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60" r:id="rId2"/>
    <p:sldId id="422" r:id="rId3"/>
    <p:sldId id="424" r:id="rId4"/>
    <p:sldId id="436" r:id="rId5"/>
    <p:sldId id="439" r:id="rId6"/>
    <p:sldId id="440" r:id="rId7"/>
    <p:sldId id="461" r:id="rId8"/>
    <p:sldId id="441" r:id="rId9"/>
    <p:sldId id="467" r:id="rId10"/>
    <p:sldId id="442" r:id="rId11"/>
    <p:sldId id="426" r:id="rId12"/>
    <p:sldId id="443" r:id="rId13"/>
    <p:sldId id="432" r:id="rId14"/>
    <p:sldId id="444" r:id="rId15"/>
    <p:sldId id="433" r:id="rId16"/>
    <p:sldId id="459" r:id="rId17"/>
    <p:sldId id="460" r:id="rId18"/>
    <p:sldId id="445" r:id="rId19"/>
    <p:sldId id="446" r:id="rId20"/>
    <p:sldId id="447" r:id="rId21"/>
    <p:sldId id="450" r:id="rId22"/>
    <p:sldId id="448" r:id="rId23"/>
    <p:sldId id="449" r:id="rId24"/>
    <p:sldId id="451" r:id="rId25"/>
    <p:sldId id="456" r:id="rId26"/>
    <p:sldId id="457" r:id="rId27"/>
    <p:sldId id="458" r:id="rId28"/>
    <p:sldId id="462" r:id="rId29"/>
    <p:sldId id="466" r:id="rId30"/>
    <p:sldId id="468" r:id="rId31"/>
    <p:sldId id="464" r:id="rId32"/>
    <p:sldId id="465" r:id="rId33"/>
    <p:sldId id="452" r:id="rId34"/>
    <p:sldId id="434" r:id="rId35"/>
    <p:sldId id="453" r:id="rId36"/>
    <p:sldId id="463" r:id="rId37"/>
    <p:sldId id="435" r:id="rId38"/>
    <p:sldId id="454" r:id="rId39"/>
    <p:sldId id="455" r:id="rId40"/>
    <p:sldId id="278" r:id="rId41"/>
  </p:sldIdLst>
  <p:sldSz cx="12192000" cy="6858000"/>
  <p:notesSz cx="6858000" cy="9144000"/>
  <p:embeddedFontLst>
    <p:embeddedFont>
      <p:font typeface="华文细黑" panose="02010600040101010101" pitchFamily="2" charset="-122"/>
      <p:regular r:id="rId43"/>
    </p:embeddedFont>
    <p:embeddedFont>
      <p:font typeface="微软雅黑" panose="020B0503020204020204" pitchFamily="34" charset="-122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34">
          <p15:clr>
            <a:srgbClr val="A4A3A4"/>
          </p15:clr>
        </p15:guide>
        <p15:guide id="2" pos="3693">
          <p15:clr>
            <a:srgbClr val="A4A3A4"/>
          </p15:clr>
        </p15:guide>
        <p15:guide id="3" pos="6948">
          <p15:clr>
            <a:srgbClr val="A4A3A4"/>
          </p15:clr>
        </p15:guide>
        <p15:guide id="4" pos="7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DFF"/>
    <a:srgbClr val="FF9300"/>
    <a:srgbClr val="20517C"/>
    <a:srgbClr val="F8F8F8"/>
    <a:srgbClr val="0432FF"/>
    <a:srgbClr val="AB7942"/>
    <a:srgbClr val="D6F6D8"/>
    <a:srgbClr val="EB2713"/>
    <a:srgbClr val="FC7C78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86" autoAdjust="0"/>
    <p:restoredTop sz="85752" autoAdjust="0"/>
  </p:normalViewPr>
  <p:slideViewPr>
    <p:cSldViewPr showGuides="1">
      <p:cViewPr varScale="1">
        <p:scale>
          <a:sx n="114" d="100"/>
          <a:sy n="114" d="100"/>
        </p:scale>
        <p:origin x="176" y="544"/>
      </p:cViewPr>
      <p:guideLst>
        <p:guide orient="horz" pos="2034"/>
        <p:guide pos="3693"/>
        <p:guide pos="6948"/>
        <p:guide pos="7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.png"/><Relationship Id="rId1" Type="http://schemas.openxmlformats.org/officeDocument/2006/relationships/image" Target="../media/image8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C6EE5D-D0B3-6042-A960-6002061FD4BE}" type="doc">
      <dgm:prSet loTypeId="urn:microsoft.com/office/officeart/2005/8/layout/StepDownProcess" loCatId="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F1CDC6A3-7A39-E04D-86FA-3F0471535965}">
      <dgm:prSet phldrT="[文本]" custT="1"/>
      <dgm:spPr/>
      <dgm:t>
        <a:bodyPr/>
        <a:lstStyle/>
        <a:p>
          <a:r>
            <a:rPr lang="zh-CN" altLang="en-US" sz="2800" b="1" dirty="0">
              <a:latin typeface="Kaiti SC" panose="02010600040101010101" pitchFamily="2" charset="-122"/>
              <a:ea typeface="Kaiti SC" panose="02010600040101010101" pitchFamily="2" charset="-122"/>
            </a:rPr>
            <a:t>第一章</a:t>
          </a:r>
        </a:p>
      </dgm:t>
    </dgm:pt>
    <dgm:pt modelId="{19D67BBF-DC74-814C-BC75-CF1E3F569134}" type="parTrans" cxnId="{A206F1D1-0AF1-7346-A1A7-066AB145AE3F}">
      <dgm:prSet/>
      <dgm:spPr/>
      <dgm:t>
        <a:bodyPr/>
        <a:lstStyle/>
        <a:p>
          <a:endParaRPr lang="zh-CN" altLang="en-US"/>
        </a:p>
      </dgm:t>
    </dgm:pt>
    <dgm:pt modelId="{E0F29690-18B4-604D-B5B8-DF83E0381748}" type="sibTrans" cxnId="{A206F1D1-0AF1-7346-A1A7-066AB145AE3F}">
      <dgm:prSet/>
      <dgm:spPr/>
      <dgm:t>
        <a:bodyPr/>
        <a:lstStyle/>
        <a:p>
          <a:endParaRPr lang="zh-CN" altLang="en-US"/>
        </a:p>
      </dgm:t>
    </dgm:pt>
    <dgm:pt modelId="{8AF8DA5D-A6DD-6B4D-BA86-D5597D2A99F3}">
      <dgm:prSet phldrT="[文本]" custT="1"/>
      <dgm:spPr/>
      <dgm:t>
        <a:bodyPr/>
        <a:lstStyle/>
        <a:p>
          <a:r>
            <a:rPr lang="zh-CN" altLang="en-US" sz="2600" b="1" u="sng" dirty="0">
              <a:latin typeface="Kaiti SC" panose="02010600040101010101" pitchFamily="2" charset="-122"/>
              <a:ea typeface="Kaiti SC" panose="02010600040101010101" pitchFamily="2" charset="-122"/>
            </a:rPr>
            <a:t>绪论</a:t>
          </a:r>
        </a:p>
      </dgm:t>
    </dgm:pt>
    <dgm:pt modelId="{B23BB254-58FB-1044-8D22-BCB037936994}" type="parTrans" cxnId="{05F01C7C-22C2-D642-BFCF-89BBE4C837A4}">
      <dgm:prSet/>
      <dgm:spPr/>
      <dgm:t>
        <a:bodyPr/>
        <a:lstStyle/>
        <a:p>
          <a:endParaRPr lang="zh-CN" altLang="en-US"/>
        </a:p>
      </dgm:t>
    </dgm:pt>
    <dgm:pt modelId="{410882E3-006E-E448-98FE-D7CB384CAF41}" type="sibTrans" cxnId="{05F01C7C-22C2-D642-BFCF-89BBE4C837A4}">
      <dgm:prSet/>
      <dgm:spPr/>
      <dgm:t>
        <a:bodyPr/>
        <a:lstStyle/>
        <a:p>
          <a:endParaRPr lang="zh-CN" altLang="en-US"/>
        </a:p>
      </dgm:t>
    </dgm:pt>
    <dgm:pt modelId="{01724CA3-0EB8-1E49-9380-3A01950394BF}">
      <dgm:prSet phldrT="[文本]" custT="1"/>
      <dgm:spPr/>
      <dgm:t>
        <a:bodyPr/>
        <a:lstStyle/>
        <a:p>
          <a:r>
            <a:rPr lang="zh-CN" altLang="en-US" sz="2800" b="1" dirty="0">
              <a:latin typeface="Kaiti SC" panose="02010600040101010101" pitchFamily="2" charset="-122"/>
              <a:ea typeface="Kaiti SC" panose="02010600040101010101" pitchFamily="2" charset="-122"/>
            </a:rPr>
            <a:t>第二章</a:t>
          </a:r>
        </a:p>
      </dgm:t>
    </dgm:pt>
    <dgm:pt modelId="{93541D51-A0EF-3540-895A-926D69E93B2B}" type="parTrans" cxnId="{6DE4EA79-8A08-BC47-8494-53C6C42F9CBA}">
      <dgm:prSet/>
      <dgm:spPr/>
      <dgm:t>
        <a:bodyPr/>
        <a:lstStyle/>
        <a:p>
          <a:endParaRPr lang="zh-CN" altLang="en-US"/>
        </a:p>
      </dgm:t>
    </dgm:pt>
    <dgm:pt modelId="{3295959B-B7A3-574D-ABAA-D8E9CB87F792}" type="sibTrans" cxnId="{6DE4EA79-8A08-BC47-8494-53C6C42F9CBA}">
      <dgm:prSet/>
      <dgm:spPr/>
      <dgm:t>
        <a:bodyPr/>
        <a:lstStyle/>
        <a:p>
          <a:endParaRPr lang="zh-CN" altLang="en-US"/>
        </a:p>
      </dgm:t>
    </dgm:pt>
    <dgm:pt modelId="{8902741F-4E59-154F-A42F-06DF48AB2B9E}">
      <dgm:prSet phldrT="[文本]" custT="1"/>
      <dgm:spPr/>
      <dgm:t>
        <a:bodyPr/>
        <a:lstStyle/>
        <a:p>
          <a:r>
            <a:rPr lang="zh-CN" altLang="en-US" sz="2600" b="1" u="sng" dirty="0">
              <a:latin typeface="Kaiti SC" panose="02010600040101010101" pitchFamily="2" charset="-122"/>
              <a:ea typeface="Kaiti SC" panose="02010600040101010101" pitchFamily="2" charset="-122"/>
            </a:rPr>
            <a:t>网络设计与收敛性分析</a:t>
          </a:r>
        </a:p>
      </dgm:t>
    </dgm:pt>
    <dgm:pt modelId="{22018245-3994-DE4E-BC61-47D7D75CD89A}" type="parTrans" cxnId="{49EBB9FB-5521-7146-A5AB-AE6684897417}">
      <dgm:prSet/>
      <dgm:spPr/>
      <dgm:t>
        <a:bodyPr/>
        <a:lstStyle/>
        <a:p>
          <a:endParaRPr lang="zh-CN" altLang="en-US"/>
        </a:p>
      </dgm:t>
    </dgm:pt>
    <dgm:pt modelId="{14599A4D-1C87-1245-8223-A4D3B8B118AA}" type="sibTrans" cxnId="{49EBB9FB-5521-7146-A5AB-AE6684897417}">
      <dgm:prSet/>
      <dgm:spPr/>
      <dgm:t>
        <a:bodyPr/>
        <a:lstStyle/>
        <a:p>
          <a:endParaRPr lang="zh-CN" altLang="en-US"/>
        </a:p>
      </dgm:t>
    </dgm:pt>
    <dgm:pt modelId="{2D1277A8-5ADA-4E44-9A02-A2CBB541E4B3}">
      <dgm:prSet phldrT="[文本]" custT="1"/>
      <dgm:spPr/>
      <dgm:t>
        <a:bodyPr/>
        <a:lstStyle/>
        <a:p>
          <a:r>
            <a:rPr lang="zh-CN" altLang="en-US" sz="2800" dirty="0">
              <a:latin typeface="Kaiti SC" panose="02010600040101010101" pitchFamily="2" charset="-122"/>
              <a:ea typeface="Kaiti SC" panose="02010600040101010101" pitchFamily="2" charset="-122"/>
            </a:rPr>
            <a:t>第三章</a:t>
          </a:r>
        </a:p>
      </dgm:t>
    </dgm:pt>
    <dgm:pt modelId="{E9BAC333-3260-1641-B937-D007CFEB2079}" type="parTrans" cxnId="{C0AA2F8B-1CD8-8540-837D-B3BF3EA2BD60}">
      <dgm:prSet/>
      <dgm:spPr/>
      <dgm:t>
        <a:bodyPr/>
        <a:lstStyle/>
        <a:p>
          <a:endParaRPr lang="zh-CN" altLang="en-US"/>
        </a:p>
      </dgm:t>
    </dgm:pt>
    <dgm:pt modelId="{35FD6B31-9E53-514A-B29B-87B88292903E}" type="sibTrans" cxnId="{C0AA2F8B-1CD8-8540-837D-B3BF3EA2BD60}">
      <dgm:prSet/>
      <dgm:spPr/>
      <dgm:t>
        <a:bodyPr/>
        <a:lstStyle/>
        <a:p>
          <a:endParaRPr lang="zh-CN" altLang="en-US"/>
        </a:p>
      </dgm:t>
    </dgm:pt>
    <dgm:pt modelId="{1A566449-A57D-F645-855D-D87F3C3A6E8C}">
      <dgm:prSet custT="1"/>
      <dgm:spPr/>
      <dgm:t>
        <a:bodyPr/>
        <a:lstStyle/>
        <a:p>
          <a:r>
            <a:rPr lang="zh-CN" altLang="en-US" sz="2800" dirty="0">
              <a:latin typeface="Kaiti SC" panose="02010600040101010101" pitchFamily="2" charset="-122"/>
              <a:ea typeface="Kaiti SC" panose="02010600040101010101" pitchFamily="2" charset="-122"/>
            </a:rPr>
            <a:t>第四章</a:t>
          </a:r>
        </a:p>
      </dgm:t>
    </dgm:pt>
    <dgm:pt modelId="{5141DB66-8F23-FD46-81A7-769E326EC7F6}" type="parTrans" cxnId="{DC579512-4E9E-4447-B3B5-A2E1D6546441}">
      <dgm:prSet/>
      <dgm:spPr/>
      <dgm:t>
        <a:bodyPr/>
        <a:lstStyle/>
        <a:p>
          <a:endParaRPr lang="zh-CN" altLang="en-US"/>
        </a:p>
      </dgm:t>
    </dgm:pt>
    <dgm:pt modelId="{DA1107F6-4B9C-4749-9E4C-34C47EAABAFE}" type="sibTrans" cxnId="{DC579512-4E9E-4447-B3B5-A2E1D6546441}">
      <dgm:prSet/>
      <dgm:spPr/>
      <dgm:t>
        <a:bodyPr/>
        <a:lstStyle/>
        <a:p>
          <a:endParaRPr lang="zh-CN" altLang="en-US"/>
        </a:p>
      </dgm:t>
    </dgm:pt>
    <dgm:pt modelId="{9D29381D-2113-634E-8657-6716E4A77AAB}">
      <dgm:prSet custT="1"/>
      <dgm:spPr/>
      <dgm:t>
        <a:bodyPr/>
        <a:lstStyle/>
        <a:p>
          <a:r>
            <a:rPr lang="zh-CN" altLang="en-US" sz="2600" b="1" u="sng" dirty="0">
              <a:latin typeface="Kaiti SC" panose="02010600040101010101" pitchFamily="2" charset="-122"/>
              <a:ea typeface="Kaiti SC" panose="02010600040101010101" pitchFamily="2" charset="-122"/>
            </a:rPr>
            <a:t>计算机仿真与实物实验</a:t>
          </a:r>
        </a:p>
      </dgm:t>
    </dgm:pt>
    <dgm:pt modelId="{0BA7510B-F954-BF41-A042-3DFED78933AE}" type="parTrans" cxnId="{D43B564A-B0A1-FC41-A5A8-17C2ED84CF0F}">
      <dgm:prSet/>
      <dgm:spPr/>
      <dgm:t>
        <a:bodyPr/>
        <a:lstStyle/>
        <a:p>
          <a:endParaRPr lang="zh-CN" altLang="en-US"/>
        </a:p>
      </dgm:t>
    </dgm:pt>
    <dgm:pt modelId="{6F7FC44E-DDC1-C246-92AB-526030C498E4}" type="sibTrans" cxnId="{D43B564A-B0A1-FC41-A5A8-17C2ED84CF0F}">
      <dgm:prSet/>
      <dgm:spPr/>
      <dgm:t>
        <a:bodyPr/>
        <a:lstStyle/>
        <a:p>
          <a:endParaRPr lang="zh-CN" altLang="en-US"/>
        </a:p>
      </dgm:t>
    </dgm:pt>
    <dgm:pt modelId="{72807C2C-DB3D-F34F-B3E8-C6C9B9EF728F}">
      <dgm:prSet custT="1"/>
      <dgm:spPr/>
      <dgm:t>
        <a:bodyPr/>
        <a:lstStyle/>
        <a:p>
          <a:r>
            <a:rPr lang="zh-CN" altLang="en-US" sz="2600" b="1" u="sng" dirty="0">
              <a:latin typeface="Kaiti SC" panose="02010600040101010101" pitchFamily="2" charset="-122"/>
              <a:ea typeface="Kaiti SC" panose="02010600040101010101" pitchFamily="2" charset="-122"/>
            </a:rPr>
            <a:t>噪声环境下的鲁棒性分析</a:t>
          </a:r>
        </a:p>
      </dgm:t>
    </dgm:pt>
    <dgm:pt modelId="{B9B46035-C2B9-894F-A352-C2EE5E485BD7}" type="parTrans" cxnId="{710A6AD1-3AD5-644C-8D38-E4A579D8FADE}">
      <dgm:prSet/>
      <dgm:spPr/>
      <dgm:t>
        <a:bodyPr/>
        <a:lstStyle/>
        <a:p>
          <a:endParaRPr lang="zh-CN" altLang="en-US"/>
        </a:p>
      </dgm:t>
    </dgm:pt>
    <dgm:pt modelId="{FA5FDF7D-C600-8E4D-972E-F6731E3A5A23}" type="sibTrans" cxnId="{710A6AD1-3AD5-644C-8D38-E4A579D8FADE}">
      <dgm:prSet/>
      <dgm:spPr/>
      <dgm:t>
        <a:bodyPr/>
        <a:lstStyle/>
        <a:p>
          <a:endParaRPr lang="zh-CN" altLang="en-US"/>
        </a:p>
      </dgm:t>
    </dgm:pt>
    <dgm:pt modelId="{A055802B-04B1-E24C-ADC4-38689C9AFA42}" type="pres">
      <dgm:prSet presAssocID="{E0C6EE5D-D0B3-6042-A960-6002061FD4BE}" presName="rootnode" presStyleCnt="0">
        <dgm:presLayoutVars>
          <dgm:chMax/>
          <dgm:chPref/>
          <dgm:dir/>
          <dgm:animLvl val="lvl"/>
        </dgm:presLayoutVars>
      </dgm:prSet>
      <dgm:spPr/>
    </dgm:pt>
    <dgm:pt modelId="{AA003D20-8576-D647-934F-5FC3F0800D93}" type="pres">
      <dgm:prSet presAssocID="{F1CDC6A3-7A39-E04D-86FA-3F0471535965}" presName="composite" presStyleCnt="0"/>
      <dgm:spPr/>
    </dgm:pt>
    <dgm:pt modelId="{3A54AB62-9A78-8A45-BFEB-C705E38540AF}" type="pres">
      <dgm:prSet presAssocID="{F1CDC6A3-7A39-E04D-86FA-3F0471535965}" presName="bentUpArrow1" presStyleLbl="alignImgPlace1" presStyleIdx="0" presStyleCnt="3"/>
      <dgm:spPr/>
    </dgm:pt>
    <dgm:pt modelId="{BA3F5746-7BFC-344A-8103-84E0068072E6}" type="pres">
      <dgm:prSet presAssocID="{F1CDC6A3-7A39-E04D-86FA-3F0471535965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031CAE7E-4BD7-774B-BA7C-F170FCB7DF65}" type="pres">
      <dgm:prSet presAssocID="{F1CDC6A3-7A39-E04D-86FA-3F0471535965}" presName="ChildText" presStyleLbl="revTx" presStyleIdx="0" presStyleCnt="4" custScaleX="172051" custLinFactNeighborX="39818" custLinFactNeighborY="-8031">
        <dgm:presLayoutVars>
          <dgm:chMax val="0"/>
          <dgm:chPref val="0"/>
          <dgm:bulletEnabled val="1"/>
        </dgm:presLayoutVars>
      </dgm:prSet>
      <dgm:spPr/>
    </dgm:pt>
    <dgm:pt modelId="{5E24F814-7402-8B44-9189-92348B2489B4}" type="pres">
      <dgm:prSet presAssocID="{E0F29690-18B4-604D-B5B8-DF83E0381748}" presName="sibTrans" presStyleCnt="0"/>
      <dgm:spPr/>
    </dgm:pt>
    <dgm:pt modelId="{D66B07DE-4B4A-A140-B7BF-4F6A58F04BBA}" type="pres">
      <dgm:prSet presAssocID="{01724CA3-0EB8-1E49-9380-3A01950394BF}" presName="composite" presStyleCnt="0"/>
      <dgm:spPr/>
    </dgm:pt>
    <dgm:pt modelId="{A60C20D6-A3C6-3A48-9718-BA799ED25927}" type="pres">
      <dgm:prSet presAssocID="{01724CA3-0EB8-1E49-9380-3A01950394BF}" presName="bentUpArrow1" presStyleLbl="alignImgPlace1" presStyleIdx="1" presStyleCnt="3"/>
      <dgm:spPr/>
    </dgm:pt>
    <dgm:pt modelId="{4B510D39-CFD4-8E4A-B1D9-FD5358ABFABD}" type="pres">
      <dgm:prSet presAssocID="{01724CA3-0EB8-1E49-9380-3A01950394BF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6DB5323B-1438-084C-95DC-A5360A4498A3}" type="pres">
      <dgm:prSet presAssocID="{01724CA3-0EB8-1E49-9380-3A01950394BF}" presName="ChildText" presStyleLbl="revTx" presStyleIdx="1" presStyleCnt="4" custScaleX="375993" custLinFactX="40164" custLinFactNeighborX="100000" custLinFactNeighborY="621">
        <dgm:presLayoutVars>
          <dgm:chMax val="0"/>
          <dgm:chPref val="0"/>
          <dgm:bulletEnabled val="1"/>
        </dgm:presLayoutVars>
      </dgm:prSet>
      <dgm:spPr/>
    </dgm:pt>
    <dgm:pt modelId="{8CAB503D-73A7-7B43-871E-3097B1B045DC}" type="pres">
      <dgm:prSet presAssocID="{3295959B-B7A3-574D-ABAA-D8E9CB87F792}" presName="sibTrans" presStyleCnt="0"/>
      <dgm:spPr/>
    </dgm:pt>
    <dgm:pt modelId="{206E3711-D069-7946-9448-FB6EB0A7C133}" type="pres">
      <dgm:prSet presAssocID="{2D1277A8-5ADA-4E44-9A02-A2CBB541E4B3}" presName="composite" presStyleCnt="0"/>
      <dgm:spPr/>
    </dgm:pt>
    <dgm:pt modelId="{9C1FE764-FA9A-B24F-B50B-92224382A363}" type="pres">
      <dgm:prSet presAssocID="{2D1277A8-5ADA-4E44-9A02-A2CBB541E4B3}" presName="bentUpArrow1" presStyleLbl="alignImgPlace1" presStyleIdx="2" presStyleCnt="3"/>
      <dgm:spPr/>
    </dgm:pt>
    <dgm:pt modelId="{B872EC1F-4A4B-A149-BDE3-E4ACC755EF33}" type="pres">
      <dgm:prSet presAssocID="{2D1277A8-5ADA-4E44-9A02-A2CBB541E4B3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B571CFE4-0453-684C-9FA0-E9ED2C248105}" type="pres">
      <dgm:prSet presAssocID="{2D1277A8-5ADA-4E44-9A02-A2CBB541E4B3}" presName="ChildText" presStyleLbl="revTx" presStyleIdx="2" presStyleCnt="4" custScaleX="400194" custLinFactX="54654" custLinFactNeighborX="100000" custLinFactNeighborY="-115">
        <dgm:presLayoutVars>
          <dgm:chMax val="0"/>
          <dgm:chPref val="0"/>
          <dgm:bulletEnabled val="1"/>
        </dgm:presLayoutVars>
      </dgm:prSet>
      <dgm:spPr/>
    </dgm:pt>
    <dgm:pt modelId="{79411BA4-AC9F-BC48-BA9E-203E34C7B7B3}" type="pres">
      <dgm:prSet presAssocID="{35FD6B31-9E53-514A-B29B-87B88292903E}" presName="sibTrans" presStyleCnt="0"/>
      <dgm:spPr/>
    </dgm:pt>
    <dgm:pt modelId="{94D79FCD-13D0-FC44-9F91-3223FF89639A}" type="pres">
      <dgm:prSet presAssocID="{1A566449-A57D-F645-855D-D87F3C3A6E8C}" presName="composite" presStyleCnt="0"/>
      <dgm:spPr/>
    </dgm:pt>
    <dgm:pt modelId="{C241E0B6-E6A9-9F48-BE7C-8559E2450CDB}" type="pres">
      <dgm:prSet presAssocID="{1A566449-A57D-F645-855D-D87F3C3A6E8C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  <dgm:pt modelId="{2E86B024-77AC-6545-821A-690B3212A102}" type="pres">
      <dgm:prSet presAssocID="{1A566449-A57D-F645-855D-D87F3C3A6E8C}" presName="FinalChildText" presStyleLbl="revTx" presStyleIdx="3" presStyleCnt="4" custScaleX="336490" custLinFactX="24417" custLinFactNeighborX="100000" custLinFactNeighborY="-139">
        <dgm:presLayoutVars>
          <dgm:chMax val="0"/>
          <dgm:chPref val="0"/>
          <dgm:bulletEnabled val="1"/>
        </dgm:presLayoutVars>
      </dgm:prSet>
      <dgm:spPr/>
    </dgm:pt>
  </dgm:ptLst>
  <dgm:cxnLst>
    <dgm:cxn modelId="{476E740F-31D2-524A-8199-004A1801F430}" type="presOf" srcId="{F1CDC6A3-7A39-E04D-86FA-3F0471535965}" destId="{BA3F5746-7BFC-344A-8103-84E0068072E6}" srcOrd="0" destOrd="0" presId="urn:microsoft.com/office/officeart/2005/8/layout/StepDownProcess"/>
    <dgm:cxn modelId="{DC579512-4E9E-4447-B3B5-A2E1D6546441}" srcId="{E0C6EE5D-D0B3-6042-A960-6002061FD4BE}" destId="{1A566449-A57D-F645-855D-D87F3C3A6E8C}" srcOrd="3" destOrd="0" parTransId="{5141DB66-8F23-FD46-81A7-769E326EC7F6}" sibTransId="{DA1107F6-4B9C-4749-9E4C-34C47EAABAFE}"/>
    <dgm:cxn modelId="{823A0A1A-117F-C546-928D-524AA973EEFB}" type="presOf" srcId="{2D1277A8-5ADA-4E44-9A02-A2CBB541E4B3}" destId="{B872EC1F-4A4B-A149-BDE3-E4ACC755EF33}" srcOrd="0" destOrd="0" presId="urn:microsoft.com/office/officeart/2005/8/layout/StepDownProcess"/>
    <dgm:cxn modelId="{11D2191B-C7C3-8C43-AC3C-ED58AEC43EE1}" type="presOf" srcId="{72807C2C-DB3D-F34F-B3E8-C6C9B9EF728F}" destId="{B571CFE4-0453-684C-9FA0-E9ED2C248105}" srcOrd="0" destOrd="0" presId="urn:microsoft.com/office/officeart/2005/8/layout/StepDownProcess"/>
    <dgm:cxn modelId="{D43B564A-B0A1-FC41-A5A8-17C2ED84CF0F}" srcId="{1A566449-A57D-F645-855D-D87F3C3A6E8C}" destId="{9D29381D-2113-634E-8657-6716E4A77AAB}" srcOrd="0" destOrd="0" parTransId="{0BA7510B-F954-BF41-A042-3DFED78933AE}" sibTransId="{6F7FC44E-DDC1-C246-92AB-526030C498E4}"/>
    <dgm:cxn modelId="{F1D60266-C140-3142-8780-956ADA120BFF}" type="presOf" srcId="{8902741F-4E59-154F-A42F-06DF48AB2B9E}" destId="{6DB5323B-1438-084C-95DC-A5360A4498A3}" srcOrd="0" destOrd="0" presId="urn:microsoft.com/office/officeart/2005/8/layout/StepDownProcess"/>
    <dgm:cxn modelId="{6DE4EA79-8A08-BC47-8494-53C6C42F9CBA}" srcId="{E0C6EE5D-D0B3-6042-A960-6002061FD4BE}" destId="{01724CA3-0EB8-1E49-9380-3A01950394BF}" srcOrd="1" destOrd="0" parTransId="{93541D51-A0EF-3540-895A-926D69E93B2B}" sibTransId="{3295959B-B7A3-574D-ABAA-D8E9CB87F792}"/>
    <dgm:cxn modelId="{05F01C7C-22C2-D642-BFCF-89BBE4C837A4}" srcId="{F1CDC6A3-7A39-E04D-86FA-3F0471535965}" destId="{8AF8DA5D-A6DD-6B4D-BA86-D5597D2A99F3}" srcOrd="0" destOrd="0" parTransId="{B23BB254-58FB-1044-8D22-BCB037936994}" sibTransId="{410882E3-006E-E448-98FE-D7CB384CAF41}"/>
    <dgm:cxn modelId="{C0AA2F8B-1CD8-8540-837D-B3BF3EA2BD60}" srcId="{E0C6EE5D-D0B3-6042-A960-6002061FD4BE}" destId="{2D1277A8-5ADA-4E44-9A02-A2CBB541E4B3}" srcOrd="2" destOrd="0" parTransId="{E9BAC333-3260-1641-B937-D007CFEB2079}" sibTransId="{35FD6B31-9E53-514A-B29B-87B88292903E}"/>
    <dgm:cxn modelId="{2FADAD8E-DA40-DD4B-B2A9-CE56DECC8A55}" type="presOf" srcId="{9D29381D-2113-634E-8657-6716E4A77AAB}" destId="{2E86B024-77AC-6545-821A-690B3212A102}" srcOrd="0" destOrd="0" presId="urn:microsoft.com/office/officeart/2005/8/layout/StepDownProcess"/>
    <dgm:cxn modelId="{416692A9-8F85-0344-9C0F-AF3883AEB9C8}" type="presOf" srcId="{1A566449-A57D-F645-855D-D87F3C3A6E8C}" destId="{C241E0B6-E6A9-9F48-BE7C-8559E2450CDB}" srcOrd="0" destOrd="0" presId="urn:microsoft.com/office/officeart/2005/8/layout/StepDownProcess"/>
    <dgm:cxn modelId="{2DA2EEBE-4540-024D-BC08-DC76FB8A134E}" type="presOf" srcId="{8AF8DA5D-A6DD-6B4D-BA86-D5597D2A99F3}" destId="{031CAE7E-4BD7-774B-BA7C-F170FCB7DF65}" srcOrd="0" destOrd="0" presId="urn:microsoft.com/office/officeart/2005/8/layout/StepDownProcess"/>
    <dgm:cxn modelId="{710A6AD1-3AD5-644C-8D38-E4A579D8FADE}" srcId="{2D1277A8-5ADA-4E44-9A02-A2CBB541E4B3}" destId="{72807C2C-DB3D-F34F-B3E8-C6C9B9EF728F}" srcOrd="0" destOrd="0" parTransId="{B9B46035-C2B9-894F-A352-C2EE5E485BD7}" sibTransId="{FA5FDF7D-C600-8E4D-972E-F6731E3A5A23}"/>
    <dgm:cxn modelId="{A206F1D1-0AF1-7346-A1A7-066AB145AE3F}" srcId="{E0C6EE5D-D0B3-6042-A960-6002061FD4BE}" destId="{F1CDC6A3-7A39-E04D-86FA-3F0471535965}" srcOrd="0" destOrd="0" parTransId="{19D67BBF-DC74-814C-BC75-CF1E3F569134}" sibTransId="{E0F29690-18B4-604D-B5B8-DF83E0381748}"/>
    <dgm:cxn modelId="{44107EE1-75CF-FC4D-8591-372A2CB39DBF}" type="presOf" srcId="{E0C6EE5D-D0B3-6042-A960-6002061FD4BE}" destId="{A055802B-04B1-E24C-ADC4-38689C9AFA42}" srcOrd="0" destOrd="0" presId="urn:microsoft.com/office/officeart/2005/8/layout/StepDownProcess"/>
    <dgm:cxn modelId="{B5057AEF-3C14-5248-8388-8A37309E07C0}" type="presOf" srcId="{01724CA3-0EB8-1E49-9380-3A01950394BF}" destId="{4B510D39-CFD4-8E4A-B1D9-FD5358ABFABD}" srcOrd="0" destOrd="0" presId="urn:microsoft.com/office/officeart/2005/8/layout/StepDownProcess"/>
    <dgm:cxn modelId="{49EBB9FB-5521-7146-A5AB-AE6684897417}" srcId="{01724CA3-0EB8-1E49-9380-3A01950394BF}" destId="{8902741F-4E59-154F-A42F-06DF48AB2B9E}" srcOrd="0" destOrd="0" parTransId="{22018245-3994-DE4E-BC61-47D7D75CD89A}" sibTransId="{14599A4D-1C87-1245-8223-A4D3B8B118AA}"/>
    <dgm:cxn modelId="{E4933285-AD11-F64B-B556-0EB983640EEC}" type="presParOf" srcId="{A055802B-04B1-E24C-ADC4-38689C9AFA42}" destId="{AA003D20-8576-D647-934F-5FC3F0800D93}" srcOrd="0" destOrd="0" presId="urn:microsoft.com/office/officeart/2005/8/layout/StepDownProcess"/>
    <dgm:cxn modelId="{33F3086D-4FA9-E643-891B-577BAC428178}" type="presParOf" srcId="{AA003D20-8576-D647-934F-5FC3F0800D93}" destId="{3A54AB62-9A78-8A45-BFEB-C705E38540AF}" srcOrd="0" destOrd="0" presId="urn:microsoft.com/office/officeart/2005/8/layout/StepDownProcess"/>
    <dgm:cxn modelId="{9463251A-CC01-4041-A33E-651B74C3A9B7}" type="presParOf" srcId="{AA003D20-8576-D647-934F-5FC3F0800D93}" destId="{BA3F5746-7BFC-344A-8103-84E0068072E6}" srcOrd="1" destOrd="0" presId="urn:microsoft.com/office/officeart/2005/8/layout/StepDownProcess"/>
    <dgm:cxn modelId="{6FD3C61D-36A8-314D-81B2-02EC056FEAC6}" type="presParOf" srcId="{AA003D20-8576-D647-934F-5FC3F0800D93}" destId="{031CAE7E-4BD7-774B-BA7C-F170FCB7DF65}" srcOrd="2" destOrd="0" presId="urn:microsoft.com/office/officeart/2005/8/layout/StepDownProcess"/>
    <dgm:cxn modelId="{1E5B2085-B453-FC4E-9A6F-E54ADFDE952C}" type="presParOf" srcId="{A055802B-04B1-E24C-ADC4-38689C9AFA42}" destId="{5E24F814-7402-8B44-9189-92348B2489B4}" srcOrd="1" destOrd="0" presId="urn:microsoft.com/office/officeart/2005/8/layout/StepDownProcess"/>
    <dgm:cxn modelId="{9D4768FE-AFB5-494C-91A9-A02D35B024F5}" type="presParOf" srcId="{A055802B-04B1-E24C-ADC4-38689C9AFA42}" destId="{D66B07DE-4B4A-A140-B7BF-4F6A58F04BBA}" srcOrd="2" destOrd="0" presId="urn:microsoft.com/office/officeart/2005/8/layout/StepDownProcess"/>
    <dgm:cxn modelId="{63816F6C-D6E4-FE41-85C9-D0B1B7247894}" type="presParOf" srcId="{D66B07DE-4B4A-A140-B7BF-4F6A58F04BBA}" destId="{A60C20D6-A3C6-3A48-9718-BA799ED25927}" srcOrd="0" destOrd="0" presId="urn:microsoft.com/office/officeart/2005/8/layout/StepDownProcess"/>
    <dgm:cxn modelId="{1FA3DA93-301A-E34A-8A7C-159AD5B4091B}" type="presParOf" srcId="{D66B07DE-4B4A-A140-B7BF-4F6A58F04BBA}" destId="{4B510D39-CFD4-8E4A-B1D9-FD5358ABFABD}" srcOrd="1" destOrd="0" presId="urn:microsoft.com/office/officeart/2005/8/layout/StepDownProcess"/>
    <dgm:cxn modelId="{FE86160A-5CA5-7E4C-8BCE-0426B280B8D1}" type="presParOf" srcId="{D66B07DE-4B4A-A140-B7BF-4F6A58F04BBA}" destId="{6DB5323B-1438-084C-95DC-A5360A4498A3}" srcOrd="2" destOrd="0" presId="urn:microsoft.com/office/officeart/2005/8/layout/StepDownProcess"/>
    <dgm:cxn modelId="{3572E3B0-1553-C447-9DBE-710853BB9502}" type="presParOf" srcId="{A055802B-04B1-E24C-ADC4-38689C9AFA42}" destId="{8CAB503D-73A7-7B43-871E-3097B1B045DC}" srcOrd="3" destOrd="0" presId="urn:microsoft.com/office/officeart/2005/8/layout/StepDownProcess"/>
    <dgm:cxn modelId="{589B76EA-0D64-A64F-AE79-54F641BB940F}" type="presParOf" srcId="{A055802B-04B1-E24C-ADC4-38689C9AFA42}" destId="{206E3711-D069-7946-9448-FB6EB0A7C133}" srcOrd="4" destOrd="0" presId="urn:microsoft.com/office/officeart/2005/8/layout/StepDownProcess"/>
    <dgm:cxn modelId="{F653B671-F350-E64E-B25D-EA30DED299EF}" type="presParOf" srcId="{206E3711-D069-7946-9448-FB6EB0A7C133}" destId="{9C1FE764-FA9A-B24F-B50B-92224382A363}" srcOrd="0" destOrd="0" presId="urn:microsoft.com/office/officeart/2005/8/layout/StepDownProcess"/>
    <dgm:cxn modelId="{DB662E70-D527-4849-A1F2-E9C2FA386613}" type="presParOf" srcId="{206E3711-D069-7946-9448-FB6EB0A7C133}" destId="{B872EC1F-4A4B-A149-BDE3-E4ACC755EF33}" srcOrd="1" destOrd="0" presId="urn:microsoft.com/office/officeart/2005/8/layout/StepDownProcess"/>
    <dgm:cxn modelId="{B88143BB-BDFB-2741-9658-208318B06ABE}" type="presParOf" srcId="{206E3711-D069-7946-9448-FB6EB0A7C133}" destId="{B571CFE4-0453-684C-9FA0-E9ED2C248105}" srcOrd="2" destOrd="0" presId="urn:microsoft.com/office/officeart/2005/8/layout/StepDownProcess"/>
    <dgm:cxn modelId="{26E5A34A-33AB-294D-87C5-498C9D1CB896}" type="presParOf" srcId="{A055802B-04B1-E24C-ADC4-38689C9AFA42}" destId="{79411BA4-AC9F-BC48-BA9E-203E34C7B7B3}" srcOrd="5" destOrd="0" presId="urn:microsoft.com/office/officeart/2005/8/layout/StepDownProcess"/>
    <dgm:cxn modelId="{7977A390-6EAD-5E48-B61A-9FCA644457DF}" type="presParOf" srcId="{A055802B-04B1-E24C-ADC4-38689C9AFA42}" destId="{94D79FCD-13D0-FC44-9F91-3223FF89639A}" srcOrd="6" destOrd="0" presId="urn:microsoft.com/office/officeart/2005/8/layout/StepDownProcess"/>
    <dgm:cxn modelId="{1DDD31C7-DC27-6949-964B-4C863118DF9B}" type="presParOf" srcId="{94D79FCD-13D0-FC44-9F91-3223FF89639A}" destId="{C241E0B6-E6A9-9F48-BE7C-8559E2450CDB}" srcOrd="0" destOrd="0" presId="urn:microsoft.com/office/officeart/2005/8/layout/StepDownProcess"/>
    <dgm:cxn modelId="{92B926AB-7062-474A-80FD-55E1A1BD146F}" type="presParOf" srcId="{94D79FCD-13D0-FC44-9F91-3223FF89639A}" destId="{2E86B024-77AC-6545-821A-690B3212A102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5F41CA-B638-3548-A10E-A2CD9EDDE597}" type="doc">
      <dgm:prSet loTypeId="urn:microsoft.com/office/officeart/2005/8/layout/cycle1" loCatId="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A73224D6-542D-2E42-B04D-705FA428D6A0}">
      <dgm:prSet phldrT="[文本]" custT="1"/>
      <dgm:spPr/>
      <dgm:t>
        <a:bodyPr/>
        <a:lstStyle/>
        <a:p>
          <a:r>
            <a:rPr lang="en-US" altLang="zh-CN" sz="3000" b="1" baseline="30000" dirty="0">
              <a:latin typeface="Kaiti SC" panose="02010600040101010101" pitchFamily="2" charset="-122"/>
              <a:ea typeface="Kaiti SC" panose="02010600040101010101" pitchFamily="2" charset="-122"/>
            </a:rPr>
            <a:t>2</a:t>
          </a:r>
          <a:r>
            <a:rPr lang="zh-CN" altLang="en-US" sz="3000" b="1" dirty="0">
              <a:latin typeface="Kaiti SC" panose="02010600040101010101" pitchFamily="2" charset="-122"/>
              <a:ea typeface="Kaiti SC" panose="02010600040101010101" pitchFamily="2" charset="-122"/>
            </a:rPr>
            <a:t>收敛性</a:t>
          </a:r>
        </a:p>
      </dgm:t>
    </dgm:pt>
    <dgm:pt modelId="{38E005DA-6F28-4342-8A96-D342D05FD8E3}" type="parTrans" cxnId="{59471DB3-E4F4-DC4D-B0D9-0B9B89329079}">
      <dgm:prSet/>
      <dgm:spPr/>
      <dgm:t>
        <a:bodyPr/>
        <a:lstStyle/>
        <a:p>
          <a:endParaRPr lang="zh-CN" altLang="en-US"/>
        </a:p>
      </dgm:t>
    </dgm:pt>
    <dgm:pt modelId="{5990597E-FA7A-DB4B-9FD9-4ED47746986B}" type="sibTrans" cxnId="{59471DB3-E4F4-DC4D-B0D9-0B9B89329079}">
      <dgm:prSet/>
      <dgm:spPr/>
      <dgm:t>
        <a:bodyPr/>
        <a:lstStyle/>
        <a:p>
          <a:endParaRPr lang="zh-CN" altLang="en-US"/>
        </a:p>
      </dgm:t>
    </dgm:pt>
    <dgm:pt modelId="{59E97B52-D9FF-4641-A657-A84BDA0ED784}">
      <dgm:prSet phldrT="[文本]" custT="1"/>
      <dgm:spPr/>
      <dgm:t>
        <a:bodyPr/>
        <a:lstStyle/>
        <a:p>
          <a:r>
            <a:rPr lang="en-US" altLang="zh-CN" sz="3000" b="1" baseline="30000" dirty="0">
              <a:latin typeface="Kaiti SC" panose="02010600040101010101" pitchFamily="2" charset="-122"/>
              <a:ea typeface="Kaiti SC" panose="02010600040101010101" pitchFamily="2" charset="-122"/>
            </a:rPr>
            <a:t>3</a:t>
          </a:r>
          <a:r>
            <a:rPr lang="zh-CN" altLang="en-US" sz="3000" b="1" dirty="0">
              <a:latin typeface="Kaiti SC" panose="02010600040101010101" pitchFamily="2" charset="-122"/>
              <a:ea typeface="Kaiti SC" panose="02010600040101010101" pitchFamily="2" charset="-122"/>
            </a:rPr>
            <a:t>鲁棒性</a:t>
          </a:r>
        </a:p>
      </dgm:t>
    </dgm:pt>
    <dgm:pt modelId="{6A0F296F-25DF-124E-B23D-5F2525675C03}" type="parTrans" cxnId="{8BE9D504-0C76-3946-96F9-C72B54187F59}">
      <dgm:prSet/>
      <dgm:spPr/>
      <dgm:t>
        <a:bodyPr/>
        <a:lstStyle/>
        <a:p>
          <a:endParaRPr lang="zh-CN" altLang="en-US"/>
        </a:p>
      </dgm:t>
    </dgm:pt>
    <dgm:pt modelId="{A6C06562-A2A9-F640-95EC-EAE8C7BAD6D4}" type="sibTrans" cxnId="{8BE9D504-0C76-3946-96F9-C72B54187F59}">
      <dgm:prSet/>
      <dgm:spPr/>
      <dgm:t>
        <a:bodyPr/>
        <a:lstStyle/>
        <a:p>
          <a:endParaRPr lang="zh-CN" altLang="en-US"/>
        </a:p>
      </dgm:t>
    </dgm:pt>
    <dgm:pt modelId="{266E051E-3E29-3241-A35E-6B7B1FFB5979}">
      <dgm:prSet phldrT="[文本]" custT="1"/>
      <dgm:spPr/>
      <dgm:t>
        <a:bodyPr/>
        <a:lstStyle/>
        <a:p>
          <a:r>
            <a:rPr lang="en-US" altLang="zh-CN" sz="3000" b="1" baseline="30000" dirty="0">
              <a:latin typeface="Kaiti SC" panose="02010600040101010101" pitchFamily="2" charset="-122"/>
              <a:ea typeface="Kaiti SC" panose="02010600040101010101" pitchFamily="2" charset="-122"/>
            </a:rPr>
            <a:t>4</a:t>
          </a:r>
          <a:r>
            <a:rPr lang="zh-CN" altLang="en-US" sz="3000" b="1" dirty="0">
              <a:latin typeface="Kaiti SC" panose="02010600040101010101" pitchFamily="2" charset="-122"/>
              <a:ea typeface="Kaiti SC" panose="02010600040101010101" pitchFamily="2" charset="-122"/>
            </a:rPr>
            <a:t>应用创新</a:t>
          </a:r>
        </a:p>
      </dgm:t>
    </dgm:pt>
    <dgm:pt modelId="{A68D3545-8C80-E147-B03A-6C0E96D04093}" type="parTrans" cxnId="{DC639377-59D9-8243-95B4-AF245FA0C03A}">
      <dgm:prSet/>
      <dgm:spPr/>
      <dgm:t>
        <a:bodyPr/>
        <a:lstStyle/>
        <a:p>
          <a:endParaRPr lang="zh-CN" altLang="en-US"/>
        </a:p>
      </dgm:t>
    </dgm:pt>
    <dgm:pt modelId="{ED2A333F-2066-9C4A-ADF2-E6B26D88E6E2}" type="sibTrans" cxnId="{DC639377-59D9-8243-95B4-AF245FA0C03A}">
      <dgm:prSet/>
      <dgm:spPr/>
      <dgm:t>
        <a:bodyPr/>
        <a:lstStyle/>
        <a:p>
          <a:endParaRPr lang="zh-CN" altLang="en-US"/>
        </a:p>
      </dgm:t>
    </dgm:pt>
    <dgm:pt modelId="{5513D19A-F13D-E049-8050-998857FEE14D}">
      <dgm:prSet phldrT="[文本]" custT="1"/>
      <dgm:spPr/>
      <dgm:t>
        <a:bodyPr/>
        <a:lstStyle/>
        <a:p>
          <a:r>
            <a:rPr lang="en-US" altLang="zh-CN" sz="3000" b="1" baseline="30000" dirty="0">
              <a:latin typeface="Kaiti SC" panose="02010600040101010101" pitchFamily="2" charset="-122"/>
              <a:ea typeface="Kaiti SC" panose="02010600040101010101" pitchFamily="2" charset="-122"/>
            </a:rPr>
            <a:t>1</a:t>
          </a:r>
          <a:r>
            <a:rPr lang="zh-CN" altLang="en-US" sz="3000" b="1" dirty="0">
              <a:latin typeface="Kaiti SC" panose="02010600040101010101" pitchFamily="2" charset="-122"/>
              <a:ea typeface="Kaiti SC" panose="02010600040101010101" pitchFamily="2" charset="-122"/>
            </a:rPr>
            <a:t>模型创新</a:t>
          </a:r>
        </a:p>
      </dgm:t>
    </dgm:pt>
    <dgm:pt modelId="{4764A60B-6DA0-7949-BCE7-D95F2C10F46C}" type="parTrans" cxnId="{CEDDA6B1-1631-C649-B6C5-C22F5FBA9E2B}">
      <dgm:prSet/>
      <dgm:spPr/>
      <dgm:t>
        <a:bodyPr/>
        <a:lstStyle/>
        <a:p>
          <a:endParaRPr lang="zh-CN" altLang="en-US"/>
        </a:p>
      </dgm:t>
    </dgm:pt>
    <dgm:pt modelId="{9AFB6665-BCAD-5142-882E-D4190E96A416}" type="sibTrans" cxnId="{CEDDA6B1-1631-C649-B6C5-C22F5FBA9E2B}">
      <dgm:prSet/>
      <dgm:spPr/>
      <dgm:t>
        <a:bodyPr/>
        <a:lstStyle/>
        <a:p>
          <a:endParaRPr lang="zh-CN" altLang="en-US"/>
        </a:p>
      </dgm:t>
    </dgm:pt>
    <dgm:pt modelId="{97BE3441-1F34-7E49-B47D-B1D7DBAD1070}" type="pres">
      <dgm:prSet presAssocID="{935F41CA-B638-3548-A10E-A2CD9EDDE597}" presName="cycle" presStyleCnt="0">
        <dgm:presLayoutVars>
          <dgm:dir/>
          <dgm:resizeHandles val="exact"/>
        </dgm:presLayoutVars>
      </dgm:prSet>
      <dgm:spPr/>
    </dgm:pt>
    <dgm:pt modelId="{EE622465-91D9-8A41-9972-FC2CD62C8D0B}" type="pres">
      <dgm:prSet presAssocID="{A73224D6-542D-2E42-B04D-705FA428D6A0}" presName="dummy" presStyleCnt="0"/>
      <dgm:spPr/>
    </dgm:pt>
    <dgm:pt modelId="{FF5B5D40-F2F9-A84E-8FA1-6D322FDF722F}" type="pres">
      <dgm:prSet presAssocID="{A73224D6-542D-2E42-B04D-705FA428D6A0}" presName="node" presStyleLbl="revTx" presStyleIdx="0" presStyleCnt="4">
        <dgm:presLayoutVars>
          <dgm:bulletEnabled val="1"/>
        </dgm:presLayoutVars>
      </dgm:prSet>
      <dgm:spPr/>
    </dgm:pt>
    <dgm:pt modelId="{732AB9EE-B133-524A-89B1-5F51BBD853F6}" type="pres">
      <dgm:prSet presAssocID="{5990597E-FA7A-DB4B-9FD9-4ED47746986B}" presName="sibTrans" presStyleLbl="node1" presStyleIdx="0" presStyleCnt="4"/>
      <dgm:spPr/>
    </dgm:pt>
    <dgm:pt modelId="{284127DD-1ECB-5949-A327-92ED6ACDADEB}" type="pres">
      <dgm:prSet presAssocID="{59E97B52-D9FF-4641-A657-A84BDA0ED784}" presName="dummy" presStyleCnt="0"/>
      <dgm:spPr/>
    </dgm:pt>
    <dgm:pt modelId="{6C542B1B-5E47-EA40-81C2-1BD08AC13C7F}" type="pres">
      <dgm:prSet presAssocID="{59E97B52-D9FF-4641-A657-A84BDA0ED784}" presName="node" presStyleLbl="revTx" presStyleIdx="1" presStyleCnt="4">
        <dgm:presLayoutVars>
          <dgm:bulletEnabled val="1"/>
        </dgm:presLayoutVars>
      </dgm:prSet>
      <dgm:spPr/>
    </dgm:pt>
    <dgm:pt modelId="{30202FBF-8349-2846-A0B6-20394A7C6016}" type="pres">
      <dgm:prSet presAssocID="{A6C06562-A2A9-F640-95EC-EAE8C7BAD6D4}" presName="sibTrans" presStyleLbl="node1" presStyleIdx="1" presStyleCnt="4"/>
      <dgm:spPr/>
    </dgm:pt>
    <dgm:pt modelId="{2E035384-AA9F-914C-B9BD-88D58DF7076E}" type="pres">
      <dgm:prSet presAssocID="{266E051E-3E29-3241-A35E-6B7B1FFB5979}" presName="dummy" presStyleCnt="0"/>
      <dgm:spPr/>
    </dgm:pt>
    <dgm:pt modelId="{07908280-EF30-8341-A4EF-890E1101E493}" type="pres">
      <dgm:prSet presAssocID="{266E051E-3E29-3241-A35E-6B7B1FFB5979}" presName="node" presStyleLbl="revTx" presStyleIdx="2" presStyleCnt="4">
        <dgm:presLayoutVars>
          <dgm:bulletEnabled val="1"/>
        </dgm:presLayoutVars>
      </dgm:prSet>
      <dgm:spPr/>
    </dgm:pt>
    <dgm:pt modelId="{9BC33A47-8650-1141-855F-773DA0E6300E}" type="pres">
      <dgm:prSet presAssocID="{ED2A333F-2066-9C4A-ADF2-E6B26D88E6E2}" presName="sibTrans" presStyleLbl="node1" presStyleIdx="2" presStyleCnt="4"/>
      <dgm:spPr/>
    </dgm:pt>
    <dgm:pt modelId="{A0F5BE3A-5710-5E44-B323-89F75B6F7196}" type="pres">
      <dgm:prSet presAssocID="{5513D19A-F13D-E049-8050-998857FEE14D}" presName="dummy" presStyleCnt="0"/>
      <dgm:spPr/>
    </dgm:pt>
    <dgm:pt modelId="{BE67B17F-B234-034F-9684-7C2BD8FCAD55}" type="pres">
      <dgm:prSet presAssocID="{5513D19A-F13D-E049-8050-998857FEE14D}" presName="node" presStyleLbl="revTx" presStyleIdx="3" presStyleCnt="4">
        <dgm:presLayoutVars>
          <dgm:bulletEnabled val="1"/>
        </dgm:presLayoutVars>
      </dgm:prSet>
      <dgm:spPr/>
    </dgm:pt>
    <dgm:pt modelId="{864B005E-1861-0B49-8173-A4DDA7203961}" type="pres">
      <dgm:prSet presAssocID="{9AFB6665-BCAD-5142-882E-D4190E96A416}" presName="sibTrans" presStyleLbl="node1" presStyleIdx="3" presStyleCnt="4"/>
      <dgm:spPr/>
    </dgm:pt>
  </dgm:ptLst>
  <dgm:cxnLst>
    <dgm:cxn modelId="{21ABFF01-196E-EE43-AED8-A6B535ED94A9}" type="presOf" srcId="{935F41CA-B638-3548-A10E-A2CD9EDDE597}" destId="{97BE3441-1F34-7E49-B47D-B1D7DBAD1070}" srcOrd="0" destOrd="0" presId="urn:microsoft.com/office/officeart/2005/8/layout/cycle1"/>
    <dgm:cxn modelId="{8BE9D504-0C76-3946-96F9-C72B54187F59}" srcId="{935F41CA-B638-3548-A10E-A2CD9EDDE597}" destId="{59E97B52-D9FF-4641-A657-A84BDA0ED784}" srcOrd="1" destOrd="0" parTransId="{6A0F296F-25DF-124E-B23D-5F2525675C03}" sibTransId="{A6C06562-A2A9-F640-95EC-EAE8C7BAD6D4}"/>
    <dgm:cxn modelId="{9C965B63-4C4A-6C43-ABD1-27AF8CAB919F}" type="presOf" srcId="{5513D19A-F13D-E049-8050-998857FEE14D}" destId="{BE67B17F-B234-034F-9684-7C2BD8FCAD55}" srcOrd="0" destOrd="0" presId="urn:microsoft.com/office/officeart/2005/8/layout/cycle1"/>
    <dgm:cxn modelId="{32F0B663-AB07-C144-9D29-3AB19894FEBB}" type="presOf" srcId="{ED2A333F-2066-9C4A-ADF2-E6B26D88E6E2}" destId="{9BC33A47-8650-1141-855F-773DA0E6300E}" srcOrd="0" destOrd="0" presId="urn:microsoft.com/office/officeart/2005/8/layout/cycle1"/>
    <dgm:cxn modelId="{DC639377-59D9-8243-95B4-AF245FA0C03A}" srcId="{935F41CA-B638-3548-A10E-A2CD9EDDE597}" destId="{266E051E-3E29-3241-A35E-6B7B1FFB5979}" srcOrd="2" destOrd="0" parTransId="{A68D3545-8C80-E147-B03A-6C0E96D04093}" sibTransId="{ED2A333F-2066-9C4A-ADF2-E6B26D88E6E2}"/>
    <dgm:cxn modelId="{46EA978E-9D77-1240-A2DD-DCCCEC4344B6}" type="presOf" srcId="{A73224D6-542D-2E42-B04D-705FA428D6A0}" destId="{FF5B5D40-F2F9-A84E-8FA1-6D322FDF722F}" srcOrd="0" destOrd="0" presId="urn:microsoft.com/office/officeart/2005/8/layout/cycle1"/>
    <dgm:cxn modelId="{CEDDA6B1-1631-C649-B6C5-C22F5FBA9E2B}" srcId="{935F41CA-B638-3548-A10E-A2CD9EDDE597}" destId="{5513D19A-F13D-E049-8050-998857FEE14D}" srcOrd="3" destOrd="0" parTransId="{4764A60B-6DA0-7949-BCE7-D95F2C10F46C}" sibTransId="{9AFB6665-BCAD-5142-882E-D4190E96A416}"/>
    <dgm:cxn modelId="{59471DB3-E4F4-DC4D-B0D9-0B9B89329079}" srcId="{935F41CA-B638-3548-A10E-A2CD9EDDE597}" destId="{A73224D6-542D-2E42-B04D-705FA428D6A0}" srcOrd="0" destOrd="0" parTransId="{38E005DA-6F28-4342-8A96-D342D05FD8E3}" sibTransId="{5990597E-FA7A-DB4B-9FD9-4ED47746986B}"/>
    <dgm:cxn modelId="{29FD25C1-55C2-304A-87DA-927323A83243}" type="presOf" srcId="{A6C06562-A2A9-F640-95EC-EAE8C7BAD6D4}" destId="{30202FBF-8349-2846-A0B6-20394A7C6016}" srcOrd="0" destOrd="0" presId="urn:microsoft.com/office/officeart/2005/8/layout/cycle1"/>
    <dgm:cxn modelId="{7EBE75D0-4361-384A-BB29-F3527BC889FD}" type="presOf" srcId="{5990597E-FA7A-DB4B-9FD9-4ED47746986B}" destId="{732AB9EE-B133-524A-89B1-5F51BBD853F6}" srcOrd="0" destOrd="0" presId="urn:microsoft.com/office/officeart/2005/8/layout/cycle1"/>
    <dgm:cxn modelId="{2A93D6DB-7194-D941-8527-BA523000C48C}" type="presOf" srcId="{266E051E-3E29-3241-A35E-6B7B1FFB5979}" destId="{07908280-EF30-8341-A4EF-890E1101E493}" srcOrd="0" destOrd="0" presId="urn:microsoft.com/office/officeart/2005/8/layout/cycle1"/>
    <dgm:cxn modelId="{20E03FE6-445F-5448-B7EB-522A267E2F6E}" type="presOf" srcId="{59E97B52-D9FF-4641-A657-A84BDA0ED784}" destId="{6C542B1B-5E47-EA40-81C2-1BD08AC13C7F}" srcOrd="0" destOrd="0" presId="urn:microsoft.com/office/officeart/2005/8/layout/cycle1"/>
    <dgm:cxn modelId="{FE0311F8-775F-E143-91F9-D4D89F1C2532}" type="presOf" srcId="{9AFB6665-BCAD-5142-882E-D4190E96A416}" destId="{864B005E-1861-0B49-8173-A4DDA7203961}" srcOrd="0" destOrd="0" presId="urn:microsoft.com/office/officeart/2005/8/layout/cycle1"/>
    <dgm:cxn modelId="{EED5C951-F355-F54D-B5DA-A6AE45A83EE4}" type="presParOf" srcId="{97BE3441-1F34-7E49-B47D-B1D7DBAD1070}" destId="{EE622465-91D9-8A41-9972-FC2CD62C8D0B}" srcOrd="0" destOrd="0" presId="urn:microsoft.com/office/officeart/2005/8/layout/cycle1"/>
    <dgm:cxn modelId="{45617961-66A9-A344-B8CE-471D7B967785}" type="presParOf" srcId="{97BE3441-1F34-7E49-B47D-B1D7DBAD1070}" destId="{FF5B5D40-F2F9-A84E-8FA1-6D322FDF722F}" srcOrd="1" destOrd="0" presId="urn:microsoft.com/office/officeart/2005/8/layout/cycle1"/>
    <dgm:cxn modelId="{1C7A5620-DCCE-7147-8DD7-36FE2EFA9A01}" type="presParOf" srcId="{97BE3441-1F34-7E49-B47D-B1D7DBAD1070}" destId="{732AB9EE-B133-524A-89B1-5F51BBD853F6}" srcOrd="2" destOrd="0" presId="urn:microsoft.com/office/officeart/2005/8/layout/cycle1"/>
    <dgm:cxn modelId="{BCF00143-C0D0-C641-A31B-5C3A4356B3CF}" type="presParOf" srcId="{97BE3441-1F34-7E49-B47D-B1D7DBAD1070}" destId="{284127DD-1ECB-5949-A327-92ED6ACDADEB}" srcOrd="3" destOrd="0" presId="urn:microsoft.com/office/officeart/2005/8/layout/cycle1"/>
    <dgm:cxn modelId="{E53A89A2-C0AD-464B-8A51-D801C8A83E0F}" type="presParOf" srcId="{97BE3441-1F34-7E49-B47D-B1D7DBAD1070}" destId="{6C542B1B-5E47-EA40-81C2-1BD08AC13C7F}" srcOrd="4" destOrd="0" presId="urn:microsoft.com/office/officeart/2005/8/layout/cycle1"/>
    <dgm:cxn modelId="{0B4C41D3-D47C-E64F-AB8E-C0BD76915187}" type="presParOf" srcId="{97BE3441-1F34-7E49-B47D-B1D7DBAD1070}" destId="{30202FBF-8349-2846-A0B6-20394A7C6016}" srcOrd="5" destOrd="0" presId="urn:microsoft.com/office/officeart/2005/8/layout/cycle1"/>
    <dgm:cxn modelId="{7BF0BF83-9A22-9E4F-B60D-4123BA12BE89}" type="presParOf" srcId="{97BE3441-1F34-7E49-B47D-B1D7DBAD1070}" destId="{2E035384-AA9F-914C-B9BD-88D58DF7076E}" srcOrd="6" destOrd="0" presId="urn:microsoft.com/office/officeart/2005/8/layout/cycle1"/>
    <dgm:cxn modelId="{36C5CCA2-7AEA-7E40-A4CC-088CB6654165}" type="presParOf" srcId="{97BE3441-1F34-7E49-B47D-B1D7DBAD1070}" destId="{07908280-EF30-8341-A4EF-890E1101E493}" srcOrd="7" destOrd="0" presId="urn:microsoft.com/office/officeart/2005/8/layout/cycle1"/>
    <dgm:cxn modelId="{F337B05B-B651-0D48-8742-1AD489131282}" type="presParOf" srcId="{97BE3441-1F34-7E49-B47D-B1D7DBAD1070}" destId="{9BC33A47-8650-1141-855F-773DA0E6300E}" srcOrd="8" destOrd="0" presId="urn:microsoft.com/office/officeart/2005/8/layout/cycle1"/>
    <dgm:cxn modelId="{5E50F726-6765-C249-A0EF-F1347072EE6D}" type="presParOf" srcId="{97BE3441-1F34-7E49-B47D-B1D7DBAD1070}" destId="{A0F5BE3A-5710-5E44-B323-89F75B6F7196}" srcOrd="9" destOrd="0" presId="urn:microsoft.com/office/officeart/2005/8/layout/cycle1"/>
    <dgm:cxn modelId="{24DF9202-A6FA-1D46-A20B-DCC47B46DD52}" type="presParOf" srcId="{97BE3441-1F34-7E49-B47D-B1D7DBAD1070}" destId="{BE67B17F-B234-034F-9684-7C2BD8FCAD55}" srcOrd="10" destOrd="0" presId="urn:microsoft.com/office/officeart/2005/8/layout/cycle1"/>
    <dgm:cxn modelId="{1153D181-B41F-DA44-A4F2-19925F818CB1}" type="presParOf" srcId="{97BE3441-1F34-7E49-B47D-B1D7DBAD1070}" destId="{864B005E-1861-0B49-8173-A4DDA7203961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86C212-5E9F-224A-A6E3-9D33F8AFFD3D}" type="doc">
      <dgm:prSet loTypeId="urn:microsoft.com/office/officeart/2005/8/layout/vProcess5" loCatId="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zh-CN" altLang="en-US"/>
        </a:p>
      </dgm:t>
    </dgm:pt>
    <dgm:pt modelId="{034098D3-AF1A-C948-823A-63D9626BC4B8}">
      <dgm:prSet phldrT="[文本]" custT="1"/>
      <dgm:spPr/>
      <dgm:t>
        <a:bodyPr/>
        <a:lstStyle/>
        <a:p>
          <a:pPr algn="just"/>
          <a:r>
            <a:rPr lang="zh-CN" altLang="en-US" sz="2400" b="1" dirty="0">
              <a:latin typeface="Kaiti SC" panose="02010600040101010101" pitchFamily="2" charset="-122"/>
              <a:ea typeface="Kaiti SC" panose="02010600040101010101" pitchFamily="2" charset="-122"/>
            </a:rPr>
            <a:t>（有约束     ）</a:t>
          </a:r>
          <a:r>
            <a:rPr lang="en-US" altLang="zh-CN" sz="2400" b="1" dirty="0">
              <a:latin typeface="Kaiti SC" panose="02010600040101010101" pitchFamily="2" charset="-122"/>
              <a:ea typeface="Kaiti SC" panose="02010600040101010101" pitchFamily="2" charset="-122"/>
            </a:rPr>
            <a:t>TVQP-E</a:t>
          </a:r>
          <a:r>
            <a:rPr lang="zh-CN" altLang="en-US" sz="2400" b="1" dirty="0">
              <a:latin typeface="Kaiti SC" panose="02010600040101010101" pitchFamily="2" charset="-122"/>
              <a:ea typeface="Kaiti SC" panose="02010600040101010101" pitchFamily="2" charset="-122"/>
            </a:rPr>
            <a:t> 和 </a:t>
          </a:r>
          <a:r>
            <a:rPr lang="en-US" altLang="zh-CN" sz="2400" b="1" dirty="0">
              <a:latin typeface="Kaiti SC" panose="02010600040101010101" pitchFamily="2" charset="-122"/>
              <a:ea typeface="Kaiti SC" panose="02010600040101010101" pitchFamily="2" charset="-122"/>
            </a:rPr>
            <a:t>TVQP-I</a:t>
          </a:r>
          <a:r>
            <a:rPr lang="zh-CN" altLang="en-US" sz="2400" b="1" dirty="0">
              <a:latin typeface="Kaiti SC" panose="02010600040101010101" pitchFamily="2" charset="-122"/>
              <a:ea typeface="Kaiti SC" panose="02010600040101010101" pitchFamily="2" charset="-122"/>
            </a:rPr>
            <a:t>    </a:t>
          </a:r>
        </a:p>
      </dgm:t>
    </dgm:pt>
    <dgm:pt modelId="{512178F1-EBD3-0448-A7FF-446C6278872D}" type="parTrans" cxnId="{36A05858-7B88-4E40-A458-95FEAFA00DD1}">
      <dgm:prSet/>
      <dgm:spPr/>
      <dgm:t>
        <a:bodyPr/>
        <a:lstStyle/>
        <a:p>
          <a:endParaRPr lang="zh-CN" altLang="en-US"/>
        </a:p>
      </dgm:t>
    </dgm:pt>
    <dgm:pt modelId="{4F298F6D-604C-494A-BBCF-F30120750796}" type="sibTrans" cxnId="{36A05858-7B88-4E40-A458-95FEAFA00DD1}">
      <dgm:prSet/>
      <dgm:spPr/>
      <dgm:t>
        <a:bodyPr/>
        <a:lstStyle/>
        <a:p>
          <a:endParaRPr lang="zh-CN" altLang="en-US"/>
        </a:p>
      </dgm:t>
    </dgm:pt>
    <dgm:pt modelId="{BC97C8F4-453A-B54C-ADE8-21480A4A7A3D}">
      <dgm:prSet phldrT="[文本]" custT="1"/>
      <dgm:spPr/>
      <dgm:t>
        <a:bodyPr/>
        <a:lstStyle/>
        <a:p>
          <a:pPr algn="just"/>
          <a:r>
            <a:rPr lang="zh-CN" altLang="en-US" sz="2400" dirty="0">
              <a:latin typeface="Kaiti SC" panose="02010600040101010101" pitchFamily="2" charset="-122"/>
              <a:ea typeface="Kaiti SC" panose="02010600040101010101" pitchFamily="2" charset="-122"/>
            </a:rPr>
            <a:t>  </a:t>
          </a:r>
          <a:r>
            <a:rPr lang="zh-CN" altLang="en-US" sz="2400" b="1" dirty="0">
              <a:latin typeface="Kaiti SC" panose="02010600040101010101" pitchFamily="2" charset="-122"/>
              <a:ea typeface="Kaiti SC" panose="02010600040101010101" pitchFamily="2" charset="-122"/>
            </a:rPr>
            <a:t>拉格朗日乘子法、</a:t>
          </a:r>
          <a:r>
            <a:rPr lang="en-US" altLang="zh-CN" sz="2400" b="1" dirty="0">
              <a:latin typeface="Kaiti SC" panose="02010600040101010101" pitchFamily="2" charset="-122"/>
              <a:ea typeface="Kaiti SC" panose="02010600040101010101" pitchFamily="2" charset="-122"/>
            </a:rPr>
            <a:t>KKT</a:t>
          </a:r>
          <a:r>
            <a:rPr lang="zh-CN" altLang="en-US" sz="2400" b="1" dirty="0">
              <a:latin typeface="Kaiti SC" panose="02010600040101010101" pitchFamily="2" charset="-122"/>
              <a:ea typeface="Kaiti SC" panose="02010600040101010101" pitchFamily="2" charset="-122"/>
            </a:rPr>
            <a:t>条件</a:t>
          </a:r>
        </a:p>
      </dgm:t>
    </dgm:pt>
    <dgm:pt modelId="{1172BEB2-1893-9049-8980-4F6BA7F8DD32}" type="parTrans" cxnId="{1B3ACEC8-C095-3C4B-A3F4-B3FFF585EF3B}">
      <dgm:prSet/>
      <dgm:spPr/>
      <dgm:t>
        <a:bodyPr/>
        <a:lstStyle/>
        <a:p>
          <a:endParaRPr lang="zh-CN" altLang="en-US"/>
        </a:p>
      </dgm:t>
    </dgm:pt>
    <dgm:pt modelId="{8EB57E3D-C050-1A4B-B724-4018F945926A}" type="sibTrans" cxnId="{1B3ACEC8-C095-3C4B-A3F4-B3FFF585EF3B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65FEF2F-3587-5840-99FD-683AA3D54ECA}">
          <dgm:prSet phldrT="[文本]" custT="1"/>
          <dgm:spPr/>
          <dgm:t>
            <a:bodyPr/>
            <a:lstStyle/>
            <a:p>
              <a:pPr algn="just"/>
              <a:r>
                <a:rPr lang="zh-CN" altLang="en-US" sz="24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（无约束     ）矩阵方程 </a:t>
              </a:r>
              <a14:m>
                <m:oMath xmlns:m="http://schemas.openxmlformats.org/officeDocument/2006/math">
                  <m:r>
                    <a:rPr lang="en-US" altLang="zh-CN" sz="2400" b="0" i="1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𝑊</m:t>
                  </m:r>
                  <m:d>
                    <m:dPr>
                      <m:ctrlPr>
                        <a:rPr lang="en-US" altLang="zh-CN" sz="2400" b="0" i="1" dirty="0" smtClean="0">
                          <a:latin typeface="Cambria Math" panose="02040503050406030204" pitchFamily="18" charset="0"/>
                          <a:ea typeface="Kaiti SC" panose="02010600040101010101" pitchFamily="2" charset="-122"/>
                        </a:rPr>
                      </m:ctrlPr>
                    </m:dPr>
                    <m:e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Kaiti SC" panose="02010600040101010101" pitchFamily="2" charset="-122"/>
                        </a:rPr>
                        <m:t>𝑡</m:t>
                      </m:r>
                    </m:e>
                  </m:d>
                  <m:r>
                    <a:rPr lang="en-US" altLang="zh-CN" sz="2400" b="0" i="1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𝑌</m:t>
                  </m:r>
                  <m:d>
                    <m:dPr>
                      <m:ctrlPr>
                        <a:rPr lang="en-US" altLang="zh-CN" sz="2400" b="0" i="1" dirty="0" smtClean="0">
                          <a:latin typeface="Cambria Math" panose="02040503050406030204" pitchFamily="18" charset="0"/>
                          <a:ea typeface="Kaiti SC" panose="02010600040101010101" pitchFamily="2" charset="-122"/>
                        </a:rPr>
                      </m:ctrlPr>
                    </m:dPr>
                    <m:e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Kaiti SC" panose="02010600040101010101" pitchFamily="2" charset="-122"/>
                        </a:rPr>
                        <m:t>𝑡</m:t>
                      </m:r>
                    </m:e>
                  </m:d>
                  <m:r>
                    <a:rPr lang="en-US" altLang="zh-CN" sz="2400" b="0" i="1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=</m:t>
                  </m:r>
                  <m:r>
                    <a:rPr lang="en-US" altLang="zh-CN" sz="2400" b="0" i="1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𝐺</m:t>
                  </m:r>
                  <m:r>
                    <a:rPr lang="en-US" altLang="zh-CN" sz="2400" b="0" i="1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(</m:t>
                  </m:r>
                  <m:r>
                    <a:rPr lang="en-US" altLang="zh-CN" sz="2400" b="0" i="1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𝑡</m:t>
                  </m:r>
                  <m:r>
                    <a:rPr lang="en-US" altLang="zh-CN" sz="2400" b="0" i="1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)</m:t>
                  </m:r>
                </m:oMath>
              </a14:m>
              <a:endParaRPr lang="zh-CN" altLang="en-US" sz="2400" b="0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</dgm:t>
        </dgm:pt>
      </mc:Choice>
      <mc:Fallback xmlns="">
        <dgm:pt modelId="{365FEF2F-3587-5840-99FD-683AA3D54ECA}">
          <dgm:prSet phldrT="[文本]" custT="1"/>
          <dgm:spPr/>
          <dgm:t>
            <a:bodyPr/>
            <a:lstStyle/>
            <a:p>
              <a:pPr algn="just"/>
              <a:r>
                <a:rPr lang="zh-CN" altLang="en-US" sz="24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（无约束     ）矩阵方程 </a:t>
              </a:r>
              <a:r>
                <a:rPr lang="en-US" altLang="zh-CN" sz="2400" b="0" i="0" dirty="0">
                  <a:latin typeface="Cambria Math" panose="02040503050406030204" pitchFamily="18" charset="0"/>
                  <a:ea typeface="Kaiti SC" panose="02010600040101010101" pitchFamily="2" charset="-122"/>
                </a:rPr>
                <a:t>𝑊(𝑡)𝑌(𝑡)=𝐺(𝑡)</a:t>
              </a:r>
              <a:endParaRPr lang="zh-CN" altLang="en-US" sz="2400" b="0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</dgm:t>
        </dgm:pt>
      </mc:Fallback>
    </mc:AlternateContent>
    <dgm:pt modelId="{3552429F-E18C-1B46-9A61-D1296351419B}" type="parTrans" cxnId="{5E08DBB9-7B1D-E945-A838-10E6F669F6D4}">
      <dgm:prSet/>
      <dgm:spPr/>
      <dgm:t>
        <a:bodyPr/>
        <a:lstStyle/>
        <a:p>
          <a:endParaRPr lang="zh-CN" altLang="en-US"/>
        </a:p>
      </dgm:t>
    </dgm:pt>
    <dgm:pt modelId="{A2C11356-4672-7D42-B543-71F95884624D}" type="sibTrans" cxnId="{5E08DBB9-7B1D-E945-A838-10E6F669F6D4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EBA80E2-E45B-9746-9247-91CA1812B4AB}">
          <dgm:prSet custT="1"/>
          <dgm:spPr/>
          <dgm:t>
            <a:bodyPr/>
            <a:lstStyle/>
            <a:p>
              <a:r>
                <a:rPr lang="zh-CN" altLang="en-US" sz="2400" dirty="0"/>
                <a:t>  </a:t>
              </a:r>
              <a:r>
                <a:rPr lang="zh-CN" altLang="en-US" sz="24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误差函数 </a:t>
              </a:r>
              <a14:m>
                <m:oMath xmlns:m="http://schemas.openxmlformats.org/officeDocument/2006/math">
                  <m:r>
                    <a:rPr lang="en-US" altLang="zh-CN" sz="2400" b="0" i="1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𝑒</m:t>
                  </m:r>
                  <m:d>
                    <m:dPr>
                      <m:ctrlPr>
                        <a:rPr lang="en-US" altLang="zh-CN" sz="2400" b="0" i="1" dirty="0" smtClean="0">
                          <a:latin typeface="Cambria Math" panose="02040503050406030204" pitchFamily="18" charset="0"/>
                          <a:ea typeface="Kaiti SC" panose="02010600040101010101" pitchFamily="2" charset="-122"/>
                        </a:rPr>
                      </m:ctrlPr>
                    </m:dPr>
                    <m:e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Kaiti SC" panose="02010600040101010101" pitchFamily="2" charset="-122"/>
                        </a:rPr>
                        <m:t>𝑡</m:t>
                      </m:r>
                    </m:e>
                  </m:d>
                  <m:r>
                    <a:rPr lang="en-US" altLang="zh-CN" sz="2400" b="0" i="1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=</m:t>
                  </m:r>
                  <m:r>
                    <a:rPr lang="en-US" altLang="zh-CN" sz="2400" b="0" i="1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𝑊</m:t>
                  </m:r>
                  <m:d>
                    <m:dPr>
                      <m:ctrlPr>
                        <a:rPr lang="en-US" altLang="zh-CN" sz="2400" b="0" i="1" dirty="0" smtClean="0">
                          <a:latin typeface="Cambria Math" panose="02040503050406030204" pitchFamily="18" charset="0"/>
                          <a:ea typeface="Kaiti SC" panose="02010600040101010101" pitchFamily="2" charset="-122"/>
                        </a:rPr>
                      </m:ctrlPr>
                    </m:dPr>
                    <m:e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Kaiti SC" panose="02010600040101010101" pitchFamily="2" charset="-122"/>
                        </a:rPr>
                        <m:t>𝑡</m:t>
                      </m:r>
                    </m:e>
                  </m:d>
                  <m:r>
                    <a:rPr lang="en-US" altLang="zh-CN" sz="2400" b="0" i="1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𝑌</m:t>
                  </m:r>
                  <m:d>
                    <m:dPr>
                      <m:ctrlPr>
                        <a:rPr lang="en-US" altLang="zh-CN" sz="2400" b="0" i="1" dirty="0" smtClean="0">
                          <a:latin typeface="Cambria Math" panose="02040503050406030204" pitchFamily="18" charset="0"/>
                          <a:ea typeface="Kaiti SC" panose="02010600040101010101" pitchFamily="2" charset="-122"/>
                        </a:rPr>
                      </m:ctrlPr>
                    </m:dPr>
                    <m:e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Kaiti SC" panose="02010600040101010101" pitchFamily="2" charset="-122"/>
                        </a:rPr>
                        <m:t>𝑡</m:t>
                      </m:r>
                    </m:e>
                  </m:d>
                  <m:r>
                    <a:rPr lang="en-US" altLang="zh-CN" sz="2400" b="0" i="1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−</m:t>
                  </m:r>
                  <m:r>
                    <a:rPr lang="en-US" altLang="zh-CN" sz="2400" b="0" i="1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𝐺</m:t>
                  </m:r>
                  <m:r>
                    <a:rPr lang="en-US" altLang="zh-CN" sz="2400" b="0" i="1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(</m:t>
                  </m:r>
                  <m:r>
                    <a:rPr lang="en-US" altLang="zh-CN" sz="2400" b="0" i="1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𝑡</m:t>
                  </m:r>
                  <m:r>
                    <a:rPr lang="en-US" altLang="zh-CN" sz="2400" b="0" i="1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)</m:t>
                  </m:r>
                </m:oMath>
              </a14:m>
              <a:endParaRPr lang="zh-CN" altLang="en-US" sz="2400" b="0" i="1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</dgm:t>
        </dgm:pt>
      </mc:Choice>
      <mc:Fallback xmlns="">
        <dgm:pt modelId="{4EBA80E2-E45B-9746-9247-91CA1812B4AB}">
          <dgm:prSet custT="1"/>
          <dgm:spPr/>
          <dgm:t>
            <a:bodyPr/>
            <a:lstStyle/>
            <a:p>
              <a:r>
                <a:rPr lang="zh-CN" altLang="en-US" sz="2400" dirty="0"/>
                <a:t>  </a:t>
              </a:r>
              <a:r>
                <a:rPr lang="zh-CN" altLang="en-US" sz="24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误差函数 </a:t>
              </a:r>
              <a:r>
                <a:rPr lang="en-US" altLang="zh-CN" sz="2400" b="0" i="0" dirty="0">
                  <a:latin typeface="Cambria Math" panose="02040503050406030204" pitchFamily="18" charset="0"/>
                  <a:ea typeface="Kaiti SC" panose="02010600040101010101" pitchFamily="2" charset="-122"/>
                </a:rPr>
                <a:t>𝑒(𝑡)=𝑊(𝑡)𝑌(𝑡)−𝐺(𝑡)</a:t>
              </a:r>
              <a:endParaRPr lang="zh-CN" altLang="en-US" sz="2400" b="0" i="1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</dgm:t>
        </dgm:pt>
      </mc:Fallback>
    </mc:AlternateContent>
    <dgm:pt modelId="{37F9407F-8524-9543-B8D4-3E9856549154}" type="parTrans" cxnId="{466602F9-A9CD-F449-9949-DCBA4F4EB9AE}">
      <dgm:prSet/>
      <dgm:spPr/>
      <dgm:t>
        <a:bodyPr/>
        <a:lstStyle/>
        <a:p>
          <a:endParaRPr lang="zh-CN" altLang="en-US"/>
        </a:p>
      </dgm:t>
    </dgm:pt>
    <dgm:pt modelId="{DEA1C418-624E-0347-B320-2ABD90967B85}" type="sibTrans" cxnId="{466602F9-A9CD-F449-9949-DCBA4F4EB9AE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B35088B-F623-DD4B-9D87-BC72AEFCA1C6}">
          <dgm:prSet custT="1"/>
          <dgm:spPr/>
          <dgm:t>
            <a:bodyPr/>
            <a:lstStyle/>
            <a:p>
              <a:r>
                <a:rPr lang="zh-CN" altLang="en-US" sz="2400" dirty="0">
                  <a:latin typeface="Kaiti SC" panose="02010600040101010101" pitchFamily="2" charset="-122"/>
                  <a:ea typeface="Kaiti SC" panose="02010600040101010101" pitchFamily="2" charset="-122"/>
                </a:rPr>
                <a:t>  </a:t>
              </a:r>
              <a:r>
                <a:rPr lang="zh-CN" altLang="en-US" sz="24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神经动力学方程 </a:t>
              </a:r>
              <a14:m>
                <m:oMath xmlns:m="http://schemas.openxmlformats.org/officeDocument/2006/math">
                  <m:acc>
                    <m:accPr>
                      <m:chr m:val="̇"/>
                      <m:ctrlPr>
                        <a:rPr lang="en-US" altLang="zh-CN" sz="2400" b="0" i="1" smtClean="0">
                          <a:latin typeface="Cambria Math" panose="02040503050406030204" pitchFamily="18" charset="0"/>
                          <a:ea typeface="Kaiti SC" panose="02010600040101010101" pitchFamily="2" charset="-122"/>
                        </a:rPr>
                      </m:ctrlPr>
                    </m:accPr>
                    <m:e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Kaiti SC" panose="02010600040101010101" pitchFamily="2" charset="-122"/>
                        </a:rPr>
                        <m:t>𝑒</m:t>
                      </m:r>
                    </m:e>
                  </m:acc>
                  <m:d>
                    <m:dPr>
                      <m:ctrlPr>
                        <a:rPr lang="en-US" altLang="zh-CN" sz="2400" b="0" i="1" smtClean="0">
                          <a:latin typeface="Cambria Math" panose="02040503050406030204" pitchFamily="18" charset="0"/>
                          <a:ea typeface="Kaiti SC" panose="02010600040101010101" pitchFamily="2" charset="-122"/>
                        </a:rPr>
                      </m:ctrlPr>
                    </m:dPr>
                    <m:e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Kaiti SC" panose="02010600040101010101" pitchFamily="2" charset="-122"/>
                        </a:rPr>
                        <m:t>𝑡</m:t>
                      </m:r>
                    </m:e>
                  </m:d>
                  <m:r>
                    <a:rPr lang="en-US" altLang="zh-CN" sz="2400" b="0" i="1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=−(</m:t>
                  </m:r>
                  <m:r>
                    <a:rPr lang="en-US" altLang="zh-CN" sz="24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𝛾</m:t>
                  </m:r>
                  <m:r>
                    <a:rPr lang="en-US" altLang="zh-CN" sz="24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</m:t>
                  </m:r>
                  <m:sSup>
                    <m:sSupPr>
                      <m:ctrlP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e>
                    <m: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sup>
                  </m:sSup>
                  <m:r>
                    <a:rPr lang="en-US" altLang="zh-CN" sz="2400" b="0" i="1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)</m:t>
                  </m:r>
                  <m:r>
                    <m:rPr>
                      <m:sty m:val="p"/>
                    </m:rPr>
                    <a:rPr lang="el-GR" altLang="zh-CN" sz="2400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Φ</m:t>
                  </m:r>
                  <m:r>
                    <a:rPr lang="en-US" altLang="zh-CN" sz="24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en-US" altLang="zh-CN" sz="24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𝑒</m:t>
                  </m:r>
                  <m:r>
                    <a:rPr lang="en-US" altLang="zh-CN" sz="24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en-US" altLang="zh-CN" sz="24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𝑡</m:t>
                  </m:r>
                  <m:r>
                    <a:rPr lang="en-US" altLang="zh-CN" sz="24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))</m:t>
                  </m:r>
                </m:oMath>
              </a14:m>
              <a:endParaRPr lang="zh-CN" altLang="en-US" sz="2400" b="0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</dgm:t>
        </dgm:pt>
      </mc:Choice>
      <mc:Fallback xmlns="">
        <dgm:pt modelId="{4B35088B-F623-DD4B-9D87-BC72AEFCA1C6}">
          <dgm:prSet custT="1"/>
          <dgm:spPr/>
          <dgm:t>
            <a:bodyPr/>
            <a:lstStyle/>
            <a:p>
              <a:r>
                <a:rPr lang="zh-CN" altLang="en-US" sz="2400" dirty="0">
                  <a:latin typeface="Kaiti SC" panose="02010600040101010101" pitchFamily="2" charset="-122"/>
                  <a:ea typeface="Kaiti SC" panose="02010600040101010101" pitchFamily="2" charset="-122"/>
                </a:rPr>
                <a:t>  </a:t>
              </a:r>
              <a:r>
                <a:rPr lang="zh-CN" altLang="en-US" sz="24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神经动力学方程 </a:t>
              </a:r>
              <a:r>
                <a:rPr lang="en-US" altLang="zh-CN" sz="2400" b="0" i="0">
                  <a:latin typeface="Cambria Math" panose="02040503050406030204" pitchFamily="18" charset="0"/>
                  <a:ea typeface="Kaiti SC" panose="02010600040101010101" pitchFamily="2" charset="-122"/>
                </a:rPr>
                <a:t>𝑒 ̇(𝑡)=−(</a:t>
              </a:r>
              <a:r>
                <a:rPr lang="en-US" altLang="zh-CN" sz="24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𝛾+𝑡^𝛾</a:t>
              </a:r>
              <a:r>
                <a:rPr lang="en-US" altLang="zh-CN" sz="2400" b="0" i="0">
                  <a:latin typeface="Cambria Math" panose="02040503050406030204" pitchFamily="18" charset="0"/>
                  <a:ea typeface="Kaiti SC" panose="02010600040101010101" pitchFamily="2" charset="-122"/>
                </a:rPr>
                <a:t>)</a:t>
              </a:r>
              <a:r>
                <a:rPr lang="el-GR" altLang="zh-CN" sz="24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Φ</a:t>
              </a:r>
              <a:r>
                <a:rPr lang="en-US" altLang="zh-CN" sz="24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(𝑒(𝑡))</a:t>
              </a:r>
              <a:endParaRPr lang="zh-CN" altLang="en-US" sz="2400" b="0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</dgm:t>
        </dgm:pt>
      </mc:Fallback>
    </mc:AlternateContent>
    <dgm:pt modelId="{A9A95704-2713-5A45-89D3-8DBEB194C189}" type="parTrans" cxnId="{C4D6D103-A2EE-3C4B-8821-213D8DABE4A1}">
      <dgm:prSet/>
      <dgm:spPr/>
      <dgm:t>
        <a:bodyPr/>
        <a:lstStyle/>
        <a:p>
          <a:endParaRPr lang="zh-CN" altLang="en-US"/>
        </a:p>
      </dgm:t>
    </dgm:pt>
    <dgm:pt modelId="{8BD269A7-CE38-394D-9415-40D73DD61FB6}" type="sibTrans" cxnId="{C4D6D103-A2EE-3C4B-8821-213D8DABE4A1}">
      <dgm:prSet/>
      <dgm:spPr/>
      <dgm:t>
        <a:bodyPr/>
        <a:lstStyle/>
        <a:p>
          <a:endParaRPr lang="zh-CN" altLang="en-US"/>
        </a:p>
      </dgm:t>
    </dgm:pt>
    <dgm:pt modelId="{EFE20A13-93C8-5C48-8D64-BB59FB60E6E4}" type="pres">
      <dgm:prSet presAssocID="{0C86C212-5E9F-224A-A6E3-9D33F8AFFD3D}" presName="outerComposite" presStyleCnt="0">
        <dgm:presLayoutVars>
          <dgm:chMax val="5"/>
          <dgm:dir/>
          <dgm:resizeHandles val="exact"/>
        </dgm:presLayoutVars>
      </dgm:prSet>
      <dgm:spPr/>
    </dgm:pt>
    <dgm:pt modelId="{C5953976-37E3-1944-BFE4-C61CC543888B}" type="pres">
      <dgm:prSet presAssocID="{0C86C212-5E9F-224A-A6E3-9D33F8AFFD3D}" presName="dummyMaxCanvas" presStyleCnt="0">
        <dgm:presLayoutVars/>
      </dgm:prSet>
      <dgm:spPr/>
    </dgm:pt>
    <dgm:pt modelId="{D5394716-8C22-4640-8B11-7CD8F31F66DD}" type="pres">
      <dgm:prSet presAssocID="{0C86C212-5E9F-224A-A6E3-9D33F8AFFD3D}" presName="FiveNodes_1" presStyleLbl="node1" presStyleIdx="0" presStyleCnt="5">
        <dgm:presLayoutVars>
          <dgm:bulletEnabled val="1"/>
        </dgm:presLayoutVars>
      </dgm:prSet>
      <dgm:spPr/>
    </dgm:pt>
    <dgm:pt modelId="{A6210CA6-0725-974C-A6CA-C549A49C0DBC}" type="pres">
      <dgm:prSet presAssocID="{0C86C212-5E9F-224A-A6E3-9D33F8AFFD3D}" presName="FiveNodes_2" presStyleLbl="node1" presStyleIdx="1" presStyleCnt="5">
        <dgm:presLayoutVars>
          <dgm:bulletEnabled val="1"/>
        </dgm:presLayoutVars>
      </dgm:prSet>
      <dgm:spPr/>
    </dgm:pt>
    <dgm:pt modelId="{82184A2B-488E-B049-93E5-4CBCDC291CE3}" type="pres">
      <dgm:prSet presAssocID="{0C86C212-5E9F-224A-A6E3-9D33F8AFFD3D}" presName="FiveNodes_3" presStyleLbl="node1" presStyleIdx="2" presStyleCnt="5">
        <dgm:presLayoutVars>
          <dgm:bulletEnabled val="1"/>
        </dgm:presLayoutVars>
      </dgm:prSet>
      <dgm:spPr/>
    </dgm:pt>
    <dgm:pt modelId="{AEFAEA89-8EFF-FF49-855C-44CFBB93BFB2}" type="pres">
      <dgm:prSet presAssocID="{0C86C212-5E9F-224A-A6E3-9D33F8AFFD3D}" presName="FiveNodes_4" presStyleLbl="node1" presStyleIdx="3" presStyleCnt="5">
        <dgm:presLayoutVars>
          <dgm:bulletEnabled val="1"/>
        </dgm:presLayoutVars>
      </dgm:prSet>
      <dgm:spPr/>
    </dgm:pt>
    <dgm:pt modelId="{62B221F7-6D03-F748-95FB-3BB07550BEA0}" type="pres">
      <dgm:prSet presAssocID="{0C86C212-5E9F-224A-A6E3-9D33F8AFFD3D}" presName="FiveNodes_5" presStyleLbl="node1" presStyleIdx="4" presStyleCnt="5">
        <dgm:presLayoutVars>
          <dgm:bulletEnabled val="1"/>
        </dgm:presLayoutVars>
      </dgm:prSet>
      <dgm:spPr/>
    </dgm:pt>
    <dgm:pt modelId="{291589C9-C23B-3E4D-A754-F569D1D908EA}" type="pres">
      <dgm:prSet presAssocID="{0C86C212-5E9F-224A-A6E3-9D33F8AFFD3D}" presName="FiveConn_1-2" presStyleLbl="fgAccFollowNode1" presStyleIdx="0" presStyleCnt="4">
        <dgm:presLayoutVars>
          <dgm:bulletEnabled val="1"/>
        </dgm:presLayoutVars>
      </dgm:prSet>
      <dgm:spPr/>
    </dgm:pt>
    <dgm:pt modelId="{D708E947-A0F2-0B4E-8F82-C07DA7836D5C}" type="pres">
      <dgm:prSet presAssocID="{0C86C212-5E9F-224A-A6E3-9D33F8AFFD3D}" presName="FiveConn_2-3" presStyleLbl="fgAccFollowNode1" presStyleIdx="1" presStyleCnt="4">
        <dgm:presLayoutVars>
          <dgm:bulletEnabled val="1"/>
        </dgm:presLayoutVars>
      </dgm:prSet>
      <dgm:spPr/>
    </dgm:pt>
    <dgm:pt modelId="{60DAB469-BDE9-0A49-A17E-A60683FA5793}" type="pres">
      <dgm:prSet presAssocID="{0C86C212-5E9F-224A-A6E3-9D33F8AFFD3D}" presName="FiveConn_3-4" presStyleLbl="fgAccFollowNode1" presStyleIdx="2" presStyleCnt="4">
        <dgm:presLayoutVars>
          <dgm:bulletEnabled val="1"/>
        </dgm:presLayoutVars>
      </dgm:prSet>
      <dgm:spPr/>
    </dgm:pt>
    <dgm:pt modelId="{E1756191-A18D-4347-A8E0-2CD5BEB7E421}" type="pres">
      <dgm:prSet presAssocID="{0C86C212-5E9F-224A-A6E3-9D33F8AFFD3D}" presName="FiveConn_4-5" presStyleLbl="fgAccFollowNode1" presStyleIdx="3" presStyleCnt="4">
        <dgm:presLayoutVars>
          <dgm:bulletEnabled val="1"/>
        </dgm:presLayoutVars>
      </dgm:prSet>
      <dgm:spPr/>
    </dgm:pt>
    <dgm:pt modelId="{180B85AE-86C5-5E40-A2B8-91751B6524B9}" type="pres">
      <dgm:prSet presAssocID="{0C86C212-5E9F-224A-A6E3-9D33F8AFFD3D}" presName="FiveNodes_1_text" presStyleLbl="node1" presStyleIdx="4" presStyleCnt="5">
        <dgm:presLayoutVars>
          <dgm:bulletEnabled val="1"/>
        </dgm:presLayoutVars>
      </dgm:prSet>
      <dgm:spPr/>
    </dgm:pt>
    <dgm:pt modelId="{E92E22AD-47DC-644E-98A0-0AAC4F1A7715}" type="pres">
      <dgm:prSet presAssocID="{0C86C212-5E9F-224A-A6E3-9D33F8AFFD3D}" presName="FiveNodes_2_text" presStyleLbl="node1" presStyleIdx="4" presStyleCnt="5">
        <dgm:presLayoutVars>
          <dgm:bulletEnabled val="1"/>
        </dgm:presLayoutVars>
      </dgm:prSet>
      <dgm:spPr/>
    </dgm:pt>
    <dgm:pt modelId="{23E4F2D0-A559-8748-9A99-921674E7DCA1}" type="pres">
      <dgm:prSet presAssocID="{0C86C212-5E9F-224A-A6E3-9D33F8AFFD3D}" presName="FiveNodes_3_text" presStyleLbl="node1" presStyleIdx="4" presStyleCnt="5">
        <dgm:presLayoutVars>
          <dgm:bulletEnabled val="1"/>
        </dgm:presLayoutVars>
      </dgm:prSet>
      <dgm:spPr/>
    </dgm:pt>
    <dgm:pt modelId="{9ABC66A0-95A2-4F4F-B21E-D41C7103401A}" type="pres">
      <dgm:prSet presAssocID="{0C86C212-5E9F-224A-A6E3-9D33F8AFFD3D}" presName="FiveNodes_4_text" presStyleLbl="node1" presStyleIdx="4" presStyleCnt="5">
        <dgm:presLayoutVars>
          <dgm:bulletEnabled val="1"/>
        </dgm:presLayoutVars>
      </dgm:prSet>
      <dgm:spPr/>
    </dgm:pt>
    <dgm:pt modelId="{02716BA3-CF51-104B-A74A-1A94EAEEB388}" type="pres">
      <dgm:prSet presAssocID="{0C86C212-5E9F-224A-A6E3-9D33F8AFFD3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C4D6D103-A2EE-3C4B-8821-213D8DABE4A1}" srcId="{0C86C212-5E9F-224A-A6E3-9D33F8AFFD3D}" destId="{4B35088B-F623-DD4B-9D87-BC72AEFCA1C6}" srcOrd="4" destOrd="0" parTransId="{A9A95704-2713-5A45-89D3-8DBEB194C189}" sibTransId="{8BD269A7-CE38-394D-9415-40D73DD61FB6}"/>
    <dgm:cxn modelId="{611B8B27-E652-CE42-83F2-697C725CDE05}" type="presOf" srcId="{365FEF2F-3587-5840-99FD-683AA3D54ECA}" destId="{82184A2B-488E-B049-93E5-4CBCDC291CE3}" srcOrd="0" destOrd="0" presId="urn:microsoft.com/office/officeart/2005/8/layout/vProcess5"/>
    <dgm:cxn modelId="{62108C2B-9AEE-4C44-A521-DE13BEBA72FF}" type="presOf" srcId="{DEA1C418-624E-0347-B320-2ABD90967B85}" destId="{E1756191-A18D-4347-A8E0-2CD5BEB7E421}" srcOrd="0" destOrd="0" presId="urn:microsoft.com/office/officeart/2005/8/layout/vProcess5"/>
    <dgm:cxn modelId="{1638EA33-1A71-234A-8DD5-E6BEA778E92F}" type="presOf" srcId="{4B35088B-F623-DD4B-9D87-BC72AEFCA1C6}" destId="{62B221F7-6D03-F748-95FB-3BB07550BEA0}" srcOrd="0" destOrd="0" presId="urn:microsoft.com/office/officeart/2005/8/layout/vProcess5"/>
    <dgm:cxn modelId="{9CB7C539-3DD6-9042-AEB7-6D19C3166D9A}" type="presOf" srcId="{034098D3-AF1A-C948-823A-63D9626BC4B8}" destId="{180B85AE-86C5-5E40-A2B8-91751B6524B9}" srcOrd="1" destOrd="0" presId="urn:microsoft.com/office/officeart/2005/8/layout/vProcess5"/>
    <dgm:cxn modelId="{55865B3F-DF24-3841-8FC0-5F9395FD0D0E}" type="presOf" srcId="{4F298F6D-604C-494A-BBCF-F30120750796}" destId="{291589C9-C23B-3E4D-A754-F569D1D908EA}" srcOrd="0" destOrd="0" presId="urn:microsoft.com/office/officeart/2005/8/layout/vProcess5"/>
    <dgm:cxn modelId="{F4BE0C48-550C-684A-AA22-CC42B05B0F71}" type="presOf" srcId="{4B35088B-F623-DD4B-9D87-BC72AEFCA1C6}" destId="{02716BA3-CF51-104B-A74A-1A94EAEEB388}" srcOrd="1" destOrd="0" presId="urn:microsoft.com/office/officeart/2005/8/layout/vProcess5"/>
    <dgm:cxn modelId="{925D3653-EA26-5049-8614-260C70DC1A7D}" type="presOf" srcId="{8EB57E3D-C050-1A4B-B724-4018F945926A}" destId="{D708E947-A0F2-0B4E-8F82-C07DA7836D5C}" srcOrd="0" destOrd="0" presId="urn:microsoft.com/office/officeart/2005/8/layout/vProcess5"/>
    <dgm:cxn modelId="{36A05858-7B88-4E40-A458-95FEAFA00DD1}" srcId="{0C86C212-5E9F-224A-A6E3-9D33F8AFFD3D}" destId="{034098D3-AF1A-C948-823A-63D9626BC4B8}" srcOrd="0" destOrd="0" parTransId="{512178F1-EBD3-0448-A7FF-446C6278872D}" sibTransId="{4F298F6D-604C-494A-BBCF-F30120750796}"/>
    <dgm:cxn modelId="{E8675366-90BE-C74A-9B83-BD4812A2C773}" type="presOf" srcId="{BC97C8F4-453A-B54C-ADE8-21480A4A7A3D}" destId="{A6210CA6-0725-974C-A6CA-C549A49C0DBC}" srcOrd="0" destOrd="0" presId="urn:microsoft.com/office/officeart/2005/8/layout/vProcess5"/>
    <dgm:cxn modelId="{668BE06E-52AE-BE47-A8EB-64F765F3471D}" type="presOf" srcId="{0C86C212-5E9F-224A-A6E3-9D33F8AFFD3D}" destId="{EFE20A13-93C8-5C48-8D64-BB59FB60E6E4}" srcOrd="0" destOrd="0" presId="urn:microsoft.com/office/officeart/2005/8/layout/vProcess5"/>
    <dgm:cxn modelId="{E9D3717E-AAAA-7442-B6CC-764F386AEF2F}" type="presOf" srcId="{365FEF2F-3587-5840-99FD-683AA3D54ECA}" destId="{23E4F2D0-A559-8748-9A99-921674E7DCA1}" srcOrd="1" destOrd="0" presId="urn:microsoft.com/office/officeart/2005/8/layout/vProcess5"/>
    <dgm:cxn modelId="{59185682-28D8-5C4E-8CE6-254E4E9ACFFE}" type="presOf" srcId="{BC97C8F4-453A-B54C-ADE8-21480A4A7A3D}" destId="{E92E22AD-47DC-644E-98A0-0AAC4F1A7715}" srcOrd="1" destOrd="0" presId="urn:microsoft.com/office/officeart/2005/8/layout/vProcess5"/>
    <dgm:cxn modelId="{5E08DBB9-7B1D-E945-A838-10E6F669F6D4}" srcId="{0C86C212-5E9F-224A-A6E3-9D33F8AFFD3D}" destId="{365FEF2F-3587-5840-99FD-683AA3D54ECA}" srcOrd="2" destOrd="0" parTransId="{3552429F-E18C-1B46-9A61-D1296351419B}" sibTransId="{A2C11356-4672-7D42-B543-71F95884624D}"/>
    <dgm:cxn modelId="{DE0216BA-11B9-A44E-BA04-FF72AA15E6CA}" type="presOf" srcId="{4EBA80E2-E45B-9746-9247-91CA1812B4AB}" destId="{9ABC66A0-95A2-4F4F-B21E-D41C7103401A}" srcOrd="1" destOrd="0" presId="urn:microsoft.com/office/officeart/2005/8/layout/vProcess5"/>
    <dgm:cxn modelId="{6207B7C0-DEF3-9C4A-875D-17EF0823352B}" type="presOf" srcId="{034098D3-AF1A-C948-823A-63D9626BC4B8}" destId="{D5394716-8C22-4640-8B11-7CD8F31F66DD}" srcOrd="0" destOrd="0" presId="urn:microsoft.com/office/officeart/2005/8/layout/vProcess5"/>
    <dgm:cxn modelId="{1B3ACEC8-C095-3C4B-A3F4-B3FFF585EF3B}" srcId="{0C86C212-5E9F-224A-A6E3-9D33F8AFFD3D}" destId="{BC97C8F4-453A-B54C-ADE8-21480A4A7A3D}" srcOrd="1" destOrd="0" parTransId="{1172BEB2-1893-9049-8980-4F6BA7F8DD32}" sibTransId="{8EB57E3D-C050-1A4B-B724-4018F945926A}"/>
    <dgm:cxn modelId="{D0FC70D7-DF65-E143-BA16-14C27CB9373C}" type="presOf" srcId="{A2C11356-4672-7D42-B543-71F95884624D}" destId="{60DAB469-BDE9-0A49-A17E-A60683FA5793}" srcOrd="0" destOrd="0" presId="urn:microsoft.com/office/officeart/2005/8/layout/vProcess5"/>
    <dgm:cxn modelId="{F125D4ED-381F-AF42-9EEF-57D5943D184F}" type="presOf" srcId="{4EBA80E2-E45B-9746-9247-91CA1812B4AB}" destId="{AEFAEA89-8EFF-FF49-855C-44CFBB93BFB2}" srcOrd="0" destOrd="0" presId="urn:microsoft.com/office/officeart/2005/8/layout/vProcess5"/>
    <dgm:cxn modelId="{466602F9-A9CD-F449-9949-DCBA4F4EB9AE}" srcId="{0C86C212-5E9F-224A-A6E3-9D33F8AFFD3D}" destId="{4EBA80E2-E45B-9746-9247-91CA1812B4AB}" srcOrd="3" destOrd="0" parTransId="{37F9407F-8524-9543-B8D4-3E9856549154}" sibTransId="{DEA1C418-624E-0347-B320-2ABD90967B85}"/>
    <dgm:cxn modelId="{11C8A863-6C93-1B4D-A1D6-CE1BFA6A5FB2}" type="presParOf" srcId="{EFE20A13-93C8-5C48-8D64-BB59FB60E6E4}" destId="{C5953976-37E3-1944-BFE4-C61CC543888B}" srcOrd="0" destOrd="0" presId="urn:microsoft.com/office/officeart/2005/8/layout/vProcess5"/>
    <dgm:cxn modelId="{86ECF73C-C416-124B-916B-7F7F9C97CEB9}" type="presParOf" srcId="{EFE20A13-93C8-5C48-8D64-BB59FB60E6E4}" destId="{D5394716-8C22-4640-8B11-7CD8F31F66DD}" srcOrd="1" destOrd="0" presId="urn:microsoft.com/office/officeart/2005/8/layout/vProcess5"/>
    <dgm:cxn modelId="{90715FD9-389A-EE4A-8786-D4FCAE7D75DE}" type="presParOf" srcId="{EFE20A13-93C8-5C48-8D64-BB59FB60E6E4}" destId="{A6210CA6-0725-974C-A6CA-C549A49C0DBC}" srcOrd="2" destOrd="0" presId="urn:microsoft.com/office/officeart/2005/8/layout/vProcess5"/>
    <dgm:cxn modelId="{1F417EA3-A0AA-AB41-BAF5-C556970D3D83}" type="presParOf" srcId="{EFE20A13-93C8-5C48-8D64-BB59FB60E6E4}" destId="{82184A2B-488E-B049-93E5-4CBCDC291CE3}" srcOrd="3" destOrd="0" presId="urn:microsoft.com/office/officeart/2005/8/layout/vProcess5"/>
    <dgm:cxn modelId="{379506CF-A683-AE4A-8E44-ECFFAB93244F}" type="presParOf" srcId="{EFE20A13-93C8-5C48-8D64-BB59FB60E6E4}" destId="{AEFAEA89-8EFF-FF49-855C-44CFBB93BFB2}" srcOrd="4" destOrd="0" presId="urn:microsoft.com/office/officeart/2005/8/layout/vProcess5"/>
    <dgm:cxn modelId="{99729936-5C2B-624E-8715-717423438CF1}" type="presParOf" srcId="{EFE20A13-93C8-5C48-8D64-BB59FB60E6E4}" destId="{62B221F7-6D03-F748-95FB-3BB07550BEA0}" srcOrd="5" destOrd="0" presId="urn:microsoft.com/office/officeart/2005/8/layout/vProcess5"/>
    <dgm:cxn modelId="{4A1AA4B5-DC6C-354F-9AD6-DA87E6FD45FE}" type="presParOf" srcId="{EFE20A13-93C8-5C48-8D64-BB59FB60E6E4}" destId="{291589C9-C23B-3E4D-A754-F569D1D908EA}" srcOrd="6" destOrd="0" presId="urn:microsoft.com/office/officeart/2005/8/layout/vProcess5"/>
    <dgm:cxn modelId="{923AD8DD-BDD7-CF43-93B6-695994F57E71}" type="presParOf" srcId="{EFE20A13-93C8-5C48-8D64-BB59FB60E6E4}" destId="{D708E947-A0F2-0B4E-8F82-C07DA7836D5C}" srcOrd="7" destOrd="0" presId="urn:microsoft.com/office/officeart/2005/8/layout/vProcess5"/>
    <dgm:cxn modelId="{895C1189-D18C-784B-A2A5-6714B11E7D11}" type="presParOf" srcId="{EFE20A13-93C8-5C48-8D64-BB59FB60E6E4}" destId="{60DAB469-BDE9-0A49-A17E-A60683FA5793}" srcOrd="8" destOrd="0" presId="urn:microsoft.com/office/officeart/2005/8/layout/vProcess5"/>
    <dgm:cxn modelId="{7D3B545C-C821-E844-B276-D8B6CB618A1F}" type="presParOf" srcId="{EFE20A13-93C8-5C48-8D64-BB59FB60E6E4}" destId="{E1756191-A18D-4347-A8E0-2CD5BEB7E421}" srcOrd="9" destOrd="0" presId="urn:microsoft.com/office/officeart/2005/8/layout/vProcess5"/>
    <dgm:cxn modelId="{B3003792-A5F7-FC47-9775-3AA3568386CC}" type="presParOf" srcId="{EFE20A13-93C8-5C48-8D64-BB59FB60E6E4}" destId="{180B85AE-86C5-5E40-A2B8-91751B6524B9}" srcOrd="10" destOrd="0" presId="urn:microsoft.com/office/officeart/2005/8/layout/vProcess5"/>
    <dgm:cxn modelId="{877580D0-A171-0046-B86D-DD2E2CC061DA}" type="presParOf" srcId="{EFE20A13-93C8-5C48-8D64-BB59FB60E6E4}" destId="{E92E22AD-47DC-644E-98A0-0AAC4F1A7715}" srcOrd="11" destOrd="0" presId="urn:microsoft.com/office/officeart/2005/8/layout/vProcess5"/>
    <dgm:cxn modelId="{F057D519-6B84-F546-AD60-9460F0791F4B}" type="presParOf" srcId="{EFE20A13-93C8-5C48-8D64-BB59FB60E6E4}" destId="{23E4F2D0-A559-8748-9A99-921674E7DCA1}" srcOrd="12" destOrd="0" presId="urn:microsoft.com/office/officeart/2005/8/layout/vProcess5"/>
    <dgm:cxn modelId="{CDA13932-C1CF-264E-A680-1FA2B5E4BBF1}" type="presParOf" srcId="{EFE20A13-93C8-5C48-8D64-BB59FB60E6E4}" destId="{9ABC66A0-95A2-4F4F-B21E-D41C7103401A}" srcOrd="13" destOrd="0" presId="urn:microsoft.com/office/officeart/2005/8/layout/vProcess5"/>
    <dgm:cxn modelId="{D5F29CD5-15DB-8D49-9055-D160BBE62553}" type="presParOf" srcId="{EFE20A13-93C8-5C48-8D64-BB59FB60E6E4}" destId="{02716BA3-CF51-104B-A74A-1A94EAEEB38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86C212-5E9F-224A-A6E3-9D33F8AFFD3D}" type="doc">
      <dgm:prSet loTypeId="urn:microsoft.com/office/officeart/2005/8/layout/vProcess5" loCatId="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zh-CN" altLang="en-US"/>
        </a:p>
      </dgm:t>
    </dgm:pt>
    <dgm:pt modelId="{034098D3-AF1A-C948-823A-63D9626BC4B8}">
      <dgm:prSet phldrT="[文本]" custT="1"/>
      <dgm:spPr/>
      <dgm:t>
        <a:bodyPr/>
        <a:lstStyle/>
        <a:p>
          <a:pPr algn="just"/>
          <a:r>
            <a:rPr lang="zh-CN" altLang="en-US" sz="2400" b="1" dirty="0">
              <a:latin typeface="Kaiti SC" panose="02010600040101010101" pitchFamily="2" charset="-122"/>
              <a:ea typeface="Kaiti SC" panose="02010600040101010101" pitchFamily="2" charset="-122"/>
            </a:rPr>
            <a:t>（有约束     ）</a:t>
          </a:r>
          <a:r>
            <a:rPr lang="en-US" altLang="zh-CN" sz="2400" b="1" dirty="0">
              <a:latin typeface="Kaiti SC" panose="02010600040101010101" pitchFamily="2" charset="-122"/>
              <a:ea typeface="Kaiti SC" panose="02010600040101010101" pitchFamily="2" charset="-122"/>
            </a:rPr>
            <a:t>TVQP-E</a:t>
          </a:r>
          <a:r>
            <a:rPr lang="zh-CN" altLang="en-US" sz="2400" b="1" dirty="0">
              <a:latin typeface="Kaiti SC" panose="02010600040101010101" pitchFamily="2" charset="-122"/>
              <a:ea typeface="Kaiti SC" panose="02010600040101010101" pitchFamily="2" charset="-122"/>
            </a:rPr>
            <a:t> 和 </a:t>
          </a:r>
          <a:r>
            <a:rPr lang="en-US" altLang="zh-CN" sz="2400" b="1" dirty="0">
              <a:latin typeface="Kaiti SC" panose="02010600040101010101" pitchFamily="2" charset="-122"/>
              <a:ea typeface="Kaiti SC" panose="02010600040101010101" pitchFamily="2" charset="-122"/>
            </a:rPr>
            <a:t>TVQP-I</a:t>
          </a:r>
          <a:r>
            <a:rPr lang="zh-CN" altLang="en-US" sz="2400" b="1" dirty="0">
              <a:latin typeface="Kaiti SC" panose="02010600040101010101" pitchFamily="2" charset="-122"/>
              <a:ea typeface="Kaiti SC" panose="02010600040101010101" pitchFamily="2" charset="-122"/>
            </a:rPr>
            <a:t>    </a:t>
          </a:r>
        </a:p>
      </dgm:t>
    </dgm:pt>
    <dgm:pt modelId="{512178F1-EBD3-0448-A7FF-446C6278872D}" type="parTrans" cxnId="{36A05858-7B88-4E40-A458-95FEAFA00DD1}">
      <dgm:prSet/>
      <dgm:spPr/>
      <dgm:t>
        <a:bodyPr/>
        <a:lstStyle/>
        <a:p>
          <a:endParaRPr lang="zh-CN" altLang="en-US"/>
        </a:p>
      </dgm:t>
    </dgm:pt>
    <dgm:pt modelId="{4F298F6D-604C-494A-BBCF-F30120750796}" type="sibTrans" cxnId="{36A05858-7B88-4E40-A458-95FEAFA00DD1}">
      <dgm:prSet/>
      <dgm:spPr/>
      <dgm:t>
        <a:bodyPr/>
        <a:lstStyle/>
        <a:p>
          <a:endParaRPr lang="zh-CN" altLang="en-US"/>
        </a:p>
      </dgm:t>
    </dgm:pt>
    <dgm:pt modelId="{BC97C8F4-453A-B54C-ADE8-21480A4A7A3D}">
      <dgm:prSet phldrT="[文本]" custT="1"/>
      <dgm:spPr/>
      <dgm:t>
        <a:bodyPr/>
        <a:lstStyle/>
        <a:p>
          <a:pPr algn="just"/>
          <a:r>
            <a:rPr lang="zh-CN" altLang="en-US" sz="2400" dirty="0">
              <a:latin typeface="Kaiti SC" panose="02010600040101010101" pitchFamily="2" charset="-122"/>
              <a:ea typeface="Kaiti SC" panose="02010600040101010101" pitchFamily="2" charset="-122"/>
            </a:rPr>
            <a:t>  </a:t>
          </a:r>
          <a:r>
            <a:rPr lang="zh-CN" altLang="en-US" sz="2400" b="1" dirty="0">
              <a:latin typeface="Kaiti SC" panose="02010600040101010101" pitchFamily="2" charset="-122"/>
              <a:ea typeface="Kaiti SC" panose="02010600040101010101" pitchFamily="2" charset="-122"/>
            </a:rPr>
            <a:t>拉格朗日乘子法、</a:t>
          </a:r>
          <a:r>
            <a:rPr lang="en-US" altLang="zh-CN" sz="2400" b="1" dirty="0">
              <a:latin typeface="Kaiti SC" panose="02010600040101010101" pitchFamily="2" charset="-122"/>
              <a:ea typeface="Kaiti SC" panose="02010600040101010101" pitchFamily="2" charset="-122"/>
            </a:rPr>
            <a:t>KKT</a:t>
          </a:r>
          <a:r>
            <a:rPr lang="zh-CN" altLang="en-US" sz="2400" b="1" dirty="0">
              <a:latin typeface="Kaiti SC" panose="02010600040101010101" pitchFamily="2" charset="-122"/>
              <a:ea typeface="Kaiti SC" panose="02010600040101010101" pitchFamily="2" charset="-122"/>
            </a:rPr>
            <a:t>条件</a:t>
          </a:r>
        </a:p>
      </dgm:t>
    </dgm:pt>
    <dgm:pt modelId="{1172BEB2-1893-9049-8980-4F6BA7F8DD32}" type="parTrans" cxnId="{1B3ACEC8-C095-3C4B-A3F4-B3FFF585EF3B}">
      <dgm:prSet/>
      <dgm:spPr/>
      <dgm:t>
        <a:bodyPr/>
        <a:lstStyle/>
        <a:p>
          <a:endParaRPr lang="zh-CN" altLang="en-US"/>
        </a:p>
      </dgm:t>
    </dgm:pt>
    <dgm:pt modelId="{8EB57E3D-C050-1A4B-B724-4018F945926A}" type="sibTrans" cxnId="{1B3ACEC8-C095-3C4B-A3F4-B3FFF585EF3B}">
      <dgm:prSet/>
      <dgm:spPr/>
      <dgm:t>
        <a:bodyPr/>
        <a:lstStyle/>
        <a:p>
          <a:endParaRPr lang="zh-CN" altLang="en-US"/>
        </a:p>
      </dgm:t>
    </dgm:pt>
    <dgm:pt modelId="{365FEF2F-3587-5840-99FD-683AA3D54ECA}">
      <dgm:prSet phldrT="[文本]" custT="1"/>
      <dgm:spPr>
        <a:blipFill>
          <a:blip xmlns:r="http://schemas.openxmlformats.org/officeDocument/2006/relationships" r:embed="rId1"/>
          <a:stretch>
            <a:fillRect l="-2152" t="-10345" b="-22414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3552429F-E18C-1B46-9A61-D1296351419B}" type="parTrans" cxnId="{5E08DBB9-7B1D-E945-A838-10E6F669F6D4}">
      <dgm:prSet/>
      <dgm:spPr/>
      <dgm:t>
        <a:bodyPr/>
        <a:lstStyle/>
        <a:p>
          <a:endParaRPr lang="zh-CN" altLang="en-US"/>
        </a:p>
      </dgm:t>
    </dgm:pt>
    <dgm:pt modelId="{A2C11356-4672-7D42-B543-71F95884624D}" type="sibTrans" cxnId="{5E08DBB9-7B1D-E945-A838-10E6F669F6D4}">
      <dgm:prSet/>
      <dgm:spPr/>
      <dgm:t>
        <a:bodyPr/>
        <a:lstStyle/>
        <a:p>
          <a:endParaRPr lang="zh-CN" altLang="en-US"/>
        </a:p>
      </dgm:t>
    </dgm:pt>
    <dgm:pt modelId="{4EBA80E2-E45B-9746-9247-91CA1812B4AB}">
      <dgm:prSet custT="1"/>
      <dgm:spPr>
        <a:blipFill>
          <a:blip xmlns:r="http://schemas.openxmlformats.org/officeDocument/2006/relationships" r:embed="rId2"/>
          <a:stretch>
            <a:fillRect l="-166" t="-10345" b="-22414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37F9407F-8524-9543-B8D4-3E9856549154}" type="parTrans" cxnId="{466602F9-A9CD-F449-9949-DCBA4F4EB9AE}">
      <dgm:prSet/>
      <dgm:spPr/>
      <dgm:t>
        <a:bodyPr/>
        <a:lstStyle/>
        <a:p>
          <a:endParaRPr lang="zh-CN" altLang="en-US"/>
        </a:p>
      </dgm:t>
    </dgm:pt>
    <dgm:pt modelId="{DEA1C418-624E-0347-B320-2ABD90967B85}" type="sibTrans" cxnId="{466602F9-A9CD-F449-9949-DCBA4F4EB9AE}">
      <dgm:prSet/>
      <dgm:spPr/>
      <dgm:t>
        <a:bodyPr/>
        <a:lstStyle/>
        <a:p>
          <a:endParaRPr lang="zh-CN" altLang="en-US"/>
        </a:p>
      </dgm:t>
    </dgm:pt>
    <dgm:pt modelId="{4B35088B-F623-DD4B-9D87-BC72AEFCA1C6}">
      <dgm:prSet custT="1"/>
      <dgm:spPr>
        <a:blipFill>
          <a:blip xmlns:r="http://schemas.openxmlformats.org/officeDocument/2006/relationships" r:embed="rId3"/>
          <a:stretch>
            <a:fillRect l="-166" t="-10345" b="-20690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A9A95704-2713-5A45-89D3-8DBEB194C189}" type="parTrans" cxnId="{C4D6D103-A2EE-3C4B-8821-213D8DABE4A1}">
      <dgm:prSet/>
      <dgm:spPr/>
      <dgm:t>
        <a:bodyPr/>
        <a:lstStyle/>
        <a:p>
          <a:endParaRPr lang="zh-CN" altLang="en-US"/>
        </a:p>
      </dgm:t>
    </dgm:pt>
    <dgm:pt modelId="{8BD269A7-CE38-394D-9415-40D73DD61FB6}" type="sibTrans" cxnId="{C4D6D103-A2EE-3C4B-8821-213D8DABE4A1}">
      <dgm:prSet/>
      <dgm:spPr/>
      <dgm:t>
        <a:bodyPr/>
        <a:lstStyle/>
        <a:p>
          <a:endParaRPr lang="zh-CN" altLang="en-US"/>
        </a:p>
      </dgm:t>
    </dgm:pt>
    <dgm:pt modelId="{EFE20A13-93C8-5C48-8D64-BB59FB60E6E4}" type="pres">
      <dgm:prSet presAssocID="{0C86C212-5E9F-224A-A6E3-9D33F8AFFD3D}" presName="outerComposite" presStyleCnt="0">
        <dgm:presLayoutVars>
          <dgm:chMax val="5"/>
          <dgm:dir/>
          <dgm:resizeHandles val="exact"/>
        </dgm:presLayoutVars>
      </dgm:prSet>
      <dgm:spPr/>
    </dgm:pt>
    <dgm:pt modelId="{C5953976-37E3-1944-BFE4-C61CC543888B}" type="pres">
      <dgm:prSet presAssocID="{0C86C212-5E9F-224A-A6E3-9D33F8AFFD3D}" presName="dummyMaxCanvas" presStyleCnt="0">
        <dgm:presLayoutVars/>
      </dgm:prSet>
      <dgm:spPr/>
    </dgm:pt>
    <dgm:pt modelId="{D5394716-8C22-4640-8B11-7CD8F31F66DD}" type="pres">
      <dgm:prSet presAssocID="{0C86C212-5E9F-224A-A6E3-9D33F8AFFD3D}" presName="FiveNodes_1" presStyleLbl="node1" presStyleIdx="0" presStyleCnt="5">
        <dgm:presLayoutVars>
          <dgm:bulletEnabled val="1"/>
        </dgm:presLayoutVars>
      </dgm:prSet>
      <dgm:spPr/>
    </dgm:pt>
    <dgm:pt modelId="{A6210CA6-0725-974C-A6CA-C549A49C0DBC}" type="pres">
      <dgm:prSet presAssocID="{0C86C212-5E9F-224A-A6E3-9D33F8AFFD3D}" presName="FiveNodes_2" presStyleLbl="node1" presStyleIdx="1" presStyleCnt="5">
        <dgm:presLayoutVars>
          <dgm:bulletEnabled val="1"/>
        </dgm:presLayoutVars>
      </dgm:prSet>
      <dgm:spPr/>
    </dgm:pt>
    <dgm:pt modelId="{82184A2B-488E-B049-93E5-4CBCDC291CE3}" type="pres">
      <dgm:prSet presAssocID="{0C86C212-5E9F-224A-A6E3-9D33F8AFFD3D}" presName="FiveNodes_3" presStyleLbl="node1" presStyleIdx="2" presStyleCnt="5">
        <dgm:presLayoutVars>
          <dgm:bulletEnabled val="1"/>
        </dgm:presLayoutVars>
      </dgm:prSet>
      <dgm:spPr/>
    </dgm:pt>
    <dgm:pt modelId="{AEFAEA89-8EFF-FF49-855C-44CFBB93BFB2}" type="pres">
      <dgm:prSet presAssocID="{0C86C212-5E9F-224A-A6E3-9D33F8AFFD3D}" presName="FiveNodes_4" presStyleLbl="node1" presStyleIdx="3" presStyleCnt="5">
        <dgm:presLayoutVars>
          <dgm:bulletEnabled val="1"/>
        </dgm:presLayoutVars>
      </dgm:prSet>
      <dgm:spPr/>
    </dgm:pt>
    <dgm:pt modelId="{62B221F7-6D03-F748-95FB-3BB07550BEA0}" type="pres">
      <dgm:prSet presAssocID="{0C86C212-5E9F-224A-A6E3-9D33F8AFFD3D}" presName="FiveNodes_5" presStyleLbl="node1" presStyleIdx="4" presStyleCnt="5">
        <dgm:presLayoutVars>
          <dgm:bulletEnabled val="1"/>
        </dgm:presLayoutVars>
      </dgm:prSet>
      <dgm:spPr/>
    </dgm:pt>
    <dgm:pt modelId="{291589C9-C23B-3E4D-A754-F569D1D908EA}" type="pres">
      <dgm:prSet presAssocID="{0C86C212-5E9F-224A-A6E3-9D33F8AFFD3D}" presName="FiveConn_1-2" presStyleLbl="fgAccFollowNode1" presStyleIdx="0" presStyleCnt="4">
        <dgm:presLayoutVars>
          <dgm:bulletEnabled val="1"/>
        </dgm:presLayoutVars>
      </dgm:prSet>
      <dgm:spPr/>
    </dgm:pt>
    <dgm:pt modelId="{D708E947-A0F2-0B4E-8F82-C07DA7836D5C}" type="pres">
      <dgm:prSet presAssocID="{0C86C212-5E9F-224A-A6E3-9D33F8AFFD3D}" presName="FiveConn_2-3" presStyleLbl="fgAccFollowNode1" presStyleIdx="1" presStyleCnt="4">
        <dgm:presLayoutVars>
          <dgm:bulletEnabled val="1"/>
        </dgm:presLayoutVars>
      </dgm:prSet>
      <dgm:spPr/>
    </dgm:pt>
    <dgm:pt modelId="{60DAB469-BDE9-0A49-A17E-A60683FA5793}" type="pres">
      <dgm:prSet presAssocID="{0C86C212-5E9F-224A-A6E3-9D33F8AFFD3D}" presName="FiveConn_3-4" presStyleLbl="fgAccFollowNode1" presStyleIdx="2" presStyleCnt="4">
        <dgm:presLayoutVars>
          <dgm:bulletEnabled val="1"/>
        </dgm:presLayoutVars>
      </dgm:prSet>
      <dgm:spPr/>
    </dgm:pt>
    <dgm:pt modelId="{E1756191-A18D-4347-A8E0-2CD5BEB7E421}" type="pres">
      <dgm:prSet presAssocID="{0C86C212-5E9F-224A-A6E3-9D33F8AFFD3D}" presName="FiveConn_4-5" presStyleLbl="fgAccFollowNode1" presStyleIdx="3" presStyleCnt="4">
        <dgm:presLayoutVars>
          <dgm:bulletEnabled val="1"/>
        </dgm:presLayoutVars>
      </dgm:prSet>
      <dgm:spPr/>
    </dgm:pt>
    <dgm:pt modelId="{180B85AE-86C5-5E40-A2B8-91751B6524B9}" type="pres">
      <dgm:prSet presAssocID="{0C86C212-5E9F-224A-A6E3-9D33F8AFFD3D}" presName="FiveNodes_1_text" presStyleLbl="node1" presStyleIdx="4" presStyleCnt="5">
        <dgm:presLayoutVars>
          <dgm:bulletEnabled val="1"/>
        </dgm:presLayoutVars>
      </dgm:prSet>
      <dgm:spPr/>
    </dgm:pt>
    <dgm:pt modelId="{E92E22AD-47DC-644E-98A0-0AAC4F1A7715}" type="pres">
      <dgm:prSet presAssocID="{0C86C212-5E9F-224A-A6E3-9D33F8AFFD3D}" presName="FiveNodes_2_text" presStyleLbl="node1" presStyleIdx="4" presStyleCnt="5">
        <dgm:presLayoutVars>
          <dgm:bulletEnabled val="1"/>
        </dgm:presLayoutVars>
      </dgm:prSet>
      <dgm:spPr/>
    </dgm:pt>
    <dgm:pt modelId="{23E4F2D0-A559-8748-9A99-921674E7DCA1}" type="pres">
      <dgm:prSet presAssocID="{0C86C212-5E9F-224A-A6E3-9D33F8AFFD3D}" presName="FiveNodes_3_text" presStyleLbl="node1" presStyleIdx="4" presStyleCnt="5">
        <dgm:presLayoutVars>
          <dgm:bulletEnabled val="1"/>
        </dgm:presLayoutVars>
      </dgm:prSet>
      <dgm:spPr/>
    </dgm:pt>
    <dgm:pt modelId="{9ABC66A0-95A2-4F4F-B21E-D41C7103401A}" type="pres">
      <dgm:prSet presAssocID="{0C86C212-5E9F-224A-A6E3-9D33F8AFFD3D}" presName="FiveNodes_4_text" presStyleLbl="node1" presStyleIdx="4" presStyleCnt="5">
        <dgm:presLayoutVars>
          <dgm:bulletEnabled val="1"/>
        </dgm:presLayoutVars>
      </dgm:prSet>
      <dgm:spPr/>
    </dgm:pt>
    <dgm:pt modelId="{02716BA3-CF51-104B-A74A-1A94EAEEB388}" type="pres">
      <dgm:prSet presAssocID="{0C86C212-5E9F-224A-A6E3-9D33F8AFFD3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C4D6D103-A2EE-3C4B-8821-213D8DABE4A1}" srcId="{0C86C212-5E9F-224A-A6E3-9D33F8AFFD3D}" destId="{4B35088B-F623-DD4B-9D87-BC72AEFCA1C6}" srcOrd="4" destOrd="0" parTransId="{A9A95704-2713-5A45-89D3-8DBEB194C189}" sibTransId="{8BD269A7-CE38-394D-9415-40D73DD61FB6}"/>
    <dgm:cxn modelId="{611B8B27-E652-CE42-83F2-697C725CDE05}" type="presOf" srcId="{365FEF2F-3587-5840-99FD-683AA3D54ECA}" destId="{82184A2B-488E-B049-93E5-4CBCDC291CE3}" srcOrd="0" destOrd="0" presId="urn:microsoft.com/office/officeart/2005/8/layout/vProcess5"/>
    <dgm:cxn modelId="{62108C2B-9AEE-4C44-A521-DE13BEBA72FF}" type="presOf" srcId="{DEA1C418-624E-0347-B320-2ABD90967B85}" destId="{E1756191-A18D-4347-A8E0-2CD5BEB7E421}" srcOrd="0" destOrd="0" presId="urn:microsoft.com/office/officeart/2005/8/layout/vProcess5"/>
    <dgm:cxn modelId="{1638EA33-1A71-234A-8DD5-E6BEA778E92F}" type="presOf" srcId="{4B35088B-F623-DD4B-9D87-BC72AEFCA1C6}" destId="{62B221F7-6D03-F748-95FB-3BB07550BEA0}" srcOrd="0" destOrd="0" presId="urn:microsoft.com/office/officeart/2005/8/layout/vProcess5"/>
    <dgm:cxn modelId="{9CB7C539-3DD6-9042-AEB7-6D19C3166D9A}" type="presOf" srcId="{034098D3-AF1A-C948-823A-63D9626BC4B8}" destId="{180B85AE-86C5-5E40-A2B8-91751B6524B9}" srcOrd="1" destOrd="0" presId="urn:microsoft.com/office/officeart/2005/8/layout/vProcess5"/>
    <dgm:cxn modelId="{55865B3F-DF24-3841-8FC0-5F9395FD0D0E}" type="presOf" srcId="{4F298F6D-604C-494A-BBCF-F30120750796}" destId="{291589C9-C23B-3E4D-A754-F569D1D908EA}" srcOrd="0" destOrd="0" presId="urn:microsoft.com/office/officeart/2005/8/layout/vProcess5"/>
    <dgm:cxn modelId="{F4BE0C48-550C-684A-AA22-CC42B05B0F71}" type="presOf" srcId="{4B35088B-F623-DD4B-9D87-BC72AEFCA1C6}" destId="{02716BA3-CF51-104B-A74A-1A94EAEEB388}" srcOrd="1" destOrd="0" presId="urn:microsoft.com/office/officeart/2005/8/layout/vProcess5"/>
    <dgm:cxn modelId="{925D3653-EA26-5049-8614-260C70DC1A7D}" type="presOf" srcId="{8EB57E3D-C050-1A4B-B724-4018F945926A}" destId="{D708E947-A0F2-0B4E-8F82-C07DA7836D5C}" srcOrd="0" destOrd="0" presId="urn:microsoft.com/office/officeart/2005/8/layout/vProcess5"/>
    <dgm:cxn modelId="{36A05858-7B88-4E40-A458-95FEAFA00DD1}" srcId="{0C86C212-5E9F-224A-A6E3-9D33F8AFFD3D}" destId="{034098D3-AF1A-C948-823A-63D9626BC4B8}" srcOrd="0" destOrd="0" parTransId="{512178F1-EBD3-0448-A7FF-446C6278872D}" sibTransId="{4F298F6D-604C-494A-BBCF-F30120750796}"/>
    <dgm:cxn modelId="{E8675366-90BE-C74A-9B83-BD4812A2C773}" type="presOf" srcId="{BC97C8F4-453A-B54C-ADE8-21480A4A7A3D}" destId="{A6210CA6-0725-974C-A6CA-C549A49C0DBC}" srcOrd="0" destOrd="0" presId="urn:microsoft.com/office/officeart/2005/8/layout/vProcess5"/>
    <dgm:cxn modelId="{668BE06E-52AE-BE47-A8EB-64F765F3471D}" type="presOf" srcId="{0C86C212-5E9F-224A-A6E3-9D33F8AFFD3D}" destId="{EFE20A13-93C8-5C48-8D64-BB59FB60E6E4}" srcOrd="0" destOrd="0" presId="urn:microsoft.com/office/officeart/2005/8/layout/vProcess5"/>
    <dgm:cxn modelId="{E9D3717E-AAAA-7442-B6CC-764F386AEF2F}" type="presOf" srcId="{365FEF2F-3587-5840-99FD-683AA3D54ECA}" destId="{23E4F2D0-A559-8748-9A99-921674E7DCA1}" srcOrd="1" destOrd="0" presId="urn:microsoft.com/office/officeart/2005/8/layout/vProcess5"/>
    <dgm:cxn modelId="{59185682-28D8-5C4E-8CE6-254E4E9ACFFE}" type="presOf" srcId="{BC97C8F4-453A-B54C-ADE8-21480A4A7A3D}" destId="{E92E22AD-47DC-644E-98A0-0AAC4F1A7715}" srcOrd="1" destOrd="0" presId="urn:microsoft.com/office/officeart/2005/8/layout/vProcess5"/>
    <dgm:cxn modelId="{5E08DBB9-7B1D-E945-A838-10E6F669F6D4}" srcId="{0C86C212-5E9F-224A-A6E3-9D33F8AFFD3D}" destId="{365FEF2F-3587-5840-99FD-683AA3D54ECA}" srcOrd="2" destOrd="0" parTransId="{3552429F-E18C-1B46-9A61-D1296351419B}" sibTransId="{A2C11356-4672-7D42-B543-71F95884624D}"/>
    <dgm:cxn modelId="{DE0216BA-11B9-A44E-BA04-FF72AA15E6CA}" type="presOf" srcId="{4EBA80E2-E45B-9746-9247-91CA1812B4AB}" destId="{9ABC66A0-95A2-4F4F-B21E-D41C7103401A}" srcOrd="1" destOrd="0" presId="urn:microsoft.com/office/officeart/2005/8/layout/vProcess5"/>
    <dgm:cxn modelId="{6207B7C0-DEF3-9C4A-875D-17EF0823352B}" type="presOf" srcId="{034098D3-AF1A-C948-823A-63D9626BC4B8}" destId="{D5394716-8C22-4640-8B11-7CD8F31F66DD}" srcOrd="0" destOrd="0" presId="urn:microsoft.com/office/officeart/2005/8/layout/vProcess5"/>
    <dgm:cxn modelId="{1B3ACEC8-C095-3C4B-A3F4-B3FFF585EF3B}" srcId="{0C86C212-5E9F-224A-A6E3-9D33F8AFFD3D}" destId="{BC97C8F4-453A-B54C-ADE8-21480A4A7A3D}" srcOrd="1" destOrd="0" parTransId="{1172BEB2-1893-9049-8980-4F6BA7F8DD32}" sibTransId="{8EB57E3D-C050-1A4B-B724-4018F945926A}"/>
    <dgm:cxn modelId="{D0FC70D7-DF65-E143-BA16-14C27CB9373C}" type="presOf" srcId="{A2C11356-4672-7D42-B543-71F95884624D}" destId="{60DAB469-BDE9-0A49-A17E-A60683FA5793}" srcOrd="0" destOrd="0" presId="urn:microsoft.com/office/officeart/2005/8/layout/vProcess5"/>
    <dgm:cxn modelId="{F125D4ED-381F-AF42-9EEF-57D5943D184F}" type="presOf" srcId="{4EBA80E2-E45B-9746-9247-91CA1812B4AB}" destId="{AEFAEA89-8EFF-FF49-855C-44CFBB93BFB2}" srcOrd="0" destOrd="0" presId="urn:microsoft.com/office/officeart/2005/8/layout/vProcess5"/>
    <dgm:cxn modelId="{466602F9-A9CD-F449-9949-DCBA4F4EB9AE}" srcId="{0C86C212-5E9F-224A-A6E3-9D33F8AFFD3D}" destId="{4EBA80E2-E45B-9746-9247-91CA1812B4AB}" srcOrd="3" destOrd="0" parTransId="{37F9407F-8524-9543-B8D4-3E9856549154}" sibTransId="{DEA1C418-624E-0347-B320-2ABD90967B85}"/>
    <dgm:cxn modelId="{11C8A863-6C93-1B4D-A1D6-CE1BFA6A5FB2}" type="presParOf" srcId="{EFE20A13-93C8-5C48-8D64-BB59FB60E6E4}" destId="{C5953976-37E3-1944-BFE4-C61CC543888B}" srcOrd="0" destOrd="0" presId="urn:microsoft.com/office/officeart/2005/8/layout/vProcess5"/>
    <dgm:cxn modelId="{86ECF73C-C416-124B-916B-7F7F9C97CEB9}" type="presParOf" srcId="{EFE20A13-93C8-5C48-8D64-BB59FB60E6E4}" destId="{D5394716-8C22-4640-8B11-7CD8F31F66DD}" srcOrd="1" destOrd="0" presId="urn:microsoft.com/office/officeart/2005/8/layout/vProcess5"/>
    <dgm:cxn modelId="{90715FD9-389A-EE4A-8786-D4FCAE7D75DE}" type="presParOf" srcId="{EFE20A13-93C8-5C48-8D64-BB59FB60E6E4}" destId="{A6210CA6-0725-974C-A6CA-C549A49C0DBC}" srcOrd="2" destOrd="0" presId="urn:microsoft.com/office/officeart/2005/8/layout/vProcess5"/>
    <dgm:cxn modelId="{1F417EA3-A0AA-AB41-BAF5-C556970D3D83}" type="presParOf" srcId="{EFE20A13-93C8-5C48-8D64-BB59FB60E6E4}" destId="{82184A2B-488E-B049-93E5-4CBCDC291CE3}" srcOrd="3" destOrd="0" presId="urn:microsoft.com/office/officeart/2005/8/layout/vProcess5"/>
    <dgm:cxn modelId="{379506CF-A683-AE4A-8E44-ECFFAB93244F}" type="presParOf" srcId="{EFE20A13-93C8-5C48-8D64-BB59FB60E6E4}" destId="{AEFAEA89-8EFF-FF49-855C-44CFBB93BFB2}" srcOrd="4" destOrd="0" presId="urn:microsoft.com/office/officeart/2005/8/layout/vProcess5"/>
    <dgm:cxn modelId="{99729936-5C2B-624E-8715-717423438CF1}" type="presParOf" srcId="{EFE20A13-93C8-5C48-8D64-BB59FB60E6E4}" destId="{62B221F7-6D03-F748-95FB-3BB07550BEA0}" srcOrd="5" destOrd="0" presId="urn:microsoft.com/office/officeart/2005/8/layout/vProcess5"/>
    <dgm:cxn modelId="{4A1AA4B5-DC6C-354F-9AD6-DA87E6FD45FE}" type="presParOf" srcId="{EFE20A13-93C8-5C48-8D64-BB59FB60E6E4}" destId="{291589C9-C23B-3E4D-A754-F569D1D908EA}" srcOrd="6" destOrd="0" presId="urn:microsoft.com/office/officeart/2005/8/layout/vProcess5"/>
    <dgm:cxn modelId="{923AD8DD-BDD7-CF43-93B6-695994F57E71}" type="presParOf" srcId="{EFE20A13-93C8-5C48-8D64-BB59FB60E6E4}" destId="{D708E947-A0F2-0B4E-8F82-C07DA7836D5C}" srcOrd="7" destOrd="0" presId="urn:microsoft.com/office/officeart/2005/8/layout/vProcess5"/>
    <dgm:cxn modelId="{895C1189-D18C-784B-A2A5-6714B11E7D11}" type="presParOf" srcId="{EFE20A13-93C8-5C48-8D64-BB59FB60E6E4}" destId="{60DAB469-BDE9-0A49-A17E-A60683FA5793}" srcOrd="8" destOrd="0" presId="urn:microsoft.com/office/officeart/2005/8/layout/vProcess5"/>
    <dgm:cxn modelId="{7D3B545C-C821-E844-B276-D8B6CB618A1F}" type="presParOf" srcId="{EFE20A13-93C8-5C48-8D64-BB59FB60E6E4}" destId="{E1756191-A18D-4347-A8E0-2CD5BEB7E421}" srcOrd="9" destOrd="0" presId="urn:microsoft.com/office/officeart/2005/8/layout/vProcess5"/>
    <dgm:cxn modelId="{B3003792-A5F7-FC47-9775-3AA3568386CC}" type="presParOf" srcId="{EFE20A13-93C8-5C48-8D64-BB59FB60E6E4}" destId="{180B85AE-86C5-5E40-A2B8-91751B6524B9}" srcOrd="10" destOrd="0" presId="urn:microsoft.com/office/officeart/2005/8/layout/vProcess5"/>
    <dgm:cxn modelId="{877580D0-A171-0046-B86D-DD2E2CC061DA}" type="presParOf" srcId="{EFE20A13-93C8-5C48-8D64-BB59FB60E6E4}" destId="{E92E22AD-47DC-644E-98A0-0AAC4F1A7715}" srcOrd="11" destOrd="0" presId="urn:microsoft.com/office/officeart/2005/8/layout/vProcess5"/>
    <dgm:cxn modelId="{F057D519-6B84-F546-AD60-9460F0791F4B}" type="presParOf" srcId="{EFE20A13-93C8-5C48-8D64-BB59FB60E6E4}" destId="{23E4F2D0-A559-8748-9A99-921674E7DCA1}" srcOrd="12" destOrd="0" presId="urn:microsoft.com/office/officeart/2005/8/layout/vProcess5"/>
    <dgm:cxn modelId="{CDA13932-C1CF-264E-A680-1FA2B5E4BBF1}" type="presParOf" srcId="{EFE20A13-93C8-5C48-8D64-BB59FB60E6E4}" destId="{9ABC66A0-95A2-4F4F-B21E-D41C7103401A}" srcOrd="13" destOrd="0" presId="urn:microsoft.com/office/officeart/2005/8/layout/vProcess5"/>
    <dgm:cxn modelId="{D5F29CD5-15DB-8D49-9055-D160BBE62553}" type="presParOf" srcId="{EFE20A13-93C8-5C48-8D64-BB59FB60E6E4}" destId="{02716BA3-CF51-104B-A74A-1A94EAEEB38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B9CFAC-FFE3-7C40-9588-B2C361898099}" type="doc">
      <dgm:prSet loTypeId="urn:microsoft.com/office/officeart/2005/8/layout/radial6" loCatId="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221C489F-F7BA-8D45-A2F8-3CBB288904C7}">
      <dgm:prSet phldrT="[文本]" custT="1"/>
      <dgm:spPr/>
      <dgm:t>
        <a:bodyPr/>
        <a:lstStyle/>
        <a:p>
          <a:r>
            <a:rPr lang="zh-CN" altLang="en-US" sz="2900" b="1" dirty="0">
              <a:latin typeface="Kaiti SC" panose="02010600040101010101" pitchFamily="2" charset="-122"/>
              <a:ea typeface="Kaiti SC" panose="02010600040101010101" pitchFamily="2" charset="-122"/>
            </a:rPr>
            <a:t>收敛性</a:t>
          </a:r>
        </a:p>
      </dgm:t>
    </dgm:pt>
    <dgm:pt modelId="{1DF9B994-2420-AF41-B9EF-2D1089553FAA}" type="parTrans" cxnId="{1E8C7601-F2B9-0C44-8A6E-E626B0AF2694}">
      <dgm:prSet/>
      <dgm:spPr/>
      <dgm:t>
        <a:bodyPr/>
        <a:lstStyle/>
        <a:p>
          <a:endParaRPr lang="zh-CN" altLang="en-US"/>
        </a:p>
      </dgm:t>
    </dgm:pt>
    <dgm:pt modelId="{11919F5A-071F-FF47-B474-7A61B6C336D0}" type="sibTrans" cxnId="{1E8C7601-F2B9-0C44-8A6E-E626B0AF2694}">
      <dgm:prSet/>
      <dgm:spPr/>
      <dgm:t>
        <a:bodyPr/>
        <a:lstStyle/>
        <a:p>
          <a:endParaRPr lang="zh-CN" altLang="en-US"/>
        </a:p>
      </dgm:t>
    </dgm:pt>
    <dgm:pt modelId="{EAA7F491-E1DC-F741-8798-D32CAB8902E6}">
      <dgm:prSet phldrT="[文本]"/>
      <dgm:spPr/>
      <dgm:t>
        <a:bodyPr/>
        <a:lstStyle/>
        <a:p>
          <a:r>
            <a:rPr lang="zh-CN" altLang="en-US" b="1" dirty="0">
              <a:latin typeface="Kaiti SC" panose="02010600040101010101" pitchFamily="2" charset="-122"/>
              <a:ea typeface="Kaiti SC" panose="02010600040101010101" pitchFamily="2" charset="-122"/>
            </a:rPr>
            <a:t>全局收敛定理</a:t>
          </a:r>
        </a:p>
      </dgm:t>
    </dgm:pt>
    <dgm:pt modelId="{6036A7F4-80BB-5C41-BB91-997EEFB27778}" type="parTrans" cxnId="{0AD5E101-0F6B-FC49-9548-77081F86D6C5}">
      <dgm:prSet/>
      <dgm:spPr/>
      <dgm:t>
        <a:bodyPr/>
        <a:lstStyle/>
        <a:p>
          <a:endParaRPr lang="zh-CN" altLang="en-US"/>
        </a:p>
      </dgm:t>
    </dgm:pt>
    <dgm:pt modelId="{526CF542-A6D1-EF4B-8994-103DC50BB888}" type="sibTrans" cxnId="{0AD5E101-0F6B-FC49-9548-77081F86D6C5}">
      <dgm:prSet/>
      <dgm:spPr/>
      <dgm:t>
        <a:bodyPr/>
        <a:lstStyle/>
        <a:p>
          <a:endParaRPr lang="zh-CN" altLang="en-US"/>
        </a:p>
      </dgm:t>
    </dgm:pt>
    <dgm:pt modelId="{A46CF671-573A-A845-B095-2D1FF30F28F2}">
      <dgm:prSet phldrT="[文本]"/>
      <dgm:spPr/>
      <dgm:t>
        <a:bodyPr/>
        <a:lstStyle/>
        <a:p>
          <a:r>
            <a:rPr lang="zh-CN" altLang="en-US" dirty="0">
              <a:latin typeface="Kaiti SC" panose="02010600040101010101" pitchFamily="2" charset="-122"/>
              <a:ea typeface="Kaiti SC" panose="02010600040101010101" pitchFamily="2" charset="-122"/>
            </a:rPr>
            <a:t>激活函数定理</a:t>
          </a:r>
        </a:p>
      </dgm:t>
    </dgm:pt>
    <dgm:pt modelId="{EED2DCDF-911E-5246-A736-1D0329E44F86}" type="parTrans" cxnId="{BA0E372B-8E32-DF44-A73F-8CC0474F0828}">
      <dgm:prSet/>
      <dgm:spPr/>
      <dgm:t>
        <a:bodyPr/>
        <a:lstStyle/>
        <a:p>
          <a:endParaRPr lang="zh-CN" altLang="en-US"/>
        </a:p>
      </dgm:t>
    </dgm:pt>
    <dgm:pt modelId="{43ABFB82-6271-0543-8153-0297E3E3E91A}" type="sibTrans" cxnId="{BA0E372B-8E32-DF44-A73F-8CC0474F0828}">
      <dgm:prSet/>
      <dgm:spPr/>
      <dgm:t>
        <a:bodyPr/>
        <a:lstStyle/>
        <a:p>
          <a:endParaRPr lang="zh-CN" altLang="en-US"/>
        </a:p>
      </dgm:t>
    </dgm:pt>
    <dgm:pt modelId="{AEA1A29B-59A3-2244-9A72-83E7C09D04FB}">
      <dgm:prSet phldrT="[文本]"/>
      <dgm:spPr/>
      <dgm:t>
        <a:bodyPr/>
        <a:lstStyle/>
        <a:p>
          <a:r>
            <a:rPr lang="zh-CN" altLang="en-US" dirty="0">
              <a:latin typeface="Kaiti SC" panose="02010600040101010101" pitchFamily="2" charset="-122"/>
              <a:ea typeface="Kaiti SC" panose="02010600040101010101" pitchFamily="2" charset="-122"/>
            </a:rPr>
            <a:t>误差</a:t>
          </a:r>
          <a:endParaRPr lang="en-US" altLang="zh-CN" dirty="0">
            <a:latin typeface="Kaiti SC" panose="02010600040101010101" pitchFamily="2" charset="-122"/>
            <a:ea typeface="Kaiti SC" panose="02010600040101010101" pitchFamily="2" charset="-122"/>
          </a:endParaRPr>
        </a:p>
        <a:p>
          <a:r>
            <a:rPr lang="zh-CN" altLang="en-US" dirty="0">
              <a:latin typeface="Kaiti SC" panose="02010600040101010101" pitchFamily="2" charset="-122"/>
              <a:ea typeface="Kaiti SC" panose="02010600040101010101" pitchFamily="2" charset="-122"/>
            </a:rPr>
            <a:t>定理</a:t>
          </a:r>
        </a:p>
      </dgm:t>
    </dgm:pt>
    <dgm:pt modelId="{91D9A328-F6EF-E546-B645-5575063436C2}" type="parTrans" cxnId="{8C596497-D300-834F-8C81-B250882690D5}">
      <dgm:prSet/>
      <dgm:spPr/>
      <dgm:t>
        <a:bodyPr/>
        <a:lstStyle/>
        <a:p>
          <a:endParaRPr lang="zh-CN" altLang="en-US"/>
        </a:p>
      </dgm:t>
    </dgm:pt>
    <dgm:pt modelId="{B7E31B32-249F-594B-BBB5-2E2E4A155010}" type="sibTrans" cxnId="{8C596497-D300-834F-8C81-B250882690D5}">
      <dgm:prSet/>
      <dgm:spPr/>
      <dgm:t>
        <a:bodyPr/>
        <a:lstStyle/>
        <a:p>
          <a:endParaRPr lang="zh-CN" altLang="en-US"/>
        </a:p>
      </dgm:t>
    </dgm:pt>
    <dgm:pt modelId="{BBE41403-F4A6-1940-B492-5E5F5077C97C}">
      <dgm:prSet phldrT="[文本]"/>
      <dgm:spPr/>
      <dgm:t>
        <a:bodyPr/>
        <a:lstStyle/>
        <a:p>
          <a:r>
            <a:rPr lang="zh-CN" altLang="en-US" dirty="0">
              <a:latin typeface="Kaiti SC" panose="02010600040101010101" pitchFamily="2" charset="-122"/>
              <a:ea typeface="Kaiti SC" panose="02010600040101010101" pitchFamily="2" charset="-122"/>
            </a:rPr>
            <a:t>收敛时间定理</a:t>
          </a:r>
        </a:p>
      </dgm:t>
    </dgm:pt>
    <dgm:pt modelId="{841A9255-7965-CA4A-BAC9-332EF0E268D3}" type="parTrans" cxnId="{2E5D2148-46FF-9B4F-A074-F9063995E7AF}">
      <dgm:prSet/>
      <dgm:spPr/>
      <dgm:t>
        <a:bodyPr/>
        <a:lstStyle/>
        <a:p>
          <a:endParaRPr lang="zh-CN" altLang="en-US"/>
        </a:p>
      </dgm:t>
    </dgm:pt>
    <dgm:pt modelId="{725572DC-960A-5D4A-BC0B-56ADB564CA1E}" type="sibTrans" cxnId="{2E5D2148-46FF-9B4F-A074-F9063995E7AF}">
      <dgm:prSet/>
      <dgm:spPr/>
      <dgm:t>
        <a:bodyPr/>
        <a:lstStyle/>
        <a:p>
          <a:endParaRPr lang="zh-CN" altLang="en-US"/>
        </a:p>
      </dgm:t>
    </dgm:pt>
    <dgm:pt modelId="{3DF417C3-B70B-BD40-82C7-883F0EAC16AF}" type="pres">
      <dgm:prSet presAssocID="{E1B9CFAC-FFE3-7C40-9588-B2C36189809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6B8ED5D-031A-F24B-B82B-9B9E6B3DB541}" type="pres">
      <dgm:prSet presAssocID="{221C489F-F7BA-8D45-A2F8-3CBB288904C7}" presName="centerShape" presStyleLbl="node0" presStyleIdx="0" presStyleCnt="1"/>
      <dgm:spPr/>
    </dgm:pt>
    <dgm:pt modelId="{1C449E39-E5D3-1446-84B7-30D605BF24DA}" type="pres">
      <dgm:prSet presAssocID="{EAA7F491-E1DC-F741-8798-D32CAB8902E6}" presName="node" presStyleLbl="node1" presStyleIdx="0" presStyleCnt="4">
        <dgm:presLayoutVars>
          <dgm:bulletEnabled val="1"/>
        </dgm:presLayoutVars>
      </dgm:prSet>
      <dgm:spPr/>
    </dgm:pt>
    <dgm:pt modelId="{9AE302EA-3826-6C4E-AEC3-F173A96C7845}" type="pres">
      <dgm:prSet presAssocID="{EAA7F491-E1DC-F741-8798-D32CAB8902E6}" presName="dummy" presStyleCnt="0"/>
      <dgm:spPr/>
    </dgm:pt>
    <dgm:pt modelId="{2E9EEF2B-A160-454C-9D4D-34E1F1BDAFF7}" type="pres">
      <dgm:prSet presAssocID="{526CF542-A6D1-EF4B-8994-103DC50BB888}" presName="sibTrans" presStyleLbl="sibTrans2D1" presStyleIdx="0" presStyleCnt="4"/>
      <dgm:spPr/>
    </dgm:pt>
    <dgm:pt modelId="{A269E121-8C04-BB4A-88DE-907F30CCFC17}" type="pres">
      <dgm:prSet presAssocID="{A46CF671-573A-A845-B095-2D1FF30F28F2}" presName="node" presStyleLbl="node1" presStyleIdx="1" presStyleCnt="4">
        <dgm:presLayoutVars>
          <dgm:bulletEnabled val="1"/>
        </dgm:presLayoutVars>
      </dgm:prSet>
      <dgm:spPr/>
    </dgm:pt>
    <dgm:pt modelId="{C63D5775-63D9-C441-81D7-A868B7216C3F}" type="pres">
      <dgm:prSet presAssocID="{A46CF671-573A-A845-B095-2D1FF30F28F2}" presName="dummy" presStyleCnt="0"/>
      <dgm:spPr/>
    </dgm:pt>
    <dgm:pt modelId="{B19B4F70-AADD-D34B-ABCB-259827A719C3}" type="pres">
      <dgm:prSet presAssocID="{43ABFB82-6271-0543-8153-0297E3E3E91A}" presName="sibTrans" presStyleLbl="sibTrans2D1" presStyleIdx="1" presStyleCnt="4"/>
      <dgm:spPr/>
    </dgm:pt>
    <dgm:pt modelId="{41B68EAB-C94C-7A47-8720-212A2F7E024D}" type="pres">
      <dgm:prSet presAssocID="{AEA1A29B-59A3-2244-9A72-83E7C09D04FB}" presName="node" presStyleLbl="node1" presStyleIdx="2" presStyleCnt="4">
        <dgm:presLayoutVars>
          <dgm:bulletEnabled val="1"/>
        </dgm:presLayoutVars>
      </dgm:prSet>
      <dgm:spPr/>
    </dgm:pt>
    <dgm:pt modelId="{BC2F15F0-01C8-7242-9FA7-8FD7A5DC3C44}" type="pres">
      <dgm:prSet presAssocID="{AEA1A29B-59A3-2244-9A72-83E7C09D04FB}" presName="dummy" presStyleCnt="0"/>
      <dgm:spPr/>
    </dgm:pt>
    <dgm:pt modelId="{E61C0A3F-B84F-C247-8BEB-0ECD9E712959}" type="pres">
      <dgm:prSet presAssocID="{B7E31B32-249F-594B-BBB5-2E2E4A155010}" presName="sibTrans" presStyleLbl="sibTrans2D1" presStyleIdx="2" presStyleCnt="4"/>
      <dgm:spPr/>
    </dgm:pt>
    <dgm:pt modelId="{E7AFE1FC-5B96-F64A-BF57-72901EDB14FC}" type="pres">
      <dgm:prSet presAssocID="{BBE41403-F4A6-1940-B492-5E5F5077C97C}" presName="node" presStyleLbl="node1" presStyleIdx="3" presStyleCnt="4">
        <dgm:presLayoutVars>
          <dgm:bulletEnabled val="1"/>
        </dgm:presLayoutVars>
      </dgm:prSet>
      <dgm:spPr/>
    </dgm:pt>
    <dgm:pt modelId="{C1F01F51-BA27-294C-9281-8737CE3C4EAF}" type="pres">
      <dgm:prSet presAssocID="{BBE41403-F4A6-1940-B492-5E5F5077C97C}" presName="dummy" presStyleCnt="0"/>
      <dgm:spPr/>
    </dgm:pt>
    <dgm:pt modelId="{03610BA2-45FB-2E47-A7D7-DCA4C7C528D9}" type="pres">
      <dgm:prSet presAssocID="{725572DC-960A-5D4A-BC0B-56ADB564CA1E}" presName="sibTrans" presStyleLbl="sibTrans2D1" presStyleIdx="3" presStyleCnt="4"/>
      <dgm:spPr/>
    </dgm:pt>
  </dgm:ptLst>
  <dgm:cxnLst>
    <dgm:cxn modelId="{1E8C7601-F2B9-0C44-8A6E-E626B0AF2694}" srcId="{E1B9CFAC-FFE3-7C40-9588-B2C361898099}" destId="{221C489F-F7BA-8D45-A2F8-3CBB288904C7}" srcOrd="0" destOrd="0" parTransId="{1DF9B994-2420-AF41-B9EF-2D1089553FAA}" sibTransId="{11919F5A-071F-FF47-B474-7A61B6C336D0}"/>
    <dgm:cxn modelId="{0AD5E101-0F6B-FC49-9548-77081F86D6C5}" srcId="{221C489F-F7BA-8D45-A2F8-3CBB288904C7}" destId="{EAA7F491-E1DC-F741-8798-D32CAB8902E6}" srcOrd="0" destOrd="0" parTransId="{6036A7F4-80BB-5C41-BB91-997EEFB27778}" sibTransId="{526CF542-A6D1-EF4B-8994-103DC50BB888}"/>
    <dgm:cxn modelId="{15E27705-6735-4349-AFE2-D85AA0F51D31}" type="presOf" srcId="{526CF542-A6D1-EF4B-8994-103DC50BB888}" destId="{2E9EEF2B-A160-454C-9D4D-34E1F1BDAFF7}" srcOrd="0" destOrd="0" presId="urn:microsoft.com/office/officeart/2005/8/layout/radial6"/>
    <dgm:cxn modelId="{BF8BA40B-F68F-5A49-ABB5-1B6E4805CDDB}" type="presOf" srcId="{EAA7F491-E1DC-F741-8798-D32CAB8902E6}" destId="{1C449E39-E5D3-1446-84B7-30D605BF24DA}" srcOrd="0" destOrd="0" presId="urn:microsoft.com/office/officeart/2005/8/layout/radial6"/>
    <dgm:cxn modelId="{C0648717-248E-2B4F-88EC-EC233300F0B4}" type="presOf" srcId="{BBE41403-F4A6-1940-B492-5E5F5077C97C}" destId="{E7AFE1FC-5B96-F64A-BF57-72901EDB14FC}" srcOrd="0" destOrd="0" presId="urn:microsoft.com/office/officeart/2005/8/layout/radial6"/>
    <dgm:cxn modelId="{BA0E372B-8E32-DF44-A73F-8CC0474F0828}" srcId="{221C489F-F7BA-8D45-A2F8-3CBB288904C7}" destId="{A46CF671-573A-A845-B095-2D1FF30F28F2}" srcOrd="1" destOrd="0" parTransId="{EED2DCDF-911E-5246-A736-1D0329E44F86}" sibTransId="{43ABFB82-6271-0543-8153-0297E3E3E91A}"/>
    <dgm:cxn modelId="{B9F3A72F-43A7-564C-8D04-8668CF5A48B4}" type="presOf" srcId="{A46CF671-573A-A845-B095-2D1FF30F28F2}" destId="{A269E121-8C04-BB4A-88DE-907F30CCFC17}" srcOrd="0" destOrd="0" presId="urn:microsoft.com/office/officeart/2005/8/layout/radial6"/>
    <dgm:cxn modelId="{2E5D2148-46FF-9B4F-A074-F9063995E7AF}" srcId="{221C489F-F7BA-8D45-A2F8-3CBB288904C7}" destId="{BBE41403-F4A6-1940-B492-5E5F5077C97C}" srcOrd="3" destOrd="0" parTransId="{841A9255-7965-CA4A-BAC9-332EF0E268D3}" sibTransId="{725572DC-960A-5D4A-BC0B-56ADB564CA1E}"/>
    <dgm:cxn modelId="{A3960A6C-1CAE-0C47-9E8D-84DE94209630}" type="presOf" srcId="{B7E31B32-249F-594B-BBB5-2E2E4A155010}" destId="{E61C0A3F-B84F-C247-8BEB-0ECD9E712959}" srcOrd="0" destOrd="0" presId="urn:microsoft.com/office/officeart/2005/8/layout/radial6"/>
    <dgm:cxn modelId="{3DE4B97C-410B-564D-8244-CE66360B9F30}" type="presOf" srcId="{E1B9CFAC-FFE3-7C40-9588-B2C361898099}" destId="{3DF417C3-B70B-BD40-82C7-883F0EAC16AF}" srcOrd="0" destOrd="0" presId="urn:microsoft.com/office/officeart/2005/8/layout/radial6"/>
    <dgm:cxn modelId="{5B97CB82-0042-2840-B0DC-94092AD78130}" type="presOf" srcId="{AEA1A29B-59A3-2244-9A72-83E7C09D04FB}" destId="{41B68EAB-C94C-7A47-8720-212A2F7E024D}" srcOrd="0" destOrd="0" presId="urn:microsoft.com/office/officeart/2005/8/layout/radial6"/>
    <dgm:cxn modelId="{8C596497-D300-834F-8C81-B250882690D5}" srcId="{221C489F-F7BA-8D45-A2F8-3CBB288904C7}" destId="{AEA1A29B-59A3-2244-9A72-83E7C09D04FB}" srcOrd="2" destOrd="0" parTransId="{91D9A328-F6EF-E546-B645-5575063436C2}" sibTransId="{B7E31B32-249F-594B-BBB5-2E2E4A155010}"/>
    <dgm:cxn modelId="{A02E61B4-65C2-4748-932C-2F1AF9422771}" type="presOf" srcId="{43ABFB82-6271-0543-8153-0297E3E3E91A}" destId="{B19B4F70-AADD-D34B-ABCB-259827A719C3}" srcOrd="0" destOrd="0" presId="urn:microsoft.com/office/officeart/2005/8/layout/radial6"/>
    <dgm:cxn modelId="{EB4732D2-7F27-0543-82F5-403152A4C979}" type="presOf" srcId="{725572DC-960A-5D4A-BC0B-56ADB564CA1E}" destId="{03610BA2-45FB-2E47-A7D7-DCA4C7C528D9}" srcOrd="0" destOrd="0" presId="urn:microsoft.com/office/officeart/2005/8/layout/radial6"/>
    <dgm:cxn modelId="{BEB0B7DC-A1BD-2448-8F26-49153AB9070C}" type="presOf" srcId="{221C489F-F7BA-8D45-A2F8-3CBB288904C7}" destId="{C6B8ED5D-031A-F24B-B82B-9B9E6B3DB541}" srcOrd="0" destOrd="0" presId="urn:microsoft.com/office/officeart/2005/8/layout/radial6"/>
    <dgm:cxn modelId="{2831E4AA-E3FB-6846-B0EA-217B31E2C3CA}" type="presParOf" srcId="{3DF417C3-B70B-BD40-82C7-883F0EAC16AF}" destId="{C6B8ED5D-031A-F24B-B82B-9B9E6B3DB541}" srcOrd="0" destOrd="0" presId="urn:microsoft.com/office/officeart/2005/8/layout/radial6"/>
    <dgm:cxn modelId="{E86F763A-4914-FB45-BED4-D5A24862290A}" type="presParOf" srcId="{3DF417C3-B70B-BD40-82C7-883F0EAC16AF}" destId="{1C449E39-E5D3-1446-84B7-30D605BF24DA}" srcOrd="1" destOrd="0" presId="urn:microsoft.com/office/officeart/2005/8/layout/radial6"/>
    <dgm:cxn modelId="{FA81B809-4CA0-F648-97D2-4A89B1E3108F}" type="presParOf" srcId="{3DF417C3-B70B-BD40-82C7-883F0EAC16AF}" destId="{9AE302EA-3826-6C4E-AEC3-F173A96C7845}" srcOrd="2" destOrd="0" presId="urn:microsoft.com/office/officeart/2005/8/layout/radial6"/>
    <dgm:cxn modelId="{39FFEF7A-1B3E-A74C-AB98-2EC3307D0F92}" type="presParOf" srcId="{3DF417C3-B70B-BD40-82C7-883F0EAC16AF}" destId="{2E9EEF2B-A160-454C-9D4D-34E1F1BDAFF7}" srcOrd="3" destOrd="0" presId="urn:microsoft.com/office/officeart/2005/8/layout/radial6"/>
    <dgm:cxn modelId="{FBEFFE03-F848-114D-BAEE-A2A43E86D8AB}" type="presParOf" srcId="{3DF417C3-B70B-BD40-82C7-883F0EAC16AF}" destId="{A269E121-8C04-BB4A-88DE-907F30CCFC17}" srcOrd="4" destOrd="0" presId="urn:microsoft.com/office/officeart/2005/8/layout/radial6"/>
    <dgm:cxn modelId="{039D44E7-6AD1-5E4B-B501-7D35948652EF}" type="presParOf" srcId="{3DF417C3-B70B-BD40-82C7-883F0EAC16AF}" destId="{C63D5775-63D9-C441-81D7-A868B7216C3F}" srcOrd="5" destOrd="0" presId="urn:microsoft.com/office/officeart/2005/8/layout/radial6"/>
    <dgm:cxn modelId="{A2D45202-1667-2243-8310-23DA229C30F3}" type="presParOf" srcId="{3DF417C3-B70B-BD40-82C7-883F0EAC16AF}" destId="{B19B4F70-AADD-D34B-ABCB-259827A719C3}" srcOrd="6" destOrd="0" presId="urn:microsoft.com/office/officeart/2005/8/layout/radial6"/>
    <dgm:cxn modelId="{70104EB5-ABB0-2845-9648-576F8A1792B9}" type="presParOf" srcId="{3DF417C3-B70B-BD40-82C7-883F0EAC16AF}" destId="{41B68EAB-C94C-7A47-8720-212A2F7E024D}" srcOrd="7" destOrd="0" presId="urn:microsoft.com/office/officeart/2005/8/layout/radial6"/>
    <dgm:cxn modelId="{90EDD4F4-E310-5847-87A4-F3E04FE529E9}" type="presParOf" srcId="{3DF417C3-B70B-BD40-82C7-883F0EAC16AF}" destId="{BC2F15F0-01C8-7242-9FA7-8FD7A5DC3C44}" srcOrd="8" destOrd="0" presId="urn:microsoft.com/office/officeart/2005/8/layout/radial6"/>
    <dgm:cxn modelId="{BEF4555B-885A-D349-9E2E-2403C633F4BC}" type="presParOf" srcId="{3DF417C3-B70B-BD40-82C7-883F0EAC16AF}" destId="{E61C0A3F-B84F-C247-8BEB-0ECD9E712959}" srcOrd="9" destOrd="0" presId="urn:microsoft.com/office/officeart/2005/8/layout/radial6"/>
    <dgm:cxn modelId="{3929FA52-E3DD-A74D-960E-B4136195ABE1}" type="presParOf" srcId="{3DF417C3-B70B-BD40-82C7-883F0EAC16AF}" destId="{E7AFE1FC-5B96-F64A-BF57-72901EDB14FC}" srcOrd="10" destOrd="0" presId="urn:microsoft.com/office/officeart/2005/8/layout/radial6"/>
    <dgm:cxn modelId="{404226EE-70E8-5A47-A98D-1D801E01E1FD}" type="presParOf" srcId="{3DF417C3-B70B-BD40-82C7-883F0EAC16AF}" destId="{C1F01F51-BA27-294C-9281-8737CE3C4EAF}" srcOrd="11" destOrd="0" presId="urn:microsoft.com/office/officeart/2005/8/layout/radial6"/>
    <dgm:cxn modelId="{0C5A2121-D71A-B74E-B378-0B593057D9F6}" type="presParOf" srcId="{3DF417C3-B70B-BD40-82C7-883F0EAC16AF}" destId="{03610BA2-45FB-2E47-A7D7-DCA4C7C528D9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4AB62-9A78-8A45-BFEB-C705E38540AF}">
      <dsp:nvSpPr>
        <dsp:cNvPr id="0" name=""/>
        <dsp:cNvSpPr/>
      </dsp:nvSpPr>
      <dsp:spPr>
        <a:xfrm rot="5400000">
          <a:off x="2112736" y="1042715"/>
          <a:ext cx="915730" cy="10425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F5746-7BFC-344A-8103-84E0068072E6}">
      <dsp:nvSpPr>
        <dsp:cNvPr id="0" name=""/>
        <dsp:cNvSpPr/>
      </dsp:nvSpPr>
      <dsp:spPr>
        <a:xfrm>
          <a:off x="1870123" y="27609"/>
          <a:ext cx="1541551" cy="1079035"/>
        </a:xfrm>
        <a:prstGeom prst="roundRect">
          <a:avLst>
            <a:gd name="adj" fmla="val 1667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latin typeface="Kaiti SC" panose="02010600040101010101" pitchFamily="2" charset="-122"/>
              <a:ea typeface="Kaiti SC" panose="02010600040101010101" pitchFamily="2" charset="-122"/>
            </a:rPr>
            <a:t>第一章</a:t>
          </a:r>
        </a:p>
      </dsp:txBody>
      <dsp:txXfrm>
        <a:off x="1922807" y="80293"/>
        <a:ext cx="1436183" cy="973667"/>
      </dsp:txXfrm>
    </dsp:sp>
    <dsp:sp modelId="{031CAE7E-4BD7-774B-BA7C-F170FCB7DF65}">
      <dsp:nvSpPr>
        <dsp:cNvPr id="0" name=""/>
        <dsp:cNvSpPr/>
      </dsp:nvSpPr>
      <dsp:spPr>
        <a:xfrm>
          <a:off x="3454195" y="60479"/>
          <a:ext cx="1928997" cy="87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b="1" u="sng" kern="1200" dirty="0">
              <a:latin typeface="Kaiti SC" panose="02010600040101010101" pitchFamily="2" charset="-122"/>
              <a:ea typeface="Kaiti SC" panose="02010600040101010101" pitchFamily="2" charset="-122"/>
            </a:rPr>
            <a:t>绪论</a:t>
          </a:r>
        </a:p>
      </dsp:txBody>
      <dsp:txXfrm>
        <a:off x="3454195" y="60479"/>
        <a:ext cx="1928997" cy="872124"/>
      </dsp:txXfrm>
    </dsp:sp>
    <dsp:sp modelId="{A60C20D6-A3C6-3A48-9718-BA799ED25927}">
      <dsp:nvSpPr>
        <dsp:cNvPr id="0" name=""/>
        <dsp:cNvSpPr/>
      </dsp:nvSpPr>
      <dsp:spPr>
        <a:xfrm rot="5400000">
          <a:off x="3590357" y="2254828"/>
          <a:ext cx="915730" cy="10425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15061"/>
            <a:satOff val="-736"/>
            <a:lumOff val="7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510D39-CFD4-8E4A-B1D9-FD5358ABFABD}">
      <dsp:nvSpPr>
        <dsp:cNvPr id="0" name=""/>
        <dsp:cNvSpPr/>
      </dsp:nvSpPr>
      <dsp:spPr>
        <a:xfrm>
          <a:off x="3347744" y="1239722"/>
          <a:ext cx="1541551" cy="1079035"/>
        </a:xfrm>
        <a:prstGeom prst="roundRect">
          <a:avLst>
            <a:gd name="adj" fmla="val 16670"/>
          </a:avLst>
        </a:prstGeom>
        <a:solidFill>
          <a:schemeClr val="accent1">
            <a:shade val="80000"/>
            <a:hueOff val="174917"/>
            <a:satOff val="-15218"/>
            <a:lumOff val="123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latin typeface="Kaiti SC" panose="02010600040101010101" pitchFamily="2" charset="-122"/>
              <a:ea typeface="Kaiti SC" panose="02010600040101010101" pitchFamily="2" charset="-122"/>
            </a:rPr>
            <a:t>第二章</a:t>
          </a:r>
        </a:p>
      </dsp:txBody>
      <dsp:txXfrm>
        <a:off x="3400428" y="1292406"/>
        <a:ext cx="1436183" cy="973667"/>
      </dsp:txXfrm>
    </dsp:sp>
    <dsp:sp modelId="{6DB5323B-1438-084C-95DC-A5360A4498A3}">
      <dsp:nvSpPr>
        <dsp:cNvPr id="0" name=""/>
        <dsp:cNvSpPr/>
      </dsp:nvSpPr>
      <dsp:spPr>
        <a:xfrm>
          <a:off x="4913597" y="1348049"/>
          <a:ext cx="4215549" cy="87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b="1" u="sng" kern="1200" dirty="0">
              <a:latin typeface="Kaiti SC" panose="02010600040101010101" pitchFamily="2" charset="-122"/>
              <a:ea typeface="Kaiti SC" panose="02010600040101010101" pitchFamily="2" charset="-122"/>
            </a:rPr>
            <a:t>网络设计与收敛性分析</a:t>
          </a:r>
        </a:p>
      </dsp:txBody>
      <dsp:txXfrm>
        <a:off x="4913597" y="1348049"/>
        <a:ext cx="4215549" cy="872124"/>
      </dsp:txXfrm>
    </dsp:sp>
    <dsp:sp modelId="{9C1FE764-FA9A-B24F-B50B-92224382A363}">
      <dsp:nvSpPr>
        <dsp:cNvPr id="0" name=""/>
        <dsp:cNvSpPr/>
      </dsp:nvSpPr>
      <dsp:spPr>
        <a:xfrm rot="5400000">
          <a:off x="5198012" y="3466941"/>
          <a:ext cx="915730" cy="10425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30123"/>
            <a:satOff val="-1471"/>
            <a:lumOff val="14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2EC1F-4A4B-A149-BDE3-E4ACC755EF33}">
      <dsp:nvSpPr>
        <dsp:cNvPr id="0" name=""/>
        <dsp:cNvSpPr/>
      </dsp:nvSpPr>
      <dsp:spPr>
        <a:xfrm>
          <a:off x="4955399" y="2451836"/>
          <a:ext cx="1541551" cy="1079035"/>
        </a:xfrm>
        <a:prstGeom prst="roundRect">
          <a:avLst>
            <a:gd name="adj" fmla="val 16670"/>
          </a:avLst>
        </a:prstGeom>
        <a:solidFill>
          <a:schemeClr val="accent1">
            <a:shade val="80000"/>
            <a:hueOff val="349833"/>
            <a:satOff val="-30435"/>
            <a:lumOff val="246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Kaiti SC" panose="02010600040101010101" pitchFamily="2" charset="-122"/>
              <a:ea typeface="Kaiti SC" panose="02010600040101010101" pitchFamily="2" charset="-122"/>
            </a:rPr>
            <a:t>第三章</a:t>
          </a:r>
        </a:p>
      </dsp:txBody>
      <dsp:txXfrm>
        <a:off x="5008083" y="2504520"/>
        <a:ext cx="1436183" cy="973667"/>
      </dsp:txXfrm>
    </dsp:sp>
    <dsp:sp modelId="{B571CFE4-0453-684C-9FA0-E9ED2C248105}">
      <dsp:nvSpPr>
        <dsp:cNvPr id="0" name=""/>
        <dsp:cNvSpPr/>
      </dsp:nvSpPr>
      <dsp:spPr>
        <a:xfrm>
          <a:off x="6548042" y="2553743"/>
          <a:ext cx="4486885" cy="87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b="1" u="sng" kern="1200" dirty="0">
              <a:latin typeface="Kaiti SC" panose="02010600040101010101" pitchFamily="2" charset="-122"/>
              <a:ea typeface="Kaiti SC" panose="02010600040101010101" pitchFamily="2" charset="-122"/>
            </a:rPr>
            <a:t>噪声环境下的鲁棒性分析</a:t>
          </a:r>
        </a:p>
      </dsp:txBody>
      <dsp:txXfrm>
        <a:off x="6548042" y="2553743"/>
        <a:ext cx="4486885" cy="872124"/>
      </dsp:txXfrm>
    </dsp:sp>
    <dsp:sp modelId="{C241E0B6-E6A9-9F48-BE7C-8559E2450CDB}">
      <dsp:nvSpPr>
        <dsp:cNvPr id="0" name=""/>
        <dsp:cNvSpPr/>
      </dsp:nvSpPr>
      <dsp:spPr>
        <a:xfrm>
          <a:off x="6286083" y="3663949"/>
          <a:ext cx="1541551" cy="1079035"/>
        </a:xfrm>
        <a:prstGeom prst="roundRect">
          <a:avLst>
            <a:gd name="adj" fmla="val 16670"/>
          </a:avLst>
        </a:prstGeom>
        <a:solidFill>
          <a:schemeClr val="accent1">
            <a:shade val="80000"/>
            <a:hueOff val="524750"/>
            <a:satOff val="-45653"/>
            <a:lumOff val="370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Kaiti SC" panose="02010600040101010101" pitchFamily="2" charset="-122"/>
              <a:ea typeface="Kaiti SC" panose="02010600040101010101" pitchFamily="2" charset="-122"/>
            </a:rPr>
            <a:t>第四章</a:t>
          </a:r>
        </a:p>
      </dsp:txBody>
      <dsp:txXfrm>
        <a:off x="6338767" y="3716633"/>
        <a:ext cx="1436183" cy="973667"/>
      </dsp:txXfrm>
    </dsp:sp>
    <dsp:sp modelId="{2E86B024-77AC-6545-821A-690B3212A102}">
      <dsp:nvSpPr>
        <dsp:cNvPr id="0" name=""/>
        <dsp:cNvSpPr/>
      </dsp:nvSpPr>
      <dsp:spPr>
        <a:xfrm>
          <a:off x="7896833" y="3765648"/>
          <a:ext cx="3772650" cy="87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b="1" u="sng" kern="1200" dirty="0">
              <a:latin typeface="Kaiti SC" panose="02010600040101010101" pitchFamily="2" charset="-122"/>
              <a:ea typeface="Kaiti SC" panose="02010600040101010101" pitchFamily="2" charset="-122"/>
            </a:rPr>
            <a:t>计算机仿真与实物实验</a:t>
          </a:r>
        </a:p>
      </dsp:txBody>
      <dsp:txXfrm>
        <a:off x="7896833" y="3765648"/>
        <a:ext cx="3772650" cy="8721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5B5D40-F2F9-A84E-8FA1-6D322FDF722F}">
      <dsp:nvSpPr>
        <dsp:cNvPr id="0" name=""/>
        <dsp:cNvSpPr/>
      </dsp:nvSpPr>
      <dsp:spPr>
        <a:xfrm>
          <a:off x="4042979" y="111786"/>
          <a:ext cx="1757530" cy="1757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b="1" kern="1200" baseline="30000" dirty="0">
              <a:latin typeface="Kaiti SC" panose="02010600040101010101" pitchFamily="2" charset="-122"/>
              <a:ea typeface="Kaiti SC" panose="02010600040101010101" pitchFamily="2" charset="-122"/>
            </a:rPr>
            <a:t>2</a:t>
          </a:r>
          <a:r>
            <a:rPr lang="zh-CN" altLang="en-US" sz="3000" b="1" kern="1200" dirty="0">
              <a:latin typeface="Kaiti SC" panose="02010600040101010101" pitchFamily="2" charset="-122"/>
              <a:ea typeface="Kaiti SC" panose="02010600040101010101" pitchFamily="2" charset="-122"/>
            </a:rPr>
            <a:t>收敛性</a:t>
          </a:r>
        </a:p>
      </dsp:txBody>
      <dsp:txXfrm>
        <a:off x="4042979" y="111786"/>
        <a:ext cx="1757530" cy="1757530"/>
      </dsp:txXfrm>
    </dsp:sp>
    <dsp:sp modelId="{732AB9EE-B133-524A-89B1-5F51BBD853F6}">
      <dsp:nvSpPr>
        <dsp:cNvPr id="0" name=""/>
        <dsp:cNvSpPr/>
      </dsp:nvSpPr>
      <dsp:spPr>
        <a:xfrm>
          <a:off x="944296" y="552"/>
          <a:ext cx="4967447" cy="4967447"/>
        </a:xfrm>
        <a:prstGeom prst="circularArrow">
          <a:avLst>
            <a:gd name="adj1" fmla="val 6899"/>
            <a:gd name="adj2" fmla="val 465132"/>
            <a:gd name="adj3" fmla="val 550343"/>
            <a:gd name="adj4" fmla="val 20584525"/>
            <a:gd name="adj5" fmla="val 8049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42B1B-5E47-EA40-81C2-1BD08AC13C7F}">
      <dsp:nvSpPr>
        <dsp:cNvPr id="0" name=""/>
        <dsp:cNvSpPr/>
      </dsp:nvSpPr>
      <dsp:spPr>
        <a:xfrm>
          <a:off x="4042979" y="3099235"/>
          <a:ext cx="1757530" cy="1757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b="1" kern="1200" baseline="30000" dirty="0">
              <a:latin typeface="Kaiti SC" panose="02010600040101010101" pitchFamily="2" charset="-122"/>
              <a:ea typeface="Kaiti SC" panose="02010600040101010101" pitchFamily="2" charset="-122"/>
            </a:rPr>
            <a:t>3</a:t>
          </a:r>
          <a:r>
            <a:rPr lang="zh-CN" altLang="en-US" sz="3000" b="1" kern="1200" dirty="0">
              <a:latin typeface="Kaiti SC" panose="02010600040101010101" pitchFamily="2" charset="-122"/>
              <a:ea typeface="Kaiti SC" panose="02010600040101010101" pitchFamily="2" charset="-122"/>
            </a:rPr>
            <a:t>鲁棒性</a:t>
          </a:r>
        </a:p>
      </dsp:txBody>
      <dsp:txXfrm>
        <a:off x="4042979" y="3099235"/>
        <a:ext cx="1757530" cy="1757530"/>
      </dsp:txXfrm>
    </dsp:sp>
    <dsp:sp modelId="{30202FBF-8349-2846-A0B6-20394A7C6016}">
      <dsp:nvSpPr>
        <dsp:cNvPr id="0" name=""/>
        <dsp:cNvSpPr/>
      </dsp:nvSpPr>
      <dsp:spPr>
        <a:xfrm>
          <a:off x="944296" y="552"/>
          <a:ext cx="4967447" cy="4967447"/>
        </a:xfrm>
        <a:prstGeom prst="circularArrow">
          <a:avLst>
            <a:gd name="adj1" fmla="val 6899"/>
            <a:gd name="adj2" fmla="val 465132"/>
            <a:gd name="adj3" fmla="val 5950343"/>
            <a:gd name="adj4" fmla="val 4384525"/>
            <a:gd name="adj5" fmla="val 8049"/>
          </a:avLst>
        </a:prstGeom>
        <a:solidFill>
          <a:schemeClr val="accent1">
            <a:shade val="80000"/>
            <a:hueOff val="174917"/>
            <a:satOff val="-15218"/>
            <a:lumOff val="123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08280-EF30-8341-A4EF-890E1101E493}">
      <dsp:nvSpPr>
        <dsp:cNvPr id="0" name=""/>
        <dsp:cNvSpPr/>
      </dsp:nvSpPr>
      <dsp:spPr>
        <a:xfrm>
          <a:off x="1055531" y="3099235"/>
          <a:ext cx="1757530" cy="1757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b="1" kern="1200" baseline="30000" dirty="0">
              <a:latin typeface="Kaiti SC" panose="02010600040101010101" pitchFamily="2" charset="-122"/>
              <a:ea typeface="Kaiti SC" panose="02010600040101010101" pitchFamily="2" charset="-122"/>
            </a:rPr>
            <a:t>4</a:t>
          </a:r>
          <a:r>
            <a:rPr lang="zh-CN" altLang="en-US" sz="3000" b="1" kern="1200" dirty="0">
              <a:latin typeface="Kaiti SC" panose="02010600040101010101" pitchFamily="2" charset="-122"/>
              <a:ea typeface="Kaiti SC" panose="02010600040101010101" pitchFamily="2" charset="-122"/>
            </a:rPr>
            <a:t>应用创新</a:t>
          </a:r>
        </a:p>
      </dsp:txBody>
      <dsp:txXfrm>
        <a:off x="1055531" y="3099235"/>
        <a:ext cx="1757530" cy="1757530"/>
      </dsp:txXfrm>
    </dsp:sp>
    <dsp:sp modelId="{9BC33A47-8650-1141-855F-773DA0E6300E}">
      <dsp:nvSpPr>
        <dsp:cNvPr id="0" name=""/>
        <dsp:cNvSpPr/>
      </dsp:nvSpPr>
      <dsp:spPr>
        <a:xfrm>
          <a:off x="944296" y="552"/>
          <a:ext cx="4967447" cy="4967447"/>
        </a:xfrm>
        <a:prstGeom prst="circularArrow">
          <a:avLst>
            <a:gd name="adj1" fmla="val 6899"/>
            <a:gd name="adj2" fmla="val 465132"/>
            <a:gd name="adj3" fmla="val 11350343"/>
            <a:gd name="adj4" fmla="val 9784525"/>
            <a:gd name="adj5" fmla="val 8049"/>
          </a:avLst>
        </a:prstGeom>
        <a:solidFill>
          <a:schemeClr val="accent1">
            <a:shade val="80000"/>
            <a:hueOff val="349833"/>
            <a:satOff val="-30435"/>
            <a:lumOff val="246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7B17F-B234-034F-9684-7C2BD8FCAD55}">
      <dsp:nvSpPr>
        <dsp:cNvPr id="0" name=""/>
        <dsp:cNvSpPr/>
      </dsp:nvSpPr>
      <dsp:spPr>
        <a:xfrm>
          <a:off x="1055531" y="111786"/>
          <a:ext cx="1757530" cy="1757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b="1" kern="1200" baseline="30000" dirty="0">
              <a:latin typeface="Kaiti SC" panose="02010600040101010101" pitchFamily="2" charset="-122"/>
              <a:ea typeface="Kaiti SC" panose="02010600040101010101" pitchFamily="2" charset="-122"/>
            </a:rPr>
            <a:t>1</a:t>
          </a:r>
          <a:r>
            <a:rPr lang="zh-CN" altLang="en-US" sz="3000" b="1" kern="1200" dirty="0">
              <a:latin typeface="Kaiti SC" panose="02010600040101010101" pitchFamily="2" charset="-122"/>
              <a:ea typeface="Kaiti SC" panose="02010600040101010101" pitchFamily="2" charset="-122"/>
            </a:rPr>
            <a:t>模型创新</a:t>
          </a:r>
        </a:p>
      </dsp:txBody>
      <dsp:txXfrm>
        <a:off x="1055531" y="111786"/>
        <a:ext cx="1757530" cy="1757530"/>
      </dsp:txXfrm>
    </dsp:sp>
    <dsp:sp modelId="{864B005E-1861-0B49-8173-A4DDA7203961}">
      <dsp:nvSpPr>
        <dsp:cNvPr id="0" name=""/>
        <dsp:cNvSpPr/>
      </dsp:nvSpPr>
      <dsp:spPr>
        <a:xfrm>
          <a:off x="944296" y="552"/>
          <a:ext cx="4967447" cy="4967447"/>
        </a:xfrm>
        <a:prstGeom prst="circularArrow">
          <a:avLst>
            <a:gd name="adj1" fmla="val 6899"/>
            <a:gd name="adj2" fmla="val 465132"/>
            <a:gd name="adj3" fmla="val 16750343"/>
            <a:gd name="adj4" fmla="val 15184525"/>
            <a:gd name="adj5" fmla="val 8049"/>
          </a:avLst>
        </a:prstGeom>
        <a:solidFill>
          <a:schemeClr val="accent1">
            <a:shade val="80000"/>
            <a:hueOff val="524750"/>
            <a:satOff val="-45653"/>
            <a:lumOff val="370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94716-8C22-4640-8B11-7CD8F31F66DD}">
      <dsp:nvSpPr>
        <dsp:cNvPr id="0" name=""/>
        <dsp:cNvSpPr/>
      </dsp:nvSpPr>
      <dsp:spPr>
        <a:xfrm>
          <a:off x="0" y="0"/>
          <a:ext cx="7651570" cy="712879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Kaiti SC" panose="02010600040101010101" pitchFamily="2" charset="-122"/>
              <a:ea typeface="Kaiti SC" panose="02010600040101010101" pitchFamily="2" charset="-122"/>
            </a:rPr>
            <a:t>（有约束     ）</a:t>
          </a:r>
          <a:r>
            <a:rPr lang="en-US" altLang="zh-CN" sz="2400" b="1" kern="1200" dirty="0">
              <a:latin typeface="Kaiti SC" panose="02010600040101010101" pitchFamily="2" charset="-122"/>
              <a:ea typeface="Kaiti SC" panose="02010600040101010101" pitchFamily="2" charset="-122"/>
            </a:rPr>
            <a:t>TVQP-E</a:t>
          </a:r>
          <a:r>
            <a:rPr lang="zh-CN" altLang="en-US" sz="2400" b="1" kern="1200" dirty="0">
              <a:latin typeface="Kaiti SC" panose="02010600040101010101" pitchFamily="2" charset="-122"/>
              <a:ea typeface="Kaiti SC" panose="02010600040101010101" pitchFamily="2" charset="-122"/>
            </a:rPr>
            <a:t> 和 </a:t>
          </a:r>
          <a:r>
            <a:rPr lang="en-US" altLang="zh-CN" sz="2400" b="1" kern="1200" dirty="0">
              <a:latin typeface="Kaiti SC" panose="02010600040101010101" pitchFamily="2" charset="-122"/>
              <a:ea typeface="Kaiti SC" panose="02010600040101010101" pitchFamily="2" charset="-122"/>
            </a:rPr>
            <a:t>TVQP-I</a:t>
          </a:r>
          <a:r>
            <a:rPr lang="zh-CN" altLang="en-US" sz="2400" b="1" kern="1200" dirty="0">
              <a:latin typeface="Kaiti SC" panose="02010600040101010101" pitchFamily="2" charset="-122"/>
              <a:ea typeface="Kaiti SC" panose="02010600040101010101" pitchFamily="2" charset="-122"/>
            </a:rPr>
            <a:t>    </a:t>
          </a:r>
        </a:p>
      </dsp:txBody>
      <dsp:txXfrm>
        <a:off x="20880" y="20880"/>
        <a:ext cx="6798910" cy="671119"/>
      </dsp:txXfrm>
    </dsp:sp>
    <dsp:sp modelId="{A6210CA6-0725-974C-A6CA-C549A49C0DBC}">
      <dsp:nvSpPr>
        <dsp:cNvPr id="0" name=""/>
        <dsp:cNvSpPr/>
      </dsp:nvSpPr>
      <dsp:spPr>
        <a:xfrm>
          <a:off x="571383" y="811890"/>
          <a:ext cx="7651570" cy="712879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25003"/>
            <a:satOff val="-19927"/>
            <a:lumOff val="21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Kaiti SC" panose="02010600040101010101" pitchFamily="2" charset="-122"/>
              <a:ea typeface="Kaiti SC" panose="02010600040101010101" pitchFamily="2" charset="-122"/>
            </a:rPr>
            <a:t>  </a:t>
          </a:r>
          <a:r>
            <a:rPr lang="zh-CN" altLang="en-US" sz="2400" b="1" kern="1200" dirty="0">
              <a:latin typeface="Kaiti SC" panose="02010600040101010101" pitchFamily="2" charset="-122"/>
              <a:ea typeface="Kaiti SC" panose="02010600040101010101" pitchFamily="2" charset="-122"/>
            </a:rPr>
            <a:t>拉格朗日乘子法、</a:t>
          </a:r>
          <a:r>
            <a:rPr lang="en-US" altLang="zh-CN" sz="2400" b="1" kern="1200" dirty="0">
              <a:latin typeface="Kaiti SC" panose="02010600040101010101" pitchFamily="2" charset="-122"/>
              <a:ea typeface="Kaiti SC" panose="02010600040101010101" pitchFamily="2" charset="-122"/>
            </a:rPr>
            <a:t>KKT</a:t>
          </a:r>
          <a:r>
            <a:rPr lang="zh-CN" altLang="en-US" sz="2400" b="1" kern="1200" dirty="0">
              <a:latin typeface="Kaiti SC" panose="02010600040101010101" pitchFamily="2" charset="-122"/>
              <a:ea typeface="Kaiti SC" panose="02010600040101010101" pitchFamily="2" charset="-122"/>
            </a:rPr>
            <a:t>条件</a:t>
          </a:r>
        </a:p>
      </dsp:txBody>
      <dsp:txXfrm>
        <a:off x="592263" y="832770"/>
        <a:ext cx="6575055" cy="671119"/>
      </dsp:txXfrm>
    </dsp:sp>
    <dsp:sp modelId="{82184A2B-488E-B049-93E5-4CBCDC291CE3}">
      <dsp:nvSpPr>
        <dsp:cNvPr id="0" name=""/>
        <dsp:cNvSpPr/>
      </dsp:nvSpPr>
      <dsp:spPr>
        <a:xfrm>
          <a:off x="1142767" y="1623780"/>
          <a:ext cx="7651570" cy="712879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450007"/>
            <a:satOff val="-39854"/>
            <a:lumOff val="420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Kaiti SC" panose="02010600040101010101" pitchFamily="2" charset="-122"/>
              <a:ea typeface="Kaiti SC" panose="02010600040101010101" pitchFamily="2" charset="-122"/>
            </a:rPr>
            <a:t>（无约束     ）矩阵方程 </a:t>
          </a:r>
          <a14:m xmlns:a14="http://schemas.microsoft.com/office/drawing/2010/main">
            <m:oMath xmlns:m="http://schemas.openxmlformats.org/officeDocument/2006/math">
              <m:r>
                <a:rPr lang="en-US" altLang="zh-CN" sz="2400" b="0" i="1" kern="1200" dirty="0" smtClean="0">
                  <a:latin typeface="Cambria Math" panose="02040503050406030204" pitchFamily="18" charset="0"/>
                  <a:ea typeface="Kaiti SC" panose="02010600040101010101" pitchFamily="2" charset="-122"/>
                </a:rPr>
                <m:t>𝑊</m:t>
              </m:r>
              <m:d>
                <m:dPr>
                  <m:ctrlPr>
                    <a:rPr lang="en-US" altLang="zh-CN" sz="2400" b="0" i="1" kern="1200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</m:ctrlPr>
                </m:dPr>
                <m:e>
                  <m:r>
                    <a:rPr lang="en-US" altLang="zh-CN" sz="2400" b="0" i="1" kern="1200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𝑡</m:t>
                  </m:r>
                </m:e>
              </m:d>
              <m:r>
                <a:rPr lang="en-US" altLang="zh-CN" sz="2400" b="0" i="1" kern="1200" dirty="0" smtClean="0">
                  <a:latin typeface="Cambria Math" panose="02040503050406030204" pitchFamily="18" charset="0"/>
                  <a:ea typeface="Kaiti SC" panose="02010600040101010101" pitchFamily="2" charset="-122"/>
                </a:rPr>
                <m:t>𝑌</m:t>
              </m:r>
              <m:d>
                <m:dPr>
                  <m:ctrlPr>
                    <a:rPr lang="en-US" altLang="zh-CN" sz="2400" b="0" i="1" kern="1200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</m:ctrlPr>
                </m:dPr>
                <m:e>
                  <m:r>
                    <a:rPr lang="en-US" altLang="zh-CN" sz="2400" b="0" i="1" kern="1200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𝑡</m:t>
                  </m:r>
                </m:e>
              </m:d>
              <m:r>
                <a:rPr lang="en-US" altLang="zh-CN" sz="2400" b="0" i="1" kern="1200" dirty="0" smtClean="0">
                  <a:latin typeface="Cambria Math" panose="02040503050406030204" pitchFamily="18" charset="0"/>
                  <a:ea typeface="Kaiti SC" panose="02010600040101010101" pitchFamily="2" charset="-122"/>
                </a:rPr>
                <m:t>=</m:t>
              </m:r>
              <m:r>
                <a:rPr lang="en-US" altLang="zh-CN" sz="2400" b="0" i="1" kern="1200" dirty="0" smtClean="0">
                  <a:latin typeface="Cambria Math" panose="02040503050406030204" pitchFamily="18" charset="0"/>
                  <a:ea typeface="Kaiti SC" panose="02010600040101010101" pitchFamily="2" charset="-122"/>
                </a:rPr>
                <m:t>𝐺</m:t>
              </m:r>
              <m:r>
                <a:rPr lang="en-US" altLang="zh-CN" sz="2400" b="0" i="1" kern="1200" dirty="0" smtClean="0">
                  <a:latin typeface="Cambria Math" panose="02040503050406030204" pitchFamily="18" charset="0"/>
                  <a:ea typeface="Kaiti SC" panose="02010600040101010101" pitchFamily="2" charset="-122"/>
                </a:rPr>
                <m:t>(</m:t>
              </m:r>
              <m:r>
                <a:rPr lang="en-US" altLang="zh-CN" sz="2400" b="0" i="1" kern="1200" dirty="0" smtClean="0">
                  <a:latin typeface="Cambria Math" panose="02040503050406030204" pitchFamily="18" charset="0"/>
                  <a:ea typeface="Kaiti SC" panose="02010600040101010101" pitchFamily="2" charset="-122"/>
                </a:rPr>
                <m:t>𝑡</m:t>
              </m:r>
              <m:r>
                <a:rPr lang="en-US" altLang="zh-CN" sz="2400" b="0" i="1" kern="1200" dirty="0" smtClean="0">
                  <a:latin typeface="Cambria Math" panose="02040503050406030204" pitchFamily="18" charset="0"/>
                  <a:ea typeface="Kaiti SC" panose="02010600040101010101" pitchFamily="2" charset="-122"/>
                </a:rPr>
                <m:t>)</m:t>
              </m:r>
            </m:oMath>
          </a14:m>
          <a:endParaRPr lang="zh-CN" altLang="en-US" sz="2400" b="0" kern="1200" dirty="0">
            <a:latin typeface="Kaiti SC" panose="02010600040101010101" pitchFamily="2" charset="-122"/>
            <a:ea typeface="Kaiti SC" panose="02010600040101010101" pitchFamily="2" charset="-122"/>
          </a:endParaRPr>
        </a:p>
      </dsp:txBody>
      <dsp:txXfrm>
        <a:off x="1163647" y="1644660"/>
        <a:ext cx="6575055" cy="671119"/>
      </dsp:txXfrm>
    </dsp:sp>
    <dsp:sp modelId="{AEFAEA89-8EFF-FF49-855C-44CFBB93BFB2}">
      <dsp:nvSpPr>
        <dsp:cNvPr id="0" name=""/>
        <dsp:cNvSpPr/>
      </dsp:nvSpPr>
      <dsp:spPr>
        <a:xfrm>
          <a:off x="1714150" y="2435670"/>
          <a:ext cx="7651570" cy="712879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450007"/>
            <a:satOff val="-39854"/>
            <a:lumOff val="420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  </a:t>
          </a:r>
          <a:r>
            <a:rPr lang="zh-CN" altLang="en-US" sz="2400" b="1" kern="1200" dirty="0">
              <a:latin typeface="Kaiti SC" panose="02010600040101010101" pitchFamily="2" charset="-122"/>
              <a:ea typeface="Kaiti SC" panose="02010600040101010101" pitchFamily="2" charset="-122"/>
            </a:rPr>
            <a:t>误差函数 </a:t>
          </a:r>
          <a14:m xmlns:a14="http://schemas.microsoft.com/office/drawing/2010/main">
            <m:oMath xmlns:m="http://schemas.openxmlformats.org/officeDocument/2006/math">
              <m:r>
                <a:rPr lang="en-US" altLang="zh-CN" sz="2400" b="0" i="1" kern="1200" dirty="0" smtClean="0">
                  <a:latin typeface="Cambria Math" panose="02040503050406030204" pitchFamily="18" charset="0"/>
                  <a:ea typeface="Kaiti SC" panose="02010600040101010101" pitchFamily="2" charset="-122"/>
                </a:rPr>
                <m:t>𝑒</m:t>
              </m:r>
              <m:d>
                <m:dPr>
                  <m:ctrlPr>
                    <a:rPr lang="en-US" altLang="zh-CN" sz="2400" b="0" i="1" kern="1200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</m:ctrlPr>
                </m:dPr>
                <m:e>
                  <m:r>
                    <a:rPr lang="en-US" altLang="zh-CN" sz="2400" b="0" i="1" kern="1200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𝑡</m:t>
                  </m:r>
                </m:e>
              </m:d>
              <m:r>
                <a:rPr lang="en-US" altLang="zh-CN" sz="2400" b="0" i="1" kern="1200" dirty="0" smtClean="0">
                  <a:latin typeface="Cambria Math" panose="02040503050406030204" pitchFamily="18" charset="0"/>
                  <a:ea typeface="Kaiti SC" panose="02010600040101010101" pitchFamily="2" charset="-122"/>
                </a:rPr>
                <m:t>=</m:t>
              </m:r>
              <m:r>
                <a:rPr lang="en-US" altLang="zh-CN" sz="2400" b="0" i="1" kern="1200" dirty="0" smtClean="0">
                  <a:latin typeface="Cambria Math" panose="02040503050406030204" pitchFamily="18" charset="0"/>
                  <a:ea typeface="Kaiti SC" panose="02010600040101010101" pitchFamily="2" charset="-122"/>
                </a:rPr>
                <m:t>𝑊</m:t>
              </m:r>
              <m:d>
                <m:dPr>
                  <m:ctrlPr>
                    <a:rPr lang="en-US" altLang="zh-CN" sz="2400" b="0" i="1" kern="1200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</m:ctrlPr>
                </m:dPr>
                <m:e>
                  <m:r>
                    <a:rPr lang="en-US" altLang="zh-CN" sz="2400" b="0" i="1" kern="1200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𝑡</m:t>
                  </m:r>
                </m:e>
              </m:d>
              <m:r>
                <a:rPr lang="en-US" altLang="zh-CN" sz="2400" b="0" i="1" kern="1200" dirty="0" smtClean="0">
                  <a:latin typeface="Cambria Math" panose="02040503050406030204" pitchFamily="18" charset="0"/>
                  <a:ea typeface="Kaiti SC" panose="02010600040101010101" pitchFamily="2" charset="-122"/>
                </a:rPr>
                <m:t>𝑌</m:t>
              </m:r>
              <m:d>
                <m:dPr>
                  <m:ctrlPr>
                    <a:rPr lang="en-US" altLang="zh-CN" sz="2400" b="0" i="1" kern="1200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</m:ctrlPr>
                </m:dPr>
                <m:e>
                  <m:r>
                    <a:rPr lang="en-US" altLang="zh-CN" sz="2400" b="0" i="1" kern="1200" dirty="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𝑡</m:t>
                  </m:r>
                </m:e>
              </m:d>
              <m:r>
                <a:rPr lang="en-US" altLang="zh-CN" sz="2400" b="0" i="1" kern="1200" dirty="0" smtClean="0">
                  <a:latin typeface="Cambria Math" panose="02040503050406030204" pitchFamily="18" charset="0"/>
                  <a:ea typeface="Kaiti SC" panose="02010600040101010101" pitchFamily="2" charset="-122"/>
                </a:rPr>
                <m:t>−</m:t>
              </m:r>
              <m:r>
                <a:rPr lang="en-US" altLang="zh-CN" sz="2400" b="0" i="1" kern="1200" dirty="0" smtClean="0">
                  <a:latin typeface="Cambria Math" panose="02040503050406030204" pitchFamily="18" charset="0"/>
                  <a:ea typeface="Kaiti SC" panose="02010600040101010101" pitchFamily="2" charset="-122"/>
                </a:rPr>
                <m:t>𝐺</m:t>
              </m:r>
              <m:r>
                <a:rPr lang="en-US" altLang="zh-CN" sz="2400" b="0" i="1" kern="1200" dirty="0" smtClean="0">
                  <a:latin typeface="Cambria Math" panose="02040503050406030204" pitchFamily="18" charset="0"/>
                  <a:ea typeface="Kaiti SC" panose="02010600040101010101" pitchFamily="2" charset="-122"/>
                </a:rPr>
                <m:t>(</m:t>
              </m:r>
              <m:r>
                <a:rPr lang="en-US" altLang="zh-CN" sz="2400" b="0" i="1" kern="1200" dirty="0" smtClean="0">
                  <a:latin typeface="Cambria Math" panose="02040503050406030204" pitchFamily="18" charset="0"/>
                  <a:ea typeface="Kaiti SC" panose="02010600040101010101" pitchFamily="2" charset="-122"/>
                </a:rPr>
                <m:t>𝑡</m:t>
              </m:r>
              <m:r>
                <a:rPr lang="en-US" altLang="zh-CN" sz="2400" b="0" i="1" kern="1200" dirty="0" smtClean="0">
                  <a:latin typeface="Cambria Math" panose="02040503050406030204" pitchFamily="18" charset="0"/>
                  <a:ea typeface="Kaiti SC" panose="02010600040101010101" pitchFamily="2" charset="-122"/>
                </a:rPr>
                <m:t>)</m:t>
              </m:r>
            </m:oMath>
          </a14:m>
          <a:endParaRPr lang="zh-CN" altLang="en-US" sz="2400" b="0" i="1" kern="1200" dirty="0">
            <a:latin typeface="Kaiti SC" panose="02010600040101010101" pitchFamily="2" charset="-122"/>
            <a:ea typeface="Kaiti SC" panose="02010600040101010101" pitchFamily="2" charset="-122"/>
          </a:endParaRPr>
        </a:p>
      </dsp:txBody>
      <dsp:txXfrm>
        <a:off x="1735030" y="2456550"/>
        <a:ext cx="6575055" cy="671119"/>
      </dsp:txXfrm>
    </dsp:sp>
    <dsp:sp modelId="{62B221F7-6D03-F748-95FB-3BB07550BEA0}">
      <dsp:nvSpPr>
        <dsp:cNvPr id="0" name=""/>
        <dsp:cNvSpPr/>
      </dsp:nvSpPr>
      <dsp:spPr>
        <a:xfrm>
          <a:off x="2285534" y="3247560"/>
          <a:ext cx="7651570" cy="712879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25003"/>
            <a:satOff val="-19927"/>
            <a:lumOff val="21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Kaiti SC" panose="02010600040101010101" pitchFamily="2" charset="-122"/>
              <a:ea typeface="Kaiti SC" panose="02010600040101010101" pitchFamily="2" charset="-122"/>
            </a:rPr>
            <a:t>  </a:t>
          </a:r>
          <a:r>
            <a:rPr lang="zh-CN" altLang="en-US" sz="2400" b="1" kern="1200" dirty="0">
              <a:latin typeface="Kaiti SC" panose="02010600040101010101" pitchFamily="2" charset="-122"/>
              <a:ea typeface="Kaiti SC" panose="02010600040101010101" pitchFamily="2" charset="-122"/>
            </a:rPr>
            <a:t>神经动力学方程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̇"/>
                  <m:ctrlPr>
                    <a:rPr lang="en-US" altLang="zh-CN" sz="2400" b="0" i="1" kern="120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</m:ctrlPr>
                </m:accPr>
                <m:e>
                  <m:r>
                    <a:rPr lang="en-US" altLang="zh-CN" sz="2400" b="0" i="1" kern="120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𝑒</m:t>
                  </m:r>
                </m:e>
              </m:acc>
              <m:d>
                <m:dPr>
                  <m:ctrlPr>
                    <a:rPr lang="en-US" altLang="zh-CN" sz="2400" b="0" i="1" kern="120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</m:ctrlPr>
                </m:dPr>
                <m:e>
                  <m:r>
                    <a:rPr lang="en-US" altLang="zh-CN" sz="2400" b="0" i="1" kern="1200" smtClean="0">
                      <a:latin typeface="Cambria Math" panose="02040503050406030204" pitchFamily="18" charset="0"/>
                      <a:ea typeface="Kaiti SC" panose="02010600040101010101" pitchFamily="2" charset="-122"/>
                    </a:rPr>
                    <m:t>𝑡</m:t>
                  </m:r>
                </m:e>
              </m:d>
              <m:r>
                <a:rPr lang="en-US" altLang="zh-CN" sz="2400" b="0" i="1" kern="1200" smtClean="0">
                  <a:latin typeface="Cambria Math" panose="02040503050406030204" pitchFamily="18" charset="0"/>
                  <a:ea typeface="Kaiti SC" panose="02010600040101010101" pitchFamily="2" charset="-122"/>
                </a:rPr>
                <m:t>=−(</m:t>
              </m:r>
              <m:r>
                <a:rPr lang="en-US" altLang="zh-CN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𝛾</m:t>
              </m:r>
              <m:r>
                <a:rPr lang="en-US" altLang="zh-CN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sSup>
                <m:sSupPr>
                  <m:ctrlPr>
                    <a:rPr lang="en-US" altLang="zh-CN" sz="24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en-US" altLang="zh-CN" sz="24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𝑡</m:t>
                  </m:r>
                </m:e>
                <m:sup>
                  <m:r>
                    <a:rPr lang="en-US" altLang="zh-CN" sz="24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𝛾</m:t>
                  </m:r>
                </m:sup>
              </m:sSup>
              <m:r>
                <a:rPr lang="en-US" altLang="zh-CN" sz="2400" b="0" i="1" kern="1200" smtClean="0">
                  <a:latin typeface="Cambria Math" panose="02040503050406030204" pitchFamily="18" charset="0"/>
                  <a:ea typeface="Kaiti SC" panose="02010600040101010101" pitchFamily="2" charset="-122"/>
                </a:rPr>
                <m:t>)</m:t>
              </m:r>
              <m:r>
                <m:rPr>
                  <m:sty m:val="p"/>
                </m:rPr>
                <a:rPr lang="el-GR" altLang="zh-CN" sz="24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Φ</m:t>
              </m:r>
              <m:r>
                <a:rPr lang="en-US" altLang="zh-CN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en-US" altLang="zh-CN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𝑒</m:t>
              </m:r>
              <m:r>
                <a:rPr lang="en-US" altLang="zh-CN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en-US" altLang="zh-CN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𝑡</m:t>
              </m:r>
              <m:r>
                <a:rPr lang="en-US" altLang="zh-CN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))</m:t>
              </m:r>
            </m:oMath>
          </a14:m>
          <a:endParaRPr lang="zh-CN" altLang="en-US" sz="2400" b="0" kern="1200" dirty="0">
            <a:latin typeface="Kaiti SC" panose="02010600040101010101" pitchFamily="2" charset="-122"/>
            <a:ea typeface="Kaiti SC" panose="02010600040101010101" pitchFamily="2" charset="-122"/>
          </a:endParaRPr>
        </a:p>
      </dsp:txBody>
      <dsp:txXfrm>
        <a:off x="2306414" y="3268440"/>
        <a:ext cx="6575055" cy="671119"/>
      </dsp:txXfrm>
    </dsp:sp>
    <dsp:sp modelId="{291589C9-C23B-3E4D-A754-F569D1D908EA}">
      <dsp:nvSpPr>
        <dsp:cNvPr id="0" name=""/>
        <dsp:cNvSpPr/>
      </dsp:nvSpPr>
      <dsp:spPr>
        <a:xfrm>
          <a:off x="7188199" y="520797"/>
          <a:ext cx="463371" cy="4633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92457" y="520797"/>
        <a:ext cx="254855" cy="348687"/>
      </dsp:txXfrm>
    </dsp:sp>
    <dsp:sp modelId="{D708E947-A0F2-0B4E-8F82-C07DA7836D5C}">
      <dsp:nvSpPr>
        <dsp:cNvPr id="0" name=""/>
        <dsp:cNvSpPr/>
      </dsp:nvSpPr>
      <dsp:spPr>
        <a:xfrm>
          <a:off x="7759582" y="1332688"/>
          <a:ext cx="463371" cy="4633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863840" y="1332688"/>
        <a:ext cx="254855" cy="348687"/>
      </dsp:txXfrm>
    </dsp:sp>
    <dsp:sp modelId="{60DAB469-BDE9-0A49-A17E-A60683FA5793}">
      <dsp:nvSpPr>
        <dsp:cNvPr id="0" name=""/>
        <dsp:cNvSpPr/>
      </dsp:nvSpPr>
      <dsp:spPr>
        <a:xfrm>
          <a:off x="8330966" y="2132696"/>
          <a:ext cx="463371" cy="4633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8435224" y="2132696"/>
        <a:ext cx="254855" cy="348687"/>
      </dsp:txXfrm>
    </dsp:sp>
    <dsp:sp modelId="{E1756191-A18D-4347-A8E0-2CD5BEB7E421}">
      <dsp:nvSpPr>
        <dsp:cNvPr id="0" name=""/>
        <dsp:cNvSpPr/>
      </dsp:nvSpPr>
      <dsp:spPr>
        <a:xfrm>
          <a:off x="8902349" y="2952508"/>
          <a:ext cx="463371" cy="4633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9006607" y="2952508"/>
        <a:ext cx="254855" cy="3486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10BA2-45FB-2E47-A7D7-DCA4C7C528D9}">
      <dsp:nvSpPr>
        <dsp:cNvPr id="0" name=""/>
        <dsp:cNvSpPr/>
      </dsp:nvSpPr>
      <dsp:spPr>
        <a:xfrm>
          <a:off x="944363" y="548319"/>
          <a:ext cx="3655889" cy="3655889"/>
        </a:xfrm>
        <a:prstGeom prst="blockArc">
          <a:avLst>
            <a:gd name="adj1" fmla="val 10800000"/>
            <a:gd name="adj2" fmla="val 16200000"/>
            <a:gd name="adj3" fmla="val 4643"/>
          </a:avLst>
        </a:prstGeom>
        <a:solidFill>
          <a:schemeClr val="accent1">
            <a:shade val="90000"/>
            <a:hueOff val="524676"/>
            <a:satOff val="-45071"/>
            <a:lumOff val="3535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C0A3F-B84F-C247-8BEB-0ECD9E712959}">
      <dsp:nvSpPr>
        <dsp:cNvPr id="0" name=""/>
        <dsp:cNvSpPr/>
      </dsp:nvSpPr>
      <dsp:spPr>
        <a:xfrm>
          <a:off x="944363" y="548319"/>
          <a:ext cx="3655889" cy="3655889"/>
        </a:xfrm>
        <a:prstGeom prst="blockArc">
          <a:avLst>
            <a:gd name="adj1" fmla="val 5400000"/>
            <a:gd name="adj2" fmla="val 10800000"/>
            <a:gd name="adj3" fmla="val 4643"/>
          </a:avLst>
        </a:prstGeom>
        <a:solidFill>
          <a:schemeClr val="accent1">
            <a:shade val="90000"/>
            <a:hueOff val="349784"/>
            <a:satOff val="-30047"/>
            <a:lumOff val="23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B4F70-AADD-D34B-ABCB-259827A719C3}">
      <dsp:nvSpPr>
        <dsp:cNvPr id="0" name=""/>
        <dsp:cNvSpPr/>
      </dsp:nvSpPr>
      <dsp:spPr>
        <a:xfrm>
          <a:off x="944363" y="548319"/>
          <a:ext cx="3655889" cy="3655889"/>
        </a:xfrm>
        <a:prstGeom prst="blockArc">
          <a:avLst>
            <a:gd name="adj1" fmla="val 0"/>
            <a:gd name="adj2" fmla="val 5400000"/>
            <a:gd name="adj3" fmla="val 4643"/>
          </a:avLst>
        </a:prstGeom>
        <a:solidFill>
          <a:schemeClr val="accent1">
            <a:shade val="90000"/>
            <a:hueOff val="174892"/>
            <a:satOff val="-15024"/>
            <a:lumOff val="117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EEF2B-A160-454C-9D4D-34E1F1BDAFF7}">
      <dsp:nvSpPr>
        <dsp:cNvPr id="0" name=""/>
        <dsp:cNvSpPr/>
      </dsp:nvSpPr>
      <dsp:spPr>
        <a:xfrm>
          <a:off x="944363" y="548319"/>
          <a:ext cx="3655889" cy="3655889"/>
        </a:xfrm>
        <a:prstGeom prst="blockArc">
          <a:avLst>
            <a:gd name="adj1" fmla="val 16200000"/>
            <a:gd name="adj2" fmla="val 0"/>
            <a:gd name="adj3" fmla="val 4643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8ED5D-031A-F24B-B82B-9B9E6B3DB541}">
      <dsp:nvSpPr>
        <dsp:cNvPr id="0" name=""/>
        <dsp:cNvSpPr/>
      </dsp:nvSpPr>
      <dsp:spPr>
        <a:xfrm>
          <a:off x="1930327" y="1534283"/>
          <a:ext cx="1683960" cy="1683960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>
              <a:latin typeface="Kaiti SC" panose="02010600040101010101" pitchFamily="2" charset="-122"/>
              <a:ea typeface="Kaiti SC" panose="02010600040101010101" pitchFamily="2" charset="-122"/>
            </a:rPr>
            <a:t>收敛性</a:t>
          </a:r>
        </a:p>
      </dsp:txBody>
      <dsp:txXfrm>
        <a:off x="2176937" y="1780893"/>
        <a:ext cx="1190740" cy="1190740"/>
      </dsp:txXfrm>
    </dsp:sp>
    <dsp:sp modelId="{1C449E39-E5D3-1446-84B7-30D605BF24DA}">
      <dsp:nvSpPr>
        <dsp:cNvPr id="0" name=""/>
        <dsp:cNvSpPr/>
      </dsp:nvSpPr>
      <dsp:spPr>
        <a:xfrm>
          <a:off x="2182921" y="1368"/>
          <a:ext cx="1178772" cy="1178772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latin typeface="Kaiti SC" panose="02010600040101010101" pitchFamily="2" charset="-122"/>
              <a:ea typeface="Kaiti SC" panose="02010600040101010101" pitchFamily="2" charset="-122"/>
            </a:rPr>
            <a:t>全局收敛定理</a:t>
          </a:r>
        </a:p>
      </dsp:txBody>
      <dsp:txXfrm>
        <a:off x="2355548" y="173995"/>
        <a:ext cx="833518" cy="833518"/>
      </dsp:txXfrm>
    </dsp:sp>
    <dsp:sp modelId="{A269E121-8C04-BB4A-88DE-907F30CCFC17}">
      <dsp:nvSpPr>
        <dsp:cNvPr id="0" name=""/>
        <dsp:cNvSpPr/>
      </dsp:nvSpPr>
      <dsp:spPr>
        <a:xfrm>
          <a:off x="3968430" y="1786877"/>
          <a:ext cx="1178772" cy="1178772"/>
        </a:xfrm>
        <a:prstGeom prst="ellipse">
          <a:avLst/>
        </a:prstGeom>
        <a:solidFill>
          <a:schemeClr val="accent1">
            <a:shade val="80000"/>
            <a:hueOff val="174917"/>
            <a:satOff val="-15218"/>
            <a:lumOff val="123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Kaiti SC" panose="02010600040101010101" pitchFamily="2" charset="-122"/>
              <a:ea typeface="Kaiti SC" panose="02010600040101010101" pitchFamily="2" charset="-122"/>
            </a:rPr>
            <a:t>激活函数定理</a:t>
          </a:r>
        </a:p>
      </dsp:txBody>
      <dsp:txXfrm>
        <a:off x="4141057" y="1959504"/>
        <a:ext cx="833518" cy="833518"/>
      </dsp:txXfrm>
    </dsp:sp>
    <dsp:sp modelId="{41B68EAB-C94C-7A47-8720-212A2F7E024D}">
      <dsp:nvSpPr>
        <dsp:cNvPr id="0" name=""/>
        <dsp:cNvSpPr/>
      </dsp:nvSpPr>
      <dsp:spPr>
        <a:xfrm>
          <a:off x="2182921" y="3572386"/>
          <a:ext cx="1178772" cy="1178772"/>
        </a:xfrm>
        <a:prstGeom prst="ellipse">
          <a:avLst/>
        </a:prstGeom>
        <a:solidFill>
          <a:schemeClr val="accent1">
            <a:shade val="80000"/>
            <a:hueOff val="349833"/>
            <a:satOff val="-30435"/>
            <a:lumOff val="246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Kaiti SC" panose="02010600040101010101" pitchFamily="2" charset="-122"/>
              <a:ea typeface="Kaiti SC" panose="02010600040101010101" pitchFamily="2" charset="-122"/>
            </a:rPr>
            <a:t>误差</a:t>
          </a:r>
          <a:endParaRPr lang="en-US" altLang="zh-CN" sz="1500" kern="1200" dirty="0">
            <a:latin typeface="Kaiti SC" panose="02010600040101010101" pitchFamily="2" charset="-122"/>
            <a:ea typeface="Kaiti SC" panose="02010600040101010101" pitchFamily="2" charset="-122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Kaiti SC" panose="02010600040101010101" pitchFamily="2" charset="-122"/>
              <a:ea typeface="Kaiti SC" panose="02010600040101010101" pitchFamily="2" charset="-122"/>
            </a:rPr>
            <a:t>定理</a:t>
          </a:r>
        </a:p>
      </dsp:txBody>
      <dsp:txXfrm>
        <a:off x="2355548" y="3745013"/>
        <a:ext cx="833518" cy="833518"/>
      </dsp:txXfrm>
    </dsp:sp>
    <dsp:sp modelId="{E7AFE1FC-5B96-F64A-BF57-72901EDB14FC}">
      <dsp:nvSpPr>
        <dsp:cNvPr id="0" name=""/>
        <dsp:cNvSpPr/>
      </dsp:nvSpPr>
      <dsp:spPr>
        <a:xfrm>
          <a:off x="397412" y="1786877"/>
          <a:ext cx="1178772" cy="1178772"/>
        </a:xfrm>
        <a:prstGeom prst="ellipse">
          <a:avLst/>
        </a:prstGeom>
        <a:solidFill>
          <a:schemeClr val="accent1">
            <a:shade val="80000"/>
            <a:hueOff val="524750"/>
            <a:satOff val="-45653"/>
            <a:lumOff val="370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Kaiti SC" panose="02010600040101010101" pitchFamily="2" charset="-122"/>
              <a:ea typeface="Kaiti SC" panose="02010600040101010101" pitchFamily="2" charset="-122"/>
            </a:rPr>
            <a:t>收敛时间定理</a:t>
          </a:r>
        </a:p>
      </dsp:txBody>
      <dsp:txXfrm>
        <a:off x="570039" y="1959504"/>
        <a:ext cx="833518" cy="833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0BA0B-DAEA-4680-AAC1-9E8B91E60633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DBA15-3F6E-4149-9019-6609FD57F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349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680" y="0"/>
            <a:ext cx="12216680" cy="2132856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 userDrawn="1"/>
        </p:nvSpPr>
        <p:spPr>
          <a:xfrm>
            <a:off x="-24680" y="5301208"/>
            <a:ext cx="12216680" cy="155679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KSO_Shape"/>
          <p:cNvSpPr/>
          <p:nvPr userDrawn="1"/>
        </p:nvSpPr>
        <p:spPr bwMode="auto">
          <a:xfrm>
            <a:off x="8040216" y="2564904"/>
            <a:ext cx="3313621" cy="2016224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0517C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6" name="文本占位符 145"/>
          <p:cNvSpPr>
            <a:spLocks noGrp="1"/>
          </p:cNvSpPr>
          <p:nvPr>
            <p:ph type="body" sz="quarter" idx="10" hasCustomPrompt="1"/>
          </p:nvPr>
        </p:nvSpPr>
        <p:spPr>
          <a:xfrm>
            <a:off x="839416" y="2924944"/>
            <a:ext cx="6549312" cy="808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毕业论文答辩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149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839415" y="3958958"/>
            <a:ext cx="3379105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学院：金融学院</a:t>
            </a:r>
          </a:p>
        </p:txBody>
      </p:sp>
      <p:sp>
        <p:nvSpPr>
          <p:cNvPr id="150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4362537" y="3958958"/>
            <a:ext cx="3389647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专业：国际金融</a:t>
            </a:r>
          </a:p>
        </p:txBody>
      </p:sp>
      <p:sp>
        <p:nvSpPr>
          <p:cNvPr id="151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6717772" y="5950099"/>
            <a:ext cx="2618588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答辩人：北纬君</a:t>
            </a:r>
          </a:p>
        </p:txBody>
      </p:sp>
      <p:sp>
        <p:nvSpPr>
          <p:cNvPr id="152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9475105" y="5950099"/>
            <a:ext cx="2716895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指导老师：北纬君</a:t>
            </a:r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3359696" cy="6858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23392" y="836712"/>
            <a:ext cx="2003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830161" y="1852375"/>
            <a:ext cx="159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contents</a:t>
            </a:r>
            <a:endParaRPr lang="zh-CN" altLang="en-US" sz="2400" b="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01</a:t>
            </a:r>
            <a:endParaRPr lang="zh-CN" altLang="en-US" dirty="0"/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02</a:t>
            </a:r>
            <a:endParaRPr lang="zh-CN" altLang="en-US" dirty="0"/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03</a:t>
            </a:r>
            <a:endParaRPr lang="zh-CN" altLang="en-US" dirty="0"/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04</a:t>
            </a:r>
            <a:endParaRPr lang="zh-CN" altLang="en-US" dirty="0"/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 hasCustomPrompt="1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05</a:t>
            </a:r>
            <a:endParaRPr lang="zh-CN" altLang="en-US" dirty="0"/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 hasCustomPrompt="1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06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 flipH="1">
            <a:off x="6672064" y="1935872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6672064" y="2731007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 userDrawn="1"/>
        </p:nvCxnSpPr>
        <p:spPr>
          <a:xfrm flipH="1">
            <a:off x="6672064" y="3485862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 userDrawn="1"/>
        </p:nvCxnSpPr>
        <p:spPr>
          <a:xfrm flipH="1">
            <a:off x="6672064" y="4250464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H="1">
            <a:off x="6672064" y="5015066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 userDrawn="1"/>
        </p:nvCxnSpPr>
        <p:spPr>
          <a:xfrm flipH="1">
            <a:off x="6672064" y="5805264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占位符 148"/>
          <p:cNvSpPr>
            <a:spLocks noGrp="1"/>
          </p:cNvSpPr>
          <p:nvPr>
            <p:ph type="body" sz="quarter" idx="17" hasCustomPrompt="1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 hasCustomPrompt="1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研究思路与方法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 hasCustomPrompt="1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研究难点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 hasCustomPrompt="1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研究数据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 hasCustomPrompt="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研究应用与成果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 hasCustomPrompt="1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研究结论</a:t>
            </a:r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 userDrawn="1"/>
        </p:nvSpPr>
        <p:spPr>
          <a:xfrm>
            <a:off x="5179328" y="1916832"/>
            <a:ext cx="1800200" cy="1800200"/>
          </a:xfrm>
          <a:prstGeom prst="ellipse">
            <a:avLst/>
          </a:prstGeom>
          <a:noFill/>
          <a:ln w="19050"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612203" y="2421509"/>
            <a:ext cx="1044178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124013" y="3890952"/>
            <a:ext cx="1891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20517C"/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5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503712" y="4372336"/>
            <a:ext cx="5195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aseline="0">
                <a:solidFill>
                  <a:srgbClr val="20517C"/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sp>
        <p:nvSpPr>
          <p:cNvPr id="57" name="矩形 56"/>
          <p:cNvSpPr/>
          <p:nvPr userDrawn="1"/>
        </p:nvSpPr>
        <p:spPr>
          <a:xfrm>
            <a:off x="-24680" y="0"/>
            <a:ext cx="12216680" cy="126876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-24680" y="5661248"/>
            <a:ext cx="12216680" cy="119564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 userDrawn="1"/>
        </p:nvSpPr>
        <p:spPr>
          <a:xfrm>
            <a:off x="-24680" y="0"/>
            <a:ext cx="12216680" cy="112474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9944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cxnSp>
        <p:nvCxnSpPr>
          <p:cNvPr id="64" name="直接连接符 63"/>
          <p:cNvCxnSpPr/>
          <p:nvPr userDrawn="1"/>
        </p:nvCxnSpPr>
        <p:spPr>
          <a:xfrm flipH="1">
            <a:off x="1102301" y="407372"/>
            <a:ext cx="307464" cy="4849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3F004C1-5976-4D35-992F-14AC3FDD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938499-BF68-489D-9F2A-9B066628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66CD515-4ED6-4595-BD36-CD7CD75F5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E3C0A-6AC3-4E1C-93D6-E0D028880B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9851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46.sv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diagramColors" Target="../diagrams/colors1.xml"/><Relationship Id="rId12" Type="http://schemas.openxmlformats.org/officeDocument/2006/relationships/image" Target="../media/image52.svg"/><Relationship Id="rId2" Type="http://schemas.openxmlformats.org/officeDocument/2006/relationships/image" Target="../media/image47.png"/><Relationship Id="rId16" Type="http://schemas.openxmlformats.org/officeDocument/2006/relationships/image" Target="../media/image56.sv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51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55.png"/><Relationship Id="rId10" Type="http://schemas.openxmlformats.org/officeDocument/2006/relationships/image" Target="../media/image50.svg"/><Relationship Id="rId4" Type="http://schemas.openxmlformats.org/officeDocument/2006/relationships/diagramData" Target="../diagrams/data1.xml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58.sv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65.png"/><Relationship Id="rId3" Type="http://schemas.openxmlformats.org/officeDocument/2006/relationships/image" Target="../media/image60.svg"/><Relationship Id="rId7" Type="http://schemas.openxmlformats.org/officeDocument/2006/relationships/diagramColors" Target="../diagrams/colors2.xml"/><Relationship Id="rId12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63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62.svg"/><Relationship Id="rId4" Type="http://schemas.openxmlformats.org/officeDocument/2006/relationships/diagramData" Target="../diagrams/data2.xml"/><Relationship Id="rId9" Type="http://schemas.openxmlformats.org/officeDocument/2006/relationships/image" Target="../media/image61.png"/><Relationship Id="rId14" Type="http://schemas.openxmlformats.org/officeDocument/2006/relationships/image" Target="../media/image6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6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png"/><Relationship Id="rId3" Type="http://schemas.openxmlformats.org/officeDocument/2006/relationships/image" Target="../media/image70.svg"/><Relationship Id="rId7" Type="http://schemas.openxmlformats.org/officeDocument/2006/relationships/image" Target="../media/image72.svg"/><Relationship Id="rId12" Type="http://schemas.openxmlformats.org/officeDocument/2006/relationships/image" Target="../media/image750.png"/><Relationship Id="rId17" Type="http://schemas.openxmlformats.org/officeDocument/2006/relationships/image" Target="../media/image11.svg"/><Relationship Id="rId2" Type="http://schemas.openxmlformats.org/officeDocument/2006/relationships/image" Target="../media/image69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5.png"/><Relationship Id="rId4" Type="http://schemas.openxmlformats.org/officeDocument/2006/relationships/image" Target="../media/image670.png"/><Relationship Id="rId9" Type="http://schemas.openxmlformats.org/officeDocument/2006/relationships/image" Target="../media/image74.svg"/><Relationship Id="rId1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diagramQuickStyle" Target="../diagrams/quickStyle3.xml"/><Relationship Id="rId18" Type="http://schemas.openxmlformats.org/officeDocument/2006/relationships/image" Target="../media/image84.svg"/><Relationship Id="rId3" Type="http://schemas.openxmlformats.org/officeDocument/2006/relationships/image" Target="../media/image80.svg"/><Relationship Id="rId7" Type="http://schemas.openxmlformats.org/officeDocument/2006/relationships/diagramLayout" Target="../diagrams/layout3.xml"/><Relationship Id="rId12" Type="http://schemas.openxmlformats.org/officeDocument/2006/relationships/diagramLayout" Target="../diagrams/layout3.xml"/><Relationship Id="rId17" Type="http://schemas.openxmlformats.org/officeDocument/2006/relationships/image" Target="../media/image83.png"/><Relationship Id="rId2" Type="http://schemas.openxmlformats.org/officeDocument/2006/relationships/image" Target="../media/image79.png"/><Relationship Id="rId16" Type="http://schemas.openxmlformats.org/officeDocument/2006/relationships/image" Target="../media/image82.sv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openxmlformats.org/officeDocument/2006/relationships/image" Target="../media/image74.svg"/><Relationship Id="rId15" Type="http://schemas.openxmlformats.org/officeDocument/2006/relationships/image" Target="../media/image81.png"/><Relationship Id="rId10" Type="http://schemas.microsoft.com/office/2007/relationships/diagramDrawing" Target="../diagrams/drawing3.xml"/><Relationship Id="rId19" Type="http://schemas.openxmlformats.org/officeDocument/2006/relationships/image" Target="../media/image10.png"/><Relationship Id="rId4" Type="http://schemas.openxmlformats.org/officeDocument/2006/relationships/image" Target="../media/image73.png"/><Relationship Id="rId9" Type="http://schemas.openxmlformats.org/officeDocument/2006/relationships/diagramColors" Target="../diagrams/colors3.xml"/><Relationship Id="rId14" Type="http://schemas.openxmlformats.org/officeDocument/2006/relationships/diagramColors" Target="../diagrams/colors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1.svg"/><Relationship Id="rId3" Type="http://schemas.openxmlformats.org/officeDocument/2006/relationships/image" Target="../media/image86.svg"/><Relationship Id="rId7" Type="http://schemas.openxmlformats.org/officeDocument/2006/relationships/image" Target="../media/image93.png"/><Relationship Id="rId12" Type="http://schemas.openxmlformats.org/officeDocument/2006/relationships/image" Target="../media/image1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11" Type="http://schemas.openxmlformats.org/officeDocument/2006/relationships/image" Target="../media/image92.svg"/><Relationship Id="rId5" Type="http://schemas.openxmlformats.org/officeDocument/2006/relationships/image" Target="../media/image88.svg"/><Relationship Id="rId10" Type="http://schemas.openxmlformats.org/officeDocument/2006/relationships/image" Target="../media/image91.png"/><Relationship Id="rId4" Type="http://schemas.openxmlformats.org/officeDocument/2006/relationships/image" Target="../media/image87.png"/><Relationship Id="rId9" Type="http://schemas.openxmlformats.org/officeDocument/2006/relationships/image" Target="../media/image9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1.sv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5" Type="http://schemas.openxmlformats.org/officeDocument/2006/relationships/image" Target="../media/image103.svg"/><Relationship Id="rId10" Type="http://schemas.openxmlformats.org/officeDocument/2006/relationships/image" Target="../media/image11.svg"/><Relationship Id="rId4" Type="http://schemas.openxmlformats.org/officeDocument/2006/relationships/image" Target="../media/image102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07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11.svg"/><Relationship Id="rId4" Type="http://schemas.openxmlformats.org/officeDocument/2006/relationships/diagramData" Target="../diagrams/data5.xml"/><Relationship Id="rId9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10.svg"/><Relationship Id="rId7" Type="http://schemas.openxmlformats.org/officeDocument/2006/relationships/image" Target="../media/image13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1.svg"/><Relationship Id="rId5" Type="http://schemas.openxmlformats.org/officeDocument/2006/relationships/image" Target="../media/image116.png"/><Relationship Id="rId10" Type="http://schemas.openxmlformats.org/officeDocument/2006/relationships/image" Target="../media/image10.png"/><Relationship Id="rId4" Type="http://schemas.openxmlformats.org/officeDocument/2006/relationships/image" Target="../media/image115.png"/><Relationship Id="rId9" Type="http://schemas.openxmlformats.org/officeDocument/2006/relationships/image" Target="../media/image11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1.svg"/><Relationship Id="rId3" Type="http://schemas.openxmlformats.org/officeDocument/2006/relationships/image" Target="../media/image114.svg"/><Relationship Id="rId7" Type="http://schemas.openxmlformats.org/officeDocument/2006/relationships/image" Target="../media/image120.svg"/><Relationship Id="rId12" Type="http://schemas.openxmlformats.org/officeDocument/2006/relationships/image" Target="../media/image1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11" Type="http://schemas.openxmlformats.org/officeDocument/2006/relationships/image" Target="../media/image124.svg"/><Relationship Id="rId5" Type="http://schemas.openxmlformats.org/officeDocument/2006/relationships/image" Target="../media/image118.sv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sv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png"/><Relationship Id="rId11" Type="http://schemas.openxmlformats.org/officeDocument/2006/relationships/image" Target="../media/image11.svg"/><Relationship Id="rId5" Type="http://schemas.openxmlformats.org/officeDocument/2006/relationships/image" Target="../media/image128.png"/><Relationship Id="rId10" Type="http://schemas.openxmlformats.org/officeDocument/2006/relationships/image" Target="../media/image10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0.png"/><Relationship Id="rId3" Type="http://schemas.openxmlformats.org/officeDocument/2006/relationships/image" Target="../media/image134.svg"/><Relationship Id="rId7" Type="http://schemas.openxmlformats.org/officeDocument/2006/relationships/image" Target="../media/image136.png"/><Relationship Id="rId12" Type="http://schemas.openxmlformats.org/officeDocument/2006/relationships/image" Target="../media/image14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150.png"/><Relationship Id="rId9" Type="http://schemas.openxmlformats.org/officeDocument/2006/relationships/image" Target="../media/image138.png"/><Relationship Id="rId1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41.svg"/><Relationship Id="rId7" Type="http://schemas.openxmlformats.org/officeDocument/2006/relationships/image" Target="../media/image1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70.png"/><Relationship Id="rId5" Type="http://schemas.openxmlformats.org/officeDocument/2006/relationships/image" Target="../media/image149.png"/><Relationship Id="rId4" Type="http://schemas.openxmlformats.org/officeDocument/2006/relationships/image" Target="../media/image11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3.svg"/><Relationship Id="rId7" Type="http://schemas.openxmlformats.org/officeDocument/2006/relationships/image" Target="../media/image148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png"/><Relationship Id="rId11" Type="http://schemas.openxmlformats.org/officeDocument/2006/relationships/image" Target="../media/image153.png"/><Relationship Id="rId5" Type="http://schemas.openxmlformats.org/officeDocument/2006/relationships/image" Target="../media/image11.svg"/><Relationship Id="rId10" Type="http://schemas.openxmlformats.org/officeDocument/2006/relationships/image" Target="../media/image152.png"/><Relationship Id="rId4" Type="http://schemas.openxmlformats.org/officeDocument/2006/relationships/image" Target="../media/image10.png"/><Relationship Id="rId9" Type="http://schemas.openxmlformats.org/officeDocument/2006/relationships/image" Target="../media/image1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5.svg"/><Relationship Id="rId7" Type="http://schemas.openxmlformats.org/officeDocument/2006/relationships/image" Target="../media/image161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7.svg"/><Relationship Id="rId7" Type="http://schemas.openxmlformats.org/officeDocument/2006/relationships/image" Target="../media/image15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0.svg"/><Relationship Id="rId7" Type="http://schemas.openxmlformats.org/officeDocument/2006/relationships/image" Target="../media/image165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4.png"/><Relationship Id="rId11" Type="http://schemas.openxmlformats.org/officeDocument/2006/relationships/image" Target="../media/image172.png"/><Relationship Id="rId5" Type="http://schemas.openxmlformats.org/officeDocument/2006/relationships/image" Target="../media/image11.svg"/><Relationship Id="rId10" Type="http://schemas.openxmlformats.org/officeDocument/2006/relationships/image" Target="../media/image171.png"/><Relationship Id="rId4" Type="http://schemas.openxmlformats.org/officeDocument/2006/relationships/image" Target="../media/image10.png"/><Relationship Id="rId9" Type="http://schemas.openxmlformats.org/officeDocument/2006/relationships/image" Target="../media/image1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svg"/><Relationship Id="rId7" Type="http://schemas.openxmlformats.org/officeDocument/2006/relationships/image" Target="../media/image17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5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18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7" Type="http://schemas.openxmlformats.org/officeDocument/2006/relationships/image" Target="../media/image11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87.svg"/><Relationship Id="rId4" Type="http://schemas.openxmlformats.org/officeDocument/2006/relationships/image" Target="../media/image1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svg"/><Relationship Id="rId7" Type="http://schemas.openxmlformats.org/officeDocument/2006/relationships/image" Target="../media/image11.sv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91.svg"/><Relationship Id="rId4" Type="http://schemas.openxmlformats.org/officeDocument/2006/relationships/image" Target="../media/image1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193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svg"/><Relationship Id="rId3" Type="http://schemas.openxmlformats.org/officeDocument/2006/relationships/image" Target="../media/image195.svg"/><Relationship Id="rId7" Type="http://schemas.openxmlformats.org/officeDocument/2006/relationships/image" Target="../media/image199.svg"/><Relationship Id="rId12" Type="http://schemas.openxmlformats.org/officeDocument/2006/relationships/image" Target="../media/image204.png"/><Relationship Id="rId17" Type="http://schemas.openxmlformats.org/officeDocument/2006/relationships/image" Target="../media/image209.svg"/><Relationship Id="rId2" Type="http://schemas.openxmlformats.org/officeDocument/2006/relationships/image" Target="../media/image194.png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8.png"/><Relationship Id="rId11" Type="http://schemas.openxmlformats.org/officeDocument/2006/relationships/image" Target="../media/image203.svg"/><Relationship Id="rId5" Type="http://schemas.openxmlformats.org/officeDocument/2006/relationships/image" Target="../media/image197.svg"/><Relationship Id="rId15" Type="http://schemas.openxmlformats.org/officeDocument/2006/relationships/image" Target="../media/image207.sv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svg"/><Relationship Id="rId14" Type="http://schemas.openxmlformats.org/officeDocument/2006/relationships/image" Target="../media/image20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svg"/><Relationship Id="rId3" Type="http://schemas.openxmlformats.org/officeDocument/2006/relationships/image" Target="../media/image210.png"/><Relationship Id="rId7" Type="http://schemas.openxmlformats.org/officeDocument/2006/relationships/image" Target="../media/image105.svg"/><Relationship Id="rId12" Type="http://schemas.openxmlformats.org/officeDocument/2006/relationships/image" Target="../media/image21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image" Target="../media/image104.png"/><Relationship Id="rId11" Type="http://schemas.openxmlformats.org/officeDocument/2006/relationships/image" Target="../media/image216.svg"/><Relationship Id="rId5" Type="http://schemas.openxmlformats.org/officeDocument/2006/relationships/image" Target="../media/image212.jpg"/><Relationship Id="rId15" Type="http://schemas.openxmlformats.org/officeDocument/2006/relationships/image" Target="../media/image64.svg"/><Relationship Id="rId10" Type="http://schemas.openxmlformats.org/officeDocument/2006/relationships/image" Target="../media/image215.png"/><Relationship Id="rId4" Type="http://schemas.openxmlformats.org/officeDocument/2006/relationships/image" Target="../media/image211.svg"/><Relationship Id="rId9" Type="http://schemas.openxmlformats.org/officeDocument/2006/relationships/image" Target="../media/image214.svg"/><Relationship Id="rId1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11.svg"/><Relationship Id="rId5" Type="http://schemas.openxmlformats.org/officeDocument/2006/relationships/image" Target="../media/image23.svg"/><Relationship Id="rId10" Type="http://schemas.openxmlformats.org/officeDocument/2006/relationships/image" Target="../media/image10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1.svg"/><Relationship Id="rId3" Type="http://schemas.openxmlformats.org/officeDocument/2006/relationships/image" Target="../media/image29.svg"/><Relationship Id="rId7" Type="http://schemas.openxmlformats.org/officeDocument/2006/relationships/image" Target="../media/image29.png"/><Relationship Id="rId12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31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3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7368" y="2656359"/>
            <a:ext cx="7577060" cy="2500833"/>
          </a:xfrm>
        </p:spPr>
        <p:txBody>
          <a:bodyPr/>
          <a:lstStyle/>
          <a:p>
            <a:r>
              <a:rPr lang="en-US" altLang="zh-CN" sz="50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Convergence</a:t>
            </a:r>
            <a:r>
              <a:rPr lang="zh-CN" altLang="en-US" sz="50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 </a:t>
            </a:r>
            <a:r>
              <a:rPr lang="en-US" altLang="zh-CN" sz="50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and</a:t>
            </a:r>
            <a:r>
              <a:rPr lang="zh-CN" altLang="en-US" sz="50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 </a:t>
            </a:r>
            <a:r>
              <a:rPr lang="en-US" altLang="zh-CN" sz="50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Robustness</a:t>
            </a:r>
            <a:r>
              <a:rPr lang="zh-CN" altLang="en-US" sz="50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 </a:t>
            </a:r>
            <a:r>
              <a:rPr lang="en-US" altLang="zh-CN" sz="50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Analysis</a:t>
            </a:r>
            <a:r>
              <a:rPr lang="zh-CN" altLang="en-US" sz="50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 </a:t>
            </a:r>
            <a:r>
              <a:rPr lang="en-US" altLang="zh-CN" sz="50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of</a:t>
            </a:r>
            <a:r>
              <a:rPr lang="zh-CN" altLang="en-US" sz="50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 </a:t>
            </a:r>
            <a:r>
              <a:rPr lang="en-US" altLang="zh-CN" sz="50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the</a:t>
            </a:r>
            <a:r>
              <a:rPr lang="zh-CN" altLang="en-US" sz="50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 </a:t>
            </a:r>
            <a:r>
              <a:rPr lang="en-US" altLang="zh-CN" sz="50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Varying-Parameter</a:t>
            </a:r>
            <a:r>
              <a:rPr lang="zh-CN" altLang="en-US" sz="50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 </a:t>
            </a:r>
            <a:r>
              <a:rPr lang="en-US" altLang="zh-CN" sz="50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RNN</a:t>
            </a:r>
            <a:endParaRPr lang="zh-CN" altLang="en-US" sz="5000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83337" y="5543080"/>
            <a:ext cx="3653312" cy="50323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Ling-Dong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Kong</a:t>
            </a: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8" name="文本占位符 5"/>
          <p:cNvSpPr txBox="1"/>
          <p:nvPr/>
        </p:nvSpPr>
        <p:spPr>
          <a:xfrm>
            <a:off x="483337" y="6073517"/>
            <a:ext cx="10867915" cy="5032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None/>
              <a:defRPr sz="2400" b="1" kern="120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School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of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Automation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Science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&amp;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Engineering,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South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China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University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of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Technology</a:t>
            </a: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9" name="327a1eb5-e715-4fe4-ac4b-30338b59c7c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086A376-666E-2349-A93C-14C2A7D1E05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575720" y="548680"/>
            <a:ext cx="4711985" cy="1061025"/>
            <a:chOff x="1914526" y="2486026"/>
            <a:chExt cx="8361362" cy="1882775"/>
          </a:xfrm>
          <a:solidFill>
            <a:schemeClr val="bg1"/>
          </a:solidFill>
        </p:grpSpPr>
        <p:grpSp>
          <p:nvGrpSpPr>
            <p:cNvPr id="10" name="iṩļídê">
              <a:extLst>
                <a:ext uri="{FF2B5EF4-FFF2-40B4-BE49-F238E27FC236}">
                  <a16:creationId xmlns:a16="http://schemas.microsoft.com/office/drawing/2014/main" id="{E508A929-841E-3042-B5E0-50A3D42F73F9}"/>
                </a:ext>
              </a:extLst>
            </p:cNvPr>
            <p:cNvGrpSpPr/>
            <p:nvPr/>
          </p:nvGrpSpPr>
          <p:grpSpPr>
            <a:xfrm>
              <a:off x="1914526" y="2486026"/>
              <a:ext cx="1882775" cy="1882775"/>
              <a:chOff x="1914526" y="2486026"/>
              <a:chExt cx="1882775" cy="1882775"/>
            </a:xfrm>
            <a:grpFill/>
          </p:grpSpPr>
          <p:sp>
            <p:nvSpPr>
              <p:cNvPr id="59" name="îśľîḋê">
                <a:extLst>
                  <a:ext uri="{FF2B5EF4-FFF2-40B4-BE49-F238E27FC236}">
                    <a16:creationId xmlns:a16="http://schemas.microsoft.com/office/drawing/2014/main" id="{B1ACA3EE-B3B1-DA4E-9C3B-4B991605FDDD}"/>
                  </a:ext>
                </a:extLst>
              </p:cNvPr>
              <p:cNvSpPr/>
              <p:nvPr/>
            </p:nvSpPr>
            <p:spPr bwMode="auto">
              <a:xfrm>
                <a:off x="2457451" y="3409951"/>
                <a:ext cx="795338" cy="371475"/>
              </a:xfrm>
              <a:custGeom>
                <a:avLst/>
                <a:gdLst>
                  <a:gd name="T0" fmla="*/ 294 w 501"/>
                  <a:gd name="T1" fmla="*/ 65 h 234"/>
                  <a:gd name="T2" fmla="*/ 213 w 501"/>
                  <a:gd name="T3" fmla="*/ 129 h 234"/>
                  <a:gd name="T4" fmla="*/ 224 w 501"/>
                  <a:gd name="T5" fmla="*/ 52 h 234"/>
                  <a:gd name="T6" fmla="*/ 203 w 501"/>
                  <a:gd name="T7" fmla="*/ 53 h 234"/>
                  <a:gd name="T8" fmla="*/ 177 w 501"/>
                  <a:gd name="T9" fmla="*/ 30 h 234"/>
                  <a:gd name="T10" fmla="*/ 204 w 501"/>
                  <a:gd name="T11" fmla="*/ 20 h 234"/>
                  <a:gd name="T12" fmla="*/ 180 w 501"/>
                  <a:gd name="T13" fmla="*/ 16 h 234"/>
                  <a:gd name="T14" fmla="*/ 162 w 501"/>
                  <a:gd name="T15" fmla="*/ 54 h 234"/>
                  <a:gd name="T16" fmla="*/ 162 w 501"/>
                  <a:gd name="T17" fmla="*/ 45 h 234"/>
                  <a:gd name="T18" fmla="*/ 175 w 501"/>
                  <a:gd name="T19" fmla="*/ 76 h 234"/>
                  <a:gd name="T20" fmla="*/ 134 w 501"/>
                  <a:gd name="T21" fmla="*/ 128 h 234"/>
                  <a:gd name="T22" fmla="*/ 97 w 501"/>
                  <a:gd name="T23" fmla="*/ 50 h 234"/>
                  <a:gd name="T24" fmla="*/ 30 w 501"/>
                  <a:gd name="T25" fmla="*/ 79 h 234"/>
                  <a:gd name="T26" fmla="*/ 42 w 501"/>
                  <a:gd name="T27" fmla="*/ 39 h 234"/>
                  <a:gd name="T28" fmla="*/ 50 w 501"/>
                  <a:gd name="T29" fmla="*/ 59 h 234"/>
                  <a:gd name="T30" fmla="*/ 34 w 501"/>
                  <a:gd name="T31" fmla="*/ 50 h 234"/>
                  <a:gd name="T32" fmla="*/ 86 w 501"/>
                  <a:gd name="T33" fmla="*/ 69 h 234"/>
                  <a:gd name="T34" fmla="*/ 96 w 501"/>
                  <a:gd name="T35" fmla="*/ 71 h 234"/>
                  <a:gd name="T36" fmla="*/ 166 w 501"/>
                  <a:gd name="T37" fmla="*/ 126 h 234"/>
                  <a:gd name="T38" fmla="*/ 112 w 501"/>
                  <a:gd name="T39" fmla="*/ 25 h 234"/>
                  <a:gd name="T40" fmla="*/ 118 w 501"/>
                  <a:gd name="T41" fmla="*/ 48 h 234"/>
                  <a:gd name="T42" fmla="*/ 106 w 501"/>
                  <a:gd name="T43" fmla="*/ 30 h 234"/>
                  <a:gd name="T44" fmla="*/ 138 w 501"/>
                  <a:gd name="T45" fmla="*/ 57 h 234"/>
                  <a:gd name="T46" fmla="*/ 96 w 501"/>
                  <a:gd name="T47" fmla="*/ 94 h 234"/>
                  <a:gd name="T48" fmla="*/ 96 w 501"/>
                  <a:gd name="T49" fmla="*/ 122 h 234"/>
                  <a:gd name="T50" fmla="*/ 59 w 501"/>
                  <a:gd name="T51" fmla="*/ 69 h 234"/>
                  <a:gd name="T52" fmla="*/ 59 w 501"/>
                  <a:gd name="T53" fmla="*/ 82 h 234"/>
                  <a:gd name="T54" fmla="*/ 13 w 501"/>
                  <a:gd name="T55" fmla="*/ 66 h 234"/>
                  <a:gd name="T56" fmla="*/ 28 w 501"/>
                  <a:gd name="T57" fmla="*/ 83 h 234"/>
                  <a:gd name="T58" fmla="*/ 19 w 501"/>
                  <a:gd name="T59" fmla="*/ 176 h 234"/>
                  <a:gd name="T60" fmla="*/ 5 w 501"/>
                  <a:gd name="T61" fmla="*/ 221 h 234"/>
                  <a:gd name="T62" fmla="*/ 288 w 501"/>
                  <a:gd name="T63" fmla="*/ 127 h 234"/>
                  <a:gd name="T64" fmla="*/ 277 w 501"/>
                  <a:gd name="T65" fmla="*/ 54 h 234"/>
                  <a:gd name="T66" fmla="*/ 322 w 501"/>
                  <a:gd name="T67" fmla="*/ 233 h 234"/>
                  <a:gd name="T68" fmla="*/ 326 w 501"/>
                  <a:gd name="T69" fmla="*/ 30 h 234"/>
                  <a:gd name="T70" fmla="*/ 298 w 501"/>
                  <a:gd name="T71" fmla="*/ 17 h 234"/>
                  <a:gd name="T72" fmla="*/ 323 w 501"/>
                  <a:gd name="T73" fmla="*/ 18 h 234"/>
                  <a:gd name="T74" fmla="*/ 338 w 501"/>
                  <a:gd name="T75" fmla="*/ 58 h 234"/>
                  <a:gd name="T76" fmla="*/ 339 w 501"/>
                  <a:gd name="T77" fmla="*/ 43 h 234"/>
                  <a:gd name="T78" fmla="*/ 375 w 501"/>
                  <a:gd name="T79" fmla="*/ 83 h 234"/>
                  <a:gd name="T80" fmla="*/ 364 w 501"/>
                  <a:gd name="T81" fmla="*/ 126 h 234"/>
                  <a:gd name="T82" fmla="*/ 377 w 501"/>
                  <a:gd name="T83" fmla="*/ 50 h 234"/>
                  <a:gd name="T84" fmla="*/ 377 w 501"/>
                  <a:gd name="T85" fmla="*/ 50 h 234"/>
                  <a:gd name="T86" fmla="*/ 447 w 501"/>
                  <a:gd name="T87" fmla="*/ 63 h 234"/>
                  <a:gd name="T88" fmla="*/ 452 w 501"/>
                  <a:gd name="T89" fmla="*/ 58 h 234"/>
                  <a:gd name="T90" fmla="*/ 469 w 501"/>
                  <a:gd name="T91" fmla="*/ 52 h 234"/>
                  <a:gd name="T92" fmla="*/ 414 w 501"/>
                  <a:gd name="T93" fmla="*/ 73 h 234"/>
                  <a:gd name="T94" fmla="*/ 407 w 501"/>
                  <a:gd name="T95" fmla="*/ 71 h 234"/>
                  <a:gd name="T96" fmla="*/ 338 w 501"/>
                  <a:gd name="T97" fmla="*/ 124 h 234"/>
                  <a:gd name="T98" fmla="*/ 390 w 501"/>
                  <a:gd name="T99" fmla="*/ 24 h 234"/>
                  <a:gd name="T100" fmla="*/ 382 w 501"/>
                  <a:gd name="T101" fmla="*/ 48 h 234"/>
                  <a:gd name="T102" fmla="*/ 397 w 501"/>
                  <a:gd name="T103" fmla="*/ 34 h 234"/>
                  <a:gd name="T104" fmla="*/ 362 w 501"/>
                  <a:gd name="T105" fmla="*/ 58 h 234"/>
                  <a:gd name="T106" fmla="*/ 447 w 501"/>
                  <a:gd name="T107" fmla="*/ 110 h 234"/>
                  <a:gd name="T108" fmla="*/ 405 w 501"/>
                  <a:gd name="T109" fmla="*/ 122 h 234"/>
                  <a:gd name="T110" fmla="*/ 443 w 501"/>
                  <a:gd name="T111" fmla="*/ 69 h 234"/>
                  <a:gd name="T112" fmla="*/ 442 w 501"/>
                  <a:gd name="T113" fmla="*/ 82 h 234"/>
                  <a:gd name="T114" fmla="*/ 488 w 501"/>
                  <a:gd name="T115" fmla="*/ 66 h 234"/>
                  <a:gd name="T116" fmla="*/ 473 w 501"/>
                  <a:gd name="T117" fmla="*/ 83 h 234"/>
                  <a:gd name="T118" fmla="*/ 483 w 501"/>
                  <a:gd name="T119" fmla="*/ 176 h 234"/>
                  <a:gd name="T120" fmla="*/ 496 w 501"/>
                  <a:gd name="T121" fmla="*/ 22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1" h="234">
                    <a:moveTo>
                      <a:pt x="250" y="76"/>
                    </a:moveTo>
                    <a:lnTo>
                      <a:pt x="294" y="76"/>
                    </a:lnTo>
                    <a:lnTo>
                      <a:pt x="294" y="103"/>
                    </a:lnTo>
                    <a:lnTo>
                      <a:pt x="250" y="103"/>
                    </a:lnTo>
                    <a:lnTo>
                      <a:pt x="207" y="103"/>
                    </a:lnTo>
                    <a:lnTo>
                      <a:pt x="207" y="76"/>
                    </a:lnTo>
                    <a:lnTo>
                      <a:pt x="250" y="76"/>
                    </a:lnTo>
                    <a:lnTo>
                      <a:pt x="250" y="76"/>
                    </a:lnTo>
                    <a:close/>
                    <a:moveTo>
                      <a:pt x="250" y="107"/>
                    </a:moveTo>
                    <a:lnTo>
                      <a:pt x="250" y="107"/>
                    </a:lnTo>
                    <a:lnTo>
                      <a:pt x="294" y="107"/>
                    </a:lnTo>
                    <a:lnTo>
                      <a:pt x="294" y="116"/>
                    </a:lnTo>
                    <a:lnTo>
                      <a:pt x="252" y="116"/>
                    </a:lnTo>
                    <a:lnTo>
                      <a:pt x="249" y="116"/>
                    </a:lnTo>
                    <a:lnTo>
                      <a:pt x="207" y="116"/>
                    </a:lnTo>
                    <a:lnTo>
                      <a:pt x="207" y="107"/>
                    </a:lnTo>
                    <a:lnTo>
                      <a:pt x="250" y="107"/>
                    </a:lnTo>
                    <a:lnTo>
                      <a:pt x="250" y="107"/>
                    </a:lnTo>
                    <a:close/>
                    <a:moveTo>
                      <a:pt x="247" y="65"/>
                    </a:moveTo>
                    <a:lnTo>
                      <a:pt x="254" y="65"/>
                    </a:lnTo>
                    <a:lnTo>
                      <a:pt x="294" y="65"/>
                    </a:lnTo>
                    <a:lnTo>
                      <a:pt x="294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07" y="74"/>
                    </a:lnTo>
                    <a:lnTo>
                      <a:pt x="207" y="65"/>
                    </a:lnTo>
                    <a:lnTo>
                      <a:pt x="247" y="65"/>
                    </a:lnTo>
                    <a:lnTo>
                      <a:pt x="247" y="65"/>
                    </a:lnTo>
                    <a:close/>
                    <a:moveTo>
                      <a:pt x="225" y="118"/>
                    </a:moveTo>
                    <a:lnTo>
                      <a:pt x="224" y="118"/>
                    </a:lnTo>
                    <a:lnTo>
                      <a:pt x="222" y="121"/>
                    </a:lnTo>
                    <a:lnTo>
                      <a:pt x="221" y="122"/>
                    </a:lnTo>
                    <a:lnTo>
                      <a:pt x="220" y="124"/>
                    </a:lnTo>
                    <a:lnTo>
                      <a:pt x="218" y="125"/>
                    </a:lnTo>
                    <a:lnTo>
                      <a:pt x="217" y="126"/>
                    </a:lnTo>
                    <a:lnTo>
                      <a:pt x="214" y="126"/>
                    </a:lnTo>
                    <a:lnTo>
                      <a:pt x="214" y="126"/>
                    </a:lnTo>
                    <a:lnTo>
                      <a:pt x="214" y="127"/>
                    </a:lnTo>
                    <a:lnTo>
                      <a:pt x="214" y="128"/>
                    </a:lnTo>
                    <a:lnTo>
                      <a:pt x="213" y="129"/>
                    </a:lnTo>
                    <a:lnTo>
                      <a:pt x="213" y="130"/>
                    </a:lnTo>
                    <a:lnTo>
                      <a:pt x="212" y="131"/>
                    </a:lnTo>
                    <a:lnTo>
                      <a:pt x="211" y="132"/>
                    </a:lnTo>
                    <a:lnTo>
                      <a:pt x="209" y="133"/>
                    </a:lnTo>
                    <a:lnTo>
                      <a:pt x="208" y="133"/>
                    </a:lnTo>
                    <a:lnTo>
                      <a:pt x="208" y="118"/>
                    </a:lnTo>
                    <a:lnTo>
                      <a:pt x="225" y="118"/>
                    </a:lnTo>
                    <a:lnTo>
                      <a:pt x="225" y="118"/>
                    </a:lnTo>
                    <a:close/>
                    <a:moveTo>
                      <a:pt x="207" y="62"/>
                    </a:moveTo>
                    <a:lnTo>
                      <a:pt x="209" y="62"/>
                    </a:lnTo>
                    <a:lnTo>
                      <a:pt x="212" y="62"/>
                    </a:lnTo>
                    <a:lnTo>
                      <a:pt x="216" y="62"/>
                    </a:lnTo>
                    <a:lnTo>
                      <a:pt x="219" y="61"/>
                    </a:lnTo>
                    <a:lnTo>
                      <a:pt x="221" y="59"/>
                    </a:lnTo>
                    <a:lnTo>
                      <a:pt x="222" y="58"/>
                    </a:lnTo>
                    <a:lnTo>
                      <a:pt x="222" y="58"/>
                    </a:lnTo>
                    <a:lnTo>
                      <a:pt x="223" y="56"/>
                    </a:lnTo>
                    <a:lnTo>
                      <a:pt x="224" y="54"/>
                    </a:lnTo>
                    <a:lnTo>
                      <a:pt x="224" y="54"/>
                    </a:lnTo>
                    <a:lnTo>
                      <a:pt x="224" y="53"/>
                    </a:lnTo>
                    <a:lnTo>
                      <a:pt x="224" y="52"/>
                    </a:lnTo>
                    <a:lnTo>
                      <a:pt x="222" y="49"/>
                    </a:lnTo>
                    <a:lnTo>
                      <a:pt x="220" y="46"/>
                    </a:lnTo>
                    <a:lnTo>
                      <a:pt x="218" y="45"/>
                    </a:lnTo>
                    <a:lnTo>
                      <a:pt x="217" y="45"/>
                    </a:lnTo>
                    <a:lnTo>
                      <a:pt x="215" y="45"/>
                    </a:lnTo>
                    <a:lnTo>
                      <a:pt x="214" y="46"/>
                    </a:lnTo>
                    <a:lnTo>
                      <a:pt x="211" y="49"/>
                    </a:lnTo>
                    <a:lnTo>
                      <a:pt x="209" y="52"/>
                    </a:lnTo>
                    <a:lnTo>
                      <a:pt x="208" y="53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62"/>
                    </a:lnTo>
                    <a:lnTo>
                      <a:pt x="207" y="62"/>
                    </a:lnTo>
                    <a:close/>
                    <a:moveTo>
                      <a:pt x="203" y="53"/>
                    </a:moveTo>
                    <a:lnTo>
                      <a:pt x="179" y="53"/>
                    </a:lnTo>
                    <a:lnTo>
                      <a:pt x="179" y="233"/>
                    </a:lnTo>
                    <a:lnTo>
                      <a:pt x="203" y="233"/>
                    </a:lnTo>
                    <a:lnTo>
                      <a:pt x="203" y="53"/>
                    </a:lnTo>
                    <a:lnTo>
                      <a:pt x="203" y="53"/>
                    </a:lnTo>
                    <a:close/>
                    <a:moveTo>
                      <a:pt x="206" y="30"/>
                    </a:moveTo>
                    <a:lnTo>
                      <a:pt x="206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48"/>
                    </a:lnTo>
                    <a:lnTo>
                      <a:pt x="207" y="49"/>
                    </a:lnTo>
                    <a:lnTo>
                      <a:pt x="207" y="50"/>
                    </a:lnTo>
                    <a:lnTo>
                      <a:pt x="206" y="50"/>
                    </a:lnTo>
                    <a:lnTo>
                      <a:pt x="206" y="50"/>
                    </a:lnTo>
                    <a:lnTo>
                      <a:pt x="177" y="50"/>
                    </a:lnTo>
                    <a:lnTo>
                      <a:pt x="176" y="50"/>
                    </a:lnTo>
                    <a:lnTo>
                      <a:pt x="175" y="50"/>
                    </a:lnTo>
                    <a:lnTo>
                      <a:pt x="175" y="49"/>
                    </a:lnTo>
                    <a:lnTo>
                      <a:pt x="175" y="48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6" y="30"/>
                    </a:lnTo>
                    <a:lnTo>
                      <a:pt x="177" y="30"/>
                    </a:lnTo>
                    <a:lnTo>
                      <a:pt x="206" y="30"/>
                    </a:lnTo>
                    <a:lnTo>
                      <a:pt x="206" y="30"/>
                    </a:lnTo>
                    <a:close/>
                    <a:moveTo>
                      <a:pt x="190" y="0"/>
                    </a:moveTo>
                    <a:lnTo>
                      <a:pt x="191" y="0"/>
                    </a:lnTo>
                    <a:lnTo>
                      <a:pt x="191" y="0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3" y="1"/>
                    </a:lnTo>
                    <a:lnTo>
                      <a:pt x="194" y="1"/>
                    </a:lnTo>
                    <a:lnTo>
                      <a:pt x="195" y="2"/>
                    </a:lnTo>
                    <a:lnTo>
                      <a:pt x="196" y="3"/>
                    </a:lnTo>
                    <a:lnTo>
                      <a:pt x="198" y="5"/>
                    </a:lnTo>
                    <a:lnTo>
                      <a:pt x="198" y="7"/>
                    </a:lnTo>
                    <a:lnTo>
                      <a:pt x="199" y="11"/>
                    </a:lnTo>
                    <a:lnTo>
                      <a:pt x="199" y="13"/>
                    </a:lnTo>
                    <a:lnTo>
                      <a:pt x="201" y="14"/>
                    </a:lnTo>
                    <a:lnTo>
                      <a:pt x="202" y="14"/>
                    </a:lnTo>
                    <a:lnTo>
                      <a:pt x="202" y="16"/>
                    </a:lnTo>
                    <a:lnTo>
                      <a:pt x="203" y="17"/>
                    </a:lnTo>
                    <a:lnTo>
                      <a:pt x="204" y="18"/>
                    </a:lnTo>
                    <a:lnTo>
                      <a:pt x="204" y="20"/>
                    </a:lnTo>
                    <a:lnTo>
                      <a:pt x="203" y="22"/>
                    </a:lnTo>
                    <a:lnTo>
                      <a:pt x="202" y="22"/>
                    </a:lnTo>
                    <a:lnTo>
                      <a:pt x="202" y="25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7"/>
                    </a:lnTo>
                    <a:lnTo>
                      <a:pt x="201" y="27"/>
                    </a:lnTo>
                    <a:lnTo>
                      <a:pt x="191" y="27"/>
                    </a:lnTo>
                    <a:lnTo>
                      <a:pt x="182" y="27"/>
                    </a:lnTo>
                    <a:lnTo>
                      <a:pt x="181" y="27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5"/>
                    </a:lnTo>
                    <a:lnTo>
                      <a:pt x="180" y="22"/>
                    </a:lnTo>
                    <a:lnTo>
                      <a:pt x="179" y="22"/>
                    </a:lnTo>
                    <a:lnTo>
                      <a:pt x="178" y="20"/>
                    </a:lnTo>
                    <a:lnTo>
                      <a:pt x="178" y="18"/>
                    </a:lnTo>
                    <a:lnTo>
                      <a:pt x="179" y="17"/>
                    </a:lnTo>
                    <a:lnTo>
                      <a:pt x="180" y="16"/>
                    </a:lnTo>
                    <a:lnTo>
                      <a:pt x="181" y="14"/>
                    </a:lnTo>
                    <a:lnTo>
                      <a:pt x="182" y="14"/>
                    </a:lnTo>
                    <a:lnTo>
                      <a:pt x="183" y="13"/>
                    </a:lnTo>
                    <a:lnTo>
                      <a:pt x="183" y="11"/>
                    </a:lnTo>
                    <a:lnTo>
                      <a:pt x="184" y="7"/>
                    </a:lnTo>
                    <a:lnTo>
                      <a:pt x="186" y="5"/>
                    </a:lnTo>
                    <a:lnTo>
                      <a:pt x="186" y="3"/>
                    </a:lnTo>
                    <a:lnTo>
                      <a:pt x="187" y="2"/>
                    </a:lnTo>
                    <a:lnTo>
                      <a:pt x="188" y="1"/>
                    </a:lnTo>
                    <a:lnTo>
                      <a:pt x="190" y="1"/>
                    </a:lnTo>
                    <a:lnTo>
                      <a:pt x="190" y="0"/>
                    </a:lnTo>
                    <a:lnTo>
                      <a:pt x="190" y="0"/>
                    </a:lnTo>
                    <a:close/>
                    <a:moveTo>
                      <a:pt x="174" y="52"/>
                    </a:moveTo>
                    <a:lnTo>
                      <a:pt x="174" y="62"/>
                    </a:lnTo>
                    <a:lnTo>
                      <a:pt x="168" y="62"/>
                    </a:lnTo>
                    <a:lnTo>
                      <a:pt x="166" y="62"/>
                    </a:lnTo>
                    <a:lnTo>
                      <a:pt x="166" y="61"/>
                    </a:lnTo>
                    <a:lnTo>
                      <a:pt x="164" y="59"/>
                    </a:lnTo>
                    <a:lnTo>
                      <a:pt x="163" y="58"/>
                    </a:lnTo>
                    <a:lnTo>
                      <a:pt x="162" y="55"/>
                    </a:lnTo>
                    <a:lnTo>
                      <a:pt x="162" y="54"/>
                    </a:lnTo>
                    <a:lnTo>
                      <a:pt x="161" y="53"/>
                    </a:lnTo>
                    <a:lnTo>
                      <a:pt x="159" y="51"/>
                    </a:lnTo>
                    <a:lnTo>
                      <a:pt x="158" y="50"/>
                    </a:lnTo>
                    <a:lnTo>
                      <a:pt x="156" y="47"/>
                    </a:lnTo>
                    <a:lnTo>
                      <a:pt x="156" y="46"/>
                    </a:lnTo>
                    <a:lnTo>
                      <a:pt x="156" y="46"/>
                    </a:lnTo>
                    <a:lnTo>
                      <a:pt x="156" y="45"/>
                    </a:lnTo>
                    <a:lnTo>
                      <a:pt x="157" y="44"/>
                    </a:lnTo>
                    <a:lnTo>
                      <a:pt x="158" y="42"/>
                    </a:lnTo>
                    <a:lnTo>
                      <a:pt x="159" y="42"/>
                    </a:lnTo>
                    <a:lnTo>
                      <a:pt x="160" y="42"/>
                    </a:lnTo>
                    <a:lnTo>
                      <a:pt x="161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3"/>
                    </a:lnTo>
                    <a:lnTo>
                      <a:pt x="161" y="44"/>
                    </a:lnTo>
                    <a:lnTo>
                      <a:pt x="162" y="45"/>
                    </a:lnTo>
                    <a:lnTo>
                      <a:pt x="162" y="46"/>
                    </a:lnTo>
                    <a:lnTo>
                      <a:pt x="163" y="46"/>
                    </a:lnTo>
                    <a:lnTo>
                      <a:pt x="164" y="46"/>
                    </a:lnTo>
                    <a:lnTo>
                      <a:pt x="166" y="47"/>
                    </a:lnTo>
                    <a:lnTo>
                      <a:pt x="169" y="48"/>
                    </a:lnTo>
                    <a:lnTo>
                      <a:pt x="170" y="50"/>
                    </a:lnTo>
                    <a:lnTo>
                      <a:pt x="171" y="51"/>
                    </a:lnTo>
                    <a:lnTo>
                      <a:pt x="173" y="52"/>
                    </a:lnTo>
                    <a:lnTo>
                      <a:pt x="174" y="52"/>
                    </a:lnTo>
                    <a:lnTo>
                      <a:pt x="174" y="52"/>
                    </a:lnTo>
                    <a:close/>
                    <a:moveTo>
                      <a:pt x="175" y="65"/>
                    </a:moveTo>
                    <a:lnTo>
                      <a:pt x="168" y="65"/>
                    </a:lnTo>
                    <a:lnTo>
                      <a:pt x="168" y="74"/>
                    </a:lnTo>
                    <a:lnTo>
                      <a:pt x="175" y="74"/>
                    </a:lnTo>
                    <a:lnTo>
                      <a:pt x="175" y="65"/>
                    </a:lnTo>
                    <a:lnTo>
                      <a:pt x="175" y="65"/>
                    </a:lnTo>
                    <a:close/>
                    <a:moveTo>
                      <a:pt x="175" y="76"/>
                    </a:moveTo>
                    <a:lnTo>
                      <a:pt x="126" y="76"/>
                    </a:lnTo>
                    <a:lnTo>
                      <a:pt x="126" y="83"/>
                    </a:lnTo>
                    <a:lnTo>
                      <a:pt x="175" y="83"/>
                    </a:lnTo>
                    <a:lnTo>
                      <a:pt x="175" y="76"/>
                    </a:lnTo>
                    <a:lnTo>
                      <a:pt x="175" y="76"/>
                    </a:lnTo>
                    <a:close/>
                    <a:moveTo>
                      <a:pt x="175" y="86"/>
                    </a:moveTo>
                    <a:lnTo>
                      <a:pt x="126" y="86"/>
                    </a:lnTo>
                    <a:lnTo>
                      <a:pt x="126" y="107"/>
                    </a:lnTo>
                    <a:lnTo>
                      <a:pt x="175" y="107"/>
                    </a:lnTo>
                    <a:lnTo>
                      <a:pt x="175" y="86"/>
                    </a:lnTo>
                    <a:lnTo>
                      <a:pt x="175" y="86"/>
                    </a:lnTo>
                    <a:close/>
                    <a:moveTo>
                      <a:pt x="175" y="110"/>
                    </a:moveTo>
                    <a:lnTo>
                      <a:pt x="126" y="110"/>
                    </a:lnTo>
                    <a:lnTo>
                      <a:pt x="126" y="117"/>
                    </a:lnTo>
                    <a:lnTo>
                      <a:pt x="175" y="117"/>
                    </a:lnTo>
                    <a:lnTo>
                      <a:pt x="175" y="110"/>
                    </a:lnTo>
                    <a:lnTo>
                      <a:pt x="175" y="110"/>
                    </a:lnTo>
                    <a:close/>
                    <a:moveTo>
                      <a:pt x="140" y="121"/>
                    </a:moveTo>
                    <a:lnTo>
                      <a:pt x="141" y="121"/>
                    </a:lnTo>
                    <a:lnTo>
                      <a:pt x="140" y="122"/>
                    </a:lnTo>
                    <a:lnTo>
                      <a:pt x="139" y="122"/>
                    </a:lnTo>
                    <a:lnTo>
                      <a:pt x="138" y="124"/>
                    </a:lnTo>
                    <a:lnTo>
                      <a:pt x="137" y="126"/>
                    </a:lnTo>
                    <a:lnTo>
                      <a:pt x="135" y="126"/>
                    </a:lnTo>
                    <a:lnTo>
                      <a:pt x="134" y="128"/>
                    </a:lnTo>
                    <a:lnTo>
                      <a:pt x="132" y="128"/>
                    </a:lnTo>
                    <a:lnTo>
                      <a:pt x="130" y="129"/>
                    </a:lnTo>
                    <a:lnTo>
                      <a:pt x="130" y="130"/>
                    </a:lnTo>
                    <a:lnTo>
                      <a:pt x="129" y="132"/>
                    </a:lnTo>
                    <a:lnTo>
                      <a:pt x="128" y="134"/>
                    </a:lnTo>
                    <a:lnTo>
                      <a:pt x="127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21"/>
                    </a:lnTo>
                    <a:lnTo>
                      <a:pt x="140" y="121"/>
                    </a:lnTo>
                    <a:lnTo>
                      <a:pt x="140" y="121"/>
                    </a:lnTo>
                    <a:close/>
                    <a:moveTo>
                      <a:pt x="122" y="73"/>
                    </a:moveTo>
                    <a:lnTo>
                      <a:pt x="100" y="73"/>
                    </a:lnTo>
                    <a:lnTo>
                      <a:pt x="100" y="233"/>
                    </a:lnTo>
                    <a:lnTo>
                      <a:pt x="122" y="233"/>
                    </a:lnTo>
                    <a:lnTo>
                      <a:pt x="122" y="73"/>
                    </a:lnTo>
                    <a:lnTo>
                      <a:pt x="122" y="73"/>
                    </a:lnTo>
                    <a:close/>
                    <a:moveTo>
                      <a:pt x="124" y="50"/>
                    </a:moveTo>
                    <a:lnTo>
                      <a:pt x="98" y="50"/>
                    </a:lnTo>
                    <a:lnTo>
                      <a:pt x="97" y="50"/>
                    </a:lnTo>
                    <a:lnTo>
                      <a:pt x="97" y="50"/>
                    </a:lnTo>
                    <a:lnTo>
                      <a:pt x="96" y="51"/>
                    </a:lnTo>
                    <a:lnTo>
                      <a:pt x="96" y="51"/>
                    </a:lnTo>
                    <a:lnTo>
                      <a:pt x="96" y="67"/>
                    </a:lnTo>
                    <a:lnTo>
                      <a:pt x="96" y="68"/>
                    </a:lnTo>
                    <a:lnTo>
                      <a:pt x="97" y="68"/>
                    </a:lnTo>
                    <a:lnTo>
                      <a:pt x="97" y="68"/>
                    </a:lnTo>
                    <a:lnTo>
                      <a:pt x="98" y="69"/>
                    </a:lnTo>
                    <a:lnTo>
                      <a:pt x="124" y="69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7"/>
                    </a:lnTo>
                    <a:lnTo>
                      <a:pt x="125" y="51"/>
                    </a:lnTo>
                    <a:lnTo>
                      <a:pt x="125" y="51"/>
                    </a:lnTo>
                    <a:lnTo>
                      <a:pt x="125" y="50"/>
                    </a:lnTo>
                    <a:lnTo>
                      <a:pt x="125" y="50"/>
                    </a:lnTo>
                    <a:lnTo>
                      <a:pt x="124" y="50"/>
                    </a:lnTo>
                    <a:lnTo>
                      <a:pt x="124" y="50"/>
                    </a:lnTo>
                    <a:close/>
                    <a:moveTo>
                      <a:pt x="52" y="79"/>
                    </a:moveTo>
                    <a:lnTo>
                      <a:pt x="30" y="79"/>
                    </a:lnTo>
                    <a:lnTo>
                      <a:pt x="30" y="232"/>
                    </a:lnTo>
                    <a:lnTo>
                      <a:pt x="51" y="232"/>
                    </a:lnTo>
                    <a:lnTo>
                      <a:pt x="51" y="88"/>
                    </a:lnTo>
                    <a:lnTo>
                      <a:pt x="52" y="88"/>
                    </a:lnTo>
                    <a:lnTo>
                      <a:pt x="52" y="79"/>
                    </a:lnTo>
                    <a:lnTo>
                      <a:pt x="52" y="79"/>
                    </a:lnTo>
                    <a:close/>
                    <a:moveTo>
                      <a:pt x="54" y="63"/>
                    </a:moveTo>
                    <a:lnTo>
                      <a:pt x="30" y="63"/>
                    </a:lnTo>
                    <a:lnTo>
                      <a:pt x="29" y="63"/>
                    </a:lnTo>
                    <a:lnTo>
                      <a:pt x="29" y="64"/>
                    </a:lnTo>
                    <a:lnTo>
                      <a:pt x="29" y="76"/>
                    </a:lnTo>
                    <a:lnTo>
                      <a:pt x="29" y="77"/>
                    </a:lnTo>
                    <a:lnTo>
                      <a:pt x="30" y="78"/>
                    </a:lnTo>
                    <a:lnTo>
                      <a:pt x="54" y="78"/>
                    </a:lnTo>
                    <a:lnTo>
                      <a:pt x="54" y="77"/>
                    </a:lnTo>
                    <a:lnTo>
                      <a:pt x="54" y="76"/>
                    </a:lnTo>
                    <a:lnTo>
                      <a:pt x="54" y="64"/>
                    </a:lnTo>
                    <a:lnTo>
                      <a:pt x="54" y="63"/>
                    </a:lnTo>
                    <a:lnTo>
                      <a:pt x="54" y="63"/>
                    </a:lnTo>
                    <a:lnTo>
                      <a:pt x="54" y="63"/>
                    </a:lnTo>
                    <a:close/>
                    <a:moveTo>
                      <a:pt x="42" y="39"/>
                    </a:moveTo>
                    <a:lnTo>
                      <a:pt x="42" y="39"/>
                    </a:lnTo>
                    <a:lnTo>
                      <a:pt x="43" y="39"/>
                    </a:lnTo>
                    <a:lnTo>
                      <a:pt x="45" y="40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47" y="45"/>
                    </a:lnTo>
                    <a:lnTo>
                      <a:pt x="48" y="47"/>
                    </a:lnTo>
                    <a:lnTo>
                      <a:pt x="49" y="49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50" y="51"/>
                    </a:lnTo>
                    <a:lnTo>
                      <a:pt x="51" y="52"/>
                    </a:lnTo>
                    <a:lnTo>
                      <a:pt x="51" y="53"/>
                    </a:lnTo>
                    <a:lnTo>
                      <a:pt x="51" y="54"/>
                    </a:lnTo>
                    <a:lnTo>
                      <a:pt x="51" y="55"/>
                    </a:lnTo>
                    <a:lnTo>
                      <a:pt x="50" y="56"/>
                    </a:lnTo>
                    <a:lnTo>
                      <a:pt x="50" y="57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9"/>
                    </a:lnTo>
                    <a:lnTo>
                      <a:pt x="50" y="59"/>
                    </a:lnTo>
                    <a:lnTo>
                      <a:pt x="50" y="61"/>
                    </a:lnTo>
                    <a:lnTo>
                      <a:pt x="50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34" y="61"/>
                    </a:lnTo>
                    <a:lnTo>
                      <a:pt x="34" y="61"/>
                    </a:lnTo>
                    <a:lnTo>
                      <a:pt x="34" y="59"/>
                    </a:lnTo>
                    <a:lnTo>
                      <a:pt x="34" y="59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7"/>
                    </a:lnTo>
                    <a:lnTo>
                      <a:pt x="34" y="56"/>
                    </a:lnTo>
                    <a:lnTo>
                      <a:pt x="33" y="55"/>
                    </a:lnTo>
                    <a:lnTo>
                      <a:pt x="32" y="54"/>
                    </a:lnTo>
                    <a:lnTo>
                      <a:pt x="32" y="53"/>
                    </a:lnTo>
                    <a:lnTo>
                      <a:pt x="32" y="52"/>
                    </a:lnTo>
                    <a:lnTo>
                      <a:pt x="33" y="51"/>
                    </a:lnTo>
                    <a:lnTo>
                      <a:pt x="34" y="50"/>
                    </a:lnTo>
                    <a:lnTo>
                      <a:pt x="34" y="50"/>
                    </a:lnTo>
                    <a:lnTo>
                      <a:pt x="35" y="49"/>
                    </a:lnTo>
                    <a:lnTo>
                      <a:pt x="35" y="47"/>
                    </a:lnTo>
                    <a:lnTo>
                      <a:pt x="36" y="45"/>
                    </a:lnTo>
                    <a:lnTo>
                      <a:pt x="38" y="42"/>
                    </a:lnTo>
                    <a:lnTo>
                      <a:pt x="38" y="42"/>
                    </a:lnTo>
                    <a:lnTo>
                      <a:pt x="39" y="40"/>
                    </a:lnTo>
                    <a:lnTo>
                      <a:pt x="40" y="39"/>
                    </a:lnTo>
                    <a:lnTo>
                      <a:pt x="41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close/>
                    <a:moveTo>
                      <a:pt x="96" y="74"/>
                    </a:moveTo>
                    <a:lnTo>
                      <a:pt x="92" y="74"/>
                    </a:lnTo>
                    <a:lnTo>
                      <a:pt x="90" y="74"/>
                    </a:lnTo>
                    <a:lnTo>
                      <a:pt x="90" y="74"/>
                    </a:lnTo>
                    <a:lnTo>
                      <a:pt x="89" y="74"/>
                    </a:lnTo>
                    <a:lnTo>
                      <a:pt x="88" y="73"/>
                    </a:lnTo>
                    <a:lnTo>
                      <a:pt x="86" y="71"/>
                    </a:lnTo>
                    <a:lnTo>
                      <a:pt x="86" y="69"/>
                    </a:lnTo>
                    <a:lnTo>
                      <a:pt x="83" y="65"/>
                    </a:lnTo>
                    <a:lnTo>
                      <a:pt x="81" y="61"/>
                    </a:lnTo>
                    <a:lnTo>
                      <a:pt x="81" y="59"/>
                    </a:lnTo>
                    <a:lnTo>
                      <a:pt x="82" y="59"/>
                    </a:lnTo>
                    <a:lnTo>
                      <a:pt x="82" y="58"/>
                    </a:lnTo>
                    <a:lnTo>
                      <a:pt x="82" y="58"/>
                    </a:lnTo>
                    <a:lnTo>
                      <a:pt x="84" y="57"/>
                    </a:lnTo>
                    <a:lnTo>
                      <a:pt x="84" y="57"/>
                    </a:lnTo>
                    <a:lnTo>
                      <a:pt x="86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7" y="57"/>
                    </a:lnTo>
                    <a:lnTo>
                      <a:pt x="86" y="58"/>
                    </a:lnTo>
                    <a:lnTo>
                      <a:pt x="86" y="59"/>
                    </a:lnTo>
                    <a:lnTo>
                      <a:pt x="90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95" y="70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6" y="71"/>
                    </a:lnTo>
                    <a:lnTo>
                      <a:pt x="96" y="74"/>
                    </a:lnTo>
                    <a:lnTo>
                      <a:pt x="96" y="74"/>
                    </a:lnTo>
                    <a:close/>
                    <a:moveTo>
                      <a:pt x="96" y="76"/>
                    </a:moveTo>
                    <a:lnTo>
                      <a:pt x="91" y="76"/>
                    </a:lnTo>
                    <a:lnTo>
                      <a:pt x="91" y="83"/>
                    </a:lnTo>
                    <a:lnTo>
                      <a:pt x="96" y="83"/>
                    </a:lnTo>
                    <a:lnTo>
                      <a:pt x="96" y="76"/>
                    </a:lnTo>
                    <a:lnTo>
                      <a:pt x="96" y="76"/>
                    </a:lnTo>
                    <a:close/>
                    <a:moveTo>
                      <a:pt x="96" y="84"/>
                    </a:moveTo>
                    <a:lnTo>
                      <a:pt x="54" y="84"/>
                    </a:lnTo>
                    <a:lnTo>
                      <a:pt x="54" y="92"/>
                    </a:lnTo>
                    <a:lnTo>
                      <a:pt x="96" y="92"/>
                    </a:lnTo>
                    <a:lnTo>
                      <a:pt x="96" y="84"/>
                    </a:lnTo>
                    <a:lnTo>
                      <a:pt x="96" y="84"/>
                    </a:lnTo>
                    <a:close/>
                    <a:moveTo>
                      <a:pt x="162" y="121"/>
                    </a:moveTo>
                    <a:lnTo>
                      <a:pt x="161" y="121"/>
                    </a:lnTo>
                    <a:lnTo>
                      <a:pt x="162" y="122"/>
                    </a:lnTo>
                    <a:lnTo>
                      <a:pt x="162" y="122"/>
                    </a:lnTo>
                    <a:lnTo>
                      <a:pt x="163" y="124"/>
                    </a:lnTo>
                    <a:lnTo>
                      <a:pt x="164" y="126"/>
                    </a:lnTo>
                    <a:lnTo>
                      <a:pt x="166" y="126"/>
                    </a:lnTo>
                    <a:lnTo>
                      <a:pt x="167" y="128"/>
                    </a:lnTo>
                    <a:lnTo>
                      <a:pt x="169" y="128"/>
                    </a:lnTo>
                    <a:lnTo>
                      <a:pt x="170" y="129"/>
                    </a:lnTo>
                    <a:lnTo>
                      <a:pt x="171" y="130"/>
                    </a:lnTo>
                    <a:lnTo>
                      <a:pt x="172" y="132"/>
                    </a:lnTo>
                    <a:lnTo>
                      <a:pt x="173" y="134"/>
                    </a:lnTo>
                    <a:lnTo>
                      <a:pt x="174" y="134"/>
                    </a:lnTo>
                    <a:lnTo>
                      <a:pt x="174" y="134"/>
                    </a:lnTo>
                    <a:lnTo>
                      <a:pt x="175" y="134"/>
                    </a:lnTo>
                    <a:lnTo>
                      <a:pt x="175" y="134"/>
                    </a:lnTo>
                    <a:lnTo>
                      <a:pt x="175" y="121"/>
                    </a:lnTo>
                    <a:lnTo>
                      <a:pt x="162" y="121"/>
                    </a:lnTo>
                    <a:lnTo>
                      <a:pt x="162" y="121"/>
                    </a:lnTo>
                    <a:close/>
                    <a:moveTo>
                      <a:pt x="110" y="25"/>
                    </a:move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4"/>
                    </a:lnTo>
                    <a:lnTo>
                      <a:pt x="110" y="24"/>
                    </a:lnTo>
                    <a:lnTo>
                      <a:pt x="111" y="24"/>
                    </a:lnTo>
                    <a:lnTo>
                      <a:pt x="111" y="24"/>
                    </a:lnTo>
                    <a:lnTo>
                      <a:pt x="112" y="25"/>
                    </a:lnTo>
                    <a:lnTo>
                      <a:pt x="114" y="25"/>
                    </a:lnTo>
                    <a:lnTo>
                      <a:pt x="114" y="26"/>
                    </a:lnTo>
                    <a:lnTo>
                      <a:pt x="115" y="27"/>
                    </a:lnTo>
                    <a:lnTo>
                      <a:pt x="116" y="29"/>
                    </a:lnTo>
                    <a:lnTo>
                      <a:pt x="117" y="31"/>
                    </a:lnTo>
                    <a:lnTo>
                      <a:pt x="117" y="34"/>
                    </a:lnTo>
                    <a:lnTo>
                      <a:pt x="118" y="35"/>
                    </a:lnTo>
                    <a:lnTo>
                      <a:pt x="118" y="36"/>
                    </a:lnTo>
                    <a:lnTo>
                      <a:pt x="119" y="37"/>
                    </a:lnTo>
                    <a:lnTo>
                      <a:pt x="121" y="38"/>
                    </a:lnTo>
                    <a:lnTo>
                      <a:pt x="121" y="40"/>
                    </a:lnTo>
                    <a:lnTo>
                      <a:pt x="122" y="42"/>
                    </a:lnTo>
                    <a:lnTo>
                      <a:pt x="122" y="42"/>
                    </a:lnTo>
                    <a:lnTo>
                      <a:pt x="122" y="44"/>
                    </a:lnTo>
                    <a:lnTo>
                      <a:pt x="121" y="45"/>
                    </a:lnTo>
                    <a:lnTo>
                      <a:pt x="120" y="46"/>
                    </a:lnTo>
                    <a:lnTo>
                      <a:pt x="120" y="47"/>
                    </a:lnTo>
                    <a:lnTo>
                      <a:pt x="120" y="47"/>
                    </a:lnTo>
                    <a:lnTo>
                      <a:pt x="119" y="48"/>
                    </a:lnTo>
                    <a:lnTo>
                      <a:pt x="119" y="48"/>
                    </a:lnTo>
                    <a:lnTo>
                      <a:pt x="118" y="48"/>
                    </a:lnTo>
                    <a:lnTo>
                      <a:pt x="111" y="48"/>
                    </a:lnTo>
                    <a:lnTo>
                      <a:pt x="111" y="48"/>
                    </a:lnTo>
                    <a:lnTo>
                      <a:pt x="110" y="48"/>
                    </a:lnTo>
                    <a:lnTo>
                      <a:pt x="103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7"/>
                    </a:lnTo>
                    <a:lnTo>
                      <a:pt x="102" y="46"/>
                    </a:lnTo>
                    <a:lnTo>
                      <a:pt x="101" y="46"/>
                    </a:lnTo>
                    <a:lnTo>
                      <a:pt x="100" y="44"/>
                    </a:lnTo>
                    <a:lnTo>
                      <a:pt x="99" y="43"/>
                    </a:lnTo>
                    <a:lnTo>
                      <a:pt x="100" y="42"/>
                    </a:lnTo>
                    <a:lnTo>
                      <a:pt x="100" y="40"/>
                    </a:lnTo>
                    <a:lnTo>
                      <a:pt x="101" y="38"/>
                    </a:lnTo>
                    <a:lnTo>
                      <a:pt x="102" y="38"/>
                    </a:lnTo>
                    <a:lnTo>
                      <a:pt x="103" y="37"/>
                    </a:lnTo>
                    <a:lnTo>
                      <a:pt x="104" y="35"/>
                    </a:lnTo>
                    <a:lnTo>
                      <a:pt x="104" y="34"/>
                    </a:lnTo>
                    <a:lnTo>
                      <a:pt x="105" y="31"/>
                    </a:lnTo>
                    <a:lnTo>
                      <a:pt x="106" y="30"/>
                    </a:lnTo>
                    <a:lnTo>
                      <a:pt x="106" y="27"/>
                    </a:lnTo>
                    <a:lnTo>
                      <a:pt x="107" y="26"/>
                    </a:lnTo>
                    <a:lnTo>
                      <a:pt x="108" y="26"/>
                    </a:ln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5"/>
                    </a:lnTo>
                    <a:close/>
                    <a:moveTo>
                      <a:pt x="126" y="74"/>
                    </a:moveTo>
                    <a:lnTo>
                      <a:pt x="130" y="74"/>
                    </a:lnTo>
                    <a:lnTo>
                      <a:pt x="131" y="74"/>
                    </a:lnTo>
                    <a:lnTo>
                      <a:pt x="132" y="74"/>
                    </a:lnTo>
                    <a:lnTo>
                      <a:pt x="134" y="74"/>
                    </a:lnTo>
                    <a:lnTo>
                      <a:pt x="134" y="73"/>
                    </a:lnTo>
                    <a:lnTo>
                      <a:pt x="135" y="71"/>
                    </a:lnTo>
                    <a:lnTo>
                      <a:pt x="136" y="69"/>
                    </a:lnTo>
                    <a:lnTo>
                      <a:pt x="138" y="65"/>
                    </a:lnTo>
                    <a:lnTo>
                      <a:pt x="141" y="61"/>
                    </a:lnTo>
                    <a:lnTo>
                      <a:pt x="141" y="59"/>
                    </a:lnTo>
                    <a:lnTo>
                      <a:pt x="140" y="59"/>
                    </a:lnTo>
                    <a:lnTo>
                      <a:pt x="139" y="58"/>
                    </a:lnTo>
                    <a:lnTo>
                      <a:pt x="139" y="58"/>
                    </a:lnTo>
                    <a:lnTo>
                      <a:pt x="138" y="57"/>
                    </a:lnTo>
                    <a:lnTo>
                      <a:pt x="138" y="57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35" y="57"/>
                    </a:lnTo>
                    <a:lnTo>
                      <a:pt x="135" y="57"/>
                    </a:lnTo>
                    <a:lnTo>
                      <a:pt x="135" y="58"/>
                    </a:lnTo>
                    <a:lnTo>
                      <a:pt x="136" y="59"/>
                    </a:lnTo>
                    <a:lnTo>
                      <a:pt x="132" y="62"/>
                    </a:lnTo>
                    <a:lnTo>
                      <a:pt x="128" y="65"/>
                    </a:lnTo>
                    <a:lnTo>
                      <a:pt x="127" y="67"/>
                    </a:lnTo>
                    <a:lnTo>
                      <a:pt x="127" y="70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4"/>
                    </a:lnTo>
                    <a:lnTo>
                      <a:pt x="126" y="74"/>
                    </a:lnTo>
                    <a:close/>
                    <a:moveTo>
                      <a:pt x="96" y="94"/>
                    </a:moveTo>
                    <a:lnTo>
                      <a:pt x="54" y="94"/>
                    </a:lnTo>
                    <a:lnTo>
                      <a:pt x="54" y="110"/>
                    </a:lnTo>
                    <a:lnTo>
                      <a:pt x="96" y="110"/>
                    </a:lnTo>
                    <a:lnTo>
                      <a:pt x="96" y="94"/>
                    </a:lnTo>
                    <a:lnTo>
                      <a:pt x="96" y="94"/>
                    </a:lnTo>
                    <a:close/>
                    <a:moveTo>
                      <a:pt x="96" y="113"/>
                    </a:moveTo>
                    <a:lnTo>
                      <a:pt x="54" y="113"/>
                    </a:lnTo>
                    <a:lnTo>
                      <a:pt x="54" y="120"/>
                    </a:lnTo>
                    <a:lnTo>
                      <a:pt x="96" y="120"/>
                    </a:lnTo>
                    <a:lnTo>
                      <a:pt x="96" y="113"/>
                    </a:lnTo>
                    <a:lnTo>
                      <a:pt x="96" y="113"/>
                    </a:lnTo>
                    <a:close/>
                    <a:moveTo>
                      <a:pt x="96" y="134"/>
                    </a:moveTo>
                    <a:lnTo>
                      <a:pt x="94" y="133"/>
                    </a:lnTo>
                    <a:lnTo>
                      <a:pt x="93" y="131"/>
                    </a:lnTo>
                    <a:lnTo>
                      <a:pt x="90" y="130"/>
                    </a:lnTo>
                    <a:lnTo>
                      <a:pt x="87" y="128"/>
                    </a:lnTo>
                    <a:lnTo>
                      <a:pt x="86" y="126"/>
                    </a:lnTo>
                    <a:lnTo>
                      <a:pt x="85" y="126"/>
                    </a:lnTo>
                    <a:lnTo>
                      <a:pt x="84" y="124"/>
                    </a:lnTo>
                    <a:lnTo>
                      <a:pt x="83" y="123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96" y="122"/>
                    </a:lnTo>
                    <a:lnTo>
                      <a:pt x="96" y="134"/>
                    </a:lnTo>
                    <a:lnTo>
                      <a:pt x="96" y="134"/>
                    </a:lnTo>
                    <a:close/>
                    <a:moveTo>
                      <a:pt x="55" y="134"/>
                    </a:moveTo>
                    <a:lnTo>
                      <a:pt x="56" y="134"/>
                    </a:lnTo>
                    <a:lnTo>
                      <a:pt x="58" y="131"/>
                    </a:lnTo>
                    <a:lnTo>
                      <a:pt x="61" y="130"/>
                    </a:lnTo>
                    <a:lnTo>
                      <a:pt x="63" y="128"/>
                    </a:lnTo>
                    <a:lnTo>
                      <a:pt x="65" y="126"/>
                    </a:lnTo>
                    <a:lnTo>
                      <a:pt x="66" y="126"/>
                    </a:lnTo>
                    <a:lnTo>
                      <a:pt x="67" y="124"/>
                    </a:lnTo>
                    <a:lnTo>
                      <a:pt x="67" y="123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55" y="122"/>
                    </a:lnTo>
                    <a:lnTo>
                      <a:pt x="55" y="134"/>
                    </a:lnTo>
                    <a:lnTo>
                      <a:pt x="55" y="134"/>
                    </a:lnTo>
                    <a:close/>
                    <a:moveTo>
                      <a:pt x="54" y="79"/>
                    </a:moveTo>
                    <a:lnTo>
                      <a:pt x="57" y="79"/>
                    </a:lnTo>
                    <a:lnTo>
                      <a:pt x="57" y="70"/>
                    </a:lnTo>
                    <a:lnTo>
                      <a:pt x="58" y="69"/>
                    </a:lnTo>
                    <a:lnTo>
                      <a:pt x="59" y="69"/>
                    </a:lnTo>
                    <a:lnTo>
                      <a:pt x="60" y="69"/>
                    </a:lnTo>
                    <a:lnTo>
                      <a:pt x="61" y="69"/>
                    </a:lnTo>
                    <a:lnTo>
                      <a:pt x="62" y="70"/>
                    </a:lnTo>
                    <a:lnTo>
                      <a:pt x="63" y="70"/>
                    </a:lnTo>
                    <a:lnTo>
                      <a:pt x="63" y="71"/>
                    </a:lnTo>
                    <a:lnTo>
                      <a:pt x="63" y="72"/>
                    </a:lnTo>
                    <a:lnTo>
                      <a:pt x="63" y="73"/>
                    </a:lnTo>
                    <a:lnTo>
                      <a:pt x="63" y="73"/>
                    </a:lnTo>
                    <a:lnTo>
                      <a:pt x="65" y="74"/>
                    </a:lnTo>
                    <a:lnTo>
                      <a:pt x="66" y="74"/>
                    </a:lnTo>
                    <a:lnTo>
                      <a:pt x="66" y="75"/>
                    </a:lnTo>
                    <a:lnTo>
                      <a:pt x="66" y="76"/>
                    </a:lnTo>
                    <a:lnTo>
                      <a:pt x="66" y="77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5" y="79"/>
                    </a:lnTo>
                    <a:lnTo>
                      <a:pt x="63" y="81"/>
                    </a:lnTo>
                    <a:lnTo>
                      <a:pt x="62" y="82"/>
                    </a:lnTo>
                    <a:lnTo>
                      <a:pt x="60" y="82"/>
                    </a:lnTo>
                    <a:lnTo>
                      <a:pt x="59" y="82"/>
                    </a:lnTo>
                    <a:lnTo>
                      <a:pt x="56" y="82"/>
                    </a:lnTo>
                    <a:lnTo>
                      <a:pt x="54" y="82"/>
                    </a:lnTo>
                    <a:lnTo>
                      <a:pt x="54" y="79"/>
                    </a:lnTo>
                    <a:lnTo>
                      <a:pt x="54" y="79"/>
                    </a:lnTo>
                    <a:close/>
                    <a:moveTo>
                      <a:pt x="28" y="83"/>
                    </a:moveTo>
                    <a:lnTo>
                      <a:pt x="24" y="83"/>
                    </a:lnTo>
                    <a:lnTo>
                      <a:pt x="22" y="83"/>
                    </a:lnTo>
                    <a:lnTo>
                      <a:pt x="21" y="82"/>
                    </a:lnTo>
                    <a:lnTo>
                      <a:pt x="21" y="82"/>
                    </a:lnTo>
                    <a:lnTo>
                      <a:pt x="19" y="82"/>
                    </a:lnTo>
                    <a:lnTo>
                      <a:pt x="18" y="79"/>
                    </a:lnTo>
                    <a:lnTo>
                      <a:pt x="18" y="77"/>
                    </a:lnTo>
                    <a:lnTo>
                      <a:pt x="17" y="75"/>
                    </a:lnTo>
                    <a:lnTo>
                      <a:pt x="16" y="74"/>
                    </a:lnTo>
                    <a:lnTo>
                      <a:pt x="15" y="73"/>
                    </a:lnTo>
                    <a:lnTo>
                      <a:pt x="15" y="72"/>
                    </a:lnTo>
                    <a:lnTo>
                      <a:pt x="14" y="71"/>
                    </a:lnTo>
                    <a:lnTo>
                      <a:pt x="14" y="70"/>
                    </a:lnTo>
                    <a:lnTo>
                      <a:pt x="13" y="70"/>
                    </a:lnTo>
                    <a:lnTo>
                      <a:pt x="13" y="68"/>
                    </a:lnTo>
                    <a:lnTo>
                      <a:pt x="13" y="66"/>
                    </a:lnTo>
                    <a:lnTo>
                      <a:pt x="14" y="65"/>
                    </a:lnTo>
                    <a:lnTo>
                      <a:pt x="14" y="65"/>
                    </a:lnTo>
                    <a:lnTo>
                      <a:pt x="15" y="65"/>
                    </a:lnTo>
                    <a:lnTo>
                      <a:pt x="15" y="64"/>
                    </a:lnTo>
                    <a:lnTo>
                      <a:pt x="16" y="64"/>
                    </a:lnTo>
                    <a:lnTo>
                      <a:pt x="17" y="65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67"/>
                    </a:lnTo>
                    <a:lnTo>
                      <a:pt x="19" y="68"/>
                    </a:lnTo>
                    <a:lnTo>
                      <a:pt x="22" y="70"/>
                    </a:lnTo>
                    <a:lnTo>
                      <a:pt x="22" y="70"/>
                    </a:lnTo>
                    <a:lnTo>
                      <a:pt x="24" y="71"/>
                    </a:lnTo>
                    <a:lnTo>
                      <a:pt x="25" y="72"/>
                    </a:lnTo>
                    <a:lnTo>
                      <a:pt x="26" y="74"/>
                    </a:lnTo>
                    <a:lnTo>
                      <a:pt x="26" y="76"/>
                    </a:lnTo>
                    <a:lnTo>
                      <a:pt x="26" y="78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79"/>
                    </a:lnTo>
                    <a:lnTo>
                      <a:pt x="28" y="83"/>
                    </a:lnTo>
                    <a:lnTo>
                      <a:pt x="28" y="83"/>
                    </a:lnTo>
                    <a:close/>
                    <a:moveTo>
                      <a:pt x="27" y="113"/>
                    </a:moveTo>
                    <a:lnTo>
                      <a:pt x="22" y="113"/>
                    </a:lnTo>
                    <a:lnTo>
                      <a:pt x="22" y="120"/>
                    </a:lnTo>
                    <a:lnTo>
                      <a:pt x="27" y="120"/>
                    </a:lnTo>
                    <a:lnTo>
                      <a:pt x="27" y="113"/>
                    </a:lnTo>
                    <a:lnTo>
                      <a:pt x="27" y="113"/>
                    </a:lnTo>
                    <a:close/>
                    <a:moveTo>
                      <a:pt x="28" y="84"/>
                    </a:moveTo>
                    <a:lnTo>
                      <a:pt x="22" y="84"/>
                    </a:lnTo>
                    <a:lnTo>
                      <a:pt x="22" y="92"/>
                    </a:lnTo>
                    <a:lnTo>
                      <a:pt x="28" y="92"/>
                    </a:lnTo>
                    <a:lnTo>
                      <a:pt x="28" y="84"/>
                    </a:lnTo>
                    <a:lnTo>
                      <a:pt x="28" y="84"/>
                    </a:lnTo>
                    <a:close/>
                    <a:moveTo>
                      <a:pt x="26" y="166"/>
                    </a:moveTo>
                    <a:lnTo>
                      <a:pt x="26" y="166"/>
                    </a:lnTo>
                    <a:lnTo>
                      <a:pt x="24" y="167"/>
                    </a:lnTo>
                    <a:lnTo>
                      <a:pt x="22" y="169"/>
                    </a:lnTo>
                    <a:lnTo>
                      <a:pt x="22" y="170"/>
                    </a:lnTo>
                    <a:lnTo>
                      <a:pt x="21" y="171"/>
                    </a:lnTo>
                    <a:lnTo>
                      <a:pt x="20" y="172"/>
                    </a:lnTo>
                    <a:lnTo>
                      <a:pt x="19" y="176"/>
                    </a:lnTo>
                    <a:lnTo>
                      <a:pt x="19" y="178"/>
                    </a:lnTo>
                    <a:lnTo>
                      <a:pt x="17" y="179"/>
                    </a:lnTo>
                    <a:lnTo>
                      <a:pt x="15" y="180"/>
                    </a:lnTo>
                    <a:lnTo>
                      <a:pt x="14" y="182"/>
                    </a:lnTo>
                    <a:lnTo>
                      <a:pt x="12" y="183"/>
                    </a:lnTo>
                    <a:lnTo>
                      <a:pt x="11" y="186"/>
                    </a:lnTo>
                    <a:lnTo>
                      <a:pt x="10" y="188"/>
                    </a:lnTo>
                    <a:lnTo>
                      <a:pt x="10" y="190"/>
                    </a:lnTo>
                    <a:lnTo>
                      <a:pt x="10" y="193"/>
                    </a:lnTo>
                    <a:lnTo>
                      <a:pt x="10" y="198"/>
                    </a:lnTo>
                    <a:lnTo>
                      <a:pt x="11" y="200"/>
                    </a:lnTo>
                    <a:lnTo>
                      <a:pt x="10" y="202"/>
                    </a:lnTo>
                    <a:lnTo>
                      <a:pt x="8" y="203"/>
                    </a:lnTo>
                    <a:lnTo>
                      <a:pt x="6" y="206"/>
                    </a:lnTo>
                    <a:lnTo>
                      <a:pt x="5" y="209"/>
                    </a:lnTo>
                    <a:lnTo>
                      <a:pt x="4" y="210"/>
                    </a:lnTo>
                    <a:lnTo>
                      <a:pt x="4" y="212"/>
                    </a:lnTo>
                    <a:lnTo>
                      <a:pt x="4" y="214"/>
                    </a:lnTo>
                    <a:lnTo>
                      <a:pt x="4" y="217"/>
                    </a:lnTo>
                    <a:lnTo>
                      <a:pt x="4" y="219"/>
                    </a:lnTo>
                    <a:lnTo>
                      <a:pt x="5" y="221"/>
                    </a:lnTo>
                    <a:lnTo>
                      <a:pt x="6" y="222"/>
                    </a:lnTo>
                    <a:lnTo>
                      <a:pt x="6" y="222"/>
                    </a:lnTo>
                    <a:lnTo>
                      <a:pt x="26" y="222"/>
                    </a:lnTo>
                    <a:lnTo>
                      <a:pt x="26" y="166"/>
                    </a:lnTo>
                    <a:lnTo>
                      <a:pt x="26" y="166"/>
                    </a:lnTo>
                    <a:close/>
                    <a:moveTo>
                      <a:pt x="27" y="226"/>
                    </a:moveTo>
                    <a:lnTo>
                      <a:pt x="0" y="226"/>
                    </a:lnTo>
                    <a:lnTo>
                      <a:pt x="0" y="234"/>
                    </a:lnTo>
                    <a:lnTo>
                      <a:pt x="27" y="234"/>
                    </a:lnTo>
                    <a:lnTo>
                      <a:pt x="27" y="226"/>
                    </a:lnTo>
                    <a:lnTo>
                      <a:pt x="27" y="226"/>
                    </a:lnTo>
                    <a:close/>
                    <a:moveTo>
                      <a:pt x="277" y="118"/>
                    </a:moveTo>
                    <a:lnTo>
                      <a:pt x="277" y="118"/>
                    </a:lnTo>
                    <a:lnTo>
                      <a:pt x="279" y="121"/>
                    </a:lnTo>
                    <a:lnTo>
                      <a:pt x="280" y="122"/>
                    </a:lnTo>
                    <a:lnTo>
                      <a:pt x="281" y="124"/>
                    </a:lnTo>
                    <a:lnTo>
                      <a:pt x="283" y="125"/>
                    </a:lnTo>
                    <a:lnTo>
                      <a:pt x="284" y="126"/>
                    </a:lnTo>
                    <a:lnTo>
                      <a:pt x="287" y="126"/>
                    </a:lnTo>
                    <a:lnTo>
                      <a:pt x="287" y="126"/>
                    </a:lnTo>
                    <a:lnTo>
                      <a:pt x="288" y="127"/>
                    </a:lnTo>
                    <a:lnTo>
                      <a:pt x="288" y="128"/>
                    </a:lnTo>
                    <a:lnTo>
                      <a:pt x="288" y="129"/>
                    </a:lnTo>
                    <a:lnTo>
                      <a:pt x="288" y="130"/>
                    </a:lnTo>
                    <a:lnTo>
                      <a:pt x="289" y="131"/>
                    </a:lnTo>
                    <a:lnTo>
                      <a:pt x="290" y="132"/>
                    </a:lnTo>
                    <a:lnTo>
                      <a:pt x="292" y="133"/>
                    </a:lnTo>
                    <a:lnTo>
                      <a:pt x="293" y="133"/>
                    </a:lnTo>
                    <a:lnTo>
                      <a:pt x="293" y="118"/>
                    </a:lnTo>
                    <a:lnTo>
                      <a:pt x="277" y="118"/>
                    </a:lnTo>
                    <a:lnTo>
                      <a:pt x="277" y="118"/>
                    </a:lnTo>
                    <a:close/>
                    <a:moveTo>
                      <a:pt x="294" y="62"/>
                    </a:moveTo>
                    <a:lnTo>
                      <a:pt x="292" y="62"/>
                    </a:lnTo>
                    <a:lnTo>
                      <a:pt x="289" y="62"/>
                    </a:lnTo>
                    <a:lnTo>
                      <a:pt x="285" y="62"/>
                    </a:lnTo>
                    <a:lnTo>
                      <a:pt x="282" y="61"/>
                    </a:lnTo>
                    <a:lnTo>
                      <a:pt x="280" y="59"/>
                    </a:lnTo>
                    <a:lnTo>
                      <a:pt x="279" y="58"/>
                    </a:lnTo>
                    <a:lnTo>
                      <a:pt x="279" y="58"/>
                    </a:lnTo>
                    <a:lnTo>
                      <a:pt x="278" y="56"/>
                    </a:lnTo>
                    <a:lnTo>
                      <a:pt x="277" y="54"/>
                    </a:lnTo>
                    <a:lnTo>
                      <a:pt x="277" y="54"/>
                    </a:lnTo>
                    <a:lnTo>
                      <a:pt x="277" y="53"/>
                    </a:lnTo>
                    <a:lnTo>
                      <a:pt x="277" y="52"/>
                    </a:lnTo>
                    <a:lnTo>
                      <a:pt x="279" y="49"/>
                    </a:lnTo>
                    <a:lnTo>
                      <a:pt x="281" y="46"/>
                    </a:lnTo>
                    <a:lnTo>
                      <a:pt x="283" y="45"/>
                    </a:lnTo>
                    <a:lnTo>
                      <a:pt x="284" y="45"/>
                    </a:lnTo>
                    <a:lnTo>
                      <a:pt x="286" y="45"/>
                    </a:lnTo>
                    <a:lnTo>
                      <a:pt x="287" y="46"/>
                    </a:lnTo>
                    <a:lnTo>
                      <a:pt x="290" y="49"/>
                    </a:lnTo>
                    <a:lnTo>
                      <a:pt x="292" y="52"/>
                    </a:lnTo>
                    <a:lnTo>
                      <a:pt x="294" y="53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62"/>
                    </a:lnTo>
                    <a:lnTo>
                      <a:pt x="294" y="62"/>
                    </a:lnTo>
                    <a:close/>
                    <a:moveTo>
                      <a:pt x="298" y="53"/>
                    </a:moveTo>
                    <a:lnTo>
                      <a:pt x="322" y="53"/>
                    </a:lnTo>
                    <a:lnTo>
                      <a:pt x="322" y="233"/>
                    </a:lnTo>
                    <a:lnTo>
                      <a:pt x="298" y="233"/>
                    </a:lnTo>
                    <a:lnTo>
                      <a:pt x="298" y="53"/>
                    </a:lnTo>
                    <a:lnTo>
                      <a:pt x="298" y="53"/>
                    </a:lnTo>
                    <a:close/>
                    <a:moveTo>
                      <a:pt x="295" y="30"/>
                    </a:moveTo>
                    <a:lnTo>
                      <a:pt x="295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48"/>
                    </a:lnTo>
                    <a:lnTo>
                      <a:pt x="294" y="49"/>
                    </a:lnTo>
                    <a:lnTo>
                      <a:pt x="294" y="50"/>
                    </a:lnTo>
                    <a:lnTo>
                      <a:pt x="295" y="50"/>
                    </a:lnTo>
                    <a:lnTo>
                      <a:pt x="295" y="50"/>
                    </a:lnTo>
                    <a:lnTo>
                      <a:pt x="325" y="50"/>
                    </a:lnTo>
                    <a:lnTo>
                      <a:pt x="325" y="50"/>
                    </a:lnTo>
                    <a:lnTo>
                      <a:pt x="326" y="50"/>
                    </a:lnTo>
                    <a:lnTo>
                      <a:pt x="326" y="49"/>
                    </a:lnTo>
                    <a:lnTo>
                      <a:pt x="326" y="48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5" y="30"/>
                    </a:lnTo>
                    <a:lnTo>
                      <a:pt x="325" y="30"/>
                    </a:lnTo>
                    <a:lnTo>
                      <a:pt x="295" y="30"/>
                    </a:lnTo>
                    <a:lnTo>
                      <a:pt x="295" y="30"/>
                    </a:lnTo>
                    <a:close/>
                    <a:moveTo>
                      <a:pt x="311" y="0"/>
                    </a:moveTo>
                    <a:lnTo>
                      <a:pt x="310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09" y="0"/>
                    </a:lnTo>
                    <a:lnTo>
                      <a:pt x="308" y="1"/>
                    </a:lnTo>
                    <a:lnTo>
                      <a:pt x="307" y="1"/>
                    </a:lnTo>
                    <a:lnTo>
                      <a:pt x="306" y="2"/>
                    </a:lnTo>
                    <a:lnTo>
                      <a:pt x="305" y="3"/>
                    </a:lnTo>
                    <a:lnTo>
                      <a:pt x="303" y="5"/>
                    </a:lnTo>
                    <a:lnTo>
                      <a:pt x="303" y="7"/>
                    </a:lnTo>
                    <a:lnTo>
                      <a:pt x="302" y="11"/>
                    </a:lnTo>
                    <a:lnTo>
                      <a:pt x="302" y="13"/>
                    </a:lnTo>
                    <a:lnTo>
                      <a:pt x="300" y="14"/>
                    </a:lnTo>
                    <a:lnTo>
                      <a:pt x="299" y="14"/>
                    </a:lnTo>
                    <a:lnTo>
                      <a:pt x="299" y="16"/>
                    </a:lnTo>
                    <a:lnTo>
                      <a:pt x="298" y="17"/>
                    </a:lnTo>
                    <a:lnTo>
                      <a:pt x="297" y="18"/>
                    </a:lnTo>
                    <a:lnTo>
                      <a:pt x="297" y="20"/>
                    </a:lnTo>
                    <a:lnTo>
                      <a:pt x="298" y="22"/>
                    </a:lnTo>
                    <a:lnTo>
                      <a:pt x="299" y="22"/>
                    </a:lnTo>
                    <a:lnTo>
                      <a:pt x="299" y="25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7"/>
                    </a:lnTo>
                    <a:lnTo>
                      <a:pt x="300" y="27"/>
                    </a:lnTo>
                    <a:lnTo>
                      <a:pt x="310" y="27"/>
                    </a:lnTo>
                    <a:lnTo>
                      <a:pt x="319" y="27"/>
                    </a:lnTo>
                    <a:lnTo>
                      <a:pt x="320" y="27"/>
                    </a:lnTo>
                    <a:lnTo>
                      <a:pt x="320" y="26"/>
                    </a:lnTo>
                    <a:lnTo>
                      <a:pt x="321" y="26"/>
                    </a:lnTo>
                    <a:lnTo>
                      <a:pt x="321" y="26"/>
                    </a:lnTo>
                    <a:lnTo>
                      <a:pt x="321" y="25"/>
                    </a:lnTo>
                    <a:lnTo>
                      <a:pt x="321" y="22"/>
                    </a:lnTo>
                    <a:lnTo>
                      <a:pt x="322" y="22"/>
                    </a:lnTo>
                    <a:lnTo>
                      <a:pt x="323" y="20"/>
                    </a:lnTo>
                    <a:lnTo>
                      <a:pt x="323" y="18"/>
                    </a:lnTo>
                    <a:lnTo>
                      <a:pt x="322" y="17"/>
                    </a:lnTo>
                    <a:lnTo>
                      <a:pt x="321" y="16"/>
                    </a:lnTo>
                    <a:lnTo>
                      <a:pt x="320" y="14"/>
                    </a:lnTo>
                    <a:lnTo>
                      <a:pt x="319" y="14"/>
                    </a:lnTo>
                    <a:lnTo>
                      <a:pt x="318" y="13"/>
                    </a:lnTo>
                    <a:lnTo>
                      <a:pt x="318" y="11"/>
                    </a:lnTo>
                    <a:lnTo>
                      <a:pt x="317" y="7"/>
                    </a:lnTo>
                    <a:lnTo>
                      <a:pt x="316" y="5"/>
                    </a:lnTo>
                    <a:lnTo>
                      <a:pt x="315" y="3"/>
                    </a:lnTo>
                    <a:lnTo>
                      <a:pt x="314" y="2"/>
                    </a:lnTo>
                    <a:lnTo>
                      <a:pt x="313" y="1"/>
                    </a:lnTo>
                    <a:lnTo>
                      <a:pt x="312" y="1"/>
                    </a:lnTo>
                    <a:lnTo>
                      <a:pt x="311" y="0"/>
                    </a:lnTo>
                    <a:lnTo>
                      <a:pt x="311" y="0"/>
                    </a:lnTo>
                    <a:close/>
                    <a:moveTo>
                      <a:pt x="327" y="52"/>
                    </a:moveTo>
                    <a:lnTo>
                      <a:pt x="327" y="62"/>
                    </a:lnTo>
                    <a:lnTo>
                      <a:pt x="333" y="62"/>
                    </a:lnTo>
                    <a:lnTo>
                      <a:pt x="335" y="62"/>
                    </a:lnTo>
                    <a:lnTo>
                      <a:pt x="336" y="61"/>
                    </a:lnTo>
                    <a:lnTo>
                      <a:pt x="337" y="59"/>
                    </a:lnTo>
                    <a:lnTo>
                      <a:pt x="338" y="58"/>
                    </a:lnTo>
                    <a:lnTo>
                      <a:pt x="339" y="55"/>
                    </a:lnTo>
                    <a:lnTo>
                      <a:pt x="339" y="54"/>
                    </a:lnTo>
                    <a:lnTo>
                      <a:pt x="340" y="53"/>
                    </a:lnTo>
                    <a:lnTo>
                      <a:pt x="342" y="51"/>
                    </a:lnTo>
                    <a:lnTo>
                      <a:pt x="343" y="50"/>
                    </a:lnTo>
                    <a:lnTo>
                      <a:pt x="345" y="47"/>
                    </a:lnTo>
                    <a:lnTo>
                      <a:pt x="345" y="46"/>
                    </a:lnTo>
                    <a:lnTo>
                      <a:pt x="345" y="46"/>
                    </a:lnTo>
                    <a:lnTo>
                      <a:pt x="345" y="45"/>
                    </a:lnTo>
                    <a:lnTo>
                      <a:pt x="344" y="44"/>
                    </a:lnTo>
                    <a:lnTo>
                      <a:pt x="343" y="42"/>
                    </a:lnTo>
                    <a:lnTo>
                      <a:pt x="342" y="42"/>
                    </a:lnTo>
                    <a:lnTo>
                      <a:pt x="341" y="42"/>
                    </a:lnTo>
                    <a:lnTo>
                      <a:pt x="340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3"/>
                    </a:lnTo>
                    <a:lnTo>
                      <a:pt x="340" y="44"/>
                    </a:lnTo>
                    <a:lnTo>
                      <a:pt x="339" y="45"/>
                    </a:lnTo>
                    <a:lnTo>
                      <a:pt x="339" y="46"/>
                    </a:lnTo>
                    <a:lnTo>
                      <a:pt x="338" y="46"/>
                    </a:lnTo>
                    <a:lnTo>
                      <a:pt x="337" y="46"/>
                    </a:lnTo>
                    <a:lnTo>
                      <a:pt x="335" y="47"/>
                    </a:lnTo>
                    <a:lnTo>
                      <a:pt x="332" y="48"/>
                    </a:lnTo>
                    <a:lnTo>
                      <a:pt x="331" y="50"/>
                    </a:lnTo>
                    <a:lnTo>
                      <a:pt x="330" y="51"/>
                    </a:lnTo>
                    <a:lnTo>
                      <a:pt x="328" y="52"/>
                    </a:lnTo>
                    <a:lnTo>
                      <a:pt x="327" y="52"/>
                    </a:lnTo>
                    <a:lnTo>
                      <a:pt x="327" y="52"/>
                    </a:lnTo>
                    <a:close/>
                    <a:moveTo>
                      <a:pt x="326" y="65"/>
                    </a:moveTo>
                    <a:lnTo>
                      <a:pt x="333" y="65"/>
                    </a:lnTo>
                    <a:lnTo>
                      <a:pt x="333" y="74"/>
                    </a:lnTo>
                    <a:lnTo>
                      <a:pt x="326" y="74"/>
                    </a:lnTo>
                    <a:lnTo>
                      <a:pt x="326" y="65"/>
                    </a:lnTo>
                    <a:lnTo>
                      <a:pt x="326" y="65"/>
                    </a:lnTo>
                    <a:close/>
                    <a:moveTo>
                      <a:pt x="326" y="76"/>
                    </a:moveTo>
                    <a:lnTo>
                      <a:pt x="375" y="76"/>
                    </a:lnTo>
                    <a:lnTo>
                      <a:pt x="375" y="83"/>
                    </a:lnTo>
                    <a:lnTo>
                      <a:pt x="326" y="83"/>
                    </a:lnTo>
                    <a:lnTo>
                      <a:pt x="326" y="76"/>
                    </a:lnTo>
                    <a:lnTo>
                      <a:pt x="326" y="76"/>
                    </a:lnTo>
                    <a:close/>
                    <a:moveTo>
                      <a:pt x="326" y="86"/>
                    </a:moveTo>
                    <a:lnTo>
                      <a:pt x="375" y="86"/>
                    </a:lnTo>
                    <a:lnTo>
                      <a:pt x="375" y="107"/>
                    </a:lnTo>
                    <a:lnTo>
                      <a:pt x="326" y="107"/>
                    </a:lnTo>
                    <a:lnTo>
                      <a:pt x="326" y="86"/>
                    </a:lnTo>
                    <a:lnTo>
                      <a:pt x="326" y="86"/>
                    </a:lnTo>
                    <a:close/>
                    <a:moveTo>
                      <a:pt x="326" y="110"/>
                    </a:moveTo>
                    <a:lnTo>
                      <a:pt x="375" y="110"/>
                    </a:lnTo>
                    <a:lnTo>
                      <a:pt x="375" y="117"/>
                    </a:lnTo>
                    <a:lnTo>
                      <a:pt x="326" y="117"/>
                    </a:lnTo>
                    <a:lnTo>
                      <a:pt x="326" y="110"/>
                    </a:lnTo>
                    <a:lnTo>
                      <a:pt x="326" y="110"/>
                    </a:lnTo>
                    <a:close/>
                    <a:moveTo>
                      <a:pt x="361" y="121"/>
                    </a:moveTo>
                    <a:lnTo>
                      <a:pt x="361" y="121"/>
                    </a:lnTo>
                    <a:lnTo>
                      <a:pt x="361" y="122"/>
                    </a:lnTo>
                    <a:lnTo>
                      <a:pt x="362" y="122"/>
                    </a:lnTo>
                    <a:lnTo>
                      <a:pt x="363" y="124"/>
                    </a:lnTo>
                    <a:lnTo>
                      <a:pt x="364" y="126"/>
                    </a:lnTo>
                    <a:lnTo>
                      <a:pt x="366" y="126"/>
                    </a:lnTo>
                    <a:lnTo>
                      <a:pt x="367" y="128"/>
                    </a:lnTo>
                    <a:lnTo>
                      <a:pt x="369" y="128"/>
                    </a:lnTo>
                    <a:lnTo>
                      <a:pt x="371" y="129"/>
                    </a:lnTo>
                    <a:lnTo>
                      <a:pt x="371" y="130"/>
                    </a:lnTo>
                    <a:lnTo>
                      <a:pt x="372" y="132"/>
                    </a:lnTo>
                    <a:lnTo>
                      <a:pt x="373" y="134"/>
                    </a:lnTo>
                    <a:lnTo>
                      <a:pt x="374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21"/>
                    </a:lnTo>
                    <a:lnTo>
                      <a:pt x="361" y="121"/>
                    </a:lnTo>
                    <a:lnTo>
                      <a:pt x="361" y="121"/>
                    </a:lnTo>
                    <a:close/>
                    <a:moveTo>
                      <a:pt x="379" y="73"/>
                    </a:moveTo>
                    <a:lnTo>
                      <a:pt x="401" y="73"/>
                    </a:lnTo>
                    <a:lnTo>
                      <a:pt x="401" y="233"/>
                    </a:lnTo>
                    <a:lnTo>
                      <a:pt x="379" y="233"/>
                    </a:lnTo>
                    <a:lnTo>
                      <a:pt x="379" y="73"/>
                    </a:lnTo>
                    <a:lnTo>
                      <a:pt x="379" y="73"/>
                    </a:lnTo>
                    <a:close/>
                    <a:moveTo>
                      <a:pt x="377" y="50"/>
                    </a:moveTo>
                    <a:lnTo>
                      <a:pt x="404" y="50"/>
                    </a:lnTo>
                    <a:lnTo>
                      <a:pt x="404" y="50"/>
                    </a:lnTo>
                    <a:lnTo>
                      <a:pt x="404" y="50"/>
                    </a:lnTo>
                    <a:lnTo>
                      <a:pt x="405" y="51"/>
                    </a:lnTo>
                    <a:lnTo>
                      <a:pt x="405" y="51"/>
                    </a:lnTo>
                    <a:lnTo>
                      <a:pt x="405" y="67"/>
                    </a:lnTo>
                    <a:lnTo>
                      <a:pt x="405" y="68"/>
                    </a:lnTo>
                    <a:lnTo>
                      <a:pt x="404" y="68"/>
                    </a:lnTo>
                    <a:lnTo>
                      <a:pt x="404" y="68"/>
                    </a:lnTo>
                    <a:lnTo>
                      <a:pt x="404" y="69"/>
                    </a:lnTo>
                    <a:lnTo>
                      <a:pt x="377" y="69"/>
                    </a:lnTo>
                    <a:lnTo>
                      <a:pt x="377" y="68"/>
                    </a:lnTo>
                    <a:lnTo>
                      <a:pt x="376" y="68"/>
                    </a:lnTo>
                    <a:lnTo>
                      <a:pt x="376" y="68"/>
                    </a:lnTo>
                    <a:lnTo>
                      <a:pt x="376" y="67"/>
                    </a:lnTo>
                    <a:lnTo>
                      <a:pt x="376" y="51"/>
                    </a:lnTo>
                    <a:lnTo>
                      <a:pt x="376" y="51"/>
                    </a:lnTo>
                    <a:lnTo>
                      <a:pt x="376" y="50"/>
                    </a:lnTo>
                    <a:lnTo>
                      <a:pt x="377" y="50"/>
                    </a:lnTo>
                    <a:lnTo>
                      <a:pt x="377" y="50"/>
                    </a:lnTo>
                    <a:lnTo>
                      <a:pt x="377" y="50"/>
                    </a:lnTo>
                    <a:close/>
                    <a:moveTo>
                      <a:pt x="449" y="79"/>
                    </a:moveTo>
                    <a:lnTo>
                      <a:pt x="471" y="79"/>
                    </a:lnTo>
                    <a:lnTo>
                      <a:pt x="471" y="232"/>
                    </a:lnTo>
                    <a:lnTo>
                      <a:pt x="450" y="232"/>
                    </a:lnTo>
                    <a:lnTo>
                      <a:pt x="450" y="88"/>
                    </a:lnTo>
                    <a:lnTo>
                      <a:pt x="449" y="88"/>
                    </a:lnTo>
                    <a:lnTo>
                      <a:pt x="449" y="79"/>
                    </a:lnTo>
                    <a:lnTo>
                      <a:pt x="449" y="79"/>
                    </a:lnTo>
                    <a:close/>
                    <a:moveTo>
                      <a:pt x="447" y="63"/>
                    </a:moveTo>
                    <a:lnTo>
                      <a:pt x="471" y="63"/>
                    </a:lnTo>
                    <a:lnTo>
                      <a:pt x="472" y="63"/>
                    </a:lnTo>
                    <a:lnTo>
                      <a:pt x="473" y="64"/>
                    </a:lnTo>
                    <a:lnTo>
                      <a:pt x="473" y="76"/>
                    </a:lnTo>
                    <a:lnTo>
                      <a:pt x="472" y="77"/>
                    </a:lnTo>
                    <a:lnTo>
                      <a:pt x="471" y="78"/>
                    </a:lnTo>
                    <a:lnTo>
                      <a:pt x="447" y="78"/>
                    </a:lnTo>
                    <a:lnTo>
                      <a:pt x="447" y="77"/>
                    </a:lnTo>
                    <a:lnTo>
                      <a:pt x="447" y="76"/>
                    </a:lnTo>
                    <a:lnTo>
                      <a:pt x="447" y="64"/>
                    </a:lnTo>
                    <a:lnTo>
                      <a:pt x="447" y="63"/>
                    </a:lnTo>
                    <a:lnTo>
                      <a:pt x="447" y="63"/>
                    </a:lnTo>
                    <a:lnTo>
                      <a:pt x="447" y="63"/>
                    </a:lnTo>
                    <a:close/>
                    <a:moveTo>
                      <a:pt x="459" y="39"/>
                    </a:moveTo>
                    <a:lnTo>
                      <a:pt x="459" y="39"/>
                    </a:lnTo>
                    <a:lnTo>
                      <a:pt x="458" y="39"/>
                    </a:lnTo>
                    <a:lnTo>
                      <a:pt x="456" y="40"/>
                    </a:lnTo>
                    <a:lnTo>
                      <a:pt x="455" y="42"/>
                    </a:lnTo>
                    <a:lnTo>
                      <a:pt x="455" y="42"/>
                    </a:lnTo>
                    <a:lnTo>
                      <a:pt x="454" y="45"/>
                    </a:lnTo>
                    <a:lnTo>
                      <a:pt x="453" y="47"/>
                    </a:lnTo>
                    <a:lnTo>
                      <a:pt x="453" y="49"/>
                    </a:lnTo>
                    <a:lnTo>
                      <a:pt x="451" y="50"/>
                    </a:lnTo>
                    <a:lnTo>
                      <a:pt x="451" y="50"/>
                    </a:lnTo>
                    <a:lnTo>
                      <a:pt x="451" y="51"/>
                    </a:lnTo>
                    <a:lnTo>
                      <a:pt x="450" y="52"/>
                    </a:lnTo>
                    <a:lnTo>
                      <a:pt x="450" y="53"/>
                    </a:lnTo>
                    <a:lnTo>
                      <a:pt x="450" y="54"/>
                    </a:lnTo>
                    <a:lnTo>
                      <a:pt x="450" y="55"/>
                    </a:lnTo>
                    <a:lnTo>
                      <a:pt x="451" y="56"/>
                    </a:lnTo>
                    <a:lnTo>
                      <a:pt x="451" y="57"/>
                    </a:lnTo>
                    <a:lnTo>
                      <a:pt x="451" y="58"/>
                    </a:lnTo>
                    <a:lnTo>
                      <a:pt x="452" y="58"/>
                    </a:lnTo>
                    <a:lnTo>
                      <a:pt x="451" y="58"/>
                    </a:lnTo>
                    <a:lnTo>
                      <a:pt x="451" y="59"/>
                    </a:lnTo>
                    <a:lnTo>
                      <a:pt x="451" y="59"/>
                    </a:lnTo>
                    <a:lnTo>
                      <a:pt x="451" y="61"/>
                    </a:lnTo>
                    <a:lnTo>
                      <a:pt x="451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67" y="61"/>
                    </a:lnTo>
                    <a:lnTo>
                      <a:pt x="467" y="61"/>
                    </a:lnTo>
                    <a:lnTo>
                      <a:pt x="467" y="59"/>
                    </a:lnTo>
                    <a:lnTo>
                      <a:pt x="467" y="59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7"/>
                    </a:lnTo>
                    <a:lnTo>
                      <a:pt x="467" y="56"/>
                    </a:lnTo>
                    <a:lnTo>
                      <a:pt x="469" y="55"/>
                    </a:lnTo>
                    <a:lnTo>
                      <a:pt x="469" y="54"/>
                    </a:lnTo>
                    <a:lnTo>
                      <a:pt x="469" y="53"/>
                    </a:lnTo>
                    <a:lnTo>
                      <a:pt x="469" y="52"/>
                    </a:lnTo>
                    <a:lnTo>
                      <a:pt x="468" y="51"/>
                    </a:lnTo>
                    <a:lnTo>
                      <a:pt x="467" y="50"/>
                    </a:lnTo>
                    <a:lnTo>
                      <a:pt x="467" y="50"/>
                    </a:lnTo>
                    <a:lnTo>
                      <a:pt x="466" y="49"/>
                    </a:lnTo>
                    <a:lnTo>
                      <a:pt x="466" y="47"/>
                    </a:lnTo>
                    <a:lnTo>
                      <a:pt x="465" y="45"/>
                    </a:lnTo>
                    <a:lnTo>
                      <a:pt x="464" y="42"/>
                    </a:lnTo>
                    <a:lnTo>
                      <a:pt x="463" y="42"/>
                    </a:lnTo>
                    <a:lnTo>
                      <a:pt x="463" y="40"/>
                    </a:lnTo>
                    <a:lnTo>
                      <a:pt x="461" y="39"/>
                    </a:lnTo>
                    <a:lnTo>
                      <a:pt x="460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close/>
                    <a:moveTo>
                      <a:pt x="405" y="74"/>
                    </a:moveTo>
                    <a:lnTo>
                      <a:pt x="409" y="74"/>
                    </a:lnTo>
                    <a:lnTo>
                      <a:pt x="411" y="74"/>
                    </a:lnTo>
                    <a:lnTo>
                      <a:pt x="411" y="74"/>
                    </a:lnTo>
                    <a:lnTo>
                      <a:pt x="412" y="74"/>
                    </a:lnTo>
                    <a:lnTo>
                      <a:pt x="414" y="73"/>
                    </a:lnTo>
                    <a:lnTo>
                      <a:pt x="415" y="71"/>
                    </a:lnTo>
                    <a:lnTo>
                      <a:pt x="415" y="69"/>
                    </a:lnTo>
                    <a:lnTo>
                      <a:pt x="418" y="65"/>
                    </a:lnTo>
                    <a:lnTo>
                      <a:pt x="420" y="61"/>
                    </a:lnTo>
                    <a:lnTo>
                      <a:pt x="420" y="59"/>
                    </a:lnTo>
                    <a:lnTo>
                      <a:pt x="419" y="59"/>
                    </a:lnTo>
                    <a:lnTo>
                      <a:pt x="419" y="58"/>
                    </a:lnTo>
                    <a:lnTo>
                      <a:pt x="419" y="58"/>
                    </a:lnTo>
                    <a:lnTo>
                      <a:pt x="418" y="57"/>
                    </a:lnTo>
                    <a:lnTo>
                      <a:pt x="417" y="57"/>
                    </a:lnTo>
                    <a:lnTo>
                      <a:pt x="415" y="56"/>
                    </a:lnTo>
                    <a:lnTo>
                      <a:pt x="415" y="56"/>
                    </a:lnTo>
                    <a:lnTo>
                      <a:pt x="415" y="57"/>
                    </a:lnTo>
                    <a:lnTo>
                      <a:pt x="414" y="57"/>
                    </a:lnTo>
                    <a:lnTo>
                      <a:pt x="415" y="58"/>
                    </a:lnTo>
                    <a:lnTo>
                      <a:pt x="415" y="59"/>
                    </a:lnTo>
                    <a:lnTo>
                      <a:pt x="411" y="62"/>
                    </a:lnTo>
                    <a:lnTo>
                      <a:pt x="407" y="65"/>
                    </a:lnTo>
                    <a:lnTo>
                      <a:pt x="407" y="67"/>
                    </a:lnTo>
                    <a:lnTo>
                      <a:pt x="407" y="70"/>
                    </a:lnTo>
                    <a:lnTo>
                      <a:pt x="407" y="71"/>
                    </a:lnTo>
                    <a:lnTo>
                      <a:pt x="407" y="71"/>
                    </a:lnTo>
                    <a:lnTo>
                      <a:pt x="405" y="71"/>
                    </a:lnTo>
                    <a:lnTo>
                      <a:pt x="405" y="74"/>
                    </a:lnTo>
                    <a:lnTo>
                      <a:pt x="405" y="74"/>
                    </a:lnTo>
                    <a:close/>
                    <a:moveTo>
                      <a:pt x="405" y="76"/>
                    </a:moveTo>
                    <a:lnTo>
                      <a:pt x="410" y="76"/>
                    </a:lnTo>
                    <a:lnTo>
                      <a:pt x="410" y="83"/>
                    </a:lnTo>
                    <a:lnTo>
                      <a:pt x="405" y="83"/>
                    </a:lnTo>
                    <a:lnTo>
                      <a:pt x="405" y="76"/>
                    </a:lnTo>
                    <a:lnTo>
                      <a:pt x="405" y="76"/>
                    </a:lnTo>
                    <a:close/>
                    <a:moveTo>
                      <a:pt x="405" y="84"/>
                    </a:moveTo>
                    <a:lnTo>
                      <a:pt x="447" y="84"/>
                    </a:lnTo>
                    <a:lnTo>
                      <a:pt x="447" y="92"/>
                    </a:lnTo>
                    <a:lnTo>
                      <a:pt x="405" y="92"/>
                    </a:lnTo>
                    <a:lnTo>
                      <a:pt x="405" y="84"/>
                    </a:lnTo>
                    <a:lnTo>
                      <a:pt x="405" y="84"/>
                    </a:lnTo>
                    <a:close/>
                    <a:moveTo>
                      <a:pt x="339" y="121"/>
                    </a:moveTo>
                    <a:lnTo>
                      <a:pt x="340" y="121"/>
                    </a:lnTo>
                    <a:lnTo>
                      <a:pt x="340" y="122"/>
                    </a:lnTo>
                    <a:lnTo>
                      <a:pt x="339" y="122"/>
                    </a:lnTo>
                    <a:lnTo>
                      <a:pt x="338" y="124"/>
                    </a:lnTo>
                    <a:lnTo>
                      <a:pt x="337" y="126"/>
                    </a:lnTo>
                    <a:lnTo>
                      <a:pt x="335" y="126"/>
                    </a:lnTo>
                    <a:lnTo>
                      <a:pt x="334" y="128"/>
                    </a:lnTo>
                    <a:lnTo>
                      <a:pt x="332" y="128"/>
                    </a:lnTo>
                    <a:lnTo>
                      <a:pt x="331" y="129"/>
                    </a:lnTo>
                    <a:lnTo>
                      <a:pt x="330" y="130"/>
                    </a:lnTo>
                    <a:lnTo>
                      <a:pt x="329" y="132"/>
                    </a:lnTo>
                    <a:lnTo>
                      <a:pt x="328" y="134"/>
                    </a:lnTo>
                    <a:lnTo>
                      <a:pt x="327" y="134"/>
                    </a:lnTo>
                    <a:lnTo>
                      <a:pt x="327" y="134"/>
                    </a:lnTo>
                    <a:lnTo>
                      <a:pt x="326" y="134"/>
                    </a:lnTo>
                    <a:lnTo>
                      <a:pt x="326" y="134"/>
                    </a:lnTo>
                    <a:lnTo>
                      <a:pt x="326" y="121"/>
                    </a:lnTo>
                    <a:lnTo>
                      <a:pt x="339" y="121"/>
                    </a:lnTo>
                    <a:lnTo>
                      <a:pt x="339" y="121"/>
                    </a:lnTo>
                    <a:close/>
                    <a:moveTo>
                      <a:pt x="391" y="25"/>
                    </a:moveTo>
                    <a:lnTo>
                      <a:pt x="391" y="25"/>
                    </a:lnTo>
                    <a:lnTo>
                      <a:pt x="391" y="25"/>
                    </a:lnTo>
                    <a:lnTo>
                      <a:pt x="391" y="24"/>
                    </a:lnTo>
                    <a:lnTo>
                      <a:pt x="391" y="24"/>
                    </a:lnTo>
                    <a:lnTo>
                      <a:pt x="390" y="24"/>
                    </a:lnTo>
                    <a:lnTo>
                      <a:pt x="390" y="24"/>
                    </a:lnTo>
                    <a:lnTo>
                      <a:pt x="389" y="25"/>
                    </a:lnTo>
                    <a:lnTo>
                      <a:pt x="388" y="25"/>
                    </a:lnTo>
                    <a:lnTo>
                      <a:pt x="387" y="26"/>
                    </a:lnTo>
                    <a:lnTo>
                      <a:pt x="387" y="27"/>
                    </a:lnTo>
                    <a:lnTo>
                      <a:pt x="385" y="29"/>
                    </a:lnTo>
                    <a:lnTo>
                      <a:pt x="384" y="31"/>
                    </a:lnTo>
                    <a:lnTo>
                      <a:pt x="384" y="34"/>
                    </a:lnTo>
                    <a:lnTo>
                      <a:pt x="384" y="35"/>
                    </a:lnTo>
                    <a:lnTo>
                      <a:pt x="383" y="36"/>
                    </a:lnTo>
                    <a:lnTo>
                      <a:pt x="382" y="37"/>
                    </a:lnTo>
                    <a:lnTo>
                      <a:pt x="380" y="38"/>
                    </a:lnTo>
                    <a:lnTo>
                      <a:pt x="380" y="40"/>
                    </a:lnTo>
                    <a:lnTo>
                      <a:pt x="379" y="42"/>
                    </a:lnTo>
                    <a:lnTo>
                      <a:pt x="379" y="42"/>
                    </a:lnTo>
                    <a:lnTo>
                      <a:pt x="379" y="44"/>
                    </a:lnTo>
                    <a:lnTo>
                      <a:pt x="380" y="45"/>
                    </a:lnTo>
                    <a:lnTo>
                      <a:pt x="381" y="46"/>
                    </a:lnTo>
                    <a:lnTo>
                      <a:pt x="381" y="47"/>
                    </a:lnTo>
                    <a:lnTo>
                      <a:pt x="382" y="47"/>
                    </a:lnTo>
                    <a:lnTo>
                      <a:pt x="382" y="48"/>
                    </a:lnTo>
                    <a:lnTo>
                      <a:pt x="382" y="48"/>
                    </a:lnTo>
                    <a:lnTo>
                      <a:pt x="383" y="48"/>
                    </a:lnTo>
                    <a:lnTo>
                      <a:pt x="390" y="48"/>
                    </a:lnTo>
                    <a:lnTo>
                      <a:pt x="390" y="48"/>
                    </a:lnTo>
                    <a:lnTo>
                      <a:pt x="391" y="48"/>
                    </a:lnTo>
                    <a:lnTo>
                      <a:pt x="398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7"/>
                    </a:lnTo>
                    <a:lnTo>
                      <a:pt x="399" y="46"/>
                    </a:lnTo>
                    <a:lnTo>
                      <a:pt x="401" y="46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01" y="42"/>
                    </a:lnTo>
                    <a:lnTo>
                      <a:pt x="401" y="40"/>
                    </a:lnTo>
                    <a:lnTo>
                      <a:pt x="400" y="38"/>
                    </a:lnTo>
                    <a:lnTo>
                      <a:pt x="399" y="38"/>
                    </a:lnTo>
                    <a:lnTo>
                      <a:pt x="398" y="37"/>
                    </a:lnTo>
                    <a:lnTo>
                      <a:pt x="397" y="35"/>
                    </a:lnTo>
                    <a:lnTo>
                      <a:pt x="397" y="34"/>
                    </a:lnTo>
                    <a:lnTo>
                      <a:pt x="396" y="31"/>
                    </a:lnTo>
                    <a:lnTo>
                      <a:pt x="395" y="30"/>
                    </a:lnTo>
                    <a:lnTo>
                      <a:pt x="395" y="27"/>
                    </a:lnTo>
                    <a:lnTo>
                      <a:pt x="394" y="26"/>
                    </a:lnTo>
                    <a:lnTo>
                      <a:pt x="393" y="26"/>
                    </a:lnTo>
                    <a:lnTo>
                      <a:pt x="392" y="25"/>
                    </a:lnTo>
                    <a:lnTo>
                      <a:pt x="391" y="25"/>
                    </a:lnTo>
                    <a:lnTo>
                      <a:pt x="391" y="25"/>
                    </a:lnTo>
                    <a:close/>
                    <a:moveTo>
                      <a:pt x="375" y="74"/>
                    </a:moveTo>
                    <a:lnTo>
                      <a:pt x="371" y="74"/>
                    </a:lnTo>
                    <a:lnTo>
                      <a:pt x="370" y="74"/>
                    </a:lnTo>
                    <a:lnTo>
                      <a:pt x="369" y="74"/>
                    </a:lnTo>
                    <a:lnTo>
                      <a:pt x="368" y="74"/>
                    </a:lnTo>
                    <a:lnTo>
                      <a:pt x="367" y="73"/>
                    </a:lnTo>
                    <a:lnTo>
                      <a:pt x="366" y="71"/>
                    </a:lnTo>
                    <a:lnTo>
                      <a:pt x="366" y="69"/>
                    </a:lnTo>
                    <a:lnTo>
                      <a:pt x="363" y="65"/>
                    </a:lnTo>
                    <a:lnTo>
                      <a:pt x="360" y="61"/>
                    </a:lnTo>
                    <a:lnTo>
                      <a:pt x="360" y="59"/>
                    </a:lnTo>
                    <a:lnTo>
                      <a:pt x="361" y="59"/>
                    </a:lnTo>
                    <a:lnTo>
                      <a:pt x="362" y="58"/>
                    </a:lnTo>
                    <a:lnTo>
                      <a:pt x="362" y="58"/>
                    </a:lnTo>
                    <a:lnTo>
                      <a:pt x="363" y="57"/>
                    </a:lnTo>
                    <a:lnTo>
                      <a:pt x="364" y="57"/>
                    </a:lnTo>
                    <a:lnTo>
                      <a:pt x="365" y="56"/>
                    </a:lnTo>
                    <a:lnTo>
                      <a:pt x="366" y="56"/>
                    </a:lnTo>
                    <a:lnTo>
                      <a:pt x="366" y="57"/>
                    </a:lnTo>
                    <a:lnTo>
                      <a:pt x="366" y="57"/>
                    </a:lnTo>
                    <a:lnTo>
                      <a:pt x="366" y="58"/>
                    </a:lnTo>
                    <a:lnTo>
                      <a:pt x="366" y="59"/>
                    </a:lnTo>
                    <a:lnTo>
                      <a:pt x="369" y="62"/>
                    </a:lnTo>
                    <a:lnTo>
                      <a:pt x="373" y="65"/>
                    </a:lnTo>
                    <a:lnTo>
                      <a:pt x="374" y="67"/>
                    </a:lnTo>
                    <a:lnTo>
                      <a:pt x="374" y="70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4"/>
                    </a:lnTo>
                    <a:lnTo>
                      <a:pt x="375" y="74"/>
                    </a:lnTo>
                    <a:close/>
                    <a:moveTo>
                      <a:pt x="405" y="94"/>
                    </a:moveTo>
                    <a:lnTo>
                      <a:pt x="447" y="94"/>
                    </a:lnTo>
                    <a:lnTo>
                      <a:pt x="447" y="110"/>
                    </a:lnTo>
                    <a:lnTo>
                      <a:pt x="405" y="110"/>
                    </a:lnTo>
                    <a:lnTo>
                      <a:pt x="405" y="94"/>
                    </a:lnTo>
                    <a:lnTo>
                      <a:pt x="405" y="94"/>
                    </a:lnTo>
                    <a:close/>
                    <a:moveTo>
                      <a:pt x="405" y="113"/>
                    </a:moveTo>
                    <a:lnTo>
                      <a:pt x="447" y="113"/>
                    </a:lnTo>
                    <a:lnTo>
                      <a:pt x="447" y="120"/>
                    </a:lnTo>
                    <a:lnTo>
                      <a:pt x="405" y="120"/>
                    </a:lnTo>
                    <a:lnTo>
                      <a:pt x="405" y="113"/>
                    </a:lnTo>
                    <a:lnTo>
                      <a:pt x="405" y="113"/>
                    </a:lnTo>
                    <a:close/>
                    <a:moveTo>
                      <a:pt x="405" y="134"/>
                    </a:moveTo>
                    <a:lnTo>
                      <a:pt x="407" y="133"/>
                    </a:lnTo>
                    <a:lnTo>
                      <a:pt x="409" y="131"/>
                    </a:lnTo>
                    <a:lnTo>
                      <a:pt x="411" y="130"/>
                    </a:lnTo>
                    <a:lnTo>
                      <a:pt x="414" y="128"/>
                    </a:lnTo>
                    <a:lnTo>
                      <a:pt x="415" y="126"/>
                    </a:lnTo>
                    <a:lnTo>
                      <a:pt x="416" y="126"/>
                    </a:lnTo>
                    <a:lnTo>
                      <a:pt x="418" y="124"/>
                    </a:lnTo>
                    <a:lnTo>
                      <a:pt x="418" y="123"/>
                    </a:lnTo>
                    <a:lnTo>
                      <a:pt x="419" y="122"/>
                    </a:lnTo>
                    <a:lnTo>
                      <a:pt x="419" y="122"/>
                    </a:lnTo>
                    <a:lnTo>
                      <a:pt x="405" y="122"/>
                    </a:lnTo>
                    <a:lnTo>
                      <a:pt x="405" y="134"/>
                    </a:lnTo>
                    <a:lnTo>
                      <a:pt x="405" y="134"/>
                    </a:lnTo>
                    <a:close/>
                    <a:moveTo>
                      <a:pt x="446" y="134"/>
                    </a:moveTo>
                    <a:lnTo>
                      <a:pt x="445" y="134"/>
                    </a:lnTo>
                    <a:lnTo>
                      <a:pt x="443" y="131"/>
                    </a:lnTo>
                    <a:lnTo>
                      <a:pt x="440" y="130"/>
                    </a:lnTo>
                    <a:lnTo>
                      <a:pt x="438" y="128"/>
                    </a:lnTo>
                    <a:lnTo>
                      <a:pt x="436" y="126"/>
                    </a:lnTo>
                    <a:lnTo>
                      <a:pt x="435" y="126"/>
                    </a:lnTo>
                    <a:lnTo>
                      <a:pt x="435" y="124"/>
                    </a:lnTo>
                    <a:lnTo>
                      <a:pt x="434" y="123"/>
                    </a:lnTo>
                    <a:lnTo>
                      <a:pt x="433" y="122"/>
                    </a:lnTo>
                    <a:lnTo>
                      <a:pt x="433" y="122"/>
                    </a:lnTo>
                    <a:lnTo>
                      <a:pt x="447" y="122"/>
                    </a:lnTo>
                    <a:lnTo>
                      <a:pt x="446" y="134"/>
                    </a:lnTo>
                    <a:lnTo>
                      <a:pt x="446" y="134"/>
                    </a:lnTo>
                    <a:close/>
                    <a:moveTo>
                      <a:pt x="447" y="79"/>
                    </a:moveTo>
                    <a:lnTo>
                      <a:pt x="444" y="79"/>
                    </a:lnTo>
                    <a:lnTo>
                      <a:pt x="444" y="70"/>
                    </a:lnTo>
                    <a:lnTo>
                      <a:pt x="443" y="69"/>
                    </a:lnTo>
                    <a:lnTo>
                      <a:pt x="443" y="69"/>
                    </a:lnTo>
                    <a:lnTo>
                      <a:pt x="441" y="69"/>
                    </a:lnTo>
                    <a:lnTo>
                      <a:pt x="440" y="69"/>
                    </a:lnTo>
                    <a:lnTo>
                      <a:pt x="439" y="70"/>
                    </a:lnTo>
                    <a:lnTo>
                      <a:pt x="438" y="70"/>
                    </a:lnTo>
                    <a:lnTo>
                      <a:pt x="438" y="71"/>
                    </a:lnTo>
                    <a:lnTo>
                      <a:pt x="438" y="72"/>
                    </a:lnTo>
                    <a:lnTo>
                      <a:pt x="438" y="73"/>
                    </a:lnTo>
                    <a:lnTo>
                      <a:pt x="438" y="73"/>
                    </a:lnTo>
                    <a:lnTo>
                      <a:pt x="436" y="74"/>
                    </a:lnTo>
                    <a:lnTo>
                      <a:pt x="435" y="74"/>
                    </a:lnTo>
                    <a:lnTo>
                      <a:pt x="435" y="75"/>
                    </a:lnTo>
                    <a:lnTo>
                      <a:pt x="435" y="76"/>
                    </a:lnTo>
                    <a:lnTo>
                      <a:pt x="435" y="77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6" y="79"/>
                    </a:lnTo>
                    <a:lnTo>
                      <a:pt x="438" y="81"/>
                    </a:lnTo>
                    <a:lnTo>
                      <a:pt x="439" y="82"/>
                    </a:lnTo>
                    <a:lnTo>
                      <a:pt x="441" y="82"/>
                    </a:lnTo>
                    <a:lnTo>
                      <a:pt x="442" y="82"/>
                    </a:lnTo>
                    <a:lnTo>
                      <a:pt x="445" y="82"/>
                    </a:lnTo>
                    <a:lnTo>
                      <a:pt x="447" y="82"/>
                    </a:lnTo>
                    <a:lnTo>
                      <a:pt x="447" y="79"/>
                    </a:lnTo>
                    <a:lnTo>
                      <a:pt x="447" y="79"/>
                    </a:lnTo>
                    <a:close/>
                    <a:moveTo>
                      <a:pt x="473" y="83"/>
                    </a:moveTo>
                    <a:lnTo>
                      <a:pt x="478" y="83"/>
                    </a:lnTo>
                    <a:lnTo>
                      <a:pt x="479" y="83"/>
                    </a:lnTo>
                    <a:lnTo>
                      <a:pt x="480" y="82"/>
                    </a:lnTo>
                    <a:lnTo>
                      <a:pt x="481" y="82"/>
                    </a:lnTo>
                    <a:lnTo>
                      <a:pt x="482" y="82"/>
                    </a:lnTo>
                    <a:lnTo>
                      <a:pt x="483" y="79"/>
                    </a:lnTo>
                    <a:lnTo>
                      <a:pt x="483" y="77"/>
                    </a:lnTo>
                    <a:lnTo>
                      <a:pt x="484" y="75"/>
                    </a:lnTo>
                    <a:lnTo>
                      <a:pt x="485" y="74"/>
                    </a:lnTo>
                    <a:lnTo>
                      <a:pt x="486" y="73"/>
                    </a:lnTo>
                    <a:lnTo>
                      <a:pt x="487" y="72"/>
                    </a:lnTo>
                    <a:lnTo>
                      <a:pt x="487" y="71"/>
                    </a:lnTo>
                    <a:lnTo>
                      <a:pt x="488" y="70"/>
                    </a:lnTo>
                    <a:lnTo>
                      <a:pt x="488" y="70"/>
                    </a:lnTo>
                    <a:lnTo>
                      <a:pt x="488" y="68"/>
                    </a:lnTo>
                    <a:lnTo>
                      <a:pt x="488" y="66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6" y="64"/>
                    </a:lnTo>
                    <a:lnTo>
                      <a:pt x="485" y="64"/>
                    </a:lnTo>
                    <a:lnTo>
                      <a:pt x="484" y="65"/>
                    </a:lnTo>
                    <a:lnTo>
                      <a:pt x="484" y="65"/>
                    </a:lnTo>
                    <a:lnTo>
                      <a:pt x="484" y="66"/>
                    </a:lnTo>
                    <a:lnTo>
                      <a:pt x="484" y="67"/>
                    </a:lnTo>
                    <a:lnTo>
                      <a:pt x="483" y="68"/>
                    </a:lnTo>
                    <a:lnTo>
                      <a:pt x="480" y="70"/>
                    </a:lnTo>
                    <a:lnTo>
                      <a:pt x="479" y="70"/>
                    </a:lnTo>
                    <a:lnTo>
                      <a:pt x="477" y="71"/>
                    </a:lnTo>
                    <a:lnTo>
                      <a:pt x="476" y="72"/>
                    </a:lnTo>
                    <a:lnTo>
                      <a:pt x="475" y="74"/>
                    </a:lnTo>
                    <a:lnTo>
                      <a:pt x="475" y="76"/>
                    </a:lnTo>
                    <a:lnTo>
                      <a:pt x="475" y="78"/>
                    </a:lnTo>
                    <a:lnTo>
                      <a:pt x="475" y="79"/>
                    </a:lnTo>
                    <a:lnTo>
                      <a:pt x="475" y="79"/>
                    </a:lnTo>
                    <a:lnTo>
                      <a:pt x="473" y="79"/>
                    </a:lnTo>
                    <a:lnTo>
                      <a:pt x="473" y="83"/>
                    </a:lnTo>
                    <a:lnTo>
                      <a:pt x="473" y="83"/>
                    </a:lnTo>
                    <a:close/>
                    <a:moveTo>
                      <a:pt x="474" y="113"/>
                    </a:moveTo>
                    <a:lnTo>
                      <a:pt x="479" y="113"/>
                    </a:lnTo>
                    <a:lnTo>
                      <a:pt x="479" y="120"/>
                    </a:lnTo>
                    <a:lnTo>
                      <a:pt x="474" y="120"/>
                    </a:lnTo>
                    <a:lnTo>
                      <a:pt x="474" y="113"/>
                    </a:lnTo>
                    <a:lnTo>
                      <a:pt x="474" y="113"/>
                    </a:lnTo>
                    <a:close/>
                    <a:moveTo>
                      <a:pt x="473" y="84"/>
                    </a:moveTo>
                    <a:lnTo>
                      <a:pt x="479" y="84"/>
                    </a:lnTo>
                    <a:lnTo>
                      <a:pt x="479" y="92"/>
                    </a:lnTo>
                    <a:lnTo>
                      <a:pt x="473" y="92"/>
                    </a:lnTo>
                    <a:lnTo>
                      <a:pt x="473" y="84"/>
                    </a:lnTo>
                    <a:lnTo>
                      <a:pt x="473" y="84"/>
                    </a:lnTo>
                    <a:close/>
                    <a:moveTo>
                      <a:pt x="475" y="166"/>
                    </a:moveTo>
                    <a:lnTo>
                      <a:pt x="475" y="166"/>
                    </a:lnTo>
                    <a:lnTo>
                      <a:pt x="477" y="167"/>
                    </a:lnTo>
                    <a:lnTo>
                      <a:pt x="479" y="169"/>
                    </a:lnTo>
                    <a:lnTo>
                      <a:pt x="479" y="170"/>
                    </a:lnTo>
                    <a:lnTo>
                      <a:pt x="480" y="171"/>
                    </a:lnTo>
                    <a:lnTo>
                      <a:pt x="481" y="172"/>
                    </a:lnTo>
                    <a:lnTo>
                      <a:pt x="483" y="176"/>
                    </a:lnTo>
                    <a:lnTo>
                      <a:pt x="483" y="178"/>
                    </a:lnTo>
                    <a:lnTo>
                      <a:pt x="484" y="179"/>
                    </a:lnTo>
                    <a:lnTo>
                      <a:pt x="486" y="180"/>
                    </a:lnTo>
                    <a:lnTo>
                      <a:pt x="487" y="182"/>
                    </a:lnTo>
                    <a:lnTo>
                      <a:pt x="489" y="183"/>
                    </a:lnTo>
                    <a:lnTo>
                      <a:pt x="490" y="186"/>
                    </a:lnTo>
                    <a:lnTo>
                      <a:pt x="491" y="188"/>
                    </a:lnTo>
                    <a:lnTo>
                      <a:pt x="491" y="190"/>
                    </a:lnTo>
                    <a:lnTo>
                      <a:pt x="491" y="193"/>
                    </a:lnTo>
                    <a:lnTo>
                      <a:pt x="491" y="198"/>
                    </a:lnTo>
                    <a:lnTo>
                      <a:pt x="490" y="200"/>
                    </a:lnTo>
                    <a:lnTo>
                      <a:pt x="491" y="202"/>
                    </a:lnTo>
                    <a:lnTo>
                      <a:pt x="493" y="203"/>
                    </a:lnTo>
                    <a:lnTo>
                      <a:pt x="495" y="206"/>
                    </a:lnTo>
                    <a:lnTo>
                      <a:pt x="497" y="209"/>
                    </a:lnTo>
                    <a:lnTo>
                      <a:pt x="497" y="210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7" y="217"/>
                    </a:lnTo>
                    <a:lnTo>
                      <a:pt x="497" y="219"/>
                    </a:lnTo>
                    <a:lnTo>
                      <a:pt x="496" y="221"/>
                    </a:lnTo>
                    <a:lnTo>
                      <a:pt x="496" y="222"/>
                    </a:lnTo>
                    <a:lnTo>
                      <a:pt x="495" y="222"/>
                    </a:lnTo>
                    <a:lnTo>
                      <a:pt x="475" y="222"/>
                    </a:lnTo>
                    <a:lnTo>
                      <a:pt x="475" y="166"/>
                    </a:lnTo>
                    <a:lnTo>
                      <a:pt x="475" y="166"/>
                    </a:lnTo>
                    <a:close/>
                    <a:moveTo>
                      <a:pt x="474" y="226"/>
                    </a:moveTo>
                    <a:lnTo>
                      <a:pt x="501" y="226"/>
                    </a:lnTo>
                    <a:lnTo>
                      <a:pt x="501" y="234"/>
                    </a:lnTo>
                    <a:lnTo>
                      <a:pt x="474" y="234"/>
                    </a:lnTo>
                    <a:lnTo>
                      <a:pt x="474" y="2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ṣḻïḋé">
                <a:extLst>
                  <a:ext uri="{FF2B5EF4-FFF2-40B4-BE49-F238E27FC236}">
                    <a16:creationId xmlns:a16="http://schemas.microsoft.com/office/drawing/2014/main" id="{60589728-BDAC-1F45-A741-9C108009F72D}"/>
                  </a:ext>
                </a:extLst>
              </p:cNvPr>
              <p:cNvSpPr/>
              <p:nvPr/>
            </p:nvSpPr>
            <p:spPr bwMode="auto">
              <a:xfrm>
                <a:off x="1914526" y="2486026"/>
                <a:ext cx="1882775" cy="1882775"/>
              </a:xfrm>
              <a:custGeom>
                <a:avLst/>
                <a:gdLst>
                  <a:gd name="T0" fmla="*/ 784 w 1186"/>
                  <a:gd name="T1" fmla="*/ 31 h 1186"/>
                  <a:gd name="T2" fmla="*/ 982 w 1186"/>
                  <a:gd name="T3" fmla="*/ 145 h 1186"/>
                  <a:gd name="T4" fmla="*/ 1122 w 1186"/>
                  <a:gd name="T5" fmla="*/ 323 h 1186"/>
                  <a:gd name="T6" fmla="*/ 1184 w 1186"/>
                  <a:gd name="T7" fmla="*/ 548 h 1186"/>
                  <a:gd name="T8" fmla="*/ 1171 w 1186"/>
                  <a:gd name="T9" fmla="*/ 727 h 1186"/>
                  <a:gd name="T10" fmla="*/ 1077 w 1186"/>
                  <a:gd name="T11" fmla="*/ 936 h 1186"/>
                  <a:gd name="T12" fmla="*/ 913 w 1186"/>
                  <a:gd name="T13" fmla="*/ 1093 h 1186"/>
                  <a:gd name="T14" fmla="*/ 698 w 1186"/>
                  <a:gd name="T15" fmla="*/ 1177 h 1186"/>
                  <a:gd name="T16" fmla="*/ 518 w 1186"/>
                  <a:gd name="T17" fmla="*/ 1181 h 1186"/>
                  <a:gd name="T18" fmla="*/ 298 w 1186"/>
                  <a:gd name="T19" fmla="*/ 1108 h 1186"/>
                  <a:gd name="T20" fmla="*/ 127 w 1186"/>
                  <a:gd name="T21" fmla="*/ 960 h 1186"/>
                  <a:gd name="T22" fmla="*/ 23 w 1186"/>
                  <a:gd name="T23" fmla="*/ 756 h 1186"/>
                  <a:gd name="T24" fmla="*/ 1 w 1186"/>
                  <a:gd name="T25" fmla="*/ 578 h 1186"/>
                  <a:gd name="T26" fmla="*/ 53 w 1186"/>
                  <a:gd name="T27" fmla="*/ 349 h 1186"/>
                  <a:gd name="T28" fmla="*/ 184 w 1186"/>
                  <a:gd name="T29" fmla="*/ 164 h 1186"/>
                  <a:gd name="T30" fmla="*/ 376 w 1186"/>
                  <a:gd name="T31" fmla="*/ 42 h 1186"/>
                  <a:gd name="T32" fmla="*/ 593 w 1186"/>
                  <a:gd name="T33" fmla="*/ 0 h 1186"/>
                  <a:gd name="T34" fmla="*/ 491 w 1186"/>
                  <a:gd name="T35" fmla="*/ 233 h 1186"/>
                  <a:gd name="T36" fmla="*/ 362 w 1186"/>
                  <a:gd name="T37" fmla="*/ 299 h 1186"/>
                  <a:gd name="T38" fmla="*/ 268 w 1186"/>
                  <a:gd name="T39" fmla="*/ 407 h 1186"/>
                  <a:gd name="T40" fmla="*/ 222 w 1186"/>
                  <a:gd name="T41" fmla="*/ 546 h 1186"/>
                  <a:gd name="T42" fmla="*/ 224 w 1186"/>
                  <a:gd name="T43" fmla="*/ 660 h 1186"/>
                  <a:gd name="T44" fmla="*/ 278 w 1186"/>
                  <a:gd name="T45" fmla="*/ 795 h 1186"/>
                  <a:gd name="T46" fmla="*/ 392 w 1186"/>
                  <a:gd name="T47" fmla="*/ 908 h 1186"/>
                  <a:gd name="T48" fmla="*/ 431 w 1186"/>
                  <a:gd name="T49" fmla="*/ 916 h 1186"/>
                  <a:gd name="T50" fmla="*/ 304 w 1186"/>
                  <a:gd name="T51" fmla="*/ 809 h 1186"/>
                  <a:gd name="T52" fmla="*/ 244 w 1186"/>
                  <a:gd name="T53" fmla="*/ 684 h 1186"/>
                  <a:gd name="T54" fmla="*/ 232 w 1186"/>
                  <a:gd name="T55" fmla="*/ 575 h 1186"/>
                  <a:gd name="T56" fmla="*/ 268 w 1186"/>
                  <a:gd name="T57" fmla="*/ 437 h 1186"/>
                  <a:gd name="T58" fmla="*/ 351 w 1186"/>
                  <a:gd name="T59" fmla="*/ 326 h 1186"/>
                  <a:gd name="T60" fmla="*/ 469 w 1186"/>
                  <a:gd name="T61" fmla="*/ 254 h 1186"/>
                  <a:gd name="T62" fmla="*/ 593 w 1186"/>
                  <a:gd name="T63" fmla="*/ 232 h 1186"/>
                  <a:gd name="T64" fmla="*/ 717 w 1186"/>
                  <a:gd name="T65" fmla="*/ 254 h 1186"/>
                  <a:gd name="T66" fmla="*/ 836 w 1186"/>
                  <a:gd name="T67" fmla="*/ 326 h 1186"/>
                  <a:gd name="T68" fmla="*/ 919 w 1186"/>
                  <a:gd name="T69" fmla="*/ 437 h 1186"/>
                  <a:gd name="T70" fmla="*/ 954 w 1186"/>
                  <a:gd name="T71" fmla="*/ 575 h 1186"/>
                  <a:gd name="T72" fmla="*/ 943 w 1186"/>
                  <a:gd name="T73" fmla="*/ 684 h 1186"/>
                  <a:gd name="T74" fmla="*/ 883 w 1186"/>
                  <a:gd name="T75" fmla="*/ 809 h 1186"/>
                  <a:gd name="T76" fmla="*/ 756 w 1186"/>
                  <a:gd name="T77" fmla="*/ 916 h 1186"/>
                  <a:gd name="T78" fmla="*/ 795 w 1186"/>
                  <a:gd name="T79" fmla="*/ 909 h 1186"/>
                  <a:gd name="T80" fmla="*/ 909 w 1186"/>
                  <a:gd name="T81" fmla="*/ 795 h 1186"/>
                  <a:gd name="T82" fmla="*/ 961 w 1186"/>
                  <a:gd name="T83" fmla="*/ 660 h 1186"/>
                  <a:gd name="T84" fmla="*/ 965 w 1186"/>
                  <a:gd name="T85" fmla="*/ 546 h 1186"/>
                  <a:gd name="T86" fmla="*/ 918 w 1186"/>
                  <a:gd name="T87" fmla="*/ 407 h 1186"/>
                  <a:gd name="T88" fmla="*/ 825 w 1186"/>
                  <a:gd name="T89" fmla="*/ 299 h 1186"/>
                  <a:gd name="T90" fmla="*/ 696 w 1186"/>
                  <a:gd name="T91" fmla="*/ 233 h 1186"/>
                  <a:gd name="T92" fmla="*/ 593 w 1186"/>
                  <a:gd name="T93" fmla="*/ 14 h 1186"/>
                  <a:gd name="T94" fmla="*/ 408 w 1186"/>
                  <a:gd name="T95" fmla="*/ 44 h 1186"/>
                  <a:gd name="T96" fmla="*/ 214 w 1186"/>
                  <a:gd name="T97" fmla="*/ 155 h 1186"/>
                  <a:gd name="T98" fmla="*/ 77 w 1186"/>
                  <a:gd name="T99" fmla="*/ 330 h 1186"/>
                  <a:gd name="T100" fmla="*/ 15 w 1186"/>
                  <a:gd name="T101" fmla="*/ 548 h 1186"/>
                  <a:gd name="T102" fmla="*/ 28 w 1186"/>
                  <a:gd name="T103" fmla="*/ 724 h 1186"/>
                  <a:gd name="T104" fmla="*/ 120 w 1186"/>
                  <a:gd name="T105" fmla="*/ 928 h 1186"/>
                  <a:gd name="T106" fmla="*/ 281 w 1186"/>
                  <a:gd name="T107" fmla="*/ 1081 h 1186"/>
                  <a:gd name="T108" fmla="*/ 491 w 1186"/>
                  <a:gd name="T109" fmla="*/ 1164 h 1186"/>
                  <a:gd name="T110" fmla="*/ 667 w 1186"/>
                  <a:gd name="T111" fmla="*/ 1169 h 1186"/>
                  <a:gd name="T112" fmla="*/ 882 w 1186"/>
                  <a:gd name="T113" fmla="*/ 1096 h 1186"/>
                  <a:gd name="T114" fmla="*/ 1050 w 1186"/>
                  <a:gd name="T115" fmla="*/ 951 h 1186"/>
                  <a:gd name="T116" fmla="*/ 1151 w 1186"/>
                  <a:gd name="T117" fmla="*/ 752 h 1186"/>
                  <a:gd name="T118" fmla="*/ 1173 w 1186"/>
                  <a:gd name="T119" fmla="*/ 578 h 1186"/>
                  <a:gd name="T120" fmla="*/ 1122 w 1186"/>
                  <a:gd name="T121" fmla="*/ 355 h 1186"/>
                  <a:gd name="T122" fmla="*/ 994 w 1186"/>
                  <a:gd name="T123" fmla="*/ 174 h 1186"/>
                  <a:gd name="T124" fmla="*/ 806 w 1186"/>
                  <a:gd name="T125" fmla="*/ 54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86" h="1186">
                    <a:moveTo>
                      <a:pt x="593" y="0"/>
                    </a:moveTo>
                    <a:lnTo>
                      <a:pt x="593" y="0"/>
                    </a:lnTo>
                    <a:lnTo>
                      <a:pt x="593" y="0"/>
                    </a:lnTo>
                    <a:lnTo>
                      <a:pt x="609" y="1"/>
                    </a:lnTo>
                    <a:lnTo>
                      <a:pt x="624" y="1"/>
                    </a:lnTo>
                    <a:lnTo>
                      <a:pt x="639" y="2"/>
                    </a:lnTo>
                    <a:lnTo>
                      <a:pt x="654" y="3"/>
                    </a:lnTo>
                    <a:lnTo>
                      <a:pt x="669" y="5"/>
                    </a:lnTo>
                    <a:lnTo>
                      <a:pt x="684" y="7"/>
                    </a:lnTo>
                    <a:lnTo>
                      <a:pt x="698" y="10"/>
                    </a:lnTo>
                    <a:lnTo>
                      <a:pt x="713" y="13"/>
                    </a:lnTo>
                    <a:lnTo>
                      <a:pt x="727" y="15"/>
                    </a:lnTo>
                    <a:lnTo>
                      <a:pt x="741" y="19"/>
                    </a:lnTo>
                    <a:lnTo>
                      <a:pt x="756" y="23"/>
                    </a:lnTo>
                    <a:lnTo>
                      <a:pt x="769" y="27"/>
                    </a:lnTo>
                    <a:lnTo>
                      <a:pt x="784" y="31"/>
                    </a:lnTo>
                    <a:lnTo>
                      <a:pt x="797" y="36"/>
                    </a:lnTo>
                    <a:lnTo>
                      <a:pt x="811" y="42"/>
                    </a:lnTo>
                    <a:lnTo>
                      <a:pt x="825" y="47"/>
                    </a:lnTo>
                    <a:lnTo>
                      <a:pt x="837" y="53"/>
                    </a:lnTo>
                    <a:lnTo>
                      <a:pt x="850" y="59"/>
                    </a:lnTo>
                    <a:lnTo>
                      <a:pt x="863" y="65"/>
                    </a:lnTo>
                    <a:lnTo>
                      <a:pt x="876" y="72"/>
                    </a:lnTo>
                    <a:lnTo>
                      <a:pt x="889" y="79"/>
                    </a:lnTo>
                    <a:lnTo>
                      <a:pt x="901" y="87"/>
                    </a:lnTo>
                    <a:lnTo>
                      <a:pt x="913" y="94"/>
                    </a:lnTo>
                    <a:lnTo>
                      <a:pt x="925" y="102"/>
                    </a:lnTo>
                    <a:lnTo>
                      <a:pt x="937" y="110"/>
                    </a:lnTo>
                    <a:lnTo>
                      <a:pt x="948" y="119"/>
                    </a:lnTo>
                    <a:lnTo>
                      <a:pt x="959" y="127"/>
                    </a:lnTo>
                    <a:lnTo>
                      <a:pt x="970" y="135"/>
                    </a:lnTo>
                    <a:lnTo>
                      <a:pt x="982" y="145"/>
                    </a:lnTo>
                    <a:lnTo>
                      <a:pt x="992" y="155"/>
                    </a:lnTo>
                    <a:lnTo>
                      <a:pt x="1002" y="164"/>
                    </a:lnTo>
                    <a:lnTo>
                      <a:pt x="1013" y="174"/>
                    </a:lnTo>
                    <a:lnTo>
                      <a:pt x="1022" y="184"/>
                    </a:lnTo>
                    <a:lnTo>
                      <a:pt x="1032" y="195"/>
                    </a:lnTo>
                    <a:lnTo>
                      <a:pt x="1042" y="206"/>
                    </a:lnTo>
                    <a:lnTo>
                      <a:pt x="1050" y="216"/>
                    </a:lnTo>
                    <a:lnTo>
                      <a:pt x="1060" y="227"/>
                    </a:lnTo>
                    <a:lnTo>
                      <a:pt x="1069" y="239"/>
                    </a:lnTo>
                    <a:lnTo>
                      <a:pt x="1077" y="250"/>
                    </a:lnTo>
                    <a:lnTo>
                      <a:pt x="1085" y="262"/>
                    </a:lnTo>
                    <a:lnTo>
                      <a:pt x="1093" y="274"/>
                    </a:lnTo>
                    <a:lnTo>
                      <a:pt x="1101" y="286"/>
                    </a:lnTo>
                    <a:lnTo>
                      <a:pt x="1108" y="298"/>
                    </a:lnTo>
                    <a:lnTo>
                      <a:pt x="1114" y="311"/>
                    </a:lnTo>
                    <a:lnTo>
                      <a:pt x="1122" y="323"/>
                    </a:lnTo>
                    <a:lnTo>
                      <a:pt x="1128" y="336"/>
                    </a:lnTo>
                    <a:lnTo>
                      <a:pt x="1134" y="349"/>
                    </a:lnTo>
                    <a:lnTo>
                      <a:pt x="1140" y="363"/>
                    </a:lnTo>
                    <a:lnTo>
                      <a:pt x="1146" y="376"/>
                    </a:lnTo>
                    <a:lnTo>
                      <a:pt x="1150" y="389"/>
                    </a:lnTo>
                    <a:lnTo>
                      <a:pt x="1155" y="403"/>
                    </a:lnTo>
                    <a:lnTo>
                      <a:pt x="1160" y="417"/>
                    </a:lnTo>
                    <a:lnTo>
                      <a:pt x="1164" y="431"/>
                    </a:lnTo>
                    <a:lnTo>
                      <a:pt x="1167" y="445"/>
                    </a:lnTo>
                    <a:lnTo>
                      <a:pt x="1171" y="460"/>
                    </a:lnTo>
                    <a:lnTo>
                      <a:pt x="1174" y="474"/>
                    </a:lnTo>
                    <a:lnTo>
                      <a:pt x="1177" y="488"/>
                    </a:lnTo>
                    <a:lnTo>
                      <a:pt x="1179" y="503"/>
                    </a:lnTo>
                    <a:lnTo>
                      <a:pt x="1182" y="518"/>
                    </a:lnTo>
                    <a:lnTo>
                      <a:pt x="1183" y="532"/>
                    </a:lnTo>
                    <a:lnTo>
                      <a:pt x="1184" y="548"/>
                    </a:lnTo>
                    <a:lnTo>
                      <a:pt x="1186" y="563"/>
                    </a:lnTo>
                    <a:lnTo>
                      <a:pt x="1186" y="578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608"/>
                    </a:lnTo>
                    <a:lnTo>
                      <a:pt x="1186" y="624"/>
                    </a:lnTo>
                    <a:lnTo>
                      <a:pt x="1184" y="639"/>
                    </a:lnTo>
                    <a:lnTo>
                      <a:pt x="1183" y="654"/>
                    </a:lnTo>
                    <a:lnTo>
                      <a:pt x="1182" y="669"/>
                    </a:lnTo>
                    <a:lnTo>
                      <a:pt x="1179" y="684"/>
                    </a:lnTo>
                    <a:lnTo>
                      <a:pt x="1177" y="698"/>
                    </a:lnTo>
                    <a:lnTo>
                      <a:pt x="1174" y="713"/>
                    </a:lnTo>
                    <a:lnTo>
                      <a:pt x="1171" y="727"/>
                    </a:lnTo>
                    <a:lnTo>
                      <a:pt x="1167" y="741"/>
                    </a:lnTo>
                    <a:lnTo>
                      <a:pt x="1164" y="756"/>
                    </a:lnTo>
                    <a:lnTo>
                      <a:pt x="1160" y="769"/>
                    </a:lnTo>
                    <a:lnTo>
                      <a:pt x="1155" y="784"/>
                    </a:lnTo>
                    <a:lnTo>
                      <a:pt x="1150" y="797"/>
                    </a:lnTo>
                    <a:lnTo>
                      <a:pt x="1146" y="811"/>
                    </a:lnTo>
                    <a:lnTo>
                      <a:pt x="1140" y="824"/>
                    </a:lnTo>
                    <a:lnTo>
                      <a:pt x="1134" y="837"/>
                    </a:lnTo>
                    <a:lnTo>
                      <a:pt x="1128" y="851"/>
                    </a:lnTo>
                    <a:lnTo>
                      <a:pt x="1122" y="864"/>
                    </a:lnTo>
                    <a:lnTo>
                      <a:pt x="1114" y="876"/>
                    </a:lnTo>
                    <a:lnTo>
                      <a:pt x="1108" y="888"/>
                    </a:lnTo>
                    <a:lnTo>
                      <a:pt x="1101" y="900"/>
                    </a:lnTo>
                    <a:lnTo>
                      <a:pt x="1093" y="912"/>
                    </a:lnTo>
                    <a:lnTo>
                      <a:pt x="1085" y="924"/>
                    </a:lnTo>
                    <a:lnTo>
                      <a:pt x="1077" y="936"/>
                    </a:lnTo>
                    <a:lnTo>
                      <a:pt x="1069" y="948"/>
                    </a:lnTo>
                    <a:lnTo>
                      <a:pt x="1060" y="960"/>
                    </a:lnTo>
                    <a:lnTo>
                      <a:pt x="1050" y="970"/>
                    </a:lnTo>
                    <a:lnTo>
                      <a:pt x="1042" y="981"/>
                    </a:lnTo>
                    <a:lnTo>
                      <a:pt x="1032" y="992"/>
                    </a:lnTo>
                    <a:lnTo>
                      <a:pt x="1022" y="1002"/>
                    </a:lnTo>
                    <a:lnTo>
                      <a:pt x="1013" y="1012"/>
                    </a:lnTo>
                    <a:lnTo>
                      <a:pt x="1002" y="1022"/>
                    </a:lnTo>
                    <a:lnTo>
                      <a:pt x="992" y="1032"/>
                    </a:lnTo>
                    <a:lnTo>
                      <a:pt x="982" y="1041"/>
                    </a:lnTo>
                    <a:lnTo>
                      <a:pt x="970" y="1051"/>
                    </a:lnTo>
                    <a:lnTo>
                      <a:pt x="959" y="1060"/>
                    </a:lnTo>
                    <a:lnTo>
                      <a:pt x="948" y="1069"/>
                    </a:lnTo>
                    <a:lnTo>
                      <a:pt x="937" y="1077"/>
                    </a:lnTo>
                    <a:lnTo>
                      <a:pt x="925" y="1085"/>
                    </a:lnTo>
                    <a:lnTo>
                      <a:pt x="913" y="1093"/>
                    </a:lnTo>
                    <a:lnTo>
                      <a:pt x="901" y="1101"/>
                    </a:lnTo>
                    <a:lnTo>
                      <a:pt x="889" y="1108"/>
                    </a:lnTo>
                    <a:lnTo>
                      <a:pt x="876" y="1114"/>
                    </a:lnTo>
                    <a:lnTo>
                      <a:pt x="863" y="1121"/>
                    </a:lnTo>
                    <a:lnTo>
                      <a:pt x="850" y="1128"/>
                    </a:lnTo>
                    <a:lnTo>
                      <a:pt x="837" y="1134"/>
                    </a:lnTo>
                    <a:lnTo>
                      <a:pt x="825" y="1140"/>
                    </a:lnTo>
                    <a:lnTo>
                      <a:pt x="811" y="1145"/>
                    </a:lnTo>
                    <a:lnTo>
                      <a:pt x="797" y="1150"/>
                    </a:lnTo>
                    <a:lnTo>
                      <a:pt x="784" y="1155"/>
                    </a:lnTo>
                    <a:lnTo>
                      <a:pt x="769" y="1160"/>
                    </a:lnTo>
                    <a:lnTo>
                      <a:pt x="756" y="1164"/>
                    </a:lnTo>
                    <a:lnTo>
                      <a:pt x="741" y="1168"/>
                    </a:lnTo>
                    <a:lnTo>
                      <a:pt x="727" y="1171"/>
                    </a:lnTo>
                    <a:lnTo>
                      <a:pt x="713" y="1174"/>
                    </a:lnTo>
                    <a:lnTo>
                      <a:pt x="698" y="1177"/>
                    </a:lnTo>
                    <a:lnTo>
                      <a:pt x="684" y="1179"/>
                    </a:lnTo>
                    <a:lnTo>
                      <a:pt x="669" y="1181"/>
                    </a:lnTo>
                    <a:lnTo>
                      <a:pt x="654" y="1183"/>
                    </a:lnTo>
                    <a:lnTo>
                      <a:pt x="639" y="1185"/>
                    </a:lnTo>
                    <a:lnTo>
                      <a:pt x="624" y="1185"/>
                    </a:lnTo>
                    <a:lnTo>
                      <a:pt x="609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78" y="1186"/>
                    </a:lnTo>
                    <a:lnTo>
                      <a:pt x="563" y="1185"/>
                    </a:lnTo>
                    <a:lnTo>
                      <a:pt x="548" y="1185"/>
                    </a:lnTo>
                    <a:lnTo>
                      <a:pt x="532" y="1183"/>
                    </a:lnTo>
                    <a:lnTo>
                      <a:pt x="518" y="1181"/>
                    </a:lnTo>
                    <a:lnTo>
                      <a:pt x="503" y="1179"/>
                    </a:lnTo>
                    <a:lnTo>
                      <a:pt x="488" y="1177"/>
                    </a:lnTo>
                    <a:lnTo>
                      <a:pt x="474" y="1174"/>
                    </a:lnTo>
                    <a:lnTo>
                      <a:pt x="460" y="1171"/>
                    </a:lnTo>
                    <a:lnTo>
                      <a:pt x="445" y="1168"/>
                    </a:lnTo>
                    <a:lnTo>
                      <a:pt x="431" y="1164"/>
                    </a:lnTo>
                    <a:lnTo>
                      <a:pt x="417" y="1160"/>
                    </a:lnTo>
                    <a:lnTo>
                      <a:pt x="404" y="1155"/>
                    </a:lnTo>
                    <a:lnTo>
                      <a:pt x="389" y="1150"/>
                    </a:lnTo>
                    <a:lnTo>
                      <a:pt x="376" y="1145"/>
                    </a:lnTo>
                    <a:lnTo>
                      <a:pt x="363" y="1140"/>
                    </a:lnTo>
                    <a:lnTo>
                      <a:pt x="349" y="1134"/>
                    </a:lnTo>
                    <a:lnTo>
                      <a:pt x="336" y="1128"/>
                    </a:lnTo>
                    <a:lnTo>
                      <a:pt x="324" y="1121"/>
                    </a:lnTo>
                    <a:lnTo>
                      <a:pt x="311" y="1114"/>
                    </a:lnTo>
                    <a:lnTo>
                      <a:pt x="298" y="1108"/>
                    </a:lnTo>
                    <a:lnTo>
                      <a:pt x="286" y="1101"/>
                    </a:lnTo>
                    <a:lnTo>
                      <a:pt x="274" y="1093"/>
                    </a:lnTo>
                    <a:lnTo>
                      <a:pt x="262" y="1085"/>
                    </a:lnTo>
                    <a:lnTo>
                      <a:pt x="250" y="1077"/>
                    </a:lnTo>
                    <a:lnTo>
                      <a:pt x="239" y="1069"/>
                    </a:lnTo>
                    <a:lnTo>
                      <a:pt x="227" y="1060"/>
                    </a:lnTo>
                    <a:lnTo>
                      <a:pt x="216" y="1051"/>
                    </a:lnTo>
                    <a:lnTo>
                      <a:pt x="205" y="1041"/>
                    </a:lnTo>
                    <a:lnTo>
                      <a:pt x="195" y="1032"/>
                    </a:lnTo>
                    <a:lnTo>
                      <a:pt x="184" y="1022"/>
                    </a:lnTo>
                    <a:lnTo>
                      <a:pt x="174" y="1012"/>
                    </a:lnTo>
                    <a:lnTo>
                      <a:pt x="164" y="1002"/>
                    </a:lnTo>
                    <a:lnTo>
                      <a:pt x="155" y="992"/>
                    </a:lnTo>
                    <a:lnTo>
                      <a:pt x="145" y="981"/>
                    </a:lnTo>
                    <a:lnTo>
                      <a:pt x="135" y="970"/>
                    </a:lnTo>
                    <a:lnTo>
                      <a:pt x="127" y="960"/>
                    </a:lnTo>
                    <a:lnTo>
                      <a:pt x="118" y="948"/>
                    </a:lnTo>
                    <a:lnTo>
                      <a:pt x="110" y="936"/>
                    </a:lnTo>
                    <a:lnTo>
                      <a:pt x="102" y="924"/>
                    </a:lnTo>
                    <a:lnTo>
                      <a:pt x="94" y="912"/>
                    </a:lnTo>
                    <a:lnTo>
                      <a:pt x="87" y="900"/>
                    </a:lnTo>
                    <a:lnTo>
                      <a:pt x="79" y="888"/>
                    </a:lnTo>
                    <a:lnTo>
                      <a:pt x="71" y="876"/>
                    </a:lnTo>
                    <a:lnTo>
                      <a:pt x="65" y="864"/>
                    </a:lnTo>
                    <a:lnTo>
                      <a:pt x="59" y="851"/>
                    </a:lnTo>
                    <a:lnTo>
                      <a:pt x="53" y="837"/>
                    </a:lnTo>
                    <a:lnTo>
                      <a:pt x="47" y="824"/>
                    </a:lnTo>
                    <a:lnTo>
                      <a:pt x="42" y="811"/>
                    </a:lnTo>
                    <a:lnTo>
                      <a:pt x="36" y="797"/>
                    </a:lnTo>
                    <a:lnTo>
                      <a:pt x="31" y="784"/>
                    </a:lnTo>
                    <a:lnTo>
                      <a:pt x="27" y="769"/>
                    </a:lnTo>
                    <a:lnTo>
                      <a:pt x="23" y="756"/>
                    </a:lnTo>
                    <a:lnTo>
                      <a:pt x="19" y="741"/>
                    </a:lnTo>
                    <a:lnTo>
                      <a:pt x="15" y="727"/>
                    </a:lnTo>
                    <a:lnTo>
                      <a:pt x="12" y="713"/>
                    </a:lnTo>
                    <a:lnTo>
                      <a:pt x="10" y="698"/>
                    </a:lnTo>
                    <a:lnTo>
                      <a:pt x="7" y="684"/>
                    </a:lnTo>
                    <a:lnTo>
                      <a:pt x="5" y="669"/>
                    </a:lnTo>
                    <a:lnTo>
                      <a:pt x="3" y="654"/>
                    </a:lnTo>
                    <a:lnTo>
                      <a:pt x="2" y="639"/>
                    </a:lnTo>
                    <a:lnTo>
                      <a:pt x="1" y="624"/>
                    </a:lnTo>
                    <a:lnTo>
                      <a:pt x="1" y="608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1" y="578"/>
                    </a:lnTo>
                    <a:lnTo>
                      <a:pt x="1" y="563"/>
                    </a:lnTo>
                    <a:lnTo>
                      <a:pt x="2" y="548"/>
                    </a:lnTo>
                    <a:lnTo>
                      <a:pt x="3" y="532"/>
                    </a:lnTo>
                    <a:lnTo>
                      <a:pt x="5" y="518"/>
                    </a:lnTo>
                    <a:lnTo>
                      <a:pt x="7" y="503"/>
                    </a:lnTo>
                    <a:lnTo>
                      <a:pt x="10" y="488"/>
                    </a:lnTo>
                    <a:lnTo>
                      <a:pt x="12" y="474"/>
                    </a:lnTo>
                    <a:lnTo>
                      <a:pt x="15" y="460"/>
                    </a:lnTo>
                    <a:lnTo>
                      <a:pt x="19" y="445"/>
                    </a:lnTo>
                    <a:lnTo>
                      <a:pt x="23" y="431"/>
                    </a:lnTo>
                    <a:lnTo>
                      <a:pt x="27" y="417"/>
                    </a:lnTo>
                    <a:lnTo>
                      <a:pt x="31" y="403"/>
                    </a:lnTo>
                    <a:lnTo>
                      <a:pt x="36" y="389"/>
                    </a:lnTo>
                    <a:lnTo>
                      <a:pt x="42" y="376"/>
                    </a:lnTo>
                    <a:lnTo>
                      <a:pt x="47" y="363"/>
                    </a:lnTo>
                    <a:lnTo>
                      <a:pt x="53" y="349"/>
                    </a:lnTo>
                    <a:lnTo>
                      <a:pt x="59" y="336"/>
                    </a:lnTo>
                    <a:lnTo>
                      <a:pt x="65" y="323"/>
                    </a:lnTo>
                    <a:lnTo>
                      <a:pt x="71" y="311"/>
                    </a:lnTo>
                    <a:lnTo>
                      <a:pt x="79" y="298"/>
                    </a:lnTo>
                    <a:lnTo>
                      <a:pt x="87" y="286"/>
                    </a:lnTo>
                    <a:lnTo>
                      <a:pt x="94" y="274"/>
                    </a:lnTo>
                    <a:lnTo>
                      <a:pt x="102" y="262"/>
                    </a:lnTo>
                    <a:lnTo>
                      <a:pt x="110" y="250"/>
                    </a:lnTo>
                    <a:lnTo>
                      <a:pt x="118" y="239"/>
                    </a:lnTo>
                    <a:lnTo>
                      <a:pt x="127" y="227"/>
                    </a:lnTo>
                    <a:lnTo>
                      <a:pt x="135" y="216"/>
                    </a:lnTo>
                    <a:lnTo>
                      <a:pt x="145" y="206"/>
                    </a:lnTo>
                    <a:lnTo>
                      <a:pt x="155" y="195"/>
                    </a:lnTo>
                    <a:lnTo>
                      <a:pt x="164" y="184"/>
                    </a:lnTo>
                    <a:lnTo>
                      <a:pt x="174" y="174"/>
                    </a:lnTo>
                    <a:lnTo>
                      <a:pt x="184" y="164"/>
                    </a:lnTo>
                    <a:lnTo>
                      <a:pt x="195" y="155"/>
                    </a:lnTo>
                    <a:lnTo>
                      <a:pt x="205" y="145"/>
                    </a:lnTo>
                    <a:lnTo>
                      <a:pt x="216" y="135"/>
                    </a:lnTo>
                    <a:lnTo>
                      <a:pt x="227" y="127"/>
                    </a:lnTo>
                    <a:lnTo>
                      <a:pt x="239" y="119"/>
                    </a:lnTo>
                    <a:lnTo>
                      <a:pt x="250" y="110"/>
                    </a:lnTo>
                    <a:lnTo>
                      <a:pt x="262" y="102"/>
                    </a:lnTo>
                    <a:lnTo>
                      <a:pt x="274" y="94"/>
                    </a:lnTo>
                    <a:lnTo>
                      <a:pt x="286" y="87"/>
                    </a:lnTo>
                    <a:lnTo>
                      <a:pt x="298" y="79"/>
                    </a:lnTo>
                    <a:lnTo>
                      <a:pt x="311" y="72"/>
                    </a:lnTo>
                    <a:lnTo>
                      <a:pt x="324" y="65"/>
                    </a:lnTo>
                    <a:lnTo>
                      <a:pt x="336" y="59"/>
                    </a:lnTo>
                    <a:lnTo>
                      <a:pt x="349" y="53"/>
                    </a:lnTo>
                    <a:lnTo>
                      <a:pt x="363" y="47"/>
                    </a:lnTo>
                    <a:lnTo>
                      <a:pt x="376" y="42"/>
                    </a:lnTo>
                    <a:lnTo>
                      <a:pt x="389" y="36"/>
                    </a:lnTo>
                    <a:lnTo>
                      <a:pt x="404" y="31"/>
                    </a:lnTo>
                    <a:lnTo>
                      <a:pt x="417" y="27"/>
                    </a:lnTo>
                    <a:lnTo>
                      <a:pt x="431" y="23"/>
                    </a:lnTo>
                    <a:lnTo>
                      <a:pt x="445" y="19"/>
                    </a:lnTo>
                    <a:lnTo>
                      <a:pt x="460" y="15"/>
                    </a:lnTo>
                    <a:lnTo>
                      <a:pt x="474" y="13"/>
                    </a:lnTo>
                    <a:lnTo>
                      <a:pt x="488" y="10"/>
                    </a:lnTo>
                    <a:lnTo>
                      <a:pt x="503" y="7"/>
                    </a:lnTo>
                    <a:lnTo>
                      <a:pt x="518" y="5"/>
                    </a:lnTo>
                    <a:lnTo>
                      <a:pt x="532" y="3"/>
                    </a:lnTo>
                    <a:lnTo>
                      <a:pt x="548" y="2"/>
                    </a:lnTo>
                    <a:lnTo>
                      <a:pt x="563" y="1"/>
                    </a:lnTo>
                    <a:lnTo>
                      <a:pt x="578" y="1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close/>
                    <a:moveTo>
                      <a:pt x="593" y="219"/>
                    </a:moveTo>
                    <a:lnTo>
                      <a:pt x="593" y="219"/>
                    </a:lnTo>
                    <a:lnTo>
                      <a:pt x="593" y="219"/>
                    </a:lnTo>
                    <a:lnTo>
                      <a:pt x="584" y="219"/>
                    </a:lnTo>
                    <a:lnTo>
                      <a:pt x="574" y="219"/>
                    </a:lnTo>
                    <a:lnTo>
                      <a:pt x="564" y="220"/>
                    </a:lnTo>
                    <a:lnTo>
                      <a:pt x="555" y="221"/>
                    </a:lnTo>
                    <a:lnTo>
                      <a:pt x="545" y="222"/>
                    </a:lnTo>
                    <a:lnTo>
                      <a:pt x="536" y="223"/>
                    </a:lnTo>
                    <a:lnTo>
                      <a:pt x="527" y="225"/>
                    </a:lnTo>
                    <a:lnTo>
                      <a:pt x="518" y="227"/>
                    </a:lnTo>
                    <a:lnTo>
                      <a:pt x="508" y="228"/>
                    </a:lnTo>
                    <a:lnTo>
                      <a:pt x="500" y="231"/>
                    </a:lnTo>
                    <a:lnTo>
                      <a:pt x="491" y="233"/>
                    </a:lnTo>
                    <a:lnTo>
                      <a:pt x="482" y="235"/>
                    </a:lnTo>
                    <a:lnTo>
                      <a:pt x="473" y="239"/>
                    </a:lnTo>
                    <a:lnTo>
                      <a:pt x="464" y="242"/>
                    </a:lnTo>
                    <a:lnTo>
                      <a:pt x="456" y="245"/>
                    </a:lnTo>
                    <a:lnTo>
                      <a:pt x="448" y="248"/>
                    </a:lnTo>
                    <a:lnTo>
                      <a:pt x="439" y="251"/>
                    </a:lnTo>
                    <a:lnTo>
                      <a:pt x="431" y="255"/>
                    </a:lnTo>
                    <a:lnTo>
                      <a:pt x="423" y="259"/>
                    </a:lnTo>
                    <a:lnTo>
                      <a:pt x="415" y="264"/>
                    </a:lnTo>
                    <a:lnTo>
                      <a:pt x="407" y="268"/>
                    </a:lnTo>
                    <a:lnTo>
                      <a:pt x="399" y="273"/>
                    </a:lnTo>
                    <a:lnTo>
                      <a:pt x="392" y="278"/>
                    </a:lnTo>
                    <a:lnTo>
                      <a:pt x="384" y="283"/>
                    </a:lnTo>
                    <a:lnTo>
                      <a:pt x="376" y="288"/>
                    </a:lnTo>
                    <a:lnTo>
                      <a:pt x="369" y="293"/>
                    </a:lnTo>
                    <a:lnTo>
                      <a:pt x="362" y="299"/>
                    </a:lnTo>
                    <a:lnTo>
                      <a:pt x="356" y="304"/>
                    </a:lnTo>
                    <a:lnTo>
                      <a:pt x="348" y="310"/>
                    </a:lnTo>
                    <a:lnTo>
                      <a:pt x="341" y="316"/>
                    </a:lnTo>
                    <a:lnTo>
                      <a:pt x="335" y="322"/>
                    </a:lnTo>
                    <a:lnTo>
                      <a:pt x="328" y="328"/>
                    </a:lnTo>
                    <a:lnTo>
                      <a:pt x="322" y="335"/>
                    </a:lnTo>
                    <a:lnTo>
                      <a:pt x="316" y="342"/>
                    </a:lnTo>
                    <a:lnTo>
                      <a:pt x="310" y="348"/>
                    </a:lnTo>
                    <a:lnTo>
                      <a:pt x="304" y="355"/>
                    </a:lnTo>
                    <a:lnTo>
                      <a:pt x="299" y="362"/>
                    </a:lnTo>
                    <a:lnTo>
                      <a:pt x="293" y="369"/>
                    </a:lnTo>
                    <a:lnTo>
                      <a:pt x="288" y="376"/>
                    </a:lnTo>
                    <a:lnTo>
                      <a:pt x="283" y="383"/>
                    </a:lnTo>
                    <a:lnTo>
                      <a:pt x="278" y="391"/>
                    </a:lnTo>
                    <a:lnTo>
                      <a:pt x="273" y="399"/>
                    </a:lnTo>
                    <a:lnTo>
                      <a:pt x="268" y="407"/>
                    </a:lnTo>
                    <a:lnTo>
                      <a:pt x="264" y="415"/>
                    </a:lnTo>
                    <a:lnTo>
                      <a:pt x="260" y="423"/>
                    </a:lnTo>
                    <a:lnTo>
                      <a:pt x="256" y="431"/>
                    </a:lnTo>
                    <a:lnTo>
                      <a:pt x="252" y="439"/>
                    </a:lnTo>
                    <a:lnTo>
                      <a:pt x="248" y="448"/>
                    </a:lnTo>
                    <a:lnTo>
                      <a:pt x="245" y="456"/>
                    </a:lnTo>
                    <a:lnTo>
                      <a:pt x="242" y="464"/>
                    </a:lnTo>
                    <a:lnTo>
                      <a:pt x="239" y="473"/>
                    </a:lnTo>
                    <a:lnTo>
                      <a:pt x="236" y="482"/>
                    </a:lnTo>
                    <a:lnTo>
                      <a:pt x="233" y="491"/>
                    </a:lnTo>
                    <a:lnTo>
                      <a:pt x="231" y="500"/>
                    </a:lnTo>
                    <a:lnTo>
                      <a:pt x="228" y="509"/>
                    </a:lnTo>
                    <a:lnTo>
                      <a:pt x="227" y="518"/>
                    </a:lnTo>
                    <a:lnTo>
                      <a:pt x="224" y="527"/>
                    </a:lnTo>
                    <a:lnTo>
                      <a:pt x="223" y="536"/>
                    </a:lnTo>
                    <a:lnTo>
                      <a:pt x="222" y="546"/>
                    </a:lnTo>
                    <a:lnTo>
                      <a:pt x="221" y="555"/>
                    </a:lnTo>
                    <a:lnTo>
                      <a:pt x="220" y="564"/>
                    </a:lnTo>
                    <a:lnTo>
                      <a:pt x="219" y="574"/>
                    </a:lnTo>
                    <a:lnTo>
                      <a:pt x="219" y="584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603"/>
                    </a:lnTo>
                    <a:lnTo>
                      <a:pt x="219" y="612"/>
                    </a:lnTo>
                    <a:lnTo>
                      <a:pt x="220" y="622"/>
                    </a:lnTo>
                    <a:lnTo>
                      <a:pt x="221" y="632"/>
                    </a:lnTo>
                    <a:lnTo>
                      <a:pt x="222" y="641"/>
                    </a:lnTo>
                    <a:lnTo>
                      <a:pt x="223" y="650"/>
                    </a:lnTo>
                    <a:lnTo>
                      <a:pt x="224" y="660"/>
                    </a:lnTo>
                    <a:lnTo>
                      <a:pt x="227" y="669"/>
                    </a:lnTo>
                    <a:lnTo>
                      <a:pt x="228" y="678"/>
                    </a:lnTo>
                    <a:lnTo>
                      <a:pt x="231" y="687"/>
                    </a:lnTo>
                    <a:lnTo>
                      <a:pt x="233" y="696"/>
                    </a:lnTo>
                    <a:lnTo>
                      <a:pt x="236" y="704"/>
                    </a:lnTo>
                    <a:lnTo>
                      <a:pt x="239" y="713"/>
                    </a:lnTo>
                    <a:lnTo>
                      <a:pt x="242" y="722"/>
                    </a:lnTo>
                    <a:lnTo>
                      <a:pt x="245" y="731"/>
                    </a:lnTo>
                    <a:lnTo>
                      <a:pt x="248" y="739"/>
                    </a:lnTo>
                    <a:lnTo>
                      <a:pt x="252" y="748"/>
                    </a:lnTo>
                    <a:lnTo>
                      <a:pt x="256" y="756"/>
                    </a:lnTo>
                    <a:lnTo>
                      <a:pt x="260" y="764"/>
                    </a:lnTo>
                    <a:lnTo>
                      <a:pt x="264" y="772"/>
                    </a:lnTo>
                    <a:lnTo>
                      <a:pt x="268" y="780"/>
                    </a:lnTo>
                    <a:lnTo>
                      <a:pt x="273" y="788"/>
                    </a:lnTo>
                    <a:lnTo>
                      <a:pt x="278" y="795"/>
                    </a:lnTo>
                    <a:lnTo>
                      <a:pt x="283" y="803"/>
                    </a:lnTo>
                    <a:lnTo>
                      <a:pt x="288" y="810"/>
                    </a:lnTo>
                    <a:lnTo>
                      <a:pt x="293" y="817"/>
                    </a:lnTo>
                    <a:lnTo>
                      <a:pt x="299" y="824"/>
                    </a:lnTo>
                    <a:lnTo>
                      <a:pt x="304" y="832"/>
                    </a:lnTo>
                    <a:lnTo>
                      <a:pt x="310" y="838"/>
                    </a:lnTo>
                    <a:lnTo>
                      <a:pt x="316" y="845"/>
                    </a:lnTo>
                    <a:lnTo>
                      <a:pt x="322" y="852"/>
                    </a:lnTo>
                    <a:lnTo>
                      <a:pt x="328" y="858"/>
                    </a:lnTo>
                    <a:lnTo>
                      <a:pt x="337" y="866"/>
                    </a:lnTo>
                    <a:lnTo>
                      <a:pt x="345" y="874"/>
                    </a:lnTo>
                    <a:lnTo>
                      <a:pt x="354" y="881"/>
                    </a:lnTo>
                    <a:lnTo>
                      <a:pt x="363" y="888"/>
                    </a:lnTo>
                    <a:lnTo>
                      <a:pt x="372" y="896"/>
                    </a:lnTo>
                    <a:lnTo>
                      <a:pt x="382" y="903"/>
                    </a:lnTo>
                    <a:lnTo>
                      <a:pt x="392" y="908"/>
                    </a:lnTo>
                    <a:lnTo>
                      <a:pt x="402" y="915"/>
                    </a:lnTo>
                    <a:lnTo>
                      <a:pt x="412" y="921"/>
                    </a:lnTo>
                    <a:lnTo>
                      <a:pt x="422" y="927"/>
                    </a:lnTo>
                    <a:lnTo>
                      <a:pt x="432" y="932"/>
                    </a:lnTo>
                    <a:lnTo>
                      <a:pt x="444" y="936"/>
                    </a:lnTo>
                    <a:lnTo>
                      <a:pt x="454" y="941"/>
                    </a:lnTo>
                    <a:lnTo>
                      <a:pt x="465" y="945"/>
                    </a:lnTo>
                    <a:lnTo>
                      <a:pt x="476" y="949"/>
                    </a:lnTo>
                    <a:lnTo>
                      <a:pt x="488" y="952"/>
                    </a:lnTo>
                    <a:lnTo>
                      <a:pt x="496" y="941"/>
                    </a:lnTo>
                    <a:lnTo>
                      <a:pt x="484" y="938"/>
                    </a:lnTo>
                    <a:lnTo>
                      <a:pt x="473" y="934"/>
                    </a:lnTo>
                    <a:lnTo>
                      <a:pt x="462" y="930"/>
                    </a:lnTo>
                    <a:lnTo>
                      <a:pt x="452" y="925"/>
                    </a:lnTo>
                    <a:lnTo>
                      <a:pt x="440" y="921"/>
                    </a:lnTo>
                    <a:lnTo>
                      <a:pt x="431" y="916"/>
                    </a:lnTo>
                    <a:lnTo>
                      <a:pt x="420" y="910"/>
                    </a:lnTo>
                    <a:lnTo>
                      <a:pt x="410" y="904"/>
                    </a:lnTo>
                    <a:lnTo>
                      <a:pt x="400" y="899"/>
                    </a:lnTo>
                    <a:lnTo>
                      <a:pt x="391" y="892"/>
                    </a:lnTo>
                    <a:lnTo>
                      <a:pt x="381" y="886"/>
                    </a:lnTo>
                    <a:lnTo>
                      <a:pt x="372" y="879"/>
                    </a:lnTo>
                    <a:lnTo>
                      <a:pt x="364" y="872"/>
                    </a:lnTo>
                    <a:lnTo>
                      <a:pt x="355" y="864"/>
                    </a:lnTo>
                    <a:lnTo>
                      <a:pt x="346" y="856"/>
                    </a:lnTo>
                    <a:lnTo>
                      <a:pt x="338" y="848"/>
                    </a:lnTo>
                    <a:lnTo>
                      <a:pt x="332" y="843"/>
                    </a:lnTo>
                    <a:lnTo>
                      <a:pt x="326" y="836"/>
                    </a:lnTo>
                    <a:lnTo>
                      <a:pt x="320" y="830"/>
                    </a:lnTo>
                    <a:lnTo>
                      <a:pt x="315" y="823"/>
                    </a:lnTo>
                    <a:lnTo>
                      <a:pt x="309" y="816"/>
                    </a:lnTo>
                    <a:lnTo>
                      <a:pt x="304" y="809"/>
                    </a:lnTo>
                    <a:lnTo>
                      <a:pt x="299" y="802"/>
                    </a:lnTo>
                    <a:lnTo>
                      <a:pt x="294" y="795"/>
                    </a:lnTo>
                    <a:lnTo>
                      <a:pt x="289" y="788"/>
                    </a:lnTo>
                    <a:lnTo>
                      <a:pt x="284" y="780"/>
                    </a:lnTo>
                    <a:lnTo>
                      <a:pt x="280" y="773"/>
                    </a:lnTo>
                    <a:lnTo>
                      <a:pt x="276" y="765"/>
                    </a:lnTo>
                    <a:lnTo>
                      <a:pt x="272" y="758"/>
                    </a:lnTo>
                    <a:lnTo>
                      <a:pt x="268" y="750"/>
                    </a:lnTo>
                    <a:lnTo>
                      <a:pt x="264" y="742"/>
                    </a:lnTo>
                    <a:lnTo>
                      <a:pt x="260" y="734"/>
                    </a:lnTo>
                    <a:lnTo>
                      <a:pt x="257" y="726"/>
                    </a:lnTo>
                    <a:lnTo>
                      <a:pt x="254" y="717"/>
                    </a:lnTo>
                    <a:lnTo>
                      <a:pt x="252" y="709"/>
                    </a:lnTo>
                    <a:lnTo>
                      <a:pt x="248" y="700"/>
                    </a:lnTo>
                    <a:lnTo>
                      <a:pt x="246" y="692"/>
                    </a:lnTo>
                    <a:lnTo>
                      <a:pt x="244" y="684"/>
                    </a:lnTo>
                    <a:lnTo>
                      <a:pt x="241" y="675"/>
                    </a:lnTo>
                    <a:lnTo>
                      <a:pt x="240" y="666"/>
                    </a:lnTo>
                    <a:lnTo>
                      <a:pt x="238" y="657"/>
                    </a:lnTo>
                    <a:lnTo>
                      <a:pt x="236" y="648"/>
                    </a:lnTo>
                    <a:lnTo>
                      <a:pt x="235" y="640"/>
                    </a:lnTo>
                    <a:lnTo>
                      <a:pt x="234" y="630"/>
                    </a:lnTo>
                    <a:lnTo>
                      <a:pt x="233" y="621"/>
                    </a:lnTo>
                    <a:lnTo>
                      <a:pt x="232" y="612"/>
                    </a:lnTo>
                    <a:lnTo>
                      <a:pt x="232" y="60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84"/>
                    </a:lnTo>
                    <a:lnTo>
                      <a:pt x="232" y="575"/>
                    </a:lnTo>
                    <a:lnTo>
                      <a:pt x="233" y="565"/>
                    </a:lnTo>
                    <a:lnTo>
                      <a:pt x="234" y="556"/>
                    </a:lnTo>
                    <a:lnTo>
                      <a:pt x="235" y="548"/>
                    </a:lnTo>
                    <a:lnTo>
                      <a:pt x="236" y="538"/>
                    </a:lnTo>
                    <a:lnTo>
                      <a:pt x="238" y="529"/>
                    </a:lnTo>
                    <a:lnTo>
                      <a:pt x="240" y="520"/>
                    </a:lnTo>
                    <a:lnTo>
                      <a:pt x="241" y="512"/>
                    </a:lnTo>
                    <a:lnTo>
                      <a:pt x="244" y="503"/>
                    </a:lnTo>
                    <a:lnTo>
                      <a:pt x="246" y="495"/>
                    </a:lnTo>
                    <a:lnTo>
                      <a:pt x="248" y="486"/>
                    </a:lnTo>
                    <a:lnTo>
                      <a:pt x="252" y="478"/>
                    </a:lnTo>
                    <a:lnTo>
                      <a:pt x="254" y="469"/>
                    </a:lnTo>
                    <a:lnTo>
                      <a:pt x="257" y="461"/>
                    </a:lnTo>
                    <a:lnTo>
                      <a:pt x="260" y="452"/>
                    </a:lnTo>
                    <a:lnTo>
                      <a:pt x="264" y="444"/>
                    </a:lnTo>
                    <a:lnTo>
                      <a:pt x="268" y="437"/>
                    </a:lnTo>
                    <a:lnTo>
                      <a:pt x="272" y="429"/>
                    </a:lnTo>
                    <a:lnTo>
                      <a:pt x="276" y="421"/>
                    </a:lnTo>
                    <a:lnTo>
                      <a:pt x="280" y="413"/>
                    </a:lnTo>
                    <a:lnTo>
                      <a:pt x="284" y="406"/>
                    </a:lnTo>
                    <a:lnTo>
                      <a:pt x="289" y="399"/>
                    </a:lnTo>
                    <a:lnTo>
                      <a:pt x="294" y="391"/>
                    </a:lnTo>
                    <a:lnTo>
                      <a:pt x="299" y="384"/>
                    </a:lnTo>
                    <a:lnTo>
                      <a:pt x="304" y="377"/>
                    </a:lnTo>
                    <a:lnTo>
                      <a:pt x="309" y="371"/>
                    </a:lnTo>
                    <a:lnTo>
                      <a:pt x="315" y="363"/>
                    </a:lnTo>
                    <a:lnTo>
                      <a:pt x="320" y="357"/>
                    </a:lnTo>
                    <a:lnTo>
                      <a:pt x="326" y="351"/>
                    </a:lnTo>
                    <a:lnTo>
                      <a:pt x="332" y="344"/>
                    </a:lnTo>
                    <a:lnTo>
                      <a:pt x="338" y="338"/>
                    </a:lnTo>
                    <a:lnTo>
                      <a:pt x="344" y="331"/>
                    </a:lnTo>
                    <a:lnTo>
                      <a:pt x="351" y="326"/>
                    </a:lnTo>
                    <a:lnTo>
                      <a:pt x="357" y="320"/>
                    </a:lnTo>
                    <a:lnTo>
                      <a:pt x="364" y="315"/>
                    </a:lnTo>
                    <a:lnTo>
                      <a:pt x="370" y="309"/>
                    </a:lnTo>
                    <a:lnTo>
                      <a:pt x="377" y="303"/>
                    </a:lnTo>
                    <a:lnTo>
                      <a:pt x="384" y="299"/>
                    </a:lnTo>
                    <a:lnTo>
                      <a:pt x="392" y="294"/>
                    </a:lnTo>
                    <a:lnTo>
                      <a:pt x="399" y="289"/>
                    </a:lnTo>
                    <a:lnTo>
                      <a:pt x="406" y="284"/>
                    </a:lnTo>
                    <a:lnTo>
                      <a:pt x="413" y="280"/>
                    </a:lnTo>
                    <a:lnTo>
                      <a:pt x="421" y="276"/>
                    </a:lnTo>
                    <a:lnTo>
                      <a:pt x="429" y="271"/>
                    </a:lnTo>
                    <a:lnTo>
                      <a:pt x="437" y="267"/>
                    </a:lnTo>
                    <a:lnTo>
                      <a:pt x="444" y="264"/>
                    </a:lnTo>
                    <a:lnTo>
                      <a:pt x="452" y="260"/>
                    </a:lnTo>
                    <a:lnTo>
                      <a:pt x="461" y="257"/>
                    </a:lnTo>
                    <a:lnTo>
                      <a:pt x="469" y="254"/>
                    </a:lnTo>
                    <a:lnTo>
                      <a:pt x="477" y="251"/>
                    </a:lnTo>
                    <a:lnTo>
                      <a:pt x="486" y="248"/>
                    </a:lnTo>
                    <a:lnTo>
                      <a:pt x="494" y="246"/>
                    </a:lnTo>
                    <a:lnTo>
                      <a:pt x="503" y="243"/>
                    </a:lnTo>
                    <a:lnTo>
                      <a:pt x="512" y="241"/>
                    </a:lnTo>
                    <a:lnTo>
                      <a:pt x="520" y="239"/>
                    </a:lnTo>
                    <a:lnTo>
                      <a:pt x="529" y="238"/>
                    </a:lnTo>
                    <a:lnTo>
                      <a:pt x="538" y="236"/>
                    </a:lnTo>
                    <a:lnTo>
                      <a:pt x="548" y="235"/>
                    </a:lnTo>
                    <a:lnTo>
                      <a:pt x="556" y="234"/>
                    </a:lnTo>
                    <a:lnTo>
                      <a:pt x="565" y="233"/>
                    </a:lnTo>
                    <a:lnTo>
                      <a:pt x="575" y="232"/>
                    </a:lnTo>
                    <a:lnTo>
                      <a:pt x="584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603" y="232"/>
                    </a:lnTo>
                    <a:lnTo>
                      <a:pt x="612" y="232"/>
                    </a:lnTo>
                    <a:lnTo>
                      <a:pt x="621" y="233"/>
                    </a:lnTo>
                    <a:lnTo>
                      <a:pt x="630" y="234"/>
                    </a:lnTo>
                    <a:lnTo>
                      <a:pt x="639" y="235"/>
                    </a:lnTo>
                    <a:lnTo>
                      <a:pt x="649" y="236"/>
                    </a:lnTo>
                    <a:lnTo>
                      <a:pt x="657" y="238"/>
                    </a:lnTo>
                    <a:lnTo>
                      <a:pt x="666" y="239"/>
                    </a:lnTo>
                    <a:lnTo>
                      <a:pt x="675" y="241"/>
                    </a:lnTo>
                    <a:lnTo>
                      <a:pt x="684" y="243"/>
                    </a:lnTo>
                    <a:lnTo>
                      <a:pt x="693" y="246"/>
                    </a:lnTo>
                    <a:lnTo>
                      <a:pt x="701" y="248"/>
                    </a:lnTo>
                    <a:lnTo>
                      <a:pt x="709" y="251"/>
                    </a:lnTo>
                    <a:lnTo>
                      <a:pt x="717" y="254"/>
                    </a:lnTo>
                    <a:lnTo>
                      <a:pt x="726" y="257"/>
                    </a:lnTo>
                    <a:lnTo>
                      <a:pt x="733" y="260"/>
                    </a:lnTo>
                    <a:lnTo>
                      <a:pt x="742" y="264"/>
                    </a:lnTo>
                    <a:lnTo>
                      <a:pt x="750" y="267"/>
                    </a:lnTo>
                    <a:lnTo>
                      <a:pt x="757" y="271"/>
                    </a:lnTo>
                    <a:lnTo>
                      <a:pt x="765" y="276"/>
                    </a:lnTo>
                    <a:lnTo>
                      <a:pt x="773" y="280"/>
                    </a:lnTo>
                    <a:lnTo>
                      <a:pt x="781" y="284"/>
                    </a:lnTo>
                    <a:lnTo>
                      <a:pt x="788" y="289"/>
                    </a:lnTo>
                    <a:lnTo>
                      <a:pt x="795" y="294"/>
                    </a:lnTo>
                    <a:lnTo>
                      <a:pt x="802" y="299"/>
                    </a:lnTo>
                    <a:lnTo>
                      <a:pt x="809" y="303"/>
                    </a:lnTo>
                    <a:lnTo>
                      <a:pt x="817" y="309"/>
                    </a:lnTo>
                    <a:lnTo>
                      <a:pt x="823" y="315"/>
                    </a:lnTo>
                    <a:lnTo>
                      <a:pt x="829" y="320"/>
                    </a:lnTo>
                    <a:lnTo>
                      <a:pt x="836" y="326"/>
                    </a:lnTo>
                    <a:lnTo>
                      <a:pt x="842" y="331"/>
                    </a:lnTo>
                    <a:lnTo>
                      <a:pt x="849" y="338"/>
                    </a:lnTo>
                    <a:lnTo>
                      <a:pt x="855" y="344"/>
                    </a:lnTo>
                    <a:lnTo>
                      <a:pt x="861" y="351"/>
                    </a:lnTo>
                    <a:lnTo>
                      <a:pt x="866" y="357"/>
                    </a:lnTo>
                    <a:lnTo>
                      <a:pt x="872" y="363"/>
                    </a:lnTo>
                    <a:lnTo>
                      <a:pt x="877" y="371"/>
                    </a:lnTo>
                    <a:lnTo>
                      <a:pt x="883" y="377"/>
                    </a:lnTo>
                    <a:lnTo>
                      <a:pt x="888" y="384"/>
                    </a:lnTo>
                    <a:lnTo>
                      <a:pt x="893" y="391"/>
                    </a:lnTo>
                    <a:lnTo>
                      <a:pt x="897" y="399"/>
                    </a:lnTo>
                    <a:lnTo>
                      <a:pt x="902" y="406"/>
                    </a:lnTo>
                    <a:lnTo>
                      <a:pt x="906" y="413"/>
                    </a:lnTo>
                    <a:lnTo>
                      <a:pt x="911" y="421"/>
                    </a:lnTo>
                    <a:lnTo>
                      <a:pt x="915" y="429"/>
                    </a:lnTo>
                    <a:lnTo>
                      <a:pt x="919" y="437"/>
                    </a:lnTo>
                    <a:lnTo>
                      <a:pt x="923" y="444"/>
                    </a:lnTo>
                    <a:lnTo>
                      <a:pt x="926" y="452"/>
                    </a:lnTo>
                    <a:lnTo>
                      <a:pt x="929" y="461"/>
                    </a:lnTo>
                    <a:lnTo>
                      <a:pt x="933" y="469"/>
                    </a:lnTo>
                    <a:lnTo>
                      <a:pt x="936" y="478"/>
                    </a:lnTo>
                    <a:lnTo>
                      <a:pt x="938" y="486"/>
                    </a:lnTo>
                    <a:lnTo>
                      <a:pt x="941" y="495"/>
                    </a:lnTo>
                    <a:lnTo>
                      <a:pt x="943" y="503"/>
                    </a:lnTo>
                    <a:lnTo>
                      <a:pt x="945" y="512"/>
                    </a:lnTo>
                    <a:lnTo>
                      <a:pt x="947" y="520"/>
                    </a:lnTo>
                    <a:lnTo>
                      <a:pt x="949" y="529"/>
                    </a:lnTo>
                    <a:lnTo>
                      <a:pt x="950" y="538"/>
                    </a:lnTo>
                    <a:lnTo>
                      <a:pt x="952" y="548"/>
                    </a:lnTo>
                    <a:lnTo>
                      <a:pt x="953" y="556"/>
                    </a:lnTo>
                    <a:lnTo>
                      <a:pt x="953" y="565"/>
                    </a:lnTo>
                    <a:lnTo>
                      <a:pt x="954" y="575"/>
                    </a:lnTo>
                    <a:lnTo>
                      <a:pt x="954" y="584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603"/>
                    </a:lnTo>
                    <a:lnTo>
                      <a:pt x="954" y="612"/>
                    </a:lnTo>
                    <a:lnTo>
                      <a:pt x="953" y="621"/>
                    </a:lnTo>
                    <a:lnTo>
                      <a:pt x="953" y="630"/>
                    </a:lnTo>
                    <a:lnTo>
                      <a:pt x="952" y="640"/>
                    </a:lnTo>
                    <a:lnTo>
                      <a:pt x="950" y="648"/>
                    </a:lnTo>
                    <a:lnTo>
                      <a:pt x="949" y="657"/>
                    </a:lnTo>
                    <a:lnTo>
                      <a:pt x="947" y="666"/>
                    </a:lnTo>
                    <a:lnTo>
                      <a:pt x="945" y="675"/>
                    </a:lnTo>
                    <a:lnTo>
                      <a:pt x="943" y="684"/>
                    </a:lnTo>
                    <a:lnTo>
                      <a:pt x="941" y="692"/>
                    </a:lnTo>
                    <a:lnTo>
                      <a:pt x="938" y="700"/>
                    </a:lnTo>
                    <a:lnTo>
                      <a:pt x="936" y="709"/>
                    </a:lnTo>
                    <a:lnTo>
                      <a:pt x="933" y="717"/>
                    </a:lnTo>
                    <a:lnTo>
                      <a:pt x="929" y="726"/>
                    </a:lnTo>
                    <a:lnTo>
                      <a:pt x="926" y="734"/>
                    </a:lnTo>
                    <a:lnTo>
                      <a:pt x="923" y="742"/>
                    </a:lnTo>
                    <a:lnTo>
                      <a:pt x="919" y="750"/>
                    </a:lnTo>
                    <a:lnTo>
                      <a:pt x="915" y="758"/>
                    </a:lnTo>
                    <a:lnTo>
                      <a:pt x="911" y="765"/>
                    </a:lnTo>
                    <a:lnTo>
                      <a:pt x="906" y="773"/>
                    </a:lnTo>
                    <a:lnTo>
                      <a:pt x="902" y="780"/>
                    </a:lnTo>
                    <a:lnTo>
                      <a:pt x="897" y="788"/>
                    </a:lnTo>
                    <a:lnTo>
                      <a:pt x="893" y="795"/>
                    </a:lnTo>
                    <a:lnTo>
                      <a:pt x="888" y="802"/>
                    </a:lnTo>
                    <a:lnTo>
                      <a:pt x="883" y="809"/>
                    </a:lnTo>
                    <a:lnTo>
                      <a:pt x="877" y="816"/>
                    </a:lnTo>
                    <a:lnTo>
                      <a:pt x="872" y="823"/>
                    </a:lnTo>
                    <a:lnTo>
                      <a:pt x="866" y="830"/>
                    </a:lnTo>
                    <a:lnTo>
                      <a:pt x="861" y="836"/>
                    </a:lnTo>
                    <a:lnTo>
                      <a:pt x="855" y="843"/>
                    </a:lnTo>
                    <a:lnTo>
                      <a:pt x="849" y="848"/>
                    </a:lnTo>
                    <a:lnTo>
                      <a:pt x="841" y="856"/>
                    </a:lnTo>
                    <a:lnTo>
                      <a:pt x="832" y="864"/>
                    </a:lnTo>
                    <a:lnTo>
                      <a:pt x="823" y="872"/>
                    </a:lnTo>
                    <a:lnTo>
                      <a:pt x="814" y="879"/>
                    </a:lnTo>
                    <a:lnTo>
                      <a:pt x="805" y="886"/>
                    </a:lnTo>
                    <a:lnTo>
                      <a:pt x="796" y="892"/>
                    </a:lnTo>
                    <a:lnTo>
                      <a:pt x="786" y="899"/>
                    </a:lnTo>
                    <a:lnTo>
                      <a:pt x="777" y="904"/>
                    </a:lnTo>
                    <a:lnTo>
                      <a:pt x="766" y="910"/>
                    </a:lnTo>
                    <a:lnTo>
                      <a:pt x="756" y="916"/>
                    </a:lnTo>
                    <a:lnTo>
                      <a:pt x="745" y="921"/>
                    </a:lnTo>
                    <a:lnTo>
                      <a:pt x="735" y="925"/>
                    </a:lnTo>
                    <a:lnTo>
                      <a:pt x="725" y="930"/>
                    </a:lnTo>
                    <a:lnTo>
                      <a:pt x="713" y="934"/>
                    </a:lnTo>
                    <a:lnTo>
                      <a:pt x="702" y="938"/>
                    </a:lnTo>
                    <a:lnTo>
                      <a:pt x="691" y="941"/>
                    </a:lnTo>
                    <a:lnTo>
                      <a:pt x="699" y="952"/>
                    </a:lnTo>
                    <a:lnTo>
                      <a:pt x="710" y="949"/>
                    </a:lnTo>
                    <a:lnTo>
                      <a:pt x="721" y="945"/>
                    </a:lnTo>
                    <a:lnTo>
                      <a:pt x="733" y="941"/>
                    </a:lnTo>
                    <a:lnTo>
                      <a:pt x="743" y="936"/>
                    </a:lnTo>
                    <a:lnTo>
                      <a:pt x="754" y="932"/>
                    </a:lnTo>
                    <a:lnTo>
                      <a:pt x="765" y="927"/>
                    </a:lnTo>
                    <a:lnTo>
                      <a:pt x="775" y="921"/>
                    </a:lnTo>
                    <a:lnTo>
                      <a:pt x="785" y="915"/>
                    </a:lnTo>
                    <a:lnTo>
                      <a:pt x="795" y="909"/>
                    </a:lnTo>
                    <a:lnTo>
                      <a:pt x="805" y="903"/>
                    </a:lnTo>
                    <a:lnTo>
                      <a:pt x="814" y="896"/>
                    </a:lnTo>
                    <a:lnTo>
                      <a:pt x="823" y="888"/>
                    </a:lnTo>
                    <a:lnTo>
                      <a:pt x="833" y="881"/>
                    </a:lnTo>
                    <a:lnTo>
                      <a:pt x="841" y="874"/>
                    </a:lnTo>
                    <a:lnTo>
                      <a:pt x="850" y="866"/>
                    </a:lnTo>
                    <a:lnTo>
                      <a:pt x="858" y="858"/>
                    </a:lnTo>
                    <a:lnTo>
                      <a:pt x="865" y="852"/>
                    </a:lnTo>
                    <a:lnTo>
                      <a:pt x="871" y="845"/>
                    </a:lnTo>
                    <a:lnTo>
                      <a:pt x="877" y="838"/>
                    </a:lnTo>
                    <a:lnTo>
                      <a:pt x="882" y="832"/>
                    </a:lnTo>
                    <a:lnTo>
                      <a:pt x="888" y="824"/>
                    </a:lnTo>
                    <a:lnTo>
                      <a:pt x="893" y="817"/>
                    </a:lnTo>
                    <a:lnTo>
                      <a:pt x="898" y="810"/>
                    </a:lnTo>
                    <a:lnTo>
                      <a:pt x="904" y="803"/>
                    </a:lnTo>
                    <a:lnTo>
                      <a:pt x="909" y="795"/>
                    </a:lnTo>
                    <a:lnTo>
                      <a:pt x="913" y="788"/>
                    </a:lnTo>
                    <a:lnTo>
                      <a:pt x="918" y="780"/>
                    </a:lnTo>
                    <a:lnTo>
                      <a:pt x="923" y="772"/>
                    </a:lnTo>
                    <a:lnTo>
                      <a:pt x="927" y="764"/>
                    </a:lnTo>
                    <a:lnTo>
                      <a:pt x="931" y="756"/>
                    </a:lnTo>
                    <a:lnTo>
                      <a:pt x="935" y="748"/>
                    </a:lnTo>
                    <a:lnTo>
                      <a:pt x="938" y="739"/>
                    </a:lnTo>
                    <a:lnTo>
                      <a:pt x="941" y="731"/>
                    </a:lnTo>
                    <a:lnTo>
                      <a:pt x="945" y="722"/>
                    </a:lnTo>
                    <a:lnTo>
                      <a:pt x="948" y="713"/>
                    </a:lnTo>
                    <a:lnTo>
                      <a:pt x="951" y="704"/>
                    </a:lnTo>
                    <a:lnTo>
                      <a:pt x="953" y="696"/>
                    </a:lnTo>
                    <a:lnTo>
                      <a:pt x="956" y="687"/>
                    </a:lnTo>
                    <a:lnTo>
                      <a:pt x="958" y="678"/>
                    </a:lnTo>
                    <a:lnTo>
                      <a:pt x="960" y="669"/>
                    </a:lnTo>
                    <a:lnTo>
                      <a:pt x="961" y="660"/>
                    </a:lnTo>
                    <a:lnTo>
                      <a:pt x="964" y="650"/>
                    </a:lnTo>
                    <a:lnTo>
                      <a:pt x="965" y="641"/>
                    </a:lnTo>
                    <a:lnTo>
                      <a:pt x="965" y="632"/>
                    </a:lnTo>
                    <a:lnTo>
                      <a:pt x="967" y="622"/>
                    </a:lnTo>
                    <a:lnTo>
                      <a:pt x="967" y="612"/>
                    </a:lnTo>
                    <a:lnTo>
                      <a:pt x="968" y="60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84"/>
                    </a:lnTo>
                    <a:lnTo>
                      <a:pt x="967" y="574"/>
                    </a:lnTo>
                    <a:lnTo>
                      <a:pt x="967" y="564"/>
                    </a:lnTo>
                    <a:lnTo>
                      <a:pt x="965" y="555"/>
                    </a:lnTo>
                    <a:lnTo>
                      <a:pt x="965" y="546"/>
                    </a:lnTo>
                    <a:lnTo>
                      <a:pt x="964" y="536"/>
                    </a:lnTo>
                    <a:lnTo>
                      <a:pt x="961" y="527"/>
                    </a:lnTo>
                    <a:lnTo>
                      <a:pt x="960" y="518"/>
                    </a:lnTo>
                    <a:lnTo>
                      <a:pt x="958" y="509"/>
                    </a:lnTo>
                    <a:lnTo>
                      <a:pt x="956" y="500"/>
                    </a:lnTo>
                    <a:lnTo>
                      <a:pt x="953" y="491"/>
                    </a:lnTo>
                    <a:lnTo>
                      <a:pt x="951" y="482"/>
                    </a:lnTo>
                    <a:lnTo>
                      <a:pt x="948" y="473"/>
                    </a:lnTo>
                    <a:lnTo>
                      <a:pt x="945" y="464"/>
                    </a:lnTo>
                    <a:lnTo>
                      <a:pt x="941" y="456"/>
                    </a:lnTo>
                    <a:lnTo>
                      <a:pt x="938" y="448"/>
                    </a:lnTo>
                    <a:lnTo>
                      <a:pt x="935" y="439"/>
                    </a:lnTo>
                    <a:lnTo>
                      <a:pt x="931" y="431"/>
                    </a:lnTo>
                    <a:lnTo>
                      <a:pt x="927" y="423"/>
                    </a:lnTo>
                    <a:lnTo>
                      <a:pt x="923" y="415"/>
                    </a:lnTo>
                    <a:lnTo>
                      <a:pt x="918" y="407"/>
                    </a:lnTo>
                    <a:lnTo>
                      <a:pt x="913" y="399"/>
                    </a:lnTo>
                    <a:lnTo>
                      <a:pt x="909" y="391"/>
                    </a:lnTo>
                    <a:lnTo>
                      <a:pt x="904" y="383"/>
                    </a:lnTo>
                    <a:lnTo>
                      <a:pt x="898" y="376"/>
                    </a:lnTo>
                    <a:lnTo>
                      <a:pt x="893" y="369"/>
                    </a:lnTo>
                    <a:lnTo>
                      <a:pt x="888" y="362"/>
                    </a:lnTo>
                    <a:lnTo>
                      <a:pt x="882" y="355"/>
                    </a:lnTo>
                    <a:lnTo>
                      <a:pt x="877" y="348"/>
                    </a:lnTo>
                    <a:lnTo>
                      <a:pt x="871" y="342"/>
                    </a:lnTo>
                    <a:lnTo>
                      <a:pt x="865" y="335"/>
                    </a:lnTo>
                    <a:lnTo>
                      <a:pt x="858" y="328"/>
                    </a:lnTo>
                    <a:lnTo>
                      <a:pt x="852" y="322"/>
                    </a:lnTo>
                    <a:lnTo>
                      <a:pt x="845" y="316"/>
                    </a:lnTo>
                    <a:lnTo>
                      <a:pt x="838" y="310"/>
                    </a:lnTo>
                    <a:lnTo>
                      <a:pt x="832" y="304"/>
                    </a:lnTo>
                    <a:lnTo>
                      <a:pt x="825" y="299"/>
                    </a:lnTo>
                    <a:lnTo>
                      <a:pt x="817" y="293"/>
                    </a:lnTo>
                    <a:lnTo>
                      <a:pt x="810" y="288"/>
                    </a:lnTo>
                    <a:lnTo>
                      <a:pt x="803" y="283"/>
                    </a:lnTo>
                    <a:lnTo>
                      <a:pt x="795" y="278"/>
                    </a:lnTo>
                    <a:lnTo>
                      <a:pt x="787" y="273"/>
                    </a:lnTo>
                    <a:lnTo>
                      <a:pt x="780" y="268"/>
                    </a:lnTo>
                    <a:lnTo>
                      <a:pt x="772" y="264"/>
                    </a:lnTo>
                    <a:lnTo>
                      <a:pt x="764" y="259"/>
                    </a:lnTo>
                    <a:lnTo>
                      <a:pt x="756" y="255"/>
                    </a:lnTo>
                    <a:lnTo>
                      <a:pt x="748" y="251"/>
                    </a:lnTo>
                    <a:lnTo>
                      <a:pt x="739" y="248"/>
                    </a:lnTo>
                    <a:lnTo>
                      <a:pt x="731" y="245"/>
                    </a:lnTo>
                    <a:lnTo>
                      <a:pt x="722" y="242"/>
                    </a:lnTo>
                    <a:lnTo>
                      <a:pt x="713" y="239"/>
                    </a:lnTo>
                    <a:lnTo>
                      <a:pt x="705" y="235"/>
                    </a:lnTo>
                    <a:lnTo>
                      <a:pt x="696" y="233"/>
                    </a:lnTo>
                    <a:lnTo>
                      <a:pt x="687" y="231"/>
                    </a:lnTo>
                    <a:lnTo>
                      <a:pt x="678" y="228"/>
                    </a:lnTo>
                    <a:lnTo>
                      <a:pt x="669" y="227"/>
                    </a:lnTo>
                    <a:lnTo>
                      <a:pt x="660" y="225"/>
                    </a:lnTo>
                    <a:lnTo>
                      <a:pt x="650" y="223"/>
                    </a:lnTo>
                    <a:lnTo>
                      <a:pt x="641" y="222"/>
                    </a:lnTo>
                    <a:lnTo>
                      <a:pt x="632" y="221"/>
                    </a:lnTo>
                    <a:lnTo>
                      <a:pt x="622" y="220"/>
                    </a:lnTo>
                    <a:lnTo>
                      <a:pt x="613" y="219"/>
                    </a:lnTo>
                    <a:lnTo>
                      <a:pt x="60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close/>
                    <a:moveTo>
                      <a:pt x="593" y="14"/>
                    </a:move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78" y="14"/>
                    </a:lnTo>
                    <a:lnTo>
                      <a:pt x="564" y="15"/>
                    </a:lnTo>
                    <a:lnTo>
                      <a:pt x="548" y="15"/>
                    </a:lnTo>
                    <a:lnTo>
                      <a:pt x="534" y="16"/>
                    </a:lnTo>
                    <a:lnTo>
                      <a:pt x="520" y="19"/>
                    </a:lnTo>
                    <a:lnTo>
                      <a:pt x="505" y="20"/>
                    </a:lnTo>
                    <a:lnTo>
                      <a:pt x="491" y="23"/>
                    </a:lnTo>
                    <a:lnTo>
                      <a:pt x="476" y="26"/>
                    </a:lnTo>
                    <a:lnTo>
                      <a:pt x="463" y="28"/>
                    </a:lnTo>
                    <a:lnTo>
                      <a:pt x="448" y="32"/>
                    </a:lnTo>
                    <a:lnTo>
                      <a:pt x="435" y="35"/>
                    </a:lnTo>
                    <a:lnTo>
                      <a:pt x="421" y="40"/>
                    </a:lnTo>
                    <a:lnTo>
                      <a:pt x="408" y="44"/>
                    </a:lnTo>
                    <a:lnTo>
                      <a:pt x="394" y="49"/>
                    </a:lnTo>
                    <a:lnTo>
                      <a:pt x="381" y="54"/>
                    </a:lnTo>
                    <a:lnTo>
                      <a:pt x="368" y="59"/>
                    </a:lnTo>
                    <a:lnTo>
                      <a:pt x="355" y="65"/>
                    </a:lnTo>
                    <a:lnTo>
                      <a:pt x="342" y="71"/>
                    </a:lnTo>
                    <a:lnTo>
                      <a:pt x="329" y="77"/>
                    </a:lnTo>
                    <a:lnTo>
                      <a:pt x="317" y="83"/>
                    </a:lnTo>
                    <a:lnTo>
                      <a:pt x="305" y="91"/>
                    </a:lnTo>
                    <a:lnTo>
                      <a:pt x="292" y="98"/>
                    </a:lnTo>
                    <a:lnTo>
                      <a:pt x="281" y="105"/>
                    </a:lnTo>
                    <a:lnTo>
                      <a:pt x="269" y="113"/>
                    </a:lnTo>
                    <a:lnTo>
                      <a:pt x="258" y="120"/>
                    </a:lnTo>
                    <a:lnTo>
                      <a:pt x="247" y="129"/>
                    </a:lnTo>
                    <a:lnTo>
                      <a:pt x="236" y="137"/>
                    </a:lnTo>
                    <a:lnTo>
                      <a:pt x="224" y="146"/>
                    </a:lnTo>
                    <a:lnTo>
                      <a:pt x="214" y="155"/>
                    </a:lnTo>
                    <a:lnTo>
                      <a:pt x="203" y="164"/>
                    </a:lnTo>
                    <a:lnTo>
                      <a:pt x="193" y="174"/>
                    </a:lnTo>
                    <a:lnTo>
                      <a:pt x="183" y="183"/>
                    </a:lnTo>
                    <a:lnTo>
                      <a:pt x="174" y="194"/>
                    </a:lnTo>
                    <a:lnTo>
                      <a:pt x="164" y="203"/>
                    </a:lnTo>
                    <a:lnTo>
                      <a:pt x="155" y="214"/>
                    </a:lnTo>
                    <a:lnTo>
                      <a:pt x="146" y="224"/>
                    </a:lnTo>
                    <a:lnTo>
                      <a:pt x="137" y="235"/>
                    </a:lnTo>
                    <a:lnTo>
                      <a:pt x="129" y="247"/>
                    </a:lnTo>
                    <a:lnTo>
                      <a:pt x="120" y="258"/>
                    </a:lnTo>
                    <a:lnTo>
                      <a:pt x="112" y="269"/>
                    </a:lnTo>
                    <a:lnTo>
                      <a:pt x="105" y="281"/>
                    </a:lnTo>
                    <a:lnTo>
                      <a:pt x="98" y="292"/>
                    </a:lnTo>
                    <a:lnTo>
                      <a:pt x="91" y="305"/>
                    </a:lnTo>
                    <a:lnTo>
                      <a:pt x="83" y="317"/>
                    </a:lnTo>
                    <a:lnTo>
                      <a:pt x="77" y="330"/>
                    </a:lnTo>
                    <a:lnTo>
                      <a:pt x="71" y="342"/>
                    </a:lnTo>
                    <a:lnTo>
                      <a:pt x="65" y="355"/>
                    </a:lnTo>
                    <a:lnTo>
                      <a:pt x="59" y="367"/>
                    </a:lnTo>
                    <a:lnTo>
                      <a:pt x="54" y="381"/>
                    </a:lnTo>
                    <a:lnTo>
                      <a:pt x="49" y="394"/>
                    </a:lnTo>
                    <a:lnTo>
                      <a:pt x="44" y="408"/>
                    </a:lnTo>
                    <a:lnTo>
                      <a:pt x="39" y="421"/>
                    </a:lnTo>
                    <a:lnTo>
                      <a:pt x="35" y="435"/>
                    </a:lnTo>
                    <a:lnTo>
                      <a:pt x="32" y="448"/>
                    </a:lnTo>
                    <a:lnTo>
                      <a:pt x="28" y="463"/>
                    </a:lnTo>
                    <a:lnTo>
                      <a:pt x="25" y="476"/>
                    </a:lnTo>
                    <a:lnTo>
                      <a:pt x="23" y="491"/>
                    </a:lnTo>
                    <a:lnTo>
                      <a:pt x="20" y="505"/>
                    </a:lnTo>
                    <a:lnTo>
                      <a:pt x="18" y="520"/>
                    </a:lnTo>
                    <a:lnTo>
                      <a:pt x="16" y="534"/>
                    </a:lnTo>
                    <a:lnTo>
                      <a:pt x="15" y="548"/>
                    </a:lnTo>
                    <a:lnTo>
                      <a:pt x="15" y="564"/>
                    </a:lnTo>
                    <a:lnTo>
                      <a:pt x="14" y="578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608"/>
                    </a:lnTo>
                    <a:lnTo>
                      <a:pt x="15" y="623"/>
                    </a:lnTo>
                    <a:lnTo>
                      <a:pt x="15" y="638"/>
                    </a:lnTo>
                    <a:lnTo>
                      <a:pt x="16" y="652"/>
                    </a:lnTo>
                    <a:lnTo>
                      <a:pt x="18" y="667"/>
                    </a:lnTo>
                    <a:lnTo>
                      <a:pt x="20" y="682"/>
                    </a:lnTo>
                    <a:lnTo>
                      <a:pt x="23" y="696"/>
                    </a:lnTo>
                    <a:lnTo>
                      <a:pt x="25" y="710"/>
                    </a:lnTo>
                    <a:lnTo>
                      <a:pt x="28" y="724"/>
                    </a:lnTo>
                    <a:lnTo>
                      <a:pt x="32" y="738"/>
                    </a:lnTo>
                    <a:lnTo>
                      <a:pt x="35" y="752"/>
                    </a:lnTo>
                    <a:lnTo>
                      <a:pt x="40" y="765"/>
                    </a:lnTo>
                    <a:lnTo>
                      <a:pt x="44" y="779"/>
                    </a:lnTo>
                    <a:lnTo>
                      <a:pt x="49" y="792"/>
                    </a:lnTo>
                    <a:lnTo>
                      <a:pt x="54" y="806"/>
                    </a:lnTo>
                    <a:lnTo>
                      <a:pt x="59" y="819"/>
                    </a:lnTo>
                    <a:lnTo>
                      <a:pt x="65" y="832"/>
                    </a:lnTo>
                    <a:lnTo>
                      <a:pt x="71" y="844"/>
                    </a:lnTo>
                    <a:lnTo>
                      <a:pt x="77" y="857"/>
                    </a:lnTo>
                    <a:lnTo>
                      <a:pt x="83" y="869"/>
                    </a:lnTo>
                    <a:lnTo>
                      <a:pt x="91" y="882"/>
                    </a:lnTo>
                    <a:lnTo>
                      <a:pt x="98" y="894"/>
                    </a:lnTo>
                    <a:lnTo>
                      <a:pt x="105" y="906"/>
                    </a:lnTo>
                    <a:lnTo>
                      <a:pt x="112" y="917"/>
                    </a:lnTo>
                    <a:lnTo>
                      <a:pt x="120" y="928"/>
                    </a:lnTo>
                    <a:lnTo>
                      <a:pt x="129" y="940"/>
                    </a:lnTo>
                    <a:lnTo>
                      <a:pt x="137" y="951"/>
                    </a:lnTo>
                    <a:lnTo>
                      <a:pt x="146" y="962"/>
                    </a:lnTo>
                    <a:lnTo>
                      <a:pt x="155" y="972"/>
                    </a:lnTo>
                    <a:lnTo>
                      <a:pt x="164" y="983"/>
                    </a:lnTo>
                    <a:lnTo>
                      <a:pt x="174" y="993"/>
                    </a:lnTo>
                    <a:lnTo>
                      <a:pt x="183" y="1003"/>
                    </a:lnTo>
                    <a:lnTo>
                      <a:pt x="193" y="1012"/>
                    </a:lnTo>
                    <a:lnTo>
                      <a:pt x="203" y="1022"/>
                    </a:lnTo>
                    <a:lnTo>
                      <a:pt x="214" y="1032"/>
                    </a:lnTo>
                    <a:lnTo>
                      <a:pt x="224" y="1040"/>
                    </a:lnTo>
                    <a:lnTo>
                      <a:pt x="236" y="1049"/>
                    </a:lnTo>
                    <a:lnTo>
                      <a:pt x="247" y="1058"/>
                    </a:lnTo>
                    <a:lnTo>
                      <a:pt x="258" y="1066"/>
                    </a:lnTo>
                    <a:lnTo>
                      <a:pt x="269" y="1074"/>
                    </a:lnTo>
                    <a:lnTo>
                      <a:pt x="281" y="1081"/>
                    </a:lnTo>
                    <a:lnTo>
                      <a:pt x="292" y="1089"/>
                    </a:lnTo>
                    <a:lnTo>
                      <a:pt x="305" y="1096"/>
                    </a:lnTo>
                    <a:lnTo>
                      <a:pt x="317" y="1103"/>
                    </a:lnTo>
                    <a:lnTo>
                      <a:pt x="329" y="1109"/>
                    </a:lnTo>
                    <a:lnTo>
                      <a:pt x="342" y="1116"/>
                    </a:lnTo>
                    <a:lnTo>
                      <a:pt x="355" y="1121"/>
                    </a:lnTo>
                    <a:lnTo>
                      <a:pt x="368" y="1127"/>
                    </a:lnTo>
                    <a:lnTo>
                      <a:pt x="381" y="1133"/>
                    </a:lnTo>
                    <a:lnTo>
                      <a:pt x="394" y="1138"/>
                    </a:lnTo>
                    <a:lnTo>
                      <a:pt x="408" y="1142"/>
                    </a:lnTo>
                    <a:lnTo>
                      <a:pt x="421" y="1147"/>
                    </a:lnTo>
                    <a:lnTo>
                      <a:pt x="435" y="1151"/>
                    </a:lnTo>
                    <a:lnTo>
                      <a:pt x="448" y="1155"/>
                    </a:lnTo>
                    <a:lnTo>
                      <a:pt x="463" y="1158"/>
                    </a:lnTo>
                    <a:lnTo>
                      <a:pt x="476" y="1161"/>
                    </a:lnTo>
                    <a:lnTo>
                      <a:pt x="491" y="1164"/>
                    </a:lnTo>
                    <a:lnTo>
                      <a:pt x="505" y="1166"/>
                    </a:lnTo>
                    <a:lnTo>
                      <a:pt x="520" y="1169"/>
                    </a:lnTo>
                    <a:lnTo>
                      <a:pt x="534" y="1170"/>
                    </a:lnTo>
                    <a:lnTo>
                      <a:pt x="548" y="1171"/>
                    </a:lnTo>
                    <a:lnTo>
                      <a:pt x="564" y="1172"/>
                    </a:lnTo>
                    <a:lnTo>
                      <a:pt x="578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609" y="1173"/>
                    </a:lnTo>
                    <a:lnTo>
                      <a:pt x="623" y="1172"/>
                    </a:lnTo>
                    <a:lnTo>
                      <a:pt x="638" y="1171"/>
                    </a:lnTo>
                    <a:lnTo>
                      <a:pt x="653" y="1170"/>
                    </a:lnTo>
                    <a:lnTo>
                      <a:pt x="667" y="1169"/>
                    </a:lnTo>
                    <a:lnTo>
                      <a:pt x="681" y="1166"/>
                    </a:lnTo>
                    <a:lnTo>
                      <a:pt x="696" y="1164"/>
                    </a:lnTo>
                    <a:lnTo>
                      <a:pt x="710" y="1161"/>
                    </a:lnTo>
                    <a:lnTo>
                      <a:pt x="725" y="1158"/>
                    </a:lnTo>
                    <a:lnTo>
                      <a:pt x="738" y="1155"/>
                    </a:lnTo>
                    <a:lnTo>
                      <a:pt x="752" y="1151"/>
                    </a:lnTo>
                    <a:lnTo>
                      <a:pt x="765" y="1147"/>
                    </a:lnTo>
                    <a:lnTo>
                      <a:pt x="779" y="1142"/>
                    </a:lnTo>
                    <a:lnTo>
                      <a:pt x="793" y="1138"/>
                    </a:lnTo>
                    <a:lnTo>
                      <a:pt x="806" y="1133"/>
                    </a:lnTo>
                    <a:lnTo>
                      <a:pt x="819" y="1127"/>
                    </a:lnTo>
                    <a:lnTo>
                      <a:pt x="832" y="1121"/>
                    </a:lnTo>
                    <a:lnTo>
                      <a:pt x="845" y="1116"/>
                    </a:lnTo>
                    <a:lnTo>
                      <a:pt x="857" y="1109"/>
                    </a:lnTo>
                    <a:lnTo>
                      <a:pt x="869" y="1103"/>
                    </a:lnTo>
                    <a:lnTo>
                      <a:pt x="882" y="1096"/>
                    </a:lnTo>
                    <a:lnTo>
                      <a:pt x="893" y="1089"/>
                    </a:lnTo>
                    <a:lnTo>
                      <a:pt x="905" y="1081"/>
                    </a:lnTo>
                    <a:lnTo>
                      <a:pt x="917" y="1074"/>
                    </a:lnTo>
                    <a:lnTo>
                      <a:pt x="929" y="1066"/>
                    </a:lnTo>
                    <a:lnTo>
                      <a:pt x="940" y="1058"/>
                    </a:lnTo>
                    <a:lnTo>
                      <a:pt x="951" y="1049"/>
                    </a:lnTo>
                    <a:lnTo>
                      <a:pt x="961" y="1040"/>
                    </a:lnTo>
                    <a:lnTo>
                      <a:pt x="973" y="1032"/>
                    </a:lnTo>
                    <a:lnTo>
                      <a:pt x="983" y="1022"/>
                    </a:lnTo>
                    <a:lnTo>
                      <a:pt x="994" y="1012"/>
                    </a:lnTo>
                    <a:lnTo>
                      <a:pt x="1003" y="1003"/>
                    </a:lnTo>
                    <a:lnTo>
                      <a:pt x="1013" y="993"/>
                    </a:lnTo>
                    <a:lnTo>
                      <a:pt x="1022" y="983"/>
                    </a:lnTo>
                    <a:lnTo>
                      <a:pt x="1032" y="972"/>
                    </a:lnTo>
                    <a:lnTo>
                      <a:pt x="1041" y="962"/>
                    </a:lnTo>
                    <a:lnTo>
                      <a:pt x="1050" y="951"/>
                    </a:lnTo>
                    <a:lnTo>
                      <a:pt x="1058" y="940"/>
                    </a:lnTo>
                    <a:lnTo>
                      <a:pt x="1066" y="928"/>
                    </a:lnTo>
                    <a:lnTo>
                      <a:pt x="1074" y="917"/>
                    </a:lnTo>
                    <a:lnTo>
                      <a:pt x="1082" y="906"/>
                    </a:lnTo>
                    <a:lnTo>
                      <a:pt x="1089" y="894"/>
                    </a:lnTo>
                    <a:lnTo>
                      <a:pt x="1096" y="882"/>
                    </a:lnTo>
                    <a:lnTo>
                      <a:pt x="1103" y="869"/>
                    </a:lnTo>
                    <a:lnTo>
                      <a:pt x="1110" y="857"/>
                    </a:lnTo>
                    <a:lnTo>
                      <a:pt x="1116" y="844"/>
                    </a:lnTo>
                    <a:lnTo>
                      <a:pt x="1122" y="832"/>
                    </a:lnTo>
                    <a:lnTo>
                      <a:pt x="1127" y="819"/>
                    </a:lnTo>
                    <a:lnTo>
                      <a:pt x="1133" y="806"/>
                    </a:lnTo>
                    <a:lnTo>
                      <a:pt x="1138" y="792"/>
                    </a:lnTo>
                    <a:lnTo>
                      <a:pt x="1142" y="779"/>
                    </a:lnTo>
                    <a:lnTo>
                      <a:pt x="1147" y="765"/>
                    </a:lnTo>
                    <a:lnTo>
                      <a:pt x="1151" y="752"/>
                    </a:lnTo>
                    <a:lnTo>
                      <a:pt x="1154" y="738"/>
                    </a:lnTo>
                    <a:lnTo>
                      <a:pt x="1158" y="724"/>
                    </a:lnTo>
                    <a:lnTo>
                      <a:pt x="1162" y="710"/>
                    </a:lnTo>
                    <a:lnTo>
                      <a:pt x="1164" y="696"/>
                    </a:lnTo>
                    <a:lnTo>
                      <a:pt x="1166" y="682"/>
                    </a:lnTo>
                    <a:lnTo>
                      <a:pt x="1168" y="667"/>
                    </a:lnTo>
                    <a:lnTo>
                      <a:pt x="1170" y="652"/>
                    </a:lnTo>
                    <a:lnTo>
                      <a:pt x="1171" y="638"/>
                    </a:lnTo>
                    <a:lnTo>
                      <a:pt x="1172" y="623"/>
                    </a:lnTo>
                    <a:lnTo>
                      <a:pt x="1173" y="608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78"/>
                    </a:lnTo>
                    <a:lnTo>
                      <a:pt x="1172" y="564"/>
                    </a:lnTo>
                    <a:lnTo>
                      <a:pt x="1171" y="548"/>
                    </a:lnTo>
                    <a:lnTo>
                      <a:pt x="1170" y="534"/>
                    </a:lnTo>
                    <a:lnTo>
                      <a:pt x="1168" y="520"/>
                    </a:lnTo>
                    <a:lnTo>
                      <a:pt x="1166" y="505"/>
                    </a:lnTo>
                    <a:lnTo>
                      <a:pt x="1164" y="491"/>
                    </a:lnTo>
                    <a:lnTo>
                      <a:pt x="1162" y="476"/>
                    </a:lnTo>
                    <a:lnTo>
                      <a:pt x="1158" y="463"/>
                    </a:lnTo>
                    <a:lnTo>
                      <a:pt x="1154" y="448"/>
                    </a:lnTo>
                    <a:lnTo>
                      <a:pt x="1151" y="435"/>
                    </a:lnTo>
                    <a:lnTo>
                      <a:pt x="1147" y="421"/>
                    </a:lnTo>
                    <a:lnTo>
                      <a:pt x="1142" y="408"/>
                    </a:lnTo>
                    <a:lnTo>
                      <a:pt x="1138" y="394"/>
                    </a:lnTo>
                    <a:lnTo>
                      <a:pt x="1133" y="381"/>
                    </a:lnTo>
                    <a:lnTo>
                      <a:pt x="1127" y="367"/>
                    </a:lnTo>
                    <a:lnTo>
                      <a:pt x="1122" y="355"/>
                    </a:lnTo>
                    <a:lnTo>
                      <a:pt x="1116" y="342"/>
                    </a:lnTo>
                    <a:lnTo>
                      <a:pt x="1110" y="330"/>
                    </a:lnTo>
                    <a:lnTo>
                      <a:pt x="1103" y="317"/>
                    </a:lnTo>
                    <a:lnTo>
                      <a:pt x="1096" y="305"/>
                    </a:lnTo>
                    <a:lnTo>
                      <a:pt x="1089" y="292"/>
                    </a:lnTo>
                    <a:lnTo>
                      <a:pt x="1082" y="281"/>
                    </a:lnTo>
                    <a:lnTo>
                      <a:pt x="1074" y="269"/>
                    </a:lnTo>
                    <a:lnTo>
                      <a:pt x="1066" y="258"/>
                    </a:lnTo>
                    <a:lnTo>
                      <a:pt x="1058" y="247"/>
                    </a:lnTo>
                    <a:lnTo>
                      <a:pt x="1050" y="235"/>
                    </a:lnTo>
                    <a:lnTo>
                      <a:pt x="1041" y="224"/>
                    </a:lnTo>
                    <a:lnTo>
                      <a:pt x="1032" y="214"/>
                    </a:lnTo>
                    <a:lnTo>
                      <a:pt x="1022" y="203"/>
                    </a:lnTo>
                    <a:lnTo>
                      <a:pt x="1013" y="194"/>
                    </a:lnTo>
                    <a:lnTo>
                      <a:pt x="1003" y="183"/>
                    </a:lnTo>
                    <a:lnTo>
                      <a:pt x="994" y="174"/>
                    </a:lnTo>
                    <a:lnTo>
                      <a:pt x="983" y="164"/>
                    </a:lnTo>
                    <a:lnTo>
                      <a:pt x="973" y="155"/>
                    </a:lnTo>
                    <a:lnTo>
                      <a:pt x="961" y="146"/>
                    </a:lnTo>
                    <a:lnTo>
                      <a:pt x="951" y="137"/>
                    </a:lnTo>
                    <a:lnTo>
                      <a:pt x="940" y="129"/>
                    </a:lnTo>
                    <a:lnTo>
                      <a:pt x="929" y="120"/>
                    </a:lnTo>
                    <a:lnTo>
                      <a:pt x="917" y="113"/>
                    </a:lnTo>
                    <a:lnTo>
                      <a:pt x="905" y="105"/>
                    </a:lnTo>
                    <a:lnTo>
                      <a:pt x="893" y="98"/>
                    </a:lnTo>
                    <a:lnTo>
                      <a:pt x="882" y="91"/>
                    </a:lnTo>
                    <a:lnTo>
                      <a:pt x="869" y="83"/>
                    </a:lnTo>
                    <a:lnTo>
                      <a:pt x="857" y="77"/>
                    </a:lnTo>
                    <a:lnTo>
                      <a:pt x="845" y="71"/>
                    </a:lnTo>
                    <a:lnTo>
                      <a:pt x="832" y="65"/>
                    </a:lnTo>
                    <a:lnTo>
                      <a:pt x="819" y="59"/>
                    </a:lnTo>
                    <a:lnTo>
                      <a:pt x="806" y="54"/>
                    </a:lnTo>
                    <a:lnTo>
                      <a:pt x="793" y="49"/>
                    </a:lnTo>
                    <a:lnTo>
                      <a:pt x="779" y="44"/>
                    </a:lnTo>
                    <a:lnTo>
                      <a:pt x="765" y="40"/>
                    </a:lnTo>
                    <a:lnTo>
                      <a:pt x="752" y="35"/>
                    </a:lnTo>
                    <a:lnTo>
                      <a:pt x="738" y="32"/>
                    </a:lnTo>
                    <a:lnTo>
                      <a:pt x="725" y="28"/>
                    </a:lnTo>
                    <a:lnTo>
                      <a:pt x="710" y="26"/>
                    </a:lnTo>
                    <a:lnTo>
                      <a:pt x="696" y="23"/>
                    </a:lnTo>
                    <a:lnTo>
                      <a:pt x="681" y="20"/>
                    </a:lnTo>
                    <a:lnTo>
                      <a:pt x="667" y="19"/>
                    </a:lnTo>
                    <a:lnTo>
                      <a:pt x="653" y="16"/>
                    </a:lnTo>
                    <a:lnTo>
                      <a:pt x="638" y="15"/>
                    </a:lnTo>
                    <a:lnTo>
                      <a:pt x="623" y="15"/>
                    </a:lnTo>
                    <a:lnTo>
                      <a:pt x="609" y="14"/>
                    </a:lnTo>
                    <a:lnTo>
                      <a:pt x="59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ľîḋè">
                <a:extLst>
                  <a:ext uri="{FF2B5EF4-FFF2-40B4-BE49-F238E27FC236}">
                    <a16:creationId xmlns:a16="http://schemas.microsoft.com/office/drawing/2014/main" id="{0F1404B0-CD19-0D4F-97CE-F7C9C81204DD}"/>
                  </a:ext>
                </a:extLst>
              </p:cNvPr>
              <p:cNvSpPr/>
              <p:nvPr/>
            </p:nvSpPr>
            <p:spPr bwMode="auto">
              <a:xfrm>
                <a:off x="2636838" y="3000376"/>
                <a:ext cx="433388" cy="309563"/>
              </a:xfrm>
              <a:custGeom>
                <a:avLst/>
                <a:gdLst>
                  <a:gd name="T0" fmla="*/ 121 w 273"/>
                  <a:gd name="T1" fmla="*/ 190 h 195"/>
                  <a:gd name="T2" fmla="*/ 157 w 273"/>
                  <a:gd name="T3" fmla="*/ 186 h 195"/>
                  <a:gd name="T4" fmla="*/ 184 w 273"/>
                  <a:gd name="T5" fmla="*/ 151 h 195"/>
                  <a:gd name="T6" fmla="*/ 206 w 273"/>
                  <a:gd name="T7" fmla="*/ 133 h 195"/>
                  <a:gd name="T8" fmla="*/ 247 w 273"/>
                  <a:gd name="T9" fmla="*/ 119 h 195"/>
                  <a:gd name="T10" fmla="*/ 273 w 273"/>
                  <a:gd name="T11" fmla="*/ 102 h 195"/>
                  <a:gd name="T12" fmla="*/ 245 w 273"/>
                  <a:gd name="T13" fmla="*/ 71 h 195"/>
                  <a:gd name="T14" fmla="*/ 216 w 273"/>
                  <a:gd name="T15" fmla="*/ 35 h 195"/>
                  <a:gd name="T16" fmla="*/ 207 w 273"/>
                  <a:gd name="T17" fmla="*/ 1 h 195"/>
                  <a:gd name="T18" fmla="*/ 172 w 273"/>
                  <a:gd name="T19" fmla="*/ 9 h 195"/>
                  <a:gd name="T20" fmla="*/ 129 w 273"/>
                  <a:gd name="T21" fmla="*/ 24 h 195"/>
                  <a:gd name="T22" fmla="*/ 76 w 273"/>
                  <a:gd name="T23" fmla="*/ 2 h 195"/>
                  <a:gd name="T24" fmla="*/ 62 w 273"/>
                  <a:gd name="T25" fmla="*/ 6 h 195"/>
                  <a:gd name="T26" fmla="*/ 49 w 273"/>
                  <a:gd name="T27" fmla="*/ 57 h 195"/>
                  <a:gd name="T28" fmla="*/ 15 w 273"/>
                  <a:gd name="T29" fmla="*/ 89 h 195"/>
                  <a:gd name="T30" fmla="*/ 1 w 273"/>
                  <a:gd name="T31" fmla="*/ 108 h 195"/>
                  <a:gd name="T32" fmla="*/ 46 w 273"/>
                  <a:gd name="T33" fmla="*/ 132 h 195"/>
                  <a:gd name="T34" fmla="*/ 76 w 273"/>
                  <a:gd name="T35" fmla="*/ 132 h 195"/>
                  <a:gd name="T36" fmla="*/ 130 w 273"/>
                  <a:gd name="T37" fmla="*/ 100 h 195"/>
                  <a:gd name="T38" fmla="*/ 110 w 273"/>
                  <a:gd name="T39" fmla="*/ 80 h 195"/>
                  <a:gd name="T40" fmla="*/ 105 w 273"/>
                  <a:gd name="T41" fmla="*/ 85 h 195"/>
                  <a:gd name="T42" fmla="*/ 69 w 273"/>
                  <a:gd name="T43" fmla="*/ 56 h 195"/>
                  <a:gd name="T44" fmla="*/ 73 w 273"/>
                  <a:gd name="T45" fmla="*/ 13 h 195"/>
                  <a:gd name="T46" fmla="*/ 119 w 273"/>
                  <a:gd name="T47" fmla="*/ 31 h 195"/>
                  <a:gd name="T48" fmla="*/ 154 w 273"/>
                  <a:gd name="T49" fmla="*/ 31 h 195"/>
                  <a:gd name="T50" fmla="*/ 199 w 273"/>
                  <a:gd name="T51" fmla="*/ 13 h 195"/>
                  <a:gd name="T52" fmla="*/ 205 w 273"/>
                  <a:gd name="T53" fmla="*/ 56 h 195"/>
                  <a:gd name="T54" fmla="*/ 168 w 273"/>
                  <a:gd name="T55" fmla="*/ 85 h 195"/>
                  <a:gd name="T56" fmla="*/ 163 w 273"/>
                  <a:gd name="T57" fmla="*/ 80 h 195"/>
                  <a:gd name="T58" fmla="*/ 142 w 273"/>
                  <a:gd name="T59" fmla="*/ 100 h 195"/>
                  <a:gd name="T60" fmla="*/ 145 w 273"/>
                  <a:gd name="T61" fmla="*/ 54 h 195"/>
                  <a:gd name="T62" fmla="*/ 130 w 273"/>
                  <a:gd name="T63" fmla="*/ 61 h 195"/>
                  <a:gd name="T64" fmla="*/ 137 w 273"/>
                  <a:gd name="T65" fmla="*/ 45 h 195"/>
                  <a:gd name="T66" fmla="*/ 113 w 273"/>
                  <a:gd name="T67" fmla="*/ 164 h 195"/>
                  <a:gd name="T68" fmla="*/ 141 w 273"/>
                  <a:gd name="T69" fmla="*/ 173 h 195"/>
                  <a:gd name="T70" fmla="*/ 151 w 273"/>
                  <a:gd name="T71" fmla="*/ 177 h 195"/>
                  <a:gd name="T72" fmla="*/ 121 w 273"/>
                  <a:gd name="T73" fmla="*/ 150 h 195"/>
                  <a:gd name="T74" fmla="*/ 89 w 273"/>
                  <a:gd name="T75" fmla="*/ 134 h 195"/>
                  <a:gd name="T76" fmla="*/ 95 w 273"/>
                  <a:gd name="T77" fmla="*/ 108 h 195"/>
                  <a:gd name="T78" fmla="*/ 133 w 273"/>
                  <a:gd name="T79" fmla="*/ 115 h 195"/>
                  <a:gd name="T80" fmla="*/ 157 w 273"/>
                  <a:gd name="T81" fmla="*/ 105 h 195"/>
                  <a:gd name="T82" fmla="*/ 183 w 273"/>
                  <a:gd name="T83" fmla="*/ 114 h 195"/>
                  <a:gd name="T84" fmla="*/ 177 w 273"/>
                  <a:gd name="T85" fmla="*/ 142 h 195"/>
                  <a:gd name="T86" fmla="*/ 137 w 273"/>
                  <a:gd name="T87" fmla="*/ 164 h 195"/>
                  <a:gd name="T88" fmla="*/ 178 w 273"/>
                  <a:gd name="T89" fmla="*/ 63 h 195"/>
                  <a:gd name="T90" fmla="*/ 161 w 273"/>
                  <a:gd name="T91" fmla="*/ 63 h 195"/>
                  <a:gd name="T92" fmla="*/ 175 w 273"/>
                  <a:gd name="T93" fmla="*/ 96 h 195"/>
                  <a:gd name="T94" fmla="*/ 202 w 273"/>
                  <a:gd name="T95" fmla="*/ 68 h 195"/>
                  <a:gd name="T96" fmla="*/ 236 w 273"/>
                  <a:gd name="T97" fmla="*/ 76 h 195"/>
                  <a:gd name="T98" fmla="*/ 246 w 273"/>
                  <a:gd name="T99" fmla="*/ 107 h 195"/>
                  <a:gd name="T100" fmla="*/ 201 w 273"/>
                  <a:gd name="T101" fmla="*/ 120 h 195"/>
                  <a:gd name="T102" fmla="*/ 178 w 273"/>
                  <a:gd name="T103" fmla="*/ 96 h 195"/>
                  <a:gd name="T104" fmla="*/ 113 w 273"/>
                  <a:gd name="T105" fmla="*/ 62 h 195"/>
                  <a:gd name="T106" fmla="*/ 97 w 273"/>
                  <a:gd name="T107" fmla="*/ 65 h 195"/>
                  <a:gd name="T108" fmla="*/ 104 w 273"/>
                  <a:gd name="T109" fmla="*/ 51 h 195"/>
                  <a:gd name="T110" fmla="*/ 75 w 273"/>
                  <a:gd name="T111" fmla="*/ 120 h 195"/>
                  <a:gd name="T112" fmla="*/ 34 w 273"/>
                  <a:gd name="T113" fmla="*/ 110 h 195"/>
                  <a:gd name="T114" fmla="*/ 34 w 273"/>
                  <a:gd name="T115" fmla="*/ 80 h 195"/>
                  <a:gd name="T116" fmla="*/ 65 w 273"/>
                  <a:gd name="T117" fmla="*/ 67 h 195"/>
                  <a:gd name="T118" fmla="*/ 96 w 273"/>
                  <a:gd name="T119" fmla="*/ 93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3" h="195">
                    <a:moveTo>
                      <a:pt x="97" y="154"/>
                    </a:moveTo>
                    <a:lnTo>
                      <a:pt x="98" y="158"/>
                    </a:lnTo>
                    <a:lnTo>
                      <a:pt x="100" y="162"/>
                    </a:lnTo>
                    <a:lnTo>
                      <a:pt x="101" y="166"/>
                    </a:lnTo>
                    <a:lnTo>
                      <a:pt x="103" y="170"/>
                    </a:lnTo>
                    <a:lnTo>
                      <a:pt x="105" y="174"/>
                    </a:lnTo>
                    <a:lnTo>
                      <a:pt x="108" y="177"/>
                    </a:lnTo>
                    <a:lnTo>
                      <a:pt x="111" y="181"/>
                    </a:lnTo>
                    <a:lnTo>
                      <a:pt x="113" y="184"/>
                    </a:lnTo>
                    <a:lnTo>
                      <a:pt x="116" y="186"/>
                    </a:lnTo>
                    <a:lnTo>
                      <a:pt x="119" y="188"/>
                    </a:lnTo>
                    <a:lnTo>
                      <a:pt x="121" y="190"/>
                    </a:lnTo>
                    <a:lnTo>
                      <a:pt x="124" y="191"/>
                    </a:lnTo>
                    <a:lnTo>
                      <a:pt x="126" y="192"/>
                    </a:lnTo>
                    <a:lnTo>
                      <a:pt x="130" y="193"/>
                    </a:lnTo>
                    <a:lnTo>
                      <a:pt x="133" y="194"/>
                    </a:lnTo>
                    <a:lnTo>
                      <a:pt x="137" y="195"/>
                    </a:lnTo>
                    <a:lnTo>
                      <a:pt x="140" y="194"/>
                    </a:lnTo>
                    <a:lnTo>
                      <a:pt x="143" y="193"/>
                    </a:lnTo>
                    <a:lnTo>
                      <a:pt x="146" y="192"/>
                    </a:lnTo>
                    <a:lnTo>
                      <a:pt x="149" y="191"/>
                    </a:lnTo>
                    <a:lnTo>
                      <a:pt x="152" y="190"/>
                    </a:lnTo>
                    <a:lnTo>
                      <a:pt x="154" y="188"/>
                    </a:lnTo>
                    <a:lnTo>
                      <a:pt x="157" y="186"/>
                    </a:lnTo>
                    <a:lnTo>
                      <a:pt x="159" y="184"/>
                    </a:lnTo>
                    <a:lnTo>
                      <a:pt x="162" y="181"/>
                    </a:lnTo>
                    <a:lnTo>
                      <a:pt x="165" y="177"/>
                    </a:lnTo>
                    <a:lnTo>
                      <a:pt x="167" y="174"/>
                    </a:lnTo>
                    <a:lnTo>
                      <a:pt x="170" y="170"/>
                    </a:lnTo>
                    <a:lnTo>
                      <a:pt x="171" y="166"/>
                    </a:lnTo>
                    <a:lnTo>
                      <a:pt x="174" y="162"/>
                    </a:lnTo>
                    <a:lnTo>
                      <a:pt x="175" y="158"/>
                    </a:lnTo>
                    <a:lnTo>
                      <a:pt x="177" y="154"/>
                    </a:lnTo>
                    <a:lnTo>
                      <a:pt x="177" y="154"/>
                    </a:lnTo>
                    <a:lnTo>
                      <a:pt x="180" y="152"/>
                    </a:lnTo>
                    <a:lnTo>
                      <a:pt x="184" y="151"/>
                    </a:lnTo>
                    <a:lnTo>
                      <a:pt x="186" y="149"/>
                    </a:lnTo>
                    <a:lnTo>
                      <a:pt x="190" y="147"/>
                    </a:lnTo>
                    <a:lnTo>
                      <a:pt x="192" y="144"/>
                    </a:lnTo>
                    <a:lnTo>
                      <a:pt x="194" y="140"/>
                    </a:lnTo>
                    <a:lnTo>
                      <a:pt x="196" y="136"/>
                    </a:lnTo>
                    <a:lnTo>
                      <a:pt x="197" y="132"/>
                    </a:lnTo>
                    <a:lnTo>
                      <a:pt x="197" y="132"/>
                    </a:lnTo>
                    <a:lnTo>
                      <a:pt x="198" y="131"/>
                    </a:lnTo>
                    <a:lnTo>
                      <a:pt x="198" y="132"/>
                    </a:lnTo>
                    <a:lnTo>
                      <a:pt x="198" y="132"/>
                    </a:lnTo>
                    <a:lnTo>
                      <a:pt x="202" y="132"/>
                    </a:lnTo>
                    <a:lnTo>
                      <a:pt x="206" y="133"/>
                    </a:lnTo>
                    <a:lnTo>
                      <a:pt x="210" y="134"/>
                    </a:lnTo>
                    <a:lnTo>
                      <a:pt x="215" y="134"/>
                    </a:lnTo>
                    <a:lnTo>
                      <a:pt x="219" y="133"/>
                    </a:lnTo>
                    <a:lnTo>
                      <a:pt x="222" y="132"/>
                    </a:lnTo>
                    <a:lnTo>
                      <a:pt x="225" y="132"/>
                    </a:lnTo>
                    <a:lnTo>
                      <a:pt x="227" y="132"/>
                    </a:lnTo>
                    <a:lnTo>
                      <a:pt x="229" y="131"/>
                    </a:lnTo>
                    <a:lnTo>
                      <a:pt x="231" y="129"/>
                    </a:lnTo>
                    <a:lnTo>
                      <a:pt x="233" y="128"/>
                    </a:lnTo>
                    <a:lnTo>
                      <a:pt x="237" y="124"/>
                    </a:lnTo>
                    <a:lnTo>
                      <a:pt x="242" y="121"/>
                    </a:lnTo>
                    <a:lnTo>
                      <a:pt x="247" y="119"/>
                    </a:lnTo>
                    <a:lnTo>
                      <a:pt x="254" y="116"/>
                    </a:lnTo>
                    <a:lnTo>
                      <a:pt x="260" y="113"/>
                    </a:lnTo>
                    <a:lnTo>
                      <a:pt x="266" y="111"/>
                    </a:lnTo>
                    <a:lnTo>
                      <a:pt x="268" y="110"/>
                    </a:lnTo>
                    <a:lnTo>
                      <a:pt x="270" y="109"/>
                    </a:lnTo>
                    <a:lnTo>
                      <a:pt x="271" y="108"/>
                    </a:lnTo>
                    <a:lnTo>
                      <a:pt x="272" y="107"/>
                    </a:lnTo>
                    <a:lnTo>
                      <a:pt x="273" y="106"/>
                    </a:lnTo>
                    <a:lnTo>
                      <a:pt x="273" y="105"/>
                    </a:lnTo>
                    <a:lnTo>
                      <a:pt x="273" y="104"/>
                    </a:lnTo>
                    <a:lnTo>
                      <a:pt x="273" y="104"/>
                    </a:lnTo>
                    <a:lnTo>
                      <a:pt x="273" y="102"/>
                    </a:lnTo>
                    <a:lnTo>
                      <a:pt x="272" y="101"/>
                    </a:lnTo>
                    <a:lnTo>
                      <a:pt x="271" y="100"/>
                    </a:lnTo>
                    <a:lnTo>
                      <a:pt x="270" y="99"/>
                    </a:lnTo>
                    <a:lnTo>
                      <a:pt x="266" y="96"/>
                    </a:lnTo>
                    <a:lnTo>
                      <a:pt x="261" y="91"/>
                    </a:lnTo>
                    <a:lnTo>
                      <a:pt x="258" y="89"/>
                    </a:lnTo>
                    <a:lnTo>
                      <a:pt x="255" y="86"/>
                    </a:lnTo>
                    <a:lnTo>
                      <a:pt x="253" y="83"/>
                    </a:lnTo>
                    <a:lnTo>
                      <a:pt x="251" y="79"/>
                    </a:lnTo>
                    <a:lnTo>
                      <a:pt x="249" y="76"/>
                    </a:lnTo>
                    <a:lnTo>
                      <a:pt x="247" y="74"/>
                    </a:lnTo>
                    <a:lnTo>
                      <a:pt x="245" y="71"/>
                    </a:lnTo>
                    <a:lnTo>
                      <a:pt x="242" y="67"/>
                    </a:lnTo>
                    <a:lnTo>
                      <a:pt x="238" y="65"/>
                    </a:lnTo>
                    <a:lnTo>
                      <a:pt x="234" y="62"/>
                    </a:lnTo>
                    <a:lnTo>
                      <a:pt x="230" y="59"/>
                    </a:lnTo>
                    <a:lnTo>
                      <a:pt x="227" y="58"/>
                    </a:lnTo>
                    <a:lnTo>
                      <a:pt x="224" y="57"/>
                    </a:lnTo>
                    <a:lnTo>
                      <a:pt x="220" y="56"/>
                    </a:lnTo>
                    <a:lnTo>
                      <a:pt x="220" y="54"/>
                    </a:lnTo>
                    <a:lnTo>
                      <a:pt x="220" y="50"/>
                    </a:lnTo>
                    <a:lnTo>
                      <a:pt x="219" y="46"/>
                    </a:lnTo>
                    <a:lnTo>
                      <a:pt x="219" y="43"/>
                    </a:lnTo>
                    <a:lnTo>
                      <a:pt x="216" y="35"/>
                    </a:lnTo>
                    <a:lnTo>
                      <a:pt x="214" y="27"/>
                    </a:lnTo>
                    <a:lnTo>
                      <a:pt x="212" y="23"/>
                    </a:lnTo>
                    <a:lnTo>
                      <a:pt x="211" y="19"/>
                    </a:lnTo>
                    <a:lnTo>
                      <a:pt x="210" y="13"/>
                    </a:lnTo>
                    <a:lnTo>
                      <a:pt x="210" y="8"/>
                    </a:lnTo>
                    <a:lnTo>
                      <a:pt x="210" y="6"/>
                    </a:lnTo>
                    <a:lnTo>
                      <a:pt x="210" y="4"/>
                    </a:lnTo>
                    <a:lnTo>
                      <a:pt x="210" y="3"/>
                    </a:lnTo>
                    <a:lnTo>
                      <a:pt x="210" y="3"/>
                    </a:lnTo>
                    <a:lnTo>
                      <a:pt x="210" y="2"/>
                    </a:lnTo>
                    <a:lnTo>
                      <a:pt x="209" y="2"/>
                    </a:lnTo>
                    <a:lnTo>
                      <a:pt x="207" y="1"/>
                    </a:lnTo>
                    <a:lnTo>
                      <a:pt x="205" y="0"/>
                    </a:lnTo>
                    <a:lnTo>
                      <a:pt x="203" y="0"/>
                    </a:lnTo>
                    <a:lnTo>
                      <a:pt x="202" y="0"/>
                    </a:lnTo>
                    <a:lnTo>
                      <a:pt x="201" y="0"/>
                    </a:lnTo>
                    <a:lnTo>
                      <a:pt x="200" y="1"/>
                    </a:lnTo>
                    <a:lnTo>
                      <a:pt x="197" y="2"/>
                    </a:lnTo>
                    <a:lnTo>
                      <a:pt x="194" y="3"/>
                    </a:lnTo>
                    <a:lnTo>
                      <a:pt x="190" y="5"/>
                    </a:lnTo>
                    <a:lnTo>
                      <a:pt x="186" y="6"/>
                    </a:lnTo>
                    <a:lnTo>
                      <a:pt x="182" y="7"/>
                    </a:lnTo>
                    <a:lnTo>
                      <a:pt x="177" y="7"/>
                    </a:lnTo>
                    <a:lnTo>
                      <a:pt x="172" y="9"/>
                    </a:lnTo>
                    <a:lnTo>
                      <a:pt x="169" y="11"/>
                    </a:lnTo>
                    <a:lnTo>
                      <a:pt x="164" y="12"/>
                    </a:lnTo>
                    <a:lnTo>
                      <a:pt x="160" y="15"/>
                    </a:lnTo>
                    <a:lnTo>
                      <a:pt x="156" y="17"/>
                    </a:lnTo>
                    <a:lnTo>
                      <a:pt x="152" y="19"/>
                    </a:lnTo>
                    <a:lnTo>
                      <a:pt x="145" y="24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6" y="30"/>
                    </a:lnTo>
                    <a:lnTo>
                      <a:pt x="136" y="30"/>
                    </a:lnTo>
                    <a:lnTo>
                      <a:pt x="129" y="24"/>
                    </a:lnTo>
                    <a:lnTo>
                      <a:pt x="121" y="19"/>
                    </a:lnTo>
                    <a:lnTo>
                      <a:pt x="117" y="17"/>
                    </a:lnTo>
                    <a:lnTo>
                      <a:pt x="113" y="15"/>
                    </a:lnTo>
                    <a:lnTo>
                      <a:pt x="109" y="12"/>
                    </a:lnTo>
                    <a:lnTo>
                      <a:pt x="105" y="11"/>
                    </a:lnTo>
                    <a:lnTo>
                      <a:pt x="101" y="9"/>
                    </a:lnTo>
                    <a:lnTo>
                      <a:pt x="96" y="7"/>
                    </a:lnTo>
                    <a:lnTo>
                      <a:pt x="91" y="7"/>
                    </a:lnTo>
                    <a:lnTo>
                      <a:pt x="87" y="6"/>
                    </a:lnTo>
                    <a:lnTo>
                      <a:pt x="83" y="5"/>
                    </a:lnTo>
                    <a:lnTo>
                      <a:pt x="80" y="3"/>
                    </a:lnTo>
                    <a:lnTo>
                      <a:pt x="76" y="2"/>
                    </a:lnTo>
                    <a:lnTo>
                      <a:pt x="73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6" y="1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3" y="3"/>
                    </a:lnTo>
                    <a:lnTo>
                      <a:pt x="63" y="3"/>
                    </a:lnTo>
                    <a:lnTo>
                      <a:pt x="63" y="4"/>
                    </a:lnTo>
                    <a:lnTo>
                      <a:pt x="62" y="6"/>
                    </a:lnTo>
                    <a:lnTo>
                      <a:pt x="63" y="8"/>
                    </a:lnTo>
                    <a:lnTo>
                      <a:pt x="62" y="13"/>
                    </a:lnTo>
                    <a:lnTo>
                      <a:pt x="61" y="19"/>
                    </a:lnTo>
                    <a:lnTo>
                      <a:pt x="61" y="23"/>
                    </a:lnTo>
                    <a:lnTo>
                      <a:pt x="60" y="27"/>
                    </a:lnTo>
                    <a:lnTo>
                      <a:pt x="57" y="35"/>
                    </a:lnTo>
                    <a:lnTo>
                      <a:pt x="54" y="43"/>
                    </a:lnTo>
                    <a:lnTo>
                      <a:pt x="53" y="46"/>
                    </a:lnTo>
                    <a:lnTo>
                      <a:pt x="53" y="50"/>
                    </a:lnTo>
                    <a:lnTo>
                      <a:pt x="53" y="54"/>
                    </a:lnTo>
                    <a:lnTo>
                      <a:pt x="53" y="56"/>
                    </a:lnTo>
                    <a:lnTo>
                      <a:pt x="49" y="57"/>
                    </a:lnTo>
                    <a:lnTo>
                      <a:pt x="46" y="58"/>
                    </a:lnTo>
                    <a:lnTo>
                      <a:pt x="43" y="59"/>
                    </a:lnTo>
                    <a:lnTo>
                      <a:pt x="39" y="62"/>
                    </a:lnTo>
                    <a:lnTo>
                      <a:pt x="34" y="65"/>
                    </a:lnTo>
                    <a:lnTo>
                      <a:pt x="31" y="67"/>
                    </a:lnTo>
                    <a:lnTo>
                      <a:pt x="29" y="71"/>
                    </a:lnTo>
                    <a:lnTo>
                      <a:pt x="26" y="74"/>
                    </a:lnTo>
                    <a:lnTo>
                      <a:pt x="24" y="76"/>
                    </a:lnTo>
                    <a:lnTo>
                      <a:pt x="22" y="79"/>
                    </a:lnTo>
                    <a:lnTo>
                      <a:pt x="20" y="83"/>
                    </a:lnTo>
                    <a:lnTo>
                      <a:pt x="17" y="86"/>
                    </a:lnTo>
                    <a:lnTo>
                      <a:pt x="15" y="89"/>
                    </a:lnTo>
                    <a:lnTo>
                      <a:pt x="13" y="91"/>
                    </a:lnTo>
                    <a:lnTo>
                      <a:pt x="7" y="96"/>
                    </a:lnTo>
                    <a:lnTo>
                      <a:pt x="3" y="99"/>
                    </a:lnTo>
                    <a:lnTo>
                      <a:pt x="1" y="100"/>
                    </a:lnTo>
                    <a:lnTo>
                      <a:pt x="1" y="101"/>
                    </a:lnTo>
                    <a:lnTo>
                      <a:pt x="0" y="102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5"/>
                    </a:lnTo>
                    <a:lnTo>
                      <a:pt x="0" y="106"/>
                    </a:lnTo>
                    <a:lnTo>
                      <a:pt x="1" y="107"/>
                    </a:lnTo>
                    <a:lnTo>
                      <a:pt x="1" y="108"/>
                    </a:lnTo>
                    <a:lnTo>
                      <a:pt x="3" y="109"/>
                    </a:lnTo>
                    <a:lnTo>
                      <a:pt x="5" y="110"/>
                    </a:lnTo>
                    <a:lnTo>
                      <a:pt x="7" y="111"/>
                    </a:lnTo>
                    <a:lnTo>
                      <a:pt x="13" y="113"/>
                    </a:lnTo>
                    <a:lnTo>
                      <a:pt x="20" y="116"/>
                    </a:lnTo>
                    <a:lnTo>
                      <a:pt x="26" y="119"/>
                    </a:lnTo>
                    <a:lnTo>
                      <a:pt x="31" y="121"/>
                    </a:lnTo>
                    <a:lnTo>
                      <a:pt x="36" y="124"/>
                    </a:lnTo>
                    <a:lnTo>
                      <a:pt x="40" y="128"/>
                    </a:lnTo>
                    <a:lnTo>
                      <a:pt x="42" y="129"/>
                    </a:lnTo>
                    <a:lnTo>
                      <a:pt x="44" y="131"/>
                    </a:lnTo>
                    <a:lnTo>
                      <a:pt x="46" y="132"/>
                    </a:lnTo>
                    <a:lnTo>
                      <a:pt x="48" y="132"/>
                    </a:lnTo>
                    <a:lnTo>
                      <a:pt x="50" y="132"/>
                    </a:lnTo>
                    <a:lnTo>
                      <a:pt x="54" y="133"/>
                    </a:lnTo>
                    <a:lnTo>
                      <a:pt x="58" y="134"/>
                    </a:lnTo>
                    <a:lnTo>
                      <a:pt x="62" y="134"/>
                    </a:lnTo>
                    <a:lnTo>
                      <a:pt x="67" y="133"/>
                    </a:lnTo>
                    <a:lnTo>
                      <a:pt x="72" y="132"/>
                    </a:lnTo>
                    <a:lnTo>
                      <a:pt x="74" y="132"/>
                    </a:lnTo>
                    <a:lnTo>
                      <a:pt x="76" y="132"/>
                    </a:lnTo>
                    <a:lnTo>
                      <a:pt x="76" y="131"/>
                    </a:lnTo>
                    <a:lnTo>
                      <a:pt x="76" y="132"/>
                    </a:lnTo>
                    <a:lnTo>
                      <a:pt x="76" y="132"/>
                    </a:lnTo>
                    <a:lnTo>
                      <a:pt x="77" y="136"/>
                    </a:lnTo>
                    <a:lnTo>
                      <a:pt x="79" y="140"/>
                    </a:lnTo>
                    <a:lnTo>
                      <a:pt x="81" y="144"/>
                    </a:lnTo>
                    <a:lnTo>
                      <a:pt x="84" y="147"/>
                    </a:lnTo>
                    <a:lnTo>
                      <a:pt x="86" y="149"/>
                    </a:lnTo>
                    <a:lnTo>
                      <a:pt x="89" y="151"/>
                    </a:lnTo>
                    <a:lnTo>
                      <a:pt x="93" y="152"/>
                    </a:lnTo>
                    <a:lnTo>
                      <a:pt x="97" y="154"/>
                    </a:lnTo>
                    <a:lnTo>
                      <a:pt x="97" y="154"/>
                    </a:lnTo>
                    <a:lnTo>
                      <a:pt x="97" y="154"/>
                    </a:lnTo>
                    <a:close/>
                    <a:moveTo>
                      <a:pt x="130" y="71"/>
                    </a:move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100"/>
                    </a:lnTo>
                    <a:lnTo>
                      <a:pt x="129" y="97"/>
                    </a:lnTo>
                    <a:lnTo>
                      <a:pt x="129" y="95"/>
                    </a:lnTo>
                    <a:lnTo>
                      <a:pt x="127" y="91"/>
                    </a:lnTo>
                    <a:lnTo>
                      <a:pt x="125" y="86"/>
                    </a:lnTo>
                    <a:lnTo>
                      <a:pt x="123" y="80"/>
                    </a:lnTo>
                    <a:lnTo>
                      <a:pt x="120" y="76"/>
                    </a:lnTo>
                    <a:lnTo>
                      <a:pt x="117" y="72"/>
                    </a:lnTo>
                    <a:lnTo>
                      <a:pt x="117" y="71"/>
                    </a:lnTo>
                    <a:lnTo>
                      <a:pt x="108" y="78"/>
                    </a:lnTo>
                    <a:lnTo>
                      <a:pt x="110" y="80"/>
                    </a:lnTo>
                    <a:lnTo>
                      <a:pt x="112" y="84"/>
                    </a:lnTo>
                    <a:lnTo>
                      <a:pt x="114" y="88"/>
                    </a:lnTo>
                    <a:lnTo>
                      <a:pt x="116" y="92"/>
                    </a:lnTo>
                    <a:lnTo>
                      <a:pt x="117" y="93"/>
                    </a:lnTo>
                    <a:lnTo>
                      <a:pt x="117" y="95"/>
                    </a:lnTo>
                    <a:lnTo>
                      <a:pt x="115" y="94"/>
                    </a:lnTo>
                    <a:lnTo>
                      <a:pt x="113" y="93"/>
                    </a:lnTo>
                    <a:lnTo>
                      <a:pt x="110" y="93"/>
                    </a:lnTo>
                    <a:lnTo>
                      <a:pt x="108" y="93"/>
                    </a:lnTo>
                    <a:lnTo>
                      <a:pt x="107" y="91"/>
                    </a:lnTo>
                    <a:lnTo>
                      <a:pt x="106" y="88"/>
                    </a:lnTo>
                    <a:lnTo>
                      <a:pt x="105" y="85"/>
                    </a:lnTo>
                    <a:lnTo>
                      <a:pt x="102" y="80"/>
                    </a:lnTo>
                    <a:lnTo>
                      <a:pt x="101" y="78"/>
                    </a:lnTo>
                    <a:lnTo>
                      <a:pt x="99" y="75"/>
                    </a:lnTo>
                    <a:lnTo>
                      <a:pt x="97" y="71"/>
                    </a:lnTo>
                    <a:lnTo>
                      <a:pt x="94" y="69"/>
                    </a:lnTo>
                    <a:lnTo>
                      <a:pt x="92" y="67"/>
                    </a:lnTo>
                    <a:lnTo>
                      <a:pt x="89" y="64"/>
                    </a:lnTo>
                    <a:lnTo>
                      <a:pt x="85" y="62"/>
                    </a:lnTo>
                    <a:lnTo>
                      <a:pt x="81" y="59"/>
                    </a:lnTo>
                    <a:lnTo>
                      <a:pt x="77" y="58"/>
                    </a:lnTo>
                    <a:lnTo>
                      <a:pt x="73" y="57"/>
                    </a:lnTo>
                    <a:lnTo>
                      <a:pt x="69" y="56"/>
                    </a:lnTo>
                    <a:lnTo>
                      <a:pt x="65" y="56"/>
                    </a:lnTo>
                    <a:lnTo>
                      <a:pt x="65" y="55"/>
                    </a:lnTo>
                    <a:lnTo>
                      <a:pt x="65" y="50"/>
                    </a:lnTo>
                    <a:lnTo>
                      <a:pt x="65" y="45"/>
                    </a:lnTo>
                    <a:lnTo>
                      <a:pt x="67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71" y="29"/>
                    </a:lnTo>
                    <a:lnTo>
                      <a:pt x="72" y="26"/>
                    </a:lnTo>
                    <a:lnTo>
                      <a:pt x="72" y="23"/>
                    </a:lnTo>
                    <a:lnTo>
                      <a:pt x="73" y="17"/>
                    </a:lnTo>
                    <a:lnTo>
                      <a:pt x="73" y="13"/>
                    </a:lnTo>
                    <a:lnTo>
                      <a:pt x="74" y="13"/>
                    </a:lnTo>
                    <a:lnTo>
                      <a:pt x="77" y="15"/>
                    </a:lnTo>
                    <a:lnTo>
                      <a:pt x="81" y="16"/>
                    </a:lnTo>
                    <a:lnTo>
                      <a:pt x="87" y="17"/>
                    </a:lnTo>
                    <a:lnTo>
                      <a:pt x="95" y="19"/>
                    </a:lnTo>
                    <a:lnTo>
                      <a:pt x="101" y="20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08" y="24"/>
                    </a:lnTo>
                    <a:lnTo>
                      <a:pt x="110" y="25"/>
                    </a:lnTo>
                    <a:lnTo>
                      <a:pt x="115" y="28"/>
                    </a:lnTo>
                    <a:lnTo>
                      <a:pt x="119" y="31"/>
                    </a:lnTo>
                    <a:lnTo>
                      <a:pt x="123" y="35"/>
                    </a:lnTo>
                    <a:lnTo>
                      <a:pt x="128" y="38"/>
                    </a:lnTo>
                    <a:lnTo>
                      <a:pt x="129" y="39"/>
                    </a:lnTo>
                    <a:lnTo>
                      <a:pt x="132" y="40"/>
                    </a:lnTo>
                    <a:lnTo>
                      <a:pt x="134" y="41"/>
                    </a:lnTo>
                    <a:lnTo>
                      <a:pt x="137" y="42"/>
                    </a:lnTo>
                    <a:lnTo>
                      <a:pt x="139" y="41"/>
                    </a:lnTo>
                    <a:lnTo>
                      <a:pt x="141" y="40"/>
                    </a:lnTo>
                    <a:lnTo>
                      <a:pt x="143" y="39"/>
                    </a:lnTo>
                    <a:lnTo>
                      <a:pt x="145" y="38"/>
                    </a:lnTo>
                    <a:lnTo>
                      <a:pt x="150" y="35"/>
                    </a:lnTo>
                    <a:lnTo>
                      <a:pt x="154" y="31"/>
                    </a:lnTo>
                    <a:lnTo>
                      <a:pt x="158" y="28"/>
                    </a:lnTo>
                    <a:lnTo>
                      <a:pt x="162" y="25"/>
                    </a:lnTo>
                    <a:lnTo>
                      <a:pt x="165" y="24"/>
                    </a:lnTo>
                    <a:lnTo>
                      <a:pt x="167" y="23"/>
                    </a:lnTo>
                    <a:lnTo>
                      <a:pt x="170" y="22"/>
                    </a:lnTo>
                    <a:lnTo>
                      <a:pt x="172" y="20"/>
                    </a:lnTo>
                    <a:lnTo>
                      <a:pt x="178" y="19"/>
                    </a:lnTo>
                    <a:lnTo>
                      <a:pt x="186" y="17"/>
                    </a:lnTo>
                    <a:lnTo>
                      <a:pt x="192" y="16"/>
                    </a:lnTo>
                    <a:lnTo>
                      <a:pt x="196" y="15"/>
                    </a:lnTo>
                    <a:lnTo>
                      <a:pt x="199" y="13"/>
                    </a:lnTo>
                    <a:lnTo>
                      <a:pt x="199" y="13"/>
                    </a:lnTo>
                    <a:lnTo>
                      <a:pt x="200" y="17"/>
                    </a:lnTo>
                    <a:lnTo>
                      <a:pt x="201" y="23"/>
                    </a:lnTo>
                    <a:lnTo>
                      <a:pt x="202" y="26"/>
                    </a:lnTo>
                    <a:lnTo>
                      <a:pt x="202" y="29"/>
                    </a:lnTo>
                    <a:lnTo>
                      <a:pt x="203" y="32"/>
                    </a:lnTo>
                    <a:lnTo>
                      <a:pt x="205" y="35"/>
                    </a:lnTo>
                    <a:lnTo>
                      <a:pt x="206" y="41"/>
                    </a:lnTo>
                    <a:lnTo>
                      <a:pt x="208" y="45"/>
                    </a:lnTo>
                    <a:lnTo>
                      <a:pt x="208" y="50"/>
                    </a:lnTo>
                    <a:lnTo>
                      <a:pt x="208" y="55"/>
                    </a:lnTo>
                    <a:lnTo>
                      <a:pt x="208" y="56"/>
                    </a:lnTo>
                    <a:lnTo>
                      <a:pt x="205" y="56"/>
                    </a:lnTo>
                    <a:lnTo>
                      <a:pt x="200" y="57"/>
                    </a:lnTo>
                    <a:lnTo>
                      <a:pt x="196" y="58"/>
                    </a:lnTo>
                    <a:lnTo>
                      <a:pt x="192" y="59"/>
                    </a:lnTo>
                    <a:lnTo>
                      <a:pt x="188" y="62"/>
                    </a:lnTo>
                    <a:lnTo>
                      <a:pt x="184" y="64"/>
                    </a:lnTo>
                    <a:lnTo>
                      <a:pt x="181" y="67"/>
                    </a:lnTo>
                    <a:lnTo>
                      <a:pt x="178" y="69"/>
                    </a:lnTo>
                    <a:lnTo>
                      <a:pt x="176" y="71"/>
                    </a:lnTo>
                    <a:lnTo>
                      <a:pt x="174" y="75"/>
                    </a:lnTo>
                    <a:lnTo>
                      <a:pt x="172" y="78"/>
                    </a:lnTo>
                    <a:lnTo>
                      <a:pt x="170" y="80"/>
                    </a:lnTo>
                    <a:lnTo>
                      <a:pt x="168" y="85"/>
                    </a:lnTo>
                    <a:lnTo>
                      <a:pt x="166" y="88"/>
                    </a:lnTo>
                    <a:lnTo>
                      <a:pt x="166" y="91"/>
                    </a:lnTo>
                    <a:lnTo>
                      <a:pt x="166" y="93"/>
                    </a:lnTo>
                    <a:lnTo>
                      <a:pt x="163" y="93"/>
                    </a:lnTo>
                    <a:lnTo>
                      <a:pt x="161" y="93"/>
                    </a:lnTo>
                    <a:lnTo>
                      <a:pt x="158" y="94"/>
                    </a:lnTo>
                    <a:lnTo>
                      <a:pt x="156" y="95"/>
                    </a:lnTo>
                    <a:lnTo>
                      <a:pt x="156" y="93"/>
                    </a:lnTo>
                    <a:lnTo>
                      <a:pt x="157" y="92"/>
                    </a:lnTo>
                    <a:lnTo>
                      <a:pt x="158" y="88"/>
                    </a:lnTo>
                    <a:lnTo>
                      <a:pt x="161" y="84"/>
                    </a:lnTo>
                    <a:lnTo>
                      <a:pt x="163" y="80"/>
                    </a:lnTo>
                    <a:lnTo>
                      <a:pt x="165" y="78"/>
                    </a:lnTo>
                    <a:lnTo>
                      <a:pt x="156" y="71"/>
                    </a:lnTo>
                    <a:lnTo>
                      <a:pt x="155" y="72"/>
                    </a:lnTo>
                    <a:lnTo>
                      <a:pt x="153" y="76"/>
                    </a:lnTo>
                    <a:lnTo>
                      <a:pt x="150" y="80"/>
                    </a:lnTo>
                    <a:lnTo>
                      <a:pt x="147" y="86"/>
                    </a:lnTo>
                    <a:lnTo>
                      <a:pt x="145" y="91"/>
                    </a:lnTo>
                    <a:lnTo>
                      <a:pt x="145" y="95"/>
                    </a:lnTo>
                    <a:lnTo>
                      <a:pt x="144" y="97"/>
                    </a:lnTo>
                    <a:lnTo>
                      <a:pt x="144" y="100"/>
                    </a:lnTo>
                    <a:lnTo>
                      <a:pt x="143" y="100"/>
                    </a:lnTo>
                    <a:lnTo>
                      <a:pt x="142" y="100"/>
                    </a:lnTo>
                    <a:lnTo>
                      <a:pt x="142" y="71"/>
                    </a:lnTo>
                    <a:lnTo>
                      <a:pt x="130" y="71"/>
                    </a:lnTo>
                    <a:lnTo>
                      <a:pt x="130" y="71"/>
                    </a:lnTo>
                    <a:close/>
                    <a:moveTo>
                      <a:pt x="137" y="45"/>
                    </a:moveTo>
                    <a:lnTo>
                      <a:pt x="138" y="45"/>
                    </a:lnTo>
                    <a:lnTo>
                      <a:pt x="140" y="46"/>
                    </a:lnTo>
                    <a:lnTo>
                      <a:pt x="141" y="47"/>
                    </a:lnTo>
                    <a:lnTo>
                      <a:pt x="143" y="47"/>
                    </a:lnTo>
                    <a:lnTo>
                      <a:pt x="144" y="49"/>
                    </a:lnTo>
                    <a:lnTo>
                      <a:pt x="145" y="51"/>
                    </a:lnTo>
                    <a:lnTo>
                      <a:pt x="145" y="52"/>
                    </a:lnTo>
                    <a:lnTo>
                      <a:pt x="145" y="54"/>
                    </a:lnTo>
                    <a:lnTo>
                      <a:pt x="145" y="56"/>
                    </a:lnTo>
                    <a:lnTo>
                      <a:pt x="145" y="58"/>
                    </a:lnTo>
                    <a:lnTo>
                      <a:pt x="144" y="59"/>
                    </a:lnTo>
                    <a:lnTo>
                      <a:pt x="143" y="61"/>
                    </a:lnTo>
                    <a:lnTo>
                      <a:pt x="141" y="62"/>
                    </a:lnTo>
                    <a:lnTo>
                      <a:pt x="140" y="63"/>
                    </a:lnTo>
                    <a:lnTo>
                      <a:pt x="138" y="63"/>
                    </a:lnTo>
                    <a:lnTo>
                      <a:pt x="137" y="63"/>
                    </a:lnTo>
                    <a:lnTo>
                      <a:pt x="134" y="63"/>
                    </a:lnTo>
                    <a:lnTo>
                      <a:pt x="133" y="63"/>
                    </a:lnTo>
                    <a:lnTo>
                      <a:pt x="131" y="62"/>
                    </a:lnTo>
                    <a:lnTo>
                      <a:pt x="130" y="61"/>
                    </a:lnTo>
                    <a:lnTo>
                      <a:pt x="129" y="59"/>
                    </a:lnTo>
                    <a:lnTo>
                      <a:pt x="128" y="58"/>
                    </a:lnTo>
                    <a:lnTo>
                      <a:pt x="127" y="56"/>
                    </a:lnTo>
                    <a:lnTo>
                      <a:pt x="127" y="54"/>
                    </a:lnTo>
                    <a:lnTo>
                      <a:pt x="127" y="52"/>
                    </a:lnTo>
                    <a:lnTo>
                      <a:pt x="128" y="51"/>
                    </a:lnTo>
                    <a:lnTo>
                      <a:pt x="129" y="49"/>
                    </a:lnTo>
                    <a:lnTo>
                      <a:pt x="130" y="47"/>
                    </a:lnTo>
                    <a:lnTo>
                      <a:pt x="131" y="47"/>
                    </a:lnTo>
                    <a:lnTo>
                      <a:pt x="133" y="46"/>
                    </a:lnTo>
                    <a:lnTo>
                      <a:pt x="134" y="45"/>
                    </a:lnTo>
                    <a:lnTo>
                      <a:pt x="137" y="45"/>
                    </a:lnTo>
                    <a:lnTo>
                      <a:pt x="137" y="45"/>
                    </a:lnTo>
                    <a:close/>
                    <a:moveTo>
                      <a:pt x="137" y="184"/>
                    </a:moveTo>
                    <a:lnTo>
                      <a:pt x="134" y="184"/>
                    </a:lnTo>
                    <a:lnTo>
                      <a:pt x="133" y="184"/>
                    </a:lnTo>
                    <a:lnTo>
                      <a:pt x="130" y="183"/>
                    </a:lnTo>
                    <a:lnTo>
                      <a:pt x="129" y="182"/>
                    </a:lnTo>
                    <a:lnTo>
                      <a:pt x="125" y="180"/>
                    </a:lnTo>
                    <a:lnTo>
                      <a:pt x="121" y="177"/>
                    </a:lnTo>
                    <a:lnTo>
                      <a:pt x="119" y="174"/>
                    </a:lnTo>
                    <a:lnTo>
                      <a:pt x="116" y="171"/>
                    </a:lnTo>
                    <a:lnTo>
                      <a:pt x="114" y="167"/>
                    </a:lnTo>
                    <a:lnTo>
                      <a:pt x="113" y="164"/>
                    </a:lnTo>
                    <a:lnTo>
                      <a:pt x="110" y="160"/>
                    </a:lnTo>
                    <a:lnTo>
                      <a:pt x="109" y="156"/>
                    </a:lnTo>
                    <a:lnTo>
                      <a:pt x="113" y="157"/>
                    </a:lnTo>
                    <a:lnTo>
                      <a:pt x="115" y="159"/>
                    </a:lnTo>
                    <a:lnTo>
                      <a:pt x="118" y="160"/>
                    </a:lnTo>
                    <a:lnTo>
                      <a:pt x="121" y="164"/>
                    </a:lnTo>
                    <a:lnTo>
                      <a:pt x="128" y="169"/>
                    </a:lnTo>
                    <a:lnTo>
                      <a:pt x="132" y="173"/>
                    </a:lnTo>
                    <a:lnTo>
                      <a:pt x="134" y="176"/>
                    </a:lnTo>
                    <a:lnTo>
                      <a:pt x="137" y="177"/>
                    </a:lnTo>
                    <a:lnTo>
                      <a:pt x="138" y="176"/>
                    </a:lnTo>
                    <a:lnTo>
                      <a:pt x="141" y="173"/>
                    </a:lnTo>
                    <a:lnTo>
                      <a:pt x="145" y="169"/>
                    </a:lnTo>
                    <a:lnTo>
                      <a:pt x="151" y="164"/>
                    </a:lnTo>
                    <a:lnTo>
                      <a:pt x="154" y="160"/>
                    </a:lnTo>
                    <a:lnTo>
                      <a:pt x="158" y="159"/>
                    </a:lnTo>
                    <a:lnTo>
                      <a:pt x="160" y="157"/>
                    </a:lnTo>
                    <a:lnTo>
                      <a:pt x="163" y="156"/>
                    </a:lnTo>
                    <a:lnTo>
                      <a:pt x="162" y="160"/>
                    </a:lnTo>
                    <a:lnTo>
                      <a:pt x="161" y="164"/>
                    </a:lnTo>
                    <a:lnTo>
                      <a:pt x="159" y="167"/>
                    </a:lnTo>
                    <a:lnTo>
                      <a:pt x="157" y="171"/>
                    </a:lnTo>
                    <a:lnTo>
                      <a:pt x="154" y="174"/>
                    </a:lnTo>
                    <a:lnTo>
                      <a:pt x="151" y="177"/>
                    </a:lnTo>
                    <a:lnTo>
                      <a:pt x="148" y="180"/>
                    </a:lnTo>
                    <a:lnTo>
                      <a:pt x="144" y="182"/>
                    </a:lnTo>
                    <a:lnTo>
                      <a:pt x="142" y="183"/>
                    </a:lnTo>
                    <a:lnTo>
                      <a:pt x="141" y="184"/>
                    </a:lnTo>
                    <a:lnTo>
                      <a:pt x="138" y="184"/>
                    </a:lnTo>
                    <a:lnTo>
                      <a:pt x="137" y="184"/>
                    </a:lnTo>
                    <a:lnTo>
                      <a:pt x="137" y="184"/>
                    </a:lnTo>
                    <a:close/>
                    <a:moveTo>
                      <a:pt x="137" y="164"/>
                    </a:moveTo>
                    <a:lnTo>
                      <a:pt x="134" y="161"/>
                    </a:lnTo>
                    <a:lnTo>
                      <a:pt x="130" y="157"/>
                    </a:lnTo>
                    <a:lnTo>
                      <a:pt x="125" y="153"/>
                    </a:lnTo>
                    <a:lnTo>
                      <a:pt x="121" y="150"/>
                    </a:lnTo>
                    <a:lnTo>
                      <a:pt x="119" y="148"/>
                    </a:lnTo>
                    <a:lnTo>
                      <a:pt x="117" y="148"/>
                    </a:lnTo>
                    <a:lnTo>
                      <a:pt x="114" y="147"/>
                    </a:lnTo>
                    <a:lnTo>
                      <a:pt x="112" y="146"/>
                    </a:lnTo>
                    <a:lnTo>
                      <a:pt x="105" y="144"/>
                    </a:lnTo>
                    <a:lnTo>
                      <a:pt x="100" y="143"/>
                    </a:lnTo>
                    <a:lnTo>
                      <a:pt x="97" y="143"/>
                    </a:lnTo>
                    <a:lnTo>
                      <a:pt x="96" y="142"/>
                    </a:lnTo>
                    <a:lnTo>
                      <a:pt x="95" y="141"/>
                    </a:lnTo>
                    <a:lnTo>
                      <a:pt x="93" y="140"/>
                    </a:lnTo>
                    <a:lnTo>
                      <a:pt x="91" y="137"/>
                    </a:lnTo>
                    <a:lnTo>
                      <a:pt x="89" y="134"/>
                    </a:lnTo>
                    <a:lnTo>
                      <a:pt x="87" y="132"/>
                    </a:lnTo>
                    <a:lnTo>
                      <a:pt x="86" y="128"/>
                    </a:lnTo>
                    <a:lnTo>
                      <a:pt x="85" y="125"/>
                    </a:lnTo>
                    <a:lnTo>
                      <a:pt x="86" y="123"/>
                    </a:lnTo>
                    <a:lnTo>
                      <a:pt x="87" y="120"/>
                    </a:lnTo>
                    <a:lnTo>
                      <a:pt x="88" y="118"/>
                    </a:lnTo>
                    <a:lnTo>
                      <a:pt x="89" y="116"/>
                    </a:lnTo>
                    <a:lnTo>
                      <a:pt x="89" y="114"/>
                    </a:lnTo>
                    <a:lnTo>
                      <a:pt x="91" y="112"/>
                    </a:lnTo>
                    <a:lnTo>
                      <a:pt x="93" y="111"/>
                    </a:lnTo>
                    <a:lnTo>
                      <a:pt x="93" y="109"/>
                    </a:lnTo>
                    <a:lnTo>
                      <a:pt x="95" y="108"/>
                    </a:lnTo>
                    <a:lnTo>
                      <a:pt x="97" y="108"/>
                    </a:lnTo>
                    <a:lnTo>
                      <a:pt x="99" y="106"/>
                    </a:lnTo>
                    <a:lnTo>
                      <a:pt x="101" y="106"/>
                    </a:lnTo>
                    <a:lnTo>
                      <a:pt x="102" y="105"/>
                    </a:lnTo>
                    <a:lnTo>
                      <a:pt x="106" y="104"/>
                    </a:lnTo>
                    <a:lnTo>
                      <a:pt x="109" y="104"/>
                    </a:lnTo>
                    <a:lnTo>
                      <a:pt x="113" y="104"/>
                    </a:lnTo>
                    <a:lnTo>
                      <a:pt x="116" y="105"/>
                    </a:lnTo>
                    <a:lnTo>
                      <a:pt x="119" y="107"/>
                    </a:lnTo>
                    <a:lnTo>
                      <a:pt x="122" y="108"/>
                    </a:lnTo>
                    <a:lnTo>
                      <a:pt x="129" y="112"/>
                    </a:lnTo>
                    <a:lnTo>
                      <a:pt x="133" y="115"/>
                    </a:lnTo>
                    <a:lnTo>
                      <a:pt x="134" y="116"/>
                    </a:lnTo>
                    <a:lnTo>
                      <a:pt x="135" y="116"/>
                    </a:lnTo>
                    <a:lnTo>
                      <a:pt x="136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9" y="116"/>
                    </a:lnTo>
                    <a:lnTo>
                      <a:pt x="140" y="115"/>
                    </a:lnTo>
                    <a:lnTo>
                      <a:pt x="145" y="112"/>
                    </a:lnTo>
                    <a:lnTo>
                      <a:pt x="150" y="108"/>
                    </a:lnTo>
                    <a:lnTo>
                      <a:pt x="154" y="107"/>
                    </a:lnTo>
                    <a:lnTo>
                      <a:pt x="157" y="105"/>
                    </a:lnTo>
                    <a:lnTo>
                      <a:pt x="160" y="104"/>
                    </a:lnTo>
                    <a:lnTo>
                      <a:pt x="163" y="104"/>
                    </a:lnTo>
                    <a:lnTo>
                      <a:pt x="167" y="104"/>
                    </a:lnTo>
                    <a:lnTo>
                      <a:pt x="171" y="105"/>
                    </a:lnTo>
                    <a:lnTo>
                      <a:pt x="173" y="106"/>
                    </a:lnTo>
                    <a:lnTo>
                      <a:pt x="174" y="106"/>
                    </a:lnTo>
                    <a:lnTo>
                      <a:pt x="176" y="108"/>
                    </a:lnTo>
                    <a:lnTo>
                      <a:pt x="178" y="108"/>
                    </a:lnTo>
                    <a:lnTo>
                      <a:pt x="179" y="109"/>
                    </a:lnTo>
                    <a:lnTo>
                      <a:pt x="181" y="111"/>
                    </a:lnTo>
                    <a:lnTo>
                      <a:pt x="182" y="112"/>
                    </a:lnTo>
                    <a:lnTo>
                      <a:pt x="183" y="114"/>
                    </a:lnTo>
                    <a:lnTo>
                      <a:pt x="184" y="116"/>
                    </a:lnTo>
                    <a:lnTo>
                      <a:pt x="186" y="118"/>
                    </a:lnTo>
                    <a:lnTo>
                      <a:pt x="186" y="120"/>
                    </a:lnTo>
                    <a:lnTo>
                      <a:pt x="187" y="123"/>
                    </a:lnTo>
                    <a:lnTo>
                      <a:pt x="187" y="125"/>
                    </a:lnTo>
                    <a:lnTo>
                      <a:pt x="186" y="128"/>
                    </a:lnTo>
                    <a:lnTo>
                      <a:pt x="186" y="132"/>
                    </a:lnTo>
                    <a:lnTo>
                      <a:pt x="184" y="134"/>
                    </a:lnTo>
                    <a:lnTo>
                      <a:pt x="182" y="137"/>
                    </a:lnTo>
                    <a:lnTo>
                      <a:pt x="180" y="140"/>
                    </a:lnTo>
                    <a:lnTo>
                      <a:pt x="178" y="141"/>
                    </a:lnTo>
                    <a:lnTo>
                      <a:pt x="177" y="142"/>
                    </a:lnTo>
                    <a:lnTo>
                      <a:pt x="175" y="143"/>
                    </a:lnTo>
                    <a:lnTo>
                      <a:pt x="174" y="143"/>
                    </a:lnTo>
                    <a:lnTo>
                      <a:pt x="167" y="144"/>
                    </a:lnTo>
                    <a:lnTo>
                      <a:pt x="162" y="146"/>
                    </a:lnTo>
                    <a:lnTo>
                      <a:pt x="158" y="147"/>
                    </a:lnTo>
                    <a:lnTo>
                      <a:pt x="156" y="148"/>
                    </a:lnTo>
                    <a:lnTo>
                      <a:pt x="154" y="148"/>
                    </a:lnTo>
                    <a:lnTo>
                      <a:pt x="152" y="150"/>
                    </a:lnTo>
                    <a:lnTo>
                      <a:pt x="147" y="153"/>
                    </a:lnTo>
                    <a:lnTo>
                      <a:pt x="143" y="157"/>
                    </a:lnTo>
                    <a:lnTo>
                      <a:pt x="139" y="161"/>
                    </a:lnTo>
                    <a:lnTo>
                      <a:pt x="137" y="164"/>
                    </a:lnTo>
                    <a:lnTo>
                      <a:pt x="137" y="164"/>
                    </a:lnTo>
                    <a:close/>
                    <a:moveTo>
                      <a:pt x="170" y="51"/>
                    </a:moveTo>
                    <a:lnTo>
                      <a:pt x="171" y="51"/>
                    </a:lnTo>
                    <a:lnTo>
                      <a:pt x="173" y="51"/>
                    </a:lnTo>
                    <a:lnTo>
                      <a:pt x="174" y="52"/>
                    </a:lnTo>
                    <a:lnTo>
                      <a:pt x="175" y="53"/>
                    </a:lnTo>
                    <a:lnTo>
                      <a:pt x="177" y="55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59"/>
                    </a:lnTo>
                    <a:lnTo>
                      <a:pt x="178" y="62"/>
                    </a:lnTo>
                    <a:lnTo>
                      <a:pt x="178" y="63"/>
                    </a:lnTo>
                    <a:lnTo>
                      <a:pt x="177" y="65"/>
                    </a:lnTo>
                    <a:lnTo>
                      <a:pt x="175" y="67"/>
                    </a:lnTo>
                    <a:lnTo>
                      <a:pt x="174" y="67"/>
                    </a:lnTo>
                    <a:lnTo>
                      <a:pt x="173" y="68"/>
                    </a:lnTo>
                    <a:lnTo>
                      <a:pt x="171" y="69"/>
                    </a:lnTo>
                    <a:lnTo>
                      <a:pt x="170" y="69"/>
                    </a:lnTo>
                    <a:lnTo>
                      <a:pt x="167" y="69"/>
                    </a:lnTo>
                    <a:lnTo>
                      <a:pt x="166" y="68"/>
                    </a:lnTo>
                    <a:lnTo>
                      <a:pt x="164" y="67"/>
                    </a:lnTo>
                    <a:lnTo>
                      <a:pt x="162" y="67"/>
                    </a:lnTo>
                    <a:lnTo>
                      <a:pt x="162" y="65"/>
                    </a:lnTo>
                    <a:lnTo>
                      <a:pt x="161" y="63"/>
                    </a:lnTo>
                    <a:lnTo>
                      <a:pt x="160" y="62"/>
                    </a:lnTo>
                    <a:lnTo>
                      <a:pt x="160" y="59"/>
                    </a:lnTo>
                    <a:lnTo>
                      <a:pt x="160" y="58"/>
                    </a:lnTo>
                    <a:lnTo>
                      <a:pt x="161" y="56"/>
                    </a:lnTo>
                    <a:lnTo>
                      <a:pt x="162" y="55"/>
                    </a:lnTo>
                    <a:lnTo>
                      <a:pt x="162" y="53"/>
                    </a:lnTo>
                    <a:lnTo>
                      <a:pt x="164" y="52"/>
                    </a:lnTo>
                    <a:lnTo>
                      <a:pt x="166" y="51"/>
                    </a:lnTo>
                    <a:lnTo>
                      <a:pt x="167" y="51"/>
                    </a:lnTo>
                    <a:lnTo>
                      <a:pt x="170" y="51"/>
                    </a:lnTo>
                    <a:lnTo>
                      <a:pt x="170" y="51"/>
                    </a:lnTo>
                    <a:close/>
                    <a:moveTo>
                      <a:pt x="175" y="96"/>
                    </a:moveTo>
                    <a:lnTo>
                      <a:pt x="177" y="95"/>
                    </a:lnTo>
                    <a:lnTo>
                      <a:pt x="177" y="93"/>
                    </a:lnTo>
                    <a:lnTo>
                      <a:pt x="179" y="88"/>
                    </a:lnTo>
                    <a:lnTo>
                      <a:pt x="181" y="84"/>
                    </a:lnTo>
                    <a:lnTo>
                      <a:pt x="183" y="81"/>
                    </a:lnTo>
                    <a:lnTo>
                      <a:pt x="186" y="78"/>
                    </a:lnTo>
                    <a:lnTo>
                      <a:pt x="188" y="76"/>
                    </a:lnTo>
                    <a:lnTo>
                      <a:pt x="190" y="74"/>
                    </a:lnTo>
                    <a:lnTo>
                      <a:pt x="194" y="72"/>
                    </a:lnTo>
                    <a:lnTo>
                      <a:pt x="196" y="71"/>
                    </a:lnTo>
                    <a:lnTo>
                      <a:pt x="198" y="69"/>
                    </a:lnTo>
                    <a:lnTo>
                      <a:pt x="202" y="68"/>
                    </a:lnTo>
                    <a:lnTo>
                      <a:pt x="205" y="67"/>
                    </a:lnTo>
                    <a:lnTo>
                      <a:pt x="209" y="67"/>
                    </a:lnTo>
                    <a:lnTo>
                      <a:pt x="213" y="67"/>
                    </a:lnTo>
                    <a:lnTo>
                      <a:pt x="217" y="67"/>
                    </a:lnTo>
                    <a:lnTo>
                      <a:pt x="221" y="67"/>
                    </a:lnTo>
                    <a:lnTo>
                      <a:pt x="223" y="68"/>
                    </a:lnTo>
                    <a:lnTo>
                      <a:pt x="226" y="69"/>
                    </a:lnTo>
                    <a:lnTo>
                      <a:pt x="229" y="71"/>
                    </a:lnTo>
                    <a:lnTo>
                      <a:pt x="230" y="72"/>
                    </a:lnTo>
                    <a:lnTo>
                      <a:pt x="232" y="73"/>
                    </a:lnTo>
                    <a:lnTo>
                      <a:pt x="234" y="75"/>
                    </a:lnTo>
                    <a:lnTo>
                      <a:pt x="236" y="76"/>
                    </a:lnTo>
                    <a:lnTo>
                      <a:pt x="238" y="79"/>
                    </a:lnTo>
                    <a:lnTo>
                      <a:pt x="238" y="80"/>
                    </a:lnTo>
                    <a:lnTo>
                      <a:pt x="240" y="82"/>
                    </a:lnTo>
                    <a:lnTo>
                      <a:pt x="242" y="86"/>
                    </a:lnTo>
                    <a:lnTo>
                      <a:pt x="244" y="89"/>
                    </a:lnTo>
                    <a:lnTo>
                      <a:pt x="247" y="93"/>
                    </a:lnTo>
                    <a:lnTo>
                      <a:pt x="251" y="98"/>
                    </a:lnTo>
                    <a:lnTo>
                      <a:pt x="254" y="101"/>
                    </a:lnTo>
                    <a:lnTo>
                      <a:pt x="256" y="102"/>
                    </a:lnTo>
                    <a:lnTo>
                      <a:pt x="254" y="103"/>
                    </a:lnTo>
                    <a:lnTo>
                      <a:pt x="249" y="105"/>
                    </a:lnTo>
                    <a:lnTo>
                      <a:pt x="246" y="107"/>
                    </a:lnTo>
                    <a:lnTo>
                      <a:pt x="242" y="108"/>
                    </a:lnTo>
                    <a:lnTo>
                      <a:pt x="238" y="110"/>
                    </a:lnTo>
                    <a:lnTo>
                      <a:pt x="236" y="112"/>
                    </a:lnTo>
                    <a:lnTo>
                      <a:pt x="230" y="116"/>
                    </a:lnTo>
                    <a:lnTo>
                      <a:pt x="224" y="120"/>
                    </a:lnTo>
                    <a:lnTo>
                      <a:pt x="222" y="120"/>
                    </a:lnTo>
                    <a:lnTo>
                      <a:pt x="218" y="121"/>
                    </a:lnTo>
                    <a:lnTo>
                      <a:pt x="215" y="122"/>
                    </a:lnTo>
                    <a:lnTo>
                      <a:pt x="211" y="122"/>
                    </a:lnTo>
                    <a:lnTo>
                      <a:pt x="207" y="121"/>
                    </a:lnTo>
                    <a:lnTo>
                      <a:pt x="204" y="120"/>
                    </a:lnTo>
                    <a:lnTo>
                      <a:pt x="201" y="120"/>
                    </a:lnTo>
                    <a:lnTo>
                      <a:pt x="198" y="120"/>
                    </a:lnTo>
                    <a:lnTo>
                      <a:pt x="198" y="120"/>
                    </a:lnTo>
                    <a:lnTo>
                      <a:pt x="197" y="119"/>
                    </a:lnTo>
                    <a:lnTo>
                      <a:pt x="195" y="115"/>
                    </a:lnTo>
                    <a:lnTo>
                      <a:pt x="194" y="112"/>
                    </a:lnTo>
                    <a:lnTo>
                      <a:pt x="191" y="108"/>
                    </a:lnTo>
                    <a:lnTo>
                      <a:pt x="190" y="106"/>
                    </a:lnTo>
                    <a:lnTo>
                      <a:pt x="186" y="104"/>
                    </a:lnTo>
                    <a:lnTo>
                      <a:pt x="184" y="100"/>
                    </a:lnTo>
                    <a:lnTo>
                      <a:pt x="182" y="99"/>
                    </a:lnTo>
                    <a:lnTo>
                      <a:pt x="180" y="98"/>
                    </a:lnTo>
                    <a:lnTo>
                      <a:pt x="178" y="96"/>
                    </a:lnTo>
                    <a:lnTo>
                      <a:pt x="175" y="96"/>
                    </a:lnTo>
                    <a:lnTo>
                      <a:pt x="175" y="96"/>
                    </a:lnTo>
                    <a:close/>
                    <a:moveTo>
                      <a:pt x="104" y="51"/>
                    </a:moveTo>
                    <a:lnTo>
                      <a:pt x="106" y="51"/>
                    </a:lnTo>
                    <a:lnTo>
                      <a:pt x="108" y="51"/>
                    </a:lnTo>
                    <a:lnTo>
                      <a:pt x="109" y="52"/>
                    </a:lnTo>
                    <a:lnTo>
                      <a:pt x="110" y="53"/>
                    </a:lnTo>
                    <a:lnTo>
                      <a:pt x="112" y="55"/>
                    </a:lnTo>
                    <a:lnTo>
                      <a:pt x="113" y="56"/>
                    </a:lnTo>
                    <a:lnTo>
                      <a:pt x="113" y="58"/>
                    </a:lnTo>
                    <a:lnTo>
                      <a:pt x="113" y="59"/>
                    </a:lnTo>
                    <a:lnTo>
                      <a:pt x="113" y="62"/>
                    </a:lnTo>
                    <a:lnTo>
                      <a:pt x="113" y="63"/>
                    </a:lnTo>
                    <a:lnTo>
                      <a:pt x="112" y="65"/>
                    </a:lnTo>
                    <a:lnTo>
                      <a:pt x="110" y="67"/>
                    </a:lnTo>
                    <a:lnTo>
                      <a:pt x="109" y="67"/>
                    </a:lnTo>
                    <a:lnTo>
                      <a:pt x="108" y="68"/>
                    </a:lnTo>
                    <a:lnTo>
                      <a:pt x="106" y="69"/>
                    </a:lnTo>
                    <a:lnTo>
                      <a:pt x="104" y="69"/>
                    </a:lnTo>
                    <a:lnTo>
                      <a:pt x="102" y="69"/>
                    </a:lnTo>
                    <a:lnTo>
                      <a:pt x="101" y="68"/>
                    </a:lnTo>
                    <a:lnTo>
                      <a:pt x="99" y="67"/>
                    </a:lnTo>
                    <a:lnTo>
                      <a:pt x="97" y="67"/>
                    </a:lnTo>
                    <a:lnTo>
                      <a:pt x="97" y="65"/>
                    </a:lnTo>
                    <a:lnTo>
                      <a:pt x="95" y="63"/>
                    </a:lnTo>
                    <a:lnTo>
                      <a:pt x="95" y="62"/>
                    </a:lnTo>
                    <a:lnTo>
                      <a:pt x="95" y="59"/>
                    </a:lnTo>
                    <a:lnTo>
                      <a:pt x="95" y="58"/>
                    </a:lnTo>
                    <a:lnTo>
                      <a:pt x="95" y="56"/>
                    </a:lnTo>
                    <a:lnTo>
                      <a:pt x="97" y="55"/>
                    </a:lnTo>
                    <a:lnTo>
                      <a:pt x="97" y="53"/>
                    </a:lnTo>
                    <a:lnTo>
                      <a:pt x="99" y="52"/>
                    </a:lnTo>
                    <a:lnTo>
                      <a:pt x="101" y="51"/>
                    </a:lnTo>
                    <a:lnTo>
                      <a:pt x="102" y="51"/>
                    </a:lnTo>
                    <a:lnTo>
                      <a:pt x="104" y="51"/>
                    </a:lnTo>
                    <a:lnTo>
                      <a:pt x="104" y="51"/>
                    </a:lnTo>
                    <a:close/>
                    <a:moveTo>
                      <a:pt x="97" y="96"/>
                    </a:moveTo>
                    <a:lnTo>
                      <a:pt x="95" y="96"/>
                    </a:lnTo>
                    <a:lnTo>
                      <a:pt x="93" y="98"/>
                    </a:lnTo>
                    <a:lnTo>
                      <a:pt x="91" y="99"/>
                    </a:lnTo>
                    <a:lnTo>
                      <a:pt x="89" y="100"/>
                    </a:lnTo>
                    <a:lnTo>
                      <a:pt x="86" y="104"/>
                    </a:lnTo>
                    <a:lnTo>
                      <a:pt x="84" y="106"/>
                    </a:lnTo>
                    <a:lnTo>
                      <a:pt x="81" y="108"/>
                    </a:lnTo>
                    <a:lnTo>
                      <a:pt x="80" y="112"/>
                    </a:lnTo>
                    <a:lnTo>
                      <a:pt x="77" y="115"/>
                    </a:lnTo>
                    <a:lnTo>
                      <a:pt x="77" y="119"/>
                    </a:lnTo>
                    <a:lnTo>
                      <a:pt x="75" y="120"/>
                    </a:lnTo>
                    <a:lnTo>
                      <a:pt x="74" y="120"/>
                    </a:lnTo>
                    <a:lnTo>
                      <a:pt x="73" y="120"/>
                    </a:lnTo>
                    <a:lnTo>
                      <a:pt x="69" y="120"/>
                    </a:lnTo>
                    <a:lnTo>
                      <a:pt x="65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4" y="121"/>
                    </a:lnTo>
                    <a:lnTo>
                      <a:pt x="51" y="120"/>
                    </a:lnTo>
                    <a:lnTo>
                      <a:pt x="49" y="120"/>
                    </a:lnTo>
                    <a:lnTo>
                      <a:pt x="43" y="116"/>
                    </a:lnTo>
                    <a:lnTo>
                      <a:pt x="37" y="112"/>
                    </a:lnTo>
                    <a:lnTo>
                      <a:pt x="34" y="110"/>
                    </a:lnTo>
                    <a:lnTo>
                      <a:pt x="31" y="108"/>
                    </a:lnTo>
                    <a:lnTo>
                      <a:pt x="28" y="107"/>
                    </a:lnTo>
                    <a:lnTo>
                      <a:pt x="25" y="105"/>
                    </a:lnTo>
                    <a:lnTo>
                      <a:pt x="19" y="103"/>
                    </a:lnTo>
                    <a:lnTo>
                      <a:pt x="17" y="102"/>
                    </a:lnTo>
                    <a:lnTo>
                      <a:pt x="18" y="101"/>
                    </a:lnTo>
                    <a:lnTo>
                      <a:pt x="21" y="98"/>
                    </a:lnTo>
                    <a:lnTo>
                      <a:pt x="25" y="93"/>
                    </a:lnTo>
                    <a:lnTo>
                      <a:pt x="29" y="89"/>
                    </a:lnTo>
                    <a:lnTo>
                      <a:pt x="31" y="86"/>
                    </a:lnTo>
                    <a:lnTo>
                      <a:pt x="33" y="82"/>
                    </a:lnTo>
                    <a:lnTo>
                      <a:pt x="34" y="80"/>
                    </a:lnTo>
                    <a:lnTo>
                      <a:pt x="36" y="79"/>
                    </a:lnTo>
                    <a:lnTo>
                      <a:pt x="37" y="76"/>
                    </a:lnTo>
                    <a:lnTo>
                      <a:pt x="39" y="75"/>
                    </a:lnTo>
                    <a:lnTo>
                      <a:pt x="41" y="73"/>
                    </a:lnTo>
                    <a:lnTo>
                      <a:pt x="43" y="72"/>
                    </a:lnTo>
                    <a:lnTo>
                      <a:pt x="45" y="71"/>
                    </a:lnTo>
                    <a:lnTo>
                      <a:pt x="47" y="69"/>
                    </a:lnTo>
                    <a:lnTo>
                      <a:pt x="49" y="68"/>
                    </a:lnTo>
                    <a:lnTo>
                      <a:pt x="53" y="67"/>
                    </a:lnTo>
                    <a:lnTo>
                      <a:pt x="56" y="67"/>
                    </a:lnTo>
                    <a:lnTo>
                      <a:pt x="60" y="67"/>
                    </a:lnTo>
                    <a:lnTo>
                      <a:pt x="65" y="67"/>
                    </a:lnTo>
                    <a:lnTo>
                      <a:pt x="68" y="67"/>
                    </a:lnTo>
                    <a:lnTo>
                      <a:pt x="71" y="68"/>
                    </a:lnTo>
                    <a:lnTo>
                      <a:pt x="74" y="69"/>
                    </a:lnTo>
                    <a:lnTo>
                      <a:pt x="77" y="71"/>
                    </a:lnTo>
                    <a:lnTo>
                      <a:pt x="80" y="72"/>
                    </a:lnTo>
                    <a:lnTo>
                      <a:pt x="82" y="74"/>
                    </a:lnTo>
                    <a:lnTo>
                      <a:pt x="85" y="76"/>
                    </a:lnTo>
                    <a:lnTo>
                      <a:pt x="88" y="78"/>
                    </a:lnTo>
                    <a:lnTo>
                      <a:pt x="90" y="81"/>
                    </a:lnTo>
                    <a:lnTo>
                      <a:pt x="92" y="84"/>
                    </a:lnTo>
                    <a:lnTo>
                      <a:pt x="93" y="88"/>
                    </a:lnTo>
                    <a:lnTo>
                      <a:pt x="96" y="93"/>
                    </a:lnTo>
                    <a:lnTo>
                      <a:pt x="97" y="95"/>
                    </a:lnTo>
                    <a:lnTo>
                      <a:pt x="97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ṣļiḍê">
                <a:extLst>
                  <a:ext uri="{FF2B5EF4-FFF2-40B4-BE49-F238E27FC236}">
                    <a16:creationId xmlns:a16="http://schemas.microsoft.com/office/drawing/2014/main" id="{5774FCF6-FD84-9E41-B1A6-0257EB620FCE}"/>
                  </a:ext>
                </a:extLst>
              </p:cNvPr>
              <p:cNvSpPr/>
              <p:nvPr/>
            </p:nvSpPr>
            <p:spPr bwMode="auto">
              <a:xfrm>
                <a:off x="2032001" y="3052763"/>
                <a:ext cx="236538" cy="215900"/>
              </a:xfrm>
              <a:custGeom>
                <a:avLst/>
                <a:gdLst>
                  <a:gd name="T0" fmla="*/ 27 w 149"/>
                  <a:gd name="T1" fmla="*/ 59 h 136"/>
                  <a:gd name="T2" fmla="*/ 21 w 149"/>
                  <a:gd name="T3" fmla="*/ 66 h 136"/>
                  <a:gd name="T4" fmla="*/ 19 w 149"/>
                  <a:gd name="T5" fmla="*/ 59 h 136"/>
                  <a:gd name="T6" fmla="*/ 9 w 149"/>
                  <a:gd name="T7" fmla="*/ 54 h 136"/>
                  <a:gd name="T8" fmla="*/ 1 w 149"/>
                  <a:gd name="T9" fmla="*/ 49 h 136"/>
                  <a:gd name="T10" fmla="*/ 3 w 149"/>
                  <a:gd name="T11" fmla="*/ 35 h 136"/>
                  <a:gd name="T12" fmla="*/ 9 w 149"/>
                  <a:gd name="T13" fmla="*/ 34 h 136"/>
                  <a:gd name="T14" fmla="*/ 20 w 149"/>
                  <a:gd name="T15" fmla="*/ 43 h 136"/>
                  <a:gd name="T16" fmla="*/ 21 w 149"/>
                  <a:gd name="T17" fmla="*/ 35 h 136"/>
                  <a:gd name="T18" fmla="*/ 8 w 149"/>
                  <a:gd name="T19" fmla="*/ 8 h 136"/>
                  <a:gd name="T20" fmla="*/ 17 w 149"/>
                  <a:gd name="T21" fmla="*/ 0 h 136"/>
                  <a:gd name="T22" fmla="*/ 24 w 149"/>
                  <a:gd name="T23" fmla="*/ 6 h 136"/>
                  <a:gd name="T24" fmla="*/ 29 w 149"/>
                  <a:gd name="T25" fmla="*/ 38 h 136"/>
                  <a:gd name="T26" fmla="*/ 31 w 149"/>
                  <a:gd name="T27" fmla="*/ 49 h 136"/>
                  <a:gd name="T28" fmla="*/ 46 w 149"/>
                  <a:gd name="T29" fmla="*/ 61 h 136"/>
                  <a:gd name="T30" fmla="*/ 46 w 149"/>
                  <a:gd name="T31" fmla="*/ 55 h 136"/>
                  <a:gd name="T32" fmla="*/ 41 w 149"/>
                  <a:gd name="T33" fmla="*/ 43 h 136"/>
                  <a:gd name="T34" fmla="*/ 47 w 149"/>
                  <a:gd name="T35" fmla="*/ 41 h 136"/>
                  <a:gd name="T36" fmla="*/ 34 w 149"/>
                  <a:gd name="T37" fmla="*/ 24 h 136"/>
                  <a:gd name="T38" fmla="*/ 38 w 149"/>
                  <a:gd name="T39" fmla="*/ 19 h 136"/>
                  <a:gd name="T40" fmla="*/ 45 w 149"/>
                  <a:gd name="T41" fmla="*/ 26 h 136"/>
                  <a:gd name="T42" fmla="*/ 49 w 149"/>
                  <a:gd name="T43" fmla="*/ 28 h 136"/>
                  <a:gd name="T44" fmla="*/ 45 w 149"/>
                  <a:gd name="T45" fmla="*/ 10 h 136"/>
                  <a:gd name="T46" fmla="*/ 50 w 149"/>
                  <a:gd name="T47" fmla="*/ 8 h 136"/>
                  <a:gd name="T48" fmla="*/ 53 w 149"/>
                  <a:gd name="T49" fmla="*/ 28 h 136"/>
                  <a:gd name="T50" fmla="*/ 67 w 149"/>
                  <a:gd name="T51" fmla="*/ 56 h 136"/>
                  <a:gd name="T52" fmla="*/ 68 w 149"/>
                  <a:gd name="T53" fmla="*/ 37 h 136"/>
                  <a:gd name="T54" fmla="*/ 70 w 149"/>
                  <a:gd name="T55" fmla="*/ 13 h 136"/>
                  <a:gd name="T56" fmla="*/ 77 w 149"/>
                  <a:gd name="T57" fmla="*/ 20 h 136"/>
                  <a:gd name="T58" fmla="*/ 73 w 149"/>
                  <a:gd name="T59" fmla="*/ 37 h 136"/>
                  <a:gd name="T60" fmla="*/ 85 w 149"/>
                  <a:gd name="T61" fmla="*/ 64 h 136"/>
                  <a:gd name="T62" fmla="*/ 97 w 149"/>
                  <a:gd name="T63" fmla="*/ 67 h 136"/>
                  <a:gd name="T64" fmla="*/ 100 w 149"/>
                  <a:gd name="T65" fmla="*/ 55 h 136"/>
                  <a:gd name="T66" fmla="*/ 106 w 149"/>
                  <a:gd name="T67" fmla="*/ 59 h 136"/>
                  <a:gd name="T68" fmla="*/ 105 w 149"/>
                  <a:gd name="T69" fmla="*/ 71 h 136"/>
                  <a:gd name="T70" fmla="*/ 142 w 149"/>
                  <a:gd name="T71" fmla="*/ 82 h 136"/>
                  <a:gd name="T72" fmla="*/ 148 w 149"/>
                  <a:gd name="T73" fmla="*/ 91 h 136"/>
                  <a:gd name="T74" fmla="*/ 132 w 149"/>
                  <a:gd name="T75" fmla="*/ 98 h 136"/>
                  <a:gd name="T76" fmla="*/ 133 w 149"/>
                  <a:gd name="T77" fmla="*/ 92 h 136"/>
                  <a:gd name="T78" fmla="*/ 109 w 149"/>
                  <a:gd name="T79" fmla="*/ 80 h 136"/>
                  <a:gd name="T80" fmla="*/ 109 w 149"/>
                  <a:gd name="T81" fmla="*/ 91 h 136"/>
                  <a:gd name="T82" fmla="*/ 113 w 149"/>
                  <a:gd name="T83" fmla="*/ 101 h 136"/>
                  <a:gd name="T84" fmla="*/ 101 w 149"/>
                  <a:gd name="T85" fmla="*/ 104 h 136"/>
                  <a:gd name="T86" fmla="*/ 97 w 149"/>
                  <a:gd name="T87" fmla="*/ 87 h 136"/>
                  <a:gd name="T88" fmla="*/ 76 w 149"/>
                  <a:gd name="T89" fmla="*/ 71 h 136"/>
                  <a:gd name="T90" fmla="*/ 81 w 149"/>
                  <a:gd name="T91" fmla="*/ 96 h 136"/>
                  <a:gd name="T92" fmla="*/ 91 w 149"/>
                  <a:gd name="T93" fmla="*/ 125 h 136"/>
                  <a:gd name="T94" fmla="*/ 86 w 149"/>
                  <a:gd name="T95" fmla="*/ 136 h 136"/>
                  <a:gd name="T96" fmla="*/ 76 w 149"/>
                  <a:gd name="T97" fmla="*/ 124 h 136"/>
                  <a:gd name="T98" fmla="*/ 70 w 149"/>
                  <a:gd name="T99" fmla="*/ 78 h 136"/>
                  <a:gd name="T100" fmla="*/ 57 w 149"/>
                  <a:gd name="T101" fmla="*/ 60 h 136"/>
                  <a:gd name="T102" fmla="*/ 55 w 149"/>
                  <a:gd name="T103" fmla="*/ 71 h 136"/>
                  <a:gd name="T104" fmla="*/ 56 w 149"/>
                  <a:gd name="T105" fmla="*/ 91 h 136"/>
                  <a:gd name="T106" fmla="*/ 47 w 149"/>
                  <a:gd name="T107" fmla="*/ 89 h 136"/>
                  <a:gd name="T108" fmla="*/ 41 w 149"/>
                  <a:gd name="T109" fmla="*/ 6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9" h="136">
                    <a:moveTo>
                      <a:pt x="32" y="60"/>
                    </a:moveTo>
                    <a:lnTo>
                      <a:pt x="31" y="60"/>
                    </a:lnTo>
                    <a:lnTo>
                      <a:pt x="29" y="59"/>
                    </a:lnTo>
                    <a:lnTo>
                      <a:pt x="29" y="58"/>
                    </a:lnTo>
                    <a:lnTo>
                      <a:pt x="28" y="58"/>
                    </a:lnTo>
                    <a:lnTo>
                      <a:pt x="27" y="58"/>
                    </a:lnTo>
                    <a:lnTo>
                      <a:pt x="27" y="59"/>
                    </a:lnTo>
                    <a:lnTo>
                      <a:pt x="26" y="62"/>
                    </a:lnTo>
                    <a:lnTo>
                      <a:pt x="25" y="64"/>
                    </a:lnTo>
                    <a:lnTo>
                      <a:pt x="25" y="66"/>
                    </a:lnTo>
                    <a:lnTo>
                      <a:pt x="24" y="66"/>
                    </a:lnTo>
                    <a:lnTo>
                      <a:pt x="24" y="67"/>
                    </a:lnTo>
                    <a:lnTo>
                      <a:pt x="23" y="67"/>
                    </a:lnTo>
                    <a:lnTo>
                      <a:pt x="21" y="66"/>
                    </a:lnTo>
                    <a:lnTo>
                      <a:pt x="20" y="66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8" y="64"/>
                    </a:lnTo>
                    <a:lnTo>
                      <a:pt x="18" y="63"/>
                    </a:lnTo>
                    <a:lnTo>
                      <a:pt x="18" y="62"/>
                    </a:lnTo>
                    <a:lnTo>
                      <a:pt x="19" y="59"/>
                    </a:lnTo>
                    <a:lnTo>
                      <a:pt x="19" y="58"/>
                    </a:lnTo>
                    <a:lnTo>
                      <a:pt x="19" y="57"/>
                    </a:lnTo>
                    <a:lnTo>
                      <a:pt x="19" y="56"/>
                    </a:lnTo>
                    <a:lnTo>
                      <a:pt x="18" y="56"/>
                    </a:lnTo>
                    <a:lnTo>
                      <a:pt x="16" y="55"/>
                    </a:lnTo>
                    <a:lnTo>
                      <a:pt x="13" y="55"/>
                    </a:lnTo>
                    <a:lnTo>
                      <a:pt x="9" y="54"/>
                    </a:lnTo>
                    <a:lnTo>
                      <a:pt x="8" y="53"/>
                    </a:lnTo>
                    <a:lnTo>
                      <a:pt x="7" y="52"/>
                    </a:lnTo>
                    <a:lnTo>
                      <a:pt x="5" y="52"/>
                    </a:lnTo>
                    <a:lnTo>
                      <a:pt x="3" y="51"/>
                    </a:lnTo>
                    <a:lnTo>
                      <a:pt x="2" y="51"/>
                    </a:lnTo>
                    <a:lnTo>
                      <a:pt x="1" y="50"/>
                    </a:lnTo>
                    <a:lnTo>
                      <a:pt x="1" y="49"/>
                    </a:lnTo>
                    <a:lnTo>
                      <a:pt x="0" y="46"/>
                    </a:lnTo>
                    <a:lnTo>
                      <a:pt x="1" y="43"/>
                    </a:lnTo>
                    <a:lnTo>
                      <a:pt x="1" y="41"/>
                    </a:lnTo>
                    <a:lnTo>
                      <a:pt x="1" y="39"/>
                    </a:lnTo>
                    <a:lnTo>
                      <a:pt x="1" y="38"/>
                    </a:lnTo>
                    <a:lnTo>
                      <a:pt x="2" y="37"/>
                    </a:lnTo>
                    <a:lnTo>
                      <a:pt x="3" y="35"/>
                    </a:lnTo>
                    <a:lnTo>
                      <a:pt x="4" y="35"/>
                    </a:lnTo>
                    <a:lnTo>
                      <a:pt x="5" y="34"/>
                    </a:lnTo>
                    <a:lnTo>
                      <a:pt x="5" y="34"/>
                    </a:lnTo>
                    <a:lnTo>
                      <a:pt x="6" y="34"/>
                    </a:lnTo>
                    <a:lnTo>
                      <a:pt x="7" y="34"/>
                    </a:lnTo>
                    <a:lnTo>
                      <a:pt x="9" y="34"/>
                    </a:lnTo>
                    <a:lnTo>
                      <a:pt x="9" y="34"/>
                    </a:lnTo>
                    <a:lnTo>
                      <a:pt x="10" y="34"/>
                    </a:lnTo>
                    <a:lnTo>
                      <a:pt x="11" y="35"/>
                    </a:lnTo>
                    <a:lnTo>
                      <a:pt x="12" y="35"/>
                    </a:lnTo>
                    <a:lnTo>
                      <a:pt x="13" y="37"/>
                    </a:lnTo>
                    <a:lnTo>
                      <a:pt x="16" y="39"/>
                    </a:lnTo>
                    <a:lnTo>
                      <a:pt x="19" y="42"/>
                    </a:lnTo>
                    <a:lnTo>
                      <a:pt x="20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2" y="42"/>
                    </a:lnTo>
                    <a:lnTo>
                      <a:pt x="21" y="39"/>
                    </a:lnTo>
                    <a:lnTo>
                      <a:pt x="21" y="35"/>
                    </a:lnTo>
                    <a:lnTo>
                      <a:pt x="19" y="30"/>
                    </a:lnTo>
                    <a:lnTo>
                      <a:pt x="17" y="26"/>
                    </a:lnTo>
                    <a:lnTo>
                      <a:pt x="14" y="19"/>
                    </a:lnTo>
                    <a:lnTo>
                      <a:pt x="11" y="14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8" y="8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3" y="3"/>
                    </a:lnTo>
                    <a:lnTo>
                      <a:pt x="24" y="4"/>
                    </a:lnTo>
                    <a:lnTo>
                      <a:pt x="24" y="6"/>
                    </a:lnTo>
                    <a:lnTo>
                      <a:pt x="24" y="9"/>
                    </a:lnTo>
                    <a:lnTo>
                      <a:pt x="24" y="13"/>
                    </a:lnTo>
                    <a:lnTo>
                      <a:pt x="25" y="17"/>
                    </a:lnTo>
                    <a:lnTo>
                      <a:pt x="27" y="23"/>
                    </a:lnTo>
                    <a:lnTo>
                      <a:pt x="27" y="28"/>
                    </a:lnTo>
                    <a:lnTo>
                      <a:pt x="28" y="32"/>
                    </a:lnTo>
                    <a:lnTo>
                      <a:pt x="29" y="38"/>
                    </a:lnTo>
                    <a:lnTo>
                      <a:pt x="29" y="41"/>
                    </a:lnTo>
                    <a:lnTo>
                      <a:pt x="29" y="45"/>
                    </a:lnTo>
                    <a:lnTo>
                      <a:pt x="29" y="46"/>
                    </a:lnTo>
                    <a:lnTo>
                      <a:pt x="29" y="47"/>
                    </a:lnTo>
                    <a:lnTo>
                      <a:pt x="29" y="48"/>
                    </a:lnTo>
                    <a:lnTo>
                      <a:pt x="30" y="49"/>
                    </a:lnTo>
                    <a:lnTo>
                      <a:pt x="31" y="49"/>
                    </a:lnTo>
                    <a:lnTo>
                      <a:pt x="32" y="49"/>
                    </a:lnTo>
                    <a:lnTo>
                      <a:pt x="33" y="50"/>
                    </a:lnTo>
                    <a:lnTo>
                      <a:pt x="36" y="52"/>
                    </a:lnTo>
                    <a:lnTo>
                      <a:pt x="39" y="55"/>
                    </a:lnTo>
                    <a:lnTo>
                      <a:pt x="41" y="57"/>
                    </a:lnTo>
                    <a:lnTo>
                      <a:pt x="44" y="59"/>
                    </a:lnTo>
                    <a:lnTo>
                      <a:pt x="46" y="61"/>
                    </a:lnTo>
                    <a:lnTo>
                      <a:pt x="46" y="61"/>
                    </a:lnTo>
                    <a:lnTo>
                      <a:pt x="47" y="61"/>
                    </a:lnTo>
                    <a:lnTo>
                      <a:pt x="47" y="60"/>
                    </a:lnTo>
                    <a:lnTo>
                      <a:pt x="47" y="59"/>
                    </a:lnTo>
                    <a:lnTo>
                      <a:pt x="47" y="57"/>
                    </a:lnTo>
                    <a:lnTo>
                      <a:pt x="47" y="56"/>
                    </a:lnTo>
                    <a:lnTo>
                      <a:pt x="46" y="55"/>
                    </a:lnTo>
                    <a:lnTo>
                      <a:pt x="46" y="54"/>
                    </a:lnTo>
                    <a:lnTo>
                      <a:pt x="44" y="51"/>
                    </a:lnTo>
                    <a:lnTo>
                      <a:pt x="41" y="47"/>
                    </a:lnTo>
                    <a:lnTo>
                      <a:pt x="41" y="46"/>
                    </a:lnTo>
                    <a:lnTo>
                      <a:pt x="41" y="44"/>
                    </a:lnTo>
                    <a:lnTo>
                      <a:pt x="41" y="43"/>
                    </a:lnTo>
                    <a:lnTo>
                      <a:pt x="41" y="43"/>
                    </a:lnTo>
                    <a:lnTo>
                      <a:pt x="41" y="42"/>
                    </a:lnTo>
                    <a:lnTo>
                      <a:pt x="41" y="42"/>
                    </a:lnTo>
                    <a:lnTo>
                      <a:pt x="44" y="42"/>
                    </a:lnTo>
                    <a:lnTo>
                      <a:pt x="46" y="42"/>
                    </a:lnTo>
                    <a:lnTo>
                      <a:pt x="47" y="42"/>
                    </a:lnTo>
                    <a:lnTo>
                      <a:pt x="47" y="42"/>
                    </a:lnTo>
                    <a:lnTo>
                      <a:pt x="47" y="41"/>
                    </a:lnTo>
                    <a:lnTo>
                      <a:pt x="46" y="40"/>
                    </a:lnTo>
                    <a:lnTo>
                      <a:pt x="44" y="37"/>
                    </a:lnTo>
                    <a:lnTo>
                      <a:pt x="41" y="34"/>
                    </a:lnTo>
                    <a:lnTo>
                      <a:pt x="38" y="30"/>
                    </a:lnTo>
                    <a:lnTo>
                      <a:pt x="37" y="28"/>
                    </a:lnTo>
                    <a:lnTo>
                      <a:pt x="35" y="26"/>
                    </a:lnTo>
                    <a:lnTo>
                      <a:pt x="34" y="24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4" y="21"/>
                    </a:lnTo>
                    <a:lnTo>
                      <a:pt x="35" y="19"/>
                    </a:lnTo>
                    <a:lnTo>
                      <a:pt x="36" y="19"/>
                    </a:lnTo>
                    <a:lnTo>
                      <a:pt x="37" y="19"/>
                    </a:lnTo>
                    <a:lnTo>
                      <a:pt x="38" y="19"/>
                    </a:lnTo>
                    <a:lnTo>
                      <a:pt x="39" y="19"/>
                    </a:lnTo>
                    <a:lnTo>
                      <a:pt x="41" y="20"/>
                    </a:lnTo>
                    <a:lnTo>
                      <a:pt x="41" y="22"/>
                    </a:lnTo>
                    <a:lnTo>
                      <a:pt x="42" y="23"/>
                    </a:lnTo>
                    <a:lnTo>
                      <a:pt x="44" y="25"/>
                    </a:lnTo>
                    <a:lnTo>
                      <a:pt x="44" y="26"/>
                    </a:lnTo>
                    <a:lnTo>
                      <a:pt x="45" y="26"/>
                    </a:lnTo>
                    <a:lnTo>
                      <a:pt x="45" y="27"/>
                    </a:lnTo>
                    <a:lnTo>
                      <a:pt x="46" y="27"/>
                    </a:lnTo>
                    <a:lnTo>
                      <a:pt x="47" y="28"/>
                    </a:lnTo>
                    <a:lnTo>
                      <a:pt x="48" y="29"/>
                    </a:lnTo>
                    <a:lnTo>
                      <a:pt x="49" y="29"/>
                    </a:lnTo>
                    <a:lnTo>
                      <a:pt x="49" y="28"/>
                    </a:lnTo>
                    <a:lnTo>
                      <a:pt x="49" y="28"/>
                    </a:lnTo>
                    <a:lnTo>
                      <a:pt x="49" y="26"/>
                    </a:lnTo>
                    <a:lnTo>
                      <a:pt x="48" y="23"/>
                    </a:lnTo>
                    <a:lnTo>
                      <a:pt x="46" y="19"/>
                    </a:lnTo>
                    <a:lnTo>
                      <a:pt x="45" y="16"/>
                    </a:lnTo>
                    <a:lnTo>
                      <a:pt x="45" y="14"/>
                    </a:lnTo>
                    <a:lnTo>
                      <a:pt x="45" y="13"/>
                    </a:lnTo>
                    <a:lnTo>
                      <a:pt x="45" y="10"/>
                    </a:lnTo>
                    <a:lnTo>
                      <a:pt x="46" y="8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50" y="8"/>
                    </a:lnTo>
                    <a:lnTo>
                      <a:pt x="51" y="10"/>
                    </a:lnTo>
                    <a:lnTo>
                      <a:pt x="51" y="12"/>
                    </a:lnTo>
                    <a:lnTo>
                      <a:pt x="52" y="15"/>
                    </a:lnTo>
                    <a:lnTo>
                      <a:pt x="53" y="18"/>
                    </a:lnTo>
                    <a:lnTo>
                      <a:pt x="53" y="22"/>
                    </a:lnTo>
                    <a:lnTo>
                      <a:pt x="53" y="26"/>
                    </a:lnTo>
                    <a:lnTo>
                      <a:pt x="53" y="28"/>
                    </a:lnTo>
                    <a:lnTo>
                      <a:pt x="53" y="30"/>
                    </a:lnTo>
                    <a:lnTo>
                      <a:pt x="53" y="32"/>
                    </a:lnTo>
                    <a:lnTo>
                      <a:pt x="56" y="37"/>
                    </a:lnTo>
                    <a:lnTo>
                      <a:pt x="60" y="44"/>
                    </a:lnTo>
                    <a:lnTo>
                      <a:pt x="64" y="51"/>
                    </a:lnTo>
                    <a:lnTo>
                      <a:pt x="66" y="55"/>
                    </a:lnTo>
                    <a:lnTo>
                      <a:pt x="67" y="56"/>
                    </a:lnTo>
                    <a:lnTo>
                      <a:pt x="68" y="56"/>
                    </a:lnTo>
                    <a:lnTo>
                      <a:pt x="68" y="56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8" y="47"/>
                    </a:lnTo>
                    <a:lnTo>
                      <a:pt x="68" y="37"/>
                    </a:lnTo>
                    <a:lnTo>
                      <a:pt x="68" y="30"/>
                    </a:lnTo>
                    <a:lnTo>
                      <a:pt x="68" y="26"/>
                    </a:lnTo>
                    <a:lnTo>
                      <a:pt x="68" y="22"/>
                    </a:lnTo>
                    <a:lnTo>
                      <a:pt x="68" y="19"/>
                    </a:lnTo>
                    <a:lnTo>
                      <a:pt x="69" y="16"/>
                    </a:lnTo>
                    <a:lnTo>
                      <a:pt x="70" y="14"/>
                    </a:lnTo>
                    <a:lnTo>
                      <a:pt x="70" y="13"/>
                    </a:lnTo>
                    <a:lnTo>
                      <a:pt x="71" y="13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3" y="14"/>
                    </a:lnTo>
                    <a:lnTo>
                      <a:pt x="76" y="15"/>
                    </a:lnTo>
                    <a:lnTo>
                      <a:pt x="77" y="18"/>
                    </a:lnTo>
                    <a:lnTo>
                      <a:pt x="77" y="20"/>
                    </a:lnTo>
                    <a:lnTo>
                      <a:pt x="77" y="22"/>
                    </a:lnTo>
                    <a:lnTo>
                      <a:pt x="77" y="25"/>
                    </a:lnTo>
                    <a:lnTo>
                      <a:pt x="76" y="26"/>
                    </a:lnTo>
                    <a:lnTo>
                      <a:pt x="74" y="29"/>
                    </a:lnTo>
                    <a:lnTo>
                      <a:pt x="74" y="30"/>
                    </a:lnTo>
                    <a:lnTo>
                      <a:pt x="73" y="34"/>
                    </a:lnTo>
                    <a:lnTo>
                      <a:pt x="73" y="37"/>
                    </a:lnTo>
                    <a:lnTo>
                      <a:pt x="73" y="40"/>
                    </a:lnTo>
                    <a:lnTo>
                      <a:pt x="73" y="47"/>
                    </a:lnTo>
                    <a:lnTo>
                      <a:pt x="73" y="52"/>
                    </a:lnTo>
                    <a:lnTo>
                      <a:pt x="74" y="56"/>
                    </a:lnTo>
                    <a:lnTo>
                      <a:pt x="74" y="58"/>
                    </a:lnTo>
                    <a:lnTo>
                      <a:pt x="78" y="60"/>
                    </a:lnTo>
                    <a:lnTo>
                      <a:pt x="85" y="64"/>
                    </a:lnTo>
                    <a:lnTo>
                      <a:pt x="89" y="66"/>
                    </a:lnTo>
                    <a:lnTo>
                      <a:pt x="92" y="67"/>
                    </a:lnTo>
                    <a:lnTo>
                      <a:pt x="94" y="67"/>
                    </a:lnTo>
                    <a:lnTo>
                      <a:pt x="95" y="67"/>
                    </a:lnTo>
                    <a:lnTo>
                      <a:pt x="96" y="67"/>
                    </a:lnTo>
                    <a:lnTo>
                      <a:pt x="97" y="67"/>
                    </a:lnTo>
                    <a:lnTo>
                      <a:pt x="97" y="67"/>
                    </a:lnTo>
                    <a:lnTo>
                      <a:pt x="97" y="66"/>
                    </a:lnTo>
                    <a:lnTo>
                      <a:pt x="97" y="63"/>
                    </a:lnTo>
                    <a:lnTo>
                      <a:pt x="97" y="59"/>
                    </a:lnTo>
                    <a:lnTo>
                      <a:pt x="97" y="58"/>
                    </a:lnTo>
                    <a:lnTo>
                      <a:pt x="98" y="56"/>
                    </a:lnTo>
                    <a:lnTo>
                      <a:pt x="99" y="55"/>
                    </a:lnTo>
                    <a:lnTo>
                      <a:pt x="100" y="55"/>
                    </a:lnTo>
                    <a:lnTo>
                      <a:pt x="101" y="55"/>
                    </a:lnTo>
                    <a:lnTo>
                      <a:pt x="102" y="55"/>
                    </a:lnTo>
                    <a:lnTo>
                      <a:pt x="104" y="55"/>
                    </a:lnTo>
                    <a:lnTo>
                      <a:pt x="105" y="56"/>
                    </a:lnTo>
                    <a:lnTo>
                      <a:pt x="105" y="57"/>
                    </a:lnTo>
                    <a:lnTo>
                      <a:pt x="105" y="58"/>
                    </a:lnTo>
                    <a:lnTo>
                      <a:pt x="106" y="59"/>
                    </a:lnTo>
                    <a:lnTo>
                      <a:pt x="106" y="59"/>
                    </a:lnTo>
                    <a:lnTo>
                      <a:pt x="105" y="63"/>
                    </a:lnTo>
                    <a:lnTo>
                      <a:pt x="105" y="66"/>
                    </a:lnTo>
                    <a:lnTo>
                      <a:pt x="104" y="67"/>
                    </a:lnTo>
                    <a:lnTo>
                      <a:pt x="104" y="69"/>
                    </a:lnTo>
                    <a:lnTo>
                      <a:pt x="105" y="71"/>
                    </a:lnTo>
                    <a:lnTo>
                      <a:pt x="105" y="71"/>
                    </a:lnTo>
                    <a:lnTo>
                      <a:pt x="110" y="73"/>
                    </a:lnTo>
                    <a:lnTo>
                      <a:pt x="120" y="75"/>
                    </a:lnTo>
                    <a:lnTo>
                      <a:pt x="129" y="78"/>
                    </a:lnTo>
                    <a:lnTo>
                      <a:pt x="135" y="79"/>
                    </a:lnTo>
                    <a:lnTo>
                      <a:pt x="137" y="80"/>
                    </a:lnTo>
                    <a:lnTo>
                      <a:pt x="140" y="81"/>
                    </a:lnTo>
                    <a:lnTo>
                      <a:pt x="142" y="82"/>
                    </a:lnTo>
                    <a:lnTo>
                      <a:pt x="145" y="84"/>
                    </a:lnTo>
                    <a:lnTo>
                      <a:pt x="147" y="86"/>
                    </a:lnTo>
                    <a:lnTo>
                      <a:pt x="149" y="87"/>
                    </a:lnTo>
                    <a:lnTo>
                      <a:pt x="149" y="88"/>
                    </a:lnTo>
                    <a:lnTo>
                      <a:pt x="149" y="89"/>
                    </a:lnTo>
                    <a:lnTo>
                      <a:pt x="148" y="90"/>
                    </a:lnTo>
                    <a:lnTo>
                      <a:pt x="148" y="91"/>
                    </a:lnTo>
                    <a:lnTo>
                      <a:pt x="144" y="95"/>
                    </a:lnTo>
                    <a:lnTo>
                      <a:pt x="140" y="97"/>
                    </a:lnTo>
                    <a:lnTo>
                      <a:pt x="137" y="98"/>
                    </a:lnTo>
                    <a:lnTo>
                      <a:pt x="135" y="99"/>
                    </a:lnTo>
                    <a:lnTo>
                      <a:pt x="133" y="98"/>
                    </a:lnTo>
                    <a:lnTo>
                      <a:pt x="133" y="98"/>
                    </a:lnTo>
                    <a:lnTo>
                      <a:pt x="132" y="98"/>
                    </a:lnTo>
                    <a:lnTo>
                      <a:pt x="132" y="97"/>
                    </a:lnTo>
                    <a:lnTo>
                      <a:pt x="132" y="96"/>
                    </a:lnTo>
                    <a:lnTo>
                      <a:pt x="133" y="95"/>
                    </a:lnTo>
                    <a:lnTo>
                      <a:pt x="133" y="95"/>
                    </a:lnTo>
                    <a:lnTo>
                      <a:pt x="133" y="94"/>
                    </a:lnTo>
                    <a:lnTo>
                      <a:pt x="133" y="93"/>
                    </a:lnTo>
                    <a:lnTo>
                      <a:pt x="133" y="92"/>
                    </a:lnTo>
                    <a:lnTo>
                      <a:pt x="131" y="91"/>
                    </a:lnTo>
                    <a:lnTo>
                      <a:pt x="129" y="90"/>
                    </a:lnTo>
                    <a:lnTo>
                      <a:pt x="126" y="88"/>
                    </a:lnTo>
                    <a:lnTo>
                      <a:pt x="122" y="87"/>
                    </a:lnTo>
                    <a:lnTo>
                      <a:pt x="115" y="83"/>
                    </a:lnTo>
                    <a:lnTo>
                      <a:pt x="110" y="81"/>
                    </a:lnTo>
                    <a:lnTo>
                      <a:pt x="109" y="80"/>
                    </a:lnTo>
                    <a:lnTo>
                      <a:pt x="107" y="80"/>
                    </a:lnTo>
                    <a:lnTo>
                      <a:pt x="107" y="80"/>
                    </a:lnTo>
                    <a:lnTo>
                      <a:pt x="106" y="80"/>
                    </a:lnTo>
                    <a:lnTo>
                      <a:pt x="106" y="83"/>
                    </a:lnTo>
                    <a:lnTo>
                      <a:pt x="107" y="86"/>
                    </a:lnTo>
                    <a:lnTo>
                      <a:pt x="108" y="89"/>
                    </a:lnTo>
                    <a:lnTo>
                      <a:pt x="109" y="91"/>
                    </a:lnTo>
                    <a:lnTo>
                      <a:pt x="110" y="92"/>
                    </a:lnTo>
                    <a:lnTo>
                      <a:pt x="113" y="95"/>
                    </a:lnTo>
                    <a:lnTo>
                      <a:pt x="113" y="97"/>
                    </a:lnTo>
                    <a:lnTo>
                      <a:pt x="113" y="99"/>
                    </a:lnTo>
                    <a:lnTo>
                      <a:pt x="113" y="99"/>
                    </a:lnTo>
                    <a:lnTo>
                      <a:pt x="113" y="100"/>
                    </a:lnTo>
                    <a:lnTo>
                      <a:pt x="113" y="101"/>
                    </a:lnTo>
                    <a:lnTo>
                      <a:pt x="112" y="102"/>
                    </a:lnTo>
                    <a:lnTo>
                      <a:pt x="109" y="103"/>
                    </a:lnTo>
                    <a:lnTo>
                      <a:pt x="108" y="104"/>
                    </a:lnTo>
                    <a:lnTo>
                      <a:pt x="105" y="104"/>
                    </a:lnTo>
                    <a:lnTo>
                      <a:pt x="104" y="104"/>
                    </a:lnTo>
                    <a:lnTo>
                      <a:pt x="102" y="104"/>
                    </a:lnTo>
                    <a:lnTo>
                      <a:pt x="101" y="104"/>
                    </a:lnTo>
                    <a:lnTo>
                      <a:pt x="100" y="103"/>
                    </a:lnTo>
                    <a:lnTo>
                      <a:pt x="100" y="103"/>
                    </a:lnTo>
                    <a:lnTo>
                      <a:pt x="100" y="100"/>
                    </a:lnTo>
                    <a:lnTo>
                      <a:pt x="100" y="99"/>
                    </a:lnTo>
                    <a:lnTo>
                      <a:pt x="100" y="96"/>
                    </a:lnTo>
                    <a:lnTo>
                      <a:pt x="98" y="91"/>
                    </a:lnTo>
                    <a:lnTo>
                      <a:pt x="97" y="87"/>
                    </a:lnTo>
                    <a:lnTo>
                      <a:pt x="97" y="83"/>
                    </a:lnTo>
                    <a:lnTo>
                      <a:pt x="97" y="79"/>
                    </a:lnTo>
                    <a:lnTo>
                      <a:pt x="97" y="77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6" y="71"/>
                    </a:lnTo>
                    <a:lnTo>
                      <a:pt x="76" y="71"/>
                    </a:lnTo>
                    <a:lnTo>
                      <a:pt x="76" y="72"/>
                    </a:lnTo>
                    <a:lnTo>
                      <a:pt x="76" y="74"/>
                    </a:lnTo>
                    <a:lnTo>
                      <a:pt x="77" y="79"/>
                    </a:lnTo>
                    <a:lnTo>
                      <a:pt x="78" y="87"/>
                    </a:lnTo>
                    <a:lnTo>
                      <a:pt x="79" y="91"/>
                    </a:lnTo>
                    <a:lnTo>
                      <a:pt x="81" y="96"/>
                    </a:lnTo>
                    <a:lnTo>
                      <a:pt x="82" y="101"/>
                    </a:lnTo>
                    <a:lnTo>
                      <a:pt x="84" y="106"/>
                    </a:lnTo>
                    <a:lnTo>
                      <a:pt x="87" y="115"/>
                    </a:lnTo>
                    <a:lnTo>
                      <a:pt x="90" y="120"/>
                    </a:lnTo>
                    <a:lnTo>
                      <a:pt x="90" y="122"/>
                    </a:lnTo>
                    <a:lnTo>
                      <a:pt x="91" y="123"/>
                    </a:lnTo>
                    <a:lnTo>
                      <a:pt x="91" y="125"/>
                    </a:lnTo>
                    <a:lnTo>
                      <a:pt x="91" y="127"/>
                    </a:lnTo>
                    <a:lnTo>
                      <a:pt x="90" y="130"/>
                    </a:lnTo>
                    <a:lnTo>
                      <a:pt x="89" y="132"/>
                    </a:lnTo>
                    <a:lnTo>
                      <a:pt x="89" y="134"/>
                    </a:lnTo>
                    <a:lnTo>
                      <a:pt x="88" y="135"/>
                    </a:lnTo>
                    <a:lnTo>
                      <a:pt x="86" y="136"/>
                    </a:lnTo>
                    <a:lnTo>
                      <a:pt x="86" y="136"/>
                    </a:lnTo>
                    <a:lnTo>
                      <a:pt x="85" y="136"/>
                    </a:lnTo>
                    <a:lnTo>
                      <a:pt x="85" y="136"/>
                    </a:lnTo>
                    <a:lnTo>
                      <a:pt x="82" y="135"/>
                    </a:lnTo>
                    <a:lnTo>
                      <a:pt x="79" y="134"/>
                    </a:lnTo>
                    <a:lnTo>
                      <a:pt x="77" y="131"/>
                    </a:lnTo>
                    <a:lnTo>
                      <a:pt x="77" y="127"/>
                    </a:lnTo>
                    <a:lnTo>
                      <a:pt x="76" y="124"/>
                    </a:lnTo>
                    <a:lnTo>
                      <a:pt x="75" y="121"/>
                    </a:lnTo>
                    <a:lnTo>
                      <a:pt x="73" y="114"/>
                    </a:lnTo>
                    <a:lnTo>
                      <a:pt x="73" y="106"/>
                    </a:lnTo>
                    <a:lnTo>
                      <a:pt x="72" y="99"/>
                    </a:lnTo>
                    <a:lnTo>
                      <a:pt x="72" y="91"/>
                    </a:lnTo>
                    <a:lnTo>
                      <a:pt x="71" y="84"/>
                    </a:lnTo>
                    <a:lnTo>
                      <a:pt x="70" y="78"/>
                    </a:lnTo>
                    <a:lnTo>
                      <a:pt x="70" y="73"/>
                    </a:lnTo>
                    <a:lnTo>
                      <a:pt x="69" y="70"/>
                    </a:lnTo>
                    <a:lnTo>
                      <a:pt x="69" y="67"/>
                    </a:lnTo>
                    <a:lnTo>
                      <a:pt x="69" y="67"/>
                    </a:lnTo>
                    <a:lnTo>
                      <a:pt x="67" y="66"/>
                    </a:lnTo>
                    <a:lnTo>
                      <a:pt x="62" y="63"/>
                    </a:lnTo>
                    <a:lnTo>
                      <a:pt x="57" y="60"/>
                    </a:lnTo>
                    <a:lnTo>
                      <a:pt x="55" y="59"/>
                    </a:lnTo>
                    <a:lnTo>
                      <a:pt x="54" y="59"/>
                    </a:lnTo>
                    <a:lnTo>
                      <a:pt x="54" y="59"/>
                    </a:lnTo>
                    <a:lnTo>
                      <a:pt x="54" y="60"/>
                    </a:lnTo>
                    <a:lnTo>
                      <a:pt x="54" y="62"/>
                    </a:lnTo>
                    <a:lnTo>
                      <a:pt x="54" y="67"/>
                    </a:lnTo>
                    <a:lnTo>
                      <a:pt x="55" y="71"/>
                    </a:lnTo>
                    <a:lnTo>
                      <a:pt x="55" y="75"/>
                    </a:lnTo>
                    <a:lnTo>
                      <a:pt x="55" y="79"/>
                    </a:lnTo>
                    <a:lnTo>
                      <a:pt x="57" y="83"/>
                    </a:lnTo>
                    <a:lnTo>
                      <a:pt x="57" y="86"/>
                    </a:lnTo>
                    <a:lnTo>
                      <a:pt x="57" y="87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2"/>
                    </a:lnTo>
                    <a:lnTo>
                      <a:pt x="49" y="92"/>
                    </a:lnTo>
                    <a:lnTo>
                      <a:pt x="49" y="91"/>
                    </a:lnTo>
                    <a:lnTo>
                      <a:pt x="48" y="90"/>
                    </a:lnTo>
                    <a:lnTo>
                      <a:pt x="47" y="89"/>
                    </a:lnTo>
                    <a:lnTo>
                      <a:pt x="47" y="87"/>
                    </a:lnTo>
                    <a:lnTo>
                      <a:pt x="46" y="85"/>
                    </a:lnTo>
                    <a:lnTo>
                      <a:pt x="46" y="78"/>
                    </a:lnTo>
                    <a:lnTo>
                      <a:pt x="46" y="73"/>
                    </a:lnTo>
                    <a:lnTo>
                      <a:pt x="45" y="71"/>
                    </a:lnTo>
                    <a:lnTo>
                      <a:pt x="44" y="71"/>
                    </a:lnTo>
                    <a:lnTo>
                      <a:pt x="41" y="68"/>
                    </a:lnTo>
                    <a:lnTo>
                      <a:pt x="38" y="66"/>
                    </a:lnTo>
                    <a:lnTo>
                      <a:pt x="35" y="63"/>
                    </a:lnTo>
                    <a:lnTo>
                      <a:pt x="32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ṣľîḓe">
                <a:extLst>
                  <a:ext uri="{FF2B5EF4-FFF2-40B4-BE49-F238E27FC236}">
                    <a16:creationId xmlns:a16="http://schemas.microsoft.com/office/drawing/2014/main" id="{3677DB21-08A9-A144-8733-D92F90E383D5}"/>
                  </a:ext>
                </a:extLst>
              </p:cNvPr>
              <p:cNvSpPr/>
              <p:nvPr/>
            </p:nvSpPr>
            <p:spPr bwMode="auto">
              <a:xfrm>
                <a:off x="2330451" y="2909888"/>
                <a:ext cx="60325" cy="63500"/>
              </a:xfrm>
              <a:custGeom>
                <a:avLst/>
                <a:gdLst>
                  <a:gd name="T0" fmla="*/ 0 w 38"/>
                  <a:gd name="T1" fmla="*/ 4 h 40"/>
                  <a:gd name="T2" fmla="*/ 0 w 38"/>
                  <a:gd name="T3" fmla="*/ 4 h 40"/>
                  <a:gd name="T4" fmla="*/ 1 w 38"/>
                  <a:gd name="T5" fmla="*/ 2 h 40"/>
                  <a:gd name="T6" fmla="*/ 2 w 38"/>
                  <a:gd name="T7" fmla="*/ 1 h 40"/>
                  <a:gd name="T8" fmla="*/ 2 w 38"/>
                  <a:gd name="T9" fmla="*/ 1 h 40"/>
                  <a:gd name="T10" fmla="*/ 3 w 38"/>
                  <a:gd name="T11" fmla="*/ 0 h 40"/>
                  <a:gd name="T12" fmla="*/ 5 w 38"/>
                  <a:gd name="T13" fmla="*/ 0 h 40"/>
                  <a:gd name="T14" fmla="*/ 6 w 38"/>
                  <a:gd name="T15" fmla="*/ 0 h 40"/>
                  <a:gd name="T16" fmla="*/ 8 w 38"/>
                  <a:gd name="T17" fmla="*/ 1 h 40"/>
                  <a:gd name="T18" fmla="*/ 10 w 38"/>
                  <a:gd name="T19" fmla="*/ 3 h 40"/>
                  <a:gd name="T20" fmla="*/ 13 w 38"/>
                  <a:gd name="T21" fmla="*/ 4 h 40"/>
                  <a:gd name="T22" fmla="*/ 18 w 38"/>
                  <a:gd name="T23" fmla="*/ 8 h 40"/>
                  <a:gd name="T24" fmla="*/ 24 w 38"/>
                  <a:gd name="T25" fmla="*/ 12 h 40"/>
                  <a:gd name="T26" fmla="*/ 29 w 38"/>
                  <a:gd name="T27" fmla="*/ 17 h 40"/>
                  <a:gd name="T28" fmla="*/ 34 w 38"/>
                  <a:gd name="T29" fmla="*/ 22 h 40"/>
                  <a:gd name="T30" fmla="*/ 35 w 38"/>
                  <a:gd name="T31" fmla="*/ 24 h 40"/>
                  <a:gd name="T32" fmla="*/ 36 w 38"/>
                  <a:gd name="T33" fmla="*/ 26 h 40"/>
                  <a:gd name="T34" fmla="*/ 38 w 38"/>
                  <a:gd name="T35" fmla="*/ 28 h 40"/>
                  <a:gd name="T36" fmla="*/ 38 w 38"/>
                  <a:gd name="T37" fmla="*/ 28 h 40"/>
                  <a:gd name="T38" fmla="*/ 36 w 38"/>
                  <a:gd name="T39" fmla="*/ 31 h 40"/>
                  <a:gd name="T40" fmla="*/ 33 w 38"/>
                  <a:gd name="T41" fmla="*/ 35 h 40"/>
                  <a:gd name="T42" fmla="*/ 31 w 38"/>
                  <a:gd name="T43" fmla="*/ 37 h 40"/>
                  <a:gd name="T44" fmla="*/ 30 w 38"/>
                  <a:gd name="T45" fmla="*/ 39 h 40"/>
                  <a:gd name="T46" fmla="*/ 28 w 38"/>
                  <a:gd name="T47" fmla="*/ 40 h 40"/>
                  <a:gd name="T48" fmla="*/ 26 w 38"/>
                  <a:gd name="T49" fmla="*/ 40 h 40"/>
                  <a:gd name="T50" fmla="*/ 26 w 38"/>
                  <a:gd name="T51" fmla="*/ 39 h 40"/>
                  <a:gd name="T52" fmla="*/ 25 w 38"/>
                  <a:gd name="T53" fmla="*/ 39 h 40"/>
                  <a:gd name="T54" fmla="*/ 24 w 38"/>
                  <a:gd name="T55" fmla="*/ 37 h 40"/>
                  <a:gd name="T56" fmla="*/ 23 w 38"/>
                  <a:gd name="T57" fmla="*/ 36 h 40"/>
                  <a:gd name="T58" fmla="*/ 22 w 38"/>
                  <a:gd name="T59" fmla="*/ 33 h 40"/>
                  <a:gd name="T60" fmla="*/ 20 w 38"/>
                  <a:gd name="T61" fmla="*/ 30 h 40"/>
                  <a:gd name="T62" fmla="*/ 18 w 38"/>
                  <a:gd name="T63" fmla="*/ 27 h 40"/>
                  <a:gd name="T64" fmla="*/ 15 w 38"/>
                  <a:gd name="T65" fmla="*/ 23 h 40"/>
                  <a:gd name="T66" fmla="*/ 14 w 38"/>
                  <a:gd name="T67" fmla="*/ 20 h 40"/>
                  <a:gd name="T68" fmla="*/ 10 w 38"/>
                  <a:gd name="T69" fmla="*/ 16 h 40"/>
                  <a:gd name="T70" fmla="*/ 5 w 38"/>
                  <a:gd name="T71" fmla="*/ 10 h 40"/>
                  <a:gd name="T72" fmla="*/ 0 w 38"/>
                  <a:gd name="T7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" h="40">
                    <a:moveTo>
                      <a:pt x="0" y="4"/>
                    </a:moveTo>
                    <a:lnTo>
                      <a:pt x="0" y="4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10" y="3"/>
                    </a:lnTo>
                    <a:lnTo>
                      <a:pt x="13" y="4"/>
                    </a:lnTo>
                    <a:lnTo>
                      <a:pt x="18" y="8"/>
                    </a:lnTo>
                    <a:lnTo>
                      <a:pt x="24" y="12"/>
                    </a:lnTo>
                    <a:lnTo>
                      <a:pt x="29" y="17"/>
                    </a:lnTo>
                    <a:lnTo>
                      <a:pt x="34" y="22"/>
                    </a:lnTo>
                    <a:lnTo>
                      <a:pt x="35" y="24"/>
                    </a:lnTo>
                    <a:lnTo>
                      <a:pt x="36" y="26"/>
                    </a:lnTo>
                    <a:lnTo>
                      <a:pt x="38" y="28"/>
                    </a:lnTo>
                    <a:lnTo>
                      <a:pt x="38" y="28"/>
                    </a:lnTo>
                    <a:lnTo>
                      <a:pt x="36" y="31"/>
                    </a:lnTo>
                    <a:lnTo>
                      <a:pt x="33" y="35"/>
                    </a:lnTo>
                    <a:lnTo>
                      <a:pt x="31" y="37"/>
                    </a:lnTo>
                    <a:lnTo>
                      <a:pt x="30" y="39"/>
                    </a:lnTo>
                    <a:lnTo>
                      <a:pt x="28" y="40"/>
                    </a:lnTo>
                    <a:lnTo>
                      <a:pt x="26" y="40"/>
                    </a:lnTo>
                    <a:lnTo>
                      <a:pt x="26" y="39"/>
                    </a:lnTo>
                    <a:lnTo>
                      <a:pt x="25" y="39"/>
                    </a:lnTo>
                    <a:lnTo>
                      <a:pt x="24" y="37"/>
                    </a:lnTo>
                    <a:lnTo>
                      <a:pt x="23" y="36"/>
                    </a:lnTo>
                    <a:lnTo>
                      <a:pt x="22" y="33"/>
                    </a:lnTo>
                    <a:lnTo>
                      <a:pt x="20" y="30"/>
                    </a:lnTo>
                    <a:lnTo>
                      <a:pt x="18" y="27"/>
                    </a:lnTo>
                    <a:lnTo>
                      <a:pt x="15" y="23"/>
                    </a:lnTo>
                    <a:lnTo>
                      <a:pt x="14" y="20"/>
                    </a:lnTo>
                    <a:lnTo>
                      <a:pt x="10" y="16"/>
                    </a:lnTo>
                    <a:lnTo>
                      <a:pt x="5" y="1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ṡlide">
                <a:extLst>
                  <a:ext uri="{FF2B5EF4-FFF2-40B4-BE49-F238E27FC236}">
                    <a16:creationId xmlns:a16="http://schemas.microsoft.com/office/drawing/2014/main" id="{0A8293DC-E706-3D46-8AA5-C8BBB3B198C3}"/>
                  </a:ext>
                </a:extLst>
              </p:cNvPr>
              <p:cNvSpPr/>
              <p:nvPr/>
            </p:nvSpPr>
            <p:spPr bwMode="auto">
              <a:xfrm>
                <a:off x="2266951" y="2749551"/>
                <a:ext cx="204788" cy="173038"/>
              </a:xfrm>
              <a:custGeom>
                <a:avLst/>
                <a:gdLst>
                  <a:gd name="T0" fmla="*/ 17 w 129"/>
                  <a:gd name="T1" fmla="*/ 93 h 109"/>
                  <a:gd name="T2" fmla="*/ 11 w 129"/>
                  <a:gd name="T3" fmla="*/ 93 h 109"/>
                  <a:gd name="T4" fmla="*/ 3 w 129"/>
                  <a:gd name="T5" fmla="*/ 95 h 109"/>
                  <a:gd name="T6" fmla="*/ 5 w 129"/>
                  <a:gd name="T7" fmla="*/ 86 h 109"/>
                  <a:gd name="T8" fmla="*/ 13 w 129"/>
                  <a:gd name="T9" fmla="*/ 60 h 109"/>
                  <a:gd name="T10" fmla="*/ 16 w 129"/>
                  <a:gd name="T11" fmla="*/ 44 h 109"/>
                  <a:gd name="T12" fmla="*/ 4 w 129"/>
                  <a:gd name="T13" fmla="*/ 21 h 109"/>
                  <a:gd name="T14" fmla="*/ 1 w 129"/>
                  <a:gd name="T15" fmla="*/ 15 h 109"/>
                  <a:gd name="T16" fmla="*/ 22 w 129"/>
                  <a:gd name="T17" fmla="*/ 17 h 109"/>
                  <a:gd name="T18" fmla="*/ 27 w 129"/>
                  <a:gd name="T19" fmla="*/ 9 h 109"/>
                  <a:gd name="T20" fmla="*/ 35 w 129"/>
                  <a:gd name="T21" fmla="*/ 17 h 109"/>
                  <a:gd name="T22" fmla="*/ 33 w 129"/>
                  <a:gd name="T23" fmla="*/ 37 h 109"/>
                  <a:gd name="T24" fmla="*/ 37 w 129"/>
                  <a:gd name="T25" fmla="*/ 64 h 109"/>
                  <a:gd name="T26" fmla="*/ 42 w 129"/>
                  <a:gd name="T27" fmla="*/ 73 h 109"/>
                  <a:gd name="T28" fmla="*/ 46 w 129"/>
                  <a:gd name="T29" fmla="*/ 65 h 109"/>
                  <a:gd name="T30" fmla="*/ 47 w 129"/>
                  <a:gd name="T31" fmla="*/ 50 h 109"/>
                  <a:gd name="T32" fmla="*/ 45 w 129"/>
                  <a:gd name="T33" fmla="*/ 42 h 109"/>
                  <a:gd name="T34" fmla="*/ 46 w 129"/>
                  <a:gd name="T35" fmla="*/ 36 h 109"/>
                  <a:gd name="T36" fmla="*/ 52 w 129"/>
                  <a:gd name="T37" fmla="*/ 16 h 109"/>
                  <a:gd name="T38" fmla="*/ 58 w 129"/>
                  <a:gd name="T39" fmla="*/ 1 h 109"/>
                  <a:gd name="T40" fmla="*/ 66 w 129"/>
                  <a:gd name="T41" fmla="*/ 8 h 109"/>
                  <a:gd name="T42" fmla="*/ 101 w 129"/>
                  <a:gd name="T43" fmla="*/ 50 h 109"/>
                  <a:gd name="T44" fmla="*/ 128 w 129"/>
                  <a:gd name="T45" fmla="*/ 82 h 109"/>
                  <a:gd name="T46" fmla="*/ 122 w 129"/>
                  <a:gd name="T47" fmla="*/ 89 h 109"/>
                  <a:gd name="T48" fmla="*/ 96 w 129"/>
                  <a:gd name="T49" fmla="*/ 90 h 109"/>
                  <a:gd name="T50" fmla="*/ 102 w 129"/>
                  <a:gd name="T51" fmla="*/ 86 h 109"/>
                  <a:gd name="T52" fmla="*/ 110 w 129"/>
                  <a:gd name="T53" fmla="*/ 80 h 109"/>
                  <a:gd name="T54" fmla="*/ 78 w 129"/>
                  <a:gd name="T55" fmla="*/ 41 h 109"/>
                  <a:gd name="T56" fmla="*/ 59 w 129"/>
                  <a:gd name="T57" fmla="*/ 13 h 109"/>
                  <a:gd name="T58" fmla="*/ 55 w 129"/>
                  <a:gd name="T59" fmla="*/ 28 h 109"/>
                  <a:gd name="T60" fmla="*/ 58 w 129"/>
                  <a:gd name="T61" fmla="*/ 35 h 109"/>
                  <a:gd name="T62" fmla="*/ 63 w 129"/>
                  <a:gd name="T63" fmla="*/ 41 h 109"/>
                  <a:gd name="T64" fmla="*/ 56 w 129"/>
                  <a:gd name="T65" fmla="*/ 58 h 109"/>
                  <a:gd name="T66" fmla="*/ 58 w 129"/>
                  <a:gd name="T67" fmla="*/ 71 h 109"/>
                  <a:gd name="T68" fmla="*/ 56 w 129"/>
                  <a:gd name="T69" fmla="*/ 77 h 109"/>
                  <a:gd name="T70" fmla="*/ 43 w 129"/>
                  <a:gd name="T71" fmla="*/ 96 h 109"/>
                  <a:gd name="T72" fmla="*/ 39 w 129"/>
                  <a:gd name="T73" fmla="*/ 97 h 109"/>
                  <a:gd name="T74" fmla="*/ 42 w 129"/>
                  <a:gd name="T75" fmla="*/ 80 h 109"/>
                  <a:gd name="T76" fmla="*/ 37 w 129"/>
                  <a:gd name="T77" fmla="*/ 73 h 109"/>
                  <a:gd name="T78" fmla="*/ 28 w 129"/>
                  <a:gd name="T79" fmla="*/ 57 h 109"/>
                  <a:gd name="T80" fmla="*/ 22 w 129"/>
                  <a:gd name="T81" fmla="*/ 66 h 109"/>
                  <a:gd name="T82" fmla="*/ 70 w 129"/>
                  <a:gd name="T83" fmla="*/ 90 h 109"/>
                  <a:gd name="T84" fmla="*/ 72 w 129"/>
                  <a:gd name="T85" fmla="*/ 107 h 109"/>
                  <a:gd name="T86" fmla="*/ 79 w 129"/>
                  <a:gd name="T87" fmla="*/ 101 h 109"/>
                  <a:gd name="T88" fmla="*/ 87 w 129"/>
                  <a:gd name="T89" fmla="*/ 107 h 109"/>
                  <a:gd name="T90" fmla="*/ 96 w 129"/>
                  <a:gd name="T91" fmla="*/ 109 h 109"/>
                  <a:gd name="T92" fmla="*/ 100 w 129"/>
                  <a:gd name="T93" fmla="*/ 106 h 109"/>
                  <a:gd name="T94" fmla="*/ 88 w 129"/>
                  <a:gd name="T95" fmla="*/ 89 h 109"/>
                  <a:gd name="T96" fmla="*/ 86 w 129"/>
                  <a:gd name="T97" fmla="*/ 73 h 109"/>
                  <a:gd name="T98" fmla="*/ 80 w 129"/>
                  <a:gd name="T99" fmla="*/ 77 h 109"/>
                  <a:gd name="T100" fmla="*/ 70 w 129"/>
                  <a:gd name="T101" fmla="*/ 90 h 109"/>
                  <a:gd name="T102" fmla="*/ 69 w 129"/>
                  <a:gd name="T103" fmla="*/ 82 h 109"/>
                  <a:gd name="T104" fmla="*/ 75 w 129"/>
                  <a:gd name="T105" fmla="*/ 70 h 109"/>
                  <a:gd name="T106" fmla="*/ 71 w 129"/>
                  <a:gd name="T107" fmla="*/ 67 h 109"/>
                  <a:gd name="T108" fmla="*/ 65 w 129"/>
                  <a:gd name="T109" fmla="*/ 71 h 109"/>
                  <a:gd name="T110" fmla="*/ 62 w 129"/>
                  <a:gd name="T111" fmla="*/ 77 h 109"/>
                  <a:gd name="T112" fmla="*/ 58 w 129"/>
                  <a:gd name="T113" fmla="*/ 85 h 109"/>
                  <a:gd name="T114" fmla="*/ 62 w 129"/>
                  <a:gd name="T115" fmla="*/ 8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" h="109">
                    <a:moveTo>
                      <a:pt x="19" y="83"/>
                    </a:moveTo>
                    <a:lnTo>
                      <a:pt x="19" y="84"/>
                    </a:lnTo>
                    <a:lnTo>
                      <a:pt x="18" y="86"/>
                    </a:lnTo>
                    <a:lnTo>
                      <a:pt x="18" y="89"/>
                    </a:lnTo>
                    <a:lnTo>
                      <a:pt x="18" y="91"/>
                    </a:lnTo>
                    <a:lnTo>
                      <a:pt x="17" y="93"/>
                    </a:lnTo>
                    <a:lnTo>
                      <a:pt x="14" y="93"/>
                    </a:lnTo>
                    <a:lnTo>
                      <a:pt x="14" y="93"/>
                    </a:lnTo>
                    <a:lnTo>
                      <a:pt x="12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0" y="94"/>
                    </a:lnTo>
                    <a:lnTo>
                      <a:pt x="10" y="95"/>
                    </a:lnTo>
                    <a:lnTo>
                      <a:pt x="8" y="95"/>
                    </a:lnTo>
                    <a:lnTo>
                      <a:pt x="6" y="95"/>
                    </a:lnTo>
                    <a:lnTo>
                      <a:pt x="5" y="95"/>
                    </a:lnTo>
                    <a:lnTo>
                      <a:pt x="3" y="95"/>
                    </a:lnTo>
                    <a:lnTo>
                      <a:pt x="2" y="94"/>
                    </a:lnTo>
                    <a:lnTo>
                      <a:pt x="2" y="93"/>
                    </a:lnTo>
                    <a:lnTo>
                      <a:pt x="1" y="93"/>
                    </a:lnTo>
                    <a:lnTo>
                      <a:pt x="2" y="92"/>
                    </a:lnTo>
                    <a:lnTo>
                      <a:pt x="2" y="91"/>
                    </a:lnTo>
                    <a:lnTo>
                      <a:pt x="5" y="86"/>
                    </a:lnTo>
                    <a:lnTo>
                      <a:pt x="7" y="84"/>
                    </a:lnTo>
                    <a:lnTo>
                      <a:pt x="8" y="80"/>
                    </a:lnTo>
                    <a:lnTo>
                      <a:pt x="10" y="75"/>
                    </a:lnTo>
                    <a:lnTo>
                      <a:pt x="11" y="69"/>
                    </a:lnTo>
                    <a:lnTo>
                      <a:pt x="12" y="65"/>
                    </a:lnTo>
                    <a:lnTo>
                      <a:pt x="13" y="60"/>
                    </a:lnTo>
                    <a:lnTo>
                      <a:pt x="14" y="54"/>
                    </a:lnTo>
                    <a:lnTo>
                      <a:pt x="16" y="50"/>
                    </a:lnTo>
                    <a:lnTo>
                      <a:pt x="17" y="49"/>
                    </a:lnTo>
                    <a:lnTo>
                      <a:pt x="17" y="48"/>
                    </a:lnTo>
                    <a:lnTo>
                      <a:pt x="17" y="45"/>
                    </a:lnTo>
                    <a:lnTo>
                      <a:pt x="16" y="44"/>
                    </a:lnTo>
                    <a:lnTo>
                      <a:pt x="15" y="42"/>
                    </a:lnTo>
                    <a:lnTo>
                      <a:pt x="14" y="40"/>
                    </a:lnTo>
                    <a:lnTo>
                      <a:pt x="13" y="37"/>
                    </a:lnTo>
                    <a:lnTo>
                      <a:pt x="9" y="30"/>
                    </a:lnTo>
                    <a:lnTo>
                      <a:pt x="5" y="25"/>
                    </a:lnTo>
                    <a:lnTo>
                      <a:pt x="4" y="21"/>
                    </a:lnTo>
                    <a:lnTo>
                      <a:pt x="1" y="19"/>
                    </a:lnTo>
                    <a:lnTo>
                      <a:pt x="1" y="17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5" y="15"/>
                    </a:lnTo>
                    <a:lnTo>
                      <a:pt x="12" y="16"/>
                    </a:lnTo>
                    <a:lnTo>
                      <a:pt x="18" y="17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3" y="17"/>
                    </a:lnTo>
                    <a:lnTo>
                      <a:pt x="24" y="17"/>
                    </a:lnTo>
                    <a:lnTo>
                      <a:pt x="25" y="15"/>
                    </a:lnTo>
                    <a:lnTo>
                      <a:pt x="26" y="12"/>
                    </a:lnTo>
                    <a:lnTo>
                      <a:pt x="26" y="9"/>
                    </a:lnTo>
                    <a:lnTo>
                      <a:pt x="27" y="9"/>
                    </a:lnTo>
                    <a:lnTo>
                      <a:pt x="28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12"/>
                    </a:lnTo>
                    <a:lnTo>
                      <a:pt x="34" y="15"/>
                    </a:lnTo>
                    <a:lnTo>
                      <a:pt x="35" y="17"/>
                    </a:lnTo>
                    <a:lnTo>
                      <a:pt x="36" y="20"/>
                    </a:lnTo>
                    <a:lnTo>
                      <a:pt x="36" y="22"/>
                    </a:lnTo>
                    <a:lnTo>
                      <a:pt x="35" y="25"/>
                    </a:lnTo>
                    <a:lnTo>
                      <a:pt x="34" y="30"/>
                    </a:lnTo>
                    <a:lnTo>
                      <a:pt x="33" y="36"/>
                    </a:lnTo>
                    <a:lnTo>
                      <a:pt x="33" y="37"/>
                    </a:lnTo>
                    <a:lnTo>
                      <a:pt x="33" y="41"/>
                    </a:lnTo>
                    <a:lnTo>
                      <a:pt x="34" y="44"/>
                    </a:lnTo>
                    <a:lnTo>
                      <a:pt x="34" y="47"/>
                    </a:lnTo>
                    <a:lnTo>
                      <a:pt x="35" y="54"/>
                    </a:lnTo>
                    <a:lnTo>
                      <a:pt x="37" y="60"/>
                    </a:lnTo>
                    <a:lnTo>
                      <a:pt x="37" y="64"/>
                    </a:lnTo>
                    <a:lnTo>
                      <a:pt x="38" y="65"/>
                    </a:lnTo>
                    <a:lnTo>
                      <a:pt x="39" y="67"/>
                    </a:lnTo>
                    <a:lnTo>
                      <a:pt x="40" y="70"/>
                    </a:lnTo>
                    <a:lnTo>
                      <a:pt x="41" y="71"/>
                    </a:lnTo>
                    <a:lnTo>
                      <a:pt x="41" y="72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1"/>
                    </a:lnTo>
                    <a:lnTo>
                      <a:pt x="44" y="70"/>
                    </a:lnTo>
                    <a:lnTo>
                      <a:pt x="45" y="69"/>
                    </a:lnTo>
                    <a:lnTo>
                      <a:pt x="46" y="67"/>
                    </a:lnTo>
                    <a:lnTo>
                      <a:pt x="46" y="65"/>
                    </a:lnTo>
                    <a:lnTo>
                      <a:pt x="47" y="62"/>
                    </a:lnTo>
                    <a:lnTo>
                      <a:pt x="48" y="59"/>
                    </a:lnTo>
                    <a:lnTo>
                      <a:pt x="48" y="56"/>
                    </a:lnTo>
                    <a:lnTo>
                      <a:pt x="48" y="54"/>
                    </a:lnTo>
                    <a:lnTo>
                      <a:pt x="48" y="52"/>
                    </a:lnTo>
                    <a:lnTo>
                      <a:pt x="47" y="50"/>
                    </a:lnTo>
                    <a:lnTo>
                      <a:pt x="47" y="49"/>
                    </a:lnTo>
                    <a:lnTo>
                      <a:pt x="46" y="46"/>
                    </a:lnTo>
                    <a:lnTo>
                      <a:pt x="46" y="44"/>
                    </a:lnTo>
                    <a:lnTo>
                      <a:pt x="46" y="44"/>
                    </a:lnTo>
                    <a:lnTo>
                      <a:pt x="45" y="43"/>
                    </a:lnTo>
                    <a:lnTo>
                      <a:pt x="45" y="42"/>
                    </a:lnTo>
                    <a:lnTo>
                      <a:pt x="45" y="41"/>
                    </a:lnTo>
                    <a:lnTo>
                      <a:pt x="45" y="40"/>
                    </a:lnTo>
                    <a:lnTo>
                      <a:pt x="45" y="38"/>
                    </a:lnTo>
                    <a:lnTo>
                      <a:pt x="46" y="37"/>
                    </a:lnTo>
                    <a:lnTo>
                      <a:pt x="46" y="37"/>
                    </a:lnTo>
                    <a:lnTo>
                      <a:pt x="46" y="36"/>
                    </a:lnTo>
                    <a:lnTo>
                      <a:pt x="48" y="36"/>
                    </a:lnTo>
                    <a:lnTo>
                      <a:pt x="48" y="36"/>
                    </a:lnTo>
                    <a:lnTo>
                      <a:pt x="48" y="35"/>
                    </a:lnTo>
                    <a:lnTo>
                      <a:pt x="50" y="28"/>
                    </a:lnTo>
                    <a:lnTo>
                      <a:pt x="51" y="20"/>
                    </a:lnTo>
                    <a:lnTo>
                      <a:pt x="52" y="16"/>
                    </a:lnTo>
                    <a:lnTo>
                      <a:pt x="54" y="12"/>
                    </a:lnTo>
                    <a:lnTo>
                      <a:pt x="54" y="8"/>
                    </a:lnTo>
                    <a:lnTo>
                      <a:pt x="56" y="4"/>
                    </a:lnTo>
                    <a:lnTo>
                      <a:pt x="57" y="2"/>
                    </a:lnTo>
                    <a:lnTo>
                      <a:pt x="58" y="1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1"/>
                    </a:lnTo>
                    <a:lnTo>
                      <a:pt x="63" y="1"/>
                    </a:lnTo>
                    <a:lnTo>
                      <a:pt x="66" y="8"/>
                    </a:lnTo>
                    <a:lnTo>
                      <a:pt x="71" y="14"/>
                    </a:lnTo>
                    <a:lnTo>
                      <a:pt x="77" y="21"/>
                    </a:lnTo>
                    <a:lnTo>
                      <a:pt x="83" y="29"/>
                    </a:lnTo>
                    <a:lnTo>
                      <a:pt x="89" y="37"/>
                    </a:lnTo>
                    <a:lnTo>
                      <a:pt x="95" y="44"/>
                    </a:lnTo>
                    <a:lnTo>
                      <a:pt x="101" y="50"/>
                    </a:lnTo>
                    <a:lnTo>
                      <a:pt x="106" y="56"/>
                    </a:lnTo>
                    <a:lnTo>
                      <a:pt x="115" y="66"/>
                    </a:lnTo>
                    <a:lnTo>
                      <a:pt x="122" y="74"/>
                    </a:lnTo>
                    <a:lnTo>
                      <a:pt x="127" y="78"/>
                    </a:lnTo>
                    <a:lnTo>
                      <a:pt x="129" y="80"/>
                    </a:lnTo>
                    <a:lnTo>
                      <a:pt x="128" y="82"/>
                    </a:lnTo>
                    <a:lnTo>
                      <a:pt x="127" y="85"/>
                    </a:lnTo>
                    <a:lnTo>
                      <a:pt x="126" y="86"/>
                    </a:lnTo>
                    <a:lnTo>
                      <a:pt x="125" y="88"/>
                    </a:lnTo>
                    <a:lnTo>
                      <a:pt x="124" y="89"/>
                    </a:lnTo>
                    <a:lnTo>
                      <a:pt x="122" y="89"/>
                    </a:lnTo>
                    <a:lnTo>
                      <a:pt x="122" y="89"/>
                    </a:lnTo>
                    <a:lnTo>
                      <a:pt x="120" y="90"/>
                    </a:lnTo>
                    <a:lnTo>
                      <a:pt x="113" y="91"/>
                    </a:lnTo>
                    <a:lnTo>
                      <a:pt x="106" y="91"/>
                    </a:lnTo>
                    <a:lnTo>
                      <a:pt x="99" y="91"/>
                    </a:lnTo>
                    <a:lnTo>
                      <a:pt x="96" y="91"/>
                    </a:lnTo>
                    <a:lnTo>
                      <a:pt x="96" y="90"/>
                    </a:lnTo>
                    <a:lnTo>
                      <a:pt x="95" y="90"/>
                    </a:lnTo>
                    <a:lnTo>
                      <a:pt x="95" y="90"/>
                    </a:lnTo>
                    <a:lnTo>
                      <a:pt x="95" y="89"/>
                    </a:lnTo>
                    <a:lnTo>
                      <a:pt x="96" y="89"/>
                    </a:lnTo>
                    <a:lnTo>
                      <a:pt x="98" y="88"/>
                    </a:lnTo>
                    <a:lnTo>
                      <a:pt x="102" y="86"/>
                    </a:lnTo>
                    <a:lnTo>
                      <a:pt x="106" y="85"/>
                    </a:lnTo>
                    <a:lnTo>
                      <a:pt x="108" y="84"/>
                    </a:lnTo>
                    <a:lnTo>
                      <a:pt x="110" y="83"/>
                    </a:lnTo>
                    <a:lnTo>
                      <a:pt x="110" y="82"/>
                    </a:lnTo>
                    <a:lnTo>
                      <a:pt x="110" y="81"/>
                    </a:lnTo>
                    <a:lnTo>
                      <a:pt x="110" y="80"/>
                    </a:lnTo>
                    <a:lnTo>
                      <a:pt x="107" y="77"/>
                    </a:lnTo>
                    <a:lnTo>
                      <a:pt x="104" y="73"/>
                    </a:lnTo>
                    <a:lnTo>
                      <a:pt x="100" y="68"/>
                    </a:lnTo>
                    <a:lnTo>
                      <a:pt x="92" y="58"/>
                    </a:lnTo>
                    <a:lnTo>
                      <a:pt x="85" y="49"/>
                    </a:lnTo>
                    <a:lnTo>
                      <a:pt x="78" y="41"/>
                    </a:lnTo>
                    <a:lnTo>
                      <a:pt x="70" y="30"/>
                    </a:lnTo>
                    <a:lnTo>
                      <a:pt x="64" y="21"/>
                    </a:lnTo>
                    <a:lnTo>
                      <a:pt x="61" y="15"/>
                    </a:lnTo>
                    <a:lnTo>
                      <a:pt x="61" y="14"/>
                    </a:lnTo>
                    <a:lnTo>
                      <a:pt x="60" y="13"/>
                    </a:lnTo>
                    <a:lnTo>
                      <a:pt x="59" y="13"/>
                    </a:lnTo>
                    <a:lnTo>
                      <a:pt x="59" y="13"/>
                    </a:lnTo>
                    <a:lnTo>
                      <a:pt x="58" y="14"/>
                    </a:lnTo>
                    <a:lnTo>
                      <a:pt x="58" y="15"/>
                    </a:lnTo>
                    <a:lnTo>
                      <a:pt x="57" y="17"/>
                    </a:lnTo>
                    <a:lnTo>
                      <a:pt x="57" y="21"/>
                    </a:lnTo>
                    <a:lnTo>
                      <a:pt x="55" y="28"/>
                    </a:lnTo>
                    <a:lnTo>
                      <a:pt x="55" y="32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58" y="35"/>
                    </a:lnTo>
                    <a:lnTo>
                      <a:pt x="59" y="36"/>
                    </a:lnTo>
                    <a:lnTo>
                      <a:pt x="61" y="36"/>
                    </a:lnTo>
                    <a:lnTo>
                      <a:pt x="62" y="37"/>
                    </a:lnTo>
                    <a:lnTo>
                      <a:pt x="62" y="38"/>
                    </a:lnTo>
                    <a:lnTo>
                      <a:pt x="63" y="40"/>
                    </a:lnTo>
                    <a:lnTo>
                      <a:pt x="63" y="41"/>
                    </a:lnTo>
                    <a:lnTo>
                      <a:pt x="62" y="44"/>
                    </a:lnTo>
                    <a:lnTo>
                      <a:pt x="60" y="49"/>
                    </a:lnTo>
                    <a:lnTo>
                      <a:pt x="58" y="53"/>
                    </a:lnTo>
                    <a:lnTo>
                      <a:pt x="58" y="55"/>
                    </a:lnTo>
                    <a:lnTo>
                      <a:pt x="56" y="57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6" y="61"/>
                    </a:lnTo>
                    <a:lnTo>
                      <a:pt x="57" y="65"/>
                    </a:lnTo>
                    <a:lnTo>
                      <a:pt x="57" y="68"/>
                    </a:lnTo>
                    <a:lnTo>
                      <a:pt x="58" y="69"/>
                    </a:lnTo>
                    <a:lnTo>
                      <a:pt x="58" y="71"/>
                    </a:lnTo>
                    <a:lnTo>
                      <a:pt x="58" y="72"/>
                    </a:lnTo>
                    <a:lnTo>
                      <a:pt x="58" y="73"/>
                    </a:lnTo>
                    <a:lnTo>
                      <a:pt x="58" y="74"/>
                    </a:lnTo>
                    <a:lnTo>
                      <a:pt x="58" y="75"/>
                    </a:lnTo>
                    <a:lnTo>
                      <a:pt x="57" y="76"/>
                    </a:lnTo>
                    <a:lnTo>
                      <a:pt x="56" y="77"/>
                    </a:lnTo>
                    <a:lnTo>
                      <a:pt x="55" y="77"/>
                    </a:lnTo>
                    <a:lnTo>
                      <a:pt x="51" y="76"/>
                    </a:lnTo>
                    <a:lnTo>
                      <a:pt x="49" y="76"/>
                    </a:lnTo>
                    <a:lnTo>
                      <a:pt x="49" y="91"/>
                    </a:lnTo>
                    <a:lnTo>
                      <a:pt x="47" y="93"/>
                    </a:lnTo>
                    <a:lnTo>
                      <a:pt x="43" y="96"/>
                    </a:lnTo>
                    <a:lnTo>
                      <a:pt x="42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40" y="93"/>
                    </a:lnTo>
                    <a:lnTo>
                      <a:pt x="42" y="89"/>
                    </a:lnTo>
                    <a:lnTo>
                      <a:pt x="42" y="85"/>
                    </a:lnTo>
                    <a:lnTo>
                      <a:pt x="43" y="83"/>
                    </a:lnTo>
                    <a:lnTo>
                      <a:pt x="43" y="81"/>
                    </a:lnTo>
                    <a:lnTo>
                      <a:pt x="42" y="80"/>
                    </a:lnTo>
                    <a:lnTo>
                      <a:pt x="42" y="79"/>
                    </a:lnTo>
                    <a:lnTo>
                      <a:pt x="41" y="78"/>
                    </a:lnTo>
                    <a:lnTo>
                      <a:pt x="39" y="77"/>
                    </a:lnTo>
                    <a:lnTo>
                      <a:pt x="38" y="77"/>
                    </a:lnTo>
                    <a:lnTo>
                      <a:pt x="38" y="75"/>
                    </a:lnTo>
                    <a:lnTo>
                      <a:pt x="37" y="73"/>
                    </a:lnTo>
                    <a:lnTo>
                      <a:pt x="35" y="69"/>
                    </a:lnTo>
                    <a:lnTo>
                      <a:pt x="32" y="64"/>
                    </a:lnTo>
                    <a:lnTo>
                      <a:pt x="30" y="61"/>
                    </a:lnTo>
                    <a:lnTo>
                      <a:pt x="29" y="59"/>
                    </a:lnTo>
                    <a:lnTo>
                      <a:pt x="28" y="58"/>
                    </a:lnTo>
                    <a:lnTo>
                      <a:pt x="28" y="57"/>
                    </a:lnTo>
                    <a:lnTo>
                      <a:pt x="27" y="57"/>
                    </a:lnTo>
                    <a:lnTo>
                      <a:pt x="26" y="57"/>
                    </a:lnTo>
                    <a:lnTo>
                      <a:pt x="26" y="59"/>
                    </a:lnTo>
                    <a:lnTo>
                      <a:pt x="24" y="61"/>
                    </a:lnTo>
                    <a:lnTo>
                      <a:pt x="23" y="64"/>
                    </a:lnTo>
                    <a:lnTo>
                      <a:pt x="22" y="66"/>
                    </a:lnTo>
                    <a:lnTo>
                      <a:pt x="21" y="73"/>
                    </a:lnTo>
                    <a:lnTo>
                      <a:pt x="20" y="77"/>
                    </a:lnTo>
                    <a:lnTo>
                      <a:pt x="19" y="81"/>
                    </a:lnTo>
                    <a:lnTo>
                      <a:pt x="19" y="83"/>
                    </a:lnTo>
                    <a:lnTo>
                      <a:pt x="19" y="83"/>
                    </a:lnTo>
                    <a:close/>
                    <a:moveTo>
                      <a:pt x="70" y="90"/>
                    </a:moveTo>
                    <a:lnTo>
                      <a:pt x="77" y="97"/>
                    </a:lnTo>
                    <a:lnTo>
                      <a:pt x="76" y="98"/>
                    </a:lnTo>
                    <a:lnTo>
                      <a:pt x="75" y="100"/>
                    </a:lnTo>
                    <a:lnTo>
                      <a:pt x="74" y="102"/>
                    </a:lnTo>
                    <a:lnTo>
                      <a:pt x="72" y="106"/>
                    </a:lnTo>
                    <a:lnTo>
                      <a:pt x="72" y="107"/>
                    </a:lnTo>
                    <a:lnTo>
                      <a:pt x="73" y="108"/>
                    </a:lnTo>
                    <a:lnTo>
                      <a:pt x="74" y="108"/>
                    </a:lnTo>
                    <a:lnTo>
                      <a:pt x="74" y="107"/>
                    </a:lnTo>
                    <a:lnTo>
                      <a:pt x="77" y="105"/>
                    </a:lnTo>
                    <a:lnTo>
                      <a:pt x="78" y="102"/>
                    </a:lnTo>
                    <a:lnTo>
                      <a:pt x="79" y="101"/>
                    </a:lnTo>
                    <a:lnTo>
                      <a:pt x="80" y="101"/>
                    </a:lnTo>
                    <a:lnTo>
                      <a:pt x="80" y="101"/>
                    </a:lnTo>
                    <a:lnTo>
                      <a:pt x="82" y="101"/>
                    </a:lnTo>
                    <a:lnTo>
                      <a:pt x="83" y="103"/>
                    </a:lnTo>
                    <a:lnTo>
                      <a:pt x="86" y="105"/>
                    </a:lnTo>
                    <a:lnTo>
                      <a:pt x="87" y="107"/>
                    </a:lnTo>
                    <a:lnTo>
                      <a:pt x="89" y="108"/>
                    </a:lnTo>
                    <a:lnTo>
                      <a:pt x="90" y="109"/>
                    </a:lnTo>
                    <a:lnTo>
                      <a:pt x="91" y="109"/>
                    </a:lnTo>
                    <a:lnTo>
                      <a:pt x="93" y="109"/>
                    </a:lnTo>
                    <a:lnTo>
                      <a:pt x="94" y="109"/>
                    </a:lnTo>
                    <a:lnTo>
                      <a:pt x="96" y="109"/>
                    </a:lnTo>
                    <a:lnTo>
                      <a:pt x="98" y="109"/>
                    </a:lnTo>
                    <a:lnTo>
                      <a:pt x="98" y="109"/>
                    </a:lnTo>
                    <a:lnTo>
                      <a:pt x="99" y="109"/>
                    </a:lnTo>
                    <a:lnTo>
                      <a:pt x="100" y="108"/>
                    </a:lnTo>
                    <a:lnTo>
                      <a:pt x="100" y="108"/>
                    </a:lnTo>
                    <a:lnTo>
                      <a:pt x="100" y="106"/>
                    </a:lnTo>
                    <a:lnTo>
                      <a:pt x="100" y="105"/>
                    </a:lnTo>
                    <a:lnTo>
                      <a:pt x="98" y="102"/>
                    </a:lnTo>
                    <a:lnTo>
                      <a:pt x="98" y="101"/>
                    </a:lnTo>
                    <a:lnTo>
                      <a:pt x="96" y="99"/>
                    </a:lnTo>
                    <a:lnTo>
                      <a:pt x="92" y="95"/>
                    </a:lnTo>
                    <a:lnTo>
                      <a:pt x="88" y="89"/>
                    </a:lnTo>
                    <a:lnTo>
                      <a:pt x="86" y="86"/>
                    </a:lnTo>
                    <a:lnTo>
                      <a:pt x="85" y="85"/>
                    </a:lnTo>
                    <a:lnTo>
                      <a:pt x="85" y="81"/>
                    </a:lnTo>
                    <a:lnTo>
                      <a:pt x="86" y="78"/>
                    </a:lnTo>
                    <a:lnTo>
                      <a:pt x="86" y="75"/>
                    </a:lnTo>
                    <a:lnTo>
                      <a:pt x="86" y="73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83" y="73"/>
                    </a:lnTo>
                    <a:lnTo>
                      <a:pt x="82" y="73"/>
                    </a:lnTo>
                    <a:lnTo>
                      <a:pt x="80" y="74"/>
                    </a:lnTo>
                    <a:lnTo>
                      <a:pt x="80" y="77"/>
                    </a:lnTo>
                    <a:lnTo>
                      <a:pt x="80" y="79"/>
                    </a:lnTo>
                    <a:lnTo>
                      <a:pt x="80" y="82"/>
                    </a:lnTo>
                    <a:lnTo>
                      <a:pt x="80" y="84"/>
                    </a:lnTo>
                    <a:lnTo>
                      <a:pt x="75" y="86"/>
                    </a:lnTo>
                    <a:lnTo>
                      <a:pt x="70" y="90"/>
                    </a:lnTo>
                    <a:lnTo>
                      <a:pt x="70" y="90"/>
                    </a:lnTo>
                    <a:close/>
                    <a:moveTo>
                      <a:pt x="67" y="84"/>
                    </a:moveTo>
                    <a:lnTo>
                      <a:pt x="68" y="84"/>
                    </a:lnTo>
                    <a:lnTo>
                      <a:pt x="69" y="84"/>
                    </a:lnTo>
                    <a:lnTo>
                      <a:pt x="69" y="84"/>
                    </a:lnTo>
                    <a:lnTo>
                      <a:pt x="69" y="83"/>
                    </a:lnTo>
                    <a:lnTo>
                      <a:pt x="69" y="82"/>
                    </a:lnTo>
                    <a:lnTo>
                      <a:pt x="70" y="82"/>
                    </a:lnTo>
                    <a:lnTo>
                      <a:pt x="70" y="79"/>
                    </a:lnTo>
                    <a:lnTo>
                      <a:pt x="72" y="77"/>
                    </a:lnTo>
                    <a:lnTo>
                      <a:pt x="74" y="73"/>
                    </a:lnTo>
                    <a:lnTo>
                      <a:pt x="75" y="71"/>
                    </a:lnTo>
                    <a:lnTo>
                      <a:pt x="75" y="70"/>
                    </a:lnTo>
                    <a:lnTo>
                      <a:pt x="75" y="69"/>
                    </a:lnTo>
                    <a:lnTo>
                      <a:pt x="74" y="69"/>
                    </a:lnTo>
                    <a:lnTo>
                      <a:pt x="74" y="69"/>
                    </a:lnTo>
                    <a:lnTo>
                      <a:pt x="73" y="68"/>
                    </a:lnTo>
                    <a:lnTo>
                      <a:pt x="72" y="67"/>
                    </a:lnTo>
                    <a:lnTo>
                      <a:pt x="71" y="67"/>
                    </a:lnTo>
                    <a:lnTo>
                      <a:pt x="70" y="67"/>
                    </a:lnTo>
                    <a:lnTo>
                      <a:pt x="69" y="67"/>
                    </a:lnTo>
                    <a:lnTo>
                      <a:pt x="68" y="68"/>
                    </a:lnTo>
                    <a:lnTo>
                      <a:pt x="66" y="69"/>
                    </a:lnTo>
                    <a:lnTo>
                      <a:pt x="66" y="70"/>
                    </a:lnTo>
                    <a:lnTo>
                      <a:pt x="65" y="71"/>
                    </a:lnTo>
                    <a:lnTo>
                      <a:pt x="65" y="73"/>
                    </a:lnTo>
                    <a:lnTo>
                      <a:pt x="64" y="73"/>
                    </a:lnTo>
                    <a:lnTo>
                      <a:pt x="64" y="74"/>
                    </a:lnTo>
                    <a:lnTo>
                      <a:pt x="64" y="75"/>
                    </a:lnTo>
                    <a:lnTo>
                      <a:pt x="63" y="77"/>
                    </a:lnTo>
                    <a:lnTo>
                      <a:pt x="62" y="77"/>
                    </a:lnTo>
                    <a:lnTo>
                      <a:pt x="61" y="78"/>
                    </a:lnTo>
                    <a:lnTo>
                      <a:pt x="59" y="80"/>
                    </a:lnTo>
                    <a:lnTo>
                      <a:pt x="58" y="81"/>
                    </a:lnTo>
                    <a:lnTo>
                      <a:pt x="58" y="82"/>
                    </a:lnTo>
                    <a:lnTo>
                      <a:pt x="58" y="83"/>
                    </a:lnTo>
                    <a:lnTo>
                      <a:pt x="58" y="85"/>
                    </a:lnTo>
                    <a:lnTo>
                      <a:pt x="59" y="85"/>
                    </a:lnTo>
                    <a:lnTo>
                      <a:pt x="59" y="85"/>
                    </a:lnTo>
                    <a:lnTo>
                      <a:pt x="60" y="86"/>
                    </a:lnTo>
                    <a:lnTo>
                      <a:pt x="61" y="86"/>
                    </a:lnTo>
                    <a:lnTo>
                      <a:pt x="62" y="86"/>
                    </a:lnTo>
                    <a:lnTo>
                      <a:pt x="62" y="86"/>
                    </a:lnTo>
                    <a:lnTo>
                      <a:pt x="63" y="85"/>
                    </a:lnTo>
                    <a:lnTo>
                      <a:pt x="66" y="84"/>
                    </a:lnTo>
                    <a:lnTo>
                      <a:pt x="67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ŝļîḓè">
                <a:extLst>
                  <a:ext uri="{FF2B5EF4-FFF2-40B4-BE49-F238E27FC236}">
                    <a16:creationId xmlns:a16="http://schemas.microsoft.com/office/drawing/2014/main" id="{3A2AC9F2-DB67-AA4E-8972-EA9EE0C7D958}"/>
                  </a:ext>
                </a:extLst>
              </p:cNvPr>
              <p:cNvSpPr/>
              <p:nvPr/>
            </p:nvSpPr>
            <p:spPr bwMode="auto">
              <a:xfrm>
                <a:off x="2708276" y="2566988"/>
                <a:ext cx="76200" cy="209550"/>
              </a:xfrm>
              <a:custGeom>
                <a:avLst/>
                <a:gdLst>
                  <a:gd name="T0" fmla="*/ 1 w 48"/>
                  <a:gd name="T1" fmla="*/ 31 h 132"/>
                  <a:gd name="T2" fmla="*/ 9 w 48"/>
                  <a:gd name="T3" fmla="*/ 20 h 132"/>
                  <a:gd name="T4" fmla="*/ 26 w 48"/>
                  <a:gd name="T5" fmla="*/ 4 h 132"/>
                  <a:gd name="T6" fmla="*/ 34 w 48"/>
                  <a:gd name="T7" fmla="*/ 0 h 132"/>
                  <a:gd name="T8" fmla="*/ 40 w 48"/>
                  <a:gd name="T9" fmla="*/ 1 h 132"/>
                  <a:gd name="T10" fmla="*/ 41 w 48"/>
                  <a:gd name="T11" fmla="*/ 4 h 132"/>
                  <a:gd name="T12" fmla="*/ 38 w 48"/>
                  <a:gd name="T13" fmla="*/ 20 h 132"/>
                  <a:gd name="T14" fmla="*/ 32 w 48"/>
                  <a:gd name="T15" fmla="*/ 60 h 132"/>
                  <a:gd name="T16" fmla="*/ 28 w 48"/>
                  <a:gd name="T17" fmla="*/ 65 h 132"/>
                  <a:gd name="T18" fmla="*/ 20 w 48"/>
                  <a:gd name="T19" fmla="*/ 70 h 132"/>
                  <a:gd name="T20" fmla="*/ 20 w 48"/>
                  <a:gd name="T21" fmla="*/ 81 h 132"/>
                  <a:gd name="T22" fmla="*/ 22 w 48"/>
                  <a:gd name="T23" fmla="*/ 90 h 132"/>
                  <a:gd name="T24" fmla="*/ 31 w 48"/>
                  <a:gd name="T25" fmla="*/ 90 h 132"/>
                  <a:gd name="T26" fmla="*/ 35 w 48"/>
                  <a:gd name="T27" fmla="*/ 91 h 132"/>
                  <a:gd name="T28" fmla="*/ 35 w 48"/>
                  <a:gd name="T29" fmla="*/ 97 h 132"/>
                  <a:gd name="T30" fmla="*/ 27 w 48"/>
                  <a:gd name="T31" fmla="*/ 114 h 132"/>
                  <a:gd name="T32" fmla="*/ 26 w 48"/>
                  <a:gd name="T33" fmla="*/ 120 h 132"/>
                  <a:gd name="T34" fmla="*/ 34 w 48"/>
                  <a:gd name="T35" fmla="*/ 117 h 132"/>
                  <a:gd name="T36" fmla="*/ 42 w 48"/>
                  <a:gd name="T37" fmla="*/ 114 h 132"/>
                  <a:gd name="T38" fmla="*/ 47 w 48"/>
                  <a:gd name="T39" fmla="*/ 118 h 132"/>
                  <a:gd name="T40" fmla="*/ 48 w 48"/>
                  <a:gd name="T41" fmla="*/ 124 h 132"/>
                  <a:gd name="T42" fmla="*/ 41 w 48"/>
                  <a:gd name="T43" fmla="*/ 129 h 132"/>
                  <a:gd name="T44" fmla="*/ 30 w 48"/>
                  <a:gd name="T45" fmla="*/ 132 h 132"/>
                  <a:gd name="T46" fmla="*/ 16 w 48"/>
                  <a:gd name="T47" fmla="*/ 131 h 132"/>
                  <a:gd name="T48" fmla="*/ 13 w 48"/>
                  <a:gd name="T49" fmla="*/ 128 h 132"/>
                  <a:gd name="T50" fmla="*/ 15 w 48"/>
                  <a:gd name="T51" fmla="*/ 124 h 132"/>
                  <a:gd name="T52" fmla="*/ 16 w 48"/>
                  <a:gd name="T53" fmla="*/ 121 h 132"/>
                  <a:gd name="T54" fmla="*/ 16 w 48"/>
                  <a:gd name="T55" fmla="*/ 108 h 132"/>
                  <a:gd name="T56" fmla="*/ 12 w 48"/>
                  <a:gd name="T57" fmla="*/ 106 h 132"/>
                  <a:gd name="T58" fmla="*/ 10 w 48"/>
                  <a:gd name="T59" fmla="*/ 102 h 132"/>
                  <a:gd name="T60" fmla="*/ 12 w 48"/>
                  <a:gd name="T61" fmla="*/ 91 h 132"/>
                  <a:gd name="T62" fmla="*/ 7 w 48"/>
                  <a:gd name="T63" fmla="*/ 81 h 132"/>
                  <a:gd name="T64" fmla="*/ 4 w 48"/>
                  <a:gd name="T65" fmla="*/ 78 h 132"/>
                  <a:gd name="T66" fmla="*/ 8 w 48"/>
                  <a:gd name="T67" fmla="*/ 73 h 132"/>
                  <a:gd name="T68" fmla="*/ 10 w 48"/>
                  <a:gd name="T69" fmla="*/ 62 h 132"/>
                  <a:gd name="T70" fmla="*/ 10 w 48"/>
                  <a:gd name="T71" fmla="*/ 60 h 132"/>
                  <a:gd name="T72" fmla="*/ 5 w 48"/>
                  <a:gd name="T73" fmla="*/ 60 h 132"/>
                  <a:gd name="T74" fmla="*/ 4 w 48"/>
                  <a:gd name="T75" fmla="*/ 56 h 132"/>
                  <a:gd name="T76" fmla="*/ 8 w 48"/>
                  <a:gd name="T77" fmla="*/ 52 h 132"/>
                  <a:gd name="T78" fmla="*/ 12 w 48"/>
                  <a:gd name="T79" fmla="*/ 49 h 132"/>
                  <a:gd name="T80" fmla="*/ 14 w 48"/>
                  <a:gd name="T81" fmla="*/ 34 h 132"/>
                  <a:gd name="T82" fmla="*/ 19 w 48"/>
                  <a:gd name="T83" fmla="*/ 32 h 132"/>
                  <a:gd name="T84" fmla="*/ 20 w 48"/>
                  <a:gd name="T85" fmla="*/ 39 h 132"/>
                  <a:gd name="T86" fmla="*/ 20 w 48"/>
                  <a:gd name="T87" fmla="*/ 49 h 132"/>
                  <a:gd name="T88" fmla="*/ 23 w 48"/>
                  <a:gd name="T89" fmla="*/ 49 h 132"/>
                  <a:gd name="T90" fmla="*/ 30 w 48"/>
                  <a:gd name="T91" fmla="*/ 18 h 132"/>
                  <a:gd name="T92" fmla="*/ 30 w 48"/>
                  <a:gd name="T93" fmla="*/ 10 h 132"/>
                  <a:gd name="T94" fmla="*/ 18 w 48"/>
                  <a:gd name="T95" fmla="*/ 2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" h="132">
                    <a:moveTo>
                      <a:pt x="8" y="32"/>
                    </a:moveTo>
                    <a:lnTo>
                      <a:pt x="0" y="36"/>
                    </a:lnTo>
                    <a:lnTo>
                      <a:pt x="0" y="34"/>
                    </a:lnTo>
                    <a:lnTo>
                      <a:pt x="1" y="31"/>
                    </a:lnTo>
                    <a:lnTo>
                      <a:pt x="3" y="28"/>
                    </a:lnTo>
                    <a:lnTo>
                      <a:pt x="4" y="27"/>
                    </a:lnTo>
                    <a:lnTo>
                      <a:pt x="6" y="24"/>
                    </a:lnTo>
                    <a:lnTo>
                      <a:pt x="9" y="20"/>
                    </a:lnTo>
                    <a:lnTo>
                      <a:pt x="16" y="14"/>
                    </a:lnTo>
                    <a:lnTo>
                      <a:pt x="21" y="8"/>
                    </a:lnTo>
                    <a:lnTo>
                      <a:pt x="24" y="6"/>
                    </a:lnTo>
                    <a:lnTo>
                      <a:pt x="26" y="4"/>
                    </a:lnTo>
                    <a:lnTo>
                      <a:pt x="28" y="3"/>
                    </a:lnTo>
                    <a:lnTo>
                      <a:pt x="30" y="1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0" y="2"/>
                    </a:lnTo>
                    <a:lnTo>
                      <a:pt x="41" y="3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1" y="8"/>
                    </a:lnTo>
                    <a:lnTo>
                      <a:pt x="40" y="12"/>
                    </a:lnTo>
                    <a:lnTo>
                      <a:pt x="39" y="17"/>
                    </a:lnTo>
                    <a:lnTo>
                      <a:pt x="38" y="20"/>
                    </a:lnTo>
                    <a:lnTo>
                      <a:pt x="36" y="28"/>
                    </a:lnTo>
                    <a:lnTo>
                      <a:pt x="35" y="40"/>
                    </a:lnTo>
                    <a:lnTo>
                      <a:pt x="33" y="53"/>
                    </a:lnTo>
                    <a:lnTo>
                      <a:pt x="32" y="60"/>
                    </a:lnTo>
                    <a:lnTo>
                      <a:pt x="32" y="61"/>
                    </a:lnTo>
                    <a:lnTo>
                      <a:pt x="31" y="63"/>
                    </a:lnTo>
                    <a:lnTo>
                      <a:pt x="29" y="64"/>
                    </a:lnTo>
                    <a:lnTo>
                      <a:pt x="28" y="65"/>
                    </a:lnTo>
                    <a:lnTo>
                      <a:pt x="24" y="68"/>
                    </a:lnTo>
                    <a:lnTo>
                      <a:pt x="22" y="68"/>
                    </a:lnTo>
                    <a:lnTo>
                      <a:pt x="21" y="69"/>
                    </a:lnTo>
                    <a:lnTo>
                      <a:pt x="20" y="70"/>
                    </a:lnTo>
                    <a:lnTo>
                      <a:pt x="20" y="71"/>
                    </a:lnTo>
                    <a:lnTo>
                      <a:pt x="20" y="72"/>
                    </a:lnTo>
                    <a:lnTo>
                      <a:pt x="20" y="76"/>
                    </a:lnTo>
                    <a:lnTo>
                      <a:pt x="20" y="81"/>
                    </a:lnTo>
                    <a:lnTo>
                      <a:pt x="20" y="86"/>
                    </a:lnTo>
                    <a:lnTo>
                      <a:pt x="21" y="89"/>
                    </a:lnTo>
                    <a:lnTo>
                      <a:pt x="22" y="89"/>
                    </a:lnTo>
                    <a:lnTo>
                      <a:pt x="22" y="90"/>
                    </a:lnTo>
                    <a:lnTo>
                      <a:pt x="23" y="91"/>
                    </a:lnTo>
                    <a:lnTo>
                      <a:pt x="24" y="91"/>
                    </a:lnTo>
                    <a:lnTo>
                      <a:pt x="27" y="90"/>
                    </a:lnTo>
                    <a:lnTo>
                      <a:pt x="31" y="90"/>
                    </a:lnTo>
                    <a:lnTo>
                      <a:pt x="32" y="90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5" y="91"/>
                    </a:lnTo>
                    <a:lnTo>
                      <a:pt x="36" y="92"/>
                    </a:lnTo>
                    <a:lnTo>
                      <a:pt x="36" y="92"/>
                    </a:lnTo>
                    <a:lnTo>
                      <a:pt x="36" y="95"/>
                    </a:lnTo>
                    <a:lnTo>
                      <a:pt x="35" y="97"/>
                    </a:lnTo>
                    <a:lnTo>
                      <a:pt x="33" y="100"/>
                    </a:lnTo>
                    <a:lnTo>
                      <a:pt x="32" y="104"/>
                    </a:lnTo>
                    <a:lnTo>
                      <a:pt x="28" y="111"/>
                    </a:lnTo>
                    <a:lnTo>
                      <a:pt x="27" y="114"/>
                    </a:lnTo>
                    <a:lnTo>
                      <a:pt x="26" y="116"/>
                    </a:lnTo>
                    <a:lnTo>
                      <a:pt x="25" y="118"/>
                    </a:lnTo>
                    <a:lnTo>
                      <a:pt x="25" y="119"/>
                    </a:lnTo>
                    <a:lnTo>
                      <a:pt x="26" y="120"/>
                    </a:lnTo>
                    <a:lnTo>
                      <a:pt x="27" y="120"/>
                    </a:lnTo>
                    <a:lnTo>
                      <a:pt x="28" y="120"/>
                    </a:lnTo>
                    <a:lnTo>
                      <a:pt x="31" y="119"/>
                    </a:lnTo>
                    <a:lnTo>
                      <a:pt x="34" y="117"/>
                    </a:lnTo>
                    <a:lnTo>
                      <a:pt x="37" y="116"/>
                    </a:lnTo>
                    <a:lnTo>
                      <a:pt x="40" y="115"/>
                    </a:lnTo>
                    <a:lnTo>
                      <a:pt x="40" y="115"/>
                    </a:lnTo>
                    <a:lnTo>
                      <a:pt x="42" y="114"/>
                    </a:lnTo>
                    <a:lnTo>
                      <a:pt x="43" y="114"/>
                    </a:lnTo>
                    <a:lnTo>
                      <a:pt x="44" y="115"/>
                    </a:lnTo>
                    <a:lnTo>
                      <a:pt x="45" y="116"/>
                    </a:lnTo>
                    <a:lnTo>
                      <a:pt x="47" y="118"/>
                    </a:lnTo>
                    <a:lnTo>
                      <a:pt x="48" y="120"/>
                    </a:lnTo>
                    <a:lnTo>
                      <a:pt x="48" y="121"/>
                    </a:lnTo>
                    <a:lnTo>
                      <a:pt x="48" y="123"/>
                    </a:lnTo>
                    <a:lnTo>
                      <a:pt x="48" y="124"/>
                    </a:lnTo>
                    <a:lnTo>
                      <a:pt x="48" y="126"/>
                    </a:lnTo>
                    <a:lnTo>
                      <a:pt x="46" y="128"/>
                    </a:lnTo>
                    <a:lnTo>
                      <a:pt x="44" y="128"/>
                    </a:lnTo>
                    <a:lnTo>
                      <a:pt x="41" y="129"/>
                    </a:lnTo>
                    <a:lnTo>
                      <a:pt x="37" y="130"/>
                    </a:lnTo>
                    <a:lnTo>
                      <a:pt x="35" y="131"/>
                    </a:lnTo>
                    <a:lnTo>
                      <a:pt x="32" y="132"/>
                    </a:lnTo>
                    <a:lnTo>
                      <a:pt x="30" y="132"/>
                    </a:lnTo>
                    <a:lnTo>
                      <a:pt x="26" y="132"/>
                    </a:lnTo>
                    <a:lnTo>
                      <a:pt x="20" y="132"/>
                    </a:lnTo>
                    <a:lnTo>
                      <a:pt x="18" y="132"/>
                    </a:lnTo>
                    <a:lnTo>
                      <a:pt x="16" y="131"/>
                    </a:lnTo>
                    <a:lnTo>
                      <a:pt x="15" y="130"/>
                    </a:lnTo>
                    <a:lnTo>
                      <a:pt x="14" y="130"/>
                    </a:lnTo>
                    <a:lnTo>
                      <a:pt x="13" y="128"/>
                    </a:lnTo>
                    <a:lnTo>
                      <a:pt x="13" y="128"/>
                    </a:lnTo>
                    <a:lnTo>
                      <a:pt x="13" y="127"/>
                    </a:lnTo>
                    <a:lnTo>
                      <a:pt x="13" y="125"/>
                    </a:lnTo>
                    <a:lnTo>
                      <a:pt x="14" y="124"/>
                    </a:lnTo>
                    <a:lnTo>
                      <a:pt x="15" y="124"/>
                    </a:lnTo>
                    <a:lnTo>
                      <a:pt x="16" y="124"/>
                    </a:lnTo>
                    <a:lnTo>
                      <a:pt x="16" y="123"/>
                    </a:lnTo>
                    <a:lnTo>
                      <a:pt x="17" y="122"/>
                    </a:lnTo>
                    <a:lnTo>
                      <a:pt x="16" y="121"/>
                    </a:lnTo>
                    <a:lnTo>
                      <a:pt x="16" y="118"/>
                    </a:lnTo>
                    <a:lnTo>
                      <a:pt x="16" y="113"/>
                    </a:lnTo>
                    <a:lnTo>
                      <a:pt x="16" y="111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107"/>
                    </a:lnTo>
                    <a:lnTo>
                      <a:pt x="14" y="107"/>
                    </a:lnTo>
                    <a:lnTo>
                      <a:pt x="12" y="106"/>
                    </a:lnTo>
                    <a:lnTo>
                      <a:pt x="11" y="104"/>
                    </a:lnTo>
                    <a:lnTo>
                      <a:pt x="10" y="104"/>
                    </a:lnTo>
                    <a:lnTo>
                      <a:pt x="10" y="103"/>
                    </a:lnTo>
                    <a:lnTo>
                      <a:pt x="10" y="102"/>
                    </a:lnTo>
                    <a:lnTo>
                      <a:pt x="12" y="100"/>
                    </a:lnTo>
                    <a:lnTo>
                      <a:pt x="13" y="98"/>
                    </a:lnTo>
                    <a:lnTo>
                      <a:pt x="13" y="95"/>
                    </a:lnTo>
                    <a:lnTo>
                      <a:pt x="12" y="91"/>
                    </a:lnTo>
                    <a:lnTo>
                      <a:pt x="12" y="88"/>
                    </a:lnTo>
                    <a:lnTo>
                      <a:pt x="11" y="85"/>
                    </a:lnTo>
                    <a:lnTo>
                      <a:pt x="9" y="84"/>
                    </a:lnTo>
                    <a:lnTo>
                      <a:pt x="7" y="81"/>
                    </a:lnTo>
                    <a:lnTo>
                      <a:pt x="5" y="80"/>
                    </a:lnTo>
                    <a:lnTo>
                      <a:pt x="5" y="79"/>
                    </a:lnTo>
                    <a:lnTo>
                      <a:pt x="4" y="79"/>
                    </a:lnTo>
                    <a:lnTo>
                      <a:pt x="4" y="78"/>
                    </a:lnTo>
                    <a:lnTo>
                      <a:pt x="5" y="77"/>
                    </a:lnTo>
                    <a:lnTo>
                      <a:pt x="5" y="76"/>
                    </a:lnTo>
                    <a:lnTo>
                      <a:pt x="7" y="75"/>
                    </a:lnTo>
                    <a:lnTo>
                      <a:pt x="8" y="73"/>
                    </a:lnTo>
                    <a:lnTo>
                      <a:pt x="8" y="70"/>
                    </a:lnTo>
                    <a:lnTo>
                      <a:pt x="9" y="67"/>
                    </a:lnTo>
                    <a:lnTo>
                      <a:pt x="9" y="64"/>
                    </a:lnTo>
                    <a:lnTo>
                      <a:pt x="10" y="62"/>
                    </a:lnTo>
                    <a:lnTo>
                      <a:pt x="11" y="61"/>
                    </a:lnTo>
                    <a:lnTo>
                      <a:pt x="11" y="60"/>
                    </a:lnTo>
                    <a:lnTo>
                      <a:pt x="11" y="60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8" y="60"/>
                    </a:lnTo>
                    <a:lnTo>
                      <a:pt x="7" y="60"/>
                    </a:lnTo>
                    <a:lnTo>
                      <a:pt x="5" y="60"/>
                    </a:lnTo>
                    <a:lnTo>
                      <a:pt x="5" y="59"/>
                    </a:lnTo>
                    <a:lnTo>
                      <a:pt x="4" y="58"/>
                    </a:lnTo>
                    <a:lnTo>
                      <a:pt x="4" y="57"/>
                    </a:lnTo>
                    <a:lnTo>
                      <a:pt x="4" y="56"/>
                    </a:lnTo>
                    <a:lnTo>
                      <a:pt x="4" y="55"/>
                    </a:lnTo>
                    <a:lnTo>
                      <a:pt x="5" y="54"/>
                    </a:lnTo>
                    <a:lnTo>
                      <a:pt x="7" y="53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11" y="52"/>
                    </a:lnTo>
                    <a:lnTo>
                      <a:pt x="12" y="51"/>
                    </a:lnTo>
                    <a:lnTo>
                      <a:pt x="12" y="49"/>
                    </a:lnTo>
                    <a:lnTo>
                      <a:pt x="13" y="45"/>
                    </a:lnTo>
                    <a:lnTo>
                      <a:pt x="13" y="40"/>
                    </a:lnTo>
                    <a:lnTo>
                      <a:pt x="14" y="35"/>
                    </a:lnTo>
                    <a:lnTo>
                      <a:pt x="14" y="34"/>
                    </a:lnTo>
                    <a:lnTo>
                      <a:pt x="15" y="34"/>
                    </a:lnTo>
                    <a:lnTo>
                      <a:pt x="16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19" y="32"/>
                    </a:lnTo>
                    <a:lnTo>
                      <a:pt x="20" y="33"/>
                    </a:lnTo>
                    <a:lnTo>
                      <a:pt x="20" y="36"/>
                    </a:lnTo>
                    <a:lnTo>
                      <a:pt x="20" y="39"/>
                    </a:lnTo>
                    <a:lnTo>
                      <a:pt x="20" y="41"/>
                    </a:lnTo>
                    <a:lnTo>
                      <a:pt x="20" y="44"/>
                    </a:lnTo>
                    <a:lnTo>
                      <a:pt x="20" y="47"/>
                    </a:lnTo>
                    <a:lnTo>
                      <a:pt x="20" y="49"/>
                    </a:lnTo>
                    <a:lnTo>
                      <a:pt x="21" y="50"/>
                    </a:lnTo>
                    <a:lnTo>
                      <a:pt x="22" y="50"/>
                    </a:lnTo>
                    <a:lnTo>
                      <a:pt x="22" y="50"/>
                    </a:lnTo>
                    <a:lnTo>
                      <a:pt x="23" y="49"/>
                    </a:lnTo>
                    <a:lnTo>
                      <a:pt x="24" y="44"/>
                    </a:lnTo>
                    <a:lnTo>
                      <a:pt x="27" y="34"/>
                    </a:lnTo>
                    <a:lnTo>
                      <a:pt x="28" y="24"/>
                    </a:lnTo>
                    <a:lnTo>
                      <a:pt x="30" y="18"/>
                    </a:lnTo>
                    <a:lnTo>
                      <a:pt x="31" y="15"/>
                    </a:lnTo>
                    <a:lnTo>
                      <a:pt x="31" y="12"/>
                    </a:lnTo>
                    <a:lnTo>
                      <a:pt x="30" y="11"/>
                    </a:lnTo>
                    <a:lnTo>
                      <a:pt x="30" y="10"/>
                    </a:lnTo>
                    <a:lnTo>
                      <a:pt x="29" y="10"/>
                    </a:lnTo>
                    <a:lnTo>
                      <a:pt x="28" y="11"/>
                    </a:lnTo>
                    <a:lnTo>
                      <a:pt x="24" y="16"/>
                    </a:lnTo>
                    <a:lnTo>
                      <a:pt x="18" y="21"/>
                    </a:lnTo>
                    <a:lnTo>
                      <a:pt x="12" y="26"/>
                    </a:lnTo>
                    <a:lnTo>
                      <a:pt x="8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š1îḋè">
                <a:extLst>
                  <a:ext uri="{FF2B5EF4-FFF2-40B4-BE49-F238E27FC236}">
                    <a16:creationId xmlns:a16="http://schemas.microsoft.com/office/drawing/2014/main" id="{FC66DE2A-8A8A-2145-A377-710310F9A40F}"/>
                  </a:ext>
                </a:extLst>
              </p:cNvPr>
              <p:cNvSpPr/>
              <p:nvPr/>
            </p:nvSpPr>
            <p:spPr bwMode="auto">
              <a:xfrm>
                <a:off x="2684463" y="2625726"/>
                <a:ext cx="26988" cy="47625"/>
              </a:xfrm>
              <a:custGeom>
                <a:avLst/>
                <a:gdLst>
                  <a:gd name="T0" fmla="*/ 2 w 17"/>
                  <a:gd name="T1" fmla="*/ 6 h 30"/>
                  <a:gd name="T2" fmla="*/ 1 w 17"/>
                  <a:gd name="T3" fmla="*/ 5 h 30"/>
                  <a:gd name="T4" fmla="*/ 0 w 17"/>
                  <a:gd name="T5" fmla="*/ 3 h 30"/>
                  <a:gd name="T6" fmla="*/ 0 w 17"/>
                  <a:gd name="T7" fmla="*/ 3 h 30"/>
                  <a:gd name="T8" fmla="*/ 0 w 17"/>
                  <a:gd name="T9" fmla="*/ 3 h 30"/>
                  <a:gd name="T10" fmla="*/ 1 w 17"/>
                  <a:gd name="T11" fmla="*/ 2 h 30"/>
                  <a:gd name="T12" fmla="*/ 3 w 17"/>
                  <a:gd name="T13" fmla="*/ 1 h 30"/>
                  <a:gd name="T14" fmla="*/ 6 w 17"/>
                  <a:gd name="T15" fmla="*/ 1 h 30"/>
                  <a:gd name="T16" fmla="*/ 9 w 17"/>
                  <a:gd name="T17" fmla="*/ 0 h 30"/>
                  <a:gd name="T18" fmla="*/ 11 w 17"/>
                  <a:gd name="T19" fmla="*/ 0 h 30"/>
                  <a:gd name="T20" fmla="*/ 12 w 17"/>
                  <a:gd name="T21" fmla="*/ 1 h 30"/>
                  <a:gd name="T22" fmla="*/ 13 w 17"/>
                  <a:gd name="T23" fmla="*/ 2 h 30"/>
                  <a:gd name="T24" fmla="*/ 14 w 17"/>
                  <a:gd name="T25" fmla="*/ 3 h 30"/>
                  <a:gd name="T26" fmla="*/ 15 w 17"/>
                  <a:gd name="T27" fmla="*/ 7 h 30"/>
                  <a:gd name="T28" fmla="*/ 15 w 17"/>
                  <a:gd name="T29" fmla="*/ 14 h 30"/>
                  <a:gd name="T30" fmla="*/ 16 w 17"/>
                  <a:gd name="T31" fmla="*/ 19 h 30"/>
                  <a:gd name="T32" fmla="*/ 17 w 17"/>
                  <a:gd name="T33" fmla="*/ 23 h 30"/>
                  <a:gd name="T34" fmla="*/ 17 w 17"/>
                  <a:gd name="T35" fmla="*/ 25 h 30"/>
                  <a:gd name="T36" fmla="*/ 17 w 17"/>
                  <a:gd name="T37" fmla="*/ 27 h 30"/>
                  <a:gd name="T38" fmla="*/ 16 w 17"/>
                  <a:gd name="T39" fmla="*/ 28 h 30"/>
                  <a:gd name="T40" fmla="*/ 15 w 17"/>
                  <a:gd name="T41" fmla="*/ 29 h 30"/>
                  <a:gd name="T42" fmla="*/ 14 w 17"/>
                  <a:gd name="T43" fmla="*/ 30 h 30"/>
                  <a:gd name="T44" fmla="*/ 11 w 17"/>
                  <a:gd name="T45" fmla="*/ 30 h 30"/>
                  <a:gd name="T46" fmla="*/ 10 w 17"/>
                  <a:gd name="T47" fmla="*/ 30 h 30"/>
                  <a:gd name="T48" fmla="*/ 8 w 17"/>
                  <a:gd name="T49" fmla="*/ 29 h 30"/>
                  <a:gd name="T50" fmla="*/ 7 w 17"/>
                  <a:gd name="T51" fmla="*/ 28 h 30"/>
                  <a:gd name="T52" fmla="*/ 7 w 17"/>
                  <a:gd name="T53" fmla="*/ 27 h 30"/>
                  <a:gd name="T54" fmla="*/ 6 w 17"/>
                  <a:gd name="T55" fmla="*/ 23 h 30"/>
                  <a:gd name="T56" fmla="*/ 6 w 17"/>
                  <a:gd name="T57" fmla="*/ 19 h 30"/>
                  <a:gd name="T58" fmla="*/ 5 w 17"/>
                  <a:gd name="T59" fmla="*/ 15 h 30"/>
                  <a:gd name="T60" fmla="*/ 4 w 17"/>
                  <a:gd name="T61" fmla="*/ 11 h 30"/>
                  <a:gd name="T62" fmla="*/ 3 w 17"/>
                  <a:gd name="T63" fmla="*/ 8 h 30"/>
                  <a:gd name="T64" fmla="*/ 3 w 17"/>
                  <a:gd name="T65" fmla="*/ 7 h 30"/>
                  <a:gd name="T66" fmla="*/ 3 w 17"/>
                  <a:gd name="T67" fmla="*/ 7 h 30"/>
                  <a:gd name="T68" fmla="*/ 2 w 17"/>
                  <a:gd name="T69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" h="30">
                    <a:moveTo>
                      <a:pt x="2" y="6"/>
                    </a:moveTo>
                    <a:lnTo>
                      <a:pt x="1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1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7"/>
                    </a:lnTo>
                    <a:lnTo>
                      <a:pt x="15" y="14"/>
                    </a:lnTo>
                    <a:lnTo>
                      <a:pt x="16" y="19"/>
                    </a:lnTo>
                    <a:lnTo>
                      <a:pt x="17" y="23"/>
                    </a:lnTo>
                    <a:lnTo>
                      <a:pt x="17" y="25"/>
                    </a:lnTo>
                    <a:lnTo>
                      <a:pt x="17" y="27"/>
                    </a:lnTo>
                    <a:lnTo>
                      <a:pt x="16" y="28"/>
                    </a:lnTo>
                    <a:lnTo>
                      <a:pt x="15" y="29"/>
                    </a:lnTo>
                    <a:lnTo>
                      <a:pt x="14" y="30"/>
                    </a:lnTo>
                    <a:lnTo>
                      <a:pt x="11" y="30"/>
                    </a:lnTo>
                    <a:lnTo>
                      <a:pt x="10" y="30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7" y="27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5" y="15"/>
                    </a:lnTo>
                    <a:lnTo>
                      <a:pt x="4" y="11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ïṡḷiḓé">
                <a:extLst>
                  <a:ext uri="{FF2B5EF4-FFF2-40B4-BE49-F238E27FC236}">
                    <a16:creationId xmlns:a16="http://schemas.microsoft.com/office/drawing/2014/main" id="{91636F3A-C1AE-D543-A8C5-07CE275C5513}"/>
                  </a:ext>
                </a:extLst>
              </p:cNvPr>
              <p:cNvSpPr/>
              <p:nvPr/>
            </p:nvSpPr>
            <p:spPr bwMode="auto">
              <a:xfrm>
                <a:off x="2617788" y="2617788"/>
                <a:ext cx="65088" cy="158750"/>
              </a:xfrm>
              <a:custGeom>
                <a:avLst/>
                <a:gdLst>
                  <a:gd name="T0" fmla="*/ 14 w 41"/>
                  <a:gd name="T1" fmla="*/ 26 h 100"/>
                  <a:gd name="T2" fmla="*/ 10 w 41"/>
                  <a:gd name="T3" fmla="*/ 30 h 100"/>
                  <a:gd name="T4" fmla="*/ 5 w 41"/>
                  <a:gd name="T5" fmla="*/ 28 h 100"/>
                  <a:gd name="T6" fmla="*/ 1 w 41"/>
                  <a:gd name="T7" fmla="*/ 26 h 100"/>
                  <a:gd name="T8" fmla="*/ 0 w 41"/>
                  <a:gd name="T9" fmla="*/ 24 h 100"/>
                  <a:gd name="T10" fmla="*/ 2 w 41"/>
                  <a:gd name="T11" fmla="*/ 19 h 100"/>
                  <a:gd name="T12" fmla="*/ 10 w 41"/>
                  <a:gd name="T13" fmla="*/ 12 h 100"/>
                  <a:gd name="T14" fmla="*/ 21 w 41"/>
                  <a:gd name="T15" fmla="*/ 4 h 100"/>
                  <a:gd name="T16" fmla="*/ 29 w 41"/>
                  <a:gd name="T17" fmla="*/ 0 h 100"/>
                  <a:gd name="T18" fmla="*/ 30 w 41"/>
                  <a:gd name="T19" fmla="*/ 0 h 100"/>
                  <a:gd name="T20" fmla="*/ 33 w 41"/>
                  <a:gd name="T21" fmla="*/ 4 h 100"/>
                  <a:gd name="T22" fmla="*/ 35 w 41"/>
                  <a:gd name="T23" fmla="*/ 8 h 100"/>
                  <a:gd name="T24" fmla="*/ 33 w 41"/>
                  <a:gd name="T25" fmla="*/ 16 h 100"/>
                  <a:gd name="T26" fmla="*/ 32 w 41"/>
                  <a:gd name="T27" fmla="*/ 30 h 100"/>
                  <a:gd name="T28" fmla="*/ 31 w 41"/>
                  <a:gd name="T29" fmla="*/ 44 h 100"/>
                  <a:gd name="T30" fmla="*/ 33 w 41"/>
                  <a:gd name="T31" fmla="*/ 46 h 100"/>
                  <a:gd name="T32" fmla="*/ 35 w 41"/>
                  <a:gd name="T33" fmla="*/ 48 h 100"/>
                  <a:gd name="T34" fmla="*/ 31 w 41"/>
                  <a:gd name="T35" fmla="*/ 54 h 100"/>
                  <a:gd name="T36" fmla="*/ 32 w 41"/>
                  <a:gd name="T37" fmla="*/ 57 h 100"/>
                  <a:gd name="T38" fmla="*/ 35 w 41"/>
                  <a:gd name="T39" fmla="*/ 58 h 100"/>
                  <a:gd name="T40" fmla="*/ 37 w 41"/>
                  <a:gd name="T41" fmla="*/ 54 h 100"/>
                  <a:gd name="T42" fmla="*/ 41 w 41"/>
                  <a:gd name="T43" fmla="*/ 48 h 100"/>
                  <a:gd name="T44" fmla="*/ 35 w 41"/>
                  <a:gd name="T45" fmla="*/ 72 h 100"/>
                  <a:gd name="T46" fmla="*/ 30 w 41"/>
                  <a:gd name="T47" fmla="*/ 88 h 100"/>
                  <a:gd name="T48" fmla="*/ 25 w 41"/>
                  <a:gd name="T49" fmla="*/ 96 h 100"/>
                  <a:gd name="T50" fmla="*/ 21 w 41"/>
                  <a:gd name="T51" fmla="*/ 100 h 100"/>
                  <a:gd name="T52" fmla="*/ 17 w 41"/>
                  <a:gd name="T53" fmla="*/ 100 h 100"/>
                  <a:gd name="T54" fmla="*/ 15 w 41"/>
                  <a:gd name="T55" fmla="*/ 97 h 100"/>
                  <a:gd name="T56" fmla="*/ 16 w 41"/>
                  <a:gd name="T57" fmla="*/ 89 h 100"/>
                  <a:gd name="T58" fmla="*/ 18 w 41"/>
                  <a:gd name="T59" fmla="*/ 82 h 100"/>
                  <a:gd name="T60" fmla="*/ 21 w 41"/>
                  <a:gd name="T61" fmla="*/ 74 h 100"/>
                  <a:gd name="T62" fmla="*/ 20 w 41"/>
                  <a:gd name="T63" fmla="*/ 68 h 100"/>
                  <a:gd name="T64" fmla="*/ 18 w 41"/>
                  <a:gd name="T65" fmla="*/ 65 h 100"/>
                  <a:gd name="T66" fmla="*/ 9 w 41"/>
                  <a:gd name="T67" fmla="*/ 69 h 100"/>
                  <a:gd name="T68" fmla="*/ 5 w 41"/>
                  <a:gd name="T69" fmla="*/ 70 h 100"/>
                  <a:gd name="T70" fmla="*/ 5 w 41"/>
                  <a:gd name="T71" fmla="*/ 68 h 100"/>
                  <a:gd name="T72" fmla="*/ 5 w 41"/>
                  <a:gd name="T73" fmla="*/ 61 h 100"/>
                  <a:gd name="T74" fmla="*/ 7 w 41"/>
                  <a:gd name="T75" fmla="*/ 61 h 100"/>
                  <a:gd name="T76" fmla="*/ 9 w 41"/>
                  <a:gd name="T77" fmla="*/ 59 h 100"/>
                  <a:gd name="T78" fmla="*/ 17 w 41"/>
                  <a:gd name="T79" fmla="*/ 54 h 100"/>
                  <a:gd name="T80" fmla="*/ 20 w 41"/>
                  <a:gd name="T81" fmla="*/ 50 h 100"/>
                  <a:gd name="T82" fmla="*/ 20 w 41"/>
                  <a:gd name="T83" fmla="*/ 40 h 100"/>
                  <a:gd name="T84" fmla="*/ 19 w 41"/>
                  <a:gd name="T85" fmla="*/ 25 h 100"/>
                  <a:gd name="T86" fmla="*/ 17 w 41"/>
                  <a:gd name="T87" fmla="*/ 2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100">
                    <a:moveTo>
                      <a:pt x="17" y="24"/>
                    </a:moveTo>
                    <a:lnTo>
                      <a:pt x="16" y="24"/>
                    </a:lnTo>
                    <a:lnTo>
                      <a:pt x="14" y="26"/>
                    </a:lnTo>
                    <a:lnTo>
                      <a:pt x="13" y="28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9" y="30"/>
                    </a:lnTo>
                    <a:lnTo>
                      <a:pt x="7" y="29"/>
                    </a:lnTo>
                    <a:lnTo>
                      <a:pt x="5" y="28"/>
                    </a:lnTo>
                    <a:lnTo>
                      <a:pt x="3" y="28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1" y="20"/>
                    </a:lnTo>
                    <a:lnTo>
                      <a:pt x="2" y="19"/>
                    </a:lnTo>
                    <a:lnTo>
                      <a:pt x="5" y="16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6" y="8"/>
                    </a:lnTo>
                    <a:lnTo>
                      <a:pt x="18" y="6"/>
                    </a:lnTo>
                    <a:lnTo>
                      <a:pt x="21" y="4"/>
                    </a:lnTo>
                    <a:lnTo>
                      <a:pt x="25" y="1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1" y="2"/>
                    </a:lnTo>
                    <a:lnTo>
                      <a:pt x="33" y="4"/>
                    </a:lnTo>
                    <a:lnTo>
                      <a:pt x="34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5" y="12"/>
                    </a:lnTo>
                    <a:lnTo>
                      <a:pt x="33" y="16"/>
                    </a:lnTo>
                    <a:lnTo>
                      <a:pt x="33" y="21"/>
                    </a:lnTo>
                    <a:lnTo>
                      <a:pt x="32" y="24"/>
                    </a:lnTo>
                    <a:lnTo>
                      <a:pt x="32" y="30"/>
                    </a:lnTo>
                    <a:lnTo>
                      <a:pt x="31" y="36"/>
                    </a:lnTo>
                    <a:lnTo>
                      <a:pt x="31" y="43"/>
                    </a:lnTo>
                    <a:lnTo>
                      <a:pt x="31" y="44"/>
                    </a:lnTo>
                    <a:lnTo>
                      <a:pt x="31" y="45"/>
                    </a:lnTo>
                    <a:lnTo>
                      <a:pt x="33" y="46"/>
                    </a:lnTo>
                    <a:lnTo>
                      <a:pt x="33" y="46"/>
                    </a:lnTo>
                    <a:lnTo>
                      <a:pt x="34" y="47"/>
                    </a:lnTo>
                    <a:lnTo>
                      <a:pt x="35" y="48"/>
                    </a:lnTo>
                    <a:lnTo>
                      <a:pt x="35" y="48"/>
                    </a:lnTo>
                    <a:lnTo>
                      <a:pt x="33" y="51"/>
                    </a:lnTo>
                    <a:lnTo>
                      <a:pt x="32" y="53"/>
                    </a:lnTo>
                    <a:lnTo>
                      <a:pt x="31" y="54"/>
                    </a:lnTo>
                    <a:lnTo>
                      <a:pt x="31" y="56"/>
                    </a:lnTo>
                    <a:lnTo>
                      <a:pt x="31" y="56"/>
                    </a:lnTo>
                    <a:lnTo>
                      <a:pt x="32" y="57"/>
                    </a:lnTo>
                    <a:lnTo>
                      <a:pt x="33" y="57"/>
                    </a:lnTo>
                    <a:lnTo>
                      <a:pt x="34" y="58"/>
                    </a:lnTo>
                    <a:lnTo>
                      <a:pt x="35" y="58"/>
                    </a:lnTo>
                    <a:lnTo>
                      <a:pt x="36" y="57"/>
                    </a:lnTo>
                    <a:lnTo>
                      <a:pt x="37" y="56"/>
                    </a:lnTo>
                    <a:lnTo>
                      <a:pt x="37" y="54"/>
                    </a:lnTo>
                    <a:lnTo>
                      <a:pt x="39" y="49"/>
                    </a:lnTo>
                    <a:lnTo>
                      <a:pt x="41" y="47"/>
                    </a:lnTo>
                    <a:lnTo>
                      <a:pt x="41" y="48"/>
                    </a:lnTo>
                    <a:lnTo>
                      <a:pt x="40" y="54"/>
                    </a:lnTo>
                    <a:lnTo>
                      <a:pt x="38" y="61"/>
                    </a:lnTo>
                    <a:lnTo>
                      <a:pt x="35" y="72"/>
                    </a:lnTo>
                    <a:lnTo>
                      <a:pt x="33" y="79"/>
                    </a:lnTo>
                    <a:lnTo>
                      <a:pt x="32" y="84"/>
                    </a:lnTo>
                    <a:lnTo>
                      <a:pt x="30" y="88"/>
                    </a:lnTo>
                    <a:lnTo>
                      <a:pt x="29" y="92"/>
                    </a:lnTo>
                    <a:lnTo>
                      <a:pt x="27" y="94"/>
                    </a:lnTo>
                    <a:lnTo>
                      <a:pt x="25" y="96"/>
                    </a:lnTo>
                    <a:lnTo>
                      <a:pt x="24" y="98"/>
                    </a:lnTo>
                    <a:lnTo>
                      <a:pt x="22" y="99"/>
                    </a:lnTo>
                    <a:lnTo>
                      <a:pt x="21" y="100"/>
                    </a:lnTo>
                    <a:lnTo>
                      <a:pt x="20" y="100"/>
                    </a:lnTo>
                    <a:lnTo>
                      <a:pt x="18" y="100"/>
                    </a:lnTo>
                    <a:lnTo>
                      <a:pt x="17" y="100"/>
                    </a:lnTo>
                    <a:lnTo>
                      <a:pt x="16" y="100"/>
                    </a:lnTo>
                    <a:lnTo>
                      <a:pt x="15" y="98"/>
                    </a:lnTo>
                    <a:lnTo>
                      <a:pt x="15" y="97"/>
                    </a:lnTo>
                    <a:lnTo>
                      <a:pt x="15" y="96"/>
                    </a:lnTo>
                    <a:lnTo>
                      <a:pt x="16" y="92"/>
                    </a:lnTo>
                    <a:lnTo>
                      <a:pt x="16" y="89"/>
                    </a:lnTo>
                    <a:lnTo>
                      <a:pt x="17" y="87"/>
                    </a:lnTo>
                    <a:lnTo>
                      <a:pt x="17" y="84"/>
                    </a:lnTo>
                    <a:lnTo>
                      <a:pt x="18" y="82"/>
                    </a:lnTo>
                    <a:lnTo>
                      <a:pt x="19" y="79"/>
                    </a:lnTo>
                    <a:lnTo>
                      <a:pt x="20" y="76"/>
                    </a:lnTo>
                    <a:lnTo>
                      <a:pt x="21" y="74"/>
                    </a:lnTo>
                    <a:lnTo>
                      <a:pt x="21" y="72"/>
                    </a:lnTo>
                    <a:lnTo>
                      <a:pt x="21" y="69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6" y="66"/>
                    </a:lnTo>
                    <a:lnTo>
                      <a:pt x="13" y="68"/>
                    </a:lnTo>
                    <a:lnTo>
                      <a:pt x="9" y="69"/>
                    </a:lnTo>
                    <a:lnTo>
                      <a:pt x="6" y="70"/>
                    </a:lnTo>
                    <a:lnTo>
                      <a:pt x="5" y="70"/>
                    </a:lnTo>
                    <a:lnTo>
                      <a:pt x="5" y="70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5" y="68"/>
                    </a:lnTo>
                    <a:lnTo>
                      <a:pt x="5" y="66"/>
                    </a:lnTo>
                    <a:lnTo>
                      <a:pt x="5" y="63"/>
                    </a:lnTo>
                    <a:lnTo>
                      <a:pt x="5" y="61"/>
                    </a:lnTo>
                    <a:lnTo>
                      <a:pt x="6" y="61"/>
                    </a:lnTo>
                    <a:lnTo>
                      <a:pt x="6" y="61"/>
                    </a:lnTo>
                    <a:lnTo>
                      <a:pt x="7" y="61"/>
                    </a:lnTo>
                    <a:lnTo>
                      <a:pt x="7" y="61"/>
                    </a:lnTo>
                    <a:lnTo>
                      <a:pt x="8" y="60"/>
                    </a:lnTo>
                    <a:lnTo>
                      <a:pt x="9" y="59"/>
                    </a:lnTo>
                    <a:lnTo>
                      <a:pt x="14" y="55"/>
                    </a:lnTo>
                    <a:lnTo>
                      <a:pt x="16" y="54"/>
                    </a:lnTo>
                    <a:lnTo>
                      <a:pt x="17" y="54"/>
                    </a:lnTo>
                    <a:lnTo>
                      <a:pt x="18" y="52"/>
                    </a:lnTo>
                    <a:lnTo>
                      <a:pt x="20" y="52"/>
                    </a:lnTo>
                    <a:lnTo>
                      <a:pt x="20" y="50"/>
                    </a:lnTo>
                    <a:lnTo>
                      <a:pt x="21" y="48"/>
                    </a:lnTo>
                    <a:lnTo>
                      <a:pt x="21" y="46"/>
                    </a:lnTo>
                    <a:lnTo>
                      <a:pt x="20" y="40"/>
                    </a:lnTo>
                    <a:lnTo>
                      <a:pt x="20" y="34"/>
                    </a:lnTo>
                    <a:lnTo>
                      <a:pt x="20" y="28"/>
                    </a:lnTo>
                    <a:lnTo>
                      <a:pt x="19" y="25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7" y="24"/>
                    </a:lnTo>
                    <a:lnTo>
                      <a:pt x="1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íṩḻîḑé">
                <a:extLst>
                  <a:ext uri="{FF2B5EF4-FFF2-40B4-BE49-F238E27FC236}">
                    <a16:creationId xmlns:a16="http://schemas.microsoft.com/office/drawing/2014/main" id="{9CFF731C-F4E7-3246-8B04-103CE4919556}"/>
                  </a:ext>
                </a:extLst>
              </p:cNvPr>
              <p:cNvSpPr/>
              <p:nvPr/>
            </p:nvSpPr>
            <p:spPr bwMode="auto">
              <a:xfrm>
                <a:off x="2997201" y="2633663"/>
                <a:ext cx="184150" cy="139700"/>
              </a:xfrm>
              <a:custGeom>
                <a:avLst/>
                <a:gdLst>
                  <a:gd name="T0" fmla="*/ 51 w 116"/>
                  <a:gd name="T1" fmla="*/ 2 h 88"/>
                  <a:gd name="T2" fmla="*/ 53 w 116"/>
                  <a:gd name="T3" fmla="*/ 0 h 88"/>
                  <a:gd name="T4" fmla="*/ 56 w 116"/>
                  <a:gd name="T5" fmla="*/ 1 h 88"/>
                  <a:gd name="T6" fmla="*/ 62 w 116"/>
                  <a:gd name="T7" fmla="*/ 3 h 88"/>
                  <a:gd name="T8" fmla="*/ 69 w 116"/>
                  <a:gd name="T9" fmla="*/ 6 h 88"/>
                  <a:gd name="T10" fmla="*/ 88 w 116"/>
                  <a:gd name="T11" fmla="*/ 10 h 88"/>
                  <a:gd name="T12" fmla="*/ 98 w 116"/>
                  <a:gd name="T13" fmla="*/ 10 h 88"/>
                  <a:gd name="T14" fmla="*/ 107 w 116"/>
                  <a:gd name="T15" fmla="*/ 11 h 88"/>
                  <a:gd name="T16" fmla="*/ 116 w 116"/>
                  <a:gd name="T17" fmla="*/ 18 h 88"/>
                  <a:gd name="T18" fmla="*/ 115 w 116"/>
                  <a:gd name="T19" fmla="*/ 22 h 88"/>
                  <a:gd name="T20" fmla="*/ 113 w 116"/>
                  <a:gd name="T21" fmla="*/ 26 h 88"/>
                  <a:gd name="T22" fmla="*/ 95 w 116"/>
                  <a:gd name="T23" fmla="*/ 39 h 88"/>
                  <a:gd name="T24" fmla="*/ 79 w 116"/>
                  <a:gd name="T25" fmla="*/ 54 h 88"/>
                  <a:gd name="T26" fmla="*/ 75 w 116"/>
                  <a:gd name="T27" fmla="*/ 60 h 88"/>
                  <a:gd name="T28" fmla="*/ 77 w 116"/>
                  <a:gd name="T29" fmla="*/ 61 h 88"/>
                  <a:gd name="T30" fmla="*/ 87 w 116"/>
                  <a:gd name="T31" fmla="*/ 58 h 88"/>
                  <a:gd name="T32" fmla="*/ 93 w 116"/>
                  <a:gd name="T33" fmla="*/ 59 h 88"/>
                  <a:gd name="T34" fmla="*/ 96 w 116"/>
                  <a:gd name="T35" fmla="*/ 63 h 88"/>
                  <a:gd name="T36" fmla="*/ 95 w 116"/>
                  <a:gd name="T37" fmla="*/ 68 h 88"/>
                  <a:gd name="T38" fmla="*/ 92 w 116"/>
                  <a:gd name="T39" fmla="*/ 70 h 88"/>
                  <a:gd name="T40" fmla="*/ 88 w 116"/>
                  <a:gd name="T41" fmla="*/ 71 h 88"/>
                  <a:gd name="T42" fmla="*/ 80 w 116"/>
                  <a:gd name="T43" fmla="*/ 70 h 88"/>
                  <a:gd name="T44" fmla="*/ 68 w 116"/>
                  <a:gd name="T45" fmla="*/ 71 h 88"/>
                  <a:gd name="T46" fmla="*/ 43 w 116"/>
                  <a:gd name="T47" fmla="*/ 78 h 88"/>
                  <a:gd name="T48" fmla="*/ 27 w 116"/>
                  <a:gd name="T49" fmla="*/ 84 h 88"/>
                  <a:gd name="T50" fmla="*/ 21 w 116"/>
                  <a:gd name="T51" fmla="*/ 87 h 88"/>
                  <a:gd name="T52" fmla="*/ 19 w 116"/>
                  <a:gd name="T53" fmla="*/ 88 h 88"/>
                  <a:gd name="T54" fmla="*/ 11 w 116"/>
                  <a:gd name="T55" fmla="*/ 84 h 88"/>
                  <a:gd name="T56" fmla="*/ 3 w 116"/>
                  <a:gd name="T57" fmla="*/ 79 h 88"/>
                  <a:gd name="T58" fmla="*/ 1 w 116"/>
                  <a:gd name="T59" fmla="*/ 74 h 88"/>
                  <a:gd name="T60" fmla="*/ 0 w 116"/>
                  <a:gd name="T61" fmla="*/ 68 h 88"/>
                  <a:gd name="T62" fmla="*/ 2 w 116"/>
                  <a:gd name="T63" fmla="*/ 66 h 88"/>
                  <a:gd name="T64" fmla="*/ 9 w 116"/>
                  <a:gd name="T65" fmla="*/ 66 h 88"/>
                  <a:gd name="T66" fmla="*/ 18 w 116"/>
                  <a:gd name="T67" fmla="*/ 67 h 88"/>
                  <a:gd name="T68" fmla="*/ 27 w 116"/>
                  <a:gd name="T69" fmla="*/ 65 h 88"/>
                  <a:gd name="T70" fmla="*/ 45 w 116"/>
                  <a:gd name="T71" fmla="*/ 61 h 88"/>
                  <a:gd name="T72" fmla="*/ 63 w 116"/>
                  <a:gd name="T73" fmla="*/ 48 h 88"/>
                  <a:gd name="T74" fmla="*/ 83 w 116"/>
                  <a:gd name="T75" fmla="*/ 30 h 88"/>
                  <a:gd name="T76" fmla="*/ 97 w 116"/>
                  <a:gd name="T77" fmla="*/ 20 h 88"/>
                  <a:gd name="T78" fmla="*/ 98 w 116"/>
                  <a:gd name="T79" fmla="*/ 18 h 88"/>
                  <a:gd name="T80" fmla="*/ 92 w 116"/>
                  <a:gd name="T81" fmla="*/ 17 h 88"/>
                  <a:gd name="T82" fmla="*/ 77 w 116"/>
                  <a:gd name="T83" fmla="*/ 21 h 88"/>
                  <a:gd name="T84" fmla="*/ 68 w 116"/>
                  <a:gd name="T85" fmla="*/ 25 h 88"/>
                  <a:gd name="T86" fmla="*/ 63 w 116"/>
                  <a:gd name="T87" fmla="*/ 25 h 88"/>
                  <a:gd name="T88" fmla="*/ 58 w 116"/>
                  <a:gd name="T89" fmla="*/ 22 h 88"/>
                  <a:gd name="T90" fmla="*/ 54 w 116"/>
                  <a:gd name="T91" fmla="*/ 16 h 88"/>
                  <a:gd name="T92" fmla="*/ 51 w 116"/>
                  <a:gd name="T93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" h="88">
                    <a:moveTo>
                      <a:pt x="51" y="5"/>
                    </a:moveTo>
                    <a:lnTo>
                      <a:pt x="51" y="3"/>
                    </a:lnTo>
                    <a:lnTo>
                      <a:pt x="51" y="2"/>
                    </a:lnTo>
                    <a:lnTo>
                      <a:pt x="51" y="2"/>
                    </a:lnTo>
                    <a:lnTo>
                      <a:pt x="51" y="1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1"/>
                    </a:lnTo>
                    <a:lnTo>
                      <a:pt x="58" y="1"/>
                    </a:lnTo>
                    <a:lnTo>
                      <a:pt x="59" y="2"/>
                    </a:lnTo>
                    <a:lnTo>
                      <a:pt x="62" y="3"/>
                    </a:lnTo>
                    <a:lnTo>
                      <a:pt x="64" y="5"/>
                    </a:lnTo>
                    <a:lnTo>
                      <a:pt x="67" y="6"/>
                    </a:lnTo>
                    <a:lnTo>
                      <a:pt x="69" y="6"/>
                    </a:lnTo>
                    <a:lnTo>
                      <a:pt x="75" y="8"/>
                    </a:lnTo>
                    <a:lnTo>
                      <a:pt x="83" y="10"/>
                    </a:lnTo>
                    <a:lnTo>
                      <a:pt x="88" y="10"/>
                    </a:lnTo>
                    <a:lnTo>
                      <a:pt x="92" y="10"/>
                    </a:lnTo>
                    <a:lnTo>
                      <a:pt x="95" y="10"/>
                    </a:lnTo>
                    <a:lnTo>
                      <a:pt x="98" y="10"/>
                    </a:lnTo>
                    <a:lnTo>
                      <a:pt x="101" y="10"/>
                    </a:lnTo>
                    <a:lnTo>
                      <a:pt x="103" y="10"/>
                    </a:lnTo>
                    <a:lnTo>
                      <a:pt x="107" y="11"/>
                    </a:lnTo>
                    <a:lnTo>
                      <a:pt x="111" y="14"/>
                    </a:lnTo>
                    <a:lnTo>
                      <a:pt x="115" y="17"/>
                    </a:lnTo>
                    <a:lnTo>
                      <a:pt x="116" y="18"/>
                    </a:lnTo>
                    <a:lnTo>
                      <a:pt x="115" y="19"/>
                    </a:lnTo>
                    <a:lnTo>
                      <a:pt x="115" y="22"/>
                    </a:lnTo>
                    <a:lnTo>
                      <a:pt x="115" y="22"/>
                    </a:lnTo>
                    <a:lnTo>
                      <a:pt x="115" y="24"/>
                    </a:lnTo>
                    <a:lnTo>
                      <a:pt x="114" y="26"/>
                    </a:lnTo>
                    <a:lnTo>
                      <a:pt x="113" y="26"/>
                    </a:lnTo>
                    <a:lnTo>
                      <a:pt x="109" y="29"/>
                    </a:lnTo>
                    <a:lnTo>
                      <a:pt x="103" y="34"/>
                    </a:lnTo>
                    <a:lnTo>
                      <a:pt x="95" y="39"/>
                    </a:lnTo>
                    <a:lnTo>
                      <a:pt x="87" y="46"/>
                    </a:lnTo>
                    <a:lnTo>
                      <a:pt x="83" y="50"/>
                    </a:lnTo>
                    <a:lnTo>
                      <a:pt x="79" y="54"/>
                    </a:lnTo>
                    <a:lnTo>
                      <a:pt x="77" y="57"/>
                    </a:lnTo>
                    <a:lnTo>
                      <a:pt x="75" y="58"/>
                    </a:lnTo>
                    <a:lnTo>
                      <a:pt x="75" y="60"/>
                    </a:lnTo>
                    <a:lnTo>
                      <a:pt x="75" y="61"/>
                    </a:lnTo>
                    <a:lnTo>
                      <a:pt x="75" y="61"/>
                    </a:lnTo>
                    <a:lnTo>
                      <a:pt x="77" y="61"/>
                    </a:lnTo>
                    <a:lnTo>
                      <a:pt x="80" y="61"/>
                    </a:lnTo>
                    <a:lnTo>
                      <a:pt x="85" y="59"/>
                    </a:lnTo>
                    <a:lnTo>
                      <a:pt x="87" y="58"/>
                    </a:lnTo>
                    <a:lnTo>
                      <a:pt x="88" y="57"/>
                    </a:lnTo>
                    <a:lnTo>
                      <a:pt x="91" y="58"/>
                    </a:lnTo>
                    <a:lnTo>
                      <a:pt x="93" y="59"/>
                    </a:lnTo>
                    <a:lnTo>
                      <a:pt x="95" y="61"/>
                    </a:lnTo>
                    <a:lnTo>
                      <a:pt x="96" y="62"/>
                    </a:lnTo>
                    <a:lnTo>
                      <a:pt x="96" y="63"/>
                    </a:lnTo>
                    <a:lnTo>
                      <a:pt x="96" y="65"/>
                    </a:lnTo>
                    <a:lnTo>
                      <a:pt x="96" y="66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3" y="70"/>
                    </a:lnTo>
                    <a:lnTo>
                      <a:pt x="92" y="70"/>
                    </a:lnTo>
                    <a:lnTo>
                      <a:pt x="91" y="70"/>
                    </a:lnTo>
                    <a:lnTo>
                      <a:pt x="90" y="71"/>
                    </a:lnTo>
                    <a:lnTo>
                      <a:pt x="88" y="71"/>
                    </a:lnTo>
                    <a:lnTo>
                      <a:pt x="87" y="71"/>
                    </a:lnTo>
                    <a:lnTo>
                      <a:pt x="85" y="71"/>
                    </a:lnTo>
                    <a:lnTo>
                      <a:pt x="80" y="70"/>
                    </a:lnTo>
                    <a:lnTo>
                      <a:pt x="76" y="70"/>
                    </a:lnTo>
                    <a:lnTo>
                      <a:pt x="72" y="71"/>
                    </a:lnTo>
                    <a:lnTo>
                      <a:pt x="68" y="71"/>
                    </a:lnTo>
                    <a:lnTo>
                      <a:pt x="60" y="73"/>
                    </a:lnTo>
                    <a:lnTo>
                      <a:pt x="52" y="75"/>
                    </a:lnTo>
                    <a:lnTo>
                      <a:pt x="43" y="78"/>
                    </a:lnTo>
                    <a:lnTo>
                      <a:pt x="35" y="81"/>
                    </a:lnTo>
                    <a:lnTo>
                      <a:pt x="31" y="82"/>
                    </a:lnTo>
                    <a:lnTo>
                      <a:pt x="27" y="84"/>
                    </a:lnTo>
                    <a:lnTo>
                      <a:pt x="24" y="85"/>
                    </a:lnTo>
                    <a:lnTo>
                      <a:pt x="22" y="86"/>
                    </a:lnTo>
                    <a:lnTo>
                      <a:pt x="21" y="87"/>
                    </a:lnTo>
                    <a:lnTo>
                      <a:pt x="20" y="87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6" y="87"/>
                    </a:lnTo>
                    <a:lnTo>
                      <a:pt x="15" y="86"/>
                    </a:lnTo>
                    <a:lnTo>
                      <a:pt x="11" y="84"/>
                    </a:lnTo>
                    <a:lnTo>
                      <a:pt x="7" y="82"/>
                    </a:lnTo>
                    <a:lnTo>
                      <a:pt x="5" y="81"/>
                    </a:lnTo>
                    <a:lnTo>
                      <a:pt x="3" y="79"/>
                    </a:lnTo>
                    <a:lnTo>
                      <a:pt x="2" y="78"/>
                    </a:lnTo>
                    <a:lnTo>
                      <a:pt x="1" y="75"/>
                    </a:lnTo>
                    <a:lnTo>
                      <a:pt x="1" y="74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1" y="67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7" y="65"/>
                    </a:lnTo>
                    <a:lnTo>
                      <a:pt x="9" y="66"/>
                    </a:lnTo>
                    <a:lnTo>
                      <a:pt x="11" y="66"/>
                    </a:lnTo>
                    <a:lnTo>
                      <a:pt x="15" y="66"/>
                    </a:lnTo>
                    <a:lnTo>
                      <a:pt x="18" y="67"/>
                    </a:lnTo>
                    <a:lnTo>
                      <a:pt x="19" y="67"/>
                    </a:lnTo>
                    <a:lnTo>
                      <a:pt x="22" y="66"/>
                    </a:lnTo>
                    <a:lnTo>
                      <a:pt x="27" y="65"/>
                    </a:lnTo>
                    <a:lnTo>
                      <a:pt x="34" y="63"/>
                    </a:lnTo>
                    <a:lnTo>
                      <a:pt x="40" y="62"/>
                    </a:lnTo>
                    <a:lnTo>
                      <a:pt x="45" y="61"/>
                    </a:lnTo>
                    <a:lnTo>
                      <a:pt x="48" y="60"/>
                    </a:lnTo>
                    <a:lnTo>
                      <a:pt x="54" y="56"/>
                    </a:lnTo>
                    <a:lnTo>
                      <a:pt x="63" y="48"/>
                    </a:lnTo>
                    <a:lnTo>
                      <a:pt x="72" y="40"/>
                    </a:lnTo>
                    <a:lnTo>
                      <a:pt x="78" y="34"/>
                    </a:lnTo>
                    <a:lnTo>
                      <a:pt x="83" y="30"/>
                    </a:lnTo>
                    <a:lnTo>
                      <a:pt x="91" y="25"/>
                    </a:lnTo>
                    <a:lnTo>
                      <a:pt x="95" y="22"/>
                    </a:lnTo>
                    <a:lnTo>
                      <a:pt x="97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7"/>
                    </a:lnTo>
                    <a:lnTo>
                      <a:pt x="95" y="17"/>
                    </a:lnTo>
                    <a:lnTo>
                      <a:pt x="92" y="17"/>
                    </a:lnTo>
                    <a:lnTo>
                      <a:pt x="89" y="18"/>
                    </a:lnTo>
                    <a:lnTo>
                      <a:pt x="85" y="18"/>
                    </a:lnTo>
                    <a:lnTo>
                      <a:pt x="77" y="21"/>
                    </a:lnTo>
                    <a:lnTo>
                      <a:pt x="71" y="22"/>
                    </a:lnTo>
                    <a:lnTo>
                      <a:pt x="70" y="23"/>
                    </a:lnTo>
                    <a:lnTo>
                      <a:pt x="68" y="25"/>
                    </a:lnTo>
                    <a:lnTo>
                      <a:pt x="67" y="25"/>
                    </a:lnTo>
                    <a:lnTo>
                      <a:pt x="65" y="25"/>
                    </a:lnTo>
                    <a:lnTo>
                      <a:pt x="63" y="25"/>
                    </a:lnTo>
                    <a:lnTo>
                      <a:pt x="61" y="24"/>
                    </a:lnTo>
                    <a:lnTo>
                      <a:pt x="59" y="23"/>
                    </a:lnTo>
                    <a:lnTo>
                      <a:pt x="58" y="22"/>
                    </a:lnTo>
                    <a:lnTo>
                      <a:pt x="56" y="21"/>
                    </a:lnTo>
                    <a:lnTo>
                      <a:pt x="55" y="18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51" y="10"/>
                    </a:lnTo>
                    <a:lnTo>
                      <a:pt x="51" y="8"/>
                    </a:lnTo>
                    <a:lnTo>
                      <a:pt x="51" y="6"/>
                    </a:lnTo>
                    <a:lnTo>
                      <a:pt x="5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šḻïḍê">
                <a:extLst>
                  <a:ext uri="{FF2B5EF4-FFF2-40B4-BE49-F238E27FC236}">
                    <a16:creationId xmlns:a16="http://schemas.microsoft.com/office/drawing/2014/main" id="{D719AB88-FE25-B344-9F9C-58D714DE8FBE}"/>
                  </a:ext>
                </a:extLst>
              </p:cNvPr>
              <p:cNvSpPr/>
              <p:nvPr/>
            </p:nvSpPr>
            <p:spPr bwMode="auto">
              <a:xfrm>
                <a:off x="3379788" y="2897188"/>
                <a:ext cx="41275" cy="84138"/>
              </a:xfrm>
              <a:custGeom>
                <a:avLst/>
                <a:gdLst>
                  <a:gd name="T0" fmla="*/ 16 w 26"/>
                  <a:gd name="T1" fmla="*/ 0 h 53"/>
                  <a:gd name="T2" fmla="*/ 15 w 26"/>
                  <a:gd name="T3" fmla="*/ 3 h 53"/>
                  <a:gd name="T4" fmla="*/ 14 w 26"/>
                  <a:gd name="T5" fmla="*/ 9 h 53"/>
                  <a:gd name="T6" fmla="*/ 14 w 26"/>
                  <a:gd name="T7" fmla="*/ 15 h 53"/>
                  <a:gd name="T8" fmla="*/ 14 w 26"/>
                  <a:gd name="T9" fmla="*/ 20 h 53"/>
                  <a:gd name="T10" fmla="*/ 16 w 26"/>
                  <a:gd name="T11" fmla="*/ 28 h 53"/>
                  <a:gd name="T12" fmla="*/ 17 w 26"/>
                  <a:gd name="T13" fmla="*/ 32 h 53"/>
                  <a:gd name="T14" fmla="*/ 18 w 26"/>
                  <a:gd name="T15" fmla="*/ 37 h 53"/>
                  <a:gd name="T16" fmla="*/ 20 w 26"/>
                  <a:gd name="T17" fmla="*/ 41 h 53"/>
                  <a:gd name="T18" fmla="*/ 22 w 26"/>
                  <a:gd name="T19" fmla="*/ 45 h 53"/>
                  <a:gd name="T20" fmla="*/ 24 w 26"/>
                  <a:gd name="T21" fmla="*/ 48 h 53"/>
                  <a:gd name="T22" fmla="*/ 25 w 26"/>
                  <a:gd name="T23" fmla="*/ 50 h 53"/>
                  <a:gd name="T24" fmla="*/ 26 w 26"/>
                  <a:gd name="T25" fmla="*/ 52 h 53"/>
                  <a:gd name="T26" fmla="*/ 25 w 26"/>
                  <a:gd name="T27" fmla="*/ 52 h 53"/>
                  <a:gd name="T28" fmla="*/ 25 w 26"/>
                  <a:gd name="T29" fmla="*/ 53 h 53"/>
                  <a:gd name="T30" fmla="*/ 23 w 26"/>
                  <a:gd name="T31" fmla="*/ 53 h 53"/>
                  <a:gd name="T32" fmla="*/ 22 w 26"/>
                  <a:gd name="T33" fmla="*/ 52 h 53"/>
                  <a:gd name="T34" fmla="*/ 17 w 26"/>
                  <a:gd name="T35" fmla="*/ 48 h 53"/>
                  <a:gd name="T36" fmla="*/ 12 w 26"/>
                  <a:gd name="T37" fmla="*/ 44 h 53"/>
                  <a:gd name="T38" fmla="*/ 9 w 26"/>
                  <a:gd name="T39" fmla="*/ 42 h 53"/>
                  <a:gd name="T40" fmla="*/ 6 w 26"/>
                  <a:gd name="T41" fmla="*/ 40 h 53"/>
                  <a:gd name="T42" fmla="*/ 3 w 26"/>
                  <a:gd name="T43" fmla="*/ 40 h 53"/>
                  <a:gd name="T44" fmla="*/ 2 w 26"/>
                  <a:gd name="T45" fmla="*/ 38 h 53"/>
                  <a:gd name="T46" fmla="*/ 1 w 26"/>
                  <a:gd name="T47" fmla="*/ 37 h 53"/>
                  <a:gd name="T48" fmla="*/ 0 w 26"/>
                  <a:gd name="T49" fmla="*/ 36 h 53"/>
                  <a:gd name="T50" fmla="*/ 0 w 26"/>
                  <a:gd name="T51" fmla="*/ 36 h 53"/>
                  <a:gd name="T52" fmla="*/ 0 w 26"/>
                  <a:gd name="T53" fmla="*/ 34 h 53"/>
                  <a:gd name="T54" fmla="*/ 0 w 26"/>
                  <a:gd name="T55" fmla="*/ 30 h 53"/>
                  <a:gd name="T56" fmla="*/ 0 w 26"/>
                  <a:gd name="T57" fmla="*/ 24 h 53"/>
                  <a:gd name="T58" fmla="*/ 1 w 26"/>
                  <a:gd name="T59" fmla="*/ 21 h 53"/>
                  <a:gd name="T60" fmla="*/ 2 w 26"/>
                  <a:gd name="T61" fmla="*/ 19 h 53"/>
                  <a:gd name="T62" fmla="*/ 2 w 26"/>
                  <a:gd name="T63" fmla="*/ 16 h 53"/>
                  <a:gd name="T64" fmla="*/ 3 w 26"/>
                  <a:gd name="T65" fmla="*/ 15 h 53"/>
                  <a:gd name="T66" fmla="*/ 4 w 26"/>
                  <a:gd name="T67" fmla="*/ 12 h 53"/>
                  <a:gd name="T68" fmla="*/ 5 w 26"/>
                  <a:gd name="T69" fmla="*/ 9 h 53"/>
                  <a:gd name="T70" fmla="*/ 5 w 26"/>
                  <a:gd name="T71" fmla="*/ 6 h 53"/>
                  <a:gd name="T72" fmla="*/ 6 w 26"/>
                  <a:gd name="T73" fmla="*/ 4 h 53"/>
                  <a:gd name="T74" fmla="*/ 6 w 26"/>
                  <a:gd name="T75" fmla="*/ 3 h 53"/>
                  <a:gd name="T76" fmla="*/ 6 w 26"/>
                  <a:gd name="T77" fmla="*/ 2 h 53"/>
                  <a:gd name="T78" fmla="*/ 7 w 26"/>
                  <a:gd name="T79" fmla="*/ 1 h 53"/>
                  <a:gd name="T80" fmla="*/ 8 w 26"/>
                  <a:gd name="T81" fmla="*/ 0 h 53"/>
                  <a:gd name="T82" fmla="*/ 13 w 26"/>
                  <a:gd name="T83" fmla="*/ 0 h 53"/>
                  <a:gd name="T84" fmla="*/ 16 w 26"/>
                  <a:gd name="T8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53">
                    <a:moveTo>
                      <a:pt x="16" y="0"/>
                    </a:moveTo>
                    <a:lnTo>
                      <a:pt x="15" y="3"/>
                    </a:lnTo>
                    <a:lnTo>
                      <a:pt x="14" y="9"/>
                    </a:lnTo>
                    <a:lnTo>
                      <a:pt x="14" y="15"/>
                    </a:lnTo>
                    <a:lnTo>
                      <a:pt x="14" y="20"/>
                    </a:lnTo>
                    <a:lnTo>
                      <a:pt x="16" y="28"/>
                    </a:lnTo>
                    <a:lnTo>
                      <a:pt x="17" y="32"/>
                    </a:lnTo>
                    <a:lnTo>
                      <a:pt x="18" y="37"/>
                    </a:lnTo>
                    <a:lnTo>
                      <a:pt x="20" y="41"/>
                    </a:lnTo>
                    <a:lnTo>
                      <a:pt x="22" y="45"/>
                    </a:lnTo>
                    <a:lnTo>
                      <a:pt x="24" y="48"/>
                    </a:lnTo>
                    <a:lnTo>
                      <a:pt x="25" y="50"/>
                    </a:lnTo>
                    <a:lnTo>
                      <a:pt x="26" y="52"/>
                    </a:lnTo>
                    <a:lnTo>
                      <a:pt x="25" y="52"/>
                    </a:lnTo>
                    <a:lnTo>
                      <a:pt x="25" y="53"/>
                    </a:lnTo>
                    <a:lnTo>
                      <a:pt x="23" y="53"/>
                    </a:lnTo>
                    <a:lnTo>
                      <a:pt x="22" y="52"/>
                    </a:lnTo>
                    <a:lnTo>
                      <a:pt x="17" y="48"/>
                    </a:lnTo>
                    <a:lnTo>
                      <a:pt x="12" y="44"/>
                    </a:lnTo>
                    <a:lnTo>
                      <a:pt x="9" y="42"/>
                    </a:lnTo>
                    <a:lnTo>
                      <a:pt x="6" y="40"/>
                    </a:lnTo>
                    <a:lnTo>
                      <a:pt x="3" y="40"/>
                    </a:lnTo>
                    <a:lnTo>
                      <a:pt x="2" y="38"/>
                    </a:lnTo>
                    <a:lnTo>
                      <a:pt x="1" y="37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1" y="21"/>
                    </a:lnTo>
                    <a:lnTo>
                      <a:pt x="2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4" y="12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ṥļídé">
                <a:extLst>
                  <a:ext uri="{FF2B5EF4-FFF2-40B4-BE49-F238E27FC236}">
                    <a16:creationId xmlns:a16="http://schemas.microsoft.com/office/drawing/2014/main" id="{3A991068-50E7-7847-AC31-97B6C9986859}"/>
                  </a:ext>
                </a:extLst>
              </p:cNvPr>
              <p:cNvSpPr/>
              <p:nvPr/>
            </p:nvSpPr>
            <p:spPr bwMode="auto">
              <a:xfrm>
                <a:off x="3241676" y="2805113"/>
                <a:ext cx="220663" cy="111125"/>
              </a:xfrm>
              <a:custGeom>
                <a:avLst/>
                <a:gdLst>
                  <a:gd name="T0" fmla="*/ 121 w 139"/>
                  <a:gd name="T1" fmla="*/ 7 h 70"/>
                  <a:gd name="T2" fmla="*/ 121 w 139"/>
                  <a:gd name="T3" fmla="*/ 4 h 70"/>
                  <a:gd name="T4" fmla="*/ 124 w 139"/>
                  <a:gd name="T5" fmla="*/ 2 h 70"/>
                  <a:gd name="T6" fmla="*/ 130 w 139"/>
                  <a:gd name="T7" fmla="*/ 0 h 70"/>
                  <a:gd name="T8" fmla="*/ 134 w 139"/>
                  <a:gd name="T9" fmla="*/ 4 h 70"/>
                  <a:gd name="T10" fmla="*/ 139 w 139"/>
                  <a:gd name="T11" fmla="*/ 12 h 70"/>
                  <a:gd name="T12" fmla="*/ 137 w 139"/>
                  <a:gd name="T13" fmla="*/ 18 h 70"/>
                  <a:gd name="T14" fmla="*/ 125 w 139"/>
                  <a:gd name="T15" fmla="*/ 31 h 70"/>
                  <a:gd name="T16" fmla="*/ 122 w 139"/>
                  <a:gd name="T17" fmla="*/ 37 h 70"/>
                  <a:gd name="T18" fmla="*/ 124 w 139"/>
                  <a:gd name="T19" fmla="*/ 38 h 70"/>
                  <a:gd name="T20" fmla="*/ 124 w 139"/>
                  <a:gd name="T21" fmla="*/ 37 h 70"/>
                  <a:gd name="T22" fmla="*/ 129 w 139"/>
                  <a:gd name="T23" fmla="*/ 37 h 70"/>
                  <a:gd name="T24" fmla="*/ 133 w 139"/>
                  <a:gd name="T25" fmla="*/ 38 h 70"/>
                  <a:gd name="T26" fmla="*/ 135 w 139"/>
                  <a:gd name="T27" fmla="*/ 41 h 70"/>
                  <a:gd name="T28" fmla="*/ 133 w 139"/>
                  <a:gd name="T29" fmla="*/ 46 h 70"/>
                  <a:gd name="T30" fmla="*/ 129 w 139"/>
                  <a:gd name="T31" fmla="*/ 50 h 70"/>
                  <a:gd name="T32" fmla="*/ 127 w 139"/>
                  <a:gd name="T33" fmla="*/ 50 h 70"/>
                  <a:gd name="T34" fmla="*/ 119 w 139"/>
                  <a:gd name="T35" fmla="*/ 45 h 70"/>
                  <a:gd name="T36" fmla="*/ 113 w 139"/>
                  <a:gd name="T37" fmla="*/ 45 h 70"/>
                  <a:gd name="T38" fmla="*/ 99 w 139"/>
                  <a:gd name="T39" fmla="*/ 53 h 70"/>
                  <a:gd name="T40" fmla="*/ 84 w 139"/>
                  <a:gd name="T41" fmla="*/ 61 h 70"/>
                  <a:gd name="T42" fmla="*/ 70 w 139"/>
                  <a:gd name="T43" fmla="*/ 66 h 70"/>
                  <a:gd name="T44" fmla="*/ 47 w 139"/>
                  <a:gd name="T45" fmla="*/ 69 h 70"/>
                  <a:gd name="T46" fmla="*/ 31 w 139"/>
                  <a:gd name="T47" fmla="*/ 69 h 70"/>
                  <a:gd name="T48" fmla="*/ 14 w 139"/>
                  <a:gd name="T49" fmla="*/ 69 h 70"/>
                  <a:gd name="T50" fmla="*/ 0 w 139"/>
                  <a:gd name="T51" fmla="*/ 67 h 70"/>
                  <a:gd name="T52" fmla="*/ 0 w 139"/>
                  <a:gd name="T53" fmla="*/ 66 h 70"/>
                  <a:gd name="T54" fmla="*/ 4 w 139"/>
                  <a:gd name="T55" fmla="*/ 64 h 70"/>
                  <a:gd name="T56" fmla="*/ 16 w 139"/>
                  <a:gd name="T57" fmla="*/ 62 h 70"/>
                  <a:gd name="T58" fmla="*/ 37 w 139"/>
                  <a:gd name="T59" fmla="*/ 59 h 70"/>
                  <a:gd name="T60" fmla="*/ 49 w 139"/>
                  <a:gd name="T61" fmla="*/ 58 h 70"/>
                  <a:gd name="T62" fmla="*/ 65 w 139"/>
                  <a:gd name="T63" fmla="*/ 54 h 70"/>
                  <a:gd name="T64" fmla="*/ 83 w 139"/>
                  <a:gd name="T65" fmla="*/ 49 h 70"/>
                  <a:gd name="T66" fmla="*/ 87 w 139"/>
                  <a:gd name="T67" fmla="*/ 47 h 70"/>
                  <a:gd name="T68" fmla="*/ 89 w 139"/>
                  <a:gd name="T69" fmla="*/ 43 h 70"/>
                  <a:gd name="T70" fmla="*/ 87 w 139"/>
                  <a:gd name="T71" fmla="*/ 42 h 70"/>
                  <a:gd name="T72" fmla="*/ 75 w 139"/>
                  <a:gd name="T73" fmla="*/ 43 h 70"/>
                  <a:gd name="T74" fmla="*/ 68 w 139"/>
                  <a:gd name="T75" fmla="*/ 40 h 70"/>
                  <a:gd name="T76" fmla="*/ 65 w 139"/>
                  <a:gd name="T77" fmla="*/ 35 h 70"/>
                  <a:gd name="T78" fmla="*/ 65 w 139"/>
                  <a:gd name="T79" fmla="*/ 32 h 70"/>
                  <a:gd name="T80" fmla="*/ 67 w 139"/>
                  <a:gd name="T81" fmla="*/ 29 h 70"/>
                  <a:gd name="T82" fmla="*/ 78 w 139"/>
                  <a:gd name="T83" fmla="*/ 30 h 70"/>
                  <a:gd name="T84" fmla="*/ 94 w 139"/>
                  <a:gd name="T85" fmla="*/ 32 h 70"/>
                  <a:gd name="T86" fmla="*/ 103 w 139"/>
                  <a:gd name="T87" fmla="*/ 33 h 70"/>
                  <a:gd name="T88" fmla="*/ 106 w 139"/>
                  <a:gd name="T89" fmla="*/ 31 h 70"/>
                  <a:gd name="T90" fmla="*/ 118 w 139"/>
                  <a:gd name="T91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9" h="70">
                    <a:moveTo>
                      <a:pt x="121" y="10"/>
                    </a:moveTo>
                    <a:lnTo>
                      <a:pt x="121" y="9"/>
                    </a:lnTo>
                    <a:lnTo>
                      <a:pt x="121" y="7"/>
                    </a:lnTo>
                    <a:lnTo>
                      <a:pt x="121" y="6"/>
                    </a:lnTo>
                    <a:lnTo>
                      <a:pt x="121" y="5"/>
                    </a:lnTo>
                    <a:lnTo>
                      <a:pt x="121" y="4"/>
                    </a:lnTo>
                    <a:lnTo>
                      <a:pt x="122" y="3"/>
                    </a:lnTo>
                    <a:lnTo>
                      <a:pt x="122" y="2"/>
                    </a:lnTo>
                    <a:lnTo>
                      <a:pt x="124" y="2"/>
                    </a:lnTo>
                    <a:lnTo>
                      <a:pt x="125" y="2"/>
                    </a:lnTo>
                    <a:lnTo>
                      <a:pt x="128" y="1"/>
                    </a:lnTo>
                    <a:lnTo>
                      <a:pt x="130" y="0"/>
                    </a:lnTo>
                    <a:lnTo>
                      <a:pt x="131" y="1"/>
                    </a:lnTo>
                    <a:lnTo>
                      <a:pt x="133" y="2"/>
                    </a:lnTo>
                    <a:lnTo>
                      <a:pt x="134" y="4"/>
                    </a:lnTo>
                    <a:lnTo>
                      <a:pt x="137" y="7"/>
                    </a:lnTo>
                    <a:lnTo>
                      <a:pt x="138" y="10"/>
                    </a:lnTo>
                    <a:lnTo>
                      <a:pt x="139" y="12"/>
                    </a:lnTo>
                    <a:lnTo>
                      <a:pt x="139" y="14"/>
                    </a:lnTo>
                    <a:lnTo>
                      <a:pt x="138" y="15"/>
                    </a:lnTo>
                    <a:lnTo>
                      <a:pt x="137" y="18"/>
                    </a:lnTo>
                    <a:lnTo>
                      <a:pt x="133" y="22"/>
                    </a:lnTo>
                    <a:lnTo>
                      <a:pt x="128" y="29"/>
                    </a:lnTo>
                    <a:lnTo>
                      <a:pt x="125" y="31"/>
                    </a:lnTo>
                    <a:lnTo>
                      <a:pt x="124" y="34"/>
                    </a:lnTo>
                    <a:lnTo>
                      <a:pt x="123" y="36"/>
                    </a:lnTo>
                    <a:lnTo>
                      <a:pt x="122" y="37"/>
                    </a:lnTo>
                    <a:lnTo>
                      <a:pt x="123" y="38"/>
                    </a:lnTo>
                    <a:lnTo>
                      <a:pt x="123" y="38"/>
                    </a:lnTo>
                    <a:lnTo>
                      <a:pt x="124" y="38"/>
                    </a:lnTo>
                    <a:lnTo>
                      <a:pt x="124" y="38"/>
                    </a:lnTo>
                    <a:lnTo>
                      <a:pt x="124" y="37"/>
                    </a:lnTo>
                    <a:lnTo>
                      <a:pt x="124" y="37"/>
                    </a:lnTo>
                    <a:lnTo>
                      <a:pt x="125" y="37"/>
                    </a:lnTo>
                    <a:lnTo>
                      <a:pt x="125" y="37"/>
                    </a:lnTo>
                    <a:lnTo>
                      <a:pt x="129" y="37"/>
                    </a:lnTo>
                    <a:lnTo>
                      <a:pt x="131" y="38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4" y="38"/>
                    </a:lnTo>
                    <a:lnTo>
                      <a:pt x="135" y="38"/>
                    </a:lnTo>
                    <a:lnTo>
                      <a:pt x="135" y="41"/>
                    </a:lnTo>
                    <a:lnTo>
                      <a:pt x="135" y="42"/>
                    </a:lnTo>
                    <a:lnTo>
                      <a:pt x="134" y="45"/>
                    </a:lnTo>
                    <a:lnTo>
                      <a:pt x="133" y="46"/>
                    </a:lnTo>
                    <a:lnTo>
                      <a:pt x="132" y="48"/>
                    </a:lnTo>
                    <a:lnTo>
                      <a:pt x="130" y="49"/>
                    </a:lnTo>
                    <a:lnTo>
                      <a:pt x="129" y="50"/>
                    </a:lnTo>
                    <a:lnTo>
                      <a:pt x="129" y="50"/>
                    </a:lnTo>
                    <a:lnTo>
                      <a:pt x="128" y="50"/>
                    </a:lnTo>
                    <a:lnTo>
                      <a:pt x="127" y="50"/>
                    </a:lnTo>
                    <a:lnTo>
                      <a:pt x="125" y="48"/>
                    </a:lnTo>
                    <a:lnTo>
                      <a:pt x="121" y="46"/>
                    </a:lnTo>
                    <a:lnTo>
                      <a:pt x="119" y="45"/>
                    </a:lnTo>
                    <a:lnTo>
                      <a:pt x="117" y="45"/>
                    </a:lnTo>
                    <a:lnTo>
                      <a:pt x="115" y="45"/>
                    </a:lnTo>
                    <a:lnTo>
                      <a:pt x="113" y="45"/>
                    </a:lnTo>
                    <a:lnTo>
                      <a:pt x="109" y="48"/>
                    </a:lnTo>
                    <a:lnTo>
                      <a:pt x="104" y="51"/>
                    </a:lnTo>
                    <a:lnTo>
                      <a:pt x="99" y="53"/>
                    </a:lnTo>
                    <a:lnTo>
                      <a:pt x="95" y="54"/>
                    </a:lnTo>
                    <a:lnTo>
                      <a:pt x="89" y="58"/>
                    </a:lnTo>
                    <a:lnTo>
                      <a:pt x="84" y="61"/>
                    </a:lnTo>
                    <a:lnTo>
                      <a:pt x="78" y="63"/>
                    </a:lnTo>
                    <a:lnTo>
                      <a:pt x="75" y="64"/>
                    </a:lnTo>
                    <a:lnTo>
                      <a:pt x="70" y="66"/>
                    </a:lnTo>
                    <a:lnTo>
                      <a:pt x="62" y="66"/>
                    </a:lnTo>
                    <a:lnTo>
                      <a:pt x="53" y="68"/>
                    </a:lnTo>
                    <a:lnTo>
                      <a:pt x="47" y="69"/>
                    </a:lnTo>
                    <a:lnTo>
                      <a:pt x="41" y="70"/>
                    </a:lnTo>
                    <a:lnTo>
                      <a:pt x="36" y="70"/>
                    </a:lnTo>
                    <a:lnTo>
                      <a:pt x="31" y="69"/>
                    </a:lnTo>
                    <a:lnTo>
                      <a:pt x="27" y="69"/>
                    </a:lnTo>
                    <a:lnTo>
                      <a:pt x="21" y="69"/>
                    </a:lnTo>
                    <a:lnTo>
                      <a:pt x="14" y="69"/>
                    </a:lnTo>
                    <a:lnTo>
                      <a:pt x="7" y="68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5"/>
                    </a:lnTo>
                    <a:lnTo>
                      <a:pt x="2" y="64"/>
                    </a:lnTo>
                    <a:lnTo>
                      <a:pt x="4" y="64"/>
                    </a:lnTo>
                    <a:lnTo>
                      <a:pt x="6" y="63"/>
                    </a:lnTo>
                    <a:lnTo>
                      <a:pt x="9" y="63"/>
                    </a:lnTo>
                    <a:lnTo>
                      <a:pt x="16" y="62"/>
                    </a:lnTo>
                    <a:lnTo>
                      <a:pt x="23" y="61"/>
                    </a:lnTo>
                    <a:lnTo>
                      <a:pt x="31" y="60"/>
                    </a:lnTo>
                    <a:lnTo>
                      <a:pt x="37" y="59"/>
                    </a:lnTo>
                    <a:lnTo>
                      <a:pt x="43" y="59"/>
                    </a:lnTo>
                    <a:lnTo>
                      <a:pt x="46" y="59"/>
                    </a:lnTo>
                    <a:lnTo>
                      <a:pt x="49" y="58"/>
                    </a:lnTo>
                    <a:lnTo>
                      <a:pt x="52" y="58"/>
                    </a:lnTo>
                    <a:lnTo>
                      <a:pt x="54" y="58"/>
                    </a:lnTo>
                    <a:lnTo>
                      <a:pt x="65" y="54"/>
                    </a:lnTo>
                    <a:lnTo>
                      <a:pt x="75" y="51"/>
                    </a:lnTo>
                    <a:lnTo>
                      <a:pt x="80" y="50"/>
                    </a:lnTo>
                    <a:lnTo>
                      <a:pt x="83" y="49"/>
                    </a:lnTo>
                    <a:lnTo>
                      <a:pt x="85" y="49"/>
                    </a:lnTo>
                    <a:lnTo>
                      <a:pt x="86" y="47"/>
                    </a:lnTo>
                    <a:lnTo>
                      <a:pt x="87" y="47"/>
                    </a:lnTo>
                    <a:lnTo>
                      <a:pt x="88" y="46"/>
                    </a:lnTo>
                    <a:lnTo>
                      <a:pt x="89" y="44"/>
                    </a:lnTo>
                    <a:lnTo>
                      <a:pt x="89" y="43"/>
                    </a:lnTo>
                    <a:lnTo>
                      <a:pt x="89" y="42"/>
                    </a:lnTo>
                    <a:lnTo>
                      <a:pt x="89" y="42"/>
                    </a:lnTo>
                    <a:lnTo>
                      <a:pt x="87" y="42"/>
                    </a:lnTo>
                    <a:lnTo>
                      <a:pt x="84" y="43"/>
                    </a:lnTo>
                    <a:lnTo>
                      <a:pt x="80" y="43"/>
                    </a:lnTo>
                    <a:lnTo>
                      <a:pt x="75" y="43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0"/>
                    </a:lnTo>
                    <a:lnTo>
                      <a:pt x="65" y="38"/>
                    </a:lnTo>
                    <a:lnTo>
                      <a:pt x="65" y="36"/>
                    </a:lnTo>
                    <a:lnTo>
                      <a:pt x="65" y="35"/>
                    </a:lnTo>
                    <a:lnTo>
                      <a:pt x="65" y="34"/>
                    </a:lnTo>
                    <a:lnTo>
                      <a:pt x="65" y="33"/>
                    </a:lnTo>
                    <a:lnTo>
                      <a:pt x="65" y="32"/>
                    </a:lnTo>
                    <a:lnTo>
                      <a:pt x="65" y="30"/>
                    </a:lnTo>
                    <a:lnTo>
                      <a:pt x="66" y="30"/>
                    </a:lnTo>
                    <a:lnTo>
                      <a:pt x="67" y="29"/>
                    </a:lnTo>
                    <a:lnTo>
                      <a:pt x="70" y="29"/>
                    </a:lnTo>
                    <a:lnTo>
                      <a:pt x="73" y="30"/>
                    </a:lnTo>
                    <a:lnTo>
                      <a:pt x="78" y="30"/>
                    </a:lnTo>
                    <a:lnTo>
                      <a:pt x="85" y="31"/>
                    </a:lnTo>
                    <a:lnTo>
                      <a:pt x="90" y="32"/>
                    </a:lnTo>
                    <a:lnTo>
                      <a:pt x="94" y="32"/>
                    </a:lnTo>
                    <a:lnTo>
                      <a:pt x="97" y="33"/>
                    </a:lnTo>
                    <a:lnTo>
                      <a:pt x="101" y="33"/>
                    </a:lnTo>
                    <a:lnTo>
                      <a:pt x="103" y="33"/>
                    </a:lnTo>
                    <a:lnTo>
                      <a:pt x="105" y="32"/>
                    </a:lnTo>
                    <a:lnTo>
                      <a:pt x="105" y="32"/>
                    </a:lnTo>
                    <a:lnTo>
                      <a:pt x="106" y="31"/>
                    </a:lnTo>
                    <a:lnTo>
                      <a:pt x="109" y="28"/>
                    </a:lnTo>
                    <a:lnTo>
                      <a:pt x="114" y="21"/>
                    </a:lnTo>
                    <a:lnTo>
                      <a:pt x="118" y="14"/>
                    </a:lnTo>
                    <a:lnTo>
                      <a:pt x="12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ṩḻiḑè">
                <a:extLst>
                  <a:ext uri="{FF2B5EF4-FFF2-40B4-BE49-F238E27FC236}">
                    <a16:creationId xmlns:a16="http://schemas.microsoft.com/office/drawing/2014/main" id="{45D31B64-E285-4444-849F-6C69C268AA3C}"/>
                  </a:ext>
                </a:extLst>
              </p:cNvPr>
              <p:cNvSpPr/>
              <p:nvPr/>
            </p:nvSpPr>
            <p:spPr bwMode="auto">
              <a:xfrm>
                <a:off x="3446463" y="3074988"/>
                <a:ext cx="247650" cy="138113"/>
              </a:xfrm>
              <a:custGeom>
                <a:avLst/>
                <a:gdLst>
                  <a:gd name="T0" fmla="*/ 107 w 156"/>
                  <a:gd name="T1" fmla="*/ 43 h 87"/>
                  <a:gd name="T2" fmla="*/ 105 w 156"/>
                  <a:gd name="T3" fmla="*/ 49 h 87"/>
                  <a:gd name="T4" fmla="*/ 101 w 156"/>
                  <a:gd name="T5" fmla="*/ 28 h 87"/>
                  <a:gd name="T6" fmla="*/ 109 w 156"/>
                  <a:gd name="T7" fmla="*/ 32 h 87"/>
                  <a:gd name="T8" fmla="*/ 104 w 156"/>
                  <a:gd name="T9" fmla="*/ 35 h 87"/>
                  <a:gd name="T10" fmla="*/ 98 w 156"/>
                  <a:gd name="T11" fmla="*/ 18 h 87"/>
                  <a:gd name="T12" fmla="*/ 105 w 156"/>
                  <a:gd name="T13" fmla="*/ 20 h 87"/>
                  <a:gd name="T14" fmla="*/ 99 w 156"/>
                  <a:gd name="T15" fmla="*/ 22 h 87"/>
                  <a:gd name="T16" fmla="*/ 97 w 156"/>
                  <a:gd name="T17" fmla="*/ 25 h 87"/>
                  <a:gd name="T18" fmla="*/ 89 w 156"/>
                  <a:gd name="T19" fmla="*/ 28 h 87"/>
                  <a:gd name="T20" fmla="*/ 90 w 156"/>
                  <a:gd name="T21" fmla="*/ 36 h 87"/>
                  <a:gd name="T22" fmla="*/ 80 w 156"/>
                  <a:gd name="T23" fmla="*/ 37 h 87"/>
                  <a:gd name="T24" fmla="*/ 78 w 156"/>
                  <a:gd name="T25" fmla="*/ 41 h 87"/>
                  <a:gd name="T26" fmla="*/ 93 w 156"/>
                  <a:gd name="T27" fmla="*/ 48 h 87"/>
                  <a:gd name="T28" fmla="*/ 85 w 156"/>
                  <a:gd name="T29" fmla="*/ 52 h 87"/>
                  <a:gd name="T30" fmla="*/ 95 w 156"/>
                  <a:gd name="T31" fmla="*/ 53 h 87"/>
                  <a:gd name="T32" fmla="*/ 110 w 156"/>
                  <a:gd name="T33" fmla="*/ 55 h 87"/>
                  <a:gd name="T34" fmla="*/ 119 w 156"/>
                  <a:gd name="T35" fmla="*/ 49 h 87"/>
                  <a:gd name="T36" fmla="*/ 128 w 156"/>
                  <a:gd name="T37" fmla="*/ 62 h 87"/>
                  <a:gd name="T38" fmla="*/ 92 w 156"/>
                  <a:gd name="T39" fmla="*/ 59 h 87"/>
                  <a:gd name="T40" fmla="*/ 74 w 156"/>
                  <a:gd name="T41" fmla="*/ 49 h 87"/>
                  <a:gd name="T42" fmla="*/ 53 w 156"/>
                  <a:gd name="T43" fmla="*/ 33 h 87"/>
                  <a:gd name="T44" fmla="*/ 60 w 156"/>
                  <a:gd name="T45" fmla="*/ 45 h 87"/>
                  <a:gd name="T46" fmla="*/ 73 w 156"/>
                  <a:gd name="T47" fmla="*/ 61 h 87"/>
                  <a:gd name="T48" fmla="*/ 52 w 156"/>
                  <a:gd name="T49" fmla="*/ 53 h 87"/>
                  <a:gd name="T50" fmla="*/ 32 w 156"/>
                  <a:gd name="T51" fmla="*/ 45 h 87"/>
                  <a:gd name="T52" fmla="*/ 11 w 156"/>
                  <a:gd name="T53" fmla="*/ 29 h 87"/>
                  <a:gd name="T54" fmla="*/ 9 w 156"/>
                  <a:gd name="T55" fmla="*/ 41 h 87"/>
                  <a:gd name="T56" fmla="*/ 35 w 156"/>
                  <a:gd name="T57" fmla="*/ 60 h 87"/>
                  <a:gd name="T58" fmla="*/ 25 w 156"/>
                  <a:gd name="T59" fmla="*/ 69 h 87"/>
                  <a:gd name="T60" fmla="*/ 6 w 156"/>
                  <a:gd name="T61" fmla="*/ 69 h 87"/>
                  <a:gd name="T62" fmla="*/ 0 w 156"/>
                  <a:gd name="T63" fmla="*/ 66 h 87"/>
                  <a:gd name="T64" fmla="*/ 5 w 156"/>
                  <a:gd name="T65" fmla="*/ 86 h 87"/>
                  <a:gd name="T66" fmla="*/ 37 w 156"/>
                  <a:gd name="T67" fmla="*/ 73 h 87"/>
                  <a:gd name="T68" fmla="*/ 51 w 156"/>
                  <a:gd name="T69" fmla="*/ 71 h 87"/>
                  <a:gd name="T70" fmla="*/ 44 w 156"/>
                  <a:gd name="T71" fmla="*/ 75 h 87"/>
                  <a:gd name="T72" fmla="*/ 61 w 156"/>
                  <a:gd name="T73" fmla="*/ 86 h 87"/>
                  <a:gd name="T74" fmla="*/ 64 w 156"/>
                  <a:gd name="T75" fmla="*/ 72 h 87"/>
                  <a:gd name="T76" fmla="*/ 53 w 156"/>
                  <a:gd name="T77" fmla="*/ 61 h 87"/>
                  <a:gd name="T78" fmla="*/ 75 w 156"/>
                  <a:gd name="T79" fmla="*/ 67 h 87"/>
                  <a:gd name="T80" fmla="*/ 95 w 156"/>
                  <a:gd name="T81" fmla="*/ 76 h 87"/>
                  <a:gd name="T82" fmla="*/ 94 w 156"/>
                  <a:gd name="T83" fmla="*/ 65 h 87"/>
                  <a:gd name="T84" fmla="*/ 117 w 156"/>
                  <a:gd name="T85" fmla="*/ 67 h 87"/>
                  <a:gd name="T86" fmla="*/ 143 w 156"/>
                  <a:gd name="T87" fmla="*/ 67 h 87"/>
                  <a:gd name="T88" fmla="*/ 132 w 156"/>
                  <a:gd name="T89" fmla="*/ 51 h 87"/>
                  <a:gd name="T90" fmla="*/ 118 w 156"/>
                  <a:gd name="T91" fmla="*/ 41 h 87"/>
                  <a:gd name="T92" fmla="*/ 120 w 156"/>
                  <a:gd name="T93" fmla="*/ 32 h 87"/>
                  <a:gd name="T94" fmla="*/ 145 w 156"/>
                  <a:gd name="T95" fmla="*/ 39 h 87"/>
                  <a:gd name="T96" fmla="*/ 155 w 156"/>
                  <a:gd name="T97" fmla="*/ 37 h 87"/>
                  <a:gd name="T98" fmla="*/ 150 w 156"/>
                  <a:gd name="T99" fmla="*/ 23 h 87"/>
                  <a:gd name="T100" fmla="*/ 137 w 156"/>
                  <a:gd name="T101" fmla="*/ 29 h 87"/>
                  <a:gd name="T102" fmla="*/ 112 w 156"/>
                  <a:gd name="T103" fmla="*/ 21 h 87"/>
                  <a:gd name="T104" fmla="*/ 105 w 156"/>
                  <a:gd name="T105" fmla="*/ 11 h 87"/>
                  <a:gd name="T106" fmla="*/ 105 w 156"/>
                  <a:gd name="T107" fmla="*/ 1 h 87"/>
                  <a:gd name="T108" fmla="*/ 93 w 156"/>
                  <a:gd name="T109" fmla="*/ 13 h 87"/>
                  <a:gd name="T110" fmla="*/ 78 w 156"/>
                  <a:gd name="T111" fmla="*/ 24 h 87"/>
                  <a:gd name="T112" fmla="*/ 79 w 156"/>
                  <a:gd name="T113" fmla="*/ 6 h 87"/>
                  <a:gd name="T114" fmla="*/ 68 w 156"/>
                  <a:gd name="T115" fmla="*/ 22 h 87"/>
                  <a:gd name="T116" fmla="*/ 67 w 156"/>
                  <a:gd name="T117" fmla="*/ 2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6" h="87">
                    <a:moveTo>
                      <a:pt x="96" y="49"/>
                    </a:moveTo>
                    <a:lnTo>
                      <a:pt x="97" y="47"/>
                    </a:lnTo>
                    <a:lnTo>
                      <a:pt x="97" y="45"/>
                    </a:lnTo>
                    <a:lnTo>
                      <a:pt x="97" y="45"/>
                    </a:lnTo>
                    <a:lnTo>
                      <a:pt x="98" y="44"/>
                    </a:lnTo>
                    <a:lnTo>
                      <a:pt x="99" y="44"/>
                    </a:lnTo>
                    <a:lnTo>
                      <a:pt x="100" y="44"/>
                    </a:lnTo>
                    <a:lnTo>
                      <a:pt x="104" y="44"/>
                    </a:lnTo>
                    <a:lnTo>
                      <a:pt x="107" y="43"/>
                    </a:lnTo>
                    <a:lnTo>
                      <a:pt x="108" y="44"/>
                    </a:lnTo>
                    <a:lnTo>
                      <a:pt x="109" y="45"/>
                    </a:lnTo>
                    <a:lnTo>
                      <a:pt x="109" y="46"/>
                    </a:lnTo>
                    <a:lnTo>
                      <a:pt x="109" y="47"/>
                    </a:lnTo>
                    <a:lnTo>
                      <a:pt x="109" y="48"/>
                    </a:lnTo>
                    <a:lnTo>
                      <a:pt x="109" y="48"/>
                    </a:lnTo>
                    <a:lnTo>
                      <a:pt x="108" y="49"/>
                    </a:lnTo>
                    <a:lnTo>
                      <a:pt x="105" y="49"/>
                    </a:lnTo>
                    <a:lnTo>
                      <a:pt x="105" y="49"/>
                    </a:lnTo>
                    <a:lnTo>
                      <a:pt x="104" y="50"/>
                    </a:lnTo>
                    <a:lnTo>
                      <a:pt x="102" y="50"/>
                    </a:lnTo>
                    <a:lnTo>
                      <a:pt x="101" y="50"/>
                    </a:lnTo>
                    <a:lnTo>
                      <a:pt x="97" y="49"/>
                    </a:lnTo>
                    <a:lnTo>
                      <a:pt x="96" y="49"/>
                    </a:lnTo>
                    <a:lnTo>
                      <a:pt x="96" y="49"/>
                    </a:lnTo>
                    <a:close/>
                    <a:moveTo>
                      <a:pt x="101" y="32"/>
                    </a:moveTo>
                    <a:lnTo>
                      <a:pt x="100" y="30"/>
                    </a:lnTo>
                    <a:lnTo>
                      <a:pt x="101" y="28"/>
                    </a:lnTo>
                    <a:lnTo>
                      <a:pt x="101" y="28"/>
                    </a:lnTo>
                    <a:lnTo>
                      <a:pt x="101" y="27"/>
                    </a:lnTo>
                    <a:lnTo>
                      <a:pt x="102" y="27"/>
                    </a:lnTo>
                    <a:lnTo>
                      <a:pt x="104" y="28"/>
                    </a:lnTo>
                    <a:lnTo>
                      <a:pt x="106" y="29"/>
                    </a:lnTo>
                    <a:lnTo>
                      <a:pt x="108" y="31"/>
                    </a:lnTo>
                    <a:lnTo>
                      <a:pt x="108" y="31"/>
                    </a:lnTo>
                    <a:lnTo>
                      <a:pt x="109" y="32"/>
                    </a:lnTo>
                    <a:lnTo>
                      <a:pt x="109" y="32"/>
                    </a:lnTo>
                    <a:lnTo>
                      <a:pt x="109" y="33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08" y="37"/>
                    </a:lnTo>
                    <a:lnTo>
                      <a:pt x="108" y="37"/>
                    </a:lnTo>
                    <a:lnTo>
                      <a:pt x="108" y="36"/>
                    </a:lnTo>
                    <a:lnTo>
                      <a:pt x="107" y="36"/>
                    </a:lnTo>
                    <a:lnTo>
                      <a:pt x="105" y="35"/>
                    </a:lnTo>
                    <a:lnTo>
                      <a:pt x="104" y="35"/>
                    </a:lnTo>
                    <a:lnTo>
                      <a:pt x="102" y="33"/>
                    </a:lnTo>
                    <a:lnTo>
                      <a:pt x="101" y="32"/>
                    </a:lnTo>
                    <a:lnTo>
                      <a:pt x="101" y="32"/>
                    </a:lnTo>
                    <a:close/>
                    <a:moveTo>
                      <a:pt x="99" y="21"/>
                    </a:moveTo>
                    <a:lnTo>
                      <a:pt x="98" y="21"/>
                    </a:lnTo>
                    <a:lnTo>
                      <a:pt x="98" y="20"/>
                    </a:lnTo>
                    <a:lnTo>
                      <a:pt x="97" y="20"/>
                    </a:lnTo>
                    <a:lnTo>
                      <a:pt x="97" y="19"/>
                    </a:lnTo>
                    <a:lnTo>
                      <a:pt x="98" y="18"/>
                    </a:lnTo>
                    <a:lnTo>
                      <a:pt x="99" y="17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2" y="16"/>
                    </a:lnTo>
                    <a:lnTo>
                      <a:pt x="102" y="16"/>
                    </a:lnTo>
                    <a:lnTo>
                      <a:pt x="103" y="16"/>
                    </a:lnTo>
                    <a:lnTo>
                      <a:pt x="104" y="18"/>
                    </a:lnTo>
                    <a:lnTo>
                      <a:pt x="105" y="20"/>
                    </a:lnTo>
                    <a:lnTo>
                      <a:pt x="105" y="21"/>
                    </a:lnTo>
                    <a:lnTo>
                      <a:pt x="105" y="21"/>
                    </a:lnTo>
                    <a:lnTo>
                      <a:pt x="105" y="22"/>
                    </a:lnTo>
                    <a:lnTo>
                      <a:pt x="105" y="23"/>
                    </a:lnTo>
                    <a:lnTo>
                      <a:pt x="105" y="24"/>
                    </a:lnTo>
                    <a:lnTo>
                      <a:pt x="103" y="24"/>
                    </a:lnTo>
                    <a:lnTo>
                      <a:pt x="102" y="24"/>
                    </a:lnTo>
                    <a:lnTo>
                      <a:pt x="101" y="24"/>
                    </a:lnTo>
                    <a:lnTo>
                      <a:pt x="99" y="22"/>
                    </a:lnTo>
                    <a:lnTo>
                      <a:pt x="99" y="21"/>
                    </a:lnTo>
                    <a:lnTo>
                      <a:pt x="99" y="21"/>
                    </a:lnTo>
                    <a:close/>
                    <a:moveTo>
                      <a:pt x="89" y="29"/>
                    </a:moveTo>
                    <a:lnTo>
                      <a:pt x="92" y="29"/>
                    </a:lnTo>
                    <a:lnTo>
                      <a:pt x="96" y="29"/>
                    </a:lnTo>
                    <a:lnTo>
                      <a:pt x="97" y="28"/>
                    </a:lnTo>
                    <a:lnTo>
                      <a:pt x="97" y="28"/>
                    </a:lnTo>
                    <a:lnTo>
                      <a:pt x="97" y="27"/>
                    </a:lnTo>
                    <a:lnTo>
                      <a:pt x="97" y="25"/>
                    </a:lnTo>
                    <a:lnTo>
                      <a:pt x="97" y="24"/>
                    </a:lnTo>
                    <a:lnTo>
                      <a:pt x="97" y="24"/>
                    </a:lnTo>
                    <a:lnTo>
                      <a:pt x="96" y="23"/>
                    </a:lnTo>
                    <a:lnTo>
                      <a:pt x="94" y="23"/>
                    </a:lnTo>
                    <a:lnTo>
                      <a:pt x="93" y="24"/>
                    </a:lnTo>
                    <a:lnTo>
                      <a:pt x="91" y="24"/>
                    </a:lnTo>
                    <a:lnTo>
                      <a:pt x="91" y="26"/>
                    </a:lnTo>
                    <a:lnTo>
                      <a:pt x="90" y="27"/>
                    </a:lnTo>
                    <a:lnTo>
                      <a:pt x="89" y="28"/>
                    </a:lnTo>
                    <a:lnTo>
                      <a:pt x="89" y="29"/>
                    </a:lnTo>
                    <a:lnTo>
                      <a:pt x="89" y="29"/>
                    </a:lnTo>
                    <a:close/>
                    <a:moveTo>
                      <a:pt x="85" y="31"/>
                    </a:moveTo>
                    <a:lnTo>
                      <a:pt x="86" y="32"/>
                    </a:lnTo>
                    <a:lnTo>
                      <a:pt x="88" y="32"/>
                    </a:lnTo>
                    <a:lnTo>
                      <a:pt x="89" y="32"/>
                    </a:lnTo>
                    <a:lnTo>
                      <a:pt x="89" y="33"/>
                    </a:lnTo>
                    <a:lnTo>
                      <a:pt x="90" y="35"/>
                    </a:lnTo>
                    <a:lnTo>
                      <a:pt x="90" y="36"/>
                    </a:lnTo>
                    <a:lnTo>
                      <a:pt x="91" y="37"/>
                    </a:lnTo>
                    <a:lnTo>
                      <a:pt x="91" y="37"/>
                    </a:lnTo>
                    <a:lnTo>
                      <a:pt x="90" y="38"/>
                    </a:lnTo>
                    <a:lnTo>
                      <a:pt x="89" y="39"/>
                    </a:lnTo>
                    <a:lnTo>
                      <a:pt x="88" y="39"/>
                    </a:lnTo>
                    <a:lnTo>
                      <a:pt x="87" y="39"/>
                    </a:lnTo>
                    <a:lnTo>
                      <a:pt x="84" y="38"/>
                    </a:lnTo>
                    <a:lnTo>
                      <a:pt x="81" y="37"/>
                    </a:lnTo>
                    <a:lnTo>
                      <a:pt x="80" y="37"/>
                    </a:lnTo>
                    <a:lnTo>
                      <a:pt x="79" y="37"/>
                    </a:lnTo>
                    <a:lnTo>
                      <a:pt x="78" y="37"/>
                    </a:lnTo>
                    <a:lnTo>
                      <a:pt x="77" y="37"/>
                    </a:lnTo>
                    <a:lnTo>
                      <a:pt x="77" y="37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7" y="39"/>
                    </a:lnTo>
                    <a:lnTo>
                      <a:pt x="77" y="40"/>
                    </a:lnTo>
                    <a:lnTo>
                      <a:pt x="78" y="41"/>
                    </a:lnTo>
                    <a:lnTo>
                      <a:pt x="79" y="41"/>
                    </a:lnTo>
                    <a:lnTo>
                      <a:pt x="81" y="41"/>
                    </a:lnTo>
                    <a:lnTo>
                      <a:pt x="84" y="42"/>
                    </a:lnTo>
                    <a:lnTo>
                      <a:pt x="89" y="44"/>
                    </a:lnTo>
                    <a:lnTo>
                      <a:pt x="91" y="45"/>
                    </a:lnTo>
                    <a:lnTo>
                      <a:pt x="92" y="46"/>
                    </a:lnTo>
                    <a:lnTo>
                      <a:pt x="93" y="47"/>
                    </a:lnTo>
                    <a:lnTo>
                      <a:pt x="93" y="48"/>
                    </a:lnTo>
                    <a:lnTo>
                      <a:pt x="93" y="48"/>
                    </a:lnTo>
                    <a:lnTo>
                      <a:pt x="93" y="49"/>
                    </a:lnTo>
                    <a:lnTo>
                      <a:pt x="92" y="49"/>
                    </a:lnTo>
                    <a:lnTo>
                      <a:pt x="91" y="49"/>
                    </a:lnTo>
                    <a:lnTo>
                      <a:pt x="89" y="49"/>
                    </a:lnTo>
                    <a:lnTo>
                      <a:pt x="88" y="49"/>
                    </a:lnTo>
                    <a:lnTo>
                      <a:pt x="87" y="49"/>
                    </a:lnTo>
                    <a:lnTo>
                      <a:pt x="86" y="50"/>
                    </a:lnTo>
                    <a:lnTo>
                      <a:pt x="85" y="51"/>
                    </a:lnTo>
                    <a:lnTo>
                      <a:pt x="85" y="52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5" y="53"/>
                    </a:lnTo>
                    <a:lnTo>
                      <a:pt x="85" y="53"/>
                    </a:lnTo>
                    <a:lnTo>
                      <a:pt x="86" y="53"/>
                    </a:lnTo>
                    <a:lnTo>
                      <a:pt x="88" y="53"/>
                    </a:lnTo>
                    <a:lnTo>
                      <a:pt x="91" y="53"/>
                    </a:lnTo>
                    <a:lnTo>
                      <a:pt x="94" y="53"/>
                    </a:lnTo>
                    <a:lnTo>
                      <a:pt x="95" y="53"/>
                    </a:lnTo>
                    <a:lnTo>
                      <a:pt x="97" y="53"/>
                    </a:lnTo>
                    <a:lnTo>
                      <a:pt x="97" y="54"/>
                    </a:lnTo>
                    <a:lnTo>
                      <a:pt x="100" y="55"/>
                    </a:lnTo>
                    <a:lnTo>
                      <a:pt x="101" y="56"/>
                    </a:lnTo>
                    <a:lnTo>
                      <a:pt x="104" y="56"/>
                    </a:lnTo>
                    <a:lnTo>
                      <a:pt x="106" y="56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0" y="55"/>
                    </a:lnTo>
                    <a:lnTo>
                      <a:pt x="111" y="54"/>
                    </a:lnTo>
                    <a:lnTo>
                      <a:pt x="112" y="53"/>
                    </a:lnTo>
                    <a:lnTo>
                      <a:pt x="112" y="52"/>
                    </a:lnTo>
                    <a:lnTo>
                      <a:pt x="113" y="49"/>
                    </a:lnTo>
                    <a:lnTo>
                      <a:pt x="113" y="47"/>
                    </a:lnTo>
                    <a:lnTo>
                      <a:pt x="115" y="46"/>
                    </a:lnTo>
                    <a:lnTo>
                      <a:pt x="116" y="46"/>
                    </a:lnTo>
                    <a:lnTo>
                      <a:pt x="117" y="47"/>
                    </a:lnTo>
                    <a:lnTo>
                      <a:pt x="119" y="49"/>
                    </a:lnTo>
                    <a:lnTo>
                      <a:pt x="121" y="51"/>
                    </a:lnTo>
                    <a:lnTo>
                      <a:pt x="123" y="53"/>
                    </a:lnTo>
                    <a:lnTo>
                      <a:pt x="126" y="55"/>
                    </a:lnTo>
                    <a:lnTo>
                      <a:pt x="129" y="57"/>
                    </a:lnTo>
                    <a:lnTo>
                      <a:pt x="130" y="60"/>
                    </a:lnTo>
                    <a:lnTo>
                      <a:pt x="130" y="61"/>
                    </a:lnTo>
                    <a:lnTo>
                      <a:pt x="129" y="61"/>
                    </a:lnTo>
                    <a:lnTo>
                      <a:pt x="129" y="61"/>
                    </a:lnTo>
                    <a:lnTo>
                      <a:pt x="128" y="62"/>
                    </a:lnTo>
                    <a:lnTo>
                      <a:pt x="125" y="62"/>
                    </a:lnTo>
                    <a:lnTo>
                      <a:pt x="122" y="61"/>
                    </a:lnTo>
                    <a:lnTo>
                      <a:pt x="119" y="61"/>
                    </a:lnTo>
                    <a:lnTo>
                      <a:pt x="114" y="61"/>
                    </a:lnTo>
                    <a:lnTo>
                      <a:pt x="109" y="61"/>
                    </a:lnTo>
                    <a:lnTo>
                      <a:pt x="105" y="61"/>
                    </a:lnTo>
                    <a:lnTo>
                      <a:pt x="100" y="60"/>
                    </a:lnTo>
                    <a:lnTo>
                      <a:pt x="95" y="59"/>
                    </a:lnTo>
                    <a:lnTo>
                      <a:pt x="92" y="59"/>
                    </a:lnTo>
                    <a:lnTo>
                      <a:pt x="89" y="59"/>
                    </a:lnTo>
                    <a:lnTo>
                      <a:pt x="89" y="59"/>
                    </a:lnTo>
                    <a:lnTo>
                      <a:pt x="88" y="59"/>
                    </a:lnTo>
                    <a:lnTo>
                      <a:pt x="87" y="59"/>
                    </a:lnTo>
                    <a:lnTo>
                      <a:pt x="86" y="58"/>
                    </a:lnTo>
                    <a:lnTo>
                      <a:pt x="84" y="57"/>
                    </a:lnTo>
                    <a:lnTo>
                      <a:pt x="81" y="53"/>
                    </a:lnTo>
                    <a:lnTo>
                      <a:pt x="77" y="51"/>
                    </a:lnTo>
                    <a:lnTo>
                      <a:pt x="74" y="49"/>
                    </a:lnTo>
                    <a:lnTo>
                      <a:pt x="72" y="48"/>
                    </a:lnTo>
                    <a:lnTo>
                      <a:pt x="69" y="46"/>
                    </a:lnTo>
                    <a:lnTo>
                      <a:pt x="65" y="44"/>
                    </a:lnTo>
                    <a:lnTo>
                      <a:pt x="63" y="42"/>
                    </a:lnTo>
                    <a:lnTo>
                      <a:pt x="60" y="39"/>
                    </a:lnTo>
                    <a:lnTo>
                      <a:pt x="57" y="36"/>
                    </a:lnTo>
                    <a:lnTo>
                      <a:pt x="56" y="35"/>
                    </a:lnTo>
                    <a:lnTo>
                      <a:pt x="54" y="33"/>
                    </a:lnTo>
                    <a:lnTo>
                      <a:pt x="53" y="33"/>
                    </a:lnTo>
                    <a:lnTo>
                      <a:pt x="52" y="33"/>
                    </a:lnTo>
                    <a:lnTo>
                      <a:pt x="50" y="33"/>
                    </a:lnTo>
                    <a:lnTo>
                      <a:pt x="50" y="35"/>
                    </a:lnTo>
                    <a:lnTo>
                      <a:pt x="50" y="36"/>
                    </a:lnTo>
                    <a:lnTo>
                      <a:pt x="50" y="37"/>
                    </a:lnTo>
                    <a:lnTo>
                      <a:pt x="53" y="39"/>
                    </a:lnTo>
                    <a:lnTo>
                      <a:pt x="56" y="41"/>
                    </a:lnTo>
                    <a:lnTo>
                      <a:pt x="57" y="42"/>
                    </a:lnTo>
                    <a:lnTo>
                      <a:pt x="60" y="45"/>
                    </a:lnTo>
                    <a:lnTo>
                      <a:pt x="63" y="49"/>
                    </a:lnTo>
                    <a:lnTo>
                      <a:pt x="66" y="51"/>
                    </a:lnTo>
                    <a:lnTo>
                      <a:pt x="73" y="56"/>
                    </a:lnTo>
                    <a:lnTo>
                      <a:pt x="77" y="58"/>
                    </a:lnTo>
                    <a:lnTo>
                      <a:pt x="77" y="59"/>
                    </a:lnTo>
                    <a:lnTo>
                      <a:pt x="77" y="59"/>
                    </a:lnTo>
                    <a:lnTo>
                      <a:pt x="77" y="60"/>
                    </a:lnTo>
                    <a:lnTo>
                      <a:pt x="74" y="61"/>
                    </a:lnTo>
                    <a:lnTo>
                      <a:pt x="73" y="61"/>
                    </a:lnTo>
                    <a:lnTo>
                      <a:pt x="70" y="61"/>
                    </a:lnTo>
                    <a:lnTo>
                      <a:pt x="68" y="61"/>
                    </a:lnTo>
                    <a:lnTo>
                      <a:pt x="65" y="60"/>
                    </a:lnTo>
                    <a:lnTo>
                      <a:pt x="61" y="59"/>
                    </a:lnTo>
                    <a:lnTo>
                      <a:pt x="58" y="58"/>
                    </a:lnTo>
                    <a:lnTo>
                      <a:pt x="57" y="57"/>
                    </a:lnTo>
                    <a:lnTo>
                      <a:pt x="54" y="55"/>
                    </a:lnTo>
                    <a:lnTo>
                      <a:pt x="53" y="54"/>
                    </a:lnTo>
                    <a:lnTo>
                      <a:pt x="52" y="53"/>
                    </a:lnTo>
                    <a:lnTo>
                      <a:pt x="51" y="53"/>
                    </a:lnTo>
                    <a:lnTo>
                      <a:pt x="49" y="53"/>
                    </a:lnTo>
                    <a:lnTo>
                      <a:pt x="47" y="53"/>
                    </a:lnTo>
                    <a:lnTo>
                      <a:pt x="45" y="53"/>
                    </a:lnTo>
                    <a:lnTo>
                      <a:pt x="43" y="52"/>
                    </a:lnTo>
                    <a:lnTo>
                      <a:pt x="40" y="50"/>
                    </a:lnTo>
                    <a:lnTo>
                      <a:pt x="38" y="49"/>
                    </a:lnTo>
                    <a:lnTo>
                      <a:pt x="35" y="47"/>
                    </a:lnTo>
                    <a:lnTo>
                      <a:pt x="32" y="45"/>
                    </a:lnTo>
                    <a:lnTo>
                      <a:pt x="29" y="44"/>
                    </a:lnTo>
                    <a:lnTo>
                      <a:pt x="25" y="42"/>
                    </a:lnTo>
                    <a:lnTo>
                      <a:pt x="24" y="42"/>
                    </a:lnTo>
                    <a:lnTo>
                      <a:pt x="21" y="41"/>
                    </a:lnTo>
                    <a:lnTo>
                      <a:pt x="17" y="38"/>
                    </a:lnTo>
                    <a:lnTo>
                      <a:pt x="15" y="35"/>
                    </a:lnTo>
                    <a:lnTo>
                      <a:pt x="13" y="32"/>
                    </a:lnTo>
                    <a:lnTo>
                      <a:pt x="12" y="31"/>
                    </a:lnTo>
                    <a:lnTo>
                      <a:pt x="11" y="29"/>
                    </a:lnTo>
                    <a:lnTo>
                      <a:pt x="9" y="28"/>
                    </a:lnTo>
                    <a:lnTo>
                      <a:pt x="8" y="27"/>
                    </a:lnTo>
                    <a:lnTo>
                      <a:pt x="8" y="27"/>
                    </a:lnTo>
                    <a:lnTo>
                      <a:pt x="6" y="28"/>
                    </a:lnTo>
                    <a:lnTo>
                      <a:pt x="4" y="29"/>
                    </a:lnTo>
                    <a:lnTo>
                      <a:pt x="4" y="31"/>
                    </a:lnTo>
                    <a:lnTo>
                      <a:pt x="6" y="35"/>
                    </a:lnTo>
                    <a:lnTo>
                      <a:pt x="8" y="39"/>
                    </a:lnTo>
                    <a:lnTo>
                      <a:pt x="9" y="41"/>
                    </a:lnTo>
                    <a:lnTo>
                      <a:pt x="10" y="42"/>
                    </a:lnTo>
                    <a:lnTo>
                      <a:pt x="12" y="44"/>
                    </a:lnTo>
                    <a:lnTo>
                      <a:pt x="13" y="45"/>
                    </a:lnTo>
                    <a:lnTo>
                      <a:pt x="17" y="47"/>
                    </a:lnTo>
                    <a:lnTo>
                      <a:pt x="20" y="49"/>
                    </a:lnTo>
                    <a:lnTo>
                      <a:pt x="26" y="53"/>
                    </a:lnTo>
                    <a:lnTo>
                      <a:pt x="32" y="57"/>
                    </a:lnTo>
                    <a:lnTo>
                      <a:pt x="33" y="58"/>
                    </a:lnTo>
                    <a:lnTo>
                      <a:pt x="35" y="60"/>
                    </a:lnTo>
                    <a:lnTo>
                      <a:pt x="36" y="61"/>
                    </a:lnTo>
                    <a:lnTo>
                      <a:pt x="36" y="62"/>
                    </a:lnTo>
                    <a:lnTo>
                      <a:pt x="35" y="62"/>
                    </a:lnTo>
                    <a:lnTo>
                      <a:pt x="35" y="63"/>
                    </a:lnTo>
                    <a:lnTo>
                      <a:pt x="34" y="64"/>
                    </a:lnTo>
                    <a:lnTo>
                      <a:pt x="33" y="65"/>
                    </a:lnTo>
                    <a:lnTo>
                      <a:pt x="31" y="66"/>
                    </a:lnTo>
                    <a:lnTo>
                      <a:pt x="29" y="68"/>
                    </a:lnTo>
                    <a:lnTo>
                      <a:pt x="25" y="69"/>
                    </a:lnTo>
                    <a:lnTo>
                      <a:pt x="22" y="72"/>
                    </a:lnTo>
                    <a:lnTo>
                      <a:pt x="18" y="73"/>
                    </a:lnTo>
                    <a:lnTo>
                      <a:pt x="14" y="73"/>
                    </a:lnTo>
                    <a:lnTo>
                      <a:pt x="12" y="74"/>
                    </a:lnTo>
                    <a:lnTo>
                      <a:pt x="10" y="74"/>
                    </a:lnTo>
                    <a:lnTo>
                      <a:pt x="9" y="74"/>
                    </a:lnTo>
                    <a:lnTo>
                      <a:pt x="8" y="73"/>
                    </a:lnTo>
                    <a:lnTo>
                      <a:pt x="8" y="72"/>
                    </a:lnTo>
                    <a:lnTo>
                      <a:pt x="6" y="69"/>
                    </a:lnTo>
                    <a:lnTo>
                      <a:pt x="4" y="66"/>
                    </a:lnTo>
                    <a:lnTo>
                      <a:pt x="3" y="62"/>
                    </a:lnTo>
                    <a:lnTo>
                      <a:pt x="2" y="61"/>
                    </a:lnTo>
                    <a:lnTo>
                      <a:pt x="2" y="61"/>
                    </a:lnTo>
                    <a:lnTo>
                      <a:pt x="1" y="61"/>
                    </a:lnTo>
                    <a:lnTo>
                      <a:pt x="0" y="61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2" y="73"/>
                    </a:lnTo>
                    <a:lnTo>
                      <a:pt x="2" y="77"/>
                    </a:lnTo>
                    <a:lnTo>
                      <a:pt x="3" y="81"/>
                    </a:lnTo>
                    <a:lnTo>
                      <a:pt x="3" y="85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4" y="86"/>
                    </a:lnTo>
                    <a:lnTo>
                      <a:pt x="5" y="86"/>
                    </a:lnTo>
                    <a:lnTo>
                      <a:pt x="7" y="87"/>
                    </a:lnTo>
                    <a:lnTo>
                      <a:pt x="9" y="87"/>
                    </a:lnTo>
                    <a:lnTo>
                      <a:pt x="13" y="87"/>
                    </a:lnTo>
                    <a:lnTo>
                      <a:pt x="16" y="86"/>
                    </a:lnTo>
                    <a:lnTo>
                      <a:pt x="19" y="85"/>
                    </a:lnTo>
                    <a:lnTo>
                      <a:pt x="25" y="81"/>
                    </a:lnTo>
                    <a:lnTo>
                      <a:pt x="30" y="78"/>
                    </a:lnTo>
                    <a:lnTo>
                      <a:pt x="34" y="76"/>
                    </a:lnTo>
                    <a:lnTo>
                      <a:pt x="37" y="73"/>
                    </a:lnTo>
                    <a:lnTo>
                      <a:pt x="42" y="70"/>
                    </a:lnTo>
                    <a:lnTo>
                      <a:pt x="43" y="69"/>
                    </a:lnTo>
                    <a:lnTo>
                      <a:pt x="44" y="69"/>
                    </a:lnTo>
                    <a:lnTo>
                      <a:pt x="45" y="68"/>
                    </a:lnTo>
                    <a:lnTo>
                      <a:pt x="46" y="68"/>
                    </a:lnTo>
                    <a:lnTo>
                      <a:pt x="47" y="68"/>
                    </a:lnTo>
                    <a:lnTo>
                      <a:pt x="48" y="69"/>
                    </a:lnTo>
                    <a:lnTo>
                      <a:pt x="49" y="69"/>
                    </a:lnTo>
                    <a:lnTo>
                      <a:pt x="51" y="71"/>
                    </a:lnTo>
                    <a:lnTo>
                      <a:pt x="52" y="72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1" y="74"/>
                    </a:lnTo>
                    <a:lnTo>
                      <a:pt x="49" y="74"/>
                    </a:lnTo>
                    <a:lnTo>
                      <a:pt x="47" y="74"/>
                    </a:lnTo>
                    <a:lnTo>
                      <a:pt x="45" y="74"/>
                    </a:lnTo>
                    <a:lnTo>
                      <a:pt x="44" y="75"/>
                    </a:lnTo>
                    <a:lnTo>
                      <a:pt x="43" y="75"/>
                    </a:lnTo>
                    <a:lnTo>
                      <a:pt x="43" y="75"/>
                    </a:lnTo>
                    <a:lnTo>
                      <a:pt x="43" y="76"/>
                    </a:lnTo>
                    <a:lnTo>
                      <a:pt x="44" y="77"/>
                    </a:lnTo>
                    <a:lnTo>
                      <a:pt x="47" y="77"/>
                    </a:lnTo>
                    <a:lnTo>
                      <a:pt x="50" y="80"/>
                    </a:lnTo>
                    <a:lnTo>
                      <a:pt x="55" y="82"/>
                    </a:lnTo>
                    <a:lnTo>
                      <a:pt x="58" y="85"/>
                    </a:lnTo>
                    <a:lnTo>
                      <a:pt x="61" y="86"/>
                    </a:lnTo>
                    <a:lnTo>
                      <a:pt x="61" y="86"/>
                    </a:lnTo>
                    <a:lnTo>
                      <a:pt x="63" y="85"/>
                    </a:lnTo>
                    <a:lnTo>
                      <a:pt x="64" y="85"/>
                    </a:lnTo>
                    <a:lnTo>
                      <a:pt x="65" y="83"/>
                    </a:lnTo>
                    <a:lnTo>
                      <a:pt x="65" y="81"/>
                    </a:lnTo>
                    <a:lnTo>
                      <a:pt x="65" y="79"/>
                    </a:lnTo>
                    <a:lnTo>
                      <a:pt x="65" y="77"/>
                    </a:lnTo>
                    <a:lnTo>
                      <a:pt x="65" y="74"/>
                    </a:lnTo>
                    <a:lnTo>
                      <a:pt x="64" y="72"/>
                    </a:lnTo>
                    <a:lnTo>
                      <a:pt x="62" y="70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68"/>
                    </a:lnTo>
                    <a:lnTo>
                      <a:pt x="57" y="67"/>
                    </a:lnTo>
                    <a:lnTo>
                      <a:pt x="56" y="65"/>
                    </a:lnTo>
                    <a:lnTo>
                      <a:pt x="54" y="62"/>
                    </a:lnTo>
                    <a:lnTo>
                      <a:pt x="54" y="62"/>
                    </a:lnTo>
                    <a:lnTo>
                      <a:pt x="53" y="61"/>
                    </a:lnTo>
                    <a:lnTo>
                      <a:pt x="54" y="61"/>
                    </a:lnTo>
                    <a:lnTo>
                      <a:pt x="54" y="61"/>
                    </a:lnTo>
                    <a:lnTo>
                      <a:pt x="55" y="61"/>
                    </a:lnTo>
                    <a:lnTo>
                      <a:pt x="57" y="61"/>
                    </a:lnTo>
                    <a:lnTo>
                      <a:pt x="61" y="62"/>
                    </a:lnTo>
                    <a:lnTo>
                      <a:pt x="65" y="63"/>
                    </a:lnTo>
                    <a:lnTo>
                      <a:pt x="69" y="65"/>
                    </a:lnTo>
                    <a:lnTo>
                      <a:pt x="73" y="66"/>
                    </a:lnTo>
                    <a:lnTo>
                      <a:pt x="75" y="67"/>
                    </a:lnTo>
                    <a:lnTo>
                      <a:pt x="77" y="69"/>
                    </a:lnTo>
                    <a:lnTo>
                      <a:pt x="80" y="70"/>
                    </a:lnTo>
                    <a:lnTo>
                      <a:pt x="82" y="73"/>
                    </a:lnTo>
                    <a:lnTo>
                      <a:pt x="85" y="75"/>
                    </a:lnTo>
                    <a:lnTo>
                      <a:pt x="87" y="76"/>
                    </a:lnTo>
                    <a:lnTo>
                      <a:pt x="89" y="77"/>
                    </a:lnTo>
                    <a:lnTo>
                      <a:pt x="90" y="77"/>
                    </a:lnTo>
                    <a:lnTo>
                      <a:pt x="93" y="77"/>
                    </a:lnTo>
                    <a:lnTo>
                      <a:pt x="95" y="76"/>
                    </a:lnTo>
                    <a:lnTo>
                      <a:pt x="95" y="76"/>
                    </a:lnTo>
                    <a:lnTo>
                      <a:pt x="95" y="75"/>
                    </a:lnTo>
                    <a:lnTo>
                      <a:pt x="95" y="73"/>
                    </a:lnTo>
                    <a:lnTo>
                      <a:pt x="95" y="72"/>
                    </a:lnTo>
                    <a:lnTo>
                      <a:pt x="94" y="70"/>
                    </a:lnTo>
                    <a:lnTo>
                      <a:pt x="94" y="69"/>
                    </a:lnTo>
                    <a:lnTo>
                      <a:pt x="93" y="68"/>
                    </a:lnTo>
                    <a:lnTo>
                      <a:pt x="94" y="66"/>
                    </a:lnTo>
                    <a:lnTo>
                      <a:pt x="94" y="65"/>
                    </a:lnTo>
                    <a:lnTo>
                      <a:pt x="95" y="65"/>
                    </a:lnTo>
                    <a:lnTo>
                      <a:pt x="96" y="64"/>
                    </a:lnTo>
                    <a:lnTo>
                      <a:pt x="97" y="64"/>
                    </a:lnTo>
                    <a:lnTo>
                      <a:pt x="101" y="65"/>
                    </a:lnTo>
                    <a:lnTo>
                      <a:pt x="105" y="65"/>
                    </a:lnTo>
                    <a:lnTo>
                      <a:pt x="109" y="65"/>
                    </a:lnTo>
                    <a:lnTo>
                      <a:pt x="112" y="65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23" y="69"/>
                    </a:lnTo>
                    <a:lnTo>
                      <a:pt x="128" y="71"/>
                    </a:lnTo>
                    <a:lnTo>
                      <a:pt x="130" y="72"/>
                    </a:lnTo>
                    <a:lnTo>
                      <a:pt x="132" y="72"/>
                    </a:lnTo>
                    <a:lnTo>
                      <a:pt x="135" y="72"/>
                    </a:lnTo>
                    <a:lnTo>
                      <a:pt x="137" y="72"/>
                    </a:lnTo>
                    <a:lnTo>
                      <a:pt x="140" y="70"/>
                    </a:lnTo>
                    <a:lnTo>
                      <a:pt x="141" y="69"/>
                    </a:lnTo>
                    <a:lnTo>
                      <a:pt x="143" y="67"/>
                    </a:lnTo>
                    <a:lnTo>
                      <a:pt x="144" y="65"/>
                    </a:lnTo>
                    <a:lnTo>
                      <a:pt x="144" y="64"/>
                    </a:lnTo>
                    <a:lnTo>
                      <a:pt x="145" y="61"/>
                    </a:lnTo>
                    <a:lnTo>
                      <a:pt x="144" y="60"/>
                    </a:lnTo>
                    <a:lnTo>
                      <a:pt x="144" y="59"/>
                    </a:lnTo>
                    <a:lnTo>
                      <a:pt x="143" y="58"/>
                    </a:lnTo>
                    <a:lnTo>
                      <a:pt x="141" y="57"/>
                    </a:lnTo>
                    <a:lnTo>
                      <a:pt x="137" y="55"/>
                    </a:lnTo>
                    <a:lnTo>
                      <a:pt x="132" y="51"/>
                    </a:lnTo>
                    <a:lnTo>
                      <a:pt x="126" y="48"/>
                    </a:lnTo>
                    <a:lnTo>
                      <a:pt x="123" y="46"/>
                    </a:lnTo>
                    <a:lnTo>
                      <a:pt x="122" y="46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0" y="44"/>
                    </a:lnTo>
                    <a:lnTo>
                      <a:pt x="119" y="43"/>
                    </a:lnTo>
                    <a:lnTo>
                      <a:pt x="119" y="42"/>
                    </a:lnTo>
                    <a:lnTo>
                      <a:pt x="118" y="41"/>
                    </a:lnTo>
                    <a:lnTo>
                      <a:pt x="119" y="41"/>
                    </a:lnTo>
                    <a:lnTo>
                      <a:pt x="119" y="39"/>
                    </a:lnTo>
                    <a:lnTo>
                      <a:pt x="118" y="37"/>
                    </a:lnTo>
                    <a:lnTo>
                      <a:pt x="118" y="37"/>
                    </a:lnTo>
                    <a:lnTo>
                      <a:pt x="118" y="36"/>
                    </a:lnTo>
                    <a:lnTo>
                      <a:pt x="118" y="35"/>
                    </a:lnTo>
                    <a:lnTo>
                      <a:pt x="119" y="33"/>
                    </a:lnTo>
                    <a:lnTo>
                      <a:pt x="119" y="32"/>
                    </a:lnTo>
                    <a:lnTo>
                      <a:pt x="120" y="32"/>
                    </a:lnTo>
                    <a:lnTo>
                      <a:pt x="121" y="32"/>
                    </a:lnTo>
                    <a:lnTo>
                      <a:pt x="122" y="32"/>
                    </a:lnTo>
                    <a:lnTo>
                      <a:pt x="125" y="32"/>
                    </a:lnTo>
                    <a:lnTo>
                      <a:pt x="127" y="32"/>
                    </a:lnTo>
                    <a:lnTo>
                      <a:pt x="130" y="34"/>
                    </a:lnTo>
                    <a:lnTo>
                      <a:pt x="135" y="35"/>
                    </a:lnTo>
                    <a:lnTo>
                      <a:pt x="140" y="37"/>
                    </a:lnTo>
                    <a:lnTo>
                      <a:pt x="143" y="38"/>
                    </a:lnTo>
                    <a:lnTo>
                      <a:pt x="145" y="39"/>
                    </a:lnTo>
                    <a:lnTo>
                      <a:pt x="147" y="40"/>
                    </a:lnTo>
                    <a:lnTo>
                      <a:pt x="148" y="40"/>
                    </a:lnTo>
                    <a:lnTo>
                      <a:pt x="149" y="39"/>
                    </a:lnTo>
                    <a:lnTo>
                      <a:pt x="151" y="38"/>
                    </a:lnTo>
                    <a:lnTo>
                      <a:pt x="153" y="38"/>
                    </a:lnTo>
                    <a:lnTo>
                      <a:pt x="153" y="38"/>
                    </a:lnTo>
                    <a:lnTo>
                      <a:pt x="154" y="37"/>
                    </a:lnTo>
                    <a:lnTo>
                      <a:pt x="154" y="37"/>
                    </a:lnTo>
                    <a:lnTo>
                      <a:pt x="155" y="37"/>
                    </a:lnTo>
                    <a:lnTo>
                      <a:pt x="156" y="33"/>
                    </a:lnTo>
                    <a:lnTo>
                      <a:pt x="156" y="29"/>
                    </a:lnTo>
                    <a:lnTo>
                      <a:pt x="156" y="27"/>
                    </a:lnTo>
                    <a:lnTo>
                      <a:pt x="155" y="24"/>
                    </a:lnTo>
                    <a:lnTo>
                      <a:pt x="154" y="24"/>
                    </a:lnTo>
                    <a:lnTo>
                      <a:pt x="153" y="23"/>
                    </a:lnTo>
                    <a:lnTo>
                      <a:pt x="153" y="22"/>
                    </a:lnTo>
                    <a:lnTo>
                      <a:pt x="151" y="22"/>
                    </a:lnTo>
                    <a:lnTo>
                      <a:pt x="150" y="23"/>
                    </a:lnTo>
                    <a:lnTo>
                      <a:pt x="150" y="23"/>
                    </a:lnTo>
                    <a:lnTo>
                      <a:pt x="150" y="24"/>
                    </a:lnTo>
                    <a:lnTo>
                      <a:pt x="149" y="24"/>
                    </a:lnTo>
                    <a:lnTo>
                      <a:pt x="147" y="25"/>
                    </a:lnTo>
                    <a:lnTo>
                      <a:pt x="143" y="28"/>
                    </a:lnTo>
                    <a:lnTo>
                      <a:pt x="142" y="28"/>
                    </a:lnTo>
                    <a:lnTo>
                      <a:pt x="141" y="28"/>
                    </a:lnTo>
                    <a:lnTo>
                      <a:pt x="138" y="28"/>
                    </a:lnTo>
                    <a:lnTo>
                      <a:pt x="137" y="29"/>
                    </a:lnTo>
                    <a:lnTo>
                      <a:pt x="132" y="28"/>
                    </a:lnTo>
                    <a:lnTo>
                      <a:pt x="127" y="28"/>
                    </a:lnTo>
                    <a:lnTo>
                      <a:pt x="118" y="27"/>
                    </a:lnTo>
                    <a:lnTo>
                      <a:pt x="114" y="26"/>
                    </a:lnTo>
                    <a:lnTo>
                      <a:pt x="113" y="25"/>
                    </a:lnTo>
                    <a:lnTo>
                      <a:pt x="113" y="25"/>
                    </a:lnTo>
                    <a:lnTo>
                      <a:pt x="113" y="24"/>
                    </a:lnTo>
                    <a:lnTo>
                      <a:pt x="112" y="24"/>
                    </a:lnTo>
                    <a:lnTo>
                      <a:pt x="112" y="21"/>
                    </a:lnTo>
                    <a:lnTo>
                      <a:pt x="110" y="20"/>
                    </a:lnTo>
                    <a:lnTo>
                      <a:pt x="109" y="18"/>
                    </a:lnTo>
                    <a:lnTo>
                      <a:pt x="108" y="16"/>
                    </a:lnTo>
                    <a:lnTo>
                      <a:pt x="106" y="15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5" y="12"/>
                    </a:lnTo>
                    <a:lnTo>
                      <a:pt x="105" y="12"/>
                    </a:lnTo>
                    <a:lnTo>
                      <a:pt x="105" y="11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6" y="6"/>
                    </a:lnTo>
                    <a:lnTo>
                      <a:pt x="106" y="5"/>
                    </a:lnTo>
                    <a:lnTo>
                      <a:pt x="106" y="4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5" y="1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2" y="1"/>
                    </a:lnTo>
                    <a:lnTo>
                      <a:pt x="101" y="2"/>
                    </a:lnTo>
                    <a:lnTo>
                      <a:pt x="101" y="3"/>
                    </a:lnTo>
                    <a:lnTo>
                      <a:pt x="100" y="4"/>
                    </a:lnTo>
                    <a:lnTo>
                      <a:pt x="97" y="8"/>
                    </a:lnTo>
                    <a:lnTo>
                      <a:pt x="93" y="13"/>
                    </a:lnTo>
                    <a:lnTo>
                      <a:pt x="89" y="18"/>
                    </a:lnTo>
                    <a:lnTo>
                      <a:pt x="86" y="22"/>
                    </a:lnTo>
                    <a:lnTo>
                      <a:pt x="84" y="24"/>
                    </a:lnTo>
                    <a:lnTo>
                      <a:pt x="83" y="24"/>
                    </a:lnTo>
                    <a:lnTo>
                      <a:pt x="81" y="25"/>
                    </a:lnTo>
                    <a:lnTo>
                      <a:pt x="80" y="25"/>
                    </a:lnTo>
                    <a:lnTo>
                      <a:pt x="79" y="25"/>
                    </a:lnTo>
                    <a:lnTo>
                      <a:pt x="78" y="25"/>
                    </a:lnTo>
                    <a:lnTo>
                      <a:pt x="78" y="24"/>
                    </a:lnTo>
                    <a:lnTo>
                      <a:pt x="78" y="24"/>
                    </a:lnTo>
                    <a:lnTo>
                      <a:pt x="80" y="19"/>
                    </a:lnTo>
                    <a:lnTo>
                      <a:pt x="81" y="14"/>
                    </a:lnTo>
                    <a:lnTo>
                      <a:pt x="82" y="13"/>
                    </a:lnTo>
                    <a:lnTo>
                      <a:pt x="82" y="11"/>
                    </a:lnTo>
                    <a:lnTo>
                      <a:pt x="81" y="9"/>
                    </a:lnTo>
                    <a:lnTo>
                      <a:pt x="80" y="7"/>
                    </a:lnTo>
                    <a:lnTo>
                      <a:pt x="80" y="7"/>
                    </a:lnTo>
                    <a:lnTo>
                      <a:pt x="79" y="6"/>
                    </a:lnTo>
                    <a:lnTo>
                      <a:pt x="78" y="7"/>
                    </a:lnTo>
                    <a:lnTo>
                      <a:pt x="78" y="7"/>
                    </a:lnTo>
                    <a:lnTo>
                      <a:pt x="77" y="9"/>
                    </a:lnTo>
                    <a:lnTo>
                      <a:pt x="76" y="12"/>
                    </a:lnTo>
                    <a:lnTo>
                      <a:pt x="74" y="16"/>
                    </a:lnTo>
                    <a:lnTo>
                      <a:pt x="73" y="18"/>
                    </a:lnTo>
                    <a:lnTo>
                      <a:pt x="71" y="20"/>
                    </a:lnTo>
                    <a:lnTo>
                      <a:pt x="69" y="21"/>
                    </a:lnTo>
                    <a:lnTo>
                      <a:pt x="68" y="22"/>
                    </a:lnTo>
                    <a:lnTo>
                      <a:pt x="67" y="23"/>
                    </a:lnTo>
                    <a:lnTo>
                      <a:pt x="65" y="24"/>
                    </a:lnTo>
                    <a:lnTo>
                      <a:pt x="65" y="25"/>
                    </a:lnTo>
                    <a:lnTo>
                      <a:pt x="64" y="26"/>
                    </a:lnTo>
                    <a:lnTo>
                      <a:pt x="64" y="27"/>
                    </a:lnTo>
                    <a:lnTo>
                      <a:pt x="64" y="27"/>
                    </a:lnTo>
                    <a:lnTo>
                      <a:pt x="64" y="28"/>
                    </a:lnTo>
                    <a:lnTo>
                      <a:pt x="65" y="28"/>
                    </a:lnTo>
                    <a:lnTo>
                      <a:pt x="67" y="28"/>
                    </a:lnTo>
                    <a:lnTo>
                      <a:pt x="71" y="29"/>
                    </a:lnTo>
                    <a:lnTo>
                      <a:pt x="76" y="30"/>
                    </a:lnTo>
                    <a:lnTo>
                      <a:pt x="81" y="31"/>
                    </a:lnTo>
                    <a:lnTo>
                      <a:pt x="85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śľiḓè">
                <a:extLst>
                  <a:ext uri="{FF2B5EF4-FFF2-40B4-BE49-F238E27FC236}">
                    <a16:creationId xmlns:a16="http://schemas.microsoft.com/office/drawing/2014/main" id="{3FB666E7-2A21-5743-A424-66F1605A332B}"/>
                  </a:ext>
                </a:extLst>
              </p:cNvPr>
              <p:cNvSpPr/>
              <p:nvPr/>
            </p:nvSpPr>
            <p:spPr bwMode="auto">
              <a:xfrm>
                <a:off x="2492376" y="3494088"/>
                <a:ext cx="1190625" cy="766763"/>
              </a:xfrm>
              <a:custGeom>
                <a:avLst/>
                <a:gdLst>
                  <a:gd name="T0" fmla="*/ 238 w 750"/>
                  <a:gd name="T1" fmla="*/ 410 h 483"/>
                  <a:gd name="T2" fmla="*/ 260 w 750"/>
                  <a:gd name="T3" fmla="*/ 439 h 483"/>
                  <a:gd name="T4" fmla="*/ 256 w 750"/>
                  <a:gd name="T5" fmla="*/ 482 h 483"/>
                  <a:gd name="T6" fmla="*/ 230 w 750"/>
                  <a:gd name="T7" fmla="*/ 454 h 483"/>
                  <a:gd name="T8" fmla="*/ 255 w 750"/>
                  <a:gd name="T9" fmla="*/ 473 h 483"/>
                  <a:gd name="T10" fmla="*/ 249 w 750"/>
                  <a:gd name="T11" fmla="*/ 443 h 483"/>
                  <a:gd name="T12" fmla="*/ 234 w 750"/>
                  <a:gd name="T13" fmla="*/ 401 h 483"/>
                  <a:gd name="T14" fmla="*/ 260 w 750"/>
                  <a:gd name="T15" fmla="*/ 397 h 483"/>
                  <a:gd name="T16" fmla="*/ 28 w 750"/>
                  <a:gd name="T17" fmla="*/ 433 h 483"/>
                  <a:gd name="T18" fmla="*/ 13 w 750"/>
                  <a:gd name="T19" fmla="*/ 428 h 483"/>
                  <a:gd name="T20" fmla="*/ 0 w 750"/>
                  <a:gd name="T21" fmla="*/ 419 h 483"/>
                  <a:gd name="T22" fmla="*/ 37 w 750"/>
                  <a:gd name="T23" fmla="*/ 447 h 483"/>
                  <a:gd name="T24" fmla="*/ 123 w 750"/>
                  <a:gd name="T25" fmla="*/ 381 h 483"/>
                  <a:gd name="T26" fmla="*/ 160 w 750"/>
                  <a:gd name="T27" fmla="*/ 436 h 483"/>
                  <a:gd name="T28" fmla="*/ 224 w 750"/>
                  <a:gd name="T29" fmla="*/ 423 h 483"/>
                  <a:gd name="T30" fmla="*/ 193 w 750"/>
                  <a:gd name="T31" fmla="*/ 391 h 483"/>
                  <a:gd name="T32" fmla="*/ 216 w 750"/>
                  <a:gd name="T33" fmla="*/ 409 h 483"/>
                  <a:gd name="T34" fmla="*/ 278 w 750"/>
                  <a:gd name="T35" fmla="*/ 482 h 483"/>
                  <a:gd name="T36" fmla="*/ 351 w 750"/>
                  <a:gd name="T37" fmla="*/ 426 h 483"/>
                  <a:gd name="T38" fmla="*/ 437 w 750"/>
                  <a:gd name="T39" fmla="*/ 430 h 483"/>
                  <a:gd name="T40" fmla="*/ 411 w 750"/>
                  <a:gd name="T41" fmla="*/ 359 h 483"/>
                  <a:gd name="T42" fmla="*/ 388 w 750"/>
                  <a:gd name="T43" fmla="*/ 381 h 483"/>
                  <a:gd name="T44" fmla="*/ 423 w 750"/>
                  <a:gd name="T45" fmla="*/ 447 h 483"/>
                  <a:gd name="T46" fmla="*/ 405 w 750"/>
                  <a:gd name="T47" fmla="*/ 417 h 483"/>
                  <a:gd name="T48" fmla="*/ 401 w 750"/>
                  <a:gd name="T49" fmla="*/ 366 h 483"/>
                  <a:gd name="T50" fmla="*/ 427 w 750"/>
                  <a:gd name="T51" fmla="*/ 408 h 483"/>
                  <a:gd name="T52" fmla="*/ 448 w 750"/>
                  <a:gd name="T53" fmla="*/ 334 h 483"/>
                  <a:gd name="T54" fmla="*/ 498 w 750"/>
                  <a:gd name="T55" fmla="*/ 301 h 483"/>
                  <a:gd name="T56" fmla="*/ 551 w 750"/>
                  <a:gd name="T57" fmla="*/ 375 h 483"/>
                  <a:gd name="T58" fmla="*/ 583 w 750"/>
                  <a:gd name="T59" fmla="*/ 330 h 483"/>
                  <a:gd name="T60" fmla="*/ 544 w 750"/>
                  <a:gd name="T61" fmla="*/ 279 h 483"/>
                  <a:gd name="T62" fmla="*/ 565 w 750"/>
                  <a:gd name="T63" fmla="*/ 265 h 483"/>
                  <a:gd name="T64" fmla="*/ 537 w 750"/>
                  <a:gd name="T65" fmla="*/ 269 h 483"/>
                  <a:gd name="T66" fmla="*/ 572 w 750"/>
                  <a:gd name="T67" fmla="*/ 333 h 483"/>
                  <a:gd name="T68" fmla="*/ 602 w 750"/>
                  <a:gd name="T69" fmla="*/ 327 h 483"/>
                  <a:gd name="T70" fmla="*/ 589 w 750"/>
                  <a:gd name="T71" fmla="*/ 271 h 483"/>
                  <a:gd name="T72" fmla="*/ 650 w 750"/>
                  <a:gd name="T73" fmla="*/ 233 h 483"/>
                  <a:gd name="T74" fmla="*/ 668 w 750"/>
                  <a:gd name="T75" fmla="*/ 220 h 483"/>
                  <a:gd name="T76" fmla="*/ 613 w 750"/>
                  <a:gd name="T77" fmla="*/ 169 h 483"/>
                  <a:gd name="T78" fmla="*/ 644 w 750"/>
                  <a:gd name="T79" fmla="*/ 157 h 483"/>
                  <a:gd name="T80" fmla="*/ 690 w 750"/>
                  <a:gd name="T81" fmla="*/ 213 h 483"/>
                  <a:gd name="T82" fmla="*/ 658 w 750"/>
                  <a:gd name="T83" fmla="*/ 175 h 483"/>
                  <a:gd name="T84" fmla="*/ 620 w 750"/>
                  <a:gd name="T85" fmla="*/ 169 h 483"/>
                  <a:gd name="T86" fmla="*/ 664 w 750"/>
                  <a:gd name="T87" fmla="*/ 208 h 483"/>
                  <a:gd name="T88" fmla="*/ 710 w 750"/>
                  <a:gd name="T89" fmla="*/ 149 h 483"/>
                  <a:gd name="T90" fmla="*/ 697 w 750"/>
                  <a:gd name="T91" fmla="*/ 143 h 483"/>
                  <a:gd name="T92" fmla="*/ 641 w 750"/>
                  <a:gd name="T93" fmla="*/ 104 h 483"/>
                  <a:gd name="T94" fmla="*/ 692 w 750"/>
                  <a:gd name="T95" fmla="*/ 96 h 483"/>
                  <a:gd name="T96" fmla="*/ 709 w 750"/>
                  <a:gd name="T97" fmla="*/ 135 h 483"/>
                  <a:gd name="T98" fmla="*/ 650 w 750"/>
                  <a:gd name="T99" fmla="*/ 108 h 483"/>
                  <a:gd name="T100" fmla="*/ 667 w 750"/>
                  <a:gd name="T101" fmla="*/ 97 h 483"/>
                  <a:gd name="T102" fmla="*/ 718 w 750"/>
                  <a:gd name="T103" fmla="*/ 126 h 483"/>
                  <a:gd name="T104" fmla="*/ 706 w 750"/>
                  <a:gd name="T105" fmla="*/ 61 h 483"/>
                  <a:gd name="T106" fmla="*/ 732 w 750"/>
                  <a:gd name="T107" fmla="*/ 81 h 483"/>
                  <a:gd name="T108" fmla="*/ 669 w 750"/>
                  <a:gd name="T109" fmla="*/ 73 h 483"/>
                  <a:gd name="T110" fmla="*/ 673 w 750"/>
                  <a:gd name="T111" fmla="*/ 53 h 483"/>
                  <a:gd name="T112" fmla="*/ 654 w 750"/>
                  <a:gd name="T113" fmla="*/ 62 h 483"/>
                  <a:gd name="T114" fmla="*/ 698 w 750"/>
                  <a:gd name="T115" fmla="*/ 91 h 483"/>
                  <a:gd name="T116" fmla="*/ 741 w 750"/>
                  <a:gd name="T117" fmla="*/ 77 h 483"/>
                  <a:gd name="T118" fmla="*/ 662 w 750"/>
                  <a:gd name="T119" fmla="*/ 9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50" h="483">
                    <a:moveTo>
                      <a:pt x="265" y="417"/>
                    </a:moveTo>
                    <a:lnTo>
                      <a:pt x="258" y="417"/>
                    </a:lnTo>
                    <a:lnTo>
                      <a:pt x="258" y="414"/>
                    </a:lnTo>
                    <a:lnTo>
                      <a:pt x="257" y="411"/>
                    </a:lnTo>
                    <a:lnTo>
                      <a:pt x="257" y="408"/>
                    </a:lnTo>
                    <a:lnTo>
                      <a:pt x="256" y="405"/>
                    </a:lnTo>
                    <a:lnTo>
                      <a:pt x="255" y="404"/>
                    </a:lnTo>
                    <a:lnTo>
                      <a:pt x="253" y="403"/>
                    </a:lnTo>
                    <a:lnTo>
                      <a:pt x="251" y="401"/>
                    </a:lnTo>
                    <a:lnTo>
                      <a:pt x="249" y="401"/>
                    </a:lnTo>
                    <a:lnTo>
                      <a:pt x="246" y="401"/>
                    </a:lnTo>
                    <a:lnTo>
                      <a:pt x="244" y="402"/>
                    </a:lnTo>
                    <a:lnTo>
                      <a:pt x="241" y="404"/>
                    </a:lnTo>
                    <a:lnTo>
                      <a:pt x="241" y="405"/>
                    </a:lnTo>
                    <a:lnTo>
                      <a:pt x="239" y="408"/>
                    </a:lnTo>
                    <a:lnTo>
                      <a:pt x="238" y="410"/>
                    </a:lnTo>
                    <a:lnTo>
                      <a:pt x="238" y="414"/>
                    </a:lnTo>
                    <a:lnTo>
                      <a:pt x="238" y="417"/>
                    </a:lnTo>
                    <a:lnTo>
                      <a:pt x="238" y="420"/>
                    </a:lnTo>
                    <a:lnTo>
                      <a:pt x="238" y="421"/>
                    </a:lnTo>
                    <a:lnTo>
                      <a:pt x="238" y="423"/>
                    </a:lnTo>
                    <a:lnTo>
                      <a:pt x="239" y="425"/>
                    </a:lnTo>
                    <a:lnTo>
                      <a:pt x="240" y="426"/>
                    </a:lnTo>
                    <a:lnTo>
                      <a:pt x="241" y="428"/>
                    </a:lnTo>
                    <a:lnTo>
                      <a:pt x="242" y="429"/>
                    </a:lnTo>
                    <a:lnTo>
                      <a:pt x="244" y="430"/>
                    </a:lnTo>
                    <a:lnTo>
                      <a:pt x="245" y="431"/>
                    </a:lnTo>
                    <a:lnTo>
                      <a:pt x="249" y="433"/>
                    </a:lnTo>
                    <a:lnTo>
                      <a:pt x="251" y="434"/>
                    </a:lnTo>
                    <a:lnTo>
                      <a:pt x="253" y="434"/>
                    </a:lnTo>
                    <a:lnTo>
                      <a:pt x="257" y="437"/>
                    </a:lnTo>
                    <a:lnTo>
                      <a:pt x="260" y="439"/>
                    </a:lnTo>
                    <a:lnTo>
                      <a:pt x="262" y="442"/>
                    </a:lnTo>
                    <a:lnTo>
                      <a:pt x="264" y="444"/>
                    </a:lnTo>
                    <a:lnTo>
                      <a:pt x="265" y="447"/>
                    </a:lnTo>
                    <a:lnTo>
                      <a:pt x="266" y="450"/>
                    </a:lnTo>
                    <a:lnTo>
                      <a:pt x="267" y="454"/>
                    </a:lnTo>
                    <a:lnTo>
                      <a:pt x="267" y="458"/>
                    </a:lnTo>
                    <a:lnTo>
                      <a:pt x="266" y="463"/>
                    </a:lnTo>
                    <a:lnTo>
                      <a:pt x="265" y="469"/>
                    </a:lnTo>
                    <a:lnTo>
                      <a:pt x="265" y="471"/>
                    </a:lnTo>
                    <a:lnTo>
                      <a:pt x="264" y="473"/>
                    </a:lnTo>
                    <a:lnTo>
                      <a:pt x="263" y="475"/>
                    </a:lnTo>
                    <a:lnTo>
                      <a:pt x="261" y="477"/>
                    </a:lnTo>
                    <a:lnTo>
                      <a:pt x="261" y="478"/>
                    </a:lnTo>
                    <a:lnTo>
                      <a:pt x="259" y="479"/>
                    </a:lnTo>
                    <a:lnTo>
                      <a:pt x="257" y="481"/>
                    </a:lnTo>
                    <a:lnTo>
                      <a:pt x="256" y="482"/>
                    </a:lnTo>
                    <a:lnTo>
                      <a:pt x="254" y="482"/>
                    </a:lnTo>
                    <a:lnTo>
                      <a:pt x="253" y="483"/>
                    </a:lnTo>
                    <a:lnTo>
                      <a:pt x="250" y="483"/>
                    </a:lnTo>
                    <a:lnTo>
                      <a:pt x="248" y="483"/>
                    </a:lnTo>
                    <a:lnTo>
                      <a:pt x="245" y="483"/>
                    </a:lnTo>
                    <a:lnTo>
                      <a:pt x="242" y="482"/>
                    </a:lnTo>
                    <a:lnTo>
                      <a:pt x="240" y="482"/>
                    </a:lnTo>
                    <a:lnTo>
                      <a:pt x="237" y="481"/>
                    </a:lnTo>
                    <a:lnTo>
                      <a:pt x="236" y="478"/>
                    </a:lnTo>
                    <a:lnTo>
                      <a:pt x="234" y="476"/>
                    </a:lnTo>
                    <a:lnTo>
                      <a:pt x="232" y="474"/>
                    </a:lnTo>
                    <a:lnTo>
                      <a:pt x="231" y="470"/>
                    </a:lnTo>
                    <a:lnTo>
                      <a:pt x="231" y="468"/>
                    </a:lnTo>
                    <a:lnTo>
                      <a:pt x="230" y="464"/>
                    </a:lnTo>
                    <a:lnTo>
                      <a:pt x="230" y="459"/>
                    </a:lnTo>
                    <a:lnTo>
                      <a:pt x="230" y="454"/>
                    </a:lnTo>
                    <a:lnTo>
                      <a:pt x="236" y="454"/>
                    </a:lnTo>
                    <a:lnTo>
                      <a:pt x="236" y="459"/>
                    </a:lnTo>
                    <a:lnTo>
                      <a:pt x="236" y="464"/>
                    </a:lnTo>
                    <a:lnTo>
                      <a:pt x="237" y="467"/>
                    </a:lnTo>
                    <a:lnTo>
                      <a:pt x="239" y="470"/>
                    </a:lnTo>
                    <a:lnTo>
                      <a:pt x="240" y="471"/>
                    </a:lnTo>
                    <a:lnTo>
                      <a:pt x="241" y="473"/>
                    </a:lnTo>
                    <a:lnTo>
                      <a:pt x="241" y="474"/>
                    </a:lnTo>
                    <a:lnTo>
                      <a:pt x="243" y="474"/>
                    </a:lnTo>
                    <a:lnTo>
                      <a:pt x="244" y="474"/>
                    </a:lnTo>
                    <a:lnTo>
                      <a:pt x="245" y="475"/>
                    </a:lnTo>
                    <a:lnTo>
                      <a:pt x="247" y="475"/>
                    </a:lnTo>
                    <a:lnTo>
                      <a:pt x="249" y="475"/>
                    </a:lnTo>
                    <a:lnTo>
                      <a:pt x="251" y="475"/>
                    </a:lnTo>
                    <a:lnTo>
                      <a:pt x="253" y="474"/>
                    </a:lnTo>
                    <a:lnTo>
                      <a:pt x="255" y="473"/>
                    </a:lnTo>
                    <a:lnTo>
                      <a:pt x="257" y="471"/>
                    </a:lnTo>
                    <a:lnTo>
                      <a:pt x="258" y="469"/>
                    </a:lnTo>
                    <a:lnTo>
                      <a:pt x="259" y="466"/>
                    </a:lnTo>
                    <a:lnTo>
                      <a:pt x="260" y="463"/>
                    </a:lnTo>
                    <a:lnTo>
                      <a:pt x="260" y="460"/>
                    </a:lnTo>
                    <a:lnTo>
                      <a:pt x="260" y="457"/>
                    </a:lnTo>
                    <a:lnTo>
                      <a:pt x="259" y="454"/>
                    </a:lnTo>
                    <a:lnTo>
                      <a:pt x="258" y="453"/>
                    </a:lnTo>
                    <a:lnTo>
                      <a:pt x="257" y="450"/>
                    </a:lnTo>
                    <a:lnTo>
                      <a:pt x="257" y="449"/>
                    </a:lnTo>
                    <a:lnTo>
                      <a:pt x="255" y="447"/>
                    </a:lnTo>
                    <a:lnTo>
                      <a:pt x="253" y="446"/>
                    </a:lnTo>
                    <a:lnTo>
                      <a:pt x="251" y="445"/>
                    </a:lnTo>
                    <a:lnTo>
                      <a:pt x="251" y="445"/>
                    </a:lnTo>
                    <a:lnTo>
                      <a:pt x="250" y="444"/>
                    </a:lnTo>
                    <a:lnTo>
                      <a:pt x="249" y="443"/>
                    </a:lnTo>
                    <a:lnTo>
                      <a:pt x="246" y="442"/>
                    </a:lnTo>
                    <a:lnTo>
                      <a:pt x="241" y="439"/>
                    </a:lnTo>
                    <a:lnTo>
                      <a:pt x="238" y="437"/>
                    </a:lnTo>
                    <a:lnTo>
                      <a:pt x="236" y="436"/>
                    </a:lnTo>
                    <a:lnTo>
                      <a:pt x="234" y="434"/>
                    </a:lnTo>
                    <a:lnTo>
                      <a:pt x="233" y="432"/>
                    </a:lnTo>
                    <a:lnTo>
                      <a:pt x="232" y="430"/>
                    </a:lnTo>
                    <a:lnTo>
                      <a:pt x="232" y="427"/>
                    </a:lnTo>
                    <a:lnTo>
                      <a:pt x="231" y="424"/>
                    </a:lnTo>
                    <a:lnTo>
                      <a:pt x="231" y="421"/>
                    </a:lnTo>
                    <a:lnTo>
                      <a:pt x="231" y="417"/>
                    </a:lnTo>
                    <a:lnTo>
                      <a:pt x="231" y="412"/>
                    </a:lnTo>
                    <a:lnTo>
                      <a:pt x="232" y="407"/>
                    </a:lnTo>
                    <a:lnTo>
                      <a:pt x="232" y="405"/>
                    </a:lnTo>
                    <a:lnTo>
                      <a:pt x="233" y="403"/>
                    </a:lnTo>
                    <a:lnTo>
                      <a:pt x="234" y="401"/>
                    </a:lnTo>
                    <a:lnTo>
                      <a:pt x="235" y="399"/>
                    </a:lnTo>
                    <a:lnTo>
                      <a:pt x="236" y="397"/>
                    </a:lnTo>
                    <a:lnTo>
                      <a:pt x="237" y="397"/>
                    </a:lnTo>
                    <a:lnTo>
                      <a:pt x="239" y="395"/>
                    </a:lnTo>
                    <a:lnTo>
                      <a:pt x="241" y="394"/>
                    </a:lnTo>
                    <a:lnTo>
                      <a:pt x="242" y="393"/>
                    </a:lnTo>
                    <a:lnTo>
                      <a:pt x="244" y="393"/>
                    </a:lnTo>
                    <a:lnTo>
                      <a:pt x="245" y="393"/>
                    </a:lnTo>
                    <a:lnTo>
                      <a:pt x="248" y="393"/>
                    </a:lnTo>
                    <a:lnTo>
                      <a:pt x="249" y="393"/>
                    </a:lnTo>
                    <a:lnTo>
                      <a:pt x="252" y="393"/>
                    </a:lnTo>
                    <a:lnTo>
                      <a:pt x="253" y="393"/>
                    </a:lnTo>
                    <a:lnTo>
                      <a:pt x="256" y="394"/>
                    </a:lnTo>
                    <a:lnTo>
                      <a:pt x="257" y="395"/>
                    </a:lnTo>
                    <a:lnTo>
                      <a:pt x="258" y="396"/>
                    </a:lnTo>
                    <a:lnTo>
                      <a:pt x="260" y="397"/>
                    </a:lnTo>
                    <a:lnTo>
                      <a:pt x="261" y="399"/>
                    </a:lnTo>
                    <a:lnTo>
                      <a:pt x="262" y="401"/>
                    </a:lnTo>
                    <a:lnTo>
                      <a:pt x="263" y="403"/>
                    </a:lnTo>
                    <a:lnTo>
                      <a:pt x="264" y="405"/>
                    </a:lnTo>
                    <a:lnTo>
                      <a:pt x="264" y="407"/>
                    </a:lnTo>
                    <a:lnTo>
                      <a:pt x="265" y="412"/>
                    </a:lnTo>
                    <a:lnTo>
                      <a:pt x="265" y="417"/>
                    </a:lnTo>
                    <a:lnTo>
                      <a:pt x="265" y="417"/>
                    </a:lnTo>
                    <a:close/>
                    <a:moveTo>
                      <a:pt x="16" y="438"/>
                    </a:moveTo>
                    <a:lnTo>
                      <a:pt x="18" y="438"/>
                    </a:lnTo>
                    <a:lnTo>
                      <a:pt x="20" y="438"/>
                    </a:lnTo>
                    <a:lnTo>
                      <a:pt x="21" y="437"/>
                    </a:lnTo>
                    <a:lnTo>
                      <a:pt x="23" y="436"/>
                    </a:lnTo>
                    <a:lnTo>
                      <a:pt x="24" y="435"/>
                    </a:lnTo>
                    <a:lnTo>
                      <a:pt x="27" y="434"/>
                    </a:lnTo>
                    <a:lnTo>
                      <a:pt x="28" y="433"/>
                    </a:lnTo>
                    <a:lnTo>
                      <a:pt x="29" y="431"/>
                    </a:lnTo>
                    <a:lnTo>
                      <a:pt x="30" y="430"/>
                    </a:lnTo>
                    <a:lnTo>
                      <a:pt x="32" y="428"/>
                    </a:lnTo>
                    <a:lnTo>
                      <a:pt x="32" y="425"/>
                    </a:lnTo>
                    <a:lnTo>
                      <a:pt x="34" y="423"/>
                    </a:lnTo>
                    <a:lnTo>
                      <a:pt x="58" y="358"/>
                    </a:lnTo>
                    <a:lnTo>
                      <a:pt x="51" y="355"/>
                    </a:lnTo>
                    <a:lnTo>
                      <a:pt x="27" y="420"/>
                    </a:lnTo>
                    <a:lnTo>
                      <a:pt x="25" y="423"/>
                    </a:lnTo>
                    <a:lnTo>
                      <a:pt x="24" y="425"/>
                    </a:lnTo>
                    <a:lnTo>
                      <a:pt x="23" y="426"/>
                    </a:lnTo>
                    <a:lnTo>
                      <a:pt x="20" y="428"/>
                    </a:lnTo>
                    <a:lnTo>
                      <a:pt x="19" y="429"/>
                    </a:lnTo>
                    <a:lnTo>
                      <a:pt x="17" y="429"/>
                    </a:lnTo>
                    <a:lnTo>
                      <a:pt x="15" y="429"/>
                    </a:lnTo>
                    <a:lnTo>
                      <a:pt x="13" y="428"/>
                    </a:lnTo>
                    <a:lnTo>
                      <a:pt x="12" y="427"/>
                    </a:lnTo>
                    <a:lnTo>
                      <a:pt x="10" y="425"/>
                    </a:lnTo>
                    <a:lnTo>
                      <a:pt x="9" y="424"/>
                    </a:lnTo>
                    <a:lnTo>
                      <a:pt x="8" y="421"/>
                    </a:lnTo>
                    <a:lnTo>
                      <a:pt x="8" y="419"/>
                    </a:lnTo>
                    <a:lnTo>
                      <a:pt x="8" y="417"/>
                    </a:lnTo>
                    <a:lnTo>
                      <a:pt x="8" y="414"/>
                    </a:lnTo>
                    <a:lnTo>
                      <a:pt x="8" y="411"/>
                    </a:lnTo>
                    <a:lnTo>
                      <a:pt x="33" y="346"/>
                    </a:lnTo>
                    <a:lnTo>
                      <a:pt x="26" y="342"/>
                    </a:lnTo>
                    <a:lnTo>
                      <a:pt x="2" y="407"/>
                    </a:lnTo>
                    <a:lnTo>
                      <a:pt x="1" y="410"/>
                    </a:lnTo>
                    <a:lnTo>
                      <a:pt x="0" y="412"/>
                    </a:lnTo>
                    <a:lnTo>
                      <a:pt x="0" y="414"/>
                    </a:lnTo>
                    <a:lnTo>
                      <a:pt x="0" y="417"/>
                    </a:lnTo>
                    <a:lnTo>
                      <a:pt x="0" y="419"/>
                    </a:lnTo>
                    <a:lnTo>
                      <a:pt x="0" y="421"/>
                    </a:lnTo>
                    <a:lnTo>
                      <a:pt x="0" y="423"/>
                    </a:lnTo>
                    <a:lnTo>
                      <a:pt x="1" y="425"/>
                    </a:lnTo>
                    <a:lnTo>
                      <a:pt x="3" y="428"/>
                    </a:lnTo>
                    <a:lnTo>
                      <a:pt x="4" y="430"/>
                    </a:lnTo>
                    <a:lnTo>
                      <a:pt x="5" y="432"/>
                    </a:lnTo>
                    <a:lnTo>
                      <a:pt x="7" y="434"/>
                    </a:lnTo>
                    <a:lnTo>
                      <a:pt x="8" y="435"/>
                    </a:lnTo>
                    <a:lnTo>
                      <a:pt x="11" y="436"/>
                    </a:lnTo>
                    <a:lnTo>
                      <a:pt x="14" y="438"/>
                    </a:lnTo>
                    <a:lnTo>
                      <a:pt x="16" y="438"/>
                    </a:lnTo>
                    <a:lnTo>
                      <a:pt x="16" y="438"/>
                    </a:lnTo>
                    <a:close/>
                    <a:moveTo>
                      <a:pt x="68" y="458"/>
                    </a:moveTo>
                    <a:lnTo>
                      <a:pt x="68" y="373"/>
                    </a:lnTo>
                    <a:lnTo>
                      <a:pt x="44" y="450"/>
                    </a:lnTo>
                    <a:lnTo>
                      <a:pt x="37" y="447"/>
                    </a:lnTo>
                    <a:lnTo>
                      <a:pt x="64" y="361"/>
                    </a:lnTo>
                    <a:lnTo>
                      <a:pt x="75" y="365"/>
                    </a:lnTo>
                    <a:lnTo>
                      <a:pt x="74" y="435"/>
                    </a:lnTo>
                    <a:lnTo>
                      <a:pt x="91" y="370"/>
                    </a:lnTo>
                    <a:lnTo>
                      <a:pt x="98" y="373"/>
                    </a:lnTo>
                    <a:lnTo>
                      <a:pt x="75" y="460"/>
                    </a:lnTo>
                    <a:lnTo>
                      <a:pt x="68" y="458"/>
                    </a:lnTo>
                    <a:lnTo>
                      <a:pt x="68" y="458"/>
                    </a:lnTo>
                    <a:close/>
                    <a:moveTo>
                      <a:pt x="92" y="466"/>
                    </a:moveTo>
                    <a:lnTo>
                      <a:pt x="111" y="377"/>
                    </a:lnTo>
                    <a:lnTo>
                      <a:pt x="104" y="375"/>
                    </a:lnTo>
                    <a:lnTo>
                      <a:pt x="84" y="463"/>
                    </a:lnTo>
                    <a:lnTo>
                      <a:pt x="92" y="466"/>
                    </a:lnTo>
                    <a:lnTo>
                      <a:pt x="92" y="466"/>
                    </a:lnTo>
                    <a:close/>
                    <a:moveTo>
                      <a:pt x="124" y="454"/>
                    </a:moveTo>
                    <a:lnTo>
                      <a:pt x="123" y="381"/>
                    </a:lnTo>
                    <a:lnTo>
                      <a:pt x="116" y="378"/>
                    </a:lnTo>
                    <a:lnTo>
                      <a:pt x="117" y="471"/>
                    </a:lnTo>
                    <a:lnTo>
                      <a:pt x="124" y="474"/>
                    </a:lnTo>
                    <a:lnTo>
                      <a:pt x="152" y="386"/>
                    </a:lnTo>
                    <a:lnTo>
                      <a:pt x="144" y="385"/>
                    </a:lnTo>
                    <a:lnTo>
                      <a:pt x="124" y="454"/>
                    </a:lnTo>
                    <a:lnTo>
                      <a:pt x="124" y="454"/>
                    </a:lnTo>
                    <a:close/>
                    <a:moveTo>
                      <a:pt x="146" y="477"/>
                    </a:moveTo>
                    <a:lnTo>
                      <a:pt x="157" y="387"/>
                    </a:lnTo>
                    <a:lnTo>
                      <a:pt x="187" y="392"/>
                    </a:lnTo>
                    <a:lnTo>
                      <a:pt x="186" y="401"/>
                    </a:lnTo>
                    <a:lnTo>
                      <a:pt x="164" y="397"/>
                    </a:lnTo>
                    <a:lnTo>
                      <a:pt x="160" y="426"/>
                    </a:lnTo>
                    <a:lnTo>
                      <a:pt x="177" y="429"/>
                    </a:lnTo>
                    <a:lnTo>
                      <a:pt x="176" y="438"/>
                    </a:lnTo>
                    <a:lnTo>
                      <a:pt x="160" y="436"/>
                    </a:lnTo>
                    <a:lnTo>
                      <a:pt x="155" y="469"/>
                    </a:lnTo>
                    <a:lnTo>
                      <a:pt x="179" y="472"/>
                    </a:lnTo>
                    <a:lnTo>
                      <a:pt x="177" y="481"/>
                    </a:lnTo>
                    <a:lnTo>
                      <a:pt x="146" y="477"/>
                    </a:lnTo>
                    <a:lnTo>
                      <a:pt x="146" y="477"/>
                    </a:lnTo>
                    <a:close/>
                    <a:moveTo>
                      <a:pt x="224" y="483"/>
                    </a:moveTo>
                    <a:lnTo>
                      <a:pt x="214" y="438"/>
                    </a:lnTo>
                    <a:lnTo>
                      <a:pt x="216" y="438"/>
                    </a:lnTo>
                    <a:lnTo>
                      <a:pt x="216" y="437"/>
                    </a:lnTo>
                    <a:lnTo>
                      <a:pt x="217" y="436"/>
                    </a:lnTo>
                    <a:lnTo>
                      <a:pt x="219" y="434"/>
                    </a:lnTo>
                    <a:lnTo>
                      <a:pt x="220" y="432"/>
                    </a:lnTo>
                    <a:lnTo>
                      <a:pt x="222" y="430"/>
                    </a:lnTo>
                    <a:lnTo>
                      <a:pt x="223" y="426"/>
                    </a:lnTo>
                    <a:lnTo>
                      <a:pt x="224" y="423"/>
                    </a:lnTo>
                    <a:lnTo>
                      <a:pt x="224" y="423"/>
                    </a:lnTo>
                    <a:lnTo>
                      <a:pt x="224" y="422"/>
                    </a:lnTo>
                    <a:lnTo>
                      <a:pt x="225" y="420"/>
                    </a:lnTo>
                    <a:lnTo>
                      <a:pt x="225" y="414"/>
                    </a:lnTo>
                    <a:lnTo>
                      <a:pt x="225" y="410"/>
                    </a:lnTo>
                    <a:lnTo>
                      <a:pt x="224" y="407"/>
                    </a:lnTo>
                    <a:lnTo>
                      <a:pt x="223" y="403"/>
                    </a:lnTo>
                    <a:lnTo>
                      <a:pt x="221" y="400"/>
                    </a:lnTo>
                    <a:lnTo>
                      <a:pt x="220" y="398"/>
                    </a:lnTo>
                    <a:lnTo>
                      <a:pt x="220" y="397"/>
                    </a:lnTo>
                    <a:lnTo>
                      <a:pt x="218" y="395"/>
                    </a:lnTo>
                    <a:lnTo>
                      <a:pt x="216" y="394"/>
                    </a:lnTo>
                    <a:lnTo>
                      <a:pt x="215" y="393"/>
                    </a:lnTo>
                    <a:lnTo>
                      <a:pt x="213" y="393"/>
                    </a:lnTo>
                    <a:lnTo>
                      <a:pt x="211" y="392"/>
                    </a:lnTo>
                    <a:lnTo>
                      <a:pt x="209" y="392"/>
                    </a:lnTo>
                    <a:lnTo>
                      <a:pt x="193" y="391"/>
                    </a:lnTo>
                    <a:lnTo>
                      <a:pt x="189" y="482"/>
                    </a:lnTo>
                    <a:lnTo>
                      <a:pt x="197" y="482"/>
                    </a:lnTo>
                    <a:lnTo>
                      <a:pt x="199" y="439"/>
                    </a:lnTo>
                    <a:lnTo>
                      <a:pt x="206" y="440"/>
                    </a:lnTo>
                    <a:lnTo>
                      <a:pt x="216" y="483"/>
                    </a:lnTo>
                    <a:lnTo>
                      <a:pt x="224" y="483"/>
                    </a:lnTo>
                    <a:lnTo>
                      <a:pt x="224" y="483"/>
                    </a:lnTo>
                    <a:close/>
                    <a:moveTo>
                      <a:pt x="199" y="430"/>
                    </a:moveTo>
                    <a:lnTo>
                      <a:pt x="200" y="401"/>
                    </a:lnTo>
                    <a:lnTo>
                      <a:pt x="208" y="401"/>
                    </a:lnTo>
                    <a:lnTo>
                      <a:pt x="209" y="401"/>
                    </a:lnTo>
                    <a:lnTo>
                      <a:pt x="212" y="402"/>
                    </a:lnTo>
                    <a:lnTo>
                      <a:pt x="213" y="403"/>
                    </a:lnTo>
                    <a:lnTo>
                      <a:pt x="214" y="405"/>
                    </a:lnTo>
                    <a:lnTo>
                      <a:pt x="216" y="407"/>
                    </a:lnTo>
                    <a:lnTo>
                      <a:pt x="216" y="409"/>
                    </a:lnTo>
                    <a:lnTo>
                      <a:pt x="216" y="412"/>
                    </a:lnTo>
                    <a:lnTo>
                      <a:pt x="216" y="415"/>
                    </a:lnTo>
                    <a:lnTo>
                      <a:pt x="216" y="418"/>
                    </a:lnTo>
                    <a:lnTo>
                      <a:pt x="216" y="421"/>
                    </a:lnTo>
                    <a:lnTo>
                      <a:pt x="214" y="425"/>
                    </a:lnTo>
                    <a:lnTo>
                      <a:pt x="213" y="427"/>
                    </a:lnTo>
                    <a:lnTo>
                      <a:pt x="212" y="429"/>
                    </a:lnTo>
                    <a:lnTo>
                      <a:pt x="210" y="430"/>
                    </a:lnTo>
                    <a:lnTo>
                      <a:pt x="208" y="430"/>
                    </a:lnTo>
                    <a:lnTo>
                      <a:pt x="206" y="430"/>
                    </a:lnTo>
                    <a:lnTo>
                      <a:pt x="199" y="430"/>
                    </a:lnTo>
                    <a:lnTo>
                      <a:pt x="199" y="430"/>
                    </a:lnTo>
                    <a:close/>
                    <a:moveTo>
                      <a:pt x="285" y="481"/>
                    </a:moveTo>
                    <a:lnTo>
                      <a:pt x="278" y="390"/>
                    </a:lnTo>
                    <a:lnTo>
                      <a:pt x="270" y="391"/>
                    </a:lnTo>
                    <a:lnTo>
                      <a:pt x="278" y="482"/>
                    </a:lnTo>
                    <a:lnTo>
                      <a:pt x="285" y="481"/>
                    </a:lnTo>
                    <a:lnTo>
                      <a:pt x="285" y="481"/>
                    </a:lnTo>
                    <a:close/>
                    <a:moveTo>
                      <a:pt x="282" y="398"/>
                    </a:moveTo>
                    <a:lnTo>
                      <a:pt x="282" y="389"/>
                    </a:lnTo>
                    <a:lnTo>
                      <a:pt x="318" y="385"/>
                    </a:lnTo>
                    <a:lnTo>
                      <a:pt x="319" y="393"/>
                    </a:lnTo>
                    <a:lnTo>
                      <a:pt x="305" y="395"/>
                    </a:lnTo>
                    <a:lnTo>
                      <a:pt x="314" y="477"/>
                    </a:lnTo>
                    <a:lnTo>
                      <a:pt x="307" y="478"/>
                    </a:lnTo>
                    <a:lnTo>
                      <a:pt x="297" y="397"/>
                    </a:lnTo>
                    <a:lnTo>
                      <a:pt x="282" y="398"/>
                    </a:lnTo>
                    <a:lnTo>
                      <a:pt x="282" y="398"/>
                    </a:lnTo>
                    <a:close/>
                    <a:moveTo>
                      <a:pt x="344" y="428"/>
                    </a:moveTo>
                    <a:lnTo>
                      <a:pt x="353" y="470"/>
                    </a:lnTo>
                    <a:lnTo>
                      <a:pt x="361" y="468"/>
                    </a:lnTo>
                    <a:lnTo>
                      <a:pt x="351" y="426"/>
                    </a:lnTo>
                    <a:lnTo>
                      <a:pt x="357" y="374"/>
                    </a:lnTo>
                    <a:lnTo>
                      <a:pt x="350" y="377"/>
                    </a:lnTo>
                    <a:lnTo>
                      <a:pt x="345" y="416"/>
                    </a:lnTo>
                    <a:lnTo>
                      <a:pt x="329" y="381"/>
                    </a:lnTo>
                    <a:lnTo>
                      <a:pt x="322" y="384"/>
                    </a:lnTo>
                    <a:lnTo>
                      <a:pt x="344" y="428"/>
                    </a:lnTo>
                    <a:lnTo>
                      <a:pt x="344" y="428"/>
                    </a:lnTo>
                    <a:close/>
                    <a:moveTo>
                      <a:pt x="427" y="446"/>
                    </a:moveTo>
                    <a:lnTo>
                      <a:pt x="429" y="445"/>
                    </a:lnTo>
                    <a:lnTo>
                      <a:pt x="431" y="443"/>
                    </a:lnTo>
                    <a:lnTo>
                      <a:pt x="433" y="442"/>
                    </a:lnTo>
                    <a:lnTo>
                      <a:pt x="434" y="440"/>
                    </a:lnTo>
                    <a:lnTo>
                      <a:pt x="436" y="438"/>
                    </a:lnTo>
                    <a:lnTo>
                      <a:pt x="437" y="436"/>
                    </a:lnTo>
                    <a:lnTo>
                      <a:pt x="437" y="433"/>
                    </a:lnTo>
                    <a:lnTo>
                      <a:pt x="437" y="430"/>
                    </a:lnTo>
                    <a:lnTo>
                      <a:pt x="438" y="427"/>
                    </a:lnTo>
                    <a:lnTo>
                      <a:pt x="437" y="423"/>
                    </a:lnTo>
                    <a:lnTo>
                      <a:pt x="437" y="419"/>
                    </a:lnTo>
                    <a:lnTo>
                      <a:pt x="436" y="414"/>
                    </a:lnTo>
                    <a:lnTo>
                      <a:pt x="433" y="403"/>
                    </a:lnTo>
                    <a:lnTo>
                      <a:pt x="431" y="393"/>
                    </a:lnTo>
                    <a:lnTo>
                      <a:pt x="429" y="388"/>
                    </a:lnTo>
                    <a:lnTo>
                      <a:pt x="427" y="383"/>
                    </a:lnTo>
                    <a:lnTo>
                      <a:pt x="425" y="379"/>
                    </a:lnTo>
                    <a:lnTo>
                      <a:pt x="423" y="374"/>
                    </a:lnTo>
                    <a:lnTo>
                      <a:pt x="421" y="370"/>
                    </a:lnTo>
                    <a:lnTo>
                      <a:pt x="419" y="367"/>
                    </a:lnTo>
                    <a:lnTo>
                      <a:pt x="417" y="364"/>
                    </a:lnTo>
                    <a:lnTo>
                      <a:pt x="415" y="362"/>
                    </a:lnTo>
                    <a:lnTo>
                      <a:pt x="413" y="360"/>
                    </a:lnTo>
                    <a:lnTo>
                      <a:pt x="411" y="359"/>
                    </a:lnTo>
                    <a:lnTo>
                      <a:pt x="409" y="358"/>
                    </a:lnTo>
                    <a:lnTo>
                      <a:pt x="407" y="357"/>
                    </a:lnTo>
                    <a:lnTo>
                      <a:pt x="405" y="357"/>
                    </a:lnTo>
                    <a:lnTo>
                      <a:pt x="403" y="357"/>
                    </a:lnTo>
                    <a:lnTo>
                      <a:pt x="401" y="357"/>
                    </a:lnTo>
                    <a:lnTo>
                      <a:pt x="398" y="358"/>
                    </a:lnTo>
                    <a:lnTo>
                      <a:pt x="396" y="360"/>
                    </a:lnTo>
                    <a:lnTo>
                      <a:pt x="394" y="361"/>
                    </a:lnTo>
                    <a:lnTo>
                      <a:pt x="393" y="362"/>
                    </a:lnTo>
                    <a:lnTo>
                      <a:pt x="391" y="364"/>
                    </a:lnTo>
                    <a:lnTo>
                      <a:pt x="390" y="366"/>
                    </a:lnTo>
                    <a:lnTo>
                      <a:pt x="389" y="369"/>
                    </a:lnTo>
                    <a:lnTo>
                      <a:pt x="388" y="371"/>
                    </a:lnTo>
                    <a:lnTo>
                      <a:pt x="388" y="374"/>
                    </a:lnTo>
                    <a:lnTo>
                      <a:pt x="388" y="377"/>
                    </a:lnTo>
                    <a:lnTo>
                      <a:pt x="388" y="381"/>
                    </a:lnTo>
                    <a:lnTo>
                      <a:pt x="389" y="385"/>
                    </a:lnTo>
                    <a:lnTo>
                      <a:pt x="389" y="389"/>
                    </a:lnTo>
                    <a:lnTo>
                      <a:pt x="392" y="399"/>
                    </a:lnTo>
                    <a:lnTo>
                      <a:pt x="395" y="409"/>
                    </a:lnTo>
                    <a:lnTo>
                      <a:pt x="398" y="419"/>
                    </a:lnTo>
                    <a:lnTo>
                      <a:pt x="402" y="429"/>
                    </a:lnTo>
                    <a:lnTo>
                      <a:pt x="405" y="433"/>
                    </a:lnTo>
                    <a:lnTo>
                      <a:pt x="407" y="437"/>
                    </a:lnTo>
                    <a:lnTo>
                      <a:pt x="409" y="440"/>
                    </a:lnTo>
                    <a:lnTo>
                      <a:pt x="410" y="442"/>
                    </a:lnTo>
                    <a:lnTo>
                      <a:pt x="413" y="444"/>
                    </a:lnTo>
                    <a:lnTo>
                      <a:pt x="414" y="446"/>
                    </a:lnTo>
                    <a:lnTo>
                      <a:pt x="416" y="446"/>
                    </a:lnTo>
                    <a:lnTo>
                      <a:pt x="418" y="447"/>
                    </a:lnTo>
                    <a:lnTo>
                      <a:pt x="421" y="447"/>
                    </a:lnTo>
                    <a:lnTo>
                      <a:pt x="423" y="447"/>
                    </a:lnTo>
                    <a:lnTo>
                      <a:pt x="425" y="446"/>
                    </a:lnTo>
                    <a:lnTo>
                      <a:pt x="427" y="446"/>
                    </a:lnTo>
                    <a:lnTo>
                      <a:pt x="427" y="446"/>
                    </a:lnTo>
                    <a:close/>
                    <a:moveTo>
                      <a:pt x="425" y="438"/>
                    </a:moveTo>
                    <a:lnTo>
                      <a:pt x="422" y="438"/>
                    </a:lnTo>
                    <a:lnTo>
                      <a:pt x="421" y="438"/>
                    </a:lnTo>
                    <a:lnTo>
                      <a:pt x="419" y="438"/>
                    </a:lnTo>
                    <a:lnTo>
                      <a:pt x="417" y="438"/>
                    </a:lnTo>
                    <a:lnTo>
                      <a:pt x="417" y="437"/>
                    </a:lnTo>
                    <a:lnTo>
                      <a:pt x="416" y="436"/>
                    </a:lnTo>
                    <a:lnTo>
                      <a:pt x="414" y="434"/>
                    </a:lnTo>
                    <a:lnTo>
                      <a:pt x="413" y="432"/>
                    </a:lnTo>
                    <a:lnTo>
                      <a:pt x="411" y="430"/>
                    </a:lnTo>
                    <a:lnTo>
                      <a:pt x="410" y="427"/>
                    </a:lnTo>
                    <a:lnTo>
                      <a:pt x="408" y="423"/>
                    </a:lnTo>
                    <a:lnTo>
                      <a:pt x="405" y="417"/>
                    </a:lnTo>
                    <a:lnTo>
                      <a:pt x="404" y="411"/>
                    </a:lnTo>
                    <a:lnTo>
                      <a:pt x="401" y="405"/>
                    </a:lnTo>
                    <a:lnTo>
                      <a:pt x="400" y="401"/>
                    </a:lnTo>
                    <a:lnTo>
                      <a:pt x="398" y="395"/>
                    </a:lnTo>
                    <a:lnTo>
                      <a:pt x="397" y="389"/>
                    </a:lnTo>
                    <a:lnTo>
                      <a:pt x="396" y="386"/>
                    </a:lnTo>
                    <a:lnTo>
                      <a:pt x="396" y="382"/>
                    </a:lnTo>
                    <a:lnTo>
                      <a:pt x="395" y="380"/>
                    </a:lnTo>
                    <a:lnTo>
                      <a:pt x="395" y="377"/>
                    </a:lnTo>
                    <a:lnTo>
                      <a:pt x="396" y="375"/>
                    </a:lnTo>
                    <a:lnTo>
                      <a:pt x="396" y="373"/>
                    </a:lnTo>
                    <a:lnTo>
                      <a:pt x="396" y="372"/>
                    </a:lnTo>
                    <a:lnTo>
                      <a:pt x="397" y="370"/>
                    </a:lnTo>
                    <a:lnTo>
                      <a:pt x="397" y="369"/>
                    </a:lnTo>
                    <a:lnTo>
                      <a:pt x="399" y="368"/>
                    </a:lnTo>
                    <a:lnTo>
                      <a:pt x="401" y="366"/>
                    </a:lnTo>
                    <a:lnTo>
                      <a:pt x="403" y="365"/>
                    </a:lnTo>
                    <a:lnTo>
                      <a:pt x="405" y="365"/>
                    </a:lnTo>
                    <a:lnTo>
                      <a:pt x="407" y="366"/>
                    </a:lnTo>
                    <a:lnTo>
                      <a:pt x="408" y="367"/>
                    </a:lnTo>
                    <a:lnTo>
                      <a:pt x="409" y="368"/>
                    </a:lnTo>
                    <a:lnTo>
                      <a:pt x="410" y="369"/>
                    </a:lnTo>
                    <a:lnTo>
                      <a:pt x="412" y="370"/>
                    </a:lnTo>
                    <a:lnTo>
                      <a:pt x="413" y="372"/>
                    </a:lnTo>
                    <a:lnTo>
                      <a:pt x="414" y="374"/>
                    </a:lnTo>
                    <a:lnTo>
                      <a:pt x="416" y="377"/>
                    </a:lnTo>
                    <a:lnTo>
                      <a:pt x="417" y="381"/>
                    </a:lnTo>
                    <a:lnTo>
                      <a:pt x="420" y="385"/>
                    </a:lnTo>
                    <a:lnTo>
                      <a:pt x="421" y="391"/>
                    </a:lnTo>
                    <a:lnTo>
                      <a:pt x="423" y="396"/>
                    </a:lnTo>
                    <a:lnTo>
                      <a:pt x="425" y="401"/>
                    </a:lnTo>
                    <a:lnTo>
                      <a:pt x="427" y="408"/>
                    </a:lnTo>
                    <a:lnTo>
                      <a:pt x="429" y="414"/>
                    </a:lnTo>
                    <a:lnTo>
                      <a:pt x="429" y="418"/>
                    </a:lnTo>
                    <a:lnTo>
                      <a:pt x="430" y="421"/>
                    </a:lnTo>
                    <a:lnTo>
                      <a:pt x="430" y="425"/>
                    </a:lnTo>
                    <a:lnTo>
                      <a:pt x="430" y="427"/>
                    </a:lnTo>
                    <a:lnTo>
                      <a:pt x="430" y="429"/>
                    </a:lnTo>
                    <a:lnTo>
                      <a:pt x="430" y="431"/>
                    </a:lnTo>
                    <a:lnTo>
                      <a:pt x="429" y="433"/>
                    </a:lnTo>
                    <a:lnTo>
                      <a:pt x="429" y="434"/>
                    </a:lnTo>
                    <a:lnTo>
                      <a:pt x="429" y="435"/>
                    </a:lnTo>
                    <a:lnTo>
                      <a:pt x="427" y="437"/>
                    </a:lnTo>
                    <a:lnTo>
                      <a:pt x="425" y="438"/>
                    </a:lnTo>
                    <a:lnTo>
                      <a:pt x="425" y="438"/>
                    </a:lnTo>
                    <a:close/>
                    <a:moveTo>
                      <a:pt x="454" y="434"/>
                    </a:moveTo>
                    <a:lnTo>
                      <a:pt x="421" y="349"/>
                    </a:lnTo>
                    <a:lnTo>
                      <a:pt x="448" y="334"/>
                    </a:lnTo>
                    <a:lnTo>
                      <a:pt x="452" y="343"/>
                    </a:lnTo>
                    <a:lnTo>
                      <a:pt x="431" y="353"/>
                    </a:lnTo>
                    <a:lnTo>
                      <a:pt x="441" y="377"/>
                    </a:lnTo>
                    <a:lnTo>
                      <a:pt x="459" y="367"/>
                    </a:lnTo>
                    <a:lnTo>
                      <a:pt x="462" y="375"/>
                    </a:lnTo>
                    <a:lnTo>
                      <a:pt x="444" y="385"/>
                    </a:lnTo>
                    <a:lnTo>
                      <a:pt x="461" y="430"/>
                    </a:lnTo>
                    <a:lnTo>
                      <a:pt x="454" y="434"/>
                    </a:lnTo>
                    <a:lnTo>
                      <a:pt x="454" y="434"/>
                    </a:lnTo>
                    <a:close/>
                    <a:moveTo>
                      <a:pt x="471" y="330"/>
                    </a:moveTo>
                    <a:lnTo>
                      <a:pt x="484" y="321"/>
                    </a:lnTo>
                    <a:lnTo>
                      <a:pt x="526" y="392"/>
                    </a:lnTo>
                    <a:lnTo>
                      <a:pt x="533" y="388"/>
                    </a:lnTo>
                    <a:lnTo>
                      <a:pt x="490" y="317"/>
                    </a:lnTo>
                    <a:lnTo>
                      <a:pt x="503" y="308"/>
                    </a:lnTo>
                    <a:lnTo>
                      <a:pt x="498" y="301"/>
                    </a:lnTo>
                    <a:lnTo>
                      <a:pt x="466" y="323"/>
                    </a:lnTo>
                    <a:lnTo>
                      <a:pt x="471" y="330"/>
                    </a:lnTo>
                    <a:lnTo>
                      <a:pt x="471" y="330"/>
                    </a:lnTo>
                    <a:close/>
                    <a:moveTo>
                      <a:pt x="551" y="375"/>
                    </a:moveTo>
                    <a:lnTo>
                      <a:pt x="503" y="297"/>
                    </a:lnTo>
                    <a:lnTo>
                      <a:pt x="527" y="277"/>
                    </a:lnTo>
                    <a:lnTo>
                      <a:pt x="532" y="284"/>
                    </a:lnTo>
                    <a:lnTo>
                      <a:pt x="514" y="299"/>
                    </a:lnTo>
                    <a:lnTo>
                      <a:pt x="529" y="324"/>
                    </a:lnTo>
                    <a:lnTo>
                      <a:pt x="542" y="312"/>
                    </a:lnTo>
                    <a:lnTo>
                      <a:pt x="547" y="319"/>
                    </a:lnTo>
                    <a:lnTo>
                      <a:pt x="533" y="331"/>
                    </a:lnTo>
                    <a:lnTo>
                      <a:pt x="553" y="363"/>
                    </a:lnTo>
                    <a:lnTo>
                      <a:pt x="572" y="346"/>
                    </a:lnTo>
                    <a:lnTo>
                      <a:pt x="576" y="353"/>
                    </a:lnTo>
                    <a:lnTo>
                      <a:pt x="551" y="375"/>
                    </a:lnTo>
                    <a:lnTo>
                      <a:pt x="551" y="375"/>
                    </a:lnTo>
                    <a:close/>
                    <a:moveTo>
                      <a:pt x="588" y="306"/>
                    </a:moveTo>
                    <a:lnTo>
                      <a:pt x="591" y="311"/>
                    </a:lnTo>
                    <a:lnTo>
                      <a:pt x="593" y="315"/>
                    </a:lnTo>
                    <a:lnTo>
                      <a:pt x="595" y="319"/>
                    </a:lnTo>
                    <a:lnTo>
                      <a:pt x="595" y="321"/>
                    </a:lnTo>
                    <a:lnTo>
                      <a:pt x="595" y="324"/>
                    </a:lnTo>
                    <a:lnTo>
                      <a:pt x="595" y="326"/>
                    </a:lnTo>
                    <a:lnTo>
                      <a:pt x="594" y="328"/>
                    </a:lnTo>
                    <a:lnTo>
                      <a:pt x="593" y="329"/>
                    </a:lnTo>
                    <a:lnTo>
                      <a:pt x="590" y="330"/>
                    </a:lnTo>
                    <a:lnTo>
                      <a:pt x="589" y="332"/>
                    </a:lnTo>
                    <a:lnTo>
                      <a:pt x="588" y="332"/>
                    </a:lnTo>
                    <a:lnTo>
                      <a:pt x="586" y="332"/>
                    </a:lnTo>
                    <a:lnTo>
                      <a:pt x="585" y="331"/>
                    </a:lnTo>
                    <a:lnTo>
                      <a:pt x="583" y="330"/>
                    </a:lnTo>
                    <a:lnTo>
                      <a:pt x="581" y="330"/>
                    </a:lnTo>
                    <a:lnTo>
                      <a:pt x="580" y="329"/>
                    </a:lnTo>
                    <a:lnTo>
                      <a:pt x="577" y="327"/>
                    </a:lnTo>
                    <a:lnTo>
                      <a:pt x="575" y="325"/>
                    </a:lnTo>
                    <a:lnTo>
                      <a:pt x="573" y="322"/>
                    </a:lnTo>
                    <a:lnTo>
                      <a:pt x="569" y="317"/>
                    </a:lnTo>
                    <a:lnTo>
                      <a:pt x="565" y="313"/>
                    </a:lnTo>
                    <a:lnTo>
                      <a:pt x="561" y="309"/>
                    </a:lnTo>
                    <a:lnTo>
                      <a:pt x="557" y="304"/>
                    </a:lnTo>
                    <a:lnTo>
                      <a:pt x="553" y="298"/>
                    </a:lnTo>
                    <a:lnTo>
                      <a:pt x="550" y="293"/>
                    </a:lnTo>
                    <a:lnTo>
                      <a:pt x="548" y="289"/>
                    </a:lnTo>
                    <a:lnTo>
                      <a:pt x="546" y="286"/>
                    </a:lnTo>
                    <a:lnTo>
                      <a:pt x="545" y="283"/>
                    </a:lnTo>
                    <a:lnTo>
                      <a:pt x="545" y="281"/>
                    </a:lnTo>
                    <a:lnTo>
                      <a:pt x="544" y="279"/>
                    </a:lnTo>
                    <a:lnTo>
                      <a:pt x="544" y="277"/>
                    </a:lnTo>
                    <a:lnTo>
                      <a:pt x="544" y="275"/>
                    </a:lnTo>
                    <a:lnTo>
                      <a:pt x="544" y="274"/>
                    </a:lnTo>
                    <a:lnTo>
                      <a:pt x="544" y="273"/>
                    </a:lnTo>
                    <a:lnTo>
                      <a:pt x="545" y="270"/>
                    </a:lnTo>
                    <a:lnTo>
                      <a:pt x="546" y="269"/>
                    </a:lnTo>
                    <a:lnTo>
                      <a:pt x="548" y="268"/>
                    </a:lnTo>
                    <a:lnTo>
                      <a:pt x="549" y="266"/>
                    </a:lnTo>
                    <a:lnTo>
                      <a:pt x="551" y="265"/>
                    </a:lnTo>
                    <a:lnTo>
                      <a:pt x="553" y="266"/>
                    </a:lnTo>
                    <a:lnTo>
                      <a:pt x="555" y="267"/>
                    </a:lnTo>
                    <a:lnTo>
                      <a:pt x="557" y="269"/>
                    </a:lnTo>
                    <a:lnTo>
                      <a:pt x="561" y="271"/>
                    </a:lnTo>
                    <a:lnTo>
                      <a:pt x="564" y="275"/>
                    </a:lnTo>
                    <a:lnTo>
                      <a:pt x="569" y="269"/>
                    </a:lnTo>
                    <a:lnTo>
                      <a:pt x="565" y="265"/>
                    </a:lnTo>
                    <a:lnTo>
                      <a:pt x="562" y="261"/>
                    </a:lnTo>
                    <a:lnTo>
                      <a:pt x="560" y="260"/>
                    </a:lnTo>
                    <a:lnTo>
                      <a:pt x="558" y="259"/>
                    </a:lnTo>
                    <a:lnTo>
                      <a:pt x="557" y="258"/>
                    </a:lnTo>
                    <a:lnTo>
                      <a:pt x="555" y="257"/>
                    </a:lnTo>
                    <a:lnTo>
                      <a:pt x="553" y="257"/>
                    </a:lnTo>
                    <a:lnTo>
                      <a:pt x="551" y="257"/>
                    </a:lnTo>
                    <a:lnTo>
                      <a:pt x="549" y="257"/>
                    </a:lnTo>
                    <a:lnTo>
                      <a:pt x="548" y="258"/>
                    </a:lnTo>
                    <a:lnTo>
                      <a:pt x="546" y="258"/>
                    </a:lnTo>
                    <a:lnTo>
                      <a:pt x="545" y="260"/>
                    </a:lnTo>
                    <a:lnTo>
                      <a:pt x="543" y="261"/>
                    </a:lnTo>
                    <a:lnTo>
                      <a:pt x="541" y="262"/>
                    </a:lnTo>
                    <a:lnTo>
                      <a:pt x="540" y="264"/>
                    </a:lnTo>
                    <a:lnTo>
                      <a:pt x="538" y="266"/>
                    </a:lnTo>
                    <a:lnTo>
                      <a:pt x="537" y="269"/>
                    </a:lnTo>
                    <a:lnTo>
                      <a:pt x="537" y="271"/>
                    </a:lnTo>
                    <a:lnTo>
                      <a:pt x="537" y="273"/>
                    </a:lnTo>
                    <a:lnTo>
                      <a:pt x="536" y="276"/>
                    </a:lnTo>
                    <a:lnTo>
                      <a:pt x="536" y="278"/>
                    </a:lnTo>
                    <a:lnTo>
                      <a:pt x="537" y="281"/>
                    </a:lnTo>
                    <a:lnTo>
                      <a:pt x="537" y="284"/>
                    </a:lnTo>
                    <a:lnTo>
                      <a:pt x="539" y="288"/>
                    </a:lnTo>
                    <a:lnTo>
                      <a:pt x="541" y="292"/>
                    </a:lnTo>
                    <a:lnTo>
                      <a:pt x="544" y="297"/>
                    </a:lnTo>
                    <a:lnTo>
                      <a:pt x="546" y="301"/>
                    </a:lnTo>
                    <a:lnTo>
                      <a:pt x="549" y="305"/>
                    </a:lnTo>
                    <a:lnTo>
                      <a:pt x="552" y="310"/>
                    </a:lnTo>
                    <a:lnTo>
                      <a:pt x="555" y="314"/>
                    </a:lnTo>
                    <a:lnTo>
                      <a:pt x="562" y="322"/>
                    </a:lnTo>
                    <a:lnTo>
                      <a:pt x="569" y="329"/>
                    </a:lnTo>
                    <a:lnTo>
                      <a:pt x="572" y="333"/>
                    </a:lnTo>
                    <a:lnTo>
                      <a:pt x="575" y="336"/>
                    </a:lnTo>
                    <a:lnTo>
                      <a:pt x="578" y="338"/>
                    </a:lnTo>
                    <a:lnTo>
                      <a:pt x="581" y="339"/>
                    </a:lnTo>
                    <a:lnTo>
                      <a:pt x="583" y="340"/>
                    </a:lnTo>
                    <a:lnTo>
                      <a:pt x="585" y="341"/>
                    </a:lnTo>
                    <a:lnTo>
                      <a:pt x="587" y="341"/>
                    </a:lnTo>
                    <a:lnTo>
                      <a:pt x="589" y="340"/>
                    </a:lnTo>
                    <a:lnTo>
                      <a:pt x="592" y="340"/>
                    </a:lnTo>
                    <a:lnTo>
                      <a:pt x="593" y="338"/>
                    </a:lnTo>
                    <a:lnTo>
                      <a:pt x="596" y="337"/>
                    </a:lnTo>
                    <a:lnTo>
                      <a:pt x="597" y="336"/>
                    </a:lnTo>
                    <a:lnTo>
                      <a:pt x="599" y="334"/>
                    </a:lnTo>
                    <a:lnTo>
                      <a:pt x="600" y="333"/>
                    </a:lnTo>
                    <a:lnTo>
                      <a:pt x="601" y="330"/>
                    </a:lnTo>
                    <a:lnTo>
                      <a:pt x="601" y="329"/>
                    </a:lnTo>
                    <a:lnTo>
                      <a:pt x="602" y="327"/>
                    </a:lnTo>
                    <a:lnTo>
                      <a:pt x="603" y="325"/>
                    </a:lnTo>
                    <a:lnTo>
                      <a:pt x="603" y="322"/>
                    </a:lnTo>
                    <a:lnTo>
                      <a:pt x="603" y="321"/>
                    </a:lnTo>
                    <a:lnTo>
                      <a:pt x="602" y="318"/>
                    </a:lnTo>
                    <a:lnTo>
                      <a:pt x="601" y="316"/>
                    </a:lnTo>
                    <a:lnTo>
                      <a:pt x="601" y="313"/>
                    </a:lnTo>
                    <a:lnTo>
                      <a:pt x="600" y="311"/>
                    </a:lnTo>
                    <a:lnTo>
                      <a:pt x="597" y="306"/>
                    </a:lnTo>
                    <a:lnTo>
                      <a:pt x="593" y="301"/>
                    </a:lnTo>
                    <a:lnTo>
                      <a:pt x="588" y="306"/>
                    </a:lnTo>
                    <a:lnTo>
                      <a:pt x="588" y="306"/>
                    </a:lnTo>
                    <a:close/>
                    <a:moveTo>
                      <a:pt x="642" y="284"/>
                    </a:moveTo>
                    <a:lnTo>
                      <a:pt x="579" y="218"/>
                    </a:lnTo>
                    <a:lnTo>
                      <a:pt x="573" y="225"/>
                    </a:lnTo>
                    <a:lnTo>
                      <a:pt x="603" y="253"/>
                    </a:lnTo>
                    <a:lnTo>
                      <a:pt x="589" y="271"/>
                    </a:lnTo>
                    <a:lnTo>
                      <a:pt x="560" y="241"/>
                    </a:lnTo>
                    <a:lnTo>
                      <a:pt x="555" y="248"/>
                    </a:lnTo>
                    <a:lnTo>
                      <a:pt x="617" y="313"/>
                    </a:lnTo>
                    <a:lnTo>
                      <a:pt x="622" y="307"/>
                    </a:lnTo>
                    <a:lnTo>
                      <a:pt x="594" y="277"/>
                    </a:lnTo>
                    <a:lnTo>
                      <a:pt x="609" y="260"/>
                    </a:lnTo>
                    <a:lnTo>
                      <a:pt x="637" y="290"/>
                    </a:lnTo>
                    <a:lnTo>
                      <a:pt x="642" y="284"/>
                    </a:lnTo>
                    <a:lnTo>
                      <a:pt x="642" y="284"/>
                    </a:lnTo>
                    <a:close/>
                    <a:moveTo>
                      <a:pt x="668" y="249"/>
                    </a:moveTo>
                    <a:lnTo>
                      <a:pt x="596" y="215"/>
                    </a:lnTo>
                    <a:lnTo>
                      <a:pt x="654" y="268"/>
                    </a:lnTo>
                    <a:lnTo>
                      <a:pt x="650" y="274"/>
                    </a:lnTo>
                    <a:lnTo>
                      <a:pt x="582" y="213"/>
                    </a:lnTo>
                    <a:lnTo>
                      <a:pt x="589" y="202"/>
                    </a:lnTo>
                    <a:lnTo>
                      <a:pt x="650" y="233"/>
                    </a:lnTo>
                    <a:lnTo>
                      <a:pt x="600" y="188"/>
                    </a:lnTo>
                    <a:lnTo>
                      <a:pt x="604" y="181"/>
                    </a:lnTo>
                    <a:lnTo>
                      <a:pt x="673" y="241"/>
                    </a:lnTo>
                    <a:lnTo>
                      <a:pt x="668" y="249"/>
                    </a:lnTo>
                    <a:lnTo>
                      <a:pt x="668" y="249"/>
                    </a:lnTo>
                    <a:close/>
                    <a:moveTo>
                      <a:pt x="690" y="213"/>
                    </a:moveTo>
                    <a:lnTo>
                      <a:pt x="689" y="215"/>
                    </a:lnTo>
                    <a:lnTo>
                      <a:pt x="687" y="217"/>
                    </a:lnTo>
                    <a:lnTo>
                      <a:pt x="686" y="219"/>
                    </a:lnTo>
                    <a:lnTo>
                      <a:pt x="683" y="220"/>
                    </a:lnTo>
                    <a:lnTo>
                      <a:pt x="682" y="221"/>
                    </a:lnTo>
                    <a:lnTo>
                      <a:pt x="679" y="221"/>
                    </a:lnTo>
                    <a:lnTo>
                      <a:pt x="678" y="222"/>
                    </a:lnTo>
                    <a:lnTo>
                      <a:pt x="675" y="222"/>
                    </a:lnTo>
                    <a:lnTo>
                      <a:pt x="672" y="221"/>
                    </a:lnTo>
                    <a:lnTo>
                      <a:pt x="668" y="220"/>
                    </a:lnTo>
                    <a:lnTo>
                      <a:pt x="665" y="218"/>
                    </a:lnTo>
                    <a:lnTo>
                      <a:pt x="660" y="216"/>
                    </a:lnTo>
                    <a:lnTo>
                      <a:pt x="650" y="210"/>
                    </a:lnTo>
                    <a:lnTo>
                      <a:pt x="642" y="205"/>
                    </a:lnTo>
                    <a:lnTo>
                      <a:pt x="638" y="202"/>
                    </a:lnTo>
                    <a:lnTo>
                      <a:pt x="634" y="199"/>
                    </a:lnTo>
                    <a:lnTo>
                      <a:pt x="630" y="195"/>
                    </a:lnTo>
                    <a:lnTo>
                      <a:pt x="626" y="192"/>
                    </a:lnTo>
                    <a:lnTo>
                      <a:pt x="622" y="189"/>
                    </a:lnTo>
                    <a:lnTo>
                      <a:pt x="619" y="185"/>
                    </a:lnTo>
                    <a:lnTo>
                      <a:pt x="617" y="182"/>
                    </a:lnTo>
                    <a:lnTo>
                      <a:pt x="615" y="179"/>
                    </a:lnTo>
                    <a:lnTo>
                      <a:pt x="614" y="177"/>
                    </a:lnTo>
                    <a:lnTo>
                      <a:pt x="613" y="174"/>
                    </a:lnTo>
                    <a:lnTo>
                      <a:pt x="613" y="172"/>
                    </a:lnTo>
                    <a:lnTo>
                      <a:pt x="613" y="169"/>
                    </a:lnTo>
                    <a:lnTo>
                      <a:pt x="613" y="167"/>
                    </a:lnTo>
                    <a:lnTo>
                      <a:pt x="613" y="165"/>
                    </a:lnTo>
                    <a:lnTo>
                      <a:pt x="614" y="162"/>
                    </a:lnTo>
                    <a:lnTo>
                      <a:pt x="615" y="160"/>
                    </a:lnTo>
                    <a:lnTo>
                      <a:pt x="616" y="157"/>
                    </a:lnTo>
                    <a:lnTo>
                      <a:pt x="618" y="156"/>
                    </a:lnTo>
                    <a:lnTo>
                      <a:pt x="620" y="153"/>
                    </a:lnTo>
                    <a:lnTo>
                      <a:pt x="622" y="153"/>
                    </a:lnTo>
                    <a:lnTo>
                      <a:pt x="623" y="151"/>
                    </a:lnTo>
                    <a:lnTo>
                      <a:pt x="626" y="151"/>
                    </a:lnTo>
                    <a:lnTo>
                      <a:pt x="627" y="151"/>
                    </a:lnTo>
                    <a:lnTo>
                      <a:pt x="630" y="151"/>
                    </a:lnTo>
                    <a:lnTo>
                      <a:pt x="633" y="151"/>
                    </a:lnTo>
                    <a:lnTo>
                      <a:pt x="637" y="153"/>
                    </a:lnTo>
                    <a:lnTo>
                      <a:pt x="640" y="154"/>
                    </a:lnTo>
                    <a:lnTo>
                      <a:pt x="644" y="157"/>
                    </a:lnTo>
                    <a:lnTo>
                      <a:pt x="654" y="161"/>
                    </a:lnTo>
                    <a:lnTo>
                      <a:pt x="662" y="167"/>
                    </a:lnTo>
                    <a:lnTo>
                      <a:pt x="670" y="173"/>
                    </a:lnTo>
                    <a:lnTo>
                      <a:pt x="678" y="181"/>
                    </a:lnTo>
                    <a:lnTo>
                      <a:pt x="682" y="184"/>
                    </a:lnTo>
                    <a:lnTo>
                      <a:pt x="686" y="188"/>
                    </a:lnTo>
                    <a:lnTo>
                      <a:pt x="688" y="190"/>
                    </a:lnTo>
                    <a:lnTo>
                      <a:pt x="690" y="193"/>
                    </a:lnTo>
                    <a:lnTo>
                      <a:pt x="691" y="196"/>
                    </a:lnTo>
                    <a:lnTo>
                      <a:pt x="692" y="198"/>
                    </a:lnTo>
                    <a:lnTo>
                      <a:pt x="692" y="201"/>
                    </a:lnTo>
                    <a:lnTo>
                      <a:pt x="692" y="203"/>
                    </a:lnTo>
                    <a:lnTo>
                      <a:pt x="692" y="205"/>
                    </a:lnTo>
                    <a:lnTo>
                      <a:pt x="692" y="208"/>
                    </a:lnTo>
                    <a:lnTo>
                      <a:pt x="691" y="210"/>
                    </a:lnTo>
                    <a:lnTo>
                      <a:pt x="690" y="213"/>
                    </a:lnTo>
                    <a:lnTo>
                      <a:pt x="690" y="213"/>
                    </a:lnTo>
                    <a:close/>
                    <a:moveTo>
                      <a:pt x="684" y="209"/>
                    </a:moveTo>
                    <a:lnTo>
                      <a:pt x="685" y="206"/>
                    </a:lnTo>
                    <a:lnTo>
                      <a:pt x="685" y="204"/>
                    </a:lnTo>
                    <a:lnTo>
                      <a:pt x="685" y="202"/>
                    </a:lnTo>
                    <a:lnTo>
                      <a:pt x="685" y="201"/>
                    </a:lnTo>
                    <a:lnTo>
                      <a:pt x="684" y="199"/>
                    </a:lnTo>
                    <a:lnTo>
                      <a:pt x="683" y="197"/>
                    </a:lnTo>
                    <a:lnTo>
                      <a:pt x="682" y="196"/>
                    </a:lnTo>
                    <a:lnTo>
                      <a:pt x="681" y="193"/>
                    </a:lnTo>
                    <a:lnTo>
                      <a:pt x="679" y="192"/>
                    </a:lnTo>
                    <a:lnTo>
                      <a:pt x="678" y="189"/>
                    </a:lnTo>
                    <a:lnTo>
                      <a:pt x="674" y="186"/>
                    </a:lnTo>
                    <a:lnTo>
                      <a:pt x="668" y="182"/>
                    </a:lnTo>
                    <a:lnTo>
                      <a:pt x="662" y="178"/>
                    </a:lnTo>
                    <a:lnTo>
                      <a:pt x="658" y="175"/>
                    </a:lnTo>
                    <a:lnTo>
                      <a:pt x="654" y="171"/>
                    </a:lnTo>
                    <a:lnTo>
                      <a:pt x="648" y="168"/>
                    </a:lnTo>
                    <a:lnTo>
                      <a:pt x="642" y="164"/>
                    </a:lnTo>
                    <a:lnTo>
                      <a:pt x="638" y="162"/>
                    </a:lnTo>
                    <a:lnTo>
                      <a:pt x="636" y="161"/>
                    </a:lnTo>
                    <a:lnTo>
                      <a:pt x="634" y="160"/>
                    </a:lnTo>
                    <a:lnTo>
                      <a:pt x="632" y="160"/>
                    </a:lnTo>
                    <a:lnTo>
                      <a:pt x="630" y="159"/>
                    </a:lnTo>
                    <a:lnTo>
                      <a:pt x="628" y="159"/>
                    </a:lnTo>
                    <a:lnTo>
                      <a:pt x="627" y="160"/>
                    </a:lnTo>
                    <a:lnTo>
                      <a:pt x="626" y="160"/>
                    </a:lnTo>
                    <a:lnTo>
                      <a:pt x="625" y="161"/>
                    </a:lnTo>
                    <a:lnTo>
                      <a:pt x="623" y="162"/>
                    </a:lnTo>
                    <a:lnTo>
                      <a:pt x="622" y="164"/>
                    </a:lnTo>
                    <a:lnTo>
                      <a:pt x="620" y="166"/>
                    </a:lnTo>
                    <a:lnTo>
                      <a:pt x="620" y="169"/>
                    </a:lnTo>
                    <a:lnTo>
                      <a:pt x="620" y="170"/>
                    </a:lnTo>
                    <a:lnTo>
                      <a:pt x="620" y="172"/>
                    </a:lnTo>
                    <a:lnTo>
                      <a:pt x="621" y="173"/>
                    </a:lnTo>
                    <a:lnTo>
                      <a:pt x="622" y="175"/>
                    </a:lnTo>
                    <a:lnTo>
                      <a:pt x="622" y="177"/>
                    </a:lnTo>
                    <a:lnTo>
                      <a:pt x="624" y="178"/>
                    </a:lnTo>
                    <a:lnTo>
                      <a:pt x="626" y="181"/>
                    </a:lnTo>
                    <a:lnTo>
                      <a:pt x="627" y="183"/>
                    </a:lnTo>
                    <a:lnTo>
                      <a:pt x="631" y="186"/>
                    </a:lnTo>
                    <a:lnTo>
                      <a:pt x="636" y="189"/>
                    </a:lnTo>
                    <a:lnTo>
                      <a:pt x="642" y="194"/>
                    </a:lnTo>
                    <a:lnTo>
                      <a:pt x="646" y="197"/>
                    </a:lnTo>
                    <a:lnTo>
                      <a:pt x="650" y="201"/>
                    </a:lnTo>
                    <a:lnTo>
                      <a:pt x="655" y="204"/>
                    </a:lnTo>
                    <a:lnTo>
                      <a:pt x="660" y="206"/>
                    </a:lnTo>
                    <a:lnTo>
                      <a:pt x="664" y="208"/>
                    </a:lnTo>
                    <a:lnTo>
                      <a:pt x="666" y="209"/>
                    </a:lnTo>
                    <a:lnTo>
                      <a:pt x="670" y="211"/>
                    </a:lnTo>
                    <a:lnTo>
                      <a:pt x="673" y="213"/>
                    </a:lnTo>
                    <a:lnTo>
                      <a:pt x="675" y="213"/>
                    </a:lnTo>
                    <a:lnTo>
                      <a:pt x="677" y="213"/>
                    </a:lnTo>
                    <a:lnTo>
                      <a:pt x="678" y="213"/>
                    </a:lnTo>
                    <a:lnTo>
                      <a:pt x="679" y="213"/>
                    </a:lnTo>
                    <a:lnTo>
                      <a:pt x="681" y="212"/>
                    </a:lnTo>
                    <a:lnTo>
                      <a:pt x="682" y="210"/>
                    </a:lnTo>
                    <a:lnTo>
                      <a:pt x="684" y="209"/>
                    </a:lnTo>
                    <a:lnTo>
                      <a:pt x="684" y="209"/>
                    </a:lnTo>
                    <a:close/>
                    <a:moveTo>
                      <a:pt x="630" y="130"/>
                    </a:moveTo>
                    <a:lnTo>
                      <a:pt x="626" y="137"/>
                    </a:lnTo>
                    <a:lnTo>
                      <a:pt x="705" y="183"/>
                    </a:lnTo>
                    <a:lnTo>
                      <a:pt x="718" y="153"/>
                    </a:lnTo>
                    <a:lnTo>
                      <a:pt x="710" y="149"/>
                    </a:lnTo>
                    <a:lnTo>
                      <a:pt x="701" y="171"/>
                    </a:lnTo>
                    <a:lnTo>
                      <a:pt x="630" y="130"/>
                    </a:lnTo>
                    <a:lnTo>
                      <a:pt x="630" y="130"/>
                    </a:lnTo>
                    <a:close/>
                    <a:moveTo>
                      <a:pt x="726" y="133"/>
                    </a:moveTo>
                    <a:lnTo>
                      <a:pt x="725" y="135"/>
                    </a:lnTo>
                    <a:lnTo>
                      <a:pt x="723" y="137"/>
                    </a:lnTo>
                    <a:lnTo>
                      <a:pt x="722" y="139"/>
                    </a:lnTo>
                    <a:lnTo>
                      <a:pt x="720" y="141"/>
                    </a:lnTo>
                    <a:lnTo>
                      <a:pt x="718" y="141"/>
                    </a:lnTo>
                    <a:lnTo>
                      <a:pt x="715" y="142"/>
                    </a:lnTo>
                    <a:lnTo>
                      <a:pt x="713" y="143"/>
                    </a:lnTo>
                    <a:lnTo>
                      <a:pt x="710" y="144"/>
                    </a:lnTo>
                    <a:lnTo>
                      <a:pt x="707" y="144"/>
                    </a:lnTo>
                    <a:lnTo>
                      <a:pt x="704" y="144"/>
                    </a:lnTo>
                    <a:lnTo>
                      <a:pt x="701" y="143"/>
                    </a:lnTo>
                    <a:lnTo>
                      <a:pt x="697" y="143"/>
                    </a:lnTo>
                    <a:lnTo>
                      <a:pt x="692" y="141"/>
                    </a:lnTo>
                    <a:lnTo>
                      <a:pt x="688" y="141"/>
                    </a:lnTo>
                    <a:lnTo>
                      <a:pt x="684" y="139"/>
                    </a:lnTo>
                    <a:lnTo>
                      <a:pt x="679" y="137"/>
                    </a:lnTo>
                    <a:lnTo>
                      <a:pt x="670" y="133"/>
                    </a:lnTo>
                    <a:lnTo>
                      <a:pt x="661" y="129"/>
                    </a:lnTo>
                    <a:lnTo>
                      <a:pt x="656" y="126"/>
                    </a:lnTo>
                    <a:lnTo>
                      <a:pt x="652" y="124"/>
                    </a:lnTo>
                    <a:lnTo>
                      <a:pt x="649" y="121"/>
                    </a:lnTo>
                    <a:lnTo>
                      <a:pt x="647" y="119"/>
                    </a:lnTo>
                    <a:lnTo>
                      <a:pt x="646" y="117"/>
                    </a:lnTo>
                    <a:lnTo>
                      <a:pt x="644" y="114"/>
                    </a:lnTo>
                    <a:lnTo>
                      <a:pt x="642" y="112"/>
                    </a:lnTo>
                    <a:lnTo>
                      <a:pt x="642" y="109"/>
                    </a:lnTo>
                    <a:lnTo>
                      <a:pt x="641" y="106"/>
                    </a:lnTo>
                    <a:lnTo>
                      <a:pt x="641" y="104"/>
                    </a:lnTo>
                    <a:lnTo>
                      <a:pt x="641" y="101"/>
                    </a:lnTo>
                    <a:lnTo>
                      <a:pt x="642" y="98"/>
                    </a:lnTo>
                    <a:lnTo>
                      <a:pt x="642" y="96"/>
                    </a:lnTo>
                    <a:lnTo>
                      <a:pt x="644" y="93"/>
                    </a:lnTo>
                    <a:lnTo>
                      <a:pt x="646" y="92"/>
                    </a:lnTo>
                    <a:lnTo>
                      <a:pt x="647" y="90"/>
                    </a:lnTo>
                    <a:lnTo>
                      <a:pt x="650" y="89"/>
                    </a:lnTo>
                    <a:lnTo>
                      <a:pt x="651" y="88"/>
                    </a:lnTo>
                    <a:lnTo>
                      <a:pt x="654" y="88"/>
                    </a:lnTo>
                    <a:lnTo>
                      <a:pt x="657" y="87"/>
                    </a:lnTo>
                    <a:lnTo>
                      <a:pt x="659" y="87"/>
                    </a:lnTo>
                    <a:lnTo>
                      <a:pt x="663" y="87"/>
                    </a:lnTo>
                    <a:lnTo>
                      <a:pt x="667" y="88"/>
                    </a:lnTo>
                    <a:lnTo>
                      <a:pt x="672" y="89"/>
                    </a:lnTo>
                    <a:lnTo>
                      <a:pt x="682" y="92"/>
                    </a:lnTo>
                    <a:lnTo>
                      <a:pt x="692" y="96"/>
                    </a:lnTo>
                    <a:lnTo>
                      <a:pt x="701" y="100"/>
                    </a:lnTo>
                    <a:lnTo>
                      <a:pt x="709" y="104"/>
                    </a:lnTo>
                    <a:lnTo>
                      <a:pt x="712" y="105"/>
                    </a:lnTo>
                    <a:lnTo>
                      <a:pt x="715" y="108"/>
                    </a:lnTo>
                    <a:lnTo>
                      <a:pt x="718" y="110"/>
                    </a:lnTo>
                    <a:lnTo>
                      <a:pt x="720" y="112"/>
                    </a:lnTo>
                    <a:lnTo>
                      <a:pt x="722" y="114"/>
                    </a:lnTo>
                    <a:lnTo>
                      <a:pt x="723" y="117"/>
                    </a:lnTo>
                    <a:lnTo>
                      <a:pt x="724" y="119"/>
                    </a:lnTo>
                    <a:lnTo>
                      <a:pt x="726" y="122"/>
                    </a:lnTo>
                    <a:lnTo>
                      <a:pt x="726" y="125"/>
                    </a:lnTo>
                    <a:lnTo>
                      <a:pt x="726" y="127"/>
                    </a:lnTo>
                    <a:lnTo>
                      <a:pt x="726" y="130"/>
                    </a:lnTo>
                    <a:lnTo>
                      <a:pt x="726" y="133"/>
                    </a:lnTo>
                    <a:lnTo>
                      <a:pt x="726" y="133"/>
                    </a:lnTo>
                    <a:close/>
                    <a:moveTo>
                      <a:pt x="709" y="135"/>
                    </a:moveTo>
                    <a:lnTo>
                      <a:pt x="707" y="135"/>
                    </a:lnTo>
                    <a:lnTo>
                      <a:pt x="705" y="135"/>
                    </a:lnTo>
                    <a:lnTo>
                      <a:pt x="702" y="135"/>
                    </a:lnTo>
                    <a:lnTo>
                      <a:pt x="700" y="134"/>
                    </a:lnTo>
                    <a:lnTo>
                      <a:pt x="696" y="134"/>
                    </a:lnTo>
                    <a:lnTo>
                      <a:pt x="691" y="133"/>
                    </a:lnTo>
                    <a:lnTo>
                      <a:pt x="686" y="131"/>
                    </a:lnTo>
                    <a:lnTo>
                      <a:pt x="682" y="129"/>
                    </a:lnTo>
                    <a:lnTo>
                      <a:pt x="677" y="127"/>
                    </a:lnTo>
                    <a:lnTo>
                      <a:pt x="670" y="125"/>
                    </a:lnTo>
                    <a:lnTo>
                      <a:pt x="664" y="121"/>
                    </a:lnTo>
                    <a:lnTo>
                      <a:pt x="660" y="119"/>
                    </a:lnTo>
                    <a:lnTo>
                      <a:pt x="655" y="116"/>
                    </a:lnTo>
                    <a:lnTo>
                      <a:pt x="653" y="113"/>
                    </a:lnTo>
                    <a:lnTo>
                      <a:pt x="650" y="110"/>
                    </a:lnTo>
                    <a:lnTo>
                      <a:pt x="650" y="108"/>
                    </a:lnTo>
                    <a:lnTo>
                      <a:pt x="649" y="106"/>
                    </a:lnTo>
                    <a:lnTo>
                      <a:pt x="649" y="105"/>
                    </a:lnTo>
                    <a:lnTo>
                      <a:pt x="649" y="104"/>
                    </a:lnTo>
                    <a:lnTo>
                      <a:pt x="649" y="102"/>
                    </a:lnTo>
                    <a:lnTo>
                      <a:pt x="650" y="101"/>
                    </a:lnTo>
                    <a:lnTo>
                      <a:pt x="650" y="101"/>
                    </a:lnTo>
                    <a:lnTo>
                      <a:pt x="650" y="99"/>
                    </a:lnTo>
                    <a:lnTo>
                      <a:pt x="651" y="98"/>
                    </a:lnTo>
                    <a:lnTo>
                      <a:pt x="653" y="97"/>
                    </a:lnTo>
                    <a:lnTo>
                      <a:pt x="654" y="97"/>
                    </a:lnTo>
                    <a:lnTo>
                      <a:pt x="656" y="96"/>
                    </a:lnTo>
                    <a:lnTo>
                      <a:pt x="658" y="96"/>
                    </a:lnTo>
                    <a:lnTo>
                      <a:pt x="660" y="95"/>
                    </a:lnTo>
                    <a:lnTo>
                      <a:pt x="662" y="95"/>
                    </a:lnTo>
                    <a:lnTo>
                      <a:pt x="664" y="96"/>
                    </a:lnTo>
                    <a:lnTo>
                      <a:pt x="667" y="97"/>
                    </a:lnTo>
                    <a:lnTo>
                      <a:pt x="671" y="97"/>
                    </a:lnTo>
                    <a:lnTo>
                      <a:pt x="678" y="100"/>
                    </a:lnTo>
                    <a:lnTo>
                      <a:pt x="684" y="102"/>
                    </a:lnTo>
                    <a:lnTo>
                      <a:pt x="690" y="104"/>
                    </a:lnTo>
                    <a:lnTo>
                      <a:pt x="694" y="106"/>
                    </a:lnTo>
                    <a:lnTo>
                      <a:pt x="699" y="108"/>
                    </a:lnTo>
                    <a:lnTo>
                      <a:pt x="703" y="110"/>
                    </a:lnTo>
                    <a:lnTo>
                      <a:pt x="706" y="112"/>
                    </a:lnTo>
                    <a:lnTo>
                      <a:pt x="711" y="115"/>
                    </a:lnTo>
                    <a:lnTo>
                      <a:pt x="714" y="117"/>
                    </a:lnTo>
                    <a:lnTo>
                      <a:pt x="715" y="119"/>
                    </a:lnTo>
                    <a:lnTo>
                      <a:pt x="716" y="121"/>
                    </a:lnTo>
                    <a:lnTo>
                      <a:pt x="718" y="121"/>
                    </a:lnTo>
                    <a:lnTo>
                      <a:pt x="718" y="123"/>
                    </a:lnTo>
                    <a:lnTo>
                      <a:pt x="718" y="125"/>
                    </a:lnTo>
                    <a:lnTo>
                      <a:pt x="718" y="126"/>
                    </a:lnTo>
                    <a:lnTo>
                      <a:pt x="719" y="127"/>
                    </a:lnTo>
                    <a:lnTo>
                      <a:pt x="718" y="129"/>
                    </a:lnTo>
                    <a:lnTo>
                      <a:pt x="718" y="129"/>
                    </a:lnTo>
                    <a:lnTo>
                      <a:pt x="718" y="131"/>
                    </a:lnTo>
                    <a:lnTo>
                      <a:pt x="717" y="132"/>
                    </a:lnTo>
                    <a:lnTo>
                      <a:pt x="716" y="133"/>
                    </a:lnTo>
                    <a:lnTo>
                      <a:pt x="714" y="133"/>
                    </a:lnTo>
                    <a:lnTo>
                      <a:pt x="713" y="134"/>
                    </a:lnTo>
                    <a:lnTo>
                      <a:pt x="710" y="135"/>
                    </a:lnTo>
                    <a:lnTo>
                      <a:pt x="709" y="135"/>
                    </a:lnTo>
                    <a:lnTo>
                      <a:pt x="709" y="135"/>
                    </a:lnTo>
                    <a:close/>
                    <a:moveTo>
                      <a:pt x="745" y="59"/>
                    </a:moveTo>
                    <a:lnTo>
                      <a:pt x="701" y="49"/>
                    </a:lnTo>
                    <a:lnTo>
                      <a:pt x="698" y="69"/>
                    </a:lnTo>
                    <a:lnTo>
                      <a:pt x="705" y="71"/>
                    </a:lnTo>
                    <a:lnTo>
                      <a:pt x="706" y="61"/>
                    </a:lnTo>
                    <a:lnTo>
                      <a:pt x="710" y="61"/>
                    </a:lnTo>
                    <a:lnTo>
                      <a:pt x="716" y="62"/>
                    </a:lnTo>
                    <a:lnTo>
                      <a:pt x="721" y="63"/>
                    </a:lnTo>
                    <a:lnTo>
                      <a:pt x="724" y="64"/>
                    </a:lnTo>
                    <a:lnTo>
                      <a:pt x="727" y="65"/>
                    </a:lnTo>
                    <a:lnTo>
                      <a:pt x="730" y="67"/>
                    </a:lnTo>
                    <a:lnTo>
                      <a:pt x="731" y="68"/>
                    </a:lnTo>
                    <a:lnTo>
                      <a:pt x="732" y="69"/>
                    </a:lnTo>
                    <a:lnTo>
                      <a:pt x="733" y="69"/>
                    </a:lnTo>
                    <a:lnTo>
                      <a:pt x="733" y="71"/>
                    </a:lnTo>
                    <a:lnTo>
                      <a:pt x="734" y="72"/>
                    </a:lnTo>
                    <a:lnTo>
                      <a:pt x="734" y="73"/>
                    </a:lnTo>
                    <a:lnTo>
                      <a:pt x="734" y="75"/>
                    </a:lnTo>
                    <a:lnTo>
                      <a:pt x="734" y="77"/>
                    </a:lnTo>
                    <a:lnTo>
                      <a:pt x="733" y="79"/>
                    </a:lnTo>
                    <a:lnTo>
                      <a:pt x="732" y="81"/>
                    </a:lnTo>
                    <a:lnTo>
                      <a:pt x="731" y="82"/>
                    </a:lnTo>
                    <a:lnTo>
                      <a:pt x="730" y="82"/>
                    </a:lnTo>
                    <a:lnTo>
                      <a:pt x="729" y="83"/>
                    </a:lnTo>
                    <a:lnTo>
                      <a:pt x="727" y="84"/>
                    </a:lnTo>
                    <a:lnTo>
                      <a:pt x="724" y="84"/>
                    </a:lnTo>
                    <a:lnTo>
                      <a:pt x="722" y="85"/>
                    </a:lnTo>
                    <a:lnTo>
                      <a:pt x="718" y="85"/>
                    </a:lnTo>
                    <a:lnTo>
                      <a:pt x="714" y="85"/>
                    </a:lnTo>
                    <a:lnTo>
                      <a:pt x="707" y="84"/>
                    </a:lnTo>
                    <a:lnTo>
                      <a:pt x="700" y="83"/>
                    </a:lnTo>
                    <a:lnTo>
                      <a:pt x="692" y="81"/>
                    </a:lnTo>
                    <a:lnTo>
                      <a:pt x="685" y="80"/>
                    </a:lnTo>
                    <a:lnTo>
                      <a:pt x="679" y="77"/>
                    </a:lnTo>
                    <a:lnTo>
                      <a:pt x="674" y="75"/>
                    </a:lnTo>
                    <a:lnTo>
                      <a:pt x="671" y="74"/>
                    </a:lnTo>
                    <a:lnTo>
                      <a:pt x="669" y="73"/>
                    </a:lnTo>
                    <a:lnTo>
                      <a:pt x="667" y="72"/>
                    </a:lnTo>
                    <a:lnTo>
                      <a:pt x="666" y="71"/>
                    </a:lnTo>
                    <a:lnTo>
                      <a:pt x="665" y="69"/>
                    </a:lnTo>
                    <a:lnTo>
                      <a:pt x="664" y="68"/>
                    </a:lnTo>
                    <a:lnTo>
                      <a:pt x="663" y="67"/>
                    </a:lnTo>
                    <a:lnTo>
                      <a:pt x="662" y="65"/>
                    </a:lnTo>
                    <a:lnTo>
                      <a:pt x="662" y="64"/>
                    </a:lnTo>
                    <a:lnTo>
                      <a:pt x="662" y="62"/>
                    </a:lnTo>
                    <a:lnTo>
                      <a:pt x="662" y="61"/>
                    </a:lnTo>
                    <a:lnTo>
                      <a:pt x="662" y="59"/>
                    </a:lnTo>
                    <a:lnTo>
                      <a:pt x="663" y="57"/>
                    </a:lnTo>
                    <a:lnTo>
                      <a:pt x="665" y="56"/>
                    </a:lnTo>
                    <a:lnTo>
                      <a:pt x="666" y="55"/>
                    </a:lnTo>
                    <a:lnTo>
                      <a:pt x="668" y="54"/>
                    </a:lnTo>
                    <a:lnTo>
                      <a:pt x="670" y="53"/>
                    </a:lnTo>
                    <a:lnTo>
                      <a:pt x="673" y="53"/>
                    </a:lnTo>
                    <a:lnTo>
                      <a:pt x="676" y="54"/>
                    </a:lnTo>
                    <a:lnTo>
                      <a:pt x="679" y="54"/>
                    </a:lnTo>
                    <a:lnTo>
                      <a:pt x="681" y="46"/>
                    </a:lnTo>
                    <a:lnTo>
                      <a:pt x="677" y="45"/>
                    </a:lnTo>
                    <a:lnTo>
                      <a:pt x="673" y="45"/>
                    </a:lnTo>
                    <a:lnTo>
                      <a:pt x="669" y="45"/>
                    </a:lnTo>
                    <a:lnTo>
                      <a:pt x="665" y="46"/>
                    </a:lnTo>
                    <a:lnTo>
                      <a:pt x="662" y="47"/>
                    </a:lnTo>
                    <a:lnTo>
                      <a:pt x="661" y="48"/>
                    </a:lnTo>
                    <a:lnTo>
                      <a:pt x="659" y="49"/>
                    </a:lnTo>
                    <a:lnTo>
                      <a:pt x="657" y="51"/>
                    </a:lnTo>
                    <a:lnTo>
                      <a:pt x="655" y="53"/>
                    </a:lnTo>
                    <a:lnTo>
                      <a:pt x="654" y="56"/>
                    </a:lnTo>
                    <a:lnTo>
                      <a:pt x="654" y="57"/>
                    </a:lnTo>
                    <a:lnTo>
                      <a:pt x="654" y="60"/>
                    </a:lnTo>
                    <a:lnTo>
                      <a:pt x="654" y="62"/>
                    </a:lnTo>
                    <a:lnTo>
                      <a:pt x="654" y="65"/>
                    </a:lnTo>
                    <a:lnTo>
                      <a:pt x="654" y="67"/>
                    </a:lnTo>
                    <a:lnTo>
                      <a:pt x="655" y="69"/>
                    </a:lnTo>
                    <a:lnTo>
                      <a:pt x="656" y="72"/>
                    </a:lnTo>
                    <a:lnTo>
                      <a:pt x="657" y="74"/>
                    </a:lnTo>
                    <a:lnTo>
                      <a:pt x="659" y="76"/>
                    </a:lnTo>
                    <a:lnTo>
                      <a:pt x="661" y="77"/>
                    </a:lnTo>
                    <a:lnTo>
                      <a:pt x="663" y="80"/>
                    </a:lnTo>
                    <a:lnTo>
                      <a:pt x="666" y="81"/>
                    </a:lnTo>
                    <a:lnTo>
                      <a:pt x="670" y="83"/>
                    </a:lnTo>
                    <a:lnTo>
                      <a:pt x="674" y="85"/>
                    </a:lnTo>
                    <a:lnTo>
                      <a:pt x="678" y="86"/>
                    </a:lnTo>
                    <a:lnTo>
                      <a:pt x="683" y="88"/>
                    </a:lnTo>
                    <a:lnTo>
                      <a:pt x="689" y="89"/>
                    </a:lnTo>
                    <a:lnTo>
                      <a:pt x="694" y="90"/>
                    </a:lnTo>
                    <a:lnTo>
                      <a:pt x="698" y="91"/>
                    </a:lnTo>
                    <a:lnTo>
                      <a:pt x="703" y="92"/>
                    </a:lnTo>
                    <a:lnTo>
                      <a:pt x="709" y="93"/>
                    </a:lnTo>
                    <a:lnTo>
                      <a:pt x="713" y="93"/>
                    </a:lnTo>
                    <a:lnTo>
                      <a:pt x="718" y="93"/>
                    </a:lnTo>
                    <a:lnTo>
                      <a:pt x="722" y="93"/>
                    </a:lnTo>
                    <a:lnTo>
                      <a:pt x="726" y="93"/>
                    </a:lnTo>
                    <a:lnTo>
                      <a:pt x="729" y="92"/>
                    </a:lnTo>
                    <a:lnTo>
                      <a:pt x="731" y="91"/>
                    </a:lnTo>
                    <a:lnTo>
                      <a:pt x="733" y="90"/>
                    </a:lnTo>
                    <a:lnTo>
                      <a:pt x="735" y="89"/>
                    </a:lnTo>
                    <a:lnTo>
                      <a:pt x="737" y="88"/>
                    </a:lnTo>
                    <a:lnTo>
                      <a:pt x="738" y="86"/>
                    </a:lnTo>
                    <a:lnTo>
                      <a:pt x="739" y="84"/>
                    </a:lnTo>
                    <a:lnTo>
                      <a:pt x="740" y="82"/>
                    </a:lnTo>
                    <a:lnTo>
                      <a:pt x="741" y="79"/>
                    </a:lnTo>
                    <a:lnTo>
                      <a:pt x="741" y="77"/>
                    </a:lnTo>
                    <a:lnTo>
                      <a:pt x="741" y="75"/>
                    </a:lnTo>
                    <a:lnTo>
                      <a:pt x="741" y="73"/>
                    </a:lnTo>
                    <a:lnTo>
                      <a:pt x="741" y="71"/>
                    </a:lnTo>
                    <a:lnTo>
                      <a:pt x="740" y="69"/>
                    </a:lnTo>
                    <a:lnTo>
                      <a:pt x="739" y="68"/>
                    </a:lnTo>
                    <a:lnTo>
                      <a:pt x="738" y="66"/>
                    </a:lnTo>
                    <a:lnTo>
                      <a:pt x="738" y="65"/>
                    </a:lnTo>
                    <a:lnTo>
                      <a:pt x="743" y="66"/>
                    </a:lnTo>
                    <a:lnTo>
                      <a:pt x="745" y="59"/>
                    </a:lnTo>
                    <a:lnTo>
                      <a:pt x="745" y="59"/>
                    </a:lnTo>
                    <a:close/>
                    <a:moveTo>
                      <a:pt x="707" y="32"/>
                    </a:moveTo>
                    <a:lnTo>
                      <a:pt x="748" y="39"/>
                    </a:lnTo>
                    <a:lnTo>
                      <a:pt x="750" y="30"/>
                    </a:lnTo>
                    <a:lnTo>
                      <a:pt x="708" y="23"/>
                    </a:lnTo>
                    <a:lnTo>
                      <a:pt x="663" y="0"/>
                    </a:lnTo>
                    <a:lnTo>
                      <a:pt x="662" y="9"/>
                    </a:lnTo>
                    <a:lnTo>
                      <a:pt x="698" y="26"/>
                    </a:lnTo>
                    <a:lnTo>
                      <a:pt x="658" y="33"/>
                    </a:lnTo>
                    <a:lnTo>
                      <a:pt x="657" y="42"/>
                    </a:lnTo>
                    <a:lnTo>
                      <a:pt x="707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ṡļîḓé">
                <a:extLst>
                  <a:ext uri="{FF2B5EF4-FFF2-40B4-BE49-F238E27FC236}">
                    <a16:creationId xmlns:a16="http://schemas.microsoft.com/office/drawing/2014/main" id="{A7F7A6CC-27A2-A14C-B079-5A1A097F4641}"/>
                  </a:ext>
                </a:extLst>
              </p:cNvPr>
              <p:cNvSpPr/>
              <p:nvPr/>
            </p:nvSpPr>
            <p:spPr bwMode="auto">
              <a:xfrm>
                <a:off x="2030413" y="3495676"/>
                <a:ext cx="242888" cy="368300"/>
              </a:xfrm>
              <a:custGeom>
                <a:avLst/>
                <a:gdLst>
                  <a:gd name="T0" fmla="*/ 85 w 153"/>
                  <a:gd name="T1" fmla="*/ 34 h 232"/>
                  <a:gd name="T2" fmla="*/ 90 w 153"/>
                  <a:gd name="T3" fmla="*/ 26 h 232"/>
                  <a:gd name="T4" fmla="*/ 90 w 153"/>
                  <a:gd name="T5" fmla="*/ 13 h 232"/>
                  <a:gd name="T6" fmla="*/ 86 w 153"/>
                  <a:gd name="T7" fmla="*/ 5 h 232"/>
                  <a:gd name="T8" fmla="*/ 78 w 153"/>
                  <a:gd name="T9" fmla="*/ 0 h 232"/>
                  <a:gd name="T10" fmla="*/ 58 w 153"/>
                  <a:gd name="T11" fmla="*/ 4 h 232"/>
                  <a:gd name="T12" fmla="*/ 38 w 153"/>
                  <a:gd name="T13" fmla="*/ 22 h 232"/>
                  <a:gd name="T14" fmla="*/ 21 w 153"/>
                  <a:gd name="T15" fmla="*/ 38 h 232"/>
                  <a:gd name="T16" fmla="*/ 10 w 153"/>
                  <a:gd name="T17" fmla="*/ 36 h 232"/>
                  <a:gd name="T18" fmla="*/ 7 w 153"/>
                  <a:gd name="T19" fmla="*/ 27 h 232"/>
                  <a:gd name="T20" fmla="*/ 14 w 153"/>
                  <a:gd name="T21" fmla="*/ 18 h 232"/>
                  <a:gd name="T22" fmla="*/ 15 w 153"/>
                  <a:gd name="T23" fmla="*/ 9 h 232"/>
                  <a:gd name="T24" fmla="*/ 3 w 153"/>
                  <a:gd name="T25" fmla="*/ 16 h 232"/>
                  <a:gd name="T26" fmla="*/ 1 w 153"/>
                  <a:gd name="T27" fmla="*/ 31 h 232"/>
                  <a:gd name="T28" fmla="*/ 4 w 153"/>
                  <a:gd name="T29" fmla="*/ 40 h 232"/>
                  <a:gd name="T30" fmla="*/ 14 w 153"/>
                  <a:gd name="T31" fmla="*/ 46 h 232"/>
                  <a:gd name="T32" fmla="*/ 28 w 153"/>
                  <a:gd name="T33" fmla="*/ 45 h 232"/>
                  <a:gd name="T34" fmla="*/ 39 w 153"/>
                  <a:gd name="T35" fmla="*/ 33 h 232"/>
                  <a:gd name="T36" fmla="*/ 62 w 153"/>
                  <a:gd name="T37" fmla="*/ 9 h 232"/>
                  <a:gd name="T38" fmla="*/ 74 w 153"/>
                  <a:gd name="T39" fmla="*/ 7 h 232"/>
                  <a:gd name="T40" fmla="*/ 82 w 153"/>
                  <a:gd name="T41" fmla="*/ 13 h 232"/>
                  <a:gd name="T42" fmla="*/ 83 w 153"/>
                  <a:gd name="T43" fmla="*/ 23 h 232"/>
                  <a:gd name="T44" fmla="*/ 77 w 153"/>
                  <a:gd name="T45" fmla="*/ 29 h 232"/>
                  <a:gd name="T46" fmla="*/ 73 w 153"/>
                  <a:gd name="T47" fmla="*/ 39 h 232"/>
                  <a:gd name="T48" fmla="*/ 9 w 153"/>
                  <a:gd name="T49" fmla="*/ 69 h 232"/>
                  <a:gd name="T50" fmla="*/ 17 w 153"/>
                  <a:gd name="T51" fmla="*/ 60 h 232"/>
                  <a:gd name="T52" fmla="*/ 36 w 153"/>
                  <a:gd name="T53" fmla="*/ 52 h 232"/>
                  <a:gd name="T54" fmla="*/ 71 w 153"/>
                  <a:gd name="T55" fmla="*/ 44 h 232"/>
                  <a:gd name="T56" fmla="*/ 91 w 153"/>
                  <a:gd name="T57" fmla="*/ 47 h 232"/>
                  <a:gd name="T58" fmla="*/ 98 w 153"/>
                  <a:gd name="T59" fmla="*/ 56 h 232"/>
                  <a:gd name="T60" fmla="*/ 98 w 153"/>
                  <a:gd name="T61" fmla="*/ 67 h 232"/>
                  <a:gd name="T62" fmla="*/ 90 w 153"/>
                  <a:gd name="T63" fmla="*/ 76 h 232"/>
                  <a:gd name="T64" fmla="*/ 68 w 153"/>
                  <a:gd name="T65" fmla="*/ 85 h 232"/>
                  <a:gd name="T66" fmla="*/ 42 w 153"/>
                  <a:gd name="T67" fmla="*/ 90 h 232"/>
                  <a:gd name="T68" fmla="*/ 20 w 153"/>
                  <a:gd name="T69" fmla="*/ 91 h 232"/>
                  <a:gd name="T70" fmla="*/ 11 w 153"/>
                  <a:gd name="T71" fmla="*/ 84 h 232"/>
                  <a:gd name="T72" fmla="*/ 16 w 153"/>
                  <a:gd name="T73" fmla="*/ 76 h 232"/>
                  <a:gd name="T74" fmla="*/ 21 w 153"/>
                  <a:gd name="T75" fmla="*/ 82 h 232"/>
                  <a:gd name="T76" fmla="*/ 31 w 153"/>
                  <a:gd name="T77" fmla="*/ 84 h 232"/>
                  <a:gd name="T78" fmla="*/ 62 w 153"/>
                  <a:gd name="T79" fmla="*/ 77 h 232"/>
                  <a:gd name="T80" fmla="*/ 84 w 153"/>
                  <a:gd name="T81" fmla="*/ 70 h 232"/>
                  <a:gd name="T82" fmla="*/ 90 w 153"/>
                  <a:gd name="T83" fmla="*/ 64 h 232"/>
                  <a:gd name="T84" fmla="*/ 89 w 153"/>
                  <a:gd name="T85" fmla="*/ 56 h 232"/>
                  <a:gd name="T86" fmla="*/ 82 w 153"/>
                  <a:gd name="T87" fmla="*/ 52 h 232"/>
                  <a:gd name="T88" fmla="*/ 64 w 153"/>
                  <a:gd name="T89" fmla="*/ 53 h 232"/>
                  <a:gd name="T90" fmla="*/ 32 w 153"/>
                  <a:gd name="T91" fmla="*/ 61 h 232"/>
                  <a:gd name="T92" fmla="*/ 19 w 153"/>
                  <a:gd name="T93" fmla="*/ 68 h 232"/>
                  <a:gd name="T94" fmla="*/ 15 w 153"/>
                  <a:gd name="T95" fmla="*/ 75 h 232"/>
                  <a:gd name="T96" fmla="*/ 26 w 153"/>
                  <a:gd name="T97" fmla="*/ 135 h 232"/>
                  <a:gd name="T98" fmla="*/ 34 w 153"/>
                  <a:gd name="T99" fmla="*/ 140 h 232"/>
                  <a:gd name="T100" fmla="*/ 43 w 153"/>
                  <a:gd name="T101" fmla="*/ 141 h 232"/>
                  <a:gd name="T102" fmla="*/ 44 w 153"/>
                  <a:gd name="T103" fmla="*/ 132 h 232"/>
                  <a:gd name="T104" fmla="*/ 34 w 153"/>
                  <a:gd name="T105" fmla="*/ 130 h 232"/>
                  <a:gd name="T106" fmla="*/ 30 w 153"/>
                  <a:gd name="T107" fmla="*/ 121 h 232"/>
                  <a:gd name="T108" fmla="*/ 36 w 153"/>
                  <a:gd name="T109" fmla="*/ 112 h 232"/>
                  <a:gd name="T110" fmla="*/ 34 w 153"/>
                  <a:gd name="T111" fmla="*/ 103 h 232"/>
                  <a:gd name="T112" fmla="*/ 26 w 153"/>
                  <a:gd name="T113" fmla="*/ 109 h 232"/>
                  <a:gd name="T114" fmla="*/ 22 w 153"/>
                  <a:gd name="T115" fmla="*/ 119 h 232"/>
                  <a:gd name="T116" fmla="*/ 110 w 153"/>
                  <a:gd name="T117" fmla="*/ 122 h 232"/>
                  <a:gd name="T118" fmla="*/ 42 w 153"/>
                  <a:gd name="T119" fmla="*/ 172 h 232"/>
                  <a:gd name="T120" fmla="*/ 73 w 153"/>
                  <a:gd name="T121" fmla="*/ 232 h 232"/>
                  <a:gd name="T122" fmla="*/ 137 w 153"/>
                  <a:gd name="T123" fmla="*/ 163 h 232"/>
                  <a:gd name="T124" fmla="*/ 108 w 153"/>
                  <a:gd name="T125" fmla="*/ 20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3" h="232">
                    <a:moveTo>
                      <a:pt x="73" y="39"/>
                    </a:moveTo>
                    <a:lnTo>
                      <a:pt x="75" y="38"/>
                    </a:lnTo>
                    <a:lnTo>
                      <a:pt x="78" y="37"/>
                    </a:lnTo>
                    <a:lnTo>
                      <a:pt x="82" y="36"/>
                    </a:lnTo>
                    <a:lnTo>
                      <a:pt x="85" y="34"/>
                    </a:lnTo>
                    <a:lnTo>
                      <a:pt x="86" y="33"/>
                    </a:lnTo>
                    <a:lnTo>
                      <a:pt x="87" y="31"/>
                    </a:lnTo>
                    <a:lnTo>
                      <a:pt x="89" y="29"/>
                    </a:lnTo>
                    <a:lnTo>
                      <a:pt x="90" y="28"/>
                    </a:lnTo>
                    <a:lnTo>
                      <a:pt x="90" y="26"/>
                    </a:lnTo>
                    <a:lnTo>
                      <a:pt x="91" y="24"/>
                    </a:lnTo>
                    <a:lnTo>
                      <a:pt x="91" y="21"/>
                    </a:lnTo>
                    <a:lnTo>
                      <a:pt x="91" y="18"/>
                    </a:lnTo>
                    <a:lnTo>
                      <a:pt x="90" y="16"/>
                    </a:lnTo>
                    <a:lnTo>
                      <a:pt x="90" y="13"/>
                    </a:lnTo>
                    <a:lnTo>
                      <a:pt x="90" y="12"/>
                    </a:lnTo>
                    <a:lnTo>
                      <a:pt x="89" y="9"/>
                    </a:lnTo>
                    <a:lnTo>
                      <a:pt x="87" y="8"/>
                    </a:lnTo>
                    <a:lnTo>
                      <a:pt x="86" y="6"/>
                    </a:lnTo>
                    <a:lnTo>
                      <a:pt x="86" y="5"/>
                    </a:lnTo>
                    <a:lnTo>
                      <a:pt x="84" y="4"/>
                    </a:lnTo>
                    <a:lnTo>
                      <a:pt x="82" y="3"/>
                    </a:lnTo>
                    <a:lnTo>
                      <a:pt x="81" y="2"/>
                    </a:lnTo>
                    <a:lnTo>
                      <a:pt x="80" y="1"/>
                    </a:lnTo>
                    <a:lnTo>
                      <a:pt x="78" y="0"/>
                    </a:lnTo>
                    <a:lnTo>
                      <a:pt x="74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2" y="1"/>
                    </a:lnTo>
                    <a:lnTo>
                      <a:pt x="58" y="4"/>
                    </a:lnTo>
                    <a:lnTo>
                      <a:pt x="54" y="5"/>
                    </a:lnTo>
                    <a:lnTo>
                      <a:pt x="51" y="8"/>
                    </a:lnTo>
                    <a:lnTo>
                      <a:pt x="49" y="10"/>
                    </a:lnTo>
                    <a:lnTo>
                      <a:pt x="43" y="16"/>
                    </a:lnTo>
                    <a:lnTo>
                      <a:pt x="38" y="22"/>
                    </a:lnTo>
                    <a:lnTo>
                      <a:pt x="32" y="28"/>
                    </a:lnTo>
                    <a:lnTo>
                      <a:pt x="26" y="35"/>
                    </a:lnTo>
                    <a:lnTo>
                      <a:pt x="25" y="36"/>
                    </a:lnTo>
                    <a:lnTo>
                      <a:pt x="23" y="36"/>
                    </a:lnTo>
                    <a:lnTo>
                      <a:pt x="21" y="38"/>
                    </a:lnTo>
                    <a:lnTo>
                      <a:pt x="18" y="38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2" y="37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9" y="34"/>
                    </a:lnTo>
                    <a:lnTo>
                      <a:pt x="8" y="32"/>
                    </a:lnTo>
                    <a:lnTo>
                      <a:pt x="7" y="30"/>
                    </a:lnTo>
                    <a:lnTo>
                      <a:pt x="7" y="27"/>
                    </a:lnTo>
                    <a:lnTo>
                      <a:pt x="8" y="24"/>
                    </a:lnTo>
                    <a:lnTo>
                      <a:pt x="9" y="22"/>
                    </a:lnTo>
                    <a:lnTo>
                      <a:pt x="10" y="20"/>
                    </a:lnTo>
                    <a:lnTo>
                      <a:pt x="12" y="19"/>
                    </a:lnTo>
                    <a:lnTo>
                      <a:pt x="14" y="18"/>
                    </a:lnTo>
                    <a:lnTo>
                      <a:pt x="18" y="17"/>
                    </a:lnTo>
                    <a:lnTo>
                      <a:pt x="22" y="16"/>
                    </a:lnTo>
                    <a:lnTo>
                      <a:pt x="21" y="8"/>
                    </a:lnTo>
                    <a:lnTo>
                      <a:pt x="18" y="8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6" y="13"/>
                    </a:lnTo>
                    <a:lnTo>
                      <a:pt x="5" y="15"/>
                    </a:lnTo>
                    <a:lnTo>
                      <a:pt x="3" y="16"/>
                    </a:lnTo>
                    <a:lnTo>
                      <a:pt x="2" y="19"/>
                    </a:lnTo>
                    <a:lnTo>
                      <a:pt x="1" y="21"/>
                    </a:lnTo>
                    <a:lnTo>
                      <a:pt x="1" y="24"/>
                    </a:lnTo>
                    <a:lnTo>
                      <a:pt x="0" y="28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2" y="37"/>
                    </a:lnTo>
                    <a:lnTo>
                      <a:pt x="3" y="39"/>
                    </a:lnTo>
                    <a:lnTo>
                      <a:pt x="4" y="40"/>
                    </a:lnTo>
                    <a:lnTo>
                      <a:pt x="6" y="42"/>
                    </a:lnTo>
                    <a:lnTo>
                      <a:pt x="6" y="43"/>
                    </a:lnTo>
                    <a:lnTo>
                      <a:pt x="8" y="44"/>
                    </a:lnTo>
                    <a:lnTo>
                      <a:pt x="11" y="46"/>
                    </a:lnTo>
                    <a:lnTo>
                      <a:pt x="14" y="46"/>
                    </a:lnTo>
                    <a:lnTo>
                      <a:pt x="17" y="47"/>
                    </a:lnTo>
                    <a:lnTo>
                      <a:pt x="19" y="47"/>
                    </a:lnTo>
                    <a:lnTo>
                      <a:pt x="22" y="46"/>
                    </a:lnTo>
                    <a:lnTo>
                      <a:pt x="26" y="46"/>
                    </a:lnTo>
                    <a:lnTo>
                      <a:pt x="28" y="45"/>
                    </a:lnTo>
                    <a:lnTo>
                      <a:pt x="30" y="44"/>
                    </a:lnTo>
                    <a:lnTo>
                      <a:pt x="32" y="42"/>
                    </a:lnTo>
                    <a:lnTo>
                      <a:pt x="34" y="40"/>
                    </a:lnTo>
                    <a:lnTo>
                      <a:pt x="36" y="36"/>
                    </a:lnTo>
                    <a:lnTo>
                      <a:pt x="39" y="33"/>
                    </a:lnTo>
                    <a:lnTo>
                      <a:pt x="45" y="25"/>
                    </a:lnTo>
                    <a:lnTo>
                      <a:pt x="52" y="18"/>
                    </a:lnTo>
                    <a:lnTo>
                      <a:pt x="55" y="14"/>
                    </a:lnTo>
                    <a:lnTo>
                      <a:pt x="59" y="12"/>
                    </a:lnTo>
                    <a:lnTo>
                      <a:pt x="62" y="9"/>
                    </a:lnTo>
                    <a:lnTo>
                      <a:pt x="66" y="8"/>
                    </a:lnTo>
                    <a:lnTo>
                      <a:pt x="68" y="7"/>
                    </a:lnTo>
                    <a:lnTo>
                      <a:pt x="70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5" y="8"/>
                    </a:lnTo>
                    <a:lnTo>
                      <a:pt x="77" y="9"/>
                    </a:lnTo>
                    <a:lnTo>
                      <a:pt x="78" y="10"/>
                    </a:lnTo>
                    <a:lnTo>
                      <a:pt x="80" y="12"/>
                    </a:lnTo>
                    <a:lnTo>
                      <a:pt x="82" y="13"/>
                    </a:lnTo>
                    <a:lnTo>
                      <a:pt x="82" y="15"/>
                    </a:lnTo>
                    <a:lnTo>
                      <a:pt x="83" y="17"/>
                    </a:lnTo>
                    <a:lnTo>
                      <a:pt x="84" y="20"/>
                    </a:lnTo>
                    <a:lnTo>
                      <a:pt x="84" y="21"/>
                    </a:lnTo>
                    <a:lnTo>
                      <a:pt x="83" y="23"/>
                    </a:lnTo>
                    <a:lnTo>
                      <a:pt x="83" y="24"/>
                    </a:lnTo>
                    <a:lnTo>
                      <a:pt x="82" y="25"/>
                    </a:lnTo>
                    <a:lnTo>
                      <a:pt x="81" y="27"/>
                    </a:lnTo>
                    <a:lnTo>
                      <a:pt x="79" y="28"/>
                    </a:lnTo>
                    <a:lnTo>
                      <a:pt x="77" y="29"/>
                    </a:lnTo>
                    <a:lnTo>
                      <a:pt x="75" y="29"/>
                    </a:lnTo>
                    <a:lnTo>
                      <a:pt x="73" y="29"/>
                    </a:lnTo>
                    <a:lnTo>
                      <a:pt x="71" y="30"/>
                    </a:lnTo>
                    <a:lnTo>
                      <a:pt x="73" y="39"/>
                    </a:lnTo>
                    <a:lnTo>
                      <a:pt x="73" y="39"/>
                    </a:lnTo>
                    <a:close/>
                    <a:moveTo>
                      <a:pt x="9" y="78"/>
                    </a:moveTo>
                    <a:lnTo>
                      <a:pt x="8" y="76"/>
                    </a:lnTo>
                    <a:lnTo>
                      <a:pt x="8" y="73"/>
                    </a:lnTo>
                    <a:lnTo>
                      <a:pt x="9" y="72"/>
                    </a:lnTo>
                    <a:lnTo>
                      <a:pt x="9" y="69"/>
                    </a:lnTo>
                    <a:lnTo>
                      <a:pt x="10" y="68"/>
                    </a:lnTo>
                    <a:lnTo>
                      <a:pt x="11" y="66"/>
                    </a:lnTo>
                    <a:lnTo>
                      <a:pt x="13" y="64"/>
                    </a:lnTo>
                    <a:lnTo>
                      <a:pt x="14" y="63"/>
                    </a:lnTo>
                    <a:lnTo>
                      <a:pt x="17" y="60"/>
                    </a:lnTo>
                    <a:lnTo>
                      <a:pt x="20" y="58"/>
                    </a:lnTo>
                    <a:lnTo>
                      <a:pt x="23" y="56"/>
                    </a:lnTo>
                    <a:lnTo>
                      <a:pt x="27" y="55"/>
                    </a:lnTo>
                    <a:lnTo>
                      <a:pt x="31" y="53"/>
                    </a:lnTo>
                    <a:lnTo>
                      <a:pt x="36" y="52"/>
                    </a:lnTo>
                    <a:lnTo>
                      <a:pt x="40" y="50"/>
                    </a:lnTo>
                    <a:lnTo>
                      <a:pt x="45" y="48"/>
                    </a:lnTo>
                    <a:lnTo>
                      <a:pt x="54" y="47"/>
                    </a:lnTo>
                    <a:lnTo>
                      <a:pt x="63" y="45"/>
                    </a:lnTo>
                    <a:lnTo>
                      <a:pt x="71" y="44"/>
                    </a:lnTo>
                    <a:lnTo>
                      <a:pt x="78" y="44"/>
                    </a:lnTo>
                    <a:lnTo>
                      <a:pt x="82" y="44"/>
                    </a:lnTo>
                    <a:lnTo>
                      <a:pt x="86" y="44"/>
                    </a:lnTo>
                    <a:lnTo>
                      <a:pt x="89" y="46"/>
                    </a:lnTo>
                    <a:lnTo>
                      <a:pt x="91" y="47"/>
                    </a:lnTo>
                    <a:lnTo>
                      <a:pt x="94" y="49"/>
                    </a:lnTo>
                    <a:lnTo>
                      <a:pt x="95" y="52"/>
                    </a:lnTo>
                    <a:lnTo>
                      <a:pt x="97" y="52"/>
                    </a:lnTo>
                    <a:lnTo>
                      <a:pt x="97" y="54"/>
                    </a:lnTo>
                    <a:lnTo>
                      <a:pt x="98" y="56"/>
                    </a:lnTo>
                    <a:lnTo>
                      <a:pt x="98" y="57"/>
                    </a:lnTo>
                    <a:lnTo>
                      <a:pt x="98" y="60"/>
                    </a:lnTo>
                    <a:lnTo>
                      <a:pt x="98" y="63"/>
                    </a:lnTo>
                    <a:lnTo>
                      <a:pt x="98" y="64"/>
                    </a:lnTo>
                    <a:lnTo>
                      <a:pt x="98" y="67"/>
                    </a:lnTo>
                    <a:lnTo>
                      <a:pt x="97" y="68"/>
                    </a:lnTo>
                    <a:lnTo>
                      <a:pt x="95" y="70"/>
                    </a:lnTo>
                    <a:lnTo>
                      <a:pt x="94" y="72"/>
                    </a:lnTo>
                    <a:lnTo>
                      <a:pt x="92" y="74"/>
                    </a:lnTo>
                    <a:lnTo>
                      <a:pt x="90" y="76"/>
                    </a:lnTo>
                    <a:lnTo>
                      <a:pt x="86" y="77"/>
                    </a:lnTo>
                    <a:lnTo>
                      <a:pt x="82" y="80"/>
                    </a:lnTo>
                    <a:lnTo>
                      <a:pt x="78" y="81"/>
                    </a:lnTo>
                    <a:lnTo>
                      <a:pt x="73" y="84"/>
                    </a:lnTo>
                    <a:lnTo>
                      <a:pt x="68" y="85"/>
                    </a:lnTo>
                    <a:lnTo>
                      <a:pt x="63" y="87"/>
                    </a:lnTo>
                    <a:lnTo>
                      <a:pt x="58" y="88"/>
                    </a:lnTo>
                    <a:lnTo>
                      <a:pt x="53" y="88"/>
                    </a:lnTo>
                    <a:lnTo>
                      <a:pt x="48" y="90"/>
                    </a:lnTo>
                    <a:lnTo>
                      <a:pt x="42" y="90"/>
                    </a:lnTo>
                    <a:lnTo>
                      <a:pt x="37" y="91"/>
                    </a:lnTo>
                    <a:lnTo>
                      <a:pt x="32" y="92"/>
                    </a:lnTo>
                    <a:lnTo>
                      <a:pt x="26" y="92"/>
                    </a:lnTo>
                    <a:lnTo>
                      <a:pt x="22" y="92"/>
                    </a:lnTo>
                    <a:lnTo>
                      <a:pt x="20" y="91"/>
                    </a:lnTo>
                    <a:lnTo>
                      <a:pt x="18" y="90"/>
                    </a:lnTo>
                    <a:lnTo>
                      <a:pt x="15" y="89"/>
                    </a:lnTo>
                    <a:lnTo>
                      <a:pt x="14" y="88"/>
                    </a:lnTo>
                    <a:lnTo>
                      <a:pt x="12" y="87"/>
                    </a:lnTo>
                    <a:lnTo>
                      <a:pt x="11" y="84"/>
                    </a:lnTo>
                    <a:lnTo>
                      <a:pt x="10" y="83"/>
                    </a:lnTo>
                    <a:lnTo>
                      <a:pt x="10" y="81"/>
                    </a:lnTo>
                    <a:lnTo>
                      <a:pt x="9" y="78"/>
                    </a:lnTo>
                    <a:lnTo>
                      <a:pt x="9" y="78"/>
                    </a:lnTo>
                    <a:close/>
                    <a:moveTo>
                      <a:pt x="16" y="76"/>
                    </a:moveTo>
                    <a:lnTo>
                      <a:pt x="16" y="78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19" y="81"/>
                    </a:lnTo>
                    <a:lnTo>
                      <a:pt x="21" y="82"/>
                    </a:lnTo>
                    <a:lnTo>
                      <a:pt x="22" y="83"/>
                    </a:lnTo>
                    <a:lnTo>
                      <a:pt x="24" y="83"/>
                    </a:lnTo>
                    <a:lnTo>
                      <a:pt x="26" y="84"/>
                    </a:lnTo>
                    <a:lnTo>
                      <a:pt x="28" y="84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3" y="82"/>
                    </a:lnTo>
                    <a:lnTo>
                      <a:pt x="50" y="80"/>
                    </a:lnTo>
                    <a:lnTo>
                      <a:pt x="56" y="80"/>
                    </a:lnTo>
                    <a:lnTo>
                      <a:pt x="62" y="77"/>
                    </a:lnTo>
                    <a:lnTo>
                      <a:pt x="69" y="76"/>
                    </a:lnTo>
                    <a:lnTo>
                      <a:pt x="74" y="74"/>
                    </a:lnTo>
                    <a:lnTo>
                      <a:pt x="79" y="72"/>
                    </a:lnTo>
                    <a:lnTo>
                      <a:pt x="82" y="71"/>
                    </a:lnTo>
                    <a:lnTo>
                      <a:pt x="84" y="70"/>
                    </a:lnTo>
                    <a:lnTo>
                      <a:pt x="86" y="68"/>
                    </a:lnTo>
                    <a:lnTo>
                      <a:pt x="87" y="68"/>
                    </a:lnTo>
                    <a:lnTo>
                      <a:pt x="88" y="66"/>
                    </a:lnTo>
                    <a:lnTo>
                      <a:pt x="90" y="64"/>
                    </a:lnTo>
                    <a:lnTo>
                      <a:pt x="90" y="64"/>
                    </a:lnTo>
                    <a:lnTo>
                      <a:pt x="90" y="63"/>
                    </a:lnTo>
                    <a:lnTo>
                      <a:pt x="91" y="60"/>
                    </a:lnTo>
                    <a:lnTo>
                      <a:pt x="91" y="59"/>
                    </a:lnTo>
                    <a:lnTo>
                      <a:pt x="90" y="57"/>
                    </a:lnTo>
                    <a:lnTo>
                      <a:pt x="89" y="56"/>
                    </a:lnTo>
                    <a:lnTo>
                      <a:pt x="88" y="56"/>
                    </a:lnTo>
                    <a:lnTo>
                      <a:pt x="87" y="55"/>
                    </a:lnTo>
                    <a:lnTo>
                      <a:pt x="86" y="54"/>
                    </a:lnTo>
                    <a:lnTo>
                      <a:pt x="84" y="53"/>
                    </a:lnTo>
                    <a:lnTo>
                      <a:pt x="82" y="52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5" y="52"/>
                    </a:lnTo>
                    <a:lnTo>
                      <a:pt x="70" y="52"/>
                    </a:lnTo>
                    <a:lnTo>
                      <a:pt x="64" y="53"/>
                    </a:lnTo>
                    <a:lnTo>
                      <a:pt x="58" y="55"/>
                    </a:lnTo>
                    <a:lnTo>
                      <a:pt x="50" y="56"/>
                    </a:lnTo>
                    <a:lnTo>
                      <a:pt x="44" y="58"/>
                    </a:lnTo>
                    <a:lnTo>
                      <a:pt x="38" y="60"/>
                    </a:lnTo>
                    <a:lnTo>
                      <a:pt x="32" y="61"/>
                    </a:lnTo>
                    <a:lnTo>
                      <a:pt x="27" y="64"/>
                    </a:lnTo>
                    <a:lnTo>
                      <a:pt x="25" y="64"/>
                    </a:lnTo>
                    <a:lnTo>
                      <a:pt x="22" y="66"/>
                    </a:lnTo>
                    <a:lnTo>
                      <a:pt x="21" y="67"/>
                    </a:lnTo>
                    <a:lnTo>
                      <a:pt x="19" y="68"/>
                    </a:lnTo>
                    <a:lnTo>
                      <a:pt x="18" y="70"/>
                    </a:lnTo>
                    <a:lnTo>
                      <a:pt x="17" y="71"/>
                    </a:lnTo>
                    <a:lnTo>
                      <a:pt x="17" y="72"/>
                    </a:lnTo>
                    <a:lnTo>
                      <a:pt x="16" y="74"/>
                    </a:lnTo>
                    <a:lnTo>
                      <a:pt x="15" y="75"/>
                    </a:lnTo>
                    <a:lnTo>
                      <a:pt x="16" y="76"/>
                    </a:lnTo>
                    <a:lnTo>
                      <a:pt x="16" y="76"/>
                    </a:lnTo>
                    <a:close/>
                    <a:moveTo>
                      <a:pt x="23" y="128"/>
                    </a:moveTo>
                    <a:lnTo>
                      <a:pt x="25" y="132"/>
                    </a:lnTo>
                    <a:lnTo>
                      <a:pt x="26" y="135"/>
                    </a:lnTo>
                    <a:lnTo>
                      <a:pt x="27" y="136"/>
                    </a:lnTo>
                    <a:lnTo>
                      <a:pt x="29" y="137"/>
                    </a:lnTo>
                    <a:lnTo>
                      <a:pt x="30" y="139"/>
                    </a:lnTo>
                    <a:lnTo>
                      <a:pt x="32" y="140"/>
                    </a:lnTo>
                    <a:lnTo>
                      <a:pt x="34" y="140"/>
                    </a:lnTo>
                    <a:lnTo>
                      <a:pt x="35" y="140"/>
                    </a:lnTo>
                    <a:lnTo>
                      <a:pt x="37" y="141"/>
                    </a:lnTo>
                    <a:lnTo>
                      <a:pt x="39" y="141"/>
                    </a:lnTo>
                    <a:lnTo>
                      <a:pt x="41" y="141"/>
                    </a:lnTo>
                    <a:lnTo>
                      <a:pt x="43" y="141"/>
                    </a:lnTo>
                    <a:lnTo>
                      <a:pt x="45" y="140"/>
                    </a:lnTo>
                    <a:lnTo>
                      <a:pt x="47" y="140"/>
                    </a:lnTo>
                    <a:lnTo>
                      <a:pt x="115" y="116"/>
                    </a:lnTo>
                    <a:lnTo>
                      <a:pt x="112" y="108"/>
                    </a:lnTo>
                    <a:lnTo>
                      <a:pt x="44" y="132"/>
                    </a:lnTo>
                    <a:lnTo>
                      <a:pt x="42" y="132"/>
                    </a:lnTo>
                    <a:lnTo>
                      <a:pt x="39" y="132"/>
                    </a:lnTo>
                    <a:lnTo>
                      <a:pt x="38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2" y="129"/>
                    </a:lnTo>
                    <a:lnTo>
                      <a:pt x="31" y="128"/>
                    </a:lnTo>
                    <a:lnTo>
                      <a:pt x="30" y="125"/>
                    </a:lnTo>
                    <a:lnTo>
                      <a:pt x="30" y="124"/>
                    </a:lnTo>
                    <a:lnTo>
                      <a:pt x="30" y="121"/>
                    </a:lnTo>
                    <a:lnTo>
                      <a:pt x="30" y="119"/>
                    </a:lnTo>
                    <a:lnTo>
                      <a:pt x="31" y="116"/>
                    </a:lnTo>
                    <a:lnTo>
                      <a:pt x="32" y="115"/>
                    </a:lnTo>
                    <a:lnTo>
                      <a:pt x="34" y="112"/>
                    </a:lnTo>
                    <a:lnTo>
                      <a:pt x="36" y="112"/>
                    </a:lnTo>
                    <a:lnTo>
                      <a:pt x="38" y="110"/>
                    </a:lnTo>
                    <a:lnTo>
                      <a:pt x="105" y="88"/>
                    </a:lnTo>
                    <a:lnTo>
                      <a:pt x="103" y="80"/>
                    </a:lnTo>
                    <a:lnTo>
                      <a:pt x="36" y="102"/>
                    </a:lnTo>
                    <a:lnTo>
                      <a:pt x="34" y="103"/>
                    </a:lnTo>
                    <a:lnTo>
                      <a:pt x="32" y="104"/>
                    </a:lnTo>
                    <a:lnTo>
                      <a:pt x="30" y="105"/>
                    </a:lnTo>
                    <a:lnTo>
                      <a:pt x="29" y="107"/>
                    </a:lnTo>
                    <a:lnTo>
                      <a:pt x="27" y="108"/>
                    </a:lnTo>
                    <a:lnTo>
                      <a:pt x="26" y="109"/>
                    </a:lnTo>
                    <a:lnTo>
                      <a:pt x="25" y="112"/>
                    </a:lnTo>
                    <a:lnTo>
                      <a:pt x="24" y="113"/>
                    </a:lnTo>
                    <a:lnTo>
                      <a:pt x="23" y="115"/>
                    </a:lnTo>
                    <a:lnTo>
                      <a:pt x="22" y="117"/>
                    </a:lnTo>
                    <a:lnTo>
                      <a:pt x="22" y="119"/>
                    </a:lnTo>
                    <a:lnTo>
                      <a:pt x="22" y="120"/>
                    </a:lnTo>
                    <a:lnTo>
                      <a:pt x="22" y="124"/>
                    </a:lnTo>
                    <a:lnTo>
                      <a:pt x="23" y="128"/>
                    </a:lnTo>
                    <a:lnTo>
                      <a:pt x="23" y="128"/>
                    </a:lnTo>
                    <a:close/>
                    <a:moveTo>
                      <a:pt x="110" y="122"/>
                    </a:moveTo>
                    <a:lnTo>
                      <a:pt x="116" y="119"/>
                    </a:lnTo>
                    <a:lnTo>
                      <a:pt x="130" y="151"/>
                    </a:lnTo>
                    <a:lnTo>
                      <a:pt x="123" y="153"/>
                    </a:lnTo>
                    <a:lnTo>
                      <a:pt x="118" y="141"/>
                    </a:lnTo>
                    <a:lnTo>
                      <a:pt x="42" y="172"/>
                    </a:lnTo>
                    <a:lnTo>
                      <a:pt x="38" y="164"/>
                    </a:lnTo>
                    <a:lnTo>
                      <a:pt x="114" y="133"/>
                    </a:lnTo>
                    <a:lnTo>
                      <a:pt x="110" y="122"/>
                    </a:lnTo>
                    <a:lnTo>
                      <a:pt x="110" y="122"/>
                    </a:lnTo>
                    <a:close/>
                    <a:moveTo>
                      <a:pt x="73" y="232"/>
                    </a:moveTo>
                    <a:lnTo>
                      <a:pt x="153" y="190"/>
                    </a:lnTo>
                    <a:lnTo>
                      <a:pt x="149" y="183"/>
                    </a:lnTo>
                    <a:lnTo>
                      <a:pt x="115" y="200"/>
                    </a:lnTo>
                    <a:lnTo>
                      <a:pt x="103" y="177"/>
                    </a:lnTo>
                    <a:lnTo>
                      <a:pt x="137" y="163"/>
                    </a:lnTo>
                    <a:lnTo>
                      <a:pt x="133" y="155"/>
                    </a:lnTo>
                    <a:lnTo>
                      <a:pt x="50" y="192"/>
                    </a:lnTo>
                    <a:lnTo>
                      <a:pt x="54" y="200"/>
                    </a:lnTo>
                    <a:lnTo>
                      <a:pt x="95" y="180"/>
                    </a:lnTo>
                    <a:lnTo>
                      <a:pt x="108" y="204"/>
                    </a:lnTo>
                    <a:lnTo>
                      <a:pt x="69" y="225"/>
                    </a:lnTo>
                    <a:lnTo>
                      <a:pt x="73" y="2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Slïḋê">
                <a:extLst>
                  <a:ext uri="{FF2B5EF4-FFF2-40B4-BE49-F238E27FC236}">
                    <a16:creationId xmlns:a16="http://schemas.microsoft.com/office/drawing/2014/main" id="{25A4F7A8-4CFB-374E-8D35-A04ADA7CB2AE}"/>
                  </a:ext>
                </a:extLst>
              </p:cNvPr>
              <p:cNvSpPr/>
              <p:nvPr/>
            </p:nvSpPr>
            <p:spPr bwMode="auto">
              <a:xfrm>
                <a:off x="2192338" y="3840163"/>
                <a:ext cx="303213" cy="306388"/>
              </a:xfrm>
              <a:custGeom>
                <a:avLst/>
                <a:gdLst>
                  <a:gd name="T0" fmla="*/ 20 w 191"/>
                  <a:gd name="T1" fmla="*/ 59 h 193"/>
                  <a:gd name="T2" fmla="*/ 13 w 191"/>
                  <a:gd name="T3" fmla="*/ 60 h 193"/>
                  <a:gd name="T4" fmla="*/ 9 w 191"/>
                  <a:gd name="T5" fmla="*/ 56 h 193"/>
                  <a:gd name="T6" fmla="*/ 8 w 191"/>
                  <a:gd name="T7" fmla="*/ 50 h 193"/>
                  <a:gd name="T8" fmla="*/ 10 w 191"/>
                  <a:gd name="T9" fmla="*/ 45 h 193"/>
                  <a:gd name="T10" fmla="*/ 14 w 191"/>
                  <a:gd name="T11" fmla="*/ 39 h 193"/>
                  <a:gd name="T12" fmla="*/ 24 w 191"/>
                  <a:gd name="T13" fmla="*/ 30 h 193"/>
                  <a:gd name="T14" fmla="*/ 38 w 191"/>
                  <a:gd name="T15" fmla="*/ 19 h 193"/>
                  <a:gd name="T16" fmla="*/ 52 w 191"/>
                  <a:gd name="T17" fmla="*/ 12 h 193"/>
                  <a:gd name="T18" fmla="*/ 60 w 191"/>
                  <a:gd name="T19" fmla="*/ 10 h 193"/>
                  <a:gd name="T20" fmla="*/ 65 w 191"/>
                  <a:gd name="T21" fmla="*/ 10 h 193"/>
                  <a:gd name="T22" fmla="*/ 69 w 191"/>
                  <a:gd name="T23" fmla="*/ 12 h 193"/>
                  <a:gd name="T24" fmla="*/ 71 w 191"/>
                  <a:gd name="T25" fmla="*/ 18 h 193"/>
                  <a:gd name="T26" fmla="*/ 69 w 191"/>
                  <a:gd name="T27" fmla="*/ 24 h 193"/>
                  <a:gd name="T28" fmla="*/ 61 w 191"/>
                  <a:gd name="T29" fmla="*/ 32 h 193"/>
                  <a:gd name="T30" fmla="*/ 69 w 191"/>
                  <a:gd name="T31" fmla="*/ 36 h 193"/>
                  <a:gd name="T32" fmla="*/ 75 w 191"/>
                  <a:gd name="T33" fmla="*/ 31 h 193"/>
                  <a:gd name="T34" fmla="*/ 77 w 191"/>
                  <a:gd name="T35" fmla="*/ 25 h 193"/>
                  <a:gd name="T36" fmla="*/ 79 w 191"/>
                  <a:gd name="T37" fmla="*/ 19 h 193"/>
                  <a:gd name="T38" fmla="*/ 78 w 191"/>
                  <a:gd name="T39" fmla="*/ 13 h 193"/>
                  <a:gd name="T40" fmla="*/ 75 w 191"/>
                  <a:gd name="T41" fmla="*/ 7 h 193"/>
                  <a:gd name="T42" fmla="*/ 71 w 191"/>
                  <a:gd name="T43" fmla="*/ 3 h 193"/>
                  <a:gd name="T44" fmla="*/ 64 w 191"/>
                  <a:gd name="T45" fmla="*/ 0 h 193"/>
                  <a:gd name="T46" fmla="*/ 55 w 191"/>
                  <a:gd name="T47" fmla="*/ 2 h 193"/>
                  <a:gd name="T48" fmla="*/ 42 w 191"/>
                  <a:gd name="T49" fmla="*/ 7 h 193"/>
                  <a:gd name="T50" fmla="*/ 29 w 191"/>
                  <a:gd name="T51" fmla="*/ 16 h 193"/>
                  <a:gd name="T52" fmla="*/ 17 w 191"/>
                  <a:gd name="T53" fmla="*/ 25 h 193"/>
                  <a:gd name="T54" fmla="*/ 8 w 191"/>
                  <a:gd name="T55" fmla="*/ 35 h 193"/>
                  <a:gd name="T56" fmla="*/ 2 w 191"/>
                  <a:gd name="T57" fmla="*/ 43 h 193"/>
                  <a:gd name="T58" fmla="*/ 0 w 191"/>
                  <a:gd name="T59" fmla="*/ 51 h 193"/>
                  <a:gd name="T60" fmla="*/ 2 w 191"/>
                  <a:gd name="T61" fmla="*/ 58 h 193"/>
                  <a:gd name="T62" fmla="*/ 5 w 191"/>
                  <a:gd name="T63" fmla="*/ 64 h 193"/>
                  <a:gd name="T64" fmla="*/ 9 w 191"/>
                  <a:gd name="T65" fmla="*/ 67 h 193"/>
                  <a:gd name="T66" fmla="*/ 14 w 191"/>
                  <a:gd name="T67" fmla="*/ 69 h 193"/>
                  <a:gd name="T68" fmla="*/ 20 w 191"/>
                  <a:gd name="T69" fmla="*/ 68 h 193"/>
                  <a:gd name="T70" fmla="*/ 28 w 191"/>
                  <a:gd name="T71" fmla="*/ 65 h 193"/>
                  <a:gd name="T72" fmla="*/ 29 w 191"/>
                  <a:gd name="T73" fmla="*/ 55 h 193"/>
                  <a:gd name="T74" fmla="*/ 43 w 191"/>
                  <a:gd name="T75" fmla="*/ 107 h 193"/>
                  <a:gd name="T76" fmla="*/ 27 w 191"/>
                  <a:gd name="T77" fmla="*/ 89 h 193"/>
                  <a:gd name="T78" fmla="*/ 97 w 191"/>
                  <a:gd name="T79" fmla="*/ 33 h 193"/>
                  <a:gd name="T80" fmla="*/ 110 w 191"/>
                  <a:gd name="T81" fmla="*/ 47 h 193"/>
                  <a:gd name="T82" fmla="*/ 48 w 191"/>
                  <a:gd name="T83" fmla="*/ 112 h 193"/>
                  <a:gd name="T84" fmla="*/ 124 w 191"/>
                  <a:gd name="T85" fmla="*/ 60 h 193"/>
                  <a:gd name="T86" fmla="*/ 64 w 191"/>
                  <a:gd name="T87" fmla="*/ 127 h 193"/>
                  <a:gd name="T88" fmla="*/ 169 w 191"/>
                  <a:gd name="T89" fmla="*/ 95 h 193"/>
                  <a:gd name="T90" fmla="*/ 149 w 191"/>
                  <a:gd name="T91" fmla="*/ 82 h 193"/>
                  <a:gd name="T92" fmla="*/ 82 w 191"/>
                  <a:gd name="T93" fmla="*/ 143 h 193"/>
                  <a:gd name="T94" fmla="*/ 99 w 191"/>
                  <a:gd name="T95" fmla="*/ 156 h 193"/>
                  <a:gd name="T96" fmla="*/ 145 w 191"/>
                  <a:gd name="T97" fmla="*/ 188 h 193"/>
                  <a:gd name="T98" fmla="*/ 182 w 191"/>
                  <a:gd name="T99" fmla="*/ 105 h 193"/>
                  <a:gd name="T100" fmla="*/ 147 w 191"/>
                  <a:gd name="T101" fmla="*/ 148 h 193"/>
                  <a:gd name="T102" fmla="*/ 153 w 191"/>
                  <a:gd name="T103" fmla="*/ 14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1" h="193">
                    <a:moveTo>
                      <a:pt x="29" y="55"/>
                    </a:moveTo>
                    <a:lnTo>
                      <a:pt x="24" y="57"/>
                    </a:lnTo>
                    <a:lnTo>
                      <a:pt x="20" y="59"/>
                    </a:lnTo>
                    <a:lnTo>
                      <a:pt x="17" y="60"/>
                    </a:lnTo>
                    <a:lnTo>
                      <a:pt x="15" y="60"/>
                    </a:lnTo>
                    <a:lnTo>
                      <a:pt x="13" y="60"/>
                    </a:lnTo>
                    <a:lnTo>
                      <a:pt x="12" y="59"/>
                    </a:lnTo>
                    <a:lnTo>
                      <a:pt x="10" y="58"/>
                    </a:lnTo>
                    <a:lnTo>
                      <a:pt x="9" y="56"/>
                    </a:lnTo>
                    <a:lnTo>
                      <a:pt x="8" y="54"/>
                    </a:lnTo>
                    <a:lnTo>
                      <a:pt x="8" y="51"/>
                    </a:lnTo>
                    <a:lnTo>
                      <a:pt x="8" y="50"/>
                    </a:lnTo>
                    <a:lnTo>
                      <a:pt x="8" y="48"/>
                    </a:lnTo>
                    <a:lnTo>
                      <a:pt x="9" y="47"/>
                    </a:lnTo>
                    <a:lnTo>
                      <a:pt x="10" y="45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4" y="39"/>
                    </a:lnTo>
                    <a:lnTo>
                      <a:pt x="16" y="37"/>
                    </a:lnTo>
                    <a:lnTo>
                      <a:pt x="20" y="33"/>
                    </a:lnTo>
                    <a:lnTo>
                      <a:pt x="24" y="30"/>
                    </a:lnTo>
                    <a:lnTo>
                      <a:pt x="28" y="27"/>
                    </a:lnTo>
                    <a:lnTo>
                      <a:pt x="33" y="23"/>
                    </a:lnTo>
                    <a:lnTo>
                      <a:pt x="38" y="19"/>
                    </a:lnTo>
                    <a:lnTo>
                      <a:pt x="43" y="17"/>
                    </a:lnTo>
                    <a:lnTo>
                      <a:pt x="48" y="15"/>
                    </a:lnTo>
                    <a:lnTo>
                      <a:pt x="52" y="12"/>
                    </a:lnTo>
                    <a:lnTo>
                      <a:pt x="56" y="11"/>
                    </a:lnTo>
                    <a:lnTo>
                      <a:pt x="58" y="10"/>
                    </a:lnTo>
                    <a:lnTo>
                      <a:pt x="60" y="10"/>
                    </a:lnTo>
                    <a:lnTo>
                      <a:pt x="61" y="9"/>
                    </a:lnTo>
                    <a:lnTo>
                      <a:pt x="64" y="9"/>
                    </a:lnTo>
                    <a:lnTo>
                      <a:pt x="65" y="10"/>
                    </a:lnTo>
                    <a:lnTo>
                      <a:pt x="66" y="10"/>
                    </a:lnTo>
                    <a:lnTo>
                      <a:pt x="67" y="11"/>
                    </a:lnTo>
                    <a:lnTo>
                      <a:pt x="69" y="12"/>
                    </a:lnTo>
                    <a:lnTo>
                      <a:pt x="70" y="14"/>
                    </a:lnTo>
                    <a:lnTo>
                      <a:pt x="71" y="16"/>
                    </a:lnTo>
                    <a:lnTo>
                      <a:pt x="71" y="18"/>
                    </a:lnTo>
                    <a:lnTo>
                      <a:pt x="71" y="19"/>
                    </a:lnTo>
                    <a:lnTo>
                      <a:pt x="71" y="22"/>
                    </a:lnTo>
                    <a:lnTo>
                      <a:pt x="69" y="24"/>
                    </a:lnTo>
                    <a:lnTo>
                      <a:pt x="68" y="27"/>
                    </a:lnTo>
                    <a:lnTo>
                      <a:pt x="65" y="29"/>
                    </a:lnTo>
                    <a:lnTo>
                      <a:pt x="61" y="32"/>
                    </a:lnTo>
                    <a:lnTo>
                      <a:pt x="65" y="39"/>
                    </a:lnTo>
                    <a:lnTo>
                      <a:pt x="67" y="38"/>
                    </a:lnTo>
                    <a:lnTo>
                      <a:pt x="69" y="36"/>
                    </a:lnTo>
                    <a:lnTo>
                      <a:pt x="71" y="35"/>
                    </a:lnTo>
                    <a:lnTo>
                      <a:pt x="73" y="33"/>
                    </a:lnTo>
                    <a:lnTo>
                      <a:pt x="75" y="31"/>
                    </a:lnTo>
                    <a:lnTo>
                      <a:pt x="76" y="29"/>
                    </a:lnTo>
                    <a:lnTo>
                      <a:pt x="77" y="27"/>
                    </a:lnTo>
                    <a:lnTo>
                      <a:pt x="77" y="25"/>
                    </a:lnTo>
                    <a:lnTo>
                      <a:pt x="78" y="23"/>
                    </a:lnTo>
                    <a:lnTo>
                      <a:pt x="79" y="21"/>
                    </a:lnTo>
                    <a:lnTo>
                      <a:pt x="79" y="19"/>
                    </a:lnTo>
                    <a:lnTo>
                      <a:pt x="79" y="17"/>
                    </a:lnTo>
                    <a:lnTo>
                      <a:pt x="78" y="15"/>
                    </a:lnTo>
                    <a:lnTo>
                      <a:pt x="78" y="13"/>
                    </a:lnTo>
                    <a:lnTo>
                      <a:pt x="77" y="11"/>
                    </a:lnTo>
                    <a:lnTo>
                      <a:pt x="77" y="9"/>
                    </a:lnTo>
                    <a:lnTo>
                      <a:pt x="75" y="7"/>
                    </a:lnTo>
                    <a:lnTo>
                      <a:pt x="74" y="5"/>
                    </a:lnTo>
                    <a:lnTo>
                      <a:pt x="73" y="3"/>
                    </a:lnTo>
                    <a:lnTo>
                      <a:pt x="71" y="3"/>
                    </a:lnTo>
                    <a:lnTo>
                      <a:pt x="69" y="1"/>
                    </a:lnTo>
                    <a:lnTo>
                      <a:pt x="66" y="1"/>
                    </a:lnTo>
                    <a:lnTo>
                      <a:pt x="64" y="0"/>
                    </a:lnTo>
                    <a:lnTo>
                      <a:pt x="61" y="0"/>
                    </a:lnTo>
                    <a:lnTo>
                      <a:pt x="58" y="1"/>
                    </a:lnTo>
                    <a:lnTo>
                      <a:pt x="55" y="2"/>
                    </a:lnTo>
                    <a:lnTo>
                      <a:pt x="51" y="3"/>
                    </a:lnTo>
                    <a:lnTo>
                      <a:pt x="47" y="5"/>
                    </a:lnTo>
                    <a:lnTo>
                      <a:pt x="42" y="7"/>
                    </a:lnTo>
                    <a:lnTo>
                      <a:pt x="38" y="10"/>
                    </a:lnTo>
                    <a:lnTo>
                      <a:pt x="34" y="13"/>
                    </a:lnTo>
                    <a:lnTo>
                      <a:pt x="29" y="16"/>
                    </a:lnTo>
                    <a:lnTo>
                      <a:pt x="24" y="19"/>
                    </a:lnTo>
                    <a:lnTo>
                      <a:pt x="20" y="22"/>
                    </a:lnTo>
                    <a:lnTo>
                      <a:pt x="17" y="25"/>
                    </a:lnTo>
                    <a:lnTo>
                      <a:pt x="13" y="29"/>
                    </a:lnTo>
                    <a:lnTo>
                      <a:pt x="10" y="32"/>
                    </a:lnTo>
                    <a:lnTo>
                      <a:pt x="8" y="35"/>
                    </a:lnTo>
                    <a:lnTo>
                      <a:pt x="5" y="38"/>
                    </a:lnTo>
                    <a:lnTo>
                      <a:pt x="4" y="41"/>
                    </a:lnTo>
                    <a:lnTo>
                      <a:pt x="2" y="43"/>
                    </a:lnTo>
                    <a:lnTo>
                      <a:pt x="1" y="46"/>
                    </a:lnTo>
                    <a:lnTo>
                      <a:pt x="0" y="48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3" y="60"/>
                    </a:lnTo>
                    <a:lnTo>
                      <a:pt x="4" y="63"/>
                    </a:lnTo>
                    <a:lnTo>
                      <a:pt x="5" y="64"/>
                    </a:lnTo>
                    <a:lnTo>
                      <a:pt x="6" y="66"/>
                    </a:lnTo>
                    <a:lnTo>
                      <a:pt x="8" y="67"/>
                    </a:lnTo>
                    <a:lnTo>
                      <a:pt x="9" y="67"/>
                    </a:lnTo>
                    <a:lnTo>
                      <a:pt x="11" y="68"/>
                    </a:lnTo>
                    <a:lnTo>
                      <a:pt x="12" y="69"/>
                    </a:lnTo>
                    <a:lnTo>
                      <a:pt x="14" y="69"/>
                    </a:lnTo>
                    <a:lnTo>
                      <a:pt x="16" y="69"/>
                    </a:lnTo>
                    <a:lnTo>
                      <a:pt x="19" y="69"/>
                    </a:lnTo>
                    <a:lnTo>
                      <a:pt x="20" y="68"/>
                    </a:lnTo>
                    <a:lnTo>
                      <a:pt x="23" y="67"/>
                    </a:lnTo>
                    <a:lnTo>
                      <a:pt x="25" y="67"/>
                    </a:lnTo>
                    <a:lnTo>
                      <a:pt x="28" y="65"/>
                    </a:lnTo>
                    <a:lnTo>
                      <a:pt x="30" y="63"/>
                    </a:lnTo>
                    <a:lnTo>
                      <a:pt x="33" y="62"/>
                    </a:lnTo>
                    <a:lnTo>
                      <a:pt x="29" y="55"/>
                    </a:lnTo>
                    <a:lnTo>
                      <a:pt x="29" y="55"/>
                    </a:lnTo>
                    <a:close/>
                    <a:moveTo>
                      <a:pt x="48" y="112"/>
                    </a:moveTo>
                    <a:lnTo>
                      <a:pt x="43" y="107"/>
                    </a:lnTo>
                    <a:lnTo>
                      <a:pt x="78" y="76"/>
                    </a:lnTo>
                    <a:lnTo>
                      <a:pt x="64" y="59"/>
                    </a:lnTo>
                    <a:lnTo>
                      <a:pt x="27" y="89"/>
                    </a:lnTo>
                    <a:lnTo>
                      <a:pt x="21" y="83"/>
                    </a:lnTo>
                    <a:lnTo>
                      <a:pt x="91" y="27"/>
                    </a:lnTo>
                    <a:lnTo>
                      <a:pt x="97" y="33"/>
                    </a:lnTo>
                    <a:lnTo>
                      <a:pt x="70" y="54"/>
                    </a:lnTo>
                    <a:lnTo>
                      <a:pt x="84" y="71"/>
                    </a:lnTo>
                    <a:lnTo>
                      <a:pt x="110" y="47"/>
                    </a:lnTo>
                    <a:lnTo>
                      <a:pt x="116" y="53"/>
                    </a:lnTo>
                    <a:lnTo>
                      <a:pt x="48" y="112"/>
                    </a:lnTo>
                    <a:lnTo>
                      <a:pt x="48" y="112"/>
                    </a:lnTo>
                    <a:close/>
                    <a:moveTo>
                      <a:pt x="64" y="127"/>
                    </a:moveTo>
                    <a:lnTo>
                      <a:pt x="58" y="121"/>
                    </a:lnTo>
                    <a:lnTo>
                      <a:pt x="124" y="60"/>
                    </a:lnTo>
                    <a:lnTo>
                      <a:pt x="130" y="66"/>
                    </a:lnTo>
                    <a:lnTo>
                      <a:pt x="64" y="127"/>
                    </a:lnTo>
                    <a:lnTo>
                      <a:pt x="64" y="127"/>
                    </a:lnTo>
                    <a:close/>
                    <a:moveTo>
                      <a:pt x="99" y="156"/>
                    </a:moveTo>
                    <a:lnTo>
                      <a:pt x="105" y="161"/>
                    </a:lnTo>
                    <a:lnTo>
                      <a:pt x="169" y="95"/>
                    </a:lnTo>
                    <a:lnTo>
                      <a:pt x="163" y="91"/>
                    </a:lnTo>
                    <a:lnTo>
                      <a:pt x="122" y="131"/>
                    </a:lnTo>
                    <a:lnTo>
                      <a:pt x="149" y="82"/>
                    </a:lnTo>
                    <a:lnTo>
                      <a:pt x="139" y="74"/>
                    </a:lnTo>
                    <a:lnTo>
                      <a:pt x="75" y="136"/>
                    </a:lnTo>
                    <a:lnTo>
                      <a:pt x="82" y="143"/>
                    </a:lnTo>
                    <a:lnTo>
                      <a:pt x="137" y="86"/>
                    </a:lnTo>
                    <a:lnTo>
                      <a:pt x="99" y="156"/>
                    </a:lnTo>
                    <a:lnTo>
                      <a:pt x="99" y="156"/>
                    </a:lnTo>
                    <a:close/>
                    <a:moveTo>
                      <a:pt x="147" y="148"/>
                    </a:moveTo>
                    <a:lnTo>
                      <a:pt x="160" y="159"/>
                    </a:lnTo>
                    <a:lnTo>
                      <a:pt x="145" y="188"/>
                    </a:lnTo>
                    <a:lnTo>
                      <a:pt x="153" y="193"/>
                    </a:lnTo>
                    <a:lnTo>
                      <a:pt x="191" y="111"/>
                    </a:lnTo>
                    <a:lnTo>
                      <a:pt x="182" y="105"/>
                    </a:lnTo>
                    <a:lnTo>
                      <a:pt x="115" y="168"/>
                    </a:lnTo>
                    <a:lnTo>
                      <a:pt x="121" y="173"/>
                    </a:lnTo>
                    <a:lnTo>
                      <a:pt x="147" y="148"/>
                    </a:lnTo>
                    <a:lnTo>
                      <a:pt x="147" y="148"/>
                    </a:lnTo>
                    <a:close/>
                    <a:moveTo>
                      <a:pt x="163" y="151"/>
                    </a:moveTo>
                    <a:lnTo>
                      <a:pt x="153" y="143"/>
                    </a:lnTo>
                    <a:lnTo>
                      <a:pt x="178" y="119"/>
                    </a:lnTo>
                    <a:lnTo>
                      <a:pt x="163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šľiḋé">
                <a:extLst>
                  <a:ext uri="{FF2B5EF4-FFF2-40B4-BE49-F238E27FC236}">
                    <a16:creationId xmlns:a16="http://schemas.microsoft.com/office/drawing/2014/main" id="{85D379E4-1616-E542-BEE1-C6396CE3003C}"/>
                  </a:ext>
                </a:extLst>
              </p:cNvPr>
              <p:cNvSpPr/>
              <p:nvPr/>
            </p:nvSpPr>
            <p:spPr bwMode="auto">
              <a:xfrm>
                <a:off x="2944813" y="3957638"/>
                <a:ext cx="39688" cy="73025"/>
              </a:xfrm>
              <a:custGeom>
                <a:avLst/>
                <a:gdLst>
                  <a:gd name="T0" fmla="*/ 13 w 25"/>
                  <a:gd name="T1" fmla="*/ 0 h 46"/>
                  <a:gd name="T2" fmla="*/ 20 w 25"/>
                  <a:gd name="T3" fmla="*/ 29 h 46"/>
                  <a:gd name="T4" fmla="*/ 24 w 25"/>
                  <a:gd name="T5" fmla="*/ 28 h 46"/>
                  <a:gd name="T6" fmla="*/ 25 w 25"/>
                  <a:gd name="T7" fmla="*/ 32 h 46"/>
                  <a:gd name="T8" fmla="*/ 21 w 25"/>
                  <a:gd name="T9" fmla="*/ 33 h 46"/>
                  <a:gd name="T10" fmla="*/ 24 w 25"/>
                  <a:gd name="T11" fmla="*/ 45 h 46"/>
                  <a:gd name="T12" fmla="*/ 20 w 25"/>
                  <a:gd name="T13" fmla="*/ 46 h 46"/>
                  <a:gd name="T14" fmla="*/ 17 w 25"/>
                  <a:gd name="T15" fmla="*/ 33 h 46"/>
                  <a:gd name="T16" fmla="*/ 2 w 25"/>
                  <a:gd name="T17" fmla="*/ 37 h 46"/>
                  <a:gd name="T18" fmla="*/ 0 w 25"/>
                  <a:gd name="T19" fmla="*/ 33 h 46"/>
                  <a:gd name="T20" fmla="*/ 11 w 25"/>
                  <a:gd name="T21" fmla="*/ 0 h 46"/>
                  <a:gd name="T22" fmla="*/ 13 w 25"/>
                  <a:gd name="T23" fmla="*/ 0 h 46"/>
                  <a:gd name="T24" fmla="*/ 13 w 25"/>
                  <a:gd name="T25" fmla="*/ 0 h 46"/>
                  <a:gd name="T26" fmla="*/ 16 w 25"/>
                  <a:gd name="T27" fmla="*/ 29 h 46"/>
                  <a:gd name="T28" fmla="*/ 11 w 25"/>
                  <a:gd name="T29" fmla="*/ 7 h 46"/>
                  <a:gd name="T30" fmla="*/ 3 w 25"/>
                  <a:gd name="T31" fmla="*/ 33 h 46"/>
                  <a:gd name="T32" fmla="*/ 16 w 25"/>
                  <a:gd name="T33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46">
                    <a:moveTo>
                      <a:pt x="13" y="0"/>
                    </a:moveTo>
                    <a:lnTo>
                      <a:pt x="20" y="29"/>
                    </a:lnTo>
                    <a:lnTo>
                      <a:pt x="24" y="28"/>
                    </a:lnTo>
                    <a:lnTo>
                      <a:pt x="25" y="32"/>
                    </a:lnTo>
                    <a:lnTo>
                      <a:pt x="21" y="33"/>
                    </a:lnTo>
                    <a:lnTo>
                      <a:pt x="24" y="45"/>
                    </a:lnTo>
                    <a:lnTo>
                      <a:pt x="20" y="46"/>
                    </a:lnTo>
                    <a:lnTo>
                      <a:pt x="17" y="33"/>
                    </a:lnTo>
                    <a:lnTo>
                      <a:pt x="2" y="37"/>
                    </a:lnTo>
                    <a:lnTo>
                      <a:pt x="0" y="33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  <a:moveTo>
                      <a:pt x="16" y="29"/>
                    </a:moveTo>
                    <a:lnTo>
                      <a:pt x="11" y="7"/>
                    </a:lnTo>
                    <a:lnTo>
                      <a:pt x="3" y="33"/>
                    </a:lnTo>
                    <a:lnTo>
                      <a:pt x="16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îṩliḍè">
                <a:extLst>
                  <a:ext uri="{FF2B5EF4-FFF2-40B4-BE49-F238E27FC236}">
                    <a16:creationId xmlns:a16="http://schemas.microsoft.com/office/drawing/2014/main" id="{97132A47-77C3-4D4E-8F4E-D908FDB77451}"/>
                  </a:ext>
                </a:extLst>
              </p:cNvPr>
              <p:cNvSpPr/>
              <p:nvPr/>
            </p:nvSpPr>
            <p:spPr bwMode="auto">
              <a:xfrm>
                <a:off x="2720976" y="3960813"/>
                <a:ext cx="38100" cy="71438"/>
              </a:xfrm>
              <a:custGeom>
                <a:avLst/>
                <a:gdLst>
                  <a:gd name="T0" fmla="*/ 16 w 24"/>
                  <a:gd name="T1" fmla="*/ 10 h 45"/>
                  <a:gd name="T2" fmla="*/ 16 w 24"/>
                  <a:gd name="T3" fmla="*/ 8 h 45"/>
                  <a:gd name="T4" fmla="*/ 16 w 24"/>
                  <a:gd name="T5" fmla="*/ 7 h 45"/>
                  <a:gd name="T6" fmla="*/ 16 w 24"/>
                  <a:gd name="T7" fmla="*/ 6 h 45"/>
                  <a:gd name="T8" fmla="*/ 15 w 24"/>
                  <a:gd name="T9" fmla="*/ 5 h 45"/>
                  <a:gd name="T10" fmla="*/ 12 w 24"/>
                  <a:gd name="T11" fmla="*/ 5 h 45"/>
                  <a:gd name="T12" fmla="*/ 9 w 24"/>
                  <a:gd name="T13" fmla="*/ 5 h 45"/>
                  <a:gd name="T14" fmla="*/ 10 w 24"/>
                  <a:gd name="T15" fmla="*/ 3 h 45"/>
                  <a:gd name="T16" fmla="*/ 13 w 24"/>
                  <a:gd name="T17" fmla="*/ 3 h 45"/>
                  <a:gd name="T18" fmla="*/ 17 w 24"/>
                  <a:gd name="T19" fmla="*/ 3 h 45"/>
                  <a:gd name="T20" fmla="*/ 20 w 24"/>
                  <a:gd name="T21" fmla="*/ 2 h 45"/>
                  <a:gd name="T22" fmla="*/ 24 w 24"/>
                  <a:gd name="T23" fmla="*/ 0 h 45"/>
                  <a:gd name="T24" fmla="*/ 14 w 24"/>
                  <a:gd name="T25" fmla="*/ 39 h 45"/>
                  <a:gd name="T26" fmla="*/ 14 w 24"/>
                  <a:gd name="T27" fmla="*/ 39 h 45"/>
                  <a:gd name="T28" fmla="*/ 14 w 24"/>
                  <a:gd name="T29" fmla="*/ 40 h 45"/>
                  <a:gd name="T30" fmla="*/ 14 w 24"/>
                  <a:gd name="T31" fmla="*/ 41 h 45"/>
                  <a:gd name="T32" fmla="*/ 14 w 24"/>
                  <a:gd name="T33" fmla="*/ 42 h 45"/>
                  <a:gd name="T34" fmla="*/ 16 w 24"/>
                  <a:gd name="T35" fmla="*/ 43 h 45"/>
                  <a:gd name="T36" fmla="*/ 18 w 24"/>
                  <a:gd name="T37" fmla="*/ 43 h 45"/>
                  <a:gd name="T38" fmla="*/ 18 w 24"/>
                  <a:gd name="T39" fmla="*/ 45 h 45"/>
                  <a:gd name="T40" fmla="*/ 0 w 24"/>
                  <a:gd name="T41" fmla="*/ 40 h 45"/>
                  <a:gd name="T42" fmla="*/ 1 w 24"/>
                  <a:gd name="T43" fmla="*/ 39 h 45"/>
                  <a:gd name="T44" fmla="*/ 4 w 24"/>
                  <a:gd name="T45" fmla="*/ 39 h 45"/>
                  <a:gd name="T46" fmla="*/ 6 w 24"/>
                  <a:gd name="T47" fmla="*/ 39 h 45"/>
                  <a:gd name="T48" fmla="*/ 7 w 24"/>
                  <a:gd name="T49" fmla="*/ 39 h 45"/>
                  <a:gd name="T50" fmla="*/ 8 w 24"/>
                  <a:gd name="T51" fmla="*/ 39 h 45"/>
                  <a:gd name="T52" fmla="*/ 8 w 24"/>
                  <a:gd name="T53" fmla="*/ 39 h 45"/>
                  <a:gd name="T54" fmla="*/ 8 w 24"/>
                  <a:gd name="T55" fmla="*/ 39 h 45"/>
                  <a:gd name="T56" fmla="*/ 16 w 24"/>
                  <a:gd name="T57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5">
                    <a:moveTo>
                      <a:pt x="16" y="10"/>
                    </a:moveTo>
                    <a:lnTo>
                      <a:pt x="16" y="8"/>
                    </a:lnTo>
                    <a:lnTo>
                      <a:pt x="16" y="7"/>
                    </a:lnTo>
                    <a:lnTo>
                      <a:pt x="16" y="6"/>
                    </a:lnTo>
                    <a:lnTo>
                      <a:pt x="15" y="5"/>
                    </a:lnTo>
                    <a:lnTo>
                      <a:pt x="12" y="5"/>
                    </a:lnTo>
                    <a:lnTo>
                      <a:pt x="9" y="5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14" y="39"/>
                    </a:lnTo>
                    <a:lnTo>
                      <a:pt x="14" y="39"/>
                    </a:lnTo>
                    <a:lnTo>
                      <a:pt x="14" y="40"/>
                    </a:lnTo>
                    <a:lnTo>
                      <a:pt x="14" y="41"/>
                    </a:lnTo>
                    <a:lnTo>
                      <a:pt x="14" y="42"/>
                    </a:lnTo>
                    <a:lnTo>
                      <a:pt x="16" y="43"/>
                    </a:lnTo>
                    <a:lnTo>
                      <a:pt x="18" y="43"/>
                    </a:lnTo>
                    <a:lnTo>
                      <a:pt x="18" y="45"/>
                    </a:lnTo>
                    <a:lnTo>
                      <a:pt x="0" y="40"/>
                    </a:lnTo>
                    <a:lnTo>
                      <a:pt x="1" y="39"/>
                    </a:lnTo>
                    <a:lnTo>
                      <a:pt x="4" y="39"/>
                    </a:lnTo>
                    <a:lnTo>
                      <a:pt x="6" y="39"/>
                    </a:lnTo>
                    <a:lnTo>
                      <a:pt x="7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1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îsḻíḓe">
                <a:extLst>
                  <a:ext uri="{FF2B5EF4-FFF2-40B4-BE49-F238E27FC236}">
                    <a16:creationId xmlns:a16="http://schemas.microsoft.com/office/drawing/2014/main" id="{1A39ED8A-BFE9-0D48-829C-E1CBC1E6C0C5}"/>
                  </a:ext>
                </a:extLst>
              </p:cNvPr>
              <p:cNvSpPr/>
              <p:nvPr/>
            </p:nvSpPr>
            <p:spPr bwMode="auto">
              <a:xfrm>
                <a:off x="2797176" y="3963988"/>
                <a:ext cx="36513" cy="71438"/>
              </a:xfrm>
              <a:custGeom>
                <a:avLst/>
                <a:gdLst>
                  <a:gd name="T0" fmla="*/ 1 w 23"/>
                  <a:gd name="T1" fmla="*/ 45 h 45"/>
                  <a:gd name="T2" fmla="*/ 6 w 23"/>
                  <a:gd name="T3" fmla="*/ 42 h 45"/>
                  <a:gd name="T4" fmla="*/ 10 w 23"/>
                  <a:gd name="T5" fmla="*/ 39 h 45"/>
                  <a:gd name="T6" fmla="*/ 14 w 23"/>
                  <a:gd name="T7" fmla="*/ 33 h 45"/>
                  <a:gd name="T8" fmla="*/ 16 w 23"/>
                  <a:gd name="T9" fmla="*/ 25 h 45"/>
                  <a:gd name="T10" fmla="*/ 12 w 23"/>
                  <a:gd name="T11" fmla="*/ 28 h 45"/>
                  <a:gd name="T12" fmla="*/ 11 w 23"/>
                  <a:gd name="T13" fmla="*/ 29 h 45"/>
                  <a:gd name="T14" fmla="*/ 8 w 23"/>
                  <a:gd name="T15" fmla="*/ 29 h 45"/>
                  <a:gd name="T16" fmla="*/ 5 w 23"/>
                  <a:gd name="T17" fmla="*/ 27 h 45"/>
                  <a:gd name="T18" fmla="*/ 3 w 23"/>
                  <a:gd name="T19" fmla="*/ 24 h 45"/>
                  <a:gd name="T20" fmla="*/ 1 w 23"/>
                  <a:gd name="T21" fmla="*/ 20 h 45"/>
                  <a:gd name="T22" fmla="*/ 0 w 23"/>
                  <a:gd name="T23" fmla="*/ 14 h 45"/>
                  <a:gd name="T24" fmla="*/ 1 w 23"/>
                  <a:gd name="T25" fmla="*/ 9 h 45"/>
                  <a:gd name="T26" fmla="*/ 4 w 23"/>
                  <a:gd name="T27" fmla="*/ 5 h 45"/>
                  <a:gd name="T28" fmla="*/ 5 w 23"/>
                  <a:gd name="T29" fmla="*/ 2 h 45"/>
                  <a:gd name="T30" fmla="*/ 8 w 23"/>
                  <a:gd name="T31" fmla="*/ 1 h 45"/>
                  <a:gd name="T32" fmla="*/ 12 w 23"/>
                  <a:gd name="T33" fmla="*/ 0 h 45"/>
                  <a:gd name="T34" fmla="*/ 14 w 23"/>
                  <a:gd name="T35" fmla="*/ 0 h 45"/>
                  <a:gd name="T36" fmla="*/ 16 w 23"/>
                  <a:gd name="T37" fmla="*/ 1 h 45"/>
                  <a:gd name="T38" fmla="*/ 20 w 23"/>
                  <a:gd name="T39" fmla="*/ 6 h 45"/>
                  <a:gd name="T40" fmla="*/ 23 w 23"/>
                  <a:gd name="T41" fmla="*/ 13 h 45"/>
                  <a:gd name="T42" fmla="*/ 23 w 23"/>
                  <a:gd name="T43" fmla="*/ 21 h 45"/>
                  <a:gd name="T44" fmla="*/ 22 w 23"/>
                  <a:gd name="T45" fmla="*/ 29 h 45"/>
                  <a:gd name="T46" fmla="*/ 20 w 23"/>
                  <a:gd name="T47" fmla="*/ 33 h 45"/>
                  <a:gd name="T48" fmla="*/ 18 w 23"/>
                  <a:gd name="T49" fmla="*/ 37 h 45"/>
                  <a:gd name="T50" fmla="*/ 15 w 23"/>
                  <a:gd name="T51" fmla="*/ 40 h 45"/>
                  <a:gd name="T52" fmla="*/ 11 w 23"/>
                  <a:gd name="T53" fmla="*/ 42 h 45"/>
                  <a:gd name="T54" fmla="*/ 7 w 23"/>
                  <a:gd name="T55" fmla="*/ 45 h 45"/>
                  <a:gd name="T56" fmla="*/ 1 w 23"/>
                  <a:gd name="T57" fmla="*/ 45 h 45"/>
                  <a:gd name="T58" fmla="*/ 16 w 23"/>
                  <a:gd name="T59" fmla="*/ 7 h 45"/>
                  <a:gd name="T60" fmla="*/ 13 w 23"/>
                  <a:gd name="T61" fmla="*/ 4 h 45"/>
                  <a:gd name="T62" fmla="*/ 12 w 23"/>
                  <a:gd name="T63" fmla="*/ 3 h 45"/>
                  <a:gd name="T64" fmla="*/ 9 w 23"/>
                  <a:gd name="T65" fmla="*/ 3 h 45"/>
                  <a:gd name="T66" fmla="*/ 8 w 23"/>
                  <a:gd name="T67" fmla="*/ 4 h 45"/>
                  <a:gd name="T68" fmla="*/ 6 w 23"/>
                  <a:gd name="T69" fmla="*/ 5 h 45"/>
                  <a:gd name="T70" fmla="*/ 5 w 23"/>
                  <a:gd name="T71" fmla="*/ 9 h 45"/>
                  <a:gd name="T72" fmla="*/ 5 w 23"/>
                  <a:gd name="T73" fmla="*/ 13 h 45"/>
                  <a:gd name="T74" fmla="*/ 5 w 23"/>
                  <a:gd name="T75" fmla="*/ 21 h 45"/>
                  <a:gd name="T76" fmla="*/ 7 w 23"/>
                  <a:gd name="T77" fmla="*/ 25 h 45"/>
                  <a:gd name="T78" fmla="*/ 8 w 23"/>
                  <a:gd name="T79" fmla="*/ 25 h 45"/>
                  <a:gd name="T80" fmla="*/ 11 w 23"/>
                  <a:gd name="T81" fmla="*/ 25 h 45"/>
                  <a:gd name="T82" fmla="*/ 15 w 23"/>
                  <a:gd name="T83" fmla="*/ 24 h 45"/>
                  <a:gd name="T84" fmla="*/ 16 w 23"/>
                  <a:gd name="T85" fmla="*/ 23 h 45"/>
                  <a:gd name="T86" fmla="*/ 17 w 23"/>
                  <a:gd name="T87" fmla="*/ 21 h 45"/>
                  <a:gd name="T88" fmla="*/ 18 w 23"/>
                  <a:gd name="T89" fmla="*/ 16 h 45"/>
                  <a:gd name="T90" fmla="*/ 17 w 23"/>
                  <a:gd name="T91" fmla="*/ 11 h 45"/>
                  <a:gd name="T92" fmla="*/ 16 w 23"/>
                  <a:gd name="T9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3" h="45">
                    <a:moveTo>
                      <a:pt x="1" y="45"/>
                    </a:moveTo>
                    <a:lnTo>
                      <a:pt x="1" y="45"/>
                    </a:lnTo>
                    <a:lnTo>
                      <a:pt x="4" y="44"/>
                    </a:lnTo>
                    <a:lnTo>
                      <a:pt x="6" y="42"/>
                    </a:lnTo>
                    <a:lnTo>
                      <a:pt x="8" y="41"/>
                    </a:lnTo>
                    <a:lnTo>
                      <a:pt x="10" y="39"/>
                    </a:lnTo>
                    <a:lnTo>
                      <a:pt x="12" y="36"/>
                    </a:lnTo>
                    <a:lnTo>
                      <a:pt x="14" y="33"/>
                    </a:lnTo>
                    <a:lnTo>
                      <a:pt x="16" y="29"/>
                    </a:lnTo>
                    <a:lnTo>
                      <a:pt x="16" y="25"/>
                    </a:lnTo>
                    <a:lnTo>
                      <a:pt x="14" y="26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1" y="29"/>
                    </a:lnTo>
                    <a:lnTo>
                      <a:pt x="9" y="29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3" y="24"/>
                    </a:lnTo>
                    <a:lnTo>
                      <a:pt x="2" y="22"/>
                    </a:lnTo>
                    <a:lnTo>
                      <a:pt x="1" y="20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2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9" y="4"/>
                    </a:lnTo>
                    <a:lnTo>
                      <a:pt x="20" y="6"/>
                    </a:lnTo>
                    <a:lnTo>
                      <a:pt x="22" y="9"/>
                    </a:lnTo>
                    <a:lnTo>
                      <a:pt x="23" y="13"/>
                    </a:lnTo>
                    <a:lnTo>
                      <a:pt x="23" y="17"/>
                    </a:lnTo>
                    <a:lnTo>
                      <a:pt x="23" y="21"/>
                    </a:lnTo>
                    <a:lnTo>
                      <a:pt x="23" y="25"/>
                    </a:lnTo>
                    <a:lnTo>
                      <a:pt x="22" y="29"/>
                    </a:lnTo>
                    <a:lnTo>
                      <a:pt x="21" y="31"/>
                    </a:lnTo>
                    <a:lnTo>
                      <a:pt x="20" y="33"/>
                    </a:lnTo>
                    <a:lnTo>
                      <a:pt x="19" y="35"/>
                    </a:lnTo>
                    <a:lnTo>
                      <a:pt x="18" y="37"/>
                    </a:lnTo>
                    <a:lnTo>
                      <a:pt x="16" y="38"/>
                    </a:lnTo>
                    <a:lnTo>
                      <a:pt x="15" y="40"/>
                    </a:lnTo>
                    <a:lnTo>
                      <a:pt x="12" y="41"/>
                    </a:lnTo>
                    <a:lnTo>
                      <a:pt x="11" y="42"/>
                    </a:lnTo>
                    <a:lnTo>
                      <a:pt x="8" y="44"/>
                    </a:lnTo>
                    <a:lnTo>
                      <a:pt x="7" y="45"/>
                    </a:lnTo>
                    <a:lnTo>
                      <a:pt x="4" y="45"/>
                    </a:lnTo>
                    <a:lnTo>
                      <a:pt x="1" y="45"/>
                    </a:lnTo>
                    <a:lnTo>
                      <a:pt x="1" y="45"/>
                    </a:lnTo>
                    <a:close/>
                    <a:moveTo>
                      <a:pt x="16" y="7"/>
                    </a:moveTo>
                    <a:lnTo>
                      <a:pt x="15" y="5"/>
                    </a:lnTo>
                    <a:lnTo>
                      <a:pt x="13" y="4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6" y="5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5" y="10"/>
                    </a:lnTo>
                    <a:lnTo>
                      <a:pt x="5" y="13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7" y="25"/>
                    </a:lnTo>
                    <a:lnTo>
                      <a:pt x="8" y="25"/>
                    </a:lnTo>
                    <a:lnTo>
                      <a:pt x="8" y="25"/>
                    </a:lnTo>
                    <a:lnTo>
                      <a:pt x="10" y="25"/>
                    </a:lnTo>
                    <a:lnTo>
                      <a:pt x="11" y="25"/>
                    </a:lnTo>
                    <a:lnTo>
                      <a:pt x="13" y="25"/>
                    </a:lnTo>
                    <a:lnTo>
                      <a:pt x="15" y="24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6" y="22"/>
                    </a:lnTo>
                    <a:lnTo>
                      <a:pt x="17" y="21"/>
                    </a:lnTo>
                    <a:lnTo>
                      <a:pt x="17" y="19"/>
                    </a:lnTo>
                    <a:lnTo>
                      <a:pt x="18" y="16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6" y="9"/>
                    </a:lnTo>
                    <a:lnTo>
                      <a:pt x="1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$1îḍê">
                <a:extLst>
                  <a:ext uri="{FF2B5EF4-FFF2-40B4-BE49-F238E27FC236}">
                    <a16:creationId xmlns:a16="http://schemas.microsoft.com/office/drawing/2014/main" id="{8E0900F5-2EA2-7C41-8E03-9481248E1209}"/>
                  </a:ext>
                </a:extLst>
              </p:cNvPr>
              <p:cNvSpPr/>
              <p:nvPr/>
            </p:nvSpPr>
            <p:spPr bwMode="auto">
              <a:xfrm>
                <a:off x="2874963" y="3962401"/>
                <a:ext cx="34925" cy="74613"/>
              </a:xfrm>
              <a:custGeom>
                <a:avLst/>
                <a:gdLst>
                  <a:gd name="T0" fmla="*/ 0 w 22"/>
                  <a:gd name="T1" fmla="*/ 10 h 47"/>
                  <a:gd name="T2" fmla="*/ 1 w 22"/>
                  <a:gd name="T3" fmla="*/ 6 h 47"/>
                  <a:gd name="T4" fmla="*/ 4 w 22"/>
                  <a:gd name="T5" fmla="*/ 2 h 47"/>
                  <a:gd name="T6" fmla="*/ 8 w 22"/>
                  <a:gd name="T7" fmla="*/ 1 h 47"/>
                  <a:gd name="T8" fmla="*/ 12 w 22"/>
                  <a:gd name="T9" fmla="*/ 1 h 47"/>
                  <a:gd name="T10" fmla="*/ 16 w 22"/>
                  <a:gd name="T11" fmla="*/ 2 h 47"/>
                  <a:gd name="T12" fmla="*/ 18 w 22"/>
                  <a:gd name="T13" fmla="*/ 6 h 47"/>
                  <a:gd name="T14" fmla="*/ 20 w 22"/>
                  <a:gd name="T15" fmla="*/ 10 h 47"/>
                  <a:gd name="T16" fmla="*/ 19 w 22"/>
                  <a:gd name="T17" fmla="*/ 14 h 47"/>
                  <a:gd name="T18" fmla="*/ 16 w 22"/>
                  <a:gd name="T19" fmla="*/ 18 h 47"/>
                  <a:gd name="T20" fmla="*/ 15 w 22"/>
                  <a:gd name="T21" fmla="*/ 22 h 47"/>
                  <a:gd name="T22" fmla="*/ 17 w 22"/>
                  <a:gd name="T23" fmla="*/ 24 h 47"/>
                  <a:gd name="T24" fmla="*/ 20 w 22"/>
                  <a:gd name="T25" fmla="*/ 26 h 47"/>
                  <a:gd name="T26" fmla="*/ 21 w 22"/>
                  <a:gd name="T27" fmla="*/ 29 h 47"/>
                  <a:gd name="T28" fmla="*/ 22 w 22"/>
                  <a:gd name="T29" fmla="*/ 33 h 47"/>
                  <a:gd name="T30" fmla="*/ 21 w 22"/>
                  <a:gd name="T31" fmla="*/ 38 h 47"/>
                  <a:gd name="T32" fmla="*/ 18 w 22"/>
                  <a:gd name="T33" fmla="*/ 42 h 47"/>
                  <a:gd name="T34" fmla="*/ 14 w 22"/>
                  <a:gd name="T35" fmla="*/ 46 h 47"/>
                  <a:gd name="T36" fmla="*/ 10 w 22"/>
                  <a:gd name="T37" fmla="*/ 47 h 47"/>
                  <a:gd name="T38" fmla="*/ 6 w 22"/>
                  <a:gd name="T39" fmla="*/ 47 h 47"/>
                  <a:gd name="T40" fmla="*/ 4 w 22"/>
                  <a:gd name="T41" fmla="*/ 46 h 47"/>
                  <a:gd name="T42" fmla="*/ 1 w 22"/>
                  <a:gd name="T43" fmla="*/ 45 h 47"/>
                  <a:gd name="T44" fmla="*/ 0 w 22"/>
                  <a:gd name="T45" fmla="*/ 42 h 47"/>
                  <a:gd name="T46" fmla="*/ 1 w 22"/>
                  <a:gd name="T47" fmla="*/ 40 h 47"/>
                  <a:gd name="T48" fmla="*/ 4 w 22"/>
                  <a:gd name="T49" fmla="*/ 39 h 47"/>
                  <a:gd name="T50" fmla="*/ 5 w 22"/>
                  <a:gd name="T51" fmla="*/ 40 h 47"/>
                  <a:gd name="T52" fmla="*/ 7 w 22"/>
                  <a:gd name="T53" fmla="*/ 42 h 47"/>
                  <a:gd name="T54" fmla="*/ 9 w 22"/>
                  <a:gd name="T55" fmla="*/ 43 h 47"/>
                  <a:gd name="T56" fmla="*/ 12 w 22"/>
                  <a:gd name="T57" fmla="*/ 42 h 47"/>
                  <a:gd name="T58" fmla="*/ 14 w 22"/>
                  <a:gd name="T59" fmla="*/ 41 h 47"/>
                  <a:gd name="T60" fmla="*/ 16 w 22"/>
                  <a:gd name="T61" fmla="*/ 38 h 47"/>
                  <a:gd name="T62" fmla="*/ 17 w 22"/>
                  <a:gd name="T63" fmla="*/ 36 h 47"/>
                  <a:gd name="T64" fmla="*/ 17 w 22"/>
                  <a:gd name="T65" fmla="*/ 34 h 47"/>
                  <a:gd name="T66" fmla="*/ 17 w 22"/>
                  <a:gd name="T67" fmla="*/ 30 h 47"/>
                  <a:gd name="T68" fmla="*/ 16 w 22"/>
                  <a:gd name="T69" fmla="*/ 28 h 47"/>
                  <a:gd name="T70" fmla="*/ 13 w 22"/>
                  <a:gd name="T71" fmla="*/ 26 h 47"/>
                  <a:gd name="T72" fmla="*/ 9 w 22"/>
                  <a:gd name="T73" fmla="*/ 24 h 47"/>
                  <a:gd name="T74" fmla="*/ 6 w 22"/>
                  <a:gd name="T75" fmla="*/ 22 h 47"/>
                  <a:gd name="T76" fmla="*/ 9 w 22"/>
                  <a:gd name="T77" fmla="*/ 22 h 47"/>
                  <a:gd name="T78" fmla="*/ 12 w 22"/>
                  <a:gd name="T79" fmla="*/ 19 h 47"/>
                  <a:gd name="T80" fmla="*/ 14 w 22"/>
                  <a:gd name="T81" fmla="*/ 16 h 47"/>
                  <a:gd name="T82" fmla="*/ 14 w 22"/>
                  <a:gd name="T83" fmla="*/ 13 h 47"/>
                  <a:gd name="T84" fmla="*/ 14 w 22"/>
                  <a:gd name="T85" fmla="*/ 9 h 47"/>
                  <a:gd name="T86" fmla="*/ 12 w 22"/>
                  <a:gd name="T87" fmla="*/ 6 h 47"/>
                  <a:gd name="T88" fmla="*/ 11 w 22"/>
                  <a:gd name="T89" fmla="*/ 6 h 47"/>
                  <a:gd name="T90" fmla="*/ 8 w 22"/>
                  <a:gd name="T91" fmla="*/ 5 h 47"/>
                  <a:gd name="T92" fmla="*/ 6 w 22"/>
                  <a:gd name="T93" fmla="*/ 6 h 47"/>
                  <a:gd name="T94" fmla="*/ 4 w 22"/>
                  <a:gd name="T95" fmla="*/ 6 h 47"/>
                  <a:gd name="T96" fmla="*/ 3 w 22"/>
                  <a:gd name="T97" fmla="*/ 8 h 47"/>
                  <a:gd name="T98" fmla="*/ 2 w 22"/>
                  <a:gd name="T99" fmla="*/ 1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" h="47">
                    <a:moveTo>
                      <a:pt x="0" y="11"/>
                    </a:move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1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7" y="4"/>
                    </a:lnTo>
                    <a:lnTo>
                      <a:pt x="18" y="6"/>
                    </a:lnTo>
                    <a:lnTo>
                      <a:pt x="19" y="8"/>
                    </a:lnTo>
                    <a:lnTo>
                      <a:pt x="20" y="10"/>
                    </a:lnTo>
                    <a:lnTo>
                      <a:pt x="20" y="12"/>
                    </a:lnTo>
                    <a:lnTo>
                      <a:pt x="19" y="14"/>
                    </a:lnTo>
                    <a:lnTo>
                      <a:pt x="17" y="17"/>
                    </a:lnTo>
                    <a:lnTo>
                      <a:pt x="16" y="18"/>
                    </a:lnTo>
                    <a:lnTo>
                      <a:pt x="13" y="21"/>
                    </a:lnTo>
                    <a:lnTo>
                      <a:pt x="15" y="22"/>
                    </a:lnTo>
                    <a:lnTo>
                      <a:pt x="16" y="22"/>
                    </a:lnTo>
                    <a:lnTo>
                      <a:pt x="17" y="24"/>
                    </a:lnTo>
                    <a:lnTo>
                      <a:pt x="19" y="25"/>
                    </a:lnTo>
                    <a:lnTo>
                      <a:pt x="20" y="26"/>
                    </a:lnTo>
                    <a:lnTo>
                      <a:pt x="20" y="27"/>
                    </a:lnTo>
                    <a:lnTo>
                      <a:pt x="21" y="29"/>
                    </a:lnTo>
                    <a:lnTo>
                      <a:pt x="21" y="30"/>
                    </a:lnTo>
                    <a:lnTo>
                      <a:pt x="22" y="33"/>
                    </a:lnTo>
                    <a:lnTo>
                      <a:pt x="22" y="35"/>
                    </a:lnTo>
                    <a:lnTo>
                      <a:pt x="21" y="38"/>
                    </a:lnTo>
                    <a:lnTo>
                      <a:pt x="20" y="40"/>
                    </a:lnTo>
                    <a:lnTo>
                      <a:pt x="18" y="42"/>
                    </a:lnTo>
                    <a:lnTo>
                      <a:pt x="16" y="44"/>
                    </a:lnTo>
                    <a:lnTo>
                      <a:pt x="14" y="46"/>
                    </a:lnTo>
                    <a:lnTo>
                      <a:pt x="12" y="46"/>
                    </a:lnTo>
                    <a:lnTo>
                      <a:pt x="10" y="47"/>
                    </a:lnTo>
                    <a:lnTo>
                      <a:pt x="7" y="47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2" y="46"/>
                    </a:lnTo>
                    <a:lnTo>
                      <a:pt x="1" y="45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41"/>
                    </a:lnTo>
                    <a:lnTo>
                      <a:pt x="1" y="40"/>
                    </a:lnTo>
                    <a:lnTo>
                      <a:pt x="3" y="39"/>
                    </a:lnTo>
                    <a:lnTo>
                      <a:pt x="4" y="39"/>
                    </a:lnTo>
                    <a:lnTo>
                      <a:pt x="4" y="39"/>
                    </a:lnTo>
                    <a:lnTo>
                      <a:pt x="5" y="40"/>
                    </a:lnTo>
                    <a:lnTo>
                      <a:pt x="6" y="41"/>
                    </a:lnTo>
                    <a:lnTo>
                      <a:pt x="7" y="42"/>
                    </a:lnTo>
                    <a:lnTo>
                      <a:pt x="8" y="43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3" y="42"/>
                    </a:lnTo>
                    <a:lnTo>
                      <a:pt x="14" y="41"/>
                    </a:lnTo>
                    <a:lnTo>
                      <a:pt x="16" y="40"/>
                    </a:lnTo>
                    <a:lnTo>
                      <a:pt x="16" y="38"/>
                    </a:lnTo>
                    <a:lnTo>
                      <a:pt x="17" y="38"/>
                    </a:lnTo>
                    <a:lnTo>
                      <a:pt x="17" y="36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7" y="32"/>
                    </a:lnTo>
                    <a:lnTo>
                      <a:pt x="17" y="30"/>
                    </a:lnTo>
                    <a:lnTo>
                      <a:pt x="16" y="29"/>
                    </a:lnTo>
                    <a:lnTo>
                      <a:pt x="16" y="28"/>
                    </a:lnTo>
                    <a:lnTo>
                      <a:pt x="15" y="26"/>
                    </a:lnTo>
                    <a:lnTo>
                      <a:pt x="13" y="26"/>
                    </a:lnTo>
                    <a:lnTo>
                      <a:pt x="12" y="24"/>
                    </a:lnTo>
                    <a:lnTo>
                      <a:pt x="9" y="24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8" y="22"/>
                    </a:lnTo>
                    <a:lnTo>
                      <a:pt x="9" y="22"/>
                    </a:lnTo>
                    <a:lnTo>
                      <a:pt x="10" y="21"/>
                    </a:lnTo>
                    <a:lnTo>
                      <a:pt x="12" y="19"/>
                    </a:lnTo>
                    <a:lnTo>
                      <a:pt x="13" y="18"/>
                    </a:lnTo>
                    <a:lnTo>
                      <a:pt x="14" y="16"/>
                    </a:lnTo>
                    <a:lnTo>
                      <a:pt x="14" y="14"/>
                    </a:lnTo>
                    <a:lnTo>
                      <a:pt x="14" y="13"/>
                    </a:lnTo>
                    <a:lnTo>
                      <a:pt x="14" y="10"/>
                    </a:lnTo>
                    <a:lnTo>
                      <a:pt x="14" y="9"/>
                    </a:lnTo>
                    <a:lnTo>
                      <a:pt x="13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6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7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2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îšlïḋé">
              <a:extLst>
                <a:ext uri="{FF2B5EF4-FFF2-40B4-BE49-F238E27FC236}">
                  <a16:creationId xmlns:a16="http://schemas.microsoft.com/office/drawing/2014/main" id="{862E26A2-A95A-A346-9B31-6BA88067745B}"/>
                </a:ext>
              </a:extLst>
            </p:cNvPr>
            <p:cNvGrpSpPr/>
            <p:nvPr/>
          </p:nvGrpSpPr>
          <p:grpSpPr>
            <a:xfrm>
              <a:off x="4119563" y="2551113"/>
              <a:ext cx="6130925" cy="1306513"/>
              <a:chOff x="4119563" y="2551113"/>
              <a:chExt cx="6130925" cy="1306513"/>
            </a:xfrm>
            <a:grpFill/>
          </p:grpSpPr>
          <p:sp>
            <p:nvSpPr>
              <p:cNvPr id="48" name="íŝḷïḋe">
                <a:extLst>
                  <a:ext uri="{FF2B5EF4-FFF2-40B4-BE49-F238E27FC236}">
                    <a16:creationId xmlns:a16="http://schemas.microsoft.com/office/drawing/2014/main" id="{858E6A1F-1A3B-9E4F-B5D3-8738627A2BE1}"/>
                  </a:ext>
                </a:extLst>
              </p:cNvPr>
              <p:cNvSpPr/>
              <p:nvPr/>
            </p:nvSpPr>
            <p:spPr bwMode="auto">
              <a:xfrm>
                <a:off x="9555163" y="2644776"/>
                <a:ext cx="695325" cy="1212850"/>
              </a:xfrm>
              <a:custGeom>
                <a:avLst/>
                <a:gdLst>
                  <a:gd name="T0" fmla="*/ 199 w 438"/>
                  <a:gd name="T1" fmla="*/ 337 h 764"/>
                  <a:gd name="T2" fmla="*/ 183 w 438"/>
                  <a:gd name="T3" fmla="*/ 308 h 764"/>
                  <a:gd name="T4" fmla="*/ 126 w 438"/>
                  <a:gd name="T5" fmla="*/ 371 h 764"/>
                  <a:gd name="T6" fmla="*/ 78 w 438"/>
                  <a:gd name="T7" fmla="*/ 348 h 764"/>
                  <a:gd name="T8" fmla="*/ 55 w 438"/>
                  <a:gd name="T9" fmla="*/ 290 h 764"/>
                  <a:gd name="T10" fmla="*/ 103 w 438"/>
                  <a:gd name="T11" fmla="*/ 283 h 764"/>
                  <a:gd name="T12" fmla="*/ 78 w 438"/>
                  <a:gd name="T13" fmla="*/ 216 h 764"/>
                  <a:gd name="T14" fmla="*/ 83 w 438"/>
                  <a:gd name="T15" fmla="*/ 183 h 764"/>
                  <a:gd name="T16" fmla="*/ 159 w 438"/>
                  <a:gd name="T17" fmla="*/ 189 h 764"/>
                  <a:gd name="T18" fmla="*/ 233 w 438"/>
                  <a:gd name="T19" fmla="*/ 120 h 764"/>
                  <a:gd name="T20" fmla="*/ 250 w 438"/>
                  <a:gd name="T21" fmla="*/ 27 h 764"/>
                  <a:gd name="T22" fmla="*/ 319 w 438"/>
                  <a:gd name="T23" fmla="*/ 21 h 764"/>
                  <a:gd name="T24" fmla="*/ 276 w 438"/>
                  <a:gd name="T25" fmla="*/ 123 h 764"/>
                  <a:gd name="T26" fmla="*/ 255 w 438"/>
                  <a:gd name="T27" fmla="*/ 180 h 764"/>
                  <a:gd name="T28" fmla="*/ 315 w 438"/>
                  <a:gd name="T29" fmla="*/ 172 h 764"/>
                  <a:gd name="T30" fmla="*/ 409 w 438"/>
                  <a:gd name="T31" fmla="*/ 132 h 764"/>
                  <a:gd name="T32" fmla="*/ 435 w 438"/>
                  <a:gd name="T33" fmla="*/ 194 h 764"/>
                  <a:gd name="T34" fmla="*/ 396 w 438"/>
                  <a:gd name="T35" fmla="*/ 231 h 764"/>
                  <a:gd name="T36" fmla="*/ 364 w 438"/>
                  <a:gd name="T37" fmla="*/ 260 h 764"/>
                  <a:gd name="T38" fmla="*/ 321 w 438"/>
                  <a:gd name="T39" fmla="*/ 307 h 764"/>
                  <a:gd name="T40" fmla="*/ 356 w 438"/>
                  <a:gd name="T41" fmla="*/ 387 h 764"/>
                  <a:gd name="T42" fmla="*/ 292 w 438"/>
                  <a:gd name="T43" fmla="*/ 434 h 764"/>
                  <a:gd name="T44" fmla="*/ 251 w 438"/>
                  <a:gd name="T45" fmla="*/ 469 h 764"/>
                  <a:gd name="T46" fmla="*/ 225 w 438"/>
                  <a:gd name="T47" fmla="*/ 504 h 764"/>
                  <a:gd name="T48" fmla="*/ 306 w 438"/>
                  <a:gd name="T49" fmla="*/ 484 h 764"/>
                  <a:gd name="T50" fmla="*/ 326 w 438"/>
                  <a:gd name="T51" fmla="*/ 532 h 764"/>
                  <a:gd name="T52" fmla="*/ 282 w 438"/>
                  <a:gd name="T53" fmla="*/ 553 h 764"/>
                  <a:gd name="T54" fmla="*/ 243 w 438"/>
                  <a:gd name="T55" fmla="*/ 541 h 764"/>
                  <a:gd name="T56" fmla="*/ 251 w 438"/>
                  <a:gd name="T57" fmla="*/ 613 h 764"/>
                  <a:gd name="T58" fmla="*/ 263 w 438"/>
                  <a:gd name="T59" fmla="*/ 691 h 764"/>
                  <a:gd name="T60" fmla="*/ 245 w 438"/>
                  <a:gd name="T61" fmla="*/ 760 h 764"/>
                  <a:gd name="T62" fmla="*/ 196 w 438"/>
                  <a:gd name="T63" fmla="*/ 749 h 764"/>
                  <a:gd name="T64" fmla="*/ 142 w 438"/>
                  <a:gd name="T65" fmla="*/ 719 h 764"/>
                  <a:gd name="T66" fmla="*/ 207 w 438"/>
                  <a:gd name="T67" fmla="*/ 700 h 764"/>
                  <a:gd name="T68" fmla="*/ 217 w 438"/>
                  <a:gd name="T69" fmla="*/ 634 h 764"/>
                  <a:gd name="T70" fmla="*/ 163 w 438"/>
                  <a:gd name="T71" fmla="*/ 584 h 764"/>
                  <a:gd name="T72" fmla="*/ 71 w 438"/>
                  <a:gd name="T73" fmla="*/ 634 h 764"/>
                  <a:gd name="T74" fmla="*/ 3 w 438"/>
                  <a:gd name="T75" fmla="*/ 622 h 764"/>
                  <a:gd name="T76" fmla="*/ 68 w 438"/>
                  <a:gd name="T77" fmla="*/ 588 h 764"/>
                  <a:gd name="T78" fmla="*/ 151 w 438"/>
                  <a:gd name="T79" fmla="*/ 536 h 764"/>
                  <a:gd name="T80" fmla="*/ 195 w 438"/>
                  <a:gd name="T81" fmla="*/ 496 h 764"/>
                  <a:gd name="T82" fmla="*/ 262 w 438"/>
                  <a:gd name="T83" fmla="*/ 432 h 764"/>
                  <a:gd name="T84" fmla="*/ 238 w 438"/>
                  <a:gd name="T85" fmla="*/ 413 h 764"/>
                  <a:gd name="T86" fmla="*/ 176 w 438"/>
                  <a:gd name="T87" fmla="*/ 445 h 764"/>
                  <a:gd name="T88" fmla="*/ 113 w 438"/>
                  <a:gd name="T89" fmla="*/ 449 h 764"/>
                  <a:gd name="T90" fmla="*/ 213 w 438"/>
                  <a:gd name="T91" fmla="*/ 395 h 764"/>
                  <a:gd name="T92" fmla="*/ 277 w 438"/>
                  <a:gd name="T93" fmla="*/ 361 h 764"/>
                  <a:gd name="T94" fmla="*/ 300 w 438"/>
                  <a:gd name="T95" fmla="*/ 303 h 764"/>
                  <a:gd name="T96" fmla="*/ 335 w 438"/>
                  <a:gd name="T97" fmla="*/ 263 h 764"/>
                  <a:gd name="T98" fmla="*/ 368 w 438"/>
                  <a:gd name="T99" fmla="*/ 191 h 764"/>
                  <a:gd name="T100" fmla="*/ 309 w 438"/>
                  <a:gd name="T101" fmla="*/ 206 h 764"/>
                  <a:gd name="T102" fmla="*/ 313 w 438"/>
                  <a:gd name="T103" fmla="*/ 245 h 764"/>
                  <a:gd name="T104" fmla="*/ 284 w 438"/>
                  <a:gd name="T105" fmla="*/ 301 h 764"/>
                  <a:gd name="T106" fmla="*/ 243 w 438"/>
                  <a:gd name="T107" fmla="*/ 356 h 764"/>
                  <a:gd name="T108" fmla="*/ 134 w 438"/>
                  <a:gd name="T109" fmla="*/ 220 h 764"/>
                  <a:gd name="T110" fmla="*/ 131 w 438"/>
                  <a:gd name="T111" fmla="*/ 279 h 764"/>
                  <a:gd name="T112" fmla="*/ 153 w 438"/>
                  <a:gd name="T113" fmla="*/ 279 h 764"/>
                  <a:gd name="T114" fmla="*/ 167 w 438"/>
                  <a:gd name="T115" fmla="*/ 224 h 764"/>
                  <a:gd name="T116" fmla="*/ 179 w 438"/>
                  <a:gd name="T117" fmla="*/ 250 h 764"/>
                  <a:gd name="T118" fmla="*/ 226 w 438"/>
                  <a:gd name="T119" fmla="*/ 228 h 764"/>
                  <a:gd name="T120" fmla="*/ 248 w 438"/>
                  <a:gd name="T121" fmla="*/ 279 h 764"/>
                  <a:gd name="T122" fmla="*/ 274 w 438"/>
                  <a:gd name="T123" fmla="*/ 254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8" h="764">
                    <a:moveTo>
                      <a:pt x="244" y="325"/>
                    </a:moveTo>
                    <a:lnTo>
                      <a:pt x="239" y="324"/>
                    </a:lnTo>
                    <a:lnTo>
                      <a:pt x="235" y="324"/>
                    </a:lnTo>
                    <a:lnTo>
                      <a:pt x="231" y="323"/>
                    </a:lnTo>
                    <a:lnTo>
                      <a:pt x="227" y="321"/>
                    </a:lnTo>
                    <a:lnTo>
                      <a:pt x="223" y="320"/>
                    </a:lnTo>
                    <a:lnTo>
                      <a:pt x="219" y="320"/>
                    </a:lnTo>
                    <a:lnTo>
                      <a:pt x="216" y="320"/>
                    </a:lnTo>
                    <a:lnTo>
                      <a:pt x="214" y="320"/>
                    </a:lnTo>
                    <a:lnTo>
                      <a:pt x="211" y="320"/>
                    </a:lnTo>
                    <a:lnTo>
                      <a:pt x="209" y="320"/>
                    </a:lnTo>
                    <a:lnTo>
                      <a:pt x="209" y="323"/>
                    </a:lnTo>
                    <a:lnTo>
                      <a:pt x="208" y="325"/>
                    </a:lnTo>
                    <a:lnTo>
                      <a:pt x="207" y="328"/>
                    </a:lnTo>
                    <a:lnTo>
                      <a:pt x="206" y="330"/>
                    </a:lnTo>
                    <a:lnTo>
                      <a:pt x="204" y="332"/>
                    </a:lnTo>
                    <a:lnTo>
                      <a:pt x="203" y="334"/>
                    </a:lnTo>
                    <a:lnTo>
                      <a:pt x="201" y="336"/>
                    </a:lnTo>
                    <a:lnTo>
                      <a:pt x="199" y="337"/>
                    </a:lnTo>
                    <a:lnTo>
                      <a:pt x="195" y="341"/>
                    </a:lnTo>
                    <a:lnTo>
                      <a:pt x="189" y="343"/>
                    </a:lnTo>
                    <a:lnTo>
                      <a:pt x="184" y="345"/>
                    </a:lnTo>
                    <a:lnTo>
                      <a:pt x="179" y="347"/>
                    </a:lnTo>
                    <a:lnTo>
                      <a:pt x="178" y="344"/>
                    </a:lnTo>
                    <a:lnTo>
                      <a:pt x="177" y="341"/>
                    </a:lnTo>
                    <a:lnTo>
                      <a:pt x="176" y="340"/>
                    </a:lnTo>
                    <a:lnTo>
                      <a:pt x="175" y="339"/>
                    </a:lnTo>
                    <a:lnTo>
                      <a:pt x="175" y="337"/>
                    </a:lnTo>
                    <a:lnTo>
                      <a:pt x="175" y="335"/>
                    </a:lnTo>
                    <a:lnTo>
                      <a:pt x="177" y="332"/>
                    </a:lnTo>
                    <a:lnTo>
                      <a:pt x="179" y="330"/>
                    </a:lnTo>
                    <a:lnTo>
                      <a:pt x="181" y="327"/>
                    </a:lnTo>
                    <a:lnTo>
                      <a:pt x="183" y="323"/>
                    </a:lnTo>
                    <a:lnTo>
                      <a:pt x="184" y="320"/>
                    </a:lnTo>
                    <a:lnTo>
                      <a:pt x="185" y="316"/>
                    </a:lnTo>
                    <a:lnTo>
                      <a:pt x="186" y="312"/>
                    </a:lnTo>
                    <a:lnTo>
                      <a:pt x="186" y="309"/>
                    </a:lnTo>
                    <a:lnTo>
                      <a:pt x="183" y="308"/>
                    </a:lnTo>
                    <a:lnTo>
                      <a:pt x="179" y="307"/>
                    </a:lnTo>
                    <a:lnTo>
                      <a:pt x="175" y="307"/>
                    </a:lnTo>
                    <a:lnTo>
                      <a:pt x="170" y="306"/>
                    </a:lnTo>
                    <a:lnTo>
                      <a:pt x="169" y="308"/>
                    </a:lnTo>
                    <a:lnTo>
                      <a:pt x="168" y="311"/>
                    </a:lnTo>
                    <a:lnTo>
                      <a:pt x="167" y="312"/>
                    </a:lnTo>
                    <a:lnTo>
                      <a:pt x="167" y="314"/>
                    </a:lnTo>
                    <a:lnTo>
                      <a:pt x="163" y="317"/>
                    </a:lnTo>
                    <a:lnTo>
                      <a:pt x="161" y="320"/>
                    </a:lnTo>
                    <a:lnTo>
                      <a:pt x="155" y="326"/>
                    </a:lnTo>
                    <a:lnTo>
                      <a:pt x="149" y="332"/>
                    </a:lnTo>
                    <a:lnTo>
                      <a:pt x="147" y="335"/>
                    </a:lnTo>
                    <a:lnTo>
                      <a:pt x="144" y="339"/>
                    </a:lnTo>
                    <a:lnTo>
                      <a:pt x="142" y="343"/>
                    </a:lnTo>
                    <a:lnTo>
                      <a:pt x="140" y="347"/>
                    </a:lnTo>
                    <a:lnTo>
                      <a:pt x="135" y="355"/>
                    </a:lnTo>
                    <a:lnTo>
                      <a:pt x="131" y="363"/>
                    </a:lnTo>
                    <a:lnTo>
                      <a:pt x="128" y="367"/>
                    </a:lnTo>
                    <a:lnTo>
                      <a:pt x="126" y="371"/>
                    </a:lnTo>
                    <a:lnTo>
                      <a:pt x="122" y="374"/>
                    </a:lnTo>
                    <a:lnTo>
                      <a:pt x="119" y="376"/>
                    </a:lnTo>
                    <a:lnTo>
                      <a:pt x="116" y="378"/>
                    </a:lnTo>
                    <a:lnTo>
                      <a:pt x="115" y="379"/>
                    </a:lnTo>
                    <a:lnTo>
                      <a:pt x="112" y="380"/>
                    </a:lnTo>
                    <a:lnTo>
                      <a:pt x="110" y="380"/>
                    </a:lnTo>
                    <a:lnTo>
                      <a:pt x="107" y="380"/>
                    </a:lnTo>
                    <a:lnTo>
                      <a:pt x="105" y="381"/>
                    </a:lnTo>
                    <a:lnTo>
                      <a:pt x="102" y="381"/>
                    </a:lnTo>
                    <a:lnTo>
                      <a:pt x="99" y="380"/>
                    </a:lnTo>
                    <a:lnTo>
                      <a:pt x="97" y="376"/>
                    </a:lnTo>
                    <a:lnTo>
                      <a:pt x="95" y="373"/>
                    </a:lnTo>
                    <a:lnTo>
                      <a:pt x="93" y="369"/>
                    </a:lnTo>
                    <a:lnTo>
                      <a:pt x="91" y="365"/>
                    </a:lnTo>
                    <a:lnTo>
                      <a:pt x="87" y="364"/>
                    </a:lnTo>
                    <a:lnTo>
                      <a:pt x="84" y="363"/>
                    </a:lnTo>
                    <a:lnTo>
                      <a:pt x="82" y="358"/>
                    </a:lnTo>
                    <a:lnTo>
                      <a:pt x="79" y="354"/>
                    </a:lnTo>
                    <a:lnTo>
                      <a:pt x="78" y="348"/>
                    </a:lnTo>
                    <a:lnTo>
                      <a:pt x="76" y="344"/>
                    </a:lnTo>
                    <a:lnTo>
                      <a:pt x="75" y="339"/>
                    </a:lnTo>
                    <a:lnTo>
                      <a:pt x="73" y="334"/>
                    </a:lnTo>
                    <a:lnTo>
                      <a:pt x="72" y="332"/>
                    </a:lnTo>
                    <a:lnTo>
                      <a:pt x="71" y="329"/>
                    </a:lnTo>
                    <a:lnTo>
                      <a:pt x="70" y="328"/>
                    </a:lnTo>
                    <a:lnTo>
                      <a:pt x="68" y="325"/>
                    </a:lnTo>
                    <a:lnTo>
                      <a:pt x="64" y="321"/>
                    </a:lnTo>
                    <a:lnTo>
                      <a:pt x="60" y="317"/>
                    </a:lnTo>
                    <a:lnTo>
                      <a:pt x="55" y="314"/>
                    </a:lnTo>
                    <a:lnTo>
                      <a:pt x="51" y="310"/>
                    </a:lnTo>
                    <a:lnTo>
                      <a:pt x="51" y="305"/>
                    </a:lnTo>
                    <a:lnTo>
                      <a:pt x="51" y="300"/>
                    </a:lnTo>
                    <a:lnTo>
                      <a:pt x="51" y="298"/>
                    </a:lnTo>
                    <a:lnTo>
                      <a:pt x="51" y="296"/>
                    </a:lnTo>
                    <a:lnTo>
                      <a:pt x="52" y="295"/>
                    </a:lnTo>
                    <a:lnTo>
                      <a:pt x="53" y="292"/>
                    </a:lnTo>
                    <a:lnTo>
                      <a:pt x="54" y="291"/>
                    </a:lnTo>
                    <a:lnTo>
                      <a:pt x="55" y="290"/>
                    </a:lnTo>
                    <a:lnTo>
                      <a:pt x="57" y="288"/>
                    </a:lnTo>
                    <a:lnTo>
                      <a:pt x="59" y="287"/>
                    </a:lnTo>
                    <a:lnTo>
                      <a:pt x="61" y="287"/>
                    </a:lnTo>
                    <a:lnTo>
                      <a:pt x="63" y="286"/>
                    </a:lnTo>
                    <a:lnTo>
                      <a:pt x="66" y="286"/>
                    </a:lnTo>
                    <a:lnTo>
                      <a:pt x="69" y="286"/>
                    </a:lnTo>
                    <a:lnTo>
                      <a:pt x="71" y="288"/>
                    </a:lnTo>
                    <a:lnTo>
                      <a:pt x="73" y="291"/>
                    </a:lnTo>
                    <a:lnTo>
                      <a:pt x="76" y="292"/>
                    </a:lnTo>
                    <a:lnTo>
                      <a:pt x="79" y="294"/>
                    </a:lnTo>
                    <a:lnTo>
                      <a:pt x="83" y="295"/>
                    </a:lnTo>
                    <a:lnTo>
                      <a:pt x="87" y="296"/>
                    </a:lnTo>
                    <a:lnTo>
                      <a:pt x="91" y="296"/>
                    </a:lnTo>
                    <a:lnTo>
                      <a:pt x="95" y="297"/>
                    </a:lnTo>
                    <a:lnTo>
                      <a:pt x="97" y="295"/>
                    </a:lnTo>
                    <a:lnTo>
                      <a:pt x="99" y="292"/>
                    </a:lnTo>
                    <a:lnTo>
                      <a:pt x="101" y="290"/>
                    </a:lnTo>
                    <a:lnTo>
                      <a:pt x="102" y="287"/>
                    </a:lnTo>
                    <a:lnTo>
                      <a:pt x="103" y="283"/>
                    </a:lnTo>
                    <a:lnTo>
                      <a:pt x="103" y="279"/>
                    </a:lnTo>
                    <a:lnTo>
                      <a:pt x="103" y="276"/>
                    </a:lnTo>
                    <a:lnTo>
                      <a:pt x="103" y="272"/>
                    </a:lnTo>
                    <a:lnTo>
                      <a:pt x="103" y="268"/>
                    </a:lnTo>
                    <a:lnTo>
                      <a:pt x="102" y="265"/>
                    </a:lnTo>
                    <a:lnTo>
                      <a:pt x="101" y="261"/>
                    </a:lnTo>
                    <a:lnTo>
                      <a:pt x="100" y="257"/>
                    </a:lnTo>
                    <a:lnTo>
                      <a:pt x="98" y="254"/>
                    </a:lnTo>
                    <a:lnTo>
                      <a:pt x="96" y="250"/>
                    </a:lnTo>
                    <a:lnTo>
                      <a:pt x="95" y="247"/>
                    </a:lnTo>
                    <a:lnTo>
                      <a:pt x="92" y="243"/>
                    </a:lnTo>
                    <a:lnTo>
                      <a:pt x="91" y="240"/>
                    </a:lnTo>
                    <a:lnTo>
                      <a:pt x="88" y="237"/>
                    </a:lnTo>
                    <a:lnTo>
                      <a:pt x="88" y="233"/>
                    </a:lnTo>
                    <a:lnTo>
                      <a:pt x="87" y="229"/>
                    </a:lnTo>
                    <a:lnTo>
                      <a:pt x="87" y="224"/>
                    </a:lnTo>
                    <a:lnTo>
                      <a:pt x="87" y="220"/>
                    </a:lnTo>
                    <a:lnTo>
                      <a:pt x="82" y="219"/>
                    </a:lnTo>
                    <a:lnTo>
                      <a:pt x="78" y="216"/>
                    </a:lnTo>
                    <a:lnTo>
                      <a:pt x="75" y="215"/>
                    </a:lnTo>
                    <a:lnTo>
                      <a:pt x="74" y="211"/>
                    </a:lnTo>
                    <a:lnTo>
                      <a:pt x="71" y="207"/>
                    </a:lnTo>
                    <a:lnTo>
                      <a:pt x="68" y="203"/>
                    </a:lnTo>
                    <a:lnTo>
                      <a:pt x="65" y="199"/>
                    </a:lnTo>
                    <a:lnTo>
                      <a:pt x="63" y="195"/>
                    </a:lnTo>
                    <a:lnTo>
                      <a:pt x="61" y="191"/>
                    </a:lnTo>
                    <a:lnTo>
                      <a:pt x="61" y="188"/>
                    </a:lnTo>
                    <a:lnTo>
                      <a:pt x="62" y="185"/>
                    </a:lnTo>
                    <a:lnTo>
                      <a:pt x="63" y="183"/>
                    </a:lnTo>
                    <a:lnTo>
                      <a:pt x="67" y="182"/>
                    </a:lnTo>
                    <a:lnTo>
                      <a:pt x="69" y="180"/>
                    </a:lnTo>
                    <a:lnTo>
                      <a:pt x="70" y="179"/>
                    </a:lnTo>
                    <a:lnTo>
                      <a:pt x="72" y="179"/>
                    </a:lnTo>
                    <a:lnTo>
                      <a:pt x="74" y="179"/>
                    </a:lnTo>
                    <a:lnTo>
                      <a:pt x="76" y="178"/>
                    </a:lnTo>
                    <a:lnTo>
                      <a:pt x="79" y="179"/>
                    </a:lnTo>
                    <a:lnTo>
                      <a:pt x="81" y="181"/>
                    </a:lnTo>
                    <a:lnTo>
                      <a:pt x="83" y="183"/>
                    </a:lnTo>
                    <a:lnTo>
                      <a:pt x="86" y="184"/>
                    </a:lnTo>
                    <a:lnTo>
                      <a:pt x="89" y="187"/>
                    </a:lnTo>
                    <a:lnTo>
                      <a:pt x="93" y="192"/>
                    </a:lnTo>
                    <a:lnTo>
                      <a:pt x="96" y="196"/>
                    </a:lnTo>
                    <a:lnTo>
                      <a:pt x="100" y="200"/>
                    </a:lnTo>
                    <a:lnTo>
                      <a:pt x="103" y="202"/>
                    </a:lnTo>
                    <a:lnTo>
                      <a:pt x="105" y="203"/>
                    </a:lnTo>
                    <a:lnTo>
                      <a:pt x="107" y="205"/>
                    </a:lnTo>
                    <a:lnTo>
                      <a:pt x="111" y="206"/>
                    </a:lnTo>
                    <a:lnTo>
                      <a:pt x="112" y="207"/>
                    </a:lnTo>
                    <a:lnTo>
                      <a:pt x="115" y="207"/>
                    </a:lnTo>
                    <a:lnTo>
                      <a:pt x="117" y="206"/>
                    </a:lnTo>
                    <a:lnTo>
                      <a:pt x="119" y="206"/>
                    </a:lnTo>
                    <a:lnTo>
                      <a:pt x="126" y="203"/>
                    </a:lnTo>
                    <a:lnTo>
                      <a:pt x="131" y="201"/>
                    </a:lnTo>
                    <a:lnTo>
                      <a:pt x="143" y="195"/>
                    </a:lnTo>
                    <a:lnTo>
                      <a:pt x="150" y="191"/>
                    </a:lnTo>
                    <a:lnTo>
                      <a:pt x="155" y="190"/>
                    </a:lnTo>
                    <a:lnTo>
                      <a:pt x="159" y="189"/>
                    </a:lnTo>
                    <a:lnTo>
                      <a:pt x="163" y="189"/>
                    </a:lnTo>
                    <a:lnTo>
                      <a:pt x="167" y="188"/>
                    </a:lnTo>
                    <a:lnTo>
                      <a:pt x="172" y="185"/>
                    </a:lnTo>
                    <a:lnTo>
                      <a:pt x="176" y="181"/>
                    </a:lnTo>
                    <a:lnTo>
                      <a:pt x="185" y="178"/>
                    </a:lnTo>
                    <a:lnTo>
                      <a:pt x="192" y="175"/>
                    </a:lnTo>
                    <a:lnTo>
                      <a:pt x="196" y="174"/>
                    </a:lnTo>
                    <a:lnTo>
                      <a:pt x="199" y="172"/>
                    </a:lnTo>
                    <a:lnTo>
                      <a:pt x="203" y="170"/>
                    </a:lnTo>
                    <a:lnTo>
                      <a:pt x="207" y="167"/>
                    </a:lnTo>
                    <a:lnTo>
                      <a:pt x="209" y="165"/>
                    </a:lnTo>
                    <a:lnTo>
                      <a:pt x="211" y="163"/>
                    </a:lnTo>
                    <a:lnTo>
                      <a:pt x="212" y="160"/>
                    </a:lnTo>
                    <a:lnTo>
                      <a:pt x="214" y="157"/>
                    </a:lnTo>
                    <a:lnTo>
                      <a:pt x="216" y="151"/>
                    </a:lnTo>
                    <a:lnTo>
                      <a:pt x="219" y="144"/>
                    </a:lnTo>
                    <a:lnTo>
                      <a:pt x="223" y="136"/>
                    </a:lnTo>
                    <a:lnTo>
                      <a:pt x="228" y="128"/>
                    </a:lnTo>
                    <a:lnTo>
                      <a:pt x="233" y="120"/>
                    </a:lnTo>
                    <a:lnTo>
                      <a:pt x="239" y="111"/>
                    </a:lnTo>
                    <a:lnTo>
                      <a:pt x="244" y="103"/>
                    </a:lnTo>
                    <a:lnTo>
                      <a:pt x="250" y="95"/>
                    </a:lnTo>
                    <a:lnTo>
                      <a:pt x="255" y="87"/>
                    </a:lnTo>
                    <a:lnTo>
                      <a:pt x="260" y="79"/>
                    </a:lnTo>
                    <a:lnTo>
                      <a:pt x="261" y="77"/>
                    </a:lnTo>
                    <a:lnTo>
                      <a:pt x="262" y="75"/>
                    </a:lnTo>
                    <a:lnTo>
                      <a:pt x="263" y="72"/>
                    </a:lnTo>
                    <a:lnTo>
                      <a:pt x="262" y="69"/>
                    </a:lnTo>
                    <a:lnTo>
                      <a:pt x="262" y="67"/>
                    </a:lnTo>
                    <a:lnTo>
                      <a:pt x="261" y="63"/>
                    </a:lnTo>
                    <a:lnTo>
                      <a:pt x="260" y="60"/>
                    </a:lnTo>
                    <a:lnTo>
                      <a:pt x="259" y="58"/>
                    </a:lnTo>
                    <a:lnTo>
                      <a:pt x="257" y="52"/>
                    </a:lnTo>
                    <a:lnTo>
                      <a:pt x="255" y="47"/>
                    </a:lnTo>
                    <a:lnTo>
                      <a:pt x="252" y="44"/>
                    </a:lnTo>
                    <a:lnTo>
                      <a:pt x="251" y="41"/>
                    </a:lnTo>
                    <a:lnTo>
                      <a:pt x="251" y="37"/>
                    </a:lnTo>
                    <a:lnTo>
                      <a:pt x="250" y="27"/>
                    </a:lnTo>
                    <a:lnTo>
                      <a:pt x="249" y="16"/>
                    </a:lnTo>
                    <a:lnTo>
                      <a:pt x="248" y="9"/>
                    </a:lnTo>
                    <a:lnTo>
                      <a:pt x="250" y="9"/>
                    </a:lnTo>
                    <a:lnTo>
                      <a:pt x="251" y="8"/>
                    </a:lnTo>
                    <a:lnTo>
                      <a:pt x="252" y="7"/>
                    </a:lnTo>
                    <a:lnTo>
                      <a:pt x="254" y="6"/>
                    </a:lnTo>
                    <a:lnTo>
                      <a:pt x="255" y="3"/>
                    </a:lnTo>
                    <a:lnTo>
                      <a:pt x="257" y="1"/>
                    </a:lnTo>
                    <a:lnTo>
                      <a:pt x="265" y="0"/>
                    </a:lnTo>
                    <a:lnTo>
                      <a:pt x="272" y="1"/>
                    </a:lnTo>
                    <a:lnTo>
                      <a:pt x="280" y="2"/>
                    </a:lnTo>
                    <a:lnTo>
                      <a:pt x="286" y="3"/>
                    </a:lnTo>
                    <a:lnTo>
                      <a:pt x="292" y="4"/>
                    </a:lnTo>
                    <a:lnTo>
                      <a:pt x="297" y="6"/>
                    </a:lnTo>
                    <a:lnTo>
                      <a:pt x="302" y="8"/>
                    </a:lnTo>
                    <a:lnTo>
                      <a:pt x="307" y="11"/>
                    </a:lnTo>
                    <a:lnTo>
                      <a:pt x="311" y="14"/>
                    </a:lnTo>
                    <a:lnTo>
                      <a:pt x="315" y="17"/>
                    </a:lnTo>
                    <a:lnTo>
                      <a:pt x="319" y="21"/>
                    </a:lnTo>
                    <a:lnTo>
                      <a:pt x="323" y="25"/>
                    </a:lnTo>
                    <a:lnTo>
                      <a:pt x="331" y="34"/>
                    </a:lnTo>
                    <a:lnTo>
                      <a:pt x="339" y="43"/>
                    </a:lnTo>
                    <a:lnTo>
                      <a:pt x="338" y="50"/>
                    </a:lnTo>
                    <a:lnTo>
                      <a:pt x="336" y="55"/>
                    </a:lnTo>
                    <a:lnTo>
                      <a:pt x="334" y="60"/>
                    </a:lnTo>
                    <a:lnTo>
                      <a:pt x="332" y="65"/>
                    </a:lnTo>
                    <a:lnTo>
                      <a:pt x="328" y="69"/>
                    </a:lnTo>
                    <a:lnTo>
                      <a:pt x="324" y="73"/>
                    </a:lnTo>
                    <a:lnTo>
                      <a:pt x="321" y="77"/>
                    </a:lnTo>
                    <a:lnTo>
                      <a:pt x="317" y="81"/>
                    </a:lnTo>
                    <a:lnTo>
                      <a:pt x="309" y="87"/>
                    </a:lnTo>
                    <a:lnTo>
                      <a:pt x="301" y="95"/>
                    </a:lnTo>
                    <a:lnTo>
                      <a:pt x="297" y="98"/>
                    </a:lnTo>
                    <a:lnTo>
                      <a:pt x="293" y="102"/>
                    </a:lnTo>
                    <a:lnTo>
                      <a:pt x="289" y="105"/>
                    </a:lnTo>
                    <a:lnTo>
                      <a:pt x="286" y="109"/>
                    </a:lnTo>
                    <a:lnTo>
                      <a:pt x="280" y="116"/>
                    </a:lnTo>
                    <a:lnTo>
                      <a:pt x="276" y="123"/>
                    </a:lnTo>
                    <a:lnTo>
                      <a:pt x="273" y="127"/>
                    </a:lnTo>
                    <a:lnTo>
                      <a:pt x="271" y="130"/>
                    </a:lnTo>
                    <a:lnTo>
                      <a:pt x="267" y="133"/>
                    </a:lnTo>
                    <a:lnTo>
                      <a:pt x="265" y="136"/>
                    </a:lnTo>
                    <a:lnTo>
                      <a:pt x="255" y="143"/>
                    </a:lnTo>
                    <a:lnTo>
                      <a:pt x="246" y="151"/>
                    </a:lnTo>
                    <a:lnTo>
                      <a:pt x="243" y="153"/>
                    </a:lnTo>
                    <a:lnTo>
                      <a:pt x="242" y="155"/>
                    </a:lnTo>
                    <a:lnTo>
                      <a:pt x="239" y="158"/>
                    </a:lnTo>
                    <a:lnTo>
                      <a:pt x="238" y="160"/>
                    </a:lnTo>
                    <a:lnTo>
                      <a:pt x="237" y="163"/>
                    </a:lnTo>
                    <a:lnTo>
                      <a:pt x="235" y="166"/>
                    </a:lnTo>
                    <a:lnTo>
                      <a:pt x="235" y="169"/>
                    </a:lnTo>
                    <a:lnTo>
                      <a:pt x="235" y="172"/>
                    </a:lnTo>
                    <a:lnTo>
                      <a:pt x="237" y="175"/>
                    </a:lnTo>
                    <a:lnTo>
                      <a:pt x="239" y="177"/>
                    </a:lnTo>
                    <a:lnTo>
                      <a:pt x="244" y="178"/>
                    </a:lnTo>
                    <a:lnTo>
                      <a:pt x="250" y="179"/>
                    </a:lnTo>
                    <a:lnTo>
                      <a:pt x="255" y="180"/>
                    </a:lnTo>
                    <a:lnTo>
                      <a:pt x="260" y="181"/>
                    </a:lnTo>
                    <a:lnTo>
                      <a:pt x="263" y="183"/>
                    </a:lnTo>
                    <a:lnTo>
                      <a:pt x="265" y="185"/>
                    </a:lnTo>
                    <a:lnTo>
                      <a:pt x="267" y="186"/>
                    </a:lnTo>
                    <a:lnTo>
                      <a:pt x="268" y="187"/>
                    </a:lnTo>
                    <a:lnTo>
                      <a:pt x="270" y="187"/>
                    </a:lnTo>
                    <a:lnTo>
                      <a:pt x="272" y="188"/>
                    </a:lnTo>
                    <a:lnTo>
                      <a:pt x="274" y="189"/>
                    </a:lnTo>
                    <a:lnTo>
                      <a:pt x="277" y="189"/>
                    </a:lnTo>
                    <a:lnTo>
                      <a:pt x="280" y="189"/>
                    </a:lnTo>
                    <a:lnTo>
                      <a:pt x="282" y="189"/>
                    </a:lnTo>
                    <a:lnTo>
                      <a:pt x="285" y="188"/>
                    </a:lnTo>
                    <a:lnTo>
                      <a:pt x="288" y="187"/>
                    </a:lnTo>
                    <a:lnTo>
                      <a:pt x="291" y="187"/>
                    </a:lnTo>
                    <a:lnTo>
                      <a:pt x="293" y="185"/>
                    </a:lnTo>
                    <a:lnTo>
                      <a:pt x="299" y="183"/>
                    </a:lnTo>
                    <a:lnTo>
                      <a:pt x="304" y="179"/>
                    </a:lnTo>
                    <a:lnTo>
                      <a:pt x="309" y="176"/>
                    </a:lnTo>
                    <a:lnTo>
                      <a:pt x="315" y="172"/>
                    </a:lnTo>
                    <a:lnTo>
                      <a:pt x="325" y="165"/>
                    </a:lnTo>
                    <a:lnTo>
                      <a:pt x="335" y="157"/>
                    </a:lnTo>
                    <a:lnTo>
                      <a:pt x="339" y="154"/>
                    </a:lnTo>
                    <a:lnTo>
                      <a:pt x="344" y="151"/>
                    </a:lnTo>
                    <a:lnTo>
                      <a:pt x="347" y="148"/>
                    </a:lnTo>
                    <a:lnTo>
                      <a:pt x="351" y="146"/>
                    </a:lnTo>
                    <a:lnTo>
                      <a:pt x="355" y="145"/>
                    </a:lnTo>
                    <a:lnTo>
                      <a:pt x="359" y="144"/>
                    </a:lnTo>
                    <a:lnTo>
                      <a:pt x="364" y="143"/>
                    </a:lnTo>
                    <a:lnTo>
                      <a:pt x="367" y="142"/>
                    </a:lnTo>
                    <a:lnTo>
                      <a:pt x="378" y="136"/>
                    </a:lnTo>
                    <a:lnTo>
                      <a:pt x="388" y="131"/>
                    </a:lnTo>
                    <a:lnTo>
                      <a:pt x="391" y="130"/>
                    </a:lnTo>
                    <a:lnTo>
                      <a:pt x="394" y="129"/>
                    </a:lnTo>
                    <a:lnTo>
                      <a:pt x="396" y="128"/>
                    </a:lnTo>
                    <a:lnTo>
                      <a:pt x="400" y="128"/>
                    </a:lnTo>
                    <a:lnTo>
                      <a:pt x="403" y="129"/>
                    </a:lnTo>
                    <a:lnTo>
                      <a:pt x="406" y="131"/>
                    </a:lnTo>
                    <a:lnTo>
                      <a:pt x="409" y="132"/>
                    </a:lnTo>
                    <a:lnTo>
                      <a:pt x="413" y="135"/>
                    </a:lnTo>
                    <a:lnTo>
                      <a:pt x="416" y="137"/>
                    </a:lnTo>
                    <a:lnTo>
                      <a:pt x="418" y="140"/>
                    </a:lnTo>
                    <a:lnTo>
                      <a:pt x="420" y="143"/>
                    </a:lnTo>
                    <a:lnTo>
                      <a:pt x="424" y="146"/>
                    </a:lnTo>
                    <a:lnTo>
                      <a:pt x="426" y="150"/>
                    </a:lnTo>
                    <a:lnTo>
                      <a:pt x="428" y="154"/>
                    </a:lnTo>
                    <a:lnTo>
                      <a:pt x="431" y="158"/>
                    </a:lnTo>
                    <a:lnTo>
                      <a:pt x="433" y="162"/>
                    </a:lnTo>
                    <a:lnTo>
                      <a:pt x="435" y="167"/>
                    </a:lnTo>
                    <a:lnTo>
                      <a:pt x="436" y="171"/>
                    </a:lnTo>
                    <a:lnTo>
                      <a:pt x="437" y="176"/>
                    </a:lnTo>
                    <a:lnTo>
                      <a:pt x="438" y="180"/>
                    </a:lnTo>
                    <a:lnTo>
                      <a:pt x="437" y="183"/>
                    </a:lnTo>
                    <a:lnTo>
                      <a:pt x="437" y="185"/>
                    </a:lnTo>
                    <a:lnTo>
                      <a:pt x="437" y="187"/>
                    </a:lnTo>
                    <a:lnTo>
                      <a:pt x="436" y="189"/>
                    </a:lnTo>
                    <a:lnTo>
                      <a:pt x="436" y="191"/>
                    </a:lnTo>
                    <a:lnTo>
                      <a:pt x="435" y="194"/>
                    </a:lnTo>
                    <a:lnTo>
                      <a:pt x="434" y="196"/>
                    </a:lnTo>
                    <a:lnTo>
                      <a:pt x="432" y="198"/>
                    </a:lnTo>
                    <a:lnTo>
                      <a:pt x="430" y="200"/>
                    </a:lnTo>
                    <a:lnTo>
                      <a:pt x="428" y="202"/>
                    </a:lnTo>
                    <a:lnTo>
                      <a:pt x="425" y="203"/>
                    </a:lnTo>
                    <a:lnTo>
                      <a:pt x="422" y="205"/>
                    </a:lnTo>
                    <a:lnTo>
                      <a:pt x="419" y="207"/>
                    </a:lnTo>
                    <a:lnTo>
                      <a:pt x="416" y="208"/>
                    </a:lnTo>
                    <a:lnTo>
                      <a:pt x="413" y="210"/>
                    </a:lnTo>
                    <a:lnTo>
                      <a:pt x="411" y="211"/>
                    </a:lnTo>
                    <a:lnTo>
                      <a:pt x="409" y="214"/>
                    </a:lnTo>
                    <a:lnTo>
                      <a:pt x="408" y="216"/>
                    </a:lnTo>
                    <a:lnTo>
                      <a:pt x="406" y="219"/>
                    </a:lnTo>
                    <a:lnTo>
                      <a:pt x="404" y="221"/>
                    </a:lnTo>
                    <a:lnTo>
                      <a:pt x="403" y="223"/>
                    </a:lnTo>
                    <a:lnTo>
                      <a:pt x="401" y="226"/>
                    </a:lnTo>
                    <a:lnTo>
                      <a:pt x="400" y="228"/>
                    </a:lnTo>
                    <a:lnTo>
                      <a:pt x="397" y="230"/>
                    </a:lnTo>
                    <a:lnTo>
                      <a:pt x="396" y="231"/>
                    </a:lnTo>
                    <a:lnTo>
                      <a:pt x="394" y="231"/>
                    </a:lnTo>
                    <a:lnTo>
                      <a:pt x="392" y="231"/>
                    </a:lnTo>
                    <a:lnTo>
                      <a:pt x="390" y="231"/>
                    </a:lnTo>
                    <a:lnTo>
                      <a:pt x="388" y="232"/>
                    </a:lnTo>
                    <a:lnTo>
                      <a:pt x="387" y="233"/>
                    </a:lnTo>
                    <a:lnTo>
                      <a:pt x="385" y="234"/>
                    </a:lnTo>
                    <a:lnTo>
                      <a:pt x="384" y="235"/>
                    </a:lnTo>
                    <a:lnTo>
                      <a:pt x="384" y="237"/>
                    </a:lnTo>
                    <a:lnTo>
                      <a:pt x="384" y="239"/>
                    </a:lnTo>
                    <a:lnTo>
                      <a:pt x="381" y="242"/>
                    </a:lnTo>
                    <a:lnTo>
                      <a:pt x="379" y="243"/>
                    </a:lnTo>
                    <a:lnTo>
                      <a:pt x="376" y="246"/>
                    </a:lnTo>
                    <a:lnTo>
                      <a:pt x="374" y="247"/>
                    </a:lnTo>
                    <a:lnTo>
                      <a:pt x="372" y="249"/>
                    </a:lnTo>
                    <a:lnTo>
                      <a:pt x="368" y="251"/>
                    </a:lnTo>
                    <a:lnTo>
                      <a:pt x="367" y="253"/>
                    </a:lnTo>
                    <a:lnTo>
                      <a:pt x="364" y="255"/>
                    </a:lnTo>
                    <a:lnTo>
                      <a:pt x="364" y="258"/>
                    </a:lnTo>
                    <a:lnTo>
                      <a:pt x="364" y="260"/>
                    </a:lnTo>
                    <a:lnTo>
                      <a:pt x="362" y="263"/>
                    </a:lnTo>
                    <a:lnTo>
                      <a:pt x="359" y="267"/>
                    </a:lnTo>
                    <a:lnTo>
                      <a:pt x="356" y="269"/>
                    </a:lnTo>
                    <a:lnTo>
                      <a:pt x="352" y="271"/>
                    </a:lnTo>
                    <a:lnTo>
                      <a:pt x="345" y="276"/>
                    </a:lnTo>
                    <a:lnTo>
                      <a:pt x="339" y="281"/>
                    </a:lnTo>
                    <a:lnTo>
                      <a:pt x="338" y="282"/>
                    </a:lnTo>
                    <a:lnTo>
                      <a:pt x="337" y="283"/>
                    </a:lnTo>
                    <a:lnTo>
                      <a:pt x="336" y="285"/>
                    </a:lnTo>
                    <a:lnTo>
                      <a:pt x="336" y="287"/>
                    </a:lnTo>
                    <a:lnTo>
                      <a:pt x="336" y="291"/>
                    </a:lnTo>
                    <a:lnTo>
                      <a:pt x="335" y="294"/>
                    </a:lnTo>
                    <a:lnTo>
                      <a:pt x="333" y="295"/>
                    </a:lnTo>
                    <a:lnTo>
                      <a:pt x="332" y="296"/>
                    </a:lnTo>
                    <a:lnTo>
                      <a:pt x="331" y="298"/>
                    </a:lnTo>
                    <a:lnTo>
                      <a:pt x="329" y="299"/>
                    </a:lnTo>
                    <a:lnTo>
                      <a:pt x="326" y="300"/>
                    </a:lnTo>
                    <a:lnTo>
                      <a:pt x="324" y="303"/>
                    </a:lnTo>
                    <a:lnTo>
                      <a:pt x="321" y="307"/>
                    </a:lnTo>
                    <a:lnTo>
                      <a:pt x="319" y="314"/>
                    </a:lnTo>
                    <a:lnTo>
                      <a:pt x="316" y="322"/>
                    </a:lnTo>
                    <a:lnTo>
                      <a:pt x="314" y="326"/>
                    </a:lnTo>
                    <a:lnTo>
                      <a:pt x="323" y="331"/>
                    </a:lnTo>
                    <a:lnTo>
                      <a:pt x="332" y="336"/>
                    </a:lnTo>
                    <a:lnTo>
                      <a:pt x="336" y="337"/>
                    </a:lnTo>
                    <a:lnTo>
                      <a:pt x="340" y="340"/>
                    </a:lnTo>
                    <a:lnTo>
                      <a:pt x="343" y="343"/>
                    </a:lnTo>
                    <a:lnTo>
                      <a:pt x="347" y="346"/>
                    </a:lnTo>
                    <a:lnTo>
                      <a:pt x="350" y="349"/>
                    </a:lnTo>
                    <a:lnTo>
                      <a:pt x="352" y="352"/>
                    </a:lnTo>
                    <a:lnTo>
                      <a:pt x="355" y="356"/>
                    </a:lnTo>
                    <a:lnTo>
                      <a:pt x="356" y="361"/>
                    </a:lnTo>
                    <a:lnTo>
                      <a:pt x="358" y="365"/>
                    </a:lnTo>
                    <a:lnTo>
                      <a:pt x="360" y="371"/>
                    </a:lnTo>
                    <a:lnTo>
                      <a:pt x="360" y="376"/>
                    </a:lnTo>
                    <a:lnTo>
                      <a:pt x="360" y="383"/>
                    </a:lnTo>
                    <a:lnTo>
                      <a:pt x="358" y="384"/>
                    </a:lnTo>
                    <a:lnTo>
                      <a:pt x="356" y="387"/>
                    </a:lnTo>
                    <a:lnTo>
                      <a:pt x="354" y="389"/>
                    </a:lnTo>
                    <a:lnTo>
                      <a:pt x="352" y="391"/>
                    </a:lnTo>
                    <a:lnTo>
                      <a:pt x="350" y="396"/>
                    </a:lnTo>
                    <a:lnTo>
                      <a:pt x="346" y="400"/>
                    </a:lnTo>
                    <a:lnTo>
                      <a:pt x="342" y="401"/>
                    </a:lnTo>
                    <a:lnTo>
                      <a:pt x="337" y="402"/>
                    </a:lnTo>
                    <a:lnTo>
                      <a:pt x="334" y="407"/>
                    </a:lnTo>
                    <a:lnTo>
                      <a:pt x="330" y="412"/>
                    </a:lnTo>
                    <a:lnTo>
                      <a:pt x="328" y="412"/>
                    </a:lnTo>
                    <a:lnTo>
                      <a:pt x="326" y="413"/>
                    </a:lnTo>
                    <a:lnTo>
                      <a:pt x="324" y="414"/>
                    </a:lnTo>
                    <a:lnTo>
                      <a:pt x="322" y="415"/>
                    </a:lnTo>
                    <a:lnTo>
                      <a:pt x="317" y="416"/>
                    </a:lnTo>
                    <a:lnTo>
                      <a:pt x="313" y="418"/>
                    </a:lnTo>
                    <a:lnTo>
                      <a:pt x="309" y="423"/>
                    </a:lnTo>
                    <a:lnTo>
                      <a:pt x="306" y="428"/>
                    </a:lnTo>
                    <a:lnTo>
                      <a:pt x="300" y="430"/>
                    </a:lnTo>
                    <a:lnTo>
                      <a:pt x="296" y="433"/>
                    </a:lnTo>
                    <a:lnTo>
                      <a:pt x="292" y="434"/>
                    </a:lnTo>
                    <a:lnTo>
                      <a:pt x="291" y="436"/>
                    </a:lnTo>
                    <a:lnTo>
                      <a:pt x="288" y="437"/>
                    </a:lnTo>
                    <a:lnTo>
                      <a:pt x="286" y="439"/>
                    </a:lnTo>
                    <a:lnTo>
                      <a:pt x="283" y="442"/>
                    </a:lnTo>
                    <a:lnTo>
                      <a:pt x="280" y="446"/>
                    </a:lnTo>
                    <a:lnTo>
                      <a:pt x="279" y="448"/>
                    </a:lnTo>
                    <a:lnTo>
                      <a:pt x="277" y="450"/>
                    </a:lnTo>
                    <a:lnTo>
                      <a:pt x="276" y="452"/>
                    </a:lnTo>
                    <a:lnTo>
                      <a:pt x="274" y="452"/>
                    </a:lnTo>
                    <a:lnTo>
                      <a:pt x="272" y="453"/>
                    </a:lnTo>
                    <a:lnTo>
                      <a:pt x="268" y="453"/>
                    </a:lnTo>
                    <a:lnTo>
                      <a:pt x="266" y="456"/>
                    </a:lnTo>
                    <a:lnTo>
                      <a:pt x="263" y="460"/>
                    </a:lnTo>
                    <a:lnTo>
                      <a:pt x="262" y="462"/>
                    </a:lnTo>
                    <a:lnTo>
                      <a:pt x="261" y="464"/>
                    </a:lnTo>
                    <a:lnTo>
                      <a:pt x="259" y="465"/>
                    </a:lnTo>
                    <a:lnTo>
                      <a:pt x="258" y="467"/>
                    </a:lnTo>
                    <a:lnTo>
                      <a:pt x="254" y="468"/>
                    </a:lnTo>
                    <a:lnTo>
                      <a:pt x="251" y="469"/>
                    </a:lnTo>
                    <a:lnTo>
                      <a:pt x="250" y="470"/>
                    </a:lnTo>
                    <a:lnTo>
                      <a:pt x="248" y="472"/>
                    </a:lnTo>
                    <a:lnTo>
                      <a:pt x="247" y="475"/>
                    </a:lnTo>
                    <a:lnTo>
                      <a:pt x="244" y="476"/>
                    </a:lnTo>
                    <a:lnTo>
                      <a:pt x="243" y="478"/>
                    </a:lnTo>
                    <a:lnTo>
                      <a:pt x="240" y="480"/>
                    </a:lnTo>
                    <a:lnTo>
                      <a:pt x="235" y="482"/>
                    </a:lnTo>
                    <a:lnTo>
                      <a:pt x="231" y="484"/>
                    </a:lnTo>
                    <a:lnTo>
                      <a:pt x="229" y="486"/>
                    </a:lnTo>
                    <a:lnTo>
                      <a:pt x="227" y="488"/>
                    </a:lnTo>
                    <a:lnTo>
                      <a:pt x="225" y="489"/>
                    </a:lnTo>
                    <a:lnTo>
                      <a:pt x="223" y="492"/>
                    </a:lnTo>
                    <a:lnTo>
                      <a:pt x="222" y="494"/>
                    </a:lnTo>
                    <a:lnTo>
                      <a:pt x="221" y="496"/>
                    </a:lnTo>
                    <a:lnTo>
                      <a:pt x="221" y="500"/>
                    </a:lnTo>
                    <a:lnTo>
                      <a:pt x="221" y="504"/>
                    </a:lnTo>
                    <a:lnTo>
                      <a:pt x="222" y="504"/>
                    </a:lnTo>
                    <a:lnTo>
                      <a:pt x="224" y="504"/>
                    </a:lnTo>
                    <a:lnTo>
                      <a:pt x="225" y="504"/>
                    </a:lnTo>
                    <a:lnTo>
                      <a:pt x="227" y="504"/>
                    </a:lnTo>
                    <a:lnTo>
                      <a:pt x="229" y="504"/>
                    </a:lnTo>
                    <a:lnTo>
                      <a:pt x="232" y="504"/>
                    </a:lnTo>
                    <a:lnTo>
                      <a:pt x="239" y="502"/>
                    </a:lnTo>
                    <a:lnTo>
                      <a:pt x="246" y="500"/>
                    </a:lnTo>
                    <a:lnTo>
                      <a:pt x="259" y="494"/>
                    </a:lnTo>
                    <a:lnTo>
                      <a:pt x="267" y="490"/>
                    </a:lnTo>
                    <a:lnTo>
                      <a:pt x="272" y="489"/>
                    </a:lnTo>
                    <a:lnTo>
                      <a:pt x="276" y="488"/>
                    </a:lnTo>
                    <a:lnTo>
                      <a:pt x="280" y="488"/>
                    </a:lnTo>
                    <a:lnTo>
                      <a:pt x="284" y="488"/>
                    </a:lnTo>
                    <a:lnTo>
                      <a:pt x="287" y="487"/>
                    </a:lnTo>
                    <a:lnTo>
                      <a:pt x="290" y="485"/>
                    </a:lnTo>
                    <a:lnTo>
                      <a:pt x="292" y="485"/>
                    </a:lnTo>
                    <a:lnTo>
                      <a:pt x="296" y="484"/>
                    </a:lnTo>
                    <a:lnTo>
                      <a:pt x="298" y="484"/>
                    </a:lnTo>
                    <a:lnTo>
                      <a:pt x="301" y="484"/>
                    </a:lnTo>
                    <a:lnTo>
                      <a:pt x="304" y="484"/>
                    </a:lnTo>
                    <a:lnTo>
                      <a:pt x="306" y="484"/>
                    </a:lnTo>
                    <a:lnTo>
                      <a:pt x="308" y="485"/>
                    </a:lnTo>
                    <a:lnTo>
                      <a:pt x="311" y="485"/>
                    </a:lnTo>
                    <a:lnTo>
                      <a:pt x="313" y="486"/>
                    </a:lnTo>
                    <a:lnTo>
                      <a:pt x="315" y="487"/>
                    </a:lnTo>
                    <a:lnTo>
                      <a:pt x="320" y="489"/>
                    </a:lnTo>
                    <a:lnTo>
                      <a:pt x="323" y="492"/>
                    </a:lnTo>
                    <a:lnTo>
                      <a:pt x="327" y="495"/>
                    </a:lnTo>
                    <a:lnTo>
                      <a:pt x="330" y="499"/>
                    </a:lnTo>
                    <a:lnTo>
                      <a:pt x="332" y="502"/>
                    </a:lnTo>
                    <a:lnTo>
                      <a:pt x="335" y="506"/>
                    </a:lnTo>
                    <a:lnTo>
                      <a:pt x="337" y="511"/>
                    </a:lnTo>
                    <a:lnTo>
                      <a:pt x="339" y="515"/>
                    </a:lnTo>
                    <a:lnTo>
                      <a:pt x="340" y="520"/>
                    </a:lnTo>
                    <a:lnTo>
                      <a:pt x="342" y="524"/>
                    </a:lnTo>
                    <a:lnTo>
                      <a:pt x="338" y="528"/>
                    </a:lnTo>
                    <a:lnTo>
                      <a:pt x="335" y="532"/>
                    </a:lnTo>
                    <a:lnTo>
                      <a:pt x="332" y="532"/>
                    </a:lnTo>
                    <a:lnTo>
                      <a:pt x="328" y="532"/>
                    </a:lnTo>
                    <a:lnTo>
                      <a:pt x="326" y="532"/>
                    </a:lnTo>
                    <a:lnTo>
                      <a:pt x="323" y="532"/>
                    </a:lnTo>
                    <a:lnTo>
                      <a:pt x="319" y="533"/>
                    </a:lnTo>
                    <a:lnTo>
                      <a:pt x="315" y="536"/>
                    </a:lnTo>
                    <a:lnTo>
                      <a:pt x="311" y="539"/>
                    </a:lnTo>
                    <a:lnTo>
                      <a:pt x="307" y="541"/>
                    </a:lnTo>
                    <a:lnTo>
                      <a:pt x="304" y="541"/>
                    </a:lnTo>
                    <a:lnTo>
                      <a:pt x="302" y="541"/>
                    </a:lnTo>
                    <a:lnTo>
                      <a:pt x="300" y="542"/>
                    </a:lnTo>
                    <a:lnTo>
                      <a:pt x="297" y="542"/>
                    </a:lnTo>
                    <a:lnTo>
                      <a:pt x="296" y="542"/>
                    </a:lnTo>
                    <a:lnTo>
                      <a:pt x="293" y="542"/>
                    </a:lnTo>
                    <a:lnTo>
                      <a:pt x="292" y="542"/>
                    </a:lnTo>
                    <a:lnTo>
                      <a:pt x="290" y="543"/>
                    </a:lnTo>
                    <a:lnTo>
                      <a:pt x="290" y="544"/>
                    </a:lnTo>
                    <a:lnTo>
                      <a:pt x="290" y="545"/>
                    </a:lnTo>
                    <a:lnTo>
                      <a:pt x="289" y="546"/>
                    </a:lnTo>
                    <a:lnTo>
                      <a:pt x="288" y="548"/>
                    </a:lnTo>
                    <a:lnTo>
                      <a:pt x="285" y="550"/>
                    </a:lnTo>
                    <a:lnTo>
                      <a:pt x="282" y="553"/>
                    </a:lnTo>
                    <a:lnTo>
                      <a:pt x="278" y="556"/>
                    </a:lnTo>
                    <a:lnTo>
                      <a:pt x="274" y="558"/>
                    </a:lnTo>
                    <a:lnTo>
                      <a:pt x="271" y="559"/>
                    </a:lnTo>
                    <a:lnTo>
                      <a:pt x="267" y="560"/>
                    </a:lnTo>
                    <a:lnTo>
                      <a:pt x="267" y="559"/>
                    </a:lnTo>
                    <a:lnTo>
                      <a:pt x="267" y="558"/>
                    </a:lnTo>
                    <a:lnTo>
                      <a:pt x="264" y="556"/>
                    </a:lnTo>
                    <a:lnTo>
                      <a:pt x="261" y="552"/>
                    </a:lnTo>
                    <a:lnTo>
                      <a:pt x="260" y="551"/>
                    </a:lnTo>
                    <a:lnTo>
                      <a:pt x="260" y="549"/>
                    </a:lnTo>
                    <a:lnTo>
                      <a:pt x="260" y="548"/>
                    </a:lnTo>
                    <a:lnTo>
                      <a:pt x="261" y="546"/>
                    </a:lnTo>
                    <a:lnTo>
                      <a:pt x="261" y="545"/>
                    </a:lnTo>
                    <a:lnTo>
                      <a:pt x="261" y="544"/>
                    </a:lnTo>
                    <a:lnTo>
                      <a:pt x="261" y="542"/>
                    </a:lnTo>
                    <a:lnTo>
                      <a:pt x="260" y="541"/>
                    </a:lnTo>
                    <a:lnTo>
                      <a:pt x="255" y="541"/>
                    </a:lnTo>
                    <a:lnTo>
                      <a:pt x="248" y="541"/>
                    </a:lnTo>
                    <a:lnTo>
                      <a:pt x="243" y="541"/>
                    </a:lnTo>
                    <a:lnTo>
                      <a:pt x="237" y="541"/>
                    </a:lnTo>
                    <a:lnTo>
                      <a:pt x="235" y="543"/>
                    </a:lnTo>
                    <a:lnTo>
                      <a:pt x="235" y="546"/>
                    </a:lnTo>
                    <a:lnTo>
                      <a:pt x="235" y="548"/>
                    </a:lnTo>
                    <a:lnTo>
                      <a:pt x="235" y="551"/>
                    </a:lnTo>
                    <a:lnTo>
                      <a:pt x="235" y="553"/>
                    </a:lnTo>
                    <a:lnTo>
                      <a:pt x="235" y="556"/>
                    </a:lnTo>
                    <a:lnTo>
                      <a:pt x="236" y="561"/>
                    </a:lnTo>
                    <a:lnTo>
                      <a:pt x="239" y="567"/>
                    </a:lnTo>
                    <a:lnTo>
                      <a:pt x="243" y="576"/>
                    </a:lnTo>
                    <a:lnTo>
                      <a:pt x="247" y="586"/>
                    </a:lnTo>
                    <a:lnTo>
                      <a:pt x="247" y="589"/>
                    </a:lnTo>
                    <a:lnTo>
                      <a:pt x="248" y="593"/>
                    </a:lnTo>
                    <a:lnTo>
                      <a:pt x="248" y="596"/>
                    </a:lnTo>
                    <a:lnTo>
                      <a:pt x="248" y="600"/>
                    </a:lnTo>
                    <a:lnTo>
                      <a:pt x="248" y="603"/>
                    </a:lnTo>
                    <a:lnTo>
                      <a:pt x="249" y="606"/>
                    </a:lnTo>
                    <a:lnTo>
                      <a:pt x="250" y="609"/>
                    </a:lnTo>
                    <a:lnTo>
                      <a:pt x="251" y="613"/>
                    </a:lnTo>
                    <a:lnTo>
                      <a:pt x="253" y="616"/>
                    </a:lnTo>
                    <a:lnTo>
                      <a:pt x="255" y="618"/>
                    </a:lnTo>
                    <a:lnTo>
                      <a:pt x="256" y="620"/>
                    </a:lnTo>
                    <a:lnTo>
                      <a:pt x="257" y="622"/>
                    </a:lnTo>
                    <a:lnTo>
                      <a:pt x="257" y="624"/>
                    </a:lnTo>
                    <a:lnTo>
                      <a:pt x="257" y="625"/>
                    </a:lnTo>
                    <a:lnTo>
                      <a:pt x="257" y="628"/>
                    </a:lnTo>
                    <a:lnTo>
                      <a:pt x="257" y="629"/>
                    </a:lnTo>
                    <a:lnTo>
                      <a:pt x="257" y="632"/>
                    </a:lnTo>
                    <a:lnTo>
                      <a:pt x="258" y="634"/>
                    </a:lnTo>
                    <a:lnTo>
                      <a:pt x="261" y="639"/>
                    </a:lnTo>
                    <a:lnTo>
                      <a:pt x="263" y="643"/>
                    </a:lnTo>
                    <a:lnTo>
                      <a:pt x="265" y="645"/>
                    </a:lnTo>
                    <a:lnTo>
                      <a:pt x="265" y="648"/>
                    </a:lnTo>
                    <a:lnTo>
                      <a:pt x="266" y="652"/>
                    </a:lnTo>
                    <a:lnTo>
                      <a:pt x="266" y="657"/>
                    </a:lnTo>
                    <a:lnTo>
                      <a:pt x="266" y="668"/>
                    </a:lnTo>
                    <a:lnTo>
                      <a:pt x="265" y="679"/>
                    </a:lnTo>
                    <a:lnTo>
                      <a:pt x="263" y="691"/>
                    </a:lnTo>
                    <a:lnTo>
                      <a:pt x="263" y="700"/>
                    </a:lnTo>
                    <a:lnTo>
                      <a:pt x="261" y="708"/>
                    </a:lnTo>
                    <a:lnTo>
                      <a:pt x="260" y="713"/>
                    </a:lnTo>
                    <a:lnTo>
                      <a:pt x="259" y="716"/>
                    </a:lnTo>
                    <a:lnTo>
                      <a:pt x="259" y="720"/>
                    </a:lnTo>
                    <a:lnTo>
                      <a:pt x="259" y="723"/>
                    </a:lnTo>
                    <a:lnTo>
                      <a:pt x="259" y="727"/>
                    </a:lnTo>
                    <a:lnTo>
                      <a:pt x="258" y="732"/>
                    </a:lnTo>
                    <a:lnTo>
                      <a:pt x="258" y="739"/>
                    </a:lnTo>
                    <a:lnTo>
                      <a:pt x="258" y="741"/>
                    </a:lnTo>
                    <a:lnTo>
                      <a:pt x="257" y="744"/>
                    </a:lnTo>
                    <a:lnTo>
                      <a:pt x="257" y="747"/>
                    </a:lnTo>
                    <a:lnTo>
                      <a:pt x="256" y="749"/>
                    </a:lnTo>
                    <a:lnTo>
                      <a:pt x="255" y="752"/>
                    </a:lnTo>
                    <a:lnTo>
                      <a:pt x="254" y="754"/>
                    </a:lnTo>
                    <a:lnTo>
                      <a:pt x="251" y="756"/>
                    </a:lnTo>
                    <a:lnTo>
                      <a:pt x="249" y="758"/>
                    </a:lnTo>
                    <a:lnTo>
                      <a:pt x="247" y="760"/>
                    </a:lnTo>
                    <a:lnTo>
                      <a:pt x="245" y="760"/>
                    </a:lnTo>
                    <a:lnTo>
                      <a:pt x="243" y="762"/>
                    </a:lnTo>
                    <a:lnTo>
                      <a:pt x="239" y="763"/>
                    </a:lnTo>
                    <a:lnTo>
                      <a:pt x="236" y="764"/>
                    </a:lnTo>
                    <a:lnTo>
                      <a:pt x="233" y="764"/>
                    </a:lnTo>
                    <a:lnTo>
                      <a:pt x="230" y="764"/>
                    </a:lnTo>
                    <a:lnTo>
                      <a:pt x="226" y="764"/>
                    </a:lnTo>
                    <a:lnTo>
                      <a:pt x="223" y="763"/>
                    </a:lnTo>
                    <a:lnTo>
                      <a:pt x="219" y="763"/>
                    </a:lnTo>
                    <a:lnTo>
                      <a:pt x="216" y="762"/>
                    </a:lnTo>
                    <a:lnTo>
                      <a:pt x="213" y="761"/>
                    </a:lnTo>
                    <a:lnTo>
                      <a:pt x="210" y="760"/>
                    </a:lnTo>
                    <a:lnTo>
                      <a:pt x="207" y="760"/>
                    </a:lnTo>
                    <a:lnTo>
                      <a:pt x="205" y="758"/>
                    </a:lnTo>
                    <a:lnTo>
                      <a:pt x="203" y="757"/>
                    </a:lnTo>
                    <a:lnTo>
                      <a:pt x="201" y="756"/>
                    </a:lnTo>
                    <a:lnTo>
                      <a:pt x="200" y="754"/>
                    </a:lnTo>
                    <a:lnTo>
                      <a:pt x="199" y="752"/>
                    </a:lnTo>
                    <a:lnTo>
                      <a:pt x="197" y="751"/>
                    </a:lnTo>
                    <a:lnTo>
                      <a:pt x="196" y="749"/>
                    </a:lnTo>
                    <a:lnTo>
                      <a:pt x="195" y="748"/>
                    </a:lnTo>
                    <a:lnTo>
                      <a:pt x="193" y="746"/>
                    </a:lnTo>
                    <a:lnTo>
                      <a:pt x="191" y="745"/>
                    </a:lnTo>
                    <a:lnTo>
                      <a:pt x="187" y="744"/>
                    </a:lnTo>
                    <a:lnTo>
                      <a:pt x="182" y="742"/>
                    </a:lnTo>
                    <a:lnTo>
                      <a:pt x="177" y="740"/>
                    </a:lnTo>
                    <a:lnTo>
                      <a:pt x="172" y="740"/>
                    </a:lnTo>
                    <a:lnTo>
                      <a:pt x="168" y="738"/>
                    </a:lnTo>
                    <a:lnTo>
                      <a:pt x="163" y="736"/>
                    </a:lnTo>
                    <a:lnTo>
                      <a:pt x="162" y="736"/>
                    </a:lnTo>
                    <a:lnTo>
                      <a:pt x="159" y="734"/>
                    </a:lnTo>
                    <a:lnTo>
                      <a:pt x="158" y="733"/>
                    </a:lnTo>
                    <a:lnTo>
                      <a:pt x="156" y="732"/>
                    </a:lnTo>
                    <a:lnTo>
                      <a:pt x="151" y="728"/>
                    </a:lnTo>
                    <a:lnTo>
                      <a:pt x="146" y="724"/>
                    </a:lnTo>
                    <a:lnTo>
                      <a:pt x="144" y="723"/>
                    </a:lnTo>
                    <a:lnTo>
                      <a:pt x="143" y="721"/>
                    </a:lnTo>
                    <a:lnTo>
                      <a:pt x="143" y="720"/>
                    </a:lnTo>
                    <a:lnTo>
                      <a:pt x="142" y="719"/>
                    </a:lnTo>
                    <a:lnTo>
                      <a:pt x="142" y="717"/>
                    </a:lnTo>
                    <a:lnTo>
                      <a:pt x="142" y="716"/>
                    </a:lnTo>
                    <a:lnTo>
                      <a:pt x="143" y="716"/>
                    </a:lnTo>
                    <a:lnTo>
                      <a:pt x="144" y="714"/>
                    </a:lnTo>
                    <a:lnTo>
                      <a:pt x="145" y="713"/>
                    </a:lnTo>
                    <a:lnTo>
                      <a:pt x="147" y="712"/>
                    </a:lnTo>
                    <a:lnTo>
                      <a:pt x="149" y="712"/>
                    </a:lnTo>
                    <a:lnTo>
                      <a:pt x="151" y="711"/>
                    </a:lnTo>
                    <a:lnTo>
                      <a:pt x="159" y="709"/>
                    </a:lnTo>
                    <a:lnTo>
                      <a:pt x="166" y="708"/>
                    </a:lnTo>
                    <a:lnTo>
                      <a:pt x="179" y="706"/>
                    </a:lnTo>
                    <a:lnTo>
                      <a:pt x="188" y="705"/>
                    </a:lnTo>
                    <a:lnTo>
                      <a:pt x="191" y="705"/>
                    </a:lnTo>
                    <a:lnTo>
                      <a:pt x="195" y="705"/>
                    </a:lnTo>
                    <a:lnTo>
                      <a:pt x="199" y="705"/>
                    </a:lnTo>
                    <a:lnTo>
                      <a:pt x="202" y="705"/>
                    </a:lnTo>
                    <a:lnTo>
                      <a:pt x="203" y="704"/>
                    </a:lnTo>
                    <a:lnTo>
                      <a:pt x="206" y="702"/>
                    </a:lnTo>
                    <a:lnTo>
                      <a:pt x="207" y="700"/>
                    </a:lnTo>
                    <a:lnTo>
                      <a:pt x="210" y="697"/>
                    </a:lnTo>
                    <a:lnTo>
                      <a:pt x="212" y="695"/>
                    </a:lnTo>
                    <a:lnTo>
                      <a:pt x="214" y="693"/>
                    </a:lnTo>
                    <a:lnTo>
                      <a:pt x="215" y="692"/>
                    </a:lnTo>
                    <a:lnTo>
                      <a:pt x="217" y="692"/>
                    </a:lnTo>
                    <a:lnTo>
                      <a:pt x="217" y="688"/>
                    </a:lnTo>
                    <a:lnTo>
                      <a:pt x="217" y="684"/>
                    </a:lnTo>
                    <a:lnTo>
                      <a:pt x="218" y="679"/>
                    </a:lnTo>
                    <a:lnTo>
                      <a:pt x="219" y="675"/>
                    </a:lnTo>
                    <a:lnTo>
                      <a:pt x="221" y="665"/>
                    </a:lnTo>
                    <a:lnTo>
                      <a:pt x="223" y="657"/>
                    </a:lnTo>
                    <a:lnTo>
                      <a:pt x="223" y="655"/>
                    </a:lnTo>
                    <a:lnTo>
                      <a:pt x="224" y="653"/>
                    </a:lnTo>
                    <a:lnTo>
                      <a:pt x="224" y="652"/>
                    </a:lnTo>
                    <a:lnTo>
                      <a:pt x="224" y="649"/>
                    </a:lnTo>
                    <a:lnTo>
                      <a:pt x="223" y="647"/>
                    </a:lnTo>
                    <a:lnTo>
                      <a:pt x="222" y="644"/>
                    </a:lnTo>
                    <a:lnTo>
                      <a:pt x="219" y="638"/>
                    </a:lnTo>
                    <a:lnTo>
                      <a:pt x="217" y="634"/>
                    </a:lnTo>
                    <a:lnTo>
                      <a:pt x="217" y="628"/>
                    </a:lnTo>
                    <a:lnTo>
                      <a:pt x="217" y="622"/>
                    </a:lnTo>
                    <a:lnTo>
                      <a:pt x="217" y="616"/>
                    </a:lnTo>
                    <a:lnTo>
                      <a:pt x="217" y="611"/>
                    </a:lnTo>
                    <a:lnTo>
                      <a:pt x="214" y="602"/>
                    </a:lnTo>
                    <a:lnTo>
                      <a:pt x="211" y="592"/>
                    </a:lnTo>
                    <a:lnTo>
                      <a:pt x="211" y="587"/>
                    </a:lnTo>
                    <a:lnTo>
                      <a:pt x="209" y="582"/>
                    </a:lnTo>
                    <a:lnTo>
                      <a:pt x="208" y="578"/>
                    </a:lnTo>
                    <a:lnTo>
                      <a:pt x="207" y="574"/>
                    </a:lnTo>
                    <a:lnTo>
                      <a:pt x="201" y="573"/>
                    </a:lnTo>
                    <a:lnTo>
                      <a:pt x="196" y="573"/>
                    </a:lnTo>
                    <a:lnTo>
                      <a:pt x="191" y="574"/>
                    </a:lnTo>
                    <a:lnTo>
                      <a:pt x="186" y="575"/>
                    </a:lnTo>
                    <a:lnTo>
                      <a:pt x="181" y="576"/>
                    </a:lnTo>
                    <a:lnTo>
                      <a:pt x="178" y="576"/>
                    </a:lnTo>
                    <a:lnTo>
                      <a:pt x="174" y="578"/>
                    </a:lnTo>
                    <a:lnTo>
                      <a:pt x="170" y="580"/>
                    </a:lnTo>
                    <a:lnTo>
                      <a:pt x="163" y="584"/>
                    </a:lnTo>
                    <a:lnTo>
                      <a:pt x="155" y="589"/>
                    </a:lnTo>
                    <a:lnTo>
                      <a:pt x="149" y="594"/>
                    </a:lnTo>
                    <a:lnTo>
                      <a:pt x="143" y="599"/>
                    </a:lnTo>
                    <a:lnTo>
                      <a:pt x="140" y="600"/>
                    </a:lnTo>
                    <a:lnTo>
                      <a:pt x="138" y="600"/>
                    </a:lnTo>
                    <a:lnTo>
                      <a:pt x="135" y="601"/>
                    </a:lnTo>
                    <a:lnTo>
                      <a:pt x="133" y="602"/>
                    </a:lnTo>
                    <a:lnTo>
                      <a:pt x="131" y="602"/>
                    </a:lnTo>
                    <a:lnTo>
                      <a:pt x="128" y="603"/>
                    </a:lnTo>
                    <a:lnTo>
                      <a:pt x="126" y="604"/>
                    </a:lnTo>
                    <a:lnTo>
                      <a:pt x="123" y="605"/>
                    </a:lnTo>
                    <a:lnTo>
                      <a:pt x="119" y="609"/>
                    </a:lnTo>
                    <a:lnTo>
                      <a:pt x="115" y="612"/>
                    </a:lnTo>
                    <a:lnTo>
                      <a:pt x="108" y="616"/>
                    </a:lnTo>
                    <a:lnTo>
                      <a:pt x="102" y="620"/>
                    </a:lnTo>
                    <a:lnTo>
                      <a:pt x="95" y="624"/>
                    </a:lnTo>
                    <a:lnTo>
                      <a:pt x="87" y="628"/>
                    </a:lnTo>
                    <a:lnTo>
                      <a:pt x="79" y="631"/>
                    </a:lnTo>
                    <a:lnTo>
                      <a:pt x="71" y="634"/>
                    </a:lnTo>
                    <a:lnTo>
                      <a:pt x="62" y="637"/>
                    </a:lnTo>
                    <a:lnTo>
                      <a:pt x="54" y="640"/>
                    </a:lnTo>
                    <a:lnTo>
                      <a:pt x="45" y="641"/>
                    </a:lnTo>
                    <a:lnTo>
                      <a:pt x="36" y="642"/>
                    </a:lnTo>
                    <a:lnTo>
                      <a:pt x="32" y="643"/>
                    </a:lnTo>
                    <a:lnTo>
                      <a:pt x="28" y="643"/>
                    </a:lnTo>
                    <a:lnTo>
                      <a:pt x="24" y="643"/>
                    </a:lnTo>
                    <a:lnTo>
                      <a:pt x="20" y="643"/>
                    </a:lnTo>
                    <a:lnTo>
                      <a:pt x="16" y="642"/>
                    </a:lnTo>
                    <a:lnTo>
                      <a:pt x="13" y="641"/>
                    </a:lnTo>
                    <a:lnTo>
                      <a:pt x="9" y="641"/>
                    </a:lnTo>
                    <a:lnTo>
                      <a:pt x="5" y="640"/>
                    </a:lnTo>
                    <a:lnTo>
                      <a:pt x="3" y="636"/>
                    </a:lnTo>
                    <a:lnTo>
                      <a:pt x="3" y="633"/>
                    </a:lnTo>
                    <a:lnTo>
                      <a:pt x="2" y="632"/>
                    </a:lnTo>
                    <a:lnTo>
                      <a:pt x="1" y="629"/>
                    </a:lnTo>
                    <a:lnTo>
                      <a:pt x="1" y="628"/>
                    </a:lnTo>
                    <a:lnTo>
                      <a:pt x="0" y="625"/>
                    </a:lnTo>
                    <a:lnTo>
                      <a:pt x="3" y="622"/>
                    </a:lnTo>
                    <a:lnTo>
                      <a:pt x="5" y="618"/>
                    </a:lnTo>
                    <a:lnTo>
                      <a:pt x="7" y="615"/>
                    </a:lnTo>
                    <a:lnTo>
                      <a:pt x="10" y="611"/>
                    </a:lnTo>
                    <a:lnTo>
                      <a:pt x="15" y="610"/>
                    </a:lnTo>
                    <a:lnTo>
                      <a:pt x="21" y="608"/>
                    </a:lnTo>
                    <a:lnTo>
                      <a:pt x="27" y="606"/>
                    </a:lnTo>
                    <a:lnTo>
                      <a:pt x="32" y="603"/>
                    </a:lnTo>
                    <a:lnTo>
                      <a:pt x="37" y="600"/>
                    </a:lnTo>
                    <a:lnTo>
                      <a:pt x="42" y="597"/>
                    </a:lnTo>
                    <a:lnTo>
                      <a:pt x="47" y="595"/>
                    </a:lnTo>
                    <a:lnTo>
                      <a:pt x="51" y="592"/>
                    </a:lnTo>
                    <a:lnTo>
                      <a:pt x="53" y="591"/>
                    </a:lnTo>
                    <a:lnTo>
                      <a:pt x="55" y="590"/>
                    </a:lnTo>
                    <a:lnTo>
                      <a:pt x="57" y="589"/>
                    </a:lnTo>
                    <a:lnTo>
                      <a:pt x="59" y="589"/>
                    </a:lnTo>
                    <a:lnTo>
                      <a:pt x="62" y="589"/>
                    </a:lnTo>
                    <a:lnTo>
                      <a:pt x="64" y="589"/>
                    </a:lnTo>
                    <a:lnTo>
                      <a:pt x="67" y="588"/>
                    </a:lnTo>
                    <a:lnTo>
                      <a:pt x="68" y="588"/>
                    </a:lnTo>
                    <a:lnTo>
                      <a:pt x="73" y="584"/>
                    </a:lnTo>
                    <a:lnTo>
                      <a:pt x="78" y="579"/>
                    </a:lnTo>
                    <a:lnTo>
                      <a:pt x="83" y="575"/>
                    </a:lnTo>
                    <a:lnTo>
                      <a:pt x="87" y="572"/>
                    </a:lnTo>
                    <a:lnTo>
                      <a:pt x="93" y="568"/>
                    </a:lnTo>
                    <a:lnTo>
                      <a:pt x="99" y="566"/>
                    </a:lnTo>
                    <a:lnTo>
                      <a:pt x="105" y="564"/>
                    </a:lnTo>
                    <a:lnTo>
                      <a:pt x="111" y="561"/>
                    </a:lnTo>
                    <a:lnTo>
                      <a:pt x="117" y="560"/>
                    </a:lnTo>
                    <a:lnTo>
                      <a:pt x="123" y="557"/>
                    </a:lnTo>
                    <a:lnTo>
                      <a:pt x="129" y="555"/>
                    </a:lnTo>
                    <a:lnTo>
                      <a:pt x="135" y="552"/>
                    </a:lnTo>
                    <a:lnTo>
                      <a:pt x="136" y="550"/>
                    </a:lnTo>
                    <a:lnTo>
                      <a:pt x="138" y="548"/>
                    </a:lnTo>
                    <a:lnTo>
                      <a:pt x="139" y="547"/>
                    </a:lnTo>
                    <a:lnTo>
                      <a:pt x="141" y="545"/>
                    </a:lnTo>
                    <a:lnTo>
                      <a:pt x="143" y="541"/>
                    </a:lnTo>
                    <a:lnTo>
                      <a:pt x="147" y="539"/>
                    </a:lnTo>
                    <a:lnTo>
                      <a:pt x="151" y="536"/>
                    </a:lnTo>
                    <a:lnTo>
                      <a:pt x="156" y="534"/>
                    </a:lnTo>
                    <a:lnTo>
                      <a:pt x="163" y="532"/>
                    </a:lnTo>
                    <a:lnTo>
                      <a:pt x="170" y="529"/>
                    </a:lnTo>
                    <a:lnTo>
                      <a:pt x="176" y="526"/>
                    </a:lnTo>
                    <a:lnTo>
                      <a:pt x="183" y="524"/>
                    </a:lnTo>
                    <a:lnTo>
                      <a:pt x="185" y="523"/>
                    </a:lnTo>
                    <a:lnTo>
                      <a:pt x="187" y="521"/>
                    </a:lnTo>
                    <a:lnTo>
                      <a:pt x="189" y="520"/>
                    </a:lnTo>
                    <a:lnTo>
                      <a:pt x="191" y="518"/>
                    </a:lnTo>
                    <a:lnTo>
                      <a:pt x="191" y="516"/>
                    </a:lnTo>
                    <a:lnTo>
                      <a:pt x="191" y="514"/>
                    </a:lnTo>
                    <a:lnTo>
                      <a:pt x="191" y="512"/>
                    </a:lnTo>
                    <a:lnTo>
                      <a:pt x="191" y="509"/>
                    </a:lnTo>
                    <a:lnTo>
                      <a:pt x="192" y="507"/>
                    </a:lnTo>
                    <a:lnTo>
                      <a:pt x="192" y="504"/>
                    </a:lnTo>
                    <a:lnTo>
                      <a:pt x="192" y="502"/>
                    </a:lnTo>
                    <a:lnTo>
                      <a:pt x="193" y="500"/>
                    </a:lnTo>
                    <a:lnTo>
                      <a:pt x="194" y="498"/>
                    </a:lnTo>
                    <a:lnTo>
                      <a:pt x="195" y="496"/>
                    </a:lnTo>
                    <a:lnTo>
                      <a:pt x="196" y="496"/>
                    </a:lnTo>
                    <a:lnTo>
                      <a:pt x="197" y="494"/>
                    </a:lnTo>
                    <a:lnTo>
                      <a:pt x="199" y="492"/>
                    </a:lnTo>
                    <a:lnTo>
                      <a:pt x="203" y="490"/>
                    </a:lnTo>
                    <a:lnTo>
                      <a:pt x="206" y="488"/>
                    </a:lnTo>
                    <a:lnTo>
                      <a:pt x="208" y="487"/>
                    </a:lnTo>
                    <a:lnTo>
                      <a:pt x="211" y="484"/>
                    </a:lnTo>
                    <a:lnTo>
                      <a:pt x="213" y="483"/>
                    </a:lnTo>
                    <a:lnTo>
                      <a:pt x="218" y="476"/>
                    </a:lnTo>
                    <a:lnTo>
                      <a:pt x="222" y="469"/>
                    </a:lnTo>
                    <a:lnTo>
                      <a:pt x="226" y="464"/>
                    </a:lnTo>
                    <a:lnTo>
                      <a:pt x="231" y="457"/>
                    </a:lnTo>
                    <a:lnTo>
                      <a:pt x="234" y="454"/>
                    </a:lnTo>
                    <a:lnTo>
                      <a:pt x="236" y="452"/>
                    </a:lnTo>
                    <a:lnTo>
                      <a:pt x="239" y="449"/>
                    </a:lnTo>
                    <a:lnTo>
                      <a:pt x="243" y="447"/>
                    </a:lnTo>
                    <a:lnTo>
                      <a:pt x="249" y="442"/>
                    </a:lnTo>
                    <a:lnTo>
                      <a:pt x="255" y="437"/>
                    </a:lnTo>
                    <a:lnTo>
                      <a:pt x="262" y="432"/>
                    </a:lnTo>
                    <a:lnTo>
                      <a:pt x="267" y="426"/>
                    </a:lnTo>
                    <a:lnTo>
                      <a:pt x="270" y="424"/>
                    </a:lnTo>
                    <a:lnTo>
                      <a:pt x="272" y="420"/>
                    </a:lnTo>
                    <a:lnTo>
                      <a:pt x="275" y="417"/>
                    </a:lnTo>
                    <a:lnTo>
                      <a:pt x="276" y="413"/>
                    </a:lnTo>
                    <a:lnTo>
                      <a:pt x="276" y="408"/>
                    </a:lnTo>
                    <a:lnTo>
                      <a:pt x="276" y="404"/>
                    </a:lnTo>
                    <a:lnTo>
                      <a:pt x="272" y="403"/>
                    </a:lnTo>
                    <a:lnTo>
                      <a:pt x="267" y="402"/>
                    </a:lnTo>
                    <a:lnTo>
                      <a:pt x="263" y="402"/>
                    </a:lnTo>
                    <a:lnTo>
                      <a:pt x="256" y="402"/>
                    </a:lnTo>
                    <a:lnTo>
                      <a:pt x="256" y="402"/>
                    </a:lnTo>
                    <a:lnTo>
                      <a:pt x="255" y="402"/>
                    </a:lnTo>
                    <a:lnTo>
                      <a:pt x="253" y="405"/>
                    </a:lnTo>
                    <a:lnTo>
                      <a:pt x="250" y="408"/>
                    </a:lnTo>
                    <a:lnTo>
                      <a:pt x="247" y="411"/>
                    </a:lnTo>
                    <a:lnTo>
                      <a:pt x="244" y="413"/>
                    </a:lnTo>
                    <a:lnTo>
                      <a:pt x="241" y="413"/>
                    </a:lnTo>
                    <a:lnTo>
                      <a:pt x="238" y="413"/>
                    </a:lnTo>
                    <a:lnTo>
                      <a:pt x="235" y="413"/>
                    </a:lnTo>
                    <a:lnTo>
                      <a:pt x="231" y="413"/>
                    </a:lnTo>
                    <a:lnTo>
                      <a:pt x="225" y="416"/>
                    </a:lnTo>
                    <a:lnTo>
                      <a:pt x="218" y="420"/>
                    </a:lnTo>
                    <a:lnTo>
                      <a:pt x="211" y="424"/>
                    </a:lnTo>
                    <a:lnTo>
                      <a:pt x="205" y="428"/>
                    </a:lnTo>
                    <a:lnTo>
                      <a:pt x="203" y="428"/>
                    </a:lnTo>
                    <a:lnTo>
                      <a:pt x="200" y="428"/>
                    </a:lnTo>
                    <a:lnTo>
                      <a:pt x="198" y="429"/>
                    </a:lnTo>
                    <a:lnTo>
                      <a:pt x="196" y="429"/>
                    </a:lnTo>
                    <a:lnTo>
                      <a:pt x="194" y="429"/>
                    </a:lnTo>
                    <a:lnTo>
                      <a:pt x="192" y="430"/>
                    </a:lnTo>
                    <a:lnTo>
                      <a:pt x="190" y="430"/>
                    </a:lnTo>
                    <a:lnTo>
                      <a:pt x="188" y="432"/>
                    </a:lnTo>
                    <a:lnTo>
                      <a:pt x="186" y="434"/>
                    </a:lnTo>
                    <a:lnTo>
                      <a:pt x="183" y="437"/>
                    </a:lnTo>
                    <a:lnTo>
                      <a:pt x="181" y="440"/>
                    </a:lnTo>
                    <a:lnTo>
                      <a:pt x="179" y="443"/>
                    </a:lnTo>
                    <a:lnTo>
                      <a:pt x="176" y="445"/>
                    </a:lnTo>
                    <a:lnTo>
                      <a:pt x="174" y="448"/>
                    </a:lnTo>
                    <a:lnTo>
                      <a:pt x="171" y="451"/>
                    </a:lnTo>
                    <a:lnTo>
                      <a:pt x="167" y="452"/>
                    </a:lnTo>
                    <a:lnTo>
                      <a:pt x="163" y="452"/>
                    </a:lnTo>
                    <a:lnTo>
                      <a:pt x="157" y="452"/>
                    </a:lnTo>
                    <a:lnTo>
                      <a:pt x="151" y="452"/>
                    </a:lnTo>
                    <a:lnTo>
                      <a:pt x="147" y="452"/>
                    </a:lnTo>
                    <a:lnTo>
                      <a:pt x="142" y="454"/>
                    </a:lnTo>
                    <a:lnTo>
                      <a:pt x="136" y="456"/>
                    </a:lnTo>
                    <a:lnTo>
                      <a:pt x="133" y="456"/>
                    </a:lnTo>
                    <a:lnTo>
                      <a:pt x="131" y="456"/>
                    </a:lnTo>
                    <a:lnTo>
                      <a:pt x="127" y="456"/>
                    </a:lnTo>
                    <a:lnTo>
                      <a:pt x="125" y="456"/>
                    </a:lnTo>
                    <a:lnTo>
                      <a:pt x="122" y="456"/>
                    </a:lnTo>
                    <a:lnTo>
                      <a:pt x="120" y="456"/>
                    </a:lnTo>
                    <a:lnTo>
                      <a:pt x="118" y="455"/>
                    </a:lnTo>
                    <a:lnTo>
                      <a:pt x="115" y="453"/>
                    </a:lnTo>
                    <a:lnTo>
                      <a:pt x="114" y="452"/>
                    </a:lnTo>
                    <a:lnTo>
                      <a:pt x="113" y="449"/>
                    </a:lnTo>
                    <a:lnTo>
                      <a:pt x="112" y="447"/>
                    </a:lnTo>
                    <a:lnTo>
                      <a:pt x="111" y="443"/>
                    </a:lnTo>
                    <a:lnTo>
                      <a:pt x="122" y="439"/>
                    </a:lnTo>
                    <a:lnTo>
                      <a:pt x="132" y="435"/>
                    </a:lnTo>
                    <a:lnTo>
                      <a:pt x="142" y="430"/>
                    </a:lnTo>
                    <a:lnTo>
                      <a:pt x="151" y="425"/>
                    </a:lnTo>
                    <a:lnTo>
                      <a:pt x="161" y="420"/>
                    </a:lnTo>
                    <a:lnTo>
                      <a:pt x="171" y="415"/>
                    </a:lnTo>
                    <a:lnTo>
                      <a:pt x="179" y="409"/>
                    </a:lnTo>
                    <a:lnTo>
                      <a:pt x="188" y="404"/>
                    </a:lnTo>
                    <a:lnTo>
                      <a:pt x="191" y="403"/>
                    </a:lnTo>
                    <a:lnTo>
                      <a:pt x="192" y="402"/>
                    </a:lnTo>
                    <a:lnTo>
                      <a:pt x="195" y="402"/>
                    </a:lnTo>
                    <a:lnTo>
                      <a:pt x="198" y="401"/>
                    </a:lnTo>
                    <a:lnTo>
                      <a:pt x="200" y="401"/>
                    </a:lnTo>
                    <a:lnTo>
                      <a:pt x="202" y="400"/>
                    </a:lnTo>
                    <a:lnTo>
                      <a:pt x="204" y="400"/>
                    </a:lnTo>
                    <a:lnTo>
                      <a:pt x="207" y="399"/>
                    </a:lnTo>
                    <a:lnTo>
                      <a:pt x="213" y="395"/>
                    </a:lnTo>
                    <a:lnTo>
                      <a:pt x="219" y="389"/>
                    </a:lnTo>
                    <a:lnTo>
                      <a:pt x="222" y="387"/>
                    </a:lnTo>
                    <a:lnTo>
                      <a:pt x="226" y="384"/>
                    </a:lnTo>
                    <a:lnTo>
                      <a:pt x="229" y="383"/>
                    </a:lnTo>
                    <a:lnTo>
                      <a:pt x="232" y="380"/>
                    </a:lnTo>
                    <a:lnTo>
                      <a:pt x="235" y="380"/>
                    </a:lnTo>
                    <a:lnTo>
                      <a:pt x="239" y="380"/>
                    </a:lnTo>
                    <a:lnTo>
                      <a:pt x="241" y="379"/>
                    </a:lnTo>
                    <a:lnTo>
                      <a:pt x="244" y="378"/>
                    </a:lnTo>
                    <a:lnTo>
                      <a:pt x="250" y="376"/>
                    </a:lnTo>
                    <a:lnTo>
                      <a:pt x="255" y="372"/>
                    </a:lnTo>
                    <a:lnTo>
                      <a:pt x="259" y="368"/>
                    </a:lnTo>
                    <a:lnTo>
                      <a:pt x="265" y="364"/>
                    </a:lnTo>
                    <a:lnTo>
                      <a:pt x="267" y="364"/>
                    </a:lnTo>
                    <a:lnTo>
                      <a:pt x="268" y="363"/>
                    </a:lnTo>
                    <a:lnTo>
                      <a:pt x="271" y="363"/>
                    </a:lnTo>
                    <a:lnTo>
                      <a:pt x="273" y="363"/>
                    </a:lnTo>
                    <a:lnTo>
                      <a:pt x="276" y="362"/>
                    </a:lnTo>
                    <a:lnTo>
                      <a:pt x="277" y="361"/>
                    </a:lnTo>
                    <a:lnTo>
                      <a:pt x="280" y="361"/>
                    </a:lnTo>
                    <a:lnTo>
                      <a:pt x="280" y="360"/>
                    </a:lnTo>
                    <a:lnTo>
                      <a:pt x="283" y="357"/>
                    </a:lnTo>
                    <a:lnTo>
                      <a:pt x="284" y="353"/>
                    </a:lnTo>
                    <a:lnTo>
                      <a:pt x="285" y="349"/>
                    </a:lnTo>
                    <a:lnTo>
                      <a:pt x="287" y="344"/>
                    </a:lnTo>
                    <a:lnTo>
                      <a:pt x="288" y="336"/>
                    </a:lnTo>
                    <a:lnTo>
                      <a:pt x="290" y="328"/>
                    </a:lnTo>
                    <a:lnTo>
                      <a:pt x="290" y="327"/>
                    </a:lnTo>
                    <a:lnTo>
                      <a:pt x="290" y="325"/>
                    </a:lnTo>
                    <a:lnTo>
                      <a:pt x="292" y="324"/>
                    </a:lnTo>
                    <a:lnTo>
                      <a:pt x="292" y="323"/>
                    </a:lnTo>
                    <a:lnTo>
                      <a:pt x="293" y="321"/>
                    </a:lnTo>
                    <a:lnTo>
                      <a:pt x="294" y="320"/>
                    </a:lnTo>
                    <a:lnTo>
                      <a:pt x="295" y="317"/>
                    </a:lnTo>
                    <a:lnTo>
                      <a:pt x="296" y="313"/>
                    </a:lnTo>
                    <a:lnTo>
                      <a:pt x="297" y="310"/>
                    </a:lnTo>
                    <a:lnTo>
                      <a:pt x="298" y="308"/>
                    </a:lnTo>
                    <a:lnTo>
                      <a:pt x="300" y="303"/>
                    </a:lnTo>
                    <a:lnTo>
                      <a:pt x="302" y="301"/>
                    </a:lnTo>
                    <a:lnTo>
                      <a:pt x="305" y="298"/>
                    </a:lnTo>
                    <a:lnTo>
                      <a:pt x="308" y="295"/>
                    </a:lnTo>
                    <a:lnTo>
                      <a:pt x="312" y="292"/>
                    </a:lnTo>
                    <a:lnTo>
                      <a:pt x="316" y="290"/>
                    </a:lnTo>
                    <a:lnTo>
                      <a:pt x="317" y="287"/>
                    </a:lnTo>
                    <a:lnTo>
                      <a:pt x="318" y="286"/>
                    </a:lnTo>
                    <a:lnTo>
                      <a:pt x="319" y="283"/>
                    </a:lnTo>
                    <a:lnTo>
                      <a:pt x="320" y="282"/>
                    </a:lnTo>
                    <a:lnTo>
                      <a:pt x="321" y="278"/>
                    </a:lnTo>
                    <a:lnTo>
                      <a:pt x="323" y="274"/>
                    </a:lnTo>
                    <a:lnTo>
                      <a:pt x="324" y="272"/>
                    </a:lnTo>
                    <a:lnTo>
                      <a:pt x="325" y="271"/>
                    </a:lnTo>
                    <a:lnTo>
                      <a:pt x="326" y="271"/>
                    </a:lnTo>
                    <a:lnTo>
                      <a:pt x="328" y="270"/>
                    </a:lnTo>
                    <a:lnTo>
                      <a:pt x="330" y="268"/>
                    </a:lnTo>
                    <a:lnTo>
                      <a:pt x="332" y="267"/>
                    </a:lnTo>
                    <a:lnTo>
                      <a:pt x="333" y="265"/>
                    </a:lnTo>
                    <a:lnTo>
                      <a:pt x="335" y="263"/>
                    </a:lnTo>
                    <a:lnTo>
                      <a:pt x="336" y="262"/>
                    </a:lnTo>
                    <a:lnTo>
                      <a:pt x="336" y="259"/>
                    </a:lnTo>
                    <a:lnTo>
                      <a:pt x="336" y="257"/>
                    </a:lnTo>
                    <a:lnTo>
                      <a:pt x="337" y="255"/>
                    </a:lnTo>
                    <a:lnTo>
                      <a:pt x="338" y="253"/>
                    </a:lnTo>
                    <a:lnTo>
                      <a:pt x="339" y="251"/>
                    </a:lnTo>
                    <a:lnTo>
                      <a:pt x="344" y="244"/>
                    </a:lnTo>
                    <a:lnTo>
                      <a:pt x="348" y="239"/>
                    </a:lnTo>
                    <a:lnTo>
                      <a:pt x="353" y="231"/>
                    </a:lnTo>
                    <a:lnTo>
                      <a:pt x="358" y="225"/>
                    </a:lnTo>
                    <a:lnTo>
                      <a:pt x="360" y="222"/>
                    </a:lnTo>
                    <a:lnTo>
                      <a:pt x="363" y="218"/>
                    </a:lnTo>
                    <a:lnTo>
                      <a:pt x="365" y="215"/>
                    </a:lnTo>
                    <a:lnTo>
                      <a:pt x="367" y="211"/>
                    </a:lnTo>
                    <a:lnTo>
                      <a:pt x="368" y="206"/>
                    </a:lnTo>
                    <a:lnTo>
                      <a:pt x="368" y="202"/>
                    </a:lnTo>
                    <a:lnTo>
                      <a:pt x="369" y="198"/>
                    </a:lnTo>
                    <a:lnTo>
                      <a:pt x="369" y="192"/>
                    </a:lnTo>
                    <a:lnTo>
                      <a:pt x="368" y="191"/>
                    </a:lnTo>
                    <a:lnTo>
                      <a:pt x="366" y="189"/>
                    </a:lnTo>
                    <a:lnTo>
                      <a:pt x="362" y="189"/>
                    </a:lnTo>
                    <a:lnTo>
                      <a:pt x="358" y="188"/>
                    </a:lnTo>
                    <a:lnTo>
                      <a:pt x="354" y="189"/>
                    </a:lnTo>
                    <a:lnTo>
                      <a:pt x="352" y="189"/>
                    </a:lnTo>
                    <a:lnTo>
                      <a:pt x="348" y="190"/>
                    </a:lnTo>
                    <a:lnTo>
                      <a:pt x="345" y="191"/>
                    </a:lnTo>
                    <a:lnTo>
                      <a:pt x="342" y="191"/>
                    </a:lnTo>
                    <a:lnTo>
                      <a:pt x="340" y="193"/>
                    </a:lnTo>
                    <a:lnTo>
                      <a:pt x="334" y="195"/>
                    </a:lnTo>
                    <a:lnTo>
                      <a:pt x="328" y="198"/>
                    </a:lnTo>
                    <a:lnTo>
                      <a:pt x="324" y="199"/>
                    </a:lnTo>
                    <a:lnTo>
                      <a:pt x="321" y="199"/>
                    </a:lnTo>
                    <a:lnTo>
                      <a:pt x="317" y="200"/>
                    </a:lnTo>
                    <a:lnTo>
                      <a:pt x="313" y="200"/>
                    </a:lnTo>
                    <a:lnTo>
                      <a:pt x="312" y="202"/>
                    </a:lnTo>
                    <a:lnTo>
                      <a:pt x="312" y="203"/>
                    </a:lnTo>
                    <a:lnTo>
                      <a:pt x="311" y="204"/>
                    </a:lnTo>
                    <a:lnTo>
                      <a:pt x="309" y="206"/>
                    </a:lnTo>
                    <a:lnTo>
                      <a:pt x="307" y="207"/>
                    </a:lnTo>
                    <a:lnTo>
                      <a:pt x="304" y="210"/>
                    </a:lnTo>
                    <a:lnTo>
                      <a:pt x="301" y="211"/>
                    </a:lnTo>
                    <a:lnTo>
                      <a:pt x="299" y="213"/>
                    </a:lnTo>
                    <a:lnTo>
                      <a:pt x="298" y="215"/>
                    </a:lnTo>
                    <a:lnTo>
                      <a:pt x="297" y="215"/>
                    </a:lnTo>
                    <a:lnTo>
                      <a:pt x="296" y="216"/>
                    </a:lnTo>
                    <a:lnTo>
                      <a:pt x="296" y="218"/>
                    </a:lnTo>
                    <a:lnTo>
                      <a:pt x="296" y="219"/>
                    </a:lnTo>
                    <a:lnTo>
                      <a:pt x="296" y="222"/>
                    </a:lnTo>
                    <a:lnTo>
                      <a:pt x="296" y="224"/>
                    </a:lnTo>
                    <a:lnTo>
                      <a:pt x="298" y="226"/>
                    </a:lnTo>
                    <a:lnTo>
                      <a:pt x="301" y="230"/>
                    </a:lnTo>
                    <a:lnTo>
                      <a:pt x="305" y="234"/>
                    </a:lnTo>
                    <a:lnTo>
                      <a:pt x="308" y="236"/>
                    </a:lnTo>
                    <a:lnTo>
                      <a:pt x="309" y="238"/>
                    </a:lnTo>
                    <a:lnTo>
                      <a:pt x="312" y="240"/>
                    </a:lnTo>
                    <a:lnTo>
                      <a:pt x="312" y="243"/>
                    </a:lnTo>
                    <a:lnTo>
                      <a:pt x="313" y="245"/>
                    </a:lnTo>
                    <a:lnTo>
                      <a:pt x="314" y="247"/>
                    </a:lnTo>
                    <a:lnTo>
                      <a:pt x="314" y="250"/>
                    </a:lnTo>
                    <a:lnTo>
                      <a:pt x="313" y="253"/>
                    </a:lnTo>
                    <a:lnTo>
                      <a:pt x="312" y="256"/>
                    </a:lnTo>
                    <a:lnTo>
                      <a:pt x="309" y="259"/>
                    </a:lnTo>
                    <a:lnTo>
                      <a:pt x="307" y="262"/>
                    </a:lnTo>
                    <a:lnTo>
                      <a:pt x="304" y="265"/>
                    </a:lnTo>
                    <a:lnTo>
                      <a:pt x="303" y="268"/>
                    </a:lnTo>
                    <a:lnTo>
                      <a:pt x="301" y="275"/>
                    </a:lnTo>
                    <a:lnTo>
                      <a:pt x="300" y="281"/>
                    </a:lnTo>
                    <a:lnTo>
                      <a:pt x="297" y="286"/>
                    </a:lnTo>
                    <a:lnTo>
                      <a:pt x="296" y="287"/>
                    </a:lnTo>
                    <a:lnTo>
                      <a:pt x="295" y="289"/>
                    </a:lnTo>
                    <a:lnTo>
                      <a:pt x="293" y="291"/>
                    </a:lnTo>
                    <a:lnTo>
                      <a:pt x="292" y="292"/>
                    </a:lnTo>
                    <a:lnTo>
                      <a:pt x="288" y="295"/>
                    </a:lnTo>
                    <a:lnTo>
                      <a:pt x="286" y="298"/>
                    </a:lnTo>
                    <a:lnTo>
                      <a:pt x="285" y="299"/>
                    </a:lnTo>
                    <a:lnTo>
                      <a:pt x="284" y="301"/>
                    </a:lnTo>
                    <a:lnTo>
                      <a:pt x="284" y="303"/>
                    </a:lnTo>
                    <a:lnTo>
                      <a:pt x="284" y="305"/>
                    </a:lnTo>
                    <a:lnTo>
                      <a:pt x="284" y="307"/>
                    </a:lnTo>
                    <a:lnTo>
                      <a:pt x="283" y="308"/>
                    </a:lnTo>
                    <a:lnTo>
                      <a:pt x="282" y="310"/>
                    </a:lnTo>
                    <a:lnTo>
                      <a:pt x="282" y="312"/>
                    </a:lnTo>
                    <a:lnTo>
                      <a:pt x="277" y="315"/>
                    </a:lnTo>
                    <a:lnTo>
                      <a:pt x="273" y="319"/>
                    </a:lnTo>
                    <a:lnTo>
                      <a:pt x="268" y="322"/>
                    </a:lnTo>
                    <a:lnTo>
                      <a:pt x="265" y="325"/>
                    </a:lnTo>
                    <a:lnTo>
                      <a:pt x="264" y="328"/>
                    </a:lnTo>
                    <a:lnTo>
                      <a:pt x="263" y="332"/>
                    </a:lnTo>
                    <a:lnTo>
                      <a:pt x="263" y="336"/>
                    </a:lnTo>
                    <a:lnTo>
                      <a:pt x="263" y="339"/>
                    </a:lnTo>
                    <a:lnTo>
                      <a:pt x="259" y="344"/>
                    </a:lnTo>
                    <a:lnTo>
                      <a:pt x="254" y="348"/>
                    </a:lnTo>
                    <a:lnTo>
                      <a:pt x="248" y="353"/>
                    </a:lnTo>
                    <a:lnTo>
                      <a:pt x="244" y="357"/>
                    </a:lnTo>
                    <a:lnTo>
                      <a:pt x="243" y="356"/>
                    </a:lnTo>
                    <a:lnTo>
                      <a:pt x="241" y="356"/>
                    </a:lnTo>
                    <a:lnTo>
                      <a:pt x="239" y="355"/>
                    </a:lnTo>
                    <a:lnTo>
                      <a:pt x="239" y="353"/>
                    </a:lnTo>
                    <a:lnTo>
                      <a:pt x="238" y="352"/>
                    </a:lnTo>
                    <a:lnTo>
                      <a:pt x="238" y="348"/>
                    </a:lnTo>
                    <a:lnTo>
                      <a:pt x="240" y="343"/>
                    </a:lnTo>
                    <a:lnTo>
                      <a:pt x="243" y="337"/>
                    </a:lnTo>
                    <a:lnTo>
                      <a:pt x="243" y="335"/>
                    </a:lnTo>
                    <a:lnTo>
                      <a:pt x="243" y="332"/>
                    </a:lnTo>
                    <a:lnTo>
                      <a:pt x="244" y="329"/>
                    </a:lnTo>
                    <a:lnTo>
                      <a:pt x="244" y="325"/>
                    </a:lnTo>
                    <a:lnTo>
                      <a:pt x="244" y="325"/>
                    </a:lnTo>
                    <a:close/>
                    <a:moveTo>
                      <a:pt x="147" y="217"/>
                    </a:moveTo>
                    <a:lnTo>
                      <a:pt x="146" y="218"/>
                    </a:lnTo>
                    <a:lnTo>
                      <a:pt x="144" y="219"/>
                    </a:lnTo>
                    <a:lnTo>
                      <a:pt x="143" y="219"/>
                    </a:lnTo>
                    <a:lnTo>
                      <a:pt x="141" y="219"/>
                    </a:lnTo>
                    <a:lnTo>
                      <a:pt x="137" y="220"/>
                    </a:lnTo>
                    <a:lnTo>
                      <a:pt x="134" y="220"/>
                    </a:lnTo>
                    <a:lnTo>
                      <a:pt x="132" y="220"/>
                    </a:lnTo>
                    <a:lnTo>
                      <a:pt x="130" y="221"/>
                    </a:lnTo>
                    <a:lnTo>
                      <a:pt x="128" y="222"/>
                    </a:lnTo>
                    <a:lnTo>
                      <a:pt x="127" y="223"/>
                    </a:lnTo>
                    <a:lnTo>
                      <a:pt x="125" y="224"/>
                    </a:lnTo>
                    <a:lnTo>
                      <a:pt x="124" y="226"/>
                    </a:lnTo>
                    <a:lnTo>
                      <a:pt x="123" y="227"/>
                    </a:lnTo>
                    <a:lnTo>
                      <a:pt x="121" y="230"/>
                    </a:lnTo>
                    <a:lnTo>
                      <a:pt x="121" y="231"/>
                    </a:lnTo>
                    <a:lnTo>
                      <a:pt x="120" y="233"/>
                    </a:lnTo>
                    <a:lnTo>
                      <a:pt x="120" y="235"/>
                    </a:lnTo>
                    <a:lnTo>
                      <a:pt x="120" y="236"/>
                    </a:lnTo>
                    <a:lnTo>
                      <a:pt x="120" y="241"/>
                    </a:lnTo>
                    <a:lnTo>
                      <a:pt x="122" y="246"/>
                    </a:lnTo>
                    <a:lnTo>
                      <a:pt x="123" y="251"/>
                    </a:lnTo>
                    <a:lnTo>
                      <a:pt x="124" y="256"/>
                    </a:lnTo>
                    <a:lnTo>
                      <a:pt x="126" y="263"/>
                    </a:lnTo>
                    <a:lnTo>
                      <a:pt x="127" y="268"/>
                    </a:lnTo>
                    <a:lnTo>
                      <a:pt x="131" y="279"/>
                    </a:lnTo>
                    <a:lnTo>
                      <a:pt x="135" y="288"/>
                    </a:lnTo>
                    <a:lnTo>
                      <a:pt x="137" y="292"/>
                    </a:lnTo>
                    <a:lnTo>
                      <a:pt x="139" y="295"/>
                    </a:lnTo>
                    <a:lnTo>
                      <a:pt x="139" y="297"/>
                    </a:lnTo>
                    <a:lnTo>
                      <a:pt x="140" y="298"/>
                    </a:lnTo>
                    <a:lnTo>
                      <a:pt x="142" y="299"/>
                    </a:lnTo>
                    <a:lnTo>
                      <a:pt x="143" y="299"/>
                    </a:lnTo>
                    <a:lnTo>
                      <a:pt x="145" y="299"/>
                    </a:lnTo>
                    <a:lnTo>
                      <a:pt x="147" y="298"/>
                    </a:lnTo>
                    <a:lnTo>
                      <a:pt x="148" y="297"/>
                    </a:lnTo>
                    <a:lnTo>
                      <a:pt x="150" y="296"/>
                    </a:lnTo>
                    <a:lnTo>
                      <a:pt x="151" y="295"/>
                    </a:lnTo>
                    <a:lnTo>
                      <a:pt x="152" y="294"/>
                    </a:lnTo>
                    <a:lnTo>
                      <a:pt x="155" y="291"/>
                    </a:lnTo>
                    <a:lnTo>
                      <a:pt x="157" y="287"/>
                    </a:lnTo>
                    <a:lnTo>
                      <a:pt x="156" y="284"/>
                    </a:lnTo>
                    <a:lnTo>
                      <a:pt x="155" y="282"/>
                    </a:lnTo>
                    <a:lnTo>
                      <a:pt x="154" y="280"/>
                    </a:lnTo>
                    <a:lnTo>
                      <a:pt x="153" y="279"/>
                    </a:lnTo>
                    <a:lnTo>
                      <a:pt x="151" y="277"/>
                    </a:lnTo>
                    <a:lnTo>
                      <a:pt x="150" y="276"/>
                    </a:lnTo>
                    <a:lnTo>
                      <a:pt x="147" y="275"/>
                    </a:lnTo>
                    <a:lnTo>
                      <a:pt x="144" y="274"/>
                    </a:lnTo>
                    <a:lnTo>
                      <a:pt x="144" y="271"/>
                    </a:lnTo>
                    <a:lnTo>
                      <a:pt x="144" y="267"/>
                    </a:lnTo>
                    <a:lnTo>
                      <a:pt x="145" y="263"/>
                    </a:lnTo>
                    <a:lnTo>
                      <a:pt x="146" y="260"/>
                    </a:lnTo>
                    <a:lnTo>
                      <a:pt x="147" y="256"/>
                    </a:lnTo>
                    <a:lnTo>
                      <a:pt x="148" y="253"/>
                    </a:lnTo>
                    <a:lnTo>
                      <a:pt x="150" y="250"/>
                    </a:lnTo>
                    <a:lnTo>
                      <a:pt x="151" y="247"/>
                    </a:lnTo>
                    <a:lnTo>
                      <a:pt x="153" y="243"/>
                    </a:lnTo>
                    <a:lnTo>
                      <a:pt x="155" y="241"/>
                    </a:lnTo>
                    <a:lnTo>
                      <a:pt x="157" y="238"/>
                    </a:lnTo>
                    <a:lnTo>
                      <a:pt x="159" y="235"/>
                    </a:lnTo>
                    <a:lnTo>
                      <a:pt x="163" y="231"/>
                    </a:lnTo>
                    <a:lnTo>
                      <a:pt x="167" y="227"/>
                    </a:lnTo>
                    <a:lnTo>
                      <a:pt x="167" y="224"/>
                    </a:lnTo>
                    <a:lnTo>
                      <a:pt x="167" y="221"/>
                    </a:lnTo>
                    <a:lnTo>
                      <a:pt x="163" y="219"/>
                    </a:lnTo>
                    <a:lnTo>
                      <a:pt x="159" y="219"/>
                    </a:lnTo>
                    <a:lnTo>
                      <a:pt x="155" y="218"/>
                    </a:lnTo>
                    <a:lnTo>
                      <a:pt x="154" y="217"/>
                    </a:lnTo>
                    <a:lnTo>
                      <a:pt x="151" y="217"/>
                    </a:lnTo>
                    <a:lnTo>
                      <a:pt x="147" y="217"/>
                    </a:lnTo>
                    <a:lnTo>
                      <a:pt x="147" y="217"/>
                    </a:lnTo>
                    <a:close/>
                    <a:moveTo>
                      <a:pt x="195" y="216"/>
                    </a:moveTo>
                    <a:lnTo>
                      <a:pt x="193" y="220"/>
                    </a:lnTo>
                    <a:lnTo>
                      <a:pt x="191" y="224"/>
                    </a:lnTo>
                    <a:lnTo>
                      <a:pt x="188" y="227"/>
                    </a:lnTo>
                    <a:lnTo>
                      <a:pt x="185" y="231"/>
                    </a:lnTo>
                    <a:lnTo>
                      <a:pt x="183" y="235"/>
                    </a:lnTo>
                    <a:lnTo>
                      <a:pt x="181" y="240"/>
                    </a:lnTo>
                    <a:lnTo>
                      <a:pt x="180" y="243"/>
                    </a:lnTo>
                    <a:lnTo>
                      <a:pt x="179" y="245"/>
                    </a:lnTo>
                    <a:lnTo>
                      <a:pt x="179" y="247"/>
                    </a:lnTo>
                    <a:lnTo>
                      <a:pt x="179" y="250"/>
                    </a:lnTo>
                    <a:lnTo>
                      <a:pt x="180" y="252"/>
                    </a:lnTo>
                    <a:lnTo>
                      <a:pt x="182" y="253"/>
                    </a:lnTo>
                    <a:lnTo>
                      <a:pt x="185" y="254"/>
                    </a:lnTo>
                    <a:lnTo>
                      <a:pt x="188" y="254"/>
                    </a:lnTo>
                    <a:lnTo>
                      <a:pt x="192" y="254"/>
                    </a:lnTo>
                    <a:lnTo>
                      <a:pt x="195" y="253"/>
                    </a:lnTo>
                    <a:lnTo>
                      <a:pt x="199" y="252"/>
                    </a:lnTo>
                    <a:lnTo>
                      <a:pt x="202" y="251"/>
                    </a:lnTo>
                    <a:lnTo>
                      <a:pt x="205" y="250"/>
                    </a:lnTo>
                    <a:lnTo>
                      <a:pt x="208" y="248"/>
                    </a:lnTo>
                    <a:lnTo>
                      <a:pt x="211" y="247"/>
                    </a:lnTo>
                    <a:lnTo>
                      <a:pt x="214" y="244"/>
                    </a:lnTo>
                    <a:lnTo>
                      <a:pt x="217" y="242"/>
                    </a:lnTo>
                    <a:lnTo>
                      <a:pt x="219" y="240"/>
                    </a:lnTo>
                    <a:lnTo>
                      <a:pt x="221" y="238"/>
                    </a:lnTo>
                    <a:lnTo>
                      <a:pt x="223" y="235"/>
                    </a:lnTo>
                    <a:lnTo>
                      <a:pt x="224" y="233"/>
                    </a:lnTo>
                    <a:lnTo>
                      <a:pt x="226" y="231"/>
                    </a:lnTo>
                    <a:lnTo>
                      <a:pt x="226" y="228"/>
                    </a:lnTo>
                    <a:lnTo>
                      <a:pt x="225" y="226"/>
                    </a:lnTo>
                    <a:lnTo>
                      <a:pt x="219" y="222"/>
                    </a:lnTo>
                    <a:lnTo>
                      <a:pt x="213" y="219"/>
                    </a:lnTo>
                    <a:lnTo>
                      <a:pt x="209" y="218"/>
                    </a:lnTo>
                    <a:lnTo>
                      <a:pt x="205" y="217"/>
                    </a:lnTo>
                    <a:lnTo>
                      <a:pt x="201" y="216"/>
                    </a:lnTo>
                    <a:lnTo>
                      <a:pt x="195" y="216"/>
                    </a:lnTo>
                    <a:lnTo>
                      <a:pt x="195" y="216"/>
                    </a:lnTo>
                    <a:close/>
                    <a:moveTo>
                      <a:pt x="256" y="238"/>
                    </a:moveTo>
                    <a:lnTo>
                      <a:pt x="253" y="241"/>
                    </a:lnTo>
                    <a:lnTo>
                      <a:pt x="249" y="244"/>
                    </a:lnTo>
                    <a:lnTo>
                      <a:pt x="248" y="246"/>
                    </a:lnTo>
                    <a:lnTo>
                      <a:pt x="248" y="248"/>
                    </a:lnTo>
                    <a:lnTo>
                      <a:pt x="247" y="250"/>
                    </a:lnTo>
                    <a:lnTo>
                      <a:pt x="247" y="253"/>
                    </a:lnTo>
                    <a:lnTo>
                      <a:pt x="247" y="259"/>
                    </a:lnTo>
                    <a:lnTo>
                      <a:pt x="247" y="267"/>
                    </a:lnTo>
                    <a:lnTo>
                      <a:pt x="247" y="273"/>
                    </a:lnTo>
                    <a:lnTo>
                      <a:pt x="248" y="279"/>
                    </a:lnTo>
                    <a:lnTo>
                      <a:pt x="249" y="282"/>
                    </a:lnTo>
                    <a:lnTo>
                      <a:pt x="250" y="283"/>
                    </a:lnTo>
                    <a:lnTo>
                      <a:pt x="250" y="285"/>
                    </a:lnTo>
                    <a:lnTo>
                      <a:pt x="251" y="286"/>
                    </a:lnTo>
                    <a:lnTo>
                      <a:pt x="251" y="287"/>
                    </a:lnTo>
                    <a:lnTo>
                      <a:pt x="252" y="288"/>
                    </a:lnTo>
                    <a:lnTo>
                      <a:pt x="253" y="288"/>
                    </a:lnTo>
                    <a:lnTo>
                      <a:pt x="255" y="288"/>
                    </a:lnTo>
                    <a:lnTo>
                      <a:pt x="257" y="288"/>
                    </a:lnTo>
                    <a:lnTo>
                      <a:pt x="260" y="288"/>
                    </a:lnTo>
                    <a:lnTo>
                      <a:pt x="263" y="288"/>
                    </a:lnTo>
                    <a:lnTo>
                      <a:pt x="267" y="288"/>
                    </a:lnTo>
                    <a:lnTo>
                      <a:pt x="269" y="283"/>
                    </a:lnTo>
                    <a:lnTo>
                      <a:pt x="272" y="278"/>
                    </a:lnTo>
                    <a:lnTo>
                      <a:pt x="273" y="271"/>
                    </a:lnTo>
                    <a:lnTo>
                      <a:pt x="274" y="264"/>
                    </a:lnTo>
                    <a:lnTo>
                      <a:pt x="274" y="260"/>
                    </a:lnTo>
                    <a:lnTo>
                      <a:pt x="274" y="257"/>
                    </a:lnTo>
                    <a:lnTo>
                      <a:pt x="274" y="254"/>
                    </a:lnTo>
                    <a:lnTo>
                      <a:pt x="273" y="251"/>
                    </a:lnTo>
                    <a:lnTo>
                      <a:pt x="272" y="248"/>
                    </a:lnTo>
                    <a:lnTo>
                      <a:pt x="271" y="246"/>
                    </a:lnTo>
                    <a:lnTo>
                      <a:pt x="269" y="243"/>
                    </a:lnTo>
                    <a:lnTo>
                      <a:pt x="267" y="242"/>
                    </a:lnTo>
                    <a:lnTo>
                      <a:pt x="266" y="241"/>
                    </a:lnTo>
                    <a:lnTo>
                      <a:pt x="265" y="240"/>
                    </a:lnTo>
                    <a:lnTo>
                      <a:pt x="263" y="239"/>
                    </a:lnTo>
                    <a:lnTo>
                      <a:pt x="263" y="239"/>
                    </a:lnTo>
                    <a:lnTo>
                      <a:pt x="259" y="238"/>
                    </a:lnTo>
                    <a:lnTo>
                      <a:pt x="256" y="2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šlïḑé">
                <a:extLst>
                  <a:ext uri="{FF2B5EF4-FFF2-40B4-BE49-F238E27FC236}">
                    <a16:creationId xmlns:a16="http://schemas.microsoft.com/office/drawing/2014/main" id="{8CCA6A14-21BC-8A4C-B3E1-4BD88058AF50}"/>
                  </a:ext>
                </a:extLst>
              </p:cNvPr>
              <p:cNvSpPr/>
              <p:nvPr/>
            </p:nvSpPr>
            <p:spPr bwMode="auto">
              <a:xfrm>
                <a:off x="4119563" y="2551113"/>
                <a:ext cx="879475" cy="1211263"/>
              </a:xfrm>
              <a:custGeom>
                <a:avLst/>
                <a:gdLst>
                  <a:gd name="T0" fmla="*/ 343 w 554"/>
                  <a:gd name="T1" fmla="*/ 23 h 763"/>
                  <a:gd name="T2" fmla="*/ 345 w 554"/>
                  <a:gd name="T3" fmla="*/ 54 h 763"/>
                  <a:gd name="T4" fmla="*/ 339 w 554"/>
                  <a:gd name="T5" fmla="*/ 90 h 763"/>
                  <a:gd name="T6" fmla="*/ 392 w 554"/>
                  <a:gd name="T7" fmla="*/ 84 h 763"/>
                  <a:gd name="T8" fmla="*/ 424 w 554"/>
                  <a:gd name="T9" fmla="*/ 58 h 763"/>
                  <a:gd name="T10" fmla="*/ 480 w 554"/>
                  <a:gd name="T11" fmla="*/ 3 h 763"/>
                  <a:gd name="T12" fmla="*/ 527 w 554"/>
                  <a:gd name="T13" fmla="*/ 16 h 763"/>
                  <a:gd name="T14" fmla="*/ 493 w 554"/>
                  <a:gd name="T15" fmla="*/ 52 h 763"/>
                  <a:gd name="T16" fmla="*/ 417 w 554"/>
                  <a:gd name="T17" fmla="*/ 94 h 763"/>
                  <a:gd name="T18" fmla="*/ 333 w 554"/>
                  <a:gd name="T19" fmla="*/ 134 h 763"/>
                  <a:gd name="T20" fmla="*/ 307 w 554"/>
                  <a:gd name="T21" fmla="*/ 200 h 763"/>
                  <a:gd name="T22" fmla="*/ 328 w 554"/>
                  <a:gd name="T23" fmla="*/ 242 h 763"/>
                  <a:gd name="T24" fmla="*/ 372 w 554"/>
                  <a:gd name="T25" fmla="*/ 207 h 763"/>
                  <a:gd name="T26" fmla="*/ 435 w 554"/>
                  <a:gd name="T27" fmla="*/ 164 h 763"/>
                  <a:gd name="T28" fmla="*/ 475 w 554"/>
                  <a:gd name="T29" fmla="*/ 138 h 763"/>
                  <a:gd name="T30" fmla="*/ 519 w 554"/>
                  <a:gd name="T31" fmla="*/ 155 h 763"/>
                  <a:gd name="T32" fmla="*/ 526 w 554"/>
                  <a:gd name="T33" fmla="*/ 186 h 763"/>
                  <a:gd name="T34" fmla="*/ 460 w 554"/>
                  <a:gd name="T35" fmla="*/ 211 h 763"/>
                  <a:gd name="T36" fmla="*/ 383 w 554"/>
                  <a:gd name="T37" fmla="*/ 273 h 763"/>
                  <a:gd name="T38" fmla="*/ 363 w 554"/>
                  <a:gd name="T39" fmla="*/ 342 h 763"/>
                  <a:gd name="T40" fmla="*/ 435 w 554"/>
                  <a:gd name="T41" fmla="*/ 318 h 763"/>
                  <a:gd name="T42" fmla="*/ 511 w 554"/>
                  <a:gd name="T43" fmla="*/ 278 h 763"/>
                  <a:gd name="T44" fmla="*/ 542 w 554"/>
                  <a:gd name="T45" fmla="*/ 305 h 763"/>
                  <a:gd name="T46" fmla="*/ 472 w 554"/>
                  <a:gd name="T47" fmla="*/ 329 h 763"/>
                  <a:gd name="T48" fmla="*/ 362 w 554"/>
                  <a:gd name="T49" fmla="*/ 371 h 763"/>
                  <a:gd name="T50" fmla="*/ 337 w 554"/>
                  <a:gd name="T51" fmla="*/ 461 h 763"/>
                  <a:gd name="T52" fmla="*/ 401 w 554"/>
                  <a:gd name="T53" fmla="*/ 480 h 763"/>
                  <a:gd name="T54" fmla="*/ 381 w 554"/>
                  <a:gd name="T55" fmla="*/ 527 h 763"/>
                  <a:gd name="T56" fmla="*/ 337 w 554"/>
                  <a:gd name="T57" fmla="*/ 571 h 763"/>
                  <a:gd name="T58" fmla="*/ 343 w 554"/>
                  <a:gd name="T59" fmla="*/ 648 h 763"/>
                  <a:gd name="T60" fmla="*/ 342 w 554"/>
                  <a:gd name="T61" fmla="*/ 730 h 763"/>
                  <a:gd name="T62" fmla="*/ 315 w 554"/>
                  <a:gd name="T63" fmla="*/ 757 h 763"/>
                  <a:gd name="T64" fmla="*/ 274 w 554"/>
                  <a:gd name="T65" fmla="*/ 705 h 763"/>
                  <a:gd name="T66" fmla="*/ 296 w 554"/>
                  <a:gd name="T67" fmla="*/ 659 h 763"/>
                  <a:gd name="T68" fmla="*/ 287 w 554"/>
                  <a:gd name="T69" fmla="*/ 569 h 763"/>
                  <a:gd name="T70" fmla="*/ 244 w 554"/>
                  <a:gd name="T71" fmla="*/ 604 h 763"/>
                  <a:gd name="T72" fmla="*/ 194 w 554"/>
                  <a:gd name="T73" fmla="*/ 575 h 763"/>
                  <a:gd name="T74" fmla="*/ 264 w 554"/>
                  <a:gd name="T75" fmla="*/ 522 h 763"/>
                  <a:gd name="T76" fmla="*/ 307 w 554"/>
                  <a:gd name="T77" fmla="*/ 479 h 763"/>
                  <a:gd name="T78" fmla="*/ 307 w 554"/>
                  <a:gd name="T79" fmla="*/ 394 h 763"/>
                  <a:gd name="T80" fmla="*/ 262 w 554"/>
                  <a:gd name="T81" fmla="*/ 410 h 763"/>
                  <a:gd name="T82" fmla="*/ 227 w 554"/>
                  <a:gd name="T83" fmla="*/ 430 h 763"/>
                  <a:gd name="T84" fmla="*/ 146 w 554"/>
                  <a:gd name="T85" fmla="*/ 486 h 763"/>
                  <a:gd name="T86" fmla="*/ 106 w 554"/>
                  <a:gd name="T87" fmla="*/ 535 h 763"/>
                  <a:gd name="T88" fmla="*/ 44 w 554"/>
                  <a:gd name="T89" fmla="*/ 559 h 763"/>
                  <a:gd name="T90" fmla="*/ 1 w 554"/>
                  <a:gd name="T91" fmla="*/ 526 h 763"/>
                  <a:gd name="T92" fmla="*/ 34 w 554"/>
                  <a:gd name="T93" fmla="*/ 505 h 763"/>
                  <a:gd name="T94" fmla="*/ 62 w 554"/>
                  <a:gd name="T95" fmla="*/ 488 h 763"/>
                  <a:gd name="T96" fmla="*/ 108 w 554"/>
                  <a:gd name="T97" fmla="*/ 471 h 763"/>
                  <a:gd name="T98" fmla="*/ 160 w 554"/>
                  <a:gd name="T99" fmla="*/ 442 h 763"/>
                  <a:gd name="T100" fmla="*/ 196 w 554"/>
                  <a:gd name="T101" fmla="*/ 423 h 763"/>
                  <a:gd name="T102" fmla="*/ 294 w 554"/>
                  <a:gd name="T103" fmla="*/ 376 h 763"/>
                  <a:gd name="T104" fmla="*/ 316 w 554"/>
                  <a:gd name="T105" fmla="*/ 352 h 763"/>
                  <a:gd name="T106" fmla="*/ 309 w 554"/>
                  <a:gd name="T107" fmla="*/ 274 h 763"/>
                  <a:gd name="T108" fmla="*/ 262 w 554"/>
                  <a:gd name="T109" fmla="*/ 313 h 763"/>
                  <a:gd name="T110" fmla="*/ 206 w 554"/>
                  <a:gd name="T111" fmla="*/ 336 h 763"/>
                  <a:gd name="T112" fmla="*/ 198 w 554"/>
                  <a:gd name="T113" fmla="*/ 303 h 763"/>
                  <a:gd name="T114" fmla="*/ 263 w 554"/>
                  <a:gd name="T115" fmla="*/ 250 h 763"/>
                  <a:gd name="T116" fmla="*/ 290 w 554"/>
                  <a:gd name="T117" fmla="*/ 153 h 763"/>
                  <a:gd name="T118" fmla="*/ 268 w 554"/>
                  <a:gd name="T119" fmla="*/ 129 h 763"/>
                  <a:gd name="T120" fmla="*/ 291 w 554"/>
                  <a:gd name="T121" fmla="*/ 90 h 763"/>
                  <a:gd name="T122" fmla="*/ 288 w 554"/>
                  <a:gd name="T123" fmla="*/ 40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4" h="763">
                    <a:moveTo>
                      <a:pt x="303" y="20"/>
                    </a:moveTo>
                    <a:lnTo>
                      <a:pt x="306" y="20"/>
                    </a:lnTo>
                    <a:lnTo>
                      <a:pt x="308" y="20"/>
                    </a:lnTo>
                    <a:lnTo>
                      <a:pt x="308" y="18"/>
                    </a:lnTo>
                    <a:lnTo>
                      <a:pt x="309" y="17"/>
                    </a:lnTo>
                    <a:lnTo>
                      <a:pt x="310" y="14"/>
                    </a:lnTo>
                    <a:lnTo>
                      <a:pt x="312" y="13"/>
                    </a:lnTo>
                    <a:lnTo>
                      <a:pt x="314" y="12"/>
                    </a:lnTo>
                    <a:lnTo>
                      <a:pt x="316" y="11"/>
                    </a:lnTo>
                    <a:lnTo>
                      <a:pt x="319" y="10"/>
                    </a:lnTo>
                    <a:lnTo>
                      <a:pt x="322" y="10"/>
                    </a:lnTo>
                    <a:lnTo>
                      <a:pt x="326" y="10"/>
                    </a:lnTo>
                    <a:lnTo>
                      <a:pt x="329" y="10"/>
                    </a:lnTo>
                    <a:lnTo>
                      <a:pt x="335" y="15"/>
                    </a:lnTo>
                    <a:lnTo>
                      <a:pt x="342" y="22"/>
                    </a:lnTo>
                    <a:lnTo>
                      <a:pt x="343" y="23"/>
                    </a:lnTo>
                    <a:lnTo>
                      <a:pt x="345" y="25"/>
                    </a:lnTo>
                    <a:lnTo>
                      <a:pt x="346" y="26"/>
                    </a:lnTo>
                    <a:lnTo>
                      <a:pt x="347" y="28"/>
                    </a:lnTo>
                    <a:lnTo>
                      <a:pt x="347" y="30"/>
                    </a:lnTo>
                    <a:lnTo>
                      <a:pt x="348" y="33"/>
                    </a:lnTo>
                    <a:lnTo>
                      <a:pt x="347" y="34"/>
                    </a:lnTo>
                    <a:lnTo>
                      <a:pt x="347" y="37"/>
                    </a:lnTo>
                    <a:lnTo>
                      <a:pt x="347" y="39"/>
                    </a:lnTo>
                    <a:lnTo>
                      <a:pt x="348" y="42"/>
                    </a:lnTo>
                    <a:lnTo>
                      <a:pt x="348" y="44"/>
                    </a:lnTo>
                    <a:lnTo>
                      <a:pt x="347" y="46"/>
                    </a:lnTo>
                    <a:lnTo>
                      <a:pt x="347" y="48"/>
                    </a:lnTo>
                    <a:lnTo>
                      <a:pt x="347" y="50"/>
                    </a:lnTo>
                    <a:lnTo>
                      <a:pt x="346" y="51"/>
                    </a:lnTo>
                    <a:lnTo>
                      <a:pt x="345" y="52"/>
                    </a:lnTo>
                    <a:lnTo>
                      <a:pt x="345" y="54"/>
                    </a:lnTo>
                    <a:lnTo>
                      <a:pt x="345" y="54"/>
                    </a:lnTo>
                    <a:lnTo>
                      <a:pt x="345" y="55"/>
                    </a:lnTo>
                    <a:lnTo>
                      <a:pt x="345" y="57"/>
                    </a:lnTo>
                    <a:lnTo>
                      <a:pt x="345" y="58"/>
                    </a:lnTo>
                    <a:lnTo>
                      <a:pt x="346" y="61"/>
                    </a:lnTo>
                    <a:lnTo>
                      <a:pt x="346" y="63"/>
                    </a:lnTo>
                    <a:lnTo>
                      <a:pt x="347" y="66"/>
                    </a:lnTo>
                    <a:lnTo>
                      <a:pt x="346" y="67"/>
                    </a:lnTo>
                    <a:lnTo>
                      <a:pt x="346" y="70"/>
                    </a:lnTo>
                    <a:lnTo>
                      <a:pt x="345" y="71"/>
                    </a:lnTo>
                    <a:lnTo>
                      <a:pt x="344" y="74"/>
                    </a:lnTo>
                    <a:lnTo>
                      <a:pt x="343" y="77"/>
                    </a:lnTo>
                    <a:lnTo>
                      <a:pt x="340" y="80"/>
                    </a:lnTo>
                    <a:lnTo>
                      <a:pt x="340" y="83"/>
                    </a:lnTo>
                    <a:lnTo>
                      <a:pt x="339" y="86"/>
                    </a:lnTo>
                    <a:lnTo>
                      <a:pt x="339" y="90"/>
                    </a:lnTo>
                    <a:lnTo>
                      <a:pt x="339" y="94"/>
                    </a:lnTo>
                    <a:lnTo>
                      <a:pt x="340" y="101"/>
                    </a:lnTo>
                    <a:lnTo>
                      <a:pt x="340" y="106"/>
                    </a:lnTo>
                    <a:lnTo>
                      <a:pt x="343" y="106"/>
                    </a:lnTo>
                    <a:lnTo>
                      <a:pt x="347" y="106"/>
                    </a:lnTo>
                    <a:lnTo>
                      <a:pt x="350" y="106"/>
                    </a:lnTo>
                    <a:lnTo>
                      <a:pt x="352" y="106"/>
                    </a:lnTo>
                    <a:lnTo>
                      <a:pt x="357" y="102"/>
                    </a:lnTo>
                    <a:lnTo>
                      <a:pt x="366" y="96"/>
                    </a:lnTo>
                    <a:lnTo>
                      <a:pt x="375" y="90"/>
                    </a:lnTo>
                    <a:lnTo>
                      <a:pt x="380" y="87"/>
                    </a:lnTo>
                    <a:lnTo>
                      <a:pt x="383" y="86"/>
                    </a:lnTo>
                    <a:lnTo>
                      <a:pt x="387" y="86"/>
                    </a:lnTo>
                    <a:lnTo>
                      <a:pt x="389" y="85"/>
                    </a:lnTo>
                    <a:lnTo>
                      <a:pt x="391" y="85"/>
                    </a:lnTo>
                    <a:lnTo>
                      <a:pt x="392" y="84"/>
                    </a:lnTo>
                    <a:lnTo>
                      <a:pt x="394" y="83"/>
                    </a:lnTo>
                    <a:lnTo>
                      <a:pt x="396" y="81"/>
                    </a:lnTo>
                    <a:lnTo>
                      <a:pt x="398" y="79"/>
                    </a:lnTo>
                    <a:lnTo>
                      <a:pt x="399" y="77"/>
                    </a:lnTo>
                    <a:lnTo>
                      <a:pt x="401" y="74"/>
                    </a:lnTo>
                    <a:lnTo>
                      <a:pt x="403" y="72"/>
                    </a:lnTo>
                    <a:lnTo>
                      <a:pt x="404" y="70"/>
                    </a:lnTo>
                    <a:lnTo>
                      <a:pt x="407" y="68"/>
                    </a:lnTo>
                    <a:lnTo>
                      <a:pt x="408" y="66"/>
                    </a:lnTo>
                    <a:lnTo>
                      <a:pt x="411" y="64"/>
                    </a:lnTo>
                    <a:lnTo>
                      <a:pt x="415" y="63"/>
                    </a:lnTo>
                    <a:lnTo>
                      <a:pt x="417" y="62"/>
                    </a:lnTo>
                    <a:lnTo>
                      <a:pt x="419" y="62"/>
                    </a:lnTo>
                    <a:lnTo>
                      <a:pt x="420" y="61"/>
                    </a:lnTo>
                    <a:lnTo>
                      <a:pt x="422" y="60"/>
                    </a:lnTo>
                    <a:lnTo>
                      <a:pt x="424" y="58"/>
                    </a:lnTo>
                    <a:lnTo>
                      <a:pt x="427" y="55"/>
                    </a:lnTo>
                    <a:lnTo>
                      <a:pt x="428" y="53"/>
                    </a:lnTo>
                    <a:lnTo>
                      <a:pt x="431" y="50"/>
                    </a:lnTo>
                    <a:lnTo>
                      <a:pt x="434" y="46"/>
                    </a:lnTo>
                    <a:lnTo>
                      <a:pt x="439" y="41"/>
                    </a:lnTo>
                    <a:lnTo>
                      <a:pt x="443" y="38"/>
                    </a:lnTo>
                    <a:lnTo>
                      <a:pt x="447" y="37"/>
                    </a:lnTo>
                    <a:lnTo>
                      <a:pt x="451" y="33"/>
                    </a:lnTo>
                    <a:lnTo>
                      <a:pt x="455" y="29"/>
                    </a:lnTo>
                    <a:lnTo>
                      <a:pt x="459" y="24"/>
                    </a:lnTo>
                    <a:lnTo>
                      <a:pt x="463" y="20"/>
                    </a:lnTo>
                    <a:lnTo>
                      <a:pt x="466" y="15"/>
                    </a:lnTo>
                    <a:lnTo>
                      <a:pt x="470" y="11"/>
                    </a:lnTo>
                    <a:lnTo>
                      <a:pt x="474" y="7"/>
                    </a:lnTo>
                    <a:lnTo>
                      <a:pt x="478" y="4"/>
                    </a:lnTo>
                    <a:lnTo>
                      <a:pt x="480" y="3"/>
                    </a:lnTo>
                    <a:lnTo>
                      <a:pt x="483" y="2"/>
                    </a:lnTo>
                    <a:lnTo>
                      <a:pt x="486" y="1"/>
                    </a:lnTo>
                    <a:lnTo>
                      <a:pt x="488" y="0"/>
                    </a:lnTo>
                    <a:lnTo>
                      <a:pt x="491" y="0"/>
                    </a:lnTo>
                    <a:lnTo>
                      <a:pt x="493" y="0"/>
                    </a:lnTo>
                    <a:lnTo>
                      <a:pt x="496" y="0"/>
                    </a:lnTo>
                    <a:lnTo>
                      <a:pt x="499" y="1"/>
                    </a:lnTo>
                    <a:lnTo>
                      <a:pt x="503" y="2"/>
                    </a:lnTo>
                    <a:lnTo>
                      <a:pt x="508" y="5"/>
                    </a:lnTo>
                    <a:lnTo>
                      <a:pt x="513" y="8"/>
                    </a:lnTo>
                    <a:lnTo>
                      <a:pt x="517" y="10"/>
                    </a:lnTo>
                    <a:lnTo>
                      <a:pt x="520" y="13"/>
                    </a:lnTo>
                    <a:lnTo>
                      <a:pt x="523" y="14"/>
                    </a:lnTo>
                    <a:lnTo>
                      <a:pt x="525" y="14"/>
                    </a:lnTo>
                    <a:lnTo>
                      <a:pt x="526" y="15"/>
                    </a:lnTo>
                    <a:lnTo>
                      <a:pt x="527" y="16"/>
                    </a:lnTo>
                    <a:lnTo>
                      <a:pt x="528" y="18"/>
                    </a:lnTo>
                    <a:lnTo>
                      <a:pt x="529" y="19"/>
                    </a:lnTo>
                    <a:lnTo>
                      <a:pt x="530" y="21"/>
                    </a:lnTo>
                    <a:lnTo>
                      <a:pt x="530" y="22"/>
                    </a:lnTo>
                    <a:lnTo>
                      <a:pt x="530" y="24"/>
                    </a:lnTo>
                    <a:lnTo>
                      <a:pt x="529" y="26"/>
                    </a:lnTo>
                    <a:lnTo>
                      <a:pt x="529" y="27"/>
                    </a:lnTo>
                    <a:lnTo>
                      <a:pt x="527" y="29"/>
                    </a:lnTo>
                    <a:lnTo>
                      <a:pt x="527" y="30"/>
                    </a:lnTo>
                    <a:lnTo>
                      <a:pt x="525" y="33"/>
                    </a:lnTo>
                    <a:lnTo>
                      <a:pt x="522" y="36"/>
                    </a:lnTo>
                    <a:lnTo>
                      <a:pt x="519" y="38"/>
                    </a:lnTo>
                    <a:lnTo>
                      <a:pt x="515" y="41"/>
                    </a:lnTo>
                    <a:lnTo>
                      <a:pt x="507" y="46"/>
                    </a:lnTo>
                    <a:lnTo>
                      <a:pt x="499" y="49"/>
                    </a:lnTo>
                    <a:lnTo>
                      <a:pt x="493" y="52"/>
                    </a:lnTo>
                    <a:lnTo>
                      <a:pt x="488" y="54"/>
                    </a:lnTo>
                    <a:lnTo>
                      <a:pt x="481" y="59"/>
                    </a:lnTo>
                    <a:lnTo>
                      <a:pt x="474" y="64"/>
                    </a:lnTo>
                    <a:lnTo>
                      <a:pt x="467" y="69"/>
                    </a:lnTo>
                    <a:lnTo>
                      <a:pt x="459" y="74"/>
                    </a:lnTo>
                    <a:lnTo>
                      <a:pt x="457" y="77"/>
                    </a:lnTo>
                    <a:lnTo>
                      <a:pt x="454" y="80"/>
                    </a:lnTo>
                    <a:lnTo>
                      <a:pt x="450" y="82"/>
                    </a:lnTo>
                    <a:lnTo>
                      <a:pt x="446" y="83"/>
                    </a:lnTo>
                    <a:lnTo>
                      <a:pt x="441" y="85"/>
                    </a:lnTo>
                    <a:lnTo>
                      <a:pt x="437" y="86"/>
                    </a:lnTo>
                    <a:lnTo>
                      <a:pt x="432" y="87"/>
                    </a:lnTo>
                    <a:lnTo>
                      <a:pt x="427" y="89"/>
                    </a:lnTo>
                    <a:lnTo>
                      <a:pt x="423" y="90"/>
                    </a:lnTo>
                    <a:lnTo>
                      <a:pt x="420" y="92"/>
                    </a:lnTo>
                    <a:lnTo>
                      <a:pt x="417" y="94"/>
                    </a:lnTo>
                    <a:lnTo>
                      <a:pt x="415" y="97"/>
                    </a:lnTo>
                    <a:lnTo>
                      <a:pt x="411" y="99"/>
                    </a:lnTo>
                    <a:lnTo>
                      <a:pt x="408" y="102"/>
                    </a:lnTo>
                    <a:lnTo>
                      <a:pt x="405" y="102"/>
                    </a:lnTo>
                    <a:lnTo>
                      <a:pt x="402" y="102"/>
                    </a:lnTo>
                    <a:lnTo>
                      <a:pt x="398" y="103"/>
                    </a:lnTo>
                    <a:lnTo>
                      <a:pt x="395" y="104"/>
                    </a:lnTo>
                    <a:lnTo>
                      <a:pt x="387" y="108"/>
                    </a:lnTo>
                    <a:lnTo>
                      <a:pt x="379" y="113"/>
                    </a:lnTo>
                    <a:lnTo>
                      <a:pt x="371" y="117"/>
                    </a:lnTo>
                    <a:lnTo>
                      <a:pt x="363" y="122"/>
                    </a:lnTo>
                    <a:lnTo>
                      <a:pt x="355" y="126"/>
                    </a:lnTo>
                    <a:lnTo>
                      <a:pt x="347" y="130"/>
                    </a:lnTo>
                    <a:lnTo>
                      <a:pt x="343" y="131"/>
                    </a:lnTo>
                    <a:lnTo>
                      <a:pt x="338" y="132"/>
                    </a:lnTo>
                    <a:lnTo>
                      <a:pt x="333" y="134"/>
                    </a:lnTo>
                    <a:lnTo>
                      <a:pt x="327" y="134"/>
                    </a:lnTo>
                    <a:lnTo>
                      <a:pt x="325" y="142"/>
                    </a:lnTo>
                    <a:lnTo>
                      <a:pt x="322" y="149"/>
                    </a:lnTo>
                    <a:lnTo>
                      <a:pt x="318" y="155"/>
                    </a:lnTo>
                    <a:lnTo>
                      <a:pt x="315" y="162"/>
                    </a:lnTo>
                    <a:lnTo>
                      <a:pt x="314" y="163"/>
                    </a:lnTo>
                    <a:lnTo>
                      <a:pt x="314" y="166"/>
                    </a:lnTo>
                    <a:lnTo>
                      <a:pt x="313" y="169"/>
                    </a:lnTo>
                    <a:lnTo>
                      <a:pt x="312" y="173"/>
                    </a:lnTo>
                    <a:lnTo>
                      <a:pt x="312" y="176"/>
                    </a:lnTo>
                    <a:lnTo>
                      <a:pt x="310" y="180"/>
                    </a:lnTo>
                    <a:lnTo>
                      <a:pt x="310" y="184"/>
                    </a:lnTo>
                    <a:lnTo>
                      <a:pt x="308" y="187"/>
                    </a:lnTo>
                    <a:lnTo>
                      <a:pt x="307" y="191"/>
                    </a:lnTo>
                    <a:lnTo>
                      <a:pt x="307" y="195"/>
                    </a:lnTo>
                    <a:lnTo>
                      <a:pt x="307" y="200"/>
                    </a:lnTo>
                    <a:lnTo>
                      <a:pt x="307" y="203"/>
                    </a:lnTo>
                    <a:lnTo>
                      <a:pt x="305" y="209"/>
                    </a:lnTo>
                    <a:lnTo>
                      <a:pt x="303" y="214"/>
                    </a:lnTo>
                    <a:lnTo>
                      <a:pt x="302" y="219"/>
                    </a:lnTo>
                    <a:lnTo>
                      <a:pt x="301" y="224"/>
                    </a:lnTo>
                    <a:lnTo>
                      <a:pt x="299" y="230"/>
                    </a:lnTo>
                    <a:lnTo>
                      <a:pt x="299" y="237"/>
                    </a:lnTo>
                    <a:lnTo>
                      <a:pt x="298" y="242"/>
                    </a:lnTo>
                    <a:lnTo>
                      <a:pt x="299" y="250"/>
                    </a:lnTo>
                    <a:lnTo>
                      <a:pt x="301" y="250"/>
                    </a:lnTo>
                    <a:lnTo>
                      <a:pt x="302" y="251"/>
                    </a:lnTo>
                    <a:lnTo>
                      <a:pt x="304" y="251"/>
                    </a:lnTo>
                    <a:lnTo>
                      <a:pt x="307" y="251"/>
                    </a:lnTo>
                    <a:lnTo>
                      <a:pt x="316" y="248"/>
                    </a:lnTo>
                    <a:lnTo>
                      <a:pt x="324" y="244"/>
                    </a:lnTo>
                    <a:lnTo>
                      <a:pt x="328" y="242"/>
                    </a:lnTo>
                    <a:lnTo>
                      <a:pt x="331" y="240"/>
                    </a:lnTo>
                    <a:lnTo>
                      <a:pt x="335" y="238"/>
                    </a:lnTo>
                    <a:lnTo>
                      <a:pt x="338" y="236"/>
                    </a:lnTo>
                    <a:lnTo>
                      <a:pt x="341" y="233"/>
                    </a:lnTo>
                    <a:lnTo>
                      <a:pt x="343" y="230"/>
                    </a:lnTo>
                    <a:lnTo>
                      <a:pt x="346" y="227"/>
                    </a:lnTo>
                    <a:lnTo>
                      <a:pt x="348" y="224"/>
                    </a:lnTo>
                    <a:lnTo>
                      <a:pt x="351" y="221"/>
                    </a:lnTo>
                    <a:lnTo>
                      <a:pt x="353" y="217"/>
                    </a:lnTo>
                    <a:lnTo>
                      <a:pt x="355" y="213"/>
                    </a:lnTo>
                    <a:lnTo>
                      <a:pt x="357" y="208"/>
                    </a:lnTo>
                    <a:lnTo>
                      <a:pt x="360" y="208"/>
                    </a:lnTo>
                    <a:lnTo>
                      <a:pt x="363" y="207"/>
                    </a:lnTo>
                    <a:lnTo>
                      <a:pt x="364" y="206"/>
                    </a:lnTo>
                    <a:lnTo>
                      <a:pt x="367" y="205"/>
                    </a:lnTo>
                    <a:lnTo>
                      <a:pt x="372" y="207"/>
                    </a:lnTo>
                    <a:lnTo>
                      <a:pt x="378" y="211"/>
                    </a:lnTo>
                    <a:lnTo>
                      <a:pt x="381" y="213"/>
                    </a:lnTo>
                    <a:lnTo>
                      <a:pt x="385" y="214"/>
                    </a:lnTo>
                    <a:lnTo>
                      <a:pt x="387" y="214"/>
                    </a:lnTo>
                    <a:lnTo>
                      <a:pt x="389" y="214"/>
                    </a:lnTo>
                    <a:lnTo>
                      <a:pt x="391" y="213"/>
                    </a:lnTo>
                    <a:lnTo>
                      <a:pt x="394" y="213"/>
                    </a:lnTo>
                    <a:lnTo>
                      <a:pt x="395" y="211"/>
                    </a:lnTo>
                    <a:lnTo>
                      <a:pt x="398" y="210"/>
                    </a:lnTo>
                    <a:lnTo>
                      <a:pt x="400" y="207"/>
                    </a:lnTo>
                    <a:lnTo>
                      <a:pt x="403" y="204"/>
                    </a:lnTo>
                    <a:lnTo>
                      <a:pt x="410" y="197"/>
                    </a:lnTo>
                    <a:lnTo>
                      <a:pt x="417" y="188"/>
                    </a:lnTo>
                    <a:lnTo>
                      <a:pt x="424" y="179"/>
                    </a:lnTo>
                    <a:lnTo>
                      <a:pt x="431" y="170"/>
                    </a:lnTo>
                    <a:lnTo>
                      <a:pt x="435" y="164"/>
                    </a:lnTo>
                    <a:lnTo>
                      <a:pt x="439" y="159"/>
                    </a:lnTo>
                    <a:lnTo>
                      <a:pt x="442" y="150"/>
                    </a:lnTo>
                    <a:lnTo>
                      <a:pt x="444" y="141"/>
                    </a:lnTo>
                    <a:lnTo>
                      <a:pt x="446" y="137"/>
                    </a:lnTo>
                    <a:lnTo>
                      <a:pt x="447" y="134"/>
                    </a:lnTo>
                    <a:lnTo>
                      <a:pt x="448" y="131"/>
                    </a:lnTo>
                    <a:lnTo>
                      <a:pt x="450" y="130"/>
                    </a:lnTo>
                    <a:lnTo>
                      <a:pt x="451" y="128"/>
                    </a:lnTo>
                    <a:lnTo>
                      <a:pt x="454" y="126"/>
                    </a:lnTo>
                    <a:lnTo>
                      <a:pt x="457" y="127"/>
                    </a:lnTo>
                    <a:lnTo>
                      <a:pt x="461" y="127"/>
                    </a:lnTo>
                    <a:lnTo>
                      <a:pt x="465" y="128"/>
                    </a:lnTo>
                    <a:lnTo>
                      <a:pt x="469" y="129"/>
                    </a:lnTo>
                    <a:lnTo>
                      <a:pt x="471" y="132"/>
                    </a:lnTo>
                    <a:lnTo>
                      <a:pt x="473" y="134"/>
                    </a:lnTo>
                    <a:lnTo>
                      <a:pt x="475" y="138"/>
                    </a:lnTo>
                    <a:lnTo>
                      <a:pt x="478" y="140"/>
                    </a:lnTo>
                    <a:lnTo>
                      <a:pt x="478" y="144"/>
                    </a:lnTo>
                    <a:lnTo>
                      <a:pt x="479" y="147"/>
                    </a:lnTo>
                    <a:lnTo>
                      <a:pt x="479" y="151"/>
                    </a:lnTo>
                    <a:lnTo>
                      <a:pt x="478" y="155"/>
                    </a:lnTo>
                    <a:lnTo>
                      <a:pt x="478" y="162"/>
                    </a:lnTo>
                    <a:lnTo>
                      <a:pt x="478" y="168"/>
                    </a:lnTo>
                    <a:lnTo>
                      <a:pt x="480" y="169"/>
                    </a:lnTo>
                    <a:lnTo>
                      <a:pt x="483" y="170"/>
                    </a:lnTo>
                    <a:lnTo>
                      <a:pt x="486" y="168"/>
                    </a:lnTo>
                    <a:lnTo>
                      <a:pt x="491" y="166"/>
                    </a:lnTo>
                    <a:lnTo>
                      <a:pt x="498" y="162"/>
                    </a:lnTo>
                    <a:lnTo>
                      <a:pt x="506" y="159"/>
                    </a:lnTo>
                    <a:lnTo>
                      <a:pt x="511" y="158"/>
                    </a:lnTo>
                    <a:lnTo>
                      <a:pt x="515" y="156"/>
                    </a:lnTo>
                    <a:lnTo>
                      <a:pt x="519" y="155"/>
                    </a:lnTo>
                    <a:lnTo>
                      <a:pt x="523" y="154"/>
                    </a:lnTo>
                    <a:lnTo>
                      <a:pt x="527" y="154"/>
                    </a:lnTo>
                    <a:lnTo>
                      <a:pt x="531" y="154"/>
                    </a:lnTo>
                    <a:lnTo>
                      <a:pt x="535" y="154"/>
                    </a:lnTo>
                    <a:lnTo>
                      <a:pt x="537" y="155"/>
                    </a:lnTo>
                    <a:lnTo>
                      <a:pt x="539" y="156"/>
                    </a:lnTo>
                    <a:lnTo>
                      <a:pt x="542" y="158"/>
                    </a:lnTo>
                    <a:lnTo>
                      <a:pt x="544" y="159"/>
                    </a:lnTo>
                    <a:lnTo>
                      <a:pt x="547" y="162"/>
                    </a:lnTo>
                    <a:lnTo>
                      <a:pt x="548" y="164"/>
                    </a:lnTo>
                    <a:lnTo>
                      <a:pt x="550" y="166"/>
                    </a:lnTo>
                    <a:lnTo>
                      <a:pt x="551" y="170"/>
                    </a:lnTo>
                    <a:lnTo>
                      <a:pt x="551" y="174"/>
                    </a:lnTo>
                    <a:lnTo>
                      <a:pt x="542" y="178"/>
                    </a:lnTo>
                    <a:lnTo>
                      <a:pt x="531" y="183"/>
                    </a:lnTo>
                    <a:lnTo>
                      <a:pt x="526" y="186"/>
                    </a:lnTo>
                    <a:lnTo>
                      <a:pt x="521" y="189"/>
                    </a:lnTo>
                    <a:lnTo>
                      <a:pt x="516" y="191"/>
                    </a:lnTo>
                    <a:lnTo>
                      <a:pt x="512" y="194"/>
                    </a:lnTo>
                    <a:lnTo>
                      <a:pt x="511" y="195"/>
                    </a:lnTo>
                    <a:lnTo>
                      <a:pt x="509" y="196"/>
                    </a:lnTo>
                    <a:lnTo>
                      <a:pt x="507" y="196"/>
                    </a:lnTo>
                    <a:lnTo>
                      <a:pt x="504" y="196"/>
                    </a:lnTo>
                    <a:lnTo>
                      <a:pt x="502" y="195"/>
                    </a:lnTo>
                    <a:lnTo>
                      <a:pt x="499" y="195"/>
                    </a:lnTo>
                    <a:lnTo>
                      <a:pt x="498" y="196"/>
                    </a:lnTo>
                    <a:lnTo>
                      <a:pt x="495" y="196"/>
                    </a:lnTo>
                    <a:lnTo>
                      <a:pt x="488" y="200"/>
                    </a:lnTo>
                    <a:lnTo>
                      <a:pt x="479" y="203"/>
                    </a:lnTo>
                    <a:lnTo>
                      <a:pt x="471" y="207"/>
                    </a:lnTo>
                    <a:lnTo>
                      <a:pt x="464" y="210"/>
                    </a:lnTo>
                    <a:lnTo>
                      <a:pt x="460" y="211"/>
                    </a:lnTo>
                    <a:lnTo>
                      <a:pt x="455" y="212"/>
                    </a:lnTo>
                    <a:lnTo>
                      <a:pt x="451" y="213"/>
                    </a:lnTo>
                    <a:lnTo>
                      <a:pt x="446" y="213"/>
                    </a:lnTo>
                    <a:lnTo>
                      <a:pt x="439" y="215"/>
                    </a:lnTo>
                    <a:lnTo>
                      <a:pt x="431" y="219"/>
                    </a:lnTo>
                    <a:lnTo>
                      <a:pt x="427" y="221"/>
                    </a:lnTo>
                    <a:lnTo>
                      <a:pt x="423" y="223"/>
                    </a:lnTo>
                    <a:lnTo>
                      <a:pt x="419" y="225"/>
                    </a:lnTo>
                    <a:lnTo>
                      <a:pt x="417" y="226"/>
                    </a:lnTo>
                    <a:lnTo>
                      <a:pt x="413" y="230"/>
                    </a:lnTo>
                    <a:lnTo>
                      <a:pt x="409" y="234"/>
                    </a:lnTo>
                    <a:lnTo>
                      <a:pt x="405" y="238"/>
                    </a:lnTo>
                    <a:lnTo>
                      <a:pt x="402" y="243"/>
                    </a:lnTo>
                    <a:lnTo>
                      <a:pt x="395" y="253"/>
                    </a:lnTo>
                    <a:lnTo>
                      <a:pt x="389" y="263"/>
                    </a:lnTo>
                    <a:lnTo>
                      <a:pt x="383" y="273"/>
                    </a:lnTo>
                    <a:lnTo>
                      <a:pt x="378" y="282"/>
                    </a:lnTo>
                    <a:lnTo>
                      <a:pt x="375" y="287"/>
                    </a:lnTo>
                    <a:lnTo>
                      <a:pt x="371" y="291"/>
                    </a:lnTo>
                    <a:lnTo>
                      <a:pt x="368" y="295"/>
                    </a:lnTo>
                    <a:lnTo>
                      <a:pt x="364" y="298"/>
                    </a:lnTo>
                    <a:lnTo>
                      <a:pt x="363" y="303"/>
                    </a:lnTo>
                    <a:lnTo>
                      <a:pt x="363" y="309"/>
                    </a:lnTo>
                    <a:lnTo>
                      <a:pt x="362" y="314"/>
                    </a:lnTo>
                    <a:lnTo>
                      <a:pt x="361" y="320"/>
                    </a:lnTo>
                    <a:lnTo>
                      <a:pt x="359" y="326"/>
                    </a:lnTo>
                    <a:lnTo>
                      <a:pt x="359" y="332"/>
                    </a:lnTo>
                    <a:lnTo>
                      <a:pt x="359" y="334"/>
                    </a:lnTo>
                    <a:lnTo>
                      <a:pt x="359" y="337"/>
                    </a:lnTo>
                    <a:lnTo>
                      <a:pt x="359" y="338"/>
                    </a:lnTo>
                    <a:lnTo>
                      <a:pt x="360" y="340"/>
                    </a:lnTo>
                    <a:lnTo>
                      <a:pt x="363" y="342"/>
                    </a:lnTo>
                    <a:lnTo>
                      <a:pt x="364" y="345"/>
                    </a:lnTo>
                    <a:lnTo>
                      <a:pt x="367" y="345"/>
                    </a:lnTo>
                    <a:lnTo>
                      <a:pt x="371" y="344"/>
                    </a:lnTo>
                    <a:lnTo>
                      <a:pt x="374" y="343"/>
                    </a:lnTo>
                    <a:lnTo>
                      <a:pt x="378" y="342"/>
                    </a:lnTo>
                    <a:lnTo>
                      <a:pt x="383" y="340"/>
                    </a:lnTo>
                    <a:lnTo>
                      <a:pt x="390" y="337"/>
                    </a:lnTo>
                    <a:lnTo>
                      <a:pt x="401" y="330"/>
                    </a:lnTo>
                    <a:lnTo>
                      <a:pt x="411" y="324"/>
                    </a:lnTo>
                    <a:lnTo>
                      <a:pt x="415" y="322"/>
                    </a:lnTo>
                    <a:lnTo>
                      <a:pt x="418" y="322"/>
                    </a:lnTo>
                    <a:lnTo>
                      <a:pt x="422" y="321"/>
                    </a:lnTo>
                    <a:lnTo>
                      <a:pt x="425" y="320"/>
                    </a:lnTo>
                    <a:lnTo>
                      <a:pt x="428" y="320"/>
                    </a:lnTo>
                    <a:lnTo>
                      <a:pt x="431" y="318"/>
                    </a:lnTo>
                    <a:lnTo>
                      <a:pt x="435" y="318"/>
                    </a:lnTo>
                    <a:lnTo>
                      <a:pt x="439" y="316"/>
                    </a:lnTo>
                    <a:lnTo>
                      <a:pt x="442" y="314"/>
                    </a:lnTo>
                    <a:lnTo>
                      <a:pt x="446" y="312"/>
                    </a:lnTo>
                    <a:lnTo>
                      <a:pt x="450" y="310"/>
                    </a:lnTo>
                    <a:lnTo>
                      <a:pt x="454" y="308"/>
                    </a:lnTo>
                    <a:lnTo>
                      <a:pt x="457" y="307"/>
                    </a:lnTo>
                    <a:lnTo>
                      <a:pt x="461" y="306"/>
                    </a:lnTo>
                    <a:lnTo>
                      <a:pt x="464" y="306"/>
                    </a:lnTo>
                    <a:lnTo>
                      <a:pt x="468" y="306"/>
                    </a:lnTo>
                    <a:lnTo>
                      <a:pt x="478" y="299"/>
                    </a:lnTo>
                    <a:lnTo>
                      <a:pt x="487" y="293"/>
                    </a:lnTo>
                    <a:lnTo>
                      <a:pt x="498" y="286"/>
                    </a:lnTo>
                    <a:lnTo>
                      <a:pt x="507" y="279"/>
                    </a:lnTo>
                    <a:lnTo>
                      <a:pt x="508" y="279"/>
                    </a:lnTo>
                    <a:lnTo>
                      <a:pt x="510" y="278"/>
                    </a:lnTo>
                    <a:lnTo>
                      <a:pt x="511" y="278"/>
                    </a:lnTo>
                    <a:lnTo>
                      <a:pt x="514" y="278"/>
                    </a:lnTo>
                    <a:lnTo>
                      <a:pt x="519" y="278"/>
                    </a:lnTo>
                    <a:lnTo>
                      <a:pt x="523" y="278"/>
                    </a:lnTo>
                    <a:lnTo>
                      <a:pt x="534" y="279"/>
                    </a:lnTo>
                    <a:lnTo>
                      <a:pt x="543" y="279"/>
                    </a:lnTo>
                    <a:lnTo>
                      <a:pt x="543" y="281"/>
                    </a:lnTo>
                    <a:lnTo>
                      <a:pt x="544" y="282"/>
                    </a:lnTo>
                    <a:lnTo>
                      <a:pt x="546" y="283"/>
                    </a:lnTo>
                    <a:lnTo>
                      <a:pt x="547" y="285"/>
                    </a:lnTo>
                    <a:lnTo>
                      <a:pt x="551" y="287"/>
                    </a:lnTo>
                    <a:lnTo>
                      <a:pt x="554" y="289"/>
                    </a:lnTo>
                    <a:lnTo>
                      <a:pt x="554" y="292"/>
                    </a:lnTo>
                    <a:lnTo>
                      <a:pt x="554" y="296"/>
                    </a:lnTo>
                    <a:lnTo>
                      <a:pt x="550" y="298"/>
                    </a:lnTo>
                    <a:lnTo>
                      <a:pt x="546" y="302"/>
                    </a:lnTo>
                    <a:lnTo>
                      <a:pt x="542" y="305"/>
                    </a:lnTo>
                    <a:lnTo>
                      <a:pt x="538" y="308"/>
                    </a:lnTo>
                    <a:lnTo>
                      <a:pt x="533" y="309"/>
                    </a:lnTo>
                    <a:lnTo>
                      <a:pt x="528" y="310"/>
                    </a:lnTo>
                    <a:lnTo>
                      <a:pt x="524" y="311"/>
                    </a:lnTo>
                    <a:lnTo>
                      <a:pt x="519" y="312"/>
                    </a:lnTo>
                    <a:lnTo>
                      <a:pt x="516" y="314"/>
                    </a:lnTo>
                    <a:lnTo>
                      <a:pt x="513" y="315"/>
                    </a:lnTo>
                    <a:lnTo>
                      <a:pt x="511" y="318"/>
                    </a:lnTo>
                    <a:lnTo>
                      <a:pt x="508" y="319"/>
                    </a:lnTo>
                    <a:lnTo>
                      <a:pt x="504" y="319"/>
                    </a:lnTo>
                    <a:lnTo>
                      <a:pt x="501" y="319"/>
                    </a:lnTo>
                    <a:lnTo>
                      <a:pt x="495" y="322"/>
                    </a:lnTo>
                    <a:lnTo>
                      <a:pt x="488" y="324"/>
                    </a:lnTo>
                    <a:lnTo>
                      <a:pt x="481" y="327"/>
                    </a:lnTo>
                    <a:lnTo>
                      <a:pt x="475" y="329"/>
                    </a:lnTo>
                    <a:lnTo>
                      <a:pt x="472" y="329"/>
                    </a:lnTo>
                    <a:lnTo>
                      <a:pt x="470" y="329"/>
                    </a:lnTo>
                    <a:lnTo>
                      <a:pt x="467" y="329"/>
                    </a:lnTo>
                    <a:lnTo>
                      <a:pt x="464" y="329"/>
                    </a:lnTo>
                    <a:lnTo>
                      <a:pt x="454" y="334"/>
                    </a:lnTo>
                    <a:lnTo>
                      <a:pt x="443" y="341"/>
                    </a:lnTo>
                    <a:lnTo>
                      <a:pt x="431" y="346"/>
                    </a:lnTo>
                    <a:lnTo>
                      <a:pt x="420" y="351"/>
                    </a:lnTo>
                    <a:lnTo>
                      <a:pt x="411" y="354"/>
                    </a:lnTo>
                    <a:lnTo>
                      <a:pt x="402" y="357"/>
                    </a:lnTo>
                    <a:lnTo>
                      <a:pt x="392" y="359"/>
                    </a:lnTo>
                    <a:lnTo>
                      <a:pt x="383" y="362"/>
                    </a:lnTo>
                    <a:lnTo>
                      <a:pt x="378" y="363"/>
                    </a:lnTo>
                    <a:lnTo>
                      <a:pt x="374" y="365"/>
                    </a:lnTo>
                    <a:lnTo>
                      <a:pt x="370" y="367"/>
                    </a:lnTo>
                    <a:lnTo>
                      <a:pt x="365" y="368"/>
                    </a:lnTo>
                    <a:lnTo>
                      <a:pt x="362" y="371"/>
                    </a:lnTo>
                    <a:lnTo>
                      <a:pt x="358" y="373"/>
                    </a:lnTo>
                    <a:lnTo>
                      <a:pt x="355" y="375"/>
                    </a:lnTo>
                    <a:lnTo>
                      <a:pt x="352" y="379"/>
                    </a:lnTo>
                    <a:lnTo>
                      <a:pt x="351" y="382"/>
                    </a:lnTo>
                    <a:lnTo>
                      <a:pt x="349" y="385"/>
                    </a:lnTo>
                    <a:lnTo>
                      <a:pt x="347" y="390"/>
                    </a:lnTo>
                    <a:lnTo>
                      <a:pt x="346" y="395"/>
                    </a:lnTo>
                    <a:lnTo>
                      <a:pt x="344" y="405"/>
                    </a:lnTo>
                    <a:lnTo>
                      <a:pt x="343" y="416"/>
                    </a:lnTo>
                    <a:lnTo>
                      <a:pt x="343" y="427"/>
                    </a:lnTo>
                    <a:lnTo>
                      <a:pt x="341" y="439"/>
                    </a:lnTo>
                    <a:lnTo>
                      <a:pt x="340" y="444"/>
                    </a:lnTo>
                    <a:lnTo>
                      <a:pt x="339" y="449"/>
                    </a:lnTo>
                    <a:lnTo>
                      <a:pt x="339" y="453"/>
                    </a:lnTo>
                    <a:lnTo>
                      <a:pt x="337" y="457"/>
                    </a:lnTo>
                    <a:lnTo>
                      <a:pt x="337" y="461"/>
                    </a:lnTo>
                    <a:lnTo>
                      <a:pt x="337" y="465"/>
                    </a:lnTo>
                    <a:lnTo>
                      <a:pt x="337" y="469"/>
                    </a:lnTo>
                    <a:lnTo>
                      <a:pt x="336" y="473"/>
                    </a:lnTo>
                    <a:lnTo>
                      <a:pt x="339" y="476"/>
                    </a:lnTo>
                    <a:lnTo>
                      <a:pt x="340" y="479"/>
                    </a:lnTo>
                    <a:lnTo>
                      <a:pt x="346" y="479"/>
                    </a:lnTo>
                    <a:lnTo>
                      <a:pt x="353" y="479"/>
                    </a:lnTo>
                    <a:lnTo>
                      <a:pt x="362" y="477"/>
                    </a:lnTo>
                    <a:lnTo>
                      <a:pt x="371" y="476"/>
                    </a:lnTo>
                    <a:lnTo>
                      <a:pt x="379" y="475"/>
                    </a:lnTo>
                    <a:lnTo>
                      <a:pt x="387" y="475"/>
                    </a:lnTo>
                    <a:lnTo>
                      <a:pt x="390" y="475"/>
                    </a:lnTo>
                    <a:lnTo>
                      <a:pt x="393" y="475"/>
                    </a:lnTo>
                    <a:lnTo>
                      <a:pt x="395" y="476"/>
                    </a:lnTo>
                    <a:lnTo>
                      <a:pt x="397" y="477"/>
                    </a:lnTo>
                    <a:lnTo>
                      <a:pt x="401" y="480"/>
                    </a:lnTo>
                    <a:lnTo>
                      <a:pt x="405" y="483"/>
                    </a:lnTo>
                    <a:lnTo>
                      <a:pt x="410" y="487"/>
                    </a:lnTo>
                    <a:lnTo>
                      <a:pt x="415" y="490"/>
                    </a:lnTo>
                    <a:lnTo>
                      <a:pt x="415" y="493"/>
                    </a:lnTo>
                    <a:lnTo>
                      <a:pt x="415" y="495"/>
                    </a:lnTo>
                    <a:lnTo>
                      <a:pt x="415" y="497"/>
                    </a:lnTo>
                    <a:lnTo>
                      <a:pt x="414" y="499"/>
                    </a:lnTo>
                    <a:lnTo>
                      <a:pt x="413" y="502"/>
                    </a:lnTo>
                    <a:lnTo>
                      <a:pt x="412" y="503"/>
                    </a:lnTo>
                    <a:lnTo>
                      <a:pt x="411" y="506"/>
                    </a:lnTo>
                    <a:lnTo>
                      <a:pt x="410" y="507"/>
                    </a:lnTo>
                    <a:lnTo>
                      <a:pt x="407" y="511"/>
                    </a:lnTo>
                    <a:lnTo>
                      <a:pt x="404" y="513"/>
                    </a:lnTo>
                    <a:lnTo>
                      <a:pt x="401" y="516"/>
                    </a:lnTo>
                    <a:lnTo>
                      <a:pt x="397" y="519"/>
                    </a:lnTo>
                    <a:lnTo>
                      <a:pt x="381" y="527"/>
                    </a:lnTo>
                    <a:lnTo>
                      <a:pt x="367" y="535"/>
                    </a:lnTo>
                    <a:lnTo>
                      <a:pt x="361" y="535"/>
                    </a:lnTo>
                    <a:lnTo>
                      <a:pt x="357" y="535"/>
                    </a:lnTo>
                    <a:lnTo>
                      <a:pt x="351" y="538"/>
                    </a:lnTo>
                    <a:lnTo>
                      <a:pt x="345" y="541"/>
                    </a:lnTo>
                    <a:lnTo>
                      <a:pt x="342" y="543"/>
                    </a:lnTo>
                    <a:lnTo>
                      <a:pt x="339" y="544"/>
                    </a:lnTo>
                    <a:lnTo>
                      <a:pt x="337" y="547"/>
                    </a:lnTo>
                    <a:lnTo>
                      <a:pt x="335" y="549"/>
                    </a:lnTo>
                    <a:lnTo>
                      <a:pt x="334" y="551"/>
                    </a:lnTo>
                    <a:lnTo>
                      <a:pt x="334" y="553"/>
                    </a:lnTo>
                    <a:lnTo>
                      <a:pt x="333" y="555"/>
                    </a:lnTo>
                    <a:lnTo>
                      <a:pt x="334" y="557"/>
                    </a:lnTo>
                    <a:lnTo>
                      <a:pt x="335" y="561"/>
                    </a:lnTo>
                    <a:lnTo>
                      <a:pt x="335" y="566"/>
                    </a:lnTo>
                    <a:lnTo>
                      <a:pt x="337" y="571"/>
                    </a:lnTo>
                    <a:lnTo>
                      <a:pt x="337" y="575"/>
                    </a:lnTo>
                    <a:lnTo>
                      <a:pt x="337" y="578"/>
                    </a:lnTo>
                    <a:lnTo>
                      <a:pt x="337" y="581"/>
                    </a:lnTo>
                    <a:lnTo>
                      <a:pt x="337" y="583"/>
                    </a:lnTo>
                    <a:lnTo>
                      <a:pt x="336" y="586"/>
                    </a:lnTo>
                    <a:lnTo>
                      <a:pt x="335" y="589"/>
                    </a:lnTo>
                    <a:lnTo>
                      <a:pt x="335" y="591"/>
                    </a:lnTo>
                    <a:lnTo>
                      <a:pt x="335" y="595"/>
                    </a:lnTo>
                    <a:lnTo>
                      <a:pt x="335" y="597"/>
                    </a:lnTo>
                    <a:lnTo>
                      <a:pt x="335" y="603"/>
                    </a:lnTo>
                    <a:lnTo>
                      <a:pt x="335" y="609"/>
                    </a:lnTo>
                    <a:lnTo>
                      <a:pt x="338" y="621"/>
                    </a:lnTo>
                    <a:lnTo>
                      <a:pt x="340" y="631"/>
                    </a:lnTo>
                    <a:lnTo>
                      <a:pt x="341" y="635"/>
                    </a:lnTo>
                    <a:lnTo>
                      <a:pt x="342" y="641"/>
                    </a:lnTo>
                    <a:lnTo>
                      <a:pt x="343" y="648"/>
                    </a:lnTo>
                    <a:lnTo>
                      <a:pt x="343" y="655"/>
                    </a:lnTo>
                    <a:lnTo>
                      <a:pt x="343" y="671"/>
                    </a:lnTo>
                    <a:lnTo>
                      <a:pt x="343" y="680"/>
                    </a:lnTo>
                    <a:lnTo>
                      <a:pt x="342" y="683"/>
                    </a:lnTo>
                    <a:lnTo>
                      <a:pt x="342" y="687"/>
                    </a:lnTo>
                    <a:lnTo>
                      <a:pt x="341" y="690"/>
                    </a:lnTo>
                    <a:lnTo>
                      <a:pt x="340" y="693"/>
                    </a:lnTo>
                    <a:lnTo>
                      <a:pt x="343" y="699"/>
                    </a:lnTo>
                    <a:lnTo>
                      <a:pt x="343" y="704"/>
                    </a:lnTo>
                    <a:lnTo>
                      <a:pt x="344" y="707"/>
                    </a:lnTo>
                    <a:lnTo>
                      <a:pt x="344" y="710"/>
                    </a:lnTo>
                    <a:lnTo>
                      <a:pt x="343" y="713"/>
                    </a:lnTo>
                    <a:lnTo>
                      <a:pt x="343" y="716"/>
                    </a:lnTo>
                    <a:lnTo>
                      <a:pt x="342" y="721"/>
                    </a:lnTo>
                    <a:lnTo>
                      <a:pt x="342" y="726"/>
                    </a:lnTo>
                    <a:lnTo>
                      <a:pt x="342" y="730"/>
                    </a:lnTo>
                    <a:lnTo>
                      <a:pt x="342" y="735"/>
                    </a:lnTo>
                    <a:lnTo>
                      <a:pt x="342" y="743"/>
                    </a:lnTo>
                    <a:lnTo>
                      <a:pt x="342" y="750"/>
                    </a:lnTo>
                    <a:lnTo>
                      <a:pt x="341" y="753"/>
                    </a:lnTo>
                    <a:lnTo>
                      <a:pt x="340" y="755"/>
                    </a:lnTo>
                    <a:lnTo>
                      <a:pt x="339" y="757"/>
                    </a:lnTo>
                    <a:lnTo>
                      <a:pt x="339" y="758"/>
                    </a:lnTo>
                    <a:lnTo>
                      <a:pt x="338" y="759"/>
                    </a:lnTo>
                    <a:lnTo>
                      <a:pt x="337" y="759"/>
                    </a:lnTo>
                    <a:lnTo>
                      <a:pt x="335" y="760"/>
                    </a:lnTo>
                    <a:lnTo>
                      <a:pt x="334" y="761"/>
                    </a:lnTo>
                    <a:lnTo>
                      <a:pt x="332" y="762"/>
                    </a:lnTo>
                    <a:lnTo>
                      <a:pt x="330" y="762"/>
                    </a:lnTo>
                    <a:lnTo>
                      <a:pt x="326" y="763"/>
                    </a:lnTo>
                    <a:lnTo>
                      <a:pt x="319" y="763"/>
                    </a:lnTo>
                    <a:lnTo>
                      <a:pt x="315" y="757"/>
                    </a:lnTo>
                    <a:lnTo>
                      <a:pt x="312" y="751"/>
                    </a:lnTo>
                    <a:lnTo>
                      <a:pt x="309" y="744"/>
                    </a:lnTo>
                    <a:lnTo>
                      <a:pt x="306" y="736"/>
                    </a:lnTo>
                    <a:lnTo>
                      <a:pt x="302" y="736"/>
                    </a:lnTo>
                    <a:lnTo>
                      <a:pt x="299" y="736"/>
                    </a:lnTo>
                    <a:lnTo>
                      <a:pt x="296" y="737"/>
                    </a:lnTo>
                    <a:lnTo>
                      <a:pt x="292" y="737"/>
                    </a:lnTo>
                    <a:lnTo>
                      <a:pt x="290" y="734"/>
                    </a:lnTo>
                    <a:lnTo>
                      <a:pt x="290" y="730"/>
                    </a:lnTo>
                    <a:lnTo>
                      <a:pt x="288" y="726"/>
                    </a:lnTo>
                    <a:lnTo>
                      <a:pt x="287" y="723"/>
                    </a:lnTo>
                    <a:lnTo>
                      <a:pt x="281" y="716"/>
                    </a:lnTo>
                    <a:lnTo>
                      <a:pt x="276" y="711"/>
                    </a:lnTo>
                    <a:lnTo>
                      <a:pt x="275" y="709"/>
                    </a:lnTo>
                    <a:lnTo>
                      <a:pt x="274" y="707"/>
                    </a:lnTo>
                    <a:lnTo>
                      <a:pt x="274" y="705"/>
                    </a:lnTo>
                    <a:lnTo>
                      <a:pt x="273" y="703"/>
                    </a:lnTo>
                    <a:lnTo>
                      <a:pt x="272" y="700"/>
                    </a:lnTo>
                    <a:lnTo>
                      <a:pt x="272" y="697"/>
                    </a:lnTo>
                    <a:lnTo>
                      <a:pt x="272" y="694"/>
                    </a:lnTo>
                    <a:lnTo>
                      <a:pt x="271" y="690"/>
                    </a:lnTo>
                    <a:lnTo>
                      <a:pt x="275" y="688"/>
                    </a:lnTo>
                    <a:lnTo>
                      <a:pt x="278" y="686"/>
                    </a:lnTo>
                    <a:lnTo>
                      <a:pt x="281" y="684"/>
                    </a:lnTo>
                    <a:lnTo>
                      <a:pt x="283" y="682"/>
                    </a:lnTo>
                    <a:lnTo>
                      <a:pt x="286" y="679"/>
                    </a:lnTo>
                    <a:lnTo>
                      <a:pt x="288" y="676"/>
                    </a:lnTo>
                    <a:lnTo>
                      <a:pt x="290" y="673"/>
                    </a:lnTo>
                    <a:lnTo>
                      <a:pt x="292" y="670"/>
                    </a:lnTo>
                    <a:lnTo>
                      <a:pt x="294" y="667"/>
                    </a:lnTo>
                    <a:lnTo>
                      <a:pt x="295" y="663"/>
                    </a:lnTo>
                    <a:lnTo>
                      <a:pt x="296" y="659"/>
                    </a:lnTo>
                    <a:lnTo>
                      <a:pt x="298" y="656"/>
                    </a:lnTo>
                    <a:lnTo>
                      <a:pt x="299" y="648"/>
                    </a:lnTo>
                    <a:lnTo>
                      <a:pt x="301" y="640"/>
                    </a:lnTo>
                    <a:lnTo>
                      <a:pt x="302" y="632"/>
                    </a:lnTo>
                    <a:lnTo>
                      <a:pt x="302" y="623"/>
                    </a:lnTo>
                    <a:lnTo>
                      <a:pt x="302" y="615"/>
                    </a:lnTo>
                    <a:lnTo>
                      <a:pt x="302" y="606"/>
                    </a:lnTo>
                    <a:lnTo>
                      <a:pt x="301" y="589"/>
                    </a:lnTo>
                    <a:lnTo>
                      <a:pt x="299" y="572"/>
                    </a:lnTo>
                    <a:lnTo>
                      <a:pt x="298" y="571"/>
                    </a:lnTo>
                    <a:lnTo>
                      <a:pt x="296" y="571"/>
                    </a:lnTo>
                    <a:lnTo>
                      <a:pt x="295" y="571"/>
                    </a:lnTo>
                    <a:lnTo>
                      <a:pt x="292" y="570"/>
                    </a:lnTo>
                    <a:lnTo>
                      <a:pt x="290" y="569"/>
                    </a:lnTo>
                    <a:lnTo>
                      <a:pt x="289" y="569"/>
                    </a:lnTo>
                    <a:lnTo>
                      <a:pt x="287" y="569"/>
                    </a:lnTo>
                    <a:lnTo>
                      <a:pt x="286" y="569"/>
                    </a:lnTo>
                    <a:lnTo>
                      <a:pt x="283" y="569"/>
                    </a:lnTo>
                    <a:lnTo>
                      <a:pt x="282" y="569"/>
                    </a:lnTo>
                    <a:lnTo>
                      <a:pt x="280" y="570"/>
                    </a:lnTo>
                    <a:lnTo>
                      <a:pt x="278" y="571"/>
                    </a:lnTo>
                    <a:lnTo>
                      <a:pt x="274" y="572"/>
                    </a:lnTo>
                    <a:lnTo>
                      <a:pt x="270" y="575"/>
                    </a:lnTo>
                    <a:lnTo>
                      <a:pt x="266" y="578"/>
                    </a:lnTo>
                    <a:lnTo>
                      <a:pt x="262" y="581"/>
                    </a:lnTo>
                    <a:lnTo>
                      <a:pt x="259" y="584"/>
                    </a:lnTo>
                    <a:lnTo>
                      <a:pt x="256" y="588"/>
                    </a:lnTo>
                    <a:lnTo>
                      <a:pt x="253" y="591"/>
                    </a:lnTo>
                    <a:lnTo>
                      <a:pt x="250" y="595"/>
                    </a:lnTo>
                    <a:lnTo>
                      <a:pt x="247" y="599"/>
                    </a:lnTo>
                    <a:lnTo>
                      <a:pt x="246" y="602"/>
                    </a:lnTo>
                    <a:lnTo>
                      <a:pt x="244" y="604"/>
                    </a:lnTo>
                    <a:lnTo>
                      <a:pt x="243" y="607"/>
                    </a:lnTo>
                    <a:lnTo>
                      <a:pt x="238" y="607"/>
                    </a:lnTo>
                    <a:lnTo>
                      <a:pt x="234" y="607"/>
                    </a:lnTo>
                    <a:lnTo>
                      <a:pt x="229" y="607"/>
                    </a:lnTo>
                    <a:lnTo>
                      <a:pt x="225" y="607"/>
                    </a:lnTo>
                    <a:lnTo>
                      <a:pt x="216" y="606"/>
                    </a:lnTo>
                    <a:lnTo>
                      <a:pt x="206" y="605"/>
                    </a:lnTo>
                    <a:lnTo>
                      <a:pt x="206" y="602"/>
                    </a:lnTo>
                    <a:lnTo>
                      <a:pt x="204" y="599"/>
                    </a:lnTo>
                    <a:lnTo>
                      <a:pt x="202" y="597"/>
                    </a:lnTo>
                    <a:lnTo>
                      <a:pt x="200" y="595"/>
                    </a:lnTo>
                    <a:lnTo>
                      <a:pt x="196" y="591"/>
                    </a:lnTo>
                    <a:lnTo>
                      <a:pt x="192" y="587"/>
                    </a:lnTo>
                    <a:lnTo>
                      <a:pt x="192" y="583"/>
                    </a:lnTo>
                    <a:lnTo>
                      <a:pt x="193" y="579"/>
                    </a:lnTo>
                    <a:lnTo>
                      <a:pt x="194" y="575"/>
                    </a:lnTo>
                    <a:lnTo>
                      <a:pt x="194" y="571"/>
                    </a:lnTo>
                    <a:lnTo>
                      <a:pt x="196" y="568"/>
                    </a:lnTo>
                    <a:lnTo>
                      <a:pt x="198" y="565"/>
                    </a:lnTo>
                    <a:lnTo>
                      <a:pt x="200" y="562"/>
                    </a:lnTo>
                    <a:lnTo>
                      <a:pt x="202" y="559"/>
                    </a:lnTo>
                    <a:lnTo>
                      <a:pt x="205" y="556"/>
                    </a:lnTo>
                    <a:lnTo>
                      <a:pt x="207" y="554"/>
                    </a:lnTo>
                    <a:lnTo>
                      <a:pt x="210" y="551"/>
                    </a:lnTo>
                    <a:lnTo>
                      <a:pt x="214" y="548"/>
                    </a:lnTo>
                    <a:lnTo>
                      <a:pt x="220" y="544"/>
                    </a:lnTo>
                    <a:lnTo>
                      <a:pt x="226" y="539"/>
                    </a:lnTo>
                    <a:lnTo>
                      <a:pt x="234" y="535"/>
                    </a:lnTo>
                    <a:lnTo>
                      <a:pt x="242" y="532"/>
                    </a:lnTo>
                    <a:lnTo>
                      <a:pt x="249" y="529"/>
                    </a:lnTo>
                    <a:lnTo>
                      <a:pt x="257" y="526"/>
                    </a:lnTo>
                    <a:lnTo>
                      <a:pt x="264" y="522"/>
                    </a:lnTo>
                    <a:lnTo>
                      <a:pt x="270" y="519"/>
                    </a:lnTo>
                    <a:lnTo>
                      <a:pt x="277" y="515"/>
                    </a:lnTo>
                    <a:lnTo>
                      <a:pt x="282" y="511"/>
                    </a:lnTo>
                    <a:lnTo>
                      <a:pt x="286" y="509"/>
                    </a:lnTo>
                    <a:lnTo>
                      <a:pt x="290" y="507"/>
                    </a:lnTo>
                    <a:lnTo>
                      <a:pt x="294" y="507"/>
                    </a:lnTo>
                    <a:lnTo>
                      <a:pt x="297" y="506"/>
                    </a:lnTo>
                    <a:lnTo>
                      <a:pt x="300" y="503"/>
                    </a:lnTo>
                    <a:lnTo>
                      <a:pt x="303" y="502"/>
                    </a:lnTo>
                    <a:lnTo>
                      <a:pt x="304" y="501"/>
                    </a:lnTo>
                    <a:lnTo>
                      <a:pt x="306" y="499"/>
                    </a:lnTo>
                    <a:lnTo>
                      <a:pt x="306" y="498"/>
                    </a:lnTo>
                    <a:lnTo>
                      <a:pt x="308" y="495"/>
                    </a:lnTo>
                    <a:lnTo>
                      <a:pt x="307" y="491"/>
                    </a:lnTo>
                    <a:lnTo>
                      <a:pt x="307" y="485"/>
                    </a:lnTo>
                    <a:lnTo>
                      <a:pt x="307" y="479"/>
                    </a:lnTo>
                    <a:lnTo>
                      <a:pt x="307" y="475"/>
                    </a:lnTo>
                    <a:lnTo>
                      <a:pt x="309" y="465"/>
                    </a:lnTo>
                    <a:lnTo>
                      <a:pt x="310" y="453"/>
                    </a:lnTo>
                    <a:lnTo>
                      <a:pt x="312" y="447"/>
                    </a:lnTo>
                    <a:lnTo>
                      <a:pt x="312" y="439"/>
                    </a:lnTo>
                    <a:lnTo>
                      <a:pt x="313" y="433"/>
                    </a:lnTo>
                    <a:lnTo>
                      <a:pt x="314" y="426"/>
                    </a:lnTo>
                    <a:lnTo>
                      <a:pt x="314" y="419"/>
                    </a:lnTo>
                    <a:lnTo>
                      <a:pt x="314" y="413"/>
                    </a:lnTo>
                    <a:lnTo>
                      <a:pt x="313" y="407"/>
                    </a:lnTo>
                    <a:lnTo>
                      <a:pt x="312" y="403"/>
                    </a:lnTo>
                    <a:lnTo>
                      <a:pt x="311" y="400"/>
                    </a:lnTo>
                    <a:lnTo>
                      <a:pt x="310" y="398"/>
                    </a:lnTo>
                    <a:lnTo>
                      <a:pt x="309" y="396"/>
                    </a:lnTo>
                    <a:lnTo>
                      <a:pt x="308" y="395"/>
                    </a:lnTo>
                    <a:lnTo>
                      <a:pt x="307" y="394"/>
                    </a:lnTo>
                    <a:lnTo>
                      <a:pt x="305" y="392"/>
                    </a:lnTo>
                    <a:lnTo>
                      <a:pt x="304" y="392"/>
                    </a:lnTo>
                    <a:lnTo>
                      <a:pt x="302" y="391"/>
                    </a:lnTo>
                    <a:lnTo>
                      <a:pt x="301" y="392"/>
                    </a:lnTo>
                    <a:lnTo>
                      <a:pt x="299" y="393"/>
                    </a:lnTo>
                    <a:lnTo>
                      <a:pt x="298" y="393"/>
                    </a:lnTo>
                    <a:lnTo>
                      <a:pt x="296" y="393"/>
                    </a:lnTo>
                    <a:lnTo>
                      <a:pt x="294" y="393"/>
                    </a:lnTo>
                    <a:lnTo>
                      <a:pt x="293" y="393"/>
                    </a:lnTo>
                    <a:lnTo>
                      <a:pt x="291" y="393"/>
                    </a:lnTo>
                    <a:lnTo>
                      <a:pt x="290" y="394"/>
                    </a:lnTo>
                    <a:lnTo>
                      <a:pt x="283" y="398"/>
                    </a:lnTo>
                    <a:lnTo>
                      <a:pt x="278" y="402"/>
                    </a:lnTo>
                    <a:lnTo>
                      <a:pt x="272" y="406"/>
                    </a:lnTo>
                    <a:lnTo>
                      <a:pt x="266" y="410"/>
                    </a:lnTo>
                    <a:lnTo>
                      <a:pt x="262" y="410"/>
                    </a:lnTo>
                    <a:lnTo>
                      <a:pt x="257" y="410"/>
                    </a:lnTo>
                    <a:lnTo>
                      <a:pt x="255" y="411"/>
                    </a:lnTo>
                    <a:lnTo>
                      <a:pt x="254" y="411"/>
                    </a:lnTo>
                    <a:lnTo>
                      <a:pt x="253" y="413"/>
                    </a:lnTo>
                    <a:lnTo>
                      <a:pt x="252" y="415"/>
                    </a:lnTo>
                    <a:lnTo>
                      <a:pt x="250" y="417"/>
                    </a:lnTo>
                    <a:lnTo>
                      <a:pt x="248" y="419"/>
                    </a:lnTo>
                    <a:lnTo>
                      <a:pt x="246" y="420"/>
                    </a:lnTo>
                    <a:lnTo>
                      <a:pt x="244" y="422"/>
                    </a:lnTo>
                    <a:lnTo>
                      <a:pt x="242" y="423"/>
                    </a:lnTo>
                    <a:lnTo>
                      <a:pt x="239" y="423"/>
                    </a:lnTo>
                    <a:lnTo>
                      <a:pt x="237" y="424"/>
                    </a:lnTo>
                    <a:lnTo>
                      <a:pt x="234" y="424"/>
                    </a:lnTo>
                    <a:lnTo>
                      <a:pt x="232" y="426"/>
                    </a:lnTo>
                    <a:lnTo>
                      <a:pt x="230" y="427"/>
                    </a:lnTo>
                    <a:lnTo>
                      <a:pt x="227" y="430"/>
                    </a:lnTo>
                    <a:lnTo>
                      <a:pt x="225" y="433"/>
                    </a:lnTo>
                    <a:lnTo>
                      <a:pt x="222" y="435"/>
                    </a:lnTo>
                    <a:lnTo>
                      <a:pt x="218" y="435"/>
                    </a:lnTo>
                    <a:lnTo>
                      <a:pt x="216" y="435"/>
                    </a:lnTo>
                    <a:lnTo>
                      <a:pt x="214" y="436"/>
                    </a:lnTo>
                    <a:lnTo>
                      <a:pt x="213" y="437"/>
                    </a:lnTo>
                    <a:lnTo>
                      <a:pt x="211" y="437"/>
                    </a:lnTo>
                    <a:lnTo>
                      <a:pt x="202" y="444"/>
                    </a:lnTo>
                    <a:lnTo>
                      <a:pt x="192" y="452"/>
                    </a:lnTo>
                    <a:lnTo>
                      <a:pt x="183" y="460"/>
                    </a:lnTo>
                    <a:lnTo>
                      <a:pt x="174" y="468"/>
                    </a:lnTo>
                    <a:lnTo>
                      <a:pt x="171" y="468"/>
                    </a:lnTo>
                    <a:lnTo>
                      <a:pt x="169" y="468"/>
                    </a:lnTo>
                    <a:lnTo>
                      <a:pt x="163" y="472"/>
                    </a:lnTo>
                    <a:lnTo>
                      <a:pt x="155" y="479"/>
                    </a:lnTo>
                    <a:lnTo>
                      <a:pt x="146" y="486"/>
                    </a:lnTo>
                    <a:lnTo>
                      <a:pt x="141" y="491"/>
                    </a:lnTo>
                    <a:lnTo>
                      <a:pt x="140" y="492"/>
                    </a:lnTo>
                    <a:lnTo>
                      <a:pt x="139" y="494"/>
                    </a:lnTo>
                    <a:lnTo>
                      <a:pt x="138" y="496"/>
                    </a:lnTo>
                    <a:lnTo>
                      <a:pt x="138" y="498"/>
                    </a:lnTo>
                    <a:lnTo>
                      <a:pt x="137" y="500"/>
                    </a:lnTo>
                    <a:lnTo>
                      <a:pt x="136" y="502"/>
                    </a:lnTo>
                    <a:lnTo>
                      <a:pt x="136" y="504"/>
                    </a:lnTo>
                    <a:lnTo>
                      <a:pt x="134" y="506"/>
                    </a:lnTo>
                    <a:lnTo>
                      <a:pt x="131" y="511"/>
                    </a:lnTo>
                    <a:lnTo>
                      <a:pt x="127" y="515"/>
                    </a:lnTo>
                    <a:lnTo>
                      <a:pt x="124" y="519"/>
                    </a:lnTo>
                    <a:lnTo>
                      <a:pt x="120" y="524"/>
                    </a:lnTo>
                    <a:lnTo>
                      <a:pt x="116" y="528"/>
                    </a:lnTo>
                    <a:lnTo>
                      <a:pt x="111" y="531"/>
                    </a:lnTo>
                    <a:lnTo>
                      <a:pt x="106" y="535"/>
                    </a:lnTo>
                    <a:lnTo>
                      <a:pt x="102" y="539"/>
                    </a:lnTo>
                    <a:lnTo>
                      <a:pt x="99" y="541"/>
                    </a:lnTo>
                    <a:lnTo>
                      <a:pt x="96" y="543"/>
                    </a:lnTo>
                    <a:lnTo>
                      <a:pt x="93" y="543"/>
                    </a:lnTo>
                    <a:lnTo>
                      <a:pt x="90" y="544"/>
                    </a:lnTo>
                    <a:lnTo>
                      <a:pt x="82" y="546"/>
                    </a:lnTo>
                    <a:lnTo>
                      <a:pt x="75" y="547"/>
                    </a:lnTo>
                    <a:lnTo>
                      <a:pt x="67" y="547"/>
                    </a:lnTo>
                    <a:lnTo>
                      <a:pt x="60" y="548"/>
                    </a:lnTo>
                    <a:lnTo>
                      <a:pt x="58" y="549"/>
                    </a:lnTo>
                    <a:lnTo>
                      <a:pt x="54" y="550"/>
                    </a:lnTo>
                    <a:lnTo>
                      <a:pt x="52" y="551"/>
                    </a:lnTo>
                    <a:lnTo>
                      <a:pt x="50" y="552"/>
                    </a:lnTo>
                    <a:lnTo>
                      <a:pt x="50" y="555"/>
                    </a:lnTo>
                    <a:lnTo>
                      <a:pt x="49" y="559"/>
                    </a:lnTo>
                    <a:lnTo>
                      <a:pt x="44" y="559"/>
                    </a:lnTo>
                    <a:lnTo>
                      <a:pt x="39" y="559"/>
                    </a:lnTo>
                    <a:lnTo>
                      <a:pt x="34" y="559"/>
                    </a:lnTo>
                    <a:lnTo>
                      <a:pt x="28" y="558"/>
                    </a:lnTo>
                    <a:lnTo>
                      <a:pt x="22" y="556"/>
                    </a:lnTo>
                    <a:lnTo>
                      <a:pt x="18" y="554"/>
                    </a:lnTo>
                    <a:lnTo>
                      <a:pt x="16" y="553"/>
                    </a:lnTo>
                    <a:lnTo>
                      <a:pt x="14" y="551"/>
                    </a:lnTo>
                    <a:lnTo>
                      <a:pt x="13" y="550"/>
                    </a:lnTo>
                    <a:lnTo>
                      <a:pt x="12" y="549"/>
                    </a:lnTo>
                    <a:lnTo>
                      <a:pt x="10" y="547"/>
                    </a:lnTo>
                    <a:lnTo>
                      <a:pt x="9" y="545"/>
                    </a:lnTo>
                    <a:lnTo>
                      <a:pt x="7" y="541"/>
                    </a:lnTo>
                    <a:lnTo>
                      <a:pt x="5" y="537"/>
                    </a:lnTo>
                    <a:lnTo>
                      <a:pt x="3" y="533"/>
                    </a:lnTo>
                    <a:lnTo>
                      <a:pt x="2" y="529"/>
                    </a:lnTo>
                    <a:lnTo>
                      <a:pt x="1" y="526"/>
                    </a:lnTo>
                    <a:lnTo>
                      <a:pt x="0" y="523"/>
                    </a:lnTo>
                    <a:lnTo>
                      <a:pt x="3" y="522"/>
                    </a:lnTo>
                    <a:lnTo>
                      <a:pt x="6" y="520"/>
                    </a:lnTo>
                    <a:lnTo>
                      <a:pt x="9" y="518"/>
                    </a:lnTo>
                    <a:lnTo>
                      <a:pt x="12" y="516"/>
                    </a:lnTo>
                    <a:lnTo>
                      <a:pt x="16" y="516"/>
                    </a:lnTo>
                    <a:lnTo>
                      <a:pt x="21" y="516"/>
                    </a:lnTo>
                    <a:lnTo>
                      <a:pt x="22" y="515"/>
                    </a:lnTo>
                    <a:lnTo>
                      <a:pt x="23" y="514"/>
                    </a:lnTo>
                    <a:lnTo>
                      <a:pt x="25" y="512"/>
                    </a:lnTo>
                    <a:lnTo>
                      <a:pt x="26" y="511"/>
                    </a:lnTo>
                    <a:lnTo>
                      <a:pt x="26" y="509"/>
                    </a:lnTo>
                    <a:lnTo>
                      <a:pt x="27" y="507"/>
                    </a:lnTo>
                    <a:lnTo>
                      <a:pt x="29" y="506"/>
                    </a:lnTo>
                    <a:lnTo>
                      <a:pt x="30" y="505"/>
                    </a:lnTo>
                    <a:lnTo>
                      <a:pt x="34" y="505"/>
                    </a:lnTo>
                    <a:lnTo>
                      <a:pt x="37" y="505"/>
                    </a:lnTo>
                    <a:lnTo>
                      <a:pt x="38" y="503"/>
                    </a:lnTo>
                    <a:lnTo>
                      <a:pt x="39" y="500"/>
                    </a:lnTo>
                    <a:lnTo>
                      <a:pt x="41" y="499"/>
                    </a:lnTo>
                    <a:lnTo>
                      <a:pt x="42" y="499"/>
                    </a:lnTo>
                    <a:lnTo>
                      <a:pt x="44" y="499"/>
                    </a:lnTo>
                    <a:lnTo>
                      <a:pt x="46" y="499"/>
                    </a:lnTo>
                    <a:lnTo>
                      <a:pt x="48" y="499"/>
                    </a:lnTo>
                    <a:lnTo>
                      <a:pt x="50" y="499"/>
                    </a:lnTo>
                    <a:lnTo>
                      <a:pt x="51" y="499"/>
                    </a:lnTo>
                    <a:lnTo>
                      <a:pt x="53" y="498"/>
                    </a:lnTo>
                    <a:lnTo>
                      <a:pt x="55" y="495"/>
                    </a:lnTo>
                    <a:lnTo>
                      <a:pt x="58" y="491"/>
                    </a:lnTo>
                    <a:lnTo>
                      <a:pt x="58" y="490"/>
                    </a:lnTo>
                    <a:lnTo>
                      <a:pt x="60" y="489"/>
                    </a:lnTo>
                    <a:lnTo>
                      <a:pt x="62" y="488"/>
                    </a:lnTo>
                    <a:lnTo>
                      <a:pt x="63" y="488"/>
                    </a:lnTo>
                    <a:lnTo>
                      <a:pt x="66" y="487"/>
                    </a:lnTo>
                    <a:lnTo>
                      <a:pt x="70" y="487"/>
                    </a:lnTo>
                    <a:lnTo>
                      <a:pt x="74" y="487"/>
                    </a:lnTo>
                    <a:lnTo>
                      <a:pt x="78" y="486"/>
                    </a:lnTo>
                    <a:lnTo>
                      <a:pt x="81" y="485"/>
                    </a:lnTo>
                    <a:lnTo>
                      <a:pt x="84" y="484"/>
                    </a:lnTo>
                    <a:lnTo>
                      <a:pt x="86" y="482"/>
                    </a:lnTo>
                    <a:lnTo>
                      <a:pt x="89" y="479"/>
                    </a:lnTo>
                    <a:lnTo>
                      <a:pt x="92" y="476"/>
                    </a:lnTo>
                    <a:lnTo>
                      <a:pt x="94" y="475"/>
                    </a:lnTo>
                    <a:lnTo>
                      <a:pt x="97" y="474"/>
                    </a:lnTo>
                    <a:lnTo>
                      <a:pt x="99" y="473"/>
                    </a:lnTo>
                    <a:lnTo>
                      <a:pt x="102" y="472"/>
                    </a:lnTo>
                    <a:lnTo>
                      <a:pt x="105" y="471"/>
                    </a:lnTo>
                    <a:lnTo>
                      <a:pt x="108" y="471"/>
                    </a:lnTo>
                    <a:lnTo>
                      <a:pt x="111" y="471"/>
                    </a:lnTo>
                    <a:lnTo>
                      <a:pt x="114" y="469"/>
                    </a:lnTo>
                    <a:lnTo>
                      <a:pt x="116" y="468"/>
                    </a:lnTo>
                    <a:lnTo>
                      <a:pt x="117" y="466"/>
                    </a:lnTo>
                    <a:lnTo>
                      <a:pt x="118" y="463"/>
                    </a:lnTo>
                    <a:lnTo>
                      <a:pt x="122" y="462"/>
                    </a:lnTo>
                    <a:lnTo>
                      <a:pt x="126" y="461"/>
                    </a:lnTo>
                    <a:lnTo>
                      <a:pt x="130" y="459"/>
                    </a:lnTo>
                    <a:lnTo>
                      <a:pt x="134" y="459"/>
                    </a:lnTo>
                    <a:lnTo>
                      <a:pt x="138" y="457"/>
                    </a:lnTo>
                    <a:lnTo>
                      <a:pt x="141" y="455"/>
                    </a:lnTo>
                    <a:lnTo>
                      <a:pt x="144" y="453"/>
                    </a:lnTo>
                    <a:lnTo>
                      <a:pt x="146" y="451"/>
                    </a:lnTo>
                    <a:lnTo>
                      <a:pt x="152" y="447"/>
                    </a:lnTo>
                    <a:lnTo>
                      <a:pt x="158" y="443"/>
                    </a:lnTo>
                    <a:lnTo>
                      <a:pt x="160" y="442"/>
                    </a:lnTo>
                    <a:lnTo>
                      <a:pt x="162" y="441"/>
                    </a:lnTo>
                    <a:lnTo>
                      <a:pt x="164" y="441"/>
                    </a:lnTo>
                    <a:lnTo>
                      <a:pt x="166" y="441"/>
                    </a:lnTo>
                    <a:lnTo>
                      <a:pt x="168" y="441"/>
                    </a:lnTo>
                    <a:lnTo>
                      <a:pt x="170" y="441"/>
                    </a:lnTo>
                    <a:lnTo>
                      <a:pt x="171" y="440"/>
                    </a:lnTo>
                    <a:lnTo>
                      <a:pt x="174" y="439"/>
                    </a:lnTo>
                    <a:lnTo>
                      <a:pt x="175" y="435"/>
                    </a:lnTo>
                    <a:lnTo>
                      <a:pt x="178" y="431"/>
                    </a:lnTo>
                    <a:lnTo>
                      <a:pt x="179" y="430"/>
                    </a:lnTo>
                    <a:lnTo>
                      <a:pt x="181" y="430"/>
                    </a:lnTo>
                    <a:lnTo>
                      <a:pt x="182" y="429"/>
                    </a:lnTo>
                    <a:lnTo>
                      <a:pt x="183" y="429"/>
                    </a:lnTo>
                    <a:lnTo>
                      <a:pt x="186" y="428"/>
                    </a:lnTo>
                    <a:lnTo>
                      <a:pt x="189" y="427"/>
                    </a:lnTo>
                    <a:lnTo>
                      <a:pt x="196" y="423"/>
                    </a:lnTo>
                    <a:lnTo>
                      <a:pt x="203" y="417"/>
                    </a:lnTo>
                    <a:lnTo>
                      <a:pt x="206" y="415"/>
                    </a:lnTo>
                    <a:lnTo>
                      <a:pt x="210" y="411"/>
                    </a:lnTo>
                    <a:lnTo>
                      <a:pt x="214" y="409"/>
                    </a:lnTo>
                    <a:lnTo>
                      <a:pt x="217" y="407"/>
                    </a:lnTo>
                    <a:lnTo>
                      <a:pt x="226" y="403"/>
                    </a:lnTo>
                    <a:lnTo>
                      <a:pt x="234" y="400"/>
                    </a:lnTo>
                    <a:lnTo>
                      <a:pt x="242" y="397"/>
                    </a:lnTo>
                    <a:lnTo>
                      <a:pt x="251" y="395"/>
                    </a:lnTo>
                    <a:lnTo>
                      <a:pt x="260" y="391"/>
                    </a:lnTo>
                    <a:lnTo>
                      <a:pt x="268" y="387"/>
                    </a:lnTo>
                    <a:lnTo>
                      <a:pt x="276" y="383"/>
                    </a:lnTo>
                    <a:lnTo>
                      <a:pt x="285" y="379"/>
                    </a:lnTo>
                    <a:lnTo>
                      <a:pt x="287" y="378"/>
                    </a:lnTo>
                    <a:lnTo>
                      <a:pt x="290" y="377"/>
                    </a:lnTo>
                    <a:lnTo>
                      <a:pt x="294" y="376"/>
                    </a:lnTo>
                    <a:lnTo>
                      <a:pt x="298" y="375"/>
                    </a:lnTo>
                    <a:lnTo>
                      <a:pt x="302" y="374"/>
                    </a:lnTo>
                    <a:lnTo>
                      <a:pt x="306" y="372"/>
                    </a:lnTo>
                    <a:lnTo>
                      <a:pt x="307" y="371"/>
                    </a:lnTo>
                    <a:lnTo>
                      <a:pt x="309" y="371"/>
                    </a:lnTo>
                    <a:lnTo>
                      <a:pt x="310" y="370"/>
                    </a:lnTo>
                    <a:lnTo>
                      <a:pt x="310" y="368"/>
                    </a:lnTo>
                    <a:lnTo>
                      <a:pt x="312" y="367"/>
                    </a:lnTo>
                    <a:lnTo>
                      <a:pt x="313" y="367"/>
                    </a:lnTo>
                    <a:lnTo>
                      <a:pt x="314" y="366"/>
                    </a:lnTo>
                    <a:lnTo>
                      <a:pt x="314" y="365"/>
                    </a:lnTo>
                    <a:lnTo>
                      <a:pt x="315" y="362"/>
                    </a:lnTo>
                    <a:lnTo>
                      <a:pt x="316" y="361"/>
                    </a:lnTo>
                    <a:lnTo>
                      <a:pt x="316" y="358"/>
                    </a:lnTo>
                    <a:lnTo>
                      <a:pt x="316" y="355"/>
                    </a:lnTo>
                    <a:lnTo>
                      <a:pt x="316" y="352"/>
                    </a:lnTo>
                    <a:lnTo>
                      <a:pt x="318" y="350"/>
                    </a:lnTo>
                    <a:lnTo>
                      <a:pt x="319" y="344"/>
                    </a:lnTo>
                    <a:lnTo>
                      <a:pt x="322" y="335"/>
                    </a:lnTo>
                    <a:lnTo>
                      <a:pt x="325" y="324"/>
                    </a:lnTo>
                    <a:lnTo>
                      <a:pt x="328" y="311"/>
                    </a:lnTo>
                    <a:lnTo>
                      <a:pt x="330" y="299"/>
                    </a:lnTo>
                    <a:lnTo>
                      <a:pt x="333" y="288"/>
                    </a:lnTo>
                    <a:lnTo>
                      <a:pt x="334" y="283"/>
                    </a:lnTo>
                    <a:lnTo>
                      <a:pt x="334" y="279"/>
                    </a:lnTo>
                    <a:lnTo>
                      <a:pt x="334" y="276"/>
                    </a:lnTo>
                    <a:lnTo>
                      <a:pt x="333" y="274"/>
                    </a:lnTo>
                    <a:lnTo>
                      <a:pt x="330" y="271"/>
                    </a:lnTo>
                    <a:lnTo>
                      <a:pt x="327" y="270"/>
                    </a:lnTo>
                    <a:lnTo>
                      <a:pt x="320" y="270"/>
                    </a:lnTo>
                    <a:lnTo>
                      <a:pt x="314" y="272"/>
                    </a:lnTo>
                    <a:lnTo>
                      <a:pt x="309" y="274"/>
                    </a:lnTo>
                    <a:lnTo>
                      <a:pt x="304" y="276"/>
                    </a:lnTo>
                    <a:lnTo>
                      <a:pt x="300" y="278"/>
                    </a:lnTo>
                    <a:lnTo>
                      <a:pt x="297" y="281"/>
                    </a:lnTo>
                    <a:lnTo>
                      <a:pt x="294" y="283"/>
                    </a:lnTo>
                    <a:lnTo>
                      <a:pt x="291" y="286"/>
                    </a:lnTo>
                    <a:lnTo>
                      <a:pt x="287" y="292"/>
                    </a:lnTo>
                    <a:lnTo>
                      <a:pt x="282" y="300"/>
                    </a:lnTo>
                    <a:lnTo>
                      <a:pt x="281" y="304"/>
                    </a:lnTo>
                    <a:lnTo>
                      <a:pt x="278" y="308"/>
                    </a:lnTo>
                    <a:lnTo>
                      <a:pt x="275" y="313"/>
                    </a:lnTo>
                    <a:lnTo>
                      <a:pt x="271" y="318"/>
                    </a:lnTo>
                    <a:lnTo>
                      <a:pt x="270" y="318"/>
                    </a:lnTo>
                    <a:lnTo>
                      <a:pt x="267" y="316"/>
                    </a:lnTo>
                    <a:lnTo>
                      <a:pt x="266" y="315"/>
                    </a:lnTo>
                    <a:lnTo>
                      <a:pt x="264" y="314"/>
                    </a:lnTo>
                    <a:lnTo>
                      <a:pt x="262" y="313"/>
                    </a:lnTo>
                    <a:lnTo>
                      <a:pt x="259" y="311"/>
                    </a:lnTo>
                    <a:lnTo>
                      <a:pt x="254" y="311"/>
                    </a:lnTo>
                    <a:lnTo>
                      <a:pt x="249" y="311"/>
                    </a:lnTo>
                    <a:lnTo>
                      <a:pt x="244" y="312"/>
                    </a:lnTo>
                    <a:lnTo>
                      <a:pt x="238" y="312"/>
                    </a:lnTo>
                    <a:lnTo>
                      <a:pt x="237" y="315"/>
                    </a:lnTo>
                    <a:lnTo>
                      <a:pt x="234" y="318"/>
                    </a:lnTo>
                    <a:lnTo>
                      <a:pt x="231" y="322"/>
                    </a:lnTo>
                    <a:lnTo>
                      <a:pt x="227" y="326"/>
                    </a:lnTo>
                    <a:lnTo>
                      <a:pt x="223" y="329"/>
                    </a:lnTo>
                    <a:lnTo>
                      <a:pt x="220" y="331"/>
                    </a:lnTo>
                    <a:lnTo>
                      <a:pt x="216" y="334"/>
                    </a:lnTo>
                    <a:lnTo>
                      <a:pt x="213" y="335"/>
                    </a:lnTo>
                    <a:lnTo>
                      <a:pt x="211" y="336"/>
                    </a:lnTo>
                    <a:lnTo>
                      <a:pt x="209" y="336"/>
                    </a:lnTo>
                    <a:lnTo>
                      <a:pt x="206" y="336"/>
                    </a:lnTo>
                    <a:lnTo>
                      <a:pt x="204" y="336"/>
                    </a:lnTo>
                    <a:lnTo>
                      <a:pt x="199" y="335"/>
                    </a:lnTo>
                    <a:lnTo>
                      <a:pt x="195" y="335"/>
                    </a:lnTo>
                    <a:lnTo>
                      <a:pt x="191" y="331"/>
                    </a:lnTo>
                    <a:lnTo>
                      <a:pt x="186" y="327"/>
                    </a:lnTo>
                    <a:lnTo>
                      <a:pt x="185" y="326"/>
                    </a:lnTo>
                    <a:lnTo>
                      <a:pt x="183" y="323"/>
                    </a:lnTo>
                    <a:lnTo>
                      <a:pt x="182" y="322"/>
                    </a:lnTo>
                    <a:lnTo>
                      <a:pt x="182" y="320"/>
                    </a:lnTo>
                    <a:lnTo>
                      <a:pt x="182" y="318"/>
                    </a:lnTo>
                    <a:lnTo>
                      <a:pt x="181" y="316"/>
                    </a:lnTo>
                    <a:lnTo>
                      <a:pt x="185" y="314"/>
                    </a:lnTo>
                    <a:lnTo>
                      <a:pt x="188" y="311"/>
                    </a:lnTo>
                    <a:lnTo>
                      <a:pt x="191" y="309"/>
                    </a:lnTo>
                    <a:lnTo>
                      <a:pt x="194" y="306"/>
                    </a:lnTo>
                    <a:lnTo>
                      <a:pt x="198" y="303"/>
                    </a:lnTo>
                    <a:lnTo>
                      <a:pt x="201" y="300"/>
                    </a:lnTo>
                    <a:lnTo>
                      <a:pt x="205" y="298"/>
                    </a:lnTo>
                    <a:lnTo>
                      <a:pt x="208" y="296"/>
                    </a:lnTo>
                    <a:lnTo>
                      <a:pt x="212" y="296"/>
                    </a:lnTo>
                    <a:lnTo>
                      <a:pt x="215" y="296"/>
                    </a:lnTo>
                    <a:lnTo>
                      <a:pt x="221" y="294"/>
                    </a:lnTo>
                    <a:lnTo>
                      <a:pt x="227" y="290"/>
                    </a:lnTo>
                    <a:lnTo>
                      <a:pt x="233" y="287"/>
                    </a:lnTo>
                    <a:lnTo>
                      <a:pt x="238" y="285"/>
                    </a:lnTo>
                    <a:lnTo>
                      <a:pt x="242" y="282"/>
                    </a:lnTo>
                    <a:lnTo>
                      <a:pt x="247" y="279"/>
                    </a:lnTo>
                    <a:lnTo>
                      <a:pt x="253" y="276"/>
                    </a:lnTo>
                    <a:lnTo>
                      <a:pt x="254" y="275"/>
                    </a:lnTo>
                    <a:lnTo>
                      <a:pt x="258" y="267"/>
                    </a:lnTo>
                    <a:lnTo>
                      <a:pt x="261" y="259"/>
                    </a:lnTo>
                    <a:lnTo>
                      <a:pt x="263" y="250"/>
                    </a:lnTo>
                    <a:lnTo>
                      <a:pt x="266" y="242"/>
                    </a:lnTo>
                    <a:lnTo>
                      <a:pt x="268" y="234"/>
                    </a:lnTo>
                    <a:lnTo>
                      <a:pt x="270" y="225"/>
                    </a:lnTo>
                    <a:lnTo>
                      <a:pt x="273" y="216"/>
                    </a:lnTo>
                    <a:lnTo>
                      <a:pt x="276" y="208"/>
                    </a:lnTo>
                    <a:lnTo>
                      <a:pt x="277" y="204"/>
                    </a:lnTo>
                    <a:lnTo>
                      <a:pt x="280" y="198"/>
                    </a:lnTo>
                    <a:lnTo>
                      <a:pt x="282" y="190"/>
                    </a:lnTo>
                    <a:lnTo>
                      <a:pt x="286" y="181"/>
                    </a:lnTo>
                    <a:lnTo>
                      <a:pt x="288" y="172"/>
                    </a:lnTo>
                    <a:lnTo>
                      <a:pt x="290" y="165"/>
                    </a:lnTo>
                    <a:lnTo>
                      <a:pt x="291" y="161"/>
                    </a:lnTo>
                    <a:lnTo>
                      <a:pt x="291" y="158"/>
                    </a:lnTo>
                    <a:lnTo>
                      <a:pt x="291" y="156"/>
                    </a:lnTo>
                    <a:lnTo>
                      <a:pt x="291" y="154"/>
                    </a:lnTo>
                    <a:lnTo>
                      <a:pt x="290" y="153"/>
                    </a:lnTo>
                    <a:lnTo>
                      <a:pt x="289" y="150"/>
                    </a:lnTo>
                    <a:lnTo>
                      <a:pt x="285" y="151"/>
                    </a:lnTo>
                    <a:lnTo>
                      <a:pt x="282" y="150"/>
                    </a:lnTo>
                    <a:lnTo>
                      <a:pt x="279" y="150"/>
                    </a:lnTo>
                    <a:lnTo>
                      <a:pt x="276" y="149"/>
                    </a:lnTo>
                    <a:lnTo>
                      <a:pt x="274" y="148"/>
                    </a:lnTo>
                    <a:lnTo>
                      <a:pt x="270" y="146"/>
                    </a:lnTo>
                    <a:lnTo>
                      <a:pt x="268" y="146"/>
                    </a:lnTo>
                    <a:lnTo>
                      <a:pt x="264" y="146"/>
                    </a:lnTo>
                    <a:lnTo>
                      <a:pt x="262" y="141"/>
                    </a:lnTo>
                    <a:lnTo>
                      <a:pt x="261" y="138"/>
                    </a:lnTo>
                    <a:lnTo>
                      <a:pt x="261" y="136"/>
                    </a:lnTo>
                    <a:lnTo>
                      <a:pt x="261" y="134"/>
                    </a:lnTo>
                    <a:lnTo>
                      <a:pt x="261" y="132"/>
                    </a:lnTo>
                    <a:lnTo>
                      <a:pt x="262" y="129"/>
                    </a:lnTo>
                    <a:lnTo>
                      <a:pt x="268" y="129"/>
                    </a:lnTo>
                    <a:lnTo>
                      <a:pt x="274" y="128"/>
                    </a:lnTo>
                    <a:lnTo>
                      <a:pt x="278" y="127"/>
                    </a:lnTo>
                    <a:lnTo>
                      <a:pt x="281" y="127"/>
                    </a:lnTo>
                    <a:lnTo>
                      <a:pt x="285" y="126"/>
                    </a:lnTo>
                    <a:lnTo>
                      <a:pt x="288" y="125"/>
                    </a:lnTo>
                    <a:lnTo>
                      <a:pt x="292" y="122"/>
                    </a:lnTo>
                    <a:lnTo>
                      <a:pt x="297" y="120"/>
                    </a:lnTo>
                    <a:lnTo>
                      <a:pt x="298" y="114"/>
                    </a:lnTo>
                    <a:lnTo>
                      <a:pt x="299" y="107"/>
                    </a:lnTo>
                    <a:lnTo>
                      <a:pt x="299" y="103"/>
                    </a:lnTo>
                    <a:lnTo>
                      <a:pt x="299" y="100"/>
                    </a:lnTo>
                    <a:lnTo>
                      <a:pt x="299" y="98"/>
                    </a:lnTo>
                    <a:lnTo>
                      <a:pt x="298" y="98"/>
                    </a:lnTo>
                    <a:lnTo>
                      <a:pt x="298" y="96"/>
                    </a:lnTo>
                    <a:lnTo>
                      <a:pt x="297" y="94"/>
                    </a:lnTo>
                    <a:lnTo>
                      <a:pt x="291" y="90"/>
                    </a:lnTo>
                    <a:lnTo>
                      <a:pt x="285" y="84"/>
                    </a:lnTo>
                    <a:lnTo>
                      <a:pt x="282" y="82"/>
                    </a:lnTo>
                    <a:lnTo>
                      <a:pt x="281" y="81"/>
                    </a:lnTo>
                    <a:lnTo>
                      <a:pt x="280" y="79"/>
                    </a:lnTo>
                    <a:lnTo>
                      <a:pt x="278" y="77"/>
                    </a:lnTo>
                    <a:lnTo>
                      <a:pt x="278" y="75"/>
                    </a:lnTo>
                    <a:lnTo>
                      <a:pt x="278" y="73"/>
                    </a:lnTo>
                    <a:lnTo>
                      <a:pt x="278" y="70"/>
                    </a:lnTo>
                    <a:lnTo>
                      <a:pt x="278" y="68"/>
                    </a:lnTo>
                    <a:lnTo>
                      <a:pt x="279" y="62"/>
                    </a:lnTo>
                    <a:lnTo>
                      <a:pt x="281" y="56"/>
                    </a:lnTo>
                    <a:lnTo>
                      <a:pt x="282" y="52"/>
                    </a:lnTo>
                    <a:lnTo>
                      <a:pt x="283" y="49"/>
                    </a:lnTo>
                    <a:lnTo>
                      <a:pt x="285" y="46"/>
                    </a:lnTo>
                    <a:lnTo>
                      <a:pt x="286" y="43"/>
                    </a:lnTo>
                    <a:lnTo>
                      <a:pt x="288" y="40"/>
                    </a:lnTo>
                    <a:lnTo>
                      <a:pt x="290" y="38"/>
                    </a:lnTo>
                    <a:lnTo>
                      <a:pt x="293" y="35"/>
                    </a:lnTo>
                    <a:lnTo>
                      <a:pt x="296" y="33"/>
                    </a:lnTo>
                    <a:lnTo>
                      <a:pt x="298" y="30"/>
                    </a:lnTo>
                    <a:lnTo>
                      <a:pt x="301" y="27"/>
                    </a:lnTo>
                    <a:lnTo>
                      <a:pt x="302" y="26"/>
                    </a:lnTo>
                    <a:lnTo>
                      <a:pt x="302" y="24"/>
                    </a:lnTo>
                    <a:lnTo>
                      <a:pt x="303" y="22"/>
                    </a:lnTo>
                    <a:lnTo>
                      <a:pt x="30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ṥḻîḍè">
                <a:extLst>
                  <a:ext uri="{FF2B5EF4-FFF2-40B4-BE49-F238E27FC236}">
                    <a16:creationId xmlns:a16="http://schemas.microsoft.com/office/drawing/2014/main" id="{09F9DED6-8C7B-DA46-B2C9-C5E629C06F72}"/>
                  </a:ext>
                </a:extLst>
              </p:cNvPr>
              <p:cNvSpPr/>
              <p:nvPr/>
            </p:nvSpPr>
            <p:spPr bwMode="auto">
              <a:xfrm>
                <a:off x="6780213" y="2770188"/>
                <a:ext cx="398463" cy="820738"/>
              </a:xfrm>
              <a:custGeom>
                <a:avLst/>
                <a:gdLst>
                  <a:gd name="T0" fmla="*/ 157 w 251"/>
                  <a:gd name="T1" fmla="*/ 40 h 517"/>
                  <a:gd name="T2" fmla="*/ 205 w 251"/>
                  <a:gd name="T3" fmla="*/ 1 h 517"/>
                  <a:gd name="T4" fmla="*/ 225 w 251"/>
                  <a:gd name="T5" fmla="*/ 10 h 517"/>
                  <a:gd name="T6" fmla="*/ 250 w 251"/>
                  <a:gd name="T7" fmla="*/ 44 h 517"/>
                  <a:gd name="T8" fmla="*/ 233 w 251"/>
                  <a:gd name="T9" fmla="*/ 72 h 517"/>
                  <a:gd name="T10" fmla="*/ 202 w 251"/>
                  <a:gd name="T11" fmla="*/ 123 h 517"/>
                  <a:gd name="T12" fmla="*/ 181 w 251"/>
                  <a:gd name="T13" fmla="*/ 164 h 517"/>
                  <a:gd name="T14" fmla="*/ 150 w 251"/>
                  <a:gd name="T15" fmla="*/ 222 h 517"/>
                  <a:gd name="T16" fmla="*/ 140 w 251"/>
                  <a:gd name="T17" fmla="*/ 251 h 517"/>
                  <a:gd name="T18" fmla="*/ 110 w 251"/>
                  <a:gd name="T19" fmla="*/ 275 h 517"/>
                  <a:gd name="T20" fmla="*/ 102 w 251"/>
                  <a:gd name="T21" fmla="*/ 313 h 517"/>
                  <a:gd name="T22" fmla="*/ 118 w 251"/>
                  <a:gd name="T23" fmla="*/ 347 h 517"/>
                  <a:gd name="T24" fmla="*/ 148 w 251"/>
                  <a:gd name="T25" fmla="*/ 351 h 517"/>
                  <a:gd name="T26" fmla="*/ 153 w 251"/>
                  <a:gd name="T27" fmla="*/ 371 h 517"/>
                  <a:gd name="T28" fmla="*/ 142 w 251"/>
                  <a:gd name="T29" fmla="*/ 397 h 517"/>
                  <a:gd name="T30" fmla="*/ 125 w 251"/>
                  <a:gd name="T31" fmla="*/ 409 h 517"/>
                  <a:gd name="T32" fmla="*/ 97 w 251"/>
                  <a:gd name="T33" fmla="*/ 446 h 517"/>
                  <a:gd name="T34" fmla="*/ 99 w 251"/>
                  <a:gd name="T35" fmla="*/ 463 h 517"/>
                  <a:gd name="T36" fmla="*/ 147 w 251"/>
                  <a:gd name="T37" fmla="*/ 456 h 517"/>
                  <a:gd name="T38" fmla="*/ 174 w 251"/>
                  <a:gd name="T39" fmla="*/ 454 h 517"/>
                  <a:gd name="T40" fmla="*/ 191 w 251"/>
                  <a:gd name="T41" fmla="*/ 479 h 517"/>
                  <a:gd name="T42" fmla="*/ 175 w 251"/>
                  <a:gd name="T43" fmla="*/ 497 h 517"/>
                  <a:gd name="T44" fmla="*/ 134 w 251"/>
                  <a:gd name="T45" fmla="*/ 504 h 517"/>
                  <a:gd name="T46" fmla="*/ 85 w 251"/>
                  <a:gd name="T47" fmla="*/ 517 h 517"/>
                  <a:gd name="T48" fmla="*/ 61 w 251"/>
                  <a:gd name="T49" fmla="*/ 510 h 517"/>
                  <a:gd name="T50" fmla="*/ 50 w 251"/>
                  <a:gd name="T51" fmla="*/ 497 h 517"/>
                  <a:gd name="T52" fmla="*/ 67 w 251"/>
                  <a:gd name="T53" fmla="*/ 452 h 517"/>
                  <a:gd name="T54" fmla="*/ 78 w 251"/>
                  <a:gd name="T55" fmla="*/ 420 h 517"/>
                  <a:gd name="T56" fmla="*/ 70 w 251"/>
                  <a:gd name="T57" fmla="*/ 409 h 517"/>
                  <a:gd name="T58" fmla="*/ 50 w 251"/>
                  <a:gd name="T59" fmla="*/ 388 h 517"/>
                  <a:gd name="T60" fmla="*/ 74 w 251"/>
                  <a:gd name="T61" fmla="*/ 367 h 517"/>
                  <a:gd name="T62" fmla="*/ 65 w 251"/>
                  <a:gd name="T63" fmla="*/ 313 h 517"/>
                  <a:gd name="T64" fmla="*/ 58 w 251"/>
                  <a:gd name="T65" fmla="*/ 275 h 517"/>
                  <a:gd name="T66" fmla="*/ 86 w 251"/>
                  <a:gd name="T67" fmla="*/ 238 h 517"/>
                  <a:gd name="T68" fmla="*/ 58 w 251"/>
                  <a:gd name="T69" fmla="*/ 206 h 517"/>
                  <a:gd name="T70" fmla="*/ 82 w 251"/>
                  <a:gd name="T71" fmla="*/ 191 h 517"/>
                  <a:gd name="T72" fmla="*/ 100 w 251"/>
                  <a:gd name="T73" fmla="*/ 165 h 517"/>
                  <a:gd name="T74" fmla="*/ 105 w 251"/>
                  <a:gd name="T75" fmla="*/ 126 h 517"/>
                  <a:gd name="T76" fmla="*/ 123 w 251"/>
                  <a:gd name="T77" fmla="*/ 132 h 517"/>
                  <a:gd name="T78" fmla="*/ 118 w 251"/>
                  <a:gd name="T79" fmla="*/ 165 h 517"/>
                  <a:gd name="T80" fmla="*/ 139 w 251"/>
                  <a:gd name="T81" fmla="*/ 171 h 517"/>
                  <a:gd name="T82" fmla="*/ 181 w 251"/>
                  <a:gd name="T83" fmla="*/ 106 h 517"/>
                  <a:gd name="T84" fmla="*/ 206 w 251"/>
                  <a:gd name="T85" fmla="*/ 59 h 517"/>
                  <a:gd name="T86" fmla="*/ 167 w 251"/>
                  <a:gd name="T87" fmla="*/ 50 h 517"/>
                  <a:gd name="T88" fmla="*/ 150 w 251"/>
                  <a:gd name="T89" fmla="*/ 60 h 517"/>
                  <a:gd name="T90" fmla="*/ 126 w 251"/>
                  <a:gd name="T91" fmla="*/ 77 h 517"/>
                  <a:gd name="T92" fmla="*/ 73 w 251"/>
                  <a:gd name="T93" fmla="*/ 112 h 517"/>
                  <a:gd name="T94" fmla="*/ 46 w 251"/>
                  <a:gd name="T95" fmla="*/ 136 h 517"/>
                  <a:gd name="T96" fmla="*/ 38 w 251"/>
                  <a:gd name="T97" fmla="*/ 168 h 517"/>
                  <a:gd name="T98" fmla="*/ 27 w 251"/>
                  <a:gd name="T99" fmla="*/ 230 h 517"/>
                  <a:gd name="T100" fmla="*/ 9 w 251"/>
                  <a:gd name="T101" fmla="*/ 221 h 517"/>
                  <a:gd name="T102" fmla="*/ 9 w 251"/>
                  <a:gd name="T103" fmla="*/ 167 h 517"/>
                  <a:gd name="T104" fmla="*/ 7 w 251"/>
                  <a:gd name="T105" fmla="*/ 141 h 517"/>
                  <a:gd name="T106" fmla="*/ 2 w 251"/>
                  <a:gd name="T107" fmla="*/ 114 h 517"/>
                  <a:gd name="T108" fmla="*/ 28 w 251"/>
                  <a:gd name="T109" fmla="*/ 123 h 517"/>
                  <a:gd name="T110" fmla="*/ 51 w 251"/>
                  <a:gd name="T111" fmla="*/ 116 h 517"/>
                  <a:gd name="T112" fmla="*/ 79 w 251"/>
                  <a:gd name="T113" fmla="*/ 96 h 517"/>
                  <a:gd name="T114" fmla="*/ 110 w 251"/>
                  <a:gd name="T115" fmla="*/ 75 h 517"/>
                  <a:gd name="T116" fmla="*/ 135 w 251"/>
                  <a:gd name="T117" fmla="*/ 5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1" h="517">
                    <a:moveTo>
                      <a:pt x="139" y="56"/>
                    </a:moveTo>
                    <a:lnTo>
                      <a:pt x="139" y="54"/>
                    </a:lnTo>
                    <a:lnTo>
                      <a:pt x="139" y="52"/>
                    </a:lnTo>
                    <a:lnTo>
                      <a:pt x="142" y="51"/>
                    </a:lnTo>
                    <a:lnTo>
                      <a:pt x="143" y="50"/>
                    </a:lnTo>
                    <a:lnTo>
                      <a:pt x="146" y="48"/>
                    </a:lnTo>
                    <a:lnTo>
                      <a:pt x="147" y="47"/>
                    </a:lnTo>
                    <a:lnTo>
                      <a:pt x="152" y="44"/>
                    </a:lnTo>
                    <a:lnTo>
                      <a:pt x="157" y="40"/>
                    </a:lnTo>
                    <a:lnTo>
                      <a:pt x="167" y="30"/>
                    </a:lnTo>
                    <a:lnTo>
                      <a:pt x="177" y="20"/>
                    </a:lnTo>
                    <a:lnTo>
                      <a:pt x="183" y="16"/>
                    </a:lnTo>
                    <a:lnTo>
                      <a:pt x="187" y="11"/>
                    </a:lnTo>
                    <a:lnTo>
                      <a:pt x="192" y="7"/>
                    </a:lnTo>
                    <a:lnTo>
                      <a:pt x="198" y="4"/>
                    </a:lnTo>
                    <a:lnTo>
                      <a:pt x="200" y="3"/>
                    </a:lnTo>
                    <a:lnTo>
                      <a:pt x="203" y="2"/>
                    </a:lnTo>
                    <a:lnTo>
                      <a:pt x="205" y="1"/>
                    </a:lnTo>
                    <a:lnTo>
                      <a:pt x="207" y="0"/>
                    </a:lnTo>
                    <a:lnTo>
                      <a:pt x="210" y="0"/>
                    </a:lnTo>
                    <a:lnTo>
                      <a:pt x="212" y="1"/>
                    </a:lnTo>
                    <a:lnTo>
                      <a:pt x="215" y="1"/>
                    </a:lnTo>
                    <a:lnTo>
                      <a:pt x="217" y="2"/>
                    </a:lnTo>
                    <a:lnTo>
                      <a:pt x="219" y="4"/>
                    </a:lnTo>
                    <a:lnTo>
                      <a:pt x="221" y="5"/>
                    </a:lnTo>
                    <a:lnTo>
                      <a:pt x="223" y="8"/>
                    </a:lnTo>
                    <a:lnTo>
                      <a:pt x="225" y="10"/>
                    </a:lnTo>
                    <a:lnTo>
                      <a:pt x="229" y="16"/>
                    </a:lnTo>
                    <a:lnTo>
                      <a:pt x="233" y="21"/>
                    </a:lnTo>
                    <a:lnTo>
                      <a:pt x="237" y="28"/>
                    </a:lnTo>
                    <a:lnTo>
                      <a:pt x="241" y="33"/>
                    </a:lnTo>
                    <a:lnTo>
                      <a:pt x="243" y="36"/>
                    </a:lnTo>
                    <a:lnTo>
                      <a:pt x="245" y="37"/>
                    </a:lnTo>
                    <a:lnTo>
                      <a:pt x="247" y="39"/>
                    </a:lnTo>
                    <a:lnTo>
                      <a:pt x="249" y="40"/>
                    </a:lnTo>
                    <a:lnTo>
                      <a:pt x="250" y="44"/>
                    </a:lnTo>
                    <a:lnTo>
                      <a:pt x="251" y="48"/>
                    </a:lnTo>
                    <a:lnTo>
                      <a:pt x="250" y="51"/>
                    </a:lnTo>
                    <a:lnTo>
                      <a:pt x="249" y="52"/>
                    </a:lnTo>
                    <a:lnTo>
                      <a:pt x="247" y="55"/>
                    </a:lnTo>
                    <a:lnTo>
                      <a:pt x="247" y="56"/>
                    </a:lnTo>
                    <a:lnTo>
                      <a:pt x="243" y="60"/>
                    </a:lnTo>
                    <a:lnTo>
                      <a:pt x="240" y="64"/>
                    </a:lnTo>
                    <a:lnTo>
                      <a:pt x="236" y="68"/>
                    </a:lnTo>
                    <a:lnTo>
                      <a:pt x="233" y="72"/>
                    </a:lnTo>
                    <a:lnTo>
                      <a:pt x="230" y="75"/>
                    </a:lnTo>
                    <a:lnTo>
                      <a:pt x="227" y="79"/>
                    </a:lnTo>
                    <a:lnTo>
                      <a:pt x="227" y="82"/>
                    </a:lnTo>
                    <a:lnTo>
                      <a:pt x="227" y="86"/>
                    </a:lnTo>
                    <a:lnTo>
                      <a:pt x="223" y="92"/>
                    </a:lnTo>
                    <a:lnTo>
                      <a:pt x="219" y="99"/>
                    </a:lnTo>
                    <a:lnTo>
                      <a:pt x="215" y="105"/>
                    </a:lnTo>
                    <a:lnTo>
                      <a:pt x="211" y="111"/>
                    </a:lnTo>
                    <a:lnTo>
                      <a:pt x="202" y="123"/>
                    </a:lnTo>
                    <a:lnTo>
                      <a:pt x="193" y="135"/>
                    </a:lnTo>
                    <a:lnTo>
                      <a:pt x="192" y="140"/>
                    </a:lnTo>
                    <a:lnTo>
                      <a:pt x="191" y="144"/>
                    </a:lnTo>
                    <a:lnTo>
                      <a:pt x="191" y="148"/>
                    </a:lnTo>
                    <a:lnTo>
                      <a:pt x="191" y="152"/>
                    </a:lnTo>
                    <a:lnTo>
                      <a:pt x="188" y="156"/>
                    </a:lnTo>
                    <a:lnTo>
                      <a:pt x="186" y="158"/>
                    </a:lnTo>
                    <a:lnTo>
                      <a:pt x="183" y="161"/>
                    </a:lnTo>
                    <a:lnTo>
                      <a:pt x="181" y="164"/>
                    </a:lnTo>
                    <a:lnTo>
                      <a:pt x="178" y="171"/>
                    </a:lnTo>
                    <a:lnTo>
                      <a:pt x="175" y="178"/>
                    </a:lnTo>
                    <a:lnTo>
                      <a:pt x="171" y="186"/>
                    </a:lnTo>
                    <a:lnTo>
                      <a:pt x="168" y="193"/>
                    </a:lnTo>
                    <a:lnTo>
                      <a:pt x="164" y="200"/>
                    </a:lnTo>
                    <a:lnTo>
                      <a:pt x="160" y="208"/>
                    </a:lnTo>
                    <a:lnTo>
                      <a:pt x="156" y="214"/>
                    </a:lnTo>
                    <a:lnTo>
                      <a:pt x="151" y="221"/>
                    </a:lnTo>
                    <a:lnTo>
                      <a:pt x="150" y="222"/>
                    </a:lnTo>
                    <a:lnTo>
                      <a:pt x="149" y="224"/>
                    </a:lnTo>
                    <a:lnTo>
                      <a:pt x="148" y="225"/>
                    </a:lnTo>
                    <a:lnTo>
                      <a:pt x="147" y="228"/>
                    </a:lnTo>
                    <a:lnTo>
                      <a:pt x="146" y="232"/>
                    </a:lnTo>
                    <a:lnTo>
                      <a:pt x="146" y="236"/>
                    </a:lnTo>
                    <a:lnTo>
                      <a:pt x="144" y="240"/>
                    </a:lnTo>
                    <a:lnTo>
                      <a:pt x="143" y="244"/>
                    </a:lnTo>
                    <a:lnTo>
                      <a:pt x="142" y="247"/>
                    </a:lnTo>
                    <a:lnTo>
                      <a:pt x="140" y="251"/>
                    </a:lnTo>
                    <a:lnTo>
                      <a:pt x="138" y="253"/>
                    </a:lnTo>
                    <a:lnTo>
                      <a:pt x="136" y="256"/>
                    </a:lnTo>
                    <a:lnTo>
                      <a:pt x="134" y="258"/>
                    </a:lnTo>
                    <a:lnTo>
                      <a:pt x="132" y="260"/>
                    </a:lnTo>
                    <a:lnTo>
                      <a:pt x="127" y="263"/>
                    </a:lnTo>
                    <a:lnTo>
                      <a:pt x="122" y="266"/>
                    </a:lnTo>
                    <a:lnTo>
                      <a:pt x="118" y="269"/>
                    </a:lnTo>
                    <a:lnTo>
                      <a:pt x="112" y="273"/>
                    </a:lnTo>
                    <a:lnTo>
                      <a:pt x="110" y="275"/>
                    </a:lnTo>
                    <a:lnTo>
                      <a:pt x="108" y="277"/>
                    </a:lnTo>
                    <a:lnTo>
                      <a:pt x="106" y="279"/>
                    </a:lnTo>
                    <a:lnTo>
                      <a:pt x="105" y="281"/>
                    </a:lnTo>
                    <a:lnTo>
                      <a:pt x="104" y="283"/>
                    </a:lnTo>
                    <a:lnTo>
                      <a:pt x="103" y="285"/>
                    </a:lnTo>
                    <a:lnTo>
                      <a:pt x="103" y="289"/>
                    </a:lnTo>
                    <a:lnTo>
                      <a:pt x="102" y="293"/>
                    </a:lnTo>
                    <a:lnTo>
                      <a:pt x="102" y="302"/>
                    </a:lnTo>
                    <a:lnTo>
                      <a:pt x="102" y="313"/>
                    </a:lnTo>
                    <a:lnTo>
                      <a:pt x="102" y="323"/>
                    </a:lnTo>
                    <a:lnTo>
                      <a:pt x="102" y="333"/>
                    </a:lnTo>
                    <a:lnTo>
                      <a:pt x="102" y="340"/>
                    </a:lnTo>
                    <a:lnTo>
                      <a:pt x="102" y="344"/>
                    </a:lnTo>
                    <a:lnTo>
                      <a:pt x="105" y="345"/>
                    </a:lnTo>
                    <a:lnTo>
                      <a:pt x="106" y="346"/>
                    </a:lnTo>
                    <a:lnTo>
                      <a:pt x="110" y="347"/>
                    </a:lnTo>
                    <a:lnTo>
                      <a:pt x="114" y="347"/>
                    </a:lnTo>
                    <a:lnTo>
                      <a:pt x="118" y="347"/>
                    </a:lnTo>
                    <a:lnTo>
                      <a:pt x="122" y="347"/>
                    </a:lnTo>
                    <a:lnTo>
                      <a:pt x="127" y="345"/>
                    </a:lnTo>
                    <a:lnTo>
                      <a:pt x="133" y="345"/>
                    </a:lnTo>
                    <a:lnTo>
                      <a:pt x="136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3" y="347"/>
                    </a:lnTo>
                    <a:lnTo>
                      <a:pt x="146" y="349"/>
                    </a:lnTo>
                    <a:lnTo>
                      <a:pt x="148" y="351"/>
                    </a:lnTo>
                    <a:lnTo>
                      <a:pt x="150" y="353"/>
                    </a:lnTo>
                    <a:lnTo>
                      <a:pt x="153" y="357"/>
                    </a:lnTo>
                    <a:lnTo>
                      <a:pt x="155" y="360"/>
                    </a:lnTo>
                    <a:lnTo>
                      <a:pt x="157" y="362"/>
                    </a:lnTo>
                    <a:lnTo>
                      <a:pt x="157" y="363"/>
                    </a:lnTo>
                    <a:lnTo>
                      <a:pt x="158" y="365"/>
                    </a:lnTo>
                    <a:lnTo>
                      <a:pt x="158" y="366"/>
                    </a:lnTo>
                    <a:lnTo>
                      <a:pt x="157" y="368"/>
                    </a:lnTo>
                    <a:lnTo>
                      <a:pt x="153" y="371"/>
                    </a:lnTo>
                    <a:lnTo>
                      <a:pt x="149" y="373"/>
                    </a:lnTo>
                    <a:lnTo>
                      <a:pt x="147" y="377"/>
                    </a:lnTo>
                    <a:lnTo>
                      <a:pt x="146" y="379"/>
                    </a:lnTo>
                    <a:lnTo>
                      <a:pt x="146" y="382"/>
                    </a:lnTo>
                    <a:lnTo>
                      <a:pt x="146" y="385"/>
                    </a:lnTo>
                    <a:lnTo>
                      <a:pt x="145" y="389"/>
                    </a:lnTo>
                    <a:lnTo>
                      <a:pt x="144" y="392"/>
                    </a:lnTo>
                    <a:lnTo>
                      <a:pt x="143" y="394"/>
                    </a:lnTo>
                    <a:lnTo>
                      <a:pt x="142" y="397"/>
                    </a:lnTo>
                    <a:lnTo>
                      <a:pt x="140" y="398"/>
                    </a:lnTo>
                    <a:lnTo>
                      <a:pt x="138" y="399"/>
                    </a:lnTo>
                    <a:lnTo>
                      <a:pt x="137" y="400"/>
                    </a:lnTo>
                    <a:lnTo>
                      <a:pt x="135" y="401"/>
                    </a:lnTo>
                    <a:lnTo>
                      <a:pt x="131" y="402"/>
                    </a:lnTo>
                    <a:lnTo>
                      <a:pt x="128" y="405"/>
                    </a:lnTo>
                    <a:lnTo>
                      <a:pt x="126" y="405"/>
                    </a:lnTo>
                    <a:lnTo>
                      <a:pt x="126" y="407"/>
                    </a:lnTo>
                    <a:lnTo>
                      <a:pt x="125" y="409"/>
                    </a:lnTo>
                    <a:lnTo>
                      <a:pt x="124" y="410"/>
                    </a:lnTo>
                    <a:lnTo>
                      <a:pt x="122" y="414"/>
                    </a:lnTo>
                    <a:lnTo>
                      <a:pt x="121" y="417"/>
                    </a:lnTo>
                    <a:lnTo>
                      <a:pt x="118" y="419"/>
                    </a:lnTo>
                    <a:lnTo>
                      <a:pt x="114" y="421"/>
                    </a:lnTo>
                    <a:lnTo>
                      <a:pt x="109" y="427"/>
                    </a:lnTo>
                    <a:lnTo>
                      <a:pt x="102" y="436"/>
                    </a:lnTo>
                    <a:lnTo>
                      <a:pt x="99" y="441"/>
                    </a:lnTo>
                    <a:lnTo>
                      <a:pt x="97" y="446"/>
                    </a:lnTo>
                    <a:lnTo>
                      <a:pt x="96" y="448"/>
                    </a:lnTo>
                    <a:lnTo>
                      <a:pt x="95" y="450"/>
                    </a:lnTo>
                    <a:lnTo>
                      <a:pt x="94" y="452"/>
                    </a:lnTo>
                    <a:lnTo>
                      <a:pt x="94" y="453"/>
                    </a:lnTo>
                    <a:lnTo>
                      <a:pt x="94" y="455"/>
                    </a:lnTo>
                    <a:lnTo>
                      <a:pt x="95" y="457"/>
                    </a:lnTo>
                    <a:lnTo>
                      <a:pt x="96" y="458"/>
                    </a:lnTo>
                    <a:lnTo>
                      <a:pt x="97" y="461"/>
                    </a:lnTo>
                    <a:lnTo>
                      <a:pt x="99" y="463"/>
                    </a:lnTo>
                    <a:lnTo>
                      <a:pt x="101" y="466"/>
                    </a:lnTo>
                    <a:lnTo>
                      <a:pt x="105" y="466"/>
                    </a:lnTo>
                    <a:lnTo>
                      <a:pt x="110" y="466"/>
                    </a:lnTo>
                    <a:lnTo>
                      <a:pt x="114" y="467"/>
                    </a:lnTo>
                    <a:lnTo>
                      <a:pt x="118" y="467"/>
                    </a:lnTo>
                    <a:lnTo>
                      <a:pt x="122" y="465"/>
                    </a:lnTo>
                    <a:lnTo>
                      <a:pt x="130" y="462"/>
                    </a:lnTo>
                    <a:lnTo>
                      <a:pt x="138" y="459"/>
                    </a:lnTo>
                    <a:lnTo>
                      <a:pt x="147" y="456"/>
                    </a:lnTo>
                    <a:lnTo>
                      <a:pt x="151" y="454"/>
                    </a:lnTo>
                    <a:lnTo>
                      <a:pt x="156" y="453"/>
                    </a:lnTo>
                    <a:lnTo>
                      <a:pt x="161" y="452"/>
                    </a:lnTo>
                    <a:lnTo>
                      <a:pt x="164" y="451"/>
                    </a:lnTo>
                    <a:lnTo>
                      <a:pt x="168" y="452"/>
                    </a:lnTo>
                    <a:lnTo>
                      <a:pt x="171" y="452"/>
                    </a:lnTo>
                    <a:lnTo>
                      <a:pt x="172" y="453"/>
                    </a:lnTo>
                    <a:lnTo>
                      <a:pt x="173" y="453"/>
                    </a:lnTo>
                    <a:lnTo>
                      <a:pt x="174" y="454"/>
                    </a:lnTo>
                    <a:lnTo>
                      <a:pt x="175" y="455"/>
                    </a:lnTo>
                    <a:lnTo>
                      <a:pt x="176" y="457"/>
                    </a:lnTo>
                    <a:lnTo>
                      <a:pt x="178" y="457"/>
                    </a:lnTo>
                    <a:lnTo>
                      <a:pt x="179" y="459"/>
                    </a:lnTo>
                    <a:lnTo>
                      <a:pt x="181" y="461"/>
                    </a:lnTo>
                    <a:lnTo>
                      <a:pt x="184" y="465"/>
                    </a:lnTo>
                    <a:lnTo>
                      <a:pt x="187" y="469"/>
                    </a:lnTo>
                    <a:lnTo>
                      <a:pt x="189" y="473"/>
                    </a:lnTo>
                    <a:lnTo>
                      <a:pt x="191" y="479"/>
                    </a:lnTo>
                    <a:lnTo>
                      <a:pt x="193" y="484"/>
                    </a:lnTo>
                    <a:lnTo>
                      <a:pt x="194" y="488"/>
                    </a:lnTo>
                    <a:lnTo>
                      <a:pt x="192" y="490"/>
                    </a:lnTo>
                    <a:lnTo>
                      <a:pt x="189" y="492"/>
                    </a:lnTo>
                    <a:lnTo>
                      <a:pt x="187" y="493"/>
                    </a:lnTo>
                    <a:lnTo>
                      <a:pt x="184" y="495"/>
                    </a:lnTo>
                    <a:lnTo>
                      <a:pt x="181" y="496"/>
                    </a:lnTo>
                    <a:lnTo>
                      <a:pt x="178" y="497"/>
                    </a:lnTo>
                    <a:lnTo>
                      <a:pt x="175" y="497"/>
                    </a:lnTo>
                    <a:lnTo>
                      <a:pt x="171" y="498"/>
                    </a:lnTo>
                    <a:lnTo>
                      <a:pt x="164" y="499"/>
                    </a:lnTo>
                    <a:lnTo>
                      <a:pt x="158" y="501"/>
                    </a:lnTo>
                    <a:lnTo>
                      <a:pt x="154" y="501"/>
                    </a:lnTo>
                    <a:lnTo>
                      <a:pt x="150" y="502"/>
                    </a:lnTo>
                    <a:lnTo>
                      <a:pt x="147" y="503"/>
                    </a:lnTo>
                    <a:lnTo>
                      <a:pt x="144" y="504"/>
                    </a:lnTo>
                    <a:lnTo>
                      <a:pt x="138" y="504"/>
                    </a:lnTo>
                    <a:lnTo>
                      <a:pt x="134" y="504"/>
                    </a:lnTo>
                    <a:lnTo>
                      <a:pt x="129" y="504"/>
                    </a:lnTo>
                    <a:lnTo>
                      <a:pt x="123" y="504"/>
                    </a:lnTo>
                    <a:lnTo>
                      <a:pt x="114" y="509"/>
                    </a:lnTo>
                    <a:lnTo>
                      <a:pt x="104" y="513"/>
                    </a:lnTo>
                    <a:lnTo>
                      <a:pt x="99" y="515"/>
                    </a:lnTo>
                    <a:lnTo>
                      <a:pt x="94" y="517"/>
                    </a:lnTo>
                    <a:lnTo>
                      <a:pt x="90" y="517"/>
                    </a:lnTo>
                    <a:lnTo>
                      <a:pt x="87" y="517"/>
                    </a:lnTo>
                    <a:lnTo>
                      <a:pt x="85" y="517"/>
                    </a:lnTo>
                    <a:lnTo>
                      <a:pt x="81" y="517"/>
                    </a:lnTo>
                    <a:lnTo>
                      <a:pt x="80" y="517"/>
                    </a:lnTo>
                    <a:lnTo>
                      <a:pt x="79" y="515"/>
                    </a:lnTo>
                    <a:lnTo>
                      <a:pt x="78" y="514"/>
                    </a:lnTo>
                    <a:lnTo>
                      <a:pt x="76" y="513"/>
                    </a:lnTo>
                    <a:lnTo>
                      <a:pt x="73" y="513"/>
                    </a:lnTo>
                    <a:lnTo>
                      <a:pt x="69" y="512"/>
                    </a:lnTo>
                    <a:lnTo>
                      <a:pt x="65" y="511"/>
                    </a:lnTo>
                    <a:lnTo>
                      <a:pt x="61" y="510"/>
                    </a:lnTo>
                    <a:lnTo>
                      <a:pt x="59" y="509"/>
                    </a:lnTo>
                    <a:lnTo>
                      <a:pt x="58" y="509"/>
                    </a:lnTo>
                    <a:lnTo>
                      <a:pt x="57" y="507"/>
                    </a:lnTo>
                    <a:lnTo>
                      <a:pt x="56" y="506"/>
                    </a:lnTo>
                    <a:lnTo>
                      <a:pt x="54" y="505"/>
                    </a:lnTo>
                    <a:lnTo>
                      <a:pt x="53" y="503"/>
                    </a:lnTo>
                    <a:lnTo>
                      <a:pt x="51" y="501"/>
                    </a:lnTo>
                    <a:lnTo>
                      <a:pt x="50" y="499"/>
                    </a:lnTo>
                    <a:lnTo>
                      <a:pt x="50" y="497"/>
                    </a:lnTo>
                    <a:lnTo>
                      <a:pt x="50" y="495"/>
                    </a:lnTo>
                    <a:lnTo>
                      <a:pt x="49" y="493"/>
                    </a:lnTo>
                    <a:lnTo>
                      <a:pt x="50" y="490"/>
                    </a:lnTo>
                    <a:lnTo>
                      <a:pt x="50" y="485"/>
                    </a:lnTo>
                    <a:lnTo>
                      <a:pt x="51" y="481"/>
                    </a:lnTo>
                    <a:lnTo>
                      <a:pt x="53" y="475"/>
                    </a:lnTo>
                    <a:lnTo>
                      <a:pt x="56" y="470"/>
                    </a:lnTo>
                    <a:lnTo>
                      <a:pt x="62" y="461"/>
                    </a:lnTo>
                    <a:lnTo>
                      <a:pt x="67" y="452"/>
                    </a:lnTo>
                    <a:lnTo>
                      <a:pt x="70" y="448"/>
                    </a:lnTo>
                    <a:lnTo>
                      <a:pt x="72" y="444"/>
                    </a:lnTo>
                    <a:lnTo>
                      <a:pt x="74" y="441"/>
                    </a:lnTo>
                    <a:lnTo>
                      <a:pt x="74" y="438"/>
                    </a:lnTo>
                    <a:lnTo>
                      <a:pt x="75" y="436"/>
                    </a:lnTo>
                    <a:lnTo>
                      <a:pt x="77" y="432"/>
                    </a:lnTo>
                    <a:lnTo>
                      <a:pt x="77" y="428"/>
                    </a:lnTo>
                    <a:lnTo>
                      <a:pt x="78" y="424"/>
                    </a:lnTo>
                    <a:lnTo>
                      <a:pt x="78" y="420"/>
                    </a:lnTo>
                    <a:lnTo>
                      <a:pt x="78" y="416"/>
                    </a:lnTo>
                    <a:lnTo>
                      <a:pt x="77" y="414"/>
                    </a:lnTo>
                    <a:lnTo>
                      <a:pt x="77" y="413"/>
                    </a:lnTo>
                    <a:lnTo>
                      <a:pt x="75" y="411"/>
                    </a:lnTo>
                    <a:lnTo>
                      <a:pt x="74" y="410"/>
                    </a:lnTo>
                    <a:lnTo>
                      <a:pt x="74" y="409"/>
                    </a:lnTo>
                    <a:lnTo>
                      <a:pt x="72" y="409"/>
                    </a:lnTo>
                    <a:lnTo>
                      <a:pt x="71" y="409"/>
                    </a:lnTo>
                    <a:lnTo>
                      <a:pt x="70" y="409"/>
                    </a:lnTo>
                    <a:lnTo>
                      <a:pt x="68" y="409"/>
                    </a:lnTo>
                    <a:lnTo>
                      <a:pt x="67" y="408"/>
                    </a:lnTo>
                    <a:lnTo>
                      <a:pt x="66" y="407"/>
                    </a:lnTo>
                    <a:lnTo>
                      <a:pt x="66" y="406"/>
                    </a:lnTo>
                    <a:lnTo>
                      <a:pt x="62" y="403"/>
                    </a:lnTo>
                    <a:lnTo>
                      <a:pt x="57" y="397"/>
                    </a:lnTo>
                    <a:lnTo>
                      <a:pt x="54" y="393"/>
                    </a:lnTo>
                    <a:lnTo>
                      <a:pt x="52" y="390"/>
                    </a:lnTo>
                    <a:lnTo>
                      <a:pt x="50" y="388"/>
                    </a:lnTo>
                    <a:lnTo>
                      <a:pt x="50" y="386"/>
                    </a:lnTo>
                    <a:lnTo>
                      <a:pt x="53" y="384"/>
                    </a:lnTo>
                    <a:lnTo>
                      <a:pt x="56" y="381"/>
                    </a:lnTo>
                    <a:lnTo>
                      <a:pt x="59" y="379"/>
                    </a:lnTo>
                    <a:lnTo>
                      <a:pt x="62" y="376"/>
                    </a:lnTo>
                    <a:lnTo>
                      <a:pt x="65" y="373"/>
                    </a:lnTo>
                    <a:lnTo>
                      <a:pt x="68" y="371"/>
                    </a:lnTo>
                    <a:lnTo>
                      <a:pt x="71" y="369"/>
                    </a:lnTo>
                    <a:lnTo>
                      <a:pt x="74" y="367"/>
                    </a:lnTo>
                    <a:lnTo>
                      <a:pt x="75" y="357"/>
                    </a:lnTo>
                    <a:lnTo>
                      <a:pt x="75" y="345"/>
                    </a:lnTo>
                    <a:lnTo>
                      <a:pt x="75" y="333"/>
                    </a:lnTo>
                    <a:lnTo>
                      <a:pt x="74" y="321"/>
                    </a:lnTo>
                    <a:lnTo>
                      <a:pt x="74" y="320"/>
                    </a:lnTo>
                    <a:lnTo>
                      <a:pt x="71" y="319"/>
                    </a:lnTo>
                    <a:lnTo>
                      <a:pt x="70" y="318"/>
                    </a:lnTo>
                    <a:lnTo>
                      <a:pt x="68" y="317"/>
                    </a:lnTo>
                    <a:lnTo>
                      <a:pt x="65" y="313"/>
                    </a:lnTo>
                    <a:lnTo>
                      <a:pt x="62" y="310"/>
                    </a:lnTo>
                    <a:lnTo>
                      <a:pt x="56" y="302"/>
                    </a:lnTo>
                    <a:lnTo>
                      <a:pt x="51" y="296"/>
                    </a:lnTo>
                    <a:lnTo>
                      <a:pt x="51" y="293"/>
                    </a:lnTo>
                    <a:lnTo>
                      <a:pt x="52" y="290"/>
                    </a:lnTo>
                    <a:lnTo>
                      <a:pt x="52" y="288"/>
                    </a:lnTo>
                    <a:lnTo>
                      <a:pt x="53" y="285"/>
                    </a:lnTo>
                    <a:lnTo>
                      <a:pt x="55" y="280"/>
                    </a:lnTo>
                    <a:lnTo>
                      <a:pt x="58" y="275"/>
                    </a:lnTo>
                    <a:lnTo>
                      <a:pt x="60" y="271"/>
                    </a:lnTo>
                    <a:lnTo>
                      <a:pt x="63" y="267"/>
                    </a:lnTo>
                    <a:lnTo>
                      <a:pt x="66" y="263"/>
                    </a:lnTo>
                    <a:lnTo>
                      <a:pt x="70" y="259"/>
                    </a:lnTo>
                    <a:lnTo>
                      <a:pt x="74" y="255"/>
                    </a:lnTo>
                    <a:lnTo>
                      <a:pt x="77" y="251"/>
                    </a:lnTo>
                    <a:lnTo>
                      <a:pt x="80" y="247"/>
                    </a:lnTo>
                    <a:lnTo>
                      <a:pt x="83" y="242"/>
                    </a:lnTo>
                    <a:lnTo>
                      <a:pt x="86" y="238"/>
                    </a:lnTo>
                    <a:lnTo>
                      <a:pt x="87" y="233"/>
                    </a:lnTo>
                    <a:lnTo>
                      <a:pt x="88" y="230"/>
                    </a:lnTo>
                    <a:lnTo>
                      <a:pt x="88" y="227"/>
                    </a:lnTo>
                    <a:lnTo>
                      <a:pt x="88" y="224"/>
                    </a:lnTo>
                    <a:lnTo>
                      <a:pt x="88" y="221"/>
                    </a:lnTo>
                    <a:lnTo>
                      <a:pt x="81" y="217"/>
                    </a:lnTo>
                    <a:lnTo>
                      <a:pt x="73" y="214"/>
                    </a:lnTo>
                    <a:lnTo>
                      <a:pt x="66" y="210"/>
                    </a:lnTo>
                    <a:lnTo>
                      <a:pt x="58" y="206"/>
                    </a:lnTo>
                    <a:lnTo>
                      <a:pt x="58" y="204"/>
                    </a:lnTo>
                    <a:lnTo>
                      <a:pt x="59" y="202"/>
                    </a:lnTo>
                    <a:lnTo>
                      <a:pt x="62" y="200"/>
                    </a:lnTo>
                    <a:lnTo>
                      <a:pt x="63" y="199"/>
                    </a:lnTo>
                    <a:lnTo>
                      <a:pt x="66" y="197"/>
                    </a:lnTo>
                    <a:lnTo>
                      <a:pt x="69" y="196"/>
                    </a:lnTo>
                    <a:lnTo>
                      <a:pt x="71" y="195"/>
                    </a:lnTo>
                    <a:lnTo>
                      <a:pt x="75" y="193"/>
                    </a:lnTo>
                    <a:lnTo>
                      <a:pt x="82" y="191"/>
                    </a:lnTo>
                    <a:lnTo>
                      <a:pt x="88" y="188"/>
                    </a:lnTo>
                    <a:lnTo>
                      <a:pt x="90" y="187"/>
                    </a:lnTo>
                    <a:lnTo>
                      <a:pt x="94" y="185"/>
                    </a:lnTo>
                    <a:lnTo>
                      <a:pt x="95" y="184"/>
                    </a:lnTo>
                    <a:lnTo>
                      <a:pt x="98" y="181"/>
                    </a:lnTo>
                    <a:lnTo>
                      <a:pt x="98" y="178"/>
                    </a:lnTo>
                    <a:lnTo>
                      <a:pt x="99" y="174"/>
                    </a:lnTo>
                    <a:lnTo>
                      <a:pt x="99" y="170"/>
                    </a:lnTo>
                    <a:lnTo>
                      <a:pt x="100" y="165"/>
                    </a:lnTo>
                    <a:lnTo>
                      <a:pt x="99" y="156"/>
                    </a:lnTo>
                    <a:lnTo>
                      <a:pt x="99" y="148"/>
                    </a:lnTo>
                    <a:lnTo>
                      <a:pt x="99" y="144"/>
                    </a:lnTo>
                    <a:lnTo>
                      <a:pt x="99" y="140"/>
                    </a:lnTo>
                    <a:lnTo>
                      <a:pt x="100" y="136"/>
                    </a:lnTo>
                    <a:lnTo>
                      <a:pt x="101" y="133"/>
                    </a:lnTo>
                    <a:lnTo>
                      <a:pt x="102" y="130"/>
                    </a:lnTo>
                    <a:lnTo>
                      <a:pt x="104" y="127"/>
                    </a:lnTo>
                    <a:lnTo>
                      <a:pt x="105" y="126"/>
                    </a:lnTo>
                    <a:lnTo>
                      <a:pt x="106" y="124"/>
                    </a:lnTo>
                    <a:lnTo>
                      <a:pt x="107" y="124"/>
                    </a:lnTo>
                    <a:lnTo>
                      <a:pt x="109" y="123"/>
                    </a:lnTo>
                    <a:lnTo>
                      <a:pt x="114" y="123"/>
                    </a:lnTo>
                    <a:lnTo>
                      <a:pt x="118" y="123"/>
                    </a:lnTo>
                    <a:lnTo>
                      <a:pt x="120" y="126"/>
                    </a:lnTo>
                    <a:lnTo>
                      <a:pt x="122" y="128"/>
                    </a:lnTo>
                    <a:lnTo>
                      <a:pt x="122" y="130"/>
                    </a:lnTo>
                    <a:lnTo>
                      <a:pt x="123" y="132"/>
                    </a:lnTo>
                    <a:lnTo>
                      <a:pt x="123" y="134"/>
                    </a:lnTo>
                    <a:lnTo>
                      <a:pt x="123" y="137"/>
                    </a:lnTo>
                    <a:lnTo>
                      <a:pt x="122" y="140"/>
                    </a:lnTo>
                    <a:lnTo>
                      <a:pt x="121" y="141"/>
                    </a:lnTo>
                    <a:lnTo>
                      <a:pt x="120" y="144"/>
                    </a:lnTo>
                    <a:lnTo>
                      <a:pt x="119" y="146"/>
                    </a:lnTo>
                    <a:lnTo>
                      <a:pt x="118" y="151"/>
                    </a:lnTo>
                    <a:lnTo>
                      <a:pt x="118" y="156"/>
                    </a:lnTo>
                    <a:lnTo>
                      <a:pt x="118" y="165"/>
                    </a:lnTo>
                    <a:lnTo>
                      <a:pt x="118" y="176"/>
                    </a:lnTo>
                    <a:lnTo>
                      <a:pt x="122" y="179"/>
                    </a:lnTo>
                    <a:lnTo>
                      <a:pt x="126" y="181"/>
                    </a:lnTo>
                    <a:lnTo>
                      <a:pt x="130" y="181"/>
                    </a:lnTo>
                    <a:lnTo>
                      <a:pt x="134" y="181"/>
                    </a:lnTo>
                    <a:lnTo>
                      <a:pt x="135" y="179"/>
                    </a:lnTo>
                    <a:lnTo>
                      <a:pt x="136" y="176"/>
                    </a:lnTo>
                    <a:lnTo>
                      <a:pt x="138" y="173"/>
                    </a:lnTo>
                    <a:lnTo>
                      <a:pt x="139" y="171"/>
                    </a:lnTo>
                    <a:lnTo>
                      <a:pt x="143" y="165"/>
                    </a:lnTo>
                    <a:lnTo>
                      <a:pt x="147" y="160"/>
                    </a:lnTo>
                    <a:lnTo>
                      <a:pt x="155" y="151"/>
                    </a:lnTo>
                    <a:lnTo>
                      <a:pt x="163" y="141"/>
                    </a:lnTo>
                    <a:lnTo>
                      <a:pt x="167" y="136"/>
                    </a:lnTo>
                    <a:lnTo>
                      <a:pt x="171" y="128"/>
                    </a:lnTo>
                    <a:lnTo>
                      <a:pt x="174" y="121"/>
                    </a:lnTo>
                    <a:lnTo>
                      <a:pt x="177" y="114"/>
                    </a:lnTo>
                    <a:lnTo>
                      <a:pt x="181" y="106"/>
                    </a:lnTo>
                    <a:lnTo>
                      <a:pt x="184" y="99"/>
                    </a:lnTo>
                    <a:lnTo>
                      <a:pt x="187" y="92"/>
                    </a:lnTo>
                    <a:lnTo>
                      <a:pt x="191" y="84"/>
                    </a:lnTo>
                    <a:lnTo>
                      <a:pt x="195" y="78"/>
                    </a:lnTo>
                    <a:lnTo>
                      <a:pt x="200" y="71"/>
                    </a:lnTo>
                    <a:lnTo>
                      <a:pt x="203" y="68"/>
                    </a:lnTo>
                    <a:lnTo>
                      <a:pt x="205" y="64"/>
                    </a:lnTo>
                    <a:lnTo>
                      <a:pt x="205" y="61"/>
                    </a:lnTo>
                    <a:lnTo>
                      <a:pt x="206" y="59"/>
                    </a:lnTo>
                    <a:lnTo>
                      <a:pt x="207" y="56"/>
                    </a:lnTo>
                    <a:lnTo>
                      <a:pt x="207" y="53"/>
                    </a:lnTo>
                    <a:lnTo>
                      <a:pt x="203" y="49"/>
                    </a:lnTo>
                    <a:lnTo>
                      <a:pt x="200" y="44"/>
                    </a:lnTo>
                    <a:lnTo>
                      <a:pt x="192" y="45"/>
                    </a:lnTo>
                    <a:lnTo>
                      <a:pt x="183" y="46"/>
                    </a:lnTo>
                    <a:lnTo>
                      <a:pt x="175" y="46"/>
                    </a:lnTo>
                    <a:lnTo>
                      <a:pt x="167" y="47"/>
                    </a:lnTo>
                    <a:lnTo>
                      <a:pt x="167" y="50"/>
                    </a:lnTo>
                    <a:lnTo>
                      <a:pt x="165" y="52"/>
                    </a:lnTo>
                    <a:lnTo>
                      <a:pt x="163" y="54"/>
                    </a:lnTo>
                    <a:lnTo>
                      <a:pt x="163" y="56"/>
                    </a:lnTo>
                    <a:lnTo>
                      <a:pt x="161" y="56"/>
                    </a:lnTo>
                    <a:lnTo>
                      <a:pt x="159" y="57"/>
                    </a:lnTo>
                    <a:lnTo>
                      <a:pt x="159" y="58"/>
                    </a:lnTo>
                    <a:lnTo>
                      <a:pt x="157" y="58"/>
                    </a:lnTo>
                    <a:lnTo>
                      <a:pt x="154" y="59"/>
                    </a:lnTo>
                    <a:lnTo>
                      <a:pt x="150" y="60"/>
                    </a:lnTo>
                    <a:lnTo>
                      <a:pt x="148" y="60"/>
                    </a:lnTo>
                    <a:lnTo>
                      <a:pt x="146" y="60"/>
                    </a:lnTo>
                    <a:lnTo>
                      <a:pt x="144" y="62"/>
                    </a:lnTo>
                    <a:lnTo>
                      <a:pt x="142" y="63"/>
                    </a:lnTo>
                    <a:lnTo>
                      <a:pt x="139" y="65"/>
                    </a:lnTo>
                    <a:lnTo>
                      <a:pt x="136" y="67"/>
                    </a:lnTo>
                    <a:lnTo>
                      <a:pt x="134" y="69"/>
                    </a:lnTo>
                    <a:lnTo>
                      <a:pt x="131" y="72"/>
                    </a:lnTo>
                    <a:lnTo>
                      <a:pt x="126" y="77"/>
                    </a:lnTo>
                    <a:lnTo>
                      <a:pt x="121" y="82"/>
                    </a:lnTo>
                    <a:lnTo>
                      <a:pt x="118" y="82"/>
                    </a:lnTo>
                    <a:lnTo>
                      <a:pt x="116" y="82"/>
                    </a:lnTo>
                    <a:lnTo>
                      <a:pt x="106" y="88"/>
                    </a:lnTo>
                    <a:lnTo>
                      <a:pt x="94" y="96"/>
                    </a:lnTo>
                    <a:lnTo>
                      <a:pt x="89" y="100"/>
                    </a:lnTo>
                    <a:lnTo>
                      <a:pt x="82" y="104"/>
                    </a:lnTo>
                    <a:lnTo>
                      <a:pt x="78" y="108"/>
                    </a:lnTo>
                    <a:lnTo>
                      <a:pt x="73" y="112"/>
                    </a:lnTo>
                    <a:lnTo>
                      <a:pt x="67" y="118"/>
                    </a:lnTo>
                    <a:lnTo>
                      <a:pt x="61" y="124"/>
                    </a:lnTo>
                    <a:lnTo>
                      <a:pt x="57" y="128"/>
                    </a:lnTo>
                    <a:lnTo>
                      <a:pt x="53" y="131"/>
                    </a:lnTo>
                    <a:lnTo>
                      <a:pt x="51" y="132"/>
                    </a:lnTo>
                    <a:lnTo>
                      <a:pt x="50" y="132"/>
                    </a:lnTo>
                    <a:lnTo>
                      <a:pt x="48" y="132"/>
                    </a:lnTo>
                    <a:lnTo>
                      <a:pt x="46" y="132"/>
                    </a:lnTo>
                    <a:lnTo>
                      <a:pt x="46" y="136"/>
                    </a:lnTo>
                    <a:lnTo>
                      <a:pt x="45" y="138"/>
                    </a:lnTo>
                    <a:lnTo>
                      <a:pt x="44" y="140"/>
                    </a:lnTo>
                    <a:lnTo>
                      <a:pt x="42" y="142"/>
                    </a:lnTo>
                    <a:lnTo>
                      <a:pt x="41" y="145"/>
                    </a:lnTo>
                    <a:lnTo>
                      <a:pt x="40" y="148"/>
                    </a:lnTo>
                    <a:lnTo>
                      <a:pt x="39" y="151"/>
                    </a:lnTo>
                    <a:lnTo>
                      <a:pt x="39" y="154"/>
                    </a:lnTo>
                    <a:lnTo>
                      <a:pt x="39" y="159"/>
                    </a:lnTo>
                    <a:lnTo>
                      <a:pt x="38" y="168"/>
                    </a:lnTo>
                    <a:lnTo>
                      <a:pt x="38" y="180"/>
                    </a:lnTo>
                    <a:lnTo>
                      <a:pt x="38" y="192"/>
                    </a:lnTo>
                    <a:lnTo>
                      <a:pt x="36" y="205"/>
                    </a:lnTo>
                    <a:lnTo>
                      <a:pt x="34" y="216"/>
                    </a:lnTo>
                    <a:lnTo>
                      <a:pt x="34" y="221"/>
                    </a:lnTo>
                    <a:lnTo>
                      <a:pt x="33" y="225"/>
                    </a:lnTo>
                    <a:lnTo>
                      <a:pt x="31" y="229"/>
                    </a:lnTo>
                    <a:lnTo>
                      <a:pt x="30" y="230"/>
                    </a:lnTo>
                    <a:lnTo>
                      <a:pt x="27" y="230"/>
                    </a:lnTo>
                    <a:lnTo>
                      <a:pt x="25" y="230"/>
                    </a:lnTo>
                    <a:lnTo>
                      <a:pt x="22" y="230"/>
                    </a:lnTo>
                    <a:lnTo>
                      <a:pt x="18" y="230"/>
                    </a:lnTo>
                    <a:lnTo>
                      <a:pt x="18" y="229"/>
                    </a:lnTo>
                    <a:lnTo>
                      <a:pt x="17" y="227"/>
                    </a:lnTo>
                    <a:lnTo>
                      <a:pt x="16" y="225"/>
                    </a:lnTo>
                    <a:lnTo>
                      <a:pt x="14" y="224"/>
                    </a:lnTo>
                    <a:lnTo>
                      <a:pt x="12" y="223"/>
                    </a:lnTo>
                    <a:lnTo>
                      <a:pt x="9" y="221"/>
                    </a:lnTo>
                    <a:lnTo>
                      <a:pt x="9" y="214"/>
                    </a:lnTo>
                    <a:lnTo>
                      <a:pt x="9" y="208"/>
                    </a:lnTo>
                    <a:lnTo>
                      <a:pt x="9" y="200"/>
                    </a:lnTo>
                    <a:lnTo>
                      <a:pt x="9" y="194"/>
                    </a:lnTo>
                    <a:lnTo>
                      <a:pt x="9" y="188"/>
                    </a:lnTo>
                    <a:lnTo>
                      <a:pt x="9" y="180"/>
                    </a:lnTo>
                    <a:lnTo>
                      <a:pt x="9" y="174"/>
                    </a:lnTo>
                    <a:lnTo>
                      <a:pt x="9" y="168"/>
                    </a:lnTo>
                    <a:lnTo>
                      <a:pt x="9" y="167"/>
                    </a:lnTo>
                    <a:lnTo>
                      <a:pt x="8" y="165"/>
                    </a:lnTo>
                    <a:lnTo>
                      <a:pt x="7" y="164"/>
                    </a:lnTo>
                    <a:lnTo>
                      <a:pt x="7" y="163"/>
                    </a:lnTo>
                    <a:lnTo>
                      <a:pt x="7" y="160"/>
                    </a:lnTo>
                    <a:lnTo>
                      <a:pt x="7" y="156"/>
                    </a:lnTo>
                    <a:lnTo>
                      <a:pt x="8" y="152"/>
                    </a:lnTo>
                    <a:lnTo>
                      <a:pt x="8" y="148"/>
                    </a:lnTo>
                    <a:lnTo>
                      <a:pt x="8" y="145"/>
                    </a:lnTo>
                    <a:lnTo>
                      <a:pt x="7" y="141"/>
                    </a:lnTo>
                    <a:lnTo>
                      <a:pt x="4" y="136"/>
                    </a:lnTo>
                    <a:lnTo>
                      <a:pt x="1" y="127"/>
                    </a:lnTo>
                    <a:lnTo>
                      <a:pt x="1" y="125"/>
                    </a:lnTo>
                    <a:lnTo>
                      <a:pt x="0" y="123"/>
                    </a:lnTo>
                    <a:lnTo>
                      <a:pt x="0" y="121"/>
                    </a:lnTo>
                    <a:lnTo>
                      <a:pt x="0" y="119"/>
                    </a:lnTo>
                    <a:lnTo>
                      <a:pt x="1" y="117"/>
                    </a:lnTo>
                    <a:lnTo>
                      <a:pt x="1" y="116"/>
                    </a:lnTo>
                    <a:lnTo>
                      <a:pt x="2" y="114"/>
                    </a:lnTo>
                    <a:lnTo>
                      <a:pt x="4" y="113"/>
                    </a:lnTo>
                    <a:lnTo>
                      <a:pt x="6" y="112"/>
                    </a:lnTo>
                    <a:lnTo>
                      <a:pt x="8" y="112"/>
                    </a:lnTo>
                    <a:lnTo>
                      <a:pt x="10" y="112"/>
                    </a:lnTo>
                    <a:lnTo>
                      <a:pt x="11" y="112"/>
                    </a:lnTo>
                    <a:lnTo>
                      <a:pt x="14" y="114"/>
                    </a:lnTo>
                    <a:lnTo>
                      <a:pt x="18" y="116"/>
                    </a:lnTo>
                    <a:lnTo>
                      <a:pt x="23" y="120"/>
                    </a:lnTo>
                    <a:lnTo>
                      <a:pt x="28" y="123"/>
                    </a:lnTo>
                    <a:lnTo>
                      <a:pt x="31" y="123"/>
                    </a:lnTo>
                    <a:lnTo>
                      <a:pt x="35" y="123"/>
                    </a:lnTo>
                    <a:lnTo>
                      <a:pt x="38" y="123"/>
                    </a:lnTo>
                    <a:lnTo>
                      <a:pt x="42" y="123"/>
                    </a:lnTo>
                    <a:lnTo>
                      <a:pt x="43" y="121"/>
                    </a:lnTo>
                    <a:lnTo>
                      <a:pt x="45" y="120"/>
                    </a:lnTo>
                    <a:lnTo>
                      <a:pt x="46" y="119"/>
                    </a:lnTo>
                    <a:lnTo>
                      <a:pt x="48" y="117"/>
                    </a:lnTo>
                    <a:lnTo>
                      <a:pt x="51" y="116"/>
                    </a:lnTo>
                    <a:lnTo>
                      <a:pt x="56" y="113"/>
                    </a:lnTo>
                    <a:lnTo>
                      <a:pt x="58" y="112"/>
                    </a:lnTo>
                    <a:lnTo>
                      <a:pt x="59" y="110"/>
                    </a:lnTo>
                    <a:lnTo>
                      <a:pt x="61" y="108"/>
                    </a:lnTo>
                    <a:lnTo>
                      <a:pt x="62" y="106"/>
                    </a:lnTo>
                    <a:lnTo>
                      <a:pt x="66" y="102"/>
                    </a:lnTo>
                    <a:lnTo>
                      <a:pt x="70" y="99"/>
                    </a:lnTo>
                    <a:lnTo>
                      <a:pt x="74" y="97"/>
                    </a:lnTo>
                    <a:lnTo>
                      <a:pt x="79" y="96"/>
                    </a:lnTo>
                    <a:lnTo>
                      <a:pt x="84" y="92"/>
                    </a:lnTo>
                    <a:lnTo>
                      <a:pt x="89" y="87"/>
                    </a:lnTo>
                    <a:lnTo>
                      <a:pt x="94" y="83"/>
                    </a:lnTo>
                    <a:lnTo>
                      <a:pt x="99" y="79"/>
                    </a:lnTo>
                    <a:lnTo>
                      <a:pt x="102" y="78"/>
                    </a:lnTo>
                    <a:lnTo>
                      <a:pt x="103" y="76"/>
                    </a:lnTo>
                    <a:lnTo>
                      <a:pt x="106" y="76"/>
                    </a:lnTo>
                    <a:lnTo>
                      <a:pt x="108" y="76"/>
                    </a:lnTo>
                    <a:lnTo>
                      <a:pt x="110" y="75"/>
                    </a:lnTo>
                    <a:lnTo>
                      <a:pt x="112" y="75"/>
                    </a:lnTo>
                    <a:lnTo>
                      <a:pt x="114" y="73"/>
                    </a:lnTo>
                    <a:lnTo>
                      <a:pt x="116" y="72"/>
                    </a:lnTo>
                    <a:lnTo>
                      <a:pt x="121" y="68"/>
                    </a:lnTo>
                    <a:lnTo>
                      <a:pt x="126" y="63"/>
                    </a:lnTo>
                    <a:lnTo>
                      <a:pt x="129" y="60"/>
                    </a:lnTo>
                    <a:lnTo>
                      <a:pt x="131" y="58"/>
                    </a:lnTo>
                    <a:lnTo>
                      <a:pt x="134" y="58"/>
                    </a:lnTo>
                    <a:lnTo>
                      <a:pt x="135" y="57"/>
                    </a:lnTo>
                    <a:lnTo>
                      <a:pt x="137" y="56"/>
                    </a:lnTo>
                    <a:lnTo>
                      <a:pt x="139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i$ḻídé">
                <a:extLst>
                  <a:ext uri="{FF2B5EF4-FFF2-40B4-BE49-F238E27FC236}">
                    <a16:creationId xmlns:a16="http://schemas.microsoft.com/office/drawing/2014/main" id="{AC9D946A-9E26-F541-981B-B652A020DBCF}"/>
                  </a:ext>
                </a:extLst>
              </p:cNvPr>
              <p:cNvSpPr/>
              <p:nvPr/>
            </p:nvSpPr>
            <p:spPr bwMode="auto">
              <a:xfrm>
                <a:off x="6492876" y="2917826"/>
                <a:ext cx="220663" cy="603250"/>
              </a:xfrm>
              <a:custGeom>
                <a:avLst/>
                <a:gdLst>
                  <a:gd name="T0" fmla="*/ 127 w 139"/>
                  <a:gd name="T1" fmla="*/ 2 h 380"/>
                  <a:gd name="T2" fmla="*/ 135 w 139"/>
                  <a:gd name="T3" fmla="*/ 15 h 380"/>
                  <a:gd name="T4" fmla="*/ 135 w 139"/>
                  <a:gd name="T5" fmla="*/ 22 h 380"/>
                  <a:gd name="T6" fmla="*/ 123 w 139"/>
                  <a:gd name="T7" fmla="*/ 50 h 380"/>
                  <a:gd name="T8" fmla="*/ 113 w 139"/>
                  <a:gd name="T9" fmla="*/ 73 h 380"/>
                  <a:gd name="T10" fmla="*/ 107 w 139"/>
                  <a:gd name="T11" fmla="*/ 106 h 380"/>
                  <a:gd name="T12" fmla="*/ 101 w 139"/>
                  <a:gd name="T13" fmla="*/ 145 h 380"/>
                  <a:gd name="T14" fmla="*/ 103 w 139"/>
                  <a:gd name="T15" fmla="*/ 178 h 380"/>
                  <a:gd name="T16" fmla="*/ 110 w 139"/>
                  <a:gd name="T17" fmla="*/ 184 h 380"/>
                  <a:gd name="T18" fmla="*/ 117 w 139"/>
                  <a:gd name="T19" fmla="*/ 196 h 380"/>
                  <a:gd name="T20" fmla="*/ 127 w 139"/>
                  <a:gd name="T21" fmla="*/ 198 h 380"/>
                  <a:gd name="T22" fmla="*/ 133 w 139"/>
                  <a:gd name="T23" fmla="*/ 194 h 380"/>
                  <a:gd name="T24" fmla="*/ 139 w 139"/>
                  <a:gd name="T25" fmla="*/ 199 h 380"/>
                  <a:gd name="T26" fmla="*/ 135 w 139"/>
                  <a:gd name="T27" fmla="*/ 216 h 380"/>
                  <a:gd name="T28" fmla="*/ 127 w 139"/>
                  <a:gd name="T29" fmla="*/ 240 h 380"/>
                  <a:gd name="T30" fmla="*/ 119 w 139"/>
                  <a:gd name="T31" fmla="*/ 255 h 380"/>
                  <a:gd name="T32" fmla="*/ 119 w 139"/>
                  <a:gd name="T33" fmla="*/ 260 h 380"/>
                  <a:gd name="T34" fmla="*/ 108 w 139"/>
                  <a:gd name="T35" fmla="*/ 268 h 380"/>
                  <a:gd name="T36" fmla="*/ 104 w 139"/>
                  <a:gd name="T37" fmla="*/ 279 h 380"/>
                  <a:gd name="T38" fmla="*/ 98 w 139"/>
                  <a:gd name="T39" fmla="*/ 290 h 380"/>
                  <a:gd name="T40" fmla="*/ 93 w 139"/>
                  <a:gd name="T41" fmla="*/ 300 h 380"/>
                  <a:gd name="T42" fmla="*/ 92 w 139"/>
                  <a:gd name="T43" fmla="*/ 311 h 380"/>
                  <a:gd name="T44" fmla="*/ 81 w 139"/>
                  <a:gd name="T45" fmla="*/ 332 h 380"/>
                  <a:gd name="T46" fmla="*/ 79 w 139"/>
                  <a:gd name="T47" fmla="*/ 341 h 380"/>
                  <a:gd name="T48" fmla="*/ 77 w 139"/>
                  <a:gd name="T49" fmla="*/ 352 h 380"/>
                  <a:gd name="T50" fmla="*/ 72 w 139"/>
                  <a:gd name="T51" fmla="*/ 360 h 380"/>
                  <a:gd name="T52" fmla="*/ 63 w 139"/>
                  <a:gd name="T53" fmla="*/ 370 h 380"/>
                  <a:gd name="T54" fmla="*/ 52 w 139"/>
                  <a:gd name="T55" fmla="*/ 376 h 380"/>
                  <a:gd name="T56" fmla="*/ 39 w 139"/>
                  <a:gd name="T57" fmla="*/ 380 h 380"/>
                  <a:gd name="T58" fmla="*/ 15 w 139"/>
                  <a:gd name="T59" fmla="*/ 376 h 380"/>
                  <a:gd name="T60" fmla="*/ 7 w 139"/>
                  <a:gd name="T61" fmla="*/ 365 h 380"/>
                  <a:gd name="T62" fmla="*/ 7 w 139"/>
                  <a:gd name="T63" fmla="*/ 356 h 380"/>
                  <a:gd name="T64" fmla="*/ 14 w 139"/>
                  <a:gd name="T65" fmla="*/ 344 h 380"/>
                  <a:gd name="T66" fmla="*/ 19 w 139"/>
                  <a:gd name="T67" fmla="*/ 330 h 380"/>
                  <a:gd name="T68" fmla="*/ 25 w 139"/>
                  <a:gd name="T69" fmla="*/ 319 h 380"/>
                  <a:gd name="T70" fmla="*/ 47 w 139"/>
                  <a:gd name="T71" fmla="*/ 280 h 380"/>
                  <a:gd name="T72" fmla="*/ 56 w 139"/>
                  <a:gd name="T73" fmla="*/ 256 h 380"/>
                  <a:gd name="T74" fmla="*/ 43 w 139"/>
                  <a:gd name="T75" fmla="*/ 248 h 380"/>
                  <a:gd name="T76" fmla="*/ 31 w 139"/>
                  <a:gd name="T77" fmla="*/ 247 h 380"/>
                  <a:gd name="T78" fmla="*/ 19 w 139"/>
                  <a:gd name="T79" fmla="*/ 251 h 380"/>
                  <a:gd name="T80" fmla="*/ 6 w 139"/>
                  <a:gd name="T81" fmla="*/ 247 h 380"/>
                  <a:gd name="T82" fmla="*/ 0 w 139"/>
                  <a:gd name="T83" fmla="*/ 239 h 380"/>
                  <a:gd name="T84" fmla="*/ 11 w 139"/>
                  <a:gd name="T85" fmla="*/ 225 h 380"/>
                  <a:gd name="T86" fmla="*/ 38 w 139"/>
                  <a:gd name="T87" fmla="*/ 208 h 380"/>
                  <a:gd name="T88" fmla="*/ 55 w 139"/>
                  <a:gd name="T89" fmla="*/ 196 h 380"/>
                  <a:gd name="T90" fmla="*/ 67 w 139"/>
                  <a:gd name="T91" fmla="*/ 183 h 380"/>
                  <a:gd name="T92" fmla="*/ 67 w 139"/>
                  <a:gd name="T93" fmla="*/ 167 h 380"/>
                  <a:gd name="T94" fmla="*/ 66 w 139"/>
                  <a:gd name="T95" fmla="*/ 140 h 380"/>
                  <a:gd name="T96" fmla="*/ 69 w 139"/>
                  <a:gd name="T97" fmla="*/ 124 h 380"/>
                  <a:gd name="T98" fmla="*/ 71 w 139"/>
                  <a:gd name="T99" fmla="*/ 97 h 380"/>
                  <a:gd name="T100" fmla="*/ 71 w 139"/>
                  <a:gd name="T101" fmla="*/ 85 h 380"/>
                  <a:gd name="T102" fmla="*/ 68 w 139"/>
                  <a:gd name="T103" fmla="*/ 81 h 380"/>
                  <a:gd name="T104" fmla="*/ 56 w 139"/>
                  <a:gd name="T105" fmla="*/ 79 h 380"/>
                  <a:gd name="T106" fmla="*/ 39 w 139"/>
                  <a:gd name="T107" fmla="*/ 83 h 380"/>
                  <a:gd name="T108" fmla="*/ 24 w 139"/>
                  <a:gd name="T109" fmla="*/ 83 h 380"/>
                  <a:gd name="T110" fmla="*/ 11 w 139"/>
                  <a:gd name="T111" fmla="*/ 79 h 380"/>
                  <a:gd name="T112" fmla="*/ 1 w 139"/>
                  <a:gd name="T113" fmla="*/ 70 h 380"/>
                  <a:gd name="T114" fmla="*/ 10 w 139"/>
                  <a:gd name="T115" fmla="*/ 59 h 380"/>
                  <a:gd name="T116" fmla="*/ 36 w 139"/>
                  <a:gd name="T117" fmla="*/ 46 h 380"/>
                  <a:gd name="T118" fmla="*/ 55 w 139"/>
                  <a:gd name="T119" fmla="*/ 37 h 380"/>
                  <a:gd name="T120" fmla="*/ 68 w 139"/>
                  <a:gd name="T121" fmla="*/ 25 h 380"/>
                  <a:gd name="T122" fmla="*/ 85 w 139"/>
                  <a:gd name="T123" fmla="*/ 16 h 380"/>
                  <a:gd name="T124" fmla="*/ 111 w 139"/>
                  <a:gd name="T125" fmla="*/ 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380">
                    <a:moveTo>
                      <a:pt x="117" y="0"/>
                    </a:moveTo>
                    <a:lnTo>
                      <a:pt x="121" y="0"/>
                    </a:lnTo>
                    <a:lnTo>
                      <a:pt x="124" y="1"/>
                    </a:lnTo>
                    <a:lnTo>
                      <a:pt x="127" y="2"/>
                    </a:lnTo>
                    <a:lnTo>
                      <a:pt x="131" y="3"/>
                    </a:lnTo>
                    <a:lnTo>
                      <a:pt x="132" y="7"/>
                    </a:lnTo>
                    <a:lnTo>
                      <a:pt x="135" y="11"/>
                    </a:lnTo>
                    <a:lnTo>
                      <a:pt x="135" y="15"/>
                    </a:lnTo>
                    <a:lnTo>
                      <a:pt x="135" y="17"/>
                    </a:lnTo>
                    <a:lnTo>
                      <a:pt x="135" y="19"/>
                    </a:lnTo>
                    <a:lnTo>
                      <a:pt x="135" y="20"/>
                    </a:lnTo>
                    <a:lnTo>
                      <a:pt x="135" y="22"/>
                    </a:lnTo>
                    <a:lnTo>
                      <a:pt x="135" y="23"/>
                    </a:lnTo>
                    <a:lnTo>
                      <a:pt x="131" y="34"/>
                    </a:lnTo>
                    <a:lnTo>
                      <a:pt x="125" y="44"/>
                    </a:lnTo>
                    <a:lnTo>
                      <a:pt x="123" y="50"/>
                    </a:lnTo>
                    <a:lnTo>
                      <a:pt x="120" y="55"/>
                    </a:lnTo>
                    <a:lnTo>
                      <a:pt x="117" y="60"/>
                    </a:lnTo>
                    <a:lnTo>
                      <a:pt x="114" y="65"/>
                    </a:lnTo>
                    <a:lnTo>
                      <a:pt x="113" y="73"/>
                    </a:lnTo>
                    <a:lnTo>
                      <a:pt x="111" y="81"/>
                    </a:lnTo>
                    <a:lnTo>
                      <a:pt x="111" y="89"/>
                    </a:lnTo>
                    <a:lnTo>
                      <a:pt x="110" y="97"/>
                    </a:lnTo>
                    <a:lnTo>
                      <a:pt x="107" y="106"/>
                    </a:lnTo>
                    <a:lnTo>
                      <a:pt x="105" y="115"/>
                    </a:lnTo>
                    <a:lnTo>
                      <a:pt x="103" y="125"/>
                    </a:lnTo>
                    <a:lnTo>
                      <a:pt x="102" y="135"/>
                    </a:lnTo>
                    <a:lnTo>
                      <a:pt x="101" y="145"/>
                    </a:lnTo>
                    <a:lnTo>
                      <a:pt x="100" y="156"/>
                    </a:lnTo>
                    <a:lnTo>
                      <a:pt x="100" y="166"/>
                    </a:lnTo>
                    <a:lnTo>
                      <a:pt x="100" y="176"/>
                    </a:lnTo>
                    <a:lnTo>
                      <a:pt x="103" y="178"/>
                    </a:lnTo>
                    <a:lnTo>
                      <a:pt x="104" y="179"/>
                    </a:lnTo>
                    <a:lnTo>
                      <a:pt x="106" y="180"/>
                    </a:lnTo>
                    <a:lnTo>
                      <a:pt x="107" y="181"/>
                    </a:lnTo>
                    <a:lnTo>
                      <a:pt x="110" y="184"/>
                    </a:lnTo>
                    <a:lnTo>
                      <a:pt x="111" y="187"/>
                    </a:lnTo>
                    <a:lnTo>
                      <a:pt x="113" y="190"/>
                    </a:lnTo>
                    <a:lnTo>
                      <a:pt x="115" y="193"/>
                    </a:lnTo>
                    <a:lnTo>
                      <a:pt x="117" y="196"/>
                    </a:lnTo>
                    <a:lnTo>
                      <a:pt x="119" y="200"/>
                    </a:lnTo>
                    <a:lnTo>
                      <a:pt x="123" y="200"/>
                    </a:lnTo>
                    <a:lnTo>
                      <a:pt x="125" y="199"/>
                    </a:lnTo>
                    <a:lnTo>
                      <a:pt x="127" y="198"/>
                    </a:lnTo>
                    <a:lnTo>
                      <a:pt x="128" y="197"/>
                    </a:lnTo>
                    <a:lnTo>
                      <a:pt x="130" y="196"/>
                    </a:lnTo>
                    <a:lnTo>
                      <a:pt x="131" y="195"/>
                    </a:lnTo>
                    <a:lnTo>
                      <a:pt x="133" y="194"/>
                    </a:lnTo>
                    <a:lnTo>
                      <a:pt x="135" y="193"/>
                    </a:lnTo>
                    <a:lnTo>
                      <a:pt x="138" y="195"/>
                    </a:lnTo>
                    <a:lnTo>
                      <a:pt x="139" y="196"/>
                    </a:lnTo>
                    <a:lnTo>
                      <a:pt x="139" y="199"/>
                    </a:lnTo>
                    <a:lnTo>
                      <a:pt x="139" y="202"/>
                    </a:lnTo>
                    <a:lnTo>
                      <a:pt x="139" y="205"/>
                    </a:lnTo>
                    <a:lnTo>
                      <a:pt x="138" y="208"/>
                    </a:lnTo>
                    <a:lnTo>
                      <a:pt x="135" y="216"/>
                    </a:lnTo>
                    <a:lnTo>
                      <a:pt x="134" y="222"/>
                    </a:lnTo>
                    <a:lnTo>
                      <a:pt x="131" y="228"/>
                    </a:lnTo>
                    <a:lnTo>
                      <a:pt x="128" y="235"/>
                    </a:lnTo>
                    <a:lnTo>
                      <a:pt x="127" y="240"/>
                    </a:lnTo>
                    <a:lnTo>
                      <a:pt x="124" y="244"/>
                    </a:lnTo>
                    <a:lnTo>
                      <a:pt x="123" y="247"/>
                    </a:lnTo>
                    <a:lnTo>
                      <a:pt x="120" y="252"/>
                    </a:lnTo>
                    <a:lnTo>
                      <a:pt x="119" y="255"/>
                    </a:lnTo>
                    <a:lnTo>
                      <a:pt x="119" y="257"/>
                    </a:lnTo>
                    <a:lnTo>
                      <a:pt x="119" y="258"/>
                    </a:lnTo>
                    <a:lnTo>
                      <a:pt x="119" y="259"/>
                    </a:lnTo>
                    <a:lnTo>
                      <a:pt x="119" y="260"/>
                    </a:lnTo>
                    <a:lnTo>
                      <a:pt x="119" y="260"/>
                    </a:lnTo>
                    <a:lnTo>
                      <a:pt x="115" y="263"/>
                    </a:lnTo>
                    <a:lnTo>
                      <a:pt x="111" y="265"/>
                    </a:lnTo>
                    <a:lnTo>
                      <a:pt x="108" y="268"/>
                    </a:lnTo>
                    <a:lnTo>
                      <a:pt x="105" y="271"/>
                    </a:lnTo>
                    <a:lnTo>
                      <a:pt x="105" y="274"/>
                    </a:lnTo>
                    <a:lnTo>
                      <a:pt x="104" y="276"/>
                    </a:lnTo>
                    <a:lnTo>
                      <a:pt x="104" y="279"/>
                    </a:lnTo>
                    <a:lnTo>
                      <a:pt x="104" y="281"/>
                    </a:lnTo>
                    <a:lnTo>
                      <a:pt x="103" y="284"/>
                    </a:lnTo>
                    <a:lnTo>
                      <a:pt x="100" y="287"/>
                    </a:lnTo>
                    <a:lnTo>
                      <a:pt x="98" y="290"/>
                    </a:lnTo>
                    <a:lnTo>
                      <a:pt x="95" y="292"/>
                    </a:lnTo>
                    <a:lnTo>
                      <a:pt x="95" y="295"/>
                    </a:lnTo>
                    <a:lnTo>
                      <a:pt x="94" y="297"/>
                    </a:lnTo>
                    <a:lnTo>
                      <a:pt x="93" y="300"/>
                    </a:lnTo>
                    <a:lnTo>
                      <a:pt x="93" y="303"/>
                    </a:lnTo>
                    <a:lnTo>
                      <a:pt x="93" y="305"/>
                    </a:lnTo>
                    <a:lnTo>
                      <a:pt x="93" y="308"/>
                    </a:lnTo>
                    <a:lnTo>
                      <a:pt x="92" y="311"/>
                    </a:lnTo>
                    <a:lnTo>
                      <a:pt x="91" y="313"/>
                    </a:lnTo>
                    <a:lnTo>
                      <a:pt x="87" y="322"/>
                    </a:lnTo>
                    <a:lnTo>
                      <a:pt x="82" y="329"/>
                    </a:lnTo>
                    <a:lnTo>
                      <a:pt x="81" y="332"/>
                    </a:lnTo>
                    <a:lnTo>
                      <a:pt x="80" y="334"/>
                    </a:lnTo>
                    <a:lnTo>
                      <a:pt x="80" y="336"/>
                    </a:lnTo>
                    <a:lnTo>
                      <a:pt x="79" y="338"/>
                    </a:lnTo>
                    <a:lnTo>
                      <a:pt x="79" y="341"/>
                    </a:lnTo>
                    <a:lnTo>
                      <a:pt x="79" y="344"/>
                    </a:lnTo>
                    <a:lnTo>
                      <a:pt x="79" y="348"/>
                    </a:lnTo>
                    <a:lnTo>
                      <a:pt x="79" y="352"/>
                    </a:lnTo>
                    <a:lnTo>
                      <a:pt x="77" y="352"/>
                    </a:lnTo>
                    <a:lnTo>
                      <a:pt x="75" y="354"/>
                    </a:lnTo>
                    <a:lnTo>
                      <a:pt x="75" y="355"/>
                    </a:lnTo>
                    <a:lnTo>
                      <a:pt x="74" y="356"/>
                    </a:lnTo>
                    <a:lnTo>
                      <a:pt x="72" y="360"/>
                    </a:lnTo>
                    <a:lnTo>
                      <a:pt x="70" y="363"/>
                    </a:lnTo>
                    <a:lnTo>
                      <a:pt x="68" y="365"/>
                    </a:lnTo>
                    <a:lnTo>
                      <a:pt x="66" y="368"/>
                    </a:lnTo>
                    <a:lnTo>
                      <a:pt x="63" y="370"/>
                    </a:lnTo>
                    <a:lnTo>
                      <a:pt x="61" y="372"/>
                    </a:lnTo>
                    <a:lnTo>
                      <a:pt x="58" y="373"/>
                    </a:lnTo>
                    <a:lnTo>
                      <a:pt x="55" y="375"/>
                    </a:lnTo>
                    <a:lnTo>
                      <a:pt x="52" y="376"/>
                    </a:lnTo>
                    <a:lnTo>
                      <a:pt x="49" y="377"/>
                    </a:lnTo>
                    <a:lnTo>
                      <a:pt x="46" y="378"/>
                    </a:lnTo>
                    <a:lnTo>
                      <a:pt x="43" y="379"/>
                    </a:lnTo>
                    <a:lnTo>
                      <a:pt x="39" y="380"/>
                    </a:lnTo>
                    <a:lnTo>
                      <a:pt x="35" y="380"/>
                    </a:lnTo>
                    <a:lnTo>
                      <a:pt x="27" y="380"/>
                    </a:lnTo>
                    <a:lnTo>
                      <a:pt x="17" y="380"/>
                    </a:lnTo>
                    <a:lnTo>
                      <a:pt x="15" y="376"/>
                    </a:lnTo>
                    <a:lnTo>
                      <a:pt x="11" y="372"/>
                    </a:lnTo>
                    <a:lnTo>
                      <a:pt x="10" y="370"/>
                    </a:lnTo>
                    <a:lnTo>
                      <a:pt x="8" y="368"/>
                    </a:lnTo>
                    <a:lnTo>
                      <a:pt x="7" y="365"/>
                    </a:lnTo>
                    <a:lnTo>
                      <a:pt x="7" y="362"/>
                    </a:lnTo>
                    <a:lnTo>
                      <a:pt x="7" y="360"/>
                    </a:lnTo>
                    <a:lnTo>
                      <a:pt x="7" y="359"/>
                    </a:lnTo>
                    <a:lnTo>
                      <a:pt x="7" y="356"/>
                    </a:lnTo>
                    <a:lnTo>
                      <a:pt x="7" y="355"/>
                    </a:lnTo>
                    <a:lnTo>
                      <a:pt x="8" y="352"/>
                    </a:lnTo>
                    <a:lnTo>
                      <a:pt x="10" y="348"/>
                    </a:lnTo>
                    <a:lnTo>
                      <a:pt x="14" y="344"/>
                    </a:lnTo>
                    <a:lnTo>
                      <a:pt x="17" y="339"/>
                    </a:lnTo>
                    <a:lnTo>
                      <a:pt x="19" y="336"/>
                    </a:lnTo>
                    <a:lnTo>
                      <a:pt x="19" y="332"/>
                    </a:lnTo>
                    <a:lnTo>
                      <a:pt x="19" y="330"/>
                    </a:lnTo>
                    <a:lnTo>
                      <a:pt x="19" y="328"/>
                    </a:lnTo>
                    <a:lnTo>
                      <a:pt x="20" y="327"/>
                    </a:lnTo>
                    <a:lnTo>
                      <a:pt x="21" y="325"/>
                    </a:lnTo>
                    <a:lnTo>
                      <a:pt x="25" y="319"/>
                    </a:lnTo>
                    <a:lnTo>
                      <a:pt x="31" y="310"/>
                    </a:lnTo>
                    <a:lnTo>
                      <a:pt x="36" y="300"/>
                    </a:lnTo>
                    <a:lnTo>
                      <a:pt x="42" y="290"/>
                    </a:lnTo>
                    <a:lnTo>
                      <a:pt x="47" y="280"/>
                    </a:lnTo>
                    <a:lnTo>
                      <a:pt x="52" y="269"/>
                    </a:lnTo>
                    <a:lnTo>
                      <a:pt x="54" y="265"/>
                    </a:lnTo>
                    <a:lnTo>
                      <a:pt x="55" y="260"/>
                    </a:lnTo>
                    <a:lnTo>
                      <a:pt x="56" y="256"/>
                    </a:lnTo>
                    <a:lnTo>
                      <a:pt x="56" y="253"/>
                    </a:lnTo>
                    <a:lnTo>
                      <a:pt x="51" y="251"/>
                    </a:lnTo>
                    <a:lnTo>
                      <a:pt x="45" y="248"/>
                    </a:lnTo>
                    <a:lnTo>
                      <a:pt x="43" y="248"/>
                    </a:lnTo>
                    <a:lnTo>
                      <a:pt x="39" y="247"/>
                    </a:lnTo>
                    <a:lnTo>
                      <a:pt x="36" y="246"/>
                    </a:lnTo>
                    <a:lnTo>
                      <a:pt x="34" y="246"/>
                    </a:lnTo>
                    <a:lnTo>
                      <a:pt x="31" y="247"/>
                    </a:lnTo>
                    <a:lnTo>
                      <a:pt x="28" y="248"/>
                    </a:lnTo>
                    <a:lnTo>
                      <a:pt x="26" y="249"/>
                    </a:lnTo>
                    <a:lnTo>
                      <a:pt x="23" y="250"/>
                    </a:lnTo>
                    <a:lnTo>
                      <a:pt x="19" y="251"/>
                    </a:lnTo>
                    <a:lnTo>
                      <a:pt x="15" y="251"/>
                    </a:lnTo>
                    <a:lnTo>
                      <a:pt x="11" y="251"/>
                    </a:lnTo>
                    <a:lnTo>
                      <a:pt x="7" y="251"/>
                    </a:lnTo>
                    <a:lnTo>
                      <a:pt x="6" y="247"/>
                    </a:lnTo>
                    <a:lnTo>
                      <a:pt x="3" y="244"/>
                    </a:lnTo>
                    <a:lnTo>
                      <a:pt x="3" y="243"/>
                    </a:lnTo>
                    <a:lnTo>
                      <a:pt x="1" y="241"/>
                    </a:lnTo>
                    <a:lnTo>
                      <a:pt x="0" y="239"/>
                    </a:lnTo>
                    <a:lnTo>
                      <a:pt x="0" y="236"/>
                    </a:lnTo>
                    <a:lnTo>
                      <a:pt x="3" y="232"/>
                    </a:lnTo>
                    <a:lnTo>
                      <a:pt x="7" y="228"/>
                    </a:lnTo>
                    <a:lnTo>
                      <a:pt x="11" y="225"/>
                    </a:lnTo>
                    <a:lnTo>
                      <a:pt x="15" y="222"/>
                    </a:lnTo>
                    <a:lnTo>
                      <a:pt x="23" y="216"/>
                    </a:lnTo>
                    <a:lnTo>
                      <a:pt x="33" y="211"/>
                    </a:lnTo>
                    <a:lnTo>
                      <a:pt x="38" y="208"/>
                    </a:lnTo>
                    <a:lnTo>
                      <a:pt x="43" y="206"/>
                    </a:lnTo>
                    <a:lnTo>
                      <a:pt x="47" y="203"/>
                    </a:lnTo>
                    <a:lnTo>
                      <a:pt x="51" y="200"/>
                    </a:lnTo>
                    <a:lnTo>
                      <a:pt x="55" y="196"/>
                    </a:lnTo>
                    <a:lnTo>
                      <a:pt x="59" y="193"/>
                    </a:lnTo>
                    <a:lnTo>
                      <a:pt x="62" y="189"/>
                    </a:lnTo>
                    <a:lnTo>
                      <a:pt x="65" y="185"/>
                    </a:lnTo>
                    <a:lnTo>
                      <a:pt x="67" y="183"/>
                    </a:lnTo>
                    <a:lnTo>
                      <a:pt x="67" y="180"/>
                    </a:lnTo>
                    <a:lnTo>
                      <a:pt x="67" y="176"/>
                    </a:lnTo>
                    <a:lnTo>
                      <a:pt x="68" y="174"/>
                    </a:lnTo>
                    <a:lnTo>
                      <a:pt x="67" y="167"/>
                    </a:lnTo>
                    <a:lnTo>
                      <a:pt x="67" y="159"/>
                    </a:lnTo>
                    <a:lnTo>
                      <a:pt x="67" y="152"/>
                    </a:lnTo>
                    <a:lnTo>
                      <a:pt x="66" y="143"/>
                    </a:lnTo>
                    <a:lnTo>
                      <a:pt x="66" y="140"/>
                    </a:lnTo>
                    <a:lnTo>
                      <a:pt x="67" y="136"/>
                    </a:lnTo>
                    <a:lnTo>
                      <a:pt x="67" y="131"/>
                    </a:lnTo>
                    <a:lnTo>
                      <a:pt x="68" y="128"/>
                    </a:lnTo>
                    <a:lnTo>
                      <a:pt x="69" y="124"/>
                    </a:lnTo>
                    <a:lnTo>
                      <a:pt x="69" y="119"/>
                    </a:lnTo>
                    <a:lnTo>
                      <a:pt x="70" y="111"/>
                    </a:lnTo>
                    <a:lnTo>
                      <a:pt x="71" y="104"/>
                    </a:lnTo>
                    <a:lnTo>
                      <a:pt x="71" y="97"/>
                    </a:lnTo>
                    <a:lnTo>
                      <a:pt x="71" y="91"/>
                    </a:lnTo>
                    <a:lnTo>
                      <a:pt x="71" y="88"/>
                    </a:lnTo>
                    <a:lnTo>
                      <a:pt x="71" y="87"/>
                    </a:lnTo>
                    <a:lnTo>
                      <a:pt x="71" y="85"/>
                    </a:lnTo>
                    <a:lnTo>
                      <a:pt x="70" y="84"/>
                    </a:lnTo>
                    <a:lnTo>
                      <a:pt x="70" y="83"/>
                    </a:lnTo>
                    <a:lnTo>
                      <a:pt x="69" y="82"/>
                    </a:lnTo>
                    <a:lnTo>
                      <a:pt x="68" y="81"/>
                    </a:lnTo>
                    <a:lnTo>
                      <a:pt x="67" y="80"/>
                    </a:lnTo>
                    <a:lnTo>
                      <a:pt x="65" y="79"/>
                    </a:lnTo>
                    <a:lnTo>
                      <a:pt x="63" y="79"/>
                    </a:lnTo>
                    <a:lnTo>
                      <a:pt x="56" y="79"/>
                    </a:lnTo>
                    <a:lnTo>
                      <a:pt x="50" y="79"/>
                    </a:lnTo>
                    <a:lnTo>
                      <a:pt x="47" y="80"/>
                    </a:lnTo>
                    <a:lnTo>
                      <a:pt x="43" y="82"/>
                    </a:lnTo>
                    <a:lnTo>
                      <a:pt x="39" y="83"/>
                    </a:lnTo>
                    <a:lnTo>
                      <a:pt x="36" y="83"/>
                    </a:lnTo>
                    <a:lnTo>
                      <a:pt x="32" y="83"/>
                    </a:lnTo>
                    <a:lnTo>
                      <a:pt x="28" y="83"/>
                    </a:lnTo>
                    <a:lnTo>
                      <a:pt x="24" y="83"/>
                    </a:lnTo>
                    <a:lnTo>
                      <a:pt x="21" y="83"/>
                    </a:lnTo>
                    <a:lnTo>
                      <a:pt x="17" y="82"/>
                    </a:lnTo>
                    <a:lnTo>
                      <a:pt x="14" y="80"/>
                    </a:lnTo>
                    <a:lnTo>
                      <a:pt x="11" y="79"/>
                    </a:lnTo>
                    <a:lnTo>
                      <a:pt x="8" y="77"/>
                    </a:lnTo>
                    <a:lnTo>
                      <a:pt x="5" y="75"/>
                    </a:lnTo>
                    <a:lnTo>
                      <a:pt x="3" y="72"/>
                    </a:lnTo>
                    <a:lnTo>
                      <a:pt x="1" y="70"/>
                    </a:lnTo>
                    <a:lnTo>
                      <a:pt x="0" y="67"/>
                    </a:lnTo>
                    <a:lnTo>
                      <a:pt x="3" y="63"/>
                    </a:lnTo>
                    <a:lnTo>
                      <a:pt x="7" y="61"/>
                    </a:lnTo>
                    <a:lnTo>
                      <a:pt x="10" y="59"/>
                    </a:lnTo>
                    <a:lnTo>
                      <a:pt x="14" y="57"/>
                    </a:lnTo>
                    <a:lnTo>
                      <a:pt x="21" y="53"/>
                    </a:lnTo>
                    <a:lnTo>
                      <a:pt x="28" y="49"/>
                    </a:lnTo>
                    <a:lnTo>
                      <a:pt x="36" y="46"/>
                    </a:lnTo>
                    <a:lnTo>
                      <a:pt x="44" y="43"/>
                    </a:lnTo>
                    <a:lnTo>
                      <a:pt x="47" y="41"/>
                    </a:lnTo>
                    <a:lnTo>
                      <a:pt x="51" y="39"/>
                    </a:lnTo>
                    <a:lnTo>
                      <a:pt x="55" y="37"/>
                    </a:lnTo>
                    <a:lnTo>
                      <a:pt x="59" y="35"/>
                    </a:lnTo>
                    <a:lnTo>
                      <a:pt x="62" y="31"/>
                    </a:lnTo>
                    <a:lnTo>
                      <a:pt x="66" y="27"/>
                    </a:lnTo>
                    <a:lnTo>
                      <a:pt x="68" y="25"/>
                    </a:lnTo>
                    <a:lnTo>
                      <a:pt x="71" y="23"/>
                    </a:lnTo>
                    <a:lnTo>
                      <a:pt x="72" y="22"/>
                    </a:lnTo>
                    <a:lnTo>
                      <a:pt x="75" y="20"/>
                    </a:lnTo>
                    <a:lnTo>
                      <a:pt x="85" y="16"/>
                    </a:lnTo>
                    <a:lnTo>
                      <a:pt x="97" y="11"/>
                    </a:lnTo>
                    <a:lnTo>
                      <a:pt x="103" y="9"/>
                    </a:lnTo>
                    <a:lnTo>
                      <a:pt x="108" y="6"/>
                    </a:lnTo>
                    <a:lnTo>
                      <a:pt x="111" y="5"/>
                    </a:lnTo>
                    <a:lnTo>
                      <a:pt x="113" y="3"/>
                    </a:lnTo>
                    <a:lnTo>
                      <a:pt x="115" y="2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ŝlïḑe">
                <a:extLst>
                  <a:ext uri="{FF2B5EF4-FFF2-40B4-BE49-F238E27FC236}">
                    <a16:creationId xmlns:a16="http://schemas.microsoft.com/office/drawing/2014/main" id="{7F287499-B80E-344D-850A-01CE13A9C4F7}"/>
                  </a:ext>
                </a:extLst>
              </p:cNvPr>
              <p:cNvSpPr/>
              <p:nvPr/>
            </p:nvSpPr>
            <p:spPr bwMode="auto">
              <a:xfrm>
                <a:off x="7497763" y="2982913"/>
                <a:ext cx="633413" cy="546100"/>
              </a:xfrm>
              <a:custGeom>
                <a:avLst/>
                <a:gdLst>
                  <a:gd name="T0" fmla="*/ 172 w 399"/>
                  <a:gd name="T1" fmla="*/ 38 h 344"/>
                  <a:gd name="T2" fmla="*/ 170 w 399"/>
                  <a:gd name="T3" fmla="*/ 19 h 344"/>
                  <a:gd name="T4" fmla="*/ 178 w 399"/>
                  <a:gd name="T5" fmla="*/ 12 h 344"/>
                  <a:gd name="T6" fmla="*/ 192 w 399"/>
                  <a:gd name="T7" fmla="*/ 15 h 344"/>
                  <a:gd name="T8" fmla="*/ 233 w 399"/>
                  <a:gd name="T9" fmla="*/ 14 h 344"/>
                  <a:gd name="T10" fmla="*/ 286 w 399"/>
                  <a:gd name="T11" fmla="*/ 4 h 344"/>
                  <a:gd name="T12" fmla="*/ 330 w 399"/>
                  <a:gd name="T13" fmla="*/ 2 h 344"/>
                  <a:gd name="T14" fmla="*/ 351 w 399"/>
                  <a:gd name="T15" fmla="*/ 2 h 344"/>
                  <a:gd name="T16" fmla="*/ 374 w 399"/>
                  <a:gd name="T17" fmla="*/ 3 h 344"/>
                  <a:gd name="T18" fmla="*/ 394 w 399"/>
                  <a:gd name="T19" fmla="*/ 20 h 344"/>
                  <a:gd name="T20" fmla="*/ 398 w 399"/>
                  <a:gd name="T21" fmla="*/ 33 h 344"/>
                  <a:gd name="T22" fmla="*/ 394 w 399"/>
                  <a:gd name="T23" fmla="*/ 49 h 344"/>
                  <a:gd name="T24" fmla="*/ 384 w 399"/>
                  <a:gd name="T25" fmla="*/ 65 h 344"/>
                  <a:gd name="T26" fmla="*/ 363 w 399"/>
                  <a:gd name="T27" fmla="*/ 87 h 344"/>
                  <a:gd name="T28" fmla="*/ 327 w 399"/>
                  <a:gd name="T29" fmla="*/ 126 h 344"/>
                  <a:gd name="T30" fmla="*/ 304 w 399"/>
                  <a:gd name="T31" fmla="*/ 146 h 344"/>
                  <a:gd name="T32" fmla="*/ 292 w 399"/>
                  <a:gd name="T33" fmla="*/ 163 h 344"/>
                  <a:gd name="T34" fmla="*/ 278 w 399"/>
                  <a:gd name="T35" fmla="*/ 178 h 344"/>
                  <a:gd name="T36" fmla="*/ 268 w 399"/>
                  <a:gd name="T37" fmla="*/ 181 h 344"/>
                  <a:gd name="T38" fmla="*/ 263 w 399"/>
                  <a:gd name="T39" fmla="*/ 199 h 344"/>
                  <a:gd name="T40" fmla="*/ 277 w 399"/>
                  <a:gd name="T41" fmla="*/ 213 h 344"/>
                  <a:gd name="T42" fmla="*/ 310 w 399"/>
                  <a:gd name="T43" fmla="*/ 203 h 344"/>
                  <a:gd name="T44" fmla="*/ 325 w 399"/>
                  <a:gd name="T45" fmla="*/ 204 h 344"/>
                  <a:gd name="T46" fmla="*/ 334 w 399"/>
                  <a:gd name="T47" fmla="*/ 211 h 344"/>
                  <a:gd name="T48" fmla="*/ 337 w 399"/>
                  <a:gd name="T49" fmla="*/ 226 h 344"/>
                  <a:gd name="T50" fmla="*/ 324 w 399"/>
                  <a:gd name="T51" fmla="*/ 241 h 344"/>
                  <a:gd name="T52" fmla="*/ 286 w 399"/>
                  <a:gd name="T53" fmla="*/ 254 h 344"/>
                  <a:gd name="T54" fmla="*/ 252 w 399"/>
                  <a:gd name="T55" fmla="*/ 258 h 344"/>
                  <a:gd name="T56" fmla="*/ 213 w 399"/>
                  <a:gd name="T57" fmla="*/ 267 h 344"/>
                  <a:gd name="T58" fmla="*/ 191 w 399"/>
                  <a:gd name="T59" fmla="*/ 282 h 344"/>
                  <a:gd name="T60" fmla="*/ 177 w 399"/>
                  <a:gd name="T61" fmla="*/ 285 h 344"/>
                  <a:gd name="T62" fmla="*/ 144 w 399"/>
                  <a:gd name="T63" fmla="*/ 305 h 344"/>
                  <a:gd name="T64" fmla="*/ 134 w 399"/>
                  <a:gd name="T65" fmla="*/ 307 h 344"/>
                  <a:gd name="T66" fmla="*/ 118 w 399"/>
                  <a:gd name="T67" fmla="*/ 321 h 344"/>
                  <a:gd name="T68" fmla="*/ 103 w 399"/>
                  <a:gd name="T69" fmla="*/ 335 h 344"/>
                  <a:gd name="T70" fmla="*/ 77 w 399"/>
                  <a:gd name="T71" fmla="*/ 343 h 344"/>
                  <a:gd name="T72" fmla="*/ 48 w 399"/>
                  <a:gd name="T73" fmla="*/ 339 h 344"/>
                  <a:gd name="T74" fmla="*/ 39 w 399"/>
                  <a:gd name="T75" fmla="*/ 331 h 344"/>
                  <a:gd name="T76" fmla="*/ 23 w 399"/>
                  <a:gd name="T77" fmla="*/ 331 h 344"/>
                  <a:gd name="T78" fmla="*/ 0 w 399"/>
                  <a:gd name="T79" fmla="*/ 303 h 344"/>
                  <a:gd name="T80" fmla="*/ 9 w 399"/>
                  <a:gd name="T81" fmla="*/ 286 h 344"/>
                  <a:gd name="T82" fmla="*/ 27 w 399"/>
                  <a:gd name="T83" fmla="*/ 279 h 344"/>
                  <a:gd name="T84" fmla="*/ 40 w 399"/>
                  <a:gd name="T85" fmla="*/ 282 h 344"/>
                  <a:gd name="T86" fmla="*/ 84 w 399"/>
                  <a:gd name="T87" fmla="*/ 267 h 344"/>
                  <a:gd name="T88" fmla="*/ 132 w 399"/>
                  <a:gd name="T89" fmla="*/ 247 h 344"/>
                  <a:gd name="T90" fmla="*/ 164 w 399"/>
                  <a:gd name="T91" fmla="*/ 237 h 344"/>
                  <a:gd name="T92" fmla="*/ 193 w 399"/>
                  <a:gd name="T93" fmla="*/ 216 h 344"/>
                  <a:gd name="T94" fmla="*/ 209 w 399"/>
                  <a:gd name="T95" fmla="*/ 185 h 344"/>
                  <a:gd name="T96" fmla="*/ 241 w 399"/>
                  <a:gd name="T97" fmla="*/ 147 h 344"/>
                  <a:gd name="T98" fmla="*/ 264 w 399"/>
                  <a:gd name="T99" fmla="*/ 119 h 344"/>
                  <a:gd name="T100" fmla="*/ 300 w 399"/>
                  <a:gd name="T101" fmla="*/ 82 h 344"/>
                  <a:gd name="T102" fmla="*/ 316 w 399"/>
                  <a:gd name="T103" fmla="*/ 58 h 344"/>
                  <a:gd name="T104" fmla="*/ 305 w 399"/>
                  <a:gd name="T105" fmla="*/ 46 h 344"/>
                  <a:gd name="T106" fmla="*/ 292 w 399"/>
                  <a:gd name="T107" fmla="*/ 46 h 344"/>
                  <a:gd name="T108" fmla="*/ 268 w 399"/>
                  <a:gd name="T109" fmla="*/ 49 h 344"/>
                  <a:gd name="T110" fmla="*/ 240 w 399"/>
                  <a:gd name="T111" fmla="*/ 62 h 344"/>
                  <a:gd name="T112" fmla="*/ 204 w 399"/>
                  <a:gd name="T113" fmla="*/ 78 h 344"/>
                  <a:gd name="T114" fmla="*/ 191 w 399"/>
                  <a:gd name="T115" fmla="*/ 78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9" h="344">
                    <a:moveTo>
                      <a:pt x="184" y="73"/>
                    </a:moveTo>
                    <a:lnTo>
                      <a:pt x="182" y="68"/>
                    </a:lnTo>
                    <a:lnTo>
                      <a:pt x="180" y="61"/>
                    </a:lnTo>
                    <a:lnTo>
                      <a:pt x="176" y="52"/>
                    </a:lnTo>
                    <a:lnTo>
                      <a:pt x="174" y="42"/>
                    </a:lnTo>
                    <a:lnTo>
                      <a:pt x="172" y="38"/>
                    </a:lnTo>
                    <a:lnTo>
                      <a:pt x="171" y="34"/>
                    </a:lnTo>
                    <a:lnTo>
                      <a:pt x="170" y="30"/>
                    </a:lnTo>
                    <a:lnTo>
                      <a:pt x="170" y="26"/>
                    </a:lnTo>
                    <a:lnTo>
                      <a:pt x="170" y="22"/>
                    </a:lnTo>
                    <a:lnTo>
                      <a:pt x="170" y="20"/>
                    </a:lnTo>
                    <a:lnTo>
                      <a:pt x="170" y="19"/>
                    </a:lnTo>
                    <a:lnTo>
                      <a:pt x="171" y="18"/>
                    </a:lnTo>
                    <a:lnTo>
                      <a:pt x="172" y="18"/>
                    </a:lnTo>
                    <a:lnTo>
                      <a:pt x="172" y="17"/>
                    </a:lnTo>
                    <a:lnTo>
                      <a:pt x="174" y="14"/>
                    </a:lnTo>
                    <a:lnTo>
                      <a:pt x="176" y="13"/>
                    </a:lnTo>
                    <a:lnTo>
                      <a:pt x="178" y="12"/>
                    </a:lnTo>
                    <a:lnTo>
                      <a:pt x="180" y="11"/>
                    </a:lnTo>
                    <a:lnTo>
                      <a:pt x="180" y="11"/>
                    </a:lnTo>
                    <a:lnTo>
                      <a:pt x="182" y="11"/>
                    </a:lnTo>
                    <a:lnTo>
                      <a:pt x="185" y="12"/>
                    </a:lnTo>
                    <a:lnTo>
                      <a:pt x="188" y="13"/>
                    </a:lnTo>
                    <a:lnTo>
                      <a:pt x="192" y="15"/>
                    </a:lnTo>
                    <a:lnTo>
                      <a:pt x="196" y="17"/>
                    </a:lnTo>
                    <a:lnTo>
                      <a:pt x="200" y="18"/>
                    </a:lnTo>
                    <a:lnTo>
                      <a:pt x="205" y="17"/>
                    </a:lnTo>
                    <a:lnTo>
                      <a:pt x="212" y="17"/>
                    </a:lnTo>
                    <a:lnTo>
                      <a:pt x="220" y="16"/>
                    </a:lnTo>
                    <a:lnTo>
                      <a:pt x="233" y="14"/>
                    </a:lnTo>
                    <a:lnTo>
                      <a:pt x="244" y="13"/>
                    </a:lnTo>
                    <a:lnTo>
                      <a:pt x="252" y="10"/>
                    </a:lnTo>
                    <a:lnTo>
                      <a:pt x="260" y="9"/>
                    </a:lnTo>
                    <a:lnTo>
                      <a:pt x="268" y="6"/>
                    </a:lnTo>
                    <a:lnTo>
                      <a:pt x="279" y="5"/>
                    </a:lnTo>
                    <a:lnTo>
                      <a:pt x="286" y="4"/>
                    </a:lnTo>
                    <a:lnTo>
                      <a:pt x="293" y="3"/>
                    </a:lnTo>
                    <a:lnTo>
                      <a:pt x="300" y="3"/>
                    </a:lnTo>
                    <a:lnTo>
                      <a:pt x="308" y="2"/>
                    </a:lnTo>
                    <a:lnTo>
                      <a:pt x="316" y="2"/>
                    </a:lnTo>
                    <a:lnTo>
                      <a:pt x="324" y="2"/>
                    </a:lnTo>
                    <a:lnTo>
                      <a:pt x="330" y="2"/>
                    </a:lnTo>
                    <a:lnTo>
                      <a:pt x="337" y="0"/>
                    </a:lnTo>
                    <a:lnTo>
                      <a:pt x="340" y="0"/>
                    </a:lnTo>
                    <a:lnTo>
                      <a:pt x="342" y="0"/>
                    </a:lnTo>
                    <a:lnTo>
                      <a:pt x="344" y="0"/>
                    </a:lnTo>
                    <a:lnTo>
                      <a:pt x="346" y="1"/>
                    </a:lnTo>
                    <a:lnTo>
                      <a:pt x="351" y="2"/>
                    </a:lnTo>
                    <a:lnTo>
                      <a:pt x="354" y="2"/>
                    </a:lnTo>
                    <a:lnTo>
                      <a:pt x="358" y="2"/>
                    </a:lnTo>
                    <a:lnTo>
                      <a:pt x="362" y="2"/>
                    </a:lnTo>
                    <a:lnTo>
                      <a:pt x="366" y="2"/>
                    </a:lnTo>
                    <a:lnTo>
                      <a:pt x="369" y="1"/>
                    </a:lnTo>
                    <a:lnTo>
                      <a:pt x="374" y="3"/>
                    </a:lnTo>
                    <a:lnTo>
                      <a:pt x="378" y="6"/>
                    </a:lnTo>
                    <a:lnTo>
                      <a:pt x="384" y="10"/>
                    </a:lnTo>
                    <a:lnTo>
                      <a:pt x="388" y="14"/>
                    </a:lnTo>
                    <a:lnTo>
                      <a:pt x="390" y="16"/>
                    </a:lnTo>
                    <a:lnTo>
                      <a:pt x="392" y="18"/>
                    </a:lnTo>
                    <a:lnTo>
                      <a:pt x="394" y="20"/>
                    </a:lnTo>
                    <a:lnTo>
                      <a:pt x="396" y="22"/>
                    </a:lnTo>
                    <a:lnTo>
                      <a:pt x="396" y="25"/>
                    </a:lnTo>
                    <a:lnTo>
                      <a:pt x="398" y="27"/>
                    </a:lnTo>
                    <a:lnTo>
                      <a:pt x="398" y="30"/>
                    </a:lnTo>
                    <a:lnTo>
                      <a:pt x="399" y="31"/>
                    </a:lnTo>
                    <a:lnTo>
                      <a:pt x="398" y="33"/>
                    </a:lnTo>
                    <a:lnTo>
                      <a:pt x="397" y="34"/>
                    </a:lnTo>
                    <a:lnTo>
                      <a:pt x="396" y="35"/>
                    </a:lnTo>
                    <a:lnTo>
                      <a:pt x="396" y="37"/>
                    </a:lnTo>
                    <a:lnTo>
                      <a:pt x="395" y="41"/>
                    </a:lnTo>
                    <a:lnTo>
                      <a:pt x="395" y="45"/>
                    </a:lnTo>
                    <a:lnTo>
                      <a:pt x="394" y="49"/>
                    </a:lnTo>
                    <a:lnTo>
                      <a:pt x="393" y="52"/>
                    </a:lnTo>
                    <a:lnTo>
                      <a:pt x="392" y="55"/>
                    </a:lnTo>
                    <a:lnTo>
                      <a:pt x="391" y="58"/>
                    </a:lnTo>
                    <a:lnTo>
                      <a:pt x="389" y="61"/>
                    </a:lnTo>
                    <a:lnTo>
                      <a:pt x="387" y="62"/>
                    </a:lnTo>
                    <a:lnTo>
                      <a:pt x="384" y="65"/>
                    </a:lnTo>
                    <a:lnTo>
                      <a:pt x="381" y="66"/>
                    </a:lnTo>
                    <a:lnTo>
                      <a:pt x="376" y="70"/>
                    </a:lnTo>
                    <a:lnTo>
                      <a:pt x="372" y="74"/>
                    </a:lnTo>
                    <a:lnTo>
                      <a:pt x="368" y="78"/>
                    </a:lnTo>
                    <a:lnTo>
                      <a:pt x="366" y="82"/>
                    </a:lnTo>
                    <a:lnTo>
                      <a:pt x="363" y="87"/>
                    </a:lnTo>
                    <a:lnTo>
                      <a:pt x="360" y="91"/>
                    </a:lnTo>
                    <a:lnTo>
                      <a:pt x="354" y="96"/>
                    </a:lnTo>
                    <a:lnTo>
                      <a:pt x="348" y="103"/>
                    </a:lnTo>
                    <a:lnTo>
                      <a:pt x="343" y="108"/>
                    </a:lnTo>
                    <a:lnTo>
                      <a:pt x="337" y="114"/>
                    </a:lnTo>
                    <a:lnTo>
                      <a:pt x="327" y="126"/>
                    </a:lnTo>
                    <a:lnTo>
                      <a:pt x="316" y="138"/>
                    </a:lnTo>
                    <a:lnTo>
                      <a:pt x="313" y="139"/>
                    </a:lnTo>
                    <a:lnTo>
                      <a:pt x="312" y="141"/>
                    </a:lnTo>
                    <a:lnTo>
                      <a:pt x="309" y="143"/>
                    </a:lnTo>
                    <a:lnTo>
                      <a:pt x="306" y="145"/>
                    </a:lnTo>
                    <a:lnTo>
                      <a:pt x="304" y="146"/>
                    </a:lnTo>
                    <a:lnTo>
                      <a:pt x="302" y="147"/>
                    </a:lnTo>
                    <a:lnTo>
                      <a:pt x="300" y="150"/>
                    </a:lnTo>
                    <a:lnTo>
                      <a:pt x="297" y="151"/>
                    </a:lnTo>
                    <a:lnTo>
                      <a:pt x="296" y="156"/>
                    </a:lnTo>
                    <a:lnTo>
                      <a:pt x="295" y="161"/>
                    </a:lnTo>
                    <a:lnTo>
                      <a:pt x="292" y="163"/>
                    </a:lnTo>
                    <a:lnTo>
                      <a:pt x="289" y="164"/>
                    </a:lnTo>
                    <a:lnTo>
                      <a:pt x="286" y="166"/>
                    </a:lnTo>
                    <a:lnTo>
                      <a:pt x="283" y="167"/>
                    </a:lnTo>
                    <a:lnTo>
                      <a:pt x="281" y="172"/>
                    </a:lnTo>
                    <a:lnTo>
                      <a:pt x="279" y="177"/>
                    </a:lnTo>
                    <a:lnTo>
                      <a:pt x="278" y="178"/>
                    </a:lnTo>
                    <a:lnTo>
                      <a:pt x="276" y="179"/>
                    </a:lnTo>
                    <a:lnTo>
                      <a:pt x="276" y="179"/>
                    </a:lnTo>
                    <a:lnTo>
                      <a:pt x="275" y="179"/>
                    </a:lnTo>
                    <a:lnTo>
                      <a:pt x="272" y="179"/>
                    </a:lnTo>
                    <a:lnTo>
                      <a:pt x="270" y="180"/>
                    </a:lnTo>
                    <a:lnTo>
                      <a:pt x="268" y="181"/>
                    </a:lnTo>
                    <a:lnTo>
                      <a:pt x="268" y="182"/>
                    </a:lnTo>
                    <a:lnTo>
                      <a:pt x="267" y="183"/>
                    </a:lnTo>
                    <a:lnTo>
                      <a:pt x="266" y="186"/>
                    </a:lnTo>
                    <a:lnTo>
                      <a:pt x="264" y="189"/>
                    </a:lnTo>
                    <a:lnTo>
                      <a:pt x="264" y="194"/>
                    </a:lnTo>
                    <a:lnTo>
                      <a:pt x="263" y="199"/>
                    </a:lnTo>
                    <a:lnTo>
                      <a:pt x="262" y="203"/>
                    </a:lnTo>
                    <a:lnTo>
                      <a:pt x="262" y="207"/>
                    </a:lnTo>
                    <a:lnTo>
                      <a:pt x="263" y="210"/>
                    </a:lnTo>
                    <a:lnTo>
                      <a:pt x="268" y="211"/>
                    </a:lnTo>
                    <a:lnTo>
                      <a:pt x="274" y="213"/>
                    </a:lnTo>
                    <a:lnTo>
                      <a:pt x="277" y="213"/>
                    </a:lnTo>
                    <a:lnTo>
                      <a:pt x="280" y="213"/>
                    </a:lnTo>
                    <a:lnTo>
                      <a:pt x="284" y="213"/>
                    </a:lnTo>
                    <a:lnTo>
                      <a:pt x="288" y="212"/>
                    </a:lnTo>
                    <a:lnTo>
                      <a:pt x="296" y="208"/>
                    </a:lnTo>
                    <a:lnTo>
                      <a:pt x="308" y="203"/>
                    </a:lnTo>
                    <a:lnTo>
                      <a:pt x="310" y="203"/>
                    </a:lnTo>
                    <a:lnTo>
                      <a:pt x="313" y="202"/>
                    </a:lnTo>
                    <a:lnTo>
                      <a:pt x="316" y="202"/>
                    </a:lnTo>
                    <a:lnTo>
                      <a:pt x="319" y="202"/>
                    </a:lnTo>
                    <a:lnTo>
                      <a:pt x="321" y="202"/>
                    </a:lnTo>
                    <a:lnTo>
                      <a:pt x="324" y="203"/>
                    </a:lnTo>
                    <a:lnTo>
                      <a:pt x="325" y="204"/>
                    </a:lnTo>
                    <a:lnTo>
                      <a:pt x="326" y="205"/>
                    </a:lnTo>
                    <a:lnTo>
                      <a:pt x="328" y="206"/>
                    </a:lnTo>
                    <a:lnTo>
                      <a:pt x="328" y="207"/>
                    </a:lnTo>
                    <a:lnTo>
                      <a:pt x="330" y="208"/>
                    </a:lnTo>
                    <a:lnTo>
                      <a:pt x="332" y="210"/>
                    </a:lnTo>
                    <a:lnTo>
                      <a:pt x="334" y="211"/>
                    </a:lnTo>
                    <a:lnTo>
                      <a:pt x="335" y="213"/>
                    </a:lnTo>
                    <a:lnTo>
                      <a:pt x="336" y="215"/>
                    </a:lnTo>
                    <a:lnTo>
                      <a:pt x="336" y="217"/>
                    </a:lnTo>
                    <a:lnTo>
                      <a:pt x="337" y="219"/>
                    </a:lnTo>
                    <a:lnTo>
                      <a:pt x="337" y="221"/>
                    </a:lnTo>
                    <a:lnTo>
                      <a:pt x="337" y="226"/>
                    </a:lnTo>
                    <a:lnTo>
                      <a:pt x="336" y="231"/>
                    </a:lnTo>
                    <a:lnTo>
                      <a:pt x="335" y="235"/>
                    </a:lnTo>
                    <a:lnTo>
                      <a:pt x="333" y="239"/>
                    </a:lnTo>
                    <a:lnTo>
                      <a:pt x="330" y="239"/>
                    </a:lnTo>
                    <a:lnTo>
                      <a:pt x="328" y="240"/>
                    </a:lnTo>
                    <a:lnTo>
                      <a:pt x="324" y="241"/>
                    </a:lnTo>
                    <a:lnTo>
                      <a:pt x="322" y="241"/>
                    </a:lnTo>
                    <a:lnTo>
                      <a:pt x="316" y="243"/>
                    </a:lnTo>
                    <a:lnTo>
                      <a:pt x="311" y="245"/>
                    </a:lnTo>
                    <a:lnTo>
                      <a:pt x="300" y="250"/>
                    </a:lnTo>
                    <a:lnTo>
                      <a:pt x="290" y="254"/>
                    </a:lnTo>
                    <a:lnTo>
                      <a:pt x="286" y="254"/>
                    </a:lnTo>
                    <a:lnTo>
                      <a:pt x="281" y="254"/>
                    </a:lnTo>
                    <a:lnTo>
                      <a:pt x="276" y="254"/>
                    </a:lnTo>
                    <a:lnTo>
                      <a:pt x="272" y="254"/>
                    </a:lnTo>
                    <a:lnTo>
                      <a:pt x="265" y="255"/>
                    </a:lnTo>
                    <a:lnTo>
                      <a:pt x="259" y="256"/>
                    </a:lnTo>
                    <a:lnTo>
                      <a:pt x="252" y="258"/>
                    </a:lnTo>
                    <a:lnTo>
                      <a:pt x="244" y="259"/>
                    </a:lnTo>
                    <a:lnTo>
                      <a:pt x="236" y="259"/>
                    </a:lnTo>
                    <a:lnTo>
                      <a:pt x="229" y="261"/>
                    </a:lnTo>
                    <a:lnTo>
                      <a:pt x="222" y="263"/>
                    </a:lnTo>
                    <a:lnTo>
                      <a:pt x="216" y="265"/>
                    </a:lnTo>
                    <a:lnTo>
                      <a:pt x="213" y="267"/>
                    </a:lnTo>
                    <a:lnTo>
                      <a:pt x="210" y="268"/>
                    </a:lnTo>
                    <a:lnTo>
                      <a:pt x="208" y="271"/>
                    </a:lnTo>
                    <a:lnTo>
                      <a:pt x="204" y="273"/>
                    </a:lnTo>
                    <a:lnTo>
                      <a:pt x="198" y="278"/>
                    </a:lnTo>
                    <a:lnTo>
                      <a:pt x="192" y="281"/>
                    </a:lnTo>
                    <a:lnTo>
                      <a:pt x="191" y="282"/>
                    </a:lnTo>
                    <a:lnTo>
                      <a:pt x="188" y="283"/>
                    </a:lnTo>
                    <a:lnTo>
                      <a:pt x="186" y="283"/>
                    </a:lnTo>
                    <a:lnTo>
                      <a:pt x="184" y="283"/>
                    </a:lnTo>
                    <a:lnTo>
                      <a:pt x="181" y="284"/>
                    </a:lnTo>
                    <a:lnTo>
                      <a:pt x="179" y="284"/>
                    </a:lnTo>
                    <a:lnTo>
                      <a:pt x="177" y="285"/>
                    </a:lnTo>
                    <a:lnTo>
                      <a:pt x="175" y="287"/>
                    </a:lnTo>
                    <a:lnTo>
                      <a:pt x="168" y="291"/>
                    </a:lnTo>
                    <a:lnTo>
                      <a:pt x="161" y="295"/>
                    </a:lnTo>
                    <a:lnTo>
                      <a:pt x="154" y="300"/>
                    </a:lnTo>
                    <a:lnTo>
                      <a:pt x="146" y="304"/>
                    </a:lnTo>
                    <a:lnTo>
                      <a:pt x="144" y="305"/>
                    </a:lnTo>
                    <a:lnTo>
                      <a:pt x="143" y="306"/>
                    </a:lnTo>
                    <a:lnTo>
                      <a:pt x="140" y="306"/>
                    </a:lnTo>
                    <a:lnTo>
                      <a:pt x="139" y="306"/>
                    </a:lnTo>
                    <a:lnTo>
                      <a:pt x="137" y="306"/>
                    </a:lnTo>
                    <a:lnTo>
                      <a:pt x="136" y="306"/>
                    </a:lnTo>
                    <a:lnTo>
                      <a:pt x="134" y="307"/>
                    </a:lnTo>
                    <a:lnTo>
                      <a:pt x="132" y="307"/>
                    </a:lnTo>
                    <a:lnTo>
                      <a:pt x="129" y="311"/>
                    </a:lnTo>
                    <a:lnTo>
                      <a:pt x="127" y="316"/>
                    </a:lnTo>
                    <a:lnTo>
                      <a:pt x="124" y="318"/>
                    </a:lnTo>
                    <a:lnTo>
                      <a:pt x="120" y="319"/>
                    </a:lnTo>
                    <a:lnTo>
                      <a:pt x="118" y="321"/>
                    </a:lnTo>
                    <a:lnTo>
                      <a:pt x="115" y="322"/>
                    </a:lnTo>
                    <a:lnTo>
                      <a:pt x="113" y="324"/>
                    </a:lnTo>
                    <a:lnTo>
                      <a:pt x="111" y="327"/>
                    </a:lnTo>
                    <a:lnTo>
                      <a:pt x="109" y="330"/>
                    </a:lnTo>
                    <a:lnTo>
                      <a:pt x="107" y="333"/>
                    </a:lnTo>
                    <a:lnTo>
                      <a:pt x="103" y="335"/>
                    </a:lnTo>
                    <a:lnTo>
                      <a:pt x="96" y="339"/>
                    </a:lnTo>
                    <a:lnTo>
                      <a:pt x="88" y="342"/>
                    </a:lnTo>
                    <a:lnTo>
                      <a:pt x="83" y="344"/>
                    </a:lnTo>
                    <a:lnTo>
                      <a:pt x="81" y="343"/>
                    </a:lnTo>
                    <a:lnTo>
                      <a:pt x="80" y="343"/>
                    </a:lnTo>
                    <a:lnTo>
                      <a:pt x="77" y="343"/>
                    </a:lnTo>
                    <a:lnTo>
                      <a:pt x="76" y="342"/>
                    </a:lnTo>
                    <a:lnTo>
                      <a:pt x="71" y="342"/>
                    </a:lnTo>
                    <a:lnTo>
                      <a:pt x="67" y="342"/>
                    </a:lnTo>
                    <a:lnTo>
                      <a:pt x="58" y="342"/>
                    </a:lnTo>
                    <a:lnTo>
                      <a:pt x="49" y="342"/>
                    </a:lnTo>
                    <a:lnTo>
                      <a:pt x="48" y="339"/>
                    </a:lnTo>
                    <a:lnTo>
                      <a:pt x="47" y="336"/>
                    </a:lnTo>
                    <a:lnTo>
                      <a:pt x="46" y="334"/>
                    </a:lnTo>
                    <a:lnTo>
                      <a:pt x="44" y="333"/>
                    </a:lnTo>
                    <a:lnTo>
                      <a:pt x="43" y="332"/>
                    </a:lnTo>
                    <a:lnTo>
                      <a:pt x="42" y="331"/>
                    </a:lnTo>
                    <a:lnTo>
                      <a:pt x="39" y="331"/>
                    </a:lnTo>
                    <a:lnTo>
                      <a:pt x="38" y="331"/>
                    </a:lnTo>
                    <a:lnTo>
                      <a:pt x="35" y="331"/>
                    </a:lnTo>
                    <a:lnTo>
                      <a:pt x="30" y="331"/>
                    </a:lnTo>
                    <a:lnTo>
                      <a:pt x="28" y="331"/>
                    </a:lnTo>
                    <a:lnTo>
                      <a:pt x="26" y="331"/>
                    </a:lnTo>
                    <a:lnTo>
                      <a:pt x="23" y="331"/>
                    </a:lnTo>
                    <a:lnTo>
                      <a:pt x="22" y="330"/>
                    </a:lnTo>
                    <a:lnTo>
                      <a:pt x="18" y="327"/>
                    </a:lnTo>
                    <a:lnTo>
                      <a:pt x="11" y="319"/>
                    </a:lnTo>
                    <a:lnTo>
                      <a:pt x="4" y="311"/>
                    </a:lnTo>
                    <a:lnTo>
                      <a:pt x="0" y="307"/>
                    </a:lnTo>
                    <a:lnTo>
                      <a:pt x="0" y="303"/>
                    </a:lnTo>
                    <a:lnTo>
                      <a:pt x="0" y="299"/>
                    </a:lnTo>
                    <a:lnTo>
                      <a:pt x="0" y="295"/>
                    </a:lnTo>
                    <a:lnTo>
                      <a:pt x="0" y="291"/>
                    </a:lnTo>
                    <a:lnTo>
                      <a:pt x="2" y="290"/>
                    </a:lnTo>
                    <a:lnTo>
                      <a:pt x="5" y="287"/>
                    </a:lnTo>
                    <a:lnTo>
                      <a:pt x="9" y="286"/>
                    </a:lnTo>
                    <a:lnTo>
                      <a:pt x="13" y="283"/>
                    </a:lnTo>
                    <a:lnTo>
                      <a:pt x="18" y="282"/>
                    </a:lnTo>
                    <a:lnTo>
                      <a:pt x="22" y="280"/>
                    </a:lnTo>
                    <a:lnTo>
                      <a:pt x="24" y="279"/>
                    </a:lnTo>
                    <a:lnTo>
                      <a:pt x="26" y="279"/>
                    </a:lnTo>
                    <a:lnTo>
                      <a:pt x="27" y="279"/>
                    </a:lnTo>
                    <a:lnTo>
                      <a:pt x="28" y="279"/>
                    </a:lnTo>
                    <a:lnTo>
                      <a:pt x="31" y="280"/>
                    </a:lnTo>
                    <a:lnTo>
                      <a:pt x="34" y="281"/>
                    </a:lnTo>
                    <a:lnTo>
                      <a:pt x="36" y="282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2" y="281"/>
                    </a:lnTo>
                    <a:lnTo>
                      <a:pt x="50" y="278"/>
                    </a:lnTo>
                    <a:lnTo>
                      <a:pt x="59" y="275"/>
                    </a:lnTo>
                    <a:lnTo>
                      <a:pt x="67" y="272"/>
                    </a:lnTo>
                    <a:lnTo>
                      <a:pt x="76" y="270"/>
                    </a:lnTo>
                    <a:lnTo>
                      <a:pt x="84" y="267"/>
                    </a:lnTo>
                    <a:lnTo>
                      <a:pt x="93" y="264"/>
                    </a:lnTo>
                    <a:lnTo>
                      <a:pt x="102" y="262"/>
                    </a:lnTo>
                    <a:lnTo>
                      <a:pt x="110" y="259"/>
                    </a:lnTo>
                    <a:lnTo>
                      <a:pt x="117" y="255"/>
                    </a:lnTo>
                    <a:lnTo>
                      <a:pt x="125" y="251"/>
                    </a:lnTo>
                    <a:lnTo>
                      <a:pt x="132" y="247"/>
                    </a:lnTo>
                    <a:lnTo>
                      <a:pt x="137" y="244"/>
                    </a:lnTo>
                    <a:lnTo>
                      <a:pt x="142" y="243"/>
                    </a:lnTo>
                    <a:lnTo>
                      <a:pt x="146" y="243"/>
                    </a:lnTo>
                    <a:lnTo>
                      <a:pt x="151" y="242"/>
                    </a:lnTo>
                    <a:lnTo>
                      <a:pt x="155" y="241"/>
                    </a:lnTo>
                    <a:lnTo>
                      <a:pt x="164" y="237"/>
                    </a:lnTo>
                    <a:lnTo>
                      <a:pt x="174" y="232"/>
                    </a:lnTo>
                    <a:lnTo>
                      <a:pt x="178" y="230"/>
                    </a:lnTo>
                    <a:lnTo>
                      <a:pt x="183" y="227"/>
                    </a:lnTo>
                    <a:lnTo>
                      <a:pt x="187" y="224"/>
                    </a:lnTo>
                    <a:lnTo>
                      <a:pt x="190" y="221"/>
                    </a:lnTo>
                    <a:lnTo>
                      <a:pt x="193" y="216"/>
                    </a:lnTo>
                    <a:lnTo>
                      <a:pt x="196" y="211"/>
                    </a:lnTo>
                    <a:lnTo>
                      <a:pt x="199" y="206"/>
                    </a:lnTo>
                    <a:lnTo>
                      <a:pt x="201" y="201"/>
                    </a:lnTo>
                    <a:lnTo>
                      <a:pt x="204" y="195"/>
                    </a:lnTo>
                    <a:lnTo>
                      <a:pt x="206" y="190"/>
                    </a:lnTo>
                    <a:lnTo>
                      <a:pt x="209" y="185"/>
                    </a:lnTo>
                    <a:lnTo>
                      <a:pt x="212" y="180"/>
                    </a:lnTo>
                    <a:lnTo>
                      <a:pt x="216" y="173"/>
                    </a:lnTo>
                    <a:lnTo>
                      <a:pt x="222" y="167"/>
                    </a:lnTo>
                    <a:lnTo>
                      <a:pt x="228" y="159"/>
                    </a:lnTo>
                    <a:lnTo>
                      <a:pt x="235" y="153"/>
                    </a:lnTo>
                    <a:lnTo>
                      <a:pt x="241" y="147"/>
                    </a:lnTo>
                    <a:lnTo>
                      <a:pt x="248" y="141"/>
                    </a:lnTo>
                    <a:lnTo>
                      <a:pt x="254" y="135"/>
                    </a:lnTo>
                    <a:lnTo>
                      <a:pt x="260" y="128"/>
                    </a:lnTo>
                    <a:lnTo>
                      <a:pt x="261" y="126"/>
                    </a:lnTo>
                    <a:lnTo>
                      <a:pt x="263" y="123"/>
                    </a:lnTo>
                    <a:lnTo>
                      <a:pt x="264" y="119"/>
                    </a:lnTo>
                    <a:lnTo>
                      <a:pt x="265" y="117"/>
                    </a:lnTo>
                    <a:lnTo>
                      <a:pt x="270" y="111"/>
                    </a:lnTo>
                    <a:lnTo>
                      <a:pt x="278" y="104"/>
                    </a:lnTo>
                    <a:lnTo>
                      <a:pt x="287" y="95"/>
                    </a:lnTo>
                    <a:lnTo>
                      <a:pt x="296" y="86"/>
                    </a:lnTo>
                    <a:lnTo>
                      <a:pt x="300" y="82"/>
                    </a:lnTo>
                    <a:lnTo>
                      <a:pt x="304" y="77"/>
                    </a:lnTo>
                    <a:lnTo>
                      <a:pt x="308" y="72"/>
                    </a:lnTo>
                    <a:lnTo>
                      <a:pt x="311" y="68"/>
                    </a:lnTo>
                    <a:lnTo>
                      <a:pt x="314" y="63"/>
                    </a:lnTo>
                    <a:lnTo>
                      <a:pt x="316" y="59"/>
                    </a:lnTo>
                    <a:lnTo>
                      <a:pt x="316" y="58"/>
                    </a:lnTo>
                    <a:lnTo>
                      <a:pt x="317" y="55"/>
                    </a:lnTo>
                    <a:lnTo>
                      <a:pt x="318" y="54"/>
                    </a:lnTo>
                    <a:lnTo>
                      <a:pt x="318" y="52"/>
                    </a:lnTo>
                    <a:lnTo>
                      <a:pt x="312" y="50"/>
                    </a:lnTo>
                    <a:lnTo>
                      <a:pt x="308" y="46"/>
                    </a:lnTo>
                    <a:lnTo>
                      <a:pt x="305" y="46"/>
                    </a:lnTo>
                    <a:lnTo>
                      <a:pt x="302" y="45"/>
                    </a:lnTo>
                    <a:lnTo>
                      <a:pt x="299" y="45"/>
                    </a:lnTo>
                    <a:lnTo>
                      <a:pt x="296" y="45"/>
                    </a:lnTo>
                    <a:lnTo>
                      <a:pt x="295" y="46"/>
                    </a:lnTo>
                    <a:lnTo>
                      <a:pt x="294" y="46"/>
                    </a:lnTo>
                    <a:lnTo>
                      <a:pt x="292" y="46"/>
                    </a:lnTo>
                    <a:lnTo>
                      <a:pt x="291" y="46"/>
                    </a:lnTo>
                    <a:lnTo>
                      <a:pt x="288" y="47"/>
                    </a:lnTo>
                    <a:lnTo>
                      <a:pt x="283" y="47"/>
                    </a:lnTo>
                    <a:lnTo>
                      <a:pt x="278" y="48"/>
                    </a:lnTo>
                    <a:lnTo>
                      <a:pt x="273" y="48"/>
                    </a:lnTo>
                    <a:lnTo>
                      <a:pt x="268" y="49"/>
                    </a:lnTo>
                    <a:lnTo>
                      <a:pt x="265" y="50"/>
                    </a:lnTo>
                    <a:lnTo>
                      <a:pt x="262" y="50"/>
                    </a:lnTo>
                    <a:lnTo>
                      <a:pt x="258" y="52"/>
                    </a:lnTo>
                    <a:lnTo>
                      <a:pt x="254" y="54"/>
                    </a:lnTo>
                    <a:lnTo>
                      <a:pt x="250" y="57"/>
                    </a:lnTo>
                    <a:lnTo>
                      <a:pt x="240" y="62"/>
                    </a:lnTo>
                    <a:lnTo>
                      <a:pt x="229" y="68"/>
                    </a:lnTo>
                    <a:lnTo>
                      <a:pt x="224" y="70"/>
                    </a:lnTo>
                    <a:lnTo>
                      <a:pt x="218" y="73"/>
                    </a:lnTo>
                    <a:lnTo>
                      <a:pt x="213" y="75"/>
                    </a:lnTo>
                    <a:lnTo>
                      <a:pt x="208" y="78"/>
                    </a:lnTo>
                    <a:lnTo>
                      <a:pt x="204" y="78"/>
                    </a:lnTo>
                    <a:lnTo>
                      <a:pt x="199" y="79"/>
                    </a:lnTo>
                    <a:lnTo>
                      <a:pt x="197" y="79"/>
                    </a:lnTo>
                    <a:lnTo>
                      <a:pt x="195" y="79"/>
                    </a:lnTo>
                    <a:lnTo>
                      <a:pt x="193" y="79"/>
                    </a:lnTo>
                    <a:lnTo>
                      <a:pt x="192" y="78"/>
                    </a:lnTo>
                    <a:lnTo>
                      <a:pt x="191" y="78"/>
                    </a:lnTo>
                    <a:lnTo>
                      <a:pt x="190" y="78"/>
                    </a:lnTo>
                    <a:lnTo>
                      <a:pt x="189" y="77"/>
                    </a:lnTo>
                    <a:lnTo>
                      <a:pt x="188" y="76"/>
                    </a:lnTo>
                    <a:lnTo>
                      <a:pt x="185" y="74"/>
                    </a:lnTo>
                    <a:lnTo>
                      <a:pt x="184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ľîďé">
                <a:extLst>
                  <a:ext uri="{FF2B5EF4-FFF2-40B4-BE49-F238E27FC236}">
                    <a16:creationId xmlns:a16="http://schemas.microsoft.com/office/drawing/2014/main" id="{1F7AAC9B-FABD-5341-9F91-7C883829E433}"/>
                  </a:ext>
                </a:extLst>
              </p:cNvPr>
              <p:cNvSpPr/>
              <p:nvPr/>
            </p:nvSpPr>
            <p:spPr bwMode="auto">
              <a:xfrm>
                <a:off x="8407401" y="2833688"/>
                <a:ext cx="598488" cy="801688"/>
              </a:xfrm>
              <a:custGeom>
                <a:avLst/>
                <a:gdLst>
                  <a:gd name="T0" fmla="*/ 311 w 377"/>
                  <a:gd name="T1" fmla="*/ 8 h 505"/>
                  <a:gd name="T2" fmla="*/ 319 w 377"/>
                  <a:gd name="T3" fmla="*/ 18 h 505"/>
                  <a:gd name="T4" fmla="*/ 333 w 377"/>
                  <a:gd name="T5" fmla="*/ 28 h 505"/>
                  <a:gd name="T6" fmla="*/ 348 w 377"/>
                  <a:gd name="T7" fmla="*/ 44 h 505"/>
                  <a:gd name="T8" fmla="*/ 343 w 377"/>
                  <a:gd name="T9" fmla="*/ 72 h 505"/>
                  <a:gd name="T10" fmla="*/ 339 w 377"/>
                  <a:gd name="T11" fmla="*/ 89 h 505"/>
                  <a:gd name="T12" fmla="*/ 343 w 377"/>
                  <a:gd name="T13" fmla="*/ 113 h 505"/>
                  <a:gd name="T14" fmla="*/ 349 w 377"/>
                  <a:gd name="T15" fmla="*/ 128 h 505"/>
                  <a:gd name="T16" fmla="*/ 366 w 377"/>
                  <a:gd name="T17" fmla="*/ 130 h 505"/>
                  <a:gd name="T18" fmla="*/ 376 w 377"/>
                  <a:gd name="T19" fmla="*/ 139 h 505"/>
                  <a:gd name="T20" fmla="*/ 377 w 377"/>
                  <a:gd name="T21" fmla="*/ 151 h 505"/>
                  <a:gd name="T22" fmla="*/ 369 w 377"/>
                  <a:gd name="T23" fmla="*/ 169 h 505"/>
                  <a:gd name="T24" fmla="*/ 339 w 377"/>
                  <a:gd name="T25" fmla="*/ 189 h 505"/>
                  <a:gd name="T26" fmla="*/ 315 w 377"/>
                  <a:gd name="T27" fmla="*/ 211 h 505"/>
                  <a:gd name="T28" fmla="*/ 301 w 377"/>
                  <a:gd name="T29" fmla="*/ 235 h 505"/>
                  <a:gd name="T30" fmla="*/ 290 w 377"/>
                  <a:gd name="T31" fmla="*/ 263 h 505"/>
                  <a:gd name="T32" fmla="*/ 270 w 377"/>
                  <a:gd name="T33" fmla="*/ 293 h 505"/>
                  <a:gd name="T34" fmla="*/ 265 w 377"/>
                  <a:gd name="T35" fmla="*/ 317 h 505"/>
                  <a:gd name="T36" fmla="*/ 245 w 377"/>
                  <a:gd name="T37" fmla="*/ 339 h 505"/>
                  <a:gd name="T38" fmla="*/ 226 w 377"/>
                  <a:gd name="T39" fmla="*/ 350 h 505"/>
                  <a:gd name="T40" fmla="*/ 210 w 377"/>
                  <a:gd name="T41" fmla="*/ 374 h 505"/>
                  <a:gd name="T42" fmla="*/ 192 w 377"/>
                  <a:gd name="T43" fmla="*/ 385 h 505"/>
                  <a:gd name="T44" fmla="*/ 179 w 377"/>
                  <a:gd name="T45" fmla="*/ 392 h 505"/>
                  <a:gd name="T46" fmla="*/ 169 w 377"/>
                  <a:gd name="T47" fmla="*/ 402 h 505"/>
                  <a:gd name="T48" fmla="*/ 159 w 377"/>
                  <a:gd name="T49" fmla="*/ 405 h 505"/>
                  <a:gd name="T50" fmla="*/ 126 w 377"/>
                  <a:gd name="T51" fmla="*/ 431 h 505"/>
                  <a:gd name="T52" fmla="*/ 101 w 377"/>
                  <a:gd name="T53" fmla="*/ 442 h 505"/>
                  <a:gd name="T54" fmla="*/ 92 w 377"/>
                  <a:gd name="T55" fmla="*/ 451 h 505"/>
                  <a:gd name="T56" fmla="*/ 79 w 377"/>
                  <a:gd name="T57" fmla="*/ 456 h 505"/>
                  <a:gd name="T58" fmla="*/ 61 w 377"/>
                  <a:gd name="T59" fmla="*/ 472 h 505"/>
                  <a:gd name="T60" fmla="*/ 49 w 377"/>
                  <a:gd name="T61" fmla="*/ 478 h 505"/>
                  <a:gd name="T62" fmla="*/ 30 w 377"/>
                  <a:gd name="T63" fmla="*/ 497 h 505"/>
                  <a:gd name="T64" fmla="*/ 9 w 377"/>
                  <a:gd name="T65" fmla="*/ 505 h 505"/>
                  <a:gd name="T66" fmla="*/ 8 w 377"/>
                  <a:gd name="T67" fmla="*/ 490 h 505"/>
                  <a:gd name="T68" fmla="*/ 38 w 377"/>
                  <a:gd name="T69" fmla="*/ 465 h 505"/>
                  <a:gd name="T70" fmla="*/ 57 w 377"/>
                  <a:gd name="T71" fmla="*/ 449 h 505"/>
                  <a:gd name="T72" fmla="*/ 81 w 377"/>
                  <a:gd name="T73" fmla="*/ 433 h 505"/>
                  <a:gd name="T74" fmla="*/ 96 w 377"/>
                  <a:gd name="T75" fmla="*/ 425 h 505"/>
                  <a:gd name="T76" fmla="*/ 112 w 377"/>
                  <a:gd name="T77" fmla="*/ 413 h 505"/>
                  <a:gd name="T78" fmla="*/ 122 w 377"/>
                  <a:gd name="T79" fmla="*/ 403 h 505"/>
                  <a:gd name="T80" fmla="*/ 141 w 377"/>
                  <a:gd name="T81" fmla="*/ 387 h 505"/>
                  <a:gd name="T82" fmla="*/ 152 w 377"/>
                  <a:gd name="T83" fmla="*/ 377 h 505"/>
                  <a:gd name="T84" fmla="*/ 191 w 377"/>
                  <a:gd name="T85" fmla="*/ 346 h 505"/>
                  <a:gd name="T86" fmla="*/ 220 w 377"/>
                  <a:gd name="T87" fmla="*/ 308 h 505"/>
                  <a:gd name="T88" fmla="*/ 228 w 377"/>
                  <a:gd name="T89" fmla="*/ 284 h 505"/>
                  <a:gd name="T90" fmla="*/ 218 w 377"/>
                  <a:gd name="T91" fmla="*/ 280 h 505"/>
                  <a:gd name="T92" fmla="*/ 193 w 377"/>
                  <a:gd name="T93" fmla="*/ 289 h 505"/>
                  <a:gd name="T94" fmla="*/ 169 w 377"/>
                  <a:gd name="T95" fmla="*/ 287 h 505"/>
                  <a:gd name="T96" fmla="*/ 149 w 377"/>
                  <a:gd name="T97" fmla="*/ 277 h 505"/>
                  <a:gd name="T98" fmla="*/ 134 w 377"/>
                  <a:gd name="T99" fmla="*/ 268 h 505"/>
                  <a:gd name="T100" fmla="*/ 132 w 377"/>
                  <a:gd name="T101" fmla="*/ 258 h 505"/>
                  <a:gd name="T102" fmla="*/ 132 w 377"/>
                  <a:gd name="T103" fmla="*/ 250 h 505"/>
                  <a:gd name="T104" fmla="*/ 152 w 377"/>
                  <a:gd name="T105" fmla="*/ 234 h 505"/>
                  <a:gd name="T106" fmla="*/ 188 w 377"/>
                  <a:gd name="T107" fmla="*/ 221 h 505"/>
                  <a:gd name="T108" fmla="*/ 207 w 377"/>
                  <a:gd name="T109" fmla="*/ 212 h 505"/>
                  <a:gd name="T110" fmla="*/ 226 w 377"/>
                  <a:gd name="T111" fmla="*/ 202 h 505"/>
                  <a:gd name="T112" fmla="*/ 248 w 377"/>
                  <a:gd name="T113" fmla="*/ 193 h 505"/>
                  <a:gd name="T114" fmla="*/ 256 w 377"/>
                  <a:gd name="T115" fmla="*/ 180 h 505"/>
                  <a:gd name="T116" fmla="*/ 273 w 377"/>
                  <a:gd name="T117" fmla="*/ 171 h 505"/>
                  <a:gd name="T118" fmla="*/ 274 w 377"/>
                  <a:gd name="T119" fmla="*/ 133 h 505"/>
                  <a:gd name="T120" fmla="*/ 279 w 377"/>
                  <a:gd name="T121" fmla="*/ 83 h 505"/>
                  <a:gd name="T122" fmla="*/ 275 w 377"/>
                  <a:gd name="T123" fmla="*/ 40 h 505"/>
                  <a:gd name="T124" fmla="*/ 280 w 377"/>
                  <a:gd name="T125" fmla="*/ 7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7" h="505">
                    <a:moveTo>
                      <a:pt x="289" y="0"/>
                    </a:moveTo>
                    <a:lnTo>
                      <a:pt x="294" y="1"/>
                    </a:lnTo>
                    <a:lnTo>
                      <a:pt x="302" y="3"/>
                    </a:lnTo>
                    <a:lnTo>
                      <a:pt x="305" y="4"/>
                    </a:lnTo>
                    <a:lnTo>
                      <a:pt x="309" y="6"/>
                    </a:lnTo>
                    <a:lnTo>
                      <a:pt x="311" y="8"/>
                    </a:lnTo>
                    <a:lnTo>
                      <a:pt x="313" y="9"/>
                    </a:lnTo>
                    <a:lnTo>
                      <a:pt x="315" y="11"/>
                    </a:lnTo>
                    <a:lnTo>
                      <a:pt x="316" y="12"/>
                    </a:lnTo>
                    <a:lnTo>
                      <a:pt x="317" y="14"/>
                    </a:lnTo>
                    <a:lnTo>
                      <a:pt x="317" y="16"/>
                    </a:lnTo>
                    <a:lnTo>
                      <a:pt x="319" y="18"/>
                    </a:lnTo>
                    <a:lnTo>
                      <a:pt x="320" y="20"/>
                    </a:lnTo>
                    <a:lnTo>
                      <a:pt x="321" y="22"/>
                    </a:lnTo>
                    <a:lnTo>
                      <a:pt x="322" y="23"/>
                    </a:lnTo>
                    <a:lnTo>
                      <a:pt x="326" y="25"/>
                    </a:lnTo>
                    <a:lnTo>
                      <a:pt x="329" y="27"/>
                    </a:lnTo>
                    <a:lnTo>
                      <a:pt x="333" y="28"/>
                    </a:lnTo>
                    <a:lnTo>
                      <a:pt x="336" y="29"/>
                    </a:lnTo>
                    <a:lnTo>
                      <a:pt x="339" y="31"/>
                    </a:lnTo>
                    <a:lnTo>
                      <a:pt x="342" y="32"/>
                    </a:lnTo>
                    <a:lnTo>
                      <a:pt x="345" y="35"/>
                    </a:lnTo>
                    <a:lnTo>
                      <a:pt x="348" y="38"/>
                    </a:lnTo>
                    <a:lnTo>
                      <a:pt x="348" y="44"/>
                    </a:lnTo>
                    <a:lnTo>
                      <a:pt x="348" y="50"/>
                    </a:lnTo>
                    <a:lnTo>
                      <a:pt x="347" y="55"/>
                    </a:lnTo>
                    <a:lnTo>
                      <a:pt x="346" y="60"/>
                    </a:lnTo>
                    <a:lnTo>
                      <a:pt x="345" y="64"/>
                    </a:lnTo>
                    <a:lnTo>
                      <a:pt x="345" y="68"/>
                    </a:lnTo>
                    <a:lnTo>
                      <a:pt x="343" y="72"/>
                    </a:lnTo>
                    <a:lnTo>
                      <a:pt x="341" y="76"/>
                    </a:lnTo>
                    <a:lnTo>
                      <a:pt x="341" y="77"/>
                    </a:lnTo>
                    <a:lnTo>
                      <a:pt x="340" y="79"/>
                    </a:lnTo>
                    <a:lnTo>
                      <a:pt x="340" y="81"/>
                    </a:lnTo>
                    <a:lnTo>
                      <a:pt x="340" y="84"/>
                    </a:lnTo>
                    <a:lnTo>
                      <a:pt x="339" y="89"/>
                    </a:lnTo>
                    <a:lnTo>
                      <a:pt x="340" y="95"/>
                    </a:lnTo>
                    <a:lnTo>
                      <a:pt x="340" y="100"/>
                    </a:lnTo>
                    <a:lnTo>
                      <a:pt x="341" y="105"/>
                    </a:lnTo>
                    <a:lnTo>
                      <a:pt x="341" y="108"/>
                    </a:lnTo>
                    <a:lnTo>
                      <a:pt x="343" y="111"/>
                    </a:lnTo>
                    <a:lnTo>
                      <a:pt x="343" y="113"/>
                    </a:lnTo>
                    <a:lnTo>
                      <a:pt x="342" y="117"/>
                    </a:lnTo>
                    <a:lnTo>
                      <a:pt x="341" y="121"/>
                    </a:lnTo>
                    <a:lnTo>
                      <a:pt x="341" y="124"/>
                    </a:lnTo>
                    <a:lnTo>
                      <a:pt x="344" y="126"/>
                    </a:lnTo>
                    <a:lnTo>
                      <a:pt x="346" y="128"/>
                    </a:lnTo>
                    <a:lnTo>
                      <a:pt x="349" y="128"/>
                    </a:lnTo>
                    <a:lnTo>
                      <a:pt x="351" y="129"/>
                    </a:lnTo>
                    <a:lnTo>
                      <a:pt x="354" y="129"/>
                    </a:lnTo>
                    <a:lnTo>
                      <a:pt x="357" y="130"/>
                    </a:lnTo>
                    <a:lnTo>
                      <a:pt x="361" y="130"/>
                    </a:lnTo>
                    <a:lnTo>
                      <a:pt x="366" y="130"/>
                    </a:lnTo>
                    <a:lnTo>
                      <a:pt x="366" y="130"/>
                    </a:lnTo>
                    <a:lnTo>
                      <a:pt x="367" y="130"/>
                    </a:lnTo>
                    <a:lnTo>
                      <a:pt x="369" y="132"/>
                    </a:lnTo>
                    <a:lnTo>
                      <a:pt x="373" y="135"/>
                    </a:lnTo>
                    <a:lnTo>
                      <a:pt x="374" y="136"/>
                    </a:lnTo>
                    <a:lnTo>
                      <a:pt x="375" y="137"/>
                    </a:lnTo>
                    <a:lnTo>
                      <a:pt x="376" y="139"/>
                    </a:lnTo>
                    <a:lnTo>
                      <a:pt x="376" y="141"/>
                    </a:lnTo>
                    <a:lnTo>
                      <a:pt x="377" y="142"/>
                    </a:lnTo>
                    <a:lnTo>
                      <a:pt x="377" y="144"/>
                    </a:lnTo>
                    <a:lnTo>
                      <a:pt x="377" y="145"/>
                    </a:lnTo>
                    <a:lnTo>
                      <a:pt x="377" y="147"/>
                    </a:lnTo>
                    <a:lnTo>
                      <a:pt x="377" y="151"/>
                    </a:lnTo>
                    <a:lnTo>
                      <a:pt x="376" y="155"/>
                    </a:lnTo>
                    <a:lnTo>
                      <a:pt x="375" y="159"/>
                    </a:lnTo>
                    <a:lnTo>
                      <a:pt x="373" y="162"/>
                    </a:lnTo>
                    <a:lnTo>
                      <a:pt x="373" y="165"/>
                    </a:lnTo>
                    <a:lnTo>
                      <a:pt x="371" y="167"/>
                    </a:lnTo>
                    <a:lnTo>
                      <a:pt x="369" y="169"/>
                    </a:lnTo>
                    <a:lnTo>
                      <a:pt x="367" y="172"/>
                    </a:lnTo>
                    <a:lnTo>
                      <a:pt x="365" y="173"/>
                    </a:lnTo>
                    <a:lnTo>
                      <a:pt x="361" y="176"/>
                    </a:lnTo>
                    <a:lnTo>
                      <a:pt x="357" y="179"/>
                    </a:lnTo>
                    <a:lnTo>
                      <a:pt x="350" y="182"/>
                    </a:lnTo>
                    <a:lnTo>
                      <a:pt x="339" y="189"/>
                    </a:lnTo>
                    <a:lnTo>
                      <a:pt x="328" y="195"/>
                    </a:lnTo>
                    <a:lnTo>
                      <a:pt x="325" y="197"/>
                    </a:lnTo>
                    <a:lnTo>
                      <a:pt x="322" y="199"/>
                    </a:lnTo>
                    <a:lnTo>
                      <a:pt x="321" y="201"/>
                    </a:lnTo>
                    <a:lnTo>
                      <a:pt x="318" y="205"/>
                    </a:lnTo>
                    <a:lnTo>
                      <a:pt x="315" y="211"/>
                    </a:lnTo>
                    <a:lnTo>
                      <a:pt x="311" y="216"/>
                    </a:lnTo>
                    <a:lnTo>
                      <a:pt x="309" y="220"/>
                    </a:lnTo>
                    <a:lnTo>
                      <a:pt x="309" y="224"/>
                    </a:lnTo>
                    <a:lnTo>
                      <a:pt x="308" y="228"/>
                    </a:lnTo>
                    <a:lnTo>
                      <a:pt x="306" y="232"/>
                    </a:lnTo>
                    <a:lnTo>
                      <a:pt x="301" y="235"/>
                    </a:lnTo>
                    <a:lnTo>
                      <a:pt x="297" y="238"/>
                    </a:lnTo>
                    <a:lnTo>
                      <a:pt x="297" y="242"/>
                    </a:lnTo>
                    <a:lnTo>
                      <a:pt x="296" y="247"/>
                    </a:lnTo>
                    <a:lnTo>
                      <a:pt x="295" y="251"/>
                    </a:lnTo>
                    <a:lnTo>
                      <a:pt x="294" y="255"/>
                    </a:lnTo>
                    <a:lnTo>
                      <a:pt x="290" y="263"/>
                    </a:lnTo>
                    <a:lnTo>
                      <a:pt x="285" y="272"/>
                    </a:lnTo>
                    <a:lnTo>
                      <a:pt x="279" y="280"/>
                    </a:lnTo>
                    <a:lnTo>
                      <a:pt x="273" y="287"/>
                    </a:lnTo>
                    <a:lnTo>
                      <a:pt x="273" y="289"/>
                    </a:lnTo>
                    <a:lnTo>
                      <a:pt x="271" y="291"/>
                    </a:lnTo>
                    <a:lnTo>
                      <a:pt x="270" y="293"/>
                    </a:lnTo>
                    <a:lnTo>
                      <a:pt x="269" y="295"/>
                    </a:lnTo>
                    <a:lnTo>
                      <a:pt x="269" y="300"/>
                    </a:lnTo>
                    <a:lnTo>
                      <a:pt x="268" y="305"/>
                    </a:lnTo>
                    <a:lnTo>
                      <a:pt x="267" y="309"/>
                    </a:lnTo>
                    <a:lnTo>
                      <a:pt x="265" y="314"/>
                    </a:lnTo>
                    <a:lnTo>
                      <a:pt x="265" y="317"/>
                    </a:lnTo>
                    <a:lnTo>
                      <a:pt x="264" y="318"/>
                    </a:lnTo>
                    <a:lnTo>
                      <a:pt x="263" y="320"/>
                    </a:lnTo>
                    <a:lnTo>
                      <a:pt x="262" y="322"/>
                    </a:lnTo>
                    <a:lnTo>
                      <a:pt x="259" y="325"/>
                    </a:lnTo>
                    <a:lnTo>
                      <a:pt x="252" y="333"/>
                    </a:lnTo>
                    <a:lnTo>
                      <a:pt x="245" y="339"/>
                    </a:lnTo>
                    <a:lnTo>
                      <a:pt x="241" y="343"/>
                    </a:lnTo>
                    <a:lnTo>
                      <a:pt x="236" y="345"/>
                    </a:lnTo>
                    <a:lnTo>
                      <a:pt x="232" y="345"/>
                    </a:lnTo>
                    <a:lnTo>
                      <a:pt x="230" y="347"/>
                    </a:lnTo>
                    <a:lnTo>
                      <a:pt x="228" y="349"/>
                    </a:lnTo>
                    <a:lnTo>
                      <a:pt x="226" y="350"/>
                    </a:lnTo>
                    <a:lnTo>
                      <a:pt x="224" y="353"/>
                    </a:lnTo>
                    <a:lnTo>
                      <a:pt x="222" y="357"/>
                    </a:lnTo>
                    <a:lnTo>
                      <a:pt x="219" y="361"/>
                    </a:lnTo>
                    <a:lnTo>
                      <a:pt x="216" y="366"/>
                    </a:lnTo>
                    <a:lnTo>
                      <a:pt x="213" y="370"/>
                    </a:lnTo>
                    <a:lnTo>
                      <a:pt x="210" y="374"/>
                    </a:lnTo>
                    <a:lnTo>
                      <a:pt x="207" y="378"/>
                    </a:lnTo>
                    <a:lnTo>
                      <a:pt x="203" y="379"/>
                    </a:lnTo>
                    <a:lnTo>
                      <a:pt x="200" y="381"/>
                    </a:lnTo>
                    <a:lnTo>
                      <a:pt x="196" y="381"/>
                    </a:lnTo>
                    <a:lnTo>
                      <a:pt x="192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7" y="387"/>
                    </a:lnTo>
                    <a:lnTo>
                      <a:pt x="183" y="387"/>
                    </a:lnTo>
                    <a:lnTo>
                      <a:pt x="181" y="389"/>
                    </a:lnTo>
                    <a:lnTo>
                      <a:pt x="180" y="390"/>
                    </a:lnTo>
                    <a:lnTo>
                      <a:pt x="179" y="392"/>
                    </a:lnTo>
                    <a:lnTo>
                      <a:pt x="177" y="394"/>
                    </a:lnTo>
                    <a:lnTo>
                      <a:pt x="176" y="396"/>
                    </a:lnTo>
                    <a:lnTo>
                      <a:pt x="174" y="398"/>
                    </a:lnTo>
                    <a:lnTo>
                      <a:pt x="172" y="400"/>
                    </a:lnTo>
                    <a:lnTo>
                      <a:pt x="171" y="401"/>
                    </a:lnTo>
                    <a:lnTo>
                      <a:pt x="169" y="402"/>
                    </a:lnTo>
                    <a:lnTo>
                      <a:pt x="168" y="403"/>
                    </a:lnTo>
                    <a:lnTo>
                      <a:pt x="166" y="403"/>
                    </a:lnTo>
                    <a:lnTo>
                      <a:pt x="164" y="404"/>
                    </a:lnTo>
                    <a:lnTo>
                      <a:pt x="163" y="404"/>
                    </a:lnTo>
                    <a:lnTo>
                      <a:pt x="161" y="404"/>
                    </a:lnTo>
                    <a:lnTo>
                      <a:pt x="159" y="405"/>
                    </a:lnTo>
                    <a:lnTo>
                      <a:pt x="157" y="405"/>
                    </a:lnTo>
                    <a:lnTo>
                      <a:pt x="152" y="411"/>
                    </a:lnTo>
                    <a:lnTo>
                      <a:pt x="144" y="417"/>
                    </a:lnTo>
                    <a:lnTo>
                      <a:pt x="137" y="422"/>
                    </a:lnTo>
                    <a:lnTo>
                      <a:pt x="129" y="429"/>
                    </a:lnTo>
                    <a:lnTo>
                      <a:pt x="126" y="431"/>
                    </a:lnTo>
                    <a:lnTo>
                      <a:pt x="122" y="434"/>
                    </a:lnTo>
                    <a:lnTo>
                      <a:pt x="117" y="437"/>
                    </a:lnTo>
                    <a:lnTo>
                      <a:pt x="113" y="439"/>
                    </a:lnTo>
                    <a:lnTo>
                      <a:pt x="109" y="441"/>
                    </a:lnTo>
                    <a:lnTo>
                      <a:pt x="105" y="441"/>
                    </a:lnTo>
                    <a:lnTo>
                      <a:pt x="101" y="442"/>
                    </a:lnTo>
                    <a:lnTo>
                      <a:pt x="97" y="443"/>
                    </a:lnTo>
                    <a:lnTo>
                      <a:pt x="96" y="445"/>
                    </a:lnTo>
                    <a:lnTo>
                      <a:pt x="96" y="447"/>
                    </a:lnTo>
                    <a:lnTo>
                      <a:pt x="95" y="449"/>
                    </a:lnTo>
                    <a:lnTo>
                      <a:pt x="94" y="450"/>
                    </a:lnTo>
                    <a:lnTo>
                      <a:pt x="92" y="451"/>
                    </a:lnTo>
                    <a:lnTo>
                      <a:pt x="91" y="452"/>
                    </a:lnTo>
                    <a:lnTo>
                      <a:pt x="89" y="453"/>
                    </a:lnTo>
                    <a:lnTo>
                      <a:pt x="88" y="453"/>
                    </a:lnTo>
                    <a:lnTo>
                      <a:pt x="84" y="454"/>
                    </a:lnTo>
                    <a:lnTo>
                      <a:pt x="81" y="455"/>
                    </a:lnTo>
                    <a:lnTo>
                      <a:pt x="79" y="456"/>
                    </a:lnTo>
                    <a:lnTo>
                      <a:pt x="77" y="457"/>
                    </a:lnTo>
                    <a:lnTo>
                      <a:pt x="76" y="457"/>
                    </a:lnTo>
                    <a:lnTo>
                      <a:pt x="74" y="459"/>
                    </a:lnTo>
                    <a:lnTo>
                      <a:pt x="70" y="463"/>
                    </a:lnTo>
                    <a:lnTo>
                      <a:pt x="66" y="467"/>
                    </a:lnTo>
                    <a:lnTo>
                      <a:pt x="61" y="472"/>
                    </a:lnTo>
                    <a:lnTo>
                      <a:pt x="57" y="476"/>
                    </a:lnTo>
                    <a:lnTo>
                      <a:pt x="56" y="477"/>
                    </a:lnTo>
                    <a:lnTo>
                      <a:pt x="54" y="477"/>
                    </a:lnTo>
                    <a:lnTo>
                      <a:pt x="52" y="477"/>
                    </a:lnTo>
                    <a:lnTo>
                      <a:pt x="51" y="478"/>
                    </a:lnTo>
                    <a:lnTo>
                      <a:pt x="49" y="478"/>
                    </a:lnTo>
                    <a:lnTo>
                      <a:pt x="48" y="479"/>
                    </a:lnTo>
                    <a:lnTo>
                      <a:pt x="46" y="480"/>
                    </a:lnTo>
                    <a:lnTo>
                      <a:pt x="45" y="481"/>
                    </a:lnTo>
                    <a:lnTo>
                      <a:pt x="40" y="487"/>
                    </a:lnTo>
                    <a:lnTo>
                      <a:pt x="33" y="494"/>
                    </a:lnTo>
                    <a:lnTo>
                      <a:pt x="30" y="497"/>
                    </a:lnTo>
                    <a:lnTo>
                      <a:pt x="28" y="501"/>
                    </a:lnTo>
                    <a:lnTo>
                      <a:pt x="24" y="503"/>
                    </a:lnTo>
                    <a:lnTo>
                      <a:pt x="21" y="505"/>
                    </a:lnTo>
                    <a:lnTo>
                      <a:pt x="16" y="505"/>
                    </a:lnTo>
                    <a:lnTo>
                      <a:pt x="12" y="505"/>
                    </a:lnTo>
                    <a:lnTo>
                      <a:pt x="9" y="505"/>
                    </a:lnTo>
                    <a:lnTo>
                      <a:pt x="5" y="505"/>
                    </a:lnTo>
                    <a:lnTo>
                      <a:pt x="3" y="502"/>
                    </a:lnTo>
                    <a:lnTo>
                      <a:pt x="0" y="500"/>
                    </a:lnTo>
                    <a:lnTo>
                      <a:pt x="0" y="498"/>
                    </a:lnTo>
                    <a:lnTo>
                      <a:pt x="0" y="496"/>
                    </a:lnTo>
                    <a:lnTo>
                      <a:pt x="8" y="490"/>
                    </a:lnTo>
                    <a:lnTo>
                      <a:pt x="15" y="483"/>
                    </a:lnTo>
                    <a:lnTo>
                      <a:pt x="21" y="477"/>
                    </a:lnTo>
                    <a:lnTo>
                      <a:pt x="28" y="470"/>
                    </a:lnTo>
                    <a:lnTo>
                      <a:pt x="31" y="469"/>
                    </a:lnTo>
                    <a:lnTo>
                      <a:pt x="35" y="466"/>
                    </a:lnTo>
                    <a:lnTo>
                      <a:pt x="38" y="465"/>
                    </a:lnTo>
                    <a:lnTo>
                      <a:pt x="41" y="463"/>
                    </a:lnTo>
                    <a:lnTo>
                      <a:pt x="44" y="461"/>
                    </a:lnTo>
                    <a:lnTo>
                      <a:pt x="48" y="459"/>
                    </a:lnTo>
                    <a:lnTo>
                      <a:pt x="51" y="457"/>
                    </a:lnTo>
                    <a:lnTo>
                      <a:pt x="53" y="454"/>
                    </a:lnTo>
                    <a:lnTo>
                      <a:pt x="57" y="449"/>
                    </a:lnTo>
                    <a:lnTo>
                      <a:pt x="60" y="445"/>
                    </a:lnTo>
                    <a:lnTo>
                      <a:pt x="64" y="444"/>
                    </a:lnTo>
                    <a:lnTo>
                      <a:pt x="70" y="443"/>
                    </a:lnTo>
                    <a:lnTo>
                      <a:pt x="73" y="440"/>
                    </a:lnTo>
                    <a:lnTo>
                      <a:pt x="77" y="436"/>
                    </a:lnTo>
                    <a:lnTo>
                      <a:pt x="81" y="433"/>
                    </a:lnTo>
                    <a:lnTo>
                      <a:pt x="85" y="429"/>
                    </a:lnTo>
                    <a:lnTo>
                      <a:pt x="89" y="429"/>
                    </a:lnTo>
                    <a:lnTo>
                      <a:pt x="93" y="429"/>
                    </a:lnTo>
                    <a:lnTo>
                      <a:pt x="94" y="428"/>
                    </a:lnTo>
                    <a:lnTo>
                      <a:pt x="96" y="426"/>
                    </a:lnTo>
                    <a:lnTo>
                      <a:pt x="96" y="425"/>
                    </a:lnTo>
                    <a:lnTo>
                      <a:pt x="98" y="423"/>
                    </a:lnTo>
                    <a:lnTo>
                      <a:pt x="100" y="420"/>
                    </a:lnTo>
                    <a:lnTo>
                      <a:pt x="104" y="417"/>
                    </a:lnTo>
                    <a:lnTo>
                      <a:pt x="107" y="417"/>
                    </a:lnTo>
                    <a:lnTo>
                      <a:pt x="111" y="415"/>
                    </a:lnTo>
                    <a:lnTo>
                      <a:pt x="112" y="413"/>
                    </a:lnTo>
                    <a:lnTo>
                      <a:pt x="115" y="412"/>
                    </a:lnTo>
                    <a:lnTo>
                      <a:pt x="116" y="410"/>
                    </a:lnTo>
                    <a:lnTo>
                      <a:pt x="117" y="408"/>
                    </a:lnTo>
                    <a:lnTo>
                      <a:pt x="119" y="406"/>
                    </a:lnTo>
                    <a:lnTo>
                      <a:pt x="120" y="404"/>
                    </a:lnTo>
                    <a:lnTo>
                      <a:pt x="122" y="403"/>
                    </a:lnTo>
                    <a:lnTo>
                      <a:pt x="124" y="401"/>
                    </a:lnTo>
                    <a:lnTo>
                      <a:pt x="128" y="399"/>
                    </a:lnTo>
                    <a:lnTo>
                      <a:pt x="132" y="396"/>
                    </a:lnTo>
                    <a:lnTo>
                      <a:pt x="136" y="393"/>
                    </a:lnTo>
                    <a:lnTo>
                      <a:pt x="140" y="389"/>
                    </a:lnTo>
                    <a:lnTo>
                      <a:pt x="141" y="387"/>
                    </a:lnTo>
                    <a:lnTo>
                      <a:pt x="142" y="385"/>
                    </a:lnTo>
                    <a:lnTo>
                      <a:pt x="143" y="383"/>
                    </a:lnTo>
                    <a:lnTo>
                      <a:pt x="144" y="382"/>
                    </a:lnTo>
                    <a:lnTo>
                      <a:pt x="144" y="381"/>
                    </a:lnTo>
                    <a:lnTo>
                      <a:pt x="145" y="381"/>
                    </a:lnTo>
                    <a:lnTo>
                      <a:pt x="152" y="377"/>
                    </a:lnTo>
                    <a:lnTo>
                      <a:pt x="158" y="372"/>
                    </a:lnTo>
                    <a:lnTo>
                      <a:pt x="164" y="368"/>
                    </a:lnTo>
                    <a:lnTo>
                      <a:pt x="171" y="363"/>
                    </a:lnTo>
                    <a:lnTo>
                      <a:pt x="178" y="357"/>
                    </a:lnTo>
                    <a:lnTo>
                      <a:pt x="184" y="352"/>
                    </a:lnTo>
                    <a:lnTo>
                      <a:pt x="191" y="346"/>
                    </a:lnTo>
                    <a:lnTo>
                      <a:pt x="197" y="340"/>
                    </a:lnTo>
                    <a:lnTo>
                      <a:pt x="204" y="333"/>
                    </a:lnTo>
                    <a:lnTo>
                      <a:pt x="209" y="326"/>
                    </a:lnTo>
                    <a:lnTo>
                      <a:pt x="214" y="319"/>
                    </a:lnTo>
                    <a:lnTo>
                      <a:pt x="218" y="312"/>
                    </a:lnTo>
                    <a:lnTo>
                      <a:pt x="220" y="308"/>
                    </a:lnTo>
                    <a:lnTo>
                      <a:pt x="222" y="304"/>
                    </a:lnTo>
                    <a:lnTo>
                      <a:pt x="224" y="300"/>
                    </a:lnTo>
                    <a:lnTo>
                      <a:pt x="225" y="296"/>
                    </a:lnTo>
                    <a:lnTo>
                      <a:pt x="227" y="293"/>
                    </a:lnTo>
                    <a:lnTo>
                      <a:pt x="228" y="289"/>
                    </a:lnTo>
                    <a:lnTo>
                      <a:pt x="228" y="284"/>
                    </a:lnTo>
                    <a:lnTo>
                      <a:pt x="229" y="280"/>
                    </a:lnTo>
                    <a:lnTo>
                      <a:pt x="228" y="280"/>
                    </a:lnTo>
                    <a:lnTo>
                      <a:pt x="228" y="278"/>
                    </a:lnTo>
                    <a:lnTo>
                      <a:pt x="224" y="279"/>
                    </a:lnTo>
                    <a:lnTo>
                      <a:pt x="220" y="279"/>
                    </a:lnTo>
                    <a:lnTo>
                      <a:pt x="218" y="280"/>
                    </a:lnTo>
                    <a:lnTo>
                      <a:pt x="216" y="281"/>
                    </a:lnTo>
                    <a:lnTo>
                      <a:pt x="211" y="283"/>
                    </a:lnTo>
                    <a:lnTo>
                      <a:pt x="207" y="285"/>
                    </a:lnTo>
                    <a:lnTo>
                      <a:pt x="202" y="286"/>
                    </a:lnTo>
                    <a:lnTo>
                      <a:pt x="198" y="288"/>
                    </a:lnTo>
                    <a:lnTo>
                      <a:pt x="193" y="289"/>
                    </a:lnTo>
                    <a:lnTo>
                      <a:pt x="189" y="289"/>
                    </a:lnTo>
                    <a:lnTo>
                      <a:pt x="185" y="289"/>
                    </a:lnTo>
                    <a:lnTo>
                      <a:pt x="181" y="289"/>
                    </a:lnTo>
                    <a:lnTo>
                      <a:pt x="177" y="289"/>
                    </a:lnTo>
                    <a:lnTo>
                      <a:pt x="173" y="289"/>
                    </a:lnTo>
                    <a:lnTo>
                      <a:pt x="169" y="287"/>
                    </a:lnTo>
                    <a:lnTo>
                      <a:pt x="166" y="286"/>
                    </a:lnTo>
                    <a:lnTo>
                      <a:pt x="162" y="285"/>
                    </a:lnTo>
                    <a:lnTo>
                      <a:pt x="159" y="283"/>
                    </a:lnTo>
                    <a:lnTo>
                      <a:pt x="156" y="281"/>
                    </a:lnTo>
                    <a:lnTo>
                      <a:pt x="152" y="280"/>
                    </a:lnTo>
                    <a:lnTo>
                      <a:pt x="149" y="277"/>
                    </a:lnTo>
                    <a:lnTo>
                      <a:pt x="146" y="276"/>
                    </a:lnTo>
                    <a:lnTo>
                      <a:pt x="141" y="273"/>
                    </a:lnTo>
                    <a:lnTo>
                      <a:pt x="136" y="270"/>
                    </a:lnTo>
                    <a:lnTo>
                      <a:pt x="136" y="269"/>
                    </a:lnTo>
                    <a:lnTo>
                      <a:pt x="135" y="269"/>
                    </a:lnTo>
                    <a:lnTo>
                      <a:pt x="134" y="268"/>
                    </a:lnTo>
                    <a:lnTo>
                      <a:pt x="133" y="266"/>
                    </a:lnTo>
                    <a:lnTo>
                      <a:pt x="133" y="265"/>
                    </a:lnTo>
                    <a:lnTo>
                      <a:pt x="132" y="264"/>
                    </a:lnTo>
                    <a:lnTo>
                      <a:pt x="132" y="261"/>
                    </a:lnTo>
                    <a:lnTo>
                      <a:pt x="132" y="259"/>
                    </a:lnTo>
                    <a:lnTo>
                      <a:pt x="132" y="258"/>
                    </a:lnTo>
                    <a:lnTo>
                      <a:pt x="131" y="257"/>
                    </a:lnTo>
                    <a:lnTo>
                      <a:pt x="131" y="255"/>
                    </a:lnTo>
                    <a:lnTo>
                      <a:pt x="131" y="254"/>
                    </a:lnTo>
                    <a:lnTo>
                      <a:pt x="131" y="253"/>
                    </a:lnTo>
                    <a:lnTo>
                      <a:pt x="132" y="252"/>
                    </a:lnTo>
                    <a:lnTo>
                      <a:pt x="132" y="250"/>
                    </a:lnTo>
                    <a:lnTo>
                      <a:pt x="132" y="249"/>
                    </a:lnTo>
                    <a:lnTo>
                      <a:pt x="135" y="246"/>
                    </a:lnTo>
                    <a:lnTo>
                      <a:pt x="138" y="244"/>
                    </a:lnTo>
                    <a:lnTo>
                      <a:pt x="141" y="241"/>
                    </a:lnTo>
                    <a:lnTo>
                      <a:pt x="144" y="239"/>
                    </a:lnTo>
                    <a:lnTo>
                      <a:pt x="152" y="234"/>
                    </a:lnTo>
                    <a:lnTo>
                      <a:pt x="160" y="230"/>
                    </a:lnTo>
                    <a:lnTo>
                      <a:pt x="167" y="227"/>
                    </a:lnTo>
                    <a:lnTo>
                      <a:pt x="172" y="225"/>
                    </a:lnTo>
                    <a:lnTo>
                      <a:pt x="177" y="224"/>
                    </a:lnTo>
                    <a:lnTo>
                      <a:pt x="183" y="222"/>
                    </a:lnTo>
                    <a:lnTo>
                      <a:pt x="188" y="221"/>
                    </a:lnTo>
                    <a:lnTo>
                      <a:pt x="195" y="220"/>
                    </a:lnTo>
                    <a:lnTo>
                      <a:pt x="198" y="219"/>
                    </a:lnTo>
                    <a:lnTo>
                      <a:pt x="200" y="217"/>
                    </a:lnTo>
                    <a:lnTo>
                      <a:pt x="203" y="216"/>
                    </a:lnTo>
                    <a:lnTo>
                      <a:pt x="205" y="213"/>
                    </a:lnTo>
                    <a:lnTo>
                      <a:pt x="207" y="212"/>
                    </a:lnTo>
                    <a:lnTo>
                      <a:pt x="209" y="209"/>
                    </a:lnTo>
                    <a:lnTo>
                      <a:pt x="212" y="208"/>
                    </a:lnTo>
                    <a:lnTo>
                      <a:pt x="215" y="206"/>
                    </a:lnTo>
                    <a:lnTo>
                      <a:pt x="218" y="205"/>
                    </a:lnTo>
                    <a:lnTo>
                      <a:pt x="222" y="204"/>
                    </a:lnTo>
                    <a:lnTo>
                      <a:pt x="226" y="202"/>
                    </a:lnTo>
                    <a:lnTo>
                      <a:pt x="230" y="201"/>
                    </a:lnTo>
                    <a:lnTo>
                      <a:pt x="235" y="200"/>
                    </a:lnTo>
                    <a:lnTo>
                      <a:pt x="239" y="198"/>
                    </a:lnTo>
                    <a:lnTo>
                      <a:pt x="242" y="197"/>
                    </a:lnTo>
                    <a:lnTo>
                      <a:pt x="246" y="195"/>
                    </a:lnTo>
                    <a:lnTo>
                      <a:pt x="248" y="193"/>
                    </a:lnTo>
                    <a:lnTo>
                      <a:pt x="249" y="191"/>
                    </a:lnTo>
                    <a:lnTo>
                      <a:pt x="250" y="189"/>
                    </a:lnTo>
                    <a:lnTo>
                      <a:pt x="252" y="187"/>
                    </a:lnTo>
                    <a:lnTo>
                      <a:pt x="253" y="184"/>
                    </a:lnTo>
                    <a:lnTo>
                      <a:pt x="254" y="182"/>
                    </a:lnTo>
                    <a:lnTo>
                      <a:pt x="256" y="180"/>
                    </a:lnTo>
                    <a:lnTo>
                      <a:pt x="257" y="179"/>
                    </a:lnTo>
                    <a:lnTo>
                      <a:pt x="261" y="176"/>
                    </a:lnTo>
                    <a:lnTo>
                      <a:pt x="266" y="175"/>
                    </a:lnTo>
                    <a:lnTo>
                      <a:pt x="269" y="173"/>
                    </a:lnTo>
                    <a:lnTo>
                      <a:pt x="270" y="172"/>
                    </a:lnTo>
                    <a:lnTo>
                      <a:pt x="273" y="171"/>
                    </a:lnTo>
                    <a:lnTo>
                      <a:pt x="273" y="169"/>
                    </a:lnTo>
                    <a:lnTo>
                      <a:pt x="273" y="160"/>
                    </a:lnTo>
                    <a:lnTo>
                      <a:pt x="273" y="152"/>
                    </a:lnTo>
                    <a:lnTo>
                      <a:pt x="273" y="144"/>
                    </a:lnTo>
                    <a:lnTo>
                      <a:pt x="273" y="136"/>
                    </a:lnTo>
                    <a:lnTo>
                      <a:pt x="274" y="133"/>
                    </a:lnTo>
                    <a:lnTo>
                      <a:pt x="275" y="127"/>
                    </a:lnTo>
                    <a:lnTo>
                      <a:pt x="276" y="118"/>
                    </a:lnTo>
                    <a:lnTo>
                      <a:pt x="277" y="108"/>
                    </a:lnTo>
                    <a:lnTo>
                      <a:pt x="278" y="98"/>
                    </a:lnTo>
                    <a:lnTo>
                      <a:pt x="279" y="90"/>
                    </a:lnTo>
                    <a:lnTo>
                      <a:pt x="279" y="83"/>
                    </a:lnTo>
                    <a:lnTo>
                      <a:pt x="279" y="79"/>
                    </a:lnTo>
                    <a:lnTo>
                      <a:pt x="278" y="76"/>
                    </a:lnTo>
                    <a:lnTo>
                      <a:pt x="278" y="70"/>
                    </a:lnTo>
                    <a:lnTo>
                      <a:pt x="277" y="60"/>
                    </a:lnTo>
                    <a:lnTo>
                      <a:pt x="276" y="50"/>
                    </a:lnTo>
                    <a:lnTo>
                      <a:pt x="275" y="40"/>
                    </a:lnTo>
                    <a:lnTo>
                      <a:pt x="274" y="31"/>
                    </a:lnTo>
                    <a:lnTo>
                      <a:pt x="274" y="24"/>
                    </a:lnTo>
                    <a:lnTo>
                      <a:pt x="273" y="22"/>
                    </a:lnTo>
                    <a:lnTo>
                      <a:pt x="276" y="17"/>
                    </a:lnTo>
                    <a:lnTo>
                      <a:pt x="277" y="12"/>
                    </a:lnTo>
                    <a:lnTo>
                      <a:pt x="280" y="7"/>
                    </a:lnTo>
                    <a:lnTo>
                      <a:pt x="281" y="1"/>
                    </a:lnTo>
                    <a:lnTo>
                      <a:pt x="285" y="2"/>
                    </a:lnTo>
                    <a:lnTo>
                      <a:pt x="286" y="1"/>
                    </a:lnTo>
                    <a:lnTo>
                      <a:pt x="287" y="1"/>
                    </a:lnTo>
                    <a:lnTo>
                      <a:pt x="28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ïṧliḓé">
                <a:extLst>
                  <a:ext uri="{FF2B5EF4-FFF2-40B4-BE49-F238E27FC236}">
                    <a16:creationId xmlns:a16="http://schemas.microsoft.com/office/drawing/2014/main" id="{D1042328-D914-C54F-80B8-B97D4F011771}"/>
                  </a:ext>
                </a:extLst>
              </p:cNvPr>
              <p:cNvSpPr/>
              <p:nvPr/>
            </p:nvSpPr>
            <p:spPr bwMode="auto">
              <a:xfrm>
                <a:off x="8896351" y="3289301"/>
                <a:ext cx="249238" cy="231775"/>
              </a:xfrm>
              <a:custGeom>
                <a:avLst/>
                <a:gdLst>
                  <a:gd name="T0" fmla="*/ 5 w 157"/>
                  <a:gd name="T1" fmla="*/ 0 h 146"/>
                  <a:gd name="T2" fmla="*/ 9 w 157"/>
                  <a:gd name="T3" fmla="*/ 0 h 146"/>
                  <a:gd name="T4" fmla="*/ 11 w 157"/>
                  <a:gd name="T5" fmla="*/ 2 h 146"/>
                  <a:gd name="T6" fmla="*/ 14 w 157"/>
                  <a:gd name="T7" fmla="*/ 4 h 146"/>
                  <a:gd name="T8" fmla="*/ 17 w 157"/>
                  <a:gd name="T9" fmla="*/ 7 h 146"/>
                  <a:gd name="T10" fmla="*/ 19 w 157"/>
                  <a:gd name="T11" fmla="*/ 11 h 146"/>
                  <a:gd name="T12" fmla="*/ 27 w 157"/>
                  <a:gd name="T13" fmla="*/ 19 h 146"/>
                  <a:gd name="T14" fmla="*/ 37 w 157"/>
                  <a:gd name="T15" fmla="*/ 28 h 146"/>
                  <a:gd name="T16" fmla="*/ 45 w 157"/>
                  <a:gd name="T17" fmla="*/ 38 h 146"/>
                  <a:gd name="T18" fmla="*/ 49 w 157"/>
                  <a:gd name="T19" fmla="*/ 49 h 146"/>
                  <a:gd name="T20" fmla="*/ 54 w 157"/>
                  <a:gd name="T21" fmla="*/ 56 h 146"/>
                  <a:gd name="T22" fmla="*/ 61 w 157"/>
                  <a:gd name="T23" fmla="*/ 61 h 146"/>
                  <a:gd name="T24" fmla="*/ 64 w 157"/>
                  <a:gd name="T25" fmla="*/ 66 h 146"/>
                  <a:gd name="T26" fmla="*/ 72 w 157"/>
                  <a:gd name="T27" fmla="*/ 72 h 146"/>
                  <a:gd name="T28" fmla="*/ 85 w 157"/>
                  <a:gd name="T29" fmla="*/ 81 h 146"/>
                  <a:gd name="T30" fmla="*/ 99 w 157"/>
                  <a:gd name="T31" fmla="*/ 90 h 146"/>
                  <a:gd name="T32" fmla="*/ 113 w 157"/>
                  <a:gd name="T33" fmla="*/ 98 h 146"/>
                  <a:gd name="T34" fmla="*/ 121 w 157"/>
                  <a:gd name="T35" fmla="*/ 104 h 146"/>
                  <a:gd name="T36" fmla="*/ 124 w 157"/>
                  <a:gd name="T37" fmla="*/ 104 h 146"/>
                  <a:gd name="T38" fmla="*/ 127 w 157"/>
                  <a:gd name="T39" fmla="*/ 104 h 146"/>
                  <a:gd name="T40" fmla="*/ 131 w 157"/>
                  <a:gd name="T41" fmla="*/ 104 h 146"/>
                  <a:gd name="T42" fmla="*/ 138 w 157"/>
                  <a:gd name="T43" fmla="*/ 108 h 146"/>
                  <a:gd name="T44" fmla="*/ 148 w 157"/>
                  <a:gd name="T45" fmla="*/ 114 h 146"/>
                  <a:gd name="T46" fmla="*/ 154 w 157"/>
                  <a:gd name="T47" fmla="*/ 119 h 146"/>
                  <a:gd name="T48" fmla="*/ 157 w 157"/>
                  <a:gd name="T49" fmla="*/ 125 h 146"/>
                  <a:gd name="T50" fmla="*/ 156 w 157"/>
                  <a:gd name="T51" fmla="*/ 130 h 146"/>
                  <a:gd name="T52" fmla="*/ 155 w 157"/>
                  <a:gd name="T53" fmla="*/ 135 h 146"/>
                  <a:gd name="T54" fmla="*/ 153 w 157"/>
                  <a:gd name="T55" fmla="*/ 139 h 146"/>
                  <a:gd name="T56" fmla="*/ 149 w 157"/>
                  <a:gd name="T57" fmla="*/ 141 h 146"/>
                  <a:gd name="T58" fmla="*/ 145 w 157"/>
                  <a:gd name="T59" fmla="*/ 142 h 146"/>
                  <a:gd name="T60" fmla="*/ 136 w 157"/>
                  <a:gd name="T61" fmla="*/ 142 h 146"/>
                  <a:gd name="T62" fmla="*/ 122 w 157"/>
                  <a:gd name="T63" fmla="*/ 139 h 146"/>
                  <a:gd name="T64" fmla="*/ 112 w 157"/>
                  <a:gd name="T65" fmla="*/ 137 h 146"/>
                  <a:gd name="T66" fmla="*/ 107 w 157"/>
                  <a:gd name="T67" fmla="*/ 137 h 146"/>
                  <a:gd name="T68" fmla="*/ 104 w 157"/>
                  <a:gd name="T69" fmla="*/ 138 h 146"/>
                  <a:gd name="T70" fmla="*/ 100 w 157"/>
                  <a:gd name="T71" fmla="*/ 141 h 146"/>
                  <a:gd name="T72" fmla="*/ 94 w 157"/>
                  <a:gd name="T73" fmla="*/ 144 h 146"/>
                  <a:gd name="T74" fmla="*/ 85 w 157"/>
                  <a:gd name="T75" fmla="*/ 146 h 146"/>
                  <a:gd name="T76" fmla="*/ 76 w 157"/>
                  <a:gd name="T77" fmla="*/ 146 h 146"/>
                  <a:gd name="T78" fmla="*/ 67 w 157"/>
                  <a:gd name="T79" fmla="*/ 145 h 146"/>
                  <a:gd name="T80" fmla="*/ 61 w 157"/>
                  <a:gd name="T81" fmla="*/ 140 h 146"/>
                  <a:gd name="T82" fmla="*/ 57 w 157"/>
                  <a:gd name="T83" fmla="*/ 134 h 146"/>
                  <a:gd name="T84" fmla="*/ 51 w 157"/>
                  <a:gd name="T85" fmla="*/ 128 h 146"/>
                  <a:gd name="T86" fmla="*/ 46 w 157"/>
                  <a:gd name="T87" fmla="*/ 122 h 146"/>
                  <a:gd name="T88" fmla="*/ 41 w 157"/>
                  <a:gd name="T89" fmla="*/ 115 h 146"/>
                  <a:gd name="T90" fmla="*/ 38 w 157"/>
                  <a:gd name="T91" fmla="*/ 107 h 146"/>
                  <a:gd name="T92" fmla="*/ 33 w 157"/>
                  <a:gd name="T93" fmla="*/ 93 h 146"/>
                  <a:gd name="T94" fmla="*/ 29 w 157"/>
                  <a:gd name="T95" fmla="*/ 79 h 146"/>
                  <a:gd name="T96" fmla="*/ 25 w 157"/>
                  <a:gd name="T97" fmla="*/ 70 h 146"/>
                  <a:gd name="T98" fmla="*/ 16 w 157"/>
                  <a:gd name="T99" fmla="*/ 54 h 146"/>
                  <a:gd name="T100" fmla="*/ 7 w 157"/>
                  <a:gd name="T101" fmla="*/ 38 h 146"/>
                  <a:gd name="T102" fmla="*/ 3 w 157"/>
                  <a:gd name="T103" fmla="*/ 27 h 146"/>
                  <a:gd name="T104" fmla="*/ 0 w 157"/>
                  <a:gd name="T105" fmla="*/ 17 h 146"/>
                  <a:gd name="T106" fmla="*/ 0 w 157"/>
                  <a:gd name="T107" fmla="*/ 8 h 146"/>
                  <a:gd name="T108" fmla="*/ 0 w 157"/>
                  <a:gd name="T109" fmla="*/ 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" h="146">
                    <a:moveTo>
                      <a:pt x="1" y="0"/>
                    </a:moveTo>
                    <a:lnTo>
                      <a:pt x="5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1" y="2"/>
                    </a:lnTo>
                    <a:lnTo>
                      <a:pt x="13" y="3"/>
                    </a:lnTo>
                    <a:lnTo>
                      <a:pt x="14" y="4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9" y="11"/>
                    </a:lnTo>
                    <a:lnTo>
                      <a:pt x="21" y="14"/>
                    </a:lnTo>
                    <a:lnTo>
                      <a:pt x="27" y="19"/>
                    </a:lnTo>
                    <a:lnTo>
                      <a:pt x="33" y="24"/>
                    </a:lnTo>
                    <a:lnTo>
                      <a:pt x="37" y="28"/>
                    </a:lnTo>
                    <a:lnTo>
                      <a:pt x="42" y="33"/>
                    </a:lnTo>
                    <a:lnTo>
                      <a:pt x="45" y="38"/>
                    </a:lnTo>
                    <a:lnTo>
                      <a:pt x="47" y="43"/>
                    </a:lnTo>
                    <a:lnTo>
                      <a:pt x="49" y="49"/>
                    </a:lnTo>
                    <a:lnTo>
                      <a:pt x="51" y="54"/>
                    </a:lnTo>
                    <a:lnTo>
                      <a:pt x="54" y="56"/>
                    </a:lnTo>
                    <a:lnTo>
                      <a:pt x="57" y="58"/>
                    </a:lnTo>
                    <a:lnTo>
                      <a:pt x="61" y="61"/>
                    </a:lnTo>
                    <a:lnTo>
                      <a:pt x="63" y="63"/>
                    </a:lnTo>
                    <a:lnTo>
                      <a:pt x="64" y="66"/>
                    </a:lnTo>
                    <a:lnTo>
                      <a:pt x="65" y="68"/>
                    </a:lnTo>
                    <a:lnTo>
                      <a:pt x="72" y="72"/>
                    </a:lnTo>
                    <a:lnTo>
                      <a:pt x="78" y="77"/>
                    </a:lnTo>
                    <a:lnTo>
                      <a:pt x="85" y="81"/>
                    </a:lnTo>
                    <a:lnTo>
                      <a:pt x="92" y="85"/>
                    </a:lnTo>
                    <a:lnTo>
                      <a:pt x="99" y="90"/>
                    </a:lnTo>
                    <a:lnTo>
                      <a:pt x="106" y="94"/>
                    </a:lnTo>
                    <a:lnTo>
                      <a:pt x="113" y="98"/>
                    </a:lnTo>
                    <a:lnTo>
                      <a:pt x="119" y="102"/>
                    </a:lnTo>
                    <a:lnTo>
                      <a:pt x="121" y="104"/>
                    </a:lnTo>
                    <a:lnTo>
                      <a:pt x="122" y="104"/>
                    </a:lnTo>
                    <a:lnTo>
                      <a:pt x="124" y="104"/>
                    </a:lnTo>
                    <a:lnTo>
                      <a:pt x="125" y="104"/>
                    </a:lnTo>
                    <a:lnTo>
                      <a:pt x="127" y="104"/>
                    </a:lnTo>
                    <a:lnTo>
                      <a:pt x="129" y="104"/>
                    </a:lnTo>
                    <a:lnTo>
                      <a:pt x="131" y="104"/>
                    </a:lnTo>
                    <a:lnTo>
                      <a:pt x="133" y="105"/>
                    </a:lnTo>
                    <a:lnTo>
                      <a:pt x="138" y="108"/>
                    </a:lnTo>
                    <a:lnTo>
                      <a:pt x="145" y="113"/>
                    </a:lnTo>
                    <a:lnTo>
                      <a:pt x="148" y="114"/>
                    </a:lnTo>
                    <a:lnTo>
                      <a:pt x="151" y="117"/>
                    </a:lnTo>
                    <a:lnTo>
                      <a:pt x="154" y="119"/>
                    </a:lnTo>
                    <a:lnTo>
                      <a:pt x="156" y="122"/>
                    </a:lnTo>
                    <a:lnTo>
                      <a:pt x="157" y="125"/>
                    </a:lnTo>
                    <a:lnTo>
                      <a:pt x="157" y="128"/>
                    </a:lnTo>
                    <a:lnTo>
                      <a:pt x="156" y="130"/>
                    </a:lnTo>
                    <a:lnTo>
                      <a:pt x="156" y="133"/>
                    </a:lnTo>
                    <a:lnTo>
                      <a:pt x="155" y="135"/>
                    </a:lnTo>
                    <a:lnTo>
                      <a:pt x="154" y="137"/>
                    </a:lnTo>
                    <a:lnTo>
                      <a:pt x="153" y="139"/>
                    </a:lnTo>
                    <a:lnTo>
                      <a:pt x="151" y="140"/>
                    </a:lnTo>
                    <a:lnTo>
                      <a:pt x="149" y="141"/>
                    </a:lnTo>
                    <a:lnTo>
                      <a:pt x="147" y="142"/>
                    </a:lnTo>
                    <a:lnTo>
                      <a:pt x="145" y="142"/>
                    </a:lnTo>
                    <a:lnTo>
                      <a:pt x="142" y="142"/>
                    </a:lnTo>
                    <a:lnTo>
                      <a:pt x="136" y="142"/>
                    </a:lnTo>
                    <a:lnTo>
                      <a:pt x="129" y="141"/>
                    </a:lnTo>
                    <a:lnTo>
                      <a:pt x="122" y="139"/>
                    </a:lnTo>
                    <a:lnTo>
                      <a:pt x="117" y="138"/>
                    </a:lnTo>
                    <a:lnTo>
                      <a:pt x="112" y="137"/>
                    </a:lnTo>
                    <a:lnTo>
                      <a:pt x="109" y="136"/>
                    </a:lnTo>
                    <a:lnTo>
                      <a:pt x="107" y="137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3" y="139"/>
                    </a:lnTo>
                    <a:lnTo>
                      <a:pt x="100" y="141"/>
                    </a:lnTo>
                    <a:lnTo>
                      <a:pt x="98" y="142"/>
                    </a:lnTo>
                    <a:lnTo>
                      <a:pt x="94" y="144"/>
                    </a:lnTo>
                    <a:lnTo>
                      <a:pt x="90" y="145"/>
                    </a:lnTo>
                    <a:lnTo>
                      <a:pt x="85" y="146"/>
                    </a:lnTo>
                    <a:lnTo>
                      <a:pt x="81" y="146"/>
                    </a:lnTo>
                    <a:lnTo>
                      <a:pt x="76" y="146"/>
                    </a:lnTo>
                    <a:lnTo>
                      <a:pt x="72" y="146"/>
                    </a:lnTo>
                    <a:lnTo>
                      <a:pt x="67" y="145"/>
                    </a:lnTo>
                    <a:lnTo>
                      <a:pt x="63" y="144"/>
                    </a:lnTo>
                    <a:lnTo>
                      <a:pt x="61" y="140"/>
                    </a:lnTo>
                    <a:lnTo>
                      <a:pt x="59" y="136"/>
                    </a:lnTo>
                    <a:lnTo>
                      <a:pt x="57" y="134"/>
                    </a:lnTo>
                    <a:lnTo>
                      <a:pt x="54" y="130"/>
                    </a:lnTo>
                    <a:lnTo>
                      <a:pt x="51" y="128"/>
                    </a:lnTo>
                    <a:lnTo>
                      <a:pt x="49" y="125"/>
                    </a:lnTo>
                    <a:lnTo>
                      <a:pt x="46" y="122"/>
                    </a:lnTo>
                    <a:lnTo>
                      <a:pt x="44" y="118"/>
                    </a:lnTo>
                    <a:lnTo>
                      <a:pt x="41" y="115"/>
                    </a:lnTo>
                    <a:lnTo>
                      <a:pt x="40" y="111"/>
                    </a:lnTo>
                    <a:lnTo>
                      <a:pt x="38" y="107"/>
                    </a:lnTo>
                    <a:lnTo>
                      <a:pt x="37" y="102"/>
                    </a:lnTo>
                    <a:lnTo>
                      <a:pt x="33" y="93"/>
                    </a:lnTo>
                    <a:lnTo>
                      <a:pt x="31" y="84"/>
                    </a:lnTo>
                    <a:lnTo>
                      <a:pt x="29" y="79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1" y="65"/>
                    </a:lnTo>
                    <a:lnTo>
                      <a:pt x="16" y="54"/>
                    </a:lnTo>
                    <a:lnTo>
                      <a:pt x="9" y="44"/>
                    </a:lnTo>
                    <a:lnTo>
                      <a:pt x="7" y="38"/>
                    </a:lnTo>
                    <a:lnTo>
                      <a:pt x="5" y="33"/>
                    </a:lnTo>
                    <a:lnTo>
                      <a:pt x="3" y="27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ṣļíḍè">
                <a:extLst>
                  <a:ext uri="{FF2B5EF4-FFF2-40B4-BE49-F238E27FC236}">
                    <a16:creationId xmlns:a16="http://schemas.microsoft.com/office/drawing/2014/main" id="{F336981A-8785-BF42-A298-A1968C78AA98}"/>
                  </a:ext>
                </a:extLst>
              </p:cNvPr>
              <p:cNvSpPr/>
              <p:nvPr/>
            </p:nvSpPr>
            <p:spPr bwMode="auto">
              <a:xfrm>
                <a:off x="5351463" y="2697163"/>
                <a:ext cx="750888" cy="952500"/>
              </a:xfrm>
              <a:custGeom>
                <a:avLst/>
                <a:gdLst>
                  <a:gd name="T0" fmla="*/ 18 w 473"/>
                  <a:gd name="T1" fmla="*/ 229 h 600"/>
                  <a:gd name="T2" fmla="*/ 1 w 473"/>
                  <a:gd name="T3" fmla="*/ 209 h 600"/>
                  <a:gd name="T4" fmla="*/ 18 w 473"/>
                  <a:gd name="T5" fmla="*/ 192 h 600"/>
                  <a:gd name="T6" fmla="*/ 62 w 473"/>
                  <a:gd name="T7" fmla="*/ 187 h 600"/>
                  <a:gd name="T8" fmla="*/ 120 w 473"/>
                  <a:gd name="T9" fmla="*/ 166 h 600"/>
                  <a:gd name="T10" fmla="*/ 197 w 473"/>
                  <a:gd name="T11" fmla="*/ 132 h 600"/>
                  <a:gd name="T12" fmla="*/ 233 w 473"/>
                  <a:gd name="T13" fmla="*/ 90 h 600"/>
                  <a:gd name="T14" fmla="*/ 246 w 473"/>
                  <a:gd name="T15" fmla="*/ 42 h 600"/>
                  <a:gd name="T16" fmla="*/ 256 w 473"/>
                  <a:gd name="T17" fmla="*/ 2 h 600"/>
                  <a:gd name="T18" fmla="*/ 289 w 473"/>
                  <a:gd name="T19" fmla="*/ 38 h 600"/>
                  <a:gd name="T20" fmla="*/ 345 w 473"/>
                  <a:gd name="T21" fmla="*/ 62 h 600"/>
                  <a:gd name="T22" fmla="*/ 350 w 473"/>
                  <a:gd name="T23" fmla="*/ 83 h 600"/>
                  <a:gd name="T24" fmla="*/ 329 w 473"/>
                  <a:gd name="T25" fmla="*/ 118 h 600"/>
                  <a:gd name="T26" fmla="*/ 276 w 473"/>
                  <a:gd name="T27" fmla="*/ 146 h 600"/>
                  <a:gd name="T28" fmla="*/ 247 w 473"/>
                  <a:gd name="T29" fmla="*/ 197 h 600"/>
                  <a:gd name="T30" fmla="*/ 195 w 473"/>
                  <a:gd name="T31" fmla="*/ 260 h 600"/>
                  <a:gd name="T32" fmla="*/ 200 w 473"/>
                  <a:gd name="T33" fmla="*/ 285 h 600"/>
                  <a:gd name="T34" fmla="*/ 242 w 473"/>
                  <a:gd name="T35" fmla="*/ 261 h 600"/>
                  <a:gd name="T36" fmla="*/ 300 w 473"/>
                  <a:gd name="T37" fmla="*/ 228 h 600"/>
                  <a:gd name="T38" fmla="*/ 388 w 473"/>
                  <a:gd name="T39" fmla="*/ 162 h 600"/>
                  <a:gd name="T40" fmla="*/ 432 w 473"/>
                  <a:gd name="T41" fmla="*/ 141 h 600"/>
                  <a:gd name="T42" fmla="*/ 473 w 473"/>
                  <a:gd name="T43" fmla="*/ 158 h 600"/>
                  <a:gd name="T44" fmla="*/ 455 w 473"/>
                  <a:gd name="T45" fmla="*/ 210 h 600"/>
                  <a:gd name="T46" fmla="*/ 440 w 473"/>
                  <a:gd name="T47" fmla="*/ 283 h 600"/>
                  <a:gd name="T48" fmla="*/ 416 w 473"/>
                  <a:gd name="T49" fmla="*/ 447 h 600"/>
                  <a:gd name="T50" fmla="*/ 408 w 473"/>
                  <a:gd name="T51" fmla="*/ 524 h 600"/>
                  <a:gd name="T52" fmla="*/ 404 w 473"/>
                  <a:gd name="T53" fmla="*/ 581 h 600"/>
                  <a:gd name="T54" fmla="*/ 382 w 473"/>
                  <a:gd name="T55" fmla="*/ 600 h 600"/>
                  <a:gd name="T56" fmla="*/ 336 w 473"/>
                  <a:gd name="T57" fmla="*/ 558 h 600"/>
                  <a:gd name="T58" fmla="*/ 307 w 473"/>
                  <a:gd name="T59" fmla="*/ 535 h 600"/>
                  <a:gd name="T60" fmla="*/ 292 w 473"/>
                  <a:gd name="T61" fmla="*/ 515 h 600"/>
                  <a:gd name="T62" fmla="*/ 302 w 473"/>
                  <a:gd name="T63" fmla="*/ 501 h 600"/>
                  <a:gd name="T64" fmla="*/ 341 w 473"/>
                  <a:gd name="T65" fmla="*/ 527 h 600"/>
                  <a:gd name="T66" fmla="*/ 371 w 473"/>
                  <a:gd name="T67" fmla="*/ 515 h 600"/>
                  <a:gd name="T68" fmla="*/ 385 w 473"/>
                  <a:gd name="T69" fmla="*/ 405 h 600"/>
                  <a:gd name="T70" fmla="*/ 389 w 473"/>
                  <a:gd name="T71" fmla="*/ 351 h 600"/>
                  <a:gd name="T72" fmla="*/ 402 w 473"/>
                  <a:gd name="T73" fmla="*/ 308 h 600"/>
                  <a:gd name="T74" fmla="*/ 415 w 473"/>
                  <a:gd name="T75" fmla="*/ 246 h 600"/>
                  <a:gd name="T76" fmla="*/ 429 w 473"/>
                  <a:gd name="T77" fmla="*/ 198 h 600"/>
                  <a:gd name="T78" fmla="*/ 430 w 473"/>
                  <a:gd name="T79" fmla="*/ 166 h 600"/>
                  <a:gd name="T80" fmla="*/ 394 w 473"/>
                  <a:gd name="T81" fmla="*/ 178 h 600"/>
                  <a:gd name="T82" fmla="*/ 356 w 473"/>
                  <a:gd name="T83" fmla="*/ 220 h 600"/>
                  <a:gd name="T84" fmla="*/ 364 w 473"/>
                  <a:gd name="T85" fmla="*/ 252 h 600"/>
                  <a:gd name="T86" fmla="*/ 334 w 473"/>
                  <a:gd name="T87" fmla="*/ 279 h 600"/>
                  <a:gd name="T88" fmla="*/ 289 w 473"/>
                  <a:gd name="T89" fmla="*/ 287 h 600"/>
                  <a:gd name="T90" fmla="*/ 256 w 473"/>
                  <a:gd name="T91" fmla="*/ 303 h 600"/>
                  <a:gd name="T92" fmla="*/ 192 w 473"/>
                  <a:gd name="T93" fmla="*/ 323 h 600"/>
                  <a:gd name="T94" fmla="*/ 157 w 473"/>
                  <a:gd name="T95" fmla="*/ 348 h 600"/>
                  <a:gd name="T96" fmla="*/ 132 w 473"/>
                  <a:gd name="T97" fmla="*/ 357 h 600"/>
                  <a:gd name="T98" fmla="*/ 107 w 473"/>
                  <a:gd name="T99" fmla="*/ 354 h 600"/>
                  <a:gd name="T100" fmla="*/ 101 w 473"/>
                  <a:gd name="T101" fmla="*/ 336 h 600"/>
                  <a:gd name="T102" fmla="*/ 148 w 473"/>
                  <a:gd name="T103" fmla="*/ 318 h 600"/>
                  <a:gd name="T104" fmla="*/ 167 w 473"/>
                  <a:gd name="T105" fmla="*/ 304 h 600"/>
                  <a:gd name="T106" fmla="*/ 168 w 473"/>
                  <a:gd name="T107" fmla="*/ 263 h 600"/>
                  <a:gd name="T108" fmla="*/ 184 w 473"/>
                  <a:gd name="T109" fmla="*/ 203 h 600"/>
                  <a:gd name="T110" fmla="*/ 159 w 473"/>
                  <a:gd name="T111" fmla="*/ 206 h 600"/>
                  <a:gd name="T112" fmla="*/ 133 w 473"/>
                  <a:gd name="T113" fmla="*/ 217 h 600"/>
                  <a:gd name="T114" fmla="*/ 83 w 473"/>
                  <a:gd name="T115" fmla="*/ 248 h 600"/>
                  <a:gd name="T116" fmla="*/ 74 w 473"/>
                  <a:gd name="T117" fmla="*/ 254 h 600"/>
                  <a:gd name="T118" fmla="*/ 46 w 473"/>
                  <a:gd name="T119" fmla="*/ 255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3" h="600">
                    <a:moveTo>
                      <a:pt x="40" y="250"/>
                    </a:moveTo>
                    <a:lnTo>
                      <a:pt x="39" y="249"/>
                    </a:lnTo>
                    <a:lnTo>
                      <a:pt x="35" y="244"/>
                    </a:lnTo>
                    <a:lnTo>
                      <a:pt x="32" y="241"/>
                    </a:lnTo>
                    <a:lnTo>
                      <a:pt x="28" y="238"/>
                    </a:lnTo>
                    <a:lnTo>
                      <a:pt x="26" y="235"/>
                    </a:lnTo>
                    <a:lnTo>
                      <a:pt x="24" y="234"/>
                    </a:lnTo>
                    <a:lnTo>
                      <a:pt x="21" y="233"/>
                    </a:lnTo>
                    <a:lnTo>
                      <a:pt x="20" y="232"/>
                    </a:lnTo>
                    <a:lnTo>
                      <a:pt x="19" y="230"/>
                    </a:lnTo>
                    <a:lnTo>
                      <a:pt x="18" y="229"/>
                    </a:lnTo>
                    <a:lnTo>
                      <a:pt x="16" y="226"/>
                    </a:lnTo>
                    <a:lnTo>
                      <a:pt x="15" y="222"/>
                    </a:lnTo>
                    <a:lnTo>
                      <a:pt x="12" y="220"/>
                    </a:lnTo>
                    <a:lnTo>
                      <a:pt x="10" y="218"/>
                    </a:lnTo>
                    <a:lnTo>
                      <a:pt x="8" y="216"/>
                    </a:lnTo>
                    <a:lnTo>
                      <a:pt x="5" y="215"/>
                    </a:lnTo>
                    <a:lnTo>
                      <a:pt x="4" y="214"/>
                    </a:lnTo>
                    <a:lnTo>
                      <a:pt x="4" y="213"/>
                    </a:lnTo>
                    <a:lnTo>
                      <a:pt x="3" y="211"/>
                    </a:lnTo>
                    <a:lnTo>
                      <a:pt x="2" y="210"/>
                    </a:lnTo>
                    <a:lnTo>
                      <a:pt x="1" y="209"/>
                    </a:lnTo>
                    <a:lnTo>
                      <a:pt x="1" y="206"/>
                    </a:lnTo>
                    <a:lnTo>
                      <a:pt x="0" y="204"/>
                    </a:lnTo>
                    <a:lnTo>
                      <a:pt x="0" y="202"/>
                    </a:lnTo>
                    <a:lnTo>
                      <a:pt x="4" y="199"/>
                    </a:lnTo>
                    <a:lnTo>
                      <a:pt x="6" y="197"/>
                    </a:lnTo>
                    <a:lnTo>
                      <a:pt x="7" y="196"/>
                    </a:lnTo>
                    <a:lnTo>
                      <a:pt x="8" y="194"/>
                    </a:lnTo>
                    <a:lnTo>
                      <a:pt x="10" y="194"/>
                    </a:lnTo>
                    <a:lnTo>
                      <a:pt x="12" y="193"/>
                    </a:lnTo>
                    <a:lnTo>
                      <a:pt x="15" y="193"/>
                    </a:lnTo>
                    <a:lnTo>
                      <a:pt x="18" y="192"/>
                    </a:lnTo>
                    <a:lnTo>
                      <a:pt x="21" y="191"/>
                    </a:lnTo>
                    <a:lnTo>
                      <a:pt x="24" y="191"/>
                    </a:lnTo>
                    <a:lnTo>
                      <a:pt x="30" y="191"/>
                    </a:lnTo>
                    <a:lnTo>
                      <a:pt x="36" y="191"/>
                    </a:lnTo>
                    <a:lnTo>
                      <a:pt x="42" y="191"/>
                    </a:lnTo>
                    <a:lnTo>
                      <a:pt x="48" y="191"/>
                    </a:lnTo>
                    <a:lnTo>
                      <a:pt x="50" y="190"/>
                    </a:lnTo>
                    <a:lnTo>
                      <a:pt x="53" y="190"/>
                    </a:lnTo>
                    <a:lnTo>
                      <a:pt x="56" y="189"/>
                    </a:lnTo>
                    <a:lnTo>
                      <a:pt x="58" y="187"/>
                    </a:lnTo>
                    <a:lnTo>
                      <a:pt x="62" y="187"/>
                    </a:lnTo>
                    <a:lnTo>
                      <a:pt x="65" y="187"/>
                    </a:lnTo>
                    <a:lnTo>
                      <a:pt x="71" y="185"/>
                    </a:lnTo>
                    <a:lnTo>
                      <a:pt x="76" y="182"/>
                    </a:lnTo>
                    <a:lnTo>
                      <a:pt x="84" y="179"/>
                    </a:lnTo>
                    <a:lnTo>
                      <a:pt x="89" y="176"/>
                    </a:lnTo>
                    <a:lnTo>
                      <a:pt x="92" y="176"/>
                    </a:lnTo>
                    <a:lnTo>
                      <a:pt x="95" y="176"/>
                    </a:lnTo>
                    <a:lnTo>
                      <a:pt x="98" y="176"/>
                    </a:lnTo>
                    <a:lnTo>
                      <a:pt x="100" y="176"/>
                    </a:lnTo>
                    <a:lnTo>
                      <a:pt x="110" y="171"/>
                    </a:lnTo>
                    <a:lnTo>
                      <a:pt x="120" y="166"/>
                    </a:lnTo>
                    <a:lnTo>
                      <a:pt x="130" y="162"/>
                    </a:lnTo>
                    <a:lnTo>
                      <a:pt x="141" y="157"/>
                    </a:lnTo>
                    <a:lnTo>
                      <a:pt x="151" y="152"/>
                    </a:lnTo>
                    <a:lnTo>
                      <a:pt x="161" y="147"/>
                    </a:lnTo>
                    <a:lnTo>
                      <a:pt x="166" y="145"/>
                    </a:lnTo>
                    <a:lnTo>
                      <a:pt x="171" y="142"/>
                    </a:lnTo>
                    <a:lnTo>
                      <a:pt x="175" y="139"/>
                    </a:lnTo>
                    <a:lnTo>
                      <a:pt x="179" y="137"/>
                    </a:lnTo>
                    <a:lnTo>
                      <a:pt x="184" y="137"/>
                    </a:lnTo>
                    <a:lnTo>
                      <a:pt x="188" y="137"/>
                    </a:lnTo>
                    <a:lnTo>
                      <a:pt x="197" y="132"/>
                    </a:lnTo>
                    <a:lnTo>
                      <a:pt x="209" y="124"/>
                    </a:lnTo>
                    <a:lnTo>
                      <a:pt x="216" y="121"/>
                    </a:lnTo>
                    <a:lnTo>
                      <a:pt x="220" y="117"/>
                    </a:lnTo>
                    <a:lnTo>
                      <a:pt x="225" y="114"/>
                    </a:lnTo>
                    <a:lnTo>
                      <a:pt x="228" y="111"/>
                    </a:lnTo>
                    <a:lnTo>
                      <a:pt x="229" y="108"/>
                    </a:lnTo>
                    <a:lnTo>
                      <a:pt x="231" y="105"/>
                    </a:lnTo>
                    <a:lnTo>
                      <a:pt x="232" y="101"/>
                    </a:lnTo>
                    <a:lnTo>
                      <a:pt x="232" y="97"/>
                    </a:lnTo>
                    <a:lnTo>
                      <a:pt x="232" y="94"/>
                    </a:lnTo>
                    <a:lnTo>
                      <a:pt x="233" y="90"/>
                    </a:lnTo>
                    <a:lnTo>
                      <a:pt x="233" y="86"/>
                    </a:lnTo>
                    <a:lnTo>
                      <a:pt x="235" y="82"/>
                    </a:lnTo>
                    <a:lnTo>
                      <a:pt x="237" y="79"/>
                    </a:lnTo>
                    <a:lnTo>
                      <a:pt x="238" y="74"/>
                    </a:lnTo>
                    <a:lnTo>
                      <a:pt x="240" y="70"/>
                    </a:lnTo>
                    <a:lnTo>
                      <a:pt x="241" y="66"/>
                    </a:lnTo>
                    <a:lnTo>
                      <a:pt x="243" y="62"/>
                    </a:lnTo>
                    <a:lnTo>
                      <a:pt x="244" y="58"/>
                    </a:lnTo>
                    <a:lnTo>
                      <a:pt x="244" y="52"/>
                    </a:lnTo>
                    <a:lnTo>
                      <a:pt x="245" y="48"/>
                    </a:lnTo>
                    <a:lnTo>
                      <a:pt x="246" y="42"/>
                    </a:lnTo>
                    <a:lnTo>
                      <a:pt x="246" y="38"/>
                    </a:lnTo>
                    <a:lnTo>
                      <a:pt x="247" y="33"/>
                    </a:lnTo>
                    <a:lnTo>
                      <a:pt x="247" y="28"/>
                    </a:lnTo>
                    <a:lnTo>
                      <a:pt x="246" y="23"/>
                    </a:lnTo>
                    <a:lnTo>
                      <a:pt x="246" y="18"/>
                    </a:lnTo>
                    <a:lnTo>
                      <a:pt x="245" y="14"/>
                    </a:lnTo>
                    <a:lnTo>
                      <a:pt x="244" y="10"/>
                    </a:lnTo>
                    <a:lnTo>
                      <a:pt x="248" y="4"/>
                    </a:lnTo>
                    <a:lnTo>
                      <a:pt x="253" y="0"/>
                    </a:lnTo>
                    <a:lnTo>
                      <a:pt x="254" y="1"/>
                    </a:lnTo>
                    <a:lnTo>
                      <a:pt x="256" y="2"/>
                    </a:lnTo>
                    <a:lnTo>
                      <a:pt x="256" y="4"/>
                    </a:lnTo>
                    <a:lnTo>
                      <a:pt x="259" y="6"/>
                    </a:lnTo>
                    <a:lnTo>
                      <a:pt x="264" y="9"/>
                    </a:lnTo>
                    <a:lnTo>
                      <a:pt x="268" y="13"/>
                    </a:lnTo>
                    <a:lnTo>
                      <a:pt x="273" y="16"/>
                    </a:lnTo>
                    <a:lnTo>
                      <a:pt x="279" y="19"/>
                    </a:lnTo>
                    <a:lnTo>
                      <a:pt x="283" y="22"/>
                    </a:lnTo>
                    <a:lnTo>
                      <a:pt x="286" y="25"/>
                    </a:lnTo>
                    <a:lnTo>
                      <a:pt x="287" y="30"/>
                    </a:lnTo>
                    <a:lnTo>
                      <a:pt x="288" y="34"/>
                    </a:lnTo>
                    <a:lnTo>
                      <a:pt x="289" y="38"/>
                    </a:lnTo>
                    <a:lnTo>
                      <a:pt x="290" y="42"/>
                    </a:lnTo>
                    <a:lnTo>
                      <a:pt x="294" y="47"/>
                    </a:lnTo>
                    <a:lnTo>
                      <a:pt x="300" y="56"/>
                    </a:lnTo>
                    <a:lnTo>
                      <a:pt x="305" y="64"/>
                    </a:lnTo>
                    <a:lnTo>
                      <a:pt x="309" y="70"/>
                    </a:lnTo>
                    <a:lnTo>
                      <a:pt x="315" y="70"/>
                    </a:lnTo>
                    <a:lnTo>
                      <a:pt x="320" y="69"/>
                    </a:lnTo>
                    <a:lnTo>
                      <a:pt x="325" y="68"/>
                    </a:lnTo>
                    <a:lnTo>
                      <a:pt x="329" y="67"/>
                    </a:lnTo>
                    <a:lnTo>
                      <a:pt x="337" y="64"/>
                    </a:lnTo>
                    <a:lnTo>
                      <a:pt x="345" y="62"/>
                    </a:lnTo>
                    <a:lnTo>
                      <a:pt x="346" y="63"/>
                    </a:lnTo>
                    <a:lnTo>
                      <a:pt x="347" y="65"/>
                    </a:lnTo>
                    <a:lnTo>
                      <a:pt x="348" y="66"/>
                    </a:lnTo>
                    <a:lnTo>
                      <a:pt x="349" y="67"/>
                    </a:lnTo>
                    <a:lnTo>
                      <a:pt x="351" y="69"/>
                    </a:lnTo>
                    <a:lnTo>
                      <a:pt x="353" y="71"/>
                    </a:lnTo>
                    <a:lnTo>
                      <a:pt x="353" y="74"/>
                    </a:lnTo>
                    <a:lnTo>
                      <a:pt x="353" y="76"/>
                    </a:lnTo>
                    <a:lnTo>
                      <a:pt x="353" y="78"/>
                    </a:lnTo>
                    <a:lnTo>
                      <a:pt x="353" y="82"/>
                    </a:lnTo>
                    <a:lnTo>
                      <a:pt x="350" y="83"/>
                    </a:lnTo>
                    <a:lnTo>
                      <a:pt x="347" y="85"/>
                    </a:lnTo>
                    <a:lnTo>
                      <a:pt x="345" y="87"/>
                    </a:lnTo>
                    <a:lnTo>
                      <a:pt x="343" y="90"/>
                    </a:lnTo>
                    <a:lnTo>
                      <a:pt x="341" y="93"/>
                    </a:lnTo>
                    <a:lnTo>
                      <a:pt x="340" y="95"/>
                    </a:lnTo>
                    <a:lnTo>
                      <a:pt x="339" y="98"/>
                    </a:lnTo>
                    <a:lnTo>
                      <a:pt x="337" y="102"/>
                    </a:lnTo>
                    <a:lnTo>
                      <a:pt x="336" y="107"/>
                    </a:lnTo>
                    <a:lnTo>
                      <a:pt x="333" y="113"/>
                    </a:lnTo>
                    <a:lnTo>
                      <a:pt x="331" y="116"/>
                    </a:lnTo>
                    <a:lnTo>
                      <a:pt x="329" y="118"/>
                    </a:lnTo>
                    <a:lnTo>
                      <a:pt x="328" y="121"/>
                    </a:lnTo>
                    <a:lnTo>
                      <a:pt x="325" y="122"/>
                    </a:lnTo>
                    <a:lnTo>
                      <a:pt x="319" y="126"/>
                    </a:lnTo>
                    <a:lnTo>
                      <a:pt x="309" y="132"/>
                    </a:lnTo>
                    <a:lnTo>
                      <a:pt x="300" y="138"/>
                    </a:lnTo>
                    <a:lnTo>
                      <a:pt x="293" y="141"/>
                    </a:lnTo>
                    <a:lnTo>
                      <a:pt x="288" y="142"/>
                    </a:lnTo>
                    <a:lnTo>
                      <a:pt x="284" y="144"/>
                    </a:lnTo>
                    <a:lnTo>
                      <a:pt x="281" y="145"/>
                    </a:lnTo>
                    <a:lnTo>
                      <a:pt x="279" y="145"/>
                    </a:lnTo>
                    <a:lnTo>
                      <a:pt x="276" y="146"/>
                    </a:lnTo>
                    <a:lnTo>
                      <a:pt x="274" y="148"/>
                    </a:lnTo>
                    <a:lnTo>
                      <a:pt x="272" y="151"/>
                    </a:lnTo>
                    <a:lnTo>
                      <a:pt x="268" y="155"/>
                    </a:lnTo>
                    <a:lnTo>
                      <a:pt x="265" y="160"/>
                    </a:lnTo>
                    <a:lnTo>
                      <a:pt x="261" y="166"/>
                    </a:lnTo>
                    <a:lnTo>
                      <a:pt x="255" y="178"/>
                    </a:lnTo>
                    <a:lnTo>
                      <a:pt x="250" y="186"/>
                    </a:lnTo>
                    <a:lnTo>
                      <a:pt x="248" y="189"/>
                    </a:lnTo>
                    <a:lnTo>
                      <a:pt x="248" y="191"/>
                    </a:lnTo>
                    <a:lnTo>
                      <a:pt x="248" y="194"/>
                    </a:lnTo>
                    <a:lnTo>
                      <a:pt x="247" y="197"/>
                    </a:lnTo>
                    <a:lnTo>
                      <a:pt x="244" y="201"/>
                    </a:lnTo>
                    <a:lnTo>
                      <a:pt x="240" y="206"/>
                    </a:lnTo>
                    <a:lnTo>
                      <a:pt x="236" y="210"/>
                    </a:lnTo>
                    <a:lnTo>
                      <a:pt x="231" y="214"/>
                    </a:lnTo>
                    <a:lnTo>
                      <a:pt x="221" y="224"/>
                    </a:lnTo>
                    <a:lnTo>
                      <a:pt x="212" y="234"/>
                    </a:lnTo>
                    <a:lnTo>
                      <a:pt x="208" y="240"/>
                    </a:lnTo>
                    <a:lnTo>
                      <a:pt x="203" y="246"/>
                    </a:lnTo>
                    <a:lnTo>
                      <a:pt x="200" y="251"/>
                    </a:lnTo>
                    <a:lnTo>
                      <a:pt x="196" y="257"/>
                    </a:lnTo>
                    <a:lnTo>
                      <a:pt x="195" y="260"/>
                    </a:lnTo>
                    <a:lnTo>
                      <a:pt x="193" y="263"/>
                    </a:lnTo>
                    <a:lnTo>
                      <a:pt x="192" y="266"/>
                    </a:lnTo>
                    <a:lnTo>
                      <a:pt x="191" y="269"/>
                    </a:lnTo>
                    <a:lnTo>
                      <a:pt x="190" y="273"/>
                    </a:lnTo>
                    <a:lnTo>
                      <a:pt x="189" y="275"/>
                    </a:lnTo>
                    <a:lnTo>
                      <a:pt x="189" y="279"/>
                    </a:lnTo>
                    <a:lnTo>
                      <a:pt x="189" y="282"/>
                    </a:lnTo>
                    <a:lnTo>
                      <a:pt x="191" y="283"/>
                    </a:lnTo>
                    <a:lnTo>
                      <a:pt x="192" y="285"/>
                    </a:lnTo>
                    <a:lnTo>
                      <a:pt x="196" y="285"/>
                    </a:lnTo>
                    <a:lnTo>
                      <a:pt x="200" y="285"/>
                    </a:lnTo>
                    <a:lnTo>
                      <a:pt x="203" y="284"/>
                    </a:lnTo>
                    <a:lnTo>
                      <a:pt x="206" y="284"/>
                    </a:lnTo>
                    <a:lnTo>
                      <a:pt x="212" y="282"/>
                    </a:lnTo>
                    <a:lnTo>
                      <a:pt x="217" y="280"/>
                    </a:lnTo>
                    <a:lnTo>
                      <a:pt x="222" y="278"/>
                    </a:lnTo>
                    <a:lnTo>
                      <a:pt x="227" y="275"/>
                    </a:lnTo>
                    <a:lnTo>
                      <a:pt x="231" y="272"/>
                    </a:lnTo>
                    <a:lnTo>
                      <a:pt x="235" y="269"/>
                    </a:lnTo>
                    <a:lnTo>
                      <a:pt x="237" y="265"/>
                    </a:lnTo>
                    <a:lnTo>
                      <a:pt x="240" y="262"/>
                    </a:lnTo>
                    <a:lnTo>
                      <a:pt x="242" y="261"/>
                    </a:lnTo>
                    <a:lnTo>
                      <a:pt x="244" y="261"/>
                    </a:lnTo>
                    <a:lnTo>
                      <a:pt x="245" y="261"/>
                    </a:lnTo>
                    <a:lnTo>
                      <a:pt x="247" y="261"/>
                    </a:lnTo>
                    <a:lnTo>
                      <a:pt x="248" y="261"/>
                    </a:lnTo>
                    <a:lnTo>
                      <a:pt x="250" y="261"/>
                    </a:lnTo>
                    <a:lnTo>
                      <a:pt x="252" y="260"/>
                    </a:lnTo>
                    <a:lnTo>
                      <a:pt x="253" y="259"/>
                    </a:lnTo>
                    <a:lnTo>
                      <a:pt x="265" y="252"/>
                    </a:lnTo>
                    <a:lnTo>
                      <a:pt x="276" y="244"/>
                    </a:lnTo>
                    <a:lnTo>
                      <a:pt x="288" y="236"/>
                    </a:lnTo>
                    <a:lnTo>
                      <a:pt x="300" y="228"/>
                    </a:lnTo>
                    <a:lnTo>
                      <a:pt x="312" y="221"/>
                    </a:lnTo>
                    <a:lnTo>
                      <a:pt x="323" y="213"/>
                    </a:lnTo>
                    <a:lnTo>
                      <a:pt x="336" y="206"/>
                    </a:lnTo>
                    <a:lnTo>
                      <a:pt x="348" y="198"/>
                    </a:lnTo>
                    <a:lnTo>
                      <a:pt x="353" y="195"/>
                    </a:lnTo>
                    <a:lnTo>
                      <a:pt x="357" y="192"/>
                    </a:lnTo>
                    <a:lnTo>
                      <a:pt x="362" y="188"/>
                    </a:lnTo>
                    <a:lnTo>
                      <a:pt x="367" y="183"/>
                    </a:lnTo>
                    <a:lnTo>
                      <a:pt x="377" y="174"/>
                    </a:lnTo>
                    <a:lnTo>
                      <a:pt x="385" y="166"/>
                    </a:lnTo>
                    <a:lnTo>
                      <a:pt x="388" y="162"/>
                    </a:lnTo>
                    <a:lnTo>
                      <a:pt x="390" y="158"/>
                    </a:lnTo>
                    <a:lnTo>
                      <a:pt x="393" y="155"/>
                    </a:lnTo>
                    <a:lnTo>
                      <a:pt x="397" y="153"/>
                    </a:lnTo>
                    <a:lnTo>
                      <a:pt x="401" y="151"/>
                    </a:lnTo>
                    <a:lnTo>
                      <a:pt x="405" y="150"/>
                    </a:lnTo>
                    <a:lnTo>
                      <a:pt x="409" y="147"/>
                    </a:lnTo>
                    <a:lnTo>
                      <a:pt x="413" y="146"/>
                    </a:lnTo>
                    <a:lnTo>
                      <a:pt x="418" y="145"/>
                    </a:lnTo>
                    <a:lnTo>
                      <a:pt x="423" y="143"/>
                    </a:lnTo>
                    <a:lnTo>
                      <a:pt x="427" y="142"/>
                    </a:lnTo>
                    <a:lnTo>
                      <a:pt x="432" y="141"/>
                    </a:lnTo>
                    <a:lnTo>
                      <a:pt x="437" y="141"/>
                    </a:lnTo>
                    <a:lnTo>
                      <a:pt x="442" y="140"/>
                    </a:lnTo>
                    <a:lnTo>
                      <a:pt x="448" y="139"/>
                    </a:lnTo>
                    <a:lnTo>
                      <a:pt x="453" y="139"/>
                    </a:lnTo>
                    <a:lnTo>
                      <a:pt x="458" y="139"/>
                    </a:lnTo>
                    <a:lnTo>
                      <a:pt x="464" y="139"/>
                    </a:lnTo>
                    <a:lnTo>
                      <a:pt x="467" y="145"/>
                    </a:lnTo>
                    <a:lnTo>
                      <a:pt x="471" y="150"/>
                    </a:lnTo>
                    <a:lnTo>
                      <a:pt x="472" y="152"/>
                    </a:lnTo>
                    <a:lnTo>
                      <a:pt x="473" y="155"/>
                    </a:lnTo>
                    <a:lnTo>
                      <a:pt x="473" y="158"/>
                    </a:lnTo>
                    <a:lnTo>
                      <a:pt x="473" y="162"/>
                    </a:lnTo>
                    <a:lnTo>
                      <a:pt x="470" y="166"/>
                    </a:lnTo>
                    <a:lnTo>
                      <a:pt x="468" y="169"/>
                    </a:lnTo>
                    <a:lnTo>
                      <a:pt x="466" y="172"/>
                    </a:lnTo>
                    <a:lnTo>
                      <a:pt x="464" y="176"/>
                    </a:lnTo>
                    <a:lnTo>
                      <a:pt x="463" y="180"/>
                    </a:lnTo>
                    <a:lnTo>
                      <a:pt x="461" y="184"/>
                    </a:lnTo>
                    <a:lnTo>
                      <a:pt x="460" y="188"/>
                    </a:lnTo>
                    <a:lnTo>
                      <a:pt x="459" y="192"/>
                    </a:lnTo>
                    <a:lnTo>
                      <a:pt x="457" y="201"/>
                    </a:lnTo>
                    <a:lnTo>
                      <a:pt x="455" y="210"/>
                    </a:lnTo>
                    <a:lnTo>
                      <a:pt x="454" y="214"/>
                    </a:lnTo>
                    <a:lnTo>
                      <a:pt x="453" y="217"/>
                    </a:lnTo>
                    <a:lnTo>
                      <a:pt x="452" y="221"/>
                    </a:lnTo>
                    <a:lnTo>
                      <a:pt x="450" y="224"/>
                    </a:lnTo>
                    <a:lnTo>
                      <a:pt x="450" y="229"/>
                    </a:lnTo>
                    <a:lnTo>
                      <a:pt x="450" y="233"/>
                    </a:lnTo>
                    <a:lnTo>
                      <a:pt x="450" y="237"/>
                    </a:lnTo>
                    <a:lnTo>
                      <a:pt x="450" y="241"/>
                    </a:lnTo>
                    <a:lnTo>
                      <a:pt x="446" y="254"/>
                    </a:lnTo>
                    <a:lnTo>
                      <a:pt x="443" y="268"/>
                    </a:lnTo>
                    <a:lnTo>
                      <a:pt x="440" y="283"/>
                    </a:lnTo>
                    <a:lnTo>
                      <a:pt x="437" y="297"/>
                    </a:lnTo>
                    <a:lnTo>
                      <a:pt x="434" y="311"/>
                    </a:lnTo>
                    <a:lnTo>
                      <a:pt x="432" y="327"/>
                    </a:lnTo>
                    <a:lnTo>
                      <a:pt x="429" y="341"/>
                    </a:lnTo>
                    <a:lnTo>
                      <a:pt x="428" y="356"/>
                    </a:lnTo>
                    <a:lnTo>
                      <a:pt x="425" y="371"/>
                    </a:lnTo>
                    <a:lnTo>
                      <a:pt x="424" y="387"/>
                    </a:lnTo>
                    <a:lnTo>
                      <a:pt x="421" y="402"/>
                    </a:lnTo>
                    <a:lnTo>
                      <a:pt x="420" y="417"/>
                    </a:lnTo>
                    <a:lnTo>
                      <a:pt x="417" y="432"/>
                    </a:lnTo>
                    <a:lnTo>
                      <a:pt x="416" y="447"/>
                    </a:lnTo>
                    <a:lnTo>
                      <a:pt x="413" y="462"/>
                    </a:lnTo>
                    <a:lnTo>
                      <a:pt x="410" y="477"/>
                    </a:lnTo>
                    <a:lnTo>
                      <a:pt x="411" y="480"/>
                    </a:lnTo>
                    <a:lnTo>
                      <a:pt x="411" y="483"/>
                    </a:lnTo>
                    <a:lnTo>
                      <a:pt x="411" y="487"/>
                    </a:lnTo>
                    <a:lnTo>
                      <a:pt x="412" y="491"/>
                    </a:lnTo>
                    <a:lnTo>
                      <a:pt x="410" y="498"/>
                    </a:lnTo>
                    <a:lnTo>
                      <a:pt x="409" y="504"/>
                    </a:lnTo>
                    <a:lnTo>
                      <a:pt x="409" y="511"/>
                    </a:lnTo>
                    <a:lnTo>
                      <a:pt x="409" y="518"/>
                    </a:lnTo>
                    <a:lnTo>
                      <a:pt x="408" y="524"/>
                    </a:lnTo>
                    <a:lnTo>
                      <a:pt x="408" y="531"/>
                    </a:lnTo>
                    <a:lnTo>
                      <a:pt x="406" y="536"/>
                    </a:lnTo>
                    <a:lnTo>
                      <a:pt x="405" y="542"/>
                    </a:lnTo>
                    <a:lnTo>
                      <a:pt x="405" y="545"/>
                    </a:lnTo>
                    <a:lnTo>
                      <a:pt x="405" y="548"/>
                    </a:lnTo>
                    <a:lnTo>
                      <a:pt x="405" y="551"/>
                    </a:lnTo>
                    <a:lnTo>
                      <a:pt x="404" y="555"/>
                    </a:lnTo>
                    <a:lnTo>
                      <a:pt x="404" y="562"/>
                    </a:lnTo>
                    <a:lnTo>
                      <a:pt x="405" y="568"/>
                    </a:lnTo>
                    <a:lnTo>
                      <a:pt x="405" y="575"/>
                    </a:lnTo>
                    <a:lnTo>
                      <a:pt x="404" y="581"/>
                    </a:lnTo>
                    <a:lnTo>
                      <a:pt x="403" y="584"/>
                    </a:lnTo>
                    <a:lnTo>
                      <a:pt x="402" y="587"/>
                    </a:lnTo>
                    <a:lnTo>
                      <a:pt x="401" y="590"/>
                    </a:lnTo>
                    <a:lnTo>
                      <a:pt x="400" y="592"/>
                    </a:lnTo>
                    <a:lnTo>
                      <a:pt x="398" y="594"/>
                    </a:lnTo>
                    <a:lnTo>
                      <a:pt x="397" y="595"/>
                    </a:lnTo>
                    <a:lnTo>
                      <a:pt x="394" y="596"/>
                    </a:lnTo>
                    <a:lnTo>
                      <a:pt x="391" y="598"/>
                    </a:lnTo>
                    <a:lnTo>
                      <a:pt x="389" y="599"/>
                    </a:lnTo>
                    <a:lnTo>
                      <a:pt x="385" y="599"/>
                    </a:lnTo>
                    <a:lnTo>
                      <a:pt x="382" y="600"/>
                    </a:lnTo>
                    <a:lnTo>
                      <a:pt x="380" y="600"/>
                    </a:lnTo>
                    <a:lnTo>
                      <a:pt x="376" y="594"/>
                    </a:lnTo>
                    <a:lnTo>
                      <a:pt x="372" y="588"/>
                    </a:lnTo>
                    <a:lnTo>
                      <a:pt x="367" y="583"/>
                    </a:lnTo>
                    <a:lnTo>
                      <a:pt x="362" y="579"/>
                    </a:lnTo>
                    <a:lnTo>
                      <a:pt x="357" y="575"/>
                    </a:lnTo>
                    <a:lnTo>
                      <a:pt x="352" y="570"/>
                    </a:lnTo>
                    <a:lnTo>
                      <a:pt x="346" y="566"/>
                    </a:lnTo>
                    <a:lnTo>
                      <a:pt x="340" y="562"/>
                    </a:lnTo>
                    <a:lnTo>
                      <a:pt x="337" y="560"/>
                    </a:lnTo>
                    <a:lnTo>
                      <a:pt x="336" y="558"/>
                    </a:lnTo>
                    <a:lnTo>
                      <a:pt x="334" y="555"/>
                    </a:lnTo>
                    <a:lnTo>
                      <a:pt x="333" y="553"/>
                    </a:lnTo>
                    <a:lnTo>
                      <a:pt x="331" y="551"/>
                    </a:lnTo>
                    <a:lnTo>
                      <a:pt x="329" y="549"/>
                    </a:lnTo>
                    <a:lnTo>
                      <a:pt x="327" y="547"/>
                    </a:lnTo>
                    <a:lnTo>
                      <a:pt x="325" y="545"/>
                    </a:lnTo>
                    <a:lnTo>
                      <a:pt x="323" y="543"/>
                    </a:lnTo>
                    <a:lnTo>
                      <a:pt x="319" y="541"/>
                    </a:lnTo>
                    <a:lnTo>
                      <a:pt x="315" y="539"/>
                    </a:lnTo>
                    <a:lnTo>
                      <a:pt x="311" y="537"/>
                    </a:lnTo>
                    <a:lnTo>
                      <a:pt x="307" y="535"/>
                    </a:lnTo>
                    <a:lnTo>
                      <a:pt x="303" y="533"/>
                    </a:lnTo>
                    <a:lnTo>
                      <a:pt x="300" y="531"/>
                    </a:lnTo>
                    <a:lnTo>
                      <a:pt x="297" y="529"/>
                    </a:lnTo>
                    <a:lnTo>
                      <a:pt x="296" y="527"/>
                    </a:lnTo>
                    <a:lnTo>
                      <a:pt x="296" y="526"/>
                    </a:lnTo>
                    <a:lnTo>
                      <a:pt x="296" y="524"/>
                    </a:lnTo>
                    <a:lnTo>
                      <a:pt x="295" y="522"/>
                    </a:lnTo>
                    <a:lnTo>
                      <a:pt x="295" y="520"/>
                    </a:lnTo>
                    <a:lnTo>
                      <a:pt x="294" y="519"/>
                    </a:lnTo>
                    <a:lnTo>
                      <a:pt x="293" y="516"/>
                    </a:lnTo>
                    <a:lnTo>
                      <a:pt x="292" y="515"/>
                    </a:lnTo>
                    <a:lnTo>
                      <a:pt x="288" y="511"/>
                    </a:lnTo>
                    <a:lnTo>
                      <a:pt x="283" y="507"/>
                    </a:lnTo>
                    <a:lnTo>
                      <a:pt x="283" y="503"/>
                    </a:lnTo>
                    <a:lnTo>
                      <a:pt x="283" y="501"/>
                    </a:lnTo>
                    <a:lnTo>
                      <a:pt x="286" y="499"/>
                    </a:lnTo>
                    <a:lnTo>
                      <a:pt x="289" y="496"/>
                    </a:lnTo>
                    <a:lnTo>
                      <a:pt x="293" y="496"/>
                    </a:lnTo>
                    <a:lnTo>
                      <a:pt x="297" y="496"/>
                    </a:lnTo>
                    <a:lnTo>
                      <a:pt x="299" y="498"/>
                    </a:lnTo>
                    <a:lnTo>
                      <a:pt x="300" y="499"/>
                    </a:lnTo>
                    <a:lnTo>
                      <a:pt x="302" y="501"/>
                    </a:lnTo>
                    <a:lnTo>
                      <a:pt x="304" y="503"/>
                    </a:lnTo>
                    <a:lnTo>
                      <a:pt x="308" y="504"/>
                    </a:lnTo>
                    <a:lnTo>
                      <a:pt x="312" y="507"/>
                    </a:lnTo>
                    <a:lnTo>
                      <a:pt x="315" y="508"/>
                    </a:lnTo>
                    <a:lnTo>
                      <a:pt x="319" y="511"/>
                    </a:lnTo>
                    <a:lnTo>
                      <a:pt x="324" y="512"/>
                    </a:lnTo>
                    <a:lnTo>
                      <a:pt x="328" y="515"/>
                    </a:lnTo>
                    <a:lnTo>
                      <a:pt x="332" y="519"/>
                    </a:lnTo>
                    <a:lnTo>
                      <a:pt x="336" y="523"/>
                    </a:lnTo>
                    <a:lnTo>
                      <a:pt x="338" y="526"/>
                    </a:lnTo>
                    <a:lnTo>
                      <a:pt x="341" y="527"/>
                    </a:lnTo>
                    <a:lnTo>
                      <a:pt x="343" y="530"/>
                    </a:lnTo>
                    <a:lnTo>
                      <a:pt x="345" y="531"/>
                    </a:lnTo>
                    <a:lnTo>
                      <a:pt x="349" y="531"/>
                    </a:lnTo>
                    <a:lnTo>
                      <a:pt x="353" y="531"/>
                    </a:lnTo>
                    <a:lnTo>
                      <a:pt x="357" y="531"/>
                    </a:lnTo>
                    <a:lnTo>
                      <a:pt x="361" y="531"/>
                    </a:lnTo>
                    <a:lnTo>
                      <a:pt x="364" y="528"/>
                    </a:lnTo>
                    <a:lnTo>
                      <a:pt x="365" y="525"/>
                    </a:lnTo>
                    <a:lnTo>
                      <a:pt x="367" y="522"/>
                    </a:lnTo>
                    <a:lnTo>
                      <a:pt x="369" y="518"/>
                    </a:lnTo>
                    <a:lnTo>
                      <a:pt x="371" y="515"/>
                    </a:lnTo>
                    <a:lnTo>
                      <a:pt x="372" y="511"/>
                    </a:lnTo>
                    <a:lnTo>
                      <a:pt x="373" y="507"/>
                    </a:lnTo>
                    <a:lnTo>
                      <a:pt x="374" y="503"/>
                    </a:lnTo>
                    <a:lnTo>
                      <a:pt x="377" y="493"/>
                    </a:lnTo>
                    <a:lnTo>
                      <a:pt x="378" y="484"/>
                    </a:lnTo>
                    <a:lnTo>
                      <a:pt x="379" y="475"/>
                    </a:lnTo>
                    <a:lnTo>
                      <a:pt x="380" y="465"/>
                    </a:lnTo>
                    <a:lnTo>
                      <a:pt x="382" y="444"/>
                    </a:lnTo>
                    <a:lnTo>
                      <a:pt x="383" y="424"/>
                    </a:lnTo>
                    <a:lnTo>
                      <a:pt x="384" y="415"/>
                    </a:lnTo>
                    <a:lnTo>
                      <a:pt x="385" y="405"/>
                    </a:lnTo>
                    <a:lnTo>
                      <a:pt x="385" y="396"/>
                    </a:lnTo>
                    <a:lnTo>
                      <a:pt x="386" y="387"/>
                    </a:lnTo>
                    <a:lnTo>
                      <a:pt x="386" y="381"/>
                    </a:lnTo>
                    <a:lnTo>
                      <a:pt x="386" y="375"/>
                    </a:lnTo>
                    <a:lnTo>
                      <a:pt x="386" y="369"/>
                    </a:lnTo>
                    <a:lnTo>
                      <a:pt x="385" y="362"/>
                    </a:lnTo>
                    <a:lnTo>
                      <a:pt x="387" y="359"/>
                    </a:lnTo>
                    <a:lnTo>
                      <a:pt x="388" y="356"/>
                    </a:lnTo>
                    <a:lnTo>
                      <a:pt x="389" y="355"/>
                    </a:lnTo>
                    <a:lnTo>
                      <a:pt x="389" y="353"/>
                    </a:lnTo>
                    <a:lnTo>
                      <a:pt x="389" y="351"/>
                    </a:lnTo>
                    <a:lnTo>
                      <a:pt x="389" y="348"/>
                    </a:lnTo>
                    <a:lnTo>
                      <a:pt x="389" y="345"/>
                    </a:lnTo>
                    <a:lnTo>
                      <a:pt x="389" y="341"/>
                    </a:lnTo>
                    <a:lnTo>
                      <a:pt x="388" y="338"/>
                    </a:lnTo>
                    <a:lnTo>
                      <a:pt x="388" y="334"/>
                    </a:lnTo>
                    <a:lnTo>
                      <a:pt x="389" y="331"/>
                    </a:lnTo>
                    <a:lnTo>
                      <a:pt x="391" y="327"/>
                    </a:lnTo>
                    <a:lnTo>
                      <a:pt x="393" y="324"/>
                    </a:lnTo>
                    <a:lnTo>
                      <a:pt x="395" y="321"/>
                    </a:lnTo>
                    <a:lnTo>
                      <a:pt x="398" y="315"/>
                    </a:lnTo>
                    <a:lnTo>
                      <a:pt x="402" y="308"/>
                    </a:lnTo>
                    <a:lnTo>
                      <a:pt x="402" y="303"/>
                    </a:lnTo>
                    <a:lnTo>
                      <a:pt x="402" y="299"/>
                    </a:lnTo>
                    <a:lnTo>
                      <a:pt x="404" y="293"/>
                    </a:lnTo>
                    <a:lnTo>
                      <a:pt x="405" y="287"/>
                    </a:lnTo>
                    <a:lnTo>
                      <a:pt x="406" y="280"/>
                    </a:lnTo>
                    <a:lnTo>
                      <a:pt x="408" y="275"/>
                    </a:lnTo>
                    <a:lnTo>
                      <a:pt x="409" y="268"/>
                    </a:lnTo>
                    <a:lnTo>
                      <a:pt x="409" y="262"/>
                    </a:lnTo>
                    <a:lnTo>
                      <a:pt x="412" y="255"/>
                    </a:lnTo>
                    <a:lnTo>
                      <a:pt x="413" y="249"/>
                    </a:lnTo>
                    <a:lnTo>
                      <a:pt x="415" y="246"/>
                    </a:lnTo>
                    <a:lnTo>
                      <a:pt x="416" y="244"/>
                    </a:lnTo>
                    <a:lnTo>
                      <a:pt x="417" y="242"/>
                    </a:lnTo>
                    <a:lnTo>
                      <a:pt x="419" y="239"/>
                    </a:lnTo>
                    <a:lnTo>
                      <a:pt x="421" y="237"/>
                    </a:lnTo>
                    <a:lnTo>
                      <a:pt x="423" y="234"/>
                    </a:lnTo>
                    <a:lnTo>
                      <a:pt x="424" y="232"/>
                    </a:lnTo>
                    <a:lnTo>
                      <a:pt x="425" y="230"/>
                    </a:lnTo>
                    <a:lnTo>
                      <a:pt x="426" y="222"/>
                    </a:lnTo>
                    <a:lnTo>
                      <a:pt x="427" y="214"/>
                    </a:lnTo>
                    <a:lnTo>
                      <a:pt x="429" y="206"/>
                    </a:lnTo>
                    <a:lnTo>
                      <a:pt x="429" y="198"/>
                    </a:lnTo>
                    <a:lnTo>
                      <a:pt x="432" y="190"/>
                    </a:lnTo>
                    <a:lnTo>
                      <a:pt x="434" y="183"/>
                    </a:lnTo>
                    <a:lnTo>
                      <a:pt x="436" y="180"/>
                    </a:lnTo>
                    <a:lnTo>
                      <a:pt x="437" y="176"/>
                    </a:lnTo>
                    <a:lnTo>
                      <a:pt x="437" y="172"/>
                    </a:lnTo>
                    <a:lnTo>
                      <a:pt x="437" y="167"/>
                    </a:lnTo>
                    <a:lnTo>
                      <a:pt x="435" y="167"/>
                    </a:lnTo>
                    <a:lnTo>
                      <a:pt x="434" y="167"/>
                    </a:lnTo>
                    <a:lnTo>
                      <a:pt x="433" y="166"/>
                    </a:lnTo>
                    <a:lnTo>
                      <a:pt x="432" y="166"/>
                    </a:lnTo>
                    <a:lnTo>
                      <a:pt x="430" y="166"/>
                    </a:lnTo>
                    <a:lnTo>
                      <a:pt x="429" y="166"/>
                    </a:lnTo>
                    <a:lnTo>
                      <a:pt x="425" y="166"/>
                    </a:lnTo>
                    <a:lnTo>
                      <a:pt x="421" y="166"/>
                    </a:lnTo>
                    <a:lnTo>
                      <a:pt x="417" y="167"/>
                    </a:lnTo>
                    <a:lnTo>
                      <a:pt x="413" y="167"/>
                    </a:lnTo>
                    <a:lnTo>
                      <a:pt x="410" y="169"/>
                    </a:lnTo>
                    <a:lnTo>
                      <a:pt x="409" y="169"/>
                    </a:lnTo>
                    <a:lnTo>
                      <a:pt x="405" y="171"/>
                    </a:lnTo>
                    <a:lnTo>
                      <a:pt x="401" y="173"/>
                    </a:lnTo>
                    <a:lnTo>
                      <a:pt x="397" y="176"/>
                    </a:lnTo>
                    <a:lnTo>
                      <a:pt x="394" y="178"/>
                    </a:lnTo>
                    <a:lnTo>
                      <a:pt x="388" y="185"/>
                    </a:lnTo>
                    <a:lnTo>
                      <a:pt x="381" y="191"/>
                    </a:lnTo>
                    <a:lnTo>
                      <a:pt x="374" y="198"/>
                    </a:lnTo>
                    <a:lnTo>
                      <a:pt x="369" y="203"/>
                    </a:lnTo>
                    <a:lnTo>
                      <a:pt x="365" y="206"/>
                    </a:lnTo>
                    <a:lnTo>
                      <a:pt x="362" y="208"/>
                    </a:lnTo>
                    <a:lnTo>
                      <a:pt x="359" y="210"/>
                    </a:lnTo>
                    <a:lnTo>
                      <a:pt x="356" y="211"/>
                    </a:lnTo>
                    <a:lnTo>
                      <a:pt x="356" y="214"/>
                    </a:lnTo>
                    <a:lnTo>
                      <a:pt x="356" y="217"/>
                    </a:lnTo>
                    <a:lnTo>
                      <a:pt x="356" y="220"/>
                    </a:lnTo>
                    <a:lnTo>
                      <a:pt x="357" y="222"/>
                    </a:lnTo>
                    <a:lnTo>
                      <a:pt x="358" y="226"/>
                    </a:lnTo>
                    <a:lnTo>
                      <a:pt x="361" y="230"/>
                    </a:lnTo>
                    <a:lnTo>
                      <a:pt x="363" y="235"/>
                    </a:lnTo>
                    <a:lnTo>
                      <a:pt x="365" y="239"/>
                    </a:lnTo>
                    <a:lnTo>
                      <a:pt x="365" y="242"/>
                    </a:lnTo>
                    <a:lnTo>
                      <a:pt x="366" y="244"/>
                    </a:lnTo>
                    <a:lnTo>
                      <a:pt x="367" y="247"/>
                    </a:lnTo>
                    <a:lnTo>
                      <a:pt x="367" y="250"/>
                    </a:lnTo>
                    <a:lnTo>
                      <a:pt x="365" y="251"/>
                    </a:lnTo>
                    <a:lnTo>
                      <a:pt x="364" y="252"/>
                    </a:lnTo>
                    <a:lnTo>
                      <a:pt x="361" y="254"/>
                    </a:lnTo>
                    <a:lnTo>
                      <a:pt x="360" y="255"/>
                    </a:lnTo>
                    <a:lnTo>
                      <a:pt x="357" y="258"/>
                    </a:lnTo>
                    <a:lnTo>
                      <a:pt x="354" y="262"/>
                    </a:lnTo>
                    <a:lnTo>
                      <a:pt x="352" y="266"/>
                    </a:lnTo>
                    <a:lnTo>
                      <a:pt x="349" y="270"/>
                    </a:lnTo>
                    <a:lnTo>
                      <a:pt x="345" y="273"/>
                    </a:lnTo>
                    <a:lnTo>
                      <a:pt x="342" y="275"/>
                    </a:lnTo>
                    <a:lnTo>
                      <a:pt x="340" y="277"/>
                    </a:lnTo>
                    <a:lnTo>
                      <a:pt x="337" y="278"/>
                    </a:lnTo>
                    <a:lnTo>
                      <a:pt x="334" y="279"/>
                    </a:lnTo>
                    <a:lnTo>
                      <a:pt x="332" y="279"/>
                    </a:lnTo>
                    <a:lnTo>
                      <a:pt x="325" y="279"/>
                    </a:lnTo>
                    <a:lnTo>
                      <a:pt x="320" y="279"/>
                    </a:lnTo>
                    <a:lnTo>
                      <a:pt x="313" y="279"/>
                    </a:lnTo>
                    <a:lnTo>
                      <a:pt x="307" y="279"/>
                    </a:lnTo>
                    <a:lnTo>
                      <a:pt x="304" y="279"/>
                    </a:lnTo>
                    <a:lnTo>
                      <a:pt x="301" y="280"/>
                    </a:lnTo>
                    <a:lnTo>
                      <a:pt x="298" y="280"/>
                    </a:lnTo>
                    <a:lnTo>
                      <a:pt x="296" y="282"/>
                    </a:lnTo>
                    <a:lnTo>
                      <a:pt x="292" y="284"/>
                    </a:lnTo>
                    <a:lnTo>
                      <a:pt x="289" y="287"/>
                    </a:lnTo>
                    <a:lnTo>
                      <a:pt x="284" y="290"/>
                    </a:lnTo>
                    <a:lnTo>
                      <a:pt x="278" y="291"/>
                    </a:lnTo>
                    <a:lnTo>
                      <a:pt x="275" y="293"/>
                    </a:lnTo>
                    <a:lnTo>
                      <a:pt x="272" y="294"/>
                    </a:lnTo>
                    <a:lnTo>
                      <a:pt x="269" y="295"/>
                    </a:lnTo>
                    <a:lnTo>
                      <a:pt x="267" y="297"/>
                    </a:lnTo>
                    <a:lnTo>
                      <a:pt x="266" y="299"/>
                    </a:lnTo>
                    <a:lnTo>
                      <a:pt x="265" y="302"/>
                    </a:lnTo>
                    <a:lnTo>
                      <a:pt x="262" y="303"/>
                    </a:lnTo>
                    <a:lnTo>
                      <a:pt x="259" y="303"/>
                    </a:lnTo>
                    <a:lnTo>
                      <a:pt x="256" y="303"/>
                    </a:lnTo>
                    <a:lnTo>
                      <a:pt x="253" y="304"/>
                    </a:lnTo>
                    <a:lnTo>
                      <a:pt x="243" y="311"/>
                    </a:lnTo>
                    <a:lnTo>
                      <a:pt x="233" y="319"/>
                    </a:lnTo>
                    <a:lnTo>
                      <a:pt x="228" y="323"/>
                    </a:lnTo>
                    <a:lnTo>
                      <a:pt x="224" y="327"/>
                    </a:lnTo>
                    <a:lnTo>
                      <a:pt x="219" y="331"/>
                    </a:lnTo>
                    <a:lnTo>
                      <a:pt x="215" y="336"/>
                    </a:lnTo>
                    <a:lnTo>
                      <a:pt x="208" y="331"/>
                    </a:lnTo>
                    <a:lnTo>
                      <a:pt x="200" y="327"/>
                    </a:lnTo>
                    <a:lnTo>
                      <a:pt x="196" y="325"/>
                    </a:lnTo>
                    <a:lnTo>
                      <a:pt x="192" y="323"/>
                    </a:lnTo>
                    <a:lnTo>
                      <a:pt x="189" y="323"/>
                    </a:lnTo>
                    <a:lnTo>
                      <a:pt x="187" y="323"/>
                    </a:lnTo>
                    <a:lnTo>
                      <a:pt x="184" y="323"/>
                    </a:lnTo>
                    <a:lnTo>
                      <a:pt x="181" y="323"/>
                    </a:lnTo>
                    <a:lnTo>
                      <a:pt x="180" y="324"/>
                    </a:lnTo>
                    <a:lnTo>
                      <a:pt x="179" y="327"/>
                    </a:lnTo>
                    <a:lnTo>
                      <a:pt x="176" y="329"/>
                    </a:lnTo>
                    <a:lnTo>
                      <a:pt x="174" y="332"/>
                    </a:lnTo>
                    <a:lnTo>
                      <a:pt x="169" y="338"/>
                    </a:lnTo>
                    <a:lnTo>
                      <a:pt x="164" y="343"/>
                    </a:lnTo>
                    <a:lnTo>
                      <a:pt x="157" y="348"/>
                    </a:lnTo>
                    <a:lnTo>
                      <a:pt x="151" y="353"/>
                    </a:lnTo>
                    <a:lnTo>
                      <a:pt x="148" y="355"/>
                    </a:lnTo>
                    <a:lnTo>
                      <a:pt x="146" y="357"/>
                    </a:lnTo>
                    <a:lnTo>
                      <a:pt x="143" y="358"/>
                    </a:lnTo>
                    <a:lnTo>
                      <a:pt x="141" y="359"/>
                    </a:lnTo>
                    <a:lnTo>
                      <a:pt x="140" y="360"/>
                    </a:lnTo>
                    <a:lnTo>
                      <a:pt x="138" y="360"/>
                    </a:lnTo>
                    <a:lnTo>
                      <a:pt x="137" y="359"/>
                    </a:lnTo>
                    <a:lnTo>
                      <a:pt x="136" y="359"/>
                    </a:lnTo>
                    <a:lnTo>
                      <a:pt x="134" y="358"/>
                    </a:lnTo>
                    <a:lnTo>
                      <a:pt x="132" y="357"/>
                    </a:lnTo>
                    <a:lnTo>
                      <a:pt x="129" y="356"/>
                    </a:lnTo>
                    <a:lnTo>
                      <a:pt x="126" y="356"/>
                    </a:lnTo>
                    <a:lnTo>
                      <a:pt x="124" y="356"/>
                    </a:lnTo>
                    <a:lnTo>
                      <a:pt x="121" y="356"/>
                    </a:lnTo>
                    <a:lnTo>
                      <a:pt x="117" y="356"/>
                    </a:lnTo>
                    <a:lnTo>
                      <a:pt x="114" y="356"/>
                    </a:lnTo>
                    <a:lnTo>
                      <a:pt x="113" y="356"/>
                    </a:lnTo>
                    <a:lnTo>
                      <a:pt x="112" y="356"/>
                    </a:lnTo>
                    <a:lnTo>
                      <a:pt x="110" y="356"/>
                    </a:lnTo>
                    <a:lnTo>
                      <a:pt x="108" y="355"/>
                    </a:lnTo>
                    <a:lnTo>
                      <a:pt x="107" y="354"/>
                    </a:lnTo>
                    <a:lnTo>
                      <a:pt x="105" y="352"/>
                    </a:lnTo>
                    <a:lnTo>
                      <a:pt x="103" y="351"/>
                    </a:lnTo>
                    <a:lnTo>
                      <a:pt x="100" y="347"/>
                    </a:lnTo>
                    <a:lnTo>
                      <a:pt x="98" y="346"/>
                    </a:lnTo>
                    <a:lnTo>
                      <a:pt x="97" y="345"/>
                    </a:lnTo>
                    <a:lnTo>
                      <a:pt x="96" y="345"/>
                    </a:lnTo>
                    <a:lnTo>
                      <a:pt x="96" y="343"/>
                    </a:lnTo>
                    <a:lnTo>
                      <a:pt x="96" y="343"/>
                    </a:lnTo>
                    <a:lnTo>
                      <a:pt x="96" y="340"/>
                    </a:lnTo>
                    <a:lnTo>
                      <a:pt x="98" y="339"/>
                    </a:lnTo>
                    <a:lnTo>
                      <a:pt x="101" y="336"/>
                    </a:lnTo>
                    <a:lnTo>
                      <a:pt x="104" y="334"/>
                    </a:lnTo>
                    <a:lnTo>
                      <a:pt x="107" y="331"/>
                    </a:lnTo>
                    <a:lnTo>
                      <a:pt x="111" y="330"/>
                    </a:lnTo>
                    <a:lnTo>
                      <a:pt x="115" y="328"/>
                    </a:lnTo>
                    <a:lnTo>
                      <a:pt x="119" y="327"/>
                    </a:lnTo>
                    <a:lnTo>
                      <a:pt x="122" y="325"/>
                    </a:lnTo>
                    <a:lnTo>
                      <a:pt x="131" y="323"/>
                    </a:lnTo>
                    <a:lnTo>
                      <a:pt x="138" y="320"/>
                    </a:lnTo>
                    <a:lnTo>
                      <a:pt x="141" y="319"/>
                    </a:lnTo>
                    <a:lnTo>
                      <a:pt x="144" y="319"/>
                    </a:lnTo>
                    <a:lnTo>
                      <a:pt x="148" y="318"/>
                    </a:lnTo>
                    <a:lnTo>
                      <a:pt x="152" y="318"/>
                    </a:lnTo>
                    <a:lnTo>
                      <a:pt x="155" y="317"/>
                    </a:lnTo>
                    <a:lnTo>
                      <a:pt x="158" y="316"/>
                    </a:lnTo>
                    <a:lnTo>
                      <a:pt x="160" y="315"/>
                    </a:lnTo>
                    <a:lnTo>
                      <a:pt x="160" y="315"/>
                    </a:lnTo>
                    <a:lnTo>
                      <a:pt x="162" y="315"/>
                    </a:lnTo>
                    <a:lnTo>
                      <a:pt x="163" y="314"/>
                    </a:lnTo>
                    <a:lnTo>
                      <a:pt x="165" y="311"/>
                    </a:lnTo>
                    <a:lnTo>
                      <a:pt x="166" y="309"/>
                    </a:lnTo>
                    <a:lnTo>
                      <a:pt x="167" y="307"/>
                    </a:lnTo>
                    <a:lnTo>
                      <a:pt x="167" y="304"/>
                    </a:lnTo>
                    <a:lnTo>
                      <a:pt x="167" y="303"/>
                    </a:lnTo>
                    <a:lnTo>
                      <a:pt x="167" y="299"/>
                    </a:lnTo>
                    <a:lnTo>
                      <a:pt x="167" y="297"/>
                    </a:lnTo>
                    <a:lnTo>
                      <a:pt x="166" y="295"/>
                    </a:lnTo>
                    <a:lnTo>
                      <a:pt x="165" y="288"/>
                    </a:lnTo>
                    <a:lnTo>
                      <a:pt x="164" y="283"/>
                    </a:lnTo>
                    <a:lnTo>
                      <a:pt x="164" y="279"/>
                    </a:lnTo>
                    <a:lnTo>
                      <a:pt x="164" y="276"/>
                    </a:lnTo>
                    <a:lnTo>
                      <a:pt x="164" y="274"/>
                    </a:lnTo>
                    <a:lnTo>
                      <a:pt x="165" y="270"/>
                    </a:lnTo>
                    <a:lnTo>
                      <a:pt x="168" y="263"/>
                    </a:lnTo>
                    <a:lnTo>
                      <a:pt x="172" y="254"/>
                    </a:lnTo>
                    <a:lnTo>
                      <a:pt x="176" y="246"/>
                    </a:lnTo>
                    <a:lnTo>
                      <a:pt x="180" y="238"/>
                    </a:lnTo>
                    <a:lnTo>
                      <a:pt x="184" y="230"/>
                    </a:lnTo>
                    <a:lnTo>
                      <a:pt x="188" y="221"/>
                    </a:lnTo>
                    <a:lnTo>
                      <a:pt x="189" y="217"/>
                    </a:lnTo>
                    <a:lnTo>
                      <a:pt x="190" y="214"/>
                    </a:lnTo>
                    <a:lnTo>
                      <a:pt x="191" y="210"/>
                    </a:lnTo>
                    <a:lnTo>
                      <a:pt x="191" y="206"/>
                    </a:lnTo>
                    <a:lnTo>
                      <a:pt x="188" y="205"/>
                    </a:lnTo>
                    <a:lnTo>
                      <a:pt x="184" y="203"/>
                    </a:lnTo>
                    <a:lnTo>
                      <a:pt x="182" y="201"/>
                    </a:lnTo>
                    <a:lnTo>
                      <a:pt x="179" y="200"/>
                    </a:lnTo>
                    <a:lnTo>
                      <a:pt x="178" y="199"/>
                    </a:lnTo>
                    <a:lnTo>
                      <a:pt x="176" y="199"/>
                    </a:lnTo>
                    <a:lnTo>
                      <a:pt x="175" y="199"/>
                    </a:lnTo>
                    <a:lnTo>
                      <a:pt x="174" y="199"/>
                    </a:lnTo>
                    <a:lnTo>
                      <a:pt x="172" y="200"/>
                    </a:lnTo>
                    <a:lnTo>
                      <a:pt x="169" y="201"/>
                    </a:lnTo>
                    <a:lnTo>
                      <a:pt x="166" y="204"/>
                    </a:lnTo>
                    <a:lnTo>
                      <a:pt x="163" y="206"/>
                    </a:lnTo>
                    <a:lnTo>
                      <a:pt x="159" y="206"/>
                    </a:lnTo>
                    <a:lnTo>
                      <a:pt x="155" y="207"/>
                    </a:lnTo>
                    <a:lnTo>
                      <a:pt x="151" y="208"/>
                    </a:lnTo>
                    <a:lnTo>
                      <a:pt x="147" y="209"/>
                    </a:lnTo>
                    <a:lnTo>
                      <a:pt x="144" y="212"/>
                    </a:lnTo>
                    <a:lnTo>
                      <a:pt x="142" y="216"/>
                    </a:lnTo>
                    <a:lnTo>
                      <a:pt x="140" y="217"/>
                    </a:lnTo>
                    <a:lnTo>
                      <a:pt x="139" y="217"/>
                    </a:lnTo>
                    <a:lnTo>
                      <a:pt x="138" y="217"/>
                    </a:lnTo>
                    <a:lnTo>
                      <a:pt x="136" y="217"/>
                    </a:lnTo>
                    <a:lnTo>
                      <a:pt x="135" y="217"/>
                    </a:lnTo>
                    <a:lnTo>
                      <a:pt x="133" y="217"/>
                    </a:lnTo>
                    <a:lnTo>
                      <a:pt x="132" y="217"/>
                    </a:lnTo>
                    <a:lnTo>
                      <a:pt x="130" y="218"/>
                    </a:lnTo>
                    <a:lnTo>
                      <a:pt x="115" y="229"/>
                    </a:lnTo>
                    <a:lnTo>
                      <a:pt x="106" y="235"/>
                    </a:lnTo>
                    <a:lnTo>
                      <a:pt x="101" y="238"/>
                    </a:lnTo>
                    <a:lnTo>
                      <a:pt x="100" y="239"/>
                    </a:lnTo>
                    <a:lnTo>
                      <a:pt x="96" y="241"/>
                    </a:lnTo>
                    <a:lnTo>
                      <a:pt x="92" y="243"/>
                    </a:lnTo>
                    <a:lnTo>
                      <a:pt x="90" y="243"/>
                    </a:lnTo>
                    <a:lnTo>
                      <a:pt x="87" y="246"/>
                    </a:lnTo>
                    <a:lnTo>
                      <a:pt x="83" y="248"/>
                    </a:lnTo>
                    <a:lnTo>
                      <a:pt x="79" y="250"/>
                    </a:lnTo>
                    <a:lnTo>
                      <a:pt x="80" y="250"/>
                    </a:lnTo>
                    <a:lnTo>
                      <a:pt x="80" y="250"/>
                    </a:lnTo>
                    <a:lnTo>
                      <a:pt x="80" y="251"/>
                    </a:lnTo>
                    <a:lnTo>
                      <a:pt x="79" y="251"/>
                    </a:lnTo>
                    <a:lnTo>
                      <a:pt x="78" y="252"/>
                    </a:lnTo>
                    <a:lnTo>
                      <a:pt x="77" y="253"/>
                    </a:lnTo>
                    <a:lnTo>
                      <a:pt x="76" y="254"/>
                    </a:lnTo>
                    <a:lnTo>
                      <a:pt x="75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69" y="255"/>
                    </a:lnTo>
                    <a:lnTo>
                      <a:pt x="64" y="257"/>
                    </a:lnTo>
                    <a:lnTo>
                      <a:pt x="63" y="257"/>
                    </a:lnTo>
                    <a:lnTo>
                      <a:pt x="58" y="257"/>
                    </a:lnTo>
                    <a:lnTo>
                      <a:pt x="53" y="258"/>
                    </a:lnTo>
                    <a:lnTo>
                      <a:pt x="52" y="257"/>
                    </a:lnTo>
                    <a:lnTo>
                      <a:pt x="50" y="257"/>
                    </a:lnTo>
                    <a:lnTo>
                      <a:pt x="48" y="256"/>
                    </a:lnTo>
                    <a:lnTo>
                      <a:pt x="46" y="255"/>
                    </a:lnTo>
                    <a:lnTo>
                      <a:pt x="44" y="254"/>
                    </a:lnTo>
                    <a:lnTo>
                      <a:pt x="42" y="252"/>
                    </a:lnTo>
                    <a:lnTo>
                      <a:pt x="40" y="2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ṣḷïḍe">
                <a:extLst>
                  <a:ext uri="{FF2B5EF4-FFF2-40B4-BE49-F238E27FC236}">
                    <a16:creationId xmlns:a16="http://schemas.microsoft.com/office/drawing/2014/main" id="{043BD1C9-0E3F-DD49-B2E0-714DB59AD3E5}"/>
                  </a:ext>
                </a:extLst>
              </p:cNvPr>
              <p:cNvSpPr/>
              <p:nvPr/>
            </p:nvSpPr>
            <p:spPr bwMode="auto">
              <a:xfrm>
                <a:off x="5662613" y="3254376"/>
                <a:ext cx="147638" cy="69850"/>
              </a:xfrm>
              <a:custGeom>
                <a:avLst/>
                <a:gdLst>
                  <a:gd name="T0" fmla="*/ 68 w 93"/>
                  <a:gd name="T1" fmla="*/ 0 h 44"/>
                  <a:gd name="T2" fmla="*/ 70 w 93"/>
                  <a:gd name="T3" fmla="*/ 0 h 44"/>
                  <a:gd name="T4" fmla="*/ 72 w 93"/>
                  <a:gd name="T5" fmla="*/ 0 h 44"/>
                  <a:gd name="T6" fmla="*/ 75 w 93"/>
                  <a:gd name="T7" fmla="*/ 1 h 44"/>
                  <a:gd name="T8" fmla="*/ 76 w 93"/>
                  <a:gd name="T9" fmla="*/ 1 h 44"/>
                  <a:gd name="T10" fmla="*/ 79 w 93"/>
                  <a:gd name="T11" fmla="*/ 3 h 44"/>
                  <a:gd name="T12" fmla="*/ 81 w 93"/>
                  <a:gd name="T13" fmla="*/ 4 h 44"/>
                  <a:gd name="T14" fmla="*/ 83 w 93"/>
                  <a:gd name="T15" fmla="*/ 5 h 44"/>
                  <a:gd name="T16" fmla="*/ 85 w 93"/>
                  <a:gd name="T17" fmla="*/ 7 h 44"/>
                  <a:gd name="T18" fmla="*/ 87 w 93"/>
                  <a:gd name="T19" fmla="*/ 8 h 44"/>
                  <a:gd name="T20" fmla="*/ 88 w 93"/>
                  <a:gd name="T21" fmla="*/ 10 h 44"/>
                  <a:gd name="T22" fmla="*/ 89 w 93"/>
                  <a:gd name="T23" fmla="*/ 12 h 44"/>
                  <a:gd name="T24" fmla="*/ 91 w 93"/>
                  <a:gd name="T25" fmla="*/ 14 h 44"/>
                  <a:gd name="T26" fmla="*/ 92 w 93"/>
                  <a:gd name="T27" fmla="*/ 16 h 44"/>
                  <a:gd name="T28" fmla="*/ 93 w 93"/>
                  <a:gd name="T29" fmla="*/ 18 h 44"/>
                  <a:gd name="T30" fmla="*/ 93 w 93"/>
                  <a:gd name="T31" fmla="*/ 20 h 44"/>
                  <a:gd name="T32" fmla="*/ 93 w 93"/>
                  <a:gd name="T33" fmla="*/ 22 h 44"/>
                  <a:gd name="T34" fmla="*/ 91 w 93"/>
                  <a:gd name="T35" fmla="*/ 25 h 44"/>
                  <a:gd name="T36" fmla="*/ 88 w 93"/>
                  <a:gd name="T37" fmla="*/ 30 h 44"/>
                  <a:gd name="T38" fmla="*/ 86 w 93"/>
                  <a:gd name="T39" fmla="*/ 32 h 44"/>
                  <a:gd name="T40" fmla="*/ 84 w 93"/>
                  <a:gd name="T41" fmla="*/ 33 h 44"/>
                  <a:gd name="T42" fmla="*/ 83 w 93"/>
                  <a:gd name="T43" fmla="*/ 35 h 44"/>
                  <a:gd name="T44" fmla="*/ 81 w 93"/>
                  <a:gd name="T45" fmla="*/ 36 h 44"/>
                  <a:gd name="T46" fmla="*/ 78 w 93"/>
                  <a:gd name="T47" fmla="*/ 38 h 44"/>
                  <a:gd name="T48" fmla="*/ 72 w 93"/>
                  <a:gd name="T49" fmla="*/ 39 h 44"/>
                  <a:gd name="T50" fmla="*/ 65 w 93"/>
                  <a:gd name="T51" fmla="*/ 40 h 44"/>
                  <a:gd name="T52" fmla="*/ 57 w 93"/>
                  <a:gd name="T53" fmla="*/ 42 h 44"/>
                  <a:gd name="T54" fmla="*/ 49 w 93"/>
                  <a:gd name="T55" fmla="*/ 43 h 44"/>
                  <a:gd name="T56" fmla="*/ 42 w 93"/>
                  <a:gd name="T57" fmla="*/ 44 h 44"/>
                  <a:gd name="T58" fmla="*/ 37 w 93"/>
                  <a:gd name="T59" fmla="*/ 44 h 44"/>
                  <a:gd name="T60" fmla="*/ 35 w 93"/>
                  <a:gd name="T61" fmla="*/ 44 h 44"/>
                  <a:gd name="T62" fmla="*/ 31 w 93"/>
                  <a:gd name="T63" fmla="*/ 39 h 44"/>
                  <a:gd name="T64" fmla="*/ 28 w 93"/>
                  <a:gd name="T65" fmla="*/ 34 h 44"/>
                  <a:gd name="T66" fmla="*/ 23 w 93"/>
                  <a:gd name="T67" fmla="*/ 32 h 44"/>
                  <a:gd name="T68" fmla="*/ 18 w 93"/>
                  <a:gd name="T69" fmla="*/ 30 h 44"/>
                  <a:gd name="T70" fmla="*/ 14 w 93"/>
                  <a:gd name="T71" fmla="*/ 29 h 44"/>
                  <a:gd name="T72" fmla="*/ 10 w 93"/>
                  <a:gd name="T73" fmla="*/ 28 h 44"/>
                  <a:gd name="T74" fmla="*/ 8 w 93"/>
                  <a:gd name="T75" fmla="*/ 27 h 44"/>
                  <a:gd name="T76" fmla="*/ 6 w 93"/>
                  <a:gd name="T77" fmla="*/ 25 h 44"/>
                  <a:gd name="T78" fmla="*/ 5 w 93"/>
                  <a:gd name="T79" fmla="*/ 24 h 44"/>
                  <a:gd name="T80" fmla="*/ 4 w 93"/>
                  <a:gd name="T81" fmla="*/ 22 h 44"/>
                  <a:gd name="T82" fmla="*/ 2 w 93"/>
                  <a:gd name="T83" fmla="*/ 20 h 44"/>
                  <a:gd name="T84" fmla="*/ 1 w 93"/>
                  <a:gd name="T85" fmla="*/ 17 h 44"/>
                  <a:gd name="T86" fmla="*/ 0 w 93"/>
                  <a:gd name="T87" fmla="*/ 15 h 44"/>
                  <a:gd name="T88" fmla="*/ 0 w 93"/>
                  <a:gd name="T89" fmla="*/ 11 h 44"/>
                  <a:gd name="T90" fmla="*/ 4 w 93"/>
                  <a:gd name="T91" fmla="*/ 9 h 44"/>
                  <a:gd name="T92" fmla="*/ 8 w 93"/>
                  <a:gd name="T93" fmla="*/ 8 h 44"/>
                  <a:gd name="T94" fmla="*/ 12 w 93"/>
                  <a:gd name="T95" fmla="*/ 7 h 44"/>
                  <a:gd name="T96" fmla="*/ 17 w 93"/>
                  <a:gd name="T97" fmla="*/ 7 h 44"/>
                  <a:gd name="T98" fmla="*/ 28 w 93"/>
                  <a:gd name="T99" fmla="*/ 6 h 44"/>
                  <a:gd name="T100" fmla="*/ 39 w 93"/>
                  <a:gd name="T101" fmla="*/ 6 h 44"/>
                  <a:gd name="T102" fmla="*/ 40 w 93"/>
                  <a:gd name="T103" fmla="*/ 5 h 44"/>
                  <a:gd name="T104" fmla="*/ 41 w 93"/>
                  <a:gd name="T105" fmla="*/ 4 h 44"/>
                  <a:gd name="T106" fmla="*/ 43 w 93"/>
                  <a:gd name="T107" fmla="*/ 3 h 44"/>
                  <a:gd name="T108" fmla="*/ 45 w 93"/>
                  <a:gd name="T109" fmla="*/ 3 h 44"/>
                  <a:gd name="T110" fmla="*/ 48 w 93"/>
                  <a:gd name="T111" fmla="*/ 2 h 44"/>
                  <a:gd name="T112" fmla="*/ 53 w 93"/>
                  <a:gd name="T113" fmla="*/ 2 h 44"/>
                  <a:gd name="T114" fmla="*/ 58 w 93"/>
                  <a:gd name="T115" fmla="*/ 3 h 44"/>
                  <a:gd name="T116" fmla="*/ 62 w 93"/>
                  <a:gd name="T117" fmla="*/ 2 h 44"/>
                  <a:gd name="T118" fmla="*/ 64 w 93"/>
                  <a:gd name="T119" fmla="*/ 2 h 44"/>
                  <a:gd name="T120" fmla="*/ 65 w 93"/>
                  <a:gd name="T121" fmla="*/ 1 h 44"/>
                  <a:gd name="T122" fmla="*/ 67 w 93"/>
                  <a:gd name="T123" fmla="*/ 0 h 44"/>
                  <a:gd name="T124" fmla="*/ 68 w 93"/>
                  <a:gd name="T12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3" h="44">
                    <a:moveTo>
                      <a:pt x="68" y="0"/>
                    </a:moveTo>
                    <a:lnTo>
                      <a:pt x="70" y="0"/>
                    </a:lnTo>
                    <a:lnTo>
                      <a:pt x="72" y="0"/>
                    </a:lnTo>
                    <a:lnTo>
                      <a:pt x="75" y="1"/>
                    </a:lnTo>
                    <a:lnTo>
                      <a:pt x="76" y="1"/>
                    </a:lnTo>
                    <a:lnTo>
                      <a:pt x="79" y="3"/>
                    </a:lnTo>
                    <a:lnTo>
                      <a:pt x="81" y="4"/>
                    </a:lnTo>
                    <a:lnTo>
                      <a:pt x="83" y="5"/>
                    </a:lnTo>
                    <a:lnTo>
                      <a:pt x="85" y="7"/>
                    </a:lnTo>
                    <a:lnTo>
                      <a:pt x="87" y="8"/>
                    </a:lnTo>
                    <a:lnTo>
                      <a:pt x="88" y="10"/>
                    </a:lnTo>
                    <a:lnTo>
                      <a:pt x="89" y="12"/>
                    </a:lnTo>
                    <a:lnTo>
                      <a:pt x="91" y="14"/>
                    </a:lnTo>
                    <a:lnTo>
                      <a:pt x="92" y="16"/>
                    </a:lnTo>
                    <a:lnTo>
                      <a:pt x="93" y="18"/>
                    </a:lnTo>
                    <a:lnTo>
                      <a:pt x="93" y="20"/>
                    </a:lnTo>
                    <a:lnTo>
                      <a:pt x="93" y="22"/>
                    </a:lnTo>
                    <a:lnTo>
                      <a:pt x="91" y="25"/>
                    </a:lnTo>
                    <a:lnTo>
                      <a:pt x="88" y="30"/>
                    </a:lnTo>
                    <a:lnTo>
                      <a:pt x="86" y="32"/>
                    </a:lnTo>
                    <a:lnTo>
                      <a:pt x="84" y="33"/>
                    </a:lnTo>
                    <a:lnTo>
                      <a:pt x="83" y="35"/>
                    </a:lnTo>
                    <a:lnTo>
                      <a:pt x="81" y="36"/>
                    </a:lnTo>
                    <a:lnTo>
                      <a:pt x="78" y="38"/>
                    </a:lnTo>
                    <a:lnTo>
                      <a:pt x="72" y="39"/>
                    </a:lnTo>
                    <a:lnTo>
                      <a:pt x="65" y="40"/>
                    </a:lnTo>
                    <a:lnTo>
                      <a:pt x="57" y="42"/>
                    </a:lnTo>
                    <a:lnTo>
                      <a:pt x="49" y="43"/>
                    </a:lnTo>
                    <a:lnTo>
                      <a:pt x="42" y="44"/>
                    </a:lnTo>
                    <a:lnTo>
                      <a:pt x="37" y="44"/>
                    </a:lnTo>
                    <a:lnTo>
                      <a:pt x="35" y="44"/>
                    </a:lnTo>
                    <a:lnTo>
                      <a:pt x="31" y="39"/>
                    </a:lnTo>
                    <a:lnTo>
                      <a:pt x="28" y="34"/>
                    </a:lnTo>
                    <a:lnTo>
                      <a:pt x="23" y="32"/>
                    </a:lnTo>
                    <a:lnTo>
                      <a:pt x="18" y="30"/>
                    </a:lnTo>
                    <a:lnTo>
                      <a:pt x="14" y="29"/>
                    </a:lnTo>
                    <a:lnTo>
                      <a:pt x="10" y="28"/>
                    </a:lnTo>
                    <a:lnTo>
                      <a:pt x="8" y="27"/>
                    </a:lnTo>
                    <a:lnTo>
                      <a:pt x="6" y="25"/>
                    </a:lnTo>
                    <a:lnTo>
                      <a:pt x="5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1" y="17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2" y="7"/>
                    </a:lnTo>
                    <a:lnTo>
                      <a:pt x="17" y="7"/>
                    </a:lnTo>
                    <a:lnTo>
                      <a:pt x="28" y="6"/>
                    </a:lnTo>
                    <a:lnTo>
                      <a:pt x="39" y="6"/>
                    </a:lnTo>
                    <a:lnTo>
                      <a:pt x="40" y="5"/>
                    </a:lnTo>
                    <a:lnTo>
                      <a:pt x="41" y="4"/>
                    </a:lnTo>
                    <a:lnTo>
                      <a:pt x="43" y="3"/>
                    </a:lnTo>
                    <a:lnTo>
                      <a:pt x="45" y="3"/>
                    </a:lnTo>
                    <a:lnTo>
                      <a:pt x="48" y="2"/>
                    </a:lnTo>
                    <a:lnTo>
                      <a:pt x="53" y="2"/>
                    </a:lnTo>
                    <a:lnTo>
                      <a:pt x="58" y="3"/>
                    </a:lnTo>
                    <a:lnTo>
                      <a:pt x="62" y="2"/>
                    </a:lnTo>
                    <a:lnTo>
                      <a:pt x="64" y="2"/>
                    </a:lnTo>
                    <a:lnTo>
                      <a:pt x="65" y="1"/>
                    </a:lnTo>
                    <a:lnTo>
                      <a:pt x="67" y="0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Sļiḍè">
                <a:extLst>
                  <a:ext uri="{FF2B5EF4-FFF2-40B4-BE49-F238E27FC236}">
                    <a16:creationId xmlns:a16="http://schemas.microsoft.com/office/drawing/2014/main" id="{6A942139-B47F-1648-9CF7-F5F0B88CB93A}"/>
                  </a:ext>
                </a:extLst>
              </p:cNvPr>
              <p:cNvSpPr/>
              <p:nvPr/>
            </p:nvSpPr>
            <p:spPr bwMode="auto">
              <a:xfrm>
                <a:off x="5418138" y="3278188"/>
                <a:ext cx="92075" cy="284163"/>
              </a:xfrm>
              <a:custGeom>
                <a:avLst/>
                <a:gdLst>
                  <a:gd name="T0" fmla="*/ 28 w 58"/>
                  <a:gd name="T1" fmla="*/ 1 h 179"/>
                  <a:gd name="T2" fmla="*/ 31 w 58"/>
                  <a:gd name="T3" fmla="*/ 2 h 179"/>
                  <a:gd name="T4" fmla="*/ 33 w 58"/>
                  <a:gd name="T5" fmla="*/ 6 h 179"/>
                  <a:gd name="T6" fmla="*/ 38 w 58"/>
                  <a:gd name="T7" fmla="*/ 14 h 179"/>
                  <a:gd name="T8" fmla="*/ 43 w 58"/>
                  <a:gd name="T9" fmla="*/ 22 h 179"/>
                  <a:gd name="T10" fmla="*/ 46 w 58"/>
                  <a:gd name="T11" fmla="*/ 29 h 179"/>
                  <a:gd name="T12" fmla="*/ 47 w 58"/>
                  <a:gd name="T13" fmla="*/ 40 h 179"/>
                  <a:gd name="T14" fmla="*/ 49 w 58"/>
                  <a:gd name="T15" fmla="*/ 49 h 179"/>
                  <a:gd name="T16" fmla="*/ 49 w 58"/>
                  <a:gd name="T17" fmla="*/ 55 h 179"/>
                  <a:gd name="T18" fmla="*/ 51 w 58"/>
                  <a:gd name="T19" fmla="*/ 65 h 179"/>
                  <a:gd name="T20" fmla="*/ 55 w 58"/>
                  <a:gd name="T21" fmla="*/ 79 h 179"/>
                  <a:gd name="T22" fmla="*/ 58 w 58"/>
                  <a:gd name="T23" fmla="*/ 96 h 179"/>
                  <a:gd name="T24" fmla="*/ 58 w 58"/>
                  <a:gd name="T25" fmla="*/ 113 h 179"/>
                  <a:gd name="T26" fmla="*/ 57 w 58"/>
                  <a:gd name="T27" fmla="*/ 131 h 179"/>
                  <a:gd name="T28" fmla="*/ 54 w 58"/>
                  <a:gd name="T29" fmla="*/ 148 h 179"/>
                  <a:gd name="T30" fmla="*/ 50 w 58"/>
                  <a:gd name="T31" fmla="*/ 159 h 179"/>
                  <a:gd name="T32" fmla="*/ 46 w 58"/>
                  <a:gd name="T33" fmla="*/ 166 h 179"/>
                  <a:gd name="T34" fmla="*/ 42 w 58"/>
                  <a:gd name="T35" fmla="*/ 172 h 179"/>
                  <a:gd name="T36" fmla="*/ 38 w 58"/>
                  <a:gd name="T37" fmla="*/ 177 h 179"/>
                  <a:gd name="T38" fmla="*/ 33 w 58"/>
                  <a:gd name="T39" fmla="*/ 179 h 179"/>
                  <a:gd name="T40" fmla="*/ 27 w 58"/>
                  <a:gd name="T41" fmla="*/ 179 h 179"/>
                  <a:gd name="T42" fmla="*/ 22 w 58"/>
                  <a:gd name="T43" fmla="*/ 176 h 179"/>
                  <a:gd name="T44" fmla="*/ 16 w 58"/>
                  <a:gd name="T45" fmla="*/ 170 h 179"/>
                  <a:gd name="T46" fmla="*/ 10 w 58"/>
                  <a:gd name="T47" fmla="*/ 165 h 179"/>
                  <a:gd name="T48" fmla="*/ 5 w 58"/>
                  <a:gd name="T49" fmla="*/ 159 h 179"/>
                  <a:gd name="T50" fmla="*/ 2 w 58"/>
                  <a:gd name="T51" fmla="*/ 154 h 179"/>
                  <a:gd name="T52" fmla="*/ 1 w 58"/>
                  <a:gd name="T53" fmla="*/ 151 h 179"/>
                  <a:gd name="T54" fmla="*/ 0 w 58"/>
                  <a:gd name="T55" fmla="*/ 144 h 179"/>
                  <a:gd name="T56" fmla="*/ 2 w 58"/>
                  <a:gd name="T57" fmla="*/ 131 h 179"/>
                  <a:gd name="T58" fmla="*/ 4 w 58"/>
                  <a:gd name="T59" fmla="*/ 117 h 179"/>
                  <a:gd name="T60" fmla="*/ 10 w 58"/>
                  <a:gd name="T61" fmla="*/ 96 h 179"/>
                  <a:gd name="T62" fmla="*/ 17 w 58"/>
                  <a:gd name="T63" fmla="*/ 72 h 179"/>
                  <a:gd name="T64" fmla="*/ 20 w 58"/>
                  <a:gd name="T65" fmla="*/ 61 h 179"/>
                  <a:gd name="T66" fmla="*/ 21 w 58"/>
                  <a:gd name="T67" fmla="*/ 53 h 179"/>
                  <a:gd name="T68" fmla="*/ 19 w 58"/>
                  <a:gd name="T69" fmla="*/ 39 h 179"/>
                  <a:gd name="T70" fmla="*/ 18 w 58"/>
                  <a:gd name="T71" fmla="*/ 25 h 179"/>
                  <a:gd name="T72" fmla="*/ 17 w 58"/>
                  <a:gd name="T73" fmla="*/ 17 h 179"/>
                  <a:gd name="T74" fmla="*/ 18 w 58"/>
                  <a:gd name="T75" fmla="*/ 9 h 179"/>
                  <a:gd name="T76" fmla="*/ 18 w 58"/>
                  <a:gd name="T77" fmla="*/ 5 h 179"/>
                  <a:gd name="T78" fmla="*/ 20 w 58"/>
                  <a:gd name="T79" fmla="*/ 3 h 179"/>
                  <a:gd name="T80" fmla="*/ 22 w 58"/>
                  <a:gd name="T81" fmla="*/ 1 h 179"/>
                  <a:gd name="T82" fmla="*/ 24 w 58"/>
                  <a:gd name="T83" fmla="*/ 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179">
                    <a:moveTo>
                      <a:pt x="26" y="0"/>
                    </a:moveTo>
                    <a:lnTo>
                      <a:pt x="28" y="1"/>
                    </a:lnTo>
                    <a:lnTo>
                      <a:pt x="30" y="1"/>
                    </a:lnTo>
                    <a:lnTo>
                      <a:pt x="31" y="2"/>
                    </a:lnTo>
                    <a:lnTo>
                      <a:pt x="32" y="4"/>
                    </a:lnTo>
                    <a:lnTo>
                      <a:pt x="33" y="6"/>
                    </a:lnTo>
                    <a:lnTo>
                      <a:pt x="35" y="10"/>
                    </a:lnTo>
                    <a:lnTo>
                      <a:pt x="38" y="14"/>
                    </a:lnTo>
                    <a:lnTo>
                      <a:pt x="41" y="18"/>
                    </a:lnTo>
                    <a:lnTo>
                      <a:pt x="43" y="22"/>
                    </a:lnTo>
                    <a:lnTo>
                      <a:pt x="44" y="25"/>
                    </a:lnTo>
                    <a:lnTo>
                      <a:pt x="46" y="29"/>
                    </a:lnTo>
                    <a:lnTo>
                      <a:pt x="46" y="34"/>
                    </a:lnTo>
                    <a:lnTo>
                      <a:pt x="47" y="40"/>
                    </a:lnTo>
                    <a:lnTo>
                      <a:pt x="49" y="46"/>
                    </a:lnTo>
                    <a:lnTo>
                      <a:pt x="49" y="49"/>
                    </a:lnTo>
                    <a:lnTo>
                      <a:pt x="49" y="53"/>
                    </a:lnTo>
                    <a:lnTo>
                      <a:pt x="49" y="55"/>
                    </a:lnTo>
                    <a:lnTo>
                      <a:pt x="49" y="58"/>
                    </a:lnTo>
                    <a:lnTo>
                      <a:pt x="51" y="65"/>
                    </a:lnTo>
                    <a:lnTo>
                      <a:pt x="54" y="72"/>
                    </a:lnTo>
                    <a:lnTo>
                      <a:pt x="55" y="79"/>
                    </a:lnTo>
                    <a:lnTo>
                      <a:pt x="56" y="87"/>
                    </a:lnTo>
                    <a:lnTo>
                      <a:pt x="58" y="96"/>
                    </a:lnTo>
                    <a:lnTo>
                      <a:pt x="58" y="105"/>
                    </a:lnTo>
                    <a:lnTo>
                      <a:pt x="58" y="113"/>
                    </a:lnTo>
                    <a:lnTo>
                      <a:pt x="58" y="122"/>
                    </a:lnTo>
                    <a:lnTo>
                      <a:pt x="57" y="131"/>
                    </a:lnTo>
                    <a:lnTo>
                      <a:pt x="55" y="140"/>
                    </a:lnTo>
                    <a:lnTo>
                      <a:pt x="54" y="148"/>
                    </a:lnTo>
                    <a:lnTo>
                      <a:pt x="50" y="156"/>
                    </a:lnTo>
                    <a:lnTo>
                      <a:pt x="50" y="159"/>
                    </a:lnTo>
                    <a:lnTo>
                      <a:pt x="48" y="163"/>
                    </a:lnTo>
                    <a:lnTo>
                      <a:pt x="46" y="166"/>
                    </a:lnTo>
                    <a:lnTo>
                      <a:pt x="45" y="169"/>
                    </a:lnTo>
                    <a:lnTo>
                      <a:pt x="42" y="172"/>
                    </a:lnTo>
                    <a:lnTo>
                      <a:pt x="41" y="174"/>
                    </a:lnTo>
                    <a:lnTo>
                      <a:pt x="38" y="177"/>
                    </a:lnTo>
                    <a:lnTo>
                      <a:pt x="36" y="179"/>
                    </a:lnTo>
                    <a:lnTo>
                      <a:pt x="33" y="179"/>
                    </a:lnTo>
                    <a:lnTo>
                      <a:pt x="30" y="179"/>
                    </a:lnTo>
                    <a:lnTo>
                      <a:pt x="27" y="179"/>
                    </a:lnTo>
                    <a:lnTo>
                      <a:pt x="24" y="179"/>
                    </a:lnTo>
                    <a:lnTo>
                      <a:pt x="22" y="176"/>
                    </a:lnTo>
                    <a:lnTo>
                      <a:pt x="19" y="173"/>
                    </a:lnTo>
                    <a:lnTo>
                      <a:pt x="16" y="170"/>
                    </a:lnTo>
                    <a:lnTo>
                      <a:pt x="14" y="168"/>
                    </a:lnTo>
                    <a:lnTo>
                      <a:pt x="10" y="165"/>
                    </a:lnTo>
                    <a:lnTo>
                      <a:pt x="8" y="162"/>
                    </a:lnTo>
                    <a:lnTo>
                      <a:pt x="5" y="159"/>
                    </a:lnTo>
                    <a:lnTo>
                      <a:pt x="2" y="156"/>
                    </a:lnTo>
                    <a:lnTo>
                      <a:pt x="2" y="154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9"/>
                    </a:lnTo>
                    <a:lnTo>
                      <a:pt x="0" y="144"/>
                    </a:lnTo>
                    <a:lnTo>
                      <a:pt x="1" y="137"/>
                    </a:lnTo>
                    <a:lnTo>
                      <a:pt x="2" y="131"/>
                    </a:lnTo>
                    <a:lnTo>
                      <a:pt x="2" y="125"/>
                    </a:lnTo>
                    <a:lnTo>
                      <a:pt x="4" y="117"/>
                    </a:lnTo>
                    <a:lnTo>
                      <a:pt x="6" y="110"/>
                    </a:lnTo>
                    <a:lnTo>
                      <a:pt x="10" y="96"/>
                    </a:lnTo>
                    <a:lnTo>
                      <a:pt x="14" y="83"/>
                    </a:lnTo>
                    <a:lnTo>
                      <a:pt x="17" y="72"/>
                    </a:lnTo>
                    <a:lnTo>
                      <a:pt x="19" y="65"/>
                    </a:lnTo>
                    <a:lnTo>
                      <a:pt x="20" y="61"/>
                    </a:lnTo>
                    <a:lnTo>
                      <a:pt x="21" y="57"/>
                    </a:lnTo>
                    <a:lnTo>
                      <a:pt x="21" y="53"/>
                    </a:lnTo>
                    <a:lnTo>
                      <a:pt x="21" y="49"/>
                    </a:lnTo>
                    <a:lnTo>
                      <a:pt x="19" y="39"/>
                    </a:lnTo>
                    <a:lnTo>
                      <a:pt x="18" y="29"/>
                    </a:lnTo>
                    <a:lnTo>
                      <a:pt x="18" y="25"/>
                    </a:lnTo>
                    <a:lnTo>
                      <a:pt x="18" y="21"/>
                    </a:lnTo>
                    <a:lnTo>
                      <a:pt x="17" y="17"/>
                    </a:lnTo>
                    <a:lnTo>
                      <a:pt x="17" y="13"/>
                    </a:lnTo>
                    <a:lnTo>
                      <a:pt x="18" y="9"/>
                    </a:lnTo>
                    <a:lnTo>
                      <a:pt x="18" y="7"/>
                    </a:lnTo>
                    <a:lnTo>
                      <a:pt x="18" y="5"/>
                    </a:lnTo>
                    <a:lnTo>
                      <a:pt x="19" y="5"/>
                    </a:lnTo>
                    <a:lnTo>
                      <a:pt x="20" y="3"/>
                    </a:lnTo>
                    <a:lnTo>
                      <a:pt x="21" y="3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ṩliḋé">
                <a:extLst>
                  <a:ext uri="{FF2B5EF4-FFF2-40B4-BE49-F238E27FC236}">
                    <a16:creationId xmlns:a16="http://schemas.microsoft.com/office/drawing/2014/main" id="{32D2B163-E284-1648-96D3-B0F7727BD733}"/>
                  </a:ext>
                </a:extLst>
              </p:cNvPr>
              <p:cNvSpPr/>
              <p:nvPr/>
            </p:nvSpPr>
            <p:spPr bwMode="auto">
              <a:xfrm>
                <a:off x="5619751" y="3341688"/>
                <a:ext cx="211138" cy="244475"/>
              </a:xfrm>
              <a:custGeom>
                <a:avLst/>
                <a:gdLst>
                  <a:gd name="T0" fmla="*/ 126 w 133"/>
                  <a:gd name="T1" fmla="*/ 1 h 154"/>
                  <a:gd name="T2" fmla="*/ 133 w 133"/>
                  <a:gd name="T3" fmla="*/ 5 h 154"/>
                  <a:gd name="T4" fmla="*/ 131 w 133"/>
                  <a:gd name="T5" fmla="*/ 11 h 154"/>
                  <a:gd name="T6" fmla="*/ 125 w 133"/>
                  <a:gd name="T7" fmla="*/ 23 h 154"/>
                  <a:gd name="T8" fmla="*/ 115 w 133"/>
                  <a:gd name="T9" fmla="*/ 33 h 154"/>
                  <a:gd name="T10" fmla="*/ 96 w 133"/>
                  <a:gd name="T11" fmla="*/ 49 h 154"/>
                  <a:gd name="T12" fmla="*/ 89 w 133"/>
                  <a:gd name="T13" fmla="*/ 58 h 154"/>
                  <a:gd name="T14" fmla="*/ 89 w 133"/>
                  <a:gd name="T15" fmla="*/ 67 h 154"/>
                  <a:gd name="T16" fmla="*/ 84 w 133"/>
                  <a:gd name="T17" fmla="*/ 74 h 154"/>
                  <a:gd name="T18" fmla="*/ 85 w 133"/>
                  <a:gd name="T19" fmla="*/ 85 h 154"/>
                  <a:gd name="T20" fmla="*/ 82 w 133"/>
                  <a:gd name="T21" fmla="*/ 95 h 154"/>
                  <a:gd name="T22" fmla="*/ 80 w 133"/>
                  <a:gd name="T23" fmla="*/ 108 h 154"/>
                  <a:gd name="T24" fmla="*/ 84 w 133"/>
                  <a:gd name="T25" fmla="*/ 128 h 154"/>
                  <a:gd name="T26" fmla="*/ 86 w 133"/>
                  <a:gd name="T27" fmla="*/ 139 h 154"/>
                  <a:gd name="T28" fmla="*/ 85 w 133"/>
                  <a:gd name="T29" fmla="*/ 145 h 154"/>
                  <a:gd name="T30" fmla="*/ 83 w 133"/>
                  <a:gd name="T31" fmla="*/ 149 h 154"/>
                  <a:gd name="T32" fmla="*/ 78 w 133"/>
                  <a:gd name="T33" fmla="*/ 153 h 154"/>
                  <a:gd name="T34" fmla="*/ 71 w 133"/>
                  <a:gd name="T35" fmla="*/ 154 h 154"/>
                  <a:gd name="T36" fmla="*/ 59 w 133"/>
                  <a:gd name="T37" fmla="*/ 152 h 154"/>
                  <a:gd name="T38" fmla="*/ 51 w 133"/>
                  <a:gd name="T39" fmla="*/ 149 h 154"/>
                  <a:gd name="T40" fmla="*/ 44 w 133"/>
                  <a:gd name="T41" fmla="*/ 146 h 154"/>
                  <a:gd name="T42" fmla="*/ 39 w 133"/>
                  <a:gd name="T43" fmla="*/ 141 h 154"/>
                  <a:gd name="T44" fmla="*/ 36 w 133"/>
                  <a:gd name="T45" fmla="*/ 137 h 154"/>
                  <a:gd name="T46" fmla="*/ 34 w 133"/>
                  <a:gd name="T47" fmla="*/ 123 h 154"/>
                  <a:gd name="T48" fmla="*/ 34 w 133"/>
                  <a:gd name="T49" fmla="*/ 107 h 154"/>
                  <a:gd name="T50" fmla="*/ 33 w 133"/>
                  <a:gd name="T51" fmla="*/ 83 h 154"/>
                  <a:gd name="T52" fmla="*/ 27 w 133"/>
                  <a:gd name="T53" fmla="*/ 81 h 154"/>
                  <a:gd name="T54" fmla="*/ 18 w 133"/>
                  <a:gd name="T55" fmla="*/ 85 h 154"/>
                  <a:gd name="T56" fmla="*/ 7 w 133"/>
                  <a:gd name="T57" fmla="*/ 77 h 154"/>
                  <a:gd name="T58" fmla="*/ 1 w 133"/>
                  <a:gd name="T59" fmla="*/ 69 h 154"/>
                  <a:gd name="T60" fmla="*/ 3 w 133"/>
                  <a:gd name="T61" fmla="*/ 65 h 154"/>
                  <a:gd name="T62" fmla="*/ 8 w 133"/>
                  <a:gd name="T63" fmla="*/ 61 h 154"/>
                  <a:gd name="T64" fmla="*/ 19 w 133"/>
                  <a:gd name="T65" fmla="*/ 61 h 154"/>
                  <a:gd name="T66" fmla="*/ 27 w 133"/>
                  <a:gd name="T67" fmla="*/ 60 h 154"/>
                  <a:gd name="T68" fmla="*/ 34 w 133"/>
                  <a:gd name="T69" fmla="*/ 55 h 154"/>
                  <a:gd name="T70" fmla="*/ 40 w 133"/>
                  <a:gd name="T71" fmla="*/ 46 h 154"/>
                  <a:gd name="T72" fmla="*/ 43 w 133"/>
                  <a:gd name="T73" fmla="*/ 41 h 154"/>
                  <a:gd name="T74" fmla="*/ 43 w 133"/>
                  <a:gd name="T75" fmla="*/ 28 h 154"/>
                  <a:gd name="T76" fmla="*/ 44 w 133"/>
                  <a:gd name="T77" fmla="*/ 21 h 154"/>
                  <a:gd name="T78" fmla="*/ 48 w 133"/>
                  <a:gd name="T79" fmla="*/ 17 h 154"/>
                  <a:gd name="T80" fmla="*/ 51 w 133"/>
                  <a:gd name="T81" fmla="*/ 14 h 154"/>
                  <a:gd name="T82" fmla="*/ 59 w 133"/>
                  <a:gd name="T83" fmla="*/ 15 h 154"/>
                  <a:gd name="T84" fmla="*/ 63 w 133"/>
                  <a:gd name="T85" fmla="*/ 19 h 154"/>
                  <a:gd name="T86" fmla="*/ 75 w 133"/>
                  <a:gd name="T87" fmla="*/ 25 h 154"/>
                  <a:gd name="T88" fmla="*/ 89 w 133"/>
                  <a:gd name="T89" fmla="*/ 28 h 154"/>
                  <a:gd name="T90" fmla="*/ 99 w 133"/>
                  <a:gd name="T91" fmla="*/ 17 h 154"/>
                  <a:gd name="T92" fmla="*/ 111 w 133"/>
                  <a:gd name="T93" fmla="*/ 8 h 154"/>
                  <a:gd name="T94" fmla="*/ 116 w 133"/>
                  <a:gd name="T95" fmla="*/ 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154">
                    <a:moveTo>
                      <a:pt x="117" y="0"/>
                    </a:moveTo>
                    <a:lnTo>
                      <a:pt x="122" y="0"/>
                    </a:lnTo>
                    <a:lnTo>
                      <a:pt x="126" y="1"/>
                    </a:lnTo>
                    <a:lnTo>
                      <a:pt x="130" y="1"/>
                    </a:lnTo>
                    <a:lnTo>
                      <a:pt x="133" y="2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2" y="9"/>
                    </a:lnTo>
                    <a:lnTo>
                      <a:pt x="131" y="11"/>
                    </a:lnTo>
                    <a:lnTo>
                      <a:pt x="130" y="15"/>
                    </a:lnTo>
                    <a:lnTo>
                      <a:pt x="127" y="19"/>
                    </a:lnTo>
                    <a:lnTo>
                      <a:pt x="125" y="23"/>
                    </a:lnTo>
                    <a:lnTo>
                      <a:pt x="122" y="27"/>
                    </a:lnTo>
                    <a:lnTo>
                      <a:pt x="119" y="30"/>
                    </a:lnTo>
                    <a:lnTo>
                      <a:pt x="115" y="33"/>
                    </a:lnTo>
                    <a:lnTo>
                      <a:pt x="107" y="40"/>
                    </a:lnTo>
                    <a:lnTo>
                      <a:pt x="99" y="45"/>
                    </a:lnTo>
                    <a:lnTo>
                      <a:pt x="96" y="49"/>
                    </a:lnTo>
                    <a:lnTo>
                      <a:pt x="94" y="52"/>
                    </a:lnTo>
                    <a:lnTo>
                      <a:pt x="91" y="55"/>
                    </a:lnTo>
                    <a:lnTo>
                      <a:pt x="89" y="58"/>
                    </a:lnTo>
                    <a:lnTo>
                      <a:pt x="89" y="61"/>
                    </a:lnTo>
                    <a:lnTo>
                      <a:pt x="89" y="64"/>
                    </a:lnTo>
                    <a:lnTo>
                      <a:pt x="89" y="67"/>
                    </a:lnTo>
                    <a:lnTo>
                      <a:pt x="89" y="69"/>
                    </a:lnTo>
                    <a:lnTo>
                      <a:pt x="87" y="72"/>
                    </a:lnTo>
                    <a:lnTo>
                      <a:pt x="84" y="74"/>
                    </a:lnTo>
                    <a:lnTo>
                      <a:pt x="85" y="78"/>
                    </a:lnTo>
                    <a:lnTo>
                      <a:pt x="85" y="81"/>
                    </a:lnTo>
                    <a:lnTo>
                      <a:pt x="85" y="85"/>
                    </a:lnTo>
                    <a:lnTo>
                      <a:pt x="86" y="89"/>
                    </a:lnTo>
                    <a:lnTo>
                      <a:pt x="83" y="92"/>
                    </a:lnTo>
                    <a:lnTo>
                      <a:pt x="82" y="95"/>
                    </a:lnTo>
                    <a:lnTo>
                      <a:pt x="81" y="99"/>
                    </a:lnTo>
                    <a:lnTo>
                      <a:pt x="80" y="104"/>
                    </a:lnTo>
                    <a:lnTo>
                      <a:pt x="80" y="108"/>
                    </a:lnTo>
                    <a:lnTo>
                      <a:pt x="81" y="112"/>
                    </a:lnTo>
                    <a:lnTo>
                      <a:pt x="83" y="121"/>
                    </a:lnTo>
                    <a:lnTo>
                      <a:pt x="84" y="128"/>
                    </a:lnTo>
                    <a:lnTo>
                      <a:pt x="85" y="132"/>
                    </a:lnTo>
                    <a:lnTo>
                      <a:pt x="86" y="136"/>
                    </a:lnTo>
                    <a:lnTo>
                      <a:pt x="86" y="139"/>
                    </a:lnTo>
                    <a:lnTo>
                      <a:pt x="86" y="142"/>
                    </a:lnTo>
                    <a:lnTo>
                      <a:pt x="85" y="144"/>
                    </a:lnTo>
                    <a:lnTo>
                      <a:pt x="85" y="145"/>
                    </a:lnTo>
                    <a:lnTo>
                      <a:pt x="84" y="146"/>
                    </a:lnTo>
                    <a:lnTo>
                      <a:pt x="83" y="148"/>
                    </a:lnTo>
                    <a:lnTo>
                      <a:pt x="83" y="149"/>
                    </a:lnTo>
                    <a:lnTo>
                      <a:pt x="81" y="150"/>
                    </a:lnTo>
                    <a:lnTo>
                      <a:pt x="79" y="152"/>
                    </a:lnTo>
                    <a:lnTo>
                      <a:pt x="78" y="153"/>
                    </a:lnTo>
                    <a:lnTo>
                      <a:pt x="75" y="153"/>
                    </a:lnTo>
                    <a:lnTo>
                      <a:pt x="73" y="154"/>
                    </a:lnTo>
                    <a:lnTo>
                      <a:pt x="71" y="154"/>
                    </a:lnTo>
                    <a:lnTo>
                      <a:pt x="69" y="154"/>
                    </a:lnTo>
                    <a:lnTo>
                      <a:pt x="64" y="153"/>
                    </a:lnTo>
                    <a:lnTo>
                      <a:pt x="59" y="152"/>
                    </a:lnTo>
                    <a:lnTo>
                      <a:pt x="56" y="151"/>
                    </a:lnTo>
                    <a:lnTo>
                      <a:pt x="54" y="150"/>
                    </a:lnTo>
                    <a:lnTo>
                      <a:pt x="51" y="149"/>
                    </a:lnTo>
                    <a:lnTo>
                      <a:pt x="48" y="149"/>
                    </a:lnTo>
                    <a:lnTo>
                      <a:pt x="46" y="148"/>
                    </a:lnTo>
                    <a:lnTo>
                      <a:pt x="44" y="146"/>
                    </a:lnTo>
                    <a:lnTo>
                      <a:pt x="43" y="145"/>
                    </a:lnTo>
                    <a:lnTo>
                      <a:pt x="41" y="143"/>
                    </a:lnTo>
                    <a:lnTo>
                      <a:pt x="39" y="141"/>
                    </a:lnTo>
                    <a:lnTo>
                      <a:pt x="39" y="140"/>
                    </a:lnTo>
                    <a:lnTo>
                      <a:pt x="37" y="138"/>
                    </a:lnTo>
                    <a:lnTo>
                      <a:pt x="36" y="137"/>
                    </a:lnTo>
                    <a:lnTo>
                      <a:pt x="35" y="132"/>
                    </a:lnTo>
                    <a:lnTo>
                      <a:pt x="35" y="128"/>
                    </a:lnTo>
                    <a:lnTo>
                      <a:pt x="34" y="123"/>
                    </a:lnTo>
                    <a:lnTo>
                      <a:pt x="34" y="118"/>
                    </a:lnTo>
                    <a:lnTo>
                      <a:pt x="34" y="113"/>
                    </a:lnTo>
                    <a:lnTo>
                      <a:pt x="34" y="107"/>
                    </a:lnTo>
                    <a:lnTo>
                      <a:pt x="35" y="96"/>
                    </a:lnTo>
                    <a:lnTo>
                      <a:pt x="35" y="84"/>
                    </a:lnTo>
                    <a:lnTo>
                      <a:pt x="33" y="83"/>
                    </a:lnTo>
                    <a:lnTo>
                      <a:pt x="31" y="82"/>
                    </a:lnTo>
                    <a:lnTo>
                      <a:pt x="30" y="81"/>
                    </a:lnTo>
                    <a:lnTo>
                      <a:pt x="27" y="81"/>
                    </a:lnTo>
                    <a:lnTo>
                      <a:pt x="23" y="82"/>
                    </a:lnTo>
                    <a:lnTo>
                      <a:pt x="21" y="84"/>
                    </a:lnTo>
                    <a:lnTo>
                      <a:pt x="18" y="85"/>
                    </a:lnTo>
                    <a:lnTo>
                      <a:pt x="15" y="85"/>
                    </a:lnTo>
                    <a:lnTo>
                      <a:pt x="11" y="81"/>
                    </a:lnTo>
                    <a:lnTo>
                      <a:pt x="7" y="77"/>
                    </a:lnTo>
                    <a:lnTo>
                      <a:pt x="4" y="75"/>
                    </a:lnTo>
                    <a:lnTo>
                      <a:pt x="3" y="73"/>
                    </a:lnTo>
                    <a:lnTo>
                      <a:pt x="1" y="69"/>
                    </a:lnTo>
                    <a:lnTo>
                      <a:pt x="0" y="67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8" y="61"/>
                    </a:lnTo>
                    <a:lnTo>
                      <a:pt x="11" y="61"/>
                    </a:lnTo>
                    <a:lnTo>
                      <a:pt x="15" y="61"/>
                    </a:lnTo>
                    <a:lnTo>
                      <a:pt x="19" y="61"/>
                    </a:lnTo>
                    <a:lnTo>
                      <a:pt x="22" y="61"/>
                    </a:lnTo>
                    <a:lnTo>
                      <a:pt x="26" y="61"/>
                    </a:lnTo>
                    <a:lnTo>
                      <a:pt x="27" y="60"/>
                    </a:lnTo>
                    <a:lnTo>
                      <a:pt x="30" y="58"/>
                    </a:lnTo>
                    <a:lnTo>
                      <a:pt x="31" y="57"/>
                    </a:lnTo>
                    <a:lnTo>
                      <a:pt x="34" y="55"/>
                    </a:lnTo>
                    <a:lnTo>
                      <a:pt x="37" y="51"/>
                    </a:lnTo>
                    <a:lnTo>
                      <a:pt x="40" y="48"/>
                    </a:lnTo>
                    <a:lnTo>
                      <a:pt x="40" y="46"/>
                    </a:lnTo>
                    <a:lnTo>
                      <a:pt x="41" y="45"/>
                    </a:lnTo>
                    <a:lnTo>
                      <a:pt x="42" y="42"/>
                    </a:lnTo>
                    <a:lnTo>
                      <a:pt x="43" y="41"/>
                    </a:lnTo>
                    <a:lnTo>
                      <a:pt x="43" y="36"/>
                    </a:lnTo>
                    <a:lnTo>
                      <a:pt x="43" y="32"/>
                    </a:lnTo>
                    <a:lnTo>
                      <a:pt x="43" y="28"/>
                    </a:lnTo>
                    <a:lnTo>
                      <a:pt x="43" y="24"/>
                    </a:lnTo>
                    <a:lnTo>
                      <a:pt x="43" y="22"/>
                    </a:lnTo>
                    <a:lnTo>
                      <a:pt x="44" y="21"/>
                    </a:lnTo>
                    <a:lnTo>
                      <a:pt x="46" y="19"/>
                    </a:lnTo>
                    <a:lnTo>
                      <a:pt x="47" y="18"/>
                    </a:lnTo>
                    <a:lnTo>
                      <a:pt x="48" y="17"/>
                    </a:lnTo>
                    <a:lnTo>
                      <a:pt x="49" y="16"/>
                    </a:lnTo>
                    <a:lnTo>
                      <a:pt x="50" y="15"/>
                    </a:lnTo>
                    <a:lnTo>
                      <a:pt x="51" y="14"/>
                    </a:lnTo>
                    <a:lnTo>
                      <a:pt x="55" y="13"/>
                    </a:lnTo>
                    <a:lnTo>
                      <a:pt x="59" y="13"/>
                    </a:lnTo>
                    <a:lnTo>
                      <a:pt x="59" y="15"/>
                    </a:lnTo>
                    <a:lnTo>
                      <a:pt x="61" y="16"/>
                    </a:lnTo>
                    <a:lnTo>
                      <a:pt x="62" y="17"/>
                    </a:lnTo>
                    <a:lnTo>
                      <a:pt x="63" y="19"/>
                    </a:lnTo>
                    <a:lnTo>
                      <a:pt x="67" y="21"/>
                    </a:lnTo>
                    <a:lnTo>
                      <a:pt x="71" y="23"/>
                    </a:lnTo>
                    <a:lnTo>
                      <a:pt x="75" y="25"/>
                    </a:lnTo>
                    <a:lnTo>
                      <a:pt x="80" y="26"/>
                    </a:lnTo>
                    <a:lnTo>
                      <a:pt x="85" y="27"/>
                    </a:lnTo>
                    <a:lnTo>
                      <a:pt x="89" y="28"/>
                    </a:lnTo>
                    <a:lnTo>
                      <a:pt x="91" y="24"/>
                    </a:lnTo>
                    <a:lnTo>
                      <a:pt x="95" y="21"/>
                    </a:lnTo>
                    <a:lnTo>
                      <a:pt x="99" y="17"/>
                    </a:lnTo>
                    <a:lnTo>
                      <a:pt x="103" y="15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3" y="6"/>
                    </a:lnTo>
                    <a:lnTo>
                      <a:pt x="115" y="4"/>
                    </a:lnTo>
                    <a:lnTo>
                      <a:pt x="116" y="2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íṧľïďè">
              <a:extLst>
                <a:ext uri="{FF2B5EF4-FFF2-40B4-BE49-F238E27FC236}">
                  <a16:creationId xmlns:a16="http://schemas.microsoft.com/office/drawing/2014/main" id="{DC9362D1-2487-B34E-B069-3A5C2E86DBE7}"/>
                </a:ext>
              </a:extLst>
            </p:cNvPr>
            <p:cNvGrpSpPr/>
            <p:nvPr/>
          </p:nvGrpSpPr>
          <p:grpSpPr>
            <a:xfrm>
              <a:off x="4302126" y="4013201"/>
              <a:ext cx="5973762" cy="336550"/>
              <a:chOff x="4302126" y="4013201"/>
              <a:chExt cx="5973762" cy="336550"/>
            </a:xfrm>
            <a:grpFill/>
          </p:grpSpPr>
          <p:sp>
            <p:nvSpPr>
              <p:cNvPr id="13" name="iṩļíḓé">
                <a:extLst>
                  <a:ext uri="{FF2B5EF4-FFF2-40B4-BE49-F238E27FC236}">
                    <a16:creationId xmlns:a16="http://schemas.microsoft.com/office/drawing/2014/main" id="{D8F4F7D7-BA06-ED46-8AD3-6BEFD29856CC}"/>
                  </a:ext>
                </a:extLst>
              </p:cNvPr>
              <p:cNvSpPr/>
              <p:nvPr/>
            </p:nvSpPr>
            <p:spPr bwMode="auto">
              <a:xfrm>
                <a:off x="4302126" y="4032251"/>
                <a:ext cx="141288" cy="234950"/>
              </a:xfrm>
              <a:custGeom>
                <a:avLst/>
                <a:gdLst>
                  <a:gd name="T0" fmla="*/ 87 w 89"/>
                  <a:gd name="T1" fmla="*/ 91 h 148"/>
                  <a:gd name="T2" fmla="*/ 82 w 89"/>
                  <a:gd name="T3" fmla="*/ 82 h 148"/>
                  <a:gd name="T4" fmla="*/ 74 w 89"/>
                  <a:gd name="T5" fmla="*/ 74 h 148"/>
                  <a:gd name="T6" fmla="*/ 63 w 89"/>
                  <a:gd name="T7" fmla="*/ 66 h 148"/>
                  <a:gd name="T8" fmla="*/ 51 w 89"/>
                  <a:gd name="T9" fmla="*/ 58 h 148"/>
                  <a:gd name="T10" fmla="*/ 35 w 89"/>
                  <a:gd name="T11" fmla="*/ 49 h 148"/>
                  <a:gd name="T12" fmla="*/ 27 w 89"/>
                  <a:gd name="T13" fmla="*/ 40 h 148"/>
                  <a:gd name="T14" fmla="*/ 26 w 89"/>
                  <a:gd name="T15" fmla="*/ 35 h 148"/>
                  <a:gd name="T16" fmla="*/ 26 w 89"/>
                  <a:gd name="T17" fmla="*/ 29 h 148"/>
                  <a:gd name="T18" fmla="*/ 27 w 89"/>
                  <a:gd name="T19" fmla="*/ 22 h 148"/>
                  <a:gd name="T20" fmla="*/ 31 w 89"/>
                  <a:gd name="T21" fmla="*/ 18 h 148"/>
                  <a:gd name="T22" fmla="*/ 36 w 89"/>
                  <a:gd name="T23" fmla="*/ 14 h 148"/>
                  <a:gd name="T24" fmla="*/ 43 w 89"/>
                  <a:gd name="T25" fmla="*/ 13 h 148"/>
                  <a:gd name="T26" fmla="*/ 52 w 89"/>
                  <a:gd name="T27" fmla="*/ 12 h 148"/>
                  <a:gd name="T28" fmla="*/ 63 w 89"/>
                  <a:gd name="T29" fmla="*/ 17 h 148"/>
                  <a:gd name="T30" fmla="*/ 71 w 89"/>
                  <a:gd name="T31" fmla="*/ 26 h 148"/>
                  <a:gd name="T32" fmla="*/ 75 w 89"/>
                  <a:gd name="T33" fmla="*/ 29 h 148"/>
                  <a:gd name="T34" fmla="*/ 79 w 89"/>
                  <a:gd name="T35" fmla="*/ 20 h 148"/>
                  <a:gd name="T36" fmla="*/ 82 w 89"/>
                  <a:gd name="T37" fmla="*/ 12 h 148"/>
                  <a:gd name="T38" fmla="*/ 75 w 89"/>
                  <a:gd name="T39" fmla="*/ 6 h 148"/>
                  <a:gd name="T40" fmla="*/ 63 w 89"/>
                  <a:gd name="T41" fmla="*/ 2 h 148"/>
                  <a:gd name="T42" fmla="*/ 49 w 89"/>
                  <a:gd name="T43" fmla="*/ 0 h 148"/>
                  <a:gd name="T44" fmla="*/ 33 w 89"/>
                  <a:gd name="T45" fmla="*/ 2 h 148"/>
                  <a:gd name="T46" fmla="*/ 21 w 89"/>
                  <a:gd name="T47" fmla="*/ 7 h 148"/>
                  <a:gd name="T48" fmla="*/ 11 w 89"/>
                  <a:gd name="T49" fmla="*/ 15 h 148"/>
                  <a:gd name="T50" fmla="*/ 5 w 89"/>
                  <a:gd name="T51" fmla="*/ 26 h 148"/>
                  <a:gd name="T52" fmla="*/ 1 w 89"/>
                  <a:gd name="T53" fmla="*/ 39 h 148"/>
                  <a:gd name="T54" fmla="*/ 2 w 89"/>
                  <a:gd name="T55" fmla="*/ 50 h 148"/>
                  <a:gd name="T56" fmla="*/ 5 w 89"/>
                  <a:gd name="T57" fmla="*/ 61 h 148"/>
                  <a:gd name="T58" fmla="*/ 10 w 89"/>
                  <a:gd name="T59" fmla="*/ 70 h 148"/>
                  <a:gd name="T60" fmla="*/ 18 w 89"/>
                  <a:gd name="T61" fmla="*/ 78 h 148"/>
                  <a:gd name="T62" fmla="*/ 28 w 89"/>
                  <a:gd name="T63" fmla="*/ 85 h 148"/>
                  <a:gd name="T64" fmla="*/ 43 w 89"/>
                  <a:gd name="T65" fmla="*/ 92 h 148"/>
                  <a:gd name="T66" fmla="*/ 56 w 89"/>
                  <a:gd name="T67" fmla="*/ 102 h 148"/>
                  <a:gd name="T68" fmla="*/ 60 w 89"/>
                  <a:gd name="T69" fmla="*/ 107 h 148"/>
                  <a:gd name="T70" fmla="*/ 63 w 89"/>
                  <a:gd name="T71" fmla="*/ 112 h 148"/>
                  <a:gd name="T72" fmla="*/ 63 w 89"/>
                  <a:gd name="T73" fmla="*/ 119 h 148"/>
                  <a:gd name="T74" fmla="*/ 61 w 89"/>
                  <a:gd name="T75" fmla="*/ 125 h 148"/>
                  <a:gd name="T76" fmla="*/ 58 w 89"/>
                  <a:gd name="T77" fmla="*/ 130 h 148"/>
                  <a:gd name="T78" fmla="*/ 53 w 89"/>
                  <a:gd name="T79" fmla="*/ 134 h 148"/>
                  <a:gd name="T80" fmla="*/ 47 w 89"/>
                  <a:gd name="T81" fmla="*/ 136 h 148"/>
                  <a:gd name="T82" fmla="*/ 39 w 89"/>
                  <a:gd name="T83" fmla="*/ 137 h 148"/>
                  <a:gd name="T84" fmla="*/ 31 w 89"/>
                  <a:gd name="T85" fmla="*/ 136 h 148"/>
                  <a:gd name="T86" fmla="*/ 23 w 89"/>
                  <a:gd name="T87" fmla="*/ 134 h 148"/>
                  <a:gd name="T88" fmla="*/ 18 w 89"/>
                  <a:gd name="T89" fmla="*/ 130 h 148"/>
                  <a:gd name="T90" fmla="*/ 14 w 89"/>
                  <a:gd name="T91" fmla="*/ 124 h 148"/>
                  <a:gd name="T92" fmla="*/ 11 w 89"/>
                  <a:gd name="T93" fmla="*/ 117 h 148"/>
                  <a:gd name="T94" fmla="*/ 5 w 89"/>
                  <a:gd name="T95" fmla="*/ 121 h 148"/>
                  <a:gd name="T96" fmla="*/ 0 w 89"/>
                  <a:gd name="T97" fmla="*/ 141 h 148"/>
                  <a:gd name="T98" fmla="*/ 12 w 89"/>
                  <a:gd name="T99" fmla="*/ 146 h 148"/>
                  <a:gd name="T100" fmla="*/ 25 w 89"/>
                  <a:gd name="T101" fmla="*/ 147 h 148"/>
                  <a:gd name="T102" fmla="*/ 40 w 89"/>
                  <a:gd name="T103" fmla="*/ 148 h 148"/>
                  <a:gd name="T104" fmla="*/ 57 w 89"/>
                  <a:gd name="T105" fmla="*/ 145 h 148"/>
                  <a:gd name="T106" fmla="*/ 70 w 89"/>
                  <a:gd name="T107" fmla="*/ 139 h 148"/>
                  <a:gd name="T108" fmla="*/ 80 w 89"/>
                  <a:gd name="T109" fmla="*/ 130 h 148"/>
                  <a:gd name="T110" fmla="*/ 86 w 89"/>
                  <a:gd name="T111" fmla="*/ 118 h 148"/>
                  <a:gd name="T112" fmla="*/ 89 w 89"/>
                  <a:gd name="T113" fmla="*/ 103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148">
                    <a:moveTo>
                      <a:pt x="88" y="97"/>
                    </a:moveTo>
                    <a:lnTo>
                      <a:pt x="87" y="94"/>
                    </a:lnTo>
                    <a:lnTo>
                      <a:pt x="87" y="91"/>
                    </a:lnTo>
                    <a:lnTo>
                      <a:pt x="85" y="88"/>
                    </a:lnTo>
                    <a:lnTo>
                      <a:pt x="83" y="85"/>
                    </a:lnTo>
                    <a:lnTo>
                      <a:pt x="82" y="82"/>
                    </a:lnTo>
                    <a:lnTo>
                      <a:pt x="79" y="79"/>
                    </a:lnTo>
                    <a:lnTo>
                      <a:pt x="77" y="77"/>
                    </a:lnTo>
                    <a:lnTo>
                      <a:pt x="74" y="74"/>
                    </a:lnTo>
                    <a:lnTo>
                      <a:pt x="71" y="71"/>
                    </a:lnTo>
                    <a:lnTo>
                      <a:pt x="67" y="69"/>
                    </a:lnTo>
                    <a:lnTo>
                      <a:pt x="63" y="66"/>
                    </a:lnTo>
                    <a:lnTo>
                      <a:pt x="59" y="63"/>
                    </a:lnTo>
                    <a:lnTo>
                      <a:pt x="55" y="61"/>
                    </a:lnTo>
                    <a:lnTo>
                      <a:pt x="51" y="58"/>
                    </a:lnTo>
                    <a:lnTo>
                      <a:pt x="45" y="55"/>
                    </a:lnTo>
                    <a:lnTo>
                      <a:pt x="40" y="52"/>
                    </a:lnTo>
                    <a:lnTo>
                      <a:pt x="35" y="49"/>
                    </a:lnTo>
                    <a:lnTo>
                      <a:pt x="32" y="46"/>
                    </a:lnTo>
                    <a:lnTo>
                      <a:pt x="29" y="42"/>
                    </a:lnTo>
                    <a:lnTo>
                      <a:pt x="27" y="40"/>
                    </a:lnTo>
                    <a:lnTo>
                      <a:pt x="27" y="38"/>
                    </a:lnTo>
                    <a:lnTo>
                      <a:pt x="26" y="36"/>
                    </a:lnTo>
                    <a:lnTo>
                      <a:pt x="26" y="35"/>
                    </a:lnTo>
                    <a:lnTo>
                      <a:pt x="26" y="34"/>
                    </a:lnTo>
                    <a:lnTo>
                      <a:pt x="26" y="30"/>
                    </a:lnTo>
                    <a:lnTo>
                      <a:pt x="26" y="29"/>
                    </a:lnTo>
                    <a:lnTo>
                      <a:pt x="27" y="26"/>
                    </a:lnTo>
                    <a:lnTo>
                      <a:pt x="27" y="25"/>
                    </a:lnTo>
                    <a:lnTo>
                      <a:pt x="27" y="22"/>
                    </a:lnTo>
                    <a:lnTo>
                      <a:pt x="29" y="21"/>
                    </a:lnTo>
                    <a:lnTo>
                      <a:pt x="30" y="19"/>
                    </a:lnTo>
                    <a:lnTo>
                      <a:pt x="31" y="18"/>
                    </a:lnTo>
                    <a:lnTo>
                      <a:pt x="33" y="17"/>
                    </a:lnTo>
                    <a:lnTo>
                      <a:pt x="35" y="15"/>
                    </a:lnTo>
                    <a:lnTo>
                      <a:pt x="36" y="14"/>
                    </a:lnTo>
                    <a:lnTo>
                      <a:pt x="39" y="14"/>
                    </a:lnTo>
                    <a:lnTo>
                      <a:pt x="40" y="13"/>
                    </a:lnTo>
                    <a:lnTo>
                      <a:pt x="43" y="13"/>
                    </a:lnTo>
                    <a:lnTo>
                      <a:pt x="46" y="12"/>
                    </a:lnTo>
                    <a:lnTo>
                      <a:pt x="48" y="12"/>
                    </a:lnTo>
                    <a:lnTo>
                      <a:pt x="52" y="12"/>
                    </a:lnTo>
                    <a:lnTo>
                      <a:pt x="56" y="14"/>
                    </a:lnTo>
                    <a:lnTo>
                      <a:pt x="59" y="14"/>
                    </a:lnTo>
                    <a:lnTo>
                      <a:pt x="63" y="17"/>
                    </a:lnTo>
                    <a:lnTo>
                      <a:pt x="66" y="19"/>
                    </a:lnTo>
                    <a:lnTo>
                      <a:pt x="68" y="22"/>
                    </a:lnTo>
                    <a:lnTo>
                      <a:pt x="71" y="26"/>
                    </a:lnTo>
                    <a:lnTo>
                      <a:pt x="73" y="30"/>
                    </a:lnTo>
                    <a:lnTo>
                      <a:pt x="75" y="30"/>
                    </a:lnTo>
                    <a:lnTo>
                      <a:pt x="75" y="29"/>
                    </a:lnTo>
                    <a:lnTo>
                      <a:pt x="77" y="26"/>
                    </a:lnTo>
                    <a:lnTo>
                      <a:pt x="77" y="24"/>
                    </a:lnTo>
                    <a:lnTo>
                      <a:pt x="79" y="20"/>
                    </a:lnTo>
                    <a:lnTo>
                      <a:pt x="79" y="18"/>
                    </a:lnTo>
                    <a:lnTo>
                      <a:pt x="81" y="14"/>
                    </a:lnTo>
                    <a:lnTo>
                      <a:pt x="82" y="12"/>
                    </a:lnTo>
                    <a:lnTo>
                      <a:pt x="83" y="10"/>
                    </a:lnTo>
                    <a:lnTo>
                      <a:pt x="79" y="8"/>
                    </a:lnTo>
                    <a:lnTo>
                      <a:pt x="75" y="6"/>
                    </a:lnTo>
                    <a:lnTo>
                      <a:pt x="71" y="4"/>
                    </a:lnTo>
                    <a:lnTo>
                      <a:pt x="67" y="2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9" y="0"/>
                    </a:lnTo>
                    <a:lnTo>
                      <a:pt x="43" y="1"/>
                    </a:lnTo>
                    <a:lnTo>
                      <a:pt x="38" y="1"/>
                    </a:lnTo>
                    <a:lnTo>
                      <a:pt x="33" y="2"/>
                    </a:lnTo>
                    <a:lnTo>
                      <a:pt x="29" y="3"/>
                    </a:lnTo>
                    <a:lnTo>
                      <a:pt x="25" y="6"/>
                    </a:lnTo>
                    <a:lnTo>
                      <a:pt x="21" y="7"/>
                    </a:lnTo>
                    <a:lnTo>
                      <a:pt x="17" y="10"/>
                    </a:lnTo>
                    <a:lnTo>
                      <a:pt x="14" y="12"/>
                    </a:lnTo>
                    <a:lnTo>
                      <a:pt x="11" y="15"/>
                    </a:lnTo>
                    <a:lnTo>
                      <a:pt x="8" y="18"/>
                    </a:lnTo>
                    <a:lnTo>
                      <a:pt x="7" y="22"/>
                    </a:lnTo>
                    <a:lnTo>
                      <a:pt x="5" y="26"/>
                    </a:lnTo>
                    <a:lnTo>
                      <a:pt x="3" y="30"/>
                    </a:lnTo>
                    <a:lnTo>
                      <a:pt x="3" y="34"/>
                    </a:lnTo>
                    <a:lnTo>
                      <a:pt x="1" y="39"/>
                    </a:lnTo>
                    <a:lnTo>
                      <a:pt x="1" y="44"/>
                    </a:lnTo>
                    <a:lnTo>
                      <a:pt x="1" y="47"/>
                    </a:lnTo>
                    <a:lnTo>
                      <a:pt x="2" y="50"/>
                    </a:lnTo>
                    <a:lnTo>
                      <a:pt x="3" y="54"/>
                    </a:lnTo>
                    <a:lnTo>
                      <a:pt x="3" y="58"/>
                    </a:lnTo>
                    <a:lnTo>
                      <a:pt x="5" y="61"/>
                    </a:lnTo>
                    <a:lnTo>
                      <a:pt x="6" y="64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2" y="72"/>
                    </a:lnTo>
                    <a:lnTo>
                      <a:pt x="15" y="75"/>
                    </a:lnTo>
                    <a:lnTo>
                      <a:pt x="18" y="78"/>
                    </a:lnTo>
                    <a:lnTo>
                      <a:pt x="21" y="80"/>
                    </a:lnTo>
                    <a:lnTo>
                      <a:pt x="24" y="82"/>
                    </a:lnTo>
                    <a:lnTo>
                      <a:pt x="28" y="85"/>
                    </a:lnTo>
                    <a:lnTo>
                      <a:pt x="32" y="86"/>
                    </a:lnTo>
                    <a:lnTo>
                      <a:pt x="36" y="89"/>
                    </a:lnTo>
                    <a:lnTo>
                      <a:pt x="43" y="92"/>
                    </a:lnTo>
                    <a:lnTo>
                      <a:pt x="48" y="95"/>
                    </a:lnTo>
                    <a:lnTo>
                      <a:pt x="53" y="99"/>
                    </a:lnTo>
                    <a:lnTo>
                      <a:pt x="56" y="102"/>
                    </a:lnTo>
                    <a:lnTo>
                      <a:pt x="58" y="103"/>
                    </a:lnTo>
                    <a:lnTo>
                      <a:pt x="59" y="105"/>
                    </a:lnTo>
                    <a:lnTo>
                      <a:pt x="60" y="107"/>
                    </a:lnTo>
                    <a:lnTo>
                      <a:pt x="62" y="109"/>
                    </a:lnTo>
                    <a:lnTo>
                      <a:pt x="62" y="111"/>
                    </a:lnTo>
                    <a:lnTo>
                      <a:pt x="63" y="112"/>
                    </a:lnTo>
                    <a:lnTo>
                      <a:pt x="63" y="114"/>
                    </a:lnTo>
                    <a:lnTo>
                      <a:pt x="63" y="115"/>
                    </a:lnTo>
                    <a:lnTo>
                      <a:pt x="63" y="119"/>
                    </a:lnTo>
                    <a:lnTo>
                      <a:pt x="63" y="121"/>
                    </a:lnTo>
                    <a:lnTo>
                      <a:pt x="62" y="123"/>
                    </a:lnTo>
                    <a:lnTo>
                      <a:pt x="61" y="125"/>
                    </a:lnTo>
                    <a:lnTo>
                      <a:pt x="60" y="127"/>
                    </a:lnTo>
                    <a:lnTo>
                      <a:pt x="59" y="128"/>
                    </a:lnTo>
                    <a:lnTo>
                      <a:pt x="58" y="130"/>
                    </a:lnTo>
                    <a:lnTo>
                      <a:pt x="56" y="131"/>
                    </a:lnTo>
                    <a:lnTo>
                      <a:pt x="55" y="132"/>
                    </a:lnTo>
                    <a:lnTo>
                      <a:pt x="53" y="134"/>
                    </a:lnTo>
                    <a:lnTo>
                      <a:pt x="51" y="135"/>
                    </a:lnTo>
                    <a:lnTo>
                      <a:pt x="49" y="135"/>
                    </a:lnTo>
                    <a:lnTo>
                      <a:pt x="47" y="136"/>
                    </a:lnTo>
                    <a:lnTo>
                      <a:pt x="44" y="136"/>
                    </a:lnTo>
                    <a:lnTo>
                      <a:pt x="42" y="137"/>
                    </a:lnTo>
                    <a:lnTo>
                      <a:pt x="39" y="137"/>
                    </a:lnTo>
                    <a:lnTo>
                      <a:pt x="36" y="137"/>
                    </a:lnTo>
                    <a:lnTo>
                      <a:pt x="33" y="136"/>
                    </a:lnTo>
                    <a:lnTo>
                      <a:pt x="31" y="136"/>
                    </a:lnTo>
                    <a:lnTo>
                      <a:pt x="28" y="135"/>
                    </a:lnTo>
                    <a:lnTo>
                      <a:pt x="26" y="135"/>
                    </a:lnTo>
                    <a:lnTo>
                      <a:pt x="23" y="134"/>
                    </a:lnTo>
                    <a:lnTo>
                      <a:pt x="21" y="132"/>
                    </a:lnTo>
                    <a:lnTo>
                      <a:pt x="19" y="131"/>
                    </a:lnTo>
                    <a:lnTo>
                      <a:pt x="18" y="130"/>
                    </a:lnTo>
                    <a:lnTo>
                      <a:pt x="16" y="128"/>
                    </a:lnTo>
                    <a:lnTo>
                      <a:pt x="15" y="126"/>
                    </a:lnTo>
                    <a:lnTo>
                      <a:pt x="14" y="124"/>
                    </a:lnTo>
                    <a:lnTo>
                      <a:pt x="12" y="122"/>
                    </a:lnTo>
                    <a:lnTo>
                      <a:pt x="11" y="119"/>
                    </a:lnTo>
                    <a:lnTo>
                      <a:pt x="11" y="117"/>
                    </a:lnTo>
                    <a:lnTo>
                      <a:pt x="10" y="114"/>
                    </a:lnTo>
                    <a:lnTo>
                      <a:pt x="6" y="114"/>
                    </a:lnTo>
                    <a:lnTo>
                      <a:pt x="5" y="121"/>
                    </a:lnTo>
                    <a:lnTo>
                      <a:pt x="3" y="128"/>
                    </a:lnTo>
                    <a:lnTo>
                      <a:pt x="3" y="135"/>
                    </a:lnTo>
                    <a:lnTo>
                      <a:pt x="0" y="141"/>
                    </a:lnTo>
                    <a:lnTo>
                      <a:pt x="4" y="143"/>
                    </a:lnTo>
                    <a:lnTo>
                      <a:pt x="8" y="144"/>
                    </a:lnTo>
                    <a:lnTo>
                      <a:pt x="12" y="146"/>
                    </a:lnTo>
                    <a:lnTo>
                      <a:pt x="17" y="147"/>
                    </a:lnTo>
                    <a:lnTo>
                      <a:pt x="21" y="147"/>
                    </a:lnTo>
                    <a:lnTo>
                      <a:pt x="25" y="147"/>
                    </a:lnTo>
                    <a:lnTo>
                      <a:pt x="29" y="148"/>
                    </a:lnTo>
                    <a:lnTo>
                      <a:pt x="34" y="148"/>
                    </a:lnTo>
                    <a:lnTo>
                      <a:pt x="40" y="148"/>
                    </a:lnTo>
                    <a:lnTo>
                      <a:pt x="46" y="147"/>
                    </a:lnTo>
                    <a:lnTo>
                      <a:pt x="51" y="146"/>
                    </a:lnTo>
                    <a:lnTo>
                      <a:pt x="57" y="145"/>
                    </a:lnTo>
                    <a:lnTo>
                      <a:pt x="62" y="143"/>
                    </a:lnTo>
                    <a:lnTo>
                      <a:pt x="66" y="141"/>
                    </a:lnTo>
                    <a:lnTo>
                      <a:pt x="70" y="139"/>
                    </a:lnTo>
                    <a:lnTo>
                      <a:pt x="74" y="136"/>
                    </a:lnTo>
                    <a:lnTo>
                      <a:pt x="77" y="133"/>
                    </a:lnTo>
                    <a:lnTo>
                      <a:pt x="80" y="130"/>
                    </a:lnTo>
                    <a:lnTo>
                      <a:pt x="83" y="127"/>
                    </a:lnTo>
                    <a:lnTo>
                      <a:pt x="84" y="123"/>
                    </a:lnTo>
                    <a:lnTo>
                      <a:pt x="86" y="118"/>
                    </a:lnTo>
                    <a:lnTo>
                      <a:pt x="87" y="114"/>
                    </a:lnTo>
                    <a:lnTo>
                      <a:pt x="88" y="109"/>
                    </a:lnTo>
                    <a:lnTo>
                      <a:pt x="89" y="103"/>
                    </a:lnTo>
                    <a:lnTo>
                      <a:pt x="89" y="100"/>
                    </a:lnTo>
                    <a:lnTo>
                      <a:pt x="88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ïşľíḋè">
                <a:extLst>
                  <a:ext uri="{FF2B5EF4-FFF2-40B4-BE49-F238E27FC236}">
                    <a16:creationId xmlns:a16="http://schemas.microsoft.com/office/drawing/2014/main" id="{0F73D632-5597-7C42-94FF-5B9E99BDCEFB}"/>
                  </a:ext>
                </a:extLst>
              </p:cNvPr>
              <p:cNvSpPr/>
              <p:nvPr/>
            </p:nvSpPr>
            <p:spPr bwMode="auto">
              <a:xfrm>
                <a:off x="4483101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7 w 102"/>
                  <a:gd name="T3" fmla="*/ 25 h 103"/>
                  <a:gd name="T4" fmla="*/ 92 w 102"/>
                  <a:gd name="T5" fmla="*/ 17 h 103"/>
                  <a:gd name="T6" fmla="*/ 85 w 102"/>
                  <a:gd name="T7" fmla="*/ 10 h 103"/>
                  <a:gd name="T8" fmla="*/ 77 w 102"/>
                  <a:gd name="T9" fmla="*/ 6 h 103"/>
                  <a:gd name="T10" fmla="*/ 68 w 102"/>
                  <a:gd name="T11" fmla="*/ 2 h 103"/>
                  <a:gd name="T12" fmla="*/ 57 w 102"/>
                  <a:gd name="T13" fmla="*/ 1 h 103"/>
                  <a:gd name="T14" fmla="*/ 45 w 102"/>
                  <a:gd name="T15" fmla="*/ 1 h 103"/>
                  <a:gd name="T16" fmla="*/ 34 w 102"/>
                  <a:gd name="T17" fmla="*/ 2 h 103"/>
                  <a:gd name="T18" fmla="*/ 25 w 102"/>
                  <a:gd name="T19" fmla="*/ 6 h 103"/>
                  <a:gd name="T20" fmla="*/ 17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2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2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7 w 102"/>
                  <a:gd name="T39" fmla="*/ 94 h 103"/>
                  <a:gd name="T40" fmla="*/ 25 w 102"/>
                  <a:gd name="T41" fmla="*/ 98 h 103"/>
                  <a:gd name="T42" fmla="*/ 34 w 102"/>
                  <a:gd name="T43" fmla="*/ 102 h 103"/>
                  <a:gd name="T44" fmla="*/ 45 w 102"/>
                  <a:gd name="T45" fmla="*/ 103 h 103"/>
                  <a:gd name="T46" fmla="*/ 57 w 102"/>
                  <a:gd name="T47" fmla="*/ 103 h 103"/>
                  <a:gd name="T48" fmla="*/ 68 w 102"/>
                  <a:gd name="T49" fmla="*/ 102 h 103"/>
                  <a:gd name="T50" fmla="*/ 77 w 102"/>
                  <a:gd name="T51" fmla="*/ 98 h 103"/>
                  <a:gd name="T52" fmla="*/ 85 w 102"/>
                  <a:gd name="T53" fmla="*/ 92 h 103"/>
                  <a:gd name="T54" fmla="*/ 92 w 102"/>
                  <a:gd name="T55" fmla="*/ 86 h 103"/>
                  <a:gd name="T56" fmla="*/ 97 w 102"/>
                  <a:gd name="T57" fmla="*/ 78 h 103"/>
                  <a:gd name="T58" fmla="*/ 100 w 102"/>
                  <a:gd name="T59" fmla="*/ 68 h 103"/>
                  <a:gd name="T60" fmla="*/ 102 w 102"/>
                  <a:gd name="T61" fmla="*/ 56 h 103"/>
                  <a:gd name="T62" fmla="*/ 102 w 102"/>
                  <a:gd name="T63" fmla="*/ 44 h 103"/>
                  <a:gd name="T64" fmla="*/ 71 w 102"/>
                  <a:gd name="T65" fmla="*/ 58 h 103"/>
                  <a:gd name="T66" fmla="*/ 69 w 102"/>
                  <a:gd name="T67" fmla="*/ 72 h 103"/>
                  <a:gd name="T68" fmla="*/ 67 w 102"/>
                  <a:gd name="T69" fmla="*/ 79 h 103"/>
                  <a:gd name="T70" fmla="*/ 65 w 102"/>
                  <a:gd name="T71" fmla="*/ 86 h 103"/>
                  <a:gd name="T72" fmla="*/ 61 w 102"/>
                  <a:gd name="T73" fmla="*/ 91 h 103"/>
                  <a:gd name="T74" fmla="*/ 57 w 102"/>
                  <a:gd name="T75" fmla="*/ 94 h 103"/>
                  <a:gd name="T76" fmla="*/ 53 w 102"/>
                  <a:gd name="T77" fmla="*/ 95 h 103"/>
                  <a:gd name="T78" fmla="*/ 49 w 102"/>
                  <a:gd name="T79" fmla="*/ 95 h 103"/>
                  <a:gd name="T80" fmla="*/ 45 w 102"/>
                  <a:gd name="T81" fmla="*/ 94 h 103"/>
                  <a:gd name="T82" fmla="*/ 41 w 102"/>
                  <a:gd name="T83" fmla="*/ 91 h 103"/>
                  <a:gd name="T84" fmla="*/ 37 w 102"/>
                  <a:gd name="T85" fmla="*/ 87 h 103"/>
                  <a:gd name="T86" fmla="*/ 35 w 102"/>
                  <a:gd name="T87" fmla="*/ 83 h 103"/>
                  <a:gd name="T88" fmla="*/ 33 w 102"/>
                  <a:gd name="T89" fmla="*/ 75 h 103"/>
                  <a:gd name="T90" fmla="*/ 32 w 102"/>
                  <a:gd name="T91" fmla="*/ 68 h 103"/>
                  <a:gd name="T92" fmla="*/ 31 w 102"/>
                  <a:gd name="T93" fmla="*/ 59 h 103"/>
                  <a:gd name="T94" fmla="*/ 31 w 102"/>
                  <a:gd name="T95" fmla="*/ 49 h 103"/>
                  <a:gd name="T96" fmla="*/ 32 w 102"/>
                  <a:gd name="T97" fmla="*/ 38 h 103"/>
                  <a:gd name="T98" fmla="*/ 33 w 102"/>
                  <a:gd name="T99" fmla="*/ 30 h 103"/>
                  <a:gd name="T100" fmla="*/ 35 w 102"/>
                  <a:gd name="T101" fmla="*/ 23 h 103"/>
                  <a:gd name="T102" fmla="*/ 37 w 102"/>
                  <a:gd name="T103" fmla="*/ 18 h 103"/>
                  <a:gd name="T104" fmla="*/ 41 w 102"/>
                  <a:gd name="T105" fmla="*/ 14 h 103"/>
                  <a:gd name="T106" fmla="*/ 45 w 102"/>
                  <a:gd name="T107" fmla="*/ 10 h 103"/>
                  <a:gd name="T108" fmla="*/ 49 w 102"/>
                  <a:gd name="T109" fmla="*/ 9 h 103"/>
                  <a:gd name="T110" fmla="*/ 54 w 102"/>
                  <a:gd name="T111" fmla="*/ 9 h 103"/>
                  <a:gd name="T112" fmla="*/ 58 w 102"/>
                  <a:gd name="T113" fmla="*/ 10 h 103"/>
                  <a:gd name="T114" fmla="*/ 62 w 102"/>
                  <a:gd name="T115" fmla="*/ 13 h 103"/>
                  <a:gd name="T116" fmla="*/ 65 w 102"/>
                  <a:gd name="T117" fmla="*/ 16 h 103"/>
                  <a:gd name="T118" fmla="*/ 68 w 102"/>
                  <a:gd name="T119" fmla="*/ 22 h 103"/>
                  <a:gd name="T120" fmla="*/ 69 w 102"/>
                  <a:gd name="T121" fmla="*/ 27 h 103"/>
                  <a:gd name="T122" fmla="*/ 71 w 102"/>
                  <a:gd name="T123" fmla="*/ 38 h 103"/>
                  <a:gd name="T124" fmla="*/ 71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8" y="29"/>
                    </a:lnTo>
                    <a:lnTo>
                      <a:pt x="97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1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4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1" y="9"/>
                    </a:lnTo>
                    <a:lnTo>
                      <a:pt x="17" y="12"/>
                    </a:lnTo>
                    <a:lnTo>
                      <a:pt x="13" y="14"/>
                    </a:lnTo>
                    <a:lnTo>
                      <a:pt x="10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0" y="87"/>
                    </a:lnTo>
                    <a:lnTo>
                      <a:pt x="13" y="91"/>
                    </a:lnTo>
                    <a:lnTo>
                      <a:pt x="17" y="94"/>
                    </a:lnTo>
                    <a:lnTo>
                      <a:pt x="21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1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7" y="78"/>
                    </a:lnTo>
                    <a:lnTo>
                      <a:pt x="98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2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69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5" y="83"/>
                    </a:lnTo>
                    <a:lnTo>
                      <a:pt x="65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59" y="92"/>
                    </a:lnTo>
                    <a:lnTo>
                      <a:pt x="57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9" y="95"/>
                    </a:lnTo>
                    <a:lnTo>
                      <a:pt x="46" y="95"/>
                    </a:lnTo>
                    <a:lnTo>
                      <a:pt x="45" y="94"/>
                    </a:lnTo>
                    <a:lnTo>
                      <a:pt x="42" y="93"/>
                    </a:lnTo>
                    <a:lnTo>
                      <a:pt x="41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3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3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7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7" y="10"/>
                    </a:lnTo>
                    <a:lnTo>
                      <a:pt x="49" y="9"/>
                    </a:lnTo>
                    <a:lnTo>
                      <a:pt x="52" y="9"/>
                    </a:lnTo>
                    <a:lnTo>
                      <a:pt x="54" y="9"/>
                    </a:lnTo>
                    <a:lnTo>
                      <a:pt x="57" y="10"/>
                    </a:lnTo>
                    <a:lnTo>
                      <a:pt x="58" y="10"/>
                    </a:lnTo>
                    <a:lnTo>
                      <a:pt x="61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1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$lïḑê">
                <a:extLst>
                  <a:ext uri="{FF2B5EF4-FFF2-40B4-BE49-F238E27FC236}">
                    <a16:creationId xmlns:a16="http://schemas.microsoft.com/office/drawing/2014/main" id="{650BCC92-7080-4343-B5FD-A035155964E9}"/>
                  </a:ext>
                </a:extLst>
              </p:cNvPr>
              <p:cNvSpPr/>
              <p:nvPr/>
            </p:nvSpPr>
            <p:spPr bwMode="auto">
              <a:xfrm>
                <a:off x="4689476" y="4105276"/>
                <a:ext cx="150813" cy="160338"/>
              </a:xfrm>
              <a:custGeom>
                <a:avLst/>
                <a:gdLst>
                  <a:gd name="T0" fmla="*/ 84 w 95"/>
                  <a:gd name="T1" fmla="*/ 0 h 101"/>
                  <a:gd name="T2" fmla="*/ 76 w 95"/>
                  <a:gd name="T3" fmla="*/ 0 h 101"/>
                  <a:gd name="T4" fmla="*/ 69 w 95"/>
                  <a:gd name="T5" fmla="*/ 0 h 101"/>
                  <a:gd name="T6" fmla="*/ 66 w 95"/>
                  <a:gd name="T7" fmla="*/ 54 h 101"/>
                  <a:gd name="T8" fmla="*/ 66 w 95"/>
                  <a:gd name="T9" fmla="*/ 62 h 101"/>
                  <a:gd name="T10" fmla="*/ 65 w 95"/>
                  <a:gd name="T11" fmla="*/ 68 h 101"/>
                  <a:gd name="T12" fmla="*/ 64 w 95"/>
                  <a:gd name="T13" fmla="*/ 73 h 101"/>
                  <a:gd name="T14" fmla="*/ 61 w 95"/>
                  <a:gd name="T15" fmla="*/ 78 h 101"/>
                  <a:gd name="T16" fmla="*/ 59 w 95"/>
                  <a:gd name="T17" fmla="*/ 81 h 101"/>
                  <a:gd name="T18" fmla="*/ 56 w 95"/>
                  <a:gd name="T19" fmla="*/ 84 h 101"/>
                  <a:gd name="T20" fmla="*/ 52 w 95"/>
                  <a:gd name="T21" fmla="*/ 85 h 101"/>
                  <a:gd name="T22" fmla="*/ 47 w 95"/>
                  <a:gd name="T23" fmla="*/ 85 h 101"/>
                  <a:gd name="T24" fmla="*/ 43 w 95"/>
                  <a:gd name="T25" fmla="*/ 85 h 101"/>
                  <a:gd name="T26" fmla="*/ 39 w 95"/>
                  <a:gd name="T27" fmla="*/ 83 h 101"/>
                  <a:gd name="T28" fmla="*/ 35 w 95"/>
                  <a:gd name="T29" fmla="*/ 80 h 101"/>
                  <a:gd name="T30" fmla="*/ 32 w 95"/>
                  <a:gd name="T31" fmla="*/ 75 h 101"/>
                  <a:gd name="T32" fmla="*/ 31 w 95"/>
                  <a:gd name="T33" fmla="*/ 68 h 101"/>
                  <a:gd name="T34" fmla="*/ 30 w 95"/>
                  <a:gd name="T35" fmla="*/ 57 h 101"/>
                  <a:gd name="T36" fmla="*/ 26 w 95"/>
                  <a:gd name="T37" fmla="*/ 0 h 101"/>
                  <a:gd name="T38" fmla="*/ 20 w 95"/>
                  <a:gd name="T39" fmla="*/ 0 h 101"/>
                  <a:gd name="T40" fmla="*/ 12 w 95"/>
                  <a:gd name="T41" fmla="*/ 0 h 101"/>
                  <a:gd name="T42" fmla="*/ 5 w 95"/>
                  <a:gd name="T43" fmla="*/ 0 h 101"/>
                  <a:gd name="T44" fmla="*/ 2 w 95"/>
                  <a:gd name="T45" fmla="*/ 57 h 101"/>
                  <a:gd name="T46" fmla="*/ 0 w 95"/>
                  <a:gd name="T47" fmla="*/ 61 h 101"/>
                  <a:gd name="T48" fmla="*/ 1 w 95"/>
                  <a:gd name="T49" fmla="*/ 71 h 101"/>
                  <a:gd name="T50" fmla="*/ 2 w 95"/>
                  <a:gd name="T51" fmla="*/ 79 h 101"/>
                  <a:gd name="T52" fmla="*/ 4 w 95"/>
                  <a:gd name="T53" fmla="*/ 85 h 101"/>
                  <a:gd name="T54" fmla="*/ 8 w 95"/>
                  <a:gd name="T55" fmla="*/ 90 h 101"/>
                  <a:gd name="T56" fmla="*/ 12 w 95"/>
                  <a:gd name="T57" fmla="*/ 95 h 101"/>
                  <a:gd name="T58" fmla="*/ 18 w 95"/>
                  <a:gd name="T59" fmla="*/ 98 h 101"/>
                  <a:gd name="T60" fmla="*/ 26 w 95"/>
                  <a:gd name="T61" fmla="*/ 101 h 101"/>
                  <a:gd name="T62" fmla="*/ 35 w 95"/>
                  <a:gd name="T63" fmla="*/ 101 h 101"/>
                  <a:gd name="T64" fmla="*/ 43 w 95"/>
                  <a:gd name="T65" fmla="*/ 101 h 101"/>
                  <a:gd name="T66" fmla="*/ 51 w 95"/>
                  <a:gd name="T67" fmla="*/ 98 h 101"/>
                  <a:gd name="T68" fmla="*/ 59 w 95"/>
                  <a:gd name="T69" fmla="*/ 93 h 101"/>
                  <a:gd name="T70" fmla="*/ 67 w 95"/>
                  <a:gd name="T71" fmla="*/ 86 h 101"/>
                  <a:gd name="T72" fmla="*/ 70 w 95"/>
                  <a:gd name="T73" fmla="*/ 100 h 101"/>
                  <a:gd name="T74" fmla="*/ 77 w 95"/>
                  <a:gd name="T75" fmla="*/ 100 h 101"/>
                  <a:gd name="T76" fmla="*/ 84 w 95"/>
                  <a:gd name="T77" fmla="*/ 100 h 101"/>
                  <a:gd name="T78" fmla="*/ 91 w 95"/>
                  <a:gd name="T79" fmla="*/ 100 h 101"/>
                  <a:gd name="T80" fmla="*/ 95 w 95"/>
                  <a:gd name="T81" fmla="*/ 0 h 101"/>
                  <a:gd name="T82" fmla="*/ 87 w 95"/>
                  <a:gd name="T8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01">
                    <a:moveTo>
                      <a:pt x="87" y="0"/>
                    </a:moveTo>
                    <a:lnTo>
                      <a:pt x="84" y="0"/>
                    </a:lnTo>
                    <a:lnTo>
                      <a:pt x="80" y="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6" y="54"/>
                    </a:lnTo>
                    <a:lnTo>
                      <a:pt x="66" y="58"/>
                    </a:lnTo>
                    <a:lnTo>
                      <a:pt x="66" y="62"/>
                    </a:lnTo>
                    <a:lnTo>
                      <a:pt x="65" y="65"/>
                    </a:lnTo>
                    <a:lnTo>
                      <a:pt x="65" y="68"/>
                    </a:lnTo>
                    <a:lnTo>
                      <a:pt x="64" y="71"/>
                    </a:lnTo>
                    <a:lnTo>
                      <a:pt x="64" y="73"/>
                    </a:lnTo>
                    <a:lnTo>
                      <a:pt x="63" y="76"/>
                    </a:lnTo>
                    <a:lnTo>
                      <a:pt x="61" y="78"/>
                    </a:lnTo>
                    <a:lnTo>
                      <a:pt x="60" y="80"/>
                    </a:lnTo>
                    <a:lnTo>
                      <a:pt x="59" y="81"/>
                    </a:lnTo>
                    <a:lnTo>
                      <a:pt x="57" y="83"/>
                    </a:lnTo>
                    <a:lnTo>
                      <a:pt x="56" y="84"/>
                    </a:lnTo>
                    <a:lnTo>
                      <a:pt x="54" y="85"/>
                    </a:lnTo>
                    <a:lnTo>
                      <a:pt x="52" y="85"/>
                    </a:lnTo>
                    <a:lnTo>
                      <a:pt x="50" y="85"/>
                    </a:lnTo>
                    <a:lnTo>
                      <a:pt x="47" y="85"/>
                    </a:lnTo>
                    <a:lnTo>
                      <a:pt x="44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9" y="83"/>
                    </a:lnTo>
                    <a:lnTo>
                      <a:pt x="37" y="81"/>
                    </a:lnTo>
                    <a:lnTo>
                      <a:pt x="35" y="80"/>
                    </a:lnTo>
                    <a:lnTo>
                      <a:pt x="34" y="77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0" y="63"/>
                    </a:lnTo>
                    <a:lnTo>
                      <a:pt x="30" y="57"/>
                    </a:lnTo>
                    <a:lnTo>
                      <a:pt x="30" y="0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57"/>
                    </a:lnTo>
                    <a:lnTo>
                      <a:pt x="1" y="59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2" y="75"/>
                    </a:lnTo>
                    <a:lnTo>
                      <a:pt x="2" y="79"/>
                    </a:lnTo>
                    <a:lnTo>
                      <a:pt x="4" y="83"/>
                    </a:lnTo>
                    <a:lnTo>
                      <a:pt x="4" y="85"/>
                    </a:lnTo>
                    <a:lnTo>
                      <a:pt x="5" y="89"/>
                    </a:lnTo>
                    <a:lnTo>
                      <a:pt x="8" y="90"/>
                    </a:lnTo>
                    <a:lnTo>
                      <a:pt x="9" y="93"/>
                    </a:lnTo>
                    <a:lnTo>
                      <a:pt x="12" y="95"/>
                    </a:lnTo>
                    <a:lnTo>
                      <a:pt x="15" y="97"/>
                    </a:lnTo>
                    <a:lnTo>
                      <a:pt x="18" y="98"/>
                    </a:lnTo>
                    <a:lnTo>
                      <a:pt x="21" y="100"/>
                    </a:lnTo>
                    <a:lnTo>
                      <a:pt x="26" y="101"/>
                    </a:lnTo>
                    <a:lnTo>
                      <a:pt x="30" y="101"/>
                    </a:lnTo>
                    <a:lnTo>
                      <a:pt x="35" y="101"/>
                    </a:lnTo>
                    <a:lnTo>
                      <a:pt x="39" y="101"/>
                    </a:lnTo>
                    <a:lnTo>
                      <a:pt x="43" y="101"/>
                    </a:lnTo>
                    <a:lnTo>
                      <a:pt x="47" y="100"/>
                    </a:lnTo>
                    <a:lnTo>
                      <a:pt x="51" y="98"/>
                    </a:lnTo>
                    <a:lnTo>
                      <a:pt x="55" y="96"/>
                    </a:lnTo>
                    <a:lnTo>
                      <a:pt x="59" y="93"/>
                    </a:lnTo>
                    <a:lnTo>
                      <a:pt x="63" y="90"/>
                    </a:lnTo>
                    <a:lnTo>
                      <a:pt x="67" y="86"/>
                    </a:lnTo>
                    <a:lnTo>
                      <a:pt x="67" y="100"/>
                    </a:lnTo>
                    <a:lnTo>
                      <a:pt x="70" y="100"/>
                    </a:lnTo>
                    <a:lnTo>
                      <a:pt x="73" y="100"/>
                    </a:lnTo>
                    <a:lnTo>
                      <a:pt x="77" y="100"/>
                    </a:lnTo>
                    <a:lnTo>
                      <a:pt x="80" y="100"/>
                    </a:lnTo>
                    <a:lnTo>
                      <a:pt x="84" y="100"/>
                    </a:lnTo>
                    <a:lnTo>
                      <a:pt x="88" y="100"/>
                    </a:lnTo>
                    <a:lnTo>
                      <a:pt x="91" y="100"/>
                    </a:lnTo>
                    <a:lnTo>
                      <a:pt x="95" y="100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íšļiḍê">
                <a:extLst>
                  <a:ext uri="{FF2B5EF4-FFF2-40B4-BE49-F238E27FC236}">
                    <a16:creationId xmlns:a16="http://schemas.microsoft.com/office/drawing/2014/main" id="{283DB1A5-9716-244F-846B-94AE07B55C94}"/>
                  </a:ext>
                </a:extLst>
              </p:cNvPr>
              <p:cNvSpPr/>
              <p:nvPr/>
            </p:nvSpPr>
            <p:spPr bwMode="auto">
              <a:xfrm>
                <a:off x="4883151" y="4046538"/>
                <a:ext cx="98425" cy="219075"/>
              </a:xfrm>
              <a:custGeom>
                <a:avLst/>
                <a:gdLst>
                  <a:gd name="T0" fmla="*/ 57 w 62"/>
                  <a:gd name="T1" fmla="*/ 129 h 138"/>
                  <a:gd name="T2" fmla="*/ 54 w 62"/>
                  <a:gd name="T3" fmla="*/ 129 h 138"/>
                  <a:gd name="T4" fmla="*/ 53 w 62"/>
                  <a:gd name="T5" fmla="*/ 129 h 138"/>
                  <a:gd name="T6" fmla="*/ 50 w 62"/>
                  <a:gd name="T7" fmla="*/ 129 h 138"/>
                  <a:gd name="T8" fmla="*/ 49 w 62"/>
                  <a:gd name="T9" fmla="*/ 129 h 138"/>
                  <a:gd name="T10" fmla="*/ 47 w 62"/>
                  <a:gd name="T11" fmla="*/ 128 h 138"/>
                  <a:gd name="T12" fmla="*/ 46 w 62"/>
                  <a:gd name="T13" fmla="*/ 127 h 138"/>
                  <a:gd name="T14" fmla="*/ 45 w 62"/>
                  <a:gd name="T15" fmla="*/ 126 h 138"/>
                  <a:gd name="T16" fmla="*/ 44 w 62"/>
                  <a:gd name="T17" fmla="*/ 124 h 138"/>
                  <a:gd name="T18" fmla="*/ 43 w 62"/>
                  <a:gd name="T19" fmla="*/ 122 h 138"/>
                  <a:gd name="T20" fmla="*/ 43 w 62"/>
                  <a:gd name="T21" fmla="*/ 120 h 138"/>
                  <a:gd name="T22" fmla="*/ 42 w 62"/>
                  <a:gd name="T23" fmla="*/ 118 h 138"/>
                  <a:gd name="T24" fmla="*/ 42 w 62"/>
                  <a:gd name="T25" fmla="*/ 115 h 138"/>
                  <a:gd name="T26" fmla="*/ 42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0 w 62"/>
                  <a:gd name="T35" fmla="*/ 47 h 138"/>
                  <a:gd name="T36" fmla="*/ 60 w 62"/>
                  <a:gd name="T37" fmla="*/ 44 h 138"/>
                  <a:gd name="T38" fmla="*/ 60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5 w 62"/>
                  <a:gd name="T47" fmla="*/ 4 h 138"/>
                  <a:gd name="T48" fmla="*/ 28 w 62"/>
                  <a:gd name="T49" fmla="*/ 7 h 138"/>
                  <a:gd name="T50" fmla="*/ 21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0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4 w 62"/>
                  <a:gd name="T75" fmla="*/ 118 h 138"/>
                  <a:gd name="T76" fmla="*/ 15 w 62"/>
                  <a:gd name="T77" fmla="*/ 121 h 138"/>
                  <a:gd name="T78" fmla="*/ 16 w 62"/>
                  <a:gd name="T79" fmla="*/ 123 h 138"/>
                  <a:gd name="T80" fmla="*/ 17 w 62"/>
                  <a:gd name="T81" fmla="*/ 126 h 138"/>
                  <a:gd name="T82" fmla="*/ 18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8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7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59 w 62"/>
                  <a:gd name="T117" fmla="*/ 128 h 138"/>
                  <a:gd name="T118" fmla="*/ 57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7" y="129"/>
                    </a:moveTo>
                    <a:lnTo>
                      <a:pt x="54" y="129"/>
                    </a:lnTo>
                    <a:lnTo>
                      <a:pt x="53" y="129"/>
                    </a:lnTo>
                    <a:lnTo>
                      <a:pt x="50" y="129"/>
                    </a:lnTo>
                    <a:lnTo>
                      <a:pt x="49" y="129"/>
                    </a:lnTo>
                    <a:lnTo>
                      <a:pt x="47" y="128"/>
                    </a:lnTo>
                    <a:lnTo>
                      <a:pt x="46" y="127"/>
                    </a:lnTo>
                    <a:lnTo>
                      <a:pt x="45" y="126"/>
                    </a:lnTo>
                    <a:lnTo>
                      <a:pt x="44" y="124"/>
                    </a:lnTo>
                    <a:lnTo>
                      <a:pt x="43" y="122"/>
                    </a:lnTo>
                    <a:lnTo>
                      <a:pt x="43" y="120"/>
                    </a:lnTo>
                    <a:lnTo>
                      <a:pt x="42" y="118"/>
                    </a:lnTo>
                    <a:lnTo>
                      <a:pt x="42" y="115"/>
                    </a:lnTo>
                    <a:lnTo>
                      <a:pt x="42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0" y="47"/>
                    </a:lnTo>
                    <a:lnTo>
                      <a:pt x="60" y="44"/>
                    </a:lnTo>
                    <a:lnTo>
                      <a:pt x="60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5" y="4"/>
                    </a:lnTo>
                    <a:lnTo>
                      <a:pt x="28" y="7"/>
                    </a:lnTo>
                    <a:lnTo>
                      <a:pt x="21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4" y="118"/>
                    </a:lnTo>
                    <a:lnTo>
                      <a:pt x="15" y="121"/>
                    </a:lnTo>
                    <a:lnTo>
                      <a:pt x="16" y="123"/>
                    </a:lnTo>
                    <a:lnTo>
                      <a:pt x="17" y="126"/>
                    </a:lnTo>
                    <a:lnTo>
                      <a:pt x="18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8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7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59" y="128"/>
                    </a:lnTo>
                    <a:lnTo>
                      <a:pt x="57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ṣľïḍè">
                <a:extLst>
                  <a:ext uri="{FF2B5EF4-FFF2-40B4-BE49-F238E27FC236}">
                    <a16:creationId xmlns:a16="http://schemas.microsoft.com/office/drawing/2014/main" id="{A8AB27A6-F9F3-5842-9082-0E368E68EE72}"/>
                  </a:ext>
                </a:extLst>
              </p:cNvPr>
              <p:cNvSpPr/>
              <p:nvPr/>
            </p:nvSpPr>
            <p:spPr bwMode="auto">
              <a:xfrm>
                <a:off x="5024438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3 w 93"/>
                  <a:gd name="T9" fmla="*/ 57 h 157"/>
                  <a:gd name="T10" fmla="*/ 67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8 w 93"/>
                  <a:gd name="T21" fmla="*/ 71 h 157"/>
                  <a:gd name="T22" fmla="*/ 25 w 93"/>
                  <a:gd name="T23" fmla="*/ 0 h 157"/>
                  <a:gd name="T24" fmla="*/ 17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1 w 93"/>
                  <a:gd name="T39" fmla="*/ 157 h 157"/>
                  <a:gd name="T40" fmla="*/ 28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29 w 93"/>
                  <a:gd name="T47" fmla="*/ 89 h 157"/>
                  <a:gd name="T48" fmla="*/ 30 w 93"/>
                  <a:gd name="T49" fmla="*/ 84 h 157"/>
                  <a:gd name="T50" fmla="*/ 33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49 w 93"/>
                  <a:gd name="T59" fmla="*/ 72 h 157"/>
                  <a:gd name="T60" fmla="*/ 53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1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4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5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1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1" y="79"/>
                    </a:moveTo>
                    <a:lnTo>
                      <a:pt x="90" y="75"/>
                    </a:lnTo>
                    <a:lnTo>
                      <a:pt x="89" y="73"/>
                    </a:lnTo>
                    <a:lnTo>
                      <a:pt x="88" y="69"/>
                    </a:lnTo>
                    <a:lnTo>
                      <a:pt x="85" y="67"/>
                    </a:lnTo>
                    <a:lnTo>
                      <a:pt x="84" y="65"/>
                    </a:lnTo>
                    <a:lnTo>
                      <a:pt x="81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7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8" y="71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1" y="157"/>
                    </a:lnTo>
                    <a:lnTo>
                      <a:pt x="25" y="157"/>
                    </a:lnTo>
                    <a:lnTo>
                      <a:pt x="28" y="157"/>
                    </a:lnTo>
                    <a:lnTo>
                      <a:pt x="28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7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49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7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1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1" y="157"/>
                    </a:lnTo>
                    <a:lnTo>
                      <a:pt x="85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lnTo>
                      <a:pt x="91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ṧľïḋe">
                <a:extLst>
                  <a:ext uri="{FF2B5EF4-FFF2-40B4-BE49-F238E27FC236}">
                    <a16:creationId xmlns:a16="http://schemas.microsoft.com/office/drawing/2014/main" id="{5752DB75-BC29-FC4D-96C0-484CE71682FA}"/>
                  </a:ext>
                </a:extLst>
              </p:cNvPr>
              <p:cNvSpPr/>
              <p:nvPr/>
            </p:nvSpPr>
            <p:spPr bwMode="auto">
              <a:xfrm>
                <a:off x="5291138" y="4032251"/>
                <a:ext cx="200025" cy="234950"/>
              </a:xfrm>
              <a:custGeom>
                <a:avLst/>
                <a:gdLst>
                  <a:gd name="T0" fmla="*/ 106 w 126"/>
                  <a:gd name="T1" fmla="*/ 3 h 148"/>
                  <a:gd name="T2" fmla="*/ 89 w 126"/>
                  <a:gd name="T3" fmla="*/ 0 h 148"/>
                  <a:gd name="T4" fmla="*/ 64 w 126"/>
                  <a:gd name="T5" fmla="*/ 2 h 148"/>
                  <a:gd name="T6" fmla="*/ 51 w 126"/>
                  <a:gd name="T7" fmla="*/ 5 h 148"/>
                  <a:gd name="T8" fmla="*/ 40 w 126"/>
                  <a:gd name="T9" fmla="*/ 10 h 148"/>
                  <a:gd name="T10" fmla="*/ 30 w 126"/>
                  <a:gd name="T11" fmla="*/ 15 h 148"/>
                  <a:gd name="T12" fmla="*/ 22 w 126"/>
                  <a:gd name="T13" fmla="*/ 22 h 148"/>
                  <a:gd name="T14" fmla="*/ 14 w 126"/>
                  <a:gd name="T15" fmla="*/ 30 h 148"/>
                  <a:gd name="T16" fmla="*/ 9 w 126"/>
                  <a:gd name="T17" fmla="*/ 39 h 148"/>
                  <a:gd name="T18" fmla="*/ 5 w 126"/>
                  <a:gd name="T19" fmla="*/ 50 h 148"/>
                  <a:gd name="T20" fmla="*/ 2 w 126"/>
                  <a:gd name="T21" fmla="*/ 62 h 148"/>
                  <a:gd name="T22" fmla="*/ 0 w 126"/>
                  <a:gd name="T23" fmla="*/ 74 h 148"/>
                  <a:gd name="T24" fmla="*/ 2 w 126"/>
                  <a:gd name="T25" fmla="*/ 95 h 148"/>
                  <a:gd name="T26" fmla="*/ 5 w 126"/>
                  <a:gd name="T27" fmla="*/ 105 h 148"/>
                  <a:gd name="T28" fmla="*/ 9 w 126"/>
                  <a:gd name="T29" fmla="*/ 115 h 148"/>
                  <a:gd name="T30" fmla="*/ 14 w 126"/>
                  <a:gd name="T31" fmla="*/ 123 h 148"/>
                  <a:gd name="T32" fmla="*/ 22 w 126"/>
                  <a:gd name="T33" fmla="*/ 130 h 148"/>
                  <a:gd name="T34" fmla="*/ 29 w 126"/>
                  <a:gd name="T35" fmla="*/ 136 h 148"/>
                  <a:gd name="T36" fmla="*/ 38 w 126"/>
                  <a:gd name="T37" fmla="*/ 141 h 148"/>
                  <a:gd name="T38" fmla="*/ 53 w 126"/>
                  <a:gd name="T39" fmla="*/ 146 h 148"/>
                  <a:gd name="T40" fmla="*/ 78 w 126"/>
                  <a:gd name="T41" fmla="*/ 148 h 148"/>
                  <a:gd name="T42" fmla="*/ 94 w 126"/>
                  <a:gd name="T43" fmla="*/ 147 h 148"/>
                  <a:gd name="T44" fmla="*/ 110 w 126"/>
                  <a:gd name="T45" fmla="*/ 144 h 148"/>
                  <a:gd name="T46" fmla="*/ 124 w 126"/>
                  <a:gd name="T47" fmla="*/ 123 h 148"/>
                  <a:gd name="T48" fmla="*/ 112 w 126"/>
                  <a:gd name="T49" fmla="*/ 128 h 148"/>
                  <a:gd name="T50" fmla="*/ 98 w 126"/>
                  <a:gd name="T51" fmla="*/ 135 h 148"/>
                  <a:gd name="T52" fmla="*/ 84 w 126"/>
                  <a:gd name="T53" fmla="*/ 137 h 148"/>
                  <a:gd name="T54" fmla="*/ 68 w 126"/>
                  <a:gd name="T55" fmla="*/ 135 h 148"/>
                  <a:gd name="T56" fmla="*/ 54 w 126"/>
                  <a:gd name="T57" fmla="*/ 128 h 148"/>
                  <a:gd name="T58" fmla="*/ 45 w 126"/>
                  <a:gd name="T59" fmla="*/ 117 h 148"/>
                  <a:gd name="T60" fmla="*/ 38 w 126"/>
                  <a:gd name="T61" fmla="*/ 103 h 148"/>
                  <a:gd name="T62" fmla="*/ 34 w 126"/>
                  <a:gd name="T63" fmla="*/ 84 h 148"/>
                  <a:gd name="T64" fmla="*/ 35 w 126"/>
                  <a:gd name="T65" fmla="*/ 62 h 148"/>
                  <a:gd name="T66" fmla="*/ 40 w 126"/>
                  <a:gd name="T67" fmla="*/ 43 h 148"/>
                  <a:gd name="T68" fmla="*/ 47 w 126"/>
                  <a:gd name="T69" fmla="*/ 30 h 148"/>
                  <a:gd name="T70" fmla="*/ 58 w 126"/>
                  <a:gd name="T71" fmla="*/ 19 h 148"/>
                  <a:gd name="T72" fmla="*/ 72 w 126"/>
                  <a:gd name="T73" fmla="*/ 14 h 148"/>
                  <a:gd name="T74" fmla="*/ 88 w 126"/>
                  <a:gd name="T75" fmla="*/ 13 h 148"/>
                  <a:gd name="T76" fmla="*/ 102 w 126"/>
                  <a:gd name="T77" fmla="*/ 18 h 148"/>
                  <a:gd name="T78" fmla="*/ 114 w 126"/>
                  <a:gd name="T79" fmla="*/ 27 h 148"/>
                  <a:gd name="T80" fmla="*/ 121 w 126"/>
                  <a:gd name="T81" fmla="*/ 29 h 148"/>
                  <a:gd name="T82" fmla="*/ 123 w 126"/>
                  <a:gd name="T83" fmla="*/ 17 h 148"/>
                  <a:gd name="T84" fmla="*/ 121 w 126"/>
                  <a:gd name="T85" fmla="*/ 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6" h="148">
                    <a:moveTo>
                      <a:pt x="116" y="6"/>
                    </a:moveTo>
                    <a:lnTo>
                      <a:pt x="111" y="4"/>
                    </a:lnTo>
                    <a:lnTo>
                      <a:pt x="106" y="3"/>
                    </a:lnTo>
                    <a:lnTo>
                      <a:pt x="101" y="2"/>
                    </a:lnTo>
                    <a:lnTo>
                      <a:pt x="95" y="1"/>
                    </a:lnTo>
                    <a:lnTo>
                      <a:pt x="89" y="0"/>
                    </a:lnTo>
                    <a:lnTo>
                      <a:pt x="83" y="0"/>
                    </a:lnTo>
                    <a:lnTo>
                      <a:pt x="74" y="1"/>
                    </a:lnTo>
                    <a:lnTo>
                      <a:pt x="64" y="2"/>
                    </a:lnTo>
                    <a:lnTo>
                      <a:pt x="60" y="2"/>
                    </a:lnTo>
                    <a:lnTo>
                      <a:pt x="55" y="4"/>
                    </a:lnTo>
                    <a:lnTo>
                      <a:pt x="51" y="5"/>
                    </a:lnTo>
                    <a:lnTo>
                      <a:pt x="47" y="6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37" y="11"/>
                    </a:lnTo>
                    <a:lnTo>
                      <a:pt x="34" y="13"/>
                    </a:lnTo>
                    <a:lnTo>
                      <a:pt x="30" y="15"/>
                    </a:lnTo>
                    <a:lnTo>
                      <a:pt x="27" y="17"/>
                    </a:lnTo>
                    <a:lnTo>
                      <a:pt x="25" y="19"/>
                    </a:lnTo>
                    <a:lnTo>
                      <a:pt x="22" y="22"/>
                    </a:lnTo>
                    <a:lnTo>
                      <a:pt x="19" y="24"/>
                    </a:lnTo>
                    <a:lnTo>
                      <a:pt x="17" y="26"/>
                    </a:lnTo>
                    <a:lnTo>
                      <a:pt x="14" y="30"/>
                    </a:lnTo>
                    <a:lnTo>
                      <a:pt x="13" y="33"/>
                    </a:lnTo>
                    <a:lnTo>
                      <a:pt x="10" y="36"/>
                    </a:lnTo>
                    <a:lnTo>
                      <a:pt x="9" y="39"/>
                    </a:lnTo>
                    <a:lnTo>
                      <a:pt x="7" y="42"/>
                    </a:lnTo>
                    <a:lnTo>
                      <a:pt x="6" y="46"/>
                    </a:lnTo>
                    <a:lnTo>
                      <a:pt x="5" y="50"/>
                    </a:lnTo>
                    <a:lnTo>
                      <a:pt x="3" y="54"/>
                    </a:lnTo>
                    <a:lnTo>
                      <a:pt x="2" y="58"/>
                    </a:lnTo>
                    <a:lnTo>
                      <a:pt x="2" y="62"/>
                    </a:lnTo>
                    <a:lnTo>
                      <a:pt x="1" y="66"/>
                    </a:lnTo>
                    <a:lnTo>
                      <a:pt x="1" y="70"/>
                    </a:lnTo>
                    <a:lnTo>
                      <a:pt x="0" y="74"/>
                    </a:lnTo>
                    <a:lnTo>
                      <a:pt x="0" y="79"/>
                    </a:lnTo>
                    <a:lnTo>
                      <a:pt x="1" y="87"/>
                    </a:lnTo>
                    <a:lnTo>
                      <a:pt x="2" y="95"/>
                    </a:lnTo>
                    <a:lnTo>
                      <a:pt x="3" y="99"/>
                    </a:lnTo>
                    <a:lnTo>
                      <a:pt x="3" y="102"/>
                    </a:lnTo>
                    <a:lnTo>
                      <a:pt x="5" y="105"/>
                    </a:lnTo>
                    <a:lnTo>
                      <a:pt x="6" y="108"/>
                    </a:lnTo>
                    <a:lnTo>
                      <a:pt x="7" y="112"/>
                    </a:lnTo>
                    <a:lnTo>
                      <a:pt x="9" y="115"/>
                    </a:lnTo>
                    <a:lnTo>
                      <a:pt x="10" y="118"/>
                    </a:lnTo>
                    <a:lnTo>
                      <a:pt x="12" y="120"/>
                    </a:lnTo>
                    <a:lnTo>
                      <a:pt x="14" y="123"/>
                    </a:lnTo>
                    <a:lnTo>
                      <a:pt x="17" y="125"/>
                    </a:lnTo>
                    <a:lnTo>
                      <a:pt x="18" y="127"/>
                    </a:lnTo>
                    <a:lnTo>
                      <a:pt x="22" y="130"/>
                    </a:lnTo>
                    <a:lnTo>
                      <a:pt x="23" y="132"/>
                    </a:lnTo>
                    <a:lnTo>
                      <a:pt x="26" y="134"/>
                    </a:lnTo>
                    <a:lnTo>
                      <a:pt x="29" y="136"/>
                    </a:lnTo>
                    <a:lnTo>
                      <a:pt x="32" y="138"/>
                    </a:lnTo>
                    <a:lnTo>
                      <a:pt x="35" y="139"/>
                    </a:lnTo>
                    <a:lnTo>
                      <a:pt x="38" y="141"/>
                    </a:lnTo>
                    <a:lnTo>
                      <a:pt x="42" y="142"/>
                    </a:lnTo>
                    <a:lnTo>
                      <a:pt x="46" y="143"/>
                    </a:lnTo>
                    <a:lnTo>
                      <a:pt x="53" y="146"/>
                    </a:lnTo>
                    <a:lnTo>
                      <a:pt x="61" y="147"/>
                    </a:lnTo>
                    <a:lnTo>
                      <a:pt x="69" y="148"/>
                    </a:lnTo>
                    <a:lnTo>
                      <a:pt x="78" y="148"/>
                    </a:lnTo>
                    <a:lnTo>
                      <a:pt x="84" y="148"/>
                    </a:lnTo>
                    <a:lnTo>
                      <a:pt x="90" y="147"/>
                    </a:lnTo>
                    <a:lnTo>
                      <a:pt x="94" y="147"/>
                    </a:lnTo>
                    <a:lnTo>
                      <a:pt x="100" y="147"/>
                    </a:lnTo>
                    <a:lnTo>
                      <a:pt x="105" y="146"/>
                    </a:lnTo>
                    <a:lnTo>
                      <a:pt x="110" y="144"/>
                    </a:lnTo>
                    <a:lnTo>
                      <a:pt x="115" y="143"/>
                    </a:lnTo>
                    <a:lnTo>
                      <a:pt x="120" y="141"/>
                    </a:lnTo>
                    <a:lnTo>
                      <a:pt x="124" y="123"/>
                    </a:lnTo>
                    <a:lnTo>
                      <a:pt x="122" y="122"/>
                    </a:lnTo>
                    <a:lnTo>
                      <a:pt x="117" y="125"/>
                    </a:lnTo>
                    <a:lnTo>
                      <a:pt x="112" y="128"/>
                    </a:lnTo>
                    <a:lnTo>
                      <a:pt x="108" y="131"/>
                    </a:lnTo>
                    <a:lnTo>
                      <a:pt x="103" y="133"/>
                    </a:lnTo>
                    <a:lnTo>
                      <a:pt x="98" y="135"/>
                    </a:lnTo>
                    <a:lnTo>
                      <a:pt x="94" y="136"/>
                    </a:lnTo>
                    <a:lnTo>
                      <a:pt x="89" y="137"/>
                    </a:lnTo>
                    <a:lnTo>
                      <a:pt x="84" y="137"/>
                    </a:lnTo>
                    <a:lnTo>
                      <a:pt x="78" y="137"/>
                    </a:lnTo>
                    <a:lnTo>
                      <a:pt x="73" y="136"/>
                    </a:lnTo>
                    <a:lnTo>
                      <a:pt x="68" y="135"/>
                    </a:lnTo>
                    <a:lnTo>
                      <a:pt x="62" y="132"/>
                    </a:lnTo>
                    <a:lnTo>
                      <a:pt x="58" y="131"/>
                    </a:lnTo>
                    <a:lnTo>
                      <a:pt x="54" y="128"/>
                    </a:lnTo>
                    <a:lnTo>
                      <a:pt x="51" y="125"/>
                    </a:lnTo>
                    <a:lnTo>
                      <a:pt x="47" y="121"/>
                    </a:lnTo>
                    <a:lnTo>
                      <a:pt x="45" y="117"/>
                    </a:lnTo>
                    <a:lnTo>
                      <a:pt x="42" y="113"/>
                    </a:lnTo>
                    <a:lnTo>
                      <a:pt x="40" y="108"/>
                    </a:lnTo>
                    <a:lnTo>
                      <a:pt x="38" y="103"/>
                    </a:lnTo>
                    <a:lnTo>
                      <a:pt x="36" y="97"/>
                    </a:lnTo>
                    <a:lnTo>
                      <a:pt x="35" y="91"/>
                    </a:lnTo>
                    <a:lnTo>
                      <a:pt x="34" y="84"/>
                    </a:lnTo>
                    <a:lnTo>
                      <a:pt x="34" y="77"/>
                    </a:lnTo>
                    <a:lnTo>
                      <a:pt x="34" y="69"/>
                    </a:lnTo>
                    <a:lnTo>
                      <a:pt x="35" y="62"/>
                    </a:lnTo>
                    <a:lnTo>
                      <a:pt x="37" y="55"/>
                    </a:lnTo>
                    <a:lnTo>
                      <a:pt x="38" y="49"/>
                    </a:lnTo>
                    <a:lnTo>
                      <a:pt x="40" y="43"/>
                    </a:lnTo>
                    <a:lnTo>
                      <a:pt x="42" y="38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51" y="26"/>
                    </a:lnTo>
                    <a:lnTo>
                      <a:pt x="54" y="22"/>
                    </a:lnTo>
                    <a:lnTo>
                      <a:pt x="58" y="19"/>
                    </a:lnTo>
                    <a:lnTo>
                      <a:pt x="62" y="17"/>
                    </a:lnTo>
                    <a:lnTo>
                      <a:pt x="67" y="15"/>
                    </a:lnTo>
                    <a:lnTo>
                      <a:pt x="72" y="14"/>
                    </a:lnTo>
                    <a:lnTo>
                      <a:pt x="78" y="13"/>
                    </a:lnTo>
                    <a:lnTo>
                      <a:pt x="83" y="12"/>
                    </a:lnTo>
                    <a:lnTo>
                      <a:pt x="88" y="13"/>
                    </a:lnTo>
                    <a:lnTo>
                      <a:pt x="93" y="14"/>
                    </a:lnTo>
                    <a:lnTo>
                      <a:pt x="98" y="15"/>
                    </a:lnTo>
                    <a:lnTo>
                      <a:pt x="102" y="18"/>
                    </a:lnTo>
                    <a:lnTo>
                      <a:pt x="106" y="21"/>
                    </a:lnTo>
                    <a:lnTo>
                      <a:pt x="110" y="24"/>
                    </a:lnTo>
                    <a:lnTo>
                      <a:pt x="114" y="27"/>
                    </a:lnTo>
                    <a:lnTo>
                      <a:pt x="118" y="32"/>
                    </a:lnTo>
                    <a:lnTo>
                      <a:pt x="121" y="32"/>
                    </a:lnTo>
                    <a:lnTo>
                      <a:pt x="121" y="29"/>
                    </a:lnTo>
                    <a:lnTo>
                      <a:pt x="122" y="25"/>
                    </a:lnTo>
                    <a:lnTo>
                      <a:pt x="122" y="21"/>
                    </a:lnTo>
                    <a:lnTo>
                      <a:pt x="123" y="17"/>
                    </a:lnTo>
                    <a:lnTo>
                      <a:pt x="124" y="14"/>
                    </a:lnTo>
                    <a:lnTo>
                      <a:pt x="126" y="10"/>
                    </a:lnTo>
                    <a:lnTo>
                      <a:pt x="121" y="8"/>
                    </a:lnTo>
                    <a:lnTo>
                      <a:pt x="11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şḻiďè">
                <a:extLst>
                  <a:ext uri="{FF2B5EF4-FFF2-40B4-BE49-F238E27FC236}">
                    <a16:creationId xmlns:a16="http://schemas.microsoft.com/office/drawing/2014/main" id="{8034A4EE-2E11-1440-B11F-5ED42C8266CB}"/>
                  </a:ext>
                </a:extLst>
              </p:cNvPr>
              <p:cNvSpPr/>
              <p:nvPr/>
            </p:nvSpPr>
            <p:spPr bwMode="auto">
              <a:xfrm>
                <a:off x="5538788" y="4014788"/>
                <a:ext cx="147638" cy="249238"/>
              </a:xfrm>
              <a:custGeom>
                <a:avLst/>
                <a:gdLst>
                  <a:gd name="T0" fmla="*/ 91 w 93"/>
                  <a:gd name="T1" fmla="*/ 79 h 157"/>
                  <a:gd name="T2" fmla="*/ 90 w 93"/>
                  <a:gd name="T3" fmla="*/ 73 h 157"/>
                  <a:gd name="T4" fmla="*/ 86 w 93"/>
                  <a:gd name="T5" fmla="*/ 67 h 157"/>
                  <a:gd name="T6" fmla="*/ 82 w 93"/>
                  <a:gd name="T7" fmla="*/ 62 h 157"/>
                  <a:gd name="T8" fmla="*/ 76 w 93"/>
                  <a:gd name="T9" fmla="*/ 59 h 157"/>
                  <a:gd name="T10" fmla="*/ 70 w 93"/>
                  <a:gd name="T11" fmla="*/ 56 h 157"/>
                  <a:gd name="T12" fmla="*/ 63 w 93"/>
                  <a:gd name="T13" fmla="*/ 55 h 157"/>
                  <a:gd name="T14" fmla="*/ 55 w 93"/>
                  <a:gd name="T15" fmla="*/ 55 h 157"/>
                  <a:gd name="T16" fmla="*/ 47 w 93"/>
                  <a:gd name="T17" fmla="*/ 57 h 157"/>
                  <a:gd name="T18" fmla="*/ 39 w 93"/>
                  <a:gd name="T19" fmla="*/ 61 h 157"/>
                  <a:gd name="T20" fmla="*/ 32 w 93"/>
                  <a:gd name="T21" fmla="*/ 68 h 157"/>
                  <a:gd name="T22" fmla="*/ 29 w 93"/>
                  <a:gd name="T23" fmla="*/ 0 h 157"/>
                  <a:gd name="T24" fmla="*/ 22 w 93"/>
                  <a:gd name="T25" fmla="*/ 1 h 157"/>
                  <a:gd name="T26" fmla="*/ 14 w 93"/>
                  <a:gd name="T27" fmla="*/ 1 h 157"/>
                  <a:gd name="T28" fmla="*/ 11 w 93"/>
                  <a:gd name="T29" fmla="*/ 1 h 157"/>
                  <a:gd name="T30" fmla="*/ 7 w 93"/>
                  <a:gd name="T31" fmla="*/ 1 h 157"/>
                  <a:gd name="T32" fmla="*/ 0 w 93"/>
                  <a:gd name="T33" fmla="*/ 0 h 157"/>
                  <a:gd name="T34" fmla="*/ 3 w 93"/>
                  <a:gd name="T35" fmla="*/ 157 h 157"/>
                  <a:gd name="T36" fmla="*/ 11 w 93"/>
                  <a:gd name="T37" fmla="*/ 157 h 157"/>
                  <a:gd name="T38" fmla="*/ 18 w 93"/>
                  <a:gd name="T39" fmla="*/ 157 h 157"/>
                  <a:gd name="T40" fmla="*/ 25 w 93"/>
                  <a:gd name="T41" fmla="*/ 157 h 157"/>
                  <a:gd name="T42" fmla="*/ 29 w 93"/>
                  <a:gd name="T43" fmla="*/ 110 h 157"/>
                  <a:gd name="T44" fmla="*/ 28 w 93"/>
                  <a:gd name="T45" fmla="*/ 101 h 157"/>
                  <a:gd name="T46" fmla="*/ 29 w 93"/>
                  <a:gd name="T47" fmla="*/ 93 h 157"/>
                  <a:gd name="T48" fmla="*/ 30 w 93"/>
                  <a:gd name="T49" fmla="*/ 87 h 157"/>
                  <a:gd name="T50" fmla="*/ 32 w 93"/>
                  <a:gd name="T51" fmla="*/ 81 h 157"/>
                  <a:gd name="T52" fmla="*/ 34 w 93"/>
                  <a:gd name="T53" fmla="*/ 77 h 157"/>
                  <a:gd name="T54" fmla="*/ 38 w 93"/>
                  <a:gd name="T55" fmla="*/ 74 h 157"/>
                  <a:gd name="T56" fmla="*/ 42 w 93"/>
                  <a:gd name="T57" fmla="*/ 73 h 157"/>
                  <a:gd name="T58" fmla="*/ 47 w 93"/>
                  <a:gd name="T59" fmla="*/ 72 h 157"/>
                  <a:gd name="T60" fmla="*/ 51 w 93"/>
                  <a:gd name="T61" fmla="*/ 73 h 157"/>
                  <a:gd name="T62" fmla="*/ 55 w 93"/>
                  <a:gd name="T63" fmla="*/ 74 h 157"/>
                  <a:gd name="T64" fmla="*/ 58 w 93"/>
                  <a:gd name="T65" fmla="*/ 77 h 157"/>
                  <a:gd name="T66" fmla="*/ 60 w 93"/>
                  <a:gd name="T67" fmla="*/ 81 h 157"/>
                  <a:gd name="T68" fmla="*/ 62 w 93"/>
                  <a:gd name="T69" fmla="*/ 85 h 157"/>
                  <a:gd name="T70" fmla="*/ 64 w 93"/>
                  <a:gd name="T71" fmla="*/ 91 h 157"/>
                  <a:gd name="T72" fmla="*/ 64 w 93"/>
                  <a:gd name="T73" fmla="*/ 106 h 157"/>
                  <a:gd name="T74" fmla="*/ 67 w 93"/>
                  <a:gd name="T75" fmla="*/ 157 h 157"/>
                  <a:gd name="T76" fmla="*/ 74 w 93"/>
                  <a:gd name="T77" fmla="*/ 157 h 157"/>
                  <a:gd name="T78" fmla="*/ 82 w 93"/>
                  <a:gd name="T79" fmla="*/ 157 h 157"/>
                  <a:gd name="T80" fmla="*/ 90 w 93"/>
                  <a:gd name="T81" fmla="*/ 157 h 157"/>
                  <a:gd name="T82" fmla="*/ 93 w 93"/>
                  <a:gd name="T83" fmla="*/ 91 h 157"/>
                  <a:gd name="T84" fmla="*/ 92 w 93"/>
                  <a:gd name="T85" fmla="*/ 8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82"/>
                    </a:moveTo>
                    <a:lnTo>
                      <a:pt x="91" y="79"/>
                    </a:ln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9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6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4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90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ŝḷiḋe">
                <a:extLst>
                  <a:ext uri="{FF2B5EF4-FFF2-40B4-BE49-F238E27FC236}">
                    <a16:creationId xmlns:a16="http://schemas.microsoft.com/office/drawing/2014/main" id="{BFA37619-B527-594B-83C6-A973F0EDBFDA}"/>
                  </a:ext>
                </a:extLst>
              </p:cNvPr>
              <p:cNvSpPr/>
              <p:nvPr/>
            </p:nvSpPr>
            <p:spPr bwMode="auto">
              <a:xfrm>
                <a:off x="5745163" y="4105276"/>
                <a:ext cx="46038" cy="158750"/>
              </a:xfrm>
              <a:custGeom>
                <a:avLst/>
                <a:gdLst>
                  <a:gd name="T0" fmla="*/ 21 w 29"/>
                  <a:gd name="T1" fmla="*/ 0 h 100"/>
                  <a:gd name="T2" fmla="*/ 18 w 29"/>
                  <a:gd name="T3" fmla="*/ 0 h 100"/>
                  <a:gd name="T4" fmla="*/ 16 w 29"/>
                  <a:gd name="T5" fmla="*/ 0 h 100"/>
                  <a:gd name="T6" fmla="*/ 12 w 29"/>
                  <a:gd name="T7" fmla="*/ 0 h 100"/>
                  <a:gd name="T8" fmla="*/ 8 w 29"/>
                  <a:gd name="T9" fmla="*/ 0 h 100"/>
                  <a:gd name="T10" fmla="*/ 4 w 29"/>
                  <a:gd name="T11" fmla="*/ 0 h 100"/>
                  <a:gd name="T12" fmla="*/ 0 w 29"/>
                  <a:gd name="T13" fmla="*/ 0 h 100"/>
                  <a:gd name="T14" fmla="*/ 0 w 29"/>
                  <a:gd name="T15" fmla="*/ 100 h 100"/>
                  <a:gd name="T16" fmla="*/ 4 w 29"/>
                  <a:gd name="T17" fmla="*/ 100 h 100"/>
                  <a:gd name="T18" fmla="*/ 8 w 29"/>
                  <a:gd name="T19" fmla="*/ 100 h 100"/>
                  <a:gd name="T20" fmla="*/ 12 w 29"/>
                  <a:gd name="T21" fmla="*/ 100 h 100"/>
                  <a:gd name="T22" fmla="*/ 16 w 29"/>
                  <a:gd name="T23" fmla="*/ 100 h 100"/>
                  <a:gd name="T24" fmla="*/ 18 w 29"/>
                  <a:gd name="T25" fmla="*/ 100 h 100"/>
                  <a:gd name="T26" fmla="*/ 21 w 29"/>
                  <a:gd name="T27" fmla="*/ 100 h 100"/>
                  <a:gd name="T28" fmla="*/ 25 w 29"/>
                  <a:gd name="T29" fmla="*/ 100 h 100"/>
                  <a:gd name="T30" fmla="*/ 29 w 29"/>
                  <a:gd name="T31" fmla="*/ 100 h 100"/>
                  <a:gd name="T32" fmla="*/ 29 w 29"/>
                  <a:gd name="T33" fmla="*/ 0 h 100"/>
                  <a:gd name="T34" fmla="*/ 25 w 29"/>
                  <a:gd name="T35" fmla="*/ 0 h 100"/>
                  <a:gd name="T36" fmla="*/ 21 w 29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4" y="100"/>
                    </a:lnTo>
                    <a:lnTo>
                      <a:pt x="8" y="100"/>
                    </a:lnTo>
                    <a:lnTo>
                      <a:pt x="12" y="100"/>
                    </a:lnTo>
                    <a:lnTo>
                      <a:pt x="16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5" y="100"/>
                    </a:lnTo>
                    <a:lnTo>
                      <a:pt x="29" y="100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šḷíďè">
                <a:extLst>
                  <a:ext uri="{FF2B5EF4-FFF2-40B4-BE49-F238E27FC236}">
                    <a16:creationId xmlns:a16="http://schemas.microsoft.com/office/drawing/2014/main" id="{3AC42E77-D7CC-0146-9A79-295BD852C962}"/>
                  </a:ext>
                </a:extLst>
              </p:cNvPr>
              <p:cNvSpPr/>
              <p:nvPr/>
            </p:nvSpPr>
            <p:spPr bwMode="auto">
              <a:xfrm>
                <a:off x="5741988" y="4017963"/>
                <a:ext cx="53975" cy="50800"/>
              </a:xfrm>
              <a:custGeom>
                <a:avLst/>
                <a:gdLst>
                  <a:gd name="T0" fmla="*/ 32 w 34"/>
                  <a:gd name="T1" fmla="*/ 10 h 32"/>
                  <a:gd name="T2" fmla="*/ 30 w 34"/>
                  <a:gd name="T3" fmla="*/ 7 h 32"/>
                  <a:gd name="T4" fmla="*/ 28 w 34"/>
                  <a:gd name="T5" fmla="*/ 5 h 32"/>
                  <a:gd name="T6" fmla="*/ 26 w 34"/>
                  <a:gd name="T7" fmla="*/ 3 h 32"/>
                  <a:gd name="T8" fmla="*/ 23 w 34"/>
                  <a:gd name="T9" fmla="*/ 2 h 32"/>
                  <a:gd name="T10" fmla="*/ 20 w 34"/>
                  <a:gd name="T11" fmla="*/ 0 h 32"/>
                  <a:gd name="T12" fmla="*/ 16 w 34"/>
                  <a:gd name="T13" fmla="*/ 0 h 32"/>
                  <a:gd name="T14" fmla="*/ 13 w 34"/>
                  <a:gd name="T15" fmla="*/ 0 h 32"/>
                  <a:gd name="T16" fmla="*/ 10 w 34"/>
                  <a:gd name="T17" fmla="*/ 2 h 32"/>
                  <a:gd name="T18" fmla="*/ 7 w 34"/>
                  <a:gd name="T19" fmla="*/ 3 h 32"/>
                  <a:gd name="T20" fmla="*/ 5 w 34"/>
                  <a:gd name="T21" fmla="*/ 5 h 32"/>
                  <a:gd name="T22" fmla="*/ 3 w 34"/>
                  <a:gd name="T23" fmla="*/ 7 h 32"/>
                  <a:gd name="T24" fmla="*/ 2 w 34"/>
                  <a:gd name="T25" fmla="*/ 10 h 32"/>
                  <a:gd name="T26" fmla="*/ 1 w 34"/>
                  <a:gd name="T27" fmla="*/ 13 h 32"/>
                  <a:gd name="T28" fmla="*/ 0 w 34"/>
                  <a:gd name="T29" fmla="*/ 16 h 32"/>
                  <a:gd name="T30" fmla="*/ 1 w 34"/>
                  <a:gd name="T31" fmla="*/ 20 h 32"/>
                  <a:gd name="T32" fmla="*/ 2 w 34"/>
                  <a:gd name="T33" fmla="*/ 23 h 32"/>
                  <a:gd name="T34" fmla="*/ 2 w 34"/>
                  <a:gd name="T35" fmla="*/ 26 h 32"/>
                  <a:gd name="T36" fmla="*/ 5 w 34"/>
                  <a:gd name="T37" fmla="*/ 28 h 32"/>
                  <a:gd name="T38" fmla="*/ 6 w 34"/>
                  <a:gd name="T39" fmla="*/ 30 h 32"/>
                  <a:gd name="T40" fmla="*/ 10 w 34"/>
                  <a:gd name="T41" fmla="*/ 31 h 32"/>
                  <a:gd name="T42" fmla="*/ 13 w 34"/>
                  <a:gd name="T43" fmla="*/ 32 h 32"/>
                  <a:gd name="T44" fmla="*/ 16 w 34"/>
                  <a:gd name="T45" fmla="*/ 32 h 32"/>
                  <a:gd name="T46" fmla="*/ 20 w 34"/>
                  <a:gd name="T47" fmla="*/ 32 h 32"/>
                  <a:gd name="T48" fmla="*/ 23 w 34"/>
                  <a:gd name="T49" fmla="*/ 31 h 32"/>
                  <a:gd name="T50" fmla="*/ 26 w 34"/>
                  <a:gd name="T51" fmla="*/ 30 h 32"/>
                  <a:gd name="T52" fmla="*/ 28 w 34"/>
                  <a:gd name="T53" fmla="*/ 27 h 32"/>
                  <a:gd name="T54" fmla="*/ 30 w 34"/>
                  <a:gd name="T55" fmla="*/ 25 h 32"/>
                  <a:gd name="T56" fmla="*/ 32 w 34"/>
                  <a:gd name="T57" fmla="*/ 23 h 32"/>
                  <a:gd name="T58" fmla="*/ 33 w 34"/>
                  <a:gd name="T59" fmla="*/ 19 h 32"/>
                  <a:gd name="T60" fmla="*/ 34 w 34"/>
                  <a:gd name="T61" fmla="*/ 16 h 32"/>
                  <a:gd name="T62" fmla="*/ 33 w 34"/>
                  <a:gd name="T63" fmla="*/ 13 h 32"/>
                  <a:gd name="T64" fmla="*/ 32 w 34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" h="32">
                    <a:moveTo>
                      <a:pt x="32" y="10"/>
                    </a:moveTo>
                    <a:lnTo>
                      <a:pt x="30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2" y="26"/>
                    </a:lnTo>
                    <a:lnTo>
                      <a:pt x="5" y="28"/>
                    </a:lnTo>
                    <a:lnTo>
                      <a:pt x="6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0" y="25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4" y="16"/>
                    </a:lnTo>
                    <a:lnTo>
                      <a:pt x="33" y="13"/>
                    </a:lnTo>
                    <a:lnTo>
                      <a:pt x="32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šḻïḍe">
                <a:extLst>
                  <a:ext uri="{FF2B5EF4-FFF2-40B4-BE49-F238E27FC236}">
                    <a16:creationId xmlns:a16="http://schemas.microsoft.com/office/drawing/2014/main" id="{8F487AF8-C5D7-3949-866B-F72B68039C17}"/>
                  </a:ext>
                </a:extLst>
              </p:cNvPr>
              <p:cNvSpPr/>
              <p:nvPr/>
            </p:nvSpPr>
            <p:spPr bwMode="auto">
              <a:xfrm>
                <a:off x="58515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4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4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59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8" y="4"/>
                    </a:lnTo>
                    <a:lnTo>
                      <a:pt x="74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6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8" y="19"/>
                    </a:lnTo>
                    <a:lnTo>
                      <a:pt x="41" y="18"/>
                    </a:lnTo>
                    <a:lnTo>
                      <a:pt x="42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1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2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4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ļiďé">
                <a:extLst>
                  <a:ext uri="{FF2B5EF4-FFF2-40B4-BE49-F238E27FC236}">
                    <a16:creationId xmlns:a16="http://schemas.microsoft.com/office/drawing/2014/main" id="{26787C1E-4954-4B4D-83DE-FCD4EC6FDE8A}"/>
                  </a:ext>
                </a:extLst>
              </p:cNvPr>
              <p:cNvSpPr/>
              <p:nvPr/>
            </p:nvSpPr>
            <p:spPr bwMode="auto">
              <a:xfrm>
                <a:off x="6043613" y="4102101"/>
                <a:ext cx="152400" cy="163513"/>
              </a:xfrm>
              <a:custGeom>
                <a:avLst/>
                <a:gdLst>
                  <a:gd name="T0" fmla="*/ 88 w 96"/>
                  <a:gd name="T1" fmla="*/ 93 h 103"/>
                  <a:gd name="T2" fmla="*/ 85 w 96"/>
                  <a:gd name="T3" fmla="*/ 87 h 103"/>
                  <a:gd name="T4" fmla="*/ 85 w 96"/>
                  <a:gd name="T5" fmla="*/ 25 h 103"/>
                  <a:gd name="T6" fmla="*/ 82 w 96"/>
                  <a:gd name="T7" fmla="*/ 16 h 103"/>
                  <a:gd name="T8" fmla="*/ 77 w 96"/>
                  <a:gd name="T9" fmla="*/ 10 h 103"/>
                  <a:gd name="T10" fmla="*/ 69 w 96"/>
                  <a:gd name="T11" fmla="*/ 5 h 103"/>
                  <a:gd name="T12" fmla="*/ 59 w 96"/>
                  <a:gd name="T13" fmla="*/ 2 h 103"/>
                  <a:gd name="T14" fmla="*/ 45 w 96"/>
                  <a:gd name="T15" fmla="*/ 0 h 103"/>
                  <a:gd name="T16" fmla="*/ 29 w 96"/>
                  <a:gd name="T17" fmla="*/ 2 h 103"/>
                  <a:gd name="T18" fmla="*/ 15 w 96"/>
                  <a:gd name="T19" fmla="*/ 8 h 103"/>
                  <a:gd name="T20" fmla="*/ 9 w 96"/>
                  <a:gd name="T21" fmla="*/ 26 h 103"/>
                  <a:gd name="T22" fmla="*/ 17 w 96"/>
                  <a:gd name="T23" fmla="*/ 21 h 103"/>
                  <a:gd name="T24" fmla="*/ 25 w 96"/>
                  <a:gd name="T25" fmla="*/ 15 h 103"/>
                  <a:gd name="T26" fmla="*/ 37 w 96"/>
                  <a:gd name="T27" fmla="*/ 13 h 103"/>
                  <a:gd name="T28" fmla="*/ 48 w 96"/>
                  <a:gd name="T29" fmla="*/ 17 h 103"/>
                  <a:gd name="T30" fmla="*/ 55 w 96"/>
                  <a:gd name="T31" fmla="*/ 25 h 103"/>
                  <a:gd name="T32" fmla="*/ 57 w 96"/>
                  <a:gd name="T33" fmla="*/ 34 h 103"/>
                  <a:gd name="T34" fmla="*/ 53 w 96"/>
                  <a:gd name="T35" fmla="*/ 40 h 103"/>
                  <a:gd name="T36" fmla="*/ 46 w 96"/>
                  <a:gd name="T37" fmla="*/ 44 h 103"/>
                  <a:gd name="T38" fmla="*/ 38 w 96"/>
                  <a:gd name="T39" fmla="*/ 46 h 103"/>
                  <a:gd name="T40" fmla="*/ 24 w 96"/>
                  <a:gd name="T41" fmla="*/ 49 h 103"/>
                  <a:gd name="T42" fmla="*/ 13 w 96"/>
                  <a:gd name="T43" fmla="*/ 54 h 103"/>
                  <a:gd name="T44" fmla="*/ 5 w 96"/>
                  <a:gd name="T45" fmla="*/ 59 h 103"/>
                  <a:gd name="T46" fmla="*/ 1 w 96"/>
                  <a:gd name="T47" fmla="*/ 67 h 103"/>
                  <a:gd name="T48" fmla="*/ 0 w 96"/>
                  <a:gd name="T49" fmla="*/ 75 h 103"/>
                  <a:gd name="T50" fmla="*/ 1 w 96"/>
                  <a:gd name="T51" fmla="*/ 83 h 103"/>
                  <a:gd name="T52" fmla="*/ 3 w 96"/>
                  <a:gd name="T53" fmla="*/ 91 h 103"/>
                  <a:gd name="T54" fmla="*/ 8 w 96"/>
                  <a:gd name="T55" fmla="*/ 96 h 103"/>
                  <a:gd name="T56" fmla="*/ 14 w 96"/>
                  <a:gd name="T57" fmla="*/ 100 h 103"/>
                  <a:gd name="T58" fmla="*/ 23 w 96"/>
                  <a:gd name="T59" fmla="*/ 103 h 103"/>
                  <a:gd name="T60" fmla="*/ 34 w 96"/>
                  <a:gd name="T61" fmla="*/ 103 h 103"/>
                  <a:gd name="T62" fmla="*/ 46 w 96"/>
                  <a:gd name="T63" fmla="*/ 99 h 103"/>
                  <a:gd name="T64" fmla="*/ 54 w 96"/>
                  <a:gd name="T65" fmla="*/ 93 h 103"/>
                  <a:gd name="T66" fmla="*/ 60 w 96"/>
                  <a:gd name="T67" fmla="*/ 95 h 103"/>
                  <a:gd name="T68" fmla="*/ 67 w 96"/>
                  <a:gd name="T69" fmla="*/ 102 h 103"/>
                  <a:gd name="T70" fmla="*/ 77 w 96"/>
                  <a:gd name="T71" fmla="*/ 103 h 103"/>
                  <a:gd name="T72" fmla="*/ 88 w 96"/>
                  <a:gd name="T73" fmla="*/ 103 h 103"/>
                  <a:gd name="T74" fmla="*/ 96 w 96"/>
                  <a:gd name="T75" fmla="*/ 99 h 103"/>
                  <a:gd name="T76" fmla="*/ 91 w 96"/>
                  <a:gd name="T77" fmla="*/ 95 h 103"/>
                  <a:gd name="T78" fmla="*/ 55 w 96"/>
                  <a:gd name="T79" fmla="*/ 79 h 103"/>
                  <a:gd name="T80" fmla="*/ 53 w 96"/>
                  <a:gd name="T81" fmla="*/ 85 h 103"/>
                  <a:gd name="T82" fmla="*/ 50 w 96"/>
                  <a:gd name="T83" fmla="*/ 88 h 103"/>
                  <a:gd name="T84" fmla="*/ 45 w 96"/>
                  <a:gd name="T85" fmla="*/ 91 h 103"/>
                  <a:gd name="T86" fmla="*/ 41 w 96"/>
                  <a:gd name="T87" fmla="*/ 91 h 103"/>
                  <a:gd name="T88" fmla="*/ 33 w 96"/>
                  <a:gd name="T89" fmla="*/ 89 h 103"/>
                  <a:gd name="T90" fmla="*/ 30 w 96"/>
                  <a:gd name="T91" fmla="*/ 82 h 103"/>
                  <a:gd name="T92" fmla="*/ 29 w 96"/>
                  <a:gd name="T93" fmla="*/ 71 h 103"/>
                  <a:gd name="T94" fmla="*/ 30 w 96"/>
                  <a:gd name="T95" fmla="*/ 65 h 103"/>
                  <a:gd name="T96" fmla="*/ 34 w 96"/>
                  <a:gd name="T97" fmla="*/ 59 h 103"/>
                  <a:gd name="T98" fmla="*/ 41 w 96"/>
                  <a:gd name="T99" fmla="*/ 54 h 103"/>
                  <a:gd name="T100" fmla="*/ 54 w 96"/>
                  <a:gd name="T101" fmla="*/ 5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6" h="103">
                    <a:moveTo>
                      <a:pt x="91" y="95"/>
                    </a:moveTo>
                    <a:lnTo>
                      <a:pt x="89" y="94"/>
                    </a:lnTo>
                    <a:lnTo>
                      <a:pt x="88" y="93"/>
                    </a:lnTo>
                    <a:lnTo>
                      <a:pt x="87" y="91"/>
                    </a:lnTo>
                    <a:lnTo>
                      <a:pt x="86" y="90"/>
                    </a:lnTo>
                    <a:lnTo>
                      <a:pt x="85" y="87"/>
                    </a:lnTo>
                    <a:lnTo>
                      <a:pt x="85" y="85"/>
                    </a:lnTo>
                    <a:lnTo>
                      <a:pt x="85" y="27"/>
                    </a:lnTo>
                    <a:lnTo>
                      <a:pt x="85" y="25"/>
                    </a:lnTo>
                    <a:lnTo>
                      <a:pt x="85" y="22"/>
                    </a:lnTo>
                    <a:lnTo>
                      <a:pt x="84" y="19"/>
                    </a:lnTo>
                    <a:lnTo>
                      <a:pt x="82" y="16"/>
                    </a:lnTo>
                    <a:lnTo>
                      <a:pt x="81" y="14"/>
                    </a:lnTo>
                    <a:lnTo>
                      <a:pt x="79" y="12"/>
                    </a:lnTo>
                    <a:lnTo>
                      <a:pt x="77" y="10"/>
                    </a:lnTo>
                    <a:lnTo>
                      <a:pt x="75" y="8"/>
                    </a:lnTo>
                    <a:lnTo>
                      <a:pt x="72" y="6"/>
                    </a:lnTo>
                    <a:lnTo>
                      <a:pt x="69" y="5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9" y="2"/>
                    </a:lnTo>
                    <a:lnTo>
                      <a:pt x="54" y="1"/>
                    </a:lnTo>
                    <a:lnTo>
                      <a:pt x="50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9" y="2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15" y="8"/>
                    </a:lnTo>
                    <a:lnTo>
                      <a:pt x="11" y="10"/>
                    </a:lnTo>
                    <a:lnTo>
                      <a:pt x="7" y="14"/>
                    </a:lnTo>
                    <a:lnTo>
                      <a:pt x="9" y="26"/>
                    </a:lnTo>
                    <a:lnTo>
                      <a:pt x="11" y="26"/>
                    </a:lnTo>
                    <a:lnTo>
                      <a:pt x="14" y="23"/>
                    </a:lnTo>
                    <a:lnTo>
                      <a:pt x="17" y="21"/>
                    </a:lnTo>
                    <a:lnTo>
                      <a:pt x="20" y="18"/>
                    </a:lnTo>
                    <a:lnTo>
                      <a:pt x="22" y="17"/>
                    </a:lnTo>
                    <a:lnTo>
                      <a:pt x="25" y="15"/>
                    </a:lnTo>
                    <a:lnTo>
                      <a:pt x="29" y="14"/>
                    </a:lnTo>
                    <a:lnTo>
                      <a:pt x="33" y="14"/>
                    </a:lnTo>
                    <a:lnTo>
                      <a:pt x="37" y="13"/>
                    </a:lnTo>
                    <a:lnTo>
                      <a:pt x="41" y="14"/>
                    </a:lnTo>
                    <a:lnTo>
                      <a:pt x="45" y="15"/>
                    </a:lnTo>
                    <a:lnTo>
                      <a:pt x="48" y="17"/>
                    </a:lnTo>
                    <a:lnTo>
                      <a:pt x="50" y="19"/>
                    </a:lnTo>
                    <a:lnTo>
                      <a:pt x="53" y="22"/>
                    </a:lnTo>
                    <a:lnTo>
                      <a:pt x="55" y="25"/>
                    </a:lnTo>
                    <a:lnTo>
                      <a:pt x="56" y="28"/>
                    </a:lnTo>
                    <a:lnTo>
                      <a:pt x="57" y="32"/>
                    </a:lnTo>
                    <a:lnTo>
                      <a:pt x="57" y="34"/>
                    </a:lnTo>
                    <a:lnTo>
                      <a:pt x="56" y="36"/>
                    </a:lnTo>
                    <a:lnTo>
                      <a:pt x="55" y="38"/>
                    </a:lnTo>
                    <a:lnTo>
                      <a:pt x="53" y="40"/>
                    </a:lnTo>
                    <a:lnTo>
                      <a:pt x="52" y="42"/>
                    </a:lnTo>
                    <a:lnTo>
                      <a:pt x="49" y="42"/>
                    </a:lnTo>
                    <a:lnTo>
                      <a:pt x="46" y="44"/>
                    </a:lnTo>
                    <a:lnTo>
                      <a:pt x="42" y="45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3" y="47"/>
                    </a:lnTo>
                    <a:lnTo>
                      <a:pt x="29" y="47"/>
                    </a:lnTo>
                    <a:lnTo>
                      <a:pt x="24" y="49"/>
                    </a:lnTo>
                    <a:lnTo>
                      <a:pt x="20" y="51"/>
                    </a:lnTo>
                    <a:lnTo>
                      <a:pt x="17" y="52"/>
                    </a:lnTo>
                    <a:lnTo>
                      <a:pt x="13" y="54"/>
                    </a:lnTo>
                    <a:lnTo>
                      <a:pt x="10" y="55"/>
                    </a:lnTo>
                    <a:lnTo>
                      <a:pt x="8" y="57"/>
                    </a:lnTo>
                    <a:lnTo>
                      <a:pt x="5" y="59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1" y="67"/>
                    </a:lnTo>
                    <a:lnTo>
                      <a:pt x="0" y="69"/>
                    </a:lnTo>
                    <a:lnTo>
                      <a:pt x="0" y="71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1" y="86"/>
                    </a:lnTo>
                    <a:lnTo>
                      <a:pt x="2" y="88"/>
                    </a:lnTo>
                    <a:lnTo>
                      <a:pt x="3" y="91"/>
                    </a:lnTo>
                    <a:lnTo>
                      <a:pt x="5" y="93"/>
                    </a:lnTo>
                    <a:lnTo>
                      <a:pt x="6" y="95"/>
                    </a:lnTo>
                    <a:lnTo>
                      <a:pt x="8" y="96"/>
                    </a:lnTo>
                    <a:lnTo>
                      <a:pt x="9" y="98"/>
                    </a:lnTo>
                    <a:lnTo>
                      <a:pt x="12" y="99"/>
                    </a:lnTo>
                    <a:lnTo>
                      <a:pt x="14" y="100"/>
                    </a:lnTo>
                    <a:lnTo>
                      <a:pt x="17" y="102"/>
                    </a:lnTo>
                    <a:lnTo>
                      <a:pt x="20" y="103"/>
                    </a:lnTo>
                    <a:lnTo>
                      <a:pt x="23" y="103"/>
                    </a:lnTo>
                    <a:lnTo>
                      <a:pt x="26" y="103"/>
                    </a:lnTo>
                    <a:lnTo>
                      <a:pt x="30" y="103"/>
                    </a:lnTo>
                    <a:lnTo>
                      <a:pt x="34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99"/>
                    </a:lnTo>
                    <a:lnTo>
                      <a:pt x="49" y="98"/>
                    </a:lnTo>
                    <a:lnTo>
                      <a:pt x="52" y="95"/>
                    </a:lnTo>
                    <a:lnTo>
                      <a:pt x="54" y="93"/>
                    </a:lnTo>
                    <a:lnTo>
                      <a:pt x="57" y="90"/>
                    </a:lnTo>
                    <a:lnTo>
                      <a:pt x="58" y="93"/>
                    </a:lnTo>
                    <a:lnTo>
                      <a:pt x="60" y="95"/>
                    </a:lnTo>
                    <a:lnTo>
                      <a:pt x="62" y="98"/>
                    </a:lnTo>
                    <a:lnTo>
                      <a:pt x="65" y="99"/>
                    </a:lnTo>
                    <a:lnTo>
                      <a:pt x="67" y="102"/>
                    </a:lnTo>
                    <a:lnTo>
                      <a:pt x="70" y="103"/>
                    </a:lnTo>
                    <a:lnTo>
                      <a:pt x="73" y="103"/>
                    </a:lnTo>
                    <a:lnTo>
                      <a:pt x="77" y="103"/>
                    </a:lnTo>
                    <a:lnTo>
                      <a:pt x="80" y="103"/>
                    </a:lnTo>
                    <a:lnTo>
                      <a:pt x="84" y="103"/>
                    </a:lnTo>
                    <a:lnTo>
                      <a:pt x="88" y="103"/>
                    </a:lnTo>
                    <a:lnTo>
                      <a:pt x="93" y="102"/>
                    </a:lnTo>
                    <a:lnTo>
                      <a:pt x="94" y="100"/>
                    </a:lnTo>
                    <a:lnTo>
                      <a:pt x="96" y="99"/>
                    </a:lnTo>
                    <a:lnTo>
                      <a:pt x="96" y="95"/>
                    </a:lnTo>
                    <a:lnTo>
                      <a:pt x="93" y="95"/>
                    </a:lnTo>
                    <a:lnTo>
                      <a:pt x="91" y="95"/>
                    </a:lnTo>
                    <a:close/>
                    <a:moveTo>
                      <a:pt x="57" y="68"/>
                    </a:moveTo>
                    <a:lnTo>
                      <a:pt x="57" y="74"/>
                    </a:lnTo>
                    <a:lnTo>
                      <a:pt x="55" y="79"/>
                    </a:lnTo>
                    <a:lnTo>
                      <a:pt x="55" y="81"/>
                    </a:lnTo>
                    <a:lnTo>
                      <a:pt x="53" y="83"/>
                    </a:lnTo>
                    <a:lnTo>
                      <a:pt x="53" y="85"/>
                    </a:lnTo>
                    <a:lnTo>
                      <a:pt x="52" y="87"/>
                    </a:lnTo>
                    <a:lnTo>
                      <a:pt x="51" y="87"/>
                    </a:lnTo>
                    <a:lnTo>
                      <a:pt x="50" y="88"/>
                    </a:lnTo>
                    <a:lnTo>
                      <a:pt x="49" y="90"/>
                    </a:lnTo>
                    <a:lnTo>
                      <a:pt x="47" y="91"/>
                    </a:lnTo>
                    <a:lnTo>
                      <a:pt x="45" y="91"/>
                    </a:lnTo>
                    <a:lnTo>
                      <a:pt x="45" y="91"/>
                    </a:lnTo>
                    <a:lnTo>
                      <a:pt x="42" y="91"/>
                    </a:lnTo>
                    <a:lnTo>
                      <a:pt x="41" y="91"/>
                    </a:lnTo>
                    <a:lnTo>
                      <a:pt x="38" y="91"/>
                    </a:lnTo>
                    <a:lnTo>
                      <a:pt x="36" y="91"/>
                    </a:lnTo>
                    <a:lnTo>
                      <a:pt x="33" y="89"/>
                    </a:lnTo>
                    <a:lnTo>
                      <a:pt x="32" y="87"/>
                    </a:lnTo>
                    <a:lnTo>
                      <a:pt x="31" y="85"/>
                    </a:lnTo>
                    <a:lnTo>
                      <a:pt x="30" y="82"/>
                    </a:lnTo>
                    <a:lnTo>
                      <a:pt x="29" y="79"/>
                    </a:lnTo>
                    <a:lnTo>
                      <a:pt x="29" y="75"/>
                    </a:lnTo>
                    <a:lnTo>
                      <a:pt x="29" y="71"/>
                    </a:lnTo>
                    <a:lnTo>
                      <a:pt x="29" y="70"/>
                    </a:lnTo>
                    <a:lnTo>
                      <a:pt x="29" y="67"/>
                    </a:lnTo>
                    <a:lnTo>
                      <a:pt x="30" y="65"/>
                    </a:lnTo>
                    <a:lnTo>
                      <a:pt x="31" y="63"/>
                    </a:lnTo>
                    <a:lnTo>
                      <a:pt x="33" y="61"/>
                    </a:lnTo>
                    <a:lnTo>
                      <a:pt x="34" y="59"/>
                    </a:lnTo>
                    <a:lnTo>
                      <a:pt x="36" y="57"/>
                    </a:lnTo>
                    <a:lnTo>
                      <a:pt x="38" y="55"/>
                    </a:lnTo>
                    <a:lnTo>
                      <a:pt x="41" y="54"/>
                    </a:lnTo>
                    <a:lnTo>
                      <a:pt x="45" y="52"/>
                    </a:lnTo>
                    <a:lnTo>
                      <a:pt x="50" y="51"/>
                    </a:lnTo>
                    <a:lnTo>
                      <a:pt x="54" y="50"/>
                    </a:lnTo>
                    <a:lnTo>
                      <a:pt x="57" y="48"/>
                    </a:lnTo>
                    <a:lnTo>
                      <a:pt x="57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$1iḋé">
                <a:extLst>
                  <a:ext uri="{FF2B5EF4-FFF2-40B4-BE49-F238E27FC236}">
                    <a16:creationId xmlns:a16="http://schemas.microsoft.com/office/drawing/2014/main" id="{27C52A0C-B284-C64E-BDFD-F5338C65C669}"/>
                  </a:ext>
                </a:extLst>
              </p:cNvPr>
              <p:cNvSpPr/>
              <p:nvPr/>
            </p:nvSpPr>
            <p:spPr bwMode="auto">
              <a:xfrm>
                <a:off x="6323013" y="4038601"/>
                <a:ext cx="200025" cy="228600"/>
              </a:xfrm>
              <a:custGeom>
                <a:avLst/>
                <a:gdLst>
                  <a:gd name="T0" fmla="*/ 121 w 126"/>
                  <a:gd name="T1" fmla="*/ 0 h 144"/>
                  <a:gd name="T2" fmla="*/ 113 w 126"/>
                  <a:gd name="T3" fmla="*/ 0 h 144"/>
                  <a:gd name="T4" fmla="*/ 109 w 126"/>
                  <a:gd name="T5" fmla="*/ 63 h 144"/>
                  <a:gd name="T6" fmla="*/ 107 w 126"/>
                  <a:gd name="T7" fmla="*/ 91 h 144"/>
                  <a:gd name="T8" fmla="*/ 106 w 126"/>
                  <a:gd name="T9" fmla="*/ 100 h 144"/>
                  <a:gd name="T10" fmla="*/ 105 w 126"/>
                  <a:gd name="T11" fmla="*/ 107 h 144"/>
                  <a:gd name="T12" fmla="*/ 102 w 126"/>
                  <a:gd name="T13" fmla="*/ 112 h 144"/>
                  <a:gd name="T14" fmla="*/ 98 w 126"/>
                  <a:gd name="T15" fmla="*/ 118 h 144"/>
                  <a:gd name="T16" fmla="*/ 94 w 126"/>
                  <a:gd name="T17" fmla="*/ 123 h 144"/>
                  <a:gd name="T18" fmla="*/ 90 w 126"/>
                  <a:gd name="T19" fmla="*/ 126 h 144"/>
                  <a:gd name="T20" fmla="*/ 86 w 126"/>
                  <a:gd name="T21" fmla="*/ 128 h 144"/>
                  <a:gd name="T22" fmla="*/ 80 w 126"/>
                  <a:gd name="T23" fmla="*/ 131 h 144"/>
                  <a:gd name="T24" fmla="*/ 74 w 126"/>
                  <a:gd name="T25" fmla="*/ 131 h 144"/>
                  <a:gd name="T26" fmla="*/ 68 w 126"/>
                  <a:gd name="T27" fmla="*/ 131 h 144"/>
                  <a:gd name="T28" fmla="*/ 61 w 126"/>
                  <a:gd name="T29" fmla="*/ 131 h 144"/>
                  <a:gd name="T30" fmla="*/ 54 w 126"/>
                  <a:gd name="T31" fmla="*/ 130 h 144"/>
                  <a:gd name="T32" fmla="*/ 49 w 126"/>
                  <a:gd name="T33" fmla="*/ 127 h 144"/>
                  <a:gd name="T34" fmla="*/ 45 w 126"/>
                  <a:gd name="T35" fmla="*/ 123 h 144"/>
                  <a:gd name="T36" fmla="*/ 40 w 126"/>
                  <a:gd name="T37" fmla="*/ 119 h 144"/>
                  <a:gd name="T38" fmla="*/ 37 w 126"/>
                  <a:gd name="T39" fmla="*/ 113 h 144"/>
                  <a:gd name="T40" fmla="*/ 34 w 126"/>
                  <a:gd name="T41" fmla="*/ 107 h 144"/>
                  <a:gd name="T42" fmla="*/ 33 w 126"/>
                  <a:gd name="T43" fmla="*/ 99 h 144"/>
                  <a:gd name="T44" fmla="*/ 31 w 126"/>
                  <a:gd name="T45" fmla="*/ 83 h 144"/>
                  <a:gd name="T46" fmla="*/ 31 w 126"/>
                  <a:gd name="T47" fmla="*/ 58 h 144"/>
                  <a:gd name="T48" fmla="*/ 28 w 126"/>
                  <a:gd name="T49" fmla="*/ 0 h 144"/>
                  <a:gd name="T50" fmla="*/ 21 w 126"/>
                  <a:gd name="T51" fmla="*/ 1 h 144"/>
                  <a:gd name="T52" fmla="*/ 17 w 126"/>
                  <a:gd name="T53" fmla="*/ 1 h 144"/>
                  <a:gd name="T54" fmla="*/ 13 w 126"/>
                  <a:gd name="T55" fmla="*/ 1 h 144"/>
                  <a:gd name="T56" fmla="*/ 9 w 126"/>
                  <a:gd name="T57" fmla="*/ 1 h 144"/>
                  <a:gd name="T58" fmla="*/ 3 w 126"/>
                  <a:gd name="T59" fmla="*/ 0 h 144"/>
                  <a:gd name="T60" fmla="*/ 0 w 126"/>
                  <a:gd name="T61" fmla="*/ 85 h 144"/>
                  <a:gd name="T62" fmla="*/ 1 w 126"/>
                  <a:gd name="T63" fmla="*/ 99 h 144"/>
                  <a:gd name="T64" fmla="*/ 4 w 126"/>
                  <a:gd name="T65" fmla="*/ 111 h 144"/>
                  <a:gd name="T66" fmla="*/ 6 w 126"/>
                  <a:gd name="T67" fmla="*/ 119 h 144"/>
                  <a:gd name="T68" fmla="*/ 10 w 126"/>
                  <a:gd name="T69" fmla="*/ 125 h 144"/>
                  <a:gd name="T70" fmla="*/ 16 w 126"/>
                  <a:gd name="T71" fmla="*/ 131 h 144"/>
                  <a:gd name="T72" fmla="*/ 23 w 126"/>
                  <a:gd name="T73" fmla="*/ 136 h 144"/>
                  <a:gd name="T74" fmla="*/ 31 w 126"/>
                  <a:gd name="T75" fmla="*/ 139 h 144"/>
                  <a:gd name="T76" fmla="*/ 41 w 126"/>
                  <a:gd name="T77" fmla="*/ 142 h 144"/>
                  <a:gd name="T78" fmla="*/ 52 w 126"/>
                  <a:gd name="T79" fmla="*/ 143 h 144"/>
                  <a:gd name="T80" fmla="*/ 64 w 126"/>
                  <a:gd name="T81" fmla="*/ 144 h 144"/>
                  <a:gd name="T82" fmla="*/ 74 w 126"/>
                  <a:gd name="T83" fmla="*/ 143 h 144"/>
                  <a:gd name="T84" fmla="*/ 85 w 126"/>
                  <a:gd name="T85" fmla="*/ 142 h 144"/>
                  <a:gd name="T86" fmla="*/ 94 w 126"/>
                  <a:gd name="T87" fmla="*/ 139 h 144"/>
                  <a:gd name="T88" fmla="*/ 103 w 126"/>
                  <a:gd name="T89" fmla="*/ 135 h 144"/>
                  <a:gd name="T90" fmla="*/ 109 w 126"/>
                  <a:gd name="T91" fmla="*/ 131 h 144"/>
                  <a:gd name="T92" fmla="*/ 114 w 126"/>
                  <a:gd name="T93" fmla="*/ 126 h 144"/>
                  <a:gd name="T94" fmla="*/ 118 w 126"/>
                  <a:gd name="T95" fmla="*/ 119 h 144"/>
                  <a:gd name="T96" fmla="*/ 121 w 126"/>
                  <a:gd name="T97" fmla="*/ 113 h 144"/>
                  <a:gd name="T98" fmla="*/ 123 w 126"/>
                  <a:gd name="T99" fmla="*/ 104 h 144"/>
                  <a:gd name="T100" fmla="*/ 125 w 126"/>
                  <a:gd name="T101" fmla="*/ 95 h 144"/>
                  <a:gd name="T102" fmla="*/ 126 w 126"/>
                  <a:gd name="T103" fmla="*/ 86 h 144"/>
                  <a:gd name="T104" fmla="*/ 125 w 126"/>
                  <a:gd name="T105" fmla="*/ 7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6" h="144">
                    <a:moveTo>
                      <a:pt x="125" y="0"/>
                    </a:moveTo>
                    <a:lnTo>
                      <a:pt x="121" y="0"/>
                    </a:lnTo>
                    <a:lnTo>
                      <a:pt x="117" y="0"/>
                    </a:lnTo>
                    <a:lnTo>
                      <a:pt x="113" y="0"/>
                    </a:lnTo>
                    <a:lnTo>
                      <a:pt x="109" y="0"/>
                    </a:lnTo>
                    <a:lnTo>
                      <a:pt x="109" y="63"/>
                    </a:lnTo>
                    <a:lnTo>
                      <a:pt x="109" y="78"/>
                    </a:lnTo>
                    <a:lnTo>
                      <a:pt x="107" y="91"/>
                    </a:lnTo>
                    <a:lnTo>
                      <a:pt x="107" y="96"/>
                    </a:lnTo>
                    <a:lnTo>
                      <a:pt x="106" y="100"/>
                    </a:lnTo>
                    <a:lnTo>
                      <a:pt x="106" y="103"/>
                    </a:lnTo>
                    <a:lnTo>
                      <a:pt x="105" y="107"/>
                    </a:lnTo>
                    <a:lnTo>
                      <a:pt x="103" y="110"/>
                    </a:lnTo>
                    <a:lnTo>
                      <a:pt x="102" y="112"/>
                    </a:lnTo>
                    <a:lnTo>
                      <a:pt x="100" y="115"/>
                    </a:lnTo>
                    <a:lnTo>
                      <a:pt x="98" y="118"/>
                    </a:lnTo>
                    <a:lnTo>
                      <a:pt x="97" y="120"/>
                    </a:lnTo>
                    <a:lnTo>
                      <a:pt x="94" y="123"/>
                    </a:lnTo>
                    <a:lnTo>
                      <a:pt x="93" y="124"/>
                    </a:lnTo>
                    <a:lnTo>
                      <a:pt x="90" y="126"/>
                    </a:lnTo>
                    <a:lnTo>
                      <a:pt x="88" y="127"/>
                    </a:lnTo>
                    <a:lnTo>
                      <a:pt x="86" y="128"/>
                    </a:lnTo>
                    <a:lnTo>
                      <a:pt x="83" y="130"/>
                    </a:lnTo>
                    <a:lnTo>
                      <a:pt x="80" y="131"/>
                    </a:lnTo>
                    <a:lnTo>
                      <a:pt x="78" y="131"/>
                    </a:lnTo>
                    <a:lnTo>
                      <a:pt x="74" y="131"/>
                    </a:lnTo>
                    <a:lnTo>
                      <a:pt x="71" y="131"/>
                    </a:lnTo>
                    <a:lnTo>
                      <a:pt x="68" y="131"/>
                    </a:lnTo>
                    <a:lnTo>
                      <a:pt x="65" y="131"/>
                    </a:lnTo>
                    <a:lnTo>
                      <a:pt x="61" y="131"/>
                    </a:lnTo>
                    <a:lnTo>
                      <a:pt x="57" y="131"/>
                    </a:lnTo>
                    <a:lnTo>
                      <a:pt x="54" y="130"/>
                    </a:lnTo>
                    <a:lnTo>
                      <a:pt x="52" y="128"/>
                    </a:lnTo>
                    <a:lnTo>
                      <a:pt x="49" y="127"/>
                    </a:lnTo>
                    <a:lnTo>
                      <a:pt x="46" y="125"/>
                    </a:lnTo>
                    <a:lnTo>
                      <a:pt x="45" y="123"/>
                    </a:lnTo>
                    <a:lnTo>
                      <a:pt x="42" y="121"/>
                    </a:lnTo>
                    <a:lnTo>
                      <a:pt x="40" y="119"/>
                    </a:lnTo>
                    <a:lnTo>
                      <a:pt x="38" y="115"/>
                    </a:lnTo>
                    <a:lnTo>
                      <a:pt x="37" y="113"/>
                    </a:lnTo>
                    <a:lnTo>
                      <a:pt x="35" y="110"/>
                    </a:lnTo>
                    <a:lnTo>
                      <a:pt x="34" y="107"/>
                    </a:lnTo>
                    <a:lnTo>
                      <a:pt x="33" y="103"/>
                    </a:lnTo>
                    <a:lnTo>
                      <a:pt x="33" y="99"/>
                    </a:lnTo>
                    <a:lnTo>
                      <a:pt x="32" y="92"/>
                    </a:lnTo>
                    <a:lnTo>
                      <a:pt x="31" y="83"/>
                    </a:lnTo>
                    <a:lnTo>
                      <a:pt x="31" y="72"/>
                    </a:lnTo>
                    <a:lnTo>
                      <a:pt x="31" y="58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8" y="1"/>
                    </a:lnTo>
                    <a:lnTo>
                      <a:pt x="17" y="1"/>
                    </a:lnTo>
                    <a:lnTo>
                      <a:pt x="16" y="1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0" y="92"/>
                    </a:lnTo>
                    <a:lnTo>
                      <a:pt x="1" y="99"/>
                    </a:lnTo>
                    <a:lnTo>
                      <a:pt x="1" y="106"/>
                    </a:lnTo>
                    <a:lnTo>
                      <a:pt x="4" y="111"/>
                    </a:lnTo>
                    <a:lnTo>
                      <a:pt x="5" y="115"/>
                    </a:lnTo>
                    <a:lnTo>
                      <a:pt x="6" y="119"/>
                    </a:lnTo>
                    <a:lnTo>
                      <a:pt x="8" y="123"/>
                    </a:lnTo>
                    <a:lnTo>
                      <a:pt x="10" y="125"/>
                    </a:lnTo>
                    <a:lnTo>
                      <a:pt x="13" y="128"/>
                    </a:lnTo>
                    <a:lnTo>
                      <a:pt x="16" y="131"/>
                    </a:lnTo>
                    <a:lnTo>
                      <a:pt x="19" y="134"/>
                    </a:lnTo>
                    <a:lnTo>
                      <a:pt x="23" y="136"/>
                    </a:lnTo>
                    <a:lnTo>
                      <a:pt x="27" y="138"/>
                    </a:lnTo>
                    <a:lnTo>
                      <a:pt x="31" y="139"/>
                    </a:lnTo>
                    <a:lnTo>
                      <a:pt x="36" y="141"/>
                    </a:lnTo>
                    <a:lnTo>
                      <a:pt x="41" y="142"/>
                    </a:lnTo>
                    <a:lnTo>
                      <a:pt x="46" y="143"/>
                    </a:lnTo>
                    <a:lnTo>
                      <a:pt x="52" y="143"/>
                    </a:lnTo>
                    <a:lnTo>
                      <a:pt x="57" y="144"/>
                    </a:lnTo>
                    <a:lnTo>
                      <a:pt x="64" y="144"/>
                    </a:lnTo>
                    <a:lnTo>
                      <a:pt x="70" y="144"/>
                    </a:lnTo>
                    <a:lnTo>
                      <a:pt x="74" y="143"/>
                    </a:lnTo>
                    <a:lnTo>
                      <a:pt x="80" y="143"/>
                    </a:lnTo>
                    <a:lnTo>
                      <a:pt x="85" y="142"/>
                    </a:lnTo>
                    <a:lnTo>
                      <a:pt x="90" y="140"/>
                    </a:lnTo>
                    <a:lnTo>
                      <a:pt x="94" y="139"/>
                    </a:lnTo>
                    <a:lnTo>
                      <a:pt x="98" y="137"/>
                    </a:lnTo>
                    <a:lnTo>
                      <a:pt x="103" y="135"/>
                    </a:lnTo>
                    <a:lnTo>
                      <a:pt x="106" y="133"/>
                    </a:lnTo>
                    <a:lnTo>
                      <a:pt x="109" y="131"/>
                    </a:lnTo>
                    <a:lnTo>
                      <a:pt x="111" y="128"/>
                    </a:lnTo>
                    <a:lnTo>
                      <a:pt x="114" y="126"/>
                    </a:lnTo>
                    <a:lnTo>
                      <a:pt x="116" y="123"/>
                    </a:lnTo>
                    <a:lnTo>
                      <a:pt x="118" y="119"/>
                    </a:lnTo>
                    <a:lnTo>
                      <a:pt x="119" y="116"/>
                    </a:lnTo>
                    <a:lnTo>
                      <a:pt x="121" y="113"/>
                    </a:lnTo>
                    <a:lnTo>
                      <a:pt x="122" y="109"/>
                    </a:lnTo>
                    <a:lnTo>
                      <a:pt x="123" y="104"/>
                    </a:lnTo>
                    <a:lnTo>
                      <a:pt x="124" y="100"/>
                    </a:lnTo>
                    <a:lnTo>
                      <a:pt x="125" y="95"/>
                    </a:lnTo>
                    <a:lnTo>
                      <a:pt x="125" y="91"/>
                    </a:lnTo>
                    <a:lnTo>
                      <a:pt x="126" y="86"/>
                    </a:lnTo>
                    <a:lnTo>
                      <a:pt x="126" y="80"/>
                    </a:lnTo>
                    <a:lnTo>
                      <a:pt x="125" y="74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$1iḍê">
                <a:extLst>
                  <a:ext uri="{FF2B5EF4-FFF2-40B4-BE49-F238E27FC236}">
                    <a16:creationId xmlns:a16="http://schemas.microsoft.com/office/drawing/2014/main" id="{126FA287-87CF-7543-A9F5-31D2852B2CFA}"/>
                  </a:ext>
                </a:extLst>
              </p:cNvPr>
              <p:cNvSpPr/>
              <p:nvPr/>
            </p:nvSpPr>
            <p:spPr bwMode="auto">
              <a:xfrm>
                <a:off x="65881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5 w 93"/>
                  <a:gd name="T5" fmla="*/ 10 h 102"/>
                  <a:gd name="T6" fmla="*/ 80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7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8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3 w 93"/>
                  <a:gd name="T49" fmla="*/ 24 h 102"/>
                  <a:gd name="T50" fmla="*/ 37 w 93"/>
                  <a:gd name="T51" fmla="*/ 21 h 102"/>
                  <a:gd name="T52" fmla="*/ 40 w 93"/>
                  <a:gd name="T53" fmla="*/ 18 h 102"/>
                  <a:gd name="T54" fmla="*/ 44 w 93"/>
                  <a:gd name="T55" fmla="*/ 18 h 102"/>
                  <a:gd name="T56" fmla="*/ 49 w 93"/>
                  <a:gd name="T57" fmla="*/ 17 h 102"/>
                  <a:gd name="T58" fmla="*/ 53 w 93"/>
                  <a:gd name="T59" fmla="*/ 18 h 102"/>
                  <a:gd name="T60" fmla="*/ 56 w 93"/>
                  <a:gd name="T61" fmla="*/ 20 h 102"/>
                  <a:gd name="T62" fmla="*/ 59 w 93"/>
                  <a:gd name="T63" fmla="*/ 23 h 102"/>
                  <a:gd name="T64" fmla="*/ 61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4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5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5" y="10"/>
                    </a:lnTo>
                    <a:lnTo>
                      <a:pt x="83" y="8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5" y="2"/>
                    </a:lnTo>
                    <a:lnTo>
                      <a:pt x="71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7" y="17"/>
                    </a:lnTo>
                    <a:lnTo>
                      <a:pt x="27" y="2"/>
                    </a:lnTo>
                    <a:lnTo>
                      <a:pt x="24" y="2"/>
                    </a:lnTo>
                    <a:lnTo>
                      <a:pt x="20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8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3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0" y="18"/>
                    </a:lnTo>
                    <a:lnTo>
                      <a:pt x="43" y="18"/>
                    </a:lnTo>
                    <a:lnTo>
                      <a:pt x="44" y="18"/>
                    </a:lnTo>
                    <a:lnTo>
                      <a:pt x="47" y="17"/>
                    </a:lnTo>
                    <a:lnTo>
                      <a:pt x="49" y="17"/>
                    </a:lnTo>
                    <a:lnTo>
                      <a:pt x="51" y="18"/>
                    </a:lnTo>
                    <a:lnTo>
                      <a:pt x="53" y="18"/>
                    </a:lnTo>
                    <a:lnTo>
                      <a:pt x="55" y="19"/>
                    </a:lnTo>
                    <a:lnTo>
                      <a:pt x="56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0" y="26"/>
                    </a:lnTo>
                    <a:lnTo>
                      <a:pt x="61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4" y="51"/>
                    </a:lnTo>
                    <a:lnTo>
                      <a:pt x="64" y="102"/>
                    </a:lnTo>
                    <a:lnTo>
                      <a:pt x="67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5" y="102"/>
                    </a:lnTo>
                    <a:lnTo>
                      <a:pt x="89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2" y="32"/>
                    </a:lnTo>
                    <a:lnTo>
                      <a:pt x="9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ṧľíḑè">
                <a:extLst>
                  <a:ext uri="{FF2B5EF4-FFF2-40B4-BE49-F238E27FC236}">
                    <a16:creationId xmlns:a16="http://schemas.microsoft.com/office/drawing/2014/main" id="{F09426BA-AB7E-9548-96A7-5FC2C9EFA5A7}"/>
                  </a:ext>
                </a:extLst>
              </p:cNvPr>
              <p:cNvSpPr/>
              <p:nvPr/>
            </p:nvSpPr>
            <p:spPr bwMode="auto">
              <a:xfrm>
                <a:off x="6796088" y="4105276"/>
                <a:ext cx="44450" cy="158750"/>
              </a:xfrm>
              <a:custGeom>
                <a:avLst/>
                <a:gdLst>
                  <a:gd name="T0" fmla="*/ 20 w 28"/>
                  <a:gd name="T1" fmla="*/ 0 h 100"/>
                  <a:gd name="T2" fmla="*/ 17 w 28"/>
                  <a:gd name="T3" fmla="*/ 0 h 100"/>
                  <a:gd name="T4" fmla="*/ 14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4 w 28"/>
                  <a:gd name="T23" fmla="*/ 100 h 100"/>
                  <a:gd name="T24" fmla="*/ 17 w 28"/>
                  <a:gd name="T25" fmla="*/ 100 h 100"/>
                  <a:gd name="T26" fmla="*/ 20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0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0" y="0"/>
                    </a:moveTo>
                    <a:lnTo>
                      <a:pt x="17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4" y="100"/>
                    </a:lnTo>
                    <a:lnTo>
                      <a:pt x="17" y="100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Sḷiďè">
                <a:extLst>
                  <a:ext uri="{FF2B5EF4-FFF2-40B4-BE49-F238E27FC236}">
                    <a16:creationId xmlns:a16="http://schemas.microsoft.com/office/drawing/2014/main" id="{A30E78CB-99C8-864B-9717-00356662C64E}"/>
                  </a:ext>
                </a:extLst>
              </p:cNvPr>
              <p:cNvSpPr/>
              <p:nvPr/>
            </p:nvSpPr>
            <p:spPr bwMode="auto">
              <a:xfrm>
                <a:off x="6791326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31 w 33"/>
                  <a:gd name="T3" fmla="*/ 7 h 32"/>
                  <a:gd name="T4" fmla="*/ 28 w 33"/>
                  <a:gd name="T5" fmla="*/ 5 h 32"/>
                  <a:gd name="T6" fmla="*/ 26 w 33"/>
                  <a:gd name="T7" fmla="*/ 3 h 32"/>
                  <a:gd name="T8" fmla="*/ 23 w 33"/>
                  <a:gd name="T9" fmla="*/ 2 h 32"/>
                  <a:gd name="T10" fmla="*/ 20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10 w 33"/>
                  <a:gd name="T17" fmla="*/ 2 h 32"/>
                  <a:gd name="T18" fmla="*/ 7 w 33"/>
                  <a:gd name="T19" fmla="*/ 3 h 32"/>
                  <a:gd name="T20" fmla="*/ 5 w 33"/>
                  <a:gd name="T21" fmla="*/ 5 h 32"/>
                  <a:gd name="T22" fmla="*/ 3 w 33"/>
                  <a:gd name="T23" fmla="*/ 7 h 32"/>
                  <a:gd name="T24" fmla="*/ 2 w 33"/>
                  <a:gd name="T25" fmla="*/ 10 h 32"/>
                  <a:gd name="T26" fmla="*/ 1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2 w 33"/>
                  <a:gd name="T33" fmla="*/ 23 h 32"/>
                  <a:gd name="T34" fmla="*/ 3 w 33"/>
                  <a:gd name="T35" fmla="*/ 26 h 32"/>
                  <a:gd name="T36" fmla="*/ 4 w 33"/>
                  <a:gd name="T37" fmla="*/ 28 h 32"/>
                  <a:gd name="T38" fmla="*/ 7 w 33"/>
                  <a:gd name="T39" fmla="*/ 30 h 32"/>
                  <a:gd name="T40" fmla="*/ 10 w 33"/>
                  <a:gd name="T41" fmla="*/ 31 h 32"/>
                  <a:gd name="T42" fmla="*/ 13 w 33"/>
                  <a:gd name="T43" fmla="*/ 32 h 32"/>
                  <a:gd name="T44" fmla="*/ 16 w 33"/>
                  <a:gd name="T45" fmla="*/ 32 h 32"/>
                  <a:gd name="T46" fmla="*/ 20 w 33"/>
                  <a:gd name="T47" fmla="*/ 32 h 32"/>
                  <a:gd name="T48" fmla="*/ 23 w 33"/>
                  <a:gd name="T49" fmla="*/ 31 h 32"/>
                  <a:gd name="T50" fmla="*/ 26 w 33"/>
                  <a:gd name="T51" fmla="*/ 30 h 32"/>
                  <a:gd name="T52" fmla="*/ 28 w 33"/>
                  <a:gd name="T53" fmla="*/ 27 h 32"/>
                  <a:gd name="T54" fmla="*/ 31 w 33"/>
                  <a:gd name="T55" fmla="*/ 25 h 32"/>
                  <a:gd name="T56" fmla="*/ 31 w 33"/>
                  <a:gd name="T57" fmla="*/ 23 h 32"/>
                  <a:gd name="T58" fmla="*/ 33 w 33"/>
                  <a:gd name="T59" fmla="*/ 19 h 32"/>
                  <a:gd name="T60" fmla="*/ 33 w 33"/>
                  <a:gd name="T61" fmla="*/ 16 h 32"/>
                  <a:gd name="T62" fmla="*/ 33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31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3"/>
                    </a:lnTo>
                    <a:lnTo>
                      <a:pt x="3" y="26"/>
                    </a:lnTo>
                    <a:lnTo>
                      <a:pt x="4" y="28"/>
                    </a:lnTo>
                    <a:lnTo>
                      <a:pt x="7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1" y="25"/>
                    </a:lnTo>
                    <a:lnTo>
                      <a:pt x="31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3"/>
                    </a:ln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šļïḓê">
                <a:extLst>
                  <a:ext uri="{FF2B5EF4-FFF2-40B4-BE49-F238E27FC236}">
                    <a16:creationId xmlns:a16="http://schemas.microsoft.com/office/drawing/2014/main" id="{A4FA8F01-98DD-4743-89CF-64DCA5F87CFE}"/>
                  </a:ext>
                </a:extLst>
              </p:cNvPr>
              <p:cNvSpPr/>
              <p:nvPr/>
            </p:nvSpPr>
            <p:spPr bwMode="auto">
              <a:xfrm>
                <a:off x="6888163" y="4105276"/>
                <a:ext cx="155575" cy="158750"/>
              </a:xfrm>
              <a:custGeom>
                <a:avLst/>
                <a:gdLst>
                  <a:gd name="T0" fmla="*/ 91 w 98"/>
                  <a:gd name="T1" fmla="*/ 0 h 100"/>
                  <a:gd name="T2" fmla="*/ 87 w 98"/>
                  <a:gd name="T3" fmla="*/ 0 h 100"/>
                  <a:gd name="T4" fmla="*/ 82 w 98"/>
                  <a:gd name="T5" fmla="*/ 0 h 100"/>
                  <a:gd name="T6" fmla="*/ 78 w 98"/>
                  <a:gd name="T7" fmla="*/ 8 h 100"/>
                  <a:gd name="T8" fmla="*/ 71 w 98"/>
                  <a:gd name="T9" fmla="*/ 28 h 100"/>
                  <a:gd name="T10" fmla="*/ 65 w 98"/>
                  <a:gd name="T11" fmla="*/ 45 h 100"/>
                  <a:gd name="T12" fmla="*/ 58 w 98"/>
                  <a:gd name="T13" fmla="*/ 64 h 100"/>
                  <a:gd name="T14" fmla="*/ 32 w 98"/>
                  <a:gd name="T15" fmla="*/ 0 h 100"/>
                  <a:gd name="T16" fmla="*/ 24 w 98"/>
                  <a:gd name="T17" fmla="*/ 0 h 100"/>
                  <a:gd name="T18" fmla="*/ 16 w 98"/>
                  <a:gd name="T19" fmla="*/ 0 h 100"/>
                  <a:gd name="T20" fmla="*/ 8 w 98"/>
                  <a:gd name="T21" fmla="*/ 0 h 100"/>
                  <a:gd name="T22" fmla="*/ 0 w 98"/>
                  <a:gd name="T23" fmla="*/ 0 h 100"/>
                  <a:gd name="T24" fmla="*/ 6 w 98"/>
                  <a:gd name="T25" fmla="*/ 17 h 100"/>
                  <a:gd name="T26" fmla="*/ 14 w 98"/>
                  <a:gd name="T27" fmla="*/ 38 h 100"/>
                  <a:gd name="T28" fmla="*/ 22 w 98"/>
                  <a:gd name="T29" fmla="*/ 61 h 100"/>
                  <a:gd name="T30" fmla="*/ 32 w 98"/>
                  <a:gd name="T31" fmla="*/ 89 h 100"/>
                  <a:gd name="T32" fmla="*/ 34 w 98"/>
                  <a:gd name="T33" fmla="*/ 95 h 100"/>
                  <a:gd name="T34" fmla="*/ 36 w 98"/>
                  <a:gd name="T35" fmla="*/ 100 h 100"/>
                  <a:gd name="T36" fmla="*/ 42 w 98"/>
                  <a:gd name="T37" fmla="*/ 100 h 100"/>
                  <a:gd name="T38" fmla="*/ 47 w 98"/>
                  <a:gd name="T39" fmla="*/ 100 h 100"/>
                  <a:gd name="T40" fmla="*/ 52 w 98"/>
                  <a:gd name="T41" fmla="*/ 100 h 100"/>
                  <a:gd name="T42" fmla="*/ 58 w 98"/>
                  <a:gd name="T43" fmla="*/ 100 h 100"/>
                  <a:gd name="T44" fmla="*/ 62 w 98"/>
                  <a:gd name="T45" fmla="*/ 88 h 100"/>
                  <a:gd name="T46" fmla="*/ 66 w 98"/>
                  <a:gd name="T47" fmla="*/ 73 h 100"/>
                  <a:gd name="T48" fmla="*/ 74 w 98"/>
                  <a:gd name="T49" fmla="*/ 57 h 100"/>
                  <a:gd name="T50" fmla="*/ 82 w 98"/>
                  <a:gd name="T51" fmla="*/ 39 h 100"/>
                  <a:gd name="T52" fmla="*/ 85 w 98"/>
                  <a:gd name="T53" fmla="*/ 29 h 100"/>
                  <a:gd name="T54" fmla="*/ 90 w 98"/>
                  <a:gd name="T55" fmla="*/ 16 h 100"/>
                  <a:gd name="T56" fmla="*/ 96 w 98"/>
                  <a:gd name="T57" fmla="*/ 4 h 100"/>
                  <a:gd name="T58" fmla="*/ 96 w 98"/>
                  <a:gd name="T59" fmla="*/ 3 h 100"/>
                  <a:gd name="T60" fmla="*/ 98 w 98"/>
                  <a:gd name="T61" fmla="*/ 1 h 100"/>
                  <a:gd name="T62" fmla="*/ 95 w 98"/>
                  <a:gd name="T6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00">
                    <a:moveTo>
                      <a:pt x="93" y="0"/>
                    </a:moveTo>
                    <a:lnTo>
                      <a:pt x="91" y="0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8"/>
                    </a:lnTo>
                    <a:lnTo>
                      <a:pt x="74" y="18"/>
                    </a:lnTo>
                    <a:lnTo>
                      <a:pt x="71" y="28"/>
                    </a:lnTo>
                    <a:lnTo>
                      <a:pt x="68" y="36"/>
                    </a:lnTo>
                    <a:lnTo>
                      <a:pt x="65" y="45"/>
                    </a:lnTo>
                    <a:lnTo>
                      <a:pt x="62" y="55"/>
                    </a:lnTo>
                    <a:lnTo>
                      <a:pt x="58" y="64"/>
                    </a:lnTo>
                    <a:lnTo>
                      <a:pt x="55" y="73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" y="8"/>
                    </a:lnTo>
                    <a:lnTo>
                      <a:pt x="6" y="17"/>
                    </a:lnTo>
                    <a:lnTo>
                      <a:pt x="10" y="27"/>
                    </a:lnTo>
                    <a:lnTo>
                      <a:pt x="14" y="38"/>
                    </a:lnTo>
                    <a:lnTo>
                      <a:pt x="18" y="49"/>
                    </a:lnTo>
                    <a:lnTo>
                      <a:pt x="22" y="61"/>
                    </a:lnTo>
                    <a:lnTo>
                      <a:pt x="27" y="75"/>
                    </a:lnTo>
                    <a:lnTo>
                      <a:pt x="32" y="89"/>
                    </a:lnTo>
                    <a:lnTo>
                      <a:pt x="33" y="92"/>
                    </a:lnTo>
                    <a:lnTo>
                      <a:pt x="34" y="95"/>
                    </a:lnTo>
                    <a:lnTo>
                      <a:pt x="35" y="97"/>
                    </a:lnTo>
                    <a:lnTo>
                      <a:pt x="36" y="100"/>
                    </a:lnTo>
                    <a:lnTo>
                      <a:pt x="39" y="100"/>
                    </a:lnTo>
                    <a:lnTo>
                      <a:pt x="42" y="100"/>
                    </a:lnTo>
                    <a:lnTo>
                      <a:pt x="44" y="100"/>
                    </a:lnTo>
                    <a:lnTo>
                      <a:pt x="47" y="100"/>
                    </a:lnTo>
                    <a:lnTo>
                      <a:pt x="50" y="100"/>
                    </a:lnTo>
                    <a:lnTo>
                      <a:pt x="52" y="100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59" y="94"/>
                    </a:lnTo>
                    <a:lnTo>
                      <a:pt x="62" y="88"/>
                    </a:lnTo>
                    <a:lnTo>
                      <a:pt x="64" y="81"/>
                    </a:lnTo>
                    <a:lnTo>
                      <a:pt x="66" y="73"/>
                    </a:lnTo>
                    <a:lnTo>
                      <a:pt x="70" y="66"/>
                    </a:lnTo>
                    <a:lnTo>
                      <a:pt x="74" y="57"/>
                    </a:lnTo>
                    <a:lnTo>
                      <a:pt x="77" y="49"/>
                    </a:lnTo>
                    <a:lnTo>
                      <a:pt x="82" y="39"/>
                    </a:lnTo>
                    <a:lnTo>
                      <a:pt x="83" y="33"/>
                    </a:lnTo>
                    <a:lnTo>
                      <a:pt x="85" y="29"/>
                    </a:lnTo>
                    <a:lnTo>
                      <a:pt x="87" y="23"/>
                    </a:lnTo>
                    <a:lnTo>
                      <a:pt x="90" y="16"/>
                    </a:lnTo>
                    <a:lnTo>
                      <a:pt x="93" y="11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3"/>
                    </a:lnTo>
                    <a:lnTo>
                      <a:pt x="97" y="2"/>
                    </a:lnTo>
                    <a:lnTo>
                      <a:pt x="98" y="1"/>
                    </a:lnTo>
                    <a:lnTo>
                      <a:pt x="98" y="0"/>
                    </a:lnTo>
                    <a:lnTo>
                      <a:pt x="95" y="0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ŝḷiḋe">
                <a:extLst>
                  <a:ext uri="{FF2B5EF4-FFF2-40B4-BE49-F238E27FC236}">
                    <a16:creationId xmlns:a16="http://schemas.microsoft.com/office/drawing/2014/main" id="{9E5B39D8-0503-4B41-B2F6-3DA14E7E778E}"/>
                  </a:ext>
                </a:extLst>
              </p:cNvPr>
              <p:cNvSpPr/>
              <p:nvPr/>
            </p:nvSpPr>
            <p:spPr bwMode="auto">
              <a:xfrm>
                <a:off x="7078663" y="4102101"/>
                <a:ext cx="144463" cy="163513"/>
              </a:xfrm>
              <a:custGeom>
                <a:avLst/>
                <a:gdLst>
                  <a:gd name="T0" fmla="*/ 87 w 91"/>
                  <a:gd name="T1" fmla="*/ 26 h 103"/>
                  <a:gd name="T2" fmla="*/ 83 w 91"/>
                  <a:gd name="T3" fmla="*/ 18 h 103"/>
                  <a:gd name="T4" fmla="*/ 79 w 91"/>
                  <a:gd name="T5" fmla="*/ 10 h 103"/>
                  <a:gd name="T6" fmla="*/ 71 w 91"/>
                  <a:gd name="T7" fmla="*/ 6 h 103"/>
                  <a:gd name="T8" fmla="*/ 63 w 91"/>
                  <a:gd name="T9" fmla="*/ 2 h 103"/>
                  <a:gd name="T10" fmla="*/ 54 w 91"/>
                  <a:gd name="T11" fmla="*/ 0 h 103"/>
                  <a:gd name="T12" fmla="*/ 43 w 91"/>
                  <a:gd name="T13" fmla="*/ 1 h 103"/>
                  <a:gd name="T14" fmla="*/ 32 w 91"/>
                  <a:gd name="T15" fmla="*/ 2 h 103"/>
                  <a:gd name="T16" fmla="*/ 23 w 91"/>
                  <a:gd name="T17" fmla="*/ 6 h 103"/>
                  <a:gd name="T18" fmla="*/ 15 w 91"/>
                  <a:gd name="T19" fmla="*/ 10 h 103"/>
                  <a:gd name="T20" fmla="*/ 10 w 91"/>
                  <a:gd name="T21" fmla="*/ 17 h 103"/>
                  <a:gd name="T22" fmla="*/ 5 w 91"/>
                  <a:gd name="T23" fmla="*/ 25 h 103"/>
                  <a:gd name="T24" fmla="*/ 2 w 91"/>
                  <a:gd name="T25" fmla="*/ 34 h 103"/>
                  <a:gd name="T26" fmla="*/ 0 w 91"/>
                  <a:gd name="T27" fmla="*/ 44 h 103"/>
                  <a:gd name="T28" fmla="*/ 0 w 91"/>
                  <a:gd name="T29" fmla="*/ 56 h 103"/>
                  <a:gd name="T30" fmla="*/ 2 w 91"/>
                  <a:gd name="T31" fmla="*/ 68 h 103"/>
                  <a:gd name="T32" fmla="*/ 5 w 91"/>
                  <a:gd name="T33" fmla="*/ 78 h 103"/>
                  <a:gd name="T34" fmla="*/ 10 w 91"/>
                  <a:gd name="T35" fmla="*/ 86 h 103"/>
                  <a:gd name="T36" fmla="*/ 17 w 91"/>
                  <a:gd name="T37" fmla="*/ 92 h 103"/>
                  <a:gd name="T38" fmla="*/ 25 w 91"/>
                  <a:gd name="T39" fmla="*/ 98 h 103"/>
                  <a:gd name="T40" fmla="*/ 35 w 91"/>
                  <a:gd name="T41" fmla="*/ 102 h 103"/>
                  <a:gd name="T42" fmla="*/ 46 w 91"/>
                  <a:gd name="T43" fmla="*/ 103 h 103"/>
                  <a:gd name="T44" fmla="*/ 56 w 91"/>
                  <a:gd name="T45" fmla="*/ 103 h 103"/>
                  <a:gd name="T46" fmla="*/ 64 w 91"/>
                  <a:gd name="T47" fmla="*/ 102 h 103"/>
                  <a:gd name="T48" fmla="*/ 72 w 91"/>
                  <a:gd name="T49" fmla="*/ 100 h 103"/>
                  <a:gd name="T50" fmla="*/ 79 w 91"/>
                  <a:gd name="T51" fmla="*/ 97 h 103"/>
                  <a:gd name="T52" fmla="*/ 87 w 91"/>
                  <a:gd name="T53" fmla="*/ 84 h 103"/>
                  <a:gd name="T54" fmla="*/ 81 w 91"/>
                  <a:gd name="T55" fmla="*/ 84 h 103"/>
                  <a:gd name="T56" fmla="*/ 75 w 91"/>
                  <a:gd name="T57" fmla="*/ 87 h 103"/>
                  <a:gd name="T58" fmla="*/ 69 w 91"/>
                  <a:gd name="T59" fmla="*/ 91 h 103"/>
                  <a:gd name="T60" fmla="*/ 63 w 91"/>
                  <a:gd name="T61" fmla="*/ 91 h 103"/>
                  <a:gd name="T62" fmla="*/ 56 w 91"/>
                  <a:gd name="T63" fmla="*/ 91 h 103"/>
                  <a:gd name="T64" fmla="*/ 49 w 91"/>
                  <a:gd name="T65" fmla="*/ 91 h 103"/>
                  <a:gd name="T66" fmla="*/ 43 w 91"/>
                  <a:gd name="T67" fmla="*/ 87 h 103"/>
                  <a:gd name="T68" fmla="*/ 39 w 91"/>
                  <a:gd name="T69" fmla="*/ 84 h 103"/>
                  <a:gd name="T70" fmla="*/ 35 w 91"/>
                  <a:gd name="T71" fmla="*/ 79 h 103"/>
                  <a:gd name="T72" fmla="*/ 33 w 91"/>
                  <a:gd name="T73" fmla="*/ 73 h 103"/>
                  <a:gd name="T74" fmla="*/ 31 w 91"/>
                  <a:gd name="T75" fmla="*/ 66 h 103"/>
                  <a:gd name="T76" fmla="*/ 31 w 91"/>
                  <a:gd name="T77" fmla="*/ 57 h 103"/>
                  <a:gd name="T78" fmla="*/ 91 w 91"/>
                  <a:gd name="T79" fmla="*/ 52 h 103"/>
                  <a:gd name="T80" fmla="*/ 91 w 91"/>
                  <a:gd name="T81" fmla="*/ 40 h 103"/>
                  <a:gd name="T82" fmla="*/ 89 w 91"/>
                  <a:gd name="T83" fmla="*/ 30 h 103"/>
                  <a:gd name="T84" fmla="*/ 31 w 91"/>
                  <a:gd name="T85" fmla="*/ 34 h 103"/>
                  <a:gd name="T86" fmla="*/ 32 w 91"/>
                  <a:gd name="T87" fmla="*/ 26 h 103"/>
                  <a:gd name="T88" fmla="*/ 34 w 91"/>
                  <a:gd name="T89" fmla="*/ 20 h 103"/>
                  <a:gd name="T90" fmla="*/ 36 w 91"/>
                  <a:gd name="T91" fmla="*/ 16 h 103"/>
                  <a:gd name="T92" fmla="*/ 39 w 91"/>
                  <a:gd name="T93" fmla="*/ 12 h 103"/>
                  <a:gd name="T94" fmla="*/ 42 w 91"/>
                  <a:gd name="T95" fmla="*/ 10 h 103"/>
                  <a:gd name="T96" fmla="*/ 46 w 91"/>
                  <a:gd name="T97" fmla="*/ 9 h 103"/>
                  <a:gd name="T98" fmla="*/ 50 w 91"/>
                  <a:gd name="T99" fmla="*/ 9 h 103"/>
                  <a:gd name="T100" fmla="*/ 52 w 91"/>
                  <a:gd name="T101" fmla="*/ 10 h 103"/>
                  <a:gd name="T102" fmla="*/ 55 w 91"/>
                  <a:gd name="T103" fmla="*/ 12 h 103"/>
                  <a:gd name="T104" fmla="*/ 57 w 91"/>
                  <a:gd name="T105" fmla="*/ 16 h 103"/>
                  <a:gd name="T106" fmla="*/ 59 w 91"/>
                  <a:gd name="T107" fmla="*/ 22 h 103"/>
                  <a:gd name="T108" fmla="*/ 62 w 91"/>
                  <a:gd name="T109" fmla="*/ 34 h 103"/>
                  <a:gd name="T110" fmla="*/ 31 w 91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" h="103">
                    <a:moveTo>
                      <a:pt x="89" y="30"/>
                    </a:moveTo>
                    <a:lnTo>
                      <a:pt x="87" y="26"/>
                    </a:lnTo>
                    <a:lnTo>
                      <a:pt x="86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9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13" y="14"/>
                    </a:lnTo>
                    <a:lnTo>
                      <a:pt x="10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7" y="82"/>
                    </a:lnTo>
                    <a:lnTo>
                      <a:pt x="10" y="86"/>
                    </a:lnTo>
                    <a:lnTo>
                      <a:pt x="14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30" y="99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9" y="97"/>
                    </a:lnTo>
                    <a:lnTo>
                      <a:pt x="82" y="95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6" y="91"/>
                    </a:lnTo>
                    <a:lnTo>
                      <a:pt x="63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7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5" y="79"/>
                    </a:lnTo>
                    <a:lnTo>
                      <a:pt x="34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1" y="57"/>
                    </a:lnTo>
                    <a:lnTo>
                      <a:pt x="31" y="52"/>
                    </a:lnTo>
                    <a:lnTo>
                      <a:pt x="91" y="52"/>
                    </a:lnTo>
                    <a:lnTo>
                      <a:pt x="91" y="46"/>
                    </a:lnTo>
                    <a:lnTo>
                      <a:pt x="91" y="40"/>
                    </a:lnTo>
                    <a:lnTo>
                      <a:pt x="90" y="34"/>
                    </a:lnTo>
                    <a:lnTo>
                      <a:pt x="89" y="30"/>
                    </a:lnTo>
                    <a:close/>
                    <a:moveTo>
                      <a:pt x="31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2" y="26"/>
                    </a:lnTo>
                    <a:lnTo>
                      <a:pt x="33" y="22"/>
                    </a:lnTo>
                    <a:lnTo>
                      <a:pt x="34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8" y="14"/>
                    </a:lnTo>
                    <a:lnTo>
                      <a:pt x="39" y="12"/>
                    </a:lnTo>
                    <a:lnTo>
                      <a:pt x="40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6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4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8" y="18"/>
                    </a:lnTo>
                    <a:lnTo>
                      <a:pt x="59" y="22"/>
                    </a:lnTo>
                    <a:lnTo>
                      <a:pt x="61" y="28"/>
                    </a:lnTo>
                    <a:lnTo>
                      <a:pt x="62" y="34"/>
                    </a:lnTo>
                    <a:lnTo>
                      <a:pt x="62" y="42"/>
                    </a:lnTo>
                    <a:lnTo>
                      <a:pt x="31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şļiḍé">
                <a:extLst>
                  <a:ext uri="{FF2B5EF4-FFF2-40B4-BE49-F238E27FC236}">
                    <a16:creationId xmlns:a16="http://schemas.microsoft.com/office/drawing/2014/main" id="{D666B41B-8BB5-BF40-A625-99C2A9E92BF2}"/>
                  </a:ext>
                </a:extLst>
              </p:cNvPr>
              <p:cNvSpPr/>
              <p:nvPr/>
            </p:nvSpPr>
            <p:spPr bwMode="auto">
              <a:xfrm>
                <a:off x="7273926" y="4102101"/>
                <a:ext cx="98425" cy="161925"/>
              </a:xfrm>
              <a:custGeom>
                <a:avLst/>
                <a:gdLst>
                  <a:gd name="T0" fmla="*/ 56 w 62"/>
                  <a:gd name="T1" fmla="*/ 0 h 102"/>
                  <a:gd name="T2" fmla="*/ 53 w 62"/>
                  <a:gd name="T3" fmla="*/ 1 h 102"/>
                  <a:gd name="T4" fmla="*/ 50 w 62"/>
                  <a:gd name="T5" fmla="*/ 2 h 102"/>
                  <a:gd name="T6" fmla="*/ 48 w 62"/>
                  <a:gd name="T7" fmla="*/ 2 h 102"/>
                  <a:gd name="T8" fmla="*/ 45 w 62"/>
                  <a:gd name="T9" fmla="*/ 4 h 102"/>
                  <a:gd name="T10" fmla="*/ 43 w 62"/>
                  <a:gd name="T11" fmla="*/ 5 h 102"/>
                  <a:gd name="T12" fmla="*/ 40 w 62"/>
                  <a:gd name="T13" fmla="*/ 6 h 102"/>
                  <a:gd name="T14" fmla="*/ 39 w 62"/>
                  <a:gd name="T15" fmla="*/ 9 h 102"/>
                  <a:gd name="T16" fmla="*/ 36 w 62"/>
                  <a:gd name="T17" fmla="*/ 10 h 102"/>
                  <a:gd name="T18" fmla="*/ 35 w 62"/>
                  <a:gd name="T19" fmla="*/ 13 h 102"/>
                  <a:gd name="T20" fmla="*/ 33 w 62"/>
                  <a:gd name="T21" fmla="*/ 16 h 102"/>
                  <a:gd name="T22" fmla="*/ 32 w 62"/>
                  <a:gd name="T23" fmla="*/ 18 h 102"/>
                  <a:gd name="T24" fmla="*/ 30 w 62"/>
                  <a:gd name="T25" fmla="*/ 22 h 102"/>
                  <a:gd name="T26" fmla="*/ 29 w 62"/>
                  <a:gd name="T27" fmla="*/ 24 h 102"/>
                  <a:gd name="T28" fmla="*/ 28 w 62"/>
                  <a:gd name="T29" fmla="*/ 27 h 102"/>
                  <a:gd name="T30" fmla="*/ 28 w 62"/>
                  <a:gd name="T31" fmla="*/ 2 h 102"/>
                  <a:gd name="T32" fmla="*/ 24 w 62"/>
                  <a:gd name="T33" fmla="*/ 2 h 102"/>
                  <a:gd name="T34" fmla="*/ 21 w 62"/>
                  <a:gd name="T35" fmla="*/ 2 h 102"/>
                  <a:gd name="T36" fmla="*/ 18 w 62"/>
                  <a:gd name="T37" fmla="*/ 2 h 102"/>
                  <a:gd name="T38" fmla="*/ 14 w 62"/>
                  <a:gd name="T39" fmla="*/ 2 h 102"/>
                  <a:gd name="T40" fmla="*/ 11 w 62"/>
                  <a:gd name="T41" fmla="*/ 2 h 102"/>
                  <a:gd name="T42" fmla="*/ 7 w 62"/>
                  <a:gd name="T43" fmla="*/ 2 h 102"/>
                  <a:gd name="T44" fmla="*/ 3 w 62"/>
                  <a:gd name="T45" fmla="*/ 2 h 102"/>
                  <a:gd name="T46" fmla="*/ 0 w 62"/>
                  <a:gd name="T47" fmla="*/ 2 h 102"/>
                  <a:gd name="T48" fmla="*/ 0 w 62"/>
                  <a:gd name="T49" fmla="*/ 102 h 102"/>
                  <a:gd name="T50" fmla="*/ 3 w 62"/>
                  <a:gd name="T51" fmla="*/ 102 h 102"/>
                  <a:gd name="T52" fmla="*/ 7 w 62"/>
                  <a:gd name="T53" fmla="*/ 102 h 102"/>
                  <a:gd name="T54" fmla="*/ 11 w 62"/>
                  <a:gd name="T55" fmla="*/ 102 h 102"/>
                  <a:gd name="T56" fmla="*/ 14 w 62"/>
                  <a:gd name="T57" fmla="*/ 102 h 102"/>
                  <a:gd name="T58" fmla="*/ 18 w 62"/>
                  <a:gd name="T59" fmla="*/ 102 h 102"/>
                  <a:gd name="T60" fmla="*/ 21 w 62"/>
                  <a:gd name="T61" fmla="*/ 102 h 102"/>
                  <a:gd name="T62" fmla="*/ 24 w 62"/>
                  <a:gd name="T63" fmla="*/ 102 h 102"/>
                  <a:gd name="T64" fmla="*/ 28 w 62"/>
                  <a:gd name="T65" fmla="*/ 102 h 102"/>
                  <a:gd name="T66" fmla="*/ 28 w 62"/>
                  <a:gd name="T67" fmla="*/ 65 h 102"/>
                  <a:gd name="T68" fmla="*/ 28 w 62"/>
                  <a:gd name="T69" fmla="*/ 57 h 102"/>
                  <a:gd name="T70" fmla="*/ 28 w 62"/>
                  <a:gd name="T71" fmla="*/ 51 h 102"/>
                  <a:gd name="T72" fmla="*/ 28 w 62"/>
                  <a:gd name="T73" fmla="*/ 45 h 102"/>
                  <a:gd name="T74" fmla="*/ 29 w 62"/>
                  <a:gd name="T75" fmla="*/ 41 h 102"/>
                  <a:gd name="T76" fmla="*/ 31 w 62"/>
                  <a:gd name="T77" fmla="*/ 38 h 102"/>
                  <a:gd name="T78" fmla="*/ 32 w 62"/>
                  <a:gd name="T79" fmla="*/ 35 h 102"/>
                  <a:gd name="T80" fmla="*/ 34 w 62"/>
                  <a:gd name="T81" fmla="*/ 33 h 102"/>
                  <a:gd name="T82" fmla="*/ 36 w 62"/>
                  <a:gd name="T83" fmla="*/ 31 h 102"/>
                  <a:gd name="T84" fmla="*/ 39 w 62"/>
                  <a:gd name="T85" fmla="*/ 29 h 102"/>
                  <a:gd name="T86" fmla="*/ 42 w 62"/>
                  <a:gd name="T87" fmla="*/ 28 h 102"/>
                  <a:gd name="T88" fmla="*/ 45 w 62"/>
                  <a:gd name="T89" fmla="*/ 27 h 102"/>
                  <a:gd name="T90" fmla="*/ 49 w 62"/>
                  <a:gd name="T91" fmla="*/ 27 h 102"/>
                  <a:gd name="T92" fmla="*/ 52 w 62"/>
                  <a:gd name="T93" fmla="*/ 27 h 102"/>
                  <a:gd name="T94" fmla="*/ 54 w 62"/>
                  <a:gd name="T95" fmla="*/ 27 h 102"/>
                  <a:gd name="T96" fmla="*/ 57 w 62"/>
                  <a:gd name="T97" fmla="*/ 29 h 102"/>
                  <a:gd name="T98" fmla="*/ 60 w 62"/>
                  <a:gd name="T99" fmla="*/ 30 h 102"/>
                  <a:gd name="T100" fmla="*/ 61 w 62"/>
                  <a:gd name="T101" fmla="*/ 29 h 102"/>
                  <a:gd name="T102" fmla="*/ 61 w 62"/>
                  <a:gd name="T103" fmla="*/ 22 h 102"/>
                  <a:gd name="T104" fmla="*/ 61 w 62"/>
                  <a:gd name="T105" fmla="*/ 14 h 102"/>
                  <a:gd name="T106" fmla="*/ 61 w 62"/>
                  <a:gd name="T107" fmla="*/ 7 h 102"/>
                  <a:gd name="T108" fmla="*/ 62 w 62"/>
                  <a:gd name="T109" fmla="*/ 0 h 102"/>
                  <a:gd name="T110" fmla="*/ 59 w 62"/>
                  <a:gd name="T111" fmla="*/ 0 h 102"/>
                  <a:gd name="T112" fmla="*/ 56 w 62"/>
                  <a:gd name="T11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02">
                    <a:moveTo>
                      <a:pt x="56" y="0"/>
                    </a:moveTo>
                    <a:lnTo>
                      <a:pt x="53" y="1"/>
                    </a:lnTo>
                    <a:lnTo>
                      <a:pt x="50" y="2"/>
                    </a:lnTo>
                    <a:lnTo>
                      <a:pt x="48" y="2"/>
                    </a:lnTo>
                    <a:lnTo>
                      <a:pt x="45" y="4"/>
                    </a:lnTo>
                    <a:lnTo>
                      <a:pt x="43" y="5"/>
                    </a:lnTo>
                    <a:lnTo>
                      <a:pt x="40" y="6"/>
                    </a:lnTo>
                    <a:lnTo>
                      <a:pt x="39" y="9"/>
                    </a:lnTo>
                    <a:lnTo>
                      <a:pt x="36" y="10"/>
                    </a:lnTo>
                    <a:lnTo>
                      <a:pt x="35" y="13"/>
                    </a:lnTo>
                    <a:lnTo>
                      <a:pt x="33" y="16"/>
                    </a:lnTo>
                    <a:lnTo>
                      <a:pt x="32" y="18"/>
                    </a:lnTo>
                    <a:lnTo>
                      <a:pt x="30" y="22"/>
                    </a:lnTo>
                    <a:lnTo>
                      <a:pt x="29" y="24"/>
                    </a:lnTo>
                    <a:lnTo>
                      <a:pt x="28" y="2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1" y="102"/>
                    </a:lnTo>
                    <a:lnTo>
                      <a:pt x="24" y="102"/>
                    </a:lnTo>
                    <a:lnTo>
                      <a:pt x="28" y="102"/>
                    </a:lnTo>
                    <a:lnTo>
                      <a:pt x="28" y="65"/>
                    </a:lnTo>
                    <a:lnTo>
                      <a:pt x="28" y="57"/>
                    </a:lnTo>
                    <a:lnTo>
                      <a:pt x="28" y="51"/>
                    </a:lnTo>
                    <a:lnTo>
                      <a:pt x="28" y="45"/>
                    </a:lnTo>
                    <a:lnTo>
                      <a:pt x="29" y="41"/>
                    </a:lnTo>
                    <a:lnTo>
                      <a:pt x="31" y="38"/>
                    </a:lnTo>
                    <a:lnTo>
                      <a:pt x="32" y="35"/>
                    </a:lnTo>
                    <a:lnTo>
                      <a:pt x="34" y="33"/>
                    </a:lnTo>
                    <a:lnTo>
                      <a:pt x="36" y="31"/>
                    </a:lnTo>
                    <a:lnTo>
                      <a:pt x="39" y="29"/>
                    </a:lnTo>
                    <a:lnTo>
                      <a:pt x="42" y="28"/>
                    </a:lnTo>
                    <a:lnTo>
                      <a:pt x="45" y="27"/>
                    </a:lnTo>
                    <a:lnTo>
                      <a:pt x="49" y="27"/>
                    </a:lnTo>
                    <a:lnTo>
                      <a:pt x="52" y="27"/>
                    </a:lnTo>
                    <a:lnTo>
                      <a:pt x="54" y="27"/>
                    </a:lnTo>
                    <a:lnTo>
                      <a:pt x="57" y="29"/>
                    </a:lnTo>
                    <a:lnTo>
                      <a:pt x="60" y="30"/>
                    </a:lnTo>
                    <a:lnTo>
                      <a:pt x="61" y="29"/>
                    </a:lnTo>
                    <a:lnTo>
                      <a:pt x="61" y="22"/>
                    </a:lnTo>
                    <a:lnTo>
                      <a:pt x="61" y="14"/>
                    </a:lnTo>
                    <a:lnTo>
                      <a:pt x="61" y="7"/>
                    </a:lnTo>
                    <a:lnTo>
                      <a:pt x="62" y="0"/>
                    </a:lnTo>
                    <a:lnTo>
                      <a:pt x="59" y="0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šľiḑé">
                <a:extLst>
                  <a:ext uri="{FF2B5EF4-FFF2-40B4-BE49-F238E27FC236}">
                    <a16:creationId xmlns:a16="http://schemas.microsoft.com/office/drawing/2014/main" id="{354F34D9-62E5-8C44-86E3-0E70BF92BDA9}"/>
                  </a:ext>
                </a:extLst>
              </p:cNvPr>
              <p:cNvSpPr/>
              <p:nvPr/>
            </p:nvSpPr>
            <p:spPr bwMode="auto">
              <a:xfrm>
                <a:off x="7407276" y="4102101"/>
                <a:ext cx="109538" cy="163513"/>
              </a:xfrm>
              <a:custGeom>
                <a:avLst/>
                <a:gdLst>
                  <a:gd name="T0" fmla="*/ 67 w 69"/>
                  <a:gd name="T1" fmla="*/ 59 h 103"/>
                  <a:gd name="T2" fmla="*/ 62 w 69"/>
                  <a:gd name="T3" fmla="*/ 52 h 103"/>
                  <a:gd name="T4" fmla="*/ 55 w 69"/>
                  <a:gd name="T5" fmla="*/ 47 h 103"/>
                  <a:gd name="T6" fmla="*/ 46 w 69"/>
                  <a:gd name="T7" fmla="*/ 42 h 103"/>
                  <a:gd name="T8" fmla="*/ 34 w 69"/>
                  <a:gd name="T9" fmla="*/ 37 h 103"/>
                  <a:gd name="T10" fmla="*/ 25 w 69"/>
                  <a:gd name="T11" fmla="*/ 31 h 103"/>
                  <a:gd name="T12" fmla="*/ 21 w 69"/>
                  <a:gd name="T13" fmla="*/ 25 h 103"/>
                  <a:gd name="T14" fmla="*/ 21 w 69"/>
                  <a:gd name="T15" fmla="*/ 18 h 103"/>
                  <a:gd name="T16" fmla="*/ 27 w 69"/>
                  <a:gd name="T17" fmla="*/ 13 h 103"/>
                  <a:gd name="T18" fmla="*/ 36 w 69"/>
                  <a:gd name="T19" fmla="*/ 10 h 103"/>
                  <a:gd name="T20" fmla="*/ 45 w 69"/>
                  <a:gd name="T21" fmla="*/ 14 h 103"/>
                  <a:gd name="T22" fmla="*/ 53 w 69"/>
                  <a:gd name="T23" fmla="*/ 21 h 103"/>
                  <a:gd name="T24" fmla="*/ 61 w 69"/>
                  <a:gd name="T25" fmla="*/ 27 h 103"/>
                  <a:gd name="T26" fmla="*/ 65 w 69"/>
                  <a:gd name="T27" fmla="*/ 14 h 103"/>
                  <a:gd name="T28" fmla="*/ 60 w 69"/>
                  <a:gd name="T29" fmla="*/ 6 h 103"/>
                  <a:gd name="T30" fmla="*/ 48 w 69"/>
                  <a:gd name="T31" fmla="*/ 2 h 103"/>
                  <a:gd name="T32" fmla="*/ 36 w 69"/>
                  <a:gd name="T33" fmla="*/ 0 h 103"/>
                  <a:gd name="T34" fmla="*/ 24 w 69"/>
                  <a:gd name="T35" fmla="*/ 2 h 103"/>
                  <a:gd name="T36" fmla="*/ 15 w 69"/>
                  <a:gd name="T37" fmla="*/ 6 h 103"/>
                  <a:gd name="T38" fmla="*/ 8 w 69"/>
                  <a:gd name="T39" fmla="*/ 12 h 103"/>
                  <a:gd name="T40" fmla="*/ 3 w 69"/>
                  <a:gd name="T41" fmla="*/ 20 h 103"/>
                  <a:gd name="T42" fmla="*/ 1 w 69"/>
                  <a:gd name="T43" fmla="*/ 30 h 103"/>
                  <a:gd name="T44" fmla="*/ 1 w 69"/>
                  <a:gd name="T45" fmla="*/ 38 h 103"/>
                  <a:gd name="T46" fmla="*/ 3 w 69"/>
                  <a:gd name="T47" fmla="*/ 46 h 103"/>
                  <a:gd name="T48" fmla="*/ 8 w 69"/>
                  <a:gd name="T49" fmla="*/ 52 h 103"/>
                  <a:gd name="T50" fmla="*/ 14 w 69"/>
                  <a:gd name="T51" fmla="*/ 58 h 103"/>
                  <a:gd name="T52" fmla="*/ 23 w 69"/>
                  <a:gd name="T53" fmla="*/ 63 h 103"/>
                  <a:gd name="T54" fmla="*/ 34 w 69"/>
                  <a:gd name="T55" fmla="*/ 68 h 103"/>
                  <a:gd name="T56" fmla="*/ 44 w 69"/>
                  <a:gd name="T57" fmla="*/ 74 h 103"/>
                  <a:gd name="T58" fmla="*/ 48 w 69"/>
                  <a:gd name="T59" fmla="*/ 79 h 103"/>
                  <a:gd name="T60" fmla="*/ 47 w 69"/>
                  <a:gd name="T61" fmla="*/ 87 h 103"/>
                  <a:gd name="T62" fmla="*/ 41 w 69"/>
                  <a:gd name="T63" fmla="*/ 92 h 103"/>
                  <a:gd name="T64" fmla="*/ 32 w 69"/>
                  <a:gd name="T65" fmla="*/ 95 h 103"/>
                  <a:gd name="T66" fmla="*/ 21 w 69"/>
                  <a:gd name="T67" fmla="*/ 92 h 103"/>
                  <a:gd name="T68" fmla="*/ 12 w 69"/>
                  <a:gd name="T69" fmla="*/ 85 h 103"/>
                  <a:gd name="T70" fmla="*/ 4 w 69"/>
                  <a:gd name="T71" fmla="*/ 77 h 103"/>
                  <a:gd name="T72" fmla="*/ 1 w 69"/>
                  <a:gd name="T73" fmla="*/ 92 h 103"/>
                  <a:gd name="T74" fmla="*/ 7 w 69"/>
                  <a:gd name="T75" fmla="*/ 99 h 103"/>
                  <a:gd name="T76" fmla="*/ 17 w 69"/>
                  <a:gd name="T77" fmla="*/ 103 h 103"/>
                  <a:gd name="T78" fmla="*/ 29 w 69"/>
                  <a:gd name="T79" fmla="*/ 103 h 103"/>
                  <a:gd name="T80" fmla="*/ 42 w 69"/>
                  <a:gd name="T81" fmla="*/ 102 h 103"/>
                  <a:gd name="T82" fmla="*/ 52 w 69"/>
                  <a:gd name="T83" fmla="*/ 99 h 103"/>
                  <a:gd name="T84" fmla="*/ 60 w 69"/>
                  <a:gd name="T85" fmla="*/ 93 h 103"/>
                  <a:gd name="T86" fmla="*/ 66 w 69"/>
                  <a:gd name="T87" fmla="*/ 85 h 103"/>
                  <a:gd name="T88" fmla="*/ 69 w 69"/>
                  <a:gd name="T89" fmla="*/ 75 h 103"/>
                  <a:gd name="T90" fmla="*/ 69 w 69"/>
                  <a:gd name="T91" fmla="*/ 6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" h="103">
                    <a:moveTo>
                      <a:pt x="68" y="64"/>
                    </a:moveTo>
                    <a:lnTo>
                      <a:pt x="68" y="62"/>
                    </a:lnTo>
                    <a:lnTo>
                      <a:pt x="67" y="59"/>
                    </a:lnTo>
                    <a:lnTo>
                      <a:pt x="65" y="57"/>
                    </a:lnTo>
                    <a:lnTo>
                      <a:pt x="64" y="55"/>
                    </a:lnTo>
                    <a:lnTo>
                      <a:pt x="62" y="52"/>
                    </a:lnTo>
                    <a:lnTo>
                      <a:pt x="60" y="51"/>
                    </a:lnTo>
                    <a:lnTo>
                      <a:pt x="57" y="48"/>
                    </a:lnTo>
                    <a:lnTo>
                      <a:pt x="55" y="47"/>
                    </a:lnTo>
                    <a:lnTo>
                      <a:pt x="52" y="45"/>
                    </a:lnTo>
                    <a:lnTo>
                      <a:pt x="49" y="43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9" y="38"/>
                    </a:lnTo>
                    <a:lnTo>
                      <a:pt x="34" y="37"/>
                    </a:lnTo>
                    <a:lnTo>
                      <a:pt x="31" y="34"/>
                    </a:lnTo>
                    <a:lnTo>
                      <a:pt x="28" y="33"/>
                    </a:lnTo>
                    <a:lnTo>
                      <a:pt x="25" y="31"/>
                    </a:lnTo>
                    <a:lnTo>
                      <a:pt x="24" y="29"/>
                    </a:lnTo>
                    <a:lnTo>
                      <a:pt x="22" y="27"/>
                    </a:lnTo>
                    <a:lnTo>
                      <a:pt x="21" y="25"/>
                    </a:lnTo>
                    <a:lnTo>
                      <a:pt x="20" y="23"/>
                    </a:lnTo>
                    <a:lnTo>
                      <a:pt x="21" y="20"/>
                    </a:lnTo>
                    <a:lnTo>
                      <a:pt x="21" y="18"/>
                    </a:lnTo>
                    <a:lnTo>
                      <a:pt x="23" y="16"/>
                    </a:lnTo>
                    <a:lnTo>
                      <a:pt x="24" y="14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2" y="11"/>
                    </a:lnTo>
                    <a:lnTo>
                      <a:pt x="36" y="10"/>
                    </a:lnTo>
                    <a:lnTo>
                      <a:pt x="39" y="11"/>
                    </a:lnTo>
                    <a:lnTo>
                      <a:pt x="43" y="12"/>
                    </a:lnTo>
                    <a:lnTo>
                      <a:pt x="45" y="14"/>
                    </a:lnTo>
                    <a:lnTo>
                      <a:pt x="48" y="16"/>
                    </a:lnTo>
                    <a:lnTo>
                      <a:pt x="51" y="18"/>
                    </a:lnTo>
                    <a:lnTo>
                      <a:pt x="53" y="21"/>
                    </a:lnTo>
                    <a:lnTo>
                      <a:pt x="55" y="24"/>
                    </a:lnTo>
                    <a:lnTo>
                      <a:pt x="56" y="27"/>
                    </a:lnTo>
                    <a:lnTo>
                      <a:pt x="61" y="27"/>
                    </a:lnTo>
                    <a:lnTo>
                      <a:pt x="63" y="23"/>
                    </a:lnTo>
                    <a:lnTo>
                      <a:pt x="64" y="19"/>
                    </a:lnTo>
                    <a:lnTo>
                      <a:pt x="65" y="14"/>
                    </a:lnTo>
                    <a:lnTo>
                      <a:pt x="66" y="10"/>
                    </a:lnTo>
                    <a:lnTo>
                      <a:pt x="63" y="8"/>
                    </a:lnTo>
                    <a:lnTo>
                      <a:pt x="60" y="6"/>
                    </a:lnTo>
                    <a:lnTo>
                      <a:pt x="56" y="4"/>
                    </a:lnTo>
                    <a:lnTo>
                      <a:pt x="52" y="3"/>
                    </a:lnTo>
                    <a:lnTo>
                      <a:pt x="48" y="2"/>
                    </a:lnTo>
                    <a:lnTo>
                      <a:pt x="44" y="1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1"/>
                    </a:lnTo>
                    <a:lnTo>
                      <a:pt x="24" y="2"/>
                    </a:lnTo>
                    <a:lnTo>
                      <a:pt x="21" y="3"/>
                    </a:lnTo>
                    <a:lnTo>
                      <a:pt x="18" y="4"/>
                    </a:lnTo>
                    <a:lnTo>
                      <a:pt x="15" y="6"/>
                    </a:lnTo>
                    <a:lnTo>
                      <a:pt x="12" y="7"/>
                    </a:lnTo>
                    <a:lnTo>
                      <a:pt x="10" y="10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4" y="17"/>
                    </a:lnTo>
                    <a:lnTo>
                      <a:pt x="3" y="20"/>
                    </a:lnTo>
                    <a:lnTo>
                      <a:pt x="2" y="22"/>
                    </a:lnTo>
                    <a:lnTo>
                      <a:pt x="1" y="26"/>
                    </a:lnTo>
                    <a:lnTo>
                      <a:pt x="1" y="30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4" y="48"/>
                    </a:lnTo>
                    <a:lnTo>
                      <a:pt x="6" y="51"/>
                    </a:lnTo>
                    <a:lnTo>
                      <a:pt x="8" y="52"/>
                    </a:lnTo>
                    <a:lnTo>
                      <a:pt x="10" y="55"/>
                    </a:lnTo>
                    <a:lnTo>
                      <a:pt x="12" y="56"/>
                    </a:lnTo>
                    <a:lnTo>
                      <a:pt x="14" y="58"/>
                    </a:lnTo>
                    <a:lnTo>
                      <a:pt x="17" y="60"/>
                    </a:lnTo>
                    <a:lnTo>
                      <a:pt x="20" y="62"/>
                    </a:lnTo>
                    <a:lnTo>
                      <a:pt x="23" y="63"/>
                    </a:lnTo>
                    <a:lnTo>
                      <a:pt x="26" y="65"/>
                    </a:lnTo>
                    <a:lnTo>
                      <a:pt x="30" y="67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1"/>
                    </a:lnTo>
                    <a:lnTo>
                      <a:pt x="44" y="74"/>
                    </a:lnTo>
                    <a:lnTo>
                      <a:pt x="46" y="75"/>
                    </a:lnTo>
                    <a:lnTo>
                      <a:pt x="48" y="78"/>
                    </a:lnTo>
                    <a:lnTo>
                      <a:pt x="48" y="79"/>
                    </a:lnTo>
                    <a:lnTo>
                      <a:pt x="48" y="82"/>
                    </a:lnTo>
                    <a:lnTo>
                      <a:pt x="48" y="84"/>
                    </a:lnTo>
                    <a:lnTo>
                      <a:pt x="47" y="87"/>
                    </a:lnTo>
                    <a:lnTo>
                      <a:pt x="45" y="89"/>
                    </a:lnTo>
                    <a:lnTo>
                      <a:pt x="44" y="91"/>
                    </a:lnTo>
                    <a:lnTo>
                      <a:pt x="41" y="92"/>
                    </a:lnTo>
                    <a:lnTo>
                      <a:pt x="39" y="93"/>
                    </a:lnTo>
                    <a:lnTo>
                      <a:pt x="36" y="94"/>
                    </a:lnTo>
                    <a:lnTo>
                      <a:pt x="32" y="95"/>
                    </a:lnTo>
                    <a:lnTo>
                      <a:pt x="28" y="95"/>
                    </a:lnTo>
                    <a:lnTo>
                      <a:pt x="24" y="94"/>
                    </a:lnTo>
                    <a:lnTo>
                      <a:pt x="21" y="92"/>
                    </a:lnTo>
                    <a:lnTo>
                      <a:pt x="18" y="91"/>
                    </a:lnTo>
                    <a:lnTo>
                      <a:pt x="16" y="87"/>
                    </a:lnTo>
                    <a:lnTo>
                      <a:pt x="12" y="85"/>
                    </a:lnTo>
                    <a:lnTo>
                      <a:pt x="10" y="81"/>
                    </a:lnTo>
                    <a:lnTo>
                      <a:pt x="8" y="77"/>
                    </a:lnTo>
                    <a:lnTo>
                      <a:pt x="4" y="77"/>
                    </a:lnTo>
                    <a:lnTo>
                      <a:pt x="3" y="81"/>
                    </a:lnTo>
                    <a:lnTo>
                      <a:pt x="2" y="87"/>
                    </a:lnTo>
                    <a:lnTo>
                      <a:pt x="1" y="92"/>
                    </a:lnTo>
                    <a:lnTo>
                      <a:pt x="0" y="96"/>
                    </a:lnTo>
                    <a:lnTo>
                      <a:pt x="3" y="98"/>
                    </a:lnTo>
                    <a:lnTo>
                      <a:pt x="7" y="99"/>
                    </a:lnTo>
                    <a:lnTo>
                      <a:pt x="10" y="100"/>
                    </a:lnTo>
                    <a:lnTo>
                      <a:pt x="13" y="102"/>
                    </a:lnTo>
                    <a:lnTo>
                      <a:pt x="17" y="103"/>
                    </a:lnTo>
                    <a:lnTo>
                      <a:pt x="20" y="103"/>
                    </a:lnTo>
                    <a:lnTo>
                      <a:pt x="25" y="103"/>
                    </a:lnTo>
                    <a:lnTo>
                      <a:pt x="29" y="103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101"/>
                    </a:lnTo>
                    <a:lnTo>
                      <a:pt x="49" y="100"/>
                    </a:lnTo>
                    <a:lnTo>
                      <a:pt x="52" y="99"/>
                    </a:lnTo>
                    <a:lnTo>
                      <a:pt x="56" y="97"/>
                    </a:lnTo>
                    <a:lnTo>
                      <a:pt x="59" y="95"/>
                    </a:lnTo>
                    <a:lnTo>
                      <a:pt x="60" y="93"/>
                    </a:lnTo>
                    <a:lnTo>
                      <a:pt x="63" y="91"/>
                    </a:lnTo>
                    <a:lnTo>
                      <a:pt x="64" y="88"/>
                    </a:lnTo>
                    <a:lnTo>
                      <a:pt x="66" y="85"/>
                    </a:lnTo>
                    <a:lnTo>
                      <a:pt x="68" y="83"/>
                    </a:lnTo>
                    <a:lnTo>
                      <a:pt x="68" y="79"/>
                    </a:lnTo>
                    <a:lnTo>
                      <a:pt x="69" y="75"/>
                    </a:lnTo>
                    <a:lnTo>
                      <a:pt x="69" y="71"/>
                    </a:lnTo>
                    <a:lnTo>
                      <a:pt x="69" y="69"/>
                    </a:lnTo>
                    <a:lnTo>
                      <a:pt x="69" y="67"/>
                    </a:lnTo>
                    <a:lnTo>
                      <a:pt x="68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şľiḑê">
                <a:extLst>
                  <a:ext uri="{FF2B5EF4-FFF2-40B4-BE49-F238E27FC236}">
                    <a16:creationId xmlns:a16="http://schemas.microsoft.com/office/drawing/2014/main" id="{676FAF8B-C4BF-CC4E-B861-BEA10688E28E}"/>
                  </a:ext>
                </a:extLst>
              </p:cNvPr>
              <p:cNvSpPr/>
              <p:nvPr/>
            </p:nvSpPr>
            <p:spPr bwMode="auto">
              <a:xfrm>
                <a:off x="7567613" y="4105276"/>
                <a:ext cx="44450" cy="158750"/>
              </a:xfrm>
              <a:custGeom>
                <a:avLst/>
                <a:gdLst>
                  <a:gd name="T0" fmla="*/ 21 w 28"/>
                  <a:gd name="T1" fmla="*/ 0 h 100"/>
                  <a:gd name="T2" fmla="*/ 18 w 28"/>
                  <a:gd name="T3" fmla="*/ 0 h 100"/>
                  <a:gd name="T4" fmla="*/ 15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5 w 28"/>
                  <a:gd name="T23" fmla="*/ 100 h 100"/>
                  <a:gd name="T24" fmla="*/ 18 w 28"/>
                  <a:gd name="T25" fmla="*/ 100 h 100"/>
                  <a:gd name="T26" fmla="*/ 21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1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5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šlîḋè">
                <a:extLst>
                  <a:ext uri="{FF2B5EF4-FFF2-40B4-BE49-F238E27FC236}">
                    <a16:creationId xmlns:a16="http://schemas.microsoft.com/office/drawing/2014/main" id="{E7C5B82D-A261-8D4B-9806-A7951332E0C8}"/>
                  </a:ext>
                </a:extLst>
              </p:cNvPr>
              <p:cNvSpPr/>
              <p:nvPr/>
            </p:nvSpPr>
            <p:spPr bwMode="auto">
              <a:xfrm>
                <a:off x="7564438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29 w 33"/>
                  <a:gd name="T3" fmla="*/ 7 h 32"/>
                  <a:gd name="T4" fmla="*/ 28 w 33"/>
                  <a:gd name="T5" fmla="*/ 5 h 32"/>
                  <a:gd name="T6" fmla="*/ 25 w 33"/>
                  <a:gd name="T7" fmla="*/ 3 h 32"/>
                  <a:gd name="T8" fmla="*/ 22 w 33"/>
                  <a:gd name="T9" fmla="*/ 2 h 32"/>
                  <a:gd name="T10" fmla="*/ 19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9 w 33"/>
                  <a:gd name="T17" fmla="*/ 2 h 32"/>
                  <a:gd name="T18" fmla="*/ 6 w 33"/>
                  <a:gd name="T19" fmla="*/ 3 h 32"/>
                  <a:gd name="T20" fmla="*/ 4 w 33"/>
                  <a:gd name="T21" fmla="*/ 5 h 32"/>
                  <a:gd name="T22" fmla="*/ 2 w 33"/>
                  <a:gd name="T23" fmla="*/ 7 h 32"/>
                  <a:gd name="T24" fmla="*/ 1 w 33"/>
                  <a:gd name="T25" fmla="*/ 10 h 32"/>
                  <a:gd name="T26" fmla="*/ 0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1 w 33"/>
                  <a:gd name="T33" fmla="*/ 23 h 32"/>
                  <a:gd name="T34" fmla="*/ 2 w 33"/>
                  <a:gd name="T35" fmla="*/ 26 h 32"/>
                  <a:gd name="T36" fmla="*/ 4 w 33"/>
                  <a:gd name="T37" fmla="*/ 28 h 32"/>
                  <a:gd name="T38" fmla="*/ 6 w 33"/>
                  <a:gd name="T39" fmla="*/ 30 h 32"/>
                  <a:gd name="T40" fmla="*/ 9 w 33"/>
                  <a:gd name="T41" fmla="*/ 31 h 32"/>
                  <a:gd name="T42" fmla="*/ 12 w 33"/>
                  <a:gd name="T43" fmla="*/ 32 h 32"/>
                  <a:gd name="T44" fmla="*/ 16 w 33"/>
                  <a:gd name="T45" fmla="*/ 32 h 32"/>
                  <a:gd name="T46" fmla="*/ 19 w 33"/>
                  <a:gd name="T47" fmla="*/ 32 h 32"/>
                  <a:gd name="T48" fmla="*/ 22 w 33"/>
                  <a:gd name="T49" fmla="*/ 31 h 32"/>
                  <a:gd name="T50" fmla="*/ 25 w 33"/>
                  <a:gd name="T51" fmla="*/ 30 h 32"/>
                  <a:gd name="T52" fmla="*/ 28 w 33"/>
                  <a:gd name="T53" fmla="*/ 27 h 32"/>
                  <a:gd name="T54" fmla="*/ 29 w 33"/>
                  <a:gd name="T55" fmla="*/ 25 h 32"/>
                  <a:gd name="T56" fmla="*/ 31 w 33"/>
                  <a:gd name="T57" fmla="*/ 23 h 32"/>
                  <a:gd name="T58" fmla="*/ 32 w 33"/>
                  <a:gd name="T59" fmla="*/ 19 h 32"/>
                  <a:gd name="T60" fmla="*/ 33 w 33"/>
                  <a:gd name="T61" fmla="*/ 16 h 32"/>
                  <a:gd name="T62" fmla="*/ 32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29" y="7"/>
                    </a:lnTo>
                    <a:lnTo>
                      <a:pt x="28" y="5"/>
                    </a:lnTo>
                    <a:lnTo>
                      <a:pt x="25" y="3"/>
                    </a:lnTo>
                    <a:lnTo>
                      <a:pt x="22" y="2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1" y="23"/>
                    </a:lnTo>
                    <a:lnTo>
                      <a:pt x="2" y="26"/>
                    </a:lnTo>
                    <a:lnTo>
                      <a:pt x="4" y="28"/>
                    </a:lnTo>
                    <a:lnTo>
                      <a:pt x="6" y="30"/>
                    </a:lnTo>
                    <a:lnTo>
                      <a:pt x="9" y="31"/>
                    </a:lnTo>
                    <a:lnTo>
                      <a:pt x="12" y="32"/>
                    </a:lnTo>
                    <a:lnTo>
                      <a:pt x="16" y="32"/>
                    </a:lnTo>
                    <a:lnTo>
                      <a:pt x="19" y="32"/>
                    </a:lnTo>
                    <a:lnTo>
                      <a:pt x="22" y="31"/>
                    </a:lnTo>
                    <a:lnTo>
                      <a:pt x="25" y="30"/>
                    </a:lnTo>
                    <a:lnTo>
                      <a:pt x="28" y="27"/>
                    </a:lnTo>
                    <a:lnTo>
                      <a:pt x="29" y="25"/>
                    </a:lnTo>
                    <a:lnTo>
                      <a:pt x="31" y="23"/>
                    </a:lnTo>
                    <a:lnTo>
                      <a:pt x="32" y="19"/>
                    </a:lnTo>
                    <a:lnTo>
                      <a:pt x="33" y="16"/>
                    </a:lnTo>
                    <a:lnTo>
                      <a:pt x="32" y="13"/>
                    </a:ln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Sľiḋé">
                <a:extLst>
                  <a:ext uri="{FF2B5EF4-FFF2-40B4-BE49-F238E27FC236}">
                    <a16:creationId xmlns:a16="http://schemas.microsoft.com/office/drawing/2014/main" id="{83DDEA7C-E04A-C144-922E-EA065807210D}"/>
                  </a:ext>
                </a:extLst>
              </p:cNvPr>
              <p:cNvSpPr/>
              <p:nvPr/>
            </p:nvSpPr>
            <p:spPr bwMode="auto">
              <a:xfrm>
                <a:off x="7659688" y="4046538"/>
                <a:ext cx="98425" cy="219075"/>
              </a:xfrm>
              <a:custGeom>
                <a:avLst/>
                <a:gdLst>
                  <a:gd name="T0" fmla="*/ 58 w 62"/>
                  <a:gd name="T1" fmla="*/ 129 h 138"/>
                  <a:gd name="T2" fmla="*/ 55 w 62"/>
                  <a:gd name="T3" fmla="*/ 129 h 138"/>
                  <a:gd name="T4" fmla="*/ 54 w 62"/>
                  <a:gd name="T5" fmla="*/ 129 h 138"/>
                  <a:gd name="T6" fmla="*/ 51 w 62"/>
                  <a:gd name="T7" fmla="*/ 129 h 138"/>
                  <a:gd name="T8" fmla="*/ 50 w 62"/>
                  <a:gd name="T9" fmla="*/ 129 h 138"/>
                  <a:gd name="T10" fmla="*/ 48 w 62"/>
                  <a:gd name="T11" fmla="*/ 128 h 138"/>
                  <a:gd name="T12" fmla="*/ 46 w 62"/>
                  <a:gd name="T13" fmla="*/ 127 h 138"/>
                  <a:gd name="T14" fmla="*/ 46 w 62"/>
                  <a:gd name="T15" fmla="*/ 126 h 138"/>
                  <a:gd name="T16" fmla="*/ 45 w 62"/>
                  <a:gd name="T17" fmla="*/ 124 h 138"/>
                  <a:gd name="T18" fmla="*/ 44 w 62"/>
                  <a:gd name="T19" fmla="*/ 122 h 138"/>
                  <a:gd name="T20" fmla="*/ 43 w 62"/>
                  <a:gd name="T21" fmla="*/ 120 h 138"/>
                  <a:gd name="T22" fmla="*/ 43 w 62"/>
                  <a:gd name="T23" fmla="*/ 118 h 138"/>
                  <a:gd name="T24" fmla="*/ 43 w 62"/>
                  <a:gd name="T25" fmla="*/ 115 h 138"/>
                  <a:gd name="T26" fmla="*/ 43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1 w 62"/>
                  <a:gd name="T35" fmla="*/ 47 h 138"/>
                  <a:gd name="T36" fmla="*/ 61 w 62"/>
                  <a:gd name="T37" fmla="*/ 44 h 138"/>
                  <a:gd name="T38" fmla="*/ 61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6 w 62"/>
                  <a:gd name="T47" fmla="*/ 4 h 138"/>
                  <a:gd name="T48" fmla="*/ 29 w 62"/>
                  <a:gd name="T49" fmla="*/ 7 h 138"/>
                  <a:gd name="T50" fmla="*/ 22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1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5 w 62"/>
                  <a:gd name="T75" fmla="*/ 118 h 138"/>
                  <a:gd name="T76" fmla="*/ 16 w 62"/>
                  <a:gd name="T77" fmla="*/ 121 h 138"/>
                  <a:gd name="T78" fmla="*/ 17 w 62"/>
                  <a:gd name="T79" fmla="*/ 123 h 138"/>
                  <a:gd name="T80" fmla="*/ 18 w 62"/>
                  <a:gd name="T81" fmla="*/ 126 h 138"/>
                  <a:gd name="T82" fmla="*/ 19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9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8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60 w 62"/>
                  <a:gd name="T117" fmla="*/ 128 h 138"/>
                  <a:gd name="T118" fmla="*/ 58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8" y="129"/>
                    </a:moveTo>
                    <a:lnTo>
                      <a:pt x="55" y="129"/>
                    </a:lnTo>
                    <a:lnTo>
                      <a:pt x="54" y="129"/>
                    </a:lnTo>
                    <a:lnTo>
                      <a:pt x="51" y="129"/>
                    </a:lnTo>
                    <a:lnTo>
                      <a:pt x="50" y="129"/>
                    </a:lnTo>
                    <a:lnTo>
                      <a:pt x="48" y="128"/>
                    </a:lnTo>
                    <a:lnTo>
                      <a:pt x="46" y="127"/>
                    </a:lnTo>
                    <a:lnTo>
                      <a:pt x="46" y="126"/>
                    </a:lnTo>
                    <a:lnTo>
                      <a:pt x="45" y="124"/>
                    </a:lnTo>
                    <a:lnTo>
                      <a:pt x="44" y="122"/>
                    </a:lnTo>
                    <a:lnTo>
                      <a:pt x="43" y="120"/>
                    </a:lnTo>
                    <a:lnTo>
                      <a:pt x="43" y="118"/>
                    </a:lnTo>
                    <a:lnTo>
                      <a:pt x="43" y="115"/>
                    </a:lnTo>
                    <a:lnTo>
                      <a:pt x="43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1" y="47"/>
                    </a:lnTo>
                    <a:lnTo>
                      <a:pt x="61" y="44"/>
                    </a:lnTo>
                    <a:lnTo>
                      <a:pt x="61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6" y="4"/>
                    </a:lnTo>
                    <a:lnTo>
                      <a:pt x="29" y="7"/>
                    </a:lnTo>
                    <a:lnTo>
                      <a:pt x="22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1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5" y="118"/>
                    </a:lnTo>
                    <a:lnTo>
                      <a:pt x="16" y="121"/>
                    </a:lnTo>
                    <a:lnTo>
                      <a:pt x="17" y="123"/>
                    </a:lnTo>
                    <a:lnTo>
                      <a:pt x="18" y="126"/>
                    </a:lnTo>
                    <a:lnTo>
                      <a:pt x="19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9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8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60" y="128"/>
                    </a:lnTo>
                    <a:lnTo>
                      <a:pt x="58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šļíḋé">
                <a:extLst>
                  <a:ext uri="{FF2B5EF4-FFF2-40B4-BE49-F238E27FC236}">
                    <a16:creationId xmlns:a16="http://schemas.microsoft.com/office/drawing/2014/main" id="{5D755961-FCCD-F149-8BDB-F4363495514B}"/>
                  </a:ext>
                </a:extLst>
              </p:cNvPr>
              <p:cNvSpPr/>
              <p:nvPr/>
            </p:nvSpPr>
            <p:spPr bwMode="auto">
              <a:xfrm>
                <a:off x="7789863" y="4105276"/>
                <a:ext cx="153988" cy="242888"/>
              </a:xfrm>
              <a:custGeom>
                <a:avLst/>
                <a:gdLst>
                  <a:gd name="T0" fmla="*/ 93 w 97"/>
                  <a:gd name="T1" fmla="*/ 0 h 153"/>
                  <a:gd name="T2" fmla="*/ 91 w 97"/>
                  <a:gd name="T3" fmla="*/ 0 h 153"/>
                  <a:gd name="T4" fmla="*/ 88 w 97"/>
                  <a:gd name="T5" fmla="*/ 0 h 153"/>
                  <a:gd name="T6" fmla="*/ 87 w 97"/>
                  <a:gd name="T7" fmla="*/ 0 h 153"/>
                  <a:gd name="T8" fmla="*/ 84 w 97"/>
                  <a:gd name="T9" fmla="*/ 0 h 153"/>
                  <a:gd name="T10" fmla="*/ 83 w 97"/>
                  <a:gd name="T11" fmla="*/ 0 h 153"/>
                  <a:gd name="T12" fmla="*/ 80 w 97"/>
                  <a:gd name="T13" fmla="*/ 0 h 153"/>
                  <a:gd name="T14" fmla="*/ 76 w 97"/>
                  <a:gd name="T15" fmla="*/ 11 h 153"/>
                  <a:gd name="T16" fmla="*/ 72 w 97"/>
                  <a:gd name="T17" fmla="*/ 21 h 153"/>
                  <a:gd name="T18" fmla="*/ 68 w 97"/>
                  <a:gd name="T19" fmla="*/ 32 h 153"/>
                  <a:gd name="T20" fmla="*/ 64 w 97"/>
                  <a:gd name="T21" fmla="*/ 44 h 153"/>
                  <a:gd name="T22" fmla="*/ 56 w 97"/>
                  <a:gd name="T23" fmla="*/ 65 h 153"/>
                  <a:gd name="T24" fmla="*/ 55 w 97"/>
                  <a:gd name="T25" fmla="*/ 62 h 153"/>
                  <a:gd name="T26" fmla="*/ 53 w 97"/>
                  <a:gd name="T27" fmla="*/ 59 h 153"/>
                  <a:gd name="T28" fmla="*/ 52 w 97"/>
                  <a:gd name="T29" fmla="*/ 55 h 153"/>
                  <a:gd name="T30" fmla="*/ 49 w 97"/>
                  <a:gd name="T31" fmla="*/ 50 h 153"/>
                  <a:gd name="T32" fmla="*/ 47 w 97"/>
                  <a:gd name="T33" fmla="*/ 42 h 153"/>
                  <a:gd name="T34" fmla="*/ 44 w 97"/>
                  <a:gd name="T35" fmla="*/ 35 h 153"/>
                  <a:gd name="T36" fmla="*/ 41 w 97"/>
                  <a:gd name="T37" fmla="*/ 28 h 153"/>
                  <a:gd name="T38" fmla="*/ 39 w 97"/>
                  <a:gd name="T39" fmla="*/ 21 h 153"/>
                  <a:gd name="T40" fmla="*/ 36 w 97"/>
                  <a:gd name="T41" fmla="*/ 15 h 153"/>
                  <a:gd name="T42" fmla="*/ 35 w 97"/>
                  <a:gd name="T43" fmla="*/ 9 h 153"/>
                  <a:gd name="T44" fmla="*/ 33 w 97"/>
                  <a:gd name="T45" fmla="*/ 4 h 153"/>
                  <a:gd name="T46" fmla="*/ 32 w 97"/>
                  <a:gd name="T47" fmla="*/ 0 h 153"/>
                  <a:gd name="T48" fmla="*/ 28 w 97"/>
                  <a:gd name="T49" fmla="*/ 0 h 153"/>
                  <a:gd name="T50" fmla="*/ 24 w 97"/>
                  <a:gd name="T51" fmla="*/ 0 h 153"/>
                  <a:gd name="T52" fmla="*/ 20 w 97"/>
                  <a:gd name="T53" fmla="*/ 0 h 153"/>
                  <a:gd name="T54" fmla="*/ 16 w 97"/>
                  <a:gd name="T55" fmla="*/ 0 h 153"/>
                  <a:gd name="T56" fmla="*/ 12 w 97"/>
                  <a:gd name="T57" fmla="*/ 0 h 153"/>
                  <a:gd name="T58" fmla="*/ 8 w 97"/>
                  <a:gd name="T59" fmla="*/ 0 h 153"/>
                  <a:gd name="T60" fmla="*/ 4 w 97"/>
                  <a:gd name="T61" fmla="*/ 0 h 153"/>
                  <a:gd name="T62" fmla="*/ 0 w 97"/>
                  <a:gd name="T63" fmla="*/ 0 h 153"/>
                  <a:gd name="T64" fmla="*/ 42 w 97"/>
                  <a:gd name="T65" fmla="*/ 100 h 153"/>
                  <a:gd name="T66" fmla="*/ 16 w 97"/>
                  <a:gd name="T67" fmla="*/ 153 h 153"/>
                  <a:gd name="T68" fmla="*/ 20 w 97"/>
                  <a:gd name="T69" fmla="*/ 153 h 153"/>
                  <a:gd name="T70" fmla="*/ 24 w 97"/>
                  <a:gd name="T71" fmla="*/ 153 h 153"/>
                  <a:gd name="T72" fmla="*/ 28 w 97"/>
                  <a:gd name="T73" fmla="*/ 153 h 153"/>
                  <a:gd name="T74" fmla="*/ 33 w 97"/>
                  <a:gd name="T75" fmla="*/ 153 h 153"/>
                  <a:gd name="T76" fmla="*/ 37 w 97"/>
                  <a:gd name="T77" fmla="*/ 141 h 153"/>
                  <a:gd name="T78" fmla="*/ 41 w 97"/>
                  <a:gd name="T79" fmla="*/ 130 h 153"/>
                  <a:gd name="T80" fmla="*/ 46 w 97"/>
                  <a:gd name="T81" fmla="*/ 118 h 153"/>
                  <a:gd name="T82" fmla="*/ 52 w 97"/>
                  <a:gd name="T83" fmla="*/ 105 h 153"/>
                  <a:gd name="T84" fmla="*/ 57 w 97"/>
                  <a:gd name="T85" fmla="*/ 92 h 153"/>
                  <a:gd name="T86" fmla="*/ 63 w 97"/>
                  <a:gd name="T87" fmla="*/ 77 h 153"/>
                  <a:gd name="T88" fmla="*/ 70 w 97"/>
                  <a:gd name="T89" fmla="*/ 63 h 153"/>
                  <a:gd name="T90" fmla="*/ 76 w 97"/>
                  <a:gd name="T91" fmla="*/ 48 h 153"/>
                  <a:gd name="T92" fmla="*/ 97 w 97"/>
                  <a:gd name="T93" fmla="*/ 0 h 153"/>
                  <a:gd name="T94" fmla="*/ 96 w 97"/>
                  <a:gd name="T95" fmla="*/ 0 h 153"/>
                  <a:gd name="T96" fmla="*/ 93 w 97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7" h="153">
                    <a:moveTo>
                      <a:pt x="93" y="0"/>
                    </a:moveTo>
                    <a:lnTo>
                      <a:pt x="91" y="0"/>
                    </a:lnTo>
                    <a:lnTo>
                      <a:pt x="88" y="0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0"/>
                    </a:lnTo>
                    <a:lnTo>
                      <a:pt x="80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49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1" y="28"/>
                    </a:lnTo>
                    <a:lnTo>
                      <a:pt x="39" y="21"/>
                    </a:lnTo>
                    <a:lnTo>
                      <a:pt x="36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2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1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3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7" y="0"/>
                    </a:lnTo>
                    <a:lnTo>
                      <a:pt x="96" y="0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ṩļiḓe">
                <a:extLst>
                  <a:ext uri="{FF2B5EF4-FFF2-40B4-BE49-F238E27FC236}">
                    <a16:creationId xmlns:a16="http://schemas.microsoft.com/office/drawing/2014/main" id="{811EB53D-DF69-3F4B-A990-50C0846FB5F6}"/>
                  </a:ext>
                </a:extLst>
              </p:cNvPr>
              <p:cNvSpPr/>
              <p:nvPr/>
            </p:nvSpPr>
            <p:spPr bwMode="auto">
              <a:xfrm>
                <a:off x="8050213" y="4102101"/>
                <a:ext cx="165100" cy="163513"/>
              </a:xfrm>
              <a:custGeom>
                <a:avLst/>
                <a:gdLst>
                  <a:gd name="T0" fmla="*/ 101 w 104"/>
                  <a:gd name="T1" fmla="*/ 34 h 103"/>
                  <a:gd name="T2" fmla="*/ 97 w 104"/>
                  <a:gd name="T3" fmla="*/ 25 h 103"/>
                  <a:gd name="T4" fmla="*/ 92 w 104"/>
                  <a:gd name="T5" fmla="*/ 17 h 103"/>
                  <a:gd name="T6" fmla="*/ 86 w 104"/>
                  <a:gd name="T7" fmla="*/ 10 h 103"/>
                  <a:gd name="T8" fmla="*/ 78 w 104"/>
                  <a:gd name="T9" fmla="*/ 6 h 103"/>
                  <a:gd name="T10" fmla="*/ 68 w 104"/>
                  <a:gd name="T11" fmla="*/ 2 h 103"/>
                  <a:gd name="T12" fmla="*/ 58 w 104"/>
                  <a:gd name="T13" fmla="*/ 1 h 103"/>
                  <a:gd name="T14" fmla="*/ 46 w 104"/>
                  <a:gd name="T15" fmla="*/ 1 h 103"/>
                  <a:gd name="T16" fmla="*/ 35 w 104"/>
                  <a:gd name="T17" fmla="*/ 2 h 103"/>
                  <a:gd name="T18" fmla="*/ 26 w 104"/>
                  <a:gd name="T19" fmla="*/ 6 h 103"/>
                  <a:gd name="T20" fmla="*/ 18 w 104"/>
                  <a:gd name="T21" fmla="*/ 12 h 103"/>
                  <a:gd name="T22" fmla="*/ 12 w 104"/>
                  <a:gd name="T23" fmla="*/ 18 h 103"/>
                  <a:gd name="T24" fmla="*/ 6 w 104"/>
                  <a:gd name="T25" fmla="*/ 27 h 103"/>
                  <a:gd name="T26" fmla="*/ 3 w 104"/>
                  <a:gd name="T27" fmla="*/ 37 h 103"/>
                  <a:gd name="T28" fmla="*/ 1 w 104"/>
                  <a:gd name="T29" fmla="*/ 48 h 103"/>
                  <a:gd name="T30" fmla="*/ 1 w 104"/>
                  <a:gd name="T31" fmla="*/ 61 h 103"/>
                  <a:gd name="T32" fmla="*/ 3 w 104"/>
                  <a:gd name="T33" fmla="*/ 71 h 103"/>
                  <a:gd name="T34" fmla="*/ 6 w 104"/>
                  <a:gd name="T35" fmla="*/ 80 h 103"/>
                  <a:gd name="T36" fmla="*/ 12 w 104"/>
                  <a:gd name="T37" fmla="*/ 87 h 103"/>
                  <a:gd name="T38" fmla="*/ 18 w 104"/>
                  <a:gd name="T39" fmla="*/ 94 h 103"/>
                  <a:gd name="T40" fmla="*/ 26 w 104"/>
                  <a:gd name="T41" fmla="*/ 98 h 103"/>
                  <a:gd name="T42" fmla="*/ 35 w 104"/>
                  <a:gd name="T43" fmla="*/ 102 h 103"/>
                  <a:gd name="T44" fmla="*/ 46 w 104"/>
                  <a:gd name="T45" fmla="*/ 103 h 103"/>
                  <a:gd name="T46" fmla="*/ 58 w 104"/>
                  <a:gd name="T47" fmla="*/ 103 h 103"/>
                  <a:gd name="T48" fmla="*/ 68 w 104"/>
                  <a:gd name="T49" fmla="*/ 102 h 103"/>
                  <a:gd name="T50" fmla="*/ 78 w 104"/>
                  <a:gd name="T51" fmla="*/ 98 h 103"/>
                  <a:gd name="T52" fmla="*/ 86 w 104"/>
                  <a:gd name="T53" fmla="*/ 92 h 103"/>
                  <a:gd name="T54" fmla="*/ 92 w 104"/>
                  <a:gd name="T55" fmla="*/ 86 h 103"/>
                  <a:gd name="T56" fmla="*/ 97 w 104"/>
                  <a:gd name="T57" fmla="*/ 78 h 103"/>
                  <a:gd name="T58" fmla="*/ 101 w 104"/>
                  <a:gd name="T59" fmla="*/ 68 h 103"/>
                  <a:gd name="T60" fmla="*/ 103 w 104"/>
                  <a:gd name="T61" fmla="*/ 56 h 103"/>
                  <a:gd name="T62" fmla="*/ 103 w 104"/>
                  <a:gd name="T63" fmla="*/ 44 h 103"/>
                  <a:gd name="T64" fmla="*/ 72 w 104"/>
                  <a:gd name="T65" fmla="*/ 58 h 103"/>
                  <a:gd name="T66" fmla="*/ 70 w 104"/>
                  <a:gd name="T67" fmla="*/ 72 h 103"/>
                  <a:gd name="T68" fmla="*/ 68 w 104"/>
                  <a:gd name="T69" fmla="*/ 79 h 103"/>
                  <a:gd name="T70" fmla="*/ 65 w 104"/>
                  <a:gd name="T71" fmla="*/ 86 h 103"/>
                  <a:gd name="T72" fmla="*/ 62 w 104"/>
                  <a:gd name="T73" fmla="*/ 91 h 103"/>
                  <a:gd name="T74" fmla="*/ 58 w 104"/>
                  <a:gd name="T75" fmla="*/ 94 h 103"/>
                  <a:gd name="T76" fmla="*/ 54 w 104"/>
                  <a:gd name="T77" fmla="*/ 95 h 103"/>
                  <a:gd name="T78" fmla="*/ 49 w 104"/>
                  <a:gd name="T79" fmla="*/ 95 h 103"/>
                  <a:gd name="T80" fmla="*/ 45 w 104"/>
                  <a:gd name="T81" fmla="*/ 94 h 103"/>
                  <a:gd name="T82" fmla="*/ 41 w 104"/>
                  <a:gd name="T83" fmla="*/ 91 h 103"/>
                  <a:gd name="T84" fmla="*/ 38 w 104"/>
                  <a:gd name="T85" fmla="*/ 87 h 103"/>
                  <a:gd name="T86" fmla="*/ 36 w 104"/>
                  <a:gd name="T87" fmla="*/ 83 h 103"/>
                  <a:gd name="T88" fmla="*/ 33 w 104"/>
                  <a:gd name="T89" fmla="*/ 75 h 103"/>
                  <a:gd name="T90" fmla="*/ 32 w 104"/>
                  <a:gd name="T91" fmla="*/ 68 h 103"/>
                  <a:gd name="T92" fmla="*/ 32 w 104"/>
                  <a:gd name="T93" fmla="*/ 59 h 103"/>
                  <a:gd name="T94" fmla="*/ 32 w 104"/>
                  <a:gd name="T95" fmla="*/ 49 h 103"/>
                  <a:gd name="T96" fmla="*/ 32 w 104"/>
                  <a:gd name="T97" fmla="*/ 38 h 103"/>
                  <a:gd name="T98" fmla="*/ 33 w 104"/>
                  <a:gd name="T99" fmla="*/ 30 h 103"/>
                  <a:gd name="T100" fmla="*/ 36 w 104"/>
                  <a:gd name="T101" fmla="*/ 23 h 103"/>
                  <a:gd name="T102" fmla="*/ 38 w 104"/>
                  <a:gd name="T103" fmla="*/ 18 h 103"/>
                  <a:gd name="T104" fmla="*/ 41 w 104"/>
                  <a:gd name="T105" fmla="*/ 14 h 103"/>
                  <a:gd name="T106" fmla="*/ 46 w 104"/>
                  <a:gd name="T107" fmla="*/ 10 h 103"/>
                  <a:gd name="T108" fmla="*/ 50 w 104"/>
                  <a:gd name="T109" fmla="*/ 9 h 103"/>
                  <a:gd name="T110" fmla="*/ 55 w 104"/>
                  <a:gd name="T111" fmla="*/ 9 h 103"/>
                  <a:gd name="T112" fmla="*/ 60 w 104"/>
                  <a:gd name="T113" fmla="*/ 10 h 103"/>
                  <a:gd name="T114" fmla="*/ 63 w 104"/>
                  <a:gd name="T115" fmla="*/ 13 h 103"/>
                  <a:gd name="T116" fmla="*/ 66 w 104"/>
                  <a:gd name="T117" fmla="*/ 16 h 103"/>
                  <a:gd name="T118" fmla="*/ 68 w 104"/>
                  <a:gd name="T119" fmla="*/ 22 h 103"/>
                  <a:gd name="T120" fmla="*/ 70 w 104"/>
                  <a:gd name="T121" fmla="*/ 27 h 103"/>
                  <a:gd name="T122" fmla="*/ 72 w 104"/>
                  <a:gd name="T123" fmla="*/ 38 h 103"/>
                  <a:gd name="T124" fmla="*/ 72 w 104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4" h="103">
                    <a:moveTo>
                      <a:pt x="102" y="38"/>
                    </a:moveTo>
                    <a:lnTo>
                      <a:pt x="101" y="34"/>
                    </a:lnTo>
                    <a:lnTo>
                      <a:pt x="100" y="29"/>
                    </a:lnTo>
                    <a:lnTo>
                      <a:pt x="97" y="25"/>
                    </a:lnTo>
                    <a:lnTo>
                      <a:pt x="95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6" y="10"/>
                    </a:lnTo>
                    <a:lnTo>
                      <a:pt x="82" y="8"/>
                    </a:lnTo>
                    <a:lnTo>
                      <a:pt x="78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58" y="1"/>
                    </a:lnTo>
                    <a:lnTo>
                      <a:pt x="52" y="0"/>
                    </a:lnTo>
                    <a:lnTo>
                      <a:pt x="46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30" y="4"/>
                    </a:lnTo>
                    <a:lnTo>
                      <a:pt x="26" y="6"/>
                    </a:lnTo>
                    <a:lnTo>
                      <a:pt x="21" y="9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7"/>
                    </a:lnTo>
                    <a:lnTo>
                      <a:pt x="4" y="31"/>
                    </a:lnTo>
                    <a:lnTo>
                      <a:pt x="3" y="37"/>
                    </a:lnTo>
                    <a:lnTo>
                      <a:pt x="2" y="42"/>
                    </a:lnTo>
                    <a:lnTo>
                      <a:pt x="1" y="48"/>
                    </a:lnTo>
                    <a:lnTo>
                      <a:pt x="0" y="55"/>
                    </a:lnTo>
                    <a:lnTo>
                      <a:pt x="1" y="61"/>
                    </a:lnTo>
                    <a:lnTo>
                      <a:pt x="2" y="66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80"/>
                    </a:lnTo>
                    <a:lnTo>
                      <a:pt x="8" y="84"/>
                    </a:lnTo>
                    <a:lnTo>
                      <a:pt x="12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1" y="96"/>
                    </a:lnTo>
                    <a:lnTo>
                      <a:pt x="26" y="98"/>
                    </a:lnTo>
                    <a:lnTo>
                      <a:pt x="30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8" y="103"/>
                    </a:lnTo>
                    <a:lnTo>
                      <a:pt x="64" y="103"/>
                    </a:lnTo>
                    <a:lnTo>
                      <a:pt x="68" y="102"/>
                    </a:lnTo>
                    <a:lnTo>
                      <a:pt x="74" y="99"/>
                    </a:lnTo>
                    <a:lnTo>
                      <a:pt x="78" y="98"/>
                    </a:lnTo>
                    <a:lnTo>
                      <a:pt x="82" y="95"/>
                    </a:lnTo>
                    <a:lnTo>
                      <a:pt x="86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5" y="82"/>
                    </a:lnTo>
                    <a:lnTo>
                      <a:pt x="97" y="78"/>
                    </a:lnTo>
                    <a:lnTo>
                      <a:pt x="100" y="73"/>
                    </a:lnTo>
                    <a:lnTo>
                      <a:pt x="101" y="68"/>
                    </a:lnTo>
                    <a:lnTo>
                      <a:pt x="102" y="63"/>
                    </a:lnTo>
                    <a:lnTo>
                      <a:pt x="103" y="56"/>
                    </a:lnTo>
                    <a:lnTo>
                      <a:pt x="104" y="50"/>
                    </a:lnTo>
                    <a:lnTo>
                      <a:pt x="103" y="44"/>
                    </a:lnTo>
                    <a:lnTo>
                      <a:pt x="102" y="38"/>
                    </a:lnTo>
                    <a:close/>
                    <a:moveTo>
                      <a:pt x="72" y="58"/>
                    </a:moveTo>
                    <a:lnTo>
                      <a:pt x="71" y="68"/>
                    </a:lnTo>
                    <a:lnTo>
                      <a:pt x="70" y="72"/>
                    </a:lnTo>
                    <a:lnTo>
                      <a:pt x="68" y="76"/>
                    </a:lnTo>
                    <a:lnTo>
                      <a:pt x="68" y="79"/>
                    </a:lnTo>
                    <a:lnTo>
                      <a:pt x="67" y="83"/>
                    </a:lnTo>
                    <a:lnTo>
                      <a:pt x="65" y="86"/>
                    </a:lnTo>
                    <a:lnTo>
                      <a:pt x="64" y="88"/>
                    </a:lnTo>
                    <a:lnTo>
                      <a:pt x="62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4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5" y="94"/>
                    </a:lnTo>
                    <a:lnTo>
                      <a:pt x="43" y="93"/>
                    </a:lnTo>
                    <a:lnTo>
                      <a:pt x="41" y="91"/>
                    </a:lnTo>
                    <a:lnTo>
                      <a:pt x="40" y="90"/>
                    </a:lnTo>
                    <a:lnTo>
                      <a:pt x="38" y="87"/>
                    </a:lnTo>
                    <a:lnTo>
                      <a:pt x="36" y="85"/>
                    </a:lnTo>
                    <a:lnTo>
                      <a:pt x="36" y="83"/>
                    </a:lnTo>
                    <a:lnTo>
                      <a:pt x="35" y="79"/>
                    </a:lnTo>
                    <a:lnTo>
                      <a:pt x="33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3"/>
                    </a:lnTo>
                    <a:lnTo>
                      <a:pt x="32" y="59"/>
                    </a:lnTo>
                    <a:lnTo>
                      <a:pt x="32" y="54"/>
                    </a:lnTo>
                    <a:lnTo>
                      <a:pt x="32" y="49"/>
                    </a:lnTo>
                    <a:lnTo>
                      <a:pt x="32" y="43"/>
                    </a:lnTo>
                    <a:lnTo>
                      <a:pt x="32" y="38"/>
                    </a:lnTo>
                    <a:lnTo>
                      <a:pt x="33" y="34"/>
                    </a:lnTo>
                    <a:lnTo>
                      <a:pt x="33" y="30"/>
                    </a:lnTo>
                    <a:lnTo>
                      <a:pt x="35" y="27"/>
                    </a:lnTo>
                    <a:lnTo>
                      <a:pt x="36" y="23"/>
                    </a:lnTo>
                    <a:lnTo>
                      <a:pt x="37" y="21"/>
                    </a:lnTo>
                    <a:lnTo>
                      <a:pt x="38" y="18"/>
                    </a:lnTo>
                    <a:lnTo>
                      <a:pt x="40" y="16"/>
                    </a:lnTo>
                    <a:lnTo>
                      <a:pt x="41" y="14"/>
                    </a:lnTo>
                    <a:lnTo>
                      <a:pt x="44" y="12"/>
                    </a:lnTo>
                    <a:lnTo>
                      <a:pt x="46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7" y="10"/>
                    </a:lnTo>
                    <a:lnTo>
                      <a:pt x="60" y="10"/>
                    </a:lnTo>
                    <a:lnTo>
                      <a:pt x="61" y="11"/>
                    </a:lnTo>
                    <a:lnTo>
                      <a:pt x="63" y="13"/>
                    </a:lnTo>
                    <a:lnTo>
                      <a:pt x="64" y="14"/>
                    </a:lnTo>
                    <a:lnTo>
                      <a:pt x="66" y="16"/>
                    </a:lnTo>
                    <a:lnTo>
                      <a:pt x="67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70" y="27"/>
                    </a:lnTo>
                    <a:lnTo>
                      <a:pt x="71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2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šliḋê">
                <a:extLst>
                  <a:ext uri="{FF2B5EF4-FFF2-40B4-BE49-F238E27FC236}">
                    <a16:creationId xmlns:a16="http://schemas.microsoft.com/office/drawing/2014/main" id="{009E9A4E-BDC0-9249-8549-D4FACF0FE15A}"/>
                  </a:ext>
                </a:extLst>
              </p:cNvPr>
              <p:cNvSpPr/>
              <p:nvPr/>
            </p:nvSpPr>
            <p:spPr bwMode="auto">
              <a:xfrm>
                <a:off x="8245476" y="4013201"/>
                <a:ext cx="111125" cy="250825"/>
              </a:xfrm>
              <a:custGeom>
                <a:avLst/>
                <a:gdLst>
                  <a:gd name="T0" fmla="*/ 70 w 70"/>
                  <a:gd name="T1" fmla="*/ 2 h 158"/>
                  <a:gd name="T2" fmla="*/ 63 w 70"/>
                  <a:gd name="T3" fmla="*/ 0 h 158"/>
                  <a:gd name="T4" fmla="*/ 56 w 70"/>
                  <a:gd name="T5" fmla="*/ 1 h 158"/>
                  <a:gd name="T6" fmla="*/ 50 w 70"/>
                  <a:gd name="T7" fmla="*/ 2 h 158"/>
                  <a:gd name="T8" fmla="*/ 44 w 70"/>
                  <a:gd name="T9" fmla="*/ 4 h 158"/>
                  <a:gd name="T10" fmla="*/ 39 w 70"/>
                  <a:gd name="T11" fmla="*/ 7 h 158"/>
                  <a:gd name="T12" fmla="*/ 34 w 70"/>
                  <a:gd name="T13" fmla="*/ 11 h 158"/>
                  <a:gd name="T14" fmla="*/ 30 w 70"/>
                  <a:gd name="T15" fmla="*/ 17 h 158"/>
                  <a:gd name="T16" fmla="*/ 27 w 70"/>
                  <a:gd name="T17" fmla="*/ 23 h 158"/>
                  <a:gd name="T18" fmla="*/ 23 w 70"/>
                  <a:gd name="T19" fmla="*/ 30 h 158"/>
                  <a:gd name="T20" fmla="*/ 20 w 70"/>
                  <a:gd name="T21" fmla="*/ 38 h 158"/>
                  <a:gd name="T22" fmla="*/ 18 w 70"/>
                  <a:gd name="T23" fmla="*/ 48 h 158"/>
                  <a:gd name="T24" fmla="*/ 16 w 70"/>
                  <a:gd name="T25" fmla="*/ 58 h 158"/>
                  <a:gd name="T26" fmla="*/ 1 w 70"/>
                  <a:gd name="T27" fmla="*/ 61 h 158"/>
                  <a:gd name="T28" fmla="*/ 1 w 70"/>
                  <a:gd name="T29" fmla="*/ 68 h 158"/>
                  <a:gd name="T30" fmla="*/ 16 w 70"/>
                  <a:gd name="T31" fmla="*/ 71 h 158"/>
                  <a:gd name="T32" fmla="*/ 19 w 70"/>
                  <a:gd name="T33" fmla="*/ 158 h 158"/>
                  <a:gd name="T34" fmla="*/ 27 w 70"/>
                  <a:gd name="T35" fmla="*/ 158 h 158"/>
                  <a:gd name="T36" fmla="*/ 34 w 70"/>
                  <a:gd name="T37" fmla="*/ 158 h 158"/>
                  <a:gd name="T38" fmla="*/ 42 w 70"/>
                  <a:gd name="T39" fmla="*/ 158 h 158"/>
                  <a:gd name="T40" fmla="*/ 46 w 70"/>
                  <a:gd name="T41" fmla="*/ 71 h 158"/>
                  <a:gd name="T42" fmla="*/ 64 w 70"/>
                  <a:gd name="T43" fmla="*/ 68 h 158"/>
                  <a:gd name="T44" fmla="*/ 64 w 70"/>
                  <a:gd name="T45" fmla="*/ 61 h 158"/>
                  <a:gd name="T46" fmla="*/ 44 w 70"/>
                  <a:gd name="T47" fmla="*/ 58 h 158"/>
                  <a:gd name="T48" fmla="*/ 40 w 70"/>
                  <a:gd name="T49" fmla="*/ 50 h 158"/>
                  <a:gd name="T50" fmla="*/ 37 w 70"/>
                  <a:gd name="T51" fmla="*/ 42 h 158"/>
                  <a:gd name="T52" fmla="*/ 35 w 70"/>
                  <a:gd name="T53" fmla="*/ 36 h 158"/>
                  <a:gd name="T54" fmla="*/ 34 w 70"/>
                  <a:gd name="T55" fmla="*/ 30 h 158"/>
                  <a:gd name="T56" fmla="*/ 35 w 70"/>
                  <a:gd name="T57" fmla="*/ 27 h 158"/>
                  <a:gd name="T58" fmla="*/ 37 w 70"/>
                  <a:gd name="T59" fmla="*/ 26 h 158"/>
                  <a:gd name="T60" fmla="*/ 38 w 70"/>
                  <a:gd name="T61" fmla="*/ 25 h 158"/>
                  <a:gd name="T62" fmla="*/ 41 w 70"/>
                  <a:gd name="T63" fmla="*/ 24 h 158"/>
                  <a:gd name="T64" fmla="*/ 48 w 70"/>
                  <a:gd name="T65" fmla="*/ 23 h 158"/>
                  <a:gd name="T66" fmla="*/ 58 w 70"/>
                  <a:gd name="T67" fmla="*/ 25 h 158"/>
                  <a:gd name="T68" fmla="*/ 66 w 70"/>
                  <a:gd name="T69" fmla="*/ 29 h 158"/>
                  <a:gd name="T70" fmla="*/ 69 w 70"/>
                  <a:gd name="T71" fmla="*/ 22 h 158"/>
                  <a:gd name="T72" fmla="*/ 70 w 70"/>
                  <a:gd name="T73" fmla="*/ 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158">
                    <a:moveTo>
                      <a:pt x="70" y="8"/>
                    </a:moveTo>
                    <a:lnTo>
                      <a:pt x="70" y="2"/>
                    </a:lnTo>
                    <a:lnTo>
                      <a:pt x="66" y="1"/>
                    </a:lnTo>
                    <a:lnTo>
                      <a:pt x="63" y="0"/>
                    </a:lnTo>
                    <a:lnTo>
                      <a:pt x="59" y="0"/>
                    </a:lnTo>
                    <a:lnTo>
                      <a:pt x="56" y="1"/>
                    </a:lnTo>
                    <a:lnTo>
                      <a:pt x="53" y="1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4" y="4"/>
                    </a:lnTo>
                    <a:lnTo>
                      <a:pt x="42" y="6"/>
                    </a:lnTo>
                    <a:lnTo>
                      <a:pt x="39" y="7"/>
                    </a:lnTo>
                    <a:lnTo>
                      <a:pt x="37" y="9"/>
                    </a:lnTo>
                    <a:lnTo>
                      <a:pt x="34" y="11"/>
                    </a:lnTo>
                    <a:lnTo>
                      <a:pt x="33" y="14"/>
                    </a:lnTo>
                    <a:lnTo>
                      <a:pt x="30" y="17"/>
                    </a:lnTo>
                    <a:lnTo>
                      <a:pt x="29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0"/>
                    </a:lnTo>
                    <a:lnTo>
                      <a:pt x="22" y="34"/>
                    </a:lnTo>
                    <a:lnTo>
                      <a:pt x="20" y="38"/>
                    </a:lnTo>
                    <a:lnTo>
                      <a:pt x="18" y="43"/>
                    </a:lnTo>
                    <a:lnTo>
                      <a:pt x="18" y="48"/>
                    </a:lnTo>
                    <a:lnTo>
                      <a:pt x="17" y="53"/>
                    </a:lnTo>
                    <a:lnTo>
                      <a:pt x="16" y="58"/>
                    </a:lnTo>
                    <a:lnTo>
                      <a:pt x="0" y="58"/>
                    </a:lnTo>
                    <a:lnTo>
                      <a:pt x="1" y="61"/>
                    </a:lnTo>
                    <a:lnTo>
                      <a:pt x="1" y="65"/>
                    </a:lnTo>
                    <a:lnTo>
                      <a:pt x="1" y="68"/>
                    </a:lnTo>
                    <a:lnTo>
                      <a:pt x="0" y="71"/>
                    </a:lnTo>
                    <a:lnTo>
                      <a:pt x="16" y="71"/>
                    </a:lnTo>
                    <a:lnTo>
                      <a:pt x="16" y="158"/>
                    </a:lnTo>
                    <a:lnTo>
                      <a:pt x="19" y="158"/>
                    </a:lnTo>
                    <a:lnTo>
                      <a:pt x="23" y="158"/>
                    </a:lnTo>
                    <a:lnTo>
                      <a:pt x="27" y="158"/>
                    </a:lnTo>
                    <a:lnTo>
                      <a:pt x="30" y="158"/>
                    </a:lnTo>
                    <a:lnTo>
                      <a:pt x="34" y="158"/>
                    </a:lnTo>
                    <a:lnTo>
                      <a:pt x="38" y="158"/>
                    </a:lnTo>
                    <a:lnTo>
                      <a:pt x="42" y="158"/>
                    </a:lnTo>
                    <a:lnTo>
                      <a:pt x="46" y="158"/>
                    </a:lnTo>
                    <a:lnTo>
                      <a:pt x="46" y="71"/>
                    </a:lnTo>
                    <a:lnTo>
                      <a:pt x="65" y="71"/>
                    </a:lnTo>
                    <a:lnTo>
                      <a:pt x="64" y="68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5" y="58"/>
                    </a:lnTo>
                    <a:lnTo>
                      <a:pt x="44" y="58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38" y="46"/>
                    </a:lnTo>
                    <a:lnTo>
                      <a:pt x="37" y="42"/>
                    </a:lnTo>
                    <a:lnTo>
                      <a:pt x="36" y="39"/>
                    </a:lnTo>
                    <a:lnTo>
                      <a:pt x="35" y="36"/>
                    </a:lnTo>
                    <a:lnTo>
                      <a:pt x="35" y="33"/>
                    </a:lnTo>
                    <a:lnTo>
                      <a:pt x="34" y="30"/>
                    </a:lnTo>
                    <a:lnTo>
                      <a:pt x="35" y="29"/>
                    </a:lnTo>
                    <a:lnTo>
                      <a:pt x="35" y="27"/>
                    </a:lnTo>
                    <a:lnTo>
                      <a:pt x="36" y="26"/>
                    </a:lnTo>
                    <a:lnTo>
                      <a:pt x="37" y="26"/>
                    </a:lnTo>
                    <a:lnTo>
                      <a:pt x="38" y="26"/>
                    </a:lnTo>
                    <a:lnTo>
                      <a:pt x="38" y="25"/>
                    </a:lnTo>
                    <a:lnTo>
                      <a:pt x="39" y="24"/>
                    </a:lnTo>
                    <a:lnTo>
                      <a:pt x="41" y="24"/>
                    </a:lnTo>
                    <a:lnTo>
                      <a:pt x="44" y="23"/>
                    </a:lnTo>
                    <a:lnTo>
                      <a:pt x="48" y="23"/>
                    </a:lnTo>
                    <a:lnTo>
                      <a:pt x="53" y="24"/>
                    </a:lnTo>
                    <a:lnTo>
                      <a:pt x="58" y="25"/>
                    </a:lnTo>
                    <a:lnTo>
                      <a:pt x="62" y="27"/>
                    </a:lnTo>
                    <a:lnTo>
                      <a:pt x="66" y="29"/>
                    </a:lnTo>
                    <a:lnTo>
                      <a:pt x="70" y="28"/>
                    </a:lnTo>
                    <a:lnTo>
                      <a:pt x="69" y="22"/>
                    </a:lnTo>
                    <a:lnTo>
                      <a:pt x="69" y="14"/>
                    </a:lnTo>
                    <a:lnTo>
                      <a:pt x="7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ŝlîḑè">
                <a:extLst>
                  <a:ext uri="{FF2B5EF4-FFF2-40B4-BE49-F238E27FC236}">
                    <a16:creationId xmlns:a16="http://schemas.microsoft.com/office/drawing/2014/main" id="{34C807EE-C035-0E49-A30D-FC926B59F276}"/>
                  </a:ext>
                </a:extLst>
              </p:cNvPr>
              <p:cNvSpPr/>
              <p:nvPr/>
            </p:nvSpPr>
            <p:spPr bwMode="auto">
              <a:xfrm>
                <a:off x="8445501" y="4038601"/>
                <a:ext cx="171450" cy="225425"/>
              </a:xfrm>
              <a:custGeom>
                <a:avLst/>
                <a:gdLst>
                  <a:gd name="T0" fmla="*/ 107 w 108"/>
                  <a:gd name="T1" fmla="*/ 2 h 142"/>
                  <a:gd name="T2" fmla="*/ 108 w 108"/>
                  <a:gd name="T3" fmla="*/ 0 h 142"/>
                  <a:gd name="T4" fmla="*/ 0 w 108"/>
                  <a:gd name="T5" fmla="*/ 0 h 142"/>
                  <a:gd name="T6" fmla="*/ 0 w 108"/>
                  <a:gd name="T7" fmla="*/ 4 h 142"/>
                  <a:gd name="T8" fmla="*/ 1 w 108"/>
                  <a:gd name="T9" fmla="*/ 8 h 142"/>
                  <a:gd name="T10" fmla="*/ 0 w 108"/>
                  <a:gd name="T11" fmla="*/ 14 h 142"/>
                  <a:gd name="T12" fmla="*/ 0 w 108"/>
                  <a:gd name="T13" fmla="*/ 17 h 142"/>
                  <a:gd name="T14" fmla="*/ 3 w 108"/>
                  <a:gd name="T15" fmla="*/ 17 h 142"/>
                  <a:gd name="T16" fmla="*/ 7 w 108"/>
                  <a:gd name="T17" fmla="*/ 17 h 142"/>
                  <a:gd name="T18" fmla="*/ 16 w 108"/>
                  <a:gd name="T19" fmla="*/ 16 h 142"/>
                  <a:gd name="T20" fmla="*/ 25 w 108"/>
                  <a:gd name="T21" fmla="*/ 15 h 142"/>
                  <a:gd name="T22" fmla="*/ 32 w 108"/>
                  <a:gd name="T23" fmla="*/ 15 h 142"/>
                  <a:gd name="T24" fmla="*/ 39 w 108"/>
                  <a:gd name="T25" fmla="*/ 14 h 142"/>
                  <a:gd name="T26" fmla="*/ 39 w 108"/>
                  <a:gd name="T27" fmla="*/ 142 h 142"/>
                  <a:gd name="T28" fmla="*/ 43 w 108"/>
                  <a:gd name="T29" fmla="*/ 142 h 142"/>
                  <a:gd name="T30" fmla="*/ 47 w 108"/>
                  <a:gd name="T31" fmla="*/ 142 h 142"/>
                  <a:gd name="T32" fmla="*/ 51 w 108"/>
                  <a:gd name="T33" fmla="*/ 142 h 142"/>
                  <a:gd name="T34" fmla="*/ 55 w 108"/>
                  <a:gd name="T35" fmla="*/ 142 h 142"/>
                  <a:gd name="T36" fmla="*/ 58 w 108"/>
                  <a:gd name="T37" fmla="*/ 142 h 142"/>
                  <a:gd name="T38" fmla="*/ 62 w 108"/>
                  <a:gd name="T39" fmla="*/ 142 h 142"/>
                  <a:gd name="T40" fmla="*/ 66 w 108"/>
                  <a:gd name="T41" fmla="*/ 142 h 142"/>
                  <a:gd name="T42" fmla="*/ 70 w 108"/>
                  <a:gd name="T43" fmla="*/ 142 h 142"/>
                  <a:gd name="T44" fmla="*/ 70 w 108"/>
                  <a:gd name="T45" fmla="*/ 14 h 142"/>
                  <a:gd name="T46" fmla="*/ 75 w 108"/>
                  <a:gd name="T47" fmla="*/ 15 h 142"/>
                  <a:gd name="T48" fmla="*/ 81 w 108"/>
                  <a:gd name="T49" fmla="*/ 15 h 142"/>
                  <a:gd name="T50" fmla="*/ 88 w 108"/>
                  <a:gd name="T51" fmla="*/ 15 h 142"/>
                  <a:gd name="T52" fmla="*/ 96 w 108"/>
                  <a:gd name="T53" fmla="*/ 16 h 142"/>
                  <a:gd name="T54" fmla="*/ 98 w 108"/>
                  <a:gd name="T55" fmla="*/ 17 h 142"/>
                  <a:gd name="T56" fmla="*/ 101 w 108"/>
                  <a:gd name="T57" fmla="*/ 17 h 142"/>
                  <a:gd name="T58" fmla="*/ 104 w 108"/>
                  <a:gd name="T59" fmla="*/ 17 h 142"/>
                  <a:gd name="T60" fmla="*/ 108 w 108"/>
                  <a:gd name="T61" fmla="*/ 17 h 142"/>
                  <a:gd name="T62" fmla="*/ 107 w 108"/>
                  <a:gd name="T63" fmla="*/ 15 h 142"/>
                  <a:gd name="T64" fmla="*/ 107 w 108"/>
                  <a:gd name="T65" fmla="*/ 14 h 142"/>
                  <a:gd name="T66" fmla="*/ 107 w 108"/>
                  <a:gd name="T67" fmla="*/ 11 h 142"/>
                  <a:gd name="T68" fmla="*/ 107 w 108"/>
                  <a:gd name="T69" fmla="*/ 8 h 142"/>
                  <a:gd name="T70" fmla="*/ 107 w 108"/>
                  <a:gd name="T71" fmla="*/ 6 h 142"/>
                  <a:gd name="T72" fmla="*/ 107 w 108"/>
                  <a:gd name="T73" fmla="*/ 4 h 142"/>
                  <a:gd name="T74" fmla="*/ 107 w 108"/>
                  <a:gd name="T75" fmla="*/ 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42">
                    <a:moveTo>
                      <a:pt x="107" y="2"/>
                    </a:moveTo>
                    <a:lnTo>
                      <a:pt x="108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3" y="17"/>
                    </a:lnTo>
                    <a:lnTo>
                      <a:pt x="7" y="17"/>
                    </a:lnTo>
                    <a:lnTo>
                      <a:pt x="16" y="16"/>
                    </a:lnTo>
                    <a:lnTo>
                      <a:pt x="25" y="15"/>
                    </a:lnTo>
                    <a:lnTo>
                      <a:pt x="32" y="15"/>
                    </a:lnTo>
                    <a:lnTo>
                      <a:pt x="39" y="14"/>
                    </a:lnTo>
                    <a:lnTo>
                      <a:pt x="39" y="142"/>
                    </a:lnTo>
                    <a:lnTo>
                      <a:pt x="43" y="142"/>
                    </a:lnTo>
                    <a:lnTo>
                      <a:pt x="47" y="142"/>
                    </a:lnTo>
                    <a:lnTo>
                      <a:pt x="51" y="142"/>
                    </a:lnTo>
                    <a:lnTo>
                      <a:pt x="55" y="142"/>
                    </a:lnTo>
                    <a:lnTo>
                      <a:pt x="58" y="142"/>
                    </a:lnTo>
                    <a:lnTo>
                      <a:pt x="62" y="142"/>
                    </a:lnTo>
                    <a:lnTo>
                      <a:pt x="66" y="142"/>
                    </a:lnTo>
                    <a:lnTo>
                      <a:pt x="70" y="142"/>
                    </a:lnTo>
                    <a:lnTo>
                      <a:pt x="70" y="14"/>
                    </a:lnTo>
                    <a:lnTo>
                      <a:pt x="75" y="15"/>
                    </a:lnTo>
                    <a:lnTo>
                      <a:pt x="81" y="15"/>
                    </a:lnTo>
                    <a:lnTo>
                      <a:pt x="88" y="15"/>
                    </a:lnTo>
                    <a:lnTo>
                      <a:pt x="96" y="16"/>
                    </a:lnTo>
                    <a:lnTo>
                      <a:pt x="98" y="17"/>
                    </a:lnTo>
                    <a:lnTo>
                      <a:pt x="101" y="17"/>
                    </a:lnTo>
                    <a:lnTo>
                      <a:pt x="104" y="17"/>
                    </a:lnTo>
                    <a:lnTo>
                      <a:pt x="108" y="17"/>
                    </a:lnTo>
                    <a:lnTo>
                      <a:pt x="107" y="15"/>
                    </a:lnTo>
                    <a:lnTo>
                      <a:pt x="107" y="14"/>
                    </a:lnTo>
                    <a:lnTo>
                      <a:pt x="107" y="11"/>
                    </a:lnTo>
                    <a:lnTo>
                      <a:pt x="107" y="8"/>
                    </a:lnTo>
                    <a:lnTo>
                      <a:pt x="107" y="6"/>
                    </a:lnTo>
                    <a:lnTo>
                      <a:pt x="107" y="4"/>
                    </a:lnTo>
                    <a:lnTo>
                      <a:pt x="10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ṡḷiďè">
                <a:extLst>
                  <a:ext uri="{FF2B5EF4-FFF2-40B4-BE49-F238E27FC236}">
                    <a16:creationId xmlns:a16="http://schemas.microsoft.com/office/drawing/2014/main" id="{F79F8CF6-A20C-FF4D-8718-EDF73A3B9F36}"/>
                  </a:ext>
                </a:extLst>
              </p:cNvPr>
              <p:cNvSpPr/>
              <p:nvPr/>
            </p:nvSpPr>
            <p:spPr bwMode="auto">
              <a:xfrm>
                <a:off x="8653463" y="4102101"/>
                <a:ext cx="142875" cy="163513"/>
              </a:xfrm>
              <a:custGeom>
                <a:avLst/>
                <a:gdLst>
                  <a:gd name="T0" fmla="*/ 89 w 90"/>
                  <a:gd name="T1" fmla="*/ 30 h 103"/>
                  <a:gd name="T2" fmla="*/ 85 w 90"/>
                  <a:gd name="T3" fmla="*/ 21 h 103"/>
                  <a:gd name="T4" fmla="*/ 81 w 90"/>
                  <a:gd name="T5" fmla="*/ 14 h 103"/>
                  <a:gd name="T6" fmla="*/ 75 w 90"/>
                  <a:gd name="T7" fmla="*/ 8 h 103"/>
                  <a:gd name="T8" fmla="*/ 67 w 90"/>
                  <a:gd name="T9" fmla="*/ 4 h 103"/>
                  <a:gd name="T10" fmla="*/ 58 w 90"/>
                  <a:gd name="T11" fmla="*/ 1 h 103"/>
                  <a:gd name="T12" fmla="*/ 48 w 90"/>
                  <a:gd name="T13" fmla="*/ 0 h 103"/>
                  <a:gd name="T14" fmla="*/ 37 w 90"/>
                  <a:gd name="T15" fmla="*/ 1 h 103"/>
                  <a:gd name="T16" fmla="*/ 27 w 90"/>
                  <a:gd name="T17" fmla="*/ 4 h 103"/>
                  <a:gd name="T18" fmla="*/ 19 w 90"/>
                  <a:gd name="T19" fmla="*/ 8 h 103"/>
                  <a:gd name="T20" fmla="*/ 13 w 90"/>
                  <a:gd name="T21" fmla="*/ 14 h 103"/>
                  <a:gd name="T22" fmla="*/ 7 w 90"/>
                  <a:gd name="T23" fmla="*/ 21 h 103"/>
                  <a:gd name="T24" fmla="*/ 3 w 90"/>
                  <a:gd name="T25" fmla="*/ 29 h 103"/>
                  <a:gd name="T26" fmla="*/ 1 w 90"/>
                  <a:gd name="T27" fmla="*/ 38 h 103"/>
                  <a:gd name="T28" fmla="*/ 0 w 90"/>
                  <a:gd name="T29" fmla="*/ 50 h 103"/>
                  <a:gd name="T30" fmla="*/ 1 w 90"/>
                  <a:gd name="T31" fmla="*/ 63 h 103"/>
                  <a:gd name="T32" fmla="*/ 3 w 90"/>
                  <a:gd name="T33" fmla="*/ 73 h 103"/>
                  <a:gd name="T34" fmla="*/ 8 w 90"/>
                  <a:gd name="T35" fmla="*/ 82 h 103"/>
                  <a:gd name="T36" fmla="*/ 13 w 90"/>
                  <a:gd name="T37" fmla="*/ 90 h 103"/>
                  <a:gd name="T38" fmla="*/ 21 w 90"/>
                  <a:gd name="T39" fmla="*/ 95 h 103"/>
                  <a:gd name="T40" fmla="*/ 29 w 90"/>
                  <a:gd name="T41" fmla="*/ 99 h 103"/>
                  <a:gd name="T42" fmla="*/ 40 w 90"/>
                  <a:gd name="T43" fmla="*/ 103 h 103"/>
                  <a:gd name="T44" fmla="*/ 52 w 90"/>
                  <a:gd name="T45" fmla="*/ 103 h 103"/>
                  <a:gd name="T46" fmla="*/ 60 w 90"/>
                  <a:gd name="T47" fmla="*/ 103 h 103"/>
                  <a:gd name="T48" fmla="*/ 68 w 90"/>
                  <a:gd name="T49" fmla="*/ 102 h 103"/>
                  <a:gd name="T50" fmla="*/ 75 w 90"/>
                  <a:gd name="T51" fmla="*/ 99 h 103"/>
                  <a:gd name="T52" fmla="*/ 82 w 90"/>
                  <a:gd name="T53" fmla="*/ 95 h 103"/>
                  <a:gd name="T54" fmla="*/ 84 w 90"/>
                  <a:gd name="T55" fmla="*/ 82 h 103"/>
                  <a:gd name="T56" fmla="*/ 78 w 90"/>
                  <a:gd name="T57" fmla="*/ 86 h 103"/>
                  <a:gd name="T58" fmla="*/ 72 w 90"/>
                  <a:gd name="T59" fmla="*/ 89 h 103"/>
                  <a:gd name="T60" fmla="*/ 65 w 90"/>
                  <a:gd name="T61" fmla="*/ 91 h 103"/>
                  <a:gd name="T62" fmla="*/ 59 w 90"/>
                  <a:gd name="T63" fmla="*/ 91 h 103"/>
                  <a:gd name="T64" fmla="*/ 52 w 90"/>
                  <a:gd name="T65" fmla="*/ 91 h 103"/>
                  <a:gd name="T66" fmla="*/ 46 w 90"/>
                  <a:gd name="T67" fmla="*/ 89 h 103"/>
                  <a:gd name="T68" fmla="*/ 41 w 90"/>
                  <a:gd name="T69" fmla="*/ 86 h 103"/>
                  <a:gd name="T70" fmla="*/ 37 w 90"/>
                  <a:gd name="T71" fmla="*/ 82 h 103"/>
                  <a:gd name="T72" fmla="*/ 33 w 90"/>
                  <a:gd name="T73" fmla="*/ 76 h 103"/>
                  <a:gd name="T74" fmla="*/ 32 w 90"/>
                  <a:gd name="T75" fmla="*/ 70 h 103"/>
                  <a:gd name="T76" fmla="*/ 31 w 90"/>
                  <a:gd name="T77" fmla="*/ 62 h 103"/>
                  <a:gd name="T78" fmla="*/ 30 w 90"/>
                  <a:gd name="T79" fmla="*/ 52 h 103"/>
                  <a:gd name="T80" fmla="*/ 90 w 90"/>
                  <a:gd name="T81" fmla="*/ 46 h 103"/>
                  <a:gd name="T82" fmla="*/ 89 w 90"/>
                  <a:gd name="T83" fmla="*/ 34 h 103"/>
                  <a:gd name="T84" fmla="*/ 31 w 90"/>
                  <a:gd name="T85" fmla="*/ 34 h 103"/>
                  <a:gd name="T86" fmla="*/ 33 w 90"/>
                  <a:gd name="T87" fmla="*/ 26 h 103"/>
                  <a:gd name="T88" fmla="*/ 33 w 90"/>
                  <a:gd name="T89" fmla="*/ 20 h 103"/>
                  <a:gd name="T90" fmla="*/ 36 w 90"/>
                  <a:gd name="T91" fmla="*/ 16 h 103"/>
                  <a:gd name="T92" fmla="*/ 39 w 90"/>
                  <a:gd name="T93" fmla="*/ 12 h 103"/>
                  <a:gd name="T94" fmla="*/ 42 w 90"/>
                  <a:gd name="T95" fmla="*/ 10 h 103"/>
                  <a:gd name="T96" fmla="*/ 45 w 90"/>
                  <a:gd name="T97" fmla="*/ 9 h 103"/>
                  <a:gd name="T98" fmla="*/ 49 w 90"/>
                  <a:gd name="T99" fmla="*/ 9 h 103"/>
                  <a:gd name="T100" fmla="*/ 52 w 90"/>
                  <a:gd name="T101" fmla="*/ 10 h 103"/>
                  <a:gd name="T102" fmla="*/ 55 w 90"/>
                  <a:gd name="T103" fmla="*/ 12 h 103"/>
                  <a:gd name="T104" fmla="*/ 57 w 90"/>
                  <a:gd name="T105" fmla="*/ 16 h 103"/>
                  <a:gd name="T106" fmla="*/ 60 w 90"/>
                  <a:gd name="T107" fmla="*/ 22 h 103"/>
                  <a:gd name="T108" fmla="*/ 61 w 90"/>
                  <a:gd name="T109" fmla="*/ 34 h 103"/>
                  <a:gd name="T110" fmla="*/ 30 w 90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03">
                    <a:moveTo>
                      <a:pt x="89" y="34"/>
                    </a:moveTo>
                    <a:lnTo>
                      <a:pt x="89" y="30"/>
                    </a:lnTo>
                    <a:lnTo>
                      <a:pt x="87" y="26"/>
                    </a:lnTo>
                    <a:lnTo>
                      <a:pt x="85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8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8" y="1"/>
                    </a:lnTo>
                    <a:lnTo>
                      <a:pt x="53" y="0"/>
                    </a:lnTo>
                    <a:lnTo>
                      <a:pt x="48" y="0"/>
                    </a:lnTo>
                    <a:lnTo>
                      <a:pt x="42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6" y="10"/>
                    </a:lnTo>
                    <a:lnTo>
                      <a:pt x="13" y="14"/>
                    </a:lnTo>
                    <a:lnTo>
                      <a:pt x="9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8" y="82"/>
                    </a:lnTo>
                    <a:lnTo>
                      <a:pt x="10" y="86"/>
                    </a:lnTo>
                    <a:lnTo>
                      <a:pt x="13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29" y="99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8" y="97"/>
                    </a:lnTo>
                    <a:lnTo>
                      <a:pt x="82" y="95"/>
                    </a:lnTo>
                    <a:lnTo>
                      <a:pt x="86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6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6" y="79"/>
                    </a:lnTo>
                    <a:lnTo>
                      <a:pt x="33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0" y="57"/>
                    </a:lnTo>
                    <a:lnTo>
                      <a:pt x="30" y="52"/>
                    </a:lnTo>
                    <a:lnTo>
                      <a:pt x="90" y="52"/>
                    </a:lnTo>
                    <a:lnTo>
                      <a:pt x="90" y="46"/>
                    </a:lnTo>
                    <a:lnTo>
                      <a:pt x="90" y="40"/>
                    </a:lnTo>
                    <a:lnTo>
                      <a:pt x="89" y="34"/>
                    </a:lnTo>
                    <a:close/>
                    <a:moveTo>
                      <a:pt x="30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3" y="26"/>
                    </a:lnTo>
                    <a:lnTo>
                      <a:pt x="33" y="22"/>
                    </a:lnTo>
                    <a:lnTo>
                      <a:pt x="33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7" y="14"/>
                    </a:lnTo>
                    <a:lnTo>
                      <a:pt x="39" y="12"/>
                    </a:lnTo>
                    <a:lnTo>
                      <a:pt x="41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49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3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7" y="18"/>
                    </a:lnTo>
                    <a:lnTo>
                      <a:pt x="60" y="22"/>
                    </a:lnTo>
                    <a:lnTo>
                      <a:pt x="61" y="28"/>
                    </a:lnTo>
                    <a:lnTo>
                      <a:pt x="61" y="34"/>
                    </a:lnTo>
                    <a:lnTo>
                      <a:pt x="61" y="42"/>
                    </a:lnTo>
                    <a:lnTo>
                      <a:pt x="30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sļîdé">
                <a:extLst>
                  <a:ext uri="{FF2B5EF4-FFF2-40B4-BE49-F238E27FC236}">
                    <a16:creationId xmlns:a16="http://schemas.microsoft.com/office/drawing/2014/main" id="{90CA5F29-3C15-FC40-BE43-6304FF1C4E91}"/>
                  </a:ext>
                </a:extLst>
              </p:cNvPr>
              <p:cNvSpPr/>
              <p:nvPr/>
            </p:nvSpPr>
            <p:spPr bwMode="auto">
              <a:xfrm>
                <a:off x="8840788" y="4102101"/>
                <a:ext cx="144463" cy="163513"/>
              </a:xfrm>
              <a:custGeom>
                <a:avLst/>
                <a:gdLst>
                  <a:gd name="T0" fmla="*/ 32 w 91"/>
                  <a:gd name="T1" fmla="*/ 41 h 103"/>
                  <a:gd name="T2" fmla="*/ 33 w 91"/>
                  <a:gd name="T3" fmla="*/ 33 h 103"/>
                  <a:gd name="T4" fmla="*/ 36 w 91"/>
                  <a:gd name="T5" fmla="*/ 26 h 103"/>
                  <a:gd name="T6" fmla="*/ 38 w 91"/>
                  <a:gd name="T7" fmla="*/ 20 h 103"/>
                  <a:gd name="T8" fmla="*/ 42 w 91"/>
                  <a:gd name="T9" fmla="*/ 16 h 103"/>
                  <a:gd name="T10" fmla="*/ 46 w 91"/>
                  <a:gd name="T11" fmla="*/ 12 h 103"/>
                  <a:gd name="T12" fmla="*/ 51 w 91"/>
                  <a:gd name="T13" fmla="*/ 10 h 103"/>
                  <a:gd name="T14" fmla="*/ 56 w 91"/>
                  <a:gd name="T15" fmla="*/ 9 h 103"/>
                  <a:gd name="T16" fmla="*/ 64 w 91"/>
                  <a:gd name="T17" fmla="*/ 10 h 103"/>
                  <a:gd name="T18" fmla="*/ 68 w 91"/>
                  <a:gd name="T19" fmla="*/ 13 h 103"/>
                  <a:gd name="T20" fmla="*/ 70 w 91"/>
                  <a:gd name="T21" fmla="*/ 15 h 103"/>
                  <a:gd name="T22" fmla="*/ 75 w 91"/>
                  <a:gd name="T23" fmla="*/ 22 h 103"/>
                  <a:gd name="T24" fmla="*/ 78 w 91"/>
                  <a:gd name="T25" fmla="*/ 31 h 103"/>
                  <a:gd name="T26" fmla="*/ 91 w 91"/>
                  <a:gd name="T27" fmla="*/ 9 h 103"/>
                  <a:gd name="T28" fmla="*/ 84 w 91"/>
                  <a:gd name="T29" fmla="*/ 5 h 103"/>
                  <a:gd name="T30" fmla="*/ 75 w 91"/>
                  <a:gd name="T31" fmla="*/ 2 h 103"/>
                  <a:gd name="T32" fmla="*/ 65 w 91"/>
                  <a:gd name="T33" fmla="*/ 1 h 103"/>
                  <a:gd name="T34" fmla="*/ 55 w 91"/>
                  <a:gd name="T35" fmla="*/ 0 h 103"/>
                  <a:gd name="T36" fmla="*/ 43 w 91"/>
                  <a:gd name="T37" fmla="*/ 2 h 103"/>
                  <a:gd name="T38" fmla="*/ 32 w 91"/>
                  <a:gd name="T39" fmla="*/ 5 h 103"/>
                  <a:gd name="T40" fmla="*/ 23 w 91"/>
                  <a:gd name="T41" fmla="*/ 9 h 103"/>
                  <a:gd name="T42" fmla="*/ 15 w 91"/>
                  <a:gd name="T43" fmla="*/ 15 h 103"/>
                  <a:gd name="T44" fmla="*/ 9 w 91"/>
                  <a:gd name="T45" fmla="*/ 22 h 103"/>
                  <a:gd name="T46" fmla="*/ 4 w 91"/>
                  <a:gd name="T47" fmla="*/ 31 h 103"/>
                  <a:gd name="T48" fmla="*/ 1 w 91"/>
                  <a:gd name="T49" fmla="*/ 42 h 103"/>
                  <a:gd name="T50" fmla="*/ 0 w 91"/>
                  <a:gd name="T51" fmla="*/ 54 h 103"/>
                  <a:gd name="T52" fmla="*/ 1 w 91"/>
                  <a:gd name="T53" fmla="*/ 65 h 103"/>
                  <a:gd name="T54" fmla="*/ 4 w 91"/>
                  <a:gd name="T55" fmla="*/ 75 h 103"/>
                  <a:gd name="T56" fmla="*/ 8 w 91"/>
                  <a:gd name="T57" fmla="*/ 83 h 103"/>
                  <a:gd name="T58" fmla="*/ 14 w 91"/>
                  <a:gd name="T59" fmla="*/ 91 h 103"/>
                  <a:gd name="T60" fmla="*/ 22 w 91"/>
                  <a:gd name="T61" fmla="*/ 96 h 103"/>
                  <a:gd name="T62" fmla="*/ 32 w 91"/>
                  <a:gd name="T63" fmla="*/ 100 h 103"/>
                  <a:gd name="T64" fmla="*/ 42 w 91"/>
                  <a:gd name="T65" fmla="*/ 103 h 103"/>
                  <a:gd name="T66" fmla="*/ 55 w 91"/>
                  <a:gd name="T67" fmla="*/ 103 h 103"/>
                  <a:gd name="T68" fmla="*/ 72 w 91"/>
                  <a:gd name="T69" fmla="*/ 102 h 103"/>
                  <a:gd name="T70" fmla="*/ 77 w 91"/>
                  <a:gd name="T71" fmla="*/ 99 h 103"/>
                  <a:gd name="T72" fmla="*/ 83 w 91"/>
                  <a:gd name="T73" fmla="*/ 97 h 103"/>
                  <a:gd name="T74" fmla="*/ 84 w 91"/>
                  <a:gd name="T75" fmla="*/ 82 h 103"/>
                  <a:gd name="T76" fmla="*/ 80 w 91"/>
                  <a:gd name="T77" fmla="*/ 86 h 103"/>
                  <a:gd name="T78" fmla="*/ 74 w 91"/>
                  <a:gd name="T79" fmla="*/ 89 h 103"/>
                  <a:gd name="T80" fmla="*/ 68 w 91"/>
                  <a:gd name="T81" fmla="*/ 91 h 103"/>
                  <a:gd name="T82" fmla="*/ 62 w 91"/>
                  <a:gd name="T83" fmla="*/ 91 h 103"/>
                  <a:gd name="T84" fmla="*/ 55 w 91"/>
                  <a:gd name="T85" fmla="*/ 91 h 103"/>
                  <a:gd name="T86" fmla="*/ 48 w 91"/>
                  <a:gd name="T87" fmla="*/ 89 h 103"/>
                  <a:gd name="T88" fmla="*/ 43 w 91"/>
                  <a:gd name="T89" fmla="*/ 86 h 103"/>
                  <a:gd name="T90" fmla="*/ 38 w 91"/>
                  <a:gd name="T91" fmla="*/ 81 h 103"/>
                  <a:gd name="T92" fmla="*/ 35 w 91"/>
                  <a:gd name="T93" fmla="*/ 75 h 103"/>
                  <a:gd name="T94" fmla="*/ 32 w 91"/>
                  <a:gd name="T95" fmla="*/ 68 h 103"/>
                  <a:gd name="T96" fmla="*/ 31 w 91"/>
                  <a:gd name="T97" fmla="*/ 60 h 103"/>
                  <a:gd name="T98" fmla="*/ 31 w 91"/>
                  <a:gd name="T99" fmla="*/ 51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1" h="103">
                    <a:moveTo>
                      <a:pt x="31" y="46"/>
                    </a:moveTo>
                    <a:lnTo>
                      <a:pt x="32" y="41"/>
                    </a:lnTo>
                    <a:lnTo>
                      <a:pt x="32" y="37"/>
                    </a:lnTo>
                    <a:lnTo>
                      <a:pt x="33" y="33"/>
                    </a:lnTo>
                    <a:lnTo>
                      <a:pt x="34" y="29"/>
                    </a:lnTo>
                    <a:lnTo>
                      <a:pt x="36" y="26"/>
                    </a:lnTo>
                    <a:lnTo>
                      <a:pt x="36" y="23"/>
                    </a:lnTo>
                    <a:lnTo>
                      <a:pt x="38" y="20"/>
                    </a:lnTo>
                    <a:lnTo>
                      <a:pt x="40" y="18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6" y="12"/>
                    </a:lnTo>
                    <a:lnTo>
                      <a:pt x="48" y="10"/>
                    </a:lnTo>
                    <a:lnTo>
                      <a:pt x="51" y="10"/>
                    </a:lnTo>
                    <a:lnTo>
                      <a:pt x="53" y="9"/>
                    </a:lnTo>
                    <a:lnTo>
                      <a:pt x="56" y="9"/>
                    </a:lnTo>
                    <a:lnTo>
                      <a:pt x="60" y="10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68" y="13"/>
                    </a:lnTo>
                    <a:lnTo>
                      <a:pt x="68" y="14"/>
                    </a:lnTo>
                    <a:lnTo>
                      <a:pt x="70" y="15"/>
                    </a:lnTo>
                    <a:lnTo>
                      <a:pt x="72" y="18"/>
                    </a:lnTo>
                    <a:lnTo>
                      <a:pt x="75" y="22"/>
                    </a:lnTo>
                    <a:lnTo>
                      <a:pt x="76" y="26"/>
                    </a:lnTo>
                    <a:lnTo>
                      <a:pt x="78" y="31"/>
                    </a:lnTo>
                    <a:lnTo>
                      <a:pt x="83" y="31"/>
                    </a:lnTo>
                    <a:lnTo>
                      <a:pt x="91" y="9"/>
                    </a:lnTo>
                    <a:lnTo>
                      <a:pt x="88" y="7"/>
                    </a:lnTo>
                    <a:lnTo>
                      <a:pt x="84" y="5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0" y="2"/>
                    </a:lnTo>
                    <a:lnTo>
                      <a:pt x="65" y="1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48" y="1"/>
                    </a:lnTo>
                    <a:lnTo>
                      <a:pt x="43" y="2"/>
                    </a:lnTo>
                    <a:lnTo>
                      <a:pt x="37" y="3"/>
                    </a:lnTo>
                    <a:lnTo>
                      <a:pt x="32" y="5"/>
                    </a:lnTo>
                    <a:lnTo>
                      <a:pt x="27" y="6"/>
                    </a:lnTo>
                    <a:lnTo>
                      <a:pt x="23" y="9"/>
                    </a:lnTo>
                    <a:lnTo>
                      <a:pt x="19" y="12"/>
                    </a:lnTo>
                    <a:lnTo>
                      <a:pt x="15" y="15"/>
                    </a:lnTo>
                    <a:lnTo>
                      <a:pt x="12" y="18"/>
                    </a:lnTo>
                    <a:lnTo>
                      <a:pt x="9" y="22"/>
                    </a:lnTo>
                    <a:lnTo>
                      <a:pt x="7" y="27"/>
                    </a:lnTo>
                    <a:lnTo>
                      <a:pt x="4" y="31"/>
                    </a:lnTo>
                    <a:lnTo>
                      <a:pt x="3" y="36"/>
                    </a:lnTo>
                    <a:lnTo>
                      <a:pt x="1" y="42"/>
                    </a:lnTo>
                    <a:lnTo>
                      <a:pt x="1" y="47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1" y="65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79"/>
                    </a:lnTo>
                    <a:lnTo>
                      <a:pt x="8" y="83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2" y="96"/>
                    </a:lnTo>
                    <a:lnTo>
                      <a:pt x="27" y="98"/>
                    </a:lnTo>
                    <a:lnTo>
                      <a:pt x="32" y="100"/>
                    </a:lnTo>
                    <a:lnTo>
                      <a:pt x="36" y="102"/>
                    </a:lnTo>
                    <a:lnTo>
                      <a:pt x="42" y="103"/>
                    </a:lnTo>
                    <a:lnTo>
                      <a:pt x="48" y="103"/>
                    </a:lnTo>
                    <a:lnTo>
                      <a:pt x="55" y="103"/>
                    </a:lnTo>
                    <a:lnTo>
                      <a:pt x="64" y="103"/>
                    </a:lnTo>
                    <a:lnTo>
                      <a:pt x="72" y="102"/>
                    </a:lnTo>
                    <a:lnTo>
                      <a:pt x="75" y="100"/>
                    </a:lnTo>
                    <a:lnTo>
                      <a:pt x="77" y="99"/>
                    </a:lnTo>
                    <a:lnTo>
                      <a:pt x="80" y="99"/>
                    </a:lnTo>
                    <a:lnTo>
                      <a:pt x="83" y="97"/>
                    </a:lnTo>
                    <a:lnTo>
                      <a:pt x="88" y="84"/>
                    </a:lnTo>
                    <a:lnTo>
                      <a:pt x="84" y="82"/>
                    </a:lnTo>
                    <a:lnTo>
                      <a:pt x="82" y="84"/>
                    </a:lnTo>
                    <a:lnTo>
                      <a:pt x="80" y="86"/>
                    </a:lnTo>
                    <a:lnTo>
                      <a:pt x="77" y="87"/>
                    </a:lnTo>
                    <a:lnTo>
                      <a:pt x="74" y="89"/>
                    </a:lnTo>
                    <a:lnTo>
                      <a:pt x="72" y="91"/>
                    </a:lnTo>
                    <a:lnTo>
                      <a:pt x="68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5" y="91"/>
                    </a:lnTo>
                    <a:lnTo>
                      <a:pt x="52" y="90"/>
                    </a:lnTo>
                    <a:lnTo>
                      <a:pt x="48" y="89"/>
                    </a:lnTo>
                    <a:lnTo>
                      <a:pt x="46" y="87"/>
                    </a:lnTo>
                    <a:lnTo>
                      <a:pt x="43" y="86"/>
                    </a:lnTo>
                    <a:lnTo>
                      <a:pt x="40" y="83"/>
                    </a:lnTo>
                    <a:lnTo>
                      <a:pt x="38" y="81"/>
                    </a:lnTo>
                    <a:lnTo>
                      <a:pt x="36" y="79"/>
                    </a:lnTo>
                    <a:lnTo>
                      <a:pt x="35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4"/>
                    </a:lnTo>
                    <a:lnTo>
                      <a:pt x="31" y="60"/>
                    </a:lnTo>
                    <a:lnTo>
                      <a:pt x="31" y="55"/>
                    </a:lnTo>
                    <a:lnTo>
                      <a:pt x="31" y="51"/>
                    </a:lnTo>
                    <a:lnTo>
                      <a:pt x="31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sḷïde">
                <a:extLst>
                  <a:ext uri="{FF2B5EF4-FFF2-40B4-BE49-F238E27FC236}">
                    <a16:creationId xmlns:a16="http://schemas.microsoft.com/office/drawing/2014/main" id="{95F65A9B-0D91-F34C-8783-86045DAAFDD1}"/>
                  </a:ext>
                </a:extLst>
              </p:cNvPr>
              <p:cNvSpPr/>
              <p:nvPr/>
            </p:nvSpPr>
            <p:spPr bwMode="auto">
              <a:xfrm>
                <a:off x="9028113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4 w 93"/>
                  <a:gd name="T9" fmla="*/ 57 h 157"/>
                  <a:gd name="T10" fmla="*/ 66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9 w 93"/>
                  <a:gd name="T21" fmla="*/ 71 h 157"/>
                  <a:gd name="T22" fmla="*/ 26 w 93"/>
                  <a:gd name="T23" fmla="*/ 0 h 157"/>
                  <a:gd name="T24" fmla="*/ 18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2 w 93"/>
                  <a:gd name="T39" fmla="*/ 157 h 157"/>
                  <a:gd name="T40" fmla="*/ 29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30 w 93"/>
                  <a:gd name="T47" fmla="*/ 89 h 157"/>
                  <a:gd name="T48" fmla="*/ 31 w 93"/>
                  <a:gd name="T49" fmla="*/ 84 h 157"/>
                  <a:gd name="T50" fmla="*/ 34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50 w 93"/>
                  <a:gd name="T59" fmla="*/ 72 h 157"/>
                  <a:gd name="T60" fmla="*/ 54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2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5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6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2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79"/>
                    </a:move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4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40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30" y="89"/>
                    </a:lnTo>
                    <a:lnTo>
                      <a:pt x="30" y="87"/>
                    </a:lnTo>
                    <a:lnTo>
                      <a:pt x="31" y="84"/>
                    </a:lnTo>
                    <a:lnTo>
                      <a:pt x="32" y="81"/>
                    </a:lnTo>
                    <a:lnTo>
                      <a:pt x="34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4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1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5" y="106"/>
                    </a:lnTo>
                    <a:lnTo>
                      <a:pt x="65" y="157"/>
                    </a:lnTo>
                    <a:lnTo>
                      <a:pt x="68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3" y="82"/>
                    </a:lnTo>
                    <a:lnTo>
                      <a:pt x="92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íṣlíḓè">
                <a:extLst>
                  <a:ext uri="{FF2B5EF4-FFF2-40B4-BE49-F238E27FC236}">
                    <a16:creationId xmlns:a16="http://schemas.microsoft.com/office/drawing/2014/main" id="{71DF8CC4-D481-8643-8BCE-98EF6C5147EA}"/>
                  </a:ext>
                </a:extLst>
              </p:cNvPr>
              <p:cNvSpPr/>
              <p:nvPr/>
            </p:nvSpPr>
            <p:spPr bwMode="auto">
              <a:xfrm>
                <a:off x="92297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1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1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9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60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5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9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1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1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6" y="102"/>
                    </a:lnTo>
                    <a:lnTo>
                      <a:pt x="29" y="102"/>
                    </a:lnTo>
                    <a:lnTo>
                      <a:pt x="29" y="55"/>
                    </a:lnTo>
                    <a:lnTo>
                      <a:pt x="28" y="51"/>
                    </a:lnTo>
                    <a:lnTo>
                      <a:pt x="29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1" y="32"/>
                    </a:lnTo>
                    <a:lnTo>
                      <a:pt x="31" y="29"/>
                    </a:lnTo>
                    <a:lnTo>
                      <a:pt x="33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1" y="18"/>
                    </a:lnTo>
                    <a:lnTo>
                      <a:pt x="43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2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9" y="22"/>
                    </a:lnTo>
                    <a:lnTo>
                      <a:pt x="60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4" y="36"/>
                    </a:lnTo>
                    <a:lnTo>
                      <a:pt x="65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9" y="102"/>
                    </a:lnTo>
                    <a:lnTo>
                      <a:pt x="83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sḷîďé">
                <a:extLst>
                  <a:ext uri="{FF2B5EF4-FFF2-40B4-BE49-F238E27FC236}">
                    <a16:creationId xmlns:a16="http://schemas.microsoft.com/office/drawing/2014/main" id="{EA8A7381-3F1D-DA4A-86E1-B9928EAE8391}"/>
                  </a:ext>
                </a:extLst>
              </p:cNvPr>
              <p:cNvSpPr/>
              <p:nvPr/>
            </p:nvSpPr>
            <p:spPr bwMode="auto">
              <a:xfrm>
                <a:off x="9426576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6 w 102"/>
                  <a:gd name="T3" fmla="*/ 25 h 103"/>
                  <a:gd name="T4" fmla="*/ 91 w 102"/>
                  <a:gd name="T5" fmla="*/ 17 h 103"/>
                  <a:gd name="T6" fmla="*/ 84 w 102"/>
                  <a:gd name="T7" fmla="*/ 10 h 103"/>
                  <a:gd name="T8" fmla="*/ 76 w 102"/>
                  <a:gd name="T9" fmla="*/ 6 h 103"/>
                  <a:gd name="T10" fmla="*/ 67 w 102"/>
                  <a:gd name="T11" fmla="*/ 2 h 103"/>
                  <a:gd name="T12" fmla="*/ 56 w 102"/>
                  <a:gd name="T13" fmla="*/ 1 h 103"/>
                  <a:gd name="T14" fmla="*/ 44 w 102"/>
                  <a:gd name="T15" fmla="*/ 1 h 103"/>
                  <a:gd name="T16" fmla="*/ 33 w 102"/>
                  <a:gd name="T17" fmla="*/ 2 h 103"/>
                  <a:gd name="T18" fmla="*/ 24 w 102"/>
                  <a:gd name="T19" fmla="*/ 6 h 103"/>
                  <a:gd name="T20" fmla="*/ 16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1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1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6 w 102"/>
                  <a:gd name="T39" fmla="*/ 94 h 103"/>
                  <a:gd name="T40" fmla="*/ 24 w 102"/>
                  <a:gd name="T41" fmla="*/ 98 h 103"/>
                  <a:gd name="T42" fmla="*/ 33 w 102"/>
                  <a:gd name="T43" fmla="*/ 102 h 103"/>
                  <a:gd name="T44" fmla="*/ 44 w 102"/>
                  <a:gd name="T45" fmla="*/ 103 h 103"/>
                  <a:gd name="T46" fmla="*/ 56 w 102"/>
                  <a:gd name="T47" fmla="*/ 103 h 103"/>
                  <a:gd name="T48" fmla="*/ 67 w 102"/>
                  <a:gd name="T49" fmla="*/ 102 h 103"/>
                  <a:gd name="T50" fmla="*/ 76 w 102"/>
                  <a:gd name="T51" fmla="*/ 98 h 103"/>
                  <a:gd name="T52" fmla="*/ 84 w 102"/>
                  <a:gd name="T53" fmla="*/ 92 h 103"/>
                  <a:gd name="T54" fmla="*/ 91 w 102"/>
                  <a:gd name="T55" fmla="*/ 86 h 103"/>
                  <a:gd name="T56" fmla="*/ 96 w 102"/>
                  <a:gd name="T57" fmla="*/ 78 h 103"/>
                  <a:gd name="T58" fmla="*/ 100 w 102"/>
                  <a:gd name="T59" fmla="*/ 68 h 103"/>
                  <a:gd name="T60" fmla="*/ 101 w 102"/>
                  <a:gd name="T61" fmla="*/ 56 h 103"/>
                  <a:gd name="T62" fmla="*/ 101 w 102"/>
                  <a:gd name="T63" fmla="*/ 44 h 103"/>
                  <a:gd name="T64" fmla="*/ 70 w 102"/>
                  <a:gd name="T65" fmla="*/ 58 h 103"/>
                  <a:gd name="T66" fmla="*/ 68 w 102"/>
                  <a:gd name="T67" fmla="*/ 72 h 103"/>
                  <a:gd name="T68" fmla="*/ 66 w 102"/>
                  <a:gd name="T69" fmla="*/ 79 h 103"/>
                  <a:gd name="T70" fmla="*/ 64 w 102"/>
                  <a:gd name="T71" fmla="*/ 86 h 103"/>
                  <a:gd name="T72" fmla="*/ 60 w 102"/>
                  <a:gd name="T73" fmla="*/ 91 h 103"/>
                  <a:gd name="T74" fmla="*/ 56 w 102"/>
                  <a:gd name="T75" fmla="*/ 94 h 103"/>
                  <a:gd name="T76" fmla="*/ 53 w 102"/>
                  <a:gd name="T77" fmla="*/ 95 h 103"/>
                  <a:gd name="T78" fmla="*/ 48 w 102"/>
                  <a:gd name="T79" fmla="*/ 95 h 103"/>
                  <a:gd name="T80" fmla="*/ 44 w 102"/>
                  <a:gd name="T81" fmla="*/ 94 h 103"/>
                  <a:gd name="T82" fmla="*/ 40 w 102"/>
                  <a:gd name="T83" fmla="*/ 91 h 103"/>
                  <a:gd name="T84" fmla="*/ 36 w 102"/>
                  <a:gd name="T85" fmla="*/ 87 h 103"/>
                  <a:gd name="T86" fmla="*/ 34 w 102"/>
                  <a:gd name="T87" fmla="*/ 83 h 103"/>
                  <a:gd name="T88" fmla="*/ 32 w 102"/>
                  <a:gd name="T89" fmla="*/ 75 h 103"/>
                  <a:gd name="T90" fmla="*/ 31 w 102"/>
                  <a:gd name="T91" fmla="*/ 68 h 103"/>
                  <a:gd name="T92" fmla="*/ 30 w 102"/>
                  <a:gd name="T93" fmla="*/ 59 h 103"/>
                  <a:gd name="T94" fmla="*/ 30 w 102"/>
                  <a:gd name="T95" fmla="*/ 49 h 103"/>
                  <a:gd name="T96" fmla="*/ 31 w 102"/>
                  <a:gd name="T97" fmla="*/ 38 h 103"/>
                  <a:gd name="T98" fmla="*/ 32 w 102"/>
                  <a:gd name="T99" fmla="*/ 30 h 103"/>
                  <a:gd name="T100" fmla="*/ 34 w 102"/>
                  <a:gd name="T101" fmla="*/ 23 h 103"/>
                  <a:gd name="T102" fmla="*/ 36 w 102"/>
                  <a:gd name="T103" fmla="*/ 18 h 103"/>
                  <a:gd name="T104" fmla="*/ 40 w 102"/>
                  <a:gd name="T105" fmla="*/ 14 h 103"/>
                  <a:gd name="T106" fmla="*/ 44 w 102"/>
                  <a:gd name="T107" fmla="*/ 10 h 103"/>
                  <a:gd name="T108" fmla="*/ 48 w 102"/>
                  <a:gd name="T109" fmla="*/ 9 h 103"/>
                  <a:gd name="T110" fmla="*/ 53 w 102"/>
                  <a:gd name="T111" fmla="*/ 9 h 103"/>
                  <a:gd name="T112" fmla="*/ 58 w 102"/>
                  <a:gd name="T113" fmla="*/ 10 h 103"/>
                  <a:gd name="T114" fmla="*/ 61 w 102"/>
                  <a:gd name="T115" fmla="*/ 13 h 103"/>
                  <a:gd name="T116" fmla="*/ 64 w 102"/>
                  <a:gd name="T117" fmla="*/ 16 h 103"/>
                  <a:gd name="T118" fmla="*/ 67 w 102"/>
                  <a:gd name="T119" fmla="*/ 22 h 103"/>
                  <a:gd name="T120" fmla="*/ 68 w 102"/>
                  <a:gd name="T121" fmla="*/ 27 h 103"/>
                  <a:gd name="T122" fmla="*/ 70 w 102"/>
                  <a:gd name="T123" fmla="*/ 38 h 103"/>
                  <a:gd name="T124" fmla="*/ 70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0" y="38"/>
                    </a:moveTo>
                    <a:lnTo>
                      <a:pt x="100" y="34"/>
                    </a:lnTo>
                    <a:lnTo>
                      <a:pt x="97" y="29"/>
                    </a:lnTo>
                    <a:lnTo>
                      <a:pt x="96" y="25"/>
                    </a:lnTo>
                    <a:lnTo>
                      <a:pt x="93" y="21"/>
                    </a:lnTo>
                    <a:lnTo>
                      <a:pt x="91" y="17"/>
                    </a:lnTo>
                    <a:lnTo>
                      <a:pt x="88" y="14"/>
                    </a:lnTo>
                    <a:lnTo>
                      <a:pt x="84" y="10"/>
                    </a:lnTo>
                    <a:lnTo>
                      <a:pt x="80" y="8"/>
                    </a:lnTo>
                    <a:lnTo>
                      <a:pt x="76" y="6"/>
                    </a:lnTo>
                    <a:lnTo>
                      <a:pt x="72" y="4"/>
                    </a:lnTo>
                    <a:lnTo>
                      <a:pt x="67" y="2"/>
                    </a:lnTo>
                    <a:lnTo>
                      <a:pt x="62" y="1"/>
                    </a:lnTo>
                    <a:lnTo>
                      <a:pt x="56" y="1"/>
                    </a:lnTo>
                    <a:lnTo>
                      <a:pt x="51" y="0"/>
                    </a:lnTo>
                    <a:lnTo>
                      <a:pt x="44" y="1"/>
                    </a:lnTo>
                    <a:lnTo>
                      <a:pt x="39" y="1"/>
                    </a:lnTo>
                    <a:lnTo>
                      <a:pt x="33" y="2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9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10" y="18"/>
                    </a:lnTo>
                    <a:lnTo>
                      <a:pt x="7" y="22"/>
                    </a:lnTo>
                    <a:lnTo>
                      <a:pt x="5" y="27"/>
                    </a:lnTo>
                    <a:lnTo>
                      <a:pt x="3" y="31"/>
                    </a:lnTo>
                    <a:lnTo>
                      <a:pt x="1" y="37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3" y="75"/>
                    </a:lnTo>
                    <a:lnTo>
                      <a:pt x="5" y="80"/>
                    </a:lnTo>
                    <a:lnTo>
                      <a:pt x="7" y="84"/>
                    </a:lnTo>
                    <a:lnTo>
                      <a:pt x="10" y="87"/>
                    </a:lnTo>
                    <a:lnTo>
                      <a:pt x="12" y="91"/>
                    </a:lnTo>
                    <a:lnTo>
                      <a:pt x="16" y="94"/>
                    </a:lnTo>
                    <a:lnTo>
                      <a:pt x="20" y="96"/>
                    </a:lnTo>
                    <a:lnTo>
                      <a:pt x="24" y="98"/>
                    </a:lnTo>
                    <a:lnTo>
                      <a:pt x="28" y="100"/>
                    </a:lnTo>
                    <a:lnTo>
                      <a:pt x="33" y="102"/>
                    </a:lnTo>
                    <a:lnTo>
                      <a:pt x="39" y="103"/>
                    </a:lnTo>
                    <a:lnTo>
                      <a:pt x="44" y="103"/>
                    </a:lnTo>
                    <a:lnTo>
                      <a:pt x="51" y="103"/>
                    </a:lnTo>
                    <a:lnTo>
                      <a:pt x="56" y="103"/>
                    </a:lnTo>
                    <a:lnTo>
                      <a:pt x="62" y="103"/>
                    </a:lnTo>
                    <a:lnTo>
                      <a:pt x="67" y="102"/>
                    </a:lnTo>
                    <a:lnTo>
                      <a:pt x="72" y="99"/>
                    </a:lnTo>
                    <a:lnTo>
                      <a:pt x="76" y="98"/>
                    </a:lnTo>
                    <a:lnTo>
                      <a:pt x="80" y="95"/>
                    </a:lnTo>
                    <a:lnTo>
                      <a:pt x="84" y="92"/>
                    </a:lnTo>
                    <a:lnTo>
                      <a:pt x="88" y="90"/>
                    </a:lnTo>
                    <a:lnTo>
                      <a:pt x="91" y="86"/>
                    </a:lnTo>
                    <a:lnTo>
                      <a:pt x="93" y="82"/>
                    </a:lnTo>
                    <a:lnTo>
                      <a:pt x="96" y="78"/>
                    </a:lnTo>
                    <a:lnTo>
                      <a:pt x="97" y="73"/>
                    </a:lnTo>
                    <a:lnTo>
                      <a:pt x="100" y="68"/>
                    </a:lnTo>
                    <a:lnTo>
                      <a:pt x="100" y="63"/>
                    </a:lnTo>
                    <a:lnTo>
                      <a:pt x="101" y="56"/>
                    </a:lnTo>
                    <a:lnTo>
                      <a:pt x="102" y="50"/>
                    </a:lnTo>
                    <a:lnTo>
                      <a:pt x="101" y="44"/>
                    </a:lnTo>
                    <a:lnTo>
                      <a:pt x="100" y="38"/>
                    </a:lnTo>
                    <a:close/>
                    <a:moveTo>
                      <a:pt x="70" y="58"/>
                    </a:moveTo>
                    <a:lnTo>
                      <a:pt x="69" y="68"/>
                    </a:lnTo>
                    <a:lnTo>
                      <a:pt x="68" y="72"/>
                    </a:lnTo>
                    <a:lnTo>
                      <a:pt x="68" y="76"/>
                    </a:lnTo>
                    <a:lnTo>
                      <a:pt x="66" y="79"/>
                    </a:lnTo>
                    <a:lnTo>
                      <a:pt x="65" y="83"/>
                    </a:lnTo>
                    <a:lnTo>
                      <a:pt x="64" y="86"/>
                    </a:lnTo>
                    <a:lnTo>
                      <a:pt x="62" y="88"/>
                    </a:lnTo>
                    <a:lnTo>
                      <a:pt x="60" y="91"/>
                    </a:lnTo>
                    <a:lnTo>
                      <a:pt x="59" y="92"/>
                    </a:lnTo>
                    <a:lnTo>
                      <a:pt x="56" y="94"/>
                    </a:lnTo>
                    <a:lnTo>
                      <a:pt x="55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4" y="94"/>
                    </a:lnTo>
                    <a:lnTo>
                      <a:pt x="41" y="93"/>
                    </a:lnTo>
                    <a:lnTo>
                      <a:pt x="40" y="91"/>
                    </a:lnTo>
                    <a:lnTo>
                      <a:pt x="38" y="90"/>
                    </a:lnTo>
                    <a:lnTo>
                      <a:pt x="36" y="87"/>
                    </a:lnTo>
                    <a:lnTo>
                      <a:pt x="35" y="85"/>
                    </a:lnTo>
                    <a:lnTo>
                      <a:pt x="34" y="83"/>
                    </a:lnTo>
                    <a:lnTo>
                      <a:pt x="32" y="79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1" y="63"/>
                    </a:lnTo>
                    <a:lnTo>
                      <a:pt x="30" y="59"/>
                    </a:lnTo>
                    <a:lnTo>
                      <a:pt x="30" y="54"/>
                    </a:lnTo>
                    <a:lnTo>
                      <a:pt x="30" y="49"/>
                    </a:lnTo>
                    <a:lnTo>
                      <a:pt x="31" y="43"/>
                    </a:lnTo>
                    <a:lnTo>
                      <a:pt x="31" y="38"/>
                    </a:lnTo>
                    <a:lnTo>
                      <a:pt x="32" y="34"/>
                    </a:lnTo>
                    <a:lnTo>
                      <a:pt x="32" y="30"/>
                    </a:lnTo>
                    <a:lnTo>
                      <a:pt x="33" y="27"/>
                    </a:lnTo>
                    <a:lnTo>
                      <a:pt x="34" y="23"/>
                    </a:lnTo>
                    <a:lnTo>
                      <a:pt x="36" y="21"/>
                    </a:lnTo>
                    <a:lnTo>
                      <a:pt x="36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2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8" y="9"/>
                    </a:lnTo>
                    <a:lnTo>
                      <a:pt x="51" y="9"/>
                    </a:lnTo>
                    <a:lnTo>
                      <a:pt x="53" y="9"/>
                    </a:lnTo>
                    <a:lnTo>
                      <a:pt x="56" y="10"/>
                    </a:lnTo>
                    <a:lnTo>
                      <a:pt x="58" y="10"/>
                    </a:lnTo>
                    <a:lnTo>
                      <a:pt x="60" y="11"/>
                    </a:lnTo>
                    <a:lnTo>
                      <a:pt x="61" y="13"/>
                    </a:lnTo>
                    <a:lnTo>
                      <a:pt x="63" y="14"/>
                    </a:lnTo>
                    <a:lnTo>
                      <a:pt x="64" y="16"/>
                    </a:lnTo>
                    <a:lnTo>
                      <a:pt x="66" y="18"/>
                    </a:lnTo>
                    <a:lnTo>
                      <a:pt x="67" y="22"/>
                    </a:lnTo>
                    <a:lnTo>
                      <a:pt x="68" y="24"/>
                    </a:lnTo>
                    <a:lnTo>
                      <a:pt x="68" y="27"/>
                    </a:lnTo>
                    <a:lnTo>
                      <a:pt x="69" y="30"/>
                    </a:lnTo>
                    <a:lnTo>
                      <a:pt x="70" y="38"/>
                    </a:lnTo>
                    <a:lnTo>
                      <a:pt x="71" y="47"/>
                    </a:lnTo>
                    <a:lnTo>
                      <a:pt x="70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ṩľiḓê">
                <a:extLst>
                  <a:ext uri="{FF2B5EF4-FFF2-40B4-BE49-F238E27FC236}">
                    <a16:creationId xmlns:a16="http://schemas.microsoft.com/office/drawing/2014/main" id="{12316559-803E-9040-9356-33FF65EBDAD1}"/>
                  </a:ext>
                </a:extLst>
              </p:cNvPr>
              <p:cNvSpPr/>
              <p:nvPr/>
            </p:nvSpPr>
            <p:spPr bwMode="auto">
              <a:xfrm>
                <a:off x="9640888" y="4014788"/>
                <a:ext cx="44450" cy="249238"/>
              </a:xfrm>
              <a:custGeom>
                <a:avLst/>
                <a:gdLst>
                  <a:gd name="T0" fmla="*/ 20 w 28"/>
                  <a:gd name="T1" fmla="*/ 1 h 157"/>
                  <a:gd name="T2" fmla="*/ 17 w 28"/>
                  <a:gd name="T3" fmla="*/ 1 h 157"/>
                  <a:gd name="T4" fmla="*/ 14 w 28"/>
                  <a:gd name="T5" fmla="*/ 1 h 157"/>
                  <a:gd name="T6" fmla="*/ 13 w 28"/>
                  <a:gd name="T7" fmla="*/ 1 h 157"/>
                  <a:gd name="T8" fmla="*/ 11 w 28"/>
                  <a:gd name="T9" fmla="*/ 1 h 157"/>
                  <a:gd name="T10" fmla="*/ 9 w 28"/>
                  <a:gd name="T11" fmla="*/ 1 h 157"/>
                  <a:gd name="T12" fmla="*/ 7 w 28"/>
                  <a:gd name="T13" fmla="*/ 1 h 157"/>
                  <a:gd name="T14" fmla="*/ 3 w 28"/>
                  <a:gd name="T15" fmla="*/ 0 h 157"/>
                  <a:gd name="T16" fmla="*/ 0 w 28"/>
                  <a:gd name="T17" fmla="*/ 0 h 157"/>
                  <a:gd name="T18" fmla="*/ 0 w 28"/>
                  <a:gd name="T19" fmla="*/ 157 h 157"/>
                  <a:gd name="T20" fmla="*/ 3 w 28"/>
                  <a:gd name="T21" fmla="*/ 157 h 157"/>
                  <a:gd name="T22" fmla="*/ 7 w 28"/>
                  <a:gd name="T23" fmla="*/ 157 h 157"/>
                  <a:gd name="T24" fmla="*/ 11 w 28"/>
                  <a:gd name="T25" fmla="*/ 157 h 157"/>
                  <a:gd name="T26" fmla="*/ 14 w 28"/>
                  <a:gd name="T27" fmla="*/ 157 h 157"/>
                  <a:gd name="T28" fmla="*/ 17 w 28"/>
                  <a:gd name="T29" fmla="*/ 157 h 157"/>
                  <a:gd name="T30" fmla="*/ 21 w 28"/>
                  <a:gd name="T31" fmla="*/ 157 h 157"/>
                  <a:gd name="T32" fmla="*/ 24 w 28"/>
                  <a:gd name="T33" fmla="*/ 157 h 157"/>
                  <a:gd name="T34" fmla="*/ 28 w 28"/>
                  <a:gd name="T35" fmla="*/ 157 h 157"/>
                  <a:gd name="T36" fmla="*/ 28 w 28"/>
                  <a:gd name="T37" fmla="*/ 0 h 157"/>
                  <a:gd name="T38" fmla="*/ 25 w 28"/>
                  <a:gd name="T39" fmla="*/ 0 h 157"/>
                  <a:gd name="T40" fmla="*/ 20 w 28"/>
                  <a:gd name="T41" fmla="*/ 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57">
                    <a:moveTo>
                      <a:pt x="20" y="1"/>
                    </a:move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7" y="157"/>
                    </a:lnTo>
                    <a:lnTo>
                      <a:pt x="21" y="157"/>
                    </a:lnTo>
                    <a:lnTo>
                      <a:pt x="24" y="157"/>
                    </a:lnTo>
                    <a:lnTo>
                      <a:pt x="28" y="157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ṧļíḓé">
                <a:extLst>
                  <a:ext uri="{FF2B5EF4-FFF2-40B4-BE49-F238E27FC236}">
                    <a16:creationId xmlns:a16="http://schemas.microsoft.com/office/drawing/2014/main" id="{1C122014-6CBC-EC40-B246-BA956D3F9E52}"/>
                  </a:ext>
                </a:extLst>
              </p:cNvPr>
              <p:cNvSpPr/>
              <p:nvPr/>
            </p:nvSpPr>
            <p:spPr bwMode="auto">
              <a:xfrm>
                <a:off x="9737726" y="4102101"/>
                <a:ext cx="163513" cy="163513"/>
              </a:xfrm>
              <a:custGeom>
                <a:avLst/>
                <a:gdLst>
                  <a:gd name="T0" fmla="*/ 100 w 103"/>
                  <a:gd name="T1" fmla="*/ 34 h 103"/>
                  <a:gd name="T2" fmla="*/ 96 w 103"/>
                  <a:gd name="T3" fmla="*/ 25 h 103"/>
                  <a:gd name="T4" fmla="*/ 92 w 103"/>
                  <a:gd name="T5" fmla="*/ 17 h 103"/>
                  <a:gd name="T6" fmla="*/ 85 w 103"/>
                  <a:gd name="T7" fmla="*/ 10 h 103"/>
                  <a:gd name="T8" fmla="*/ 77 w 103"/>
                  <a:gd name="T9" fmla="*/ 6 h 103"/>
                  <a:gd name="T10" fmla="*/ 68 w 103"/>
                  <a:gd name="T11" fmla="*/ 2 h 103"/>
                  <a:gd name="T12" fmla="*/ 57 w 103"/>
                  <a:gd name="T13" fmla="*/ 1 h 103"/>
                  <a:gd name="T14" fmla="*/ 45 w 103"/>
                  <a:gd name="T15" fmla="*/ 1 h 103"/>
                  <a:gd name="T16" fmla="*/ 35 w 103"/>
                  <a:gd name="T17" fmla="*/ 2 h 103"/>
                  <a:gd name="T18" fmla="*/ 25 w 103"/>
                  <a:gd name="T19" fmla="*/ 6 h 103"/>
                  <a:gd name="T20" fmla="*/ 17 w 103"/>
                  <a:gd name="T21" fmla="*/ 12 h 103"/>
                  <a:gd name="T22" fmla="*/ 11 w 103"/>
                  <a:gd name="T23" fmla="*/ 18 h 103"/>
                  <a:gd name="T24" fmla="*/ 5 w 103"/>
                  <a:gd name="T25" fmla="*/ 27 h 103"/>
                  <a:gd name="T26" fmla="*/ 2 w 103"/>
                  <a:gd name="T27" fmla="*/ 37 h 103"/>
                  <a:gd name="T28" fmla="*/ 0 w 103"/>
                  <a:gd name="T29" fmla="*/ 48 h 103"/>
                  <a:gd name="T30" fmla="*/ 0 w 103"/>
                  <a:gd name="T31" fmla="*/ 61 h 103"/>
                  <a:gd name="T32" fmla="*/ 2 w 103"/>
                  <a:gd name="T33" fmla="*/ 71 h 103"/>
                  <a:gd name="T34" fmla="*/ 5 w 103"/>
                  <a:gd name="T35" fmla="*/ 80 h 103"/>
                  <a:gd name="T36" fmla="*/ 11 w 103"/>
                  <a:gd name="T37" fmla="*/ 87 h 103"/>
                  <a:gd name="T38" fmla="*/ 17 w 103"/>
                  <a:gd name="T39" fmla="*/ 94 h 103"/>
                  <a:gd name="T40" fmla="*/ 25 w 103"/>
                  <a:gd name="T41" fmla="*/ 98 h 103"/>
                  <a:gd name="T42" fmla="*/ 35 w 103"/>
                  <a:gd name="T43" fmla="*/ 102 h 103"/>
                  <a:gd name="T44" fmla="*/ 45 w 103"/>
                  <a:gd name="T45" fmla="*/ 103 h 103"/>
                  <a:gd name="T46" fmla="*/ 57 w 103"/>
                  <a:gd name="T47" fmla="*/ 103 h 103"/>
                  <a:gd name="T48" fmla="*/ 68 w 103"/>
                  <a:gd name="T49" fmla="*/ 102 h 103"/>
                  <a:gd name="T50" fmla="*/ 77 w 103"/>
                  <a:gd name="T51" fmla="*/ 98 h 103"/>
                  <a:gd name="T52" fmla="*/ 85 w 103"/>
                  <a:gd name="T53" fmla="*/ 92 h 103"/>
                  <a:gd name="T54" fmla="*/ 92 w 103"/>
                  <a:gd name="T55" fmla="*/ 86 h 103"/>
                  <a:gd name="T56" fmla="*/ 96 w 103"/>
                  <a:gd name="T57" fmla="*/ 78 h 103"/>
                  <a:gd name="T58" fmla="*/ 100 w 103"/>
                  <a:gd name="T59" fmla="*/ 68 h 103"/>
                  <a:gd name="T60" fmla="*/ 102 w 103"/>
                  <a:gd name="T61" fmla="*/ 56 h 103"/>
                  <a:gd name="T62" fmla="*/ 102 w 103"/>
                  <a:gd name="T63" fmla="*/ 44 h 103"/>
                  <a:gd name="T64" fmla="*/ 71 w 103"/>
                  <a:gd name="T65" fmla="*/ 58 h 103"/>
                  <a:gd name="T66" fmla="*/ 69 w 103"/>
                  <a:gd name="T67" fmla="*/ 72 h 103"/>
                  <a:gd name="T68" fmla="*/ 67 w 103"/>
                  <a:gd name="T69" fmla="*/ 79 h 103"/>
                  <a:gd name="T70" fmla="*/ 64 w 103"/>
                  <a:gd name="T71" fmla="*/ 86 h 103"/>
                  <a:gd name="T72" fmla="*/ 61 w 103"/>
                  <a:gd name="T73" fmla="*/ 91 h 103"/>
                  <a:gd name="T74" fmla="*/ 58 w 103"/>
                  <a:gd name="T75" fmla="*/ 94 h 103"/>
                  <a:gd name="T76" fmla="*/ 53 w 103"/>
                  <a:gd name="T77" fmla="*/ 95 h 103"/>
                  <a:gd name="T78" fmla="*/ 49 w 103"/>
                  <a:gd name="T79" fmla="*/ 95 h 103"/>
                  <a:gd name="T80" fmla="*/ 44 w 103"/>
                  <a:gd name="T81" fmla="*/ 94 h 103"/>
                  <a:gd name="T82" fmla="*/ 40 w 103"/>
                  <a:gd name="T83" fmla="*/ 91 h 103"/>
                  <a:gd name="T84" fmla="*/ 37 w 103"/>
                  <a:gd name="T85" fmla="*/ 87 h 103"/>
                  <a:gd name="T86" fmla="*/ 35 w 103"/>
                  <a:gd name="T87" fmla="*/ 83 h 103"/>
                  <a:gd name="T88" fmla="*/ 33 w 103"/>
                  <a:gd name="T89" fmla="*/ 75 h 103"/>
                  <a:gd name="T90" fmla="*/ 32 w 103"/>
                  <a:gd name="T91" fmla="*/ 68 h 103"/>
                  <a:gd name="T92" fmla="*/ 31 w 103"/>
                  <a:gd name="T93" fmla="*/ 59 h 103"/>
                  <a:gd name="T94" fmla="*/ 31 w 103"/>
                  <a:gd name="T95" fmla="*/ 49 h 103"/>
                  <a:gd name="T96" fmla="*/ 32 w 103"/>
                  <a:gd name="T97" fmla="*/ 38 h 103"/>
                  <a:gd name="T98" fmla="*/ 33 w 103"/>
                  <a:gd name="T99" fmla="*/ 30 h 103"/>
                  <a:gd name="T100" fmla="*/ 35 w 103"/>
                  <a:gd name="T101" fmla="*/ 23 h 103"/>
                  <a:gd name="T102" fmla="*/ 38 w 103"/>
                  <a:gd name="T103" fmla="*/ 18 h 103"/>
                  <a:gd name="T104" fmla="*/ 41 w 103"/>
                  <a:gd name="T105" fmla="*/ 14 h 103"/>
                  <a:gd name="T106" fmla="*/ 45 w 103"/>
                  <a:gd name="T107" fmla="*/ 10 h 103"/>
                  <a:gd name="T108" fmla="*/ 50 w 103"/>
                  <a:gd name="T109" fmla="*/ 9 h 103"/>
                  <a:gd name="T110" fmla="*/ 55 w 103"/>
                  <a:gd name="T111" fmla="*/ 9 h 103"/>
                  <a:gd name="T112" fmla="*/ 59 w 103"/>
                  <a:gd name="T113" fmla="*/ 10 h 103"/>
                  <a:gd name="T114" fmla="*/ 62 w 103"/>
                  <a:gd name="T115" fmla="*/ 13 h 103"/>
                  <a:gd name="T116" fmla="*/ 65 w 103"/>
                  <a:gd name="T117" fmla="*/ 16 h 103"/>
                  <a:gd name="T118" fmla="*/ 68 w 103"/>
                  <a:gd name="T119" fmla="*/ 22 h 103"/>
                  <a:gd name="T120" fmla="*/ 69 w 103"/>
                  <a:gd name="T121" fmla="*/ 27 h 103"/>
                  <a:gd name="T122" fmla="*/ 72 w 103"/>
                  <a:gd name="T123" fmla="*/ 38 h 103"/>
                  <a:gd name="T124" fmla="*/ 71 w 103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3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9" y="29"/>
                    </a:lnTo>
                    <a:lnTo>
                      <a:pt x="96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8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2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0" y="9"/>
                    </a:lnTo>
                    <a:lnTo>
                      <a:pt x="17" y="12"/>
                    </a:lnTo>
                    <a:lnTo>
                      <a:pt x="14" y="14"/>
                    </a:lnTo>
                    <a:lnTo>
                      <a:pt x="11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7" y="94"/>
                    </a:lnTo>
                    <a:lnTo>
                      <a:pt x="20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8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6" y="78"/>
                    </a:lnTo>
                    <a:lnTo>
                      <a:pt x="99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3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70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6" y="83"/>
                    </a:lnTo>
                    <a:lnTo>
                      <a:pt x="64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4" y="94"/>
                    </a:lnTo>
                    <a:lnTo>
                      <a:pt x="42" y="93"/>
                    </a:lnTo>
                    <a:lnTo>
                      <a:pt x="40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4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4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8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6" y="10"/>
                    </a:lnTo>
                    <a:lnTo>
                      <a:pt x="59" y="10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8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$ḷîde">
                <a:extLst>
                  <a:ext uri="{FF2B5EF4-FFF2-40B4-BE49-F238E27FC236}">
                    <a16:creationId xmlns:a16="http://schemas.microsoft.com/office/drawing/2014/main" id="{C1572107-66DA-C04F-B75D-CF7BA2EDB495}"/>
                  </a:ext>
                </a:extLst>
              </p:cNvPr>
              <p:cNvSpPr/>
              <p:nvPr/>
            </p:nvSpPr>
            <p:spPr bwMode="auto">
              <a:xfrm>
                <a:off x="9939338" y="4102101"/>
                <a:ext cx="152400" cy="247650"/>
              </a:xfrm>
              <a:custGeom>
                <a:avLst/>
                <a:gdLst>
                  <a:gd name="T0" fmla="*/ 90 w 96"/>
                  <a:gd name="T1" fmla="*/ 95 h 156"/>
                  <a:gd name="T2" fmla="*/ 79 w 96"/>
                  <a:gd name="T3" fmla="*/ 88 h 156"/>
                  <a:gd name="T4" fmla="*/ 48 w 96"/>
                  <a:gd name="T5" fmla="*/ 85 h 156"/>
                  <a:gd name="T6" fmla="*/ 34 w 96"/>
                  <a:gd name="T7" fmla="*/ 82 h 156"/>
                  <a:gd name="T8" fmla="*/ 30 w 96"/>
                  <a:gd name="T9" fmla="*/ 75 h 156"/>
                  <a:gd name="T10" fmla="*/ 33 w 96"/>
                  <a:gd name="T11" fmla="*/ 70 h 156"/>
                  <a:gd name="T12" fmla="*/ 41 w 96"/>
                  <a:gd name="T13" fmla="*/ 67 h 156"/>
                  <a:gd name="T14" fmla="*/ 57 w 96"/>
                  <a:gd name="T15" fmla="*/ 66 h 156"/>
                  <a:gd name="T16" fmla="*/ 74 w 96"/>
                  <a:gd name="T17" fmla="*/ 58 h 156"/>
                  <a:gd name="T18" fmla="*/ 84 w 96"/>
                  <a:gd name="T19" fmla="*/ 44 h 156"/>
                  <a:gd name="T20" fmla="*/ 86 w 96"/>
                  <a:gd name="T21" fmla="*/ 26 h 156"/>
                  <a:gd name="T22" fmla="*/ 78 w 96"/>
                  <a:gd name="T23" fmla="*/ 12 h 156"/>
                  <a:gd name="T24" fmla="*/ 64 w 96"/>
                  <a:gd name="T25" fmla="*/ 1 h 156"/>
                  <a:gd name="T26" fmla="*/ 48 w 96"/>
                  <a:gd name="T27" fmla="*/ 0 h 156"/>
                  <a:gd name="T28" fmla="*/ 23 w 96"/>
                  <a:gd name="T29" fmla="*/ 3 h 156"/>
                  <a:gd name="T30" fmla="*/ 7 w 96"/>
                  <a:gd name="T31" fmla="*/ 12 h 156"/>
                  <a:gd name="T32" fmla="*/ 1 w 96"/>
                  <a:gd name="T33" fmla="*/ 28 h 156"/>
                  <a:gd name="T34" fmla="*/ 2 w 96"/>
                  <a:gd name="T35" fmla="*/ 44 h 156"/>
                  <a:gd name="T36" fmla="*/ 9 w 96"/>
                  <a:gd name="T37" fmla="*/ 56 h 156"/>
                  <a:gd name="T38" fmla="*/ 21 w 96"/>
                  <a:gd name="T39" fmla="*/ 63 h 156"/>
                  <a:gd name="T40" fmla="*/ 17 w 96"/>
                  <a:gd name="T41" fmla="*/ 70 h 156"/>
                  <a:gd name="T42" fmla="*/ 8 w 96"/>
                  <a:gd name="T43" fmla="*/ 84 h 156"/>
                  <a:gd name="T44" fmla="*/ 10 w 96"/>
                  <a:gd name="T45" fmla="*/ 97 h 156"/>
                  <a:gd name="T46" fmla="*/ 20 w 96"/>
                  <a:gd name="T47" fmla="*/ 103 h 156"/>
                  <a:gd name="T48" fmla="*/ 4 w 96"/>
                  <a:gd name="T49" fmla="*/ 113 h 156"/>
                  <a:gd name="T50" fmla="*/ 0 w 96"/>
                  <a:gd name="T51" fmla="*/ 131 h 156"/>
                  <a:gd name="T52" fmla="*/ 6 w 96"/>
                  <a:gd name="T53" fmla="*/ 144 h 156"/>
                  <a:gd name="T54" fmla="*/ 20 w 96"/>
                  <a:gd name="T55" fmla="*/ 152 h 156"/>
                  <a:gd name="T56" fmla="*/ 42 w 96"/>
                  <a:gd name="T57" fmla="*/ 156 h 156"/>
                  <a:gd name="T58" fmla="*/ 70 w 96"/>
                  <a:gd name="T59" fmla="*/ 150 h 156"/>
                  <a:gd name="T60" fmla="*/ 87 w 96"/>
                  <a:gd name="T61" fmla="*/ 137 h 156"/>
                  <a:gd name="T62" fmla="*/ 95 w 96"/>
                  <a:gd name="T63" fmla="*/ 116 h 156"/>
                  <a:gd name="T64" fmla="*/ 30 w 96"/>
                  <a:gd name="T65" fmla="*/ 29 h 156"/>
                  <a:gd name="T66" fmla="*/ 34 w 96"/>
                  <a:gd name="T67" fmla="*/ 14 h 156"/>
                  <a:gd name="T68" fmla="*/ 40 w 96"/>
                  <a:gd name="T69" fmla="*/ 9 h 156"/>
                  <a:gd name="T70" fmla="*/ 47 w 96"/>
                  <a:gd name="T71" fmla="*/ 8 h 156"/>
                  <a:gd name="T72" fmla="*/ 53 w 96"/>
                  <a:gd name="T73" fmla="*/ 12 h 156"/>
                  <a:gd name="T74" fmla="*/ 58 w 96"/>
                  <a:gd name="T75" fmla="*/ 31 h 156"/>
                  <a:gd name="T76" fmla="*/ 53 w 96"/>
                  <a:gd name="T77" fmla="*/ 55 h 156"/>
                  <a:gd name="T78" fmla="*/ 47 w 96"/>
                  <a:gd name="T79" fmla="*/ 59 h 156"/>
                  <a:gd name="T80" fmla="*/ 39 w 96"/>
                  <a:gd name="T81" fmla="*/ 59 h 156"/>
                  <a:gd name="T82" fmla="*/ 34 w 96"/>
                  <a:gd name="T83" fmla="*/ 54 h 156"/>
                  <a:gd name="T84" fmla="*/ 30 w 96"/>
                  <a:gd name="T85" fmla="*/ 29 h 156"/>
                  <a:gd name="T86" fmla="*/ 70 w 96"/>
                  <a:gd name="T87" fmla="*/ 131 h 156"/>
                  <a:gd name="T88" fmla="*/ 64 w 96"/>
                  <a:gd name="T89" fmla="*/ 140 h 156"/>
                  <a:gd name="T90" fmla="*/ 54 w 96"/>
                  <a:gd name="T91" fmla="*/ 146 h 156"/>
                  <a:gd name="T92" fmla="*/ 41 w 96"/>
                  <a:gd name="T93" fmla="*/ 146 h 156"/>
                  <a:gd name="T94" fmla="*/ 28 w 96"/>
                  <a:gd name="T95" fmla="*/ 142 h 156"/>
                  <a:gd name="T96" fmla="*/ 21 w 96"/>
                  <a:gd name="T97" fmla="*/ 133 h 156"/>
                  <a:gd name="T98" fmla="*/ 18 w 96"/>
                  <a:gd name="T99" fmla="*/ 121 h 156"/>
                  <a:gd name="T100" fmla="*/ 20 w 96"/>
                  <a:gd name="T101" fmla="*/ 112 h 156"/>
                  <a:gd name="T102" fmla="*/ 25 w 96"/>
                  <a:gd name="T103" fmla="*/ 107 h 156"/>
                  <a:gd name="T104" fmla="*/ 42 w 96"/>
                  <a:gd name="T105" fmla="*/ 103 h 156"/>
                  <a:gd name="T106" fmla="*/ 58 w 96"/>
                  <a:gd name="T107" fmla="*/ 105 h 156"/>
                  <a:gd name="T108" fmla="*/ 68 w 96"/>
                  <a:gd name="T109" fmla="*/ 111 h 156"/>
                  <a:gd name="T110" fmla="*/ 72 w 96"/>
                  <a:gd name="T111" fmla="*/ 12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6" h="156">
                    <a:moveTo>
                      <a:pt x="95" y="103"/>
                    </a:moveTo>
                    <a:lnTo>
                      <a:pt x="94" y="101"/>
                    </a:lnTo>
                    <a:lnTo>
                      <a:pt x="93" y="99"/>
                    </a:lnTo>
                    <a:lnTo>
                      <a:pt x="91" y="96"/>
                    </a:lnTo>
                    <a:lnTo>
                      <a:pt x="90" y="95"/>
                    </a:lnTo>
                    <a:lnTo>
                      <a:pt x="88" y="93"/>
                    </a:lnTo>
                    <a:lnTo>
                      <a:pt x="86" y="91"/>
                    </a:lnTo>
                    <a:lnTo>
                      <a:pt x="84" y="91"/>
                    </a:lnTo>
                    <a:lnTo>
                      <a:pt x="82" y="89"/>
                    </a:lnTo>
                    <a:lnTo>
                      <a:pt x="79" y="88"/>
                    </a:lnTo>
                    <a:lnTo>
                      <a:pt x="76" y="87"/>
                    </a:lnTo>
                    <a:lnTo>
                      <a:pt x="73" y="87"/>
                    </a:lnTo>
                    <a:lnTo>
                      <a:pt x="70" y="86"/>
                    </a:lnTo>
                    <a:lnTo>
                      <a:pt x="66" y="86"/>
                    </a:lnTo>
                    <a:lnTo>
                      <a:pt x="48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7" y="84"/>
                    </a:lnTo>
                    <a:lnTo>
                      <a:pt x="34" y="83"/>
                    </a:lnTo>
                    <a:lnTo>
                      <a:pt x="34" y="82"/>
                    </a:lnTo>
                    <a:lnTo>
                      <a:pt x="33" y="81"/>
                    </a:lnTo>
                    <a:lnTo>
                      <a:pt x="32" y="80"/>
                    </a:lnTo>
                    <a:lnTo>
                      <a:pt x="31" y="79"/>
                    </a:lnTo>
                    <a:lnTo>
                      <a:pt x="30" y="77"/>
                    </a:lnTo>
                    <a:lnTo>
                      <a:pt x="30" y="75"/>
                    </a:lnTo>
                    <a:lnTo>
                      <a:pt x="30" y="74"/>
                    </a:lnTo>
                    <a:lnTo>
                      <a:pt x="30" y="72"/>
                    </a:lnTo>
                    <a:lnTo>
                      <a:pt x="31" y="71"/>
                    </a:lnTo>
                    <a:lnTo>
                      <a:pt x="32" y="70"/>
                    </a:lnTo>
                    <a:lnTo>
                      <a:pt x="33" y="70"/>
                    </a:lnTo>
                    <a:lnTo>
                      <a:pt x="33" y="68"/>
                    </a:lnTo>
                    <a:lnTo>
                      <a:pt x="34" y="68"/>
                    </a:lnTo>
                    <a:lnTo>
                      <a:pt x="35" y="67"/>
                    </a:lnTo>
                    <a:lnTo>
                      <a:pt x="38" y="67"/>
                    </a:lnTo>
                    <a:lnTo>
                      <a:pt x="41" y="67"/>
                    </a:lnTo>
                    <a:lnTo>
                      <a:pt x="42" y="67"/>
                    </a:lnTo>
                    <a:lnTo>
                      <a:pt x="42" y="67"/>
                    </a:lnTo>
                    <a:lnTo>
                      <a:pt x="47" y="67"/>
                    </a:lnTo>
                    <a:lnTo>
                      <a:pt x="52" y="67"/>
                    </a:lnTo>
                    <a:lnTo>
                      <a:pt x="57" y="66"/>
                    </a:lnTo>
                    <a:lnTo>
                      <a:pt x="61" y="64"/>
                    </a:lnTo>
                    <a:lnTo>
                      <a:pt x="65" y="63"/>
                    </a:lnTo>
                    <a:lnTo>
                      <a:pt x="68" y="62"/>
                    </a:lnTo>
                    <a:lnTo>
                      <a:pt x="71" y="60"/>
                    </a:lnTo>
                    <a:lnTo>
                      <a:pt x="74" y="58"/>
                    </a:lnTo>
                    <a:lnTo>
                      <a:pt x="77" y="55"/>
                    </a:lnTo>
                    <a:lnTo>
                      <a:pt x="79" y="53"/>
                    </a:lnTo>
                    <a:lnTo>
                      <a:pt x="81" y="51"/>
                    </a:lnTo>
                    <a:lnTo>
                      <a:pt x="82" y="47"/>
                    </a:lnTo>
                    <a:lnTo>
                      <a:pt x="84" y="44"/>
                    </a:lnTo>
                    <a:lnTo>
                      <a:pt x="85" y="40"/>
                    </a:lnTo>
                    <a:lnTo>
                      <a:pt x="86" y="37"/>
                    </a:lnTo>
                    <a:lnTo>
                      <a:pt x="86" y="33"/>
                    </a:lnTo>
                    <a:lnTo>
                      <a:pt x="86" y="29"/>
                    </a:lnTo>
                    <a:lnTo>
                      <a:pt x="86" y="26"/>
                    </a:lnTo>
                    <a:lnTo>
                      <a:pt x="85" y="23"/>
                    </a:lnTo>
                    <a:lnTo>
                      <a:pt x="84" y="20"/>
                    </a:lnTo>
                    <a:lnTo>
                      <a:pt x="82" y="17"/>
                    </a:lnTo>
                    <a:lnTo>
                      <a:pt x="80" y="14"/>
                    </a:lnTo>
                    <a:lnTo>
                      <a:pt x="78" y="12"/>
                    </a:lnTo>
                    <a:lnTo>
                      <a:pt x="75" y="10"/>
                    </a:lnTo>
                    <a:lnTo>
                      <a:pt x="94" y="10"/>
                    </a:lnTo>
                    <a:lnTo>
                      <a:pt x="94" y="1"/>
                    </a:lnTo>
                    <a:lnTo>
                      <a:pt x="70" y="1"/>
                    </a:lnTo>
                    <a:lnTo>
                      <a:pt x="64" y="1"/>
                    </a:lnTo>
                    <a:lnTo>
                      <a:pt x="59" y="1"/>
                    </a:lnTo>
                    <a:lnTo>
                      <a:pt x="57" y="1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37" y="1"/>
                    </a:lnTo>
                    <a:lnTo>
                      <a:pt x="32" y="1"/>
                    </a:lnTo>
                    <a:lnTo>
                      <a:pt x="27" y="2"/>
                    </a:lnTo>
                    <a:lnTo>
                      <a:pt x="23" y="3"/>
                    </a:lnTo>
                    <a:lnTo>
                      <a:pt x="19" y="5"/>
                    </a:lnTo>
                    <a:lnTo>
                      <a:pt x="15" y="6"/>
                    </a:lnTo>
                    <a:lnTo>
                      <a:pt x="13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4" y="18"/>
                    </a:lnTo>
                    <a:lnTo>
                      <a:pt x="2" y="21"/>
                    </a:lnTo>
                    <a:lnTo>
                      <a:pt x="1" y="24"/>
                    </a:lnTo>
                    <a:lnTo>
                      <a:pt x="1" y="28"/>
                    </a:lnTo>
                    <a:lnTo>
                      <a:pt x="1" y="32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2"/>
                    </a:lnTo>
                    <a:lnTo>
                      <a:pt x="2" y="44"/>
                    </a:lnTo>
                    <a:lnTo>
                      <a:pt x="3" y="47"/>
                    </a:lnTo>
                    <a:lnTo>
                      <a:pt x="5" y="50"/>
                    </a:lnTo>
                    <a:lnTo>
                      <a:pt x="6" y="52"/>
                    </a:lnTo>
                    <a:lnTo>
                      <a:pt x="7" y="54"/>
                    </a:lnTo>
                    <a:lnTo>
                      <a:pt x="9" y="56"/>
                    </a:lnTo>
                    <a:lnTo>
                      <a:pt x="11" y="58"/>
                    </a:lnTo>
                    <a:lnTo>
                      <a:pt x="13" y="59"/>
                    </a:lnTo>
                    <a:lnTo>
                      <a:pt x="15" y="61"/>
                    </a:lnTo>
                    <a:lnTo>
                      <a:pt x="18" y="63"/>
                    </a:lnTo>
                    <a:lnTo>
                      <a:pt x="21" y="63"/>
                    </a:lnTo>
                    <a:lnTo>
                      <a:pt x="24" y="64"/>
                    </a:lnTo>
                    <a:lnTo>
                      <a:pt x="27" y="65"/>
                    </a:lnTo>
                    <a:lnTo>
                      <a:pt x="24" y="67"/>
                    </a:lnTo>
                    <a:lnTo>
                      <a:pt x="21" y="68"/>
                    </a:lnTo>
                    <a:lnTo>
                      <a:pt x="17" y="70"/>
                    </a:lnTo>
                    <a:lnTo>
                      <a:pt x="14" y="72"/>
                    </a:lnTo>
                    <a:lnTo>
                      <a:pt x="12" y="75"/>
                    </a:lnTo>
                    <a:lnTo>
                      <a:pt x="10" y="78"/>
                    </a:lnTo>
                    <a:lnTo>
                      <a:pt x="9" y="81"/>
                    </a:lnTo>
                    <a:lnTo>
                      <a:pt x="8" y="84"/>
                    </a:lnTo>
                    <a:lnTo>
                      <a:pt x="8" y="87"/>
                    </a:lnTo>
                    <a:lnTo>
                      <a:pt x="8" y="91"/>
                    </a:lnTo>
                    <a:lnTo>
                      <a:pt x="9" y="93"/>
                    </a:lnTo>
                    <a:lnTo>
                      <a:pt x="9" y="95"/>
                    </a:lnTo>
                    <a:lnTo>
                      <a:pt x="10" y="97"/>
                    </a:lnTo>
                    <a:lnTo>
                      <a:pt x="12" y="99"/>
                    </a:lnTo>
                    <a:lnTo>
                      <a:pt x="13" y="100"/>
                    </a:lnTo>
                    <a:lnTo>
                      <a:pt x="16" y="102"/>
                    </a:lnTo>
                    <a:lnTo>
                      <a:pt x="18" y="102"/>
                    </a:lnTo>
                    <a:lnTo>
                      <a:pt x="20" y="103"/>
                    </a:lnTo>
                    <a:lnTo>
                      <a:pt x="17" y="104"/>
                    </a:lnTo>
                    <a:lnTo>
                      <a:pt x="13" y="106"/>
                    </a:lnTo>
                    <a:lnTo>
                      <a:pt x="9" y="108"/>
                    </a:lnTo>
                    <a:lnTo>
                      <a:pt x="6" y="111"/>
                    </a:lnTo>
                    <a:lnTo>
                      <a:pt x="4" y="113"/>
                    </a:lnTo>
                    <a:lnTo>
                      <a:pt x="2" y="116"/>
                    </a:lnTo>
                    <a:lnTo>
                      <a:pt x="1" y="120"/>
                    </a:lnTo>
                    <a:lnTo>
                      <a:pt x="0" y="123"/>
                    </a:lnTo>
                    <a:lnTo>
                      <a:pt x="0" y="128"/>
                    </a:lnTo>
                    <a:lnTo>
                      <a:pt x="0" y="131"/>
                    </a:lnTo>
                    <a:lnTo>
                      <a:pt x="1" y="135"/>
                    </a:lnTo>
                    <a:lnTo>
                      <a:pt x="1" y="137"/>
                    </a:lnTo>
                    <a:lnTo>
                      <a:pt x="2" y="139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8" y="146"/>
                    </a:lnTo>
                    <a:lnTo>
                      <a:pt x="10" y="147"/>
                    </a:lnTo>
                    <a:lnTo>
                      <a:pt x="13" y="150"/>
                    </a:lnTo>
                    <a:lnTo>
                      <a:pt x="16" y="151"/>
                    </a:lnTo>
                    <a:lnTo>
                      <a:pt x="20" y="152"/>
                    </a:lnTo>
                    <a:lnTo>
                      <a:pt x="23" y="153"/>
                    </a:lnTo>
                    <a:lnTo>
                      <a:pt x="27" y="155"/>
                    </a:lnTo>
                    <a:lnTo>
                      <a:pt x="32" y="155"/>
                    </a:lnTo>
                    <a:lnTo>
                      <a:pt x="36" y="155"/>
                    </a:lnTo>
                    <a:lnTo>
                      <a:pt x="42" y="156"/>
                    </a:lnTo>
                    <a:lnTo>
                      <a:pt x="47" y="155"/>
                    </a:lnTo>
                    <a:lnTo>
                      <a:pt x="54" y="155"/>
                    </a:lnTo>
                    <a:lnTo>
                      <a:pt x="59" y="153"/>
                    </a:lnTo>
                    <a:lnTo>
                      <a:pt x="64" y="151"/>
                    </a:lnTo>
                    <a:lnTo>
                      <a:pt x="70" y="150"/>
                    </a:lnTo>
                    <a:lnTo>
                      <a:pt x="74" y="148"/>
                    </a:lnTo>
                    <a:lnTo>
                      <a:pt x="78" y="146"/>
                    </a:lnTo>
                    <a:lnTo>
                      <a:pt x="81" y="143"/>
                    </a:lnTo>
                    <a:lnTo>
                      <a:pt x="84" y="140"/>
                    </a:lnTo>
                    <a:lnTo>
                      <a:pt x="87" y="137"/>
                    </a:lnTo>
                    <a:lnTo>
                      <a:pt x="90" y="133"/>
                    </a:lnTo>
                    <a:lnTo>
                      <a:pt x="91" y="129"/>
                    </a:lnTo>
                    <a:lnTo>
                      <a:pt x="94" y="126"/>
                    </a:lnTo>
                    <a:lnTo>
                      <a:pt x="94" y="121"/>
                    </a:lnTo>
                    <a:lnTo>
                      <a:pt x="95" y="116"/>
                    </a:lnTo>
                    <a:lnTo>
                      <a:pt x="96" y="111"/>
                    </a:lnTo>
                    <a:lnTo>
                      <a:pt x="96" y="108"/>
                    </a:lnTo>
                    <a:lnTo>
                      <a:pt x="95" y="105"/>
                    </a:lnTo>
                    <a:lnTo>
                      <a:pt x="95" y="103"/>
                    </a:lnTo>
                    <a:close/>
                    <a:moveTo>
                      <a:pt x="30" y="29"/>
                    </a:moveTo>
                    <a:lnTo>
                      <a:pt x="31" y="23"/>
                    </a:lnTo>
                    <a:lnTo>
                      <a:pt x="32" y="21"/>
                    </a:lnTo>
                    <a:lnTo>
                      <a:pt x="32" y="18"/>
                    </a:lnTo>
                    <a:lnTo>
                      <a:pt x="33" y="16"/>
                    </a:lnTo>
                    <a:lnTo>
                      <a:pt x="34" y="14"/>
                    </a:lnTo>
                    <a:lnTo>
                      <a:pt x="34" y="13"/>
                    </a:lnTo>
                    <a:lnTo>
                      <a:pt x="36" y="11"/>
                    </a:lnTo>
                    <a:lnTo>
                      <a:pt x="37" y="10"/>
                    </a:lnTo>
                    <a:lnTo>
                      <a:pt x="38" y="10"/>
                    </a:lnTo>
                    <a:lnTo>
                      <a:pt x="40" y="9"/>
                    </a:lnTo>
                    <a:lnTo>
                      <a:pt x="42" y="8"/>
                    </a:lnTo>
                    <a:lnTo>
                      <a:pt x="43" y="7"/>
                    </a:lnTo>
                    <a:lnTo>
                      <a:pt x="45" y="7"/>
                    </a:lnTo>
                    <a:lnTo>
                      <a:pt x="46" y="7"/>
                    </a:lnTo>
                    <a:lnTo>
                      <a:pt x="47" y="8"/>
                    </a:lnTo>
                    <a:lnTo>
                      <a:pt x="49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1"/>
                    </a:lnTo>
                    <a:lnTo>
                      <a:pt x="53" y="12"/>
                    </a:lnTo>
                    <a:lnTo>
                      <a:pt x="54" y="14"/>
                    </a:lnTo>
                    <a:lnTo>
                      <a:pt x="55" y="17"/>
                    </a:lnTo>
                    <a:lnTo>
                      <a:pt x="56" y="21"/>
                    </a:lnTo>
                    <a:lnTo>
                      <a:pt x="58" y="26"/>
                    </a:lnTo>
                    <a:lnTo>
                      <a:pt x="58" y="31"/>
                    </a:lnTo>
                    <a:lnTo>
                      <a:pt x="58" y="38"/>
                    </a:lnTo>
                    <a:lnTo>
                      <a:pt x="57" y="43"/>
                    </a:lnTo>
                    <a:lnTo>
                      <a:pt x="56" y="48"/>
                    </a:lnTo>
                    <a:lnTo>
                      <a:pt x="54" y="52"/>
                    </a:lnTo>
                    <a:lnTo>
                      <a:pt x="53" y="55"/>
                    </a:lnTo>
                    <a:lnTo>
                      <a:pt x="52" y="55"/>
                    </a:lnTo>
                    <a:lnTo>
                      <a:pt x="51" y="57"/>
                    </a:lnTo>
                    <a:lnTo>
                      <a:pt x="50" y="58"/>
                    </a:lnTo>
                    <a:lnTo>
                      <a:pt x="49" y="59"/>
                    </a:lnTo>
                    <a:lnTo>
                      <a:pt x="47" y="59"/>
                    </a:lnTo>
                    <a:lnTo>
                      <a:pt x="46" y="59"/>
                    </a:lnTo>
                    <a:lnTo>
                      <a:pt x="44" y="59"/>
                    </a:lnTo>
                    <a:lnTo>
                      <a:pt x="42" y="59"/>
                    </a:lnTo>
                    <a:lnTo>
                      <a:pt x="41" y="59"/>
                    </a:lnTo>
                    <a:lnTo>
                      <a:pt x="39" y="59"/>
                    </a:lnTo>
                    <a:lnTo>
                      <a:pt x="38" y="58"/>
                    </a:lnTo>
                    <a:lnTo>
                      <a:pt x="37" y="57"/>
                    </a:lnTo>
                    <a:lnTo>
                      <a:pt x="36" y="56"/>
                    </a:lnTo>
                    <a:lnTo>
                      <a:pt x="35" y="55"/>
                    </a:lnTo>
                    <a:lnTo>
                      <a:pt x="34" y="54"/>
                    </a:lnTo>
                    <a:lnTo>
                      <a:pt x="33" y="50"/>
                    </a:lnTo>
                    <a:lnTo>
                      <a:pt x="32" y="46"/>
                    </a:lnTo>
                    <a:lnTo>
                      <a:pt x="31" y="41"/>
                    </a:lnTo>
                    <a:lnTo>
                      <a:pt x="30" y="35"/>
                    </a:lnTo>
                    <a:lnTo>
                      <a:pt x="30" y="29"/>
                    </a:lnTo>
                    <a:close/>
                    <a:moveTo>
                      <a:pt x="72" y="122"/>
                    </a:moveTo>
                    <a:lnTo>
                      <a:pt x="72" y="124"/>
                    </a:lnTo>
                    <a:lnTo>
                      <a:pt x="72" y="127"/>
                    </a:lnTo>
                    <a:lnTo>
                      <a:pt x="71" y="129"/>
                    </a:lnTo>
                    <a:lnTo>
                      <a:pt x="70" y="131"/>
                    </a:lnTo>
                    <a:lnTo>
                      <a:pt x="70" y="133"/>
                    </a:lnTo>
                    <a:lnTo>
                      <a:pt x="69" y="135"/>
                    </a:lnTo>
                    <a:lnTo>
                      <a:pt x="67" y="137"/>
                    </a:lnTo>
                    <a:lnTo>
                      <a:pt x="66" y="139"/>
                    </a:lnTo>
                    <a:lnTo>
                      <a:pt x="64" y="140"/>
                    </a:lnTo>
                    <a:lnTo>
                      <a:pt x="62" y="142"/>
                    </a:lnTo>
                    <a:lnTo>
                      <a:pt x="61" y="143"/>
                    </a:lnTo>
                    <a:lnTo>
                      <a:pt x="59" y="143"/>
                    </a:lnTo>
                    <a:lnTo>
                      <a:pt x="57" y="144"/>
                    </a:lnTo>
                    <a:lnTo>
                      <a:pt x="54" y="146"/>
                    </a:lnTo>
                    <a:lnTo>
                      <a:pt x="52" y="146"/>
                    </a:lnTo>
                    <a:lnTo>
                      <a:pt x="50" y="147"/>
                    </a:lnTo>
                    <a:lnTo>
                      <a:pt x="47" y="147"/>
                    </a:lnTo>
                    <a:lnTo>
                      <a:pt x="43" y="147"/>
                    </a:lnTo>
                    <a:lnTo>
                      <a:pt x="41" y="146"/>
                    </a:lnTo>
                    <a:lnTo>
                      <a:pt x="38" y="146"/>
                    </a:lnTo>
                    <a:lnTo>
                      <a:pt x="35" y="145"/>
                    </a:lnTo>
                    <a:lnTo>
                      <a:pt x="32" y="144"/>
                    </a:lnTo>
                    <a:lnTo>
                      <a:pt x="30" y="143"/>
                    </a:lnTo>
                    <a:lnTo>
                      <a:pt x="28" y="142"/>
                    </a:lnTo>
                    <a:lnTo>
                      <a:pt x="26" y="140"/>
                    </a:lnTo>
                    <a:lnTo>
                      <a:pt x="25" y="139"/>
                    </a:lnTo>
                    <a:lnTo>
                      <a:pt x="23" y="137"/>
                    </a:lnTo>
                    <a:lnTo>
                      <a:pt x="21" y="135"/>
                    </a:lnTo>
                    <a:lnTo>
                      <a:pt x="21" y="133"/>
                    </a:lnTo>
                    <a:lnTo>
                      <a:pt x="20" y="131"/>
                    </a:lnTo>
                    <a:lnTo>
                      <a:pt x="19" y="128"/>
                    </a:lnTo>
                    <a:lnTo>
                      <a:pt x="18" y="126"/>
                    </a:lnTo>
                    <a:lnTo>
                      <a:pt x="18" y="123"/>
                    </a:lnTo>
                    <a:lnTo>
                      <a:pt x="18" y="121"/>
                    </a:lnTo>
                    <a:lnTo>
                      <a:pt x="18" y="119"/>
                    </a:lnTo>
                    <a:lnTo>
                      <a:pt x="18" y="118"/>
                    </a:lnTo>
                    <a:lnTo>
                      <a:pt x="19" y="116"/>
                    </a:lnTo>
                    <a:lnTo>
                      <a:pt x="19" y="115"/>
                    </a:lnTo>
                    <a:lnTo>
                      <a:pt x="20" y="112"/>
                    </a:lnTo>
                    <a:lnTo>
                      <a:pt x="21" y="111"/>
                    </a:lnTo>
                    <a:lnTo>
                      <a:pt x="21" y="110"/>
                    </a:lnTo>
                    <a:lnTo>
                      <a:pt x="22" y="109"/>
                    </a:lnTo>
                    <a:lnTo>
                      <a:pt x="23" y="107"/>
                    </a:lnTo>
                    <a:lnTo>
                      <a:pt x="25" y="107"/>
                    </a:lnTo>
                    <a:lnTo>
                      <a:pt x="26" y="106"/>
                    </a:lnTo>
                    <a:lnTo>
                      <a:pt x="29" y="105"/>
                    </a:lnTo>
                    <a:lnTo>
                      <a:pt x="33" y="104"/>
                    </a:lnTo>
                    <a:lnTo>
                      <a:pt x="37" y="103"/>
                    </a:lnTo>
                    <a:lnTo>
                      <a:pt x="42" y="103"/>
                    </a:lnTo>
                    <a:lnTo>
                      <a:pt x="46" y="103"/>
                    </a:lnTo>
                    <a:lnTo>
                      <a:pt x="49" y="103"/>
                    </a:lnTo>
                    <a:lnTo>
                      <a:pt x="52" y="104"/>
                    </a:lnTo>
                    <a:lnTo>
                      <a:pt x="55" y="104"/>
                    </a:lnTo>
                    <a:lnTo>
                      <a:pt x="58" y="105"/>
                    </a:lnTo>
                    <a:lnTo>
                      <a:pt x="61" y="106"/>
                    </a:lnTo>
                    <a:lnTo>
                      <a:pt x="63" y="107"/>
                    </a:lnTo>
                    <a:lnTo>
                      <a:pt x="65" y="108"/>
                    </a:lnTo>
                    <a:lnTo>
                      <a:pt x="67" y="109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1" y="115"/>
                    </a:lnTo>
                    <a:lnTo>
                      <a:pt x="71" y="117"/>
                    </a:lnTo>
                    <a:lnTo>
                      <a:pt x="72" y="119"/>
                    </a:lnTo>
                    <a:lnTo>
                      <a:pt x="72" y="1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ṩļiḍê">
                <a:extLst>
                  <a:ext uri="{FF2B5EF4-FFF2-40B4-BE49-F238E27FC236}">
                    <a16:creationId xmlns:a16="http://schemas.microsoft.com/office/drawing/2014/main" id="{55D07292-CFA2-1D4C-A942-AC8A1F9ECCBD}"/>
                  </a:ext>
                </a:extLst>
              </p:cNvPr>
              <p:cNvSpPr/>
              <p:nvPr/>
            </p:nvSpPr>
            <p:spPr bwMode="auto">
              <a:xfrm>
                <a:off x="10120313" y="4105276"/>
                <a:ext cx="155575" cy="242888"/>
              </a:xfrm>
              <a:custGeom>
                <a:avLst/>
                <a:gdLst>
                  <a:gd name="T0" fmla="*/ 96 w 98"/>
                  <a:gd name="T1" fmla="*/ 0 h 153"/>
                  <a:gd name="T2" fmla="*/ 93 w 98"/>
                  <a:gd name="T3" fmla="*/ 0 h 153"/>
                  <a:gd name="T4" fmla="*/ 91 w 98"/>
                  <a:gd name="T5" fmla="*/ 0 h 153"/>
                  <a:gd name="T6" fmla="*/ 89 w 98"/>
                  <a:gd name="T7" fmla="*/ 0 h 153"/>
                  <a:gd name="T8" fmla="*/ 87 w 98"/>
                  <a:gd name="T9" fmla="*/ 0 h 153"/>
                  <a:gd name="T10" fmla="*/ 85 w 98"/>
                  <a:gd name="T11" fmla="*/ 0 h 153"/>
                  <a:gd name="T12" fmla="*/ 83 w 98"/>
                  <a:gd name="T13" fmla="*/ 0 h 153"/>
                  <a:gd name="T14" fmla="*/ 81 w 98"/>
                  <a:gd name="T15" fmla="*/ 0 h 153"/>
                  <a:gd name="T16" fmla="*/ 76 w 98"/>
                  <a:gd name="T17" fmla="*/ 11 h 153"/>
                  <a:gd name="T18" fmla="*/ 72 w 98"/>
                  <a:gd name="T19" fmla="*/ 21 h 153"/>
                  <a:gd name="T20" fmla="*/ 68 w 98"/>
                  <a:gd name="T21" fmla="*/ 32 h 153"/>
                  <a:gd name="T22" fmla="*/ 64 w 98"/>
                  <a:gd name="T23" fmla="*/ 44 h 153"/>
                  <a:gd name="T24" fmla="*/ 56 w 98"/>
                  <a:gd name="T25" fmla="*/ 65 h 153"/>
                  <a:gd name="T26" fmla="*/ 55 w 98"/>
                  <a:gd name="T27" fmla="*/ 62 h 153"/>
                  <a:gd name="T28" fmla="*/ 53 w 98"/>
                  <a:gd name="T29" fmla="*/ 59 h 153"/>
                  <a:gd name="T30" fmla="*/ 52 w 98"/>
                  <a:gd name="T31" fmla="*/ 55 h 153"/>
                  <a:gd name="T32" fmla="*/ 50 w 98"/>
                  <a:gd name="T33" fmla="*/ 50 h 153"/>
                  <a:gd name="T34" fmla="*/ 47 w 98"/>
                  <a:gd name="T35" fmla="*/ 42 h 153"/>
                  <a:gd name="T36" fmla="*/ 44 w 98"/>
                  <a:gd name="T37" fmla="*/ 35 h 153"/>
                  <a:gd name="T38" fmla="*/ 42 w 98"/>
                  <a:gd name="T39" fmla="*/ 28 h 153"/>
                  <a:gd name="T40" fmla="*/ 39 w 98"/>
                  <a:gd name="T41" fmla="*/ 21 h 153"/>
                  <a:gd name="T42" fmla="*/ 37 w 98"/>
                  <a:gd name="T43" fmla="*/ 15 h 153"/>
                  <a:gd name="T44" fmla="*/ 35 w 98"/>
                  <a:gd name="T45" fmla="*/ 9 h 153"/>
                  <a:gd name="T46" fmla="*/ 33 w 98"/>
                  <a:gd name="T47" fmla="*/ 4 h 153"/>
                  <a:gd name="T48" fmla="*/ 32 w 98"/>
                  <a:gd name="T49" fmla="*/ 0 h 153"/>
                  <a:gd name="T50" fmla="*/ 28 w 98"/>
                  <a:gd name="T51" fmla="*/ 0 h 153"/>
                  <a:gd name="T52" fmla="*/ 24 w 98"/>
                  <a:gd name="T53" fmla="*/ 0 h 153"/>
                  <a:gd name="T54" fmla="*/ 20 w 98"/>
                  <a:gd name="T55" fmla="*/ 0 h 153"/>
                  <a:gd name="T56" fmla="*/ 16 w 98"/>
                  <a:gd name="T57" fmla="*/ 0 h 153"/>
                  <a:gd name="T58" fmla="*/ 12 w 98"/>
                  <a:gd name="T59" fmla="*/ 0 h 153"/>
                  <a:gd name="T60" fmla="*/ 8 w 98"/>
                  <a:gd name="T61" fmla="*/ 0 h 153"/>
                  <a:gd name="T62" fmla="*/ 4 w 98"/>
                  <a:gd name="T63" fmla="*/ 0 h 153"/>
                  <a:gd name="T64" fmla="*/ 0 w 98"/>
                  <a:gd name="T65" fmla="*/ 0 h 153"/>
                  <a:gd name="T66" fmla="*/ 43 w 98"/>
                  <a:gd name="T67" fmla="*/ 100 h 153"/>
                  <a:gd name="T68" fmla="*/ 16 w 98"/>
                  <a:gd name="T69" fmla="*/ 153 h 153"/>
                  <a:gd name="T70" fmla="*/ 20 w 98"/>
                  <a:gd name="T71" fmla="*/ 153 h 153"/>
                  <a:gd name="T72" fmla="*/ 24 w 98"/>
                  <a:gd name="T73" fmla="*/ 153 h 153"/>
                  <a:gd name="T74" fmla="*/ 28 w 98"/>
                  <a:gd name="T75" fmla="*/ 153 h 153"/>
                  <a:gd name="T76" fmla="*/ 33 w 98"/>
                  <a:gd name="T77" fmla="*/ 153 h 153"/>
                  <a:gd name="T78" fmla="*/ 37 w 98"/>
                  <a:gd name="T79" fmla="*/ 141 h 153"/>
                  <a:gd name="T80" fmla="*/ 42 w 98"/>
                  <a:gd name="T81" fmla="*/ 130 h 153"/>
                  <a:gd name="T82" fmla="*/ 46 w 98"/>
                  <a:gd name="T83" fmla="*/ 118 h 153"/>
                  <a:gd name="T84" fmla="*/ 52 w 98"/>
                  <a:gd name="T85" fmla="*/ 105 h 153"/>
                  <a:gd name="T86" fmla="*/ 57 w 98"/>
                  <a:gd name="T87" fmla="*/ 92 h 153"/>
                  <a:gd name="T88" fmla="*/ 64 w 98"/>
                  <a:gd name="T89" fmla="*/ 77 h 153"/>
                  <a:gd name="T90" fmla="*/ 70 w 98"/>
                  <a:gd name="T91" fmla="*/ 63 h 153"/>
                  <a:gd name="T92" fmla="*/ 76 w 98"/>
                  <a:gd name="T93" fmla="*/ 48 h 153"/>
                  <a:gd name="T94" fmla="*/ 98 w 98"/>
                  <a:gd name="T95" fmla="*/ 0 h 153"/>
                  <a:gd name="T96" fmla="*/ 96 w 98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8" h="153">
                    <a:moveTo>
                      <a:pt x="96" y="0"/>
                    </a:moveTo>
                    <a:lnTo>
                      <a:pt x="93" y="0"/>
                    </a:lnTo>
                    <a:lnTo>
                      <a:pt x="91" y="0"/>
                    </a:lnTo>
                    <a:lnTo>
                      <a:pt x="89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3" y="0"/>
                    </a:lnTo>
                    <a:lnTo>
                      <a:pt x="81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50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2" y="28"/>
                    </a:lnTo>
                    <a:lnTo>
                      <a:pt x="39" y="21"/>
                    </a:lnTo>
                    <a:lnTo>
                      <a:pt x="37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3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2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4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8" y="0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8"/>
    </mc:Choice>
    <mc:Fallback xmlns="">
      <p:transition spd="slow" advTm="234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: 圆角 304">
            <a:extLst>
              <a:ext uri="{FF2B5EF4-FFF2-40B4-BE49-F238E27FC236}">
                <a16:creationId xmlns:a16="http://schemas.microsoft.com/office/drawing/2014/main" id="{FDC250EC-BA79-9546-B3BC-03A4B2CA612D}"/>
              </a:ext>
            </a:extLst>
          </p:cNvPr>
          <p:cNvSpPr/>
          <p:nvPr/>
        </p:nvSpPr>
        <p:spPr>
          <a:xfrm>
            <a:off x="1346994" y="1666324"/>
            <a:ext cx="9603529" cy="4464496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1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12879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选题背景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机器人应用 </a:t>
            </a:r>
          </a:p>
        </p:txBody>
      </p:sp>
      <p:pic>
        <p:nvPicPr>
          <p:cNvPr id="5" name="图形 4" descr="Welder">
            <a:extLst>
              <a:ext uri="{FF2B5EF4-FFF2-40B4-BE49-F238E27FC236}">
                <a16:creationId xmlns:a16="http://schemas.microsoft.com/office/drawing/2014/main" id="{3ED830B9-28A1-2649-B22A-073C3430A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608" y="237866"/>
            <a:ext cx="648000" cy="648000"/>
          </a:xfrm>
          <a:prstGeom prst="rect">
            <a:avLst/>
          </a:prstGeom>
        </p:spPr>
      </p:pic>
      <p:grpSp>
        <p:nvGrpSpPr>
          <p:cNvPr id="85" name="组合 84">
            <a:extLst>
              <a:ext uri="{FF2B5EF4-FFF2-40B4-BE49-F238E27FC236}">
                <a16:creationId xmlns:a16="http://schemas.microsoft.com/office/drawing/2014/main" id="{7476E582-298F-5244-ABA7-25EF9C9A8D99}"/>
              </a:ext>
            </a:extLst>
          </p:cNvPr>
          <p:cNvGrpSpPr/>
          <p:nvPr/>
        </p:nvGrpSpPr>
        <p:grpSpPr>
          <a:xfrm>
            <a:off x="10344472" y="6444044"/>
            <a:ext cx="1828051" cy="369332"/>
            <a:chOff x="10344472" y="6444044"/>
            <a:chExt cx="1828051" cy="369332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EE832FD2-894F-A34C-9261-D38FBD2330F9}"/>
                </a:ext>
              </a:extLst>
            </p:cNvPr>
            <p:cNvSpPr txBox="1"/>
            <p:nvPr/>
          </p:nvSpPr>
          <p:spPr>
            <a:xfrm>
              <a:off x="10704472" y="6444044"/>
              <a:ext cx="146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P5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87" name="图形 86" descr="Cat">
              <a:extLst>
                <a:ext uri="{FF2B5EF4-FFF2-40B4-BE49-F238E27FC236}">
                  <a16:creationId xmlns:a16="http://schemas.microsoft.com/office/drawing/2014/main" id="{C6162E23-C3D9-E942-A738-79252E2CA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068B9B1-155A-BF4D-B918-E5B174D44E2B}"/>
              </a:ext>
            </a:extLst>
          </p:cNvPr>
          <p:cNvSpPr/>
          <p:nvPr/>
        </p:nvSpPr>
        <p:spPr>
          <a:xfrm>
            <a:off x="5626759" y="6083524"/>
            <a:ext cx="1044000" cy="468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E88DF0-45F8-4342-A77E-6B5515320E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94" y="1504955"/>
            <a:ext cx="960352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9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A2A065-525A-B448-B0E4-5287AA171302}"/>
              </a:ext>
            </a:extLst>
          </p:cNvPr>
          <p:cNvSpPr/>
          <p:nvPr/>
        </p:nvSpPr>
        <p:spPr>
          <a:xfrm>
            <a:off x="0" y="-5680"/>
            <a:ext cx="12192000" cy="1916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5A4070-DACA-B147-87B5-81033E0AF712}"/>
              </a:ext>
            </a:extLst>
          </p:cNvPr>
          <p:cNvSpPr/>
          <p:nvPr/>
        </p:nvSpPr>
        <p:spPr>
          <a:xfrm>
            <a:off x="0" y="4941168"/>
            <a:ext cx="12192000" cy="1916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ABE2BA47-FCC7-514D-A097-32935D4A54BE}"/>
              </a:ext>
            </a:extLst>
          </p:cNvPr>
          <p:cNvSpPr txBox="1">
            <a:spLocks/>
          </p:cNvSpPr>
          <p:nvPr/>
        </p:nvSpPr>
        <p:spPr>
          <a:xfrm>
            <a:off x="2351584" y="2971800"/>
            <a:ext cx="7056784" cy="9390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50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ART</a:t>
            </a:r>
            <a:r>
              <a:rPr lang="zh-CN" altLang="en-US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2.</a:t>
            </a:r>
            <a:r>
              <a:rPr lang="zh-CN" altLang="en-US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6400" b="1" spc="3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论文结构</a:t>
            </a:r>
            <a:endParaRPr lang="zh-CN" altLang="en-US" sz="6400" b="1" spc="300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图形 5" descr="Database">
            <a:extLst>
              <a:ext uri="{FF2B5EF4-FFF2-40B4-BE49-F238E27FC236}">
                <a16:creationId xmlns:a16="http://schemas.microsoft.com/office/drawing/2014/main" id="{88763F71-BDBD-BA40-A585-F235ADCAE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8368" y="2996952"/>
            <a:ext cx="914400" cy="914400"/>
          </a:xfrm>
          <a:prstGeom prst="rect">
            <a:avLst/>
          </a:prstGeom>
        </p:spPr>
      </p:pic>
      <p:grpSp>
        <p:nvGrpSpPr>
          <p:cNvPr id="7" name="327a1eb5-e715-4fe4-ac4b-30338b59c7c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57CF8B4-F88C-B44A-84B0-43FEB951E98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9376" y="573991"/>
            <a:ext cx="3414439" cy="768849"/>
            <a:chOff x="1914526" y="2486026"/>
            <a:chExt cx="8361362" cy="1882775"/>
          </a:xfrm>
          <a:solidFill>
            <a:schemeClr val="bg1"/>
          </a:solidFill>
        </p:grpSpPr>
        <p:grpSp>
          <p:nvGrpSpPr>
            <p:cNvPr id="8" name="iṩļídê">
              <a:extLst>
                <a:ext uri="{FF2B5EF4-FFF2-40B4-BE49-F238E27FC236}">
                  <a16:creationId xmlns:a16="http://schemas.microsoft.com/office/drawing/2014/main" id="{E1D39AA7-2F77-434E-8EE2-0CB210387DFD}"/>
                </a:ext>
              </a:extLst>
            </p:cNvPr>
            <p:cNvGrpSpPr/>
            <p:nvPr/>
          </p:nvGrpSpPr>
          <p:grpSpPr>
            <a:xfrm>
              <a:off x="1914526" y="2486026"/>
              <a:ext cx="1882775" cy="1882775"/>
              <a:chOff x="1914526" y="2486026"/>
              <a:chExt cx="1882775" cy="1882775"/>
            </a:xfrm>
            <a:grpFill/>
          </p:grpSpPr>
          <p:sp>
            <p:nvSpPr>
              <p:cNvPr id="57" name="îśľîḋê">
                <a:extLst>
                  <a:ext uri="{FF2B5EF4-FFF2-40B4-BE49-F238E27FC236}">
                    <a16:creationId xmlns:a16="http://schemas.microsoft.com/office/drawing/2014/main" id="{32279199-B196-944C-9D36-415E2D2562DA}"/>
                  </a:ext>
                </a:extLst>
              </p:cNvPr>
              <p:cNvSpPr/>
              <p:nvPr/>
            </p:nvSpPr>
            <p:spPr bwMode="auto">
              <a:xfrm>
                <a:off x="2457451" y="3409951"/>
                <a:ext cx="795338" cy="371475"/>
              </a:xfrm>
              <a:custGeom>
                <a:avLst/>
                <a:gdLst>
                  <a:gd name="T0" fmla="*/ 294 w 501"/>
                  <a:gd name="T1" fmla="*/ 65 h 234"/>
                  <a:gd name="T2" fmla="*/ 213 w 501"/>
                  <a:gd name="T3" fmla="*/ 129 h 234"/>
                  <a:gd name="T4" fmla="*/ 224 w 501"/>
                  <a:gd name="T5" fmla="*/ 52 h 234"/>
                  <a:gd name="T6" fmla="*/ 203 w 501"/>
                  <a:gd name="T7" fmla="*/ 53 h 234"/>
                  <a:gd name="T8" fmla="*/ 177 w 501"/>
                  <a:gd name="T9" fmla="*/ 30 h 234"/>
                  <a:gd name="T10" fmla="*/ 204 w 501"/>
                  <a:gd name="T11" fmla="*/ 20 h 234"/>
                  <a:gd name="T12" fmla="*/ 180 w 501"/>
                  <a:gd name="T13" fmla="*/ 16 h 234"/>
                  <a:gd name="T14" fmla="*/ 162 w 501"/>
                  <a:gd name="T15" fmla="*/ 54 h 234"/>
                  <a:gd name="T16" fmla="*/ 162 w 501"/>
                  <a:gd name="T17" fmla="*/ 45 h 234"/>
                  <a:gd name="T18" fmla="*/ 175 w 501"/>
                  <a:gd name="T19" fmla="*/ 76 h 234"/>
                  <a:gd name="T20" fmla="*/ 134 w 501"/>
                  <a:gd name="T21" fmla="*/ 128 h 234"/>
                  <a:gd name="T22" fmla="*/ 97 w 501"/>
                  <a:gd name="T23" fmla="*/ 50 h 234"/>
                  <a:gd name="T24" fmla="*/ 30 w 501"/>
                  <a:gd name="T25" fmla="*/ 79 h 234"/>
                  <a:gd name="T26" fmla="*/ 42 w 501"/>
                  <a:gd name="T27" fmla="*/ 39 h 234"/>
                  <a:gd name="T28" fmla="*/ 50 w 501"/>
                  <a:gd name="T29" fmla="*/ 59 h 234"/>
                  <a:gd name="T30" fmla="*/ 34 w 501"/>
                  <a:gd name="T31" fmla="*/ 50 h 234"/>
                  <a:gd name="T32" fmla="*/ 86 w 501"/>
                  <a:gd name="T33" fmla="*/ 69 h 234"/>
                  <a:gd name="T34" fmla="*/ 96 w 501"/>
                  <a:gd name="T35" fmla="*/ 71 h 234"/>
                  <a:gd name="T36" fmla="*/ 166 w 501"/>
                  <a:gd name="T37" fmla="*/ 126 h 234"/>
                  <a:gd name="T38" fmla="*/ 112 w 501"/>
                  <a:gd name="T39" fmla="*/ 25 h 234"/>
                  <a:gd name="T40" fmla="*/ 118 w 501"/>
                  <a:gd name="T41" fmla="*/ 48 h 234"/>
                  <a:gd name="T42" fmla="*/ 106 w 501"/>
                  <a:gd name="T43" fmla="*/ 30 h 234"/>
                  <a:gd name="T44" fmla="*/ 138 w 501"/>
                  <a:gd name="T45" fmla="*/ 57 h 234"/>
                  <a:gd name="T46" fmla="*/ 96 w 501"/>
                  <a:gd name="T47" fmla="*/ 94 h 234"/>
                  <a:gd name="T48" fmla="*/ 96 w 501"/>
                  <a:gd name="T49" fmla="*/ 122 h 234"/>
                  <a:gd name="T50" fmla="*/ 59 w 501"/>
                  <a:gd name="T51" fmla="*/ 69 h 234"/>
                  <a:gd name="T52" fmla="*/ 59 w 501"/>
                  <a:gd name="T53" fmla="*/ 82 h 234"/>
                  <a:gd name="T54" fmla="*/ 13 w 501"/>
                  <a:gd name="T55" fmla="*/ 66 h 234"/>
                  <a:gd name="T56" fmla="*/ 28 w 501"/>
                  <a:gd name="T57" fmla="*/ 83 h 234"/>
                  <a:gd name="T58" fmla="*/ 19 w 501"/>
                  <a:gd name="T59" fmla="*/ 176 h 234"/>
                  <a:gd name="T60" fmla="*/ 5 w 501"/>
                  <a:gd name="T61" fmla="*/ 221 h 234"/>
                  <a:gd name="T62" fmla="*/ 288 w 501"/>
                  <a:gd name="T63" fmla="*/ 127 h 234"/>
                  <a:gd name="T64" fmla="*/ 277 w 501"/>
                  <a:gd name="T65" fmla="*/ 54 h 234"/>
                  <a:gd name="T66" fmla="*/ 322 w 501"/>
                  <a:gd name="T67" fmla="*/ 233 h 234"/>
                  <a:gd name="T68" fmla="*/ 326 w 501"/>
                  <a:gd name="T69" fmla="*/ 30 h 234"/>
                  <a:gd name="T70" fmla="*/ 298 w 501"/>
                  <a:gd name="T71" fmla="*/ 17 h 234"/>
                  <a:gd name="T72" fmla="*/ 323 w 501"/>
                  <a:gd name="T73" fmla="*/ 18 h 234"/>
                  <a:gd name="T74" fmla="*/ 338 w 501"/>
                  <a:gd name="T75" fmla="*/ 58 h 234"/>
                  <a:gd name="T76" fmla="*/ 339 w 501"/>
                  <a:gd name="T77" fmla="*/ 43 h 234"/>
                  <a:gd name="T78" fmla="*/ 375 w 501"/>
                  <a:gd name="T79" fmla="*/ 83 h 234"/>
                  <a:gd name="T80" fmla="*/ 364 w 501"/>
                  <a:gd name="T81" fmla="*/ 126 h 234"/>
                  <a:gd name="T82" fmla="*/ 377 w 501"/>
                  <a:gd name="T83" fmla="*/ 50 h 234"/>
                  <a:gd name="T84" fmla="*/ 377 w 501"/>
                  <a:gd name="T85" fmla="*/ 50 h 234"/>
                  <a:gd name="T86" fmla="*/ 447 w 501"/>
                  <a:gd name="T87" fmla="*/ 63 h 234"/>
                  <a:gd name="T88" fmla="*/ 452 w 501"/>
                  <a:gd name="T89" fmla="*/ 58 h 234"/>
                  <a:gd name="T90" fmla="*/ 469 w 501"/>
                  <a:gd name="T91" fmla="*/ 52 h 234"/>
                  <a:gd name="T92" fmla="*/ 414 w 501"/>
                  <a:gd name="T93" fmla="*/ 73 h 234"/>
                  <a:gd name="T94" fmla="*/ 407 w 501"/>
                  <a:gd name="T95" fmla="*/ 71 h 234"/>
                  <a:gd name="T96" fmla="*/ 338 w 501"/>
                  <a:gd name="T97" fmla="*/ 124 h 234"/>
                  <a:gd name="T98" fmla="*/ 390 w 501"/>
                  <a:gd name="T99" fmla="*/ 24 h 234"/>
                  <a:gd name="T100" fmla="*/ 382 w 501"/>
                  <a:gd name="T101" fmla="*/ 48 h 234"/>
                  <a:gd name="T102" fmla="*/ 397 w 501"/>
                  <a:gd name="T103" fmla="*/ 34 h 234"/>
                  <a:gd name="T104" fmla="*/ 362 w 501"/>
                  <a:gd name="T105" fmla="*/ 58 h 234"/>
                  <a:gd name="T106" fmla="*/ 447 w 501"/>
                  <a:gd name="T107" fmla="*/ 110 h 234"/>
                  <a:gd name="T108" fmla="*/ 405 w 501"/>
                  <a:gd name="T109" fmla="*/ 122 h 234"/>
                  <a:gd name="T110" fmla="*/ 443 w 501"/>
                  <a:gd name="T111" fmla="*/ 69 h 234"/>
                  <a:gd name="T112" fmla="*/ 442 w 501"/>
                  <a:gd name="T113" fmla="*/ 82 h 234"/>
                  <a:gd name="T114" fmla="*/ 488 w 501"/>
                  <a:gd name="T115" fmla="*/ 66 h 234"/>
                  <a:gd name="T116" fmla="*/ 473 w 501"/>
                  <a:gd name="T117" fmla="*/ 83 h 234"/>
                  <a:gd name="T118" fmla="*/ 483 w 501"/>
                  <a:gd name="T119" fmla="*/ 176 h 234"/>
                  <a:gd name="T120" fmla="*/ 496 w 501"/>
                  <a:gd name="T121" fmla="*/ 22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1" h="234">
                    <a:moveTo>
                      <a:pt x="250" y="76"/>
                    </a:moveTo>
                    <a:lnTo>
                      <a:pt x="294" y="76"/>
                    </a:lnTo>
                    <a:lnTo>
                      <a:pt x="294" y="103"/>
                    </a:lnTo>
                    <a:lnTo>
                      <a:pt x="250" y="103"/>
                    </a:lnTo>
                    <a:lnTo>
                      <a:pt x="207" y="103"/>
                    </a:lnTo>
                    <a:lnTo>
                      <a:pt x="207" y="76"/>
                    </a:lnTo>
                    <a:lnTo>
                      <a:pt x="250" y="76"/>
                    </a:lnTo>
                    <a:lnTo>
                      <a:pt x="250" y="76"/>
                    </a:lnTo>
                    <a:close/>
                    <a:moveTo>
                      <a:pt x="250" y="107"/>
                    </a:moveTo>
                    <a:lnTo>
                      <a:pt x="250" y="107"/>
                    </a:lnTo>
                    <a:lnTo>
                      <a:pt x="294" y="107"/>
                    </a:lnTo>
                    <a:lnTo>
                      <a:pt x="294" y="116"/>
                    </a:lnTo>
                    <a:lnTo>
                      <a:pt x="252" y="116"/>
                    </a:lnTo>
                    <a:lnTo>
                      <a:pt x="249" y="116"/>
                    </a:lnTo>
                    <a:lnTo>
                      <a:pt x="207" y="116"/>
                    </a:lnTo>
                    <a:lnTo>
                      <a:pt x="207" y="107"/>
                    </a:lnTo>
                    <a:lnTo>
                      <a:pt x="250" y="107"/>
                    </a:lnTo>
                    <a:lnTo>
                      <a:pt x="250" y="107"/>
                    </a:lnTo>
                    <a:close/>
                    <a:moveTo>
                      <a:pt x="247" y="65"/>
                    </a:moveTo>
                    <a:lnTo>
                      <a:pt x="254" y="65"/>
                    </a:lnTo>
                    <a:lnTo>
                      <a:pt x="294" y="65"/>
                    </a:lnTo>
                    <a:lnTo>
                      <a:pt x="294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07" y="74"/>
                    </a:lnTo>
                    <a:lnTo>
                      <a:pt x="207" y="65"/>
                    </a:lnTo>
                    <a:lnTo>
                      <a:pt x="247" y="65"/>
                    </a:lnTo>
                    <a:lnTo>
                      <a:pt x="247" y="65"/>
                    </a:lnTo>
                    <a:close/>
                    <a:moveTo>
                      <a:pt x="225" y="118"/>
                    </a:moveTo>
                    <a:lnTo>
                      <a:pt x="224" y="118"/>
                    </a:lnTo>
                    <a:lnTo>
                      <a:pt x="222" y="121"/>
                    </a:lnTo>
                    <a:lnTo>
                      <a:pt x="221" y="122"/>
                    </a:lnTo>
                    <a:lnTo>
                      <a:pt x="220" y="124"/>
                    </a:lnTo>
                    <a:lnTo>
                      <a:pt x="218" y="125"/>
                    </a:lnTo>
                    <a:lnTo>
                      <a:pt x="217" y="126"/>
                    </a:lnTo>
                    <a:lnTo>
                      <a:pt x="214" y="126"/>
                    </a:lnTo>
                    <a:lnTo>
                      <a:pt x="214" y="126"/>
                    </a:lnTo>
                    <a:lnTo>
                      <a:pt x="214" y="127"/>
                    </a:lnTo>
                    <a:lnTo>
                      <a:pt x="214" y="128"/>
                    </a:lnTo>
                    <a:lnTo>
                      <a:pt x="213" y="129"/>
                    </a:lnTo>
                    <a:lnTo>
                      <a:pt x="213" y="130"/>
                    </a:lnTo>
                    <a:lnTo>
                      <a:pt x="212" y="131"/>
                    </a:lnTo>
                    <a:lnTo>
                      <a:pt x="211" y="132"/>
                    </a:lnTo>
                    <a:lnTo>
                      <a:pt x="209" y="133"/>
                    </a:lnTo>
                    <a:lnTo>
                      <a:pt x="208" y="133"/>
                    </a:lnTo>
                    <a:lnTo>
                      <a:pt x="208" y="118"/>
                    </a:lnTo>
                    <a:lnTo>
                      <a:pt x="225" y="118"/>
                    </a:lnTo>
                    <a:lnTo>
                      <a:pt x="225" y="118"/>
                    </a:lnTo>
                    <a:close/>
                    <a:moveTo>
                      <a:pt x="207" y="62"/>
                    </a:moveTo>
                    <a:lnTo>
                      <a:pt x="209" y="62"/>
                    </a:lnTo>
                    <a:lnTo>
                      <a:pt x="212" y="62"/>
                    </a:lnTo>
                    <a:lnTo>
                      <a:pt x="216" y="62"/>
                    </a:lnTo>
                    <a:lnTo>
                      <a:pt x="219" y="61"/>
                    </a:lnTo>
                    <a:lnTo>
                      <a:pt x="221" y="59"/>
                    </a:lnTo>
                    <a:lnTo>
                      <a:pt x="222" y="58"/>
                    </a:lnTo>
                    <a:lnTo>
                      <a:pt x="222" y="58"/>
                    </a:lnTo>
                    <a:lnTo>
                      <a:pt x="223" y="56"/>
                    </a:lnTo>
                    <a:lnTo>
                      <a:pt x="224" y="54"/>
                    </a:lnTo>
                    <a:lnTo>
                      <a:pt x="224" y="54"/>
                    </a:lnTo>
                    <a:lnTo>
                      <a:pt x="224" y="53"/>
                    </a:lnTo>
                    <a:lnTo>
                      <a:pt x="224" y="52"/>
                    </a:lnTo>
                    <a:lnTo>
                      <a:pt x="222" y="49"/>
                    </a:lnTo>
                    <a:lnTo>
                      <a:pt x="220" y="46"/>
                    </a:lnTo>
                    <a:lnTo>
                      <a:pt x="218" y="45"/>
                    </a:lnTo>
                    <a:lnTo>
                      <a:pt x="217" y="45"/>
                    </a:lnTo>
                    <a:lnTo>
                      <a:pt x="215" y="45"/>
                    </a:lnTo>
                    <a:lnTo>
                      <a:pt x="214" y="46"/>
                    </a:lnTo>
                    <a:lnTo>
                      <a:pt x="211" y="49"/>
                    </a:lnTo>
                    <a:lnTo>
                      <a:pt x="209" y="52"/>
                    </a:lnTo>
                    <a:lnTo>
                      <a:pt x="208" y="53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62"/>
                    </a:lnTo>
                    <a:lnTo>
                      <a:pt x="207" y="62"/>
                    </a:lnTo>
                    <a:close/>
                    <a:moveTo>
                      <a:pt x="203" y="53"/>
                    </a:moveTo>
                    <a:lnTo>
                      <a:pt x="179" y="53"/>
                    </a:lnTo>
                    <a:lnTo>
                      <a:pt x="179" y="233"/>
                    </a:lnTo>
                    <a:lnTo>
                      <a:pt x="203" y="233"/>
                    </a:lnTo>
                    <a:lnTo>
                      <a:pt x="203" y="53"/>
                    </a:lnTo>
                    <a:lnTo>
                      <a:pt x="203" y="53"/>
                    </a:lnTo>
                    <a:close/>
                    <a:moveTo>
                      <a:pt x="206" y="30"/>
                    </a:moveTo>
                    <a:lnTo>
                      <a:pt x="206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48"/>
                    </a:lnTo>
                    <a:lnTo>
                      <a:pt x="207" y="49"/>
                    </a:lnTo>
                    <a:lnTo>
                      <a:pt x="207" y="50"/>
                    </a:lnTo>
                    <a:lnTo>
                      <a:pt x="206" y="50"/>
                    </a:lnTo>
                    <a:lnTo>
                      <a:pt x="206" y="50"/>
                    </a:lnTo>
                    <a:lnTo>
                      <a:pt x="177" y="50"/>
                    </a:lnTo>
                    <a:lnTo>
                      <a:pt x="176" y="50"/>
                    </a:lnTo>
                    <a:lnTo>
                      <a:pt x="175" y="50"/>
                    </a:lnTo>
                    <a:lnTo>
                      <a:pt x="175" y="49"/>
                    </a:lnTo>
                    <a:lnTo>
                      <a:pt x="175" y="48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6" y="30"/>
                    </a:lnTo>
                    <a:lnTo>
                      <a:pt x="177" y="30"/>
                    </a:lnTo>
                    <a:lnTo>
                      <a:pt x="206" y="30"/>
                    </a:lnTo>
                    <a:lnTo>
                      <a:pt x="206" y="30"/>
                    </a:lnTo>
                    <a:close/>
                    <a:moveTo>
                      <a:pt x="190" y="0"/>
                    </a:moveTo>
                    <a:lnTo>
                      <a:pt x="191" y="0"/>
                    </a:lnTo>
                    <a:lnTo>
                      <a:pt x="191" y="0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3" y="1"/>
                    </a:lnTo>
                    <a:lnTo>
                      <a:pt x="194" y="1"/>
                    </a:lnTo>
                    <a:lnTo>
                      <a:pt x="195" y="2"/>
                    </a:lnTo>
                    <a:lnTo>
                      <a:pt x="196" y="3"/>
                    </a:lnTo>
                    <a:lnTo>
                      <a:pt x="198" y="5"/>
                    </a:lnTo>
                    <a:lnTo>
                      <a:pt x="198" y="7"/>
                    </a:lnTo>
                    <a:lnTo>
                      <a:pt x="199" y="11"/>
                    </a:lnTo>
                    <a:lnTo>
                      <a:pt x="199" y="13"/>
                    </a:lnTo>
                    <a:lnTo>
                      <a:pt x="201" y="14"/>
                    </a:lnTo>
                    <a:lnTo>
                      <a:pt x="202" y="14"/>
                    </a:lnTo>
                    <a:lnTo>
                      <a:pt x="202" y="16"/>
                    </a:lnTo>
                    <a:lnTo>
                      <a:pt x="203" y="17"/>
                    </a:lnTo>
                    <a:lnTo>
                      <a:pt x="204" y="18"/>
                    </a:lnTo>
                    <a:lnTo>
                      <a:pt x="204" y="20"/>
                    </a:lnTo>
                    <a:lnTo>
                      <a:pt x="203" y="22"/>
                    </a:lnTo>
                    <a:lnTo>
                      <a:pt x="202" y="22"/>
                    </a:lnTo>
                    <a:lnTo>
                      <a:pt x="202" y="25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7"/>
                    </a:lnTo>
                    <a:lnTo>
                      <a:pt x="201" y="27"/>
                    </a:lnTo>
                    <a:lnTo>
                      <a:pt x="191" y="27"/>
                    </a:lnTo>
                    <a:lnTo>
                      <a:pt x="182" y="27"/>
                    </a:lnTo>
                    <a:lnTo>
                      <a:pt x="181" y="27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5"/>
                    </a:lnTo>
                    <a:lnTo>
                      <a:pt x="180" y="22"/>
                    </a:lnTo>
                    <a:lnTo>
                      <a:pt x="179" y="22"/>
                    </a:lnTo>
                    <a:lnTo>
                      <a:pt x="178" y="20"/>
                    </a:lnTo>
                    <a:lnTo>
                      <a:pt x="178" y="18"/>
                    </a:lnTo>
                    <a:lnTo>
                      <a:pt x="179" y="17"/>
                    </a:lnTo>
                    <a:lnTo>
                      <a:pt x="180" y="16"/>
                    </a:lnTo>
                    <a:lnTo>
                      <a:pt x="181" y="14"/>
                    </a:lnTo>
                    <a:lnTo>
                      <a:pt x="182" y="14"/>
                    </a:lnTo>
                    <a:lnTo>
                      <a:pt x="183" y="13"/>
                    </a:lnTo>
                    <a:lnTo>
                      <a:pt x="183" y="11"/>
                    </a:lnTo>
                    <a:lnTo>
                      <a:pt x="184" y="7"/>
                    </a:lnTo>
                    <a:lnTo>
                      <a:pt x="186" y="5"/>
                    </a:lnTo>
                    <a:lnTo>
                      <a:pt x="186" y="3"/>
                    </a:lnTo>
                    <a:lnTo>
                      <a:pt x="187" y="2"/>
                    </a:lnTo>
                    <a:lnTo>
                      <a:pt x="188" y="1"/>
                    </a:lnTo>
                    <a:lnTo>
                      <a:pt x="190" y="1"/>
                    </a:lnTo>
                    <a:lnTo>
                      <a:pt x="190" y="0"/>
                    </a:lnTo>
                    <a:lnTo>
                      <a:pt x="190" y="0"/>
                    </a:lnTo>
                    <a:close/>
                    <a:moveTo>
                      <a:pt x="174" y="52"/>
                    </a:moveTo>
                    <a:lnTo>
                      <a:pt x="174" y="62"/>
                    </a:lnTo>
                    <a:lnTo>
                      <a:pt x="168" y="62"/>
                    </a:lnTo>
                    <a:lnTo>
                      <a:pt x="166" y="62"/>
                    </a:lnTo>
                    <a:lnTo>
                      <a:pt x="166" y="61"/>
                    </a:lnTo>
                    <a:lnTo>
                      <a:pt x="164" y="59"/>
                    </a:lnTo>
                    <a:lnTo>
                      <a:pt x="163" y="58"/>
                    </a:lnTo>
                    <a:lnTo>
                      <a:pt x="162" y="55"/>
                    </a:lnTo>
                    <a:lnTo>
                      <a:pt x="162" y="54"/>
                    </a:lnTo>
                    <a:lnTo>
                      <a:pt x="161" y="53"/>
                    </a:lnTo>
                    <a:lnTo>
                      <a:pt x="159" y="51"/>
                    </a:lnTo>
                    <a:lnTo>
                      <a:pt x="158" y="50"/>
                    </a:lnTo>
                    <a:lnTo>
                      <a:pt x="156" y="47"/>
                    </a:lnTo>
                    <a:lnTo>
                      <a:pt x="156" y="46"/>
                    </a:lnTo>
                    <a:lnTo>
                      <a:pt x="156" y="46"/>
                    </a:lnTo>
                    <a:lnTo>
                      <a:pt x="156" y="45"/>
                    </a:lnTo>
                    <a:lnTo>
                      <a:pt x="157" y="44"/>
                    </a:lnTo>
                    <a:lnTo>
                      <a:pt x="158" y="42"/>
                    </a:lnTo>
                    <a:lnTo>
                      <a:pt x="159" y="42"/>
                    </a:lnTo>
                    <a:lnTo>
                      <a:pt x="160" y="42"/>
                    </a:lnTo>
                    <a:lnTo>
                      <a:pt x="161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3"/>
                    </a:lnTo>
                    <a:lnTo>
                      <a:pt x="161" y="44"/>
                    </a:lnTo>
                    <a:lnTo>
                      <a:pt x="162" y="45"/>
                    </a:lnTo>
                    <a:lnTo>
                      <a:pt x="162" y="46"/>
                    </a:lnTo>
                    <a:lnTo>
                      <a:pt x="163" y="46"/>
                    </a:lnTo>
                    <a:lnTo>
                      <a:pt x="164" y="46"/>
                    </a:lnTo>
                    <a:lnTo>
                      <a:pt x="166" y="47"/>
                    </a:lnTo>
                    <a:lnTo>
                      <a:pt x="169" y="48"/>
                    </a:lnTo>
                    <a:lnTo>
                      <a:pt x="170" y="50"/>
                    </a:lnTo>
                    <a:lnTo>
                      <a:pt x="171" y="51"/>
                    </a:lnTo>
                    <a:lnTo>
                      <a:pt x="173" y="52"/>
                    </a:lnTo>
                    <a:lnTo>
                      <a:pt x="174" y="52"/>
                    </a:lnTo>
                    <a:lnTo>
                      <a:pt x="174" y="52"/>
                    </a:lnTo>
                    <a:close/>
                    <a:moveTo>
                      <a:pt x="175" y="65"/>
                    </a:moveTo>
                    <a:lnTo>
                      <a:pt x="168" y="65"/>
                    </a:lnTo>
                    <a:lnTo>
                      <a:pt x="168" y="74"/>
                    </a:lnTo>
                    <a:lnTo>
                      <a:pt x="175" y="74"/>
                    </a:lnTo>
                    <a:lnTo>
                      <a:pt x="175" y="65"/>
                    </a:lnTo>
                    <a:lnTo>
                      <a:pt x="175" y="65"/>
                    </a:lnTo>
                    <a:close/>
                    <a:moveTo>
                      <a:pt x="175" y="76"/>
                    </a:moveTo>
                    <a:lnTo>
                      <a:pt x="126" y="76"/>
                    </a:lnTo>
                    <a:lnTo>
                      <a:pt x="126" y="83"/>
                    </a:lnTo>
                    <a:lnTo>
                      <a:pt x="175" y="83"/>
                    </a:lnTo>
                    <a:lnTo>
                      <a:pt x="175" y="76"/>
                    </a:lnTo>
                    <a:lnTo>
                      <a:pt x="175" y="76"/>
                    </a:lnTo>
                    <a:close/>
                    <a:moveTo>
                      <a:pt x="175" y="86"/>
                    </a:moveTo>
                    <a:lnTo>
                      <a:pt x="126" y="86"/>
                    </a:lnTo>
                    <a:lnTo>
                      <a:pt x="126" y="107"/>
                    </a:lnTo>
                    <a:lnTo>
                      <a:pt x="175" y="107"/>
                    </a:lnTo>
                    <a:lnTo>
                      <a:pt x="175" y="86"/>
                    </a:lnTo>
                    <a:lnTo>
                      <a:pt x="175" y="86"/>
                    </a:lnTo>
                    <a:close/>
                    <a:moveTo>
                      <a:pt x="175" y="110"/>
                    </a:moveTo>
                    <a:lnTo>
                      <a:pt x="126" y="110"/>
                    </a:lnTo>
                    <a:lnTo>
                      <a:pt x="126" y="117"/>
                    </a:lnTo>
                    <a:lnTo>
                      <a:pt x="175" y="117"/>
                    </a:lnTo>
                    <a:lnTo>
                      <a:pt x="175" y="110"/>
                    </a:lnTo>
                    <a:lnTo>
                      <a:pt x="175" y="110"/>
                    </a:lnTo>
                    <a:close/>
                    <a:moveTo>
                      <a:pt x="140" y="121"/>
                    </a:moveTo>
                    <a:lnTo>
                      <a:pt x="141" y="121"/>
                    </a:lnTo>
                    <a:lnTo>
                      <a:pt x="140" y="122"/>
                    </a:lnTo>
                    <a:lnTo>
                      <a:pt x="139" y="122"/>
                    </a:lnTo>
                    <a:lnTo>
                      <a:pt x="138" y="124"/>
                    </a:lnTo>
                    <a:lnTo>
                      <a:pt x="137" y="126"/>
                    </a:lnTo>
                    <a:lnTo>
                      <a:pt x="135" y="126"/>
                    </a:lnTo>
                    <a:lnTo>
                      <a:pt x="134" y="128"/>
                    </a:lnTo>
                    <a:lnTo>
                      <a:pt x="132" y="128"/>
                    </a:lnTo>
                    <a:lnTo>
                      <a:pt x="130" y="129"/>
                    </a:lnTo>
                    <a:lnTo>
                      <a:pt x="130" y="130"/>
                    </a:lnTo>
                    <a:lnTo>
                      <a:pt x="129" y="132"/>
                    </a:lnTo>
                    <a:lnTo>
                      <a:pt x="128" y="134"/>
                    </a:lnTo>
                    <a:lnTo>
                      <a:pt x="127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21"/>
                    </a:lnTo>
                    <a:lnTo>
                      <a:pt x="140" y="121"/>
                    </a:lnTo>
                    <a:lnTo>
                      <a:pt x="140" y="121"/>
                    </a:lnTo>
                    <a:close/>
                    <a:moveTo>
                      <a:pt x="122" y="73"/>
                    </a:moveTo>
                    <a:lnTo>
                      <a:pt x="100" y="73"/>
                    </a:lnTo>
                    <a:lnTo>
                      <a:pt x="100" y="233"/>
                    </a:lnTo>
                    <a:lnTo>
                      <a:pt x="122" y="233"/>
                    </a:lnTo>
                    <a:lnTo>
                      <a:pt x="122" y="73"/>
                    </a:lnTo>
                    <a:lnTo>
                      <a:pt x="122" y="73"/>
                    </a:lnTo>
                    <a:close/>
                    <a:moveTo>
                      <a:pt x="124" y="50"/>
                    </a:moveTo>
                    <a:lnTo>
                      <a:pt x="98" y="50"/>
                    </a:lnTo>
                    <a:lnTo>
                      <a:pt x="97" y="50"/>
                    </a:lnTo>
                    <a:lnTo>
                      <a:pt x="97" y="50"/>
                    </a:lnTo>
                    <a:lnTo>
                      <a:pt x="96" y="51"/>
                    </a:lnTo>
                    <a:lnTo>
                      <a:pt x="96" y="51"/>
                    </a:lnTo>
                    <a:lnTo>
                      <a:pt x="96" y="67"/>
                    </a:lnTo>
                    <a:lnTo>
                      <a:pt x="96" y="68"/>
                    </a:lnTo>
                    <a:lnTo>
                      <a:pt x="97" y="68"/>
                    </a:lnTo>
                    <a:lnTo>
                      <a:pt x="97" y="68"/>
                    </a:lnTo>
                    <a:lnTo>
                      <a:pt x="98" y="69"/>
                    </a:lnTo>
                    <a:lnTo>
                      <a:pt x="124" y="69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7"/>
                    </a:lnTo>
                    <a:lnTo>
                      <a:pt x="125" y="51"/>
                    </a:lnTo>
                    <a:lnTo>
                      <a:pt x="125" y="51"/>
                    </a:lnTo>
                    <a:lnTo>
                      <a:pt x="125" y="50"/>
                    </a:lnTo>
                    <a:lnTo>
                      <a:pt x="125" y="50"/>
                    </a:lnTo>
                    <a:lnTo>
                      <a:pt x="124" y="50"/>
                    </a:lnTo>
                    <a:lnTo>
                      <a:pt x="124" y="50"/>
                    </a:lnTo>
                    <a:close/>
                    <a:moveTo>
                      <a:pt x="52" y="79"/>
                    </a:moveTo>
                    <a:lnTo>
                      <a:pt x="30" y="79"/>
                    </a:lnTo>
                    <a:lnTo>
                      <a:pt x="30" y="232"/>
                    </a:lnTo>
                    <a:lnTo>
                      <a:pt x="51" y="232"/>
                    </a:lnTo>
                    <a:lnTo>
                      <a:pt x="51" y="88"/>
                    </a:lnTo>
                    <a:lnTo>
                      <a:pt x="52" y="88"/>
                    </a:lnTo>
                    <a:lnTo>
                      <a:pt x="52" y="79"/>
                    </a:lnTo>
                    <a:lnTo>
                      <a:pt x="52" y="79"/>
                    </a:lnTo>
                    <a:close/>
                    <a:moveTo>
                      <a:pt x="54" y="63"/>
                    </a:moveTo>
                    <a:lnTo>
                      <a:pt x="30" y="63"/>
                    </a:lnTo>
                    <a:lnTo>
                      <a:pt x="29" y="63"/>
                    </a:lnTo>
                    <a:lnTo>
                      <a:pt x="29" y="64"/>
                    </a:lnTo>
                    <a:lnTo>
                      <a:pt x="29" y="76"/>
                    </a:lnTo>
                    <a:lnTo>
                      <a:pt x="29" y="77"/>
                    </a:lnTo>
                    <a:lnTo>
                      <a:pt x="30" y="78"/>
                    </a:lnTo>
                    <a:lnTo>
                      <a:pt x="54" y="78"/>
                    </a:lnTo>
                    <a:lnTo>
                      <a:pt x="54" y="77"/>
                    </a:lnTo>
                    <a:lnTo>
                      <a:pt x="54" y="76"/>
                    </a:lnTo>
                    <a:lnTo>
                      <a:pt x="54" y="64"/>
                    </a:lnTo>
                    <a:lnTo>
                      <a:pt x="54" y="63"/>
                    </a:lnTo>
                    <a:lnTo>
                      <a:pt x="54" y="63"/>
                    </a:lnTo>
                    <a:lnTo>
                      <a:pt x="54" y="63"/>
                    </a:lnTo>
                    <a:close/>
                    <a:moveTo>
                      <a:pt x="42" y="39"/>
                    </a:moveTo>
                    <a:lnTo>
                      <a:pt x="42" y="39"/>
                    </a:lnTo>
                    <a:lnTo>
                      <a:pt x="43" y="39"/>
                    </a:lnTo>
                    <a:lnTo>
                      <a:pt x="45" y="40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47" y="45"/>
                    </a:lnTo>
                    <a:lnTo>
                      <a:pt x="48" y="47"/>
                    </a:lnTo>
                    <a:lnTo>
                      <a:pt x="49" y="49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50" y="51"/>
                    </a:lnTo>
                    <a:lnTo>
                      <a:pt x="51" y="52"/>
                    </a:lnTo>
                    <a:lnTo>
                      <a:pt x="51" y="53"/>
                    </a:lnTo>
                    <a:lnTo>
                      <a:pt x="51" y="54"/>
                    </a:lnTo>
                    <a:lnTo>
                      <a:pt x="51" y="55"/>
                    </a:lnTo>
                    <a:lnTo>
                      <a:pt x="50" y="56"/>
                    </a:lnTo>
                    <a:lnTo>
                      <a:pt x="50" y="57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9"/>
                    </a:lnTo>
                    <a:lnTo>
                      <a:pt x="50" y="59"/>
                    </a:lnTo>
                    <a:lnTo>
                      <a:pt x="50" y="61"/>
                    </a:lnTo>
                    <a:lnTo>
                      <a:pt x="50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34" y="61"/>
                    </a:lnTo>
                    <a:lnTo>
                      <a:pt x="34" y="61"/>
                    </a:lnTo>
                    <a:lnTo>
                      <a:pt x="34" y="59"/>
                    </a:lnTo>
                    <a:lnTo>
                      <a:pt x="34" y="59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7"/>
                    </a:lnTo>
                    <a:lnTo>
                      <a:pt x="34" y="56"/>
                    </a:lnTo>
                    <a:lnTo>
                      <a:pt x="33" y="55"/>
                    </a:lnTo>
                    <a:lnTo>
                      <a:pt x="32" y="54"/>
                    </a:lnTo>
                    <a:lnTo>
                      <a:pt x="32" y="53"/>
                    </a:lnTo>
                    <a:lnTo>
                      <a:pt x="32" y="52"/>
                    </a:lnTo>
                    <a:lnTo>
                      <a:pt x="33" y="51"/>
                    </a:lnTo>
                    <a:lnTo>
                      <a:pt x="34" y="50"/>
                    </a:lnTo>
                    <a:lnTo>
                      <a:pt x="34" y="50"/>
                    </a:lnTo>
                    <a:lnTo>
                      <a:pt x="35" y="49"/>
                    </a:lnTo>
                    <a:lnTo>
                      <a:pt x="35" y="47"/>
                    </a:lnTo>
                    <a:lnTo>
                      <a:pt x="36" y="45"/>
                    </a:lnTo>
                    <a:lnTo>
                      <a:pt x="38" y="42"/>
                    </a:lnTo>
                    <a:lnTo>
                      <a:pt x="38" y="42"/>
                    </a:lnTo>
                    <a:lnTo>
                      <a:pt x="39" y="40"/>
                    </a:lnTo>
                    <a:lnTo>
                      <a:pt x="40" y="39"/>
                    </a:lnTo>
                    <a:lnTo>
                      <a:pt x="41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close/>
                    <a:moveTo>
                      <a:pt x="96" y="74"/>
                    </a:moveTo>
                    <a:lnTo>
                      <a:pt x="92" y="74"/>
                    </a:lnTo>
                    <a:lnTo>
                      <a:pt x="90" y="74"/>
                    </a:lnTo>
                    <a:lnTo>
                      <a:pt x="90" y="74"/>
                    </a:lnTo>
                    <a:lnTo>
                      <a:pt x="89" y="74"/>
                    </a:lnTo>
                    <a:lnTo>
                      <a:pt x="88" y="73"/>
                    </a:lnTo>
                    <a:lnTo>
                      <a:pt x="86" y="71"/>
                    </a:lnTo>
                    <a:lnTo>
                      <a:pt x="86" y="69"/>
                    </a:lnTo>
                    <a:lnTo>
                      <a:pt x="83" y="65"/>
                    </a:lnTo>
                    <a:lnTo>
                      <a:pt x="81" y="61"/>
                    </a:lnTo>
                    <a:lnTo>
                      <a:pt x="81" y="59"/>
                    </a:lnTo>
                    <a:lnTo>
                      <a:pt x="82" y="59"/>
                    </a:lnTo>
                    <a:lnTo>
                      <a:pt x="82" y="58"/>
                    </a:lnTo>
                    <a:lnTo>
                      <a:pt x="82" y="58"/>
                    </a:lnTo>
                    <a:lnTo>
                      <a:pt x="84" y="57"/>
                    </a:lnTo>
                    <a:lnTo>
                      <a:pt x="84" y="57"/>
                    </a:lnTo>
                    <a:lnTo>
                      <a:pt x="86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7" y="57"/>
                    </a:lnTo>
                    <a:lnTo>
                      <a:pt x="86" y="58"/>
                    </a:lnTo>
                    <a:lnTo>
                      <a:pt x="86" y="59"/>
                    </a:lnTo>
                    <a:lnTo>
                      <a:pt x="90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95" y="70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6" y="71"/>
                    </a:lnTo>
                    <a:lnTo>
                      <a:pt x="96" y="74"/>
                    </a:lnTo>
                    <a:lnTo>
                      <a:pt x="96" y="74"/>
                    </a:lnTo>
                    <a:close/>
                    <a:moveTo>
                      <a:pt x="96" y="76"/>
                    </a:moveTo>
                    <a:lnTo>
                      <a:pt x="91" y="76"/>
                    </a:lnTo>
                    <a:lnTo>
                      <a:pt x="91" y="83"/>
                    </a:lnTo>
                    <a:lnTo>
                      <a:pt x="96" y="83"/>
                    </a:lnTo>
                    <a:lnTo>
                      <a:pt x="96" y="76"/>
                    </a:lnTo>
                    <a:lnTo>
                      <a:pt x="96" y="76"/>
                    </a:lnTo>
                    <a:close/>
                    <a:moveTo>
                      <a:pt x="96" y="84"/>
                    </a:moveTo>
                    <a:lnTo>
                      <a:pt x="54" y="84"/>
                    </a:lnTo>
                    <a:lnTo>
                      <a:pt x="54" y="92"/>
                    </a:lnTo>
                    <a:lnTo>
                      <a:pt x="96" y="92"/>
                    </a:lnTo>
                    <a:lnTo>
                      <a:pt x="96" y="84"/>
                    </a:lnTo>
                    <a:lnTo>
                      <a:pt x="96" y="84"/>
                    </a:lnTo>
                    <a:close/>
                    <a:moveTo>
                      <a:pt x="162" y="121"/>
                    </a:moveTo>
                    <a:lnTo>
                      <a:pt x="161" y="121"/>
                    </a:lnTo>
                    <a:lnTo>
                      <a:pt x="162" y="122"/>
                    </a:lnTo>
                    <a:lnTo>
                      <a:pt x="162" y="122"/>
                    </a:lnTo>
                    <a:lnTo>
                      <a:pt x="163" y="124"/>
                    </a:lnTo>
                    <a:lnTo>
                      <a:pt x="164" y="126"/>
                    </a:lnTo>
                    <a:lnTo>
                      <a:pt x="166" y="126"/>
                    </a:lnTo>
                    <a:lnTo>
                      <a:pt x="167" y="128"/>
                    </a:lnTo>
                    <a:lnTo>
                      <a:pt x="169" y="128"/>
                    </a:lnTo>
                    <a:lnTo>
                      <a:pt x="170" y="129"/>
                    </a:lnTo>
                    <a:lnTo>
                      <a:pt x="171" y="130"/>
                    </a:lnTo>
                    <a:lnTo>
                      <a:pt x="172" y="132"/>
                    </a:lnTo>
                    <a:lnTo>
                      <a:pt x="173" y="134"/>
                    </a:lnTo>
                    <a:lnTo>
                      <a:pt x="174" y="134"/>
                    </a:lnTo>
                    <a:lnTo>
                      <a:pt x="174" y="134"/>
                    </a:lnTo>
                    <a:lnTo>
                      <a:pt x="175" y="134"/>
                    </a:lnTo>
                    <a:lnTo>
                      <a:pt x="175" y="134"/>
                    </a:lnTo>
                    <a:lnTo>
                      <a:pt x="175" y="121"/>
                    </a:lnTo>
                    <a:lnTo>
                      <a:pt x="162" y="121"/>
                    </a:lnTo>
                    <a:lnTo>
                      <a:pt x="162" y="121"/>
                    </a:lnTo>
                    <a:close/>
                    <a:moveTo>
                      <a:pt x="110" y="25"/>
                    </a:move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4"/>
                    </a:lnTo>
                    <a:lnTo>
                      <a:pt x="110" y="24"/>
                    </a:lnTo>
                    <a:lnTo>
                      <a:pt x="111" y="24"/>
                    </a:lnTo>
                    <a:lnTo>
                      <a:pt x="111" y="24"/>
                    </a:lnTo>
                    <a:lnTo>
                      <a:pt x="112" y="25"/>
                    </a:lnTo>
                    <a:lnTo>
                      <a:pt x="114" y="25"/>
                    </a:lnTo>
                    <a:lnTo>
                      <a:pt x="114" y="26"/>
                    </a:lnTo>
                    <a:lnTo>
                      <a:pt x="115" y="27"/>
                    </a:lnTo>
                    <a:lnTo>
                      <a:pt x="116" y="29"/>
                    </a:lnTo>
                    <a:lnTo>
                      <a:pt x="117" y="31"/>
                    </a:lnTo>
                    <a:lnTo>
                      <a:pt x="117" y="34"/>
                    </a:lnTo>
                    <a:lnTo>
                      <a:pt x="118" y="35"/>
                    </a:lnTo>
                    <a:lnTo>
                      <a:pt x="118" y="36"/>
                    </a:lnTo>
                    <a:lnTo>
                      <a:pt x="119" y="37"/>
                    </a:lnTo>
                    <a:lnTo>
                      <a:pt x="121" y="38"/>
                    </a:lnTo>
                    <a:lnTo>
                      <a:pt x="121" y="40"/>
                    </a:lnTo>
                    <a:lnTo>
                      <a:pt x="122" y="42"/>
                    </a:lnTo>
                    <a:lnTo>
                      <a:pt x="122" y="42"/>
                    </a:lnTo>
                    <a:lnTo>
                      <a:pt x="122" y="44"/>
                    </a:lnTo>
                    <a:lnTo>
                      <a:pt x="121" y="45"/>
                    </a:lnTo>
                    <a:lnTo>
                      <a:pt x="120" y="46"/>
                    </a:lnTo>
                    <a:lnTo>
                      <a:pt x="120" y="47"/>
                    </a:lnTo>
                    <a:lnTo>
                      <a:pt x="120" y="47"/>
                    </a:lnTo>
                    <a:lnTo>
                      <a:pt x="119" y="48"/>
                    </a:lnTo>
                    <a:lnTo>
                      <a:pt x="119" y="48"/>
                    </a:lnTo>
                    <a:lnTo>
                      <a:pt x="118" y="48"/>
                    </a:lnTo>
                    <a:lnTo>
                      <a:pt x="111" y="48"/>
                    </a:lnTo>
                    <a:lnTo>
                      <a:pt x="111" y="48"/>
                    </a:lnTo>
                    <a:lnTo>
                      <a:pt x="110" y="48"/>
                    </a:lnTo>
                    <a:lnTo>
                      <a:pt x="103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7"/>
                    </a:lnTo>
                    <a:lnTo>
                      <a:pt x="102" y="46"/>
                    </a:lnTo>
                    <a:lnTo>
                      <a:pt x="101" y="46"/>
                    </a:lnTo>
                    <a:lnTo>
                      <a:pt x="100" y="44"/>
                    </a:lnTo>
                    <a:lnTo>
                      <a:pt x="99" y="43"/>
                    </a:lnTo>
                    <a:lnTo>
                      <a:pt x="100" y="42"/>
                    </a:lnTo>
                    <a:lnTo>
                      <a:pt x="100" y="40"/>
                    </a:lnTo>
                    <a:lnTo>
                      <a:pt x="101" y="38"/>
                    </a:lnTo>
                    <a:lnTo>
                      <a:pt x="102" y="38"/>
                    </a:lnTo>
                    <a:lnTo>
                      <a:pt x="103" y="37"/>
                    </a:lnTo>
                    <a:lnTo>
                      <a:pt x="104" y="35"/>
                    </a:lnTo>
                    <a:lnTo>
                      <a:pt x="104" y="34"/>
                    </a:lnTo>
                    <a:lnTo>
                      <a:pt x="105" y="31"/>
                    </a:lnTo>
                    <a:lnTo>
                      <a:pt x="106" y="30"/>
                    </a:lnTo>
                    <a:lnTo>
                      <a:pt x="106" y="27"/>
                    </a:lnTo>
                    <a:lnTo>
                      <a:pt x="107" y="26"/>
                    </a:lnTo>
                    <a:lnTo>
                      <a:pt x="108" y="26"/>
                    </a:ln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5"/>
                    </a:lnTo>
                    <a:close/>
                    <a:moveTo>
                      <a:pt x="126" y="74"/>
                    </a:moveTo>
                    <a:lnTo>
                      <a:pt x="130" y="74"/>
                    </a:lnTo>
                    <a:lnTo>
                      <a:pt x="131" y="74"/>
                    </a:lnTo>
                    <a:lnTo>
                      <a:pt x="132" y="74"/>
                    </a:lnTo>
                    <a:lnTo>
                      <a:pt x="134" y="74"/>
                    </a:lnTo>
                    <a:lnTo>
                      <a:pt x="134" y="73"/>
                    </a:lnTo>
                    <a:lnTo>
                      <a:pt x="135" y="71"/>
                    </a:lnTo>
                    <a:lnTo>
                      <a:pt x="136" y="69"/>
                    </a:lnTo>
                    <a:lnTo>
                      <a:pt x="138" y="65"/>
                    </a:lnTo>
                    <a:lnTo>
                      <a:pt x="141" y="61"/>
                    </a:lnTo>
                    <a:lnTo>
                      <a:pt x="141" y="59"/>
                    </a:lnTo>
                    <a:lnTo>
                      <a:pt x="140" y="59"/>
                    </a:lnTo>
                    <a:lnTo>
                      <a:pt x="139" y="58"/>
                    </a:lnTo>
                    <a:lnTo>
                      <a:pt x="139" y="58"/>
                    </a:lnTo>
                    <a:lnTo>
                      <a:pt x="138" y="57"/>
                    </a:lnTo>
                    <a:lnTo>
                      <a:pt x="138" y="57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35" y="57"/>
                    </a:lnTo>
                    <a:lnTo>
                      <a:pt x="135" y="57"/>
                    </a:lnTo>
                    <a:lnTo>
                      <a:pt x="135" y="58"/>
                    </a:lnTo>
                    <a:lnTo>
                      <a:pt x="136" y="59"/>
                    </a:lnTo>
                    <a:lnTo>
                      <a:pt x="132" y="62"/>
                    </a:lnTo>
                    <a:lnTo>
                      <a:pt x="128" y="65"/>
                    </a:lnTo>
                    <a:lnTo>
                      <a:pt x="127" y="67"/>
                    </a:lnTo>
                    <a:lnTo>
                      <a:pt x="127" y="70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4"/>
                    </a:lnTo>
                    <a:lnTo>
                      <a:pt x="126" y="74"/>
                    </a:lnTo>
                    <a:close/>
                    <a:moveTo>
                      <a:pt x="96" y="94"/>
                    </a:moveTo>
                    <a:lnTo>
                      <a:pt x="54" y="94"/>
                    </a:lnTo>
                    <a:lnTo>
                      <a:pt x="54" y="110"/>
                    </a:lnTo>
                    <a:lnTo>
                      <a:pt x="96" y="110"/>
                    </a:lnTo>
                    <a:lnTo>
                      <a:pt x="96" y="94"/>
                    </a:lnTo>
                    <a:lnTo>
                      <a:pt x="96" y="94"/>
                    </a:lnTo>
                    <a:close/>
                    <a:moveTo>
                      <a:pt x="96" y="113"/>
                    </a:moveTo>
                    <a:lnTo>
                      <a:pt x="54" y="113"/>
                    </a:lnTo>
                    <a:lnTo>
                      <a:pt x="54" y="120"/>
                    </a:lnTo>
                    <a:lnTo>
                      <a:pt x="96" y="120"/>
                    </a:lnTo>
                    <a:lnTo>
                      <a:pt x="96" y="113"/>
                    </a:lnTo>
                    <a:lnTo>
                      <a:pt x="96" y="113"/>
                    </a:lnTo>
                    <a:close/>
                    <a:moveTo>
                      <a:pt x="96" y="134"/>
                    </a:moveTo>
                    <a:lnTo>
                      <a:pt x="94" y="133"/>
                    </a:lnTo>
                    <a:lnTo>
                      <a:pt x="93" y="131"/>
                    </a:lnTo>
                    <a:lnTo>
                      <a:pt x="90" y="130"/>
                    </a:lnTo>
                    <a:lnTo>
                      <a:pt x="87" y="128"/>
                    </a:lnTo>
                    <a:lnTo>
                      <a:pt x="86" y="126"/>
                    </a:lnTo>
                    <a:lnTo>
                      <a:pt x="85" y="126"/>
                    </a:lnTo>
                    <a:lnTo>
                      <a:pt x="84" y="124"/>
                    </a:lnTo>
                    <a:lnTo>
                      <a:pt x="83" y="123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96" y="122"/>
                    </a:lnTo>
                    <a:lnTo>
                      <a:pt x="96" y="134"/>
                    </a:lnTo>
                    <a:lnTo>
                      <a:pt x="96" y="134"/>
                    </a:lnTo>
                    <a:close/>
                    <a:moveTo>
                      <a:pt x="55" y="134"/>
                    </a:moveTo>
                    <a:lnTo>
                      <a:pt x="56" y="134"/>
                    </a:lnTo>
                    <a:lnTo>
                      <a:pt x="58" y="131"/>
                    </a:lnTo>
                    <a:lnTo>
                      <a:pt x="61" y="130"/>
                    </a:lnTo>
                    <a:lnTo>
                      <a:pt x="63" y="128"/>
                    </a:lnTo>
                    <a:lnTo>
                      <a:pt x="65" y="126"/>
                    </a:lnTo>
                    <a:lnTo>
                      <a:pt x="66" y="126"/>
                    </a:lnTo>
                    <a:lnTo>
                      <a:pt x="67" y="124"/>
                    </a:lnTo>
                    <a:lnTo>
                      <a:pt x="67" y="123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55" y="122"/>
                    </a:lnTo>
                    <a:lnTo>
                      <a:pt x="55" y="134"/>
                    </a:lnTo>
                    <a:lnTo>
                      <a:pt x="55" y="134"/>
                    </a:lnTo>
                    <a:close/>
                    <a:moveTo>
                      <a:pt x="54" y="79"/>
                    </a:moveTo>
                    <a:lnTo>
                      <a:pt x="57" y="79"/>
                    </a:lnTo>
                    <a:lnTo>
                      <a:pt x="57" y="70"/>
                    </a:lnTo>
                    <a:lnTo>
                      <a:pt x="58" y="69"/>
                    </a:lnTo>
                    <a:lnTo>
                      <a:pt x="59" y="69"/>
                    </a:lnTo>
                    <a:lnTo>
                      <a:pt x="60" y="69"/>
                    </a:lnTo>
                    <a:lnTo>
                      <a:pt x="61" y="69"/>
                    </a:lnTo>
                    <a:lnTo>
                      <a:pt x="62" y="70"/>
                    </a:lnTo>
                    <a:lnTo>
                      <a:pt x="63" y="70"/>
                    </a:lnTo>
                    <a:lnTo>
                      <a:pt x="63" y="71"/>
                    </a:lnTo>
                    <a:lnTo>
                      <a:pt x="63" y="72"/>
                    </a:lnTo>
                    <a:lnTo>
                      <a:pt x="63" y="73"/>
                    </a:lnTo>
                    <a:lnTo>
                      <a:pt x="63" y="73"/>
                    </a:lnTo>
                    <a:lnTo>
                      <a:pt x="65" y="74"/>
                    </a:lnTo>
                    <a:lnTo>
                      <a:pt x="66" y="74"/>
                    </a:lnTo>
                    <a:lnTo>
                      <a:pt x="66" y="75"/>
                    </a:lnTo>
                    <a:lnTo>
                      <a:pt x="66" y="76"/>
                    </a:lnTo>
                    <a:lnTo>
                      <a:pt x="66" y="77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5" y="79"/>
                    </a:lnTo>
                    <a:lnTo>
                      <a:pt x="63" y="81"/>
                    </a:lnTo>
                    <a:lnTo>
                      <a:pt x="62" y="82"/>
                    </a:lnTo>
                    <a:lnTo>
                      <a:pt x="60" y="82"/>
                    </a:lnTo>
                    <a:lnTo>
                      <a:pt x="59" y="82"/>
                    </a:lnTo>
                    <a:lnTo>
                      <a:pt x="56" y="82"/>
                    </a:lnTo>
                    <a:lnTo>
                      <a:pt x="54" y="82"/>
                    </a:lnTo>
                    <a:lnTo>
                      <a:pt x="54" y="79"/>
                    </a:lnTo>
                    <a:lnTo>
                      <a:pt x="54" y="79"/>
                    </a:lnTo>
                    <a:close/>
                    <a:moveTo>
                      <a:pt x="28" y="83"/>
                    </a:moveTo>
                    <a:lnTo>
                      <a:pt x="24" y="83"/>
                    </a:lnTo>
                    <a:lnTo>
                      <a:pt x="22" y="83"/>
                    </a:lnTo>
                    <a:lnTo>
                      <a:pt x="21" y="82"/>
                    </a:lnTo>
                    <a:lnTo>
                      <a:pt x="21" y="82"/>
                    </a:lnTo>
                    <a:lnTo>
                      <a:pt x="19" y="82"/>
                    </a:lnTo>
                    <a:lnTo>
                      <a:pt x="18" y="79"/>
                    </a:lnTo>
                    <a:lnTo>
                      <a:pt x="18" y="77"/>
                    </a:lnTo>
                    <a:lnTo>
                      <a:pt x="17" y="75"/>
                    </a:lnTo>
                    <a:lnTo>
                      <a:pt x="16" y="74"/>
                    </a:lnTo>
                    <a:lnTo>
                      <a:pt x="15" y="73"/>
                    </a:lnTo>
                    <a:lnTo>
                      <a:pt x="15" y="72"/>
                    </a:lnTo>
                    <a:lnTo>
                      <a:pt x="14" y="71"/>
                    </a:lnTo>
                    <a:lnTo>
                      <a:pt x="14" y="70"/>
                    </a:lnTo>
                    <a:lnTo>
                      <a:pt x="13" y="70"/>
                    </a:lnTo>
                    <a:lnTo>
                      <a:pt x="13" y="68"/>
                    </a:lnTo>
                    <a:lnTo>
                      <a:pt x="13" y="66"/>
                    </a:lnTo>
                    <a:lnTo>
                      <a:pt x="14" y="65"/>
                    </a:lnTo>
                    <a:lnTo>
                      <a:pt x="14" y="65"/>
                    </a:lnTo>
                    <a:lnTo>
                      <a:pt x="15" y="65"/>
                    </a:lnTo>
                    <a:lnTo>
                      <a:pt x="15" y="64"/>
                    </a:lnTo>
                    <a:lnTo>
                      <a:pt x="16" y="64"/>
                    </a:lnTo>
                    <a:lnTo>
                      <a:pt x="17" y="65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67"/>
                    </a:lnTo>
                    <a:lnTo>
                      <a:pt x="19" y="68"/>
                    </a:lnTo>
                    <a:lnTo>
                      <a:pt x="22" y="70"/>
                    </a:lnTo>
                    <a:lnTo>
                      <a:pt x="22" y="70"/>
                    </a:lnTo>
                    <a:lnTo>
                      <a:pt x="24" y="71"/>
                    </a:lnTo>
                    <a:lnTo>
                      <a:pt x="25" y="72"/>
                    </a:lnTo>
                    <a:lnTo>
                      <a:pt x="26" y="74"/>
                    </a:lnTo>
                    <a:lnTo>
                      <a:pt x="26" y="76"/>
                    </a:lnTo>
                    <a:lnTo>
                      <a:pt x="26" y="78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79"/>
                    </a:lnTo>
                    <a:lnTo>
                      <a:pt x="28" y="83"/>
                    </a:lnTo>
                    <a:lnTo>
                      <a:pt x="28" y="83"/>
                    </a:lnTo>
                    <a:close/>
                    <a:moveTo>
                      <a:pt x="27" y="113"/>
                    </a:moveTo>
                    <a:lnTo>
                      <a:pt x="22" y="113"/>
                    </a:lnTo>
                    <a:lnTo>
                      <a:pt x="22" y="120"/>
                    </a:lnTo>
                    <a:lnTo>
                      <a:pt x="27" y="120"/>
                    </a:lnTo>
                    <a:lnTo>
                      <a:pt x="27" y="113"/>
                    </a:lnTo>
                    <a:lnTo>
                      <a:pt x="27" y="113"/>
                    </a:lnTo>
                    <a:close/>
                    <a:moveTo>
                      <a:pt x="28" y="84"/>
                    </a:moveTo>
                    <a:lnTo>
                      <a:pt x="22" y="84"/>
                    </a:lnTo>
                    <a:lnTo>
                      <a:pt x="22" y="92"/>
                    </a:lnTo>
                    <a:lnTo>
                      <a:pt x="28" y="92"/>
                    </a:lnTo>
                    <a:lnTo>
                      <a:pt x="28" y="84"/>
                    </a:lnTo>
                    <a:lnTo>
                      <a:pt x="28" y="84"/>
                    </a:lnTo>
                    <a:close/>
                    <a:moveTo>
                      <a:pt x="26" y="166"/>
                    </a:moveTo>
                    <a:lnTo>
                      <a:pt x="26" y="166"/>
                    </a:lnTo>
                    <a:lnTo>
                      <a:pt x="24" y="167"/>
                    </a:lnTo>
                    <a:lnTo>
                      <a:pt x="22" y="169"/>
                    </a:lnTo>
                    <a:lnTo>
                      <a:pt x="22" y="170"/>
                    </a:lnTo>
                    <a:lnTo>
                      <a:pt x="21" y="171"/>
                    </a:lnTo>
                    <a:lnTo>
                      <a:pt x="20" y="172"/>
                    </a:lnTo>
                    <a:lnTo>
                      <a:pt x="19" y="176"/>
                    </a:lnTo>
                    <a:lnTo>
                      <a:pt x="19" y="178"/>
                    </a:lnTo>
                    <a:lnTo>
                      <a:pt x="17" y="179"/>
                    </a:lnTo>
                    <a:lnTo>
                      <a:pt x="15" y="180"/>
                    </a:lnTo>
                    <a:lnTo>
                      <a:pt x="14" y="182"/>
                    </a:lnTo>
                    <a:lnTo>
                      <a:pt x="12" y="183"/>
                    </a:lnTo>
                    <a:lnTo>
                      <a:pt x="11" y="186"/>
                    </a:lnTo>
                    <a:lnTo>
                      <a:pt x="10" y="188"/>
                    </a:lnTo>
                    <a:lnTo>
                      <a:pt x="10" y="190"/>
                    </a:lnTo>
                    <a:lnTo>
                      <a:pt x="10" y="193"/>
                    </a:lnTo>
                    <a:lnTo>
                      <a:pt x="10" y="198"/>
                    </a:lnTo>
                    <a:lnTo>
                      <a:pt x="11" y="200"/>
                    </a:lnTo>
                    <a:lnTo>
                      <a:pt x="10" y="202"/>
                    </a:lnTo>
                    <a:lnTo>
                      <a:pt x="8" y="203"/>
                    </a:lnTo>
                    <a:lnTo>
                      <a:pt x="6" y="206"/>
                    </a:lnTo>
                    <a:lnTo>
                      <a:pt x="5" y="209"/>
                    </a:lnTo>
                    <a:lnTo>
                      <a:pt x="4" y="210"/>
                    </a:lnTo>
                    <a:lnTo>
                      <a:pt x="4" y="212"/>
                    </a:lnTo>
                    <a:lnTo>
                      <a:pt x="4" y="214"/>
                    </a:lnTo>
                    <a:lnTo>
                      <a:pt x="4" y="217"/>
                    </a:lnTo>
                    <a:lnTo>
                      <a:pt x="4" y="219"/>
                    </a:lnTo>
                    <a:lnTo>
                      <a:pt x="5" y="221"/>
                    </a:lnTo>
                    <a:lnTo>
                      <a:pt x="6" y="222"/>
                    </a:lnTo>
                    <a:lnTo>
                      <a:pt x="6" y="222"/>
                    </a:lnTo>
                    <a:lnTo>
                      <a:pt x="26" y="222"/>
                    </a:lnTo>
                    <a:lnTo>
                      <a:pt x="26" y="166"/>
                    </a:lnTo>
                    <a:lnTo>
                      <a:pt x="26" y="166"/>
                    </a:lnTo>
                    <a:close/>
                    <a:moveTo>
                      <a:pt x="27" y="226"/>
                    </a:moveTo>
                    <a:lnTo>
                      <a:pt x="0" y="226"/>
                    </a:lnTo>
                    <a:lnTo>
                      <a:pt x="0" y="234"/>
                    </a:lnTo>
                    <a:lnTo>
                      <a:pt x="27" y="234"/>
                    </a:lnTo>
                    <a:lnTo>
                      <a:pt x="27" y="226"/>
                    </a:lnTo>
                    <a:lnTo>
                      <a:pt x="27" y="226"/>
                    </a:lnTo>
                    <a:close/>
                    <a:moveTo>
                      <a:pt x="277" y="118"/>
                    </a:moveTo>
                    <a:lnTo>
                      <a:pt x="277" y="118"/>
                    </a:lnTo>
                    <a:lnTo>
                      <a:pt x="279" y="121"/>
                    </a:lnTo>
                    <a:lnTo>
                      <a:pt x="280" y="122"/>
                    </a:lnTo>
                    <a:lnTo>
                      <a:pt x="281" y="124"/>
                    </a:lnTo>
                    <a:lnTo>
                      <a:pt x="283" y="125"/>
                    </a:lnTo>
                    <a:lnTo>
                      <a:pt x="284" y="126"/>
                    </a:lnTo>
                    <a:lnTo>
                      <a:pt x="287" y="126"/>
                    </a:lnTo>
                    <a:lnTo>
                      <a:pt x="287" y="126"/>
                    </a:lnTo>
                    <a:lnTo>
                      <a:pt x="288" y="127"/>
                    </a:lnTo>
                    <a:lnTo>
                      <a:pt x="288" y="128"/>
                    </a:lnTo>
                    <a:lnTo>
                      <a:pt x="288" y="129"/>
                    </a:lnTo>
                    <a:lnTo>
                      <a:pt x="288" y="130"/>
                    </a:lnTo>
                    <a:lnTo>
                      <a:pt x="289" y="131"/>
                    </a:lnTo>
                    <a:lnTo>
                      <a:pt x="290" y="132"/>
                    </a:lnTo>
                    <a:lnTo>
                      <a:pt x="292" y="133"/>
                    </a:lnTo>
                    <a:lnTo>
                      <a:pt x="293" y="133"/>
                    </a:lnTo>
                    <a:lnTo>
                      <a:pt x="293" y="118"/>
                    </a:lnTo>
                    <a:lnTo>
                      <a:pt x="277" y="118"/>
                    </a:lnTo>
                    <a:lnTo>
                      <a:pt x="277" y="118"/>
                    </a:lnTo>
                    <a:close/>
                    <a:moveTo>
                      <a:pt x="294" y="62"/>
                    </a:moveTo>
                    <a:lnTo>
                      <a:pt x="292" y="62"/>
                    </a:lnTo>
                    <a:lnTo>
                      <a:pt x="289" y="62"/>
                    </a:lnTo>
                    <a:lnTo>
                      <a:pt x="285" y="62"/>
                    </a:lnTo>
                    <a:lnTo>
                      <a:pt x="282" y="61"/>
                    </a:lnTo>
                    <a:lnTo>
                      <a:pt x="280" y="59"/>
                    </a:lnTo>
                    <a:lnTo>
                      <a:pt x="279" y="58"/>
                    </a:lnTo>
                    <a:lnTo>
                      <a:pt x="279" y="58"/>
                    </a:lnTo>
                    <a:lnTo>
                      <a:pt x="278" y="56"/>
                    </a:lnTo>
                    <a:lnTo>
                      <a:pt x="277" y="54"/>
                    </a:lnTo>
                    <a:lnTo>
                      <a:pt x="277" y="54"/>
                    </a:lnTo>
                    <a:lnTo>
                      <a:pt x="277" y="53"/>
                    </a:lnTo>
                    <a:lnTo>
                      <a:pt x="277" y="52"/>
                    </a:lnTo>
                    <a:lnTo>
                      <a:pt x="279" y="49"/>
                    </a:lnTo>
                    <a:lnTo>
                      <a:pt x="281" y="46"/>
                    </a:lnTo>
                    <a:lnTo>
                      <a:pt x="283" y="45"/>
                    </a:lnTo>
                    <a:lnTo>
                      <a:pt x="284" y="45"/>
                    </a:lnTo>
                    <a:lnTo>
                      <a:pt x="286" y="45"/>
                    </a:lnTo>
                    <a:lnTo>
                      <a:pt x="287" y="46"/>
                    </a:lnTo>
                    <a:lnTo>
                      <a:pt x="290" y="49"/>
                    </a:lnTo>
                    <a:lnTo>
                      <a:pt x="292" y="52"/>
                    </a:lnTo>
                    <a:lnTo>
                      <a:pt x="294" y="53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62"/>
                    </a:lnTo>
                    <a:lnTo>
                      <a:pt x="294" y="62"/>
                    </a:lnTo>
                    <a:close/>
                    <a:moveTo>
                      <a:pt x="298" y="53"/>
                    </a:moveTo>
                    <a:lnTo>
                      <a:pt x="322" y="53"/>
                    </a:lnTo>
                    <a:lnTo>
                      <a:pt x="322" y="233"/>
                    </a:lnTo>
                    <a:lnTo>
                      <a:pt x="298" y="233"/>
                    </a:lnTo>
                    <a:lnTo>
                      <a:pt x="298" y="53"/>
                    </a:lnTo>
                    <a:lnTo>
                      <a:pt x="298" y="53"/>
                    </a:lnTo>
                    <a:close/>
                    <a:moveTo>
                      <a:pt x="295" y="30"/>
                    </a:moveTo>
                    <a:lnTo>
                      <a:pt x="295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48"/>
                    </a:lnTo>
                    <a:lnTo>
                      <a:pt x="294" y="49"/>
                    </a:lnTo>
                    <a:lnTo>
                      <a:pt x="294" y="50"/>
                    </a:lnTo>
                    <a:lnTo>
                      <a:pt x="295" y="50"/>
                    </a:lnTo>
                    <a:lnTo>
                      <a:pt x="295" y="50"/>
                    </a:lnTo>
                    <a:lnTo>
                      <a:pt x="325" y="50"/>
                    </a:lnTo>
                    <a:lnTo>
                      <a:pt x="325" y="50"/>
                    </a:lnTo>
                    <a:lnTo>
                      <a:pt x="326" y="50"/>
                    </a:lnTo>
                    <a:lnTo>
                      <a:pt x="326" y="49"/>
                    </a:lnTo>
                    <a:lnTo>
                      <a:pt x="326" y="48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5" y="30"/>
                    </a:lnTo>
                    <a:lnTo>
                      <a:pt x="325" y="30"/>
                    </a:lnTo>
                    <a:lnTo>
                      <a:pt x="295" y="30"/>
                    </a:lnTo>
                    <a:lnTo>
                      <a:pt x="295" y="30"/>
                    </a:lnTo>
                    <a:close/>
                    <a:moveTo>
                      <a:pt x="311" y="0"/>
                    </a:moveTo>
                    <a:lnTo>
                      <a:pt x="310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09" y="0"/>
                    </a:lnTo>
                    <a:lnTo>
                      <a:pt x="308" y="1"/>
                    </a:lnTo>
                    <a:lnTo>
                      <a:pt x="307" y="1"/>
                    </a:lnTo>
                    <a:lnTo>
                      <a:pt x="306" y="2"/>
                    </a:lnTo>
                    <a:lnTo>
                      <a:pt x="305" y="3"/>
                    </a:lnTo>
                    <a:lnTo>
                      <a:pt x="303" y="5"/>
                    </a:lnTo>
                    <a:lnTo>
                      <a:pt x="303" y="7"/>
                    </a:lnTo>
                    <a:lnTo>
                      <a:pt x="302" y="11"/>
                    </a:lnTo>
                    <a:lnTo>
                      <a:pt x="302" y="13"/>
                    </a:lnTo>
                    <a:lnTo>
                      <a:pt x="300" y="14"/>
                    </a:lnTo>
                    <a:lnTo>
                      <a:pt x="299" y="14"/>
                    </a:lnTo>
                    <a:lnTo>
                      <a:pt x="299" y="16"/>
                    </a:lnTo>
                    <a:lnTo>
                      <a:pt x="298" y="17"/>
                    </a:lnTo>
                    <a:lnTo>
                      <a:pt x="297" y="18"/>
                    </a:lnTo>
                    <a:lnTo>
                      <a:pt x="297" y="20"/>
                    </a:lnTo>
                    <a:lnTo>
                      <a:pt x="298" y="22"/>
                    </a:lnTo>
                    <a:lnTo>
                      <a:pt x="299" y="22"/>
                    </a:lnTo>
                    <a:lnTo>
                      <a:pt x="299" y="25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7"/>
                    </a:lnTo>
                    <a:lnTo>
                      <a:pt x="300" y="27"/>
                    </a:lnTo>
                    <a:lnTo>
                      <a:pt x="310" y="27"/>
                    </a:lnTo>
                    <a:lnTo>
                      <a:pt x="319" y="27"/>
                    </a:lnTo>
                    <a:lnTo>
                      <a:pt x="320" y="27"/>
                    </a:lnTo>
                    <a:lnTo>
                      <a:pt x="320" y="26"/>
                    </a:lnTo>
                    <a:lnTo>
                      <a:pt x="321" y="26"/>
                    </a:lnTo>
                    <a:lnTo>
                      <a:pt x="321" y="26"/>
                    </a:lnTo>
                    <a:lnTo>
                      <a:pt x="321" y="25"/>
                    </a:lnTo>
                    <a:lnTo>
                      <a:pt x="321" y="22"/>
                    </a:lnTo>
                    <a:lnTo>
                      <a:pt x="322" y="22"/>
                    </a:lnTo>
                    <a:lnTo>
                      <a:pt x="323" y="20"/>
                    </a:lnTo>
                    <a:lnTo>
                      <a:pt x="323" y="18"/>
                    </a:lnTo>
                    <a:lnTo>
                      <a:pt x="322" y="17"/>
                    </a:lnTo>
                    <a:lnTo>
                      <a:pt x="321" y="16"/>
                    </a:lnTo>
                    <a:lnTo>
                      <a:pt x="320" y="14"/>
                    </a:lnTo>
                    <a:lnTo>
                      <a:pt x="319" y="14"/>
                    </a:lnTo>
                    <a:lnTo>
                      <a:pt x="318" y="13"/>
                    </a:lnTo>
                    <a:lnTo>
                      <a:pt x="318" y="11"/>
                    </a:lnTo>
                    <a:lnTo>
                      <a:pt x="317" y="7"/>
                    </a:lnTo>
                    <a:lnTo>
                      <a:pt x="316" y="5"/>
                    </a:lnTo>
                    <a:lnTo>
                      <a:pt x="315" y="3"/>
                    </a:lnTo>
                    <a:lnTo>
                      <a:pt x="314" y="2"/>
                    </a:lnTo>
                    <a:lnTo>
                      <a:pt x="313" y="1"/>
                    </a:lnTo>
                    <a:lnTo>
                      <a:pt x="312" y="1"/>
                    </a:lnTo>
                    <a:lnTo>
                      <a:pt x="311" y="0"/>
                    </a:lnTo>
                    <a:lnTo>
                      <a:pt x="311" y="0"/>
                    </a:lnTo>
                    <a:close/>
                    <a:moveTo>
                      <a:pt x="327" y="52"/>
                    </a:moveTo>
                    <a:lnTo>
                      <a:pt x="327" y="62"/>
                    </a:lnTo>
                    <a:lnTo>
                      <a:pt x="333" y="62"/>
                    </a:lnTo>
                    <a:lnTo>
                      <a:pt x="335" y="62"/>
                    </a:lnTo>
                    <a:lnTo>
                      <a:pt x="336" y="61"/>
                    </a:lnTo>
                    <a:lnTo>
                      <a:pt x="337" y="59"/>
                    </a:lnTo>
                    <a:lnTo>
                      <a:pt x="338" y="58"/>
                    </a:lnTo>
                    <a:lnTo>
                      <a:pt x="339" y="55"/>
                    </a:lnTo>
                    <a:lnTo>
                      <a:pt x="339" y="54"/>
                    </a:lnTo>
                    <a:lnTo>
                      <a:pt x="340" y="53"/>
                    </a:lnTo>
                    <a:lnTo>
                      <a:pt x="342" y="51"/>
                    </a:lnTo>
                    <a:lnTo>
                      <a:pt x="343" y="50"/>
                    </a:lnTo>
                    <a:lnTo>
                      <a:pt x="345" y="47"/>
                    </a:lnTo>
                    <a:lnTo>
                      <a:pt x="345" y="46"/>
                    </a:lnTo>
                    <a:lnTo>
                      <a:pt x="345" y="46"/>
                    </a:lnTo>
                    <a:lnTo>
                      <a:pt x="345" y="45"/>
                    </a:lnTo>
                    <a:lnTo>
                      <a:pt x="344" y="44"/>
                    </a:lnTo>
                    <a:lnTo>
                      <a:pt x="343" y="42"/>
                    </a:lnTo>
                    <a:lnTo>
                      <a:pt x="342" y="42"/>
                    </a:lnTo>
                    <a:lnTo>
                      <a:pt x="341" y="42"/>
                    </a:lnTo>
                    <a:lnTo>
                      <a:pt x="340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3"/>
                    </a:lnTo>
                    <a:lnTo>
                      <a:pt x="340" y="44"/>
                    </a:lnTo>
                    <a:lnTo>
                      <a:pt x="339" y="45"/>
                    </a:lnTo>
                    <a:lnTo>
                      <a:pt x="339" y="46"/>
                    </a:lnTo>
                    <a:lnTo>
                      <a:pt x="338" y="46"/>
                    </a:lnTo>
                    <a:lnTo>
                      <a:pt x="337" y="46"/>
                    </a:lnTo>
                    <a:lnTo>
                      <a:pt x="335" y="47"/>
                    </a:lnTo>
                    <a:lnTo>
                      <a:pt x="332" y="48"/>
                    </a:lnTo>
                    <a:lnTo>
                      <a:pt x="331" y="50"/>
                    </a:lnTo>
                    <a:lnTo>
                      <a:pt x="330" y="51"/>
                    </a:lnTo>
                    <a:lnTo>
                      <a:pt x="328" y="52"/>
                    </a:lnTo>
                    <a:lnTo>
                      <a:pt x="327" y="52"/>
                    </a:lnTo>
                    <a:lnTo>
                      <a:pt x="327" y="52"/>
                    </a:lnTo>
                    <a:close/>
                    <a:moveTo>
                      <a:pt x="326" y="65"/>
                    </a:moveTo>
                    <a:lnTo>
                      <a:pt x="333" y="65"/>
                    </a:lnTo>
                    <a:lnTo>
                      <a:pt x="333" y="74"/>
                    </a:lnTo>
                    <a:lnTo>
                      <a:pt x="326" y="74"/>
                    </a:lnTo>
                    <a:lnTo>
                      <a:pt x="326" y="65"/>
                    </a:lnTo>
                    <a:lnTo>
                      <a:pt x="326" y="65"/>
                    </a:lnTo>
                    <a:close/>
                    <a:moveTo>
                      <a:pt x="326" y="76"/>
                    </a:moveTo>
                    <a:lnTo>
                      <a:pt x="375" y="76"/>
                    </a:lnTo>
                    <a:lnTo>
                      <a:pt x="375" y="83"/>
                    </a:lnTo>
                    <a:lnTo>
                      <a:pt x="326" y="83"/>
                    </a:lnTo>
                    <a:lnTo>
                      <a:pt x="326" y="76"/>
                    </a:lnTo>
                    <a:lnTo>
                      <a:pt x="326" y="76"/>
                    </a:lnTo>
                    <a:close/>
                    <a:moveTo>
                      <a:pt x="326" y="86"/>
                    </a:moveTo>
                    <a:lnTo>
                      <a:pt x="375" y="86"/>
                    </a:lnTo>
                    <a:lnTo>
                      <a:pt x="375" y="107"/>
                    </a:lnTo>
                    <a:lnTo>
                      <a:pt x="326" y="107"/>
                    </a:lnTo>
                    <a:lnTo>
                      <a:pt x="326" y="86"/>
                    </a:lnTo>
                    <a:lnTo>
                      <a:pt x="326" y="86"/>
                    </a:lnTo>
                    <a:close/>
                    <a:moveTo>
                      <a:pt x="326" y="110"/>
                    </a:moveTo>
                    <a:lnTo>
                      <a:pt x="375" y="110"/>
                    </a:lnTo>
                    <a:lnTo>
                      <a:pt x="375" y="117"/>
                    </a:lnTo>
                    <a:lnTo>
                      <a:pt x="326" y="117"/>
                    </a:lnTo>
                    <a:lnTo>
                      <a:pt x="326" y="110"/>
                    </a:lnTo>
                    <a:lnTo>
                      <a:pt x="326" y="110"/>
                    </a:lnTo>
                    <a:close/>
                    <a:moveTo>
                      <a:pt x="361" y="121"/>
                    </a:moveTo>
                    <a:lnTo>
                      <a:pt x="361" y="121"/>
                    </a:lnTo>
                    <a:lnTo>
                      <a:pt x="361" y="122"/>
                    </a:lnTo>
                    <a:lnTo>
                      <a:pt x="362" y="122"/>
                    </a:lnTo>
                    <a:lnTo>
                      <a:pt x="363" y="124"/>
                    </a:lnTo>
                    <a:lnTo>
                      <a:pt x="364" y="126"/>
                    </a:lnTo>
                    <a:lnTo>
                      <a:pt x="366" y="126"/>
                    </a:lnTo>
                    <a:lnTo>
                      <a:pt x="367" y="128"/>
                    </a:lnTo>
                    <a:lnTo>
                      <a:pt x="369" y="128"/>
                    </a:lnTo>
                    <a:lnTo>
                      <a:pt x="371" y="129"/>
                    </a:lnTo>
                    <a:lnTo>
                      <a:pt x="371" y="130"/>
                    </a:lnTo>
                    <a:lnTo>
                      <a:pt x="372" y="132"/>
                    </a:lnTo>
                    <a:lnTo>
                      <a:pt x="373" y="134"/>
                    </a:lnTo>
                    <a:lnTo>
                      <a:pt x="374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21"/>
                    </a:lnTo>
                    <a:lnTo>
                      <a:pt x="361" y="121"/>
                    </a:lnTo>
                    <a:lnTo>
                      <a:pt x="361" y="121"/>
                    </a:lnTo>
                    <a:close/>
                    <a:moveTo>
                      <a:pt x="379" y="73"/>
                    </a:moveTo>
                    <a:lnTo>
                      <a:pt x="401" y="73"/>
                    </a:lnTo>
                    <a:lnTo>
                      <a:pt x="401" y="233"/>
                    </a:lnTo>
                    <a:lnTo>
                      <a:pt x="379" y="233"/>
                    </a:lnTo>
                    <a:lnTo>
                      <a:pt x="379" y="73"/>
                    </a:lnTo>
                    <a:lnTo>
                      <a:pt x="379" y="73"/>
                    </a:lnTo>
                    <a:close/>
                    <a:moveTo>
                      <a:pt x="377" y="50"/>
                    </a:moveTo>
                    <a:lnTo>
                      <a:pt x="404" y="50"/>
                    </a:lnTo>
                    <a:lnTo>
                      <a:pt x="404" y="50"/>
                    </a:lnTo>
                    <a:lnTo>
                      <a:pt x="404" y="50"/>
                    </a:lnTo>
                    <a:lnTo>
                      <a:pt x="405" y="51"/>
                    </a:lnTo>
                    <a:lnTo>
                      <a:pt x="405" y="51"/>
                    </a:lnTo>
                    <a:lnTo>
                      <a:pt x="405" y="67"/>
                    </a:lnTo>
                    <a:lnTo>
                      <a:pt x="405" y="68"/>
                    </a:lnTo>
                    <a:lnTo>
                      <a:pt x="404" y="68"/>
                    </a:lnTo>
                    <a:lnTo>
                      <a:pt x="404" y="68"/>
                    </a:lnTo>
                    <a:lnTo>
                      <a:pt x="404" y="69"/>
                    </a:lnTo>
                    <a:lnTo>
                      <a:pt x="377" y="69"/>
                    </a:lnTo>
                    <a:lnTo>
                      <a:pt x="377" y="68"/>
                    </a:lnTo>
                    <a:lnTo>
                      <a:pt x="376" y="68"/>
                    </a:lnTo>
                    <a:lnTo>
                      <a:pt x="376" y="68"/>
                    </a:lnTo>
                    <a:lnTo>
                      <a:pt x="376" y="67"/>
                    </a:lnTo>
                    <a:lnTo>
                      <a:pt x="376" y="51"/>
                    </a:lnTo>
                    <a:lnTo>
                      <a:pt x="376" y="51"/>
                    </a:lnTo>
                    <a:lnTo>
                      <a:pt x="376" y="50"/>
                    </a:lnTo>
                    <a:lnTo>
                      <a:pt x="377" y="50"/>
                    </a:lnTo>
                    <a:lnTo>
                      <a:pt x="377" y="50"/>
                    </a:lnTo>
                    <a:lnTo>
                      <a:pt x="377" y="50"/>
                    </a:lnTo>
                    <a:close/>
                    <a:moveTo>
                      <a:pt x="449" y="79"/>
                    </a:moveTo>
                    <a:lnTo>
                      <a:pt x="471" y="79"/>
                    </a:lnTo>
                    <a:lnTo>
                      <a:pt x="471" y="232"/>
                    </a:lnTo>
                    <a:lnTo>
                      <a:pt x="450" y="232"/>
                    </a:lnTo>
                    <a:lnTo>
                      <a:pt x="450" y="88"/>
                    </a:lnTo>
                    <a:lnTo>
                      <a:pt x="449" y="88"/>
                    </a:lnTo>
                    <a:lnTo>
                      <a:pt x="449" y="79"/>
                    </a:lnTo>
                    <a:lnTo>
                      <a:pt x="449" y="79"/>
                    </a:lnTo>
                    <a:close/>
                    <a:moveTo>
                      <a:pt x="447" y="63"/>
                    </a:moveTo>
                    <a:lnTo>
                      <a:pt x="471" y="63"/>
                    </a:lnTo>
                    <a:lnTo>
                      <a:pt x="472" y="63"/>
                    </a:lnTo>
                    <a:lnTo>
                      <a:pt x="473" y="64"/>
                    </a:lnTo>
                    <a:lnTo>
                      <a:pt x="473" y="76"/>
                    </a:lnTo>
                    <a:lnTo>
                      <a:pt x="472" y="77"/>
                    </a:lnTo>
                    <a:lnTo>
                      <a:pt x="471" y="78"/>
                    </a:lnTo>
                    <a:lnTo>
                      <a:pt x="447" y="78"/>
                    </a:lnTo>
                    <a:lnTo>
                      <a:pt x="447" y="77"/>
                    </a:lnTo>
                    <a:lnTo>
                      <a:pt x="447" y="76"/>
                    </a:lnTo>
                    <a:lnTo>
                      <a:pt x="447" y="64"/>
                    </a:lnTo>
                    <a:lnTo>
                      <a:pt x="447" y="63"/>
                    </a:lnTo>
                    <a:lnTo>
                      <a:pt x="447" y="63"/>
                    </a:lnTo>
                    <a:lnTo>
                      <a:pt x="447" y="63"/>
                    </a:lnTo>
                    <a:close/>
                    <a:moveTo>
                      <a:pt x="459" y="39"/>
                    </a:moveTo>
                    <a:lnTo>
                      <a:pt x="459" y="39"/>
                    </a:lnTo>
                    <a:lnTo>
                      <a:pt x="458" y="39"/>
                    </a:lnTo>
                    <a:lnTo>
                      <a:pt x="456" y="40"/>
                    </a:lnTo>
                    <a:lnTo>
                      <a:pt x="455" y="42"/>
                    </a:lnTo>
                    <a:lnTo>
                      <a:pt x="455" y="42"/>
                    </a:lnTo>
                    <a:lnTo>
                      <a:pt x="454" y="45"/>
                    </a:lnTo>
                    <a:lnTo>
                      <a:pt x="453" y="47"/>
                    </a:lnTo>
                    <a:lnTo>
                      <a:pt x="453" y="49"/>
                    </a:lnTo>
                    <a:lnTo>
                      <a:pt x="451" y="50"/>
                    </a:lnTo>
                    <a:lnTo>
                      <a:pt x="451" y="50"/>
                    </a:lnTo>
                    <a:lnTo>
                      <a:pt x="451" y="51"/>
                    </a:lnTo>
                    <a:lnTo>
                      <a:pt x="450" y="52"/>
                    </a:lnTo>
                    <a:lnTo>
                      <a:pt x="450" y="53"/>
                    </a:lnTo>
                    <a:lnTo>
                      <a:pt x="450" y="54"/>
                    </a:lnTo>
                    <a:lnTo>
                      <a:pt x="450" y="55"/>
                    </a:lnTo>
                    <a:lnTo>
                      <a:pt x="451" y="56"/>
                    </a:lnTo>
                    <a:lnTo>
                      <a:pt x="451" y="57"/>
                    </a:lnTo>
                    <a:lnTo>
                      <a:pt x="451" y="58"/>
                    </a:lnTo>
                    <a:lnTo>
                      <a:pt x="452" y="58"/>
                    </a:lnTo>
                    <a:lnTo>
                      <a:pt x="451" y="58"/>
                    </a:lnTo>
                    <a:lnTo>
                      <a:pt x="451" y="59"/>
                    </a:lnTo>
                    <a:lnTo>
                      <a:pt x="451" y="59"/>
                    </a:lnTo>
                    <a:lnTo>
                      <a:pt x="451" y="61"/>
                    </a:lnTo>
                    <a:lnTo>
                      <a:pt x="451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67" y="61"/>
                    </a:lnTo>
                    <a:lnTo>
                      <a:pt x="467" y="61"/>
                    </a:lnTo>
                    <a:lnTo>
                      <a:pt x="467" y="59"/>
                    </a:lnTo>
                    <a:lnTo>
                      <a:pt x="467" y="59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7"/>
                    </a:lnTo>
                    <a:lnTo>
                      <a:pt x="467" y="56"/>
                    </a:lnTo>
                    <a:lnTo>
                      <a:pt x="469" y="55"/>
                    </a:lnTo>
                    <a:lnTo>
                      <a:pt x="469" y="54"/>
                    </a:lnTo>
                    <a:lnTo>
                      <a:pt x="469" y="53"/>
                    </a:lnTo>
                    <a:lnTo>
                      <a:pt x="469" y="52"/>
                    </a:lnTo>
                    <a:lnTo>
                      <a:pt x="468" y="51"/>
                    </a:lnTo>
                    <a:lnTo>
                      <a:pt x="467" y="50"/>
                    </a:lnTo>
                    <a:lnTo>
                      <a:pt x="467" y="50"/>
                    </a:lnTo>
                    <a:lnTo>
                      <a:pt x="466" y="49"/>
                    </a:lnTo>
                    <a:lnTo>
                      <a:pt x="466" y="47"/>
                    </a:lnTo>
                    <a:lnTo>
                      <a:pt x="465" y="45"/>
                    </a:lnTo>
                    <a:lnTo>
                      <a:pt x="464" y="42"/>
                    </a:lnTo>
                    <a:lnTo>
                      <a:pt x="463" y="42"/>
                    </a:lnTo>
                    <a:lnTo>
                      <a:pt x="463" y="40"/>
                    </a:lnTo>
                    <a:lnTo>
                      <a:pt x="461" y="39"/>
                    </a:lnTo>
                    <a:lnTo>
                      <a:pt x="460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close/>
                    <a:moveTo>
                      <a:pt x="405" y="74"/>
                    </a:moveTo>
                    <a:lnTo>
                      <a:pt x="409" y="74"/>
                    </a:lnTo>
                    <a:lnTo>
                      <a:pt x="411" y="74"/>
                    </a:lnTo>
                    <a:lnTo>
                      <a:pt x="411" y="74"/>
                    </a:lnTo>
                    <a:lnTo>
                      <a:pt x="412" y="74"/>
                    </a:lnTo>
                    <a:lnTo>
                      <a:pt x="414" y="73"/>
                    </a:lnTo>
                    <a:lnTo>
                      <a:pt x="415" y="71"/>
                    </a:lnTo>
                    <a:lnTo>
                      <a:pt x="415" y="69"/>
                    </a:lnTo>
                    <a:lnTo>
                      <a:pt x="418" y="65"/>
                    </a:lnTo>
                    <a:lnTo>
                      <a:pt x="420" y="61"/>
                    </a:lnTo>
                    <a:lnTo>
                      <a:pt x="420" y="59"/>
                    </a:lnTo>
                    <a:lnTo>
                      <a:pt x="419" y="59"/>
                    </a:lnTo>
                    <a:lnTo>
                      <a:pt x="419" y="58"/>
                    </a:lnTo>
                    <a:lnTo>
                      <a:pt x="419" y="58"/>
                    </a:lnTo>
                    <a:lnTo>
                      <a:pt x="418" y="57"/>
                    </a:lnTo>
                    <a:lnTo>
                      <a:pt x="417" y="57"/>
                    </a:lnTo>
                    <a:lnTo>
                      <a:pt x="415" y="56"/>
                    </a:lnTo>
                    <a:lnTo>
                      <a:pt x="415" y="56"/>
                    </a:lnTo>
                    <a:lnTo>
                      <a:pt x="415" y="57"/>
                    </a:lnTo>
                    <a:lnTo>
                      <a:pt x="414" y="57"/>
                    </a:lnTo>
                    <a:lnTo>
                      <a:pt x="415" y="58"/>
                    </a:lnTo>
                    <a:lnTo>
                      <a:pt x="415" y="59"/>
                    </a:lnTo>
                    <a:lnTo>
                      <a:pt x="411" y="62"/>
                    </a:lnTo>
                    <a:lnTo>
                      <a:pt x="407" y="65"/>
                    </a:lnTo>
                    <a:lnTo>
                      <a:pt x="407" y="67"/>
                    </a:lnTo>
                    <a:lnTo>
                      <a:pt x="407" y="70"/>
                    </a:lnTo>
                    <a:lnTo>
                      <a:pt x="407" y="71"/>
                    </a:lnTo>
                    <a:lnTo>
                      <a:pt x="407" y="71"/>
                    </a:lnTo>
                    <a:lnTo>
                      <a:pt x="405" y="71"/>
                    </a:lnTo>
                    <a:lnTo>
                      <a:pt x="405" y="74"/>
                    </a:lnTo>
                    <a:lnTo>
                      <a:pt x="405" y="74"/>
                    </a:lnTo>
                    <a:close/>
                    <a:moveTo>
                      <a:pt x="405" y="76"/>
                    </a:moveTo>
                    <a:lnTo>
                      <a:pt x="410" y="76"/>
                    </a:lnTo>
                    <a:lnTo>
                      <a:pt x="410" y="83"/>
                    </a:lnTo>
                    <a:lnTo>
                      <a:pt x="405" y="83"/>
                    </a:lnTo>
                    <a:lnTo>
                      <a:pt x="405" y="76"/>
                    </a:lnTo>
                    <a:lnTo>
                      <a:pt x="405" y="76"/>
                    </a:lnTo>
                    <a:close/>
                    <a:moveTo>
                      <a:pt x="405" y="84"/>
                    </a:moveTo>
                    <a:lnTo>
                      <a:pt x="447" y="84"/>
                    </a:lnTo>
                    <a:lnTo>
                      <a:pt x="447" y="92"/>
                    </a:lnTo>
                    <a:lnTo>
                      <a:pt x="405" y="92"/>
                    </a:lnTo>
                    <a:lnTo>
                      <a:pt x="405" y="84"/>
                    </a:lnTo>
                    <a:lnTo>
                      <a:pt x="405" y="84"/>
                    </a:lnTo>
                    <a:close/>
                    <a:moveTo>
                      <a:pt x="339" y="121"/>
                    </a:moveTo>
                    <a:lnTo>
                      <a:pt x="340" y="121"/>
                    </a:lnTo>
                    <a:lnTo>
                      <a:pt x="340" y="122"/>
                    </a:lnTo>
                    <a:lnTo>
                      <a:pt x="339" y="122"/>
                    </a:lnTo>
                    <a:lnTo>
                      <a:pt x="338" y="124"/>
                    </a:lnTo>
                    <a:lnTo>
                      <a:pt x="337" y="126"/>
                    </a:lnTo>
                    <a:lnTo>
                      <a:pt x="335" y="126"/>
                    </a:lnTo>
                    <a:lnTo>
                      <a:pt x="334" y="128"/>
                    </a:lnTo>
                    <a:lnTo>
                      <a:pt x="332" y="128"/>
                    </a:lnTo>
                    <a:lnTo>
                      <a:pt x="331" y="129"/>
                    </a:lnTo>
                    <a:lnTo>
                      <a:pt x="330" y="130"/>
                    </a:lnTo>
                    <a:lnTo>
                      <a:pt x="329" y="132"/>
                    </a:lnTo>
                    <a:lnTo>
                      <a:pt x="328" y="134"/>
                    </a:lnTo>
                    <a:lnTo>
                      <a:pt x="327" y="134"/>
                    </a:lnTo>
                    <a:lnTo>
                      <a:pt x="327" y="134"/>
                    </a:lnTo>
                    <a:lnTo>
                      <a:pt x="326" y="134"/>
                    </a:lnTo>
                    <a:lnTo>
                      <a:pt x="326" y="134"/>
                    </a:lnTo>
                    <a:lnTo>
                      <a:pt x="326" y="121"/>
                    </a:lnTo>
                    <a:lnTo>
                      <a:pt x="339" y="121"/>
                    </a:lnTo>
                    <a:lnTo>
                      <a:pt x="339" y="121"/>
                    </a:lnTo>
                    <a:close/>
                    <a:moveTo>
                      <a:pt x="391" y="25"/>
                    </a:moveTo>
                    <a:lnTo>
                      <a:pt x="391" y="25"/>
                    </a:lnTo>
                    <a:lnTo>
                      <a:pt x="391" y="25"/>
                    </a:lnTo>
                    <a:lnTo>
                      <a:pt x="391" y="24"/>
                    </a:lnTo>
                    <a:lnTo>
                      <a:pt x="391" y="24"/>
                    </a:lnTo>
                    <a:lnTo>
                      <a:pt x="390" y="24"/>
                    </a:lnTo>
                    <a:lnTo>
                      <a:pt x="390" y="24"/>
                    </a:lnTo>
                    <a:lnTo>
                      <a:pt x="389" y="25"/>
                    </a:lnTo>
                    <a:lnTo>
                      <a:pt x="388" y="25"/>
                    </a:lnTo>
                    <a:lnTo>
                      <a:pt x="387" y="26"/>
                    </a:lnTo>
                    <a:lnTo>
                      <a:pt x="387" y="27"/>
                    </a:lnTo>
                    <a:lnTo>
                      <a:pt x="385" y="29"/>
                    </a:lnTo>
                    <a:lnTo>
                      <a:pt x="384" y="31"/>
                    </a:lnTo>
                    <a:lnTo>
                      <a:pt x="384" y="34"/>
                    </a:lnTo>
                    <a:lnTo>
                      <a:pt x="384" y="35"/>
                    </a:lnTo>
                    <a:lnTo>
                      <a:pt x="383" y="36"/>
                    </a:lnTo>
                    <a:lnTo>
                      <a:pt x="382" y="37"/>
                    </a:lnTo>
                    <a:lnTo>
                      <a:pt x="380" y="38"/>
                    </a:lnTo>
                    <a:lnTo>
                      <a:pt x="380" y="40"/>
                    </a:lnTo>
                    <a:lnTo>
                      <a:pt x="379" y="42"/>
                    </a:lnTo>
                    <a:lnTo>
                      <a:pt x="379" y="42"/>
                    </a:lnTo>
                    <a:lnTo>
                      <a:pt x="379" y="44"/>
                    </a:lnTo>
                    <a:lnTo>
                      <a:pt x="380" y="45"/>
                    </a:lnTo>
                    <a:lnTo>
                      <a:pt x="381" y="46"/>
                    </a:lnTo>
                    <a:lnTo>
                      <a:pt x="381" y="47"/>
                    </a:lnTo>
                    <a:lnTo>
                      <a:pt x="382" y="47"/>
                    </a:lnTo>
                    <a:lnTo>
                      <a:pt x="382" y="48"/>
                    </a:lnTo>
                    <a:lnTo>
                      <a:pt x="382" y="48"/>
                    </a:lnTo>
                    <a:lnTo>
                      <a:pt x="383" y="48"/>
                    </a:lnTo>
                    <a:lnTo>
                      <a:pt x="390" y="48"/>
                    </a:lnTo>
                    <a:lnTo>
                      <a:pt x="390" y="48"/>
                    </a:lnTo>
                    <a:lnTo>
                      <a:pt x="391" y="48"/>
                    </a:lnTo>
                    <a:lnTo>
                      <a:pt x="398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7"/>
                    </a:lnTo>
                    <a:lnTo>
                      <a:pt x="399" y="46"/>
                    </a:lnTo>
                    <a:lnTo>
                      <a:pt x="401" y="46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01" y="42"/>
                    </a:lnTo>
                    <a:lnTo>
                      <a:pt x="401" y="40"/>
                    </a:lnTo>
                    <a:lnTo>
                      <a:pt x="400" y="38"/>
                    </a:lnTo>
                    <a:lnTo>
                      <a:pt x="399" y="38"/>
                    </a:lnTo>
                    <a:lnTo>
                      <a:pt x="398" y="37"/>
                    </a:lnTo>
                    <a:lnTo>
                      <a:pt x="397" y="35"/>
                    </a:lnTo>
                    <a:lnTo>
                      <a:pt x="397" y="34"/>
                    </a:lnTo>
                    <a:lnTo>
                      <a:pt x="396" y="31"/>
                    </a:lnTo>
                    <a:lnTo>
                      <a:pt x="395" y="30"/>
                    </a:lnTo>
                    <a:lnTo>
                      <a:pt x="395" y="27"/>
                    </a:lnTo>
                    <a:lnTo>
                      <a:pt x="394" y="26"/>
                    </a:lnTo>
                    <a:lnTo>
                      <a:pt x="393" y="26"/>
                    </a:lnTo>
                    <a:lnTo>
                      <a:pt x="392" y="25"/>
                    </a:lnTo>
                    <a:lnTo>
                      <a:pt x="391" y="25"/>
                    </a:lnTo>
                    <a:lnTo>
                      <a:pt x="391" y="25"/>
                    </a:lnTo>
                    <a:close/>
                    <a:moveTo>
                      <a:pt x="375" y="74"/>
                    </a:moveTo>
                    <a:lnTo>
                      <a:pt x="371" y="74"/>
                    </a:lnTo>
                    <a:lnTo>
                      <a:pt x="370" y="74"/>
                    </a:lnTo>
                    <a:lnTo>
                      <a:pt x="369" y="74"/>
                    </a:lnTo>
                    <a:lnTo>
                      <a:pt x="368" y="74"/>
                    </a:lnTo>
                    <a:lnTo>
                      <a:pt x="367" y="73"/>
                    </a:lnTo>
                    <a:lnTo>
                      <a:pt x="366" y="71"/>
                    </a:lnTo>
                    <a:lnTo>
                      <a:pt x="366" y="69"/>
                    </a:lnTo>
                    <a:lnTo>
                      <a:pt x="363" y="65"/>
                    </a:lnTo>
                    <a:lnTo>
                      <a:pt x="360" y="61"/>
                    </a:lnTo>
                    <a:lnTo>
                      <a:pt x="360" y="59"/>
                    </a:lnTo>
                    <a:lnTo>
                      <a:pt x="361" y="59"/>
                    </a:lnTo>
                    <a:lnTo>
                      <a:pt x="362" y="58"/>
                    </a:lnTo>
                    <a:lnTo>
                      <a:pt x="362" y="58"/>
                    </a:lnTo>
                    <a:lnTo>
                      <a:pt x="363" y="57"/>
                    </a:lnTo>
                    <a:lnTo>
                      <a:pt x="364" y="57"/>
                    </a:lnTo>
                    <a:lnTo>
                      <a:pt x="365" y="56"/>
                    </a:lnTo>
                    <a:lnTo>
                      <a:pt x="366" y="56"/>
                    </a:lnTo>
                    <a:lnTo>
                      <a:pt x="366" y="57"/>
                    </a:lnTo>
                    <a:lnTo>
                      <a:pt x="366" y="57"/>
                    </a:lnTo>
                    <a:lnTo>
                      <a:pt x="366" y="58"/>
                    </a:lnTo>
                    <a:lnTo>
                      <a:pt x="366" y="59"/>
                    </a:lnTo>
                    <a:lnTo>
                      <a:pt x="369" y="62"/>
                    </a:lnTo>
                    <a:lnTo>
                      <a:pt x="373" y="65"/>
                    </a:lnTo>
                    <a:lnTo>
                      <a:pt x="374" y="67"/>
                    </a:lnTo>
                    <a:lnTo>
                      <a:pt x="374" y="70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4"/>
                    </a:lnTo>
                    <a:lnTo>
                      <a:pt x="375" y="74"/>
                    </a:lnTo>
                    <a:close/>
                    <a:moveTo>
                      <a:pt x="405" y="94"/>
                    </a:moveTo>
                    <a:lnTo>
                      <a:pt x="447" y="94"/>
                    </a:lnTo>
                    <a:lnTo>
                      <a:pt x="447" y="110"/>
                    </a:lnTo>
                    <a:lnTo>
                      <a:pt x="405" y="110"/>
                    </a:lnTo>
                    <a:lnTo>
                      <a:pt x="405" y="94"/>
                    </a:lnTo>
                    <a:lnTo>
                      <a:pt x="405" y="94"/>
                    </a:lnTo>
                    <a:close/>
                    <a:moveTo>
                      <a:pt x="405" y="113"/>
                    </a:moveTo>
                    <a:lnTo>
                      <a:pt x="447" y="113"/>
                    </a:lnTo>
                    <a:lnTo>
                      <a:pt x="447" y="120"/>
                    </a:lnTo>
                    <a:lnTo>
                      <a:pt x="405" y="120"/>
                    </a:lnTo>
                    <a:lnTo>
                      <a:pt x="405" y="113"/>
                    </a:lnTo>
                    <a:lnTo>
                      <a:pt x="405" y="113"/>
                    </a:lnTo>
                    <a:close/>
                    <a:moveTo>
                      <a:pt x="405" y="134"/>
                    </a:moveTo>
                    <a:lnTo>
                      <a:pt x="407" y="133"/>
                    </a:lnTo>
                    <a:lnTo>
                      <a:pt x="409" y="131"/>
                    </a:lnTo>
                    <a:lnTo>
                      <a:pt x="411" y="130"/>
                    </a:lnTo>
                    <a:lnTo>
                      <a:pt x="414" y="128"/>
                    </a:lnTo>
                    <a:lnTo>
                      <a:pt x="415" y="126"/>
                    </a:lnTo>
                    <a:lnTo>
                      <a:pt x="416" y="126"/>
                    </a:lnTo>
                    <a:lnTo>
                      <a:pt x="418" y="124"/>
                    </a:lnTo>
                    <a:lnTo>
                      <a:pt x="418" y="123"/>
                    </a:lnTo>
                    <a:lnTo>
                      <a:pt x="419" y="122"/>
                    </a:lnTo>
                    <a:lnTo>
                      <a:pt x="419" y="122"/>
                    </a:lnTo>
                    <a:lnTo>
                      <a:pt x="405" y="122"/>
                    </a:lnTo>
                    <a:lnTo>
                      <a:pt x="405" y="134"/>
                    </a:lnTo>
                    <a:lnTo>
                      <a:pt x="405" y="134"/>
                    </a:lnTo>
                    <a:close/>
                    <a:moveTo>
                      <a:pt x="446" y="134"/>
                    </a:moveTo>
                    <a:lnTo>
                      <a:pt x="445" y="134"/>
                    </a:lnTo>
                    <a:lnTo>
                      <a:pt x="443" y="131"/>
                    </a:lnTo>
                    <a:lnTo>
                      <a:pt x="440" y="130"/>
                    </a:lnTo>
                    <a:lnTo>
                      <a:pt x="438" y="128"/>
                    </a:lnTo>
                    <a:lnTo>
                      <a:pt x="436" y="126"/>
                    </a:lnTo>
                    <a:lnTo>
                      <a:pt x="435" y="126"/>
                    </a:lnTo>
                    <a:lnTo>
                      <a:pt x="435" y="124"/>
                    </a:lnTo>
                    <a:lnTo>
                      <a:pt x="434" y="123"/>
                    </a:lnTo>
                    <a:lnTo>
                      <a:pt x="433" y="122"/>
                    </a:lnTo>
                    <a:lnTo>
                      <a:pt x="433" y="122"/>
                    </a:lnTo>
                    <a:lnTo>
                      <a:pt x="447" y="122"/>
                    </a:lnTo>
                    <a:lnTo>
                      <a:pt x="446" y="134"/>
                    </a:lnTo>
                    <a:lnTo>
                      <a:pt x="446" y="134"/>
                    </a:lnTo>
                    <a:close/>
                    <a:moveTo>
                      <a:pt x="447" y="79"/>
                    </a:moveTo>
                    <a:lnTo>
                      <a:pt x="444" y="79"/>
                    </a:lnTo>
                    <a:lnTo>
                      <a:pt x="444" y="70"/>
                    </a:lnTo>
                    <a:lnTo>
                      <a:pt x="443" y="69"/>
                    </a:lnTo>
                    <a:lnTo>
                      <a:pt x="443" y="69"/>
                    </a:lnTo>
                    <a:lnTo>
                      <a:pt x="441" y="69"/>
                    </a:lnTo>
                    <a:lnTo>
                      <a:pt x="440" y="69"/>
                    </a:lnTo>
                    <a:lnTo>
                      <a:pt x="439" y="70"/>
                    </a:lnTo>
                    <a:lnTo>
                      <a:pt x="438" y="70"/>
                    </a:lnTo>
                    <a:lnTo>
                      <a:pt x="438" y="71"/>
                    </a:lnTo>
                    <a:lnTo>
                      <a:pt x="438" y="72"/>
                    </a:lnTo>
                    <a:lnTo>
                      <a:pt x="438" y="73"/>
                    </a:lnTo>
                    <a:lnTo>
                      <a:pt x="438" y="73"/>
                    </a:lnTo>
                    <a:lnTo>
                      <a:pt x="436" y="74"/>
                    </a:lnTo>
                    <a:lnTo>
                      <a:pt x="435" y="74"/>
                    </a:lnTo>
                    <a:lnTo>
                      <a:pt x="435" y="75"/>
                    </a:lnTo>
                    <a:lnTo>
                      <a:pt x="435" y="76"/>
                    </a:lnTo>
                    <a:lnTo>
                      <a:pt x="435" y="77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6" y="79"/>
                    </a:lnTo>
                    <a:lnTo>
                      <a:pt x="438" y="81"/>
                    </a:lnTo>
                    <a:lnTo>
                      <a:pt x="439" y="82"/>
                    </a:lnTo>
                    <a:lnTo>
                      <a:pt x="441" y="82"/>
                    </a:lnTo>
                    <a:lnTo>
                      <a:pt x="442" y="82"/>
                    </a:lnTo>
                    <a:lnTo>
                      <a:pt x="445" y="82"/>
                    </a:lnTo>
                    <a:lnTo>
                      <a:pt x="447" y="82"/>
                    </a:lnTo>
                    <a:lnTo>
                      <a:pt x="447" y="79"/>
                    </a:lnTo>
                    <a:lnTo>
                      <a:pt x="447" y="79"/>
                    </a:lnTo>
                    <a:close/>
                    <a:moveTo>
                      <a:pt x="473" y="83"/>
                    </a:moveTo>
                    <a:lnTo>
                      <a:pt x="478" y="83"/>
                    </a:lnTo>
                    <a:lnTo>
                      <a:pt x="479" y="83"/>
                    </a:lnTo>
                    <a:lnTo>
                      <a:pt x="480" y="82"/>
                    </a:lnTo>
                    <a:lnTo>
                      <a:pt x="481" y="82"/>
                    </a:lnTo>
                    <a:lnTo>
                      <a:pt x="482" y="82"/>
                    </a:lnTo>
                    <a:lnTo>
                      <a:pt x="483" y="79"/>
                    </a:lnTo>
                    <a:lnTo>
                      <a:pt x="483" y="77"/>
                    </a:lnTo>
                    <a:lnTo>
                      <a:pt x="484" y="75"/>
                    </a:lnTo>
                    <a:lnTo>
                      <a:pt x="485" y="74"/>
                    </a:lnTo>
                    <a:lnTo>
                      <a:pt x="486" y="73"/>
                    </a:lnTo>
                    <a:lnTo>
                      <a:pt x="487" y="72"/>
                    </a:lnTo>
                    <a:lnTo>
                      <a:pt x="487" y="71"/>
                    </a:lnTo>
                    <a:lnTo>
                      <a:pt x="488" y="70"/>
                    </a:lnTo>
                    <a:lnTo>
                      <a:pt x="488" y="70"/>
                    </a:lnTo>
                    <a:lnTo>
                      <a:pt x="488" y="68"/>
                    </a:lnTo>
                    <a:lnTo>
                      <a:pt x="488" y="66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6" y="64"/>
                    </a:lnTo>
                    <a:lnTo>
                      <a:pt x="485" y="64"/>
                    </a:lnTo>
                    <a:lnTo>
                      <a:pt x="484" y="65"/>
                    </a:lnTo>
                    <a:lnTo>
                      <a:pt x="484" y="65"/>
                    </a:lnTo>
                    <a:lnTo>
                      <a:pt x="484" y="66"/>
                    </a:lnTo>
                    <a:lnTo>
                      <a:pt x="484" y="67"/>
                    </a:lnTo>
                    <a:lnTo>
                      <a:pt x="483" y="68"/>
                    </a:lnTo>
                    <a:lnTo>
                      <a:pt x="480" y="70"/>
                    </a:lnTo>
                    <a:lnTo>
                      <a:pt x="479" y="70"/>
                    </a:lnTo>
                    <a:lnTo>
                      <a:pt x="477" y="71"/>
                    </a:lnTo>
                    <a:lnTo>
                      <a:pt x="476" y="72"/>
                    </a:lnTo>
                    <a:lnTo>
                      <a:pt x="475" y="74"/>
                    </a:lnTo>
                    <a:lnTo>
                      <a:pt x="475" y="76"/>
                    </a:lnTo>
                    <a:lnTo>
                      <a:pt x="475" y="78"/>
                    </a:lnTo>
                    <a:lnTo>
                      <a:pt x="475" y="79"/>
                    </a:lnTo>
                    <a:lnTo>
                      <a:pt x="475" y="79"/>
                    </a:lnTo>
                    <a:lnTo>
                      <a:pt x="473" y="79"/>
                    </a:lnTo>
                    <a:lnTo>
                      <a:pt x="473" y="83"/>
                    </a:lnTo>
                    <a:lnTo>
                      <a:pt x="473" y="83"/>
                    </a:lnTo>
                    <a:close/>
                    <a:moveTo>
                      <a:pt x="474" y="113"/>
                    </a:moveTo>
                    <a:lnTo>
                      <a:pt x="479" y="113"/>
                    </a:lnTo>
                    <a:lnTo>
                      <a:pt x="479" y="120"/>
                    </a:lnTo>
                    <a:lnTo>
                      <a:pt x="474" y="120"/>
                    </a:lnTo>
                    <a:lnTo>
                      <a:pt x="474" y="113"/>
                    </a:lnTo>
                    <a:lnTo>
                      <a:pt x="474" y="113"/>
                    </a:lnTo>
                    <a:close/>
                    <a:moveTo>
                      <a:pt x="473" y="84"/>
                    </a:moveTo>
                    <a:lnTo>
                      <a:pt x="479" y="84"/>
                    </a:lnTo>
                    <a:lnTo>
                      <a:pt x="479" y="92"/>
                    </a:lnTo>
                    <a:lnTo>
                      <a:pt x="473" y="92"/>
                    </a:lnTo>
                    <a:lnTo>
                      <a:pt x="473" y="84"/>
                    </a:lnTo>
                    <a:lnTo>
                      <a:pt x="473" y="84"/>
                    </a:lnTo>
                    <a:close/>
                    <a:moveTo>
                      <a:pt x="475" y="166"/>
                    </a:moveTo>
                    <a:lnTo>
                      <a:pt x="475" y="166"/>
                    </a:lnTo>
                    <a:lnTo>
                      <a:pt x="477" y="167"/>
                    </a:lnTo>
                    <a:lnTo>
                      <a:pt x="479" y="169"/>
                    </a:lnTo>
                    <a:lnTo>
                      <a:pt x="479" y="170"/>
                    </a:lnTo>
                    <a:lnTo>
                      <a:pt x="480" y="171"/>
                    </a:lnTo>
                    <a:lnTo>
                      <a:pt x="481" y="172"/>
                    </a:lnTo>
                    <a:lnTo>
                      <a:pt x="483" y="176"/>
                    </a:lnTo>
                    <a:lnTo>
                      <a:pt x="483" y="178"/>
                    </a:lnTo>
                    <a:lnTo>
                      <a:pt x="484" y="179"/>
                    </a:lnTo>
                    <a:lnTo>
                      <a:pt x="486" y="180"/>
                    </a:lnTo>
                    <a:lnTo>
                      <a:pt x="487" y="182"/>
                    </a:lnTo>
                    <a:lnTo>
                      <a:pt x="489" y="183"/>
                    </a:lnTo>
                    <a:lnTo>
                      <a:pt x="490" y="186"/>
                    </a:lnTo>
                    <a:lnTo>
                      <a:pt x="491" y="188"/>
                    </a:lnTo>
                    <a:lnTo>
                      <a:pt x="491" y="190"/>
                    </a:lnTo>
                    <a:lnTo>
                      <a:pt x="491" y="193"/>
                    </a:lnTo>
                    <a:lnTo>
                      <a:pt x="491" y="198"/>
                    </a:lnTo>
                    <a:lnTo>
                      <a:pt x="490" y="200"/>
                    </a:lnTo>
                    <a:lnTo>
                      <a:pt x="491" y="202"/>
                    </a:lnTo>
                    <a:lnTo>
                      <a:pt x="493" y="203"/>
                    </a:lnTo>
                    <a:lnTo>
                      <a:pt x="495" y="206"/>
                    </a:lnTo>
                    <a:lnTo>
                      <a:pt x="497" y="209"/>
                    </a:lnTo>
                    <a:lnTo>
                      <a:pt x="497" y="210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7" y="217"/>
                    </a:lnTo>
                    <a:lnTo>
                      <a:pt x="497" y="219"/>
                    </a:lnTo>
                    <a:lnTo>
                      <a:pt x="496" y="221"/>
                    </a:lnTo>
                    <a:lnTo>
                      <a:pt x="496" y="222"/>
                    </a:lnTo>
                    <a:lnTo>
                      <a:pt x="495" y="222"/>
                    </a:lnTo>
                    <a:lnTo>
                      <a:pt x="475" y="222"/>
                    </a:lnTo>
                    <a:lnTo>
                      <a:pt x="475" y="166"/>
                    </a:lnTo>
                    <a:lnTo>
                      <a:pt x="475" y="166"/>
                    </a:lnTo>
                    <a:close/>
                    <a:moveTo>
                      <a:pt x="474" y="226"/>
                    </a:moveTo>
                    <a:lnTo>
                      <a:pt x="501" y="226"/>
                    </a:lnTo>
                    <a:lnTo>
                      <a:pt x="501" y="234"/>
                    </a:lnTo>
                    <a:lnTo>
                      <a:pt x="474" y="234"/>
                    </a:lnTo>
                    <a:lnTo>
                      <a:pt x="474" y="2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ṣḻïḋé">
                <a:extLst>
                  <a:ext uri="{FF2B5EF4-FFF2-40B4-BE49-F238E27FC236}">
                    <a16:creationId xmlns:a16="http://schemas.microsoft.com/office/drawing/2014/main" id="{D90194DA-8E6F-444D-9EED-CAC32B9D9E84}"/>
                  </a:ext>
                </a:extLst>
              </p:cNvPr>
              <p:cNvSpPr/>
              <p:nvPr/>
            </p:nvSpPr>
            <p:spPr bwMode="auto">
              <a:xfrm>
                <a:off x="1914526" y="2486026"/>
                <a:ext cx="1882775" cy="1882775"/>
              </a:xfrm>
              <a:custGeom>
                <a:avLst/>
                <a:gdLst>
                  <a:gd name="T0" fmla="*/ 784 w 1186"/>
                  <a:gd name="T1" fmla="*/ 31 h 1186"/>
                  <a:gd name="T2" fmla="*/ 982 w 1186"/>
                  <a:gd name="T3" fmla="*/ 145 h 1186"/>
                  <a:gd name="T4" fmla="*/ 1122 w 1186"/>
                  <a:gd name="T5" fmla="*/ 323 h 1186"/>
                  <a:gd name="T6" fmla="*/ 1184 w 1186"/>
                  <a:gd name="T7" fmla="*/ 548 h 1186"/>
                  <a:gd name="T8" fmla="*/ 1171 w 1186"/>
                  <a:gd name="T9" fmla="*/ 727 h 1186"/>
                  <a:gd name="T10" fmla="*/ 1077 w 1186"/>
                  <a:gd name="T11" fmla="*/ 936 h 1186"/>
                  <a:gd name="T12" fmla="*/ 913 w 1186"/>
                  <a:gd name="T13" fmla="*/ 1093 h 1186"/>
                  <a:gd name="T14" fmla="*/ 698 w 1186"/>
                  <a:gd name="T15" fmla="*/ 1177 h 1186"/>
                  <a:gd name="T16" fmla="*/ 518 w 1186"/>
                  <a:gd name="T17" fmla="*/ 1181 h 1186"/>
                  <a:gd name="T18" fmla="*/ 298 w 1186"/>
                  <a:gd name="T19" fmla="*/ 1108 h 1186"/>
                  <a:gd name="T20" fmla="*/ 127 w 1186"/>
                  <a:gd name="T21" fmla="*/ 960 h 1186"/>
                  <a:gd name="T22" fmla="*/ 23 w 1186"/>
                  <a:gd name="T23" fmla="*/ 756 h 1186"/>
                  <a:gd name="T24" fmla="*/ 1 w 1186"/>
                  <a:gd name="T25" fmla="*/ 578 h 1186"/>
                  <a:gd name="T26" fmla="*/ 53 w 1186"/>
                  <a:gd name="T27" fmla="*/ 349 h 1186"/>
                  <a:gd name="T28" fmla="*/ 184 w 1186"/>
                  <a:gd name="T29" fmla="*/ 164 h 1186"/>
                  <a:gd name="T30" fmla="*/ 376 w 1186"/>
                  <a:gd name="T31" fmla="*/ 42 h 1186"/>
                  <a:gd name="T32" fmla="*/ 593 w 1186"/>
                  <a:gd name="T33" fmla="*/ 0 h 1186"/>
                  <a:gd name="T34" fmla="*/ 491 w 1186"/>
                  <a:gd name="T35" fmla="*/ 233 h 1186"/>
                  <a:gd name="T36" fmla="*/ 362 w 1186"/>
                  <a:gd name="T37" fmla="*/ 299 h 1186"/>
                  <a:gd name="T38" fmla="*/ 268 w 1186"/>
                  <a:gd name="T39" fmla="*/ 407 h 1186"/>
                  <a:gd name="T40" fmla="*/ 222 w 1186"/>
                  <a:gd name="T41" fmla="*/ 546 h 1186"/>
                  <a:gd name="T42" fmla="*/ 224 w 1186"/>
                  <a:gd name="T43" fmla="*/ 660 h 1186"/>
                  <a:gd name="T44" fmla="*/ 278 w 1186"/>
                  <a:gd name="T45" fmla="*/ 795 h 1186"/>
                  <a:gd name="T46" fmla="*/ 392 w 1186"/>
                  <a:gd name="T47" fmla="*/ 908 h 1186"/>
                  <a:gd name="T48" fmla="*/ 431 w 1186"/>
                  <a:gd name="T49" fmla="*/ 916 h 1186"/>
                  <a:gd name="T50" fmla="*/ 304 w 1186"/>
                  <a:gd name="T51" fmla="*/ 809 h 1186"/>
                  <a:gd name="T52" fmla="*/ 244 w 1186"/>
                  <a:gd name="T53" fmla="*/ 684 h 1186"/>
                  <a:gd name="T54" fmla="*/ 232 w 1186"/>
                  <a:gd name="T55" fmla="*/ 575 h 1186"/>
                  <a:gd name="T56" fmla="*/ 268 w 1186"/>
                  <a:gd name="T57" fmla="*/ 437 h 1186"/>
                  <a:gd name="T58" fmla="*/ 351 w 1186"/>
                  <a:gd name="T59" fmla="*/ 326 h 1186"/>
                  <a:gd name="T60" fmla="*/ 469 w 1186"/>
                  <a:gd name="T61" fmla="*/ 254 h 1186"/>
                  <a:gd name="T62" fmla="*/ 593 w 1186"/>
                  <a:gd name="T63" fmla="*/ 232 h 1186"/>
                  <a:gd name="T64" fmla="*/ 717 w 1186"/>
                  <a:gd name="T65" fmla="*/ 254 h 1186"/>
                  <a:gd name="T66" fmla="*/ 836 w 1186"/>
                  <a:gd name="T67" fmla="*/ 326 h 1186"/>
                  <a:gd name="T68" fmla="*/ 919 w 1186"/>
                  <a:gd name="T69" fmla="*/ 437 h 1186"/>
                  <a:gd name="T70" fmla="*/ 954 w 1186"/>
                  <a:gd name="T71" fmla="*/ 575 h 1186"/>
                  <a:gd name="T72" fmla="*/ 943 w 1186"/>
                  <a:gd name="T73" fmla="*/ 684 h 1186"/>
                  <a:gd name="T74" fmla="*/ 883 w 1186"/>
                  <a:gd name="T75" fmla="*/ 809 h 1186"/>
                  <a:gd name="T76" fmla="*/ 756 w 1186"/>
                  <a:gd name="T77" fmla="*/ 916 h 1186"/>
                  <a:gd name="T78" fmla="*/ 795 w 1186"/>
                  <a:gd name="T79" fmla="*/ 909 h 1186"/>
                  <a:gd name="T80" fmla="*/ 909 w 1186"/>
                  <a:gd name="T81" fmla="*/ 795 h 1186"/>
                  <a:gd name="T82" fmla="*/ 961 w 1186"/>
                  <a:gd name="T83" fmla="*/ 660 h 1186"/>
                  <a:gd name="T84" fmla="*/ 965 w 1186"/>
                  <a:gd name="T85" fmla="*/ 546 h 1186"/>
                  <a:gd name="T86" fmla="*/ 918 w 1186"/>
                  <a:gd name="T87" fmla="*/ 407 h 1186"/>
                  <a:gd name="T88" fmla="*/ 825 w 1186"/>
                  <a:gd name="T89" fmla="*/ 299 h 1186"/>
                  <a:gd name="T90" fmla="*/ 696 w 1186"/>
                  <a:gd name="T91" fmla="*/ 233 h 1186"/>
                  <a:gd name="T92" fmla="*/ 593 w 1186"/>
                  <a:gd name="T93" fmla="*/ 14 h 1186"/>
                  <a:gd name="T94" fmla="*/ 408 w 1186"/>
                  <a:gd name="T95" fmla="*/ 44 h 1186"/>
                  <a:gd name="T96" fmla="*/ 214 w 1186"/>
                  <a:gd name="T97" fmla="*/ 155 h 1186"/>
                  <a:gd name="T98" fmla="*/ 77 w 1186"/>
                  <a:gd name="T99" fmla="*/ 330 h 1186"/>
                  <a:gd name="T100" fmla="*/ 15 w 1186"/>
                  <a:gd name="T101" fmla="*/ 548 h 1186"/>
                  <a:gd name="T102" fmla="*/ 28 w 1186"/>
                  <a:gd name="T103" fmla="*/ 724 h 1186"/>
                  <a:gd name="T104" fmla="*/ 120 w 1186"/>
                  <a:gd name="T105" fmla="*/ 928 h 1186"/>
                  <a:gd name="T106" fmla="*/ 281 w 1186"/>
                  <a:gd name="T107" fmla="*/ 1081 h 1186"/>
                  <a:gd name="T108" fmla="*/ 491 w 1186"/>
                  <a:gd name="T109" fmla="*/ 1164 h 1186"/>
                  <a:gd name="T110" fmla="*/ 667 w 1186"/>
                  <a:gd name="T111" fmla="*/ 1169 h 1186"/>
                  <a:gd name="T112" fmla="*/ 882 w 1186"/>
                  <a:gd name="T113" fmla="*/ 1096 h 1186"/>
                  <a:gd name="T114" fmla="*/ 1050 w 1186"/>
                  <a:gd name="T115" fmla="*/ 951 h 1186"/>
                  <a:gd name="T116" fmla="*/ 1151 w 1186"/>
                  <a:gd name="T117" fmla="*/ 752 h 1186"/>
                  <a:gd name="T118" fmla="*/ 1173 w 1186"/>
                  <a:gd name="T119" fmla="*/ 578 h 1186"/>
                  <a:gd name="T120" fmla="*/ 1122 w 1186"/>
                  <a:gd name="T121" fmla="*/ 355 h 1186"/>
                  <a:gd name="T122" fmla="*/ 994 w 1186"/>
                  <a:gd name="T123" fmla="*/ 174 h 1186"/>
                  <a:gd name="T124" fmla="*/ 806 w 1186"/>
                  <a:gd name="T125" fmla="*/ 54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86" h="1186">
                    <a:moveTo>
                      <a:pt x="593" y="0"/>
                    </a:moveTo>
                    <a:lnTo>
                      <a:pt x="593" y="0"/>
                    </a:lnTo>
                    <a:lnTo>
                      <a:pt x="593" y="0"/>
                    </a:lnTo>
                    <a:lnTo>
                      <a:pt x="609" y="1"/>
                    </a:lnTo>
                    <a:lnTo>
                      <a:pt x="624" y="1"/>
                    </a:lnTo>
                    <a:lnTo>
                      <a:pt x="639" y="2"/>
                    </a:lnTo>
                    <a:lnTo>
                      <a:pt x="654" y="3"/>
                    </a:lnTo>
                    <a:lnTo>
                      <a:pt x="669" y="5"/>
                    </a:lnTo>
                    <a:lnTo>
                      <a:pt x="684" y="7"/>
                    </a:lnTo>
                    <a:lnTo>
                      <a:pt x="698" y="10"/>
                    </a:lnTo>
                    <a:lnTo>
                      <a:pt x="713" y="13"/>
                    </a:lnTo>
                    <a:lnTo>
                      <a:pt x="727" y="15"/>
                    </a:lnTo>
                    <a:lnTo>
                      <a:pt x="741" y="19"/>
                    </a:lnTo>
                    <a:lnTo>
                      <a:pt x="756" y="23"/>
                    </a:lnTo>
                    <a:lnTo>
                      <a:pt x="769" y="27"/>
                    </a:lnTo>
                    <a:lnTo>
                      <a:pt x="784" y="31"/>
                    </a:lnTo>
                    <a:lnTo>
                      <a:pt x="797" y="36"/>
                    </a:lnTo>
                    <a:lnTo>
                      <a:pt x="811" y="42"/>
                    </a:lnTo>
                    <a:lnTo>
                      <a:pt x="825" y="47"/>
                    </a:lnTo>
                    <a:lnTo>
                      <a:pt x="837" y="53"/>
                    </a:lnTo>
                    <a:lnTo>
                      <a:pt x="850" y="59"/>
                    </a:lnTo>
                    <a:lnTo>
                      <a:pt x="863" y="65"/>
                    </a:lnTo>
                    <a:lnTo>
                      <a:pt x="876" y="72"/>
                    </a:lnTo>
                    <a:lnTo>
                      <a:pt x="889" y="79"/>
                    </a:lnTo>
                    <a:lnTo>
                      <a:pt x="901" y="87"/>
                    </a:lnTo>
                    <a:lnTo>
                      <a:pt x="913" y="94"/>
                    </a:lnTo>
                    <a:lnTo>
                      <a:pt x="925" y="102"/>
                    </a:lnTo>
                    <a:lnTo>
                      <a:pt x="937" y="110"/>
                    </a:lnTo>
                    <a:lnTo>
                      <a:pt x="948" y="119"/>
                    </a:lnTo>
                    <a:lnTo>
                      <a:pt x="959" y="127"/>
                    </a:lnTo>
                    <a:lnTo>
                      <a:pt x="970" y="135"/>
                    </a:lnTo>
                    <a:lnTo>
                      <a:pt x="982" y="145"/>
                    </a:lnTo>
                    <a:lnTo>
                      <a:pt x="992" y="155"/>
                    </a:lnTo>
                    <a:lnTo>
                      <a:pt x="1002" y="164"/>
                    </a:lnTo>
                    <a:lnTo>
                      <a:pt x="1013" y="174"/>
                    </a:lnTo>
                    <a:lnTo>
                      <a:pt x="1022" y="184"/>
                    </a:lnTo>
                    <a:lnTo>
                      <a:pt x="1032" y="195"/>
                    </a:lnTo>
                    <a:lnTo>
                      <a:pt x="1042" y="206"/>
                    </a:lnTo>
                    <a:lnTo>
                      <a:pt x="1050" y="216"/>
                    </a:lnTo>
                    <a:lnTo>
                      <a:pt x="1060" y="227"/>
                    </a:lnTo>
                    <a:lnTo>
                      <a:pt x="1069" y="239"/>
                    </a:lnTo>
                    <a:lnTo>
                      <a:pt x="1077" y="250"/>
                    </a:lnTo>
                    <a:lnTo>
                      <a:pt x="1085" y="262"/>
                    </a:lnTo>
                    <a:lnTo>
                      <a:pt x="1093" y="274"/>
                    </a:lnTo>
                    <a:lnTo>
                      <a:pt x="1101" y="286"/>
                    </a:lnTo>
                    <a:lnTo>
                      <a:pt x="1108" y="298"/>
                    </a:lnTo>
                    <a:lnTo>
                      <a:pt x="1114" y="311"/>
                    </a:lnTo>
                    <a:lnTo>
                      <a:pt x="1122" y="323"/>
                    </a:lnTo>
                    <a:lnTo>
                      <a:pt x="1128" y="336"/>
                    </a:lnTo>
                    <a:lnTo>
                      <a:pt x="1134" y="349"/>
                    </a:lnTo>
                    <a:lnTo>
                      <a:pt x="1140" y="363"/>
                    </a:lnTo>
                    <a:lnTo>
                      <a:pt x="1146" y="376"/>
                    </a:lnTo>
                    <a:lnTo>
                      <a:pt x="1150" y="389"/>
                    </a:lnTo>
                    <a:lnTo>
                      <a:pt x="1155" y="403"/>
                    </a:lnTo>
                    <a:lnTo>
                      <a:pt x="1160" y="417"/>
                    </a:lnTo>
                    <a:lnTo>
                      <a:pt x="1164" y="431"/>
                    </a:lnTo>
                    <a:lnTo>
                      <a:pt x="1167" y="445"/>
                    </a:lnTo>
                    <a:lnTo>
                      <a:pt x="1171" y="460"/>
                    </a:lnTo>
                    <a:lnTo>
                      <a:pt x="1174" y="474"/>
                    </a:lnTo>
                    <a:lnTo>
                      <a:pt x="1177" y="488"/>
                    </a:lnTo>
                    <a:lnTo>
                      <a:pt x="1179" y="503"/>
                    </a:lnTo>
                    <a:lnTo>
                      <a:pt x="1182" y="518"/>
                    </a:lnTo>
                    <a:lnTo>
                      <a:pt x="1183" y="532"/>
                    </a:lnTo>
                    <a:lnTo>
                      <a:pt x="1184" y="548"/>
                    </a:lnTo>
                    <a:lnTo>
                      <a:pt x="1186" y="563"/>
                    </a:lnTo>
                    <a:lnTo>
                      <a:pt x="1186" y="578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608"/>
                    </a:lnTo>
                    <a:lnTo>
                      <a:pt x="1186" y="624"/>
                    </a:lnTo>
                    <a:lnTo>
                      <a:pt x="1184" y="639"/>
                    </a:lnTo>
                    <a:lnTo>
                      <a:pt x="1183" y="654"/>
                    </a:lnTo>
                    <a:lnTo>
                      <a:pt x="1182" y="669"/>
                    </a:lnTo>
                    <a:lnTo>
                      <a:pt x="1179" y="684"/>
                    </a:lnTo>
                    <a:lnTo>
                      <a:pt x="1177" y="698"/>
                    </a:lnTo>
                    <a:lnTo>
                      <a:pt x="1174" y="713"/>
                    </a:lnTo>
                    <a:lnTo>
                      <a:pt x="1171" y="727"/>
                    </a:lnTo>
                    <a:lnTo>
                      <a:pt x="1167" y="741"/>
                    </a:lnTo>
                    <a:lnTo>
                      <a:pt x="1164" y="756"/>
                    </a:lnTo>
                    <a:lnTo>
                      <a:pt x="1160" y="769"/>
                    </a:lnTo>
                    <a:lnTo>
                      <a:pt x="1155" y="784"/>
                    </a:lnTo>
                    <a:lnTo>
                      <a:pt x="1150" y="797"/>
                    </a:lnTo>
                    <a:lnTo>
                      <a:pt x="1146" y="811"/>
                    </a:lnTo>
                    <a:lnTo>
                      <a:pt x="1140" y="824"/>
                    </a:lnTo>
                    <a:lnTo>
                      <a:pt x="1134" y="837"/>
                    </a:lnTo>
                    <a:lnTo>
                      <a:pt x="1128" y="851"/>
                    </a:lnTo>
                    <a:lnTo>
                      <a:pt x="1122" y="864"/>
                    </a:lnTo>
                    <a:lnTo>
                      <a:pt x="1114" y="876"/>
                    </a:lnTo>
                    <a:lnTo>
                      <a:pt x="1108" y="888"/>
                    </a:lnTo>
                    <a:lnTo>
                      <a:pt x="1101" y="900"/>
                    </a:lnTo>
                    <a:lnTo>
                      <a:pt x="1093" y="912"/>
                    </a:lnTo>
                    <a:lnTo>
                      <a:pt x="1085" y="924"/>
                    </a:lnTo>
                    <a:lnTo>
                      <a:pt x="1077" y="936"/>
                    </a:lnTo>
                    <a:lnTo>
                      <a:pt x="1069" y="948"/>
                    </a:lnTo>
                    <a:lnTo>
                      <a:pt x="1060" y="960"/>
                    </a:lnTo>
                    <a:lnTo>
                      <a:pt x="1050" y="970"/>
                    </a:lnTo>
                    <a:lnTo>
                      <a:pt x="1042" y="981"/>
                    </a:lnTo>
                    <a:lnTo>
                      <a:pt x="1032" y="992"/>
                    </a:lnTo>
                    <a:lnTo>
                      <a:pt x="1022" y="1002"/>
                    </a:lnTo>
                    <a:lnTo>
                      <a:pt x="1013" y="1012"/>
                    </a:lnTo>
                    <a:lnTo>
                      <a:pt x="1002" y="1022"/>
                    </a:lnTo>
                    <a:lnTo>
                      <a:pt x="992" y="1032"/>
                    </a:lnTo>
                    <a:lnTo>
                      <a:pt x="982" y="1041"/>
                    </a:lnTo>
                    <a:lnTo>
                      <a:pt x="970" y="1051"/>
                    </a:lnTo>
                    <a:lnTo>
                      <a:pt x="959" y="1060"/>
                    </a:lnTo>
                    <a:lnTo>
                      <a:pt x="948" y="1069"/>
                    </a:lnTo>
                    <a:lnTo>
                      <a:pt x="937" y="1077"/>
                    </a:lnTo>
                    <a:lnTo>
                      <a:pt x="925" y="1085"/>
                    </a:lnTo>
                    <a:lnTo>
                      <a:pt x="913" y="1093"/>
                    </a:lnTo>
                    <a:lnTo>
                      <a:pt x="901" y="1101"/>
                    </a:lnTo>
                    <a:lnTo>
                      <a:pt x="889" y="1108"/>
                    </a:lnTo>
                    <a:lnTo>
                      <a:pt x="876" y="1114"/>
                    </a:lnTo>
                    <a:lnTo>
                      <a:pt x="863" y="1121"/>
                    </a:lnTo>
                    <a:lnTo>
                      <a:pt x="850" y="1128"/>
                    </a:lnTo>
                    <a:lnTo>
                      <a:pt x="837" y="1134"/>
                    </a:lnTo>
                    <a:lnTo>
                      <a:pt x="825" y="1140"/>
                    </a:lnTo>
                    <a:lnTo>
                      <a:pt x="811" y="1145"/>
                    </a:lnTo>
                    <a:lnTo>
                      <a:pt x="797" y="1150"/>
                    </a:lnTo>
                    <a:lnTo>
                      <a:pt x="784" y="1155"/>
                    </a:lnTo>
                    <a:lnTo>
                      <a:pt x="769" y="1160"/>
                    </a:lnTo>
                    <a:lnTo>
                      <a:pt x="756" y="1164"/>
                    </a:lnTo>
                    <a:lnTo>
                      <a:pt x="741" y="1168"/>
                    </a:lnTo>
                    <a:lnTo>
                      <a:pt x="727" y="1171"/>
                    </a:lnTo>
                    <a:lnTo>
                      <a:pt x="713" y="1174"/>
                    </a:lnTo>
                    <a:lnTo>
                      <a:pt x="698" y="1177"/>
                    </a:lnTo>
                    <a:lnTo>
                      <a:pt x="684" y="1179"/>
                    </a:lnTo>
                    <a:lnTo>
                      <a:pt x="669" y="1181"/>
                    </a:lnTo>
                    <a:lnTo>
                      <a:pt x="654" y="1183"/>
                    </a:lnTo>
                    <a:lnTo>
                      <a:pt x="639" y="1185"/>
                    </a:lnTo>
                    <a:lnTo>
                      <a:pt x="624" y="1185"/>
                    </a:lnTo>
                    <a:lnTo>
                      <a:pt x="609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78" y="1186"/>
                    </a:lnTo>
                    <a:lnTo>
                      <a:pt x="563" y="1185"/>
                    </a:lnTo>
                    <a:lnTo>
                      <a:pt x="548" y="1185"/>
                    </a:lnTo>
                    <a:lnTo>
                      <a:pt x="532" y="1183"/>
                    </a:lnTo>
                    <a:lnTo>
                      <a:pt x="518" y="1181"/>
                    </a:lnTo>
                    <a:lnTo>
                      <a:pt x="503" y="1179"/>
                    </a:lnTo>
                    <a:lnTo>
                      <a:pt x="488" y="1177"/>
                    </a:lnTo>
                    <a:lnTo>
                      <a:pt x="474" y="1174"/>
                    </a:lnTo>
                    <a:lnTo>
                      <a:pt x="460" y="1171"/>
                    </a:lnTo>
                    <a:lnTo>
                      <a:pt x="445" y="1168"/>
                    </a:lnTo>
                    <a:lnTo>
                      <a:pt x="431" y="1164"/>
                    </a:lnTo>
                    <a:lnTo>
                      <a:pt x="417" y="1160"/>
                    </a:lnTo>
                    <a:lnTo>
                      <a:pt x="404" y="1155"/>
                    </a:lnTo>
                    <a:lnTo>
                      <a:pt x="389" y="1150"/>
                    </a:lnTo>
                    <a:lnTo>
                      <a:pt x="376" y="1145"/>
                    </a:lnTo>
                    <a:lnTo>
                      <a:pt x="363" y="1140"/>
                    </a:lnTo>
                    <a:lnTo>
                      <a:pt x="349" y="1134"/>
                    </a:lnTo>
                    <a:lnTo>
                      <a:pt x="336" y="1128"/>
                    </a:lnTo>
                    <a:lnTo>
                      <a:pt x="324" y="1121"/>
                    </a:lnTo>
                    <a:lnTo>
                      <a:pt x="311" y="1114"/>
                    </a:lnTo>
                    <a:lnTo>
                      <a:pt x="298" y="1108"/>
                    </a:lnTo>
                    <a:lnTo>
                      <a:pt x="286" y="1101"/>
                    </a:lnTo>
                    <a:lnTo>
                      <a:pt x="274" y="1093"/>
                    </a:lnTo>
                    <a:lnTo>
                      <a:pt x="262" y="1085"/>
                    </a:lnTo>
                    <a:lnTo>
                      <a:pt x="250" y="1077"/>
                    </a:lnTo>
                    <a:lnTo>
                      <a:pt x="239" y="1069"/>
                    </a:lnTo>
                    <a:lnTo>
                      <a:pt x="227" y="1060"/>
                    </a:lnTo>
                    <a:lnTo>
                      <a:pt x="216" y="1051"/>
                    </a:lnTo>
                    <a:lnTo>
                      <a:pt x="205" y="1041"/>
                    </a:lnTo>
                    <a:lnTo>
                      <a:pt x="195" y="1032"/>
                    </a:lnTo>
                    <a:lnTo>
                      <a:pt x="184" y="1022"/>
                    </a:lnTo>
                    <a:lnTo>
                      <a:pt x="174" y="1012"/>
                    </a:lnTo>
                    <a:lnTo>
                      <a:pt x="164" y="1002"/>
                    </a:lnTo>
                    <a:lnTo>
                      <a:pt x="155" y="992"/>
                    </a:lnTo>
                    <a:lnTo>
                      <a:pt x="145" y="981"/>
                    </a:lnTo>
                    <a:lnTo>
                      <a:pt x="135" y="970"/>
                    </a:lnTo>
                    <a:lnTo>
                      <a:pt x="127" y="960"/>
                    </a:lnTo>
                    <a:lnTo>
                      <a:pt x="118" y="948"/>
                    </a:lnTo>
                    <a:lnTo>
                      <a:pt x="110" y="936"/>
                    </a:lnTo>
                    <a:lnTo>
                      <a:pt x="102" y="924"/>
                    </a:lnTo>
                    <a:lnTo>
                      <a:pt x="94" y="912"/>
                    </a:lnTo>
                    <a:lnTo>
                      <a:pt x="87" y="900"/>
                    </a:lnTo>
                    <a:lnTo>
                      <a:pt x="79" y="888"/>
                    </a:lnTo>
                    <a:lnTo>
                      <a:pt x="71" y="876"/>
                    </a:lnTo>
                    <a:lnTo>
                      <a:pt x="65" y="864"/>
                    </a:lnTo>
                    <a:lnTo>
                      <a:pt x="59" y="851"/>
                    </a:lnTo>
                    <a:lnTo>
                      <a:pt x="53" y="837"/>
                    </a:lnTo>
                    <a:lnTo>
                      <a:pt x="47" y="824"/>
                    </a:lnTo>
                    <a:lnTo>
                      <a:pt x="42" y="811"/>
                    </a:lnTo>
                    <a:lnTo>
                      <a:pt x="36" y="797"/>
                    </a:lnTo>
                    <a:lnTo>
                      <a:pt x="31" y="784"/>
                    </a:lnTo>
                    <a:lnTo>
                      <a:pt x="27" y="769"/>
                    </a:lnTo>
                    <a:lnTo>
                      <a:pt x="23" y="756"/>
                    </a:lnTo>
                    <a:lnTo>
                      <a:pt x="19" y="741"/>
                    </a:lnTo>
                    <a:lnTo>
                      <a:pt x="15" y="727"/>
                    </a:lnTo>
                    <a:lnTo>
                      <a:pt x="12" y="713"/>
                    </a:lnTo>
                    <a:lnTo>
                      <a:pt x="10" y="698"/>
                    </a:lnTo>
                    <a:lnTo>
                      <a:pt x="7" y="684"/>
                    </a:lnTo>
                    <a:lnTo>
                      <a:pt x="5" y="669"/>
                    </a:lnTo>
                    <a:lnTo>
                      <a:pt x="3" y="654"/>
                    </a:lnTo>
                    <a:lnTo>
                      <a:pt x="2" y="639"/>
                    </a:lnTo>
                    <a:lnTo>
                      <a:pt x="1" y="624"/>
                    </a:lnTo>
                    <a:lnTo>
                      <a:pt x="1" y="608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1" y="578"/>
                    </a:lnTo>
                    <a:lnTo>
                      <a:pt x="1" y="563"/>
                    </a:lnTo>
                    <a:lnTo>
                      <a:pt x="2" y="548"/>
                    </a:lnTo>
                    <a:lnTo>
                      <a:pt x="3" y="532"/>
                    </a:lnTo>
                    <a:lnTo>
                      <a:pt x="5" y="518"/>
                    </a:lnTo>
                    <a:lnTo>
                      <a:pt x="7" y="503"/>
                    </a:lnTo>
                    <a:lnTo>
                      <a:pt x="10" y="488"/>
                    </a:lnTo>
                    <a:lnTo>
                      <a:pt x="12" y="474"/>
                    </a:lnTo>
                    <a:lnTo>
                      <a:pt x="15" y="460"/>
                    </a:lnTo>
                    <a:lnTo>
                      <a:pt x="19" y="445"/>
                    </a:lnTo>
                    <a:lnTo>
                      <a:pt x="23" y="431"/>
                    </a:lnTo>
                    <a:lnTo>
                      <a:pt x="27" y="417"/>
                    </a:lnTo>
                    <a:lnTo>
                      <a:pt x="31" y="403"/>
                    </a:lnTo>
                    <a:lnTo>
                      <a:pt x="36" y="389"/>
                    </a:lnTo>
                    <a:lnTo>
                      <a:pt x="42" y="376"/>
                    </a:lnTo>
                    <a:lnTo>
                      <a:pt x="47" y="363"/>
                    </a:lnTo>
                    <a:lnTo>
                      <a:pt x="53" y="349"/>
                    </a:lnTo>
                    <a:lnTo>
                      <a:pt x="59" y="336"/>
                    </a:lnTo>
                    <a:lnTo>
                      <a:pt x="65" y="323"/>
                    </a:lnTo>
                    <a:lnTo>
                      <a:pt x="71" y="311"/>
                    </a:lnTo>
                    <a:lnTo>
                      <a:pt x="79" y="298"/>
                    </a:lnTo>
                    <a:lnTo>
                      <a:pt x="87" y="286"/>
                    </a:lnTo>
                    <a:lnTo>
                      <a:pt x="94" y="274"/>
                    </a:lnTo>
                    <a:lnTo>
                      <a:pt x="102" y="262"/>
                    </a:lnTo>
                    <a:lnTo>
                      <a:pt x="110" y="250"/>
                    </a:lnTo>
                    <a:lnTo>
                      <a:pt x="118" y="239"/>
                    </a:lnTo>
                    <a:lnTo>
                      <a:pt x="127" y="227"/>
                    </a:lnTo>
                    <a:lnTo>
                      <a:pt x="135" y="216"/>
                    </a:lnTo>
                    <a:lnTo>
                      <a:pt x="145" y="206"/>
                    </a:lnTo>
                    <a:lnTo>
                      <a:pt x="155" y="195"/>
                    </a:lnTo>
                    <a:lnTo>
                      <a:pt x="164" y="184"/>
                    </a:lnTo>
                    <a:lnTo>
                      <a:pt x="174" y="174"/>
                    </a:lnTo>
                    <a:lnTo>
                      <a:pt x="184" y="164"/>
                    </a:lnTo>
                    <a:lnTo>
                      <a:pt x="195" y="155"/>
                    </a:lnTo>
                    <a:lnTo>
                      <a:pt x="205" y="145"/>
                    </a:lnTo>
                    <a:lnTo>
                      <a:pt x="216" y="135"/>
                    </a:lnTo>
                    <a:lnTo>
                      <a:pt x="227" y="127"/>
                    </a:lnTo>
                    <a:lnTo>
                      <a:pt x="239" y="119"/>
                    </a:lnTo>
                    <a:lnTo>
                      <a:pt x="250" y="110"/>
                    </a:lnTo>
                    <a:lnTo>
                      <a:pt x="262" y="102"/>
                    </a:lnTo>
                    <a:lnTo>
                      <a:pt x="274" y="94"/>
                    </a:lnTo>
                    <a:lnTo>
                      <a:pt x="286" y="87"/>
                    </a:lnTo>
                    <a:lnTo>
                      <a:pt x="298" y="79"/>
                    </a:lnTo>
                    <a:lnTo>
                      <a:pt x="311" y="72"/>
                    </a:lnTo>
                    <a:lnTo>
                      <a:pt x="324" y="65"/>
                    </a:lnTo>
                    <a:lnTo>
                      <a:pt x="336" y="59"/>
                    </a:lnTo>
                    <a:lnTo>
                      <a:pt x="349" y="53"/>
                    </a:lnTo>
                    <a:lnTo>
                      <a:pt x="363" y="47"/>
                    </a:lnTo>
                    <a:lnTo>
                      <a:pt x="376" y="42"/>
                    </a:lnTo>
                    <a:lnTo>
                      <a:pt x="389" y="36"/>
                    </a:lnTo>
                    <a:lnTo>
                      <a:pt x="404" y="31"/>
                    </a:lnTo>
                    <a:lnTo>
                      <a:pt x="417" y="27"/>
                    </a:lnTo>
                    <a:lnTo>
                      <a:pt x="431" y="23"/>
                    </a:lnTo>
                    <a:lnTo>
                      <a:pt x="445" y="19"/>
                    </a:lnTo>
                    <a:lnTo>
                      <a:pt x="460" y="15"/>
                    </a:lnTo>
                    <a:lnTo>
                      <a:pt x="474" y="13"/>
                    </a:lnTo>
                    <a:lnTo>
                      <a:pt x="488" y="10"/>
                    </a:lnTo>
                    <a:lnTo>
                      <a:pt x="503" y="7"/>
                    </a:lnTo>
                    <a:lnTo>
                      <a:pt x="518" y="5"/>
                    </a:lnTo>
                    <a:lnTo>
                      <a:pt x="532" y="3"/>
                    </a:lnTo>
                    <a:lnTo>
                      <a:pt x="548" y="2"/>
                    </a:lnTo>
                    <a:lnTo>
                      <a:pt x="563" y="1"/>
                    </a:lnTo>
                    <a:lnTo>
                      <a:pt x="578" y="1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close/>
                    <a:moveTo>
                      <a:pt x="593" y="219"/>
                    </a:moveTo>
                    <a:lnTo>
                      <a:pt x="593" y="219"/>
                    </a:lnTo>
                    <a:lnTo>
                      <a:pt x="593" y="219"/>
                    </a:lnTo>
                    <a:lnTo>
                      <a:pt x="584" y="219"/>
                    </a:lnTo>
                    <a:lnTo>
                      <a:pt x="574" y="219"/>
                    </a:lnTo>
                    <a:lnTo>
                      <a:pt x="564" y="220"/>
                    </a:lnTo>
                    <a:lnTo>
                      <a:pt x="555" y="221"/>
                    </a:lnTo>
                    <a:lnTo>
                      <a:pt x="545" y="222"/>
                    </a:lnTo>
                    <a:lnTo>
                      <a:pt x="536" y="223"/>
                    </a:lnTo>
                    <a:lnTo>
                      <a:pt x="527" y="225"/>
                    </a:lnTo>
                    <a:lnTo>
                      <a:pt x="518" y="227"/>
                    </a:lnTo>
                    <a:lnTo>
                      <a:pt x="508" y="228"/>
                    </a:lnTo>
                    <a:lnTo>
                      <a:pt x="500" y="231"/>
                    </a:lnTo>
                    <a:lnTo>
                      <a:pt x="491" y="233"/>
                    </a:lnTo>
                    <a:lnTo>
                      <a:pt x="482" y="235"/>
                    </a:lnTo>
                    <a:lnTo>
                      <a:pt x="473" y="239"/>
                    </a:lnTo>
                    <a:lnTo>
                      <a:pt x="464" y="242"/>
                    </a:lnTo>
                    <a:lnTo>
                      <a:pt x="456" y="245"/>
                    </a:lnTo>
                    <a:lnTo>
                      <a:pt x="448" y="248"/>
                    </a:lnTo>
                    <a:lnTo>
                      <a:pt x="439" y="251"/>
                    </a:lnTo>
                    <a:lnTo>
                      <a:pt x="431" y="255"/>
                    </a:lnTo>
                    <a:lnTo>
                      <a:pt x="423" y="259"/>
                    </a:lnTo>
                    <a:lnTo>
                      <a:pt x="415" y="264"/>
                    </a:lnTo>
                    <a:lnTo>
                      <a:pt x="407" y="268"/>
                    </a:lnTo>
                    <a:lnTo>
                      <a:pt x="399" y="273"/>
                    </a:lnTo>
                    <a:lnTo>
                      <a:pt x="392" y="278"/>
                    </a:lnTo>
                    <a:lnTo>
                      <a:pt x="384" y="283"/>
                    </a:lnTo>
                    <a:lnTo>
                      <a:pt x="376" y="288"/>
                    </a:lnTo>
                    <a:lnTo>
                      <a:pt x="369" y="293"/>
                    </a:lnTo>
                    <a:lnTo>
                      <a:pt x="362" y="299"/>
                    </a:lnTo>
                    <a:lnTo>
                      <a:pt x="356" y="304"/>
                    </a:lnTo>
                    <a:lnTo>
                      <a:pt x="348" y="310"/>
                    </a:lnTo>
                    <a:lnTo>
                      <a:pt x="341" y="316"/>
                    </a:lnTo>
                    <a:lnTo>
                      <a:pt x="335" y="322"/>
                    </a:lnTo>
                    <a:lnTo>
                      <a:pt x="328" y="328"/>
                    </a:lnTo>
                    <a:lnTo>
                      <a:pt x="322" y="335"/>
                    </a:lnTo>
                    <a:lnTo>
                      <a:pt x="316" y="342"/>
                    </a:lnTo>
                    <a:lnTo>
                      <a:pt x="310" y="348"/>
                    </a:lnTo>
                    <a:lnTo>
                      <a:pt x="304" y="355"/>
                    </a:lnTo>
                    <a:lnTo>
                      <a:pt x="299" y="362"/>
                    </a:lnTo>
                    <a:lnTo>
                      <a:pt x="293" y="369"/>
                    </a:lnTo>
                    <a:lnTo>
                      <a:pt x="288" y="376"/>
                    </a:lnTo>
                    <a:lnTo>
                      <a:pt x="283" y="383"/>
                    </a:lnTo>
                    <a:lnTo>
                      <a:pt x="278" y="391"/>
                    </a:lnTo>
                    <a:lnTo>
                      <a:pt x="273" y="399"/>
                    </a:lnTo>
                    <a:lnTo>
                      <a:pt x="268" y="407"/>
                    </a:lnTo>
                    <a:lnTo>
                      <a:pt x="264" y="415"/>
                    </a:lnTo>
                    <a:lnTo>
                      <a:pt x="260" y="423"/>
                    </a:lnTo>
                    <a:lnTo>
                      <a:pt x="256" y="431"/>
                    </a:lnTo>
                    <a:lnTo>
                      <a:pt x="252" y="439"/>
                    </a:lnTo>
                    <a:lnTo>
                      <a:pt x="248" y="448"/>
                    </a:lnTo>
                    <a:lnTo>
                      <a:pt x="245" y="456"/>
                    </a:lnTo>
                    <a:lnTo>
                      <a:pt x="242" y="464"/>
                    </a:lnTo>
                    <a:lnTo>
                      <a:pt x="239" y="473"/>
                    </a:lnTo>
                    <a:lnTo>
                      <a:pt x="236" y="482"/>
                    </a:lnTo>
                    <a:lnTo>
                      <a:pt x="233" y="491"/>
                    </a:lnTo>
                    <a:lnTo>
                      <a:pt x="231" y="500"/>
                    </a:lnTo>
                    <a:lnTo>
                      <a:pt x="228" y="509"/>
                    </a:lnTo>
                    <a:lnTo>
                      <a:pt x="227" y="518"/>
                    </a:lnTo>
                    <a:lnTo>
                      <a:pt x="224" y="527"/>
                    </a:lnTo>
                    <a:lnTo>
                      <a:pt x="223" y="536"/>
                    </a:lnTo>
                    <a:lnTo>
                      <a:pt x="222" y="546"/>
                    </a:lnTo>
                    <a:lnTo>
                      <a:pt x="221" y="555"/>
                    </a:lnTo>
                    <a:lnTo>
                      <a:pt x="220" y="564"/>
                    </a:lnTo>
                    <a:lnTo>
                      <a:pt x="219" y="574"/>
                    </a:lnTo>
                    <a:lnTo>
                      <a:pt x="219" y="584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603"/>
                    </a:lnTo>
                    <a:lnTo>
                      <a:pt x="219" y="612"/>
                    </a:lnTo>
                    <a:lnTo>
                      <a:pt x="220" y="622"/>
                    </a:lnTo>
                    <a:lnTo>
                      <a:pt x="221" y="632"/>
                    </a:lnTo>
                    <a:lnTo>
                      <a:pt x="222" y="641"/>
                    </a:lnTo>
                    <a:lnTo>
                      <a:pt x="223" y="650"/>
                    </a:lnTo>
                    <a:lnTo>
                      <a:pt x="224" y="660"/>
                    </a:lnTo>
                    <a:lnTo>
                      <a:pt x="227" y="669"/>
                    </a:lnTo>
                    <a:lnTo>
                      <a:pt x="228" y="678"/>
                    </a:lnTo>
                    <a:lnTo>
                      <a:pt x="231" y="687"/>
                    </a:lnTo>
                    <a:lnTo>
                      <a:pt x="233" y="696"/>
                    </a:lnTo>
                    <a:lnTo>
                      <a:pt x="236" y="704"/>
                    </a:lnTo>
                    <a:lnTo>
                      <a:pt x="239" y="713"/>
                    </a:lnTo>
                    <a:lnTo>
                      <a:pt x="242" y="722"/>
                    </a:lnTo>
                    <a:lnTo>
                      <a:pt x="245" y="731"/>
                    </a:lnTo>
                    <a:lnTo>
                      <a:pt x="248" y="739"/>
                    </a:lnTo>
                    <a:lnTo>
                      <a:pt x="252" y="748"/>
                    </a:lnTo>
                    <a:lnTo>
                      <a:pt x="256" y="756"/>
                    </a:lnTo>
                    <a:lnTo>
                      <a:pt x="260" y="764"/>
                    </a:lnTo>
                    <a:lnTo>
                      <a:pt x="264" y="772"/>
                    </a:lnTo>
                    <a:lnTo>
                      <a:pt x="268" y="780"/>
                    </a:lnTo>
                    <a:lnTo>
                      <a:pt x="273" y="788"/>
                    </a:lnTo>
                    <a:lnTo>
                      <a:pt x="278" y="795"/>
                    </a:lnTo>
                    <a:lnTo>
                      <a:pt x="283" y="803"/>
                    </a:lnTo>
                    <a:lnTo>
                      <a:pt x="288" y="810"/>
                    </a:lnTo>
                    <a:lnTo>
                      <a:pt x="293" y="817"/>
                    </a:lnTo>
                    <a:lnTo>
                      <a:pt x="299" y="824"/>
                    </a:lnTo>
                    <a:lnTo>
                      <a:pt x="304" y="832"/>
                    </a:lnTo>
                    <a:lnTo>
                      <a:pt x="310" y="838"/>
                    </a:lnTo>
                    <a:lnTo>
                      <a:pt x="316" y="845"/>
                    </a:lnTo>
                    <a:lnTo>
                      <a:pt x="322" y="852"/>
                    </a:lnTo>
                    <a:lnTo>
                      <a:pt x="328" y="858"/>
                    </a:lnTo>
                    <a:lnTo>
                      <a:pt x="337" y="866"/>
                    </a:lnTo>
                    <a:lnTo>
                      <a:pt x="345" y="874"/>
                    </a:lnTo>
                    <a:lnTo>
                      <a:pt x="354" y="881"/>
                    </a:lnTo>
                    <a:lnTo>
                      <a:pt x="363" y="888"/>
                    </a:lnTo>
                    <a:lnTo>
                      <a:pt x="372" y="896"/>
                    </a:lnTo>
                    <a:lnTo>
                      <a:pt x="382" y="903"/>
                    </a:lnTo>
                    <a:lnTo>
                      <a:pt x="392" y="908"/>
                    </a:lnTo>
                    <a:lnTo>
                      <a:pt x="402" y="915"/>
                    </a:lnTo>
                    <a:lnTo>
                      <a:pt x="412" y="921"/>
                    </a:lnTo>
                    <a:lnTo>
                      <a:pt x="422" y="927"/>
                    </a:lnTo>
                    <a:lnTo>
                      <a:pt x="432" y="932"/>
                    </a:lnTo>
                    <a:lnTo>
                      <a:pt x="444" y="936"/>
                    </a:lnTo>
                    <a:lnTo>
                      <a:pt x="454" y="941"/>
                    </a:lnTo>
                    <a:lnTo>
                      <a:pt x="465" y="945"/>
                    </a:lnTo>
                    <a:lnTo>
                      <a:pt x="476" y="949"/>
                    </a:lnTo>
                    <a:lnTo>
                      <a:pt x="488" y="952"/>
                    </a:lnTo>
                    <a:lnTo>
                      <a:pt x="496" y="941"/>
                    </a:lnTo>
                    <a:lnTo>
                      <a:pt x="484" y="938"/>
                    </a:lnTo>
                    <a:lnTo>
                      <a:pt x="473" y="934"/>
                    </a:lnTo>
                    <a:lnTo>
                      <a:pt x="462" y="930"/>
                    </a:lnTo>
                    <a:lnTo>
                      <a:pt x="452" y="925"/>
                    </a:lnTo>
                    <a:lnTo>
                      <a:pt x="440" y="921"/>
                    </a:lnTo>
                    <a:lnTo>
                      <a:pt x="431" y="916"/>
                    </a:lnTo>
                    <a:lnTo>
                      <a:pt x="420" y="910"/>
                    </a:lnTo>
                    <a:lnTo>
                      <a:pt x="410" y="904"/>
                    </a:lnTo>
                    <a:lnTo>
                      <a:pt x="400" y="899"/>
                    </a:lnTo>
                    <a:lnTo>
                      <a:pt x="391" y="892"/>
                    </a:lnTo>
                    <a:lnTo>
                      <a:pt x="381" y="886"/>
                    </a:lnTo>
                    <a:lnTo>
                      <a:pt x="372" y="879"/>
                    </a:lnTo>
                    <a:lnTo>
                      <a:pt x="364" y="872"/>
                    </a:lnTo>
                    <a:lnTo>
                      <a:pt x="355" y="864"/>
                    </a:lnTo>
                    <a:lnTo>
                      <a:pt x="346" y="856"/>
                    </a:lnTo>
                    <a:lnTo>
                      <a:pt x="338" y="848"/>
                    </a:lnTo>
                    <a:lnTo>
                      <a:pt x="332" y="843"/>
                    </a:lnTo>
                    <a:lnTo>
                      <a:pt x="326" y="836"/>
                    </a:lnTo>
                    <a:lnTo>
                      <a:pt x="320" y="830"/>
                    </a:lnTo>
                    <a:lnTo>
                      <a:pt x="315" y="823"/>
                    </a:lnTo>
                    <a:lnTo>
                      <a:pt x="309" y="816"/>
                    </a:lnTo>
                    <a:lnTo>
                      <a:pt x="304" y="809"/>
                    </a:lnTo>
                    <a:lnTo>
                      <a:pt x="299" y="802"/>
                    </a:lnTo>
                    <a:lnTo>
                      <a:pt x="294" y="795"/>
                    </a:lnTo>
                    <a:lnTo>
                      <a:pt x="289" y="788"/>
                    </a:lnTo>
                    <a:lnTo>
                      <a:pt x="284" y="780"/>
                    </a:lnTo>
                    <a:lnTo>
                      <a:pt x="280" y="773"/>
                    </a:lnTo>
                    <a:lnTo>
                      <a:pt x="276" y="765"/>
                    </a:lnTo>
                    <a:lnTo>
                      <a:pt x="272" y="758"/>
                    </a:lnTo>
                    <a:lnTo>
                      <a:pt x="268" y="750"/>
                    </a:lnTo>
                    <a:lnTo>
                      <a:pt x="264" y="742"/>
                    </a:lnTo>
                    <a:lnTo>
                      <a:pt x="260" y="734"/>
                    </a:lnTo>
                    <a:lnTo>
                      <a:pt x="257" y="726"/>
                    </a:lnTo>
                    <a:lnTo>
                      <a:pt x="254" y="717"/>
                    </a:lnTo>
                    <a:lnTo>
                      <a:pt x="252" y="709"/>
                    </a:lnTo>
                    <a:lnTo>
                      <a:pt x="248" y="700"/>
                    </a:lnTo>
                    <a:lnTo>
                      <a:pt x="246" y="692"/>
                    </a:lnTo>
                    <a:lnTo>
                      <a:pt x="244" y="684"/>
                    </a:lnTo>
                    <a:lnTo>
                      <a:pt x="241" y="675"/>
                    </a:lnTo>
                    <a:lnTo>
                      <a:pt x="240" y="666"/>
                    </a:lnTo>
                    <a:lnTo>
                      <a:pt x="238" y="657"/>
                    </a:lnTo>
                    <a:lnTo>
                      <a:pt x="236" y="648"/>
                    </a:lnTo>
                    <a:lnTo>
                      <a:pt x="235" y="640"/>
                    </a:lnTo>
                    <a:lnTo>
                      <a:pt x="234" y="630"/>
                    </a:lnTo>
                    <a:lnTo>
                      <a:pt x="233" y="621"/>
                    </a:lnTo>
                    <a:lnTo>
                      <a:pt x="232" y="612"/>
                    </a:lnTo>
                    <a:lnTo>
                      <a:pt x="232" y="60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84"/>
                    </a:lnTo>
                    <a:lnTo>
                      <a:pt x="232" y="575"/>
                    </a:lnTo>
                    <a:lnTo>
                      <a:pt x="233" y="565"/>
                    </a:lnTo>
                    <a:lnTo>
                      <a:pt x="234" y="556"/>
                    </a:lnTo>
                    <a:lnTo>
                      <a:pt x="235" y="548"/>
                    </a:lnTo>
                    <a:lnTo>
                      <a:pt x="236" y="538"/>
                    </a:lnTo>
                    <a:lnTo>
                      <a:pt x="238" y="529"/>
                    </a:lnTo>
                    <a:lnTo>
                      <a:pt x="240" y="520"/>
                    </a:lnTo>
                    <a:lnTo>
                      <a:pt x="241" y="512"/>
                    </a:lnTo>
                    <a:lnTo>
                      <a:pt x="244" y="503"/>
                    </a:lnTo>
                    <a:lnTo>
                      <a:pt x="246" y="495"/>
                    </a:lnTo>
                    <a:lnTo>
                      <a:pt x="248" y="486"/>
                    </a:lnTo>
                    <a:lnTo>
                      <a:pt x="252" y="478"/>
                    </a:lnTo>
                    <a:lnTo>
                      <a:pt x="254" y="469"/>
                    </a:lnTo>
                    <a:lnTo>
                      <a:pt x="257" y="461"/>
                    </a:lnTo>
                    <a:lnTo>
                      <a:pt x="260" y="452"/>
                    </a:lnTo>
                    <a:lnTo>
                      <a:pt x="264" y="444"/>
                    </a:lnTo>
                    <a:lnTo>
                      <a:pt x="268" y="437"/>
                    </a:lnTo>
                    <a:lnTo>
                      <a:pt x="272" y="429"/>
                    </a:lnTo>
                    <a:lnTo>
                      <a:pt x="276" y="421"/>
                    </a:lnTo>
                    <a:lnTo>
                      <a:pt x="280" y="413"/>
                    </a:lnTo>
                    <a:lnTo>
                      <a:pt x="284" y="406"/>
                    </a:lnTo>
                    <a:lnTo>
                      <a:pt x="289" y="399"/>
                    </a:lnTo>
                    <a:lnTo>
                      <a:pt x="294" y="391"/>
                    </a:lnTo>
                    <a:lnTo>
                      <a:pt x="299" y="384"/>
                    </a:lnTo>
                    <a:lnTo>
                      <a:pt x="304" y="377"/>
                    </a:lnTo>
                    <a:lnTo>
                      <a:pt x="309" y="371"/>
                    </a:lnTo>
                    <a:lnTo>
                      <a:pt x="315" y="363"/>
                    </a:lnTo>
                    <a:lnTo>
                      <a:pt x="320" y="357"/>
                    </a:lnTo>
                    <a:lnTo>
                      <a:pt x="326" y="351"/>
                    </a:lnTo>
                    <a:lnTo>
                      <a:pt x="332" y="344"/>
                    </a:lnTo>
                    <a:lnTo>
                      <a:pt x="338" y="338"/>
                    </a:lnTo>
                    <a:lnTo>
                      <a:pt x="344" y="331"/>
                    </a:lnTo>
                    <a:lnTo>
                      <a:pt x="351" y="326"/>
                    </a:lnTo>
                    <a:lnTo>
                      <a:pt x="357" y="320"/>
                    </a:lnTo>
                    <a:lnTo>
                      <a:pt x="364" y="315"/>
                    </a:lnTo>
                    <a:lnTo>
                      <a:pt x="370" y="309"/>
                    </a:lnTo>
                    <a:lnTo>
                      <a:pt x="377" y="303"/>
                    </a:lnTo>
                    <a:lnTo>
                      <a:pt x="384" y="299"/>
                    </a:lnTo>
                    <a:lnTo>
                      <a:pt x="392" y="294"/>
                    </a:lnTo>
                    <a:lnTo>
                      <a:pt x="399" y="289"/>
                    </a:lnTo>
                    <a:lnTo>
                      <a:pt x="406" y="284"/>
                    </a:lnTo>
                    <a:lnTo>
                      <a:pt x="413" y="280"/>
                    </a:lnTo>
                    <a:lnTo>
                      <a:pt x="421" y="276"/>
                    </a:lnTo>
                    <a:lnTo>
                      <a:pt x="429" y="271"/>
                    </a:lnTo>
                    <a:lnTo>
                      <a:pt x="437" y="267"/>
                    </a:lnTo>
                    <a:lnTo>
                      <a:pt x="444" y="264"/>
                    </a:lnTo>
                    <a:lnTo>
                      <a:pt x="452" y="260"/>
                    </a:lnTo>
                    <a:lnTo>
                      <a:pt x="461" y="257"/>
                    </a:lnTo>
                    <a:lnTo>
                      <a:pt x="469" y="254"/>
                    </a:lnTo>
                    <a:lnTo>
                      <a:pt x="477" y="251"/>
                    </a:lnTo>
                    <a:lnTo>
                      <a:pt x="486" y="248"/>
                    </a:lnTo>
                    <a:lnTo>
                      <a:pt x="494" y="246"/>
                    </a:lnTo>
                    <a:lnTo>
                      <a:pt x="503" y="243"/>
                    </a:lnTo>
                    <a:lnTo>
                      <a:pt x="512" y="241"/>
                    </a:lnTo>
                    <a:lnTo>
                      <a:pt x="520" y="239"/>
                    </a:lnTo>
                    <a:lnTo>
                      <a:pt x="529" y="238"/>
                    </a:lnTo>
                    <a:lnTo>
                      <a:pt x="538" y="236"/>
                    </a:lnTo>
                    <a:lnTo>
                      <a:pt x="548" y="235"/>
                    </a:lnTo>
                    <a:lnTo>
                      <a:pt x="556" y="234"/>
                    </a:lnTo>
                    <a:lnTo>
                      <a:pt x="565" y="233"/>
                    </a:lnTo>
                    <a:lnTo>
                      <a:pt x="575" y="232"/>
                    </a:lnTo>
                    <a:lnTo>
                      <a:pt x="584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603" y="232"/>
                    </a:lnTo>
                    <a:lnTo>
                      <a:pt x="612" y="232"/>
                    </a:lnTo>
                    <a:lnTo>
                      <a:pt x="621" y="233"/>
                    </a:lnTo>
                    <a:lnTo>
                      <a:pt x="630" y="234"/>
                    </a:lnTo>
                    <a:lnTo>
                      <a:pt x="639" y="235"/>
                    </a:lnTo>
                    <a:lnTo>
                      <a:pt x="649" y="236"/>
                    </a:lnTo>
                    <a:lnTo>
                      <a:pt x="657" y="238"/>
                    </a:lnTo>
                    <a:lnTo>
                      <a:pt x="666" y="239"/>
                    </a:lnTo>
                    <a:lnTo>
                      <a:pt x="675" y="241"/>
                    </a:lnTo>
                    <a:lnTo>
                      <a:pt x="684" y="243"/>
                    </a:lnTo>
                    <a:lnTo>
                      <a:pt x="693" y="246"/>
                    </a:lnTo>
                    <a:lnTo>
                      <a:pt x="701" y="248"/>
                    </a:lnTo>
                    <a:lnTo>
                      <a:pt x="709" y="251"/>
                    </a:lnTo>
                    <a:lnTo>
                      <a:pt x="717" y="254"/>
                    </a:lnTo>
                    <a:lnTo>
                      <a:pt x="726" y="257"/>
                    </a:lnTo>
                    <a:lnTo>
                      <a:pt x="733" y="260"/>
                    </a:lnTo>
                    <a:lnTo>
                      <a:pt x="742" y="264"/>
                    </a:lnTo>
                    <a:lnTo>
                      <a:pt x="750" y="267"/>
                    </a:lnTo>
                    <a:lnTo>
                      <a:pt x="757" y="271"/>
                    </a:lnTo>
                    <a:lnTo>
                      <a:pt x="765" y="276"/>
                    </a:lnTo>
                    <a:lnTo>
                      <a:pt x="773" y="280"/>
                    </a:lnTo>
                    <a:lnTo>
                      <a:pt x="781" y="284"/>
                    </a:lnTo>
                    <a:lnTo>
                      <a:pt x="788" y="289"/>
                    </a:lnTo>
                    <a:lnTo>
                      <a:pt x="795" y="294"/>
                    </a:lnTo>
                    <a:lnTo>
                      <a:pt x="802" y="299"/>
                    </a:lnTo>
                    <a:lnTo>
                      <a:pt x="809" y="303"/>
                    </a:lnTo>
                    <a:lnTo>
                      <a:pt x="817" y="309"/>
                    </a:lnTo>
                    <a:lnTo>
                      <a:pt x="823" y="315"/>
                    </a:lnTo>
                    <a:lnTo>
                      <a:pt x="829" y="320"/>
                    </a:lnTo>
                    <a:lnTo>
                      <a:pt x="836" y="326"/>
                    </a:lnTo>
                    <a:lnTo>
                      <a:pt x="842" y="331"/>
                    </a:lnTo>
                    <a:lnTo>
                      <a:pt x="849" y="338"/>
                    </a:lnTo>
                    <a:lnTo>
                      <a:pt x="855" y="344"/>
                    </a:lnTo>
                    <a:lnTo>
                      <a:pt x="861" y="351"/>
                    </a:lnTo>
                    <a:lnTo>
                      <a:pt x="866" y="357"/>
                    </a:lnTo>
                    <a:lnTo>
                      <a:pt x="872" y="363"/>
                    </a:lnTo>
                    <a:lnTo>
                      <a:pt x="877" y="371"/>
                    </a:lnTo>
                    <a:lnTo>
                      <a:pt x="883" y="377"/>
                    </a:lnTo>
                    <a:lnTo>
                      <a:pt x="888" y="384"/>
                    </a:lnTo>
                    <a:lnTo>
                      <a:pt x="893" y="391"/>
                    </a:lnTo>
                    <a:lnTo>
                      <a:pt x="897" y="399"/>
                    </a:lnTo>
                    <a:lnTo>
                      <a:pt x="902" y="406"/>
                    </a:lnTo>
                    <a:lnTo>
                      <a:pt x="906" y="413"/>
                    </a:lnTo>
                    <a:lnTo>
                      <a:pt x="911" y="421"/>
                    </a:lnTo>
                    <a:lnTo>
                      <a:pt x="915" y="429"/>
                    </a:lnTo>
                    <a:lnTo>
                      <a:pt x="919" y="437"/>
                    </a:lnTo>
                    <a:lnTo>
                      <a:pt x="923" y="444"/>
                    </a:lnTo>
                    <a:lnTo>
                      <a:pt x="926" y="452"/>
                    </a:lnTo>
                    <a:lnTo>
                      <a:pt x="929" y="461"/>
                    </a:lnTo>
                    <a:lnTo>
                      <a:pt x="933" y="469"/>
                    </a:lnTo>
                    <a:lnTo>
                      <a:pt x="936" y="478"/>
                    </a:lnTo>
                    <a:lnTo>
                      <a:pt x="938" y="486"/>
                    </a:lnTo>
                    <a:lnTo>
                      <a:pt x="941" y="495"/>
                    </a:lnTo>
                    <a:lnTo>
                      <a:pt x="943" y="503"/>
                    </a:lnTo>
                    <a:lnTo>
                      <a:pt x="945" y="512"/>
                    </a:lnTo>
                    <a:lnTo>
                      <a:pt x="947" y="520"/>
                    </a:lnTo>
                    <a:lnTo>
                      <a:pt x="949" y="529"/>
                    </a:lnTo>
                    <a:lnTo>
                      <a:pt x="950" y="538"/>
                    </a:lnTo>
                    <a:lnTo>
                      <a:pt x="952" y="548"/>
                    </a:lnTo>
                    <a:lnTo>
                      <a:pt x="953" y="556"/>
                    </a:lnTo>
                    <a:lnTo>
                      <a:pt x="953" y="565"/>
                    </a:lnTo>
                    <a:lnTo>
                      <a:pt x="954" y="575"/>
                    </a:lnTo>
                    <a:lnTo>
                      <a:pt x="954" y="584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603"/>
                    </a:lnTo>
                    <a:lnTo>
                      <a:pt x="954" y="612"/>
                    </a:lnTo>
                    <a:lnTo>
                      <a:pt x="953" y="621"/>
                    </a:lnTo>
                    <a:lnTo>
                      <a:pt x="953" y="630"/>
                    </a:lnTo>
                    <a:lnTo>
                      <a:pt x="952" y="640"/>
                    </a:lnTo>
                    <a:lnTo>
                      <a:pt x="950" y="648"/>
                    </a:lnTo>
                    <a:lnTo>
                      <a:pt x="949" y="657"/>
                    </a:lnTo>
                    <a:lnTo>
                      <a:pt x="947" y="666"/>
                    </a:lnTo>
                    <a:lnTo>
                      <a:pt x="945" y="675"/>
                    </a:lnTo>
                    <a:lnTo>
                      <a:pt x="943" y="684"/>
                    </a:lnTo>
                    <a:lnTo>
                      <a:pt x="941" y="692"/>
                    </a:lnTo>
                    <a:lnTo>
                      <a:pt x="938" y="700"/>
                    </a:lnTo>
                    <a:lnTo>
                      <a:pt x="936" y="709"/>
                    </a:lnTo>
                    <a:lnTo>
                      <a:pt x="933" y="717"/>
                    </a:lnTo>
                    <a:lnTo>
                      <a:pt x="929" y="726"/>
                    </a:lnTo>
                    <a:lnTo>
                      <a:pt x="926" y="734"/>
                    </a:lnTo>
                    <a:lnTo>
                      <a:pt x="923" y="742"/>
                    </a:lnTo>
                    <a:lnTo>
                      <a:pt x="919" y="750"/>
                    </a:lnTo>
                    <a:lnTo>
                      <a:pt x="915" y="758"/>
                    </a:lnTo>
                    <a:lnTo>
                      <a:pt x="911" y="765"/>
                    </a:lnTo>
                    <a:lnTo>
                      <a:pt x="906" y="773"/>
                    </a:lnTo>
                    <a:lnTo>
                      <a:pt x="902" y="780"/>
                    </a:lnTo>
                    <a:lnTo>
                      <a:pt x="897" y="788"/>
                    </a:lnTo>
                    <a:lnTo>
                      <a:pt x="893" y="795"/>
                    </a:lnTo>
                    <a:lnTo>
                      <a:pt x="888" y="802"/>
                    </a:lnTo>
                    <a:lnTo>
                      <a:pt x="883" y="809"/>
                    </a:lnTo>
                    <a:lnTo>
                      <a:pt x="877" y="816"/>
                    </a:lnTo>
                    <a:lnTo>
                      <a:pt x="872" y="823"/>
                    </a:lnTo>
                    <a:lnTo>
                      <a:pt x="866" y="830"/>
                    </a:lnTo>
                    <a:lnTo>
                      <a:pt x="861" y="836"/>
                    </a:lnTo>
                    <a:lnTo>
                      <a:pt x="855" y="843"/>
                    </a:lnTo>
                    <a:lnTo>
                      <a:pt x="849" y="848"/>
                    </a:lnTo>
                    <a:lnTo>
                      <a:pt x="841" y="856"/>
                    </a:lnTo>
                    <a:lnTo>
                      <a:pt x="832" y="864"/>
                    </a:lnTo>
                    <a:lnTo>
                      <a:pt x="823" y="872"/>
                    </a:lnTo>
                    <a:lnTo>
                      <a:pt x="814" y="879"/>
                    </a:lnTo>
                    <a:lnTo>
                      <a:pt x="805" y="886"/>
                    </a:lnTo>
                    <a:lnTo>
                      <a:pt x="796" y="892"/>
                    </a:lnTo>
                    <a:lnTo>
                      <a:pt x="786" y="899"/>
                    </a:lnTo>
                    <a:lnTo>
                      <a:pt x="777" y="904"/>
                    </a:lnTo>
                    <a:lnTo>
                      <a:pt x="766" y="910"/>
                    </a:lnTo>
                    <a:lnTo>
                      <a:pt x="756" y="916"/>
                    </a:lnTo>
                    <a:lnTo>
                      <a:pt x="745" y="921"/>
                    </a:lnTo>
                    <a:lnTo>
                      <a:pt x="735" y="925"/>
                    </a:lnTo>
                    <a:lnTo>
                      <a:pt x="725" y="930"/>
                    </a:lnTo>
                    <a:lnTo>
                      <a:pt x="713" y="934"/>
                    </a:lnTo>
                    <a:lnTo>
                      <a:pt x="702" y="938"/>
                    </a:lnTo>
                    <a:lnTo>
                      <a:pt x="691" y="941"/>
                    </a:lnTo>
                    <a:lnTo>
                      <a:pt x="699" y="952"/>
                    </a:lnTo>
                    <a:lnTo>
                      <a:pt x="710" y="949"/>
                    </a:lnTo>
                    <a:lnTo>
                      <a:pt x="721" y="945"/>
                    </a:lnTo>
                    <a:lnTo>
                      <a:pt x="733" y="941"/>
                    </a:lnTo>
                    <a:lnTo>
                      <a:pt x="743" y="936"/>
                    </a:lnTo>
                    <a:lnTo>
                      <a:pt x="754" y="932"/>
                    </a:lnTo>
                    <a:lnTo>
                      <a:pt x="765" y="927"/>
                    </a:lnTo>
                    <a:lnTo>
                      <a:pt x="775" y="921"/>
                    </a:lnTo>
                    <a:lnTo>
                      <a:pt x="785" y="915"/>
                    </a:lnTo>
                    <a:lnTo>
                      <a:pt x="795" y="909"/>
                    </a:lnTo>
                    <a:lnTo>
                      <a:pt x="805" y="903"/>
                    </a:lnTo>
                    <a:lnTo>
                      <a:pt x="814" y="896"/>
                    </a:lnTo>
                    <a:lnTo>
                      <a:pt x="823" y="888"/>
                    </a:lnTo>
                    <a:lnTo>
                      <a:pt x="833" y="881"/>
                    </a:lnTo>
                    <a:lnTo>
                      <a:pt x="841" y="874"/>
                    </a:lnTo>
                    <a:lnTo>
                      <a:pt x="850" y="866"/>
                    </a:lnTo>
                    <a:lnTo>
                      <a:pt x="858" y="858"/>
                    </a:lnTo>
                    <a:lnTo>
                      <a:pt x="865" y="852"/>
                    </a:lnTo>
                    <a:lnTo>
                      <a:pt x="871" y="845"/>
                    </a:lnTo>
                    <a:lnTo>
                      <a:pt x="877" y="838"/>
                    </a:lnTo>
                    <a:lnTo>
                      <a:pt x="882" y="832"/>
                    </a:lnTo>
                    <a:lnTo>
                      <a:pt x="888" y="824"/>
                    </a:lnTo>
                    <a:lnTo>
                      <a:pt x="893" y="817"/>
                    </a:lnTo>
                    <a:lnTo>
                      <a:pt x="898" y="810"/>
                    </a:lnTo>
                    <a:lnTo>
                      <a:pt x="904" y="803"/>
                    </a:lnTo>
                    <a:lnTo>
                      <a:pt x="909" y="795"/>
                    </a:lnTo>
                    <a:lnTo>
                      <a:pt x="913" y="788"/>
                    </a:lnTo>
                    <a:lnTo>
                      <a:pt x="918" y="780"/>
                    </a:lnTo>
                    <a:lnTo>
                      <a:pt x="923" y="772"/>
                    </a:lnTo>
                    <a:lnTo>
                      <a:pt x="927" y="764"/>
                    </a:lnTo>
                    <a:lnTo>
                      <a:pt x="931" y="756"/>
                    </a:lnTo>
                    <a:lnTo>
                      <a:pt x="935" y="748"/>
                    </a:lnTo>
                    <a:lnTo>
                      <a:pt x="938" y="739"/>
                    </a:lnTo>
                    <a:lnTo>
                      <a:pt x="941" y="731"/>
                    </a:lnTo>
                    <a:lnTo>
                      <a:pt x="945" y="722"/>
                    </a:lnTo>
                    <a:lnTo>
                      <a:pt x="948" y="713"/>
                    </a:lnTo>
                    <a:lnTo>
                      <a:pt x="951" y="704"/>
                    </a:lnTo>
                    <a:lnTo>
                      <a:pt x="953" y="696"/>
                    </a:lnTo>
                    <a:lnTo>
                      <a:pt x="956" y="687"/>
                    </a:lnTo>
                    <a:lnTo>
                      <a:pt x="958" y="678"/>
                    </a:lnTo>
                    <a:lnTo>
                      <a:pt x="960" y="669"/>
                    </a:lnTo>
                    <a:lnTo>
                      <a:pt x="961" y="660"/>
                    </a:lnTo>
                    <a:lnTo>
                      <a:pt x="964" y="650"/>
                    </a:lnTo>
                    <a:lnTo>
                      <a:pt x="965" y="641"/>
                    </a:lnTo>
                    <a:lnTo>
                      <a:pt x="965" y="632"/>
                    </a:lnTo>
                    <a:lnTo>
                      <a:pt x="967" y="622"/>
                    </a:lnTo>
                    <a:lnTo>
                      <a:pt x="967" y="612"/>
                    </a:lnTo>
                    <a:lnTo>
                      <a:pt x="968" y="60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84"/>
                    </a:lnTo>
                    <a:lnTo>
                      <a:pt x="967" y="574"/>
                    </a:lnTo>
                    <a:lnTo>
                      <a:pt x="967" y="564"/>
                    </a:lnTo>
                    <a:lnTo>
                      <a:pt x="965" y="555"/>
                    </a:lnTo>
                    <a:lnTo>
                      <a:pt x="965" y="546"/>
                    </a:lnTo>
                    <a:lnTo>
                      <a:pt x="964" y="536"/>
                    </a:lnTo>
                    <a:lnTo>
                      <a:pt x="961" y="527"/>
                    </a:lnTo>
                    <a:lnTo>
                      <a:pt x="960" y="518"/>
                    </a:lnTo>
                    <a:lnTo>
                      <a:pt x="958" y="509"/>
                    </a:lnTo>
                    <a:lnTo>
                      <a:pt x="956" y="500"/>
                    </a:lnTo>
                    <a:lnTo>
                      <a:pt x="953" y="491"/>
                    </a:lnTo>
                    <a:lnTo>
                      <a:pt x="951" y="482"/>
                    </a:lnTo>
                    <a:lnTo>
                      <a:pt x="948" y="473"/>
                    </a:lnTo>
                    <a:lnTo>
                      <a:pt x="945" y="464"/>
                    </a:lnTo>
                    <a:lnTo>
                      <a:pt x="941" y="456"/>
                    </a:lnTo>
                    <a:lnTo>
                      <a:pt x="938" y="448"/>
                    </a:lnTo>
                    <a:lnTo>
                      <a:pt x="935" y="439"/>
                    </a:lnTo>
                    <a:lnTo>
                      <a:pt x="931" y="431"/>
                    </a:lnTo>
                    <a:lnTo>
                      <a:pt x="927" y="423"/>
                    </a:lnTo>
                    <a:lnTo>
                      <a:pt x="923" y="415"/>
                    </a:lnTo>
                    <a:lnTo>
                      <a:pt x="918" y="407"/>
                    </a:lnTo>
                    <a:lnTo>
                      <a:pt x="913" y="399"/>
                    </a:lnTo>
                    <a:lnTo>
                      <a:pt x="909" y="391"/>
                    </a:lnTo>
                    <a:lnTo>
                      <a:pt x="904" y="383"/>
                    </a:lnTo>
                    <a:lnTo>
                      <a:pt x="898" y="376"/>
                    </a:lnTo>
                    <a:lnTo>
                      <a:pt x="893" y="369"/>
                    </a:lnTo>
                    <a:lnTo>
                      <a:pt x="888" y="362"/>
                    </a:lnTo>
                    <a:lnTo>
                      <a:pt x="882" y="355"/>
                    </a:lnTo>
                    <a:lnTo>
                      <a:pt x="877" y="348"/>
                    </a:lnTo>
                    <a:lnTo>
                      <a:pt x="871" y="342"/>
                    </a:lnTo>
                    <a:lnTo>
                      <a:pt x="865" y="335"/>
                    </a:lnTo>
                    <a:lnTo>
                      <a:pt x="858" y="328"/>
                    </a:lnTo>
                    <a:lnTo>
                      <a:pt x="852" y="322"/>
                    </a:lnTo>
                    <a:lnTo>
                      <a:pt x="845" y="316"/>
                    </a:lnTo>
                    <a:lnTo>
                      <a:pt x="838" y="310"/>
                    </a:lnTo>
                    <a:lnTo>
                      <a:pt x="832" y="304"/>
                    </a:lnTo>
                    <a:lnTo>
                      <a:pt x="825" y="299"/>
                    </a:lnTo>
                    <a:lnTo>
                      <a:pt x="817" y="293"/>
                    </a:lnTo>
                    <a:lnTo>
                      <a:pt x="810" y="288"/>
                    </a:lnTo>
                    <a:lnTo>
                      <a:pt x="803" y="283"/>
                    </a:lnTo>
                    <a:lnTo>
                      <a:pt x="795" y="278"/>
                    </a:lnTo>
                    <a:lnTo>
                      <a:pt x="787" y="273"/>
                    </a:lnTo>
                    <a:lnTo>
                      <a:pt x="780" y="268"/>
                    </a:lnTo>
                    <a:lnTo>
                      <a:pt x="772" y="264"/>
                    </a:lnTo>
                    <a:lnTo>
                      <a:pt x="764" y="259"/>
                    </a:lnTo>
                    <a:lnTo>
                      <a:pt x="756" y="255"/>
                    </a:lnTo>
                    <a:lnTo>
                      <a:pt x="748" y="251"/>
                    </a:lnTo>
                    <a:lnTo>
                      <a:pt x="739" y="248"/>
                    </a:lnTo>
                    <a:lnTo>
                      <a:pt x="731" y="245"/>
                    </a:lnTo>
                    <a:lnTo>
                      <a:pt x="722" y="242"/>
                    </a:lnTo>
                    <a:lnTo>
                      <a:pt x="713" y="239"/>
                    </a:lnTo>
                    <a:lnTo>
                      <a:pt x="705" y="235"/>
                    </a:lnTo>
                    <a:lnTo>
                      <a:pt x="696" y="233"/>
                    </a:lnTo>
                    <a:lnTo>
                      <a:pt x="687" y="231"/>
                    </a:lnTo>
                    <a:lnTo>
                      <a:pt x="678" y="228"/>
                    </a:lnTo>
                    <a:lnTo>
                      <a:pt x="669" y="227"/>
                    </a:lnTo>
                    <a:lnTo>
                      <a:pt x="660" y="225"/>
                    </a:lnTo>
                    <a:lnTo>
                      <a:pt x="650" y="223"/>
                    </a:lnTo>
                    <a:lnTo>
                      <a:pt x="641" y="222"/>
                    </a:lnTo>
                    <a:lnTo>
                      <a:pt x="632" y="221"/>
                    </a:lnTo>
                    <a:lnTo>
                      <a:pt x="622" y="220"/>
                    </a:lnTo>
                    <a:lnTo>
                      <a:pt x="613" y="219"/>
                    </a:lnTo>
                    <a:lnTo>
                      <a:pt x="60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close/>
                    <a:moveTo>
                      <a:pt x="593" y="14"/>
                    </a:move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78" y="14"/>
                    </a:lnTo>
                    <a:lnTo>
                      <a:pt x="564" y="15"/>
                    </a:lnTo>
                    <a:lnTo>
                      <a:pt x="548" y="15"/>
                    </a:lnTo>
                    <a:lnTo>
                      <a:pt x="534" y="16"/>
                    </a:lnTo>
                    <a:lnTo>
                      <a:pt x="520" y="19"/>
                    </a:lnTo>
                    <a:lnTo>
                      <a:pt x="505" y="20"/>
                    </a:lnTo>
                    <a:lnTo>
                      <a:pt x="491" y="23"/>
                    </a:lnTo>
                    <a:lnTo>
                      <a:pt x="476" y="26"/>
                    </a:lnTo>
                    <a:lnTo>
                      <a:pt x="463" y="28"/>
                    </a:lnTo>
                    <a:lnTo>
                      <a:pt x="448" y="32"/>
                    </a:lnTo>
                    <a:lnTo>
                      <a:pt x="435" y="35"/>
                    </a:lnTo>
                    <a:lnTo>
                      <a:pt x="421" y="40"/>
                    </a:lnTo>
                    <a:lnTo>
                      <a:pt x="408" y="44"/>
                    </a:lnTo>
                    <a:lnTo>
                      <a:pt x="394" y="49"/>
                    </a:lnTo>
                    <a:lnTo>
                      <a:pt x="381" y="54"/>
                    </a:lnTo>
                    <a:lnTo>
                      <a:pt x="368" y="59"/>
                    </a:lnTo>
                    <a:lnTo>
                      <a:pt x="355" y="65"/>
                    </a:lnTo>
                    <a:lnTo>
                      <a:pt x="342" y="71"/>
                    </a:lnTo>
                    <a:lnTo>
                      <a:pt x="329" y="77"/>
                    </a:lnTo>
                    <a:lnTo>
                      <a:pt x="317" y="83"/>
                    </a:lnTo>
                    <a:lnTo>
                      <a:pt x="305" y="91"/>
                    </a:lnTo>
                    <a:lnTo>
                      <a:pt x="292" y="98"/>
                    </a:lnTo>
                    <a:lnTo>
                      <a:pt x="281" y="105"/>
                    </a:lnTo>
                    <a:lnTo>
                      <a:pt x="269" y="113"/>
                    </a:lnTo>
                    <a:lnTo>
                      <a:pt x="258" y="120"/>
                    </a:lnTo>
                    <a:lnTo>
                      <a:pt x="247" y="129"/>
                    </a:lnTo>
                    <a:lnTo>
                      <a:pt x="236" y="137"/>
                    </a:lnTo>
                    <a:lnTo>
                      <a:pt x="224" y="146"/>
                    </a:lnTo>
                    <a:lnTo>
                      <a:pt x="214" y="155"/>
                    </a:lnTo>
                    <a:lnTo>
                      <a:pt x="203" y="164"/>
                    </a:lnTo>
                    <a:lnTo>
                      <a:pt x="193" y="174"/>
                    </a:lnTo>
                    <a:lnTo>
                      <a:pt x="183" y="183"/>
                    </a:lnTo>
                    <a:lnTo>
                      <a:pt x="174" y="194"/>
                    </a:lnTo>
                    <a:lnTo>
                      <a:pt x="164" y="203"/>
                    </a:lnTo>
                    <a:lnTo>
                      <a:pt x="155" y="214"/>
                    </a:lnTo>
                    <a:lnTo>
                      <a:pt x="146" y="224"/>
                    </a:lnTo>
                    <a:lnTo>
                      <a:pt x="137" y="235"/>
                    </a:lnTo>
                    <a:lnTo>
                      <a:pt x="129" y="247"/>
                    </a:lnTo>
                    <a:lnTo>
                      <a:pt x="120" y="258"/>
                    </a:lnTo>
                    <a:lnTo>
                      <a:pt x="112" y="269"/>
                    </a:lnTo>
                    <a:lnTo>
                      <a:pt x="105" y="281"/>
                    </a:lnTo>
                    <a:lnTo>
                      <a:pt x="98" y="292"/>
                    </a:lnTo>
                    <a:lnTo>
                      <a:pt x="91" y="305"/>
                    </a:lnTo>
                    <a:lnTo>
                      <a:pt x="83" y="317"/>
                    </a:lnTo>
                    <a:lnTo>
                      <a:pt x="77" y="330"/>
                    </a:lnTo>
                    <a:lnTo>
                      <a:pt x="71" y="342"/>
                    </a:lnTo>
                    <a:lnTo>
                      <a:pt x="65" y="355"/>
                    </a:lnTo>
                    <a:lnTo>
                      <a:pt x="59" y="367"/>
                    </a:lnTo>
                    <a:lnTo>
                      <a:pt x="54" y="381"/>
                    </a:lnTo>
                    <a:lnTo>
                      <a:pt x="49" y="394"/>
                    </a:lnTo>
                    <a:lnTo>
                      <a:pt x="44" y="408"/>
                    </a:lnTo>
                    <a:lnTo>
                      <a:pt x="39" y="421"/>
                    </a:lnTo>
                    <a:lnTo>
                      <a:pt x="35" y="435"/>
                    </a:lnTo>
                    <a:lnTo>
                      <a:pt x="32" y="448"/>
                    </a:lnTo>
                    <a:lnTo>
                      <a:pt x="28" y="463"/>
                    </a:lnTo>
                    <a:lnTo>
                      <a:pt x="25" y="476"/>
                    </a:lnTo>
                    <a:lnTo>
                      <a:pt x="23" y="491"/>
                    </a:lnTo>
                    <a:lnTo>
                      <a:pt x="20" y="505"/>
                    </a:lnTo>
                    <a:lnTo>
                      <a:pt x="18" y="520"/>
                    </a:lnTo>
                    <a:lnTo>
                      <a:pt x="16" y="534"/>
                    </a:lnTo>
                    <a:lnTo>
                      <a:pt x="15" y="548"/>
                    </a:lnTo>
                    <a:lnTo>
                      <a:pt x="15" y="564"/>
                    </a:lnTo>
                    <a:lnTo>
                      <a:pt x="14" y="578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608"/>
                    </a:lnTo>
                    <a:lnTo>
                      <a:pt x="15" y="623"/>
                    </a:lnTo>
                    <a:lnTo>
                      <a:pt x="15" y="638"/>
                    </a:lnTo>
                    <a:lnTo>
                      <a:pt x="16" y="652"/>
                    </a:lnTo>
                    <a:lnTo>
                      <a:pt x="18" y="667"/>
                    </a:lnTo>
                    <a:lnTo>
                      <a:pt x="20" y="682"/>
                    </a:lnTo>
                    <a:lnTo>
                      <a:pt x="23" y="696"/>
                    </a:lnTo>
                    <a:lnTo>
                      <a:pt x="25" y="710"/>
                    </a:lnTo>
                    <a:lnTo>
                      <a:pt x="28" y="724"/>
                    </a:lnTo>
                    <a:lnTo>
                      <a:pt x="32" y="738"/>
                    </a:lnTo>
                    <a:lnTo>
                      <a:pt x="35" y="752"/>
                    </a:lnTo>
                    <a:lnTo>
                      <a:pt x="40" y="765"/>
                    </a:lnTo>
                    <a:lnTo>
                      <a:pt x="44" y="779"/>
                    </a:lnTo>
                    <a:lnTo>
                      <a:pt x="49" y="792"/>
                    </a:lnTo>
                    <a:lnTo>
                      <a:pt x="54" y="806"/>
                    </a:lnTo>
                    <a:lnTo>
                      <a:pt x="59" y="819"/>
                    </a:lnTo>
                    <a:lnTo>
                      <a:pt x="65" y="832"/>
                    </a:lnTo>
                    <a:lnTo>
                      <a:pt x="71" y="844"/>
                    </a:lnTo>
                    <a:lnTo>
                      <a:pt x="77" y="857"/>
                    </a:lnTo>
                    <a:lnTo>
                      <a:pt x="83" y="869"/>
                    </a:lnTo>
                    <a:lnTo>
                      <a:pt x="91" y="882"/>
                    </a:lnTo>
                    <a:lnTo>
                      <a:pt x="98" y="894"/>
                    </a:lnTo>
                    <a:lnTo>
                      <a:pt x="105" y="906"/>
                    </a:lnTo>
                    <a:lnTo>
                      <a:pt x="112" y="917"/>
                    </a:lnTo>
                    <a:lnTo>
                      <a:pt x="120" y="928"/>
                    </a:lnTo>
                    <a:lnTo>
                      <a:pt x="129" y="940"/>
                    </a:lnTo>
                    <a:lnTo>
                      <a:pt x="137" y="951"/>
                    </a:lnTo>
                    <a:lnTo>
                      <a:pt x="146" y="962"/>
                    </a:lnTo>
                    <a:lnTo>
                      <a:pt x="155" y="972"/>
                    </a:lnTo>
                    <a:lnTo>
                      <a:pt x="164" y="983"/>
                    </a:lnTo>
                    <a:lnTo>
                      <a:pt x="174" y="993"/>
                    </a:lnTo>
                    <a:lnTo>
                      <a:pt x="183" y="1003"/>
                    </a:lnTo>
                    <a:lnTo>
                      <a:pt x="193" y="1012"/>
                    </a:lnTo>
                    <a:lnTo>
                      <a:pt x="203" y="1022"/>
                    </a:lnTo>
                    <a:lnTo>
                      <a:pt x="214" y="1032"/>
                    </a:lnTo>
                    <a:lnTo>
                      <a:pt x="224" y="1040"/>
                    </a:lnTo>
                    <a:lnTo>
                      <a:pt x="236" y="1049"/>
                    </a:lnTo>
                    <a:lnTo>
                      <a:pt x="247" y="1058"/>
                    </a:lnTo>
                    <a:lnTo>
                      <a:pt x="258" y="1066"/>
                    </a:lnTo>
                    <a:lnTo>
                      <a:pt x="269" y="1074"/>
                    </a:lnTo>
                    <a:lnTo>
                      <a:pt x="281" y="1081"/>
                    </a:lnTo>
                    <a:lnTo>
                      <a:pt x="292" y="1089"/>
                    </a:lnTo>
                    <a:lnTo>
                      <a:pt x="305" y="1096"/>
                    </a:lnTo>
                    <a:lnTo>
                      <a:pt x="317" y="1103"/>
                    </a:lnTo>
                    <a:lnTo>
                      <a:pt x="329" y="1109"/>
                    </a:lnTo>
                    <a:lnTo>
                      <a:pt x="342" y="1116"/>
                    </a:lnTo>
                    <a:lnTo>
                      <a:pt x="355" y="1121"/>
                    </a:lnTo>
                    <a:lnTo>
                      <a:pt x="368" y="1127"/>
                    </a:lnTo>
                    <a:lnTo>
                      <a:pt x="381" y="1133"/>
                    </a:lnTo>
                    <a:lnTo>
                      <a:pt x="394" y="1138"/>
                    </a:lnTo>
                    <a:lnTo>
                      <a:pt x="408" y="1142"/>
                    </a:lnTo>
                    <a:lnTo>
                      <a:pt x="421" y="1147"/>
                    </a:lnTo>
                    <a:lnTo>
                      <a:pt x="435" y="1151"/>
                    </a:lnTo>
                    <a:lnTo>
                      <a:pt x="448" y="1155"/>
                    </a:lnTo>
                    <a:lnTo>
                      <a:pt x="463" y="1158"/>
                    </a:lnTo>
                    <a:lnTo>
                      <a:pt x="476" y="1161"/>
                    </a:lnTo>
                    <a:lnTo>
                      <a:pt x="491" y="1164"/>
                    </a:lnTo>
                    <a:lnTo>
                      <a:pt x="505" y="1166"/>
                    </a:lnTo>
                    <a:lnTo>
                      <a:pt x="520" y="1169"/>
                    </a:lnTo>
                    <a:lnTo>
                      <a:pt x="534" y="1170"/>
                    </a:lnTo>
                    <a:lnTo>
                      <a:pt x="548" y="1171"/>
                    </a:lnTo>
                    <a:lnTo>
                      <a:pt x="564" y="1172"/>
                    </a:lnTo>
                    <a:lnTo>
                      <a:pt x="578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609" y="1173"/>
                    </a:lnTo>
                    <a:lnTo>
                      <a:pt x="623" y="1172"/>
                    </a:lnTo>
                    <a:lnTo>
                      <a:pt x="638" y="1171"/>
                    </a:lnTo>
                    <a:lnTo>
                      <a:pt x="653" y="1170"/>
                    </a:lnTo>
                    <a:lnTo>
                      <a:pt x="667" y="1169"/>
                    </a:lnTo>
                    <a:lnTo>
                      <a:pt x="681" y="1166"/>
                    </a:lnTo>
                    <a:lnTo>
                      <a:pt x="696" y="1164"/>
                    </a:lnTo>
                    <a:lnTo>
                      <a:pt x="710" y="1161"/>
                    </a:lnTo>
                    <a:lnTo>
                      <a:pt x="725" y="1158"/>
                    </a:lnTo>
                    <a:lnTo>
                      <a:pt x="738" y="1155"/>
                    </a:lnTo>
                    <a:lnTo>
                      <a:pt x="752" y="1151"/>
                    </a:lnTo>
                    <a:lnTo>
                      <a:pt x="765" y="1147"/>
                    </a:lnTo>
                    <a:lnTo>
                      <a:pt x="779" y="1142"/>
                    </a:lnTo>
                    <a:lnTo>
                      <a:pt x="793" y="1138"/>
                    </a:lnTo>
                    <a:lnTo>
                      <a:pt x="806" y="1133"/>
                    </a:lnTo>
                    <a:lnTo>
                      <a:pt x="819" y="1127"/>
                    </a:lnTo>
                    <a:lnTo>
                      <a:pt x="832" y="1121"/>
                    </a:lnTo>
                    <a:lnTo>
                      <a:pt x="845" y="1116"/>
                    </a:lnTo>
                    <a:lnTo>
                      <a:pt x="857" y="1109"/>
                    </a:lnTo>
                    <a:lnTo>
                      <a:pt x="869" y="1103"/>
                    </a:lnTo>
                    <a:lnTo>
                      <a:pt x="882" y="1096"/>
                    </a:lnTo>
                    <a:lnTo>
                      <a:pt x="893" y="1089"/>
                    </a:lnTo>
                    <a:lnTo>
                      <a:pt x="905" y="1081"/>
                    </a:lnTo>
                    <a:lnTo>
                      <a:pt x="917" y="1074"/>
                    </a:lnTo>
                    <a:lnTo>
                      <a:pt x="929" y="1066"/>
                    </a:lnTo>
                    <a:lnTo>
                      <a:pt x="940" y="1058"/>
                    </a:lnTo>
                    <a:lnTo>
                      <a:pt x="951" y="1049"/>
                    </a:lnTo>
                    <a:lnTo>
                      <a:pt x="961" y="1040"/>
                    </a:lnTo>
                    <a:lnTo>
                      <a:pt x="973" y="1032"/>
                    </a:lnTo>
                    <a:lnTo>
                      <a:pt x="983" y="1022"/>
                    </a:lnTo>
                    <a:lnTo>
                      <a:pt x="994" y="1012"/>
                    </a:lnTo>
                    <a:lnTo>
                      <a:pt x="1003" y="1003"/>
                    </a:lnTo>
                    <a:lnTo>
                      <a:pt x="1013" y="993"/>
                    </a:lnTo>
                    <a:lnTo>
                      <a:pt x="1022" y="983"/>
                    </a:lnTo>
                    <a:lnTo>
                      <a:pt x="1032" y="972"/>
                    </a:lnTo>
                    <a:lnTo>
                      <a:pt x="1041" y="962"/>
                    </a:lnTo>
                    <a:lnTo>
                      <a:pt x="1050" y="951"/>
                    </a:lnTo>
                    <a:lnTo>
                      <a:pt x="1058" y="940"/>
                    </a:lnTo>
                    <a:lnTo>
                      <a:pt x="1066" y="928"/>
                    </a:lnTo>
                    <a:lnTo>
                      <a:pt x="1074" y="917"/>
                    </a:lnTo>
                    <a:lnTo>
                      <a:pt x="1082" y="906"/>
                    </a:lnTo>
                    <a:lnTo>
                      <a:pt x="1089" y="894"/>
                    </a:lnTo>
                    <a:lnTo>
                      <a:pt x="1096" y="882"/>
                    </a:lnTo>
                    <a:lnTo>
                      <a:pt x="1103" y="869"/>
                    </a:lnTo>
                    <a:lnTo>
                      <a:pt x="1110" y="857"/>
                    </a:lnTo>
                    <a:lnTo>
                      <a:pt x="1116" y="844"/>
                    </a:lnTo>
                    <a:lnTo>
                      <a:pt x="1122" y="832"/>
                    </a:lnTo>
                    <a:lnTo>
                      <a:pt x="1127" y="819"/>
                    </a:lnTo>
                    <a:lnTo>
                      <a:pt x="1133" y="806"/>
                    </a:lnTo>
                    <a:lnTo>
                      <a:pt x="1138" y="792"/>
                    </a:lnTo>
                    <a:lnTo>
                      <a:pt x="1142" y="779"/>
                    </a:lnTo>
                    <a:lnTo>
                      <a:pt x="1147" y="765"/>
                    </a:lnTo>
                    <a:lnTo>
                      <a:pt x="1151" y="752"/>
                    </a:lnTo>
                    <a:lnTo>
                      <a:pt x="1154" y="738"/>
                    </a:lnTo>
                    <a:lnTo>
                      <a:pt x="1158" y="724"/>
                    </a:lnTo>
                    <a:lnTo>
                      <a:pt x="1162" y="710"/>
                    </a:lnTo>
                    <a:lnTo>
                      <a:pt x="1164" y="696"/>
                    </a:lnTo>
                    <a:lnTo>
                      <a:pt x="1166" y="682"/>
                    </a:lnTo>
                    <a:lnTo>
                      <a:pt x="1168" y="667"/>
                    </a:lnTo>
                    <a:lnTo>
                      <a:pt x="1170" y="652"/>
                    </a:lnTo>
                    <a:lnTo>
                      <a:pt x="1171" y="638"/>
                    </a:lnTo>
                    <a:lnTo>
                      <a:pt x="1172" y="623"/>
                    </a:lnTo>
                    <a:lnTo>
                      <a:pt x="1173" y="608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78"/>
                    </a:lnTo>
                    <a:lnTo>
                      <a:pt x="1172" y="564"/>
                    </a:lnTo>
                    <a:lnTo>
                      <a:pt x="1171" y="548"/>
                    </a:lnTo>
                    <a:lnTo>
                      <a:pt x="1170" y="534"/>
                    </a:lnTo>
                    <a:lnTo>
                      <a:pt x="1168" y="520"/>
                    </a:lnTo>
                    <a:lnTo>
                      <a:pt x="1166" y="505"/>
                    </a:lnTo>
                    <a:lnTo>
                      <a:pt x="1164" y="491"/>
                    </a:lnTo>
                    <a:lnTo>
                      <a:pt x="1162" y="476"/>
                    </a:lnTo>
                    <a:lnTo>
                      <a:pt x="1158" y="463"/>
                    </a:lnTo>
                    <a:lnTo>
                      <a:pt x="1154" y="448"/>
                    </a:lnTo>
                    <a:lnTo>
                      <a:pt x="1151" y="435"/>
                    </a:lnTo>
                    <a:lnTo>
                      <a:pt x="1147" y="421"/>
                    </a:lnTo>
                    <a:lnTo>
                      <a:pt x="1142" y="408"/>
                    </a:lnTo>
                    <a:lnTo>
                      <a:pt x="1138" y="394"/>
                    </a:lnTo>
                    <a:lnTo>
                      <a:pt x="1133" y="381"/>
                    </a:lnTo>
                    <a:lnTo>
                      <a:pt x="1127" y="367"/>
                    </a:lnTo>
                    <a:lnTo>
                      <a:pt x="1122" y="355"/>
                    </a:lnTo>
                    <a:lnTo>
                      <a:pt x="1116" y="342"/>
                    </a:lnTo>
                    <a:lnTo>
                      <a:pt x="1110" y="330"/>
                    </a:lnTo>
                    <a:lnTo>
                      <a:pt x="1103" y="317"/>
                    </a:lnTo>
                    <a:lnTo>
                      <a:pt x="1096" y="305"/>
                    </a:lnTo>
                    <a:lnTo>
                      <a:pt x="1089" y="292"/>
                    </a:lnTo>
                    <a:lnTo>
                      <a:pt x="1082" y="281"/>
                    </a:lnTo>
                    <a:lnTo>
                      <a:pt x="1074" y="269"/>
                    </a:lnTo>
                    <a:lnTo>
                      <a:pt x="1066" y="258"/>
                    </a:lnTo>
                    <a:lnTo>
                      <a:pt x="1058" y="247"/>
                    </a:lnTo>
                    <a:lnTo>
                      <a:pt x="1050" y="235"/>
                    </a:lnTo>
                    <a:lnTo>
                      <a:pt x="1041" y="224"/>
                    </a:lnTo>
                    <a:lnTo>
                      <a:pt x="1032" y="214"/>
                    </a:lnTo>
                    <a:lnTo>
                      <a:pt x="1022" y="203"/>
                    </a:lnTo>
                    <a:lnTo>
                      <a:pt x="1013" y="194"/>
                    </a:lnTo>
                    <a:lnTo>
                      <a:pt x="1003" y="183"/>
                    </a:lnTo>
                    <a:lnTo>
                      <a:pt x="994" y="174"/>
                    </a:lnTo>
                    <a:lnTo>
                      <a:pt x="983" y="164"/>
                    </a:lnTo>
                    <a:lnTo>
                      <a:pt x="973" y="155"/>
                    </a:lnTo>
                    <a:lnTo>
                      <a:pt x="961" y="146"/>
                    </a:lnTo>
                    <a:lnTo>
                      <a:pt x="951" y="137"/>
                    </a:lnTo>
                    <a:lnTo>
                      <a:pt x="940" y="129"/>
                    </a:lnTo>
                    <a:lnTo>
                      <a:pt x="929" y="120"/>
                    </a:lnTo>
                    <a:lnTo>
                      <a:pt x="917" y="113"/>
                    </a:lnTo>
                    <a:lnTo>
                      <a:pt x="905" y="105"/>
                    </a:lnTo>
                    <a:lnTo>
                      <a:pt x="893" y="98"/>
                    </a:lnTo>
                    <a:lnTo>
                      <a:pt x="882" y="91"/>
                    </a:lnTo>
                    <a:lnTo>
                      <a:pt x="869" y="83"/>
                    </a:lnTo>
                    <a:lnTo>
                      <a:pt x="857" y="77"/>
                    </a:lnTo>
                    <a:lnTo>
                      <a:pt x="845" y="71"/>
                    </a:lnTo>
                    <a:lnTo>
                      <a:pt x="832" y="65"/>
                    </a:lnTo>
                    <a:lnTo>
                      <a:pt x="819" y="59"/>
                    </a:lnTo>
                    <a:lnTo>
                      <a:pt x="806" y="54"/>
                    </a:lnTo>
                    <a:lnTo>
                      <a:pt x="793" y="49"/>
                    </a:lnTo>
                    <a:lnTo>
                      <a:pt x="779" y="44"/>
                    </a:lnTo>
                    <a:lnTo>
                      <a:pt x="765" y="40"/>
                    </a:lnTo>
                    <a:lnTo>
                      <a:pt x="752" y="35"/>
                    </a:lnTo>
                    <a:lnTo>
                      <a:pt x="738" y="32"/>
                    </a:lnTo>
                    <a:lnTo>
                      <a:pt x="725" y="28"/>
                    </a:lnTo>
                    <a:lnTo>
                      <a:pt x="710" y="26"/>
                    </a:lnTo>
                    <a:lnTo>
                      <a:pt x="696" y="23"/>
                    </a:lnTo>
                    <a:lnTo>
                      <a:pt x="681" y="20"/>
                    </a:lnTo>
                    <a:lnTo>
                      <a:pt x="667" y="19"/>
                    </a:lnTo>
                    <a:lnTo>
                      <a:pt x="653" y="16"/>
                    </a:lnTo>
                    <a:lnTo>
                      <a:pt x="638" y="15"/>
                    </a:lnTo>
                    <a:lnTo>
                      <a:pt x="623" y="15"/>
                    </a:lnTo>
                    <a:lnTo>
                      <a:pt x="609" y="14"/>
                    </a:lnTo>
                    <a:lnTo>
                      <a:pt x="59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ṥľîḋè">
                <a:extLst>
                  <a:ext uri="{FF2B5EF4-FFF2-40B4-BE49-F238E27FC236}">
                    <a16:creationId xmlns:a16="http://schemas.microsoft.com/office/drawing/2014/main" id="{FFBCA2DC-BC00-DE45-A860-7FE7C601CEE5}"/>
                  </a:ext>
                </a:extLst>
              </p:cNvPr>
              <p:cNvSpPr/>
              <p:nvPr/>
            </p:nvSpPr>
            <p:spPr bwMode="auto">
              <a:xfrm>
                <a:off x="2636838" y="3000376"/>
                <a:ext cx="433388" cy="309563"/>
              </a:xfrm>
              <a:custGeom>
                <a:avLst/>
                <a:gdLst>
                  <a:gd name="T0" fmla="*/ 121 w 273"/>
                  <a:gd name="T1" fmla="*/ 190 h 195"/>
                  <a:gd name="T2" fmla="*/ 157 w 273"/>
                  <a:gd name="T3" fmla="*/ 186 h 195"/>
                  <a:gd name="T4" fmla="*/ 184 w 273"/>
                  <a:gd name="T5" fmla="*/ 151 h 195"/>
                  <a:gd name="T6" fmla="*/ 206 w 273"/>
                  <a:gd name="T7" fmla="*/ 133 h 195"/>
                  <a:gd name="T8" fmla="*/ 247 w 273"/>
                  <a:gd name="T9" fmla="*/ 119 h 195"/>
                  <a:gd name="T10" fmla="*/ 273 w 273"/>
                  <a:gd name="T11" fmla="*/ 102 h 195"/>
                  <a:gd name="T12" fmla="*/ 245 w 273"/>
                  <a:gd name="T13" fmla="*/ 71 h 195"/>
                  <a:gd name="T14" fmla="*/ 216 w 273"/>
                  <a:gd name="T15" fmla="*/ 35 h 195"/>
                  <a:gd name="T16" fmla="*/ 207 w 273"/>
                  <a:gd name="T17" fmla="*/ 1 h 195"/>
                  <a:gd name="T18" fmla="*/ 172 w 273"/>
                  <a:gd name="T19" fmla="*/ 9 h 195"/>
                  <a:gd name="T20" fmla="*/ 129 w 273"/>
                  <a:gd name="T21" fmla="*/ 24 h 195"/>
                  <a:gd name="T22" fmla="*/ 76 w 273"/>
                  <a:gd name="T23" fmla="*/ 2 h 195"/>
                  <a:gd name="T24" fmla="*/ 62 w 273"/>
                  <a:gd name="T25" fmla="*/ 6 h 195"/>
                  <a:gd name="T26" fmla="*/ 49 w 273"/>
                  <a:gd name="T27" fmla="*/ 57 h 195"/>
                  <a:gd name="T28" fmla="*/ 15 w 273"/>
                  <a:gd name="T29" fmla="*/ 89 h 195"/>
                  <a:gd name="T30" fmla="*/ 1 w 273"/>
                  <a:gd name="T31" fmla="*/ 108 h 195"/>
                  <a:gd name="T32" fmla="*/ 46 w 273"/>
                  <a:gd name="T33" fmla="*/ 132 h 195"/>
                  <a:gd name="T34" fmla="*/ 76 w 273"/>
                  <a:gd name="T35" fmla="*/ 132 h 195"/>
                  <a:gd name="T36" fmla="*/ 130 w 273"/>
                  <a:gd name="T37" fmla="*/ 100 h 195"/>
                  <a:gd name="T38" fmla="*/ 110 w 273"/>
                  <a:gd name="T39" fmla="*/ 80 h 195"/>
                  <a:gd name="T40" fmla="*/ 105 w 273"/>
                  <a:gd name="T41" fmla="*/ 85 h 195"/>
                  <a:gd name="T42" fmla="*/ 69 w 273"/>
                  <a:gd name="T43" fmla="*/ 56 h 195"/>
                  <a:gd name="T44" fmla="*/ 73 w 273"/>
                  <a:gd name="T45" fmla="*/ 13 h 195"/>
                  <a:gd name="T46" fmla="*/ 119 w 273"/>
                  <a:gd name="T47" fmla="*/ 31 h 195"/>
                  <a:gd name="T48" fmla="*/ 154 w 273"/>
                  <a:gd name="T49" fmla="*/ 31 h 195"/>
                  <a:gd name="T50" fmla="*/ 199 w 273"/>
                  <a:gd name="T51" fmla="*/ 13 h 195"/>
                  <a:gd name="T52" fmla="*/ 205 w 273"/>
                  <a:gd name="T53" fmla="*/ 56 h 195"/>
                  <a:gd name="T54" fmla="*/ 168 w 273"/>
                  <a:gd name="T55" fmla="*/ 85 h 195"/>
                  <a:gd name="T56" fmla="*/ 163 w 273"/>
                  <a:gd name="T57" fmla="*/ 80 h 195"/>
                  <a:gd name="T58" fmla="*/ 142 w 273"/>
                  <a:gd name="T59" fmla="*/ 100 h 195"/>
                  <a:gd name="T60" fmla="*/ 145 w 273"/>
                  <a:gd name="T61" fmla="*/ 54 h 195"/>
                  <a:gd name="T62" fmla="*/ 130 w 273"/>
                  <a:gd name="T63" fmla="*/ 61 h 195"/>
                  <a:gd name="T64" fmla="*/ 137 w 273"/>
                  <a:gd name="T65" fmla="*/ 45 h 195"/>
                  <a:gd name="T66" fmla="*/ 113 w 273"/>
                  <a:gd name="T67" fmla="*/ 164 h 195"/>
                  <a:gd name="T68" fmla="*/ 141 w 273"/>
                  <a:gd name="T69" fmla="*/ 173 h 195"/>
                  <a:gd name="T70" fmla="*/ 151 w 273"/>
                  <a:gd name="T71" fmla="*/ 177 h 195"/>
                  <a:gd name="T72" fmla="*/ 121 w 273"/>
                  <a:gd name="T73" fmla="*/ 150 h 195"/>
                  <a:gd name="T74" fmla="*/ 89 w 273"/>
                  <a:gd name="T75" fmla="*/ 134 h 195"/>
                  <a:gd name="T76" fmla="*/ 95 w 273"/>
                  <a:gd name="T77" fmla="*/ 108 h 195"/>
                  <a:gd name="T78" fmla="*/ 133 w 273"/>
                  <a:gd name="T79" fmla="*/ 115 h 195"/>
                  <a:gd name="T80" fmla="*/ 157 w 273"/>
                  <a:gd name="T81" fmla="*/ 105 h 195"/>
                  <a:gd name="T82" fmla="*/ 183 w 273"/>
                  <a:gd name="T83" fmla="*/ 114 h 195"/>
                  <a:gd name="T84" fmla="*/ 177 w 273"/>
                  <a:gd name="T85" fmla="*/ 142 h 195"/>
                  <a:gd name="T86" fmla="*/ 137 w 273"/>
                  <a:gd name="T87" fmla="*/ 164 h 195"/>
                  <a:gd name="T88" fmla="*/ 178 w 273"/>
                  <a:gd name="T89" fmla="*/ 63 h 195"/>
                  <a:gd name="T90" fmla="*/ 161 w 273"/>
                  <a:gd name="T91" fmla="*/ 63 h 195"/>
                  <a:gd name="T92" fmla="*/ 175 w 273"/>
                  <a:gd name="T93" fmla="*/ 96 h 195"/>
                  <a:gd name="T94" fmla="*/ 202 w 273"/>
                  <a:gd name="T95" fmla="*/ 68 h 195"/>
                  <a:gd name="T96" fmla="*/ 236 w 273"/>
                  <a:gd name="T97" fmla="*/ 76 h 195"/>
                  <a:gd name="T98" fmla="*/ 246 w 273"/>
                  <a:gd name="T99" fmla="*/ 107 h 195"/>
                  <a:gd name="T100" fmla="*/ 201 w 273"/>
                  <a:gd name="T101" fmla="*/ 120 h 195"/>
                  <a:gd name="T102" fmla="*/ 178 w 273"/>
                  <a:gd name="T103" fmla="*/ 96 h 195"/>
                  <a:gd name="T104" fmla="*/ 113 w 273"/>
                  <a:gd name="T105" fmla="*/ 62 h 195"/>
                  <a:gd name="T106" fmla="*/ 97 w 273"/>
                  <a:gd name="T107" fmla="*/ 65 h 195"/>
                  <a:gd name="T108" fmla="*/ 104 w 273"/>
                  <a:gd name="T109" fmla="*/ 51 h 195"/>
                  <a:gd name="T110" fmla="*/ 75 w 273"/>
                  <a:gd name="T111" fmla="*/ 120 h 195"/>
                  <a:gd name="T112" fmla="*/ 34 w 273"/>
                  <a:gd name="T113" fmla="*/ 110 h 195"/>
                  <a:gd name="T114" fmla="*/ 34 w 273"/>
                  <a:gd name="T115" fmla="*/ 80 h 195"/>
                  <a:gd name="T116" fmla="*/ 65 w 273"/>
                  <a:gd name="T117" fmla="*/ 67 h 195"/>
                  <a:gd name="T118" fmla="*/ 96 w 273"/>
                  <a:gd name="T119" fmla="*/ 93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3" h="195">
                    <a:moveTo>
                      <a:pt x="97" y="154"/>
                    </a:moveTo>
                    <a:lnTo>
                      <a:pt x="98" y="158"/>
                    </a:lnTo>
                    <a:lnTo>
                      <a:pt x="100" y="162"/>
                    </a:lnTo>
                    <a:lnTo>
                      <a:pt x="101" y="166"/>
                    </a:lnTo>
                    <a:lnTo>
                      <a:pt x="103" y="170"/>
                    </a:lnTo>
                    <a:lnTo>
                      <a:pt x="105" y="174"/>
                    </a:lnTo>
                    <a:lnTo>
                      <a:pt x="108" y="177"/>
                    </a:lnTo>
                    <a:lnTo>
                      <a:pt x="111" y="181"/>
                    </a:lnTo>
                    <a:lnTo>
                      <a:pt x="113" y="184"/>
                    </a:lnTo>
                    <a:lnTo>
                      <a:pt x="116" y="186"/>
                    </a:lnTo>
                    <a:lnTo>
                      <a:pt x="119" y="188"/>
                    </a:lnTo>
                    <a:lnTo>
                      <a:pt x="121" y="190"/>
                    </a:lnTo>
                    <a:lnTo>
                      <a:pt x="124" y="191"/>
                    </a:lnTo>
                    <a:lnTo>
                      <a:pt x="126" y="192"/>
                    </a:lnTo>
                    <a:lnTo>
                      <a:pt x="130" y="193"/>
                    </a:lnTo>
                    <a:lnTo>
                      <a:pt x="133" y="194"/>
                    </a:lnTo>
                    <a:lnTo>
                      <a:pt x="137" y="195"/>
                    </a:lnTo>
                    <a:lnTo>
                      <a:pt x="140" y="194"/>
                    </a:lnTo>
                    <a:lnTo>
                      <a:pt x="143" y="193"/>
                    </a:lnTo>
                    <a:lnTo>
                      <a:pt x="146" y="192"/>
                    </a:lnTo>
                    <a:lnTo>
                      <a:pt x="149" y="191"/>
                    </a:lnTo>
                    <a:lnTo>
                      <a:pt x="152" y="190"/>
                    </a:lnTo>
                    <a:lnTo>
                      <a:pt x="154" y="188"/>
                    </a:lnTo>
                    <a:lnTo>
                      <a:pt x="157" y="186"/>
                    </a:lnTo>
                    <a:lnTo>
                      <a:pt x="159" y="184"/>
                    </a:lnTo>
                    <a:lnTo>
                      <a:pt x="162" y="181"/>
                    </a:lnTo>
                    <a:lnTo>
                      <a:pt x="165" y="177"/>
                    </a:lnTo>
                    <a:lnTo>
                      <a:pt x="167" y="174"/>
                    </a:lnTo>
                    <a:lnTo>
                      <a:pt x="170" y="170"/>
                    </a:lnTo>
                    <a:lnTo>
                      <a:pt x="171" y="166"/>
                    </a:lnTo>
                    <a:lnTo>
                      <a:pt x="174" y="162"/>
                    </a:lnTo>
                    <a:lnTo>
                      <a:pt x="175" y="158"/>
                    </a:lnTo>
                    <a:lnTo>
                      <a:pt x="177" y="154"/>
                    </a:lnTo>
                    <a:lnTo>
                      <a:pt x="177" y="154"/>
                    </a:lnTo>
                    <a:lnTo>
                      <a:pt x="180" y="152"/>
                    </a:lnTo>
                    <a:lnTo>
                      <a:pt x="184" y="151"/>
                    </a:lnTo>
                    <a:lnTo>
                      <a:pt x="186" y="149"/>
                    </a:lnTo>
                    <a:lnTo>
                      <a:pt x="190" y="147"/>
                    </a:lnTo>
                    <a:lnTo>
                      <a:pt x="192" y="144"/>
                    </a:lnTo>
                    <a:lnTo>
                      <a:pt x="194" y="140"/>
                    </a:lnTo>
                    <a:lnTo>
                      <a:pt x="196" y="136"/>
                    </a:lnTo>
                    <a:lnTo>
                      <a:pt x="197" y="132"/>
                    </a:lnTo>
                    <a:lnTo>
                      <a:pt x="197" y="132"/>
                    </a:lnTo>
                    <a:lnTo>
                      <a:pt x="198" y="131"/>
                    </a:lnTo>
                    <a:lnTo>
                      <a:pt x="198" y="132"/>
                    </a:lnTo>
                    <a:lnTo>
                      <a:pt x="198" y="132"/>
                    </a:lnTo>
                    <a:lnTo>
                      <a:pt x="202" y="132"/>
                    </a:lnTo>
                    <a:lnTo>
                      <a:pt x="206" y="133"/>
                    </a:lnTo>
                    <a:lnTo>
                      <a:pt x="210" y="134"/>
                    </a:lnTo>
                    <a:lnTo>
                      <a:pt x="215" y="134"/>
                    </a:lnTo>
                    <a:lnTo>
                      <a:pt x="219" y="133"/>
                    </a:lnTo>
                    <a:lnTo>
                      <a:pt x="222" y="132"/>
                    </a:lnTo>
                    <a:lnTo>
                      <a:pt x="225" y="132"/>
                    </a:lnTo>
                    <a:lnTo>
                      <a:pt x="227" y="132"/>
                    </a:lnTo>
                    <a:lnTo>
                      <a:pt x="229" y="131"/>
                    </a:lnTo>
                    <a:lnTo>
                      <a:pt x="231" y="129"/>
                    </a:lnTo>
                    <a:lnTo>
                      <a:pt x="233" y="128"/>
                    </a:lnTo>
                    <a:lnTo>
                      <a:pt x="237" y="124"/>
                    </a:lnTo>
                    <a:lnTo>
                      <a:pt x="242" y="121"/>
                    </a:lnTo>
                    <a:lnTo>
                      <a:pt x="247" y="119"/>
                    </a:lnTo>
                    <a:lnTo>
                      <a:pt x="254" y="116"/>
                    </a:lnTo>
                    <a:lnTo>
                      <a:pt x="260" y="113"/>
                    </a:lnTo>
                    <a:lnTo>
                      <a:pt x="266" y="111"/>
                    </a:lnTo>
                    <a:lnTo>
                      <a:pt x="268" y="110"/>
                    </a:lnTo>
                    <a:lnTo>
                      <a:pt x="270" y="109"/>
                    </a:lnTo>
                    <a:lnTo>
                      <a:pt x="271" y="108"/>
                    </a:lnTo>
                    <a:lnTo>
                      <a:pt x="272" y="107"/>
                    </a:lnTo>
                    <a:lnTo>
                      <a:pt x="273" y="106"/>
                    </a:lnTo>
                    <a:lnTo>
                      <a:pt x="273" y="105"/>
                    </a:lnTo>
                    <a:lnTo>
                      <a:pt x="273" y="104"/>
                    </a:lnTo>
                    <a:lnTo>
                      <a:pt x="273" y="104"/>
                    </a:lnTo>
                    <a:lnTo>
                      <a:pt x="273" y="102"/>
                    </a:lnTo>
                    <a:lnTo>
                      <a:pt x="272" y="101"/>
                    </a:lnTo>
                    <a:lnTo>
                      <a:pt x="271" y="100"/>
                    </a:lnTo>
                    <a:lnTo>
                      <a:pt x="270" y="99"/>
                    </a:lnTo>
                    <a:lnTo>
                      <a:pt x="266" y="96"/>
                    </a:lnTo>
                    <a:lnTo>
                      <a:pt x="261" y="91"/>
                    </a:lnTo>
                    <a:lnTo>
                      <a:pt x="258" y="89"/>
                    </a:lnTo>
                    <a:lnTo>
                      <a:pt x="255" y="86"/>
                    </a:lnTo>
                    <a:lnTo>
                      <a:pt x="253" y="83"/>
                    </a:lnTo>
                    <a:lnTo>
                      <a:pt x="251" y="79"/>
                    </a:lnTo>
                    <a:lnTo>
                      <a:pt x="249" y="76"/>
                    </a:lnTo>
                    <a:lnTo>
                      <a:pt x="247" y="74"/>
                    </a:lnTo>
                    <a:lnTo>
                      <a:pt x="245" y="71"/>
                    </a:lnTo>
                    <a:lnTo>
                      <a:pt x="242" y="67"/>
                    </a:lnTo>
                    <a:lnTo>
                      <a:pt x="238" y="65"/>
                    </a:lnTo>
                    <a:lnTo>
                      <a:pt x="234" y="62"/>
                    </a:lnTo>
                    <a:lnTo>
                      <a:pt x="230" y="59"/>
                    </a:lnTo>
                    <a:lnTo>
                      <a:pt x="227" y="58"/>
                    </a:lnTo>
                    <a:lnTo>
                      <a:pt x="224" y="57"/>
                    </a:lnTo>
                    <a:lnTo>
                      <a:pt x="220" y="56"/>
                    </a:lnTo>
                    <a:lnTo>
                      <a:pt x="220" y="54"/>
                    </a:lnTo>
                    <a:lnTo>
                      <a:pt x="220" y="50"/>
                    </a:lnTo>
                    <a:lnTo>
                      <a:pt x="219" y="46"/>
                    </a:lnTo>
                    <a:lnTo>
                      <a:pt x="219" y="43"/>
                    </a:lnTo>
                    <a:lnTo>
                      <a:pt x="216" y="35"/>
                    </a:lnTo>
                    <a:lnTo>
                      <a:pt x="214" y="27"/>
                    </a:lnTo>
                    <a:lnTo>
                      <a:pt x="212" y="23"/>
                    </a:lnTo>
                    <a:lnTo>
                      <a:pt x="211" y="19"/>
                    </a:lnTo>
                    <a:lnTo>
                      <a:pt x="210" y="13"/>
                    </a:lnTo>
                    <a:lnTo>
                      <a:pt x="210" y="8"/>
                    </a:lnTo>
                    <a:lnTo>
                      <a:pt x="210" y="6"/>
                    </a:lnTo>
                    <a:lnTo>
                      <a:pt x="210" y="4"/>
                    </a:lnTo>
                    <a:lnTo>
                      <a:pt x="210" y="3"/>
                    </a:lnTo>
                    <a:lnTo>
                      <a:pt x="210" y="3"/>
                    </a:lnTo>
                    <a:lnTo>
                      <a:pt x="210" y="2"/>
                    </a:lnTo>
                    <a:lnTo>
                      <a:pt x="209" y="2"/>
                    </a:lnTo>
                    <a:lnTo>
                      <a:pt x="207" y="1"/>
                    </a:lnTo>
                    <a:lnTo>
                      <a:pt x="205" y="0"/>
                    </a:lnTo>
                    <a:lnTo>
                      <a:pt x="203" y="0"/>
                    </a:lnTo>
                    <a:lnTo>
                      <a:pt x="202" y="0"/>
                    </a:lnTo>
                    <a:lnTo>
                      <a:pt x="201" y="0"/>
                    </a:lnTo>
                    <a:lnTo>
                      <a:pt x="200" y="1"/>
                    </a:lnTo>
                    <a:lnTo>
                      <a:pt x="197" y="2"/>
                    </a:lnTo>
                    <a:lnTo>
                      <a:pt x="194" y="3"/>
                    </a:lnTo>
                    <a:lnTo>
                      <a:pt x="190" y="5"/>
                    </a:lnTo>
                    <a:lnTo>
                      <a:pt x="186" y="6"/>
                    </a:lnTo>
                    <a:lnTo>
                      <a:pt x="182" y="7"/>
                    </a:lnTo>
                    <a:lnTo>
                      <a:pt x="177" y="7"/>
                    </a:lnTo>
                    <a:lnTo>
                      <a:pt x="172" y="9"/>
                    </a:lnTo>
                    <a:lnTo>
                      <a:pt x="169" y="11"/>
                    </a:lnTo>
                    <a:lnTo>
                      <a:pt x="164" y="12"/>
                    </a:lnTo>
                    <a:lnTo>
                      <a:pt x="160" y="15"/>
                    </a:lnTo>
                    <a:lnTo>
                      <a:pt x="156" y="17"/>
                    </a:lnTo>
                    <a:lnTo>
                      <a:pt x="152" y="19"/>
                    </a:lnTo>
                    <a:lnTo>
                      <a:pt x="145" y="24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6" y="30"/>
                    </a:lnTo>
                    <a:lnTo>
                      <a:pt x="136" y="30"/>
                    </a:lnTo>
                    <a:lnTo>
                      <a:pt x="129" y="24"/>
                    </a:lnTo>
                    <a:lnTo>
                      <a:pt x="121" y="19"/>
                    </a:lnTo>
                    <a:lnTo>
                      <a:pt x="117" y="17"/>
                    </a:lnTo>
                    <a:lnTo>
                      <a:pt x="113" y="15"/>
                    </a:lnTo>
                    <a:lnTo>
                      <a:pt x="109" y="12"/>
                    </a:lnTo>
                    <a:lnTo>
                      <a:pt x="105" y="11"/>
                    </a:lnTo>
                    <a:lnTo>
                      <a:pt x="101" y="9"/>
                    </a:lnTo>
                    <a:lnTo>
                      <a:pt x="96" y="7"/>
                    </a:lnTo>
                    <a:lnTo>
                      <a:pt x="91" y="7"/>
                    </a:lnTo>
                    <a:lnTo>
                      <a:pt x="87" y="6"/>
                    </a:lnTo>
                    <a:lnTo>
                      <a:pt x="83" y="5"/>
                    </a:lnTo>
                    <a:lnTo>
                      <a:pt x="80" y="3"/>
                    </a:lnTo>
                    <a:lnTo>
                      <a:pt x="76" y="2"/>
                    </a:lnTo>
                    <a:lnTo>
                      <a:pt x="73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6" y="1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3" y="3"/>
                    </a:lnTo>
                    <a:lnTo>
                      <a:pt x="63" y="3"/>
                    </a:lnTo>
                    <a:lnTo>
                      <a:pt x="63" y="4"/>
                    </a:lnTo>
                    <a:lnTo>
                      <a:pt x="62" y="6"/>
                    </a:lnTo>
                    <a:lnTo>
                      <a:pt x="63" y="8"/>
                    </a:lnTo>
                    <a:lnTo>
                      <a:pt x="62" y="13"/>
                    </a:lnTo>
                    <a:lnTo>
                      <a:pt x="61" y="19"/>
                    </a:lnTo>
                    <a:lnTo>
                      <a:pt x="61" y="23"/>
                    </a:lnTo>
                    <a:lnTo>
                      <a:pt x="60" y="27"/>
                    </a:lnTo>
                    <a:lnTo>
                      <a:pt x="57" y="35"/>
                    </a:lnTo>
                    <a:lnTo>
                      <a:pt x="54" y="43"/>
                    </a:lnTo>
                    <a:lnTo>
                      <a:pt x="53" y="46"/>
                    </a:lnTo>
                    <a:lnTo>
                      <a:pt x="53" y="50"/>
                    </a:lnTo>
                    <a:lnTo>
                      <a:pt x="53" y="54"/>
                    </a:lnTo>
                    <a:lnTo>
                      <a:pt x="53" y="56"/>
                    </a:lnTo>
                    <a:lnTo>
                      <a:pt x="49" y="57"/>
                    </a:lnTo>
                    <a:lnTo>
                      <a:pt x="46" y="58"/>
                    </a:lnTo>
                    <a:lnTo>
                      <a:pt x="43" y="59"/>
                    </a:lnTo>
                    <a:lnTo>
                      <a:pt x="39" y="62"/>
                    </a:lnTo>
                    <a:lnTo>
                      <a:pt x="34" y="65"/>
                    </a:lnTo>
                    <a:lnTo>
                      <a:pt x="31" y="67"/>
                    </a:lnTo>
                    <a:lnTo>
                      <a:pt x="29" y="71"/>
                    </a:lnTo>
                    <a:lnTo>
                      <a:pt x="26" y="74"/>
                    </a:lnTo>
                    <a:lnTo>
                      <a:pt x="24" y="76"/>
                    </a:lnTo>
                    <a:lnTo>
                      <a:pt x="22" y="79"/>
                    </a:lnTo>
                    <a:lnTo>
                      <a:pt x="20" y="83"/>
                    </a:lnTo>
                    <a:lnTo>
                      <a:pt x="17" y="86"/>
                    </a:lnTo>
                    <a:lnTo>
                      <a:pt x="15" y="89"/>
                    </a:lnTo>
                    <a:lnTo>
                      <a:pt x="13" y="91"/>
                    </a:lnTo>
                    <a:lnTo>
                      <a:pt x="7" y="96"/>
                    </a:lnTo>
                    <a:lnTo>
                      <a:pt x="3" y="99"/>
                    </a:lnTo>
                    <a:lnTo>
                      <a:pt x="1" y="100"/>
                    </a:lnTo>
                    <a:lnTo>
                      <a:pt x="1" y="101"/>
                    </a:lnTo>
                    <a:lnTo>
                      <a:pt x="0" y="102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5"/>
                    </a:lnTo>
                    <a:lnTo>
                      <a:pt x="0" y="106"/>
                    </a:lnTo>
                    <a:lnTo>
                      <a:pt x="1" y="107"/>
                    </a:lnTo>
                    <a:lnTo>
                      <a:pt x="1" y="108"/>
                    </a:lnTo>
                    <a:lnTo>
                      <a:pt x="3" y="109"/>
                    </a:lnTo>
                    <a:lnTo>
                      <a:pt x="5" y="110"/>
                    </a:lnTo>
                    <a:lnTo>
                      <a:pt x="7" y="111"/>
                    </a:lnTo>
                    <a:lnTo>
                      <a:pt x="13" y="113"/>
                    </a:lnTo>
                    <a:lnTo>
                      <a:pt x="20" y="116"/>
                    </a:lnTo>
                    <a:lnTo>
                      <a:pt x="26" y="119"/>
                    </a:lnTo>
                    <a:lnTo>
                      <a:pt x="31" y="121"/>
                    </a:lnTo>
                    <a:lnTo>
                      <a:pt x="36" y="124"/>
                    </a:lnTo>
                    <a:lnTo>
                      <a:pt x="40" y="128"/>
                    </a:lnTo>
                    <a:lnTo>
                      <a:pt x="42" y="129"/>
                    </a:lnTo>
                    <a:lnTo>
                      <a:pt x="44" y="131"/>
                    </a:lnTo>
                    <a:lnTo>
                      <a:pt x="46" y="132"/>
                    </a:lnTo>
                    <a:lnTo>
                      <a:pt x="48" y="132"/>
                    </a:lnTo>
                    <a:lnTo>
                      <a:pt x="50" y="132"/>
                    </a:lnTo>
                    <a:lnTo>
                      <a:pt x="54" y="133"/>
                    </a:lnTo>
                    <a:lnTo>
                      <a:pt x="58" y="134"/>
                    </a:lnTo>
                    <a:lnTo>
                      <a:pt x="62" y="134"/>
                    </a:lnTo>
                    <a:lnTo>
                      <a:pt x="67" y="133"/>
                    </a:lnTo>
                    <a:lnTo>
                      <a:pt x="72" y="132"/>
                    </a:lnTo>
                    <a:lnTo>
                      <a:pt x="74" y="132"/>
                    </a:lnTo>
                    <a:lnTo>
                      <a:pt x="76" y="132"/>
                    </a:lnTo>
                    <a:lnTo>
                      <a:pt x="76" y="131"/>
                    </a:lnTo>
                    <a:lnTo>
                      <a:pt x="76" y="132"/>
                    </a:lnTo>
                    <a:lnTo>
                      <a:pt x="76" y="132"/>
                    </a:lnTo>
                    <a:lnTo>
                      <a:pt x="77" y="136"/>
                    </a:lnTo>
                    <a:lnTo>
                      <a:pt x="79" y="140"/>
                    </a:lnTo>
                    <a:lnTo>
                      <a:pt x="81" y="144"/>
                    </a:lnTo>
                    <a:lnTo>
                      <a:pt x="84" y="147"/>
                    </a:lnTo>
                    <a:lnTo>
                      <a:pt x="86" y="149"/>
                    </a:lnTo>
                    <a:lnTo>
                      <a:pt x="89" y="151"/>
                    </a:lnTo>
                    <a:lnTo>
                      <a:pt x="93" y="152"/>
                    </a:lnTo>
                    <a:lnTo>
                      <a:pt x="97" y="154"/>
                    </a:lnTo>
                    <a:lnTo>
                      <a:pt x="97" y="154"/>
                    </a:lnTo>
                    <a:lnTo>
                      <a:pt x="97" y="154"/>
                    </a:lnTo>
                    <a:close/>
                    <a:moveTo>
                      <a:pt x="130" y="71"/>
                    </a:move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100"/>
                    </a:lnTo>
                    <a:lnTo>
                      <a:pt x="129" y="97"/>
                    </a:lnTo>
                    <a:lnTo>
                      <a:pt x="129" y="95"/>
                    </a:lnTo>
                    <a:lnTo>
                      <a:pt x="127" y="91"/>
                    </a:lnTo>
                    <a:lnTo>
                      <a:pt x="125" y="86"/>
                    </a:lnTo>
                    <a:lnTo>
                      <a:pt x="123" y="80"/>
                    </a:lnTo>
                    <a:lnTo>
                      <a:pt x="120" y="76"/>
                    </a:lnTo>
                    <a:lnTo>
                      <a:pt x="117" y="72"/>
                    </a:lnTo>
                    <a:lnTo>
                      <a:pt x="117" y="71"/>
                    </a:lnTo>
                    <a:lnTo>
                      <a:pt x="108" y="78"/>
                    </a:lnTo>
                    <a:lnTo>
                      <a:pt x="110" y="80"/>
                    </a:lnTo>
                    <a:lnTo>
                      <a:pt x="112" y="84"/>
                    </a:lnTo>
                    <a:lnTo>
                      <a:pt x="114" y="88"/>
                    </a:lnTo>
                    <a:lnTo>
                      <a:pt x="116" y="92"/>
                    </a:lnTo>
                    <a:lnTo>
                      <a:pt x="117" y="93"/>
                    </a:lnTo>
                    <a:lnTo>
                      <a:pt x="117" y="95"/>
                    </a:lnTo>
                    <a:lnTo>
                      <a:pt x="115" y="94"/>
                    </a:lnTo>
                    <a:lnTo>
                      <a:pt x="113" y="93"/>
                    </a:lnTo>
                    <a:lnTo>
                      <a:pt x="110" y="93"/>
                    </a:lnTo>
                    <a:lnTo>
                      <a:pt x="108" y="93"/>
                    </a:lnTo>
                    <a:lnTo>
                      <a:pt x="107" y="91"/>
                    </a:lnTo>
                    <a:lnTo>
                      <a:pt x="106" y="88"/>
                    </a:lnTo>
                    <a:lnTo>
                      <a:pt x="105" y="85"/>
                    </a:lnTo>
                    <a:lnTo>
                      <a:pt x="102" y="80"/>
                    </a:lnTo>
                    <a:lnTo>
                      <a:pt x="101" y="78"/>
                    </a:lnTo>
                    <a:lnTo>
                      <a:pt x="99" y="75"/>
                    </a:lnTo>
                    <a:lnTo>
                      <a:pt x="97" y="71"/>
                    </a:lnTo>
                    <a:lnTo>
                      <a:pt x="94" y="69"/>
                    </a:lnTo>
                    <a:lnTo>
                      <a:pt x="92" y="67"/>
                    </a:lnTo>
                    <a:lnTo>
                      <a:pt x="89" y="64"/>
                    </a:lnTo>
                    <a:lnTo>
                      <a:pt x="85" y="62"/>
                    </a:lnTo>
                    <a:lnTo>
                      <a:pt x="81" y="59"/>
                    </a:lnTo>
                    <a:lnTo>
                      <a:pt x="77" y="58"/>
                    </a:lnTo>
                    <a:lnTo>
                      <a:pt x="73" y="57"/>
                    </a:lnTo>
                    <a:lnTo>
                      <a:pt x="69" y="56"/>
                    </a:lnTo>
                    <a:lnTo>
                      <a:pt x="65" y="56"/>
                    </a:lnTo>
                    <a:lnTo>
                      <a:pt x="65" y="55"/>
                    </a:lnTo>
                    <a:lnTo>
                      <a:pt x="65" y="50"/>
                    </a:lnTo>
                    <a:lnTo>
                      <a:pt x="65" y="45"/>
                    </a:lnTo>
                    <a:lnTo>
                      <a:pt x="67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71" y="29"/>
                    </a:lnTo>
                    <a:lnTo>
                      <a:pt x="72" y="26"/>
                    </a:lnTo>
                    <a:lnTo>
                      <a:pt x="72" y="23"/>
                    </a:lnTo>
                    <a:lnTo>
                      <a:pt x="73" y="17"/>
                    </a:lnTo>
                    <a:lnTo>
                      <a:pt x="73" y="13"/>
                    </a:lnTo>
                    <a:lnTo>
                      <a:pt x="74" y="13"/>
                    </a:lnTo>
                    <a:lnTo>
                      <a:pt x="77" y="15"/>
                    </a:lnTo>
                    <a:lnTo>
                      <a:pt x="81" y="16"/>
                    </a:lnTo>
                    <a:lnTo>
                      <a:pt x="87" y="17"/>
                    </a:lnTo>
                    <a:lnTo>
                      <a:pt x="95" y="19"/>
                    </a:lnTo>
                    <a:lnTo>
                      <a:pt x="101" y="20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08" y="24"/>
                    </a:lnTo>
                    <a:lnTo>
                      <a:pt x="110" y="25"/>
                    </a:lnTo>
                    <a:lnTo>
                      <a:pt x="115" y="28"/>
                    </a:lnTo>
                    <a:lnTo>
                      <a:pt x="119" y="31"/>
                    </a:lnTo>
                    <a:lnTo>
                      <a:pt x="123" y="35"/>
                    </a:lnTo>
                    <a:lnTo>
                      <a:pt x="128" y="38"/>
                    </a:lnTo>
                    <a:lnTo>
                      <a:pt x="129" y="39"/>
                    </a:lnTo>
                    <a:lnTo>
                      <a:pt x="132" y="40"/>
                    </a:lnTo>
                    <a:lnTo>
                      <a:pt x="134" y="41"/>
                    </a:lnTo>
                    <a:lnTo>
                      <a:pt x="137" y="42"/>
                    </a:lnTo>
                    <a:lnTo>
                      <a:pt x="139" y="41"/>
                    </a:lnTo>
                    <a:lnTo>
                      <a:pt x="141" y="40"/>
                    </a:lnTo>
                    <a:lnTo>
                      <a:pt x="143" y="39"/>
                    </a:lnTo>
                    <a:lnTo>
                      <a:pt x="145" y="38"/>
                    </a:lnTo>
                    <a:lnTo>
                      <a:pt x="150" y="35"/>
                    </a:lnTo>
                    <a:lnTo>
                      <a:pt x="154" y="31"/>
                    </a:lnTo>
                    <a:lnTo>
                      <a:pt x="158" y="28"/>
                    </a:lnTo>
                    <a:lnTo>
                      <a:pt x="162" y="25"/>
                    </a:lnTo>
                    <a:lnTo>
                      <a:pt x="165" y="24"/>
                    </a:lnTo>
                    <a:lnTo>
                      <a:pt x="167" y="23"/>
                    </a:lnTo>
                    <a:lnTo>
                      <a:pt x="170" y="22"/>
                    </a:lnTo>
                    <a:lnTo>
                      <a:pt x="172" y="20"/>
                    </a:lnTo>
                    <a:lnTo>
                      <a:pt x="178" y="19"/>
                    </a:lnTo>
                    <a:lnTo>
                      <a:pt x="186" y="17"/>
                    </a:lnTo>
                    <a:lnTo>
                      <a:pt x="192" y="16"/>
                    </a:lnTo>
                    <a:lnTo>
                      <a:pt x="196" y="15"/>
                    </a:lnTo>
                    <a:lnTo>
                      <a:pt x="199" y="13"/>
                    </a:lnTo>
                    <a:lnTo>
                      <a:pt x="199" y="13"/>
                    </a:lnTo>
                    <a:lnTo>
                      <a:pt x="200" y="17"/>
                    </a:lnTo>
                    <a:lnTo>
                      <a:pt x="201" y="23"/>
                    </a:lnTo>
                    <a:lnTo>
                      <a:pt x="202" y="26"/>
                    </a:lnTo>
                    <a:lnTo>
                      <a:pt x="202" y="29"/>
                    </a:lnTo>
                    <a:lnTo>
                      <a:pt x="203" y="32"/>
                    </a:lnTo>
                    <a:lnTo>
                      <a:pt x="205" y="35"/>
                    </a:lnTo>
                    <a:lnTo>
                      <a:pt x="206" y="41"/>
                    </a:lnTo>
                    <a:lnTo>
                      <a:pt x="208" y="45"/>
                    </a:lnTo>
                    <a:lnTo>
                      <a:pt x="208" y="50"/>
                    </a:lnTo>
                    <a:lnTo>
                      <a:pt x="208" y="55"/>
                    </a:lnTo>
                    <a:lnTo>
                      <a:pt x="208" y="56"/>
                    </a:lnTo>
                    <a:lnTo>
                      <a:pt x="205" y="56"/>
                    </a:lnTo>
                    <a:lnTo>
                      <a:pt x="200" y="57"/>
                    </a:lnTo>
                    <a:lnTo>
                      <a:pt x="196" y="58"/>
                    </a:lnTo>
                    <a:lnTo>
                      <a:pt x="192" y="59"/>
                    </a:lnTo>
                    <a:lnTo>
                      <a:pt x="188" y="62"/>
                    </a:lnTo>
                    <a:lnTo>
                      <a:pt x="184" y="64"/>
                    </a:lnTo>
                    <a:lnTo>
                      <a:pt x="181" y="67"/>
                    </a:lnTo>
                    <a:lnTo>
                      <a:pt x="178" y="69"/>
                    </a:lnTo>
                    <a:lnTo>
                      <a:pt x="176" y="71"/>
                    </a:lnTo>
                    <a:lnTo>
                      <a:pt x="174" y="75"/>
                    </a:lnTo>
                    <a:lnTo>
                      <a:pt x="172" y="78"/>
                    </a:lnTo>
                    <a:lnTo>
                      <a:pt x="170" y="80"/>
                    </a:lnTo>
                    <a:lnTo>
                      <a:pt x="168" y="85"/>
                    </a:lnTo>
                    <a:lnTo>
                      <a:pt x="166" y="88"/>
                    </a:lnTo>
                    <a:lnTo>
                      <a:pt x="166" y="91"/>
                    </a:lnTo>
                    <a:lnTo>
                      <a:pt x="166" y="93"/>
                    </a:lnTo>
                    <a:lnTo>
                      <a:pt x="163" y="93"/>
                    </a:lnTo>
                    <a:lnTo>
                      <a:pt x="161" y="93"/>
                    </a:lnTo>
                    <a:lnTo>
                      <a:pt x="158" y="94"/>
                    </a:lnTo>
                    <a:lnTo>
                      <a:pt x="156" y="95"/>
                    </a:lnTo>
                    <a:lnTo>
                      <a:pt x="156" y="93"/>
                    </a:lnTo>
                    <a:lnTo>
                      <a:pt x="157" y="92"/>
                    </a:lnTo>
                    <a:lnTo>
                      <a:pt x="158" y="88"/>
                    </a:lnTo>
                    <a:lnTo>
                      <a:pt x="161" y="84"/>
                    </a:lnTo>
                    <a:lnTo>
                      <a:pt x="163" y="80"/>
                    </a:lnTo>
                    <a:lnTo>
                      <a:pt x="165" y="78"/>
                    </a:lnTo>
                    <a:lnTo>
                      <a:pt x="156" y="71"/>
                    </a:lnTo>
                    <a:lnTo>
                      <a:pt x="155" y="72"/>
                    </a:lnTo>
                    <a:lnTo>
                      <a:pt x="153" y="76"/>
                    </a:lnTo>
                    <a:lnTo>
                      <a:pt x="150" y="80"/>
                    </a:lnTo>
                    <a:lnTo>
                      <a:pt x="147" y="86"/>
                    </a:lnTo>
                    <a:lnTo>
                      <a:pt x="145" y="91"/>
                    </a:lnTo>
                    <a:lnTo>
                      <a:pt x="145" y="95"/>
                    </a:lnTo>
                    <a:lnTo>
                      <a:pt x="144" y="97"/>
                    </a:lnTo>
                    <a:lnTo>
                      <a:pt x="144" y="100"/>
                    </a:lnTo>
                    <a:lnTo>
                      <a:pt x="143" y="100"/>
                    </a:lnTo>
                    <a:lnTo>
                      <a:pt x="142" y="100"/>
                    </a:lnTo>
                    <a:lnTo>
                      <a:pt x="142" y="71"/>
                    </a:lnTo>
                    <a:lnTo>
                      <a:pt x="130" y="71"/>
                    </a:lnTo>
                    <a:lnTo>
                      <a:pt x="130" y="71"/>
                    </a:lnTo>
                    <a:close/>
                    <a:moveTo>
                      <a:pt x="137" y="45"/>
                    </a:moveTo>
                    <a:lnTo>
                      <a:pt x="138" y="45"/>
                    </a:lnTo>
                    <a:lnTo>
                      <a:pt x="140" y="46"/>
                    </a:lnTo>
                    <a:lnTo>
                      <a:pt x="141" y="47"/>
                    </a:lnTo>
                    <a:lnTo>
                      <a:pt x="143" y="47"/>
                    </a:lnTo>
                    <a:lnTo>
                      <a:pt x="144" y="49"/>
                    </a:lnTo>
                    <a:lnTo>
                      <a:pt x="145" y="51"/>
                    </a:lnTo>
                    <a:lnTo>
                      <a:pt x="145" y="52"/>
                    </a:lnTo>
                    <a:lnTo>
                      <a:pt x="145" y="54"/>
                    </a:lnTo>
                    <a:lnTo>
                      <a:pt x="145" y="56"/>
                    </a:lnTo>
                    <a:lnTo>
                      <a:pt x="145" y="58"/>
                    </a:lnTo>
                    <a:lnTo>
                      <a:pt x="144" y="59"/>
                    </a:lnTo>
                    <a:lnTo>
                      <a:pt x="143" y="61"/>
                    </a:lnTo>
                    <a:lnTo>
                      <a:pt x="141" y="62"/>
                    </a:lnTo>
                    <a:lnTo>
                      <a:pt x="140" y="63"/>
                    </a:lnTo>
                    <a:lnTo>
                      <a:pt x="138" y="63"/>
                    </a:lnTo>
                    <a:lnTo>
                      <a:pt x="137" y="63"/>
                    </a:lnTo>
                    <a:lnTo>
                      <a:pt x="134" y="63"/>
                    </a:lnTo>
                    <a:lnTo>
                      <a:pt x="133" y="63"/>
                    </a:lnTo>
                    <a:lnTo>
                      <a:pt x="131" y="62"/>
                    </a:lnTo>
                    <a:lnTo>
                      <a:pt x="130" y="61"/>
                    </a:lnTo>
                    <a:lnTo>
                      <a:pt x="129" y="59"/>
                    </a:lnTo>
                    <a:lnTo>
                      <a:pt x="128" y="58"/>
                    </a:lnTo>
                    <a:lnTo>
                      <a:pt x="127" y="56"/>
                    </a:lnTo>
                    <a:lnTo>
                      <a:pt x="127" y="54"/>
                    </a:lnTo>
                    <a:lnTo>
                      <a:pt x="127" y="52"/>
                    </a:lnTo>
                    <a:lnTo>
                      <a:pt x="128" y="51"/>
                    </a:lnTo>
                    <a:lnTo>
                      <a:pt x="129" y="49"/>
                    </a:lnTo>
                    <a:lnTo>
                      <a:pt x="130" y="47"/>
                    </a:lnTo>
                    <a:lnTo>
                      <a:pt x="131" y="47"/>
                    </a:lnTo>
                    <a:lnTo>
                      <a:pt x="133" y="46"/>
                    </a:lnTo>
                    <a:lnTo>
                      <a:pt x="134" y="45"/>
                    </a:lnTo>
                    <a:lnTo>
                      <a:pt x="137" y="45"/>
                    </a:lnTo>
                    <a:lnTo>
                      <a:pt x="137" y="45"/>
                    </a:lnTo>
                    <a:close/>
                    <a:moveTo>
                      <a:pt x="137" y="184"/>
                    </a:moveTo>
                    <a:lnTo>
                      <a:pt x="134" y="184"/>
                    </a:lnTo>
                    <a:lnTo>
                      <a:pt x="133" y="184"/>
                    </a:lnTo>
                    <a:lnTo>
                      <a:pt x="130" y="183"/>
                    </a:lnTo>
                    <a:lnTo>
                      <a:pt x="129" y="182"/>
                    </a:lnTo>
                    <a:lnTo>
                      <a:pt x="125" y="180"/>
                    </a:lnTo>
                    <a:lnTo>
                      <a:pt x="121" y="177"/>
                    </a:lnTo>
                    <a:lnTo>
                      <a:pt x="119" y="174"/>
                    </a:lnTo>
                    <a:lnTo>
                      <a:pt x="116" y="171"/>
                    </a:lnTo>
                    <a:lnTo>
                      <a:pt x="114" y="167"/>
                    </a:lnTo>
                    <a:lnTo>
                      <a:pt x="113" y="164"/>
                    </a:lnTo>
                    <a:lnTo>
                      <a:pt x="110" y="160"/>
                    </a:lnTo>
                    <a:lnTo>
                      <a:pt x="109" y="156"/>
                    </a:lnTo>
                    <a:lnTo>
                      <a:pt x="113" y="157"/>
                    </a:lnTo>
                    <a:lnTo>
                      <a:pt x="115" y="159"/>
                    </a:lnTo>
                    <a:lnTo>
                      <a:pt x="118" y="160"/>
                    </a:lnTo>
                    <a:lnTo>
                      <a:pt x="121" y="164"/>
                    </a:lnTo>
                    <a:lnTo>
                      <a:pt x="128" y="169"/>
                    </a:lnTo>
                    <a:lnTo>
                      <a:pt x="132" y="173"/>
                    </a:lnTo>
                    <a:lnTo>
                      <a:pt x="134" y="176"/>
                    </a:lnTo>
                    <a:lnTo>
                      <a:pt x="137" y="177"/>
                    </a:lnTo>
                    <a:lnTo>
                      <a:pt x="138" y="176"/>
                    </a:lnTo>
                    <a:lnTo>
                      <a:pt x="141" y="173"/>
                    </a:lnTo>
                    <a:lnTo>
                      <a:pt x="145" y="169"/>
                    </a:lnTo>
                    <a:lnTo>
                      <a:pt x="151" y="164"/>
                    </a:lnTo>
                    <a:lnTo>
                      <a:pt x="154" y="160"/>
                    </a:lnTo>
                    <a:lnTo>
                      <a:pt x="158" y="159"/>
                    </a:lnTo>
                    <a:lnTo>
                      <a:pt x="160" y="157"/>
                    </a:lnTo>
                    <a:lnTo>
                      <a:pt x="163" y="156"/>
                    </a:lnTo>
                    <a:lnTo>
                      <a:pt x="162" y="160"/>
                    </a:lnTo>
                    <a:lnTo>
                      <a:pt x="161" y="164"/>
                    </a:lnTo>
                    <a:lnTo>
                      <a:pt x="159" y="167"/>
                    </a:lnTo>
                    <a:lnTo>
                      <a:pt x="157" y="171"/>
                    </a:lnTo>
                    <a:lnTo>
                      <a:pt x="154" y="174"/>
                    </a:lnTo>
                    <a:lnTo>
                      <a:pt x="151" y="177"/>
                    </a:lnTo>
                    <a:lnTo>
                      <a:pt x="148" y="180"/>
                    </a:lnTo>
                    <a:lnTo>
                      <a:pt x="144" y="182"/>
                    </a:lnTo>
                    <a:lnTo>
                      <a:pt x="142" y="183"/>
                    </a:lnTo>
                    <a:lnTo>
                      <a:pt x="141" y="184"/>
                    </a:lnTo>
                    <a:lnTo>
                      <a:pt x="138" y="184"/>
                    </a:lnTo>
                    <a:lnTo>
                      <a:pt x="137" y="184"/>
                    </a:lnTo>
                    <a:lnTo>
                      <a:pt x="137" y="184"/>
                    </a:lnTo>
                    <a:close/>
                    <a:moveTo>
                      <a:pt x="137" y="164"/>
                    </a:moveTo>
                    <a:lnTo>
                      <a:pt x="134" y="161"/>
                    </a:lnTo>
                    <a:lnTo>
                      <a:pt x="130" y="157"/>
                    </a:lnTo>
                    <a:lnTo>
                      <a:pt x="125" y="153"/>
                    </a:lnTo>
                    <a:lnTo>
                      <a:pt x="121" y="150"/>
                    </a:lnTo>
                    <a:lnTo>
                      <a:pt x="119" y="148"/>
                    </a:lnTo>
                    <a:lnTo>
                      <a:pt x="117" y="148"/>
                    </a:lnTo>
                    <a:lnTo>
                      <a:pt x="114" y="147"/>
                    </a:lnTo>
                    <a:lnTo>
                      <a:pt x="112" y="146"/>
                    </a:lnTo>
                    <a:lnTo>
                      <a:pt x="105" y="144"/>
                    </a:lnTo>
                    <a:lnTo>
                      <a:pt x="100" y="143"/>
                    </a:lnTo>
                    <a:lnTo>
                      <a:pt x="97" y="143"/>
                    </a:lnTo>
                    <a:lnTo>
                      <a:pt x="96" y="142"/>
                    </a:lnTo>
                    <a:lnTo>
                      <a:pt x="95" y="141"/>
                    </a:lnTo>
                    <a:lnTo>
                      <a:pt x="93" y="140"/>
                    </a:lnTo>
                    <a:lnTo>
                      <a:pt x="91" y="137"/>
                    </a:lnTo>
                    <a:lnTo>
                      <a:pt x="89" y="134"/>
                    </a:lnTo>
                    <a:lnTo>
                      <a:pt x="87" y="132"/>
                    </a:lnTo>
                    <a:lnTo>
                      <a:pt x="86" y="128"/>
                    </a:lnTo>
                    <a:lnTo>
                      <a:pt x="85" y="125"/>
                    </a:lnTo>
                    <a:lnTo>
                      <a:pt x="86" y="123"/>
                    </a:lnTo>
                    <a:lnTo>
                      <a:pt x="87" y="120"/>
                    </a:lnTo>
                    <a:lnTo>
                      <a:pt x="88" y="118"/>
                    </a:lnTo>
                    <a:lnTo>
                      <a:pt x="89" y="116"/>
                    </a:lnTo>
                    <a:lnTo>
                      <a:pt x="89" y="114"/>
                    </a:lnTo>
                    <a:lnTo>
                      <a:pt x="91" y="112"/>
                    </a:lnTo>
                    <a:lnTo>
                      <a:pt x="93" y="111"/>
                    </a:lnTo>
                    <a:lnTo>
                      <a:pt x="93" y="109"/>
                    </a:lnTo>
                    <a:lnTo>
                      <a:pt x="95" y="108"/>
                    </a:lnTo>
                    <a:lnTo>
                      <a:pt x="97" y="108"/>
                    </a:lnTo>
                    <a:lnTo>
                      <a:pt x="99" y="106"/>
                    </a:lnTo>
                    <a:lnTo>
                      <a:pt x="101" y="106"/>
                    </a:lnTo>
                    <a:lnTo>
                      <a:pt x="102" y="105"/>
                    </a:lnTo>
                    <a:lnTo>
                      <a:pt x="106" y="104"/>
                    </a:lnTo>
                    <a:lnTo>
                      <a:pt x="109" y="104"/>
                    </a:lnTo>
                    <a:lnTo>
                      <a:pt x="113" y="104"/>
                    </a:lnTo>
                    <a:lnTo>
                      <a:pt x="116" y="105"/>
                    </a:lnTo>
                    <a:lnTo>
                      <a:pt x="119" y="107"/>
                    </a:lnTo>
                    <a:lnTo>
                      <a:pt x="122" y="108"/>
                    </a:lnTo>
                    <a:lnTo>
                      <a:pt x="129" y="112"/>
                    </a:lnTo>
                    <a:lnTo>
                      <a:pt x="133" y="115"/>
                    </a:lnTo>
                    <a:lnTo>
                      <a:pt x="134" y="116"/>
                    </a:lnTo>
                    <a:lnTo>
                      <a:pt x="135" y="116"/>
                    </a:lnTo>
                    <a:lnTo>
                      <a:pt x="136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9" y="116"/>
                    </a:lnTo>
                    <a:lnTo>
                      <a:pt x="140" y="115"/>
                    </a:lnTo>
                    <a:lnTo>
                      <a:pt x="145" y="112"/>
                    </a:lnTo>
                    <a:lnTo>
                      <a:pt x="150" y="108"/>
                    </a:lnTo>
                    <a:lnTo>
                      <a:pt x="154" y="107"/>
                    </a:lnTo>
                    <a:lnTo>
                      <a:pt x="157" y="105"/>
                    </a:lnTo>
                    <a:lnTo>
                      <a:pt x="160" y="104"/>
                    </a:lnTo>
                    <a:lnTo>
                      <a:pt x="163" y="104"/>
                    </a:lnTo>
                    <a:lnTo>
                      <a:pt x="167" y="104"/>
                    </a:lnTo>
                    <a:lnTo>
                      <a:pt x="171" y="105"/>
                    </a:lnTo>
                    <a:lnTo>
                      <a:pt x="173" y="106"/>
                    </a:lnTo>
                    <a:lnTo>
                      <a:pt x="174" y="106"/>
                    </a:lnTo>
                    <a:lnTo>
                      <a:pt x="176" y="108"/>
                    </a:lnTo>
                    <a:lnTo>
                      <a:pt x="178" y="108"/>
                    </a:lnTo>
                    <a:lnTo>
                      <a:pt x="179" y="109"/>
                    </a:lnTo>
                    <a:lnTo>
                      <a:pt x="181" y="111"/>
                    </a:lnTo>
                    <a:lnTo>
                      <a:pt x="182" y="112"/>
                    </a:lnTo>
                    <a:lnTo>
                      <a:pt x="183" y="114"/>
                    </a:lnTo>
                    <a:lnTo>
                      <a:pt x="184" y="116"/>
                    </a:lnTo>
                    <a:lnTo>
                      <a:pt x="186" y="118"/>
                    </a:lnTo>
                    <a:lnTo>
                      <a:pt x="186" y="120"/>
                    </a:lnTo>
                    <a:lnTo>
                      <a:pt x="187" y="123"/>
                    </a:lnTo>
                    <a:lnTo>
                      <a:pt x="187" y="125"/>
                    </a:lnTo>
                    <a:lnTo>
                      <a:pt x="186" y="128"/>
                    </a:lnTo>
                    <a:lnTo>
                      <a:pt x="186" y="132"/>
                    </a:lnTo>
                    <a:lnTo>
                      <a:pt x="184" y="134"/>
                    </a:lnTo>
                    <a:lnTo>
                      <a:pt x="182" y="137"/>
                    </a:lnTo>
                    <a:lnTo>
                      <a:pt x="180" y="140"/>
                    </a:lnTo>
                    <a:lnTo>
                      <a:pt x="178" y="141"/>
                    </a:lnTo>
                    <a:lnTo>
                      <a:pt x="177" y="142"/>
                    </a:lnTo>
                    <a:lnTo>
                      <a:pt x="175" y="143"/>
                    </a:lnTo>
                    <a:lnTo>
                      <a:pt x="174" y="143"/>
                    </a:lnTo>
                    <a:lnTo>
                      <a:pt x="167" y="144"/>
                    </a:lnTo>
                    <a:lnTo>
                      <a:pt x="162" y="146"/>
                    </a:lnTo>
                    <a:lnTo>
                      <a:pt x="158" y="147"/>
                    </a:lnTo>
                    <a:lnTo>
                      <a:pt x="156" y="148"/>
                    </a:lnTo>
                    <a:lnTo>
                      <a:pt x="154" y="148"/>
                    </a:lnTo>
                    <a:lnTo>
                      <a:pt x="152" y="150"/>
                    </a:lnTo>
                    <a:lnTo>
                      <a:pt x="147" y="153"/>
                    </a:lnTo>
                    <a:lnTo>
                      <a:pt x="143" y="157"/>
                    </a:lnTo>
                    <a:lnTo>
                      <a:pt x="139" y="161"/>
                    </a:lnTo>
                    <a:lnTo>
                      <a:pt x="137" y="164"/>
                    </a:lnTo>
                    <a:lnTo>
                      <a:pt x="137" y="164"/>
                    </a:lnTo>
                    <a:close/>
                    <a:moveTo>
                      <a:pt x="170" y="51"/>
                    </a:moveTo>
                    <a:lnTo>
                      <a:pt x="171" y="51"/>
                    </a:lnTo>
                    <a:lnTo>
                      <a:pt x="173" y="51"/>
                    </a:lnTo>
                    <a:lnTo>
                      <a:pt x="174" y="52"/>
                    </a:lnTo>
                    <a:lnTo>
                      <a:pt x="175" y="53"/>
                    </a:lnTo>
                    <a:lnTo>
                      <a:pt x="177" y="55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59"/>
                    </a:lnTo>
                    <a:lnTo>
                      <a:pt x="178" y="62"/>
                    </a:lnTo>
                    <a:lnTo>
                      <a:pt x="178" y="63"/>
                    </a:lnTo>
                    <a:lnTo>
                      <a:pt x="177" y="65"/>
                    </a:lnTo>
                    <a:lnTo>
                      <a:pt x="175" y="67"/>
                    </a:lnTo>
                    <a:lnTo>
                      <a:pt x="174" y="67"/>
                    </a:lnTo>
                    <a:lnTo>
                      <a:pt x="173" y="68"/>
                    </a:lnTo>
                    <a:lnTo>
                      <a:pt x="171" y="69"/>
                    </a:lnTo>
                    <a:lnTo>
                      <a:pt x="170" y="69"/>
                    </a:lnTo>
                    <a:lnTo>
                      <a:pt x="167" y="69"/>
                    </a:lnTo>
                    <a:lnTo>
                      <a:pt x="166" y="68"/>
                    </a:lnTo>
                    <a:lnTo>
                      <a:pt x="164" y="67"/>
                    </a:lnTo>
                    <a:lnTo>
                      <a:pt x="162" y="67"/>
                    </a:lnTo>
                    <a:lnTo>
                      <a:pt x="162" y="65"/>
                    </a:lnTo>
                    <a:lnTo>
                      <a:pt x="161" y="63"/>
                    </a:lnTo>
                    <a:lnTo>
                      <a:pt x="160" y="62"/>
                    </a:lnTo>
                    <a:lnTo>
                      <a:pt x="160" y="59"/>
                    </a:lnTo>
                    <a:lnTo>
                      <a:pt x="160" y="58"/>
                    </a:lnTo>
                    <a:lnTo>
                      <a:pt x="161" y="56"/>
                    </a:lnTo>
                    <a:lnTo>
                      <a:pt x="162" y="55"/>
                    </a:lnTo>
                    <a:lnTo>
                      <a:pt x="162" y="53"/>
                    </a:lnTo>
                    <a:lnTo>
                      <a:pt x="164" y="52"/>
                    </a:lnTo>
                    <a:lnTo>
                      <a:pt x="166" y="51"/>
                    </a:lnTo>
                    <a:lnTo>
                      <a:pt x="167" y="51"/>
                    </a:lnTo>
                    <a:lnTo>
                      <a:pt x="170" y="51"/>
                    </a:lnTo>
                    <a:lnTo>
                      <a:pt x="170" y="51"/>
                    </a:lnTo>
                    <a:close/>
                    <a:moveTo>
                      <a:pt x="175" y="96"/>
                    </a:moveTo>
                    <a:lnTo>
                      <a:pt x="177" y="95"/>
                    </a:lnTo>
                    <a:lnTo>
                      <a:pt x="177" y="93"/>
                    </a:lnTo>
                    <a:lnTo>
                      <a:pt x="179" y="88"/>
                    </a:lnTo>
                    <a:lnTo>
                      <a:pt x="181" y="84"/>
                    </a:lnTo>
                    <a:lnTo>
                      <a:pt x="183" y="81"/>
                    </a:lnTo>
                    <a:lnTo>
                      <a:pt x="186" y="78"/>
                    </a:lnTo>
                    <a:lnTo>
                      <a:pt x="188" y="76"/>
                    </a:lnTo>
                    <a:lnTo>
                      <a:pt x="190" y="74"/>
                    </a:lnTo>
                    <a:lnTo>
                      <a:pt x="194" y="72"/>
                    </a:lnTo>
                    <a:lnTo>
                      <a:pt x="196" y="71"/>
                    </a:lnTo>
                    <a:lnTo>
                      <a:pt x="198" y="69"/>
                    </a:lnTo>
                    <a:lnTo>
                      <a:pt x="202" y="68"/>
                    </a:lnTo>
                    <a:lnTo>
                      <a:pt x="205" y="67"/>
                    </a:lnTo>
                    <a:lnTo>
                      <a:pt x="209" y="67"/>
                    </a:lnTo>
                    <a:lnTo>
                      <a:pt x="213" y="67"/>
                    </a:lnTo>
                    <a:lnTo>
                      <a:pt x="217" y="67"/>
                    </a:lnTo>
                    <a:lnTo>
                      <a:pt x="221" y="67"/>
                    </a:lnTo>
                    <a:lnTo>
                      <a:pt x="223" y="68"/>
                    </a:lnTo>
                    <a:lnTo>
                      <a:pt x="226" y="69"/>
                    </a:lnTo>
                    <a:lnTo>
                      <a:pt x="229" y="71"/>
                    </a:lnTo>
                    <a:lnTo>
                      <a:pt x="230" y="72"/>
                    </a:lnTo>
                    <a:lnTo>
                      <a:pt x="232" y="73"/>
                    </a:lnTo>
                    <a:lnTo>
                      <a:pt x="234" y="75"/>
                    </a:lnTo>
                    <a:lnTo>
                      <a:pt x="236" y="76"/>
                    </a:lnTo>
                    <a:lnTo>
                      <a:pt x="238" y="79"/>
                    </a:lnTo>
                    <a:lnTo>
                      <a:pt x="238" y="80"/>
                    </a:lnTo>
                    <a:lnTo>
                      <a:pt x="240" y="82"/>
                    </a:lnTo>
                    <a:lnTo>
                      <a:pt x="242" y="86"/>
                    </a:lnTo>
                    <a:lnTo>
                      <a:pt x="244" y="89"/>
                    </a:lnTo>
                    <a:lnTo>
                      <a:pt x="247" y="93"/>
                    </a:lnTo>
                    <a:lnTo>
                      <a:pt x="251" y="98"/>
                    </a:lnTo>
                    <a:lnTo>
                      <a:pt x="254" y="101"/>
                    </a:lnTo>
                    <a:lnTo>
                      <a:pt x="256" y="102"/>
                    </a:lnTo>
                    <a:lnTo>
                      <a:pt x="254" y="103"/>
                    </a:lnTo>
                    <a:lnTo>
                      <a:pt x="249" y="105"/>
                    </a:lnTo>
                    <a:lnTo>
                      <a:pt x="246" y="107"/>
                    </a:lnTo>
                    <a:lnTo>
                      <a:pt x="242" y="108"/>
                    </a:lnTo>
                    <a:lnTo>
                      <a:pt x="238" y="110"/>
                    </a:lnTo>
                    <a:lnTo>
                      <a:pt x="236" y="112"/>
                    </a:lnTo>
                    <a:lnTo>
                      <a:pt x="230" y="116"/>
                    </a:lnTo>
                    <a:lnTo>
                      <a:pt x="224" y="120"/>
                    </a:lnTo>
                    <a:lnTo>
                      <a:pt x="222" y="120"/>
                    </a:lnTo>
                    <a:lnTo>
                      <a:pt x="218" y="121"/>
                    </a:lnTo>
                    <a:lnTo>
                      <a:pt x="215" y="122"/>
                    </a:lnTo>
                    <a:lnTo>
                      <a:pt x="211" y="122"/>
                    </a:lnTo>
                    <a:lnTo>
                      <a:pt x="207" y="121"/>
                    </a:lnTo>
                    <a:lnTo>
                      <a:pt x="204" y="120"/>
                    </a:lnTo>
                    <a:lnTo>
                      <a:pt x="201" y="120"/>
                    </a:lnTo>
                    <a:lnTo>
                      <a:pt x="198" y="120"/>
                    </a:lnTo>
                    <a:lnTo>
                      <a:pt x="198" y="120"/>
                    </a:lnTo>
                    <a:lnTo>
                      <a:pt x="197" y="119"/>
                    </a:lnTo>
                    <a:lnTo>
                      <a:pt x="195" y="115"/>
                    </a:lnTo>
                    <a:lnTo>
                      <a:pt x="194" y="112"/>
                    </a:lnTo>
                    <a:lnTo>
                      <a:pt x="191" y="108"/>
                    </a:lnTo>
                    <a:lnTo>
                      <a:pt x="190" y="106"/>
                    </a:lnTo>
                    <a:lnTo>
                      <a:pt x="186" y="104"/>
                    </a:lnTo>
                    <a:lnTo>
                      <a:pt x="184" y="100"/>
                    </a:lnTo>
                    <a:lnTo>
                      <a:pt x="182" y="99"/>
                    </a:lnTo>
                    <a:lnTo>
                      <a:pt x="180" y="98"/>
                    </a:lnTo>
                    <a:lnTo>
                      <a:pt x="178" y="96"/>
                    </a:lnTo>
                    <a:lnTo>
                      <a:pt x="175" y="96"/>
                    </a:lnTo>
                    <a:lnTo>
                      <a:pt x="175" y="96"/>
                    </a:lnTo>
                    <a:close/>
                    <a:moveTo>
                      <a:pt x="104" y="51"/>
                    </a:moveTo>
                    <a:lnTo>
                      <a:pt x="106" y="51"/>
                    </a:lnTo>
                    <a:lnTo>
                      <a:pt x="108" y="51"/>
                    </a:lnTo>
                    <a:lnTo>
                      <a:pt x="109" y="52"/>
                    </a:lnTo>
                    <a:lnTo>
                      <a:pt x="110" y="53"/>
                    </a:lnTo>
                    <a:lnTo>
                      <a:pt x="112" y="55"/>
                    </a:lnTo>
                    <a:lnTo>
                      <a:pt x="113" y="56"/>
                    </a:lnTo>
                    <a:lnTo>
                      <a:pt x="113" y="58"/>
                    </a:lnTo>
                    <a:lnTo>
                      <a:pt x="113" y="59"/>
                    </a:lnTo>
                    <a:lnTo>
                      <a:pt x="113" y="62"/>
                    </a:lnTo>
                    <a:lnTo>
                      <a:pt x="113" y="63"/>
                    </a:lnTo>
                    <a:lnTo>
                      <a:pt x="112" y="65"/>
                    </a:lnTo>
                    <a:lnTo>
                      <a:pt x="110" y="67"/>
                    </a:lnTo>
                    <a:lnTo>
                      <a:pt x="109" y="67"/>
                    </a:lnTo>
                    <a:lnTo>
                      <a:pt x="108" y="68"/>
                    </a:lnTo>
                    <a:lnTo>
                      <a:pt x="106" y="69"/>
                    </a:lnTo>
                    <a:lnTo>
                      <a:pt x="104" y="69"/>
                    </a:lnTo>
                    <a:lnTo>
                      <a:pt x="102" y="69"/>
                    </a:lnTo>
                    <a:lnTo>
                      <a:pt x="101" y="68"/>
                    </a:lnTo>
                    <a:lnTo>
                      <a:pt x="99" y="67"/>
                    </a:lnTo>
                    <a:lnTo>
                      <a:pt x="97" y="67"/>
                    </a:lnTo>
                    <a:lnTo>
                      <a:pt x="97" y="65"/>
                    </a:lnTo>
                    <a:lnTo>
                      <a:pt x="95" y="63"/>
                    </a:lnTo>
                    <a:lnTo>
                      <a:pt x="95" y="62"/>
                    </a:lnTo>
                    <a:lnTo>
                      <a:pt x="95" y="59"/>
                    </a:lnTo>
                    <a:lnTo>
                      <a:pt x="95" y="58"/>
                    </a:lnTo>
                    <a:lnTo>
                      <a:pt x="95" y="56"/>
                    </a:lnTo>
                    <a:lnTo>
                      <a:pt x="97" y="55"/>
                    </a:lnTo>
                    <a:lnTo>
                      <a:pt x="97" y="53"/>
                    </a:lnTo>
                    <a:lnTo>
                      <a:pt x="99" y="52"/>
                    </a:lnTo>
                    <a:lnTo>
                      <a:pt x="101" y="51"/>
                    </a:lnTo>
                    <a:lnTo>
                      <a:pt x="102" y="51"/>
                    </a:lnTo>
                    <a:lnTo>
                      <a:pt x="104" y="51"/>
                    </a:lnTo>
                    <a:lnTo>
                      <a:pt x="104" y="51"/>
                    </a:lnTo>
                    <a:close/>
                    <a:moveTo>
                      <a:pt x="97" y="96"/>
                    </a:moveTo>
                    <a:lnTo>
                      <a:pt x="95" y="96"/>
                    </a:lnTo>
                    <a:lnTo>
                      <a:pt x="93" y="98"/>
                    </a:lnTo>
                    <a:lnTo>
                      <a:pt x="91" y="99"/>
                    </a:lnTo>
                    <a:lnTo>
                      <a:pt x="89" y="100"/>
                    </a:lnTo>
                    <a:lnTo>
                      <a:pt x="86" y="104"/>
                    </a:lnTo>
                    <a:lnTo>
                      <a:pt x="84" y="106"/>
                    </a:lnTo>
                    <a:lnTo>
                      <a:pt x="81" y="108"/>
                    </a:lnTo>
                    <a:lnTo>
                      <a:pt x="80" y="112"/>
                    </a:lnTo>
                    <a:lnTo>
                      <a:pt x="77" y="115"/>
                    </a:lnTo>
                    <a:lnTo>
                      <a:pt x="77" y="119"/>
                    </a:lnTo>
                    <a:lnTo>
                      <a:pt x="75" y="120"/>
                    </a:lnTo>
                    <a:lnTo>
                      <a:pt x="74" y="120"/>
                    </a:lnTo>
                    <a:lnTo>
                      <a:pt x="73" y="120"/>
                    </a:lnTo>
                    <a:lnTo>
                      <a:pt x="69" y="120"/>
                    </a:lnTo>
                    <a:lnTo>
                      <a:pt x="65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4" y="121"/>
                    </a:lnTo>
                    <a:lnTo>
                      <a:pt x="51" y="120"/>
                    </a:lnTo>
                    <a:lnTo>
                      <a:pt x="49" y="120"/>
                    </a:lnTo>
                    <a:lnTo>
                      <a:pt x="43" y="116"/>
                    </a:lnTo>
                    <a:lnTo>
                      <a:pt x="37" y="112"/>
                    </a:lnTo>
                    <a:lnTo>
                      <a:pt x="34" y="110"/>
                    </a:lnTo>
                    <a:lnTo>
                      <a:pt x="31" y="108"/>
                    </a:lnTo>
                    <a:lnTo>
                      <a:pt x="28" y="107"/>
                    </a:lnTo>
                    <a:lnTo>
                      <a:pt x="25" y="105"/>
                    </a:lnTo>
                    <a:lnTo>
                      <a:pt x="19" y="103"/>
                    </a:lnTo>
                    <a:lnTo>
                      <a:pt x="17" y="102"/>
                    </a:lnTo>
                    <a:lnTo>
                      <a:pt x="18" y="101"/>
                    </a:lnTo>
                    <a:lnTo>
                      <a:pt x="21" y="98"/>
                    </a:lnTo>
                    <a:lnTo>
                      <a:pt x="25" y="93"/>
                    </a:lnTo>
                    <a:lnTo>
                      <a:pt x="29" y="89"/>
                    </a:lnTo>
                    <a:lnTo>
                      <a:pt x="31" y="86"/>
                    </a:lnTo>
                    <a:lnTo>
                      <a:pt x="33" y="82"/>
                    </a:lnTo>
                    <a:lnTo>
                      <a:pt x="34" y="80"/>
                    </a:lnTo>
                    <a:lnTo>
                      <a:pt x="36" y="79"/>
                    </a:lnTo>
                    <a:lnTo>
                      <a:pt x="37" y="76"/>
                    </a:lnTo>
                    <a:lnTo>
                      <a:pt x="39" y="75"/>
                    </a:lnTo>
                    <a:lnTo>
                      <a:pt x="41" y="73"/>
                    </a:lnTo>
                    <a:lnTo>
                      <a:pt x="43" y="72"/>
                    </a:lnTo>
                    <a:lnTo>
                      <a:pt x="45" y="71"/>
                    </a:lnTo>
                    <a:lnTo>
                      <a:pt x="47" y="69"/>
                    </a:lnTo>
                    <a:lnTo>
                      <a:pt x="49" y="68"/>
                    </a:lnTo>
                    <a:lnTo>
                      <a:pt x="53" y="67"/>
                    </a:lnTo>
                    <a:lnTo>
                      <a:pt x="56" y="67"/>
                    </a:lnTo>
                    <a:lnTo>
                      <a:pt x="60" y="67"/>
                    </a:lnTo>
                    <a:lnTo>
                      <a:pt x="65" y="67"/>
                    </a:lnTo>
                    <a:lnTo>
                      <a:pt x="68" y="67"/>
                    </a:lnTo>
                    <a:lnTo>
                      <a:pt x="71" y="68"/>
                    </a:lnTo>
                    <a:lnTo>
                      <a:pt x="74" y="69"/>
                    </a:lnTo>
                    <a:lnTo>
                      <a:pt x="77" y="71"/>
                    </a:lnTo>
                    <a:lnTo>
                      <a:pt x="80" y="72"/>
                    </a:lnTo>
                    <a:lnTo>
                      <a:pt x="82" y="74"/>
                    </a:lnTo>
                    <a:lnTo>
                      <a:pt x="85" y="76"/>
                    </a:lnTo>
                    <a:lnTo>
                      <a:pt x="88" y="78"/>
                    </a:lnTo>
                    <a:lnTo>
                      <a:pt x="90" y="81"/>
                    </a:lnTo>
                    <a:lnTo>
                      <a:pt x="92" y="84"/>
                    </a:lnTo>
                    <a:lnTo>
                      <a:pt x="93" y="88"/>
                    </a:lnTo>
                    <a:lnTo>
                      <a:pt x="96" y="93"/>
                    </a:lnTo>
                    <a:lnTo>
                      <a:pt x="97" y="95"/>
                    </a:lnTo>
                    <a:lnTo>
                      <a:pt x="97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ṣļiḍê">
                <a:extLst>
                  <a:ext uri="{FF2B5EF4-FFF2-40B4-BE49-F238E27FC236}">
                    <a16:creationId xmlns:a16="http://schemas.microsoft.com/office/drawing/2014/main" id="{85D8E25A-8AB5-7645-8266-5778BC8AACDE}"/>
                  </a:ext>
                </a:extLst>
              </p:cNvPr>
              <p:cNvSpPr/>
              <p:nvPr/>
            </p:nvSpPr>
            <p:spPr bwMode="auto">
              <a:xfrm>
                <a:off x="2032001" y="3052763"/>
                <a:ext cx="236538" cy="215900"/>
              </a:xfrm>
              <a:custGeom>
                <a:avLst/>
                <a:gdLst>
                  <a:gd name="T0" fmla="*/ 27 w 149"/>
                  <a:gd name="T1" fmla="*/ 59 h 136"/>
                  <a:gd name="T2" fmla="*/ 21 w 149"/>
                  <a:gd name="T3" fmla="*/ 66 h 136"/>
                  <a:gd name="T4" fmla="*/ 19 w 149"/>
                  <a:gd name="T5" fmla="*/ 59 h 136"/>
                  <a:gd name="T6" fmla="*/ 9 w 149"/>
                  <a:gd name="T7" fmla="*/ 54 h 136"/>
                  <a:gd name="T8" fmla="*/ 1 w 149"/>
                  <a:gd name="T9" fmla="*/ 49 h 136"/>
                  <a:gd name="T10" fmla="*/ 3 w 149"/>
                  <a:gd name="T11" fmla="*/ 35 h 136"/>
                  <a:gd name="T12" fmla="*/ 9 w 149"/>
                  <a:gd name="T13" fmla="*/ 34 h 136"/>
                  <a:gd name="T14" fmla="*/ 20 w 149"/>
                  <a:gd name="T15" fmla="*/ 43 h 136"/>
                  <a:gd name="T16" fmla="*/ 21 w 149"/>
                  <a:gd name="T17" fmla="*/ 35 h 136"/>
                  <a:gd name="T18" fmla="*/ 8 w 149"/>
                  <a:gd name="T19" fmla="*/ 8 h 136"/>
                  <a:gd name="T20" fmla="*/ 17 w 149"/>
                  <a:gd name="T21" fmla="*/ 0 h 136"/>
                  <a:gd name="T22" fmla="*/ 24 w 149"/>
                  <a:gd name="T23" fmla="*/ 6 h 136"/>
                  <a:gd name="T24" fmla="*/ 29 w 149"/>
                  <a:gd name="T25" fmla="*/ 38 h 136"/>
                  <a:gd name="T26" fmla="*/ 31 w 149"/>
                  <a:gd name="T27" fmla="*/ 49 h 136"/>
                  <a:gd name="T28" fmla="*/ 46 w 149"/>
                  <a:gd name="T29" fmla="*/ 61 h 136"/>
                  <a:gd name="T30" fmla="*/ 46 w 149"/>
                  <a:gd name="T31" fmla="*/ 55 h 136"/>
                  <a:gd name="T32" fmla="*/ 41 w 149"/>
                  <a:gd name="T33" fmla="*/ 43 h 136"/>
                  <a:gd name="T34" fmla="*/ 47 w 149"/>
                  <a:gd name="T35" fmla="*/ 41 h 136"/>
                  <a:gd name="T36" fmla="*/ 34 w 149"/>
                  <a:gd name="T37" fmla="*/ 24 h 136"/>
                  <a:gd name="T38" fmla="*/ 38 w 149"/>
                  <a:gd name="T39" fmla="*/ 19 h 136"/>
                  <a:gd name="T40" fmla="*/ 45 w 149"/>
                  <a:gd name="T41" fmla="*/ 26 h 136"/>
                  <a:gd name="T42" fmla="*/ 49 w 149"/>
                  <a:gd name="T43" fmla="*/ 28 h 136"/>
                  <a:gd name="T44" fmla="*/ 45 w 149"/>
                  <a:gd name="T45" fmla="*/ 10 h 136"/>
                  <a:gd name="T46" fmla="*/ 50 w 149"/>
                  <a:gd name="T47" fmla="*/ 8 h 136"/>
                  <a:gd name="T48" fmla="*/ 53 w 149"/>
                  <a:gd name="T49" fmla="*/ 28 h 136"/>
                  <a:gd name="T50" fmla="*/ 67 w 149"/>
                  <a:gd name="T51" fmla="*/ 56 h 136"/>
                  <a:gd name="T52" fmla="*/ 68 w 149"/>
                  <a:gd name="T53" fmla="*/ 37 h 136"/>
                  <a:gd name="T54" fmla="*/ 70 w 149"/>
                  <a:gd name="T55" fmla="*/ 13 h 136"/>
                  <a:gd name="T56" fmla="*/ 77 w 149"/>
                  <a:gd name="T57" fmla="*/ 20 h 136"/>
                  <a:gd name="T58" fmla="*/ 73 w 149"/>
                  <a:gd name="T59" fmla="*/ 37 h 136"/>
                  <a:gd name="T60" fmla="*/ 85 w 149"/>
                  <a:gd name="T61" fmla="*/ 64 h 136"/>
                  <a:gd name="T62" fmla="*/ 97 w 149"/>
                  <a:gd name="T63" fmla="*/ 67 h 136"/>
                  <a:gd name="T64" fmla="*/ 100 w 149"/>
                  <a:gd name="T65" fmla="*/ 55 h 136"/>
                  <a:gd name="T66" fmla="*/ 106 w 149"/>
                  <a:gd name="T67" fmla="*/ 59 h 136"/>
                  <a:gd name="T68" fmla="*/ 105 w 149"/>
                  <a:gd name="T69" fmla="*/ 71 h 136"/>
                  <a:gd name="T70" fmla="*/ 142 w 149"/>
                  <a:gd name="T71" fmla="*/ 82 h 136"/>
                  <a:gd name="T72" fmla="*/ 148 w 149"/>
                  <a:gd name="T73" fmla="*/ 91 h 136"/>
                  <a:gd name="T74" fmla="*/ 132 w 149"/>
                  <a:gd name="T75" fmla="*/ 98 h 136"/>
                  <a:gd name="T76" fmla="*/ 133 w 149"/>
                  <a:gd name="T77" fmla="*/ 92 h 136"/>
                  <a:gd name="T78" fmla="*/ 109 w 149"/>
                  <a:gd name="T79" fmla="*/ 80 h 136"/>
                  <a:gd name="T80" fmla="*/ 109 w 149"/>
                  <a:gd name="T81" fmla="*/ 91 h 136"/>
                  <a:gd name="T82" fmla="*/ 113 w 149"/>
                  <a:gd name="T83" fmla="*/ 101 h 136"/>
                  <a:gd name="T84" fmla="*/ 101 w 149"/>
                  <a:gd name="T85" fmla="*/ 104 h 136"/>
                  <a:gd name="T86" fmla="*/ 97 w 149"/>
                  <a:gd name="T87" fmla="*/ 87 h 136"/>
                  <a:gd name="T88" fmla="*/ 76 w 149"/>
                  <a:gd name="T89" fmla="*/ 71 h 136"/>
                  <a:gd name="T90" fmla="*/ 81 w 149"/>
                  <a:gd name="T91" fmla="*/ 96 h 136"/>
                  <a:gd name="T92" fmla="*/ 91 w 149"/>
                  <a:gd name="T93" fmla="*/ 125 h 136"/>
                  <a:gd name="T94" fmla="*/ 86 w 149"/>
                  <a:gd name="T95" fmla="*/ 136 h 136"/>
                  <a:gd name="T96" fmla="*/ 76 w 149"/>
                  <a:gd name="T97" fmla="*/ 124 h 136"/>
                  <a:gd name="T98" fmla="*/ 70 w 149"/>
                  <a:gd name="T99" fmla="*/ 78 h 136"/>
                  <a:gd name="T100" fmla="*/ 57 w 149"/>
                  <a:gd name="T101" fmla="*/ 60 h 136"/>
                  <a:gd name="T102" fmla="*/ 55 w 149"/>
                  <a:gd name="T103" fmla="*/ 71 h 136"/>
                  <a:gd name="T104" fmla="*/ 56 w 149"/>
                  <a:gd name="T105" fmla="*/ 91 h 136"/>
                  <a:gd name="T106" fmla="*/ 47 w 149"/>
                  <a:gd name="T107" fmla="*/ 89 h 136"/>
                  <a:gd name="T108" fmla="*/ 41 w 149"/>
                  <a:gd name="T109" fmla="*/ 6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9" h="136">
                    <a:moveTo>
                      <a:pt x="32" y="60"/>
                    </a:moveTo>
                    <a:lnTo>
                      <a:pt x="31" y="60"/>
                    </a:lnTo>
                    <a:lnTo>
                      <a:pt x="29" y="59"/>
                    </a:lnTo>
                    <a:lnTo>
                      <a:pt x="29" y="58"/>
                    </a:lnTo>
                    <a:lnTo>
                      <a:pt x="28" y="58"/>
                    </a:lnTo>
                    <a:lnTo>
                      <a:pt x="27" y="58"/>
                    </a:lnTo>
                    <a:lnTo>
                      <a:pt x="27" y="59"/>
                    </a:lnTo>
                    <a:lnTo>
                      <a:pt x="26" y="62"/>
                    </a:lnTo>
                    <a:lnTo>
                      <a:pt x="25" y="64"/>
                    </a:lnTo>
                    <a:lnTo>
                      <a:pt x="25" y="66"/>
                    </a:lnTo>
                    <a:lnTo>
                      <a:pt x="24" y="66"/>
                    </a:lnTo>
                    <a:lnTo>
                      <a:pt x="24" y="67"/>
                    </a:lnTo>
                    <a:lnTo>
                      <a:pt x="23" y="67"/>
                    </a:lnTo>
                    <a:lnTo>
                      <a:pt x="21" y="66"/>
                    </a:lnTo>
                    <a:lnTo>
                      <a:pt x="20" y="66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8" y="64"/>
                    </a:lnTo>
                    <a:lnTo>
                      <a:pt x="18" y="63"/>
                    </a:lnTo>
                    <a:lnTo>
                      <a:pt x="18" y="62"/>
                    </a:lnTo>
                    <a:lnTo>
                      <a:pt x="19" y="59"/>
                    </a:lnTo>
                    <a:lnTo>
                      <a:pt x="19" y="58"/>
                    </a:lnTo>
                    <a:lnTo>
                      <a:pt x="19" y="57"/>
                    </a:lnTo>
                    <a:lnTo>
                      <a:pt x="19" y="56"/>
                    </a:lnTo>
                    <a:lnTo>
                      <a:pt x="18" y="56"/>
                    </a:lnTo>
                    <a:lnTo>
                      <a:pt x="16" y="55"/>
                    </a:lnTo>
                    <a:lnTo>
                      <a:pt x="13" y="55"/>
                    </a:lnTo>
                    <a:lnTo>
                      <a:pt x="9" y="54"/>
                    </a:lnTo>
                    <a:lnTo>
                      <a:pt x="8" y="53"/>
                    </a:lnTo>
                    <a:lnTo>
                      <a:pt x="7" y="52"/>
                    </a:lnTo>
                    <a:lnTo>
                      <a:pt x="5" y="52"/>
                    </a:lnTo>
                    <a:lnTo>
                      <a:pt x="3" y="51"/>
                    </a:lnTo>
                    <a:lnTo>
                      <a:pt x="2" y="51"/>
                    </a:lnTo>
                    <a:lnTo>
                      <a:pt x="1" y="50"/>
                    </a:lnTo>
                    <a:lnTo>
                      <a:pt x="1" y="49"/>
                    </a:lnTo>
                    <a:lnTo>
                      <a:pt x="0" y="46"/>
                    </a:lnTo>
                    <a:lnTo>
                      <a:pt x="1" y="43"/>
                    </a:lnTo>
                    <a:lnTo>
                      <a:pt x="1" y="41"/>
                    </a:lnTo>
                    <a:lnTo>
                      <a:pt x="1" y="39"/>
                    </a:lnTo>
                    <a:lnTo>
                      <a:pt x="1" y="38"/>
                    </a:lnTo>
                    <a:lnTo>
                      <a:pt x="2" y="37"/>
                    </a:lnTo>
                    <a:lnTo>
                      <a:pt x="3" y="35"/>
                    </a:lnTo>
                    <a:lnTo>
                      <a:pt x="4" y="35"/>
                    </a:lnTo>
                    <a:lnTo>
                      <a:pt x="5" y="34"/>
                    </a:lnTo>
                    <a:lnTo>
                      <a:pt x="5" y="34"/>
                    </a:lnTo>
                    <a:lnTo>
                      <a:pt x="6" y="34"/>
                    </a:lnTo>
                    <a:lnTo>
                      <a:pt x="7" y="34"/>
                    </a:lnTo>
                    <a:lnTo>
                      <a:pt x="9" y="34"/>
                    </a:lnTo>
                    <a:lnTo>
                      <a:pt x="9" y="34"/>
                    </a:lnTo>
                    <a:lnTo>
                      <a:pt x="10" y="34"/>
                    </a:lnTo>
                    <a:lnTo>
                      <a:pt x="11" y="35"/>
                    </a:lnTo>
                    <a:lnTo>
                      <a:pt x="12" y="35"/>
                    </a:lnTo>
                    <a:lnTo>
                      <a:pt x="13" y="37"/>
                    </a:lnTo>
                    <a:lnTo>
                      <a:pt x="16" y="39"/>
                    </a:lnTo>
                    <a:lnTo>
                      <a:pt x="19" y="42"/>
                    </a:lnTo>
                    <a:lnTo>
                      <a:pt x="20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2" y="42"/>
                    </a:lnTo>
                    <a:lnTo>
                      <a:pt x="21" y="39"/>
                    </a:lnTo>
                    <a:lnTo>
                      <a:pt x="21" y="35"/>
                    </a:lnTo>
                    <a:lnTo>
                      <a:pt x="19" y="30"/>
                    </a:lnTo>
                    <a:lnTo>
                      <a:pt x="17" y="26"/>
                    </a:lnTo>
                    <a:lnTo>
                      <a:pt x="14" y="19"/>
                    </a:lnTo>
                    <a:lnTo>
                      <a:pt x="11" y="14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8" y="8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3" y="3"/>
                    </a:lnTo>
                    <a:lnTo>
                      <a:pt x="24" y="4"/>
                    </a:lnTo>
                    <a:lnTo>
                      <a:pt x="24" y="6"/>
                    </a:lnTo>
                    <a:lnTo>
                      <a:pt x="24" y="9"/>
                    </a:lnTo>
                    <a:lnTo>
                      <a:pt x="24" y="13"/>
                    </a:lnTo>
                    <a:lnTo>
                      <a:pt x="25" y="17"/>
                    </a:lnTo>
                    <a:lnTo>
                      <a:pt x="27" y="23"/>
                    </a:lnTo>
                    <a:lnTo>
                      <a:pt x="27" y="28"/>
                    </a:lnTo>
                    <a:lnTo>
                      <a:pt x="28" y="32"/>
                    </a:lnTo>
                    <a:lnTo>
                      <a:pt x="29" y="38"/>
                    </a:lnTo>
                    <a:lnTo>
                      <a:pt x="29" y="41"/>
                    </a:lnTo>
                    <a:lnTo>
                      <a:pt x="29" y="45"/>
                    </a:lnTo>
                    <a:lnTo>
                      <a:pt x="29" y="46"/>
                    </a:lnTo>
                    <a:lnTo>
                      <a:pt x="29" y="47"/>
                    </a:lnTo>
                    <a:lnTo>
                      <a:pt x="29" y="48"/>
                    </a:lnTo>
                    <a:lnTo>
                      <a:pt x="30" y="49"/>
                    </a:lnTo>
                    <a:lnTo>
                      <a:pt x="31" y="49"/>
                    </a:lnTo>
                    <a:lnTo>
                      <a:pt x="32" y="49"/>
                    </a:lnTo>
                    <a:lnTo>
                      <a:pt x="33" y="50"/>
                    </a:lnTo>
                    <a:lnTo>
                      <a:pt x="36" y="52"/>
                    </a:lnTo>
                    <a:lnTo>
                      <a:pt x="39" y="55"/>
                    </a:lnTo>
                    <a:lnTo>
                      <a:pt x="41" y="57"/>
                    </a:lnTo>
                    <a:lnTo>
                      <a:pt x="44" y="59"/>
                    </a:lnTo>
                    <a:lnTo>
                      <a:pt x="46" y="61"/>
                    </a:lnTo>
                    <a:lnTo>
                      <a:pt x="46" y="61"/>
                    </a:lnTo>
                    <a:lnTo>
                      <a:pt x="47" y="61"/>
                    </a:lnTo>
                    <a:lnTo>
                      <a:pt x="47" y="60"/>
                    </a:lnTo>
                    <a:lnTo>
                      <a:pt x="47" y="59"/>
                    </a:lnTo>
                    <a:lnTo>
                      <a:pt x="47" y="57"/>
                    </a:lnTo>
                    <a:lnTo>
                      <a:pt x="47" y="56"/>
                    </a:lnTo>
                    <a:lnTo>
                      <a:pt x="46" y="55"/>
                    </a:lnTo>
                    <a:lnTo>
                      <a:pt x="46" y="54"/>
                    </a:lnTo>
                    <a:lnTo>
                      <a:pt x="44" y="51"/>
                    </a:lnTo>
                    <a:lnTo>
                      <a:pt x="41" y="47"/>
                    </a:lnTo>
                    <a:lnTo>
                      <a:pt x="41" y="46"/>
                    </a:lnTo>
                    <a:lnTo>
                      <a:pt x="41" y="44"/>
                    </a:lnTo>
                    <a:lnTo>
                      <a:pt x="41" y="43"/>
                    </a:lnTo>
                    <a:lnTo>
                      <a:pt x="41" y="43"/>
                    </a:lnTo>
                    <a:lnTo>
                      <a:pt x="41" y="42"/>
                    </a:lnTo>
                    <a:lnTo>
                      <a:pt x="41" y="42"/>
                    </a:lnTo>
                    <a:lnTo>
                      <a:pt x="44" y="42"/>
                    </a:lnTo>
                    <a:lnTo>
                      <a:pt x="46" y="42"/>
                    </a:lnTo>
                    <a:lnTo>
                      <a:pt x="47" y="42"/>
                    </a:lnTo>
                    <a:lnTo>
                      <a:pt x="47" y="42"/>
                    </a:lnTo>
                    <a:lnTo>
                      <a:pt x="47" y="41"/>
                    </a:lnTo>
                    <a:lnTo>
                      <a:pt x="46" y="40"/>
                    </a:lnTo>
                    <a:lnTo>
                      <a:pt x="44" y="37"/>
                    </a:lnTo>
                    <a:lnTo>
                      <a:pt x="41" y="34"/>
                    </a:lnTo>
                    <a:lnTo>
                      <a:pt x="38" y="30"/>
                    </a:lnTo>
                    <a:lnTo>
                      <a:pt x="37" y="28"/>
                    </a:lnTo>
                    <a:lnTo>
                      <a:pt x="35" y="26"/>
                    </a:lnTo>
                    <a:lnTo>
                      <a:pt x="34" y="24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4" y="21"/>
                    </a:lnTo>
                    <a:lnTo>
                      <a:pt x="35" y="19"/>
                    </a:lnTo>
                    <a:lnTo>
                      <a:pt x="36" y="19"/>
                    </a:lnTo>
                    <a:lnTo>
                      <a:pt x="37" y="19"/>
                    </a:lnTo>
                    <a:lnTo>
                      <a:pt x="38" y="19"/>
                    </a:lnTo>
                    <a:lnTo>
                      <a:pt x="39" y="19"/>
                    </a:lnTo>
                    <a:lnTo>
                      <a:pt x="41" y="20"/>
                    </a:lnTo>
                    <a:lnTo>
                      <a:pt x="41" y="22"/>
                    </a:lnTo>
                    <a:lnTo>
                      <a:pt x="42" y="23"/>
                    </a:lnTo>
                    <a:lnTo>
                      <a:pt x="44" y="25"/>
                    </a:lnTo>
                    <a:lnTo>
                      <a:pt x="44" y="26"/>
                    </a:lnTo>
                    <a:lnTo>
                      <a:pt x="45" y="26"/>
                    </a:lnTo>
                    <a:lnTo>
                      <a:pt x="45" y="27"/>
                    </a:lnTo>
                    <a:lnTo>
                      <a:pt x="46" y="27"/>
                    </a:lnTo>
                    <a:lnTo>
                      <a:pt x="47" y="28"/>
                    </a:lnTo>
                    <a:lnTo>
                      <a:pt x="48" y="29"/>
                    </a:lnTo>
                    <a:lnTo>
                      <a:pt x="49" y="29"/>
                    </a:lnTo>
                    <a:lnTo>
                      <a:pt x="49" y="28"/>
                    </a:lnTo>
                    <a:lnTo>
                      <a:pt x="49" y="28"/>
                    </a:lnTo>
                    <a:lnTo>
                      <a:pt x="49" y="26"/>
                    </a:lnTo>
                    <a:lnTo>
                      <a:pt x="48" y="23"/>
                    </a:lnTo>
                    <a:lnTo>
                      <a:pt x="46" y="19"/>
                    </a:lnTo>
                    <a:lnTo>
                      <a:pt x="45" y="16"/>
                    </a:lnTo>
                    <a:lnTo>
                      <a:pt x="45" y="14"/>
                    </a:lnTo>
                    <a:lnTo>
                      <a:pt x="45" y="13"/>
                    </a:lnTo>
                    <a:lnTo>
                      <a:pt x="45" y="10"/>
                    </a:lnTo>
                    <a:lnTo>
                      <a:pt x="46" y="8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50" y="8"/>
                    </a:lnTo>
                    <a:lnTo>
                      <a:pt x="51" y="10"/>
                    </a:lnTo>
                    <a:lnTo>
                      <a:pt x="51" y="12"/>
                    </a:lnTo>
                    <a:lnTo>
                      <a:pt x="52" y="15"/>
                    </a:lnTo>
                    <a:lnTo>
                      <a:pt x="53" y="18"/>
                    </a:lnTo>
                    <a:lnTo>
                      <a:pt x="53" y="22"/>
                    </a:lnTo>
                    <a:lnTo>
                      <a:pt x="53" y="26"/>
                    </a:lnTo>
                    <a:lnTo>
                      <a:pt x="53" y="28"/>
                    </a:lnTo>
                    <a:lnTo>
                      <a:pt x="53" y="30"/>
                    </a:lnTo>
                    <a:lnTo>
                      <a:pt x="53" y="32"/>
                    </a:lnTo>
                    <a:lnTo>
                      <a:pt x="56" y="37"/>
                    </a:lnTo>
                    <a:lnTo>
                      <a:pt x="60" y="44"/>
                    </a:lnTo>
                    <a:lnTo>
                      <a:pt x="64" y="51"/>
                    </a:lnTo>
                    <a:lnTo>
                      <a:pt x="66" y="55"/>
                    </a:lnTo>
                    <a:lnTo>
                      <a:pt x="67" y="56"/>
                    </a:lnTo>
                    <a:lnTo>
                      <a:pt x="68" y="56"/>
                    </a:lnTo>
                    <a:lnTo>
                      <a:pt x="68" y="56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8" y="47"/>
                    </a:lnTo>
                    <a:lnTo>
                      <a:pt x="68" y="37"/>
                    </a:lnTo>
                    <a:lnTo>
                      <a:pt x="68" y="30"/>
                    </a:lnTo>
                    <a:lnTo>
                      <a:pt x="68" y="26"/>
                    </a:lnTo>
                    <a:lnTo>
                      <a:pt x="68" y="22"/>
                    </a:lnTo>
                    <a:lnTo>
                      <a:pt x="68" y="19"/>
                    </a:lnTo>
                    <a:lnTo>
                      <a:pt x="69" y="16"/>
                    </a:lnTo>
                    <a:lnTo>
                      <a:pt x="70" y="14"/>
                    </a:lnTo>
                    <a:lnTo>
                      <a:pt x="70" y="13"/>
                    </a:lnTo>
                    <a:lnTo>
                      <a:pt x="71" y="13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3" y="14"/>
                    </a:lnTo>
                    <a:lnTo>
                      <a:pt x="76" y="15"/>
                    </a:lnTo>
                    <a:lnTo>
                      <a:pt x="77" y="18"/>
                    </a:lnTo>
                    <a:lnTo>
                      <a:pt x="77" y="20"/>
                    </a:lnTo>
                    <a:lnTo>
                      <a:pt x="77" y="22"/>
                    </a:lnTo>
                    <a:lnTo>
                      <a:pt x="77" y="25"/>
                    </a:lnTo>
                    <a:lnTo>
                      <a:pt x="76" y="26"/>
                    </a:lnTo>
                    <a:lnTo>
                      <a:pt x="74" y="29"/>
                    </a:lnTo>
                    <a:lnTo>
                      <a:pt x="74" y="30"/>
                    </a:lnTo>
                    <a:lnTo>
                      <a:pt x="73" y="34"/>
                    </a:lnTo>
                    <a:lnTo>
                      <a:pt x="73" y="37"/>
                    </a:lnTo>
                    <a:lnTo>
                      <a:pt x="73" y="40"/>
                    </a:lnTo>
                    <a:lnTo>
                      <a:pt x="73" y="47"/>
                    </a:lnTo>
                    <a:lnTo>
                      <a:pt x="73" y="52"/>
                    </a:lnTo>
                    <a:lnTo>
                      <a:pt x="74" y="56"/>
                    </a:lnTo>
                    <a:lnTo>
                      <a:pt x="74" y="58"/>
                    </a:lnTo>
                    <a:lnTo>
                      <a:pt x="78" y="60"/>
                    </a:lnTo>
                    <a:lnTo>
                      <a:pt x="85" y="64"/>
                    </a:lnTo>
                    <a:lnTo>
                      <a:pt x="89" y="66"/>
                    </a:lnTo>
                    <a:lnTo>
                      <a:pt x="92" y="67"/>
                    </a:lnTo>
                    <a:lnTo>
                      <a:pt x="94" y="67"/>
                    </a:lnTo>
                    <a:lnTo>
                      <a:pt x="95" y="67"/>
                    </a:lnTo>
                    <a:lnTo>
                      <a:pt x="96" y="67"/>
                    </a:lnTo>
                    <a:lnTo>
                      <a:pt x="97" y="67"/>
                    </a:lnTo>
                    <a:lnTo>
                      <a:pt x="97" y="67"/>
                    </a:lnTo>
                    <a:lnTo>
                      <a:pt x="97" y="66"/>
                    </a:lnTo>
                    <a:lnTo>
                      <a:pt x="97" y="63"/>
                    </a:lnTo>
                    <a:lnTo>
                      <a:pt x="97" y="59"/>
                    </a:lnTo>
                    <a:lnTo>
                      <a:pt x="97" y="58"/>
                    </a:lnTo>
                    <a:lnTo>
                      <a:pt x="98" y="56"/>
                    </a:lnTo>
                    <a:lnTo>
                      <a:pt x="99" y="55"/>
                    </a:lnTo>
                    <a:lnTo>
                      <a:pt x="100" y="55"/>
                    </a:lnTo>
                    <a:lnTo>
                      <a:pt x="101" y="55"/>
                    </a:lnTo>
                    <a:lnTo>
                      <a:pt x="102" y="55"/>
                    </a:lnTo>
                    <a:lnTo>
                      <a:pt x="104" y="55"/>
                    </a:lnTo>
                    <a:lnTo>
                      <a:pt x="105" y="56"/>
                    </a:lnTo>
                    <a:lnTo>
                      <a:pt x="105" y="57"/>
                    </a:lnTo>
                    <a:lnTo>
                      <a:pt x="105" y="58"/>
                    </a:lnTo>
                    <a:lnTo>
                      <a:pt x="106" y="59"/>
                    </a:lnTo>
                    <a:lnTo>
                      <a:pt x="106" y="59"/>
                    </a:lnTo>
                    <a:lnTo>
                      <a:pt x="105" y="63"/>
                    </a:lnTo>
                    <a:lnTo>
                      <a:pt x="105" y="66"/>
                    </a:lnTo>
                    <a:lnTo>
                      <a:pt x="104" y="67"/>
                    </a:lnTo>
                    <a:lnTo>
                      <a:pt x="104" y="69"/>
                    </a:lnTo>
                    <a:lnTo>
                      <a:pt x="105" y="71"/>
                    </a:lnTo>
                    <a:lnTo>
                      <a:pt x="105" y="71"/>
                    </a:lnTo>
                    <a:lnTo>
                      <a:pt x="110" y="73"/>
                    </a:lnTo>
                    <a:lnTo>
                      <a:pt x="120" y="75"/>
                    </a:lnTo>
                    <a:lnTo>
                      <a:pt x="129" y="78"/>
                    </a:lnTo>
                    <a:lnTo>
                      <a:pt x="135" y="79"/>
                    </a:lnTo>
                    <a:lnTo>
                      <a:pt x="137" y="80"/>
                    </a:lnTo>
                    <a:lnTo>
                      <a:pt x="140" y="81"/>
                    </a:lnTo>
                    <a:lnTo>
                      <a:pt x="142" y="82"/>
                    </a:lnTo>
                    <a:lnTo>
                      <a:pt x="145" y="84"/>
                    </a:lnTo>
                    <a:lnTo>
                      <a:pt x="147" y="86"/>
                    </a:lnTo>
                    <a:lnTo>
                      <a:pt x="149" y="87"/>
                    </a:lnTo>
                    <a:lnTo>
                      <a:pt x="149" y="88"/>
                    </a:lnTo>
                    <a:lnTo>
                      <a:pt x="149" y="89"/>
                    </a:lnTo>
                    <a:lnTo>
                      <a:pt x="148" y="90"/>
                    </a:lnTo>
                    <a:lnTo>
                      <a:pt x="148" y="91"/>
                    </a:lnTo>
                    <a:lnTo>
                      <a:pt x="144" y="95"/>
                    </a:lnTo>
                    <a:lnTo>
                      <a:pt x="140" y="97"/>
                    </a:lnTo>
                    <a:lnTo>
                      <a:pt x="137" y="98"/>
                    </a:lnTo>
                    <a:lnTo>
                      <a:pt x="135" y="99"/>
                    </a:lnTo>
                    <a:lnTo>
                      <a:pt x="133" y="98"/>
                    </a:lnTo>
                    <a:lnTo>
                      <a:pt x="133" y="98"/>
                    </a:lnTo>
                    <a:lnTo>
                      <a:pt x="132" y="98"/>
                    </a:lnTo>
                    <a:lnTo>
                      <a:pt x="132" y="97"/>
                    </a:lnTo>
                    <a:lnTo>
                      <a:pt x="132" y="96"/>
                    </a:lnTo>
                    <a:lnTo>
                      <a:pt x="133" y="95"/>
                    </a:lnTo>
                    <a:lnTo>
                      <a:pt x="133" y="95"/>
                    </a:lnTo>
                    <a:lnTo>
                      <a:pt x="133" y="94"/>
                    </a:lnTo>
                    <a:lnTo>
                      <a:pt x="133" y="93"/>
                    </a:lnTo>
                    <a:lnTo>
                      <a:pt x="133" y="92"/>
                    </a:lnTo>
                    <a:lnTo>
                      <a:pt x="131" y="91"/>
                    </a:lnTo>
                    <a:lnTo>
                      <a:pt x="129" y="90"/>
                    </a:lnTo>
                    <a:lnTo>
                      <a:pt x="126" y="88"/>
                    </a:lnTo>
                    <a:lnTo>
                      <a:pt x="122" y="87"/>
                    </a:lnTo>
                    <a:lnTo>
                      <a:pt x="115" y="83"/>
                    </a:lnTo>
                    <a:lnTo>
                      <a:pt x="110" y="81"/>
                    </a:lnTo>
                    <a:lnTo>
                      <a:pt x="109" y="80"/>
                    </a:lnTo>
                    <a:lnTo>
                      <a:pt x="107" y="80"/>
                    </a:lnTo>
                    <a:lnTo>
                      <a:pt x="107" y="80"/>
                    </a:lnTo>
                    <a:lnTo>
                      <a:pt x="106" y="80"/>
                    </a:lnTo>
                    <a:lnTo>
                      <a:pt x="106" y="83"/>
                    </a:lnTo>
                    <a:lnTo>
                      <a:pt x="107" y="86"/>
                    </a:lnTo>
                    <a:lnTo>
                      <a:pt x="108" y="89"/>
                    </a:lnTo>
                    <a:lnTo>
                      <a:pt x="109" y="91"/>
                    </a:lnTo>
                    <a:lnTo>
                      <a:pt x="110" y="92"/>
                    </a:lnTo>
                    <a:lnTo>
                      <a:pt x="113" y="95"/>
                    </a:lnTo>
                    <a:lnTo>
                      <a:pt x="113" y="97"/>
                    </a:lnTo>
                    <a:lnTo>
                      <a:pt x="113" y="99"/>
                    </a:lnTo>
                    <a:lnTo>
                      <a:pt x="113" y="99"/>
                    </a:lnTo>
                    <a:lnTo>
                      <a:pt x="113" y="100"/>
                    </a:lnTo>
                    <a:lnTo>
                      <a:pt x="113" y="101"/>
                    </a:lnTo>
                    <a:lnTo>
                      <a:pt x="112" y="102"/>
                    </a:lnTo>
                    <a:lnTo>
                      <a:pt x="109" y="103"/>
                    </a:lnTo>
                    <a:lnTo>
                      <a:pt x="108" y="104"/>
                    </a:lnTo>
                    <a:lnTo>
                      <a:pt x="105" y="104"/>
                    </a:lnTo>
                    <a:lnTo>
                      <a:pt x="104" y="104"/>
                    </a:lnTo>
                    <a:lnTo>
                      <a:pt x="102" y="104"/>
                    </a:lnTo>
                    <a:lnTo>
                      <a:pt x="101" y="104"/>
                    </a:lnTo>
                    <a:lnTo>
                      <a:pt x="100" y="103"/>
                    </a:lnTo>
                    <a:lnTo>
                      <a:pt x="100" y="103"/>
                    </a:lnTo>
                    <a:lnTo>
                      <a:pt x="100" y="100"/>
                    </a:lnTo>
                    <a:lnTo>
                      <a:pt x="100" y="99"/>
                    </a:lnTo>
                    <a:lnTo>
                      <a:pt x="100" y="96"/>
                    </a:lnTo>
                    <a:lnTo>
                      <a:pt x="98" y="91"/>
                    </a:lnTo>
                    <a:lnTo>
                      <a:pt x="97" y="87"/>
                    </a:lnTo>
                    <a:lnTo>
                      <a:pt x="97" y="83"/>
                    </a:lnTo>
                    <a:lnTo>
                      <a:pt x="97" y="79"/>
                    </a:lnTo>
                    <a:lnTo>
                      <a:pt x="97" y="77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6" y="71"/>
                    </a:lnTo>
                    <a:lnTo>
                      <a:pt x="76" y="71"/>
                    </a:lnTo>
                    <a:lnTo>
                      <a:pt x="76" y="72"/>
                    </a:lnTo>
                    <a:lnTo>
                      <a:pt x="76" y="74"/>
                    </a:lnTo>
                    <a:lnTo>
                      <a:pt x="77" y="79"/>
                    </a:lnTo>
                    <a:lnTo>
                      <a:pt x="78" y="87"/>
                    </a:lnTo>
                    <a:lnTo>
                      <a:pt x="79" y="91"/>
                    </a:lnTo>
                    <a:lnTo>
                      <a:pt x="81" y="96"/>
                    </a:lnTo>
                    <a:lnTo>
                      <a:pt x="82" y="101"/>
                    </a:lnTo>
                    <a:lnTo>
                      <a:pt x="84" y="106"/>
                    </a:lnTo>
                    <a:lnTo>
                      <a:pt x="87" y="115"/>
                    </a:lnTo>
                    <a:lnTo>
                      <a:pt x="90" y="120"/>
                    </a:lnTo>
                    <a:lnTo>
                      <a:pt x="90" y="122"/>
                    </a:lnTo>
                    <a:lnTo>
                      <a:pt x="91" y="123"/>
                    </a:lnTo>
                    <a:lnTo>
                      <a:pt x="91" y="125"/>
                    </a:lnTo>
                    <a:lnTo>
                      <a:pt x="91" y="127"/>
                    </a:lnTo>
                    <a:lnTo>
                      <a:pt x="90" y="130"/>
                    </a:lnTo>
                    <a:lnTo>
                      <a:pt x="89" y="132"/>
                    </a:lnTo>
                    <a:lnTo>
                      <a:pt x="89" y="134"/>
                    </a:lnTo>
                    <a:lnTo>
                      <a:pt x="88" y="135"/>
                    </a:lnTo>
                    <a:lnTo>
                      <a:pt x="86" y="136"/>
                    </a:lnTo>
                    <a:lnTo>
                      <a:pt x="86" y="136"/>
                    </a:lnTo>
                    <a:lnTo>
                      <a:pt x="85" y="136"/>
                    </a:lnTo>
                    <a:lnTo>
                      <a:pt x="85" y="136"/>
                    </a:lnTo>
                    <a:lnTo>
                      <a:pt x="82" y="135"/>
                    </a:lnTo>
                    <a:lnTo>
                      <a:pt x="79" y="134"/>
                    </a:lnTo>
                    <a:lnTo>
                      <a:pt x="77" y="131"/>
                    </a:lnTo>
                    <a:lnTo>
                      <a:pt x="77" y="127"/>
                    </a:lnTo>
                    <a:lnTo>
                      <a:pt x="76" y="124"/>
                    </a:lnTo>
                    <a:lnTo>
                      <a:pt x="75" y="121"/>
                    </a:lnTo>
                    <a:lnTo>
                      <a:pt x="73" y="114"/>
                    </a:lnTo>
                    <a:lnTo>
                      <a:pt x="73" y="106"/>
                    </a:lnTo>
                    <a:lnTo>
                      <a:pt x="72" y="99"/>
                    </a:lnTo>
                    <a:lnTo>
                      <a:pt x="72" y="91"/>
                    </a:lnTo>
                    <a:lnTo>
                      <a:pt x="71" y="84"/>
                    </a:lnTo>
                    <a:lnTo>
                      <a:pt x="70" y="78"/>
                    </a:lnTo>
                    <a:lnTo>
                      <a:pt x="70" y="73"/>
                    </a:lnTo>
                    <a:lnTo>
                      <a:pt x="69" y="70"/>
                    </a:lnTo>
                    <a:lnTo>
                      <a:pt x="69" y="67"/>
                    </a:lnTo>
                    <a:lnTo>
                      <a:pt x="69" y="67"/>
                    </a:lnTo>
                    <a:lnTo>
                      <a:pt x="67" y="66"/>
                    </a:lnTo>
                    <a:lnTo>
                      <a:pt x="62" y="63"/>
                    </a:lnTo>
                    <a:lnTo>
                      <a:pt x="57" y="60"/>
                    </a:lnTo>
                    <a:lnTo>
                      <a:pt x="55" y="59"/>
                    </a:lnTo>
                    <a:lnTo>
                      <a:pt x="54" y="59"/>
                    </a:lnTo>
                    <a:lnTo>
                      <a:pt x="54" y="59"/>
                    </a:lnTo>
                    <a:lnTo>
                      <a:pt x="54" y="60"/>
                    </a:lnTo>
                    <a:lnTo>
                      <a:pt x="54" y="62"/>
                    </a:lnTo>
                    <a:lnTo>
                      <a:pt x="54" y="67"/>
                    </a:lnTo>
                    <a:lnTo>
                      <a:pt x="55" y="71"/>
                    </a:lnTo>
                    <a:lnTo>
                      <a:pt x="55" y="75"/>
                    </a:lnTo>
                    <a:lnTo>
                      <a:pt x="55" y="79"/>
                    </a:lnTo>
                    <a:lnTo>
                      <a:pt x="57" y="83"/>
                    </a:lnTo>
                    <a:lnTo>
                      <a:pt x="57" y="86"/>
                    </a:lnTo>
                    <a:lnTo>
                      <a:pt x="57" y="87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2"/>
                    </a:lnTo>
                    <a:lnTo>
                      <a:pt x="49" y="92"/>
                    </a:lnTo>
                    <a:lnTo>
                      <a:pt x="49" y="91"/>
                    </a:lnTo>
                    <a:lnTo>
                      <a:pt x="48" y="90"/>
                    </a:lnTo>
                    <a:lnTo>
                      <a:pt x="47" y="89"/>
                    </a:lnTo>
                    <a:lnTo>
                      <a:pt x="47" y="87"/>
                    </a:lnTo>
                    <a:lnTo>
                      <a:pt x="46" y="85"/>
                    </a:lnTo>
                    <a:lnTo>
                      <a:pt x="46" y="78"/>
                    </a:lnTo>
                    <a:lnTo>
                      <a:pt x="46" y="73"/>
                    </a:lnTo>
                    <a:lnTo>
                      <a:pt x="45" y="71"/>
                    </a:lnTo>
                    <a:lnTo>
                      <a:pt x="44" y="71"/>
                    </a:lnTo>
                    <a:lnTo>
                      <a:pt x="41" y="68"/>
                    </a:lnTo>
                    <a:lnTo>
                      <a:pt x="38" y="66"/>
                    </a:lnTo>
                    <a:lnTo>
                      <a:pt x="35" y="63"/>
                    </a:lnTo>
                    <a:lnTo>
                      <a:pt x="32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ṣľîḓe">
                <a:extLst>
                  <a:ext uri="{FF2B5EF4-FFF2-40B4-BE49-F238E27FC236}">
                    <a16:creationId xmlns:a16="http://schemas.microsoft.com/office/drawing/2014/main" id="{3CB5D195-C74D-DA4F-8E0F-357184A7D2FB}"/>
                  </a:ext>
                </a:extLst>
              </p:cNvPr>
              <p:cNvSpPr/>
              <p:nvPr/>
            </p:nvSpPr>
            <p:spPr bwMode="auto">
              <a:xfrm>
                <a:off x="2330451" y="2909888"/>
                <a:ext cx="60325" cy="63500"/>
              </a:xfrm>
              <a:custGeom>
                <a:avLst/>
                <a:gdLst>
                  <a:gd name="T0" fmla="*/ 0 w 38"/>
                  <a:gd name="T1" fmla="*/ 4 h 40"/>
                  <a:gd name="T2" fmla="*/ 0 w 38"/>
                  <a:gd name="T3" fmla="*/ 4 h 40"/>
                  <a:gd name="T4" fmla="*/ 1 w 38"/>
                  <a:gd name="T5" fmla="*/ 2 h 40"/>
                  <a:gd name="T6" fmla="*/ 2 w 38"/>
                  <a:gd name="T7" fmla="*/ 1 h 40"/>
                  <a:gd name="T8" fmla="*/ 2 w 38"/>
                  <a:gd name="T9" fmla="*/ 1 h 40"/>
                  <a:gd name="T10" fmla="*/ 3 w 38"/>
                  <a:gd name="T11" fmla="*/ 0 h 40"/>
                  <a:gd name="T12" fmla="*/ 5 w 38"/>
                  <a:gd name="T13" fmla="*/ 0 h 40"/>
                  <a:gd name="T14" fmla="*/ 6 w 38"/>
                  <a:gd name="T15" fmla="*/ 0 h 40"/>
                  <a:gd name="T16" fmla="*/ 8 w 38"/>
                  <a:gd name="T17" fmla="*/ 1 h 40"/>
                  <a:gd name="T18" fmla="*/ 10 w 38"/>
                  <a:gd name="T19" fmla="*/ 3 h 40"/>
                  <a:gd name="T20" fmla="*/ 13 w 38"/>
                  <a:gd name="T21" fmla="*/ 4 h 40"/>
                  <a:gd name="T22" fmla="*/ 18 w 38"/>
                  <a:gd name="T23" fmla="*/ 8 h 40"/>
                  <a:gd name="T24" fmla="*/ 24 w 38"/>
                  <a:gd name="T25" fmla="*/ 12 h 40"/>
                  <a:gd name="T26" fmla="*/ 29 w 38"/>
                  <a:gd name="T27" fmla="*/ 17 h 40"/>
                  <a:gd name="T28" fmla="*/ 34 w 38"/>
                  <a:gd name="T29" fmla="*/ 22 h 40"/>
                  <a:gd name="T30" fmla="*/ 35 w 38"/>
                  <a:gd name="T31" fmla="*/ 24 h 40"/>
                  <a:gd name="T32" fmla="*/ 36 w 38"/>
                  <a:gd name="T33" fmla="*/ 26 h 40"/>
                  <a:gd name="T34" fmla="*/ 38 w 38"/>
                  <a:gd name="T35" fmla="*/ 28 h 40"/>
                  <a:gd name="T36" fmla="*/ 38 w 38"/>
                  <a:gd name="T37" fmla="*/ 28 h 40"/>
                  <a:gd name="T38" fmla="*/ 36 w 38"/>
                  <a:gd name="T39" fmla="*/ 31 h 40"/>
                  <a:gd name="T40" fmla="*/ 33 w 38"/>
                  <a:gd name="T41" fmla="*/ 35 h 40"/>
                  <a:gd name="T42" fmla="*/ 31 w 38"/>
                  <a:gd name="T43" fmla="*/ 37 h 40"/>
                  <a:gd name="T44" fmla="*/ 30 w 38"/>
                  <a:gd name="T45" fmla="*/ 39 h 40"/>
                  <a:gd name="T46" fmla="*/ 28 w 38"/>
                  <a:gd name="T47" fmla="*/ 40 h 40"/>
                  <a:gd name="T48" fmla="*/ 26 w 38"/>
                  <a:gd name="T49" fmla="*/ 40 h 40"/>
                  <a:gd name="T50" fmla="*/ 26 w 38"/>
                  <a:gd name="T51" fmla="*/ 39 h 40"/>
                  <a:gd name="T52" fmla="*/ 25 w 38"/>
                  <a:gd name="T53" fmla="*/ 39 h 40"/>
                  <a:gd name="T54" fmla="*/ 24 w 38"/>
                  <a:gd name="T55" fmla="*/ 37 h 40"/>
                  <a:gd name="T56" fmla="*/ 23 w 38"/>
                  <a:gd name="T57" fmla="*/ 36 h 40"/>
                  <a:gd name="T58" fmla="*/ 22 w 38"/>
                  <a:gd name="T59" fmla="*/ 33 h 40"/>
                  <a:gd name="T60" fmla="*/ 20 w 38"/>
                  <a:gd name="T61" fmla="*/ 30 h 40"/>
                  <a:gd name="T62" fmla="*/ 18 w 38"/>
                  <a:gd name="T63" fmla="*/ 27 h 40"/>
                  <a:gd name="T64" fmla="*/ 15 w 38"/>
                  <a:gd name="T65" fmla="*/ 23 h 40"/>
                  <a:gd name="T66" fmla="*/ 14 w 38"/>
                  <a:gd name="T67" fmla="*/ 20 h 40"/>
                  <a:gd name="T68" fmla="*/ 10 w 38"/>
                  <a:gd name="T69" fmla="*/ 16 h 40"/>
                  <a:gd name="T70" fmla="*/ 5 w 38"/>
                  <a:gd name="T71" fmla="*/ 10 h 40"/>
                  <a:gd name="T72" fmla="*/ 0 w 38"/>
                  <a:gd name="T7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" h="40">
                    <a:moveTo>
                      <a:pt x="0" y="4"/>
                    </a:moveTo>
                    <a:lnTo>
                      <a:pt x="0" y="4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10" y="3"/>
                    </a:lnTo>
                    <a:lnTo>
                      <a:pt x="13" y="4"/>
                    </a:lnTo>
                    <a:lnTo>
                      <a:pt x="18" y="8"/>
                    </a:lnTo>
                    <a:lnTo>
                      <a:pt x="24" y="12"/>
                    </a:lnTo>
                    <a:lnTo>
                      <a:pt x="29" y="17"/>
                    </a:lnTo>
                    <a:lnTo>
                      <a:pt x="34" y="22"/>
                    </a:lnTo>
                    <a:lnTo>
                      <a:pt x="35" y="24"/>
                    </a:lnTo>
                    <a:lnTo>
                      <a:pt x="36" y="26"/>
                    </a:lnTo>
                    <a:lnTo>
                      <a:pt x="38" y="28"/>
                    </a:lnTo>
                    <a:lnTo>
                      <a:pt x="38" y="28"/>
                    </a:lnTo>
                    <a:lnTo>
                      <a:pt x="36" y="31"/>
                    </a:lnTo>
                    <a:lnTo>
                      <a:pt x="33" y="35"/>
                    </a:lnTo>
                    <a:lnTo>
                      <a:pt x="31" y="37"/>
                    </a:lnTo>
                    <a:lnTo>
                      <a:pt x="30" y="39"/>
                    </a:lnTo>
                    <a:lnTo>
                      <a:pt x="28" y="40"/>
                    </a:lnTo>
                    <a:lnTo>
                      <a:pt x="26" y="40"/>
                    </a:lnTo>
                    <a:lnTo>
                      <a:pt x="26" y="39"/>
                    </a:lnTo>
                    <a:lnTo>
                      <a:pt x="25" y="39"/>
                    </a:lnTo>
                    <a:lnTo>
                      <a:pt x="24" y="37"/>
                    </a:lnTo>
                    <a:lnTo>
                      <a:pt x="23" y="36"/>
                    </a:lnTo>
                    <a:lnTo>
                      <a:pt x="22" y="33"/>
                    </a:lnTo>
                    <a:lnTo>
                      <a:pt x="20" y="30"/>
                    </a:lnTo>
                    <a:lnTo>
                      <a:pt x="18" y="27"/>
                    </a:lnTo>
                    <a:lnTo>
                      <a:pt x="15" y="23"/>
                    </a:lnTo>
                    <a:lnTo>
                      <a:pt x="14" y="20"/>
                    </a:lnTo>
                    <a:lnTo>
                      <a:pt x="10" y="16"/>
                    </a:lnTo>
                    <a:lnTo>
                      <a:pt x="5" y="1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ṡlide">
                <a:extLst>
                  <a:ext uri="{FF2B5EF4-FFF2-40B4-BE49-F238E27FC236}">
                    <a16:creationId xmlns:a16="http://schemas.microsoft.com/office/drawing/2014/main" id="{5D1A7078-8674-284E-A485-E7EE772D94A4}"/>
                  </a:ext>
                </a:extLst>
              </p:cNvPr>
              <p:cNvSpPr/>
              <p:nvPr/>
            </p:nvSpPr>
            <p:spPr bwMode="auto">
              <a:xfrm>
                <a:off x="2266951" y="2749551"/>
                <a:ext cx="204788" cy="173038"/>
              </a:xfrm>
              <a:custGeom>
                <a:avLst/>
                <a:gdLst>
                  <a:gd name="T0" fmla="*/ 17 w 129"/>
                  <a:gd name="T1" fmla="*/ 93 h 109"/>
                  <a:gd name="T2" fmla="*/ 11 w 129"/>
                  <a:gd name="T3" fmla="*/ 93 h 109"/>
                  <a:gd name="T4" fmla="*/ 3 w 129"/>
                  <a:gd name="T5" fmla="*/ 95 h 109"/>
                  <a:gd name="T6" fmla="*/ 5 w 129"/>
                  <a:gd name="T7" fmla="*/ 86 h 109"/>
                  <a:gd name="T8" fmla="*/ 13 w 129"/>
                  <a:gd name="T9" fmla="*/ 60 h 109"/>
                  <a:gd name="T10" fmla="*/ 16 w 129"/>
                  <a:gd name="T11" fmla="*/ 44 h 109"/>
                  <a:gd name="T12" fmla="*/ 4 w 129"/>
                  <a:gd name="T13" fmla="*/ 21 h 109"/>
                  <a:gd name="T14" fmla="*/ 1 w 129"/>
                  <a:gd name="T15" fmla="*/ 15 h 109"/>
                  <a:gd name="T16" fmla="*/ 22 w 129"/>
                  <a:gd name="T17" fmla="*/ 17 h 109"/>
                  <a:gd name="T18" fmla="*/ 27 w 129"/>
                  <a:gd name="T19" fmla="*/ 9 h 109"/>
                  <a:gd name="T20" fmla="*/ 35 w 129"/>
                  <a:gd name="T21" fmla="*/ 17 h 109"/>
                  <a:gd name="T22" fmla="*/ 33 w 129"/>
                  <a:gd name="T23" fmla="*/ 37 h 109"/>
                  <a:gd name="T24" fmla="*/ 37 w 129"/>
                  <a:gd name="T25" fmla="*/ 64 h 109"/>
                  <a:gd name="T26" fmla="*/ 42 w 129"/>
                  <a:gd name="T27" fmla="*/ 73 h 109"/>
                  <a:gd name="T28" fmla="*/ 46 w 129"/>
                  <a:gd name="T29" fmla="*/ 65 h 109"/>
                  <a:gd name="T30" fmla="*/ 47 w 129"/>
                  <a:gd name="T31" fmla="*/ 50 h 109"/>
                  <a:gd name="T32" fmla="*/ 45 w 129"/>
                  <a:gd name="T33" fmla="*/ 42 h 109"/>
                  <a:gd name="T34" fmla="*/ 46 w 129"/>
                  <a:gd name="T35" fmla="*/ 36 h 109"/>
                  <a:gd name="T36" fmla="*/ 52 w 129"/>
                  <a:gd name="T37" fmla="*/ 16 h 109"/>
                  <a:gd name="T38" fmla="*/ 58 w 129"/>
                  <a:gd name="T39" fmla="*/ 1 h 109"/>
                  <a:gd name="T40" fmla="*/ 66 w 129"/>
                  <a:gd name="T41" fmla="*/ 8 h 109"/>
                  <a:gd name="T42" fmla="*/ 101 w 129"/>
                  <a:gd name="T43" fmla="*/ 50 h 109"/>
                  <a:gd name="T44" fmla="*/ 128 w 129"/>
                  <a:gd name="T45" fmla="*/ 82 h 109"/>
                  <a:gd name="T46" fmla="*/ 122 w 129"/>
                  <a:gd name="T47" fmla="*/ 89 h 109"/>
                  <a:gd name="T48" fmla="*/ 96 w 129"/>
                  <a:gd name="T49" fmla="*/ 90 h 109"/>
                  <a:gd name="T50" fmla="*/ 102 w 129"/>
                  <a:gd name="T51" fmla="*/ 86 h 109"/>
                  <a:gd name="T52" fmla="*/ 110 w 129"/>
                  <a:gd name="T53" fmla="*/ 80 h 109"/>
                  <a:gd name="T54" fmla="*/ 78 w 129"/>
                  <a:gd name="T55" fmla="*/ 41 h 109"/>
                  <a:gd name="T56" fmla="*/ 59 w 129"/>
                  <a:gd name="T57" fmla="*/ 13 h 109"/>
                  <a:gd name="T58" fmla="*/ 55 w 129"/>
                  <a:gd name="T59" fmla="*/ 28 h 109"/>
                  <a:gd name="T60" fmla="*/ 58 w 129"/>
                  <a:gd name="T61" fmla="*/ 35 h 109"/>
                  <a:gd name="T62" fmla="*/ 63 w 129"/>
                  <a:gd name="T63" fmla="*/ 41 h 109"/>
                  <a:gd name="T64" fmla="*/ 56 w 129"/>
                  <a:gd name="T65" fmla="*/ 58 h 109"/>
                  <a:gd name="T66" fmla="*/ 58 w 129"/>
                  <a:gd name="T67" fmla="*/ 71 h 109"/>
                  <a:gd name="T68" fmla="*/ 56 w 129"/>
                  <a:gd name="T69" fmla="*/ 77 h 109"/>
                  <a:gd name="T70" fmla="*/ 43 w 129"/>
                  <a:gd name="T71" fmla="*/ 96 h 109"/>
                  <a:gd name="T72" fmla="*/ 39 w 129"/>
                  <a:gd name="T73" fmla="*/ 97 h 109"/>
                  <a:gd name="T74" fmla="*/ 42 w 129"/>
                  <a:gd name="T75" fmla="*/ 80 h 109"/>
                  <a:gd name="T76" fmla="*/ 37 w 129"/>
                  <a:gd name="T77" fmla="*/ 73 h 109"/>
                  <a:gd name="T78" fmla="*/ 28 w 129"/>
                  <a:gd name="T79" fmla="*/ 57 h 109"/>
                  <a:gd name="T80" fmla="*/ 22 w 129"/>
                  <a:gd name="T81" fmla="*/ 66 h 109"/>
                  <a:gd name="T82" fmla="*/ 70 w 129"/>
                  <a:gd name="T83" fmla="*/ 90 h 109"/>
                  <a:gd name="T84" fmla="*/ 72 w 129"/>
                  <a:gd name="T85" fmla="*/ 107 h 109"/>
                  <a:gd name="T86" fmla="*/ 79 w 129"/>
                  <a:gd name="T87" fmla="*/ 101 h 109"/>
                  <a:gd name="T88" fmla="*/ 87 w 129"/>
                  <a:gd name="T89" fmla="*/ 107 h 109"/>
                  <a:gd name="T90" fmla="*/ 96 w 129"/>
                  <a:gd name="T91" fmla="*/ 109 h 109"/>
                  <a:gd name="T92" fmla="*/ 100 w 129"/>
                  <a:gd name="T93" fmla="*/ 106 h 109"/>
                  <a:gd name="T94" fmla="*/ 88 w 129"/>
                  <a:gd name="T95" fmla="*/ 89 h 109"/>
                  <a:gd name="T96" fmla="*/ 86 w 129"/>
                  <a:gd name="T97" fmla="*/ 73 h 109"/>
                  <a:gd name="T98" fmla="*/ 80 w 129"/>
                  <a:gd name="T99" fmla="*/ 77 h 109"/>
                  <a:gd name="T100" fmla="*/ 70 w 129"/>
                  <a:gd name="T101" fmla="*/ 90 h 109"/>
                  <a:gd name="T102" fmla="*/ 69 w 129"/>
                  <a:gd name="T103" fmla="*/ 82 h 109"/>
                  <a:gd name="T104" fmla="*/ 75 w 129"/>
                  <a:gd name="T105" fmla="*/ 70 h 109"/>
                  <a:gd name="T106" fmla="*/ 71 w 129"/>
                  <a:gd name="T107" fmla="*/ 67 h 109"/>
                  <a:gd name="T108" fmla="*/ 65 w 129"/>
                  <a:gd name="T109" fmla="*/ 71 h 109"/>
                  <a:gd name="T110" fmla="*/ 62 w 129"/>
                  <a:gd name="T111" fmla="*/ 77 h 109"/>
                  <a:gd name="T112" fmla="*/ 58 w 129"/>
                  <a:gd name="T113" fmla="*/ 85 h 109"/>
                  <a:gd name="T114" fmla="*/ 62 w 129"/>
                  <a:gd name="T115" fmla="*/ 8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" h="109">
                    <a:moveTo>
                      <a:pt x="19" y="83"/>
                    </a:moveTo>
                    <a:lnTo>
                      <a:pt x="19" y="84"/>
                    </a:lnTo>
                    <a:lnTo>
                      <a:pt x="18" y="86"/>
                    </a:lnTo>
                    <a:lnTo>
                      <a:pt x="18" y="89"/>
                    </a:lnTo>
                    <a:lnTo>
                      <a:pt x="18" y="91"/>
                    </a:lnTo>
                    <a:lnTo>
                      <a:pt x="17" y="93"/>
                    </a:lnTo>
                    <a:lnTo>
                      <a:pt x="14" y="93"/>
                    </a:lnTo>
                    <a:lnTo>
                      <a:pt x="14" y="93"/>
                    </a:lnTo>
                    <a:lnTo>
                      <a:pt x="12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0" y="94"/>
                    </a:lnTo>
                    <a:lnTo>
                      <a:pt x="10" y="95"/>
                    </a:lnTo>
                    <a:lnTo>
                      <a:pt x="8" y="95"/>
                    </a:lnTo>
                    <a:lnTo>
                      <a:pt x="6" y="95"/>
                    </a:lnTo>
                    <a:lnTo>
                      <a:pt x="5" y="95"/>
                    </a:lnTo>
                    <a:lnTo>
                      <a:pt x="3" y="95"/>
                    </a:lnTo>
                    <a:lnTo>
                      <a:pt x="2" y="94"/>
                    </a:lnTo>
                    <a:lnTo>
                      <a:pt x="2" y="93"/>
                    </a:lnTo>
                    <a:lnTo>
                      <a:pt x="1" y="93"/>
                    </a:lnTo>
                    <a:lnTo>
                      <a:pt x="2" y="92"/>
                    </a:lnTo>
                    <a:lnTo>
                      <a:pt x="2" y="91"/>
                    </a:lnTo>
                    <a:lnTo>
                      <a:pt x="5" y="86"/>
                    </a:lnTo>
                    <a:lnTo>
                      <a:pt x="7" y="84"/>
                    </a:lnTo>
                    <a:lnTo>
                      <a:pt x="8" y="80"/>
                    </a:lnTo>
                    <a:lnTo>
                      <a:pt x="10" y="75"/>
                    </a:lnTo>
                    <a:lnTo>
                      <a:pt x="11" y="69"/>
                    </a:lnTo>
                    <a:lnTo>
                      <a:pt x="12" y="65"/>
                    </a:lnTo>
                    <a:lnTo>
                      <a:pt x="13" y="60"/>
                    </a:lnTo>
                    <a:lnTo>
                      <a:pt x="14" y="54"/>
                    </a:lnTo>
                    <a:lnTo>
                      <a:pt x="16" y="50"/>
                    </a:lnTo>
                    <a:lnTo>
                      <a:pt x="17" y="49"/>
                    </a:lnTo>
                    <a:lnTo>
                      <a:pt x="17" y="48"/>
                    </a:lnTo>
                    <a:lnTo>
                      <a:pt x="17" y="45"/>
                    </a:lnTo>
                    <a:lnTo>
                      <a:pt x="16" y="44"/>
                    </a:lnTo>
                    <a:lnTo>
                      <a:pt x="15" y="42"/>
                    </a:lnTo>
                    <a:lnTo>
                      <a:pt x="14" y="40"/>
                    </a:lnTo>
                    <a:lnTo>
                      <a:pt x="13" y="37"/>
                    </a:lnTo>
                    <a:lnTo>
                      <a:pt x="9" y="30"/>
                    </a:lnTo>
                    <a:lnTo>
                      <a:pt x="5" y="25"/>
                    </a:lnTo>
                    <a:lnTo>
                      <a:pt x="4" y="21"/>
                    </a:lnTo>
                    <a:lnTo>
                      <a:pt x="1" y="19"/>
                    </a:lnTo>
                    <a:lnTo>
                      <a:pt x="1" y="17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5" y="15"/>
                    </a:lnTo>
                    <a:lnTo>
                      <a:pt x="12" y="16"/>
                    </a:lnTo>
                    <a:lnTo>
                      <a:pt x="18" y="17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3" y="17"/>
                    </a:lnTo>
                    <a:lnTo>
                      <a:pt x="24" y="17"/>
                    </a:lnTo>
                    <a:lnTo>
                      <a:pt x="25" y="15"/>
                    </a:lnTo>
                    <a:lnTo>
                      <a:pt x="26" y="12"/>
                    </a:lnTo>
                    <a:lnTo>
                      <a:pt x="26" y="9"/>
                    </a:lnTo>
                    <a:lnTo>
                      <a:pt x="27" y="9"/>
                    </a:lnTo>
                    <a:lnTo>
                      <a:pt x="28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12"/>
                    </a:lnTo>
                    <a:lnTo>
                      <a:pt x="34" y="15"/>
                    </a:lnTo>
                    <a:lnTo>
                      <a:pt x="35" y="17"/>
                    </a:lnTo>
                    <a:lnTo>
                      <a:pt x="36" y="20"/>
                    </a:lnTo>
                    <a:lnTo>
                      <a:pt x="36" y="22"/>
                    </a:lnTo>
                    <a:lnTo>
                      <a:pt x="35" y="25"/>
                    </a:lnTo>
                    <a:lnTo>
                      <a:pt x="34" y="30"/>
                    </a:lnTo>
                    <a:lnTo>
                      <a:pt x="33" y="36"/>
                    </a:lnTo>
                    <a:lnTo>
                      <a:pt x="33" y="37"/>
                    </a:lnTo>
                    <a:lnTo>
                      <a:pt x="33" y="41"/>
                    </a:lnTo>
                    <a:lnTo>
                      <a:pt x="34" y="44"/>
                    </a:lnTo>
                    <a:lnTo>
                      <a:pt x="34" y="47"/>
                    </a:lnTo>
                    <a:lnTo>
                      <a:pt x="35" y="54"/>
                    </a:lnTo>
                    <a:lnTo>
                      <a:pt x="37" y="60"/>
                    </a:lnTo>
                    <a:lnTo>
                      <a:pt x="37" y="64"/>
                    </a:lnTo>
                    <a:lnTo>
                      <a:pt x="38" y="65"/>
                    </a:lnTo>
                    <a:lnTo>
                      <a:pt x="39" y="67"/>
                    </a:lnTo>
                    <a:lnTo>
                      <a:pt x="40" y="70"/>
                    </a:lnTo>
                    <a:lnTo>
                      <a:pt x="41" y="71"/>
                    </a:lnTo>
                    <a:lnTo>
                      <a:pt x="41" y="72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1"/>
                    </a:lnTo>
                    <a:lnTo>
                      <a:pt x="44" y="70"/>
                    </a:lnTo>
                    <a:lnTo>
                      <a:pt x="45" y="69"/>
                    </a:lnTo>
                    <a:lnTo>
                      <a:pt x="46" y="67"/>
                    </a:lnTo>
                    <a:lnTo>
                      <a:pt x="46" y="65"/>
                    </a:lnTo>
                    <a:lnTo>
                      <a:pt x="47" y="62"/>
                    </a:lnTo>
                    <a:lnTo>
                      <a:pt x="48" y="59"/>
                    </a:lnTo>
                    <a:lnTo>
                      <a:pt x="48" y="56"/>
                    </a:lnTo>
                    <a:lnTo>
                      <a:pt x="48" y="54"/>
                    </a:lnTo>
                    <a:lnTo>
                      <a:pt x="48" y="52"/>
                    </a:lnTo>
                    <a:lnTo>
                      <a:pt x="47" y="50"/>
                    </a:lnTo>
                    <a:lnTo>
                      <a:pt x="47" y="49"/>
                    </a:lnTo>
                    <a:lnTo>
                      <a:pt x="46" y="46"/>
                    </a:lnTo>
                    <a:lnTo>
                      <a:pt x="46" y="44"/>
                    </a:lnTo>
                    <a:lnTo>
                      <a:pt x="46" y="44"/>
                    </a:lnTo>
                    <a:lnTo>
                      <a:pt x="45" y="43"/>
                    </a:lnTo>
                    <a:lnTo>
                      <a:pt x="45" y="42"/>
                    </a:lnTo>
                    <a:lnTo>
                      <a:pt x="45" y="41"/>
                    </a:lnTo>
                    <a:lnTo>
                      <a:pt x="45" y="40"/>
                    </a:lnTo>
                    <a:lnTo>
                      <a:pt x="45" y="38"/>
                    </a:lnTo>
                    <a:lnTo>
                      <a:pt x="46" y="37"/>
                    </a:lnTo>
                    <a:lnTo>
                      <a:pt x="46" y="37"/>
                    </a:lnTo>
                    <a:lnTo>
                      <a:pt x="46" y="36"/>
                    </a:lnTo>
                    <a:lnTo>
                      <a:pt x="48" y="36"/>
                    </a:lnTo>
                    <a:lnTo>
                      <a:pt x="48" y="36"/>
                    </a:lnTo>
                    <a:lnTo>
                      <a:pt x="48" y="35"/>
                    </a:lnTo>
                    <a:lnTo>
                      <a:pt x="50" y="28"/>
                    </a:lnTo>
                    <a:lnTo>
                      <a:pt x="51" y="20"/>
                    </a:lnTo>
                    <a:lnTo>
                      <a:pt x="52" y="16"/>
                    </a:lnTo>
                    <a:lnTo>
                      <a:pt x="54" y="12"/>
                    </a:lnTo>
                    <a:lnTo>
                      <a:pt x="54" y="8"/>
                    </a:lnTo>
                    <a:lnTo>
                      <a:pt x="56" y="4"/>
                    </a:lnTo>
                    <a:lnTo>
                      <a:pt x="57" y="2"/>
                    </a:lnTo>
                    <a:lnTo>
                      <a:pt x="58" y="1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1"/>
                    </a:lnTo>
                    <a:lnTo>
                      <a:pt x="63" y="1"/>
                    </a:lnTo>
                    <a:lnTo>
                      <a:pt x="66" y="8"/>
                    </a:lnTo>
                    <a:lnTo>
                      <a:pt x="71" y="14"/>
                    </a:lnTo>
                    <a:lnTo>
                      <a:pt x="77" y="21"/>
                    </a:lnTo>
                    <a:lnTo>
                      <a:pt x="83" y="29"/>
                    </a:lnTo>
                    <a:lnTo>
                      <a:pt x="89" y="37"/>
                    </a:lnTo>
                    <a:lnTo>
                      <a:pt x="95" y="44"/>
                    </a:lnTo>
                    <a:lnTo>
                      <a:pt x="101" y="50"/>
                    </a:lnTo>
                    <a:lnTo>
                      <a:pt x="106" y="56"/>
                    </a:lnTo>
                    <a:lnTo>
                      <a:pt x="115" y="66"/>
                    </a:lnTo>
                    <a:lnTo>
                      <a:pt x="122" y="74"/>
                    </a:lnTo>
                    <a:lnTo>
                      <a:pt x="127" y="78"/>
                    </a:lnTo>
                    <a:lnTo>
                      <a:pt x="129" y="80"/>
                    </a:lnTo>
                    <a:lnTo>
                      <a:pt x="128" y="82"/>
                    </a:lnTo>
                    <a:lnTo>
                      <a:pt x="127" y="85"/>
                    </a:lnTo>
                    <a:lnTo>
                      <a:pt x="126" y="86"/>
                    </a:lnTo>
                    <a:lnTo>
                      <a:pt x="125" y="88"/>
                    </a:lnTo>
                    <a:lnTo>
                      <a:pt x="124" y="89"/>
                    </a:lnTo>
                    <a:lnTo>
                      <a:pt x="122" y="89"/>
                    </a:lnTo>
                    <a:lnTo>
                      <a:pt x="122" y="89"/>
                    </a:lnTo>
                    <a:lnTo>
                      <a:pt x="120" y="90"/>
                    </a:lnTo>
                    <a:lnTo>
                      <a:pt x="113" y="91"/>
                    </a:lnTo>
                    <a:lnTo>
                      <a:pt x="106" y="91"/>
                    </a:lnTo>
                    <a:lnTo>
                      <a:pt x="99" y="91"/>
                    </a:lnTo>
                    <a:lnTo>
                      <a:pt x="96" y="91"/>
                    </a:lnTo>
                    <a:lnTo>
                      <a:pt x="96" y="90"/>
                    </a:lnTo>
                    <a:lnTo>
                      <a:pt x="95" y="90"/>
                    </a:lnTo>
                    <a:lnTo>
                      <a:pt x="95" y="90"/>
                    </a:lnTo>
                    <a:lnTo>
                      <a:pt x="95" y="89"/>
                    </a:lnTo>
                    <a:lnTo>
                      <a:pt x="96" y="89"/>
                    </a:lnTo>
                    <a:lnTo>
                      <a:pt x="98" y="88"/>
                    </a:lnTo>
                    <a:lnTo>
                      <a:pt x="102" y="86"/>
                    </a:lnTo>
                    <a:lnTo>
                      <a:pt x="106" y="85"/>
                    </a:lnTo>
                    <a:lnTo>
                      <a:pt x="108" y="84"/>
                    </a:lnTo>
                    <a:lnTo>
                      <a:pt x="110" y="83"/>
                    </a:lnTo>
                    <a:lnTo>
                      <a:pt x="110" y="82"/>
                    </a:lnTo>
                    <a:lnTo>
                      <a:pt x="110" y="81"/>
                    </a:lnTo>
                    <a:lnTo>
                      <a:pt x="110" y="80"/>
                    </a:lnTo>
                    <a:lnTo>
                      <a:pt x="107" y="77"/>
                    </a:lnTo>
                    <a:lnTo>
                      <a:pt x="104" y="73"/>
                    </a:lnTo>
                    <a:lnTo>
                      <a:pt x="100" y="68"/>
                    </a:lnTo>
                    <a:lnTo>
                      <a:pt x="92" y="58"/>
                    </a:lnTo>
                    <a:lnTo>
                      <a:pt x="85" y="49"/>
                    </a:lnTo>
                    <a:lnTo>
                      <a:pt x="78" y="41"/>
                    </a:lnTo>
                    <a:lnTo>
                      <a:pt x="70" y="30"/>
                    </a:lnTo>
                    <a:lnTo>
                      <a:pt x="64" y="21"/>
                    </a:lnTo>
                    <a:lnTo>
                      <a:pt x="61" y="15"/>
                    </a:lnTo>
                    <a:lnTo>
                      <a:pt x="61" y="14"/>
                    </a:lnTo>
                    <a:lnTo>
                      <a:pt x="60" y="13"/>
                    </a:lnTo>
                    <a:lnTo>
                      <a:pt x="59" y="13"/>
                    </a:lnTo>
                    <a:lnTo>
                      <a:pt x="59" y="13"/>
                    </a:lnTo>
                    <a:lnTo>
                      <a:pt x="58" y="14"/>
                    </a:lnTo>
                    <a:lnTo>
                      <a:pt x="58" y="15"/>
                    </a:lnTo>
                    <a:lnTo>
                      <a:pt x="57" y="17"/>
                    </a:lnTo>
                    <a:lnTo>
                      <a:pt x="57" y="21"/>
                    </a:lnTo>
                    <a:lnTo>
                      <a:pt x="55" y="28"/>
                    </a:lnTo>
                    <a:lnTo>
                      <a:pt x="55" y="32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58" y="35"/>
                    </a:lnTo>
                    <a:lnTo>
                      <a:pt x="59" y="36"/>
                    </a:lnTo>
                    <a:lnTo>
                      <a:pt x="61" y="36"/>
                    </a:lnTo>
                    <a:lnTo>
                      <a:pt x="62" y="37"/>
                    </a:lnTo>
                    <a:lnTo>
                      <a:pt x="62" y="38"/>
                    </a:lnTo>
                    <a:lnTo>
                      <a:pt x="63" y="40"/>
                    </a:lnTo>
                    <a:lnTo>
                      <a:pt x="63" y="41"/>
                    </a:lnTo>
                    <a:lnTo>
                      <a:pt x="62" y="44"/>
                    </a:lnTo>
                    <a:lnTo>
                      <a:pt x="60" y="49"/>
                    </a:lnTo>
                    <a:lnTo>
                      <a:pt x="58" y="53"/>
                    </a:lnTo>
                    <a:lnTo>
                      <a:pt x="58" y="55"/>
                    </a:lnTo>
                    <a:lnTo>
                      <a:pt x="56" y="57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6" y="61"/>
                    </a:lnTo>
                    <a:lnTo>
                      <a:pt x="57" y="65"/>
                    </a:lnTo>
                    <a:lnTo>
                      <a:pt x="57" y="68"/>
                    </a:lnTo>
                    <a:lnTo>
                      <a:pt x="58" y="69"/>
                    </a:lnTo>
                    <a:lnTo>
                      <a:pt x="58" y="71"/>
                    </a:lnTo>
                    <a:lnTo>
                      <a:pt x="58" y="72"/>
                    </a:lnTo>
                    <a:lnTo>
                      <a:pt x="58" y="73"/>
                    </a:lnTo>
                    <a:lnTo>
                      <a:pt x="58" y="74"/>
                    </a:lnTo>
                    <a:lnTo>
                      <a:pt x="58" y="75"/>
                    </a:lnTo>
                    <a:lnTo>
                      <a:pt x="57" y="76"/>
                    </a:lnTo>
                    <a:lnTo>
                      <a:pt x="56" y="77"/>
                    </a:lnTo>
                    <a:lnTo>
                      <a:pt x="55" y="77"/>
                    </a:lnTo>
                    <a:lnTo>
                      <a:pt x="51" y="76"/>
                    </a:lnTo>
                    <a:lnTo>
                      <a:pt x="49" y="76"/>
                    </a:lnTo>
                    <a:lnTo>
                      <a:pt x="49" y="91"/>
                    </a:lnTo>
                    <a:lnTo>
                      <a:pt x="47" y="93"/>
                    </a:lnTo>
                    <a:lnTo>
                      <a:pt x="43" y="96"/>
                    </a:lnTo>
                    <a:lnTo>
                      <a:pt x="42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40" y="93"/>
                    </a:lnTo>
                    <a:lnTo>
                      <a:pt x="42" y="89"/>
                    </a:lnTo>
                    <a:lnTo>
                      <a:pt x="42" y="85"/>
                    </a:lnTo>
                    <a:lnTo>
                      <a:pt x="43" y="83"/>
                    </a:lnTo>
                    <a:lnTo>
                      <a:pt x="43" y="81"/>
                    </a:lnTo>
                    <a:lnTo>
                      <a:pt x="42" y="80"/>
                    </a:lnTo>
                    <a:lnTo>
                      <a:pt x="42" y="79"/>
                    </a:lnTo>
                    <a:lnTo>
                      <a:pt x="41" y="78"/>
                    </a:lnTo>
                    <a:lnTo>
                      <a:pt x="39" y="77"/>
                    </a:lnTo>
                    <a:lnTo>
                      <a:pt x="38" y="77"/>
                    </a:lnTo>
                    <a:lnTo>
                      <a:pt x="38" y="75"/>
                    </a:lnTo>
                    <a:lnTo>
                      <a:pt x="37" y="73"/>
                    </a:lnTo>
                    <a:lnTo>
                      <a:pt x="35" y="69"/>
                    </a:lnTo>
                    <a:lnTo>
                      <a:pt x="32" y="64"/>
                    </a:lnTo>
                    <a:lnTo>
                      <a:pt x="30" y="61"/>
                    </a:lnTo>
                    <a:lnTo>
                      <a:pt x="29" y="59"/>
                    </a:lnTo>
                    <a:lnTo>
                      <a:pt x="28" y="58"/>
                    </a:lnTo>
                    <a:lnTo>
                      <a:pt x="28" y="57"/>
                    </a:lnTo>
                    <a:lnTo>
                      <a:pt x="27" y="57"/>
                    </a:lnTo>
                    <a:lnTo>
                      <a:pt x="26" y="57"/>
                    </a:lnTo>
                    <a:lnTo>
                      <a:pt x="26" y="59"/>
                    </a:lnTo>
                    <a:lnTo>
                      <a:pt x="24" y="61"/>
                    </a:lnTo>
                    <a:lnTo>
                      <a:pt x="23" y="64"/>
                    </a:lnTo>
                    <a:lnTo>
                      <a:pt x="22" y="66"/>
                    </a:lnTo>
                    <a:lnTo>
                      <a:pt x="21" y="73"/>
                    </a:lnTo>
                    <a:lnTo>
                      <a:pt x="20" y="77"/>
                    </a:lnTo>
                    <a:lnTo>
                      <a:pt x="19" y="81"/>
                    </a:lnTo>
                    <a:lnTo>
                      <a:pt x="19" y="83"/>
                    </a:lnTo>
                    <a:lnTo>
                      <a:pt x="19" y="83"/>
                    </a:lnTo>
                    <a:close/>
                    <a:moveTo>
                      <a:pt x="70" y="90"/>
                    </a:moveTo>
                    <a:lnTo>
                      <a:pt x="77" y="97"/>
                    </a:lnTo>
                    <a:lnTo>
                      <a:pt x="76" y="98"/>
                    </a:lnTo>
                    <a:lnTo>
                      <a:pt x="75" y="100"/>
                    </a:lnTo>
                    <a:lnTo>
                      <a:pt x="74" y="102"/>
                    </a:lnTo>
                    <a:lnTo>
                      <a:pt x="72" y="106"/>
                    </a:lnTo>
                    <a:lnTo>
                      <a:pt x="72" y="107"/>
                    </a:lnTo>
                    <a:lnTo>
                      <a:pt x="73" y="108"/>
                    </a:lnTo>
                    <a:lnTo>
                      <a:pt x="74" y="108"/>
                    </a:lnTo>
                    <a:lnTo>
                      <a:pt x="74" y="107"/>
                    </a:lnTo>
                    <a:lnTo>
                      <a:pt x="77" y="105"/>
                    </a:lnTo>
                    <a:lnTo>
                      <a:pt x="78" y="102"/>
                    </a:lnTo>
                    <a:lnTo>
                      <a:pt x="79" y="101"/>
                    </a:lnTo>
                    <a:lnTo>
                      <a:pt x="80" y="101"/>
                    </a:lnTo>
                    <a:lnTo>
                      <a:pt x="80" y="101"/>
                    </a:lnTo>
                    <a:lnTo>
                      <a:pt x="82" y="101"/>
                    </a:lnTo>
                    <a:lnTo>
                      <a:pt x="83" y="103"/>
                    </a:lnTo>
                    <a:lnTo>
                      <a:pt x="86" y="105"/>
                    </a:lnTo>
                    <a:lnTo>
                      <a:pt x="87" y="107"/>
                    </a:lnTo>
                    <a:lnTo>
                      <a:pt x="89" y="108"/>
                    </a:lnTo>
                    <a:lnTo>
                      <a:pt x="90" y="109"/>
                    </a:lnTo>
                    <a:lnTo>
                      <a:pt x="91" y="109"/>
                    </a:lnTo>
                    <a:lnTo>
                      <a:pt x="93" y="109"/>
                    </a:lnTo>
                    <a:lnTo>
                      <a:pt x="94" y="109"/>
                    </a:lnTo>
                    <a:lnTo>
                      <a:pt x="96" y="109"/>
                    </a:lnTo>
                    <a:lnTo>
                      <a:pt x="98" y="109"/>
                    </a:lnTo>
                    <a:lnTo>
                      <a:pt x="98" y="109"/>
                    </a:lnTo>
                    <a:lnTo>
                      <a:pt x="99" y="109"/>
                    </a:lnTo>
                    <a:lnTo>
                      <a:pt x="100" y="108"/>
                    </a:lnTo>
                    <a:lnTo>
                      <a:pt x="100" y="108"/>
                    </a:lnTo>
                    <a:lnTo>
                      <a:pt x="100" y="106"/>
                    </a:lnTo>
                    <a:lnTo>
                      <a:pt x="100" y="105"/>
                    </a:lnTo>
                    <a:lnTo>
                      <a:pt x="98" y="102"/>
                    </a:lnTo>
                    <a:lnTo>
                      <a:pt x="98" y="101"/>
                    </a:lnTo>
                    <a:lnTo>
                      <a:pt x="96" y="99"/>
                    </a:lnTo>
                    <a:lnTo>
                      <a:pt x="92" y="95"/>
                    </a:lnTo>
                    <a:lnTo>
                      <a:pt x="88" y="89"/>
                    </a:lnTo>
                    <a:lnTo>
                      <a:pt x="86" y="86"/>
                    </a:lnTo>
                    <a:lnTo>
                      <a:pt x="85" y="85"/>
                    </a:lnTo>
                    <a:lnTo>
                      <a:pt x="85" y="81"/>
                    </a:lnTo>
                    <a:lnTo>
                      <a:pt x="86" y="78"/>
                    </a:lnTo>
                    <a:lnTo>
                      <a:pt x="86" y="75"/>
                    </a:lnTo>
                    <a:lnTo>
                      <a:pt x="86" y="73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83" y="73"/>
                    </a:lnTo>
                    <a:lnTo>
                      <a:pt x="82" y="73"/>
                    </a:lnTo>
                    <a:lnTo>
                      <a:pt x="80" y="74"/>
                    </a:lnTo>
                    <a:lnTo>
                      <a:pt x="80" y="77"/>
                    </a:lnTo>
                    <a:lnTo>
                      <a:pt x="80" y="79"/>
                    </a:lnTo>
                    <a:lnTo>
                      <a:pt x="80" y="82"/>
                    </a:lnTo>
                    <a:lnTo>
                      <a:pt x="80" y="84"/>
                    </a:lnTo>
                    <a:lnTo>
                      <a:pt x="75" y="86"/>
                    </a:lnTo>
                    <a:lnTo>
                      <a:pt x="70" y="90"/>
                    </a:lnTo>
                    <a:lnTo>
                      <a:pt x="70" y="90"/>
                    </a:lnTo>
                    <a:close/>
                    <a:moveTo>
                      <a:pt x="67" y="84"/>
                    </a:moveTo>
                    <a:lnTo>
                      <a:pt x="68" y="84"/>
                    </a:lnTo>
                    <a:lnTo>
                      <a:pt x="69" y="84"/>
                    </a:lnTo>
                    <a:lnTo>
                      <a:pt x="69" y="84"/>
                    </a:lnTo>
                    <a:lnTo>
                      <a:pt x="69" y="83"/>
                    </a:lnTo>
                    <a:lnTo>
                      <a:pt x="69" y="82"/>
                    </a:lnTo>
                    <a:lnTo>
                      <a:pt x="70" y="82"/>
                    </a:lnTo>
                    <a:lnTo>
                      <a:pt x="70" y="79"/>
                    </a:lnTo>
                    <a:lnTo>
                      <a:pt x="72" y="77"/>
                    </a:lnTo>
                    <a:lnTo>
                      <a:pt x="74" y="73"/>
                    </a:lnTo>
                    <a:lnTo>
                      <a:pt x="75" y="71"/>
                    </a:lnTo>
                    <a:lnTo>
                      <a:pt x="75" y="70"/>
                    </a:lnTo>
                    <a:lnTo>
                      <a:pt x="75" y="69"/>
                    </a:lnTo>
                    <a:lnTo>
                      <a:pt x="74" y="69"/>
                    </a:lnTo>
                    <a:lnTo>
                      <a:pt x="74" y="69"/>
                    </a:lnTo>
                    <a:lnTo>
                      <a:pt x="73" y="68"/>
                    </a:lnTo>
                    <a:lnTo>
                      <a:pt x="72" y="67"/>
                    </a:lnTo>
                    <a:lnTo>
                      <a:pt x="71" y="67"/>
                    </a:lnTo>
                    <a:lnTo>
                      <a:pt x="70" y="67"/>
                    </a:lnTo>
                    <a:lnTo>
                      <a:pt x="69" y="67"/>
                    </a:lnTo>
                    <a:lnTo>
                      <a:pt x="68" y="68"/>
                    </a:lnTo>
                    <a:lnTo>
                      <a:pt x="66" y="69"/>
                    </a:lnTo>
                    <a:lnTo>
                      <a:pt x="66" y="70"/>
                    </a:lnTo>
                    <a:lnTo>
                      <a:pt x="65" y="71"/>
                    </a:lnTo>
                    <a:lnTo>
                      <a:pt x="65" y="73"/>
                    </a:lnTo>
                    <a:lnTo>
                      <a:pt x="64" y="73"/>
                    </a:lnTo>
                    <a:lnTo>
                      <a:pt x="64" y="74"/>
                    </a:lnTo>
                    <a:lnTo>
                      <a:pt x="64" y="75"/>
                    </a:lnTo>
                    <a:lnTo>
                      <a:pt x="63" y="77"/>
                    </a:lnTo>
                    <a:lnTo>
                      <a:pt x="62" y="77"/>
                    </a:lnTo>
                    <a:lnTo>
                      <a:pt x="61" y="78"/>
                    </a:lnTo>
                    <a:lnTo>
                      <a:pt x="59" y="80"/>
                    </a:lnTo>
                    <a:lnTo>
                      <a:pt x="58" y="81"/>
                    </a:lnTo>
                    <a:lnTo>
                      <a:pt x="58" y="82"/>
                    </a:lnTo>
                    <a:lnTo>
                      <a:pt x="58" y="83"/>
                    </a:lnTo>
                    <a:lnTo>
                      <a:pt x="58" y="85"/>
                    </a:lnTo>
                    <a:lnTo>
                      <a:pt x="59" y="85"/>
                    </a:lnTo>
                    <a:lnTo>
                      <a:pt x="59" y="85"/>
                    </a:lnTo>
                    <a:lnTo>
                      <a:pt x="60" y="86"/>
                    </a:lnTo>
                    <a:lnTo>
                      <a:pt x="61" y="86"/>
                    </a:lnTo>
                    <a:lnTo>
                      <a:pt x="62" y="86"/>
                    </a:lnTo>
                    <a:lnTo>
                      <a:pt x="62" y="86"/>
                    </a:lnTo>
                    <a:lnTo>
                      <a:pt x="63" y="85"/>
                    </a:lnTo>
                    <a:lnTo>
                      <a:pt x="66" y="84"/>
                    </a:lnTo>
                    <a:lnTo>
                      <a:pt x="67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ŝļîḓè">
                <a:extLst>
                  <a:ext uri="{FF2B5EF4-FFF2-40B4-BE49-F238E27FC236}">
                    <a16:creationId xmlns:a16="http://schemas.microsoft.com/office/drawing/2014/main" id="{BFA26EF9-82FA-B347-847E-3C8AB1B59514}"/>
                  </a:ext>
                </a:extLst>
              </p:cNvPr>
              <p:cNvSpPr/>
              <p:nvPr/>
            </p:nvSpPr>
            <p:spPr bwMode="auto">
              <a:xfrm>
                <a:off x="2708276" y="2566988"/>
                <a:ext cx="76200" cy="209550"/>
              </a:xfrm>
              <a:custGeom>
                <a:avLst/>
                <a:gdLst>
                  <a:gd name="T0" fmla="*/ 1 w 48"/>
                  <a:gd name="T1" fmla="*/ 31 h 132"/>
                  <a:gd name="T2" fmla="*/ 9 w 48"/>
                  <a:gd name="T3" fmla="*/ 20 h 132"/>
                  <a:gd name="T4" fmla="*/ 26 w 48"/>
                  <a:gd name="T5" fmla="*/ 4 h 132"/>
                  <a:gd name="T6" fmla="*/ 34 w 48"/>
                  <a:gd name="T7" fmla="*/ 0 h 132"/>
                  <a:gd name="T8" fmla="*/ 40 w 48"/>
                  <a:gd name="T9" fmla="*/ 1 h 132"/>
                  <a:gd name="T10" fmla="*/ 41 w 48"/>
                  <a:gd name="T11" fmla="*/ 4 h 132"/>
                  <a:gd name="T12" fmla="*/ 38 w 48"/>
                  <a:gd name="T13" fmla="*/ 20 h 132"/>
                  <a:gd name="T14" fmla="*/ 32 w 48"/>
                  <a:gd name="T15" fmla="*/ 60 h 132"/>
                  <a:gd name="T16" fmla="*/ 28 w 48"/>
                  <a:gd name="T17" fmla="*/ 65 h 132"/>
                  <a:gd name="T18" fmla="*/ 20 w 48"/>
                  <a:gd name="T19" fmla="*/ 70 h 132"/>
                  <a:gd name="T20" fmla="*/ 20 w 48"/>
                  <a:gd name="T21" fmla="*/ 81 h 132"/>
                  <a:gd name="T22" fmla="*/ 22 w 48"/>
                  <a:gd name="T23" fmla="*/ 90 h 132"/>
                  <a:gd name="T24" fmla="*/ 31 w 48"/>
                  <a:gd name="T25" fmla="*/ 90 h 132"/>
                  <a:gd name="T26" fmla="*/ 35 w 48"/>
                  <a:gd name="T27" fmla="*/ 91 h 132"/>
                  <a:gd name="T28" fmla="*/ 35 w 48"/>
                  <a:gd name="T29" fmla="*/ 97 h 132"/>
                  <a:gd name="T30" fmla="*/ 27 w 48"/>
                  <a:gd name="T31" fmla="*/ 114 h 132"/>
                  <a:gd name="T32" fmla="*/ 26 w 48"/>
                  <a:gd name="T33" fmla="*/ 120 h 132"/>
                  <a:gd name="T34" fmla="*/ 34 w 48"/>
                  <a:gd name="T35" fmla="*/ 117 h 132"/>
                  <a:gd name="T36" fmla="*/ 42 w 48"/>
                  <a:gd name="T37" fmla="*/ 114 h 132"/>
                  <a:gd name="T38" fmla="*/ 47 w 48"/>
                  <a:gd name="T39" fmla="*/ 118 h 132"/>
                  <a:gd name="T40" fmla="*/ 48 w 48"/>
                  <a:gd name="T41" fmla="*/ 124 h 132"/>
                  <a:gd name="T42" fmla="*/ 41 w 48"/>
                  <a:gd name="T43" fmla="*/ 129 h 132"/>
                  <a:gd name="T44" fmla="*/ 30 w 48"/>
                  <a:gd name="T45" fmla="*/ 132 h 132"/>
                  <a:gd name="T46" fmla="*/ 16 w 48"/>
                  <a:gd name="T47" fmla="*/ 131 h 132"/>
                  <a:gd name="T48" fmla="*/ 13 w 48"/>
                  <a:gd name="T49" fmla="*/ 128 h 132"/>
                  <a:gd name="T50" fmla="*/ 15 w 48"/>
                  <a:gd name="T51" fmla="*/ 124 h 132"/>
                  <a:gd name="T52" fmla="*/ 16 w 48"/>
                  <a:gd name="T53" fmla="*/ 121 h 132"/>
                  <a:gd name="T54" fmla="*/ 16 w 48"/>
                  <a:gd name="T55" fmla="*/ 108 h 132"/>
                  <a:gd name="T56" fmla="*/ 12 w 48"/>
                  <a:gd name="T57" fmla="*/ 106 h 132"/>
                  <a:gd name="T58" fmla="*/ 10 w 48"/>
                  <a:gd name="T59" fmla="*/ 102 h 132"/>
                  <a:gd name="T60" fmla="*/ 12 w 48"/>
                  <a:gd name="T61" fmla="*/ 91 h 132"/>
                  <a:gd name="T62" fmla="*/ 7 w 48"/>
                  <a:gd name="T63" fmla="*/ 81 h 132"/>
                  <a:gd name="T64" fmla="*/ 4 w 48"/>
                  <a:gd name="T65" fmla="*/ 78 h 132"/>
                  <a:gd name="T66" fmla="*/ 8 w 48"/>
                  <a:gd name="T67" fmla="*/ 73 h 132"/>
                  <a:gd name="T68" fmla="*/ 10 w 48"/>
                  <a:gd name="T69" fmla="*/ 62 h 132"/>
                  <a:gd name="T70" fmla="*/ 10 w 48"/>
                  <a:gd name="T71" fmla="*/ 60 h 132"/>
                  <a:gd name="T72" fmla="*/ 5 w 48"/>
                  <a:gd name="T73" fmla="*/ 60 h 132"/>
                  <a:gd name="T74" fmla="*/ 4 w 48"/>
                  <a:gd name="T75" fmla="*/ 56 h 132"/>
                  <a:gd name="T76" fmla="*/ 8 w 48"/>
                  <a:gd name="T77" fmla="*/ 52 h 132"/>
                  <a:gd name="T78" fmla="*/ 12 w 48"/>
                  <a:gd name="T79" fmla="*/ 49 h 132"/>
                  <a:gd name="T80" fmla="*/ 14 w 48"/>
                  <a:gd name="T81" fmla="*/ 34 h 132"/>
                  <a:gd name="T82" fmla="*/ 19 w 48"/>
                  <a:gd name="T83" fmla="*/ 32 h 132"/>
                  <a:gd name="T84" fmla="*/ 20 w 48"/>
                  <a:gd name="T85" fmla="*/ 39 h 132"/>
                  <a:gd name="T86" fmla="*/ 20 w 48"/>
                  <a:gd name="T87" fmla="*/ 49 h 132"/>
                  <a:gd name="T88" fmla="*/ 23 w 48"/>
                  <a:gd name="T89" fmla="*/ 49 h 132"/>
                  <a:gd name="T90" fmla="*/ 30 w 48"/>
                  <a:gd name="T91" fmla="*/ 18 h 132"/>
                  <a:gd name="T92" fmla="*/ 30 w 48"/>
                  <a:gd name="T93" fmla="*/ 10 h 132"/>
                  <a:gd name="T94" fmla="*/ 18 w 48"/>
                  <a:gd name="T95" fmla="*/ 2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" h="132">
                    <a:moveTo>
                      <a:pt x="8" y="32"/>
                    </a:moveTo>
                    <a:lnTo>
                      <a:pt x="0" y="36"/>
                    </a:lnTo>
                    <a:lnTo>
                      <a:pt x="0" y="34"/>
                    </a:lnTo>
                    <a:lnTo>
                      <a:pt x="1" y="31"/>
                    </a:lnTo>
                    <a:lnTo>
                      <a:pt x="3" y="28"/>
                    </a:lnTo>
                    <a:lnTo>
                      <a:pt x="4" y="27"/>
                    </a:lnTo>
                    <a:lnTo>
                      <a:pt x="6" y="24"/>
                    </a:lnTo>
                    <a:lnTo>
                      <a:pt x="9" y="20"/>
                    </a:lnTo>
                    <a:lnTo>
                      <a:pt x="16" y="14"/>
                    </a:lnTo>
                    <a:lnTo>
                      <a:pt x="21" y="8"/>
                    </a:lnTo>
                    <a:lnTo>
                      <a:pt x="24" y="6"/>
                    </a:lnTo>
                    <a:lnTo>
                      <a:pt x="26" y="4"/>
                    </a:lnTo>
                    <a:lnTo>
                      <a:pt x="28" y="3"/>
                    </a:lnTo>
                    <a:lnTo>
                      <a:pt x="30" y="1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0" y="2"/>
                    </a:lnTo>
                    <a:lnTo>
                      <a:pt x="41" y="3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1" y="8"/>
                    </a:lnTo>
                    <a:lnTo>
                      <a:pt x="40" y="12"/>
                    </a:lnTo>
                    <a:lnTo>
                      <a:pt x="39" y="17"/>
                    </a:lnTo>
                    <a:lnTo>
                      <a:pt x="38" y="20"/>
                    </a:lnTo>
                    <a:lnTo>
                      <a:pt x="36" y="28"/>
                    </a:lnTo>
                    <a:lnTo>
                      <a:pt x="35" y="40"/>
                    </a:lnTo>
                    <a:lnTo>
                      <a:pt x="33" y="53"/>
                    </a:lnTo>
                    <a:lnTo>
                      <a:pt x="32" y="60"/>
                    </a:lnTo>
                    <a:lnTo>
                      <a:pt x="32" y="61"/>
                    </a:lnTo>
                    <a:lnTo>
                      <a:pt x="31" y="63"/>
                    </a:lnTo>
                    <a:lnTo>
                      <a:pt x="29" y="64"/>
                    </a:lnTo>
                    <a:lnTo>
                      <a:pt x="28" y="65"/>
                    </a:lnTo>
                    <a:lnTo>
                      <a:pt x="24" y="68"/>
                    </a:lnTo>
                    <a:lnTo>
                      <a:pt x="22" y="68"/>
                    </a:lnTo>
                    <a:lnTo>
                      <a:pt x="21" y="69"/>
                    </a:lnTo>
                    <a:lnTo>
                      <a:pt x="20" y="70"/>
                    </a:lnTo>
                    <a:lnTo>
                      <a:pt x="20" y="71"/>
                    </a:lnTo>
                    <a:lnTo>
                      <a:pt x="20" y="72"/>
                    </a:lnTo>
                    <a:lnTo>
                      <a:pt x="20" y="76"/>
                    </a:lnTo>
                    <a:lnTo>
                      <a:pt x="20" y="81"/>
                    </a:lnTo>
                    <a:lnTo>
                      <a:pt x="20" y="86"/>
                    </a:lnTo>
                    <a:lnTo>
                      <a:pt x="21" y="89"/>
                    </a:lnTo>
                    <a:lnTo>
                      <a:pt x="22" y="89"/>
                    </a:lnTo>
                    <a:lnTo>
                      <a:pt x="22" y="90"/>
                    </a:lnTo>
                    <a:lnTo>
                      <a:pt x="23" y="91"/>
                    </a:lnTo>
                    <a:lnTo>
                      <a:pt x="24" y="91"/>
                    </a:lnTo>
                    <a:lnTo>
                      <a:pt x="27" y="90"/>
                    </a:lnTo>
                    <a:lnTo>
                      <a:pt x="31" y="90"/>
                    </a:lnTo>
                    <a:lnTo>
                      <a:pt x="32" y="90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5" y="91"/>
                    </a:lnTo>
                    <a:lnTo>
                      <a:pt x="36" y="92"/>
                    </a:lnTo>
                    <a:lnTo>
                      <a:pt x="36" y="92"/>
                    </a:lnTo>
                    <a:lnTo>
                      <a:pt x="36" y="95"/>
                    </a:lnTo>
                    <a:lnTo>
                      <a:pt x="35" y="97"/>
                    </a:lnTo>
                    <a:lnTo>
                      <a:pt x="33" y="100"/>
                    </a:lnTo>
                    <a:lnTo>
                      <a:pt x="32" y="104"/>
                    </a:lnTo>
                    <a:lnTo>
                      <a:pt x="28" y="111"/>
                    </a:lnTo>
                    <a:lnTo>
                      <a:pt x="27" y="114"/>
                    </a:lnTo>
                    <a:lnTo>
                      <a:pt x="26" y="116"/>
                    </a:lnTo>
                    <a:lnTo>
                      <a:pt x="25" y="118"/>
                    </a:lnTo>
                    <a:lnTo>
                      <a:pt x="25" y="119"/>
                    </a:lnTo>
                    <a:lnTo>
                      <a:pt x="26" y="120"/>
                    </a:lnTo>
                    <a:lnTo>
                      <a:pt x="27" y="120"/>
                    </a:lnTo>
                    <a:lnTo>
                      <a:pt x="28" y="120"/>
                    </a:lnTo>
                    <a:lnTo>
                      <a:pt x="31" y="119"/>
                    </a:lnTo>
                    <a:lnTo>
                      <a:pt x="34" y="117"/>
                    </a:lnTo>
                    <a:lnTo>
                      <a:pt x="37" y="116"/>
                    </a:lnTo>
                    <a:lnTo>
                      <a:pt x="40" y="115"/>
                    </a:lnTo>
                    <a:lnTo>
                      <a:pt x="40" y="115"/>
                    </a:lnTo>
                    <a:lnTo>
                      <a:pt x="42" y="114"/>
                    </a:lnTo>
                    <a:lnTo>
                      <a:pt x="43" y="114"/>
                    </a:lnTo>
                    <a:lnTo>
                      <a:pt x="44" y="115"/>
                    </a:lnTo>
                    <a:lnTo>
                      <a:pt x="45" y="116"/>
                    </a:lnTo>
                    <a:lnTo>
                      <a:pt x="47" y="118"/>
                    </a:lnTo>
                    <a:lnTo>
                      <a:pt x="48" y="120"/>
                    </a:lnTo>
                    <a:lnTo>
                      <a:pt x="48" y="121"/>
                    </a:lnTo>
                    <a:lnTo>
                      <a:pt x="48" y="123"/>
                    </a:lnTo>
                    <a:lnTo>
                      <a:pt x="48" y="124"/>
                    </a:lnTo>
                    <a:lnTo>
                      <a:pt x="48" y="126"/>
                    </a:lnTo>
                    <a:lnTo>
                      <a:pt x="46" y="128"/>
                    </a:lnTo>
                    <a:lnTo>
                      <a:pt x="44" y="128"/>
                    </a:lnTo>
                    <a:lnTo>
                      <a:pt x="41" y="129"/>
                    </a:lnTo>
                    <a:lnTo>
                      <a:pt x="37" y="130"/>
                    </a:lnTo>
                    <a:lnTo>
                      <a:pt x="35" y="131"/>
                    </a:lnTo>
                    <a:lnTo>
                      <a:pt x="32" y="132"/>
                    </a:lnTo>
                    <a:lnTo>
                      <a:pt x="30" y="132"/>
                    </a:lnTo>
                    <a:lnTo>
                      <a:pt x="26" y="132"/>
                    </a:lnTo>
                    <a:lnTo>
                      <a:pt x="20" y="132"/>
                    </a:lnTo>
                    <a:lnTo>
                      <a:pt x="18" y="132"/>
                    </a:lnTo>
                    <a:lnTo>
                      <a:pt x="16" y="131"/>
                    </a:lnTo>
                    <a:lnTo>
                      <a:pt x="15" y="130"/>
                    </a:lnTo>
                    <a:lnTo>
                      <a:pt x="14" y="130"/>
                    </a:lnTo>
                    <a:lnTo>
                      <a:pt x="13" y="128"/>
                    </a:lnTo>
                    <a:lnTo>
                      <a:pt x="13" y="128"/>
                    </a:lnTo>
                    <a:lnTo>
                      <a:pt x="13" y="127"/>
                    </a:lnTo>
                    <a:lnTo>
                      <a:pt x="13" y="125"/>
                    </a:lnTo>
                    <a:lnTo>
                      <a:pt x="14" y="124"/>
                    </a:lnTo>
                    <a:lnTo>
                      <a:pt x="15" y="124"/>
                    </a:lnTo>
                    <a:lnTo>
                      <a:pt x="16" y="124"/>
                    </a:lnTo>
                    <a:lnTo>
                      <a:pt x="16" y="123"/>
                    </a:lnTo>
                    <a:lnTo>
                      <a:pt x="17" y="122"/>
                    </a:lnTo>
                    <a:lnTo>
                      <a:pt x="16" y="121"/>
                    </a:lnTo>
                    <a:lnTo>
                      <a:pt x="16" y="118"/>
                    </a:lnTo>
                    <a:lnTo>
                      <a:pt x="16" y="113"/>
                    </a:lnTo>
                    <a:lnTo>
                      <a:pt x="16" y="111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107"/>
                    </a:lnTo>
                    <a:lnTo>
                      <a:pt x="14" y="107"/>
                    </a:lnTo>
                    <a:lnTo>
                      <a:pt x="12" y="106"/>
                    </a:lnTo>
                    <a:lnTo>
                      <a:pt x="11" y="104"/>
                    </a:lnTo>
                    <a:lnTo>
                      <a:pt x="10" y="104"/>
                    </a:lnTo>
                    <a:lnTo>
                      <a:pt x="10" y="103"/>
                    </a:lnTo>
                    <a:lnTo>
                      <a:pt x="10" y="102"/>
                    </a:lnTo>
                    <a:lnTo>
                      <a:pt x="12" y="100"/>
                    </a:lnTo>
                    <a:lnTo>
                      <a:pt x="13" y="98"/>
                    </a:lnTo>
                    <a:lnTo>
                      <a:pt x="13" y="95"/>
                    </a:lnTo>
                    <a:lnTo>
                      <a:pt x="12" y="91"/>
                    </a:lnTo>
                    <a:lnTo>
                      <a:pt x="12" y="88"/>
                    </a:lnTo>
                    <a:lnTo>
                      <a:pt x="11" y="85"/>
                    </a:lnTo>
                    <a:lnTo>
                      <a:pt x="9" y="84"/>
                    </a:lnTo>
                    <a:lnTo>
                      <a:pt x="7" y="81"/>
                    </a:lnTo>
                    <a:lnTo>
                      <a:pt x="5" y="80"/>
                    </a:lnTo>
                    <a:lnTo>
                      <a:pt x="5" y="79"/>
                    </a:lnTo>
                    <a:lnTo>
                      <a:pt x="4" y="79"/>
                    </a:lnTo>
                    <a:lnTo>
                      <a:pt x="4" y="78"/>
                    </a:lnTo>
                    <a:lnTo>
                      <a:pt x="5" y="77"/>
                    </a:lnTo>
                    <a:lnTo>
                      <a:pt x="5" y="76"/>
                    </a:lnTo>
                    <a:lnTo>
                      <a:pt x="7" y="75"/>
                    </a:lnTo>
                    <a:lnTo>
                      <a:pt x="8" y="73"/>
                    </a:lnTo>
                    <a:lnTo>
                      <a:pt x="8" y="70"/>
                    </a:lnTo>
                    <a:lnTo>
                      <a:pt x="9" y="67"/>
                    </a:lnTo>
                    <a:lnTo>
                      <a:pt x="9" y="64"/>
                    </a:lnTo>
                    <a:lnTo>
                      <a:pt x="10" y="62"/>
                    </a:lnTo>
                    <a:lnTo>
                      <a:pt x="11" y="61"/>
                    </a:lnTo>
                    <a:lnTo>
                      <a:pt x="11" y="60"/>
                    </a:lnTo>
                    <a:lnTo>
                      <a:pt x="11" y="60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8" y="60"/>
                    </a:lnTo>
                    <a:lnTo>
                      <a:pt x="7" y="60"/>
                    </a:lnTo>
                    <a:lnTo>
                      <a:pt x="5" y="60"/>
                    </a:lnTo>
                    <a:lnTo>
                      <a:pt x="5" y="59"/>
                    </a:lnTo>
                    <a:lnTo>
                      <a:pt x="4" y="58"/>
                    </a:lnTo>
                    <a:lnTo>
                      <a:pt x="4" y="57"/>
                    </a:lnTo>
                    <a:lnTo>
                      <a:pt x="4" y="56"/>
                    </a:lnTo>
                    <a:lnTo>
                      <a:pt x="4" y="55"/>
                    </a:lnTo>
                    <a:lnTo>
                      <a:pt x="5" y="54"/>
                    </a:lnTo>
                    <a:lnTo>
                      <a:pt x="7" y="53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11" y="52"/>
                    </a:lnTo>
                    <a:lnTo>
                      <a:pt x="12" y="51"/>
                    </a:lnTo>
                    <a:lnTo>
                      <a:pt x="12" y="49"/>
                    </a:lnTo>
                    <a:lnTo>
                      <a:pt x="13" y="45"/>
                    </a:lnTo>
                    <a:lnTo>
                      <a:pt x="13" y="40"/>
                    </a:lnTo>
                    <a:lnTo>
                      <a:pt x="14" y="35"/>
                    </a:lnTo>
                    <a:lnTo>
                      <a:pt x="14" y="34"/>
                    </a:lnTo>
                    <a:lnTo>
                      <a:pt x="15" y="34"/>
                    </a:lnTo>
                    <a:lnTo>
                      <a:pt x="16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19" y="32"/>
                    </a:lnTo>
                    <a:lnTo>
                      <a:pt x="20" y="33"/>
                    </a:lnTo>
                    <a:lnTo>
                      <a:pt x="20" y="36"/>
                    </a:lnTo>
                    <a:lnTo>
                      <a:pt x="20" y="39"/>
                    </a:lnTo>
                    <a:lnTo>
                      <a:pt x="20" y="41"/>
                    </a:lnTo>
                    <a:lnTo>
                      <a:pt x="20" y="44"/>
                    </a:lnTo>
                    <a:lnTo>
                      <a:pt x="20" y="47"/>
                    </a:lnTo>
                    <a:lnTo>
                      <a:pt x="20" y="49"/>
                    </a:lnTo>
                    <a:lnTo>
                      <a:pt x="21" y="50"/>
                    </a:lnTo>
                    <a:lnTo>
                      <a:pt x="22" y="50"/>
                    </a:lnTo>
                    <a:lnTo>
                      <a:pt x="22" y="50"/>
                    </a:lnTo>
                    <a:lnTo>
                      <a:pt x="23" y="49"/>
                    </a:lnTo>
                    <a:lnTo>
                      <a:pt x="24" y="44"/>
                    </a:lnTo>
                    <a:lnTo>
                      <a:pt x="27" y="34"/>
                    </a:lnTo>
                    <a:lnTo>
                      <a:pt x="28" y="24"/>
                    </a:lnTo>
                    <a:lnTo>
                      <a:pt x="30" y="18"/>
                    </a:lnTo>
                    <a:lnTo>
                      <a:pt x="31" y="15"/>
                    </a:lnTo>
                    <a:lnTo>
                      <a:pt x="31" y="12"/>
                    </a:lnTo>
                    <a:lnTo>
                      <a:pt x="30" y="11"/>
                    </a:lnTo>
                    <a:lnTo>
                      <a:pt x="30" y="10"/>
                    </a:lnTo>
                    <a:lnTo>
                      <a:pt x="29" y="10"/>
                    </a:lnTo>
                    <a:lnTo>
                      <a:pt x="28" y="11"/>
                    </a:lnTo>
                    <a:lnTo>
                      <a:pt x="24" y="16"/>
                    </a:lnTo>
                    <a:lnTo>
                      <a:pt x="18" y="21"/>
                    </a:lnTo>
                    <a:lnTo>
                      <a:pt x="12" y="26"/>
                    </a:lnTo>
                    <a:lnTo>
                      <a:pt x="8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š1îḋè">
                <a:extLst>
                  <a:ext uri="{FF2B5EF4-FFF2-40B4-BE49-F238E27FC236}">
                    <a16:creationId xmlns:a16="http://schemas.microsoft.com/office/drawing/2014/main" id="{E45E9590-C34B-F444-A4FF-13FE424FEA20}"/>
                  </a:ext>
                </a:extLst>
              </p:cNvPr>
              <p:cNvSpPr/>
              <p:nvPr/>
            </p:nvSpPr>
            <p:spPr bwMode="auto">
              <a:xfrm>
                <a:off x="2684463" y="2625726"/>
                <a:ext cx="26988" cy="47625"/>
              </a:xfrm>
              <a:custGeom>
                <a:avLst/>
                <a:gdLst>
                  <a:gd name="T0" fmla="*/ 2 w 17"/>
                  <a:gd name="T1" fmla="*/ 6 h 30"/>
                  <a:gd name="T2" fmla="*/ 1 w 17"/>
                  <a:gd name="T3" fmla="*/ 5 h 30"/>
                  <a:gd name="T4" fmla="*/ 0 w 17"/>
                  <a:gd name="T5" fmla="*/ 3 h 30"/>
                  <a:gd name="T6" fmla="*/ 0 w 17"/>
                  <a:gd name="T7" fmla="*/ 3 h 30"/>
                  <a:gd name="T8" fmla="*/ 0 w 17"/>
                  <a:gd name="T9" fmla="*/ 3 h 30"/>
                  <a:gd name="T10" fmla="*/ 1 w 17"/>
                  <a:gd name="T11" fmla="*/ 2 h 30"/>
                  <a:gd name="T12" fmla="*/ 3 w 17"/>
                  <a:gd name="T13" fmla="*/ 1 h 30"/>
                  <a:gd name="T14" fmla="*/ 6 w 17"/>
                  <a:gd name="T15" fmla="*/ 1 h 30"/>
                  <a:gd name="T16" fmla="*/ 9 w 17"/>
                  <a:gd name="T17" fmla="*/ 0 h 30"/>
                  <a:gd name="T18" fmla="*/ 11 w 17"/>
                  <a:gd name="T19" fmla="*/ 0 h 30"/>
                  <a:gd name="T20" fmla="*/ 12 w 17"/>
                  <a:gd name="T21" fmla="*/ 1 h 30"/>
                  <a:gd name="T22" fmla="*/ 13 w 17"/>
                  <a:gd name="T23" fmla="*/ 2 h 30"/>
                  <a:gd name="T24" fmla="*/ 14 w 17"/>
                  <a:gd name="T25" fmla="*/ 3 h 30"/>
                  <a:gd name="T26" fmla="*/ 15 w 17"/>
                  <a:gd name="T27" fmla="*/ 7 h 30"/>
                  <a:gd name="T28" fmla="*/ 15 w 17"/>
                  <a:gd name="T29" fmla="*/ 14 h 30"/>
                  <a:gd name="T30" fmla="*/ 16 w 17"/>
                  <a:gd name="T31" fmla="*/ 19 h 30"/>
                  <a:gd name="T32" fmla="*/ 17 w 17"/>
                  <a:gd name="T33" fmla="*/ 23 h 30"/>
                  <a:gd name="T34" fmla="*/ 17 w 17"/>
                  <a:gd name="T35" fmla="*/ 25 h 30"/>
                  <a:gd name="T36" fmla="*/ 17 w 17"/>
                  <a:gd name="T37" fmla="*/ 27 h 30"/>
                  <a:gd name="T38" fmla="*/ 16 w 17"/>
                  <a:gd name="T39" fmla="*/ 28 h 30"/>
                  <a:gd name="T40" fmla="*/ 15 w 17"/>
                  <a:gd name="T41" fmla="*/ 29 h 30"/>
                  <a:gd name="T42" fmla="*/ 14 w 17"/>
                  <a:gd name="T43" fmla="*/ 30 h 30"/>
                  <a:gd name="T44" fmla="*/ 11 w 17"/>
                  <a:gd name="T45" fmla="*/ 30 h 30"/>
                  <a:gd name="T46" fmla="*/ 10 w 17"/>
                  <a:gd name="T47" fmla="*/ 30 h 30"/>
                  <a:gd name="T48" fmla="*/ 8 w 17"/>
                  <a:gd name="T49" fmla="*/ 29 h 30"/>
                  <a:gd name="T50" fmla="*/ 7 w 17"/>
                  <a:gd name="T51" fmla="*/ 28 h 30"/>
                  <a:gd name="T52" fmla="*/ 7 w 17"/>
                  <a:gd name="T53" fmla="*/ 27 h 30"/>
                  <a:gd name="T54" fmla="*/ 6 w 17"/>
                  <a:gd name="T55" fmla="*/ 23 h 30"/>
                  <a:gd name="T56" fmla="*/ 6 w 17"/>
                  <a:gd name="T57" fmla="*/ 19 h 30"/>
                  <a:gd name="T58" fmla="*/ 5 w 17"/>
                  <a:gd name="T59" fmla="*/ 15 h 30"/>
                  <a:gd name="T60" fmla="*/ 4 w 17"/>
                  <a:gd name="T61" fmla="*/ 11 h 30"/>
                  <a:gd name="T62" fmla="*/ 3 w 17"/>
                  <a:gd name="T63" fmla="*/ 8 h 30"/>
                  <a:gd name="T64" fmla="*/ 3 w 17"/>
                  <a:gd name="T65" fmla="*/ 7 h 30"/>
                  <a:gd name="T66" fmla="*/ 3 w 17"/>
                  <a:gd name="T67" fmla="*/ 7 h 30"/>
                  <a:gd name="T68" fmla="*/ 2 w 17"/>
                  <a:gd name="T69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" h="30">
                    <a:moveTo>
                      <a:pt x="2" y="6"/>
                    </a:moveTo>
                    <a:lnTo>
                      <a:pt x="1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1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7"/>
                    </a:lnTo>
                    <a:lnTo>
                      <a:pt x="15" y="14"/>
                    </a:lnTo>
                    <a:lnTo>
                      <a:pt x="16" y="19"/>
                    </a:lnTo>
                    <a:lnTo>
                      <a:pt x="17" y="23"/>
                    </a:lnTo>
                    <a:lnTo>
                      <a:pt x="17" y="25"/>
                    </a:lnTo>
                    <a:lnTo>
                      <a:pt x="17" y="27"/>
                    </a:lnTo>
                    <a:lnTo>
                      <a:pt x="16" y="28"/>
                    </a:lnTo>
                    <a:lnTo>
                      <a:pt x="15" y="29"/>
                    </a:lnTo>
                    <a:lnTo>
                      <a:pt x="14" y="30"/>
                    </a:lnTo>
                    <a:lnTo>
                      <a:pt x="11" y="30"/>
                    </a:lnTo>
                    <a:lnTo>
                      <a:pt x="10" y="30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7" y="27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5" y="15"/>
                    </a:lnTo>
                    <a:lnTo>
                      <a:pt x="4" y="11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ïṡḷiḓé">
                <a:extLst>
                  <a:ext uri="{FF2B5EF4-FFF2-40B4-BE49-F238E27FC236}">
                    <a16:creationId xmlns:a16="http://schemas.microsoft.com/office/drawing/2014/main" id="{20FAF3EE-DDC3-1545-B282-B5C49CC64E37}"/>
                  </a:ext>
                </a:extLst>
              </p:cNvPr>
              <p:cNvSpPr/>
              <p:nvPr/>
            </p:nvSpPr>
            <p:spPr bwMode="auto">
              <a:xfrm>
                <a:off x="2617788" y="2617788"/>
                <a:ext cx="65088" cy="158750"/>
              </a:xfrm>
              <a:custGeom>
                <a:avLst/>
                <a:gdLst>
                  <a:gd name="T0" fmla="*/ 14 w 41"/>
                  <a:gd name="T1" fmla="*/ 26 h 100"/>
                  <a:gd name="T2" fmla="*/ 10 w 41"/>
                  <a:gd name="T3" fmla="*/ 30 h 100"/>
                  <a:gd name="T4" fmla="*/ 5 w 41"/>
                  <a:gd name="T5" fmla="*/ 28 h 100"/>
                  <a:gd name="T6" fmla="*/ 1 w 41"/>
                  <a:gd name="T7" fmla="*/ 26 h 100"/>
                  <a:gd name="T8" fmla="*/ 0 w 41"/>
                  <a:gd name="T9" fmla="*/ 24 h 100"/>
                  <a:gd name="T10" fmla="*/ 2 w 41"/>
                  <a:gd name="T11" fmla="*/ 19 h 100"/>
                  <a:gd name="T12" fmla="*/ 10 w 41"/>
                  <a:gd name="T13" fmla="*/ 12 h 100"/>
                  <a:gd name="T14" fmla="*/ 21 w 41"/>
                  <a:gd name="T15" fmla="*/ 4 h 100"/>
                  <a:gd name="T16" fmla="*/ 29 w 41"/>
                  <a:gd name="T17" fmla="*/ 0 h 100"/>
                  <a:gd name="T18" fmla="*/ 30 w 41"/>
                  <a:gd name="T19" fmla="*/ 0 h 100"/>
                  <a:gd name="T20" fmla="*/ 33 w 41"/>
                  <a:gd name="T21" fmla="*/ 4 h 100"/>
                  <a:gd name="T22" fmla="*/ 35 w 41"/>
                  <a:gd name="T23" fmla="*/ 8 h 100"/>
                  <a:gd name="T24" fmla="*/ 33 w 41"/>
                  <a:gd name="T25" fmla="*/ 16 h 100"/>
                  <a:gd name="T26" fmla="*/ 32 w 41"/>
                  <a:gd name="T27" fmla="*/ 30 h 100"/>
                  <a:gd name="T28" fmla="*/ 31 w 41"/>
                  <a:gd name="T29" fmla="*/ 44 h 100"/>
                  <a:gd name="T30" fmla="*/ 33 w 41"/>
                  <a:gd name="T31" fmla="*/ 46 h 100"/>
                  <a:gd name="T32" fmla="*/ 35 w 41"/>
                  <a:gd name="T33" fmla="*/ 48 h 100"/>
                  <a:gd name="T34" fmla="*/ 31 w 41"/>
                  <a:gd name="T35" fmla="*/ 54 h 100"/>
                  <a:gd name="T36" fmla="*/ 32 w 41"/>
                  <a:gd name="T37" fmla="*/ 57 h 100"/>
                  <a:gd name="T38" fmla="*/ 35 w 41"/>
                  <a:gd name="T39" fmla="*/ 58 h 100"/>
                  <a:gd name="T40" fmla="*/ 37 w 41"/>
                  <a:gd name="T41" fmla="*/ 54 h 100"/>
                  <a:gd name="T42" fmla="*/ 41 w 41"/>
                  <a:gd name="T43" fmla="*/ 48 h 100"/>
                  <a:gd name="T44" fmla="*/ 35 w 41"/>
                  <a:gd name="T45" fmla="*/ 72 h 100"/>
                  <a:gd name="T46" fmla="*/ 30 w 41"/>
                  <a:gd name="T47" fmla="*/ 88 h 100"/>
                  <a:gd name="T48" fmla="*/ 25 w 41"/>
                  <a:gd name="T49" fmla="*/ 96 h 100"/>
                  <a:gd name="T50" fmla="*/ 21 w 41"/>
                  <a:gd name="T51" fmla="*/ 100 h 100"/>
                  <a:gd name="T52" fmla="*/ 17 w 41"/>
                  <a:gd name="T53" fmla="*/ 100 h 100"/>
                  <a:gd name="T54" fmla="*/ 15 w 41"/>
                  <a:gd name="T55" fmla="*/ 97 h 100"/>
                  <a:gd name="T56" fmla="*/ 16 w 41"/>
                  <a:gd name="T57" fmla="*/ 89 h 100"/>
                  <a:gd name="T58" fmla="*/ 18 w 41"/>
                  <a:gd name="T59" fmla="*/ 82 h 100"/>
                  <a:gd name="T60" fmla="*/ 21 w 41"/>
                  <a:gd name="T61" fmla="*/ 74 h 100"/>
                  <a:gd name="T62" fmla="*/ 20 w 41"/>
                  <a:gd name="T63" fmla="*/ 68 h 100"/>
                  <a:gd name="T64" fmla="*/ 18 w 41"/>
                  <a:gd name="T65" fmla="*/ 65 h 100"/>
                  <a:gd name="T66" fmla="*/ 9 w 41"/>
                  <a:gd name="T67" fmla="*/ 69 h 100"/>
                  <a:gd name="T68" fmla="*/ 5 w 41"/>
                  <a:gd name="T69" fmla="*/ 70 h 100"/>
                  <a:gd name="T70" fmla="*/ 5 w 41"/>
                  <a:gd name="T71" fmla="*/ 68 h 100"/>
                  <a:gd name="T72" fmla="*/ 5 w 41"/>
                  <a:gd name="T73" fmla="*/ 61 h 100"/>
                  <a:gd name="T74" fmla="*/ 7 w 41"/>
                  <a:gd name="T75" fmla="*/ 61 h 100"/>
                  <a:gd name="T76" fmla="*/ 9 w 41"/>
                  <a:gd name="T77" fmla="*/ 59 h 100"/>
                  <a:gd name="T78" fmla="*/ 17 w 41"/>
                  <a:gd name="T79" fmla="*/ 54 h 100"/>
                  <a:gd name="T80" fmla="*/ 20 w 41"/>
                  <a:gd name="T81" fmla="*/ 50 h 100"/>
                  <a:gd name="T82" fmla="*/ 20 w 41"/>
                  <a:gd name="T83" fmla="*/ 40 h 100"/>
                  <a:gd name="T84" fmla="*/ 19 w 41"/>
                  <a:gd name="T85" fmla="*/ 25 h 100"/>
                  <a:gd name="T86" fmla="*/ 17 w 41"/>
                  <a:gd name="T87" fmla="*/ 2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100">
                    <a:moveTo>
                      <a:pt x="17" y="24"/>
                    </a:moveTo>
                    <a:lnTo>
                      <a:pt x="16" y="24"/>
                    </a:lnTo>
                    <a:lnTo>
                      <a:pt x="14" y="26"/>
                    </a:lnTo>
                    <a:lnTo>
                      <a:pt x="13" y="28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9" y="30"/>
                    </a:lnTo>
                    <a:lnTo>
                      <a:pt x="7" y="29"/>
                    </a:lnTo>
                    <a:lnTo>
                      <a:pt x="5" y="28"/>
                    </a:lnTo>
                    <a:lnTo>
                      <a:pt x="3" y="28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1" y="20"/>
                    </a:lnTo>
                    <a:lnTo>
                      <a:pt x="2" y="19"/>
                    </a:lnTo>
                    <a:lnTo>
                      <a:pt x="5" y="16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6" y="8"/>
                    </a:lnTo>
                    <a:lnTo>
                      <a:pt x="18" y="6"/>
                    </a:lnTo>
                    <a:lnTo>
                      <a:pt x="21" y="4"/>
                    </a:lnTo>
                    <a:lnTo>
                      <a:pt x="25" y="1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1" y="2"/>
                    </a:lnTo>
                    <a:lnTo>
                      <a:pt x="33" y="4"/>
                    </a:lnTo>
                    <a:lnTo>
                      <a:pt x="34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5" y="12"/>
                    </a:lnTo>
                    <a:lnTo>
                      <a:pt x="33" y="16"/>
                    </a:lnTo>
                    <a:lnTo>
                      <a:pt x="33" y="21"/>
                    </a:lnTo>
                    <a:lnTo>
                      <a:pt x="32" y="24"/>
                    </a:lnTo>
                    <a:lnTo>
                      <a:pt x="32" y="30"/>
                    </a:lnTo>
                    <a:lnTo>
                      <a:pt x="31" y="36"/>
                    </a:lnTo>
                    <a:lnTo>
                      <a:pt x="31" y="43"/>
                    </a:lnTo>
                    <a:lnTo>
                      <a:pt x="31" y="44"/>
                    </a:lnTo>
                    <a:lnTo>
                      <a:pt x="31" y="45"/>
                    </a:lnTo>
                    <a:lnTo>
                      <a:pt x="33" y="46"/>
                    </a:lnTo>
                    <a:lnTo>
                      <a:pt x="33" y="46"/>
                    </a:lnTo>
                    <a:lnTo>
                      <a:pt x="34" y="47"/>
                    </a:lnTo>
                    <a:lnTo>
                      <a:pt x="35" y="48"/>
                    </a:lnTo>
                    <a:lnTo>
                      <a:pt x="35" y="48"/>
                    </a:lnTo>
                    <a:lnTo>
                      <a:pt x="33" y="51"/>
                    </a:lnTo>
                    <a:lnTo>
                      <a:pt x="32" y="53"/>
                    </a:lnTo>
                    <a:lnTo>
                      <a:pt x="31" y="54"/>
                    </a:lnTo>
                    <a:lnTo>
                      <a:pt x="31" y="56"/>
                    </a:lnTo>
                    <a:lnTo>
                      <a:pt x="31" y="56"/>
                    </a:lnTo>
                    <a:lnTo>
                      <a:pt x="32" y="57"/>
                    </a:lnTo>
                    <a:lnTo>
                      <a:pt x="33" y="57"/>
                    </a:lnTo>
                    <a:lnTo>
                      <a:pt x="34" y="58"/>
                    </a:lnTo>
                    <a:lnTo>
                      <a:pt x="35" y="58"/>
                    </a:lnTo>
                    <a:lnTo>
                      <a:pt x="36" y="57"/>
                    </a:lnTo>
                    <a:lnTo>
                      <a:pt x="37" y="56"/>
                    </a:lnTo>
                    <a:lnTo>
                      <a:pt x="37" y="54"/>
                    </a:lnTo>
                    <a:lnTo>
                      <a:pt x="39" y="49"/>
                    </a:lnTo>
                    <a:lnTo>
                      <a:pt x="41" y="47"/>
                    </a:lnTo>
                    <a:lnTo>
                      <a:pt x="41" y="48"/>
                    </a:lnTo>
                    <a:lnTo>
                      <a:pt x="40" y="54"/>
                    </a:lnTo>
                    <a:lnTo>
                      <a:pt x="38" y="61"/>
                    </a:lnTo>
                    <a:lnTo>
                      <a:pt x="35" y="72"/>
                    </a:lnTo>
                    <a:lnTo>
                      <a:pt x="33" y="79"/>
                    </a:lnTo>
                    <a:lnTo>
                      <a:pt x="32" y="84"/>
                    </a:lnTo>
                    <a:lnTo>
                      <a:pt x="30" y="88"/>
                    </a:lnTo>
                    <a:lnTo>
                      <a:pt x="29" y="92"/>
                    </a:lnTo>
                    <a:lnTo>
                      <a:pt x="27" y="94"/>
                    </a:lnTo>
                    <a:lnTo>
                      <a:pt x="25" y="96"/>
                    </a:lnTo>
                    <a:lnTo>
                      <a:pt x="24" y="98"/>
                    </a:lnTo>
                    <a:lnTo>
                      <a:pt x="22" y="99"/>
                    </a:lnTo>
                    <a:lnTo>
                      <a:pt x="21" y="100"/>
                    </a:lnTo>
                    <a:lnTo>
                      <a:pt x="20" y="100"/>
                    </a:lnTo>
                    <a:lnTo>
                      <a:pt x="18" y="100"/>
                    </a:lnTo>
                    <a:lnTo>
                      <a:pt x="17" y="100"/>
                    </a:lnTo>
                    <a:lnTo>
                      <a:pt x="16" y="100"/>
                    </a:lnTo>
                    <a:lnTo>
                      <a:pt x="15" y="98"/>
                    </a:lnTo>
                    <a:lnTo>
                      <a:pt x="15" y="97"/>
                    </a:lnTo>
                    <a:lnTo>
                      <a:pt x="15" y="96"/>
                    </a:lnTo>
                    <a:lnTo>
                      <a:pt x="16" y="92"/>
                    </a:lnTo>
                    <a:lnTo>
                      <a:pt x="16" y="89"/>
                    </a:lnTo>
                    <a:lnTo>
                      <a:pt x="17" y="87"/>
                    </a:lnTo>
                    <a:lnTo>
                      <a:pt x="17" y="84"/>
                    </a:lnTo>
                    <a:lnTo>
                      <a:pt x="18" y="82"/>
                    </a:lnTo>
                    <a:lnTo>
                      <a:pt x="19" y="79"/>
                    </a:lnTo>
                    <a:lnTo>
                      <a:pt x="20" y="76"/>
                    </a:lnTo>
                    <a:lnTo>
                      <a:pt x="21" y="74"/>
                    </a:lnTo>
                    <a:lnTo>
                      <a:pt x="21" y="72"/>
                    </a:lnTo>
                    <a:lnTo>
                      <a:pt x="21" y="69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6" y="66"/>
                    </a:lnTo>
                    <a:lnTo>
                      <a:pt x="13" y="68"/>
                    </a:lnTo>
                    <a:lnTo>
                      <a:pt x="9" y="69"/>
                    </a:lnTo>
                    <a:lnTo>
                      <a:pt x="6" y="70"/>
                    </a:lnTo>
                    <a:lnTo>
                      <a:pt x="5" y="70"/>
                    </a:lnTo>
                    <a:lnTo>
                      <a:pt x="5" y="70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5" y="68"/>
                    </a:lnTo>
                    <a:lnTo>
                      <a:pt x="5" y="66"/>
                    </a:lnTo>
                    <a:lnTo>
                      <a:pt x="5" y="63"/>
                    </a:lnTo>
                    <a:lnTo>
                      <a:pt x="5" y="61"/>
                    </a:lnTo>
                    <a:lnTo>
                      <a:pt x="6" y="61"/>
                    </a:lnTo>
                    <a:lnTo>
                      <a:pt x="6" y="61"/>
                    </a:lnTo>
                    <a:lnTo>
                      <a:pt x="7" y="61"/>
                    </a:lnTo>
                    <a:lnTo>
                      <a:pt x="7" y="61"/>
                    </a:lnTo>
                    <a:lnTo>
                      <a:pt x="8" y="60"/>
                    </a:lnTo>
                    <a:lnTo>
                      <a:pt x="9" y="59"/>
                    </a:lnTo>
                    <a:lnTo>
                      <a:pt x="14" y="55"/>
                    </a:lnTo>
                    <a:lnTo>
                      <a:pt x="16" y="54"/>
                    </a:lnTo>
                    <a:lnTo>
                      <a:pt x="17" y="54"/>
                    </a:lnTo>
                    <a:lnTo>
                      <a:pt x="18" y="52"/>
                    </a:lnTo>
                    <a:lnTo>
                      <a:pt x="20" y="52"/>
                    </a:lnTo>
                    <a:lnTo>
                      <a:pt x="20" y="50"/>
                    </a:lnTo>
                    <a:lnTo>
                      <a:pt x="21" y="48"/>
                    </a:lnTo>
                    <a:lnTo>
                      <a:pt x="21" y="46"/>
                    </a:lnTo>
                    <a:lnTo>
                      <a:pt x="20" y="40"/>
                    </a:lnTo>
                    <a:lnTo>
                      <a:pt x="20" y="34"/>
                    </a:lnTo>
                    <a:lnTo>
                      <a:pt x="20" y="28"/>
                    </a:lnTo>
                    <a:lnTo>
                      <a:pt x="19" y="25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7" y="24"/>
                    </a:lnTo>
                    <a:lnTo>
                      <a:pt x="1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ṩḻîḑé">
                <a:extLst>
                  <a:ext uri="{FF2B5EF4-FFF2-40B4-BE49-F238E27FC236}">
                    <a16:creationId xmlns:a16="http://schemas.microsoft.com/office/drawing/2014/main" id="{BD91434E-0DA8-F34C-A3FA-B0F4FF6BD591}"/>
                  </a:ext>
                </a:extLst>
              </p:cNvPr>
              <p:cNvSpPr/>
              <p:nvPr/>
            </p:nvSpPr>
            <p:spPr bwMode="auto">
              <a:xfrm>
                <a:off x="2997201" y="2633663"/>
                <a:ext cx="184150" cy="139700"/>
              </a:xfrm>
              <a:custGeom>
                <a:avLst/>
                <a:gdLst>
                  <a:gd name="T0" fmla="*/ 51 w 116"/>
                  <a:gd name="T1" fmla="*/ 2 h 88"/>
                  <a:gd name="T2" fmla="*/ 53 w 116"/>
                  <a:gd name="T3" fmla="*/ 0 h 88"/>
                  <a:gd name="T4" fmla="*/ 56 w 116"/>
                  <a:gd name="T5" fmla="*/ 1 h 88"/>
                  <a:gd name="T6" fmla="*/ 62 w 116"/>
                  <a:gd name="T7" fmla="*/ 3 h 88"/>
                  <a:gd name="T8" fmla="*/ 69 w 116"/>
                  <a:gd name="T9" fmla="*/ 6 h 88"/>
                  <a:gd name="T10" fmla="*/ 88 w 116"/>
                  <a:gd name="T11" fmla="*/ 10 h 88"/>
                  <a:gd name="T12" fmla="*/ 98 w 116"/>
                  <a:gd name="T13" fmla="*/ 10 h 88"/>
                  <a:gd name="T14" fmla="*/ 107 w 116"/>
                  <a:gd name="T15" fmla="*/ 11 h 88"/>
                  <a:gd name="T16" fmla="*/ 116 w 116"/>
                  <a:gd name="T17" fmla="*/ 18 h 88"/>
                  <a:gd name="T18" fmla="*/ 115 w 116"/>
                  <a:gd name="T19" fmla="*/ 22 h 88"/>
                  <a:gd name="T20" fmla="*/ 113 w 116"/>
                  <a:gd name="T21" fmla="*/ 26 h 88"/>
                  <a:gd name="T22" fmla="*/ 95 w 116"/>
                  <a:gd name="T23" fmla="*/ 39 h 88"/>
                  <a:gd name="T24" fmla="*/ 79 w 116"/>
                  <a:gd name="T25" fmla="*/ 54 h 88"/>
                  <a:gd name="T26" fmla="*/ 75 w 116"/>
                  <a:gd name="T27" fmla="*/ 60 h 88"/>
                  <a:gd name="T28" fmla="*/ 77 w 116"/>
                  <a:gd name="T29" fmla="*/ 61 h 88"/>
                  <a:gd name="T30" fmla="*/ 87 w 116"/>
                  <a:gd name="T31" fmla="*/ 58 h 88"/>
                  <a:gd name="T32" fmla="*/ 93 w 116"/>
                  <a:gd name="T33" fmla="*/ 59 h 88"/>
                  <a:gd name="T34" fmla="*/ 96 w 116"/>
                  <a:gd name="T35" fmla="*/ 63 h 88"/>
                  <a:gd name="T36" fmla="*/ 95 w 116"/>
                  <a:gd name="T37" fmla="*/ 68 h 88"/>
                  <a:gd name="T38" fmla="*/ 92 w 116"/>
                  <a:gd name="T39" fmla="*/ 70 h 88"/>
                  <a:gd name="T40" fmla="*/ 88 w 116"/>
                  <a:gd name="T41" fmla="*/ 71 h 88"/>
                  <a:gd name="T42" fmla="*/ 80 w 116"/>
                  <a:gd name="T43" fmla="*/ 70 h 88"/>
                  <a:gd name="T44" fmla="*/ 68 w 116"/>
                  <a:gd name="T45" fmla="*/ 71 h 88"/>
                  <a:gd name="T46" fmla="*/ 43 w 116"/>
                  <a:gd name="T47" fmla="*/ 78 h 88"/>
                  <a:gd name="T48" fmla="*/ 27 w 116"/>
                  <a:gd name="T49" fmla="*/ 84 h 88"/>
                  <a:gd name="T50" fmla="*/ 21 w 116"/>
                  <a:gd name="T51" fmla="*/ 87 h 88"/>
                  <a:gd name="T52" fmla="*/ 19 w 116"/>
                  <a:gd name="T53" fmla="*/ 88 h 88"/>
                  <a:gd name="T54" fmla="*/ 11 w 116"/>
                  <a:gd name="T55" fmla="*/ 84 h 88"/>
                  <a:gd name="T56" fmla="*/ 3 w 116"/>
                  <a:gd name="T57" fmla="*/ 79 h 88"/>
                  <a:gd name="T58" fmla="*/ 1 w 116"/>
                  <a:gd name="T59" fmla="*/ 74 h 88"/>
                  <a:gd name="T60" fmla="*/ 0 w 116"/>
                  <a:gd name="T61" fmla="*/ 68 h 88"/>
                  <a:gd name="T62" fmla="*/ 2 w 116"/>
                  <a:gd name="T63" fmla="*/ 66 h 88"/>
                  <a:gd name="T64" fmla="*/ 9 w 116"/>
                  <a:gd name="T65" fmla="*/ 66 h 88"/>
                  <a:gd name="T66" fmla="*/ 18 w 116"/>
                  <a:gd name="T67" fmla="*/ 67 h 88"/>
                  <a:gd name="T68" fmla="*/ 27 w 116"/>
                  <a:gd name="T69" fmla="*/ 65 h 88"/>
                  <a:gd name="T70" fmla="*/ 45 w 116"/>
                  <a:gd name="T71" fmla="*/ 61 h 88"/>
                  <a:gd name="T72" fmla="*/ 63 w 116"/>
                  <a:gd name="T73" fmla="*/ 48 h 88"/>
                  <a:gd name="T74" fmla="*/ 83 w 116"/>
                  <a:gd name="T75" fmla="*/ 30 h 88"/>
                  <a:gd name="T76" fmla="*/ 97 w 116"/>
                  <a:gd name="T77" fmla="*/ 20 h 88"/>
                  <a:gd name="T78" fmla="*/ 98 w 116"/>
                  <a:gd name="T79" fmla="*/ 18 h 88"/>
                  <a:gd name="T80" fmla="*/ 92 w 116"/>
                  <a:gd name="T81" fmla="*/ 17 h 88"/>
                  <a:gd name="T82" fmla="*/ 77 w 116"/>
                  <a:gd name="T83" fmla="*/ 21 h 88"/>
                  <a:gd name="T84" fmla="*/ 68 w 116"/>
                  <a:gd name="T85" fmla="*/ 25 h 88"/>
                  <a:gd name="T86" fmla="*/ 63 w 116"/>
                  <a:gd name="T87" fmla="*/ 25 h 88"/>
                  <a:gd name="T88" fmla="*/ 58 w 116"/>
                  <a:gd name="T89" fmla="*/ 22 h 88"/>
                  <a:gd name="T90" fmla="*/ 54 w 116"/>
                  <a:gd name="T91" fmla="*/ 16 h 88"/>
                  <a:gd name="T92" fmla="*/ 51 w 116"/>
                  <a:gd name="T93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" h="88">
                    <a:moveTo>
                      <a:pt x="51" y="5"/>
                    </a:moveTo>
                    <a:lnTo>
                      <a:pt x="51" y="3"/>
                    </a:lnTo>
                    <a:lnTo>
                      <a:pt x="51" y="2"/>
                    </a:lnTo>
                    <a:lnTo>
                      <a:pt x="51" y="2"/>
                    </a:lnTo>
                    <a:lnTo>
                      <a:pt x="51" y="1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1"/>
                    </a:lnTo>
                    <a:lnTo>
                      <a:pt x="58" y="1"/>
                    </a:lnTo>
                    <a:lnTo>
                      <a:pt x="59" y="2"/>
                    </a:lnTo>
                    <a:lnTo>
                      <a:pt x="62" y="3"/>
                    </a:lnTo>
                    <a:lnTo>
                      <a:pt x="64" y="5"/>
                    </a:lnTo>
                    <a:lnTo>
                      <a:pt x="67" y="6"/>
                    </a:lnTo>
                    <a:lnTo>
                      <a:pt x="69" y="6"/>
                    </a:lnTo>
                    <a:lnTo>
                      <a:pt x="75" y="8"/>
                    </a:lnTo>
                    <a:lnTo>
                      <a:pt x="83" y="10"/>
                    </a:lnTo>
                    <a:lnTo>
                      <a:pt x="88" y="10"/>
                    </a:lnTo>
                    <a:lnTo>
                      <a:pt x="92" y="10"/>
                    </a:lnTo>
                    <a:lnTo>
                      <a:pt x="95" y="10"/>
                    </a:lnTo>
                    <a:lnTo>
                      <a:pt x="98" y="10"/>
                    </a:lnTo>
                    <a:lnTo>
                      <a:pt x="101" y="10"/>
                    </a:lnTo>
                    <a:lnTo>
                      <a:pt x="103" y="10"/>
                    </a:lnTo>
                    <a:lnTo>
                      <a:pt x="107" y="11"/>
                    </a:lnTo>
                    <a:lnTo>
                      <a:pt x="111" y="14"/>
                    </a:lnTo>
                    <a:lnTo>
                      <a:pt x="115" y="17"/>
                    </a:lnTo>
                    <a:lnTo>
                      <a:pt x="116" y="18"/>
                    </a:lnTo>
                    <a:lnTo>
                      <a:pt x="115" y="19"/>
                    </a:lnTo>
                    <a:lnTo>
                      <a:pt x="115" y="22"/>
                    </a:lnTo>
                    <a:lnTo>
                      <a:pt x="115" y="22"/>
                    </a:lnTo>
                    <a:lnTo>
                      <a:pt x="115" y="24"/>
                    </a:lnTo>
                    <a:lnTo>
                      <a:pt x="114" y="26"/>
                    </a:lnTo>
                    <a:lnTo>
                      <a:pt x="113" y="26"/>
                    </a:lnTo>
                    <a:lnTo>
                      <a:pt x="109" y="29"/>
                    </a:lnTo>
                    <a:lnTo>
                      <a:pt x="103" y="34"/>
                    </a:lnTo>
                    <a:lnTo>
                      <a:pt x="95" y="39"/>
                    </a:lnTo>
                    <a:lnTo>
                      <a:pt x="87" y="46"/>
                    </a:lnTo>
                    <a:lnTo>
                      <a:pt x="83" y="50"/>
                    </a:lnTo>
                    <a:lnTo>
                      <a:pt x="79" y="54"/>
                    </a:lnTo>
                    <a:lnTo>
                      <a:pt x="77" y="57"/>
                    </a:lnTo>
                    <a:lnTo>
                      <a:pt x="75" y="58"/>
                    </a:lnTo>
                    <a:lnTo>
                      <a:pt x="75" y="60"/>
                    </a:lnTo>
                    <a:lnTo>
                      <a:pt x="75" y="61"/>
                    </a:lnTo>
                    <a:lnTo>
                      <a:pt x="75" y="61"/>
                    </a:lnTo>
                    <a:lnTo>
                      <a:pt x="77" y="61"/>
                    </a:lnTo>
                    <a:lnTo>
                      <a:pt x="80" y="61"/>
                    </a:lnTo>
                    <a:lnTo>
                      <a:pt x="85" y="59"/>
                    </a:lnTo>
                    <a:lnTo>
                      <a:pt x="87" y="58"/>
                    </a:lnTo>
                    <a:lnTo>
                      <a:pt x="88" y="57"/>
                    </a:lnTo>
                    <a:lnTo>
                      <a:pt x="91" y="58"/>
                    </a:lnTo>
                    <a:lnTo>
                      <a:pt x="93" y="59"/>
                    </a:lnTo>
                    <a:lnTo>
                      <a:pt x="95" y="61"/>
                    </a:lnTo>
                    <a:lnTo>
                      <a:pt x="96" y="62"/>
                    </a:lnTo>
                    <a:lnTo>
                      <a:pt x="96" y="63"/>
                    </a:lnTo>
                    <a:lnTo>
                      <a:pt x="96" y="65"/>
                    </a:lnTo>
                    <a:lnTo>
                      <a:pt x="96" y="66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3" y="70"/>
                    </a:lnTo>
                    <a:lnTo>
                      <a:pt x="92" y="70"/>
                    </a:lnTo>
                    <a:lnTo>
                      <a:pt x="91" y="70"/>
                    </a:lnTo>
                    <a:lnTo>
                      <a:pt x="90" y="71"/>
                    </a:lnTo>
                    <a:lnTo>
                      <a:pt x="88" y="71"/>
                    </a:lnTo>
                    <a:lnTo>
                      <a:pt x="87" y="71"/>
                    </a:lnTo>
                    <a:lnTo>
                      <a:pt x="85" y="71"/>
                    </a:lnTo>
                    <a:lnTo>
                      <a:pt x="80" y="70"/>
                    </a:lnTo>
                    <a:lnTo>
                      <a:pt x="76" y="70"/>
                    </a:lnTo>
                    <a:lnTo>
                      <a:pt x="72" y="71"/>
                    </a:lnTo>
                    <a:lnTo>
                      <a:pt x="68" y="71"/>
                    </a:lnTo>
                    <a:lnTo>
                      <a:pt x="60" y="73"/>
                    </a:lnTo>
                    <a:lnTo>
                      <a:pt x="52" y="75"/>
                    </a:lnTo>
                    <a:lnTo>
                      <a:pt x="43" y="78"/>
                    </a:lnTo>
                    <a:lnTo>
                      <a:pt x="35" y="81"/>
                    </a:lnTo>
                    <a:lnTo>
                      <a:pt x="31" y="82"/>
                    </a:lnTo>
                    <a:lnTo>
                      <a:pt x="27" y="84"/>
                    </a:lnTo>
                    <a:lnTo>
                      <a:pt x="24" y="85"/>
                    </a:lnTo>
                    <a:lnTo>
                      <a:pt x="22" y="86"/>
                    </a:lnTo>
                    <a:lnTo>
                      <a:pt x="21" y="87"/>
                    </a:lnTo>
                    <a:lnTo>
                      <a:pt x="20" y="87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6" y="87"/>
                    </a:lnTo>
                    <a:lnTo>
                      <a:pt x="15" y="86"/>
                    </a:lnTo>
                    <a:lnTo>
                      <a:pt x="11" y="84"/>
                    </a:lnTo>
                    <a:lnTo>
                      <a:pt x="7" y="82"/>
                    </a:lnTo>
                    <a:lnTo>
                      <a:pt x="5" y="81"/>
                    </a:lnTo>
                    <a:lnTo>
                      <a:pt x="3" y="79"/>
                    </a:lnTo>
                    <a:lnTo>
                      <a:pt x="2" y="78"/>
                    </a:lnTo>
                    <a:lnTo>
                      <a:pt x="1" y="75"/>
                    </a:lnTo>
                    <a:lnTo>
                      <a:pt x="1" y="74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1" y="67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7" y="65"/>
                    </a:lnTo>
                    <a:lnTo>
                      <a:pt x="9" y="66"/>
                    </a:lnTo>
                    <a:lnTo>
                      <a:pt x="11" y="66"/>
                    </a:lnTo>
                    <a:lnTo>
                      <a:pt x="15" y="66"/>
                    </a:lnTo>
                    <a:lnTo>
                      <a:pt x="18" y="67"/>
                    </a:lnTo>
                    <a:lnTo>
                      <a:pt x="19" y="67"/>
                    </a:lnTo>
                    <a:lnTo>
                      <a:pt x="22" y="66"/>
                    </a:lnTo>
                    <a:lnTo>
                      <a:pt x="27" y="65"/>
                    </a:lnTo>
                    <a:lnTo>
                      <a:pt x="34" y="63"/>
                    </a:lnTo>
                    <a:lnTo>
                      <a:pt x="40" y="62"/>
                    </a:lnTo>
                    <a:lnTo>
                      <a:pt x="45" y="61"/>
                    </a:lnTo>
                    <a:lnTo>
                      <a:pt x="48" y="60"/>
                    </a:lnTo>
                    <a:lnTo>
                      <a:pt x="54" y="56"/>
                    </a:lnTo>
                    <a:lnTo>
                      <a:pt x="63" y="48"/>
                    </a:lnTo>
                    <a:lnTo>
                      <a:pt x="72" y="40"/>
                    </a:lnTo>
                    <a:lnTo>
                      <a:pt x="78" y="34"/>
                    </a:lnTo>
                    <a:lnTo>
                      <a:pt x="83" y="30"/>
                    </a:lnTo>
                    <a:lnTo>
                      <a:pt x="91" y="25"/>
                    </a:lnTo>
                    <a:lnTo>
                      <a:pt x="95" y="22"/>
                    </a:lnTo>
                    <a:lnTo>
                      <a:pt x="97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7"/>
                    </a:lnTo>
                    <a:lnTo>
                      <a:pt x="95" y="17"/>
                    </a:lnTo>
                    <a:lnTo>
                      <a:pt x="92" y="17"/>
                    </a:lnTo>
                    <a:lnTo>
                      <a:pt x="89" y="18"/>
                    </a:lnTo>
                    <a:lnTo>
                      <a:pt x="85" y="18"/>
                    </a:lnTo>
                    <a:lnTo>
                      <a:pt x="77" y="21"/>
                    </a:lnTo>
                    <a:lnTo>
                      <a:pt x="71" y="22"/>
                    </a:lnTo>
                    <a:lnTo>
                      <a:pt x="70" y="23"/>
                    </a:lnTo>
                    <a:lnTo>
                      <a:pt x="68" y="25"/>
                    </a:lnTo>
                    <a:lnTo>
                      <a:pt x="67" y="25"/>
                    </a:lnTo>
                    <a:lnTo>
                      <a:pt x="65" y="25"/>
                    </a:lnTo>
                    <a:lnTo>
                      <a:pt x="63" y="25"/>
                    </a:lnTo>
                    <a:lnTo>
                      <a:pt x="61" y="24"/>
                    </a:lnTo>
                    <a:lnTo>
                      <a:pt x="59" y="23"/>
                    </a:lnTo>
                    <a:lnTo>
                      <a:pt x="58" y="22"/>
                    </a:lnTo>
                    <a:lnTo>
                      <a:pt x="56" y="21"/>
                    </a:lnTo>
                    <a:lnTo>
                      <a:pt x="55" y="18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51" y="10"/>
                    </a:lnTo>
                    <a:lnTo>
                      <a:pt x="51" y="8"/>
                    </a:lnTo>
                    <a:lnTo>
                      <a:pt x="51" y="6"/>
                    </a:lnTo>
                    <a:lnTo>
                      <a:pt x="5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šḻïḍê">
                <a:extLst>
                  <a:ext uri="{FF2B5EF4-FFF2-40B4-BE49-F238E27FC236}">
                    <a16:creationId xmlns:a16="http://schemas.microsoft.com/office/drawing/2014/main" id="{2653CF2E-9774-774A-A5CA-495BFF4FA3AC}"/>
                  </a:ext>
                </a:extLst>
              </p:cNvPr>
              <p:cNvSpPr/>
              <p:nvPr/>
            </p:nvSpPr>
            <p:spPr bwMode="auto">
              <a:xfrm>
                <a:off x="3379788" y="2897188"/>
                <a:ext cx="41275" cy="84138"/>
              </a:xfrm>
              <a:custGeom>
                <a:avLst/>
                <a:gdLst>
                  <a:gd name="T0" fmla="*/ 16 w 26"/>
                  <a:gd name="T1" fmla="*/ 0 h 53"/>
                  <a:gd name="T2" fmla="*/ 15 w 26"/>
                  <a:gd name="T3" fmla="*/ 3 h 53"/>
                  <a:gd name="T4" fmla="*/ 14 w 26"/>
                  <a:gd name="T5" fmla="*/ 9 h 53"/>
                  <a:gd name="T6" fmla="*/ 14 w 26"/>
                  <a:gd name="T7" fmla="*/ 15 h 53"/>
                  <a:gd name="T8" fmla="*/ 14 w 26"/>
                  <a:gd name="T9" fmla="*/ 20 h 53"/>
                  <a:gd name="T10" fmla="*/ 16 w 26"/>
                  <a:gd name="T11" fmla="*/ 28 h 53"/>
                  <a:gd name="T12" fmla="*/ 17 w 26"/>
                  <a:gd name="T13" fmla="*/ 32 h 53"/>
                  <a:gd name="T14" fmla="*/ 18 w 26"/>
                  <a:gd name="T15" fmla="*/ 37 h 53"/>
                  <a:gd name="T16" fmla="*/ 20 w 26"/>
                  <a:gd name="T17" fmla="*/ 41 h 53"/>
                  <a:gd name="T18" fmla="*/ 22 w 26"/>
                  <a:gd name="T19" fmla="*/ 45 h 53"/>
                  <a:gd name="T20" fmla="*/ 24 w 26"/>
                  <a:gd name="T21" fmla="*/ 48 h 53"/>
                  <a:gd name="T22" fmla="*/ 25 w 26"/>
                  <a:gd name="T23" fmla="*/ 50 h 53"/>
                  <a:gd name="T24" fmla="*/ 26 w 26"/>
                  <a:gd name="T25" fmla="*/ 52 h 53"/>
                  <a:gd name="T26" fmla="*/ 25 w 26"/>
                  <a:gd name="T27" fmla="*/ 52 h 53"/>
                  <a:gd name="T28" fmla="*/ 25 w 26"/>
                  <a:gd name="T29" fmla="*/ 53 h 53"/>
                  <a:gd name="T30" fmla="*/ 23 w 26"/>
                  <a:gd name="T31" fmla="*/ 53 h 53"/>
                  <a:gd name="T32" fmla="*/ 22 w 26"/>
                  <a:gd name="T33" fmla="*/ 52 h 53"/>
                  <a:gd name="T34" fmla="*/ 17 w 26"/>
                  <a:gd name="T35" fmla="*/ 48 h 53"/>
                  <a:gd name="T36" fmla="*/ 12 w 26"/>
                  <a:gd name="T37" fmla="*/ 44 h 53"/>
                  <a:gd name="T38" fmla="*/ 9 w 26"/>
                  <a:gd name="T39" fmla="*/ 42 h 53"/>
                  <a:gd name="T40" fmla="*/ 6 w 26"/>
                  <a:gd name="T41" fmla="*/ 40 h 53"/>
                  <a:gd name="T42" fmla="*/ 3 w 26"/>
                  <a:gd name="T43" fmla="*/ 40 h 53"/>
                  <a:gd name="T44" fmla="*/ 2 w 26"/>
                  <a:gd name="T45" fmla="*/ 38 h 53"/>
                  <a:gd name="T46" fmla="*/ 1 w 26"/>
                  <a:gd name="T47" fmla="*/ 37 h 53"/>
                  <a:gd name="T48" fmla="*/ 0 w 26"/>
                  <a:gd name="T49" fmla="*/ 36 h 53"/>
                  <a:gd name="T50" fmla="*/ 0 w 26"/>
                  <a:gd name="T51" fmla="*/ 36 h 53"/>
                  <a:gd name="T52" fmla="*/ 0 w 26"/>
                  <a:gd name="T53" fmla="*/ 34 h 53"/>
                  <a:gd name="T54" fmla="*/ 0 w 26"/>
                  <a:gd name="T55" fmla="*/ 30 h 53"/>
                  <a:gd name="T56" fmla="*/ 0 w 26"/>
                  <a:gd name="T57" fmla="*/ 24 h 53"/>
                  <a:gd name="T58" fmla="*/ 1 w 26"/>
                  <a:gd name="T59" fmla="*/ 21 h 53"/>
                  <a:gd name="T60" fmla="*/ 2 w 26"/>
                  <a:gd name="T61" fmla="*/ 19 h 53"/>
                  <a:gd name="T62" fmla="*/ 2 w 26"/>
                  <a:gd name="T63" fmla="*/ 16 h 53"/>
                  <a:gd name="T64" fmla="*/ 3 w 26"/>
                  <a:gd name="T65" fmla="*/ 15 h 53"/>
                  <a:gd name="T66" fmla="*/ 4 w 26"/>
                  <a:gd name="T67" fmla="*/ 12 h 53"/>
                  <a:gd name="T68" fmla="*/ 5 w 26"/>
                  <a:gd name="T69" fmla="*/ 9 h 53"/>
                  <a:gd name="T70" fmla="*/ 5 w 26"/>
                  <a:gd name="T71" fmla="*/ 6 h 53"/>
                  <a:gd name="T72" fmla="*/ 6 w 26"/>
                  <a:gd name="T73" fmla="*/ 4 h 53"/>
                  <a:gd name="T74" fmla="*/ 6 w 26"/>
                  <a:gd name="T75" fmla="*/ 3 h 53"/>
                  <a:gd name="T76" fmla="*/ 6 w 26"/>
                  <a:gd name="T77" fmla="*/ 2 h 53"/>
                  <a:gd name="T78" fmla="*/ 7 w 26"/>
                  <a:gd name="T79" fmla="*/ 1 h 53"/>
                  <a:gd name="T80" fmla="*/ 8 w 26"/>
                  <a:gd name="T81" fmla="*/ 0 h 53"/>
                  <a:gd name="T82" fmla="*/ 13 w 26"/>
                  <a:gd name="T83" fmla="*/ 0 h 53"/>
                  <a:gd name="T84" fmla="*/ 16 w 26"/>
                  <a:gd name="T8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53">
                    <a:moveTo>
                      <a:pt x="16" y="0"/>
                    </a:moveTo>
                    <a:lnTo>
                      <a:pt x="15" y="3"/>
                    </a:lnTo>
                    <a:lnTo>
                      <a:pt x="14" y="9"/>
                    </a:lnTo>
                    <a:lnTo>
                      <a:pt x="14" y="15"/>
                    </a:lnTo>
                    <a:lnTo>
                      <a:pt x="14" y="20"/>
                    </a:lnTo>
                    <a:lnTo>
                      <a:pt x="16" y="28"/>
                    </a:lnTo>
                    <a:lnTo>
                      <a:pt x="17" y="32"/>
                    </a:lnTo>
                    <a:lnTo>
                      <a:pt x="18" y="37"/>
                    </a:lnTo>
                    <a:lnTo>
                      <a:pt x="20" y="41"/>
                    </a:lnTo>
                    <a:lnTo>
                      <a:pt x="22" y="45"/>
                    </a:lnTo>
                    <a:lnTo>
                      <a:pt x="24" y="48"/>
                    </a:lnTo>
                    <a:lnTo>
                      <a:pt x="25" y="50"/>
                    </a:lnTo>
                    <a:lnTo>
                      <a:pt x="26" y="52"/>
                    </a:lnTo>
                    <a:lnTo>
                      <a:pt x="25" y="52"/>
                    </a:lnTo>
                    <a:lnTo>
                      <a:pt x="25" y="53"/>
                    </a:lnTo>
                    <a:lnTo>
                      <a:pt x="23" y="53"/>
                    </a:lnTo>
                    <a:lnTo>
                      <a:pt x="22" y="52"/>
                    </a:lnTo>
                    <a:lnTo>
                      <a:pt x="17" y="48"/>
                    </a:lnTo>
                    <a:lnTo>
                      <a:pt x="12" y="44"/>
                    </a:lnTo>
                    <a:lnTo>
                      <a:pt x="9" y="42"/>
                    </a:lnTo>
                    <a:lnTo>
                      <a:pt x="6" y="40"/>
                    </a:lnTo>
                    <a:lnTo>
                      <a:pt x="3" y="40"/>
                    </a:lnTo>
                    <a:lnTo>
                      <a:pt x="2" y="38"/>
                    </a:lnTo>
                    <a:lnTo>
                      <a:pt x="1" y="37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1" y="21"/>
                    </a:lnTo>
                    <a:lnTo>
                      <a:pt x="2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4" y="12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íṥļídé">
                <a:extLst>
                  <a:ext uri="{FF2B5EF4-FFF2-40B4-BE49-F238E27FC236}">
                    <a16:creationId xmlns:a16="http://schemas.microsoft.com/office/drawing/2014/main" id="{74FF683F-C974-E942-BACE-B2401130DD85}"/>
                  </a:ext>
                </a:extLst>
              </p:cNvPr>
              <p:cNvSpPr/>
              <p:nvPr/>
            </p:nvSpPr>
            <p:spPr bwMode="auto">
              <a:xfrm>
                <a:off x="3241676" y="2805113"/>
                <a:ext cx="220663" cy="111125"/>
              </a:xfrm>
              <a:custGeom>
                <a:avLst/>
                <a:gdLst>
                  <a:gd name="T0" fmla="*/ 121 w 139"/>
                  <a:gd name="T1" fmla="*/ 7 h 70"/>
                  <a:gd name="T2" fmla="*/ 121 w 139"/>
                  <a:gd name="T3" fmla="*/ 4 h 70"/>
                  <a:gd name="T4" fmla="*/ 124 w 139"/>
                  <a:gd name="T5" fmla="*/ 2 h 70"/>
                  <a:gd name="T6" fmla="*/ 130 w 139"/>
                  <a:gd name="T7" fmla="*/ 0 h 70"/>
                  <a:gd name="T8" fmla="*/ 134 w 139"/>
                  <a:gd name="T9" fmla="*/ 4 h 70"/>
                  <a:gd name="T10" fmla="*/ 139 w 139"/>
                  <a:gd name="T11" fmla="*/ 12 h 70"/>
                  <a:gd name="T12" fmla="*/ 137 w 139"/>
                  <a:gd name="T13" fmla="*/ 18 h 70"/>
                  <a:gd name="T14" fmla="*/ 125 w 139"/>
                  <a:gd name="T15" fmla="*/ 31 h 70"/>
                  <a:gd name="T16" fmla="*/ 122 w 139"/>
                  <a:gd name="T17" fmla="*/ 37 h 70"/>
                  <a:gd name="T18" fmla="*/ 124 w 139"/>
                  <a:gd name="T19" fmla="*/ 38 h 70"/>
                  <a:gd name="T20" fmla="*/ 124 w 139"/>
                  <a:gd name="T21" fmla="*/ 37 h 70"/>
                  <a:gd name="T22" fmla="*/ 129 w 139"/>
                  <a:gd name="T23" fmla="*/ 37 h 70"/>
                  <a:gd name="T24" fmla="*/ 133 w 139"/>
                  <a:gd name="T25" fmla="*/ 38 h 70"/>
                  <a:gd name="T26" fmla="*/ 135 w 139"/>
                  <a:gd name="T27" fmla="*/ 41 h 70"/>
                  <a:gd name="T28" fmla="*/ 133 w 139"/>
                  <a:gd name="T29" fmla="*/ 46 h 70"/>
                  <a:gd name="T30" fmla="*/ 129 w 139"/>
                  <a:gd name="T31" fmla="*/ 50 h 70"/>
                  <a:gd name="T32" fmla="*/ 127 w 139"/>
                  <a:gd name="T33" fmla="*/ 50 h 70"/>
                  <a:gd name="T34" fmla="*/ 119 w 139"/>
                  <a:gd name="T35" fmla="*/ 45 h 70"/>
                  <a:gd name="T36" fmla="*/ 113 w 139"/>
                  <a:gd name="T37" fmla="*/ 45 h 70"/>
                  <a:gd name="T38" fmla="*/ 99 w 139"/>
                  <a:gd name="T39" fmla="*/ 53 h 70"/>
                  <a:gd name="T40" fmla="*/ 84 w 139"/>
                  <a:gd name="T41" fmla="*/ 61 h 70"/>
                  <a:gd name="T42" fmla="*/ 70 w 139"/>
                  <a:gd name="T43" fmla="*/ 66 h 70"/>
                  <a:gd name="T44" fmla="*/ 47 w 139"/>
                  <a:gd name="T45" fmla="*/ 69 h 70"/>
                  <a:gd name="T46" fmla="*/ 31 w 139"/>
                  <a:gd name="T47" fmla="*/ 69 h 70"/>
                  <a:gd name="T48" fmla="*/ 14 w 139"/>
                  <a:gd name="T49" fmla="*/ 69 h 70"/>
                  <a:gd name="T50" fmla="*/ 0 w 139"/>
                  <a:gd name="T51" fmla="*/ 67 h 70"/>
                  <a:gd name="T52" fmla="*/ 0 w 139"/>
                  <a:gd name="T53" fmla="*/ 66 h 70"/>
                  <a:gd name="T54" fmla="*/ 4 w 139"/>
                  <a:gd name="T55" fmla="*/ 64 h 70"/>
                  <a:gd name="T56" fmla="*/ 16 w 139"/>
                  <a:gd name="T57" fmla="*/ 62 h 70"/>
                  <a:gd name="T58" fmla="*/ 37 w 139"/>
                  <a:gd name="T59" fmla="*/ 59 h 70"/>
                  <a:gd name="T60" fmla="*/ 49 w 139"/>
                  <a:gd name="T61" fmla="*/ 58 h 70"/>
                  <a:gd name="T62" fmla="*/ 65 w 139"/>
                  <a:gd name="T63" fmla="*/ 54 h 70"/>
                  <a:gd name="T64" fmla="*/ 83 w 139"/>
                  <a:gd name="T65" fmla="*/ 49 h 70"/>
                  <a:gd name="T66" fmla="*/ 87 w 139"/>
                  <a:gd name="T67" fmla="*/ 47 h 70"/>
                  <a:gd name="T68" fmla="*/ 89 w 139"/>
                  <a:gd name="T69" fmla="*/ 43 h 70"/>
                  <a:gd name="T70" fmla="*/ 87 w 139"/>
                  <a:gd name="T71" fmla="*/ 42 h 70"/>
                  <a:gd name="T72" fmla="*/ 75 w 139"/>
                  <a:gd name="T73" fmla="*/ 43 h 70"/>
                  <a:gd name="T74" fmla="*/ 68 w 139"/>
                  <a:gd name="T75" fmla="*/ 40 h 70"/>
                  <a:gd name="T76" fmla="*/ 65 w 139"/>
                  <a:gd name="T77" fmla="*/ 35 h 70"/>
                  <a:gd name="T78" fmla="*/ 65 w 139"/>
                  <a:gd name="T79" fmla="*/ 32 h 70"/>
                  <a:gd name="T80" fmla="*/ 67 w 139"/>
                  <a:gd name="T81" fmla="*/ 29 h 70"/>
                  <a:gd name="T82" fmla="*/ 78 w 139"/>
                  <a:gd name="T83" fmla="*/ 30 h 70"/>
                  <a:gd name="T84" fmla="*/ 94 w 139"/>
                  <a:gd name="T85" fmla="*/ 32 h 70"/>
                  <a:gd name="T86" fmla="*/ 103 w 139"/>
                  <a:gd name="T87" fmla="*/ 33 h 70"/>
                  <a:gd name="T88" fmla="*/ 106 w 139"/>
                  <a:gd name="T89" fmla="*/ 31 h 70"/>
                  <a:gd name="T90" fmla="*/ 118 w 139"/>
                  <a:gd name="T91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9" h="70">
                    <a:moveTo>
                      <a:pt x="121" y="10"/>
                    </a:moveTo>
                    <a:lnTo>
                      <a:pt x="121" y="9"/>
                    </a:lnTo>
                    <a:lnTo>
                      <a:pt x="121" y="7"/>
                    </a:lnTo>
                    <a:lnTo>
                      <a:pt x="121" y="6"/>
                    </a:lnTo>
                    <a:lnTo>
                      <a:pt x="121" y="5"/>
                    </a:lnTo>
                    <a:lnTo>
                      <a:pt x="121" y="4"/>
                    </a:lnTo>
                    <a:lnTo>
                      <a:pt x="122" y="3"/>
                    </a:lnTo>
                    <a:lnTo>
                      <a:pt x="122" y="2"/>
                    </a:lnTo>
                    <a:lnTo>
                      <a:pt x="124" y="2"/>
                    </a:lnTo>
                    <a:lnTo>
                      <a:pt x="125" y="2"/>
                    </a:lnTo>
                    <a:lnTo>
                      <a:pt x="128" y="1"/>
                    </a:lnTo>
                    <a:lnTo>
                      <a:pt x="130" y="0"/>
                    </a:lnTo>
                    <a:lnTo>
                      <a:pt x="131" y="1"/>
                    </a:lnTo>
                    <a:lnTo>
                      <a:pt x="133" y="2"/>
                    </a:lnTo>
                    <a:lnTo>
                      <a:pt x="134" y="4"/>
                    </a:lnTo>
                    <a:lnTo>
                      <a:pt x="137" y="7"/>
                    </a:lnTo>
                    <a:lnTo>
                      <a:pt x="138" y="10"/>
                    </a:lnTo>
                    <a:lnTo>
                      <a:pt x="139" y="12"/>
                    </a:lnTo>
                    <a:lnTo>
                      <a:pt x="139" y="14"/>
                    </a:lnTo>
                    <a:lnTo>
                      <a:pt x="138" y="15"/>
                    </a:lnTo>
                    <a:lnTo>
                      <a:pt x="137" y="18"/>
                    </a:lnTo>
                    <a:lnTo>
                      <a:pt x="133" y="22"/>
                    </a:lnTo>
                    <a:lnTo>
                      <a:pt x="128" y="29"/>
                    </a:lnTo>
                    <a:lnTo>
                      <a:pt x="125" y="31"/>
                    </a:lnTo>
                    <a:lnTo>
                      <a:pt x="124" y="34"/>
                    </a:lnTo>
                    <a:lnTo>
                      <a:pt x="123" y="36"/>
                    </a:lnTo>
                    <a:lnTo>
                      <a:pt x="122" y="37"/>
                    </a:lnTo>
                    <a:lnTo>
                      <a:pt x="123" y="38"/>
                    </a:lnTo>
                    <a:lnTo>
                      <a:pt x="123" y="38"/>
                    </a:lnTo>
                    <a:lnTo>
                      <a:pt x="124" y="38"/>
                    </a:lnTo>
                    <a:lnTo>
                      <a:pt x="124" y="38"/>
                    </a:lnTo>
                    <a:lnTo>
                      <a:pt x="124" y="37"/>
                    </a:lnTo>
                    <a:lnTo>
                      <a:pt x="124" y="37"/>
                    </a:lnTo>
                    <a:lnTo>
                      <a:pt x="125" y="37"/>
                    </a:lnTo>
                    <a:lnTo>
                      <a:pt x="125" y="37"/>
                    </a:lnTo>
                    <a:lnTo>
                      <a:pt x="129" y="37"/>
                    </a:lnTo>
                    <a:lnTo>
                      <a:pt x="131" y="38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4" y="38"/>
                    </a:lnTo>
                    <a:lnTo>
                      <a:pt x="135" y="38"/>
                    </a:lnTo>
                    <a:lnTo>
                      <a:pt x="135" y="41"/>
                    </a:lnTo>
                    <a:lnTo>
                      <a:pt x="135" y="42"/>
                    </a:lnTo>
                    <a:lnTo>
                      <a:pt x="134" y="45"/>
                    </a:lnTo>
                    <a:lnTo>
                      <a:pt x="133" y="46"/>
                    </a:lnTo>
                    <a:lnTo>
                      <a:pt x="132" y="48"/>
                    </a:lnTo>
                    <a:lnTo>
                      <a:pt x="130" y="49"/>
                    </a:lnTo>
                    <a:lnTo>
                      <a:pt x="129" y="50"/>
                    </a:lnTo>
                    <a:lnTo>
                      <a:pt x="129" y="50"/>
                    </a:lnTo>
                    <a:lnTo>
                      <a:pt x="128" y="50"/>
                    </a:lnTo>
                    <a:lnTo>
                      <a:pt x="127" y="50"/>
                    </a:lnTo>
                    <a:lnTo>
                      <a:pt x="125" y="48"/>
                    </a:lnTo>
                    <a:lnTo>
                      <a:pt x="121" y="46"/>
                    </a:lnTo>
                    <a:lnTo>
                      <a:pt x="119" y="45"/>
                    </a:lnTo>
                    <a:lnTo>
                      <a:pt x="117" y="45"/>
                    </a:lnTo>
                    <a:lnTo>
                      <a:pt x="115" y="45"/>
                    </a:lnTo>
                    <a:lnTo>
                      <a:pt x="113" y="45"/>
                    </a:lnTo>
                    <a:lnTo>
                      <a:pt x="109" y="48"/>
                    </a:lnTo>
                    <a:lnTo>
                      <a:pt x="104" y="51"/>
                    </a:lnTo>
                    <a:lnTo>
                      <a:pt x="99" y="53"/>
                    </a:lnTo>
                    <a:lnTo>
                      <a:pt x="95" y="54"/>
                    </a:lnTo>
                    <a:lnTo>
                      <a:pt x="89" y="58"/>
                    </a:lnTo>
                    <a:lnTo>
                      <a:pt x="84" y="61"/>
                    </a:lnTo>
                    <a:lnTo>
                      <a:pt x="78" y="63"/>
                    </a:lnTo>
                    <a:lnTo>
                      <a:pt x="75" y="64"/>
                    </a:lnTo>
                    <a:lnTo>
                      <a:pt x="70" y="66"/>
                    </a:lnTo>
                    <a:lnTo>
                      <a:pt x="62" y="66"/>
                    </a:lnTo>
                    <a:lnTo>
                      <a:pt x="53" y="68"/>
                    </a:lnTo>
                    <a:lnTo>
                      <a:pt x="47" y="69"/>
                    </a:lnTo>
                    <a:lnTo>
                      <a:pt x="41" y="70"/>
                    </a:lnTo>
                    <a:lnTo>
                      <a:pt x="36" y="70"/>
                    </a:lnTo>
                    <a:lnTo>
                      <a:pt x="31" y="69"/>
                    </a:lnTo>
                    <a:lnTo>
                      <a:pt x="27" y="69"/>
                    </a:lnTo>
                    <a:lnTo>
                      <a:pt x="21" y="69"/>
                    </a:lnTo>
                    <a:lnTo>
                      <a:pt x="14" y="69"/>
                    </a:lnTo>
                    <a:lnTo>
                      <a:pt x="7" y="68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5"/>
                    </a:lnTo>
                    <a:lnTo>
                      <a:pt x="2" y="64"/>
                    </a:lnTo>
                    <a:lnTo>
                      <a:pt x="4" y="64"/>
                    </a:lnTo>
                    <a:lnTo>
                      <a:pt x="6" y="63"/>
                    </a:lnTo>
                    <a:lnTo>
                      <a:pt x="9" y="63"/>
                    </a:lnTo>
                    <a:lnTo>
                      <a:pt x="16" y="62"/>
                    </a:lnTo>
                    <a:lnTo>
                      <a:pt x="23" y="61"/>
                    </a:lnTo>
                    <a:lnTo>
                      <a:pt x="31" y="60"/>
                    </a:lnTo>
                    <a:lnTo>
                      <a:pt x="37" y="59"/>
                    </a:lnTo>
                    <a:lnTo>
                      <a:pt x="43" y="59"/>
                    </a:lnTo>
                    <a:lnTo>
                      <a:pt x="46" y="59"/>
                    </a:lnTo>
                    <a:lnTo>
                      <a:pt x="49" y="58"/>
                    </a:lnTo>
                    <a:lnTo>
                      <a:pt x="52" y="58"/>
                    </a:lnTo>
                    <a:lnTo>
                      <a:pt x="54" y="58"/>
                    </a:lnTo>
                    <a:lnTo>
                      <a:pt x="65" y="54"/>
                    </a:lnTo>
                    <a:lnTo>
                      <a:pt x="75" y="51"/>
                    </a:lnTo>
                    <a:lnTo>
                      <a:pt x="80" y="50"/>
                    </a:lnTo>
                    <a:lnTo>
                      <a:pt x="83" y="49"/>
                    </a:lnTo>
                    <a:lnTo>
                      <a:pt x="85" y="49"/>
                    </a:lnTo>
                    <a:lnTo>
                      <a:pt x="86" y="47"/>
                    </a:lnTo>
                    <a:lnTo>
                      <a:pt x="87" y="47"/>
                    </a:lnTo>
                    <a:lnTo>
                      <a:pt x="88" y="46"/>
                    </a:lnTo>
                    <a:lnTo>
                      <a:pt x="89" y="44"/>
                    </a:lnTo>
                    <a:lnTo>
                      <a:pt x="89" y="43"/>
                    </a:lnTo>
                    <a:lnTo>
                      <a:pt x="89" y="42"/>
                    </a:lnTo>
                    <a:lnTo>
                      <a:pt x="89" y="42"/>
                    </a:lnTo>
                    <a:lnTo>
                      <a:pt x="87" y="42"/>
                    </a:lnTo>
                    <a:lnTo>
                      <a:pt x="84" y="43"/>
                    </a:lnTo>
                    <a:lnTo>
                      <a:pt x="80" y="43"/>
                    </a:lnTo>
                    <a:lnTo>
                      <a:pt x="75" y="43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0"/>
                    </a:lnTo>
                    <a:lnTo>
                      <a:pt x="65" y="38"/>
                    </a:lnTo>
                    <a:lnTo>
                      <a:pt x="65" y="36"/>
                    </a:lnTo>
                    <a:lnTo>
                      <a:pt x="65" y="35"/>
                    </a:lnTo>
                    <a:lnTo>
                      <a:pt x="65" y="34"/>
                    </a:lnTo>
                    <a:lnTo>
                      <a:pt x="65" y="33"/>
                    </a:lnTo>
                    <a:lnTo>
                      <a:pt x="65" y="32"/>
                    </a:lnTo>
                    <a:lnTo>
                      <a:pt x="65" y="30"/>
                    </a:lnTo>
                    <a:lnTo>
                      <a:pt x="66" y="30"/>
                    </a:lnTo>
                    <a:lnTo>
                      <a:pt x="67" y="29"/>
                    </a:lnTo>
                    <a:lnTo>
                      <a:pt x="70" y="29"/>
                    </a:lnTo>
                    <a:lnTo>
                      <a:pt x="73" y="30"/>
                    </a:lnTo>
                    <a:lnTo>
                      <a:pt x="78" y="30"/>
                    </a:lnTo>
                    <a:lnTo>
                      <a:pt x="85" y="31"/>
                    </a:lnTo>
                    <a:lnTo>
                      <a:pt x="90" y="32"/>
                    </a:lnTo>
                    <a:lnTo>
                      <a:pt x="94" y="32"/>
                    </a:lnTo>
                    <a:lnTo>
                      <a:pt x="97" y="33"/>
                    </a:lnTo>
                    <a:lnTo>
                      <a:pt x="101" y="33"/>
                    </a:lnTo>
                    <a:lnTo>
                      <a:pt x="103" y="33"/>
                    </a:lnTo>
                    <a:lnTo>
                      <a:pt x="105" y="32"/>
                    </a:lnTo>
                    <a:lnTo>
                      <a:pt x="105" y="32"/>
                    </a:lnTo>
                    <a:lnTo>
                      <a:pt x="106" y="31"/>
                    </a:lnTo>
                    <a:lnTo>
                      <a:pt x="109" y="28"/>
                    </a:lnTo>
                    <a:lnTo>
                      <a:pt x="114" y="21"/>
                    </a:lnTo>
                    <a:lnTo>
                      <a:pt x="118" y="14"/>
                    </a:lnTo>
                    <a:lnTo>
                      <a:pt x="12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ṩḻiḑè">
                <a:extLst>
                  <a:ext uri="{FF2B5EF4-FFF2-40B4-BE49-F238E27FC236}">
                    <a16:creationId xmlns:a16="http://schemas.microsoft.com/office/drawing/2014/main" id="{225525BF-1326-2645-BF5B-ABAF4065F4BC}"/>
                  </a:ext>
                </a:extLst>
              </p:cNvPr>
              <p:cNvSpPr/>
              <p:nvPr/>
            </p:nvSpPr>
            <p:spPr bwMode="auto">
              <a:xfrm>
                <a:off x="3446463" y="3074988"/>
                <a:ext cx="247650" cy="138113"/>
              </a:xfrm>
              <a:custGeom>
                <a:avLst/>
                <a:gdLst>
                  <a:gd name="T0" fmla="*/ 107 w 156"/>
                  <a:gd name="T1" fmla="*/ 43 h 87"/>
                  <a:gd name="T2" fmla="*/ 105 w 156"/>
                  <a:gd name="T3" fmla="*/ 49 h 87"/>
                  <a:gd name="T4" fmla="*/ 101 w 156"/>
                  <a:gd name="T5" fmla="*/ 28 h 87"/>
                  <a:gd name="T6" fmla="*/ 109 w 156"/>
                  <a:gd name="T7" fmla="*/ 32 h 87"/>
                  <a:gd name="T8" fmla="*/ 104 w 156"/>
                  <a:gd name="T9" fmla="*/ 35 h 87"/>
                  <a:gd name="T10" fmla="*/ 98 w 156"/>
                  <a:gd name="T11" fmla="*/ 18 h 87"/>
                  <a:gd name="T12" fmla="*/ 105 w 156"/>
                  <a:gd name="T13" fmla="*/ 20 h 87"/>
                  <a:gd name="T14" fmla="*/ 99 w 156"/>
                  <a:gd name="T15" fmla="*/ 22 h 87"/>
                  <a:gd name="T16" fmla="*/ 97 w 156"/>
                  <a:gd name="T17" fmla="*/ 25 h 87"/>
                  <a:gd name="T18" fmla="*/ 89 w 156"/>
                  <a:gd name="T19" fmla="*/ 28 h 87"/>
                  <a:gd name="T20" fmla="*/ 90 w 156"/>
                  <a:gd name="T21" fmla="*/ 36 h 87"/>
                  <a:gd name="T22" fmla="*/ 80 w 156"/>
                  <a:gd name="T23" fmla="*/ 37 h 87"/>
                  <a:gd name="T24" fmla="*/ 78 w 156"/>
                  <a:gd name="T25" fmla="*/ 41 h 87"/>
                  <a:gd name="T26" fmla="*/ 93 w 156"/>
                  <a:gd name="T27" fmla="*/ 48 h 87"/>
                  <a:gd name="T28" fmla="*/ 85 w 156"/>
                  <a:gd name="T29" fmla="*/ 52 h 87"/>
                  <a:gd name="T30" fmla="*/ 95 w 156"/>
                  <a:gd name="T31" fmla="*/ 53 h 87"/>
                  <a:gd name="T32" fmla="*/ 110 w 156"/>
                  <a:gd name="T33" fmla="*/ 55 h 87"/>
                  <a:gd name="T34" fmla="*/ 119 w 156"/>
                  <a:gd name="T35" fmla="*/ 49 h 87"/>
                  <a:gd name="T36" fmla="*/ 128 w 156"/>
                  <a:gd name="T37" fmla="*/ 62 h 87"/>
                  <a:gd name="T38" fmla="*/ 92 w 156"/>
                  <a:gd name="T39" fmla="*/ 59 h 87"/>
                  <a:gd name="T40" fmla="*/ 74 w 156"/>
                  <a:gd name="T41" fmla="*/ 49 h 87"/>
                  <a:gd name="T42" fmla="*/ 53 w 156"/>
                  <a:gd name="T43" fmla="*/ 33 h 87"/>
                  <a:gd name="T44" fmla="*/ 60 w 156"/>
                  <a:gd name="T45" fmla="*/ 45 h 87"/>
                  <a:gd name="T46" fmla="*/ 73 w 156"/>
                  <a:gd name="T47" fmla="*/ 61 h 87"/>
                  <a:gd name="T48" fmla="*/ 52 w 156"/>
                  <a:gd name="T49" fmla="*/ 53 h 87"/>
                  <a:gd name="T50" fmla="*/ 32 w 156"/>
                  <a:gd name="T51" fmla="*/ 45 h 87"/>
                  <a:gd name="T52" fmla="*/ 11 w 156"/>
                  <a:gd name="T53" fmla="*/ 29 h 87"/>
                  <a:gd name="T54" fmla="*/ 9 w 156"/>
                  <a:gd name="T55" fmla="*/ 41 h 87"/>
                  <a:gd name="T56" fmla="*/ 35 w 156"/>
                  <a:gd name="T57" fmla="*/ 60 h 87"/>
                  <a:gd name="T58" fmla="*/ 25 w 156"/>
                  <a:gd name="T59" fmla="*/ 69 h 87"/>
                  <a:gd name="T60" fmla="*/ 6 w 156"/>
                  <a:gd name="T61" fmla="*/ 69 h 87"/>
                  <a:gd name="T62" fmla="*/ 0 w 156"/>
                  <a:gd name="T63" fmla="*/ 66 h 87"/>
                  <a:gd name="T64" fmla="*/ 5 w 156"/>
                  <a:gd name="T65" fmla="*/ 86 h 87"/>
                  <a:gd name="T66" fmla="*/ 37 w 156"/>
                  <a:gd name="T67" fmla="*/ 73 h 87"/>
                  <a:gd name="T68" fmla="*/ 51 w 156"/>
                  <a:gd name="T69" fmla="*/ 71 h 87"/>
                  <a:gd name="T70" fmla="*/ 44 w 156"/>
                  <a:gd name="T71" fmla="*/ 75 h 87"/>
                  <a:gd name="T72" fmla="*/ 61 w 156"/>
                  <a:gd name="T73" fmla="*/ 86 h 87"/>
                  <a:gd name="T74" fmla="*/ 64 w 156"/>
                  <a:gd name="T75" fmla="*/ 72 h 87"/>
                  <a:gd name="T76" fmla="*/ 53 w 156"/>
                  <a:gd name="T77" fmla="*/ 61 h 87"/>
                  <a:gd name="T78" fmla="*/ 75 w 156"/>
                  <a:gd name="T79" fmla="*/ 67 h 87"/>
                  <a:gd name="T80" fmla="*/ 95 w 156"/>
                  <a:gd name="T81" fmla="*/ 76 h 87"/>
                  <a:gd name="T82" fmla="*/ 94 w 156"/>
                  <a:gd name="T83" fmla="*/ 65 h 87"/>
                  <a:gd name="T84" fmla="*/ 117 w 156"/>
                  <a:gd name="T85" fmla="*/ 67 h 87"/>
                  <a:gd name="T86" fmla="*/ 143 w 156"/>
                  <a:gd name="T87" fmla="*/ 67 h 87"/>
                  <a:gd name="T88" fmla="*/ 132 w 156"/>
                  <a:gd name="T89" fmla="*/ 51 h 87"/>
                  <a:gd name="T90" fmla="*/ 118 w 156"/>
                  <a:gd name="T91" fmla="*/ 41 h 87"/>
                  <a:gd name="T92" fmla="*/ 120 w 156"/>
                  <a:gd name="T93" fmla="*/ 32 h 87"/>
                  <a:gd name="T94" fmla="*/ 145 w 156"/>
                  <a:gd name="T95" fmla="*/ 39 h 87"/>
                  <a:gd name="T96" fmla="*/ 155 w 156"/>
                  <a:gd name="T97" fmla="*/ 37 h 87"/>
                  <a:gd name="T98" fmla="*/ 150 w 156"/>
                  <a:gd name="T99" fmla="*/ 23 h 87"/>
                  <a:gd name="T100" fmla="*/ 137 w 156"/>
                  <a:gd name="T101" fmla="*/ 29 h 87"/>
                  <a:gd name="T102" fmla="*/ 112 w 156"/>
                  <a:gd name="T103" fmla="*/ 21 h 87"/>
                  <a:gd name="T104" fmla="*/ 105 w 156"/>
                  <a:gd name="T105" fmla="*/ 11 h 87"/>
                  <a:gd name="T106" fmla="*/ 105 w 156"/>
                  <a:gd name="T107" fmla="*/ 1 h 87"/>
                  <a:gd name="T108" fmla="*/ 93 w 156"/>
                  <a:gd name="T109" fmla="*/ 13 h 87"/>
                  <a:gd name="T110" fmla="*/ 78 w 156"/>
                  <a:gd name="T111" fmla="*/ 24 h 87"/>
                  <a:gd name="T112" fmla="*/ 79 w 156"/>
                  <a:gd name="T113" fmla="*/ 6 h 87"/>
                  <a:gd name="T114" fmla="*/ 68 w 156"/>
                  <a:gd name="T115" fmla="*/ 22 h 87"/>
                  <a:gd name="T116" fmla="*/ 67 w 156"/>
                  <a:gd name="T117" fmla="*/ 2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6" h="87">
                    <a:moveTo>
                      <a:pt x="96" y="49"/>
                    </a:moveTo>
                    <a:lnTo>
                      <a:pt x="97" y="47"/>
                    </a:lnTo>
                    <a:lnTo>
                      <a:pt x="97" y="45"/>
                    </a:lnTo>
                    <a:lnTo>
                      <a:pt x="97" y="45"/>
                    </a:lnTo>
                    <a:lnTo>
                      <a:pt x="98" y="44"/>
                    </a:lnTo>
                    <a:lnTo>
                      <a:pt x="99" y="44"/>
                    </a:lnTo>
                    <a:lnTo>
                      <a:pt x="100" y="44"/>
                    </a:lnTo>
                    <a:lnTo>
                      <a:pt x="104" y="44"/>
                    </a:lnTo>
                    <a:lnTo>
                      <a:pt x="107" y="43"/>
                    </a:lnTo>
                    <a:lnTo>
                      <a:pt x="108" y="44"/>
                    </a:lnTo>
                    <a:lnTo>
                      <a:pt x="109" y="45"/>
                    </a:lnTo>
                    <a:lnTo>
                      <a:pt x="109" y="46"/>
                    </a:lnTo>
                    <a:lnTo>
                      <a:pt x="109" y="47"/>
                    </a:lnTo>
                    <a:lnTo>
                      <a:pt x="109" y="48"/>
                    </a:lnTo>
                    <a:lnTo>
                      <a:pt x="109" y="48"/>
                    </a:lnTo>
                    <a:lnTo>
                      <a:pt x="108" y="49"/>
                    </a:lnTo>
                    <a:lnTo>
                      <a:pt x="105" y="49"/>
                    </a:lnTo>
                    <a:lnTo>
                      <a:pt x="105" y="49"/>
                    </a:lnTo>
                    <a:lnTo>
                      <a:pt x="104" y="50"/>
                    </a:lnTo>
                    <a:lnTo>
                      <a:pt x="102" y="50"/>
                    </a:lnTo>
                    <a:lnTo>
                      <a:pt x="101" y="50"/>
                    </a:lnTo>
                    <a:lnTo>
                      <a:pt x="97" y="49"/>
                    </a:lnTo>
                    <a:lnTo>
                      <a:pt x="96" y="49"/>
                    </a:lnTo>
                    <a:lnTo>
                      <a:pt x="96" y="49"/>
                    </a:lnTo>
                    <a:close/>
                    <a:moveTo>
                      <a:pt x="101" y="32"/>
                    </a:moveTo>
                    <a:lnTo>
                      <a:pt x="100" y="30"/>
                    </a:lnTo>
                    <a:lnTo>
                      <a:pt x="101" y="28"/>
                    </a:lnTo>
                    <a:lnTo>
                      <a:pt x="101" y="28"/>
                    </a:lnTo>
                    <a:lnTo>
                      <a:pt x="101" y="27"/>
                    </a:lnTo>
                    <a:lnTo>
                      <a:pt x="102" y="27"/>
                    </a:lnTo>
                    <a:lnTo>
                      <a:pt x="104" y="28"/>
                    </a:lnTo>
                    <a:lnTo>
                      <a:pt x="106" y="29"/>
                    </a:lnTo>
                    <a:lnTo>
                      <a:pt x="108" y="31"/>
                    </a:lnTo>
                    <a:lnTo>
                      <a:pt x="108" y="31"/>
                    </a:lnTo>
                    <a:lnTo>
                      <a:pt x="109" y="32"/>
                    </a:lnTo>
                    <a:lnTo>
                      <a:pt x="109" y="32"/>
                    </a:lnTo>
                    <a:lnTo>
                      <a:pt x="109" y="33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08" y="37"/>
                    </a:lnTo>
                    <a:lnTo>
                      <a:pt x="108" y="37"/>
                    </a:lnTo>
                    <a:lnTo>
                      <a:pt x="108" y="36"/>
                    </a:lnTo>
                    <a:lnTo>
                      <a:pt x="107" y="36"/>
                    </a:lnTo>
                    <a:lnTo>
                      <a:pt x="105" y="35"/>
                    </a:lnTo>
                    <a:lnTo>
                      <a:pt x="104" y="35"/>
                    </a:lnTo>
                    <a:lnTo>
                      <a:pt x="102" y="33"/>
                    </a:lnTo>
                    <a:lnTo>
                      <a:pt x="101" y="32"/>
                    </a:lnTo>
                    <a:lnTo>
                      <a:pt x="101" y="32"/>
                    </a:lnTo>
                    <a:close/>
                    <a:moveTo>
                      <a:pt x="99" y="21"/>
                    </a:moveTo>
                    <a:lnTo>
                      <a:pt x="98" y="21"/>
                    </a:lnTo>
                    <a:lnTo>
                      <a:pt x="98" y="20"/>
                    </a:lnTo>
                    <a:lnTo>
                      <a:pt x="97" y="20"/>
                    </a:lnTo>
                    <a:lnTo>
                      <a:pt x="97" y="19"/>
                    </a:lnTo>
                    <a:lnTo>
                      <a:pt x="98" y="18"/>
                    </a:lnTo>
                    <a:lnTo>
                      <a:pt x="99" y="17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2" y="16"/>
                    </a:lnTo>
                    <a:lnTo>
                      <a:pt x="102" y="16"/>
                    </a:lnTo>
                    <a:lnTo>
                      <a:pt x="103" y="16"/>
                    </a:lnTo>
                    <a:lnTo>
                      <a:pt x="104" y="18"/>
                    </a:lnTo>
                    <a:lnTo>
                      <a:pt x="105" y="20"/>
                    </a:lnTo>
                    <a:lnTo>
                      <a:pt x="105" y="21"/>
                    </a:lnTo>
                    <a:lnTo>
                      <a:pt x="105" y="21"/>
                    </a:lnTo>
                    <a:lnTo>
                      <a:pt x="105" y="22"/>
                    </a:lnTo>
                    <a:lnTo>
                      <a:pt x="105" y="23"/>
                    </a:lnTo>
                    <a:lnTo>
                      <a:pt x="105" y="24"/>
                    </a:lnTo>
                    <a:lnTo>
                      <a:pt x="103" y="24"/>
                    </a:lnTo>
                    <a:lnTo>
                      <a:pt x="102" y="24"/>
                    </a:lnTo>
                    <a:lnTo>
                      <a:pt x="101" y="24"/>
                    </a:lnTo>
                    <a:lnTo>
                      <a:pt x="99" y="22"/>
                    </a:lnTo>
                    <a:lnTo>
                      <a:pt x="99" y="21"/>
                    </a:lnTo>
                    <a:lnTo>
                      <a:pt x="99" y="21"/>
                    </a:lnTo>
                    <a:close/>
                    <a:moveTo>
                      <a:pt x="89" y="29"/>
                    </a:moveTo>
                    <a:lnTo>
                      <a:pt x="92" y="29"/>
                    </a:lnTo>
                    <a:lnTo>
                      <a:pt x="96" y="29"/>
                    </a:lnTo>
                    <a:lnTo>
                      <a:pt x="97" y="28"/>
                    </a:lnTo>
                    <a:lnTo>
                      <a:pt x="97" y="28"/>
                    </a:lnTo>
                    <a:lnTo>
                      <a:pt x="97" y="27"/>
                    </a:lnTo>
                    <a:lnTo>
                      <a:pt x="97" y="25"/>
                    </a:lnTo>
                    <a:lnTo>
                      <a:pt x="97" y="24"/>
                    </a:lnTo>
                    <a:lnTo>
                      <a:pt x="97" y="24"/>
                    </a:lnTo>
                    <a:lnTo>
                      <a:pt x="96" y="23"/>
                    </a:lnTo>
                    <a:lnTo>
                      <a:pt x="94" y="23"/>
                    </a:lnTo>
                    <a:lnTo>
                      <a:pt x="93" y="24"/>
                    </a:lnTo>
                    <a:lnTo>
                      <a:pt x="91" y="24"/>
                    </a:lnTo>
                    <a:lnTo>
                      <a:pt x="91" y="26"/>
                    </a:lnTo>
                    <a:lnTo>
                      <a:pt x="90" y="27"/>
                    </a:lnTo>
                    <a:lnTo>
                      <a:pt x="89" y="28"/>
                    </a:lnTo>
                    <a:lnTo>
                      <a:pt x="89" y="29"/>
                    </a:lnTo>
                    <a:lnTo>
                      <a:pt x="89" y="29"/>
                    </a:lnTo>
                    <a:close/>
                    <a:moveTo>
                      <a:pt x="85" y="31"/>
                    </a:moveTo>
                    <a:lnTo>
                      <a:pt x="86" y="32"/>
                    </a:lnTo>
                    <a:lnTo>
                      <a:pt x="88" y="32"/>
                    </a:lnTo>
                    <a:lnTo>
                      <a:pt x="89" y="32"/>
                    </a:lnTo>
                    <a:lnTo>
                      <a:pt x="89" y="33"/>
                    </a:lnTo>
                    <a:lnTo>
                      <a:pt x="90" y="35"/>
                    </a:lnTo>
                    <a:lnTo>
                      <a:pt x="90" y="36"/>
                    </a:lnTo>
                    <a:lnTo>
                      <a:pt x="91" y="37"/>
                    </a:lnTo>
                    <a:lnTo>
                      <a:pt x="91" y="37"/>
                    </a:lnTo>
                    <a:lnTo>
                      <a:pt x="90" y="38"/>
                    </a:lnTo>
                    <a:lnTo>
                      <a:pt x="89" y="39"/>
                    </a:lnTo>
                    <a:lnTo>
                      <a:pt x="88" y="39"/>
                    </a:lnTo>
                    <a:lnTo>
                      <a:pt x="87" y="39"/>
                    </a:lnTo>
                    <a:lnTo>
                      <a:pt x="84" y="38"/>
                    </a:lnTo>
                    <a:lnTo>
                      <a:pt x="81" y="37"/>
                    </a:lnTo>
                    <a:lnTo>
                      <a:pt x="80" y="37"/>
                    </a:lnTo>
                    <a:lnTo>
                      <a:pt x="79" y="37"/>
                    </a:lnTo>
                    <a:lnTo>
                      <a:pt x="78" y="37"/>
                    </a:lnTo>
                    <a:lnTo>
                      <a:pt x="77" y="37"/>
                    </a:lnTo>
                    <a:lnTo>
                      <a:pt x="77" y="37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7" y="39"/>
                    </a:lnTo>
                    <a:lnTo>
                      <a:pt x="77" y="40"/>
                    </a:lnTo>
                    <a:lnTo>
                      <a:pt x="78" y="41"/>
                    </a:lnTo>
                    <a:lnTo>
                      <a:pt x="79" y="41"/>
                    </a:lnTo>
                    <a:lnTo>
                      <a:pt x="81" y="41"/>
                    </a:lnTo>
                    <a:lnTo>
                      <a:pt x="84" y="42"/>
                    </a:lnTo>
                    <a:lnTo>
                      <a:pt x="89" y="44"/>
                    </a:lnTo>
                    <a:lnTo>
                      <a:pt x="91" y="45"/>
                    </a:lnTo>
                    <a:lnTo>
                      <a:pt x="92" y="46"/>
                    </a:lnTo>
                    <a:lnTo>
                      <a:pt x="93" y="47"/>
                    </a:lnTo>
                    <a:lnTo>
                      <a:pt x="93" y="48"/>
                    </a:lnTo>
                    <a:lnTo>
                      <a:pt x="93" y="48"/>
                    </a:lnTo>
                    <a:lnTo>
                      <a:pt x="93" y="49"/>
                    </a:lnTo>
                    <a:lnTo>
                      <a:pt x="92" y="49"/>
                    </a:lnTo>
                    <a:lnTo>
                      <a:pt x="91" y="49"/>
                    </a:lnTo>
                    <a:lnTo>
                      <a:pt x="89" y="49"/>
                    </a:lnTo>
                    <a:lnTo>
                      <a:pt x="88" y="49"/>
                    </a:lnTo>
                    <a:lnTo>
                      <a:pt x="87" y="49"/>
                    </a:lnTo>
                    <a:lnTo>
                      <a:pt x="86" y="50"/>
                    </a:lnTo>
                    <a:lnTo>
                      <a:pt x="85" y="51"/>
                    </a:lnTo>
                    <a:lnTo>
                      <a:pt x="85" y="52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5" y="53"/>
                    </a:lnTo>
                    <a:lnTo>
                      <a:pt x="85" y="53"/>
                    </a:lnTo>
                    <a:lnTo>
                      <a:pt x="86" y="53"/>
                    </a:lnTo>
                    <a:lnTo>
                      <a:pt x="88" y="53"/>
                    </a:lnTo>
                    <a:lnTo>
                      <a:pt x="91" y="53"/>
                    </a:lnTo>
                    <a:lnTo>
                      <a:pt x="94" y="53"/>
                    </a:lnTo>
                    <a:lnTo>
                      <a:pt x="95" y="53"/>
                    </a:lnTo>
                    <a:lnTo>
                      <a:pt x="97" y="53"/>
                    </a:lnTo>
                    <a:lnTo>
                      <a:pt x="97" y="54"/>
                    </a:lnTo>
                    <a:lnTo>
                      <a:pt x="100" y="55"/>
                    </a:lnTo>
                    <a:lnTo>
                      <a:pt x="101" y="56"/>
                    </a:lnTo>
                    <a:lnTo>
                      <a:pt x="104" y="56"/>
                    </a:lnTo>
                    <a:lnTo>
                      <a:pt x="106" y="56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0" y="55"/>
                    </a:lnTo>
                    <a:lnTo>
                      <a:pt x="111" y="54"/>
                    </a:lnTo>
                    <a:lnTo>
                      <a:pt x="112" y="53"/>
                    </a:lnTo>
                    <a:lnTo>
                      <a:pt x="112" y="52"/>
                    </a:lnTo>
                    <a:lnTo>
                      <a:pt x="113" y="49"/>
                    </a:lnTo>
                    <a:lnTo>
                      <a:pt x="113" y="47"/>
                    </a:lnTo>
                    <a:lnTo>
                      <a:pt x="115" y="46"/>
                    </a:lnTo>
                    <a:lnTo>
                      <a:pt x="116" y="46"/>
                    </a:lnTo>
                    <a:lnTo>
                      <a:pt x="117" y="47"/>
                    </a:lnTo>
                    <a:lnTo>
                      <a:pt x="119" y="49"/>
                    </a:lnTo>
                    <a:lnTo>
                      <a:pt x="121" y="51"/>
                    </a:lnTo>
                    <a:lnTo>
                      <a:pt x="123" y="53"/>
                    </a:lnTo>
                    <a:lnTo>
                      <a:pt x="126" y="55"/>
                    </a:lnTo>
                    <a:lnTo>
                      <a:pt x="129" y="57"/>
                    </a:lnTo>
                    <a:lnTo>
                      <a:pt x="130" y="60"/>
                    </a:lnTo>
                    <a:lnTo>
                      <a:pt x="130" y="61"/>
                    </a:lnTo>
                    <a:lnTo>
                      <a:pt x="129" y="61"/>
                    </a:lnTo>
                    <a:lnTo>
                      <a:pt x="129" y="61"/>
                    </a:lnTo>
                    <a:lnTo>
                      <a:pt x="128" y="62"/>
                    </a:lnTo>
                    <a:lnTo>
                      <a:pt x="125" y="62"/>
                    </a:lnTo>
                    <a:lnTo>
                      <a:pt x="122" y="61"/>
                    </a:lnTo>
                    <a:lnTo>
                      <a:pt x="119" y="61"/>
                    </a:lnTo>
                    <a:lnTo>
                      <a:pt x="114" y="61"/>
                    </a:lnTo>
                    <a:lnTo>
                      <a:pt x="109" y="61"/>
                    </a:lnTo>
                    <a:lnTo>
                      <a:pt x="105" y="61"/>
                    </a:lnTo>
                    <a:lnTo>
                      <a:pt x="100" y="60"/>
                    </a:lnTo>
                    <a:lnTo>
                      <a:pt x="95" y="59"/>
                    </a:lnTo>
                    <a:lnTo>
                      <a:pt x="92" y="59"/>
                    </a:lnTo>
                    <a:lnTo>
                      <a:pt x="89" y="59"/>
                    </a:lnTo>
                    <a:lnTo>
                      <a:pt x="89" y="59"/>
                    </a:lnTo>
                    <a:lnTo>
                      <a:pt x="88" y="59"/>
                    </a:lnTo>
                    <a:lnTo>
                      <a:pt x="87" y="59"/>
                    </a:lnTo>
                    <a:lnTo>
                      <a:pt x="86" y="58"/>
                    </a:lnTo>
                    <a:lnTo>
                      <a:pt x="84" y="57"/>
                    </a:lnTo>
                    <a:lnTo>
                      <a:pt x="81" y="53"/>
                    </a:lnTo>
                    <a:lnTo>
                      <a:pt x="77" y="51"/>
                    </a:lnTo>
                    <a:lnTo>
                      <a:pt x="74" y="49"/>
                    </a:lnTo>
                    <a:lnTo>
                      <a:pt x="72" y="48"/>
                    </a:lnTo>
                    <a:lnTo>
                      <a:pt x="69" y="46"/>
                    </a:lnTo>
                    <a:lnTo>
                      <a:pt x="65" y="44"/>
                    </a:lnTo>
                    <a:lnTo>
                      <a:pt x="63" y="42"/>
                    </a:lnTo>
                    <a:lnTo>
                      <a:pt x="60" y="39"/>
                    </a:lnTo>
                    <a:lnTo>
                      <a:pt x="57" y="36"/>
                    </a:lnTo>
                    <a:lnTo>
                      <a:pt x="56" y="35"/>
                    </a:lnTo>
                    <a:lnTo>
                      <a:pt x="54" y="33"/>
                    </a:lnTo>
                    <a:lnTo>
                      <a:pt x="53" y="33"/>
                    </a:lnTo>
                    <a:lnTo>
                      <a:pt x="52" y="33"/>
                    </a:lnTo>
                    <a:lnTo>
                      <a:pt x="50" y="33"/>
                    </a:lnTo>
                    <a:lnTo>
                      <a:pt x="50" y="35"/>
                    </a:lnTo>
                    <a:lnTo>
                      <a:pt x="50" y="36"/>
                    </a:lnTo>
                    <a:lnTo>
                      <a:pt x="50" y="37"/>
                    </a:lnTo>
                    <a:lnTo>
                      <a:pt x="53" y="39"/>
                    </a:lnTo>
                    <a:lnTo>
                      <a:pt x="56" y="41"/>
                    </a:lnTo>
                    <a:lnTo>
                      <a:pt x="57" y="42"/>
                    </a:lnTo>
                    <a:lnTo>
                      <a:pt x="60" y="45"/>
                    </a:lnTo>
                    <a:lnTo>
                      <a:pt x="63" y="49"/>
                    </a:lnTo>
                    <a:lnTo>
                      <a:pt x="66" y="51"/>
                    </a:lnTo>
                    <a:lnTo>
                      <a:pt x="73" y="56"/>
                    </a:lnTo>
                    <a:lnTo>
                      <a:pt x="77" y="58"/>
                    </a:lnTo>
                    <a:lnTo>
                      <a:pt x="77" y="59"/>
                    </a:lnTo>
                    <a:lnTo>
                      <a:pt x="77" y="59"/>
                    </a:lnTo>
                    <a:lnTo>
                      <a:pt x="77" y="60"/>
                    </a:lnTo>
                    <a:lnTo>
                      <a:pt x="74" y="61"/>
                    </a:lnTo>
                    <a:lnTo>
                      <a:pt x="73" y="61"/>
                    </a:lnTo>
                    <a:lnTo>
                      <a:pt x="70" y="61"/>
                    </a:lnTo>
                    <a:lnTo>
                      <a:pt x="68" y="61"/>
                    </a:lnTo>
                    <a:lnTo>
                      <a:pt x="65" y="60"/>
                    </a:lnTo>
                    <a:lnTo>
                      <a:pt x="61" y="59"/>
                    </a:lnTo>
                    <a:lnTo>
                      <a:pt x="58" y="58"/>
                    </a:lnTo>
                    <a:lnTo>
                      <a:pt x="57" y="57"/>
                    </a:lnTo>
                    <a:lnTo>
                      <a:pt x="54" y="55"/>
                    </a:lnTo>
                    <a:lnTo>
                      <a:pt x="53" y="54"/>
                    </a:lnTo>
                    <a:lnTo>
                      <a:pt x="52" y="53"/>
                    </a:lnTo>
                    <a:lnTo>
                      <a:pt x="51" y="53"/>
                    </a:lnTo>
                    <a:lnTo>
                      <a:pt x="49" y="53"/>
                    </a:lnTo>
                    <a:lnTo>
                      <a:pt x="47" y="53"/>
                    </a:lnTo>
                    <a:lnTo>
                      <a:pt x="45" y="53"/>
                    </a:lnTo>
                    <a:lnTo>
                      <a:pt x="43" y="52"/>
                    </a:lnTo>
                    <a:lnTo>
                      <a:pt x="40" y="50"/>
                    </a:lnTo>
                    <a:lnTo>
                      <a:pt x="38" y="49"/>
                    </a:lnTo>
                    <a:lnTo>
                      <a:pt x="35" y="47"/>
                    </a:lnTo>
                    <a:lnTo>
                      <a:pt x="32" y="45"/>
                    </a:lnTo>
                    <a:lnTo>
                      <a:pt x="29" y="44"/>
                    </a:lnTo>
                    <a:lnTo>
                      <a:pt x="25" y="42"/>
                    </a:lnTo>
                    <a:lnTo>
                      <a:pt x="24" y="42"/>
                    </a:lnTo>
                    <a:lnTo>
                      <a:pt x="21" y="41"/>
                    </a:lnTo>
                    <a:lnTo>
                      <a:pt x="17" y="38"/>
                    </a:lnTo>
                    <a:lnTo>
                      <a:pt x="15" y="35"/>
                    </a:lnTo>
                    <a:lnTo>
                      <a:pt x="13" y="32"/>
                    </a:lnTo>
                    <a:lnTo>
                      <a:pt x="12" y="31"/>
                    </a:lnTo>
                    <a:lnTo>
                      <a:pt x="11" y="29"/>
                    </a:lnTo>
                    <a:lnTo>
                      <a:pt x="9" y="28"/>
                    </a:lnTo>
                    <a:lnTo>
                      <a:pt x="8" y="27"/>
                    </a:lnTo>
                    <a:lnTo>
                      <a:pt x="8" y="27"/>
                    </a:lnTo>
                    <a:lnTo>
                      <a:pt x="6" y="28"/>
                    </a:lnTo>
                    <a:lnTo>
                      <a:pt x="4" y="29"/>
                    </a:lnTo>
                    <a:lnTo>
                      <a:pt x="4" y="31"/>
                    </a:lnTo>
                    <a:lnTo>
                      <a:pt x="6" y="35"/>
                    </a:lnTo>
                    <a:lnTo>
                      <a:pt x="8" y="39"/>
                    </a:lnTo>
                    <a:lnTo>
                      <a:pt x="9" y="41"/>
                    </a:lnTo>
                    <a:lnTo>
                      <a:pt x="10" y="42"/>
                    </a:lnTo>
                    <a:lnTo>
                      <a:pt x="12" y="44"/>
                    </a:lnTo>
                    <a:lnTo>
                      <a:pt x="13" y="45"/>
                    </a:lnTo>
                    <a:lnTo>
                      <a:pt x="17" y="47"/>
                    </a:lnTo>
                    <a:lnTo>
                      <a:pt x="20" y="49"/>
                    </a:lnTo>
                    <a:lnTo>
                      <a:pt x="26" y="53"/>
                    </a:lnTo>
                    <a:lnTo>
                      <a:pt x="32" y="57"/>
                    </a:lnTo>
                    <a:lnTo>
                      <a:pt x="33" y="58"/>
                    </a:lnTo>
                    <a:lnTo>
                      <a:pt x="35" y="60"/>
                    </a:lnTo>
                    <a:lnTo>
                      <a:pt x="36" y="61"/>
                    </a:lnTo>
                    <a:lnTo>
                      <a:pt x="36" y="62"/>
                    </a:lnTo>
                    <a:lnTo>
                      <a:pt x="35" y="62"/>
                    </a:lnTo>
                    <a:lnTo>
                      <a:pt x="35" y="63"/>
                    </a:lnTo>
                    <a:lnTo>
                      <a:pt x="34" y="64"/>
                    </a:lnTo>
                    <a:lnTo>
                      <a:pt x="33" y="65"/>
                    </a:lnTo>
                    <a:lnTo>
                      <a:pt x="31" y="66"/>
                    </a:lnTo>
                    <a:lnTo>
                      <a:pt x="29" y="68"/>
                    </a:lnTo>
                    <a:lnTo>
                      <a:pt x="25" y="69"/>
                    </a:lnTo>
                    <a:lnTo>
                      <a:pt x="22" y="72"/>
                    </a:lnTo>
                    <a:lnTo>
                      <a:pt x="18" y="73"/>
                    </a:lnTo>
                    <a:lnTo>
                      <a:pt x="14" y="73"/>
                    </a:lnTo>
                    <a:lnTo>
                      <a:pt x="12" y="74"/>
                    </a:lnTo>
                    <a:lnTo>
                      <a:pt x="10" y="74"/>
                    </a:lnTo>
                    <a:lnTo>
                      <a:pt x="9" y="74"/>
                    </a:lnTo>
                    <a:lnTo>
                      <a:pt x="8" y="73"/>
                    </a:lnTo>
                    <a:lnTo>
                      <a:pt x="8" y="72"/>
                    </a:lnTo>
                    <a:lnTo>
                      <a:pt x="6" y="69"/>
                    </a:lnTo>
                    <a:lnTo>
                      <a:pt x="4" y="66"/>
                    </a:lnTo>
                    <a:lnTo>
                      <a:pt x="3" y="62"/>
                    </a:lnTo>
                    <a:lnTo>
                      <a:pt x="2" y="61"/>
                    </a:lnTo>
                    <a:lnTo>
                      <a:pt x="2" y="61"/>
                    </a:lnTo>
                    <a:lnTo>
                      <a:pt x="1" y="61"/>
                    </a:lnTo>
                    <a:lnTo>
                      <a:pt x="0" y="61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2" y="73"/>
                    </a:lnTo>
                    <a:lnTo>
                      <a:pt x="2" y="77"/>
                    </a:lnTo>
                    <a:lnTo>
                      <a:pt x="3" y="81"/>
                    </a:lnTo>
                    <a:lnTo>
                      <a:pt x="3" y="85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4" y="86"/>
                    </a:lnTo>
                    <a:lnTo>
                      <a:pt x="5" y="86"/>
                    </a:lnTo>
                    <a:lnTo>
                      <a:pt x="7" y="87"/>
                    </a:lnTo>
                    <a:lnTo>
                      <a:pt x="9" y="87"/>
                    </a:lnTo>
                    <a:lnTo>
                      <a:pt x="13" y="87"/>
                    </a:lnTo>
                    <a:lnTo>
                      <a:pt x="16" y="86"/>
                    </a:lnTo>
                    <a:lnTo>
                      <a:pt x="19" y="85"/>
                    </a:lnTo>
                    <a:lnTo>
                      <a:pt x="25" y="81"/>
                    </a:lnTo>
                    <a:lnTo>
                      <a:pt x="30" y="78"/>
                    </a:lnTo>
                    <a:lnTo>
                      <a:pt x="34" y="76"/>
                    </a:lnTo>
                    <a:lnTo>
                      <a:pt x="37" y="73"/>
                    </a:lnTo>
                    <a:lnTo>
                      <a:pt x="42" y="70"/>
                    </a:lnTo>
                    <a:lnTo>
                      <a:pt x="43" y="69"/>
                    </a:lnTo>
                    <a:lnTo>
                      <a:pt x="44" y="69"/>
                    </a:lnTo>
                    <a:lnTo>
                      <a:pt x="45" y="68"/>
                    </a:lnTo>
                    <a:lnTo>
                      <a:pt x="46" y="68"/>
                    </a:lnTo>
                    <a:lnTo>
                      <a:pt x="47" y="68"/>
                    </a:lnTo>
                    <a:lnTo>
                      <a:pt x="48" y="69"/>
                    </a:lnTo>
                    <a:lnTo>
                      <a:pt x="49" y="69"/>
                    </a:lnTo>
                    <a:lnTo>
                      <a:pt x="51" y="71"/>
                    </a:lnTo>
                    <a:lnTo>
                      <a:pt x="52" y="72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1" y="74"/>
                    </a:lnTo>
                    <a:lnTo>
                      <a:pt x="49" y="74"/>
                    </a:lnTo>
                    <a:lnTo>
                      <a:pt x="47" y="74"/>
                    </a:lnTo>
                    <a:lnTo>
                      <a:pt x="45" y="74"/>
                    </a:lnTo>
                    <a:lnTo>
                      <a:pt x="44" y="75"/>
                    </a:lnTo>
                    <a:lnTo>
                      <a:pt x="43" y="75"/>
                    </a:lnTo>
                    <a:lnTo>
                      <a:pt x="43" y="75"/>
                    </a:lnTo>
                    <a:lnTo>
                      <a:pt x="43" y="76"/>
                    </a:lnTo>
                    <a:lnTo>
                      <a:pt x="44" y="77"/>
                    </a:lnTo>
                    <a:lnTo>
                      <a:pt x="47" y="77"/>
                    </a:lnTo>
                    <a:lnTo>
                      <a:pt x="50" y="80"/>
                    </a:lnTo>
                    <a:lnTo>
                      <a:pt x="55" y="82"/>
                    </a:lnTo>
                    <a:lnTo>
                      <a:pt x="58" y="85"/>
                    </a:lnTo>
                    <a:lnTo>
                      <a:pt x="61" y="86"/>
                    </a:lnTo>
                    <a:lnTo>
                      <a:pt x="61" y="86"/>
                    </a:lnTo>
                    <a:lnTo>
                      <a:pt x="63" y="85"/>
                    </a:lnTo>
                    <a:lnTo>
                      <a:pt x="64" y="85"/>
                    </a:lnTo>
                    <a:lnTo>
                      <a:pt x="65" y="83"/>
                    </a:lnTo>
                    <a:lnTo>
                      <a:pt x="65" y="81"/>
                    </a:lnTo>
                    <a:lnTo>
                      <a:pt x="65" y="79"/>
                    </a:lnTo>
                    <a:lnTo>
                      <a:pt x="65" y="77"/>
                    </a:lnTo>
                    <a:lnTo>
                      <a:pt x="65" y="74"/>
                    </a:lnTo>
                    <a:lnTo>
                      <a:pt x="64" y="72"/>
                    </a:lnTo>
                    <a:lnTo>
                      <a:pt x="62" y="70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68"/>
                    </a:lnTo>
                    <a:lnTo>
                      <a:pt x="57" y="67"/>
                    </a:lnTo>
                    <a:lnTo>
                      <a:pt x="56" y="65"/>
                    </a:lnTo>
                    <a:lnTo>
                      <a:pt x="54" y="62"/>
                    </a:lnTo>
                    <a:lnTo>
                      <a:pt x="54" y="62"/>
                    </a:lnTo>
                    <a:lnTo>
                      <a:pt x="53" y="61"/>
                    </a:lnTo>
                    <a:lnTo>
                      <a:pt x="54" y="61"/>
                    </a:lnTo>
                    <a:lnTo>
                      <a:pt x="54" y="61"/>
                    </a:lnTo>
                    <a:lnTo>
                      <a:pt x="55" y="61"/>
                    </a:lnTo>
                    <a:lnTo>
                      <a:pt x="57" y="61"/>
                    </a:lnTo>
                    <a:lnTo>
                      <a:pt x="61" y="62"/>
                    </a:lnTo>
                    <a:lnTo>
                      <a:pt x="65" y="63"/>
                    </a:lnTo>
                    <a:lnTo>
                      <a:pt x="69" y="65"/>
                    </a:lnTo>
                    <a:lnTo>
                      <a:pt x="73" y="66"/>
                    </a:lnTo>
                    <a:lnTo>
                      <a:pt x="75" y="67"/>
                    </a:lnTo>
                    <a:lnTo>
                      <a:pt x="77" y="69"/>
                    </a:lnTo>
                    <a:lnTo>
                      <a:pt x="80" y="70"/>
                    </a:lnTo>
                    <a:lnTo>
                      <a:pt x="82" y="73"/>
                    </a:lnTo>
                    <a:lnTo>
                      <a:pt x="85" y="75"/>
                    </a:lnTo>
                    <a:lnTo>
                      <a:pt x="87" y="76"/>
                    </a:lnTo>
                    <a:lnTo>
                      <a:pt x="89" y="77"/>
                    </a:lnTo>
                    <a:lnTo>
                      <a:pt x="90" y="77"/>
                    </a:lnTo>
                    <a:lnTo>
                      <a:pt x="93" y="77"/>
                    </a:lnTo>
                    <a:lnTo>
                      <a:pt x="95" y="76"/>
                    </a:lnTo>
                    <a:lnTo>
                      <a:pt x="95" y="76"/>
                    </a:lnTo>
                    <a:lnTo>
                      <a:pt x="95" y="75"/>
                    </a:lnTo>
                    <a:lnTo>
                      <a:pt x="95" y="73"/>
                    </a:lnTo>
                    <a:lnTo>
                      <a:pt x="95" y="72"/>
                    </a:lnTo>
                    <a:lnTo>
                      <a:pt x="94" y="70"/>
                    </a:lnTo>
                    <a:lnTo>
                      <a:pt x="94" y="69"/>
                    </a:lnTo>
                    <a:lnTo>
                      <a:pt x="93" y="68"/>
                    </a:lnTo>
                    <a:lnTo>
                      <a:pt x="94" y="66"/>
                    </a:lnTo>
                    <a:lnTo>
                      <a:pt x="94" y="65"/>
                    </a:lnTo>
                    <a:lnTo>
                      <a:pt x="95" y="65"/>
                    </a:lnTo>
                    <a:lnTo>
                      <a:pt x="96" y="64"/>
                    </a:lnTo>
                    <a:lnTo>
                      <a:pt x="97" y="64"/>
                    </a:lnTo>
                    <a:lnTo>
                      <a:pt x="101" y="65"/>
                    </a:lnTo>
                    <a:lnTo>
                      <a:pt x="105" y="65"/>
                    </a:lnTo>
                    <a:lnTo>
                      <a:pt x="109" y="65"/>
                    </a:lnTo>
                    <a:lnTo>
                      <a:pt x="112" y="65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23" y="69"/>
                    </a:lnTo>
                    <a:lnTo>
                      <a:pt x="128" y="71"/>
                    </a:lnTo>
                    <a:lnTo>
                      <a:pt x="130" y="72"/>
                    </a:lnTo>
                    <a:lnTo>
                      <a:pt x="132" y="72"/>
                    </a:lnTo>
                    <a:lnTo>
                      <a:pt x="135" y="72"/>
                    </a:lnTo>
                    <a:lnTo>
                      <a:pt x="137" y="72"/>
                    </a:lnTo>
                    <a:lnTo>
                      <a:pt x="140" y="70"/>
                    </a:lnTo>
                    <a:lnTo>
                      <a:pt x="141" y="69"/>
                    </a:lnTo>
                    <a:lnTo>
                      <a:pt x="143" y="67"/>
                    </a:lnTo>
                    <a:lnTo>
                      <a:pt x="144" y="65"/>
                    </a:lnTo>
                    <a:lnTo>
                      <a:pt x="144" y="64"/>
                    </a:lnTo>
                    <a:lnTo>
                      <a:pt x="145" y="61"/>
                    </a:lnTo>
                    <a:lnTo>
                      <a:pt x="144" y="60"/>
                    </a:lnTo>
                    <a:lnTo>
                      <a:pt x="144" y="59"/>
                    </a:lnTo>
                    <a:lnTo>
                      <a:pt x="143" y="58"/>
                    </a:lnTo>
                    <a:lnTo>
                      <a:pt x="141" y="57"/>
                    </a:lnTo>
                    <a:lnTo>
                      <a:pt x="137" y="55"/>
                    </a:lnTo>
                    <a:lnTo>
                      <a:pt x="132" y="51"/>
                    </a:lnTo>
                    <a:lnTo>
                      <a:pt x="126" y="48"/>
                    </a:lnTo>
                    <a:lnTo>
                      <a:pt x="123" y="46"/>
                    </a:lnTo>
                    <a:lnTo>
                      <a:pt x="122" y="46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0" y="44"/>
                    </a:lnTo>
                    <a:lnTo>
                      <a:pt x="119" y="43"/>
                    </a:lnTo>
                    <a:lnTo>
                      <a:pt x="119" y="42"/>
                    </a:lnTo>
                    <a:lnTo>
                      <a:pt x="118" y="41"/>
                    </a:lnTo>
                    <a:lnTo>
                      <a:pt x="119" y="41"/>
                    </a:lnTo>
                    <a:lnTo>
                      <a:pt x="119" y="39"/>
                    </a:lnTo>
                    <a:lnTo>
                      <a:pt x="118" y="37"/>
                    </a:lnTo>
                    <a:lnTo>
                      <a:pt x="118" y="37"/>
                    </a:lnTo>
                    <a:lnTo>
                      <a:pt x="118" y="36"/>
                    </a:lnTo>
                    <a:lnTo>
                      <a:pt x="118" y="35"/>
                    </a:lnTo>
                    <a:lnTo>
                      <a:pt x="119" y="33"/>
                    </a:lnTo>
                    <a:lnTo>
                      <a:pt x="119" y="32"/>
                    </a:lnTo>
                    <a:lnTo>
                      <a:pt x="120" y="32"/>
                    </a:lnTo>
                    <a:lnTo>
                      <a:pt x="121" y="32"/>
                    </a:lnTo>
                    <a:lnTo>
                      <a:pt x="122" y="32"/>
                    </a:lnTo>
                    <a:lnTo>
                      <a:pt x="125" y="32"/>
                    </a:lnTo>
                    <a:lnTo>
                      <a:pt x="127" y="32"/>
                    </a:lnTo>
                    <a:lnTo>
                      <a:pt x="130" y="34"/>
                    </a:lnTo>
                    <a:lnTo>
                      <a:pt x="135" y="35"/>
                    </a:lnTo>
                    <a:lnTo>
                      <a:pt x="140" y="37"/>
                    </a:lnTo>
                    <a:lnTo>
                      <a:pt x="143" y="38"/>
                    </a:lnTo>
                    <a:lnTo>
                      <a:pt x="145" y="39"/>
                    </a:lnTo>
                    <a:lnTo>
                      <a:pt x="147" y="40"/>
                    </a:lnTo>
                    <a:lnTo>
                      <a:pt x="148" y="40"/>
                    </a:lnTo>
                    <a:lnTo>
                      <a:pt x="149" y="39"/>
                    </a:lnTo>
                    <a:lnTo>
                      <a:pt x="151" y="38"/>
                    </a:lnTo>
                    <a:lnTo>
                      <a:pt x="153" y="38"/>
                    </a:lnTo>
                    <a:lnTo>
                      <a:pt x="153" y="38"/>
                    </a:lnTo>
                    <a:lnTo>
                      <a:pt x="154" y="37"/>
                    </a:lnTo>
                    <a:lnTo>
                      <a:pt x="154" y="37"/>
                    </a:lnTo>
                    <a:lnTo>
                      <a:pt x="155" y="37"/>
                    </a:lnTo>
                    <a:lnTo>
                      <a:pt x="156" y="33"/>
                    </a:lnTo>
                    <a:lnTo>
                      <a:pt x="156" y="29"/>
                    </a:lnTo>
                    <a:lnTo>
                      <a:pt x="156" y="27"/>
                    </a:lnTo>
                    <a:lnTo>
                      <a:pt x="155" y="24"/>
                    </a:lnTo>
                    <a:lnTo>
                      <a:pt x="154" y="24"/>
                    </a:lnTo>
                    <a:lnTo>
                      <a:pt x="153" y="23"/>
                    </a:lnTo>
                    <a:lnTo>
                      <a:pt x="153" y="22"/>
                    </a:lnTo>
                    <a:lnTo>
                      <a:pt x="151" y="22"/>
                    </a:lnTo>
                    <a:lnTo>
                      <a:pt x="150" y="23"/>
                    </a:lnTo>
                    <a:lnTo>
                      <a:pt x="150" y="23"/>
                    </a:lnTo>
                    <a:lnTo>
                      <a:pt x="150" y="24"/>
                    </a:lnTo>
                    <a:lnTo>
                      <a:pt x="149" y="24"/>
                    </a:lnTo>
                    <a:lnTo>
                      <a:pt x="147" y="25"/>
                    </a:lnTo>
                    <a:lnTo>
                      <a:pt x="143" y="28"/>
                    </a:lnTo>
                    <a:lnTo>
                      <a:pt x="142" y="28"/>
                    </a:lnTo>
                    <a:lnTo>
                      <a:pt x="141" y="28"/>
                    </a:lnTo>
                    <a:lnTo>
                      <a:pt x="138" y="28"/>
                    </a:lnTo>
                    <a:lnTo>
                      <a:pt x="137" y="29"/>
                    </a:lnTo>
                    <a:lnTo>
                      <a:pt x="132" y="28"/>
                    </a:lnTo>
                    <a:lnTo>
                      <a:pt x="127" y="28"/>
                    </a:lnTo>
                    <a:lnTo>
                      <a:pt x="118" y="27"/>
                    </a:lnTo>
                    <a:lnTo>
                      <a:pt x="114" y="26"/>
                    </a:lnTo>
                    <a:lnTo>
                      <a:pt x="113" y="25"/>
                    </a:lnTo>
                    <a:lnTo>
                      <a:pt x="113" y="25"/>
                    </a:lnTo>
                    <a:lnTo>
                      <a:pt x="113" y="24"/>
                    </a:lnTo>
                    <a:lnTo>
                      <a:pt x="112" y="24"/>
                    </a:lnTo>
                    <a:lnTo>
                      <a:pt x="112" y="21"/>
                    </a:lnTo>
                    <a:lnTo>
                      <a:pt x="110" y="20"/>
                    </a:lnTo>
                    <a:lnTo>
                      <a:pt x="109" y="18"/>
                    </a:lnTo>
                    <a:lnTo>
                      <a:pt x="108" y="16"/>
                    </a:lnTo>
                    <a:lnTo>
                      <a:pt x="106" y="15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5" y="12"/>
                    </a:lnTo>
                    <a:lnTo>
                      <a:pt x="105" y="12"/>
                    </a:lnTo>
                    <a:lnTo>
                      <a:pt x="105" y="11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6" y="6"/>
                    </a:lnTo>
                    <a:lnTo>
                      <a:pt x="106" y="5"/>
                    </a:lnTo>
                    <a:lnTo>
                      <a:pt x="106" y="4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5" y="1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2" y="1"/>
                    </a:lnTo>
                    <a:lnTo>
                      <a:pt x="101" y="2"/>
                    </a:lnTo>
                    <a:lnTo>
                      <a:pt x="101" y="3"/>
                    </a:lnTo>
                    <a:lnTo>
                      <a:pt x="100" y="4"/>
                    </a:lnTo>
                    <a:lnTo>
                      <a:pt x="97" y="8"/>
                    </a:lnTo>
                    <a:lnTo>
                      <a:pt x="93" y="13"/>
                    </a:lnTo>
                    <a:lnTo>
                      <a:pt x="89" y="18"/>
                    </a:lnTo>
                    <a:lnTo>
                      <a:pt x="86" y="22"/>
                    </a:lnTo>
                    <a:lnTo>
                      <a:pt x="84" y="24"/>
                    </a:lnTo>
                    <a:lnTo>
                      <a:pt x="83" y="24"/>
                    </a:lnTo>
                    <a:lnTo>
                      <a:pt x="81" y="25"/>
                    </a:lnTo>
                    <a:lnTo>
                      <a:pt x="80" y="25"/>
                    </a:lnTo>
                    <a:lnTo>
                      <a:pt x="79" y="25"/>
                    </a:lnTo>
                    <a:lnTo>
                      <a:pt x="78" y="25"/>
                    </a:lnTo>
                    <a:lnTo>
                      <a:pt x="78" y="24"/>
                    </a:lnTo>
                    <a:lnTo>
                      <a:pt x="78" y="24"/>
                    </a:lnTo>
                    <a:lnTo>
                      <a:pt x="80" y="19"/>
                    </a:lnTo>
                    <a:lnTo>
                      <a:pt x="81" y="14"/>
                    </a:lnTo>
                    <a:lnTo>
                      <a:pt x="82" y="13"/>
                    </a:lnTo>
                    <a:lnTo>
                      <a:pt x="82" y="11"/>
                    </a:lnTo>
                    <a:lnTo>
                      <a:pt x="81" y="9"/>
                    </a:lnTo>
                    <a:lnTo>
                      <a:pt x="80" y="7"/>
                    </a:lnTo>
                    <a:lnTo>
                      <a:pt x="80" y="7"/>
                    </a:lnTo>
                    <a:lnTo>
                      <a:pt x="79" y="6"/>
                    </a:lnTo>
                    <a:lnTo>
                      <a:pt x="78" y="7"/>
                    </a:lnTo>
                    <a:lnTo>
                      <a:pt x="78" y="7"/>
                    </a:lnTo>
                    <a:lnTo>
                      <a:pt x="77" y="9"/>
                    </a:lnTo>
                    <a:lnTo>
                      <a:pt x="76" y="12"/>
                    </a:lnTo>
                    <a:lnTo>
                      <a:pt x="74" y="16"/>
                    </a:lnTo>
                    <a:lnTo>
                      <a:pt x="73" y="18"/>
                    </a:lnTo>
                    <a:lnTo>
                      <a:pt x="71" y="20"/>
                    </a:lnTo>
                    <a:lnTo>
                      <a:pt x="69" y="21"/>
                    </a:lnTo>
                    <a:lnTo>
                      <a:pt x="68" y="22"/>
                    </a:lnTo>
                    <a:lnTo>
                      <a:pt x="67" y="23"/>
                    </a:lnTo>
                    <a:lnTo>
                      <a:pt x="65" y="24"/>
                    </a:lnTo>
                    <a:lnTo>
                      <a:pt x="65" y="25"/>
                    </a:lnTo>
                    <a:lnTo>
                      <a:pt x="64" y="26"/>
                    </a:lnTo>
                    <a:lnTo>
                      <a:pt x="64" y="27"/>
                    </a:lnTo>
                    <a:lnTo>
                      <a:pt x="64" y="27"/>
                    </a:lnTo>
                    <a:lnTo>
                      <a:pt x="64" y="28"/>
                    </a:lnTo>
                    <a:lnTo>
                      <a:pt x="65" y="28"/>
                    </a:lnTo>
                    <a:lnTo>
                      <a:pt x="67" y="28"/>
                    </a:lnTo>
                    <a:lnTo>
                      <a:pt x="71" y="29"/>
                    </a:lnTo>
                    <a:lnTo>
                      <a:pt x="76" y="30"/>
                    </a:lnTo>
                    <a:lnTo>
                      <a:pt x="81" y="31"/>
                    </a:lnTo>
                    <a:lnTo>
                      <a:pt x="85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śľiḓè">
                <a:extLst>
                  <a:ext uri="{FF2B5EF4-FFF2-40B4-BE49-F238E27FC236}">
                    <a16:creationId xmlns:a16="http://schemas.microsoft.com/office/drawing/2014/main" id="{3D558004-110E-EC44-AEE3-33621FB77A6B}"/>
                  </a:ext>
                </a:extLst>
              </p:cNvPr>
              <p:cNvSpPr/>
              <p:nvPr/>
            </p:nvSpPr>
            <p:spPr bwMode="auto">
              <a:xfrm>
                <a:off x="2492376" y="3494088"/>
                <a:ext cx="1190625" cy="766763"/>
              </a:xfrm>
              <a:custGeom>
                <a:avLst/>
                <a:gdLst>
                  <a:gd name="T0" fmla="*/ 238 w 750"/>
                  <a:gd name="T1" fmla="*/ 410 h 483"/>
                  <a:gd name="T2" fmla="*/ 260 w 750"/>
                  <a:gd name="T3" fmla="*/ 439 h 483"/>
                  <a:gd name="T4" fmla="*/ 256 w 750"/>
                  <a:gd name="T5" fmla="*/ 482 h 483"/>
                  <a:gd name="T6" fmla="*/ 230 w 750"/>
                  <a:gd name="T7" fmla="*/ 454 h 483"/>
                  <a:gd name="T8" fmla="*/ 255 w 750"/>
                  <a:gd name="T9" fmla="*/ 473 h 483"/>
                  <a:gd name="T10" fmla="*/ 249 w 750"/>
                  <a:gd name="T11" fmla="*/ 443 h 483"/>
                  <a:gd name="T12" fmla="*/ 234 w 750"/>
                  <a:gd name="T13" fmla="*/ 401 h 483"/>
                  <a:gd name="T14" fmla="*/ 260 w 750"/>
                  <a:gd name="T15" fmla="*/ 397 h 483"/>
                  <a:gd name="T16" fmla="*/ 28 w 750"/>
                  <a:gd name="T17" fmla="*/ 433 h 483"/>
                  <a:gd name="T18" fmla="*/ 13 w 750"/>
                  <a:gd name="T19" fmla="*/ 428 h 483"/>
                  <a:gd name="T20" fmla="*/ 0 w 750"/>
                  <a:gd name="T21" fmla="*/ 419 h 483"/>
                  <a:gd name="T22" fmla="*/ 37 w 750"/>
                  <a:gd name="T23" fmla="*/ 447 h 483"/>
                  <a:gd name="T24" fmla="*/ 123 w 750"/>
                  <a:gd name="T25" fmla="*/ 381 h 483"/>
                  <a:gd name="T26" fmla="*/ 160 w 750"/>
                  <a:gd name="T27" fmla="*/ 436 h 483"/>
                  <a:gd name="T28" fmla="*/ 224 w 750"/>
                  <a:gd name="T29" fmla="*/ 423 h 483"/>
                  <a:gd name="T30" fmla="*/ 193 w 750"/>
                  <a:gd name="T31" fmla="*/ 391 h 483"/>
                  <a:gd name="T32" fmla="*/ 216 w 750"/>
                  <a:gd name="T33" fmla="*/ 409 h 483"/>
                  <a:gd name="T34" fmla="*/ 278 w 750"/>
                  <a:gd name="T35" fmla="*/ 482 h 483"/>
                  <a:gd name="T36" fmla="*/ 351 w 750"/>
                  <a:gd name="T37" fmla="*/ 426 h 483"/>
                  <a:gd name="T38" fmla="*/ 437 w 750"/>
                  <a:gd name="T39" fmla="*/ 430 h 483"/>
                  <a:gd name="T40" fmla="*/ 411 w 750"/>
                  <a:gd name="T41" fmla="*/ 359 h 483"/>
                  <a:gd name="T42" fmla="*/ 388 w 750"/>
                  <a:gd name="T43" fmla="*/ 381 h 483"/>
                  <a:gd name="T44" fmla="*/ 423 w 750"/>
                  <a:gd name="T45" fmla="*/ 447 h 483"/>
                  <a:gd name="T46" fmla="*/ 405 w 750"/>
                  <a:gd name="T47" fmla="*/ 417 h 483"/>
                  <a:gd name="T48" fmla="*/ 401 w 750"/>
                  <a:gd name="T49" fmla="*/ 366 h 483"/>
                  <a:gd name="T50" fmla="*/ 427 w 750"/>
                  <a:gd name="T51" fmla="*/ 408 h 483"/>
                  <a:gd name="T52" fmla="*/ 448 w 750"/>
                  <a:gd name="T53" fmla="*/ 334 h 483"/>
                  <a:gd name="T54" fmla="*/ 498 w 750"/>
                  <a:gd name="T55" fmla="*/ 301 h 483"/>
                  <a:gd name="T56" fmla="*/ 551 w 750"/>
                  <a:gd name="T57" fmla="*/ 375 h 483"/>
                  <a:gd name="T58" fmla="*/ 583 w 750"/>
                  <a:gd name="T59" fmla="*/ 330 h 483"/>
                  <a:gd name="T60" fmla="*/ 544 w 750"/>
                  <a:gd name="T61" fmla="*/ 279 h 483"/>
                  <a:gd name="T62" fmla="*/ 565 w 750"/>
                  <a:gd name="T63" fmla="*/ 265 h 483"/>
                  <a:gd name="T64" fmla="*/ 537 w 750"/>
                  <a:gd name="T65" fmla="*/ 269 h 483"/>
                  <a:gd name="T66" fmla="*/ 572 w 750"/>
                  <a:gd name="T67" fmla="*/ 333 h 483"/>
                  <a:gd name="T68" fmla="*/ 602 w 750"/>
                  <a:gd name="T69" fmla="*/ 327 h 483"/>
                  <a:gd name="T70" fmla="*/ 589 w 750"/>
                  <a:gd name="T71" fmla="*/ 271 h 483"/>
                  <a:gd name="T72" fmla="*/ 650 w 750"/>
                  <a:gd name="T73" fmla="*/ 233 h 483"/>
                  <a:gd name="T74" fmla="*/ 668 w 750"/>
                  <a:gd name="T75" fmla="*/ 220 h 483"/>
                  <a:gd name="T76" fmla="*/ 613 w 750"/>
                  <a:gd name="T77" fmla="*/ 169 h 483"/>
                  <a:gd name="T78" fmla="*/ 644 w 750"/>
                  <a:gd name="T79" fmla="*/ 157 h 483"/>
                  <a:gd name="T80" fmla="*/ 690 w 750"/>
                  <a:gd name="T81" fmla="*/ 213 h 483"/>
                  <a:gd name="T82" fmla="*/ 658 w 750"/>
                  <a:gd name="T83" fmla="*/ 175 h 483"/>
                  <a:gd name="T84" fmla="*/ 620 w 750"/>
                  <a:gd name="T85" fmla="*/ 169 h 483"/>
                  <a:gd name="T86" fmla="*/ 664 w 750"/>
                  <a:gd name="T87" fmla="*/ 208 h 483"/>
                  <a:gd name="T88" fmla="*/ 710 w 750"/>
                  <a:gd name="T89" fmla="*/ 149 h 483"/>
                  <a:gd name="T90" fmla="*/ 697 w 750"/>
                  <a:gd name="T91" fmla="*/ 143 h 483"/>
                  <a:gd name="T92" fmla="*/ 641 w 750"/>
                  <a:gd name="T93" fmla="*/ 104 h 483"/>
                  <a:gd name="T94" fmla="*/ 692 w 750"/>
                  <a:gd name="T95" fmla="*/ 96 h 483"/>
                  <a:gd name="T96" fmla="*/ 709 w 750"/>
                  <a:gd name="T97" fmla="*/ 135 h 483"/>
                  <a:gd name="T98" fmla="*/ 650 w 750"/>
                  <a:gd name="T99" fmla="*/ 108 h 483"/>
                  <a:gd name="T100" fmla="*/ 667 w 750"/>
                  <a:gd name="T101" fmla="*/ 97 h 483"/>
                  <a:gd name="T102" fmla="*/ 718 w 750"/>
                  <a:gd name="T103" fmla="*/ 126 h 483"/>
                  <a:gd name="T104" fmla="*/ 706 w 750"/>
                  <a:gd name="T105" fmla="*/ 61 h 483"/>
                  <a:gd name="T106" fmla="*/ 732 w 750"/>
                  <a:gd name="T107" fmla="*/ 81 h 483"/>
                  <a:gd name="T108" fmla="*/ 669 w 750"/>
                  <a:gd name="T109" fmla="*/ 73 h 483"/>
                  <a:gd name="T110" fmla="*/ 673 w 750"/>
                  <a:gd name="T111" fmla="*/ 53 h 483"/>
                  <a:gd name="T112" fmla="*/ 654 w 750"/>
                  <a:gd name="T113" fmla="*/ 62 h 483"/>
                  <a:gd name="T114" fmla="*/ 698 w 750"/>
                  <a:gd name="T115" fmla="*/ 91 h 483"/>
                  <a:gd name="T116" fmla="*/ 741 w 750"/>
                  <a:gd name="T117" fmla="*/ 77 h 483"/>
                  <a:gd name="T118" fmla="*/ 662 w 750"/>
                  <a:gd name="T119" fmla="*/ 9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50" h="483">
                    <a:moveTo>
                      <a:pt x="265" y="417"/>
                    </a:moveTo>
                    <a:lnTo>
                      <a:pt x="258" y="417"/>
                    </a:lnTo>
                    <a:lnTo>
                      <a:pt x="258" y="414"/>
                    </a:lnTo>
                    <a:lnTo>
                      <a:pt x="257" y="411"/>
                    </a:lnTo>
                    <a:lnTo>
                      <a:pt x="257" y="408"/>
                    </a:lnTo>
                    <a:lnTo>
                      <a:pt x="256" y="405"/>
                    </a:lnTo>
                    <a:lnTo>
                      <a:pt x="255" y="404"/>
                    </a:lnTo>
                    <a:lnTo>
                      <a:pt x="253" y="403"/>
                    </a:lnTo>
                    <a:lnTo>
                      <a:pt x="251" y="401"/>
                    </a:lnTo>
                    <a:lnTo>
                      <a:pt x="249" y="401"/>
                    </a:lnTo>
                    <a:lnTo>
                      <a:pt x="246" y="401"/>
                    </a:lnTo>
                    <a:lnTo>
                      <a:pt x="244" y="402"/>
                    </a:lnTo>
                    <a:lnTo>
                      <a:pt x="241" y="404"/>
                    </a:lnTo>
                    <a:lnTo>
                      <a:pt x="241" y="405"/>
                    </a:lnTo>
                    <a:lnTo>
                      <a:pt x="239" y="408"/>
                    </a:lnTo>
                    <a:lnTo>
                      <a:pt x="238" y="410"/>
                    </a:lnTo>
                    <a:lnTo>
                      <a:pt x="238" y="414"/>
                    </a:lnTo>
                    <a:lnTo>
                      <a:pt x="238" y="417"/>
                    </a:lnTo>
                    <a:lnTo>
                      <a:pt x="238" y="420"/>
                    </a:lnTo>
                    <a:lnTo>
                      <a:pt x="238" y="421"/>
                    </a:lnTo>
                    <a:lnTo>
                      <a:pt x="238" y="423"/>
                    </a:lnTo>
                    <a:lnTo>
                      <a:pt x="239" y="425"/>
                    </a:lnTo>
                    <a:lnTo>
                      <a:pt x="240" y="426"/>
                    </a:lnTo>
                    <a:lnTo>
                      <a:pt x="241" y="428"/>
                    </a:lnTo>
                    <a:lnTo>
                      <a:pt x="242" y="429"/>
                    </a:lnTo>
                    <a:lnTo>
                      <a:pt x="244" y="430"/>
                    </a:lnTo>
                    <a:lnTo>
                      <a:pt x="245" y="431"/>
                    </a:lnTo>
                    <a:lnTo>
                      <a:pt x="249" y="433"/>
                    </a:lnTo>
                    <a:lnTo>
                      <a:pt x="251" y="434"/>
                    </a:lnTo>
                    <a:lnTo>
                      <a:pt x="253" y="434"/>
                    </a:lnTo>
                    <a:lnTo>
                      <a:pt x="257" y="437"/>
                    </a:lnTo>
                    <a:lnTo>
                      <a:pt x="260" y="439"/>
                    </a:lnTo>
                    <a:lnTo>
                      <a:pt x="262" y="442"/>
                    </a:lnTo>
                    <a:lnTo>
                      <a:pt x="264" y="444"/>
                    </a:lnTo>
                    <a:lnTo>
                      <a:pt x="265" y="447"/>
                    </a:lnTo>
                    <a:lnTo>
                      <a:pt x="266" y="450"/>
                    </a:lnTo>
                    <a:lnTo>
                      <a:pt x="267" y="454"/>
                    </a:lnTo>
                    <a:lnTo>
                      <a:pt x="267" y="458"/>
                    </a:lnTo>
                    <a:lnTo>
                      <a:pt x="266" y="463"/>
                    </a:lnTo>
                    <a:lnTo>
                      <a:pt x="265" y="469"/>
                    </a:lnTo>
                    <a:lnTo>
                      <a:pt x="265" y="471"/>
                    </a:lnTo>
                    <a:lnTo>
                      <a:pt x="264" y="473"/>
                    </a:lnTo>
                    <a:lnTo>
                      <a:pt x="263" y="475"/>
                    </a:lnTo>
                    <a:lnTo>
                      <a:pt x="261" y="477"/>
                    </a:lnTo>
                    <a:lnTo>
                      <a:pt x="261" y="478"/>
                    </a:lnTo>
                    <a:lnTo>
                      <a:pt x="259" y="479"/>
                    </a:lnTo>
                    <a:lnTo>
                      <a:pt x="257" y="481"/>
                    </a:lnTo>
                    <a:lnTo>
                      <a:pt x="256" y="482"/>
                    </a:lnTo>
                    <a:lnTo>
                      <a:pt x="254" y="482"/>
                    </a:lnTo>
                    <a:lnTo>
                      <a:pt x="253" y="483"/>
                    </a:lnTo>
                    <a:lnTo>
                      <a:pt x="250" y="483"/>
                    </a:lnTo>
                    <a:lnTo>
                      <a:pt x="248" y="483"/>
                    </a:lnTo>
                    <a:lnTo>
                      <a:pt x="245" y="483"/>
                    </a:lnTo>
                    <a:lnTo>
                      <a:pt x="242" y="482"/>
                    </a:lnTo>
                    <a:lnTo>
                      <a:pt x="240" y="482"/>
                    </a:lnTo>
                    <a:lnTo>
                      <a:pt x="237" y="481"/>
                    </a:lnTo>
                    <a:lnTo>
                      <a:pt x="236" y="478"/>
                    </a:lnTo>
                    <a:lnTo>
                      <a:pt x="234" y="476"/>
                    </a:lnTo>
                    <a:lnTo>
                      <a:pt x="232" y="474"/>
                    </a:lnTo>
                    <a:lnTo>
                      <a:pt x="231" y="470"/>
                    </a:lnTo>
                    <a:lnTo>
                      <a:pt x="231" y="468"/>
                    </a:lnTo>
                    <a:lnTo>
                      <a:pt x="230" y="464"/>
                    </a:lnTo>
                    <a:lnTo>
                      <a:pt x="230" y="459"/>
                    </a:lnTo>
                    <a:lnTo>
                      <a:pt x="230" y="454"/>
                    </a:lnTo>
                    <a:lnTo>
                      <a:pt x="236" y="454"/>
                    </a:lnTo>
                    <a:lnTo>
                      <a:pt x="236" y="459"/>
                    </a:lnTo>
                    <a:lnTo>
                      <a:pt x="236" y="464"/>
                    </a:lnTo>
                    <a:lnTo>
                      <a:pt x="237" y="467"/>
                    </a:lnTo>
                    <a:lnTo>
                      <a:pt x="239" y="470"/>
                    </a:lnTo>
                    <a:lnTo>
                      <a:pt x="240" y="471"/>
                    </a:lnTo>
                    <a:lnTo>
                      <a:pt x="241" y="473"/>
                    </a:lnTo>
                    <a:lnTo>
                      <a:pt x="241" y="474"/>
                    </a:lnTo>
                    <a:lnTo>
                      <a:pt x="243" y="474"/>
                    </a:lnTo>
                    <a:lnTo>
                      <a:pt x="244" y="474"/>
                    </a:lnTo>
                    <a:lnTo>
                      <a:pt x="245" y="475"/>
                    </a:lnTo>
                    <a:lnTo>
                      <a:pt x="247" y="475"/>
                    </a:lnTo>
                    <a:lnTo>
                      <a:pt x="249" y="475"/>
                    </a:lnTo>
                    <a:lnTo>
                      <a:pt x="251" y="475"/>
                    </a:lnTo>
                    <a:lnTo>
                      <a:pt x="253" y="474"/>
                    </a:lnTo>
                    <a:lnTo>
                      <a:pt x="255" y="473"/>
                    </a:lnTo>
                    <a:lnTo>
                      <a:pt x="257" y="471"/>
                    </a:lnTo>
                    <a:lnTo>
                      <a:pt x="258" y="469"/>
                    </a:lnTo>
                    <a:lnTo>
                      <a:pt x="259" y="466"/>
                    </a:lnTo>
                    <a:lnTo>
                      <a:pt x="260" y="463"/>
                    </a:lnTo>
                    <a:lnTo>
                      <a:pt x="260" y="460"/>
                    </a:lnTo>
                    <a:lnTo>
                      <a:pt x="260" y="457"/>
                    </a:lnTo>
                    <a:lnTo>
                      <a:pt x="259" y="454"/>
                    </a:lnTo>
                    <a:lnTo>
                      <a:pt x="258" y="453"/>
                    </a:lnTo>
                    <a:lnTo>
                      <a:pt x="257" y="450"/>
                    </a:lnTo>
                    <a:lnTo>
                      <a:pt x="257" y="449"/>
                    </a:lnTo>
                    <a:lnTo>
                      <a:pt x="255" y="447"/>
                    </a:lnTo>
                    <a:lnTo>
                      <a:pt x="253" y="446"/>
                    </a:lnTo>
                    <a:lnTo>
                      <a:pt x="251" y="445"/>
                    </a:lnTo>
                    <a:lnTo>
                      <a:pt x="251" y="445"/>
                    </a:lnTo>
                    <a:lnTo>
                      <a:pt x="250" y="444"/>
                    </a:lnTo>
                    <a:lnTo>
                      <a:pt x="249" y="443"/>
                    </a:lnTo>
                    <a:lnTo>
                      <a:pt x="246" y="442"/>
                    </a:lnTo>
                    <a:lnTo>
                      <a:pt x="241" y="439"/>
                    </a:lnTo>
                    <a:lnTo>
                      <a:pt x="238" y="437"/>
                    </a:lnTo>
                    <a:lnTo>
                      <a:pt x="236" y="436"/>
                    </a:lnTo>
                    <a:lnTo>
                      <a:pt x="234" y="434"/>
                    </a:lnTo>
                    <a:lnTo>
                      <a:pt x="233" y="432"/>
                    </a:lnTo>
                    <a:lnTo>
                      <a:pt x="232" y="430"/>
                    </a:lnTo>
                    <a:lnTo>
                      <a:pt x="232" y="427"/>
                    </a:lnTo>
                    <a:lnTo>
                      <a:pt x="231" y="424"/>
                    </a:lnTo>
                    <a:lnTo>
                      <a:pt x="231" y="421"/>
                    </a:lnTo>
                    <a:lnTo>
                      <a:pt x="231" y="417"/>
                    </a:lnTo>
                    <a:lnTo>
                      <a:pt x="231" y="412"/>
                    </a:lnTo>
                    <a:lnTo>
                      <a:pt x="232" y="407"/>
                    </a:lnTo>
                    <a:lnTo>
                      <a:pt x="232" y="405"/>
                    </a:lnTo>
                    <a:lnTo>
                      <a:pt x="233" y="403"/>
                    </a:lnTo>
                    <a:lnTo>
                      <a:pt x="234" y="401"/>
                    </a:lnTo>
                    <a:lnTo>
                      <a:pt x="235" y="399"/>
                    </a:lnTo>
                    <a:lnTo>
                      <a:pt x="236" y="397"/>
                    </a:lnTo>
                    <a:lnTo>
                      <a:pt x="237" y="397"/>
                    </a:lnTo>
                    <a:lnTo>
                      <a:pt x="239" y="395"/>
                    </a:lnTo>
                    <a:lnTo>
                      <a:pt x="241" y="394"/>
                    </a:lnTo>
                    <a:lnTo>
                      <a:pt x="242" y="393"/>
                    </a:lnTo>
                    <a:lnTo>
                      <a:pt x="244" y="393"/>
                    </a:lnTo>
                    <a:lnTo>
                      <a:pt x="245" y="393"/>
                    </a:lnTo>
                    <a:lnTo>
                      <a:pt x="248" y="393"/>
                    </a:lnTo>
                    <a:lnTo>
                      <a:pt x="249" y="393"/>
                    </a:lnTo>
                    <a:lnTo>
                      <a:pt x="252" y="393"/>
                    </a:lnTo>
                    <a:lnTo>
                      <a:pt x="253" y="393"/>
                    </a:lnTo>
                    <a:lnTo>
                      <a:pt x="256" y="394"/>
                    </a:lnTo>
                    <a:lnTo>
                      <a:pt x="257" y="395"/>
                    </a:lnTo>
                    <a:lnTo>
                      <a:pt x="258" y="396"/>
                    </a:lnTo>
                    <a:lnTo>
                      <a:pt x="260" y="397"/>
                    </a:lnTo>
                    <a:lnTo>
                      <a:pt x="261" y="399"/>
                    </a:lnTo>
                    <a:lnTo>
                      <a:pt x="262" y="401"/>
                    </a:lnTo>
                    <a:lnTo>
                      <a:pt x="263" y="403"/>
                    </a:lnTo>
                    <a:lnTo>
                      <a:pt x="264" y="405"/>
                    </a:lnTo>
                    <a:lnTo>
                      <a:pt x="264" y="407"/>
                    </a:lnTo>
                    <a:lnTo>
                      <a:pt x="265" y="412"/>
                    </a:lnTo>
                    <a:lnTo>
                      <a:pt x="265" y="417"/>
                    </a:lnTo>
                    <a:lnTo>
                      <a:pt x="265" y="417"/>
                    </a:lnTo>
                    <a:close/>
                    <a:moveTo>
                      <a:pt x="16" y="438"/>
                    </a:moveTo>
                    <a:lnTo>
                      <a:pt x="18" y="438"/>
                    </a:lnTo>
                    <a:lnTo>
                      <a:pt x="20" y="438"/>
                    </a:lnTo>
                    <a:lnTo>
                      <a:pt x="21" y="437"/>
                    </a:lnTo>
                    <a:lnTo>
                      <a:pt x="23" y="436"/>
                    </a:lnTo>
                    <a:lnTo>
                      <a:pt x="24" y="435"/>
                    </a:lnTo>
                    <a:lnTo>
                      <a:pt x="27" y="434"/>
                    </a:lnTo>
                    <a:lnTo>
                      <a:pt x="28" y="433"/>
                    </a:lnTo>
                    <a:lnTo>
                      <a:pt x="29" y="431"/>
                    </a:lnTo>
                    <a:lnTo>
                      <a:pt x="30" y="430"/>
                    </a:lnTo>
                    <a:lnTo>
                      <a:pt x="32" y="428"/>
                    </a:lnTo>
                    <a:lnTo>
                      <a:pt x="32" y="425"/>
                    </a:lnTo>
                    <a:lnTo>
                      <a:pt x="34" y="423"/>
                    </a:lnTo>
                    <a:lnTo>
                      <a:pt x="58" y="358"/>
                    </a:lnTo>
                    <a:lnTo>
                      <a:pt x="51" y="355"/>
                    </a:lnTo>
                    <a:lnTo>
                      <a:pt x="27" y="420"/>
                    </a:lnTo>
                    <a:lnTo>
                      <a:pt x="25" y="423"/>
                    </a:lnTo>
                    <a:lnTo>
                      <a:pt x="24" y="425"/>
                    </a:lnTo>
                    <a:lnTo>
                      <a:pt x="23" y="426"/>
                    </a:lnTo>
                    <a:lnTo>
                      <a:pt x="20" y="428"/>
                    </a:lnTo>
                    <a:lnTo>
                      <a:pt x="19" y="429"/>
                    </a:lnTo>
                    <a:lnTo>
                      <a:pt x="17" y="429"/>
                    </a:lnTo>
                    <a:lnTo>
                      <a:pt x="15" y="429"/>
                    </a:lnTo>
                    <a:lnTo>
                      <a:pt x="13" y="428"/>
                    </a:lnTo>
                    <a:lnTo>
                      <a:pt x="12" y="427"/>
                    </a:lnTo>
                    <a:lnTo>
                      <a:pt x="10" y="425"/>
                    </a:lnTo>
                    <a:lnTo>
                      <a:pt x="9" y="424"/>
                    </a:lnTo>
                    <a:lnTo>
                      <a:pt x="8" y="421"/>
                    </a:lnTo>
                    <a:lnTo>
                      <a:pt x="8" y="419"/>
                    </a:lnTo>
                    <a:lnTo>
                      <a:pt x="8" y="417"/>
                    </a:lnTo>
                    <a:lnTo>
                      <a:pt x="8" y="414"/>
                    </a:lnTo>
                    <a:lnTo>
                      <a:pt x="8" y="411"/>
                    </a:lnTo>
                    <a:lnTo>
                      <a:pt x="33" y="346"/>
                    </a:lnTo>
                    <a:lnTo>
                      <a:pt x="26" y="342"/>
                    </a:lnTo>
                    <a:lnTo>
                      <a:pt x="2" y="407"/>
                    </a:lnTo>
                    <a:lnTo>
                      <a:pt x="1" y="410"/>
                    </a:lnTo>
                    <a:lnTo>
                      <a:pt x="0" y="412"/>
                    </a:lnTo>
                    <a:lnTo>
                      <a:pt x="0" y="414"/>
                    </a:lnTo>
                    <a:lnTo>
                      <a:pt x="0" y="417"/>
                    </a:lnTo>
                    <a:lnTo>
                      <a:pt x="0" y="419"/>
                    </a:lnTo>
                    <a:lnTo>
                      <a:pt x="0" y="421"/>
                    </a:lnTo>
                    <a:lnTo>
                      <a:pt x="0" y="423"/>
                    </a:lnTo>
                    <a:lnTo>
                      <a:pt x="1" y="425"/>
                    </a:lnTo>
                    <a:lnTo>
                      <a:pt x="3" y="428"/>
                    </a:lnTo>
                    <a:lnTo>
                      <a:pt x="4" y="430"/>
                    </a:lnTo>
                    <a:lnTo>
                      <a:pt x="5" y="432"/>
                    </a:lnTo>
                    <a:lnTo>
                      <a:pt x="7" y="434"/>
                    </a:lnTo>
                    <a:lnTo>
                      <a:pt x="8" y="435"/>
                    </a:lnTo>
                    <a:lnTo>
                      <a:pt x="11" y="436"/>
                    </a:lnTo>
                    <a:lnTo>
                      <a:pt x="14" y="438"/>
                    </a:lnTo>
                    <a:lnTo>
                      <a:pt x="16" y="438"/>
                    </a:lnTo>
                    <a:lnTo>
                      <a:pt x="16" y="438"/>
                    </a:lnTo>
                    <a:close/>
                    <a:moveTo>
                      <a:pt x="68" y="458"/>
                    </a:moveTo>
                    <a:lnTo>
                      <a:pt x="68" y="373"/>
                    </a:lnTo>
                    <a:lnTo>
                      <a:pt x="44" y="450"/>
                    </a:lnTo>
                    <a:lnTo>
                      <a:pt x="37" y="447"/>
                    </a:lnTo>
                    <a:lnTo>
                      <a:pt x="64" y="361"/>
                    </a:lnTo>
                    <a:lnTo>
                      <a:pt x="75" y="365"/>
                    </a:lnTo>
                    <a:lnTo>
                      <a:pt x="74" y="435"/>
                    </a:lnTo>
                    <a:lnTo>
                      <a:pt x="91" y="370"/>
                    </a:lnTo>
                    <a:lnTo>
                      <a:pt x="98" y="373"/>
                    </a:lnTo>
                    <a:lnTo>
                      <a:pt x="75" y="460"/>
                    </a:lnTo>
                    <a:lnTo>
                      <a:pt x="68" y="458"/>
                    </a:lnTo>
                    <a:lnTo>
                      <a:pt x="68" y="458"/>
                    </a:lnTo>
                    <a:close/>
                    <a:moveTo>
                      <a:pt x="92" y="466"/>
                    </a:moveTo>
                    <a:lnTo>
                      <a:pt x="111" y="377"/>
                    </a:lnTo>
                    <a:lnTo>
                      <a:pt x="104" y="375"/>
                    </a:lnTo>
                    <a:lnTo>
                      <a:pt x="84" y="463"/>
                    </a:lnTo>
                    <a:lnTo>
                      <a:pt x="92" y="466"/>
                    </a:lnTo>
                    <a:lnTo>
                      <a:pt x="92" y="466"/>
                    </a:lnTo>
                    <a:close/>
                    <a:moveTo>
                      <a:pt x="124" y="454"/>
                    </a:moveTo>
                    <a:lnTo>
                      <a:pt x="123" y="381"/>
                    </a:lnTo>
                    <a:lnTo>
                      <a:pt x="116" y="378"/>
                    </a:lnTo>
                    <a:lnTo>
                      <a:pt x="117" y="471"/>
                    </a:lnTo>
                    <a:lnTo>
                      <a:pt x="124" y="474"/>
                    </a:lnTo>
                    <a:lnTo>
                      <a:pt x="152" y="386"/>
                    </a:lnTo>
                    <a:lnTo>
                      <a:pt x="144" y="385"/>
                    </a:lnTo>
                    <a:lnTo>
                      <a:pt x="124" y="454"/>
                    </a:lnTo>
                    <a:lnTo>
                      <a:pt x="124" y="454"/>
                    </a:lnTo>
                    <a:close/>
                    <a:moveTo>
                      <a:pt x="146" y="477"/>
                    </a:moveTo>
                    <a:lnTo>
                      <a:pt x="157" y="387"/>
                    </a:lnTo>
                    <a:lnTo>
                      <a:pt x="187" y="392"/>
                    </a:lnTo>
                    <a:lnTo>
                      <a:pt x="186" y="401"/>
                    </a:lnTo>
                    <a:lnTo>
                      <a:pt x="164" y="397"/>
                    </a:lnTo>
                    <a:lnTo>
                      <a:pt x="160" y="426"/>
                    </a:lnTo>
                    <a:lnTo>
                      <a:pt x="177" y="429"/>
                    </a:lnTo>
                    <a:lnTo>
                      <a:pt x="176" y="438"/>
                    </a:lnTo>
                    <a:lnTo>
                      <a:pt x="160" y="436"/>
                    </a:lnTo>
                    <a:lnTo>
                      <a:pt x="155" y="469"/>
                    </a:lnTo>
                    <a:lnTo>
                      <a:pt x="179" y="472"/>
                    </a:lnTo>
                    <a:lnTo>
                      <a:pt x="177" y="481"/>
                    </a:lnTo>
                    <a:lnTo>
                      <a:pt x="146" y="477"/>
                    </a:lnTo>
                    <a:lnTo>
                      <a:pt x="146" y="477"/>
                    </a:lnTo>
                    <a:close/>
                    <a:moveTo>
                      <a:pt x="224" y="483"/>
                    </a:moveTo>
                    <a:lnTo>
                      <a:pt x="214" y="438"/>
                    </a:lnTo>
                    <a:lnTo>
                      <a:pt x="216" y="438"/>
                    </a:lnTo>
                    <a:lnTo>
                      <a:pt x="216" y="437"/>
                    </a:lnTo>
                    <a:lnTo>
                      <a:pt x="217" y="436"/>
                    </a:lnTo>
                    <a:lnTo>
                      <a:pt x="219" y="434"/>
                    </a:lnTo>
                    <a:lnTo>
                      <a:pt x="220" y="432"/>
                    </a:lnTo>
                    <a:lnTo>
                      <a:pt x="222" y="430"/>
                    </a:lnTo>
                    <a:lnTo>
                      <a:pt x="223" y="426"/>
                    </a:lnTo>
                    <a:lnTo>
                      <a:pt x="224" y="423"/>
                    </a:lnTo>
                    <a:lnTo>
                      <a:pt x="224" y="423"/>
                    </a:lnTo>
                    <a:lnTo>
                      <a:pt x="224" y="422"/>
                    </a:lnTo>
                    <a:lnTo>
                      <a:pt x="225" y="420"/>
                    </a:lnTo>
                    <a:lnTo>
                      <a:pt x="225" y="414"/>
                    </a:lnTo>
                    <a:lnTo>
                      <a:pt x="225" y="410"/>
                    </a:lnTo>
                    <a:lnTo>
                      <a:pt x="224" y="407"/>
                    </a:lnTo>
                    <a:lnTo>
                      <a:pt x="223" y="403"/>
                    </a:lnTo>
                    <a:lnTo>
                      <a:pt x="221" y="400"/>
                    </a:lnTo>
                    <a:lnTo>
                      <a:pt x="220" y="398"/>
                    </a:lnTo>
                    <a:lnTo>
                      <a:pt x="220" y="397"/>
                    </a:lnTo>
                    <a:lnTo>
                      <a:pt x="218" y="395"/>
                    </a:lnTo>
                    <a:lnTo>
                      <a:pt x="216" y="394"/>
                    </a:lnTo>
                    <a:lnTo>
                      <a:pt x="215" y="393"/>
                    </a:lnTo>
                    <a:lnTo>
                      <a:pt x="213" y="393"/>
                    </a:lnTo>
                    <a:lnTo>
                      <a:pt x="211" y="392"/>
                    </a:lnTo>
                    <a:lnTo>
                      <a:pt x="209" y="392"/>
                    </a:lnTo>
                    <a:lnTo>
                      <a:pt x="193" y="391"/>
                    </a:lnTo>
                    <a:lnTo>
                      <a:pt x="189" y="482"/>
                    </a:lnTo>
                    <a:lnTo>
                      <a:pt x="197" y="482"/>
                    </a:lnTo>
                    <a:lnTo>
                      <a:pt x="199" y="439"/>
                    </a:lnTo>
                    <a:lnTo>
                      <a:pt x="206" y="440"/>
                    </a:lnTo>
                    <a:lnTo>
                      <a:pt x="216" y="483"/>
                    </a:lnTo>
                    <a:lnTo>
                      <a:pt x="224" y="483"/>
                    </a:lnTo>
                    <a:lnTo>
                      <a:pt x="224" y="483"/>
                    </a:lnTo>
                    <a:close/>
                    <a:moveTo>
                      <a:pt x="199" y="430"/>
                    </a:moveTo>
                    <a:lnTo>
                      <a:pt x="200" y="401"/>
                    </a:lnTo>
                    <a:lnTo>
                      <a:pt x="208" y="401"/>
                    </a:lnTo>
                    <a:lnTo>
                      <a:pt x="209" y="401"/>
                    </a:lnTo>
                    <a:lnTo>
                      <a:pt x="212" y="402"/>
                    </a:lnTo>
                    <a:lnTo>
                      <a:pt x="213" y="403"/>
                    </a:lnTo>
                    <a:lnTo>
                      <a:pt x="214" y="405"/>
                    </a:lnTo>
                    <a:lnTo>
                      <a:pt x="216" y="407"/>
                    </a:lnTo>
                    <a:lnTo>
                      <a:pt x="216" y="409"/>
                    </a:lnTo>
                    <a:lnTo>
                      <a:pt x="216" y="412"/>
                    </a:lnTo>
                    <a:lnTo>
                      <a:pt x="216" y="415"/>
                    </a:lnTo>
                    <a:lnTo>
                      <a:pt x="216" y="418"/>
                    </a:lnTo>
                    <a:lnTo>
                      <a:pt x="216" y="421"/>
                    </a:lnTo>
                    <a:lnTo>
                      <a:pt x="214" y="425"/>
                    </a:lnTo>
                    <a:lnTo>
                      <a:pt x="213" y="427"/>
                    </a:lnTo>
                    <a:lnTo>
                      <a:pt x="212" y="429"/>
                    </a:lnTo>
                    <a:lnTo>
                      <a:pt x="210" y="430"/>
                    </a:lnTo>
                    <a:lnTo>
                      <a:pt x="208" y="430"/>
                    </a:lnTo>
                    <a:lnTo>
                      <a:pt x="206" y="430"/>
                    </a:lnTo>
                    <a:lnTo>
                      <a:pt x="199" y="430"/>
                    </a:lnTo>
                    <a:lnTo>
                      <a:pt x="199" y="430"/>
                    </a:lnTo>
                    <a:close/>
                    <a:moveTo>
                      <a:pt x="285" y="481"/>
                    </a:moveTo>
                    <a:lnTo>
                      <a:pt x="278" y="390"/>
                    </a:lnTo>
                    <a:lnTo>
                      <a:pt x="270" y="391"/>
                    </a:lnTo>
                    <a:lnTo>
                      <a:pt x="278" y="482"/>
                    </a:lnTo>
                    <a:lnTo>
                      <a:pt x="285" y="481"/>
                    </a:lnTo>
                    <a:lnTo>
                      <a:pt x="285" y="481"/>
                    </a:lnTo>
                    <a:close/>
                    <a:moveTo>
                      <a:pt x="282" y="398"/>
                    </a:moveTo>
                    <a:lnTo>
                      <a:pt x="282" y="389"/>
                    </a:lnTo>
                    <a:lnTo>
                      <a:pt x="318" y="385"/>
                    </a:lnTo>
                    <a:lnTo>
                      <a:pt x="319" y="393"/>
                    </a:lnTo>
                    <a:lnTo>
                      <a:pt x="305" y="395"/>
                    </a:lnTo>
                    <a:lnTo>
                      <a:pt x="314" y="477"/>
                    </a:lnTo>
                    <a:lnTo>
                      <a:pt x="307" y="478"/>
                    </a:lnTo>
                    <a:lnTo>
                      <a:pt x="297" y="397"/>
                    </a:lnTo>
                    <a:lnTo>
                      <a:pt x="282" y="398"/>
                    </a:lnTo>
                    <a:lnTo>
                      <a:pt x="282" y="398"/>
                    </a:lnTo>
                    <a:close/>
                    <a:moveTo>
                      <a:pt x="344" y="428"/>
                    </a:moveTo>
                    <a:lnTo>
                      <a:pt x="353" y="470"/>
                    </a:lnTo>
                    <a:lnTo>
                      <a:pt x="361" y="468"/>
                    </a:lnTo>
                    <a:lnTo>
                      <a:pt x="351" y="426"/>
                    </a:lnTo>
                    <a:lnTo>
                      <a:pt x="357" y="374"/>
                    </a:lnTo>
                    <a:lnTo>
                      <a:pt x="350" y="377"/>
                    </a:lnTo>
                    <a:lnTo>
                      <a:pt x="345" y="416"/>
                    </a:lnTo>
                    <a:lnTo>
                      <a:pt x="329" y="381"/>
                    </a:lnTo>
                    <a:lnTo>
                      <a:pt x="322" y="384"/>
                    </a:lnTo>
                    <a:lnTo>
                      <a:pt x="344" y="428"/>
                    </a:lnTo>
                    <a:lnTo>
                      <a:pt x="344" y="428"/>
                    </a:lnTo>
                    <a:close/>
                    <a:moveTo>
                      <a:pt x="427" y="446"/>
                    </a:moveTo>
                    <a:lnTo>
                      <a:pt x="429" y="445"/>
                    </a:lnTo>
                    <a:lnTo>
                      <a:pt x="431" y="443"/>
                    </a:lnTo>
                    <a:lnTo>
                      <a:pt x="433" y="442"/>
                    </a:lnTo>
                    <a:lnTo>
                      <a:pt x="434" y="440"/>
                    </a:lnTo>
                    <a:lnTo>
                      <a:pt x="436" y="438"/>
                    </a:lnTo>
                    <a:lnTo>
                      <a:pt x="437" y="436"/>
                    </a:lnTo>
                    <a:lnTo>
                      <a:pt x="437" y="433"/>
                    </a:lnTo>
                    <a:lnTo>
                      <a:pt x="437" y="430"/>
                    </a:lnTo>
                    <a:lnTo>
                      <a:pt x="438" y="427"/>
                    </a:lnTo>
                    <a:lnTo>
                      <a:pt x="437" y="423"/>
                    </a:lnTo>
                    <a:lnTo>
                      <a:pt x="437" y="419"/>
                    </a:lnTo>
                    <a:lnTo>
                      <a:pt x="436" y="414"/>
                    </a:lnTo>
                    <a:lnTo>
                      <a:pt x="433" y="403"/>
                    </a:lnTo>
                    <a:lnTo>
                      <a:pt x="431" y="393"/>
                    </a:lnTo>
                    <a:lnTo>
                      <a:pt x="429" y="388"/>
                    </a:lnTo>
                    <a:lnTo>
                      <a:pt x="427" y="383"/>
                    </a:lnTo>
                    <a:lnTo>
                      <a:pt x="425" y="379"/>
                    </a:lnTo>
                    <a:lnTo>
                      <a:pt x="423" y="374"/>
                    </a:lnTo>
                    <a:lnTo>
                      <a:pt x="421" y="370"/>
                    </a:lnTo>
                    <a:lnTo>
                      <a:pt x="419" y="367"/>
                    </a:lnTo>
                    <a:lnTo>
                      <a:pt x="417" y="364"/>
                    </a:lnTo>
                    <a:lnTo>
                      <a:pt x="415" y="362"/>
                    </a:lnTo>
                    <a:lnTo>
                      <a:pt x="413" y="360"/>
                    </a:lnTo>
                    <a:lnTo>
                      <a:pt x="411" y="359"/>
                    </a:lnTo>
                    <a:lnTo>
                      <a:pt x="409" y="358"/>
                    </a:lnTo>
                    <a:lnTo>
                      <a:pt x="407" y="357"/>
                    </a:lnTo>
                    <a:lnTo>
                      <a:pt x="405" y="357"/>
                    </a:lnTo>
                    <a:lnTo>
                      <a:pt x="403" y="357"/>
                    </a:lnTo>
                    <a:lnTo>
                      <a:pt x="401" y="357"/>
                    </a:lnTo>
                    <a:lnTo>
                      <a:pt x="398" y="358"/>
                    </a:lnTo>
                    <a:lnTo>
                      <a:pt x="396" y="360"/>
                    </a:lnTo>
                    <a:lnTo>
                      <a:pt x="394" y="361"/>
                    </a:lnTo>
                    <a:lnTo>
                      <a:pt x="393" y="362"/>
                    </a:lnTo>
                    <a:lnTo>
                      <a:pt x="391" y="364"/>
                    </a:lnTo>
                    <a:lnTo>
                      <a:pt x="390" y="366"/>
                    </a:lnTo>
                    <a:lnTo>
                      <a:pt x="389" y="369"/>
                    </a:lnTo>
                    <a:lnTo>
                      <a:pt x="388" y="371"/>
                    </a:lnTo>
                    <a:lnTo>
                      <a:pt x="388" y="374"/>
                    </a:lnTo>
                    <a:lnTo>
                      <a:pt x="388" y="377"/>
                    </a:lnTo>
                    <a:lnTo>
                      <a:pt x="388" y="381"/>
                    </a:lnTo>
                    <a:lnTo>
                      <a:pt x="389" y="385"/>
                    </a:lnTo>
                    <a:lnTo>
                      <a:pt x="389" y="389"/>
                    </a:lnTo>
                    <a:lnTo>
                      <a:pt x="392" y="399"/>
                    </a:lnTo>
                    <a:lnTo>
                      <a:pt x="395" y="409"/>
                    </a:lnTo>
                    <a:lnTo>
                      <a:pt x="398" y="419"/>
                    </a:lnTo>
                    <a:lnTo>
                      <a:pt x="402" y="429"/>
                    </a:lnTo>
                    <a:lnTo>
                      <a:pt x="405" y="433"/>
                    </a:lnTo>
                    <a:lnTo>
                      <a:pt x="407" y="437"/>
                    </a:lnTo>
                    <a:lnTo>
                      <a:pt x="409" y="440"/>
                    </a:lnTo>
                    <a:lnTo>
                      <a:pt x="410" y="442"/>
                    </a:lnTo>
                    <a:lnTo>
                      <a:pt x="413" y="444"/>
                    </a:lnTo>
                    <a:lnTo>
                      <a:pt x="414" y="446"/>
                    </a:lnTo>
                    <a:lnTo>
                      <a:pt x="416" y="446"/>
                    </a:lnTo>
                    <a:lnTo>
                      <a:pt x="418" y="447"/>
                    </a:lnTo>
                    <a:lnTo>
                      <a:pt x="421" y="447"/>
                    </a:lnTo>
                    <a:lnTo>
                      <a:pt x="423" y="447"/>
                    </a:lnTo>
                    <a:lnTo>
                      <a:pt x="425" y="446"/>
                    </a:lnTo>
                    <a:lnTo>
                      <a:pt x="427" y="446"/>
                    </a:lnTo>
                    <a:lnTo>
                      <a:pt x="427" y="446"/>
                    </a:lnTo>
                    <a:close/>
                    <a:moveTo>
                      <a:pt x="425" y="438"/>
                    </a:moveTo>
                    <a:lnTo>
                      <a:pt x="422" y="438"/>
                    </a:lnTo>
                    <a:lnTo>
                      <a:pt x="421" y="438"/>
                    </a:lnTo>
                    <a:lnTo>
                      <a:pt x="419" y="438"/>
                    </a:lnTo>
                    <a:lnTo>
                      <a:pt x="417" y="438"/>
                    </a:lnTo>
                    <a:lnTo>
                      <a:pt x="417" y="437"/>
                    </a:lnTo>
                    <a:lnTo>
                      <a:pt x="416" y="436"/>
                    </a:lnTo>
                    <a:lnTo>
                      <a:pt x="414" y="434"/>
                    </a:lnTo>
                    <a:lnTo>
                      <a:pt x="413" y="432"/>
                    </a:lnTo>
                    <a:lnTo>
                      <a:pt x="411" y="430"/>
                    </a:lnTo>
                    <a:lnTo>
                      <a:pt x="410" y="427"/>
                    </a:lnTo>
                    <a:lnTo>
                      <a:pt x="408" y="423"/>
                    </a:lnTo>
                    <a:lnTo>
                      <a:pt x="405" y="417"/>
                    </a:lnTo>
                    <a:lnTo>
                      <a:pt x="404" y="411"/>
                    </a:lnTo>
                    <a:lnTo>
                      <a:pt x="401" y="405"/>
                    </a:lnTo>
                    <a:lnTo>
                      <a:pt x="400" y="401"/>
                    </a:lnTo>
                    <a:lnTo>
                      <a:pt x="398" y="395"/>
                    </a:lnTo>
                    <a:lnTo>
                      <a:pt x="397" y="389"/>
                    </a:lnTo>
                    <a:lnTo>
                      <a:pt x="396" y="386"/>
                    </a:lnTo>
                    <a:lnTo>
                      <a:pt x="396" y="382"/>
                    </a:lnTo>
                    <a:lnTo>
                      <a:pt x="395" y="380"/>
                    </a:lnTo>
                    <a:lnTo>
                      <a:pt x="395" y="377"/>
                    </a:lnTo>
                    <a:lnTo>
                      <a:pt x="396" y="375"/>
                    </a:lnTo>
                    <a:lnTo>
                      <a:pt x="396" y="373"/>
                    </a:lnTo>
                    <a:lnTo>
                      <a:pt x="396" y="372"/>
                    </a:lnTo>
                    <a:lnTo>
                      <a:pt x="397" y="370"/>
                    </a:lnTo>
                    <a:lnTo>
                      <a:pt x="397" y="369"/>
                    </a:lnTo>
                    <a:lnTo>
                      <a:pt x="399" y="368"/>
                    </a:lnTo>
                    <a:lnTo>
                      <a:pt x="401" y="366"/>
                    </a:lnTo>
                    <a:lnTo>
                      <a:pt x="403" y="365"/>
                    </a:lnTo>
                    <a:lnTo>
                      <a:pt x="405" y="365"/>
                    </a:lnTo>
                    <a:lnTo>
                      <a:pt x="407" y="366"/>
                    </a:lnTo>
                    <a:lnTo>
                      <a:pt x="408" y="367"/>
                    </a:lnTo>
                    <a:lnTo>
                      <a:pt x="409" y="368"/>
                    </a:lnTo>
                    <a:lnTo>
                      <a:pt x="410" y="369"/>
                    </a:lnTo>
                    <a:lnTo>
                      <a:pt x="412" y="370"/>
                    </a:lnTo>
                    <a:lnTo>
                      <a:pt x="413" y="372"/>
                    </a:lnTo>
                    <a:lnTo>
                      <a:pt x="414" y="374"/>
                    </a:lnTo>
                    <a:lnTo>
                      <a:pt x="416" y="377"/>
                    </a:lnTo>
                    <a:lnTo>
                      <a:pt x="417" y="381"/>
                    </a:lnTo>
                    <a:lnTo>
                      <a:pt x="420" y="385"/>
                    </a:lnTo>
                    <a:lnTo>
                      <a:pt x="421" y="391"/>
                    </a:lnTo>
                    <a:lnTo>
                      <a:pt x="423" y="396"/>
                    </a:lnTo>
                    <a:lnTo>
                      <a:pt x="425" y="401"/>
                    </a:lnTo>
                    <a:lnTo>
                      <a:pt x="427" y="408"/>
                    </a:lnTo>
                    <a:lnTo>
                      <a:pt x="429" y="414"/>
                    </a:lnTo>
                    <a:lnTo>
                      <a:pt x="429" y="418"/>
                    </a:lnTo>
                    <a:lnTo>
                      <a:pt x="430" y="421"/>
                    </a:lnTo>
                    <a:lnTo>
                      <a:pt x="430" y="425"/>
                    </a:lnTo>
                    <a:lnTo>
                      <a:pt x="430" y="427"/>
                    </a:lnTo>
                    <a:lnTo>
                      <a:pt x="430" y="429"/>
                    </a:lnTo>
                    <a:lnTo>
                      <a:pt x="430" y="431"/>
                    </a:lnTo>
                    <a:lnTo>
                      <a:pt x="429" y="433"/>
                    </a:lnTo>
                    <a:lnTo>
                      <a:pt x="429" y="434"/>
                    </a:lnTo>
                    <a:lnTo>
                      <a:pt x="429" y="435"/>
                    </a:lnTo>
                    <a:lnTo>
                      <a:pt x="427" y="437"/>
                    </a:lnTo>
                    <a:lnTo>
                      <a:pt x="425" y="438"/>
                    </a:lnTo>
                    <a:lnTo>
                      <a:pt x="425" y="438"/>
                    </a:lnTo>
                    <a:close/>
                    <a:moveTo>
                      <a:pt x="454" y="434"/>
                    </a:moveTo>
                    <a:lnTo>
                      <a:pt x="421" y="349"/>
                    </a:lnTo>
                    <a:lnTo>
                      <a:pt x="448" y="334"/>
                    </a:lnTo>
                    <a:lnTo>
                      <a:pt x="452" y="343"/>
                    </a:lnTo>
                    <a:lnTo>
                      <a:pt x="431" y="353"/>
                    </a:lnTo>
                    <a:lnTo>
                      <a:pt x="441" y="377"/>
                    </a:lnTo>
                    <a:lnTo>
                      <a:pt x="459" y="367"/>
                    </a:lnTo>
                    <a:lnTo>
                      <a:pt x="462" y="375"/>
                    </a:lnTo>
                    <a:lnTo>
                      <a:pt x="444" y="385"/>
                    </a:lnTo>
                    <a:lnTo>
                      <a:pt x="461" y="430"/>
                    </a:lnTo>
                    <a:lnTo>
                      <a:pt x="454" y="434"/>
                    </a:lnTo>
                    <a:lnTo>
                      <a:pt x="454" y="434"/>
                    </a:lnTo>
                    <a:close/>
                    <a:moveTo>
                      <a:pt x="471" y="330"/>
                    </a:moveTo>
                    <a:lnTo>
                      <a:pt x="484" y="321"/>
                    </a:lnTo>
                    <a:lnTo>
                      <a:pt x="526" y="392"/>
                    </a:lnTo>
                    <a:lnTo>
                      <a:pt x="533" y="388"/>
                    </a:lnTo>
                    <a:lnTo>
                      <a:pt x="490" y="317"/>
                    </a:lnTo>
                    <a:lnTo>
                      <a:pt x="503" y="308"/>
                    </a:lnTo>
                    <a:lnTo>
                      <a:pt x="498" y="301"/>
                    </a:lnTo>
                    <a:lnTo>
                      <a:pt x="466" y="323"/>
                    </a:lnTo>
                    <a:lnTo>
                      <a:pt x="471" y="330"/>
                    </a:lnTo>
                    <a:lnTo>
                      <a:pt x="471" y="330"/>
                    </a:lnTo>
                    <a:close/>
                    <a:moveTo>
                      <a:pt x="551" y="375"/>
                    </a:moveTo>
                    <a:lnTo>
                      <a:pt x="503" y="297"/>
                    </a:lnTo>
                    <a:lnTo>
                      <a:pt x="527" y="277"/>
                    </a:lnTo>
                    <a:lnTo>
                      <a:pt x="532" y="284"/>
                    </a:lnTo>
                    <a:lnTo>
                      <a:pt x="514" y="299"/>
                    </a:lnTo>
                    <a:lnTo>
                      <a:pt x="529" y="324"/>
                    </a:lnTo>
                    <a:lnTo>
                      <a:pt x="542" y="312"/>
                    </a:lnTo>
                    <a:lnTo>
                      <a:pt x="547" y="319"/>
                    </a:lnTo>
                    <a:lnTo>
                      <a:pt x="533" y="331"/>
                    </a:lnTo>
                    <a:lnTo>
                      <a:pt x="553" y="363"/>
                    </a:lnTo>
                    <a:lnTo>
                      <a:pt x="572" y="346"/>
                    </a:lnTo>
                    <a:lnTo>
                      <a:pt x="576" y="353"/>
                    </a:lnTo>
                    <a:lnTo>
                      <a:pt x="551" y="375"/>
                    </a:lnTo>
                    <a:lnTo>
                      <a:pt x="551" y="375"/>
                    </a:lnTo>
                    <a:close/>
                    <a:moveTo>
                      <a:pt x="588" y="306"/>
                    </a:moveTo>
                    <a:lnTo>
                      <a:pt x="591" y="311"/>
                    </a:lnTo>
                    <a:lnTo>
                      <a:pt x="593" y="315"/>
                    </a:lnTo>
                    <a:lnTo>
                      <a:pt x="595" y="319"/>
                    </a:lnTo>
                    <a:lnTo>
                      <a:pt x="595" y="321"/>
                    </a:lnTo>
                    <a:lnTo>
                      <a:pt x="595" y="324"/>
                    </a:lnTo>
                    <a:lnTo>
                      <a:pt x="595" y="326"/>
                    </a:lnTo>
                    <a:lnTo>
                      <a:pt x="594" y="328"/>
                    </a:lnTo>
                    <a:lnTo>
                      <a:pt x="593" y="329"/>
                    </a:lnTo>
                    <a:lnTo>
                      <a:pt x="590" y="330"/>
                    </a:lnTo>
                    <a:lnTo>
                      <a:pt x="589" y="332"/>
                    </a:lnTo>
                    <a:lnTo>
                      <a:pt x="588" y="332"/>
                    </a:lnTo>
                    <a:lnTo>
                      <a:pt x="586" y="332"/>
                    </a:lnTo>
                    <a:lnTo>
                      <a:pt x="585" y="331"/>
                    </a:lnTo>
                    <a:lnTo>
                      <a:pt x="583" y="330"/>
                    </a:lnTo>
                    <a:lnTo>
                      <a:pt x="581" y="330"/>
                    </a:lnTo>
                    <a:lnTo>
                      <a:pt x="580" y="329"/>
                    </a:lnTo>
                    <a:lnTo>
                      <a:pt x="577" y="327"/>
                    </a:lnTo>
                    <a:lnTo>
                      <a:pt x="575" y="325"/>
                    </a:lnTo>
                    <a:lnTo>
                      <a:pt x="573" y="322"/>
                    </a:lnTo>
                    <a:lnTo>
                      <a:pt x="569" y="317"/>
                    </a:lnTo>
                    <a:lnTo>
                      <a:pt x="565" y="313"/>
                    </a:lnTo>
                    <a:lnTo>
                      <a:pt x="561" y="309"/>
                    </a:lnTo>
                    <a:lnTo>
                      <a:pt x="557" y="304"/>
                    </a:lnTo>
                    <a:lnTo>
                      <a:pt x="553" y="298"/>
                    </a:lnTo>
                    <a:lnTo>
                      <a:pt x="550" y="293"/>
                    </a:lnTo>
                    <a:lnTo>
                      <a:pt x="548" y="289"/>
                    </a:lnTo>
                    <a:lnTo>
                      <a:pt x="546" y="286"/>
                    </a:lnTo>
                    <a:lnTo>
                      <a:pt x="545" y="283"/>
                    </a:lnTo>
                    <a:lnTo>
                      <a:pt x="545" y="281"/>
                    </a:lnTo>
                    <a:lnTo>
                      <a:pt x="544" y="279"/>
                    </a:lnTo>
                    <a:lnTo>
                      <a:pt x="544" y="277"/>
                    </a:lnTo>
                    <a:lnTo>
                      <a:pt x="544" y="275"/>
                    </a:lnTo>
                    <a:lnTo>
                      <a:pt x="544" y="274"/>
                    </a:lnTo>
                    <a:lnTo>
                      <a:pt x="544" y="273"/>
                    </a:lnTo>
                    <a:lnTo>
                      <a:pt x="545" y="270"/>
                    </a:lnTo>
                    <a:lnTo>
                      <a:pt x="546" y="269"/>
                    </a:lnTo>
                    <a:lnTo>
                      <a:pt x="548" y="268"/>
                    </a:lnTo>
                    <a:lnTo>
                      <a:pt x="549" y="266"/>
                    </a:lnTo>
                    <a:lnTo>
                      <a:pt x="551" y="265"/>
                    </a:lnTo>
                    <a:lnTo>
                      <a:pt x="553" y="266"/>
                    </a:lnTo>
                    <a:lnTo>
                      <a:pt x="555" y="267"/>
                    </a:lnTo>
                    <a:lnTo>
                      <a:pt x="557" y="269"/>
                    </a:lnTo>
                    <a:lnTo>
                      <a:pt x="561" y="271"/>
                    </a:lnTo>
                    <a:lnTo>
                      <a:pt x="564" y="275"/>
                    </a:lnTo>
                    <a:lnTo>
                      <a:pt x="569" y="269"/>
                    </a:lnTo>
                    <a:lnTo>
                      <a:pt x="565" y="265"/>
                    </a:lnTo>
                    <a:lnTo>
                      <a:pt x="562" y="261"/>
                    </a:lnTo>
                    <a:lnTo>
                      <a:pt x="560" y="260"/>
                    </a:lnTo>
                    <a:lnTo>
                      <a:pt x="558" y="259"/>
                    </a:lnTo>
                    <a:lnTo>
                      <a:pt x="557" y="258"/>
                    </a:lnTo>
                    <a:lnTo>
                      <a:pt x="555" y="257"/>
                    </a:lnTo>
                    <a:lnTo>
                      <a:pt x="553" y="257"/>
                    </a:lnTo>
                    <a:lnTo>
                      <a:pt x="551" y="257"/>
                    </a:lnTo>
                    <a:lnTo>
                      <a:pt x="549" y="257"/>
                    </a:lnTo>
                    <a:lnTo>
                      <a:pt x="548" y="258"/>
                    </a:lnTo>
                    <a:lnTo>
                      <a:pt x="546" y="258"/>
                    </a:lnTo>
                    <a:lnTo>
                      <a:pt x="545" y="260"/>
                    </a:lnTo>
                    <a:lnTo>
                      <a:pt x="543" y="261"/>
                    </a:lnTo>
                    <a:lnTo>
                      <a:pt x="541" y="262"/>
                    </a:lnTo>
                    <a:lnTo>
                      <a:pt x="540" y="264"/>
                    </a:lnTo>
                    <a:lnTo>
                      <a:pt x="538" y="266"/>
                    </a:lnTo>
                    <a:lnTo>
                      <a:pt x="537" y="269"/>
                    </a:lnTo>
                    <a:lnTo>
                      <a:pt x="537" y="271"/>
                    </a:lnTo>
                    <a:lnTo>
                      <a:pt x="537" y="273"/>
                    </a:lnTo>
                    <a:lnTo>
                      <a:pt x="536" y="276"/>
                    </a:lnTo>
                    <a:lnTo>
                      <a:pt x="536" y="278"/>
                    </a:lnTo>
                    <a:lnTo>
                      <a:pt x="537" y="281"/>
                    </a:lnTo>
                    <a:lnTo>
                      <a:pt x="537" y="284"/>
                    </a:lnTo>
                    <a:lnTo>
                      <a:pt x="539" y="288"/>
                    </a:lnTo>
                    <a:lnTo>
                      <a:pt x="541" y="292"/>
                    </a:lnTo>
                    <a:lnTo>
                      <a:pt x="544" y="297"/>
                    </a:lnTo>
                    <a:lnTo>
                      <a:pt x="546" y="301"/>
                    </a:lnTo>
                    <a:lnTo>
                      <a:pt x="549" y="305"/>
                    </a:lnTo>
                    <a:lnTo>
                      <a:pt x="552" y="310"/>
                    </a:lnTo>
                    <a:lnTo>
                      <a:pt x="555" y="314"/>
                    </a:lnTo>
                    <a:lnTo>
                      <a:pt x="562" y="322"/>
                    </a:lnTo>
                    <a:lnTo>
                      <a:pt x="569" y="329"/>
                    </a:lnTo>
                    <a:lnTo>
                      <a:pt x="572" y="333"/>
                    </a:lnTo>
                    <a:lnTo>
                      <a:pt x="575" y="336"/>
                    </a:lnTo>
                    <a:lnTo>
                      <a:pt x="578" y="338"/>
                    </a:lnTo>
                    <a:lnTo>
                      <a:pt x="581" y="339"/>
                    </a:lnTo>
                    <a:lnTo>
                      <a:pt x="583" y="340"/>
                    </a:lnTo>
                    <a:lnTo>
                      <a:pt x="585" y="341"/>
                    </a:lnTo>
                    <a:lnTo>
                      <a:pt x="587" y="341"/>
                    </a:lnTo>
                    <a:lnTo>
                      <a:pt x="589" y="340"/>
                    </a:lnTo>
                    <a:lnTo>
                      <a:pt x="592" y="340"/>
                    </a:lnTo>
                    <a:lnTo>
                      <a:pt x="593" y="338"/>
                    </a:lnTo>
                    <a:lnTo>
                      <a:pt x="596" y="337"/>
                    </a:lnTo>
                    <a:lnTo>
                      <a:pt x="597" y="336"/>
                    </a:lnTo>
                    <a:lnTo>
                      <a:pt x="599" y="334"/>
                    </a:lnTo>
                    <a:lnTo>
                      <a:pt x="600" y="333"/>
                    </a:lnTo>
                    <a:lnTo>
                      <a:pt x="601" y="330"/>
                    </a:lnTo>
                    <a:lnTo>
                      <a:pt x="601" y="329"/>
                    </a:lnTo>
                    <a:lnTo>
                      <a:pt x="602" y="327"/>
                    </a:lnTo>
                    <a:lnTo>
                      <a:pt x="603" y="325"/>
                    </a:lnTo>
                    <a:lnTo>
                      <a:pt x="603" y="322"/>
                    </a:lnTo>
                    <a:lnTo>
                      <a:pt x="603" y="321"/>
                    </a:lnTo>
                    <a:lnTo>
                      <a:pt x="602" y="318"/>
                    </a:lnTo>
                    <a:lnTo>
                      <a:pt x="601" y="316"/>
                    </a:lnTo>
                    <a:lnTo>
                      <a:pt x="601" y="313"/>
                    </a:lnTo>
                    <a:lnTo>
                      <a:pt x="600" y="311"/>
                    </a:lnTo>
                    <a:lnTo>
                      <a:pt x="597" y="306"/>
                    </a:lnTo>
                    <a:lnTo>
                      <a:pt x="593" y="301"/>
                    </a:lnTo>
                    <a:lnTo>
                      <a:pt x="588" y="306"/>
                    </a:lnTo>
                    <a:lnTo>
                      <a:pt x="588" y="306"/>
                    </a:lnTo>
                    <a:close/>
                    <a:moveTo>
                      <a:pt x="642" y="284"/>
                    </a:moveTo>
                    <a:lnTo>
                      <a:pt x="579" y="218"/>
                    </a:lnTo>
                    <a:lnTo>
                      <a:pt x="573" y="225"/>
                    </a:lnTo>
                    <a:lnTo>
                      <a:pt x="603" y="253"/>
                    </a:lnTo>
                    <a:lnTo>
                      <a:pt x="589" y="271"/>
                    </a:lnTo>
                    <a:lnTo>
                      <a:pt x="560" y="241"/>
                    </a:lnTo>
                    <a:lnTo>
                      <a:pt x="555" y="248"/>
                    </a:lnTo>
                    <a:lnTo>
                      <a:pt x="617" y="313"/>
                    </a:lnTo>
                    <a:lnTo>
                      <a:pt x="622" y="307"/>
                    </a:lnTo>
                    <a:lnTo>
                      <a:pt x="594" y="277"/>
                    </a:lnTo>
                    <a:lnTo>
                      <a:pt x="609" y="260"/>
                    </a:lnTo>
                    <a:lnTo>
                      <a:pt x="637" y="290"/>
                    </a:lnTo>
                    <a:lnTo>
                      <a:pt x="642" y="284"/>
                    </a:lnTo>
                    <a:lnTo>
                      <a:pt x="642" y="284"/>
                    </a:lnTo>
                    <a:close/>
                    <a:moveTo>
                      <a:pt x="668" y="249"/>
                    </a:moveTo>
                    <a:lnTo>
                      <a:pt x="596" y="215"/>
                    </a:lnTo>
                    <a:lnTo>
                      <a:pt x="654" y="268"/>
                    </a:lnTo>
                    <a:lnTo>
                      <a:pt x="650" y="274"/>
                    </a:lnTo>
                    <a:lnTo>
                      <a:pt x="582" y="213"/>
                    </a:lnTo>
                    <a:lnTo>
                      <a:pt x="589" y="202"/>
                    </a:lnTo>
                    <a:lnTo>
                      <a:pt x="650" y="233"/>
                    </a:lnTo>
                    <a:lnTo>
                      <a:pt x="600" y="188"/>
                    </a:lnTo>
                    <a:lnTo>
                      <a:pt x="604" y="181"/>
                    </a:lnTo>
                    <a:lnTo>
                      <a:pt x="673" y="241"/>
                    </a:lnTo>
                    <a:lnTo>
                      <a:pt x="668" y="249"/>
                    </a:lnTo>
                    <a:lnTo>
                      <a:pt x="668" y="249"/>
                    </a:lnTo>
                    <a:close/>
                    <a:moveTo>
                      <a:pt x="690" y="213"/>
                    </a:moveTo>
                    <a:lnTo>
                      <a:pt x="689" y="215"/>
                    </a:lnTo>
                    <a:lnTo>
                      <a:pt x="687" y="217"/>
                    </a:lnTo>
                    <a:lnTo>
                      <a:pt x="686" y="219"/>
                    </a:lnTo>
                    <a:lnTo>
                      <a:pt x="683" y="220"/>
                    </a:lnTo>
                    <a:lnTo>
                      <a:pt x="682" y="221"/>
                    </a:lnTo>
                    <a:lnTo>
                      <a:pt x="679" y="221"/>
                    </a:lnTo>
                    <a:lnTo>
                      <a:pt x="678" y="222"/>
                    </a:lnTo>
                    <a:lnTo>
                      <a:pt x="675" y="222"/>
                    </a:lnTo>
                    <a:lnTo>
                      <a:pt x="672" y="221"/>
                    </a:lnTo>
                    <a:lnTo>
                      <a:pt x="668" y="220"/>
                    </a:lnTo>
                    <a:lnTo>
                      <a:pt x="665" y="218"/>
                    </a:lnTo>
                    <a:lnTo>
                      <a:pt x="660" y="216"/>
                    </a:lnTo>
                    <a:lnTo>
                      <a:pt x="650" y="210"/>
                    </a:lnTo>
                    <a:lnTo>
                      <a:pt x="642" y="205"/>
                    </a:lnTo>
                    <a:lnTo>
                      <a:pt x="638" y="202"/>
                    </a:lnTo>
                    <a:lnTo>
                      <a:pt x="634" y="199"/>
                    </a:lnTo>
                    <a:lnTo>
                      <a:pt x="630" y="195"/>
                    </a:lnTo>
                    <a:lnTo>
                      <a:pt x="626" y="192"/>
                    </a:lnTo>
                    <a:lnTo>
                      <a:pt x="622" y="189"/>
                    </a:lnTo>
                    <a:lnTo>
                      <a:pt x="619" y="185"/>
                    </a:lnTo>
                    <a:lnTo>
                      <a:pt x="617" y="182"/>
                    </a:lnTo>
                    <a:lnTo>
                      <a:pt x="615" y="179"/>
                    </a:lnTo>
                    <a:lnTo>
                      <a:pt x="614" y="177"/>
                    </a:lnTo>
                    <a:lnTo>
                      <a:pt x="613" y="174"/>
                    </a:lnTo>
                    <a:lnTo>
                      <a:pt x="613" y="172"/>
                    </a:lnTo>
                    <a:lnTo>
                      <a:pt x="613" y="169"/>
                    </a:lnTo>
                    <a:lnTo>
                      <a:pt x="613" y="167"/>
                    </a:lnTo>
                    <a:lnTo>
                      <a:pt x="613" y="165"/>
                    </a:lnTo>
                    <a:lnTo>
                      <a:pt x="614" y="162"/>
                    </a:lnTo>
                    <a:lnTo>
                      <a:pt x="615" y="160"/>
                    </a:lnTo>
                    <a:lnTo>
                      <a:pt x="616" y="157"/>
                    </a:lnTo>
                    <a:lnTo>
                      <a:pt x="618" y="156"/>
                    </a:lnTo>
                    <a:lnTo>
                      <a:pt x="620" y="153"/>
                    </a:lnTo>
                    <a:lnTo>
                      <a:pt x="622" y="153"/>
                    </a:lnTo>
                    <a:lnTo>
                      <a:pt x="623" y="151"/>
                    </a:lnTo>
                    <a:lnTo>
                      <a:pt x="626" y="151"/>
                    </a:lnTo>
                    <a:lnTo>
                      <a:pt x="627" y="151"/>
                    </a:lnTo>
                    <a:lnTo>
                      <a:pt x="630" y="151"/>
                    </a:lnTo>
                    <a:lnTo>
                      <a:pt x="633" y="151"/>
                    </a:lnTo>
                    <a:lnTo>
                      <a:pt x="637" y="153"/>
                    </a:lnTo>
                    <a:lnTo>
                      <a:pt x="640" y="154"/>
                    </a:lnTo>
                    <a:lnTo>
                      <a:pt x="644" y="157"/>
                    </a:lnTo>
                    <a:lnTo>
                      <a:pt x="654" y="161"/>
                    </a:lnTo>
                    <a:lnTo>
                      <a:pt x="662" y="167"/>
                    </a:lnTo>
                    <a:lnTo>
                      <a:pt x="670" y="173"/>
                    </a:lnTo>
                    <a:lnTo>
                      <a:pt x="678" y="181"/>
                    </a:lnTo>
                    <a:lnTo>
                      <a:pt x="682" y="184"/>
                    </a:lnTo>
                    <a:lnTo>
                      <a:pt x="686" y="188"/>
                    </a:lnTo>
                    <a:lnTo>
                      <a:pt x="688" y="190"/>
                    </a:lnTo>
                    <a:lnTo>
                      <a:pt x="690" y="193"/>
                    </a:lnTo>
                    <a:lnTo>
                      <a:pt x="691" y="196"/>
                    </a:lnTo>
                    <a:lnTo>
                      <a:pt x="692" y="198"/>
                    </a:lnTo>
                    <a:lnTo>
                      <a:pt x="692" y="201"/>
                    </a:lnTo>
                    <a:lnTo>
                      <a:pt x="692" y="203"/>
                    </a:lnTo>
                    <a:lnTo>
                      <a:pt x="692" y="205"/>
                    </a:lnTo>
                    <a:lnTo>
                      <a:pt x="692" y="208"/>
                    </a:lnTo>
                    <a:lnTo>
                      <a:pt x="691" y="210"/>
                    </a:lnTo>
                    <a:lnTo>
                      <a:pt x="690" y="213"/>
                    </a:lnTo>
                    <a:lnTo>
                      <a:pt x="690" y="213"/>
                    </a:lnTo>
                    <a:close/>
                    <a:moveTo>
                      <a:pt x="684" y="209"/>
                    </a:moveTo>
                    <a:lnTo>
                      <a:pt x="685" y="206"/>
                    </a:lnTo>
                    <a:lnTo>
                      <a:pt x="685" y="204"/>
                    </a:lnTo>
                    <a:lnTo>
                      <a:pt x="685" y="202"/>
                    </a:lnTo>
                    <a:lnTo>
                      <a:pt x="685" y="201"/>
                    </a:lnTo>
                    <a:lnTo>
                      <a:pt x="684" y="199"/>
                    </a:lnTo>
                    <a:lnTo>
                      <a:pt x="683" y="197"/>
                    </a:lnTo>
                    <a:lnTo>
                      <a:pt x="682" y="196"/>
                    </a:lnTo>
                    <a:lnTo>
                      <a:pt x="681" y="193"/>
                    </a:lnTo>
                    <a:lnTo>
                      <a:pt x="679" y="192"/>
                    </a:lnTo>
                    <a:lnTo>
                      <a:pt x="678" y="189"/>
                    </a:lnTo>
                    <a:lnTo>
                      <a:pt x="674" y="186"/>
                    </a:lnTo>
                    <a:lnTo>
                      <a:pt x="668" y="182"/>
                    </a:lnTo>
                    <a:lnTo>
                      <a:pt x="662" y="178"/>
                    </a:lnTo>
                    <a:lnTo>
                      <a:pt x="658" y="175"/>
                    </a:lnTo>
                    <a:lnTo>
                      <a:pt x="654" y="171"/>
                    </a:lnTo>
                    <a:lnTo>
                      <a:pt x="648" y="168"/>
                    </a:lnTo>
                    <a:lnTo>
                      <a:pt x="642" y="164"/>
                    </a:lnTo>
                    <a:lnTo>
                      <a:pt x="638" y="162"/>
                    </a:lnTo>
                    <a:lnTo>
                      <a:pt x="636" y="161"/>
                    </a:lnTo>
                    <a:lnTo>
                      <a:pt x="634" y="160"/>
                    </a:lnTo>
                    <a:lnTo>
                      <a:pt x="632" y="160"/>
                    </a:lnTo>
                    <a:lnTo>
                      <a:pt x="630" y="159"/>
                    </a:lnTo>
                    <a:lnTo>
                      <a:pt x="628" y="159"/>
                    </a:lnTo>
                    <a:lnTo>
                      <a:pt x="627" y="160"/>
                    </a:lnTo>
                    <a:lnTo>
                      <a:pt x="626" y="160"/>
                    </a:lnTo>
                    <a:lnTo>
                      <a:pt x="625" y="161"/>
                    </a:lnTo>
                    <a:lnTo>
                      <a:pt x="623" y="162"/>
                    </a:lnTo>
                    <a:lnTo>
                      <a:pt x="622" y="164"/>
                    </a:lnTo>
                    <a:lnTo>
                      <a:pt x="620" y="166"/>
                    </a:lnTo>
                    <a:lnTo>
                      <a:pt x="620" y="169"/>
                    </a:lnTo>
                    <a:lnTo>
                      <a:pt x="620" y="170"/>
                    </a:lnTo>
                    <a:lnTo>
                      <a:pt x="620" y="172"/>
                    </a:lnTo>
                    <a:lnTo>
                      <a:pt x="621" y="173"/>
                    </a:lnTo>
                    <a:lnTo>
                      <a:pt x="622" y="175"/>
                    </a:lnTo>
                    <a:lnTo>
                      <a:pt x="622" y="177"/>
                    </a:lnTo>
                    <a:lnTo>
                      <a:pt x="624" y="178"/>
                    </a:lnTo>
                    <a:lnTo>
                      <a:pt x="626" y="181"/>
                    </a:lnTo>
                    <a:lnTo>
                      <a:pt x="627" y="183"/>
                    </a:lnTo>
                    <a:lnTo>
                      <a:pt x="631" y="186"/>
                    </a:lnTo>
                    <a:lnTo>
                      <a:pt x="636" y="189"/>
                    </a:lnTo>
                    <a:lnTo>
                      <a:pt x="642" y="194"/>
                    </a:lnTo>
                    <a:lnTo>
                      <a:pt x="646" y="197"/>
                    </a:lnTo>
                    <a:lnTo>
                      <a:pt x="650" y="201"/>
                    </a:lnTo>
                    <a:lnTo>
                      <a:pt x="655" y="204"/>
                    </a:lnTo>
                    <a:lnTo>
                      <a:pt x="660" y="206"/>
                    </a:lnTo>
                    <a:lnTo>
                      <a:pt x="664" y="208"/>
                    </a:lnTo>
                    <a:lnTo>
                      <a:pt x="666" y="209"/>
                    </a:lnTo>
                    <a:lnTo>
                      <a:pt x="670" y="211"/>
                    </a:lnTo>
                    <a:lnTo>
                      <a:pt x="673" y="213"/>
                    </a:lnTo>
                    <a:lnTo>
                      <a:pt x="675" y="213"/>
                    </a:lnTo>
                    <a:lnTo>
                      <a:pt x="677" y="213"/>
                    </a:lnTo>
                    <a:lnTo>
                      <a:pt x="678" y="213"/>
                    </a:lnTo>
                    <a:lnTo>
                      <a:pt x="679" y="213"/>
                    </a:lnTo>
                    <a:lnTo>
                      <a:pt x="681" y="212"/>
                    </a:lnTo>
                    <a:lnTo>
                      <a:pt x="682" y="210"/>
                    </a:lnTo>
                    <a:lnTo>
                      <a:pt x="684" y="209"/>
                    </a:lnTo>
                    <a:lnTo>
                      <a:pt x="684" y="209"/>
                    </a:lnTo>
                    <a:close/>
                    <a:moveTo>
                      <a:pt x="630" y="130"/>
                    </a:moveTo>
                    <a:lnTo>
                      <a:pt x="626" y="137"/>
                    </a:lnTo>
                    <a:lnTo>
                      <a:pt x="705" y="183"/>
                    </a:lnTo>
                    <a:lnTo>
                      <a:pt x="718" y="153"/>
                    </a:lnTo>
                    <a:lnTo>
                      <a:pt x="710" y="149"/>
                    </a:lnTo>
                    <a:lnTo>
                      <a:pt x="701" y="171"/>
                    </a:lnTo>
                    <a:lnTo>
                      <a:pt x="630" y="130"/>
                    </a:lnTo>
                    <a:lnTo>
                      <a:pt x="630" y="130"/>
                    </a:lnTo>
                    <a:close/>
                    <a:moveTo>
                      <a:pt x="726" y="133"/>
                    </a:moveTo>
                    <a:lnTo>
                      <a:pt x="725" y="135"/>
                    </a:lnTo>
                    <a:lnTo>
                      <a:pt x="723" y="137"/>
                    </a:lnTo>
                    <a:lnTo>
                      <a:pt x="722" y="139"/>
                    </a:lnTo>
                    <a:lnTo>
                      <a:pt x="720" y="141"/>
                    </a:lnTo>
                    <a:lnTo>
                      <a:pt x="718" y="141"/>
                    </a:lnTo>
                    <a:lnTo>
                      <a:pt x="715" y="142"/>
                    </a:lnTo>
                    <a:lnTo>
                      <a:pt x="713" y="143"/>
                    </a:lnTo>
                    <a:lnTo>
                      <a:pt x="710" y="144"/>
                    </a:lnTo>
                    <a:lnTo>
                      <a:pt x="707" y="144"/>
                    </a:lnTo>
                    <a:lnTo>
                      <a:pt x="704" y="144"/>
                    </a:lnTo>
                    <a:lnTo>
                      <a:pt x="701" y="143"/>
                    </a:lnTo>
                    <a:lnTo>
                      <a:pt x="697" y="143"/>
                    </a:lnTo>
                    <a:lnTo>
                      <a:pt x="692" y="141"/>
                    </a:lnTo>
                    <a:lnTo>
                      <a:pt x="688" y="141"/>
                    </a:lnTo>
                    <a:lnTo>
                      <a:pt x="684" y="139"/>
                    </a:lnTo>
                    <a:lnTo>
                      <a:pt x="679" y="137"/>
                    </a:lnTo>
                    <a:lnTo>
                      <a:pt x="670" y="133"/>
                    </a:lnTo>
                    <a:lnTo>
                      <a:pt x="661" y="129"/>
                    </a:lnTo>
                    <a:lnTo>
                      <a:pt x="656" y="126"/>
                    </a:lnTo>
                    <a:lnTo>
                      <a:pt x="652" y="124"/>
                    </a:lnTo>
                    <a:lnTo>
                      <a:pt x="649" y="121"/>
                    </a:lnTo>
                    <a:lnTo>
                      <a:pt x="647" y="119"/>
                    </a:lnTo>
                    <a:lnTo>
                      <a:pt x="646" y="117"/>
                    </a:lnTo>
                    <a:lnTo>
                      <a:pt x="644" y="114"/>
                    </a:lnTo>
                    <a:lnTo>
                      <a:pt x="642" y="112"/>
                    </a:lnTo>
                    <a:lnTo>
                      <a:pt x="642" y="109"/>
                    </a:lnTo>
                    <a:lnTo>
                      <a:pt x="641" y="106"/>
                    </a:lnTo>
                    <a:lnTo>
                      <a:pt x="641" y="104"/>
                    </a:lnTo>
                    <a:lnTo>
                      <a:pt x="641" y="101"/>
                    </a:lnTo>
                    <a:lnTo>
                      <a:pt x="642" y="98"/>
                    </a:lnTo>
                    <a:lnTo>
                      <a:pt x="642" y="96"/>
                    </a:lnTo>
                    <a:lnTo>
                      <a:pt x="644" y="93"/>
                    </a:lnTo>
                    <a:lnTo>
                      <a:pt x="646" y="92"/>
                    </a:lnTo>
                    <a:lnTo>
                      <a:pt x="647" y="90"/>
                    </a:lnTo>
                    <a:lnTo>
                      <a:pt x="650" y="89"/>
                    </a:lnTo>
                    <a:lnTo>
                      <a:pt x="651" y="88"/>
                    </a:lnTo>
                    <a:lnTo>
                      <a:pt x="654" y="88"/>
                    </a:lnTo>
                    <a:lnTo>
                      <a:pt x="657" y="87"/>
                    </a:lnTo>
                    <a:lnTo>
                      <a:pt x="659" y="87"/>
                    </a:lnTo>
                    <a:lnTo>
                      <a:pt x="663" y="87"/>
                    </a:lnTo>
                    <a:lnTo>
                      <a:pt x="667" y="88"/>
                    </a:lnTo>
                    <a:lnTo>
                      <a:pt x="672" y="89"/>
                    </a:lnTo>
                    <a:lnTo>
                      <a:pt x="682" y="92"/>
                    </a:lnTo>
                    <a:lnTo>
                      <a:pt x="692" y="96"/>
                    </a:lnTo>
                    <a:lnTo>
                      <a:pt x="701" y="100"/>
                    </a:lnTo>
                    <a:lnTo>
                      <a:pt x="709" y="104"/>
                    </a:lnTo>
                    <a:lnTo>
                      <a:pt x="712" y="105"/>
                    </a:lnTo>
                    <a:lnTo>
                      <a:pt x="715" y="108"/>
                    </a:lnTo>
                    <a:lnTo>
                      <a:pt x="718" y="110"/>
                    </a:lnTo>
                    <a:lnTo>
                      <a:pt x="720" y="112"/>
                    </a:lnTo>
                    <a:lnTo>
                      <a:pt x="722" y="114"/>
                    </a:lnTo>
                    <a:lnTo>
                      <a:pt x="723" y="117"/>
                    </a:lnTo>
                    <a:lnTo>
                      <a:pt x="724" y="119"/>
                    </a:lnTo>
                    <a:lnTo>
                      <a:pt x="726" y="122"/>
                    </a:lnTo>
                    <a:lnTo>
                      <a:pt x="726" y="125"/>
                    </a:lnTo>
                    <a:lnTo>
                      <a:pt x="726" y="127"/>
                    </a:lnTo>
                    <a:lnTo>
                      <a:pt x="726" y="130"/>
                    </a:lnTo>
                    <a:lnTo>
                      <a:pt x="726" y="133"/>
                    </a:lnTo>
                    <a:lnTo>
                      <a:pt x="726" y="133"/>
                    </a:lnTo>
                    <a:close/>
                    <a:moveTo>
                      <a:pt x="709" y="135"/>
                    </a:moveTo>
                    <a:lnTo>
                      <a:pt x="707" y="135"/>
                    </a:lnTo>
                    <a:lnTo>
                      <a:pt x="705" y="135"/>
                    </a:lnTo>
                    <a:lnTo>
                      <a:pt x="702" y="135"/>
                    </a:lnTo>
                    <a:lnTo>
                      <a:pt x="700" y="134"/>
                    </a:lnTo>
                    <a:lnTo>
                      <a:pt x="696" y="134"/>
                    </a:lnTo>
                    <a:lnTo>
                      <a:pt x="691" y="133"/>
                    </a:lnTo>
                    <a:lnTo>
                      <a:pt x="686" y="131"/>
                    </a:lnTo>
                    <a:lnTo>
                      <a:pt x="682" y="129"/>
                    </a:lnTo>
                    <a:lnTo>
                      <a:pt x="677" y="127"/>
                    </a:lnTo>
                    <a:lnTo>
                      <a:pt x="670" y="125"/>
                    </a:lnTo>
                    <a:lnTo>
                      <a:pt x="664" y="121"/>
                    </a:lnTo>
                    <a:lnTo>
                      <a:pt x="660" y="119"/>
                    </a:lnTo>
                    <a:lnTo>
                      <a:pt x="655" y="116"/>
                    </a:lnTo>
                    <a:lnTo>
                      <a:pt x="653" y="113"/>
                    </a:lnTo>
                    <a:lnTo>
                      <a:pt x="650" y="110"/>
                    </a:lnTo>
                    <a:lnTo>
                      <a:pt x="650" y="108"/>
                    </a:lnTo>
                    <a:lnTo>
                      <a:pt x="649" y="106"/>
                    </a:lnTo>
                    <a:lnTo>
                      <a:pt x="649" y="105"/>
                    </a:lnTo>
                    <a:lnTo>
                      <a:pt x="649" y="104"/>
                    </a:lnTo>
                    <a:lnTo>
                      <a:pt x="649" y="102"/>
                    </a:lnTo>
                    <a:lnTo>
                      <a:pt x="650" y="101"/>
                    </a:lnTo>
                    <a:lnTo>
                      <a:pt x="650" y="101"/>
                    </a:lnTo>
                    <a:lnTo>
                      <a:pt x="650" y="99"/>
                    </a:lnTo>
                    <a:lnTo>
                      <a:pt x="651" y="98"/>
                    </a:lnTo>
                    <a:lnTo>
                      <a:pt x="653" y="97"/>
                    </a:lnTo>
                    <a:lnTo>
                      <a:pt x="654" y="97"/>
                    </a:lnTo>
                    <a:lnTo>
                      <a:pt x="656" y="96"/>
                    </a:lnTo>
                    <a:lnTo>
                      <a:pt x="658" y="96"/>
                    </a:lnTo>
                    <a:lnTo>
                      <a:pt x="660" y="95"/>
                    </a:lnTo>
                    <a:lnTo>
                      <a:pt x="662" y="95"/>
                    </a:lnTo>
                    <a:lnTo>
                      <a:pt x="664" y="96"/>
                    </a:lnTo>
                    <a:lnTo>
                      <a:pt x="667" y="97"/>
                    </a:lnTo>
                    <a:lnTo>
                      <a:pt x="671" y="97"/>
                    </a:lnTo>
                    <a:lnTo>
                      <a:pt x="678" y="100"/>
                    </a:lnTo>
                    <a:lnTo>
                      <a:pt x="684" y="102"/>
                    </a:lnTo>
                    <a:lnTo>
                      <a:pt x="690" y="104"/>
                    </a:lnTo>
                    <a:lnTo>
                      <a:pt x="694" y="106"/>
                    </a:lnTo>
                    <a:lnTo>
                      <a:pt x="699" y="108"/>
                    </a:lnTo>
                    <a:lnTo>
                      <a:pt x="703" y="110"/>
                    </a:lnTo>
                    <a:lnTo>
                      <a:pt x="706" y="112"/>
                    </a:lnTo>
                    <a:lnTo>
                      <a:pt x="711" y="115"/>
                    </a:lnTo>
                    <a:lnTo>
                      <a:pt x="714" y="117"/>
                    </a:lnTo>
                    <a:lnTo>
                      <a:pt x="715" y="119"/>
                    </a:lnTo>
                    <a:lnTo>
                      <a:pt x="716" y="121"/>
                    </a:lnTo>
                    <a:lnTo>
                      <a:pt x="718" y="121"/>
                    </a:lnTo>
                    <a:lnTo>
                      <a:pt x="718" y="123"/>
                    </a:lnTo>
                    <a:lnTo>
                      <a:pt x="718" y="125"/>
                    </a:lnTo>
                    <a:lnTo>
                      <a:pt x="718" y="126"/>
                    </a:lnTo>
                    <a:lnTo>
                      <a:pt x="719" y="127"/>
                    </a:lnTo>
                    <a:lnTo>
                      <a:pt x="718" y="129"/>
                    </a:lnTo>
                    <a:lnTo>
                      <a:pt x="718" y="129"/>
                    </a:lnTo>
                    <a:lnTo>
                      <a:pt x="718" y="131"/>
                    </a:lnTo>
                    <a:lnTo>
                      <a:pt x="717" y="132"/>
                    </a:lnTo>
                    <a:lnTo>
                      <a:pt x="716" y="133"/>
                    </a:lnTo>
                    <a:lnTo>
                      <a:pt x="714" y="133"/>
                    </a:lnTo>
                    <a:lnTo>
                      <a:pt x="713" y="134"/>
                    </a:lnTo>
                    <a:lnTo>
                      <a:pt x="710" y="135"/>
                    </a:lnTo>
                    <a:lnTo>
                      <a:pt x="709" y="135"/>
                    </a:lnTo>
                    <a:lnTo>
                      <a:pt x="709" y="135"/>
                    </a:lnTo>
                    <a:close/>
                    <a:moveTo>
                      <a:pt x="745" y="59"/>
                    </a:moveTo>
                    <a:lnTo>
                      <a:pt x="701" y="49"/>
                    </a:lnTo>
                    <a:lnTo>
                      <a:pt x="698" y="69"/>
                    </a:lnTo>
                    <a:lnTo>
                      <a:pt x="705" y="71"/>
                    </a:lnTo>
                    <a:lnTo>
                      <a:pt x="706" y="61"/>
                    </a:lnTo>
                    <a:lnTo>
                      <a:pt x="710" y="61"/>
                    </a:lnTo>
                    <a:lnTo>
                      <a:pt x="716" y="62"/>
                    </a:lnTo>
                    <a:lnTo>
                      <a:pt x="721" y="63"/>
                    </a:lnTo>
                    <a:lnTo>
                      <a:pt x="724" y="64"/>
                    </a:lnTo>
                    <a:lnTo>
                      <a:pt x="727" y="65"/>
                    </a:lnTo>
                    <a:lnTo>
                      <a:pt x="730" y="67"/>
                    </a:lnTo>
                    <a:lnTo>
                      <a:pt x="731" y="68"/>
                    </a:lnTo>
                    <a:lnTo>
                      <a:pt x="732" y="69"/>
                    </a:lnTo>
                    <a:lnTo>
                      <a:pt x="733" y="69"/>
                    </a:lnTo>
                    <a:lnTo>
                      <a:pt x="733" y="71"/>
                    </a:lnTo>
                    <a:lnTo>
                      <a:pt x="734" y="72"/>
                    </a:lnTo>
                    <a:lnTo>
                      <a:pt x="734" y="73"/>
                    </a:lnTo>
                    <a:lnTo>
                      <a:pt x="734" y="75"/>
                    </a:lnTo>
                    <a:lnTo>
                      <a:pt x="734" y="77"/>
                    </a:lnTo>
                    <a:lnTo>
                      <a:pt x="733" y="79"/>
                    </a:lnTo>
                    <a:lnTo>
                      <a:pt x="732" y="81"/>
                    </a:lnTo>
                    <a:lnTo>
                      <a:pt x="731" y="82"/>
                    </a:lnTo>
                    <a:lnTo>
                      <a:pt x="730" y="82"/>
                    </a:lnTo>
                    <a:lnTo>
                      <a:pt x="729" y="83"/>
                    </a:lnTo>
                    <a:lnTo>
                      <a:pt x="727" y="84"/>
                    </a:lnTo>
                    <a:lnTo>
                      <a:pt x="724" y="84"/>
                    </a:lnTo>
                    <a:lnTo>
                      <a:pt x="722" y="85"/>
                    </a:lnTo>
                    <a:lnTo>
                      <a:pt x="718" y="85"/>
                    </a:lnTo>
                    <a:lnTo>
                      <a:pt x="714" y="85"/>
                    </a:lnTo>
                    <a:lnTo>
                      <a:pt x="707" y="84"/>
                    </a:lnTo>
                    <a:lnTo>
                      <a:pt x="700" y="83"/>
                    </a:lnTo>
                    <a:lnTo>
                      <a:pt x="692" y="81"/>
                    </a:lnTo>
                    <a:lnTo>
                      <a:pt x="685" y="80"/>
                    </a:lnTo>
                    <a:lnTo>
                      <a:pt x="679" y="77"/>
                    </a:lnTo>
                    <a:lnTo>
                      <a:pt x="674" y="75"/>
                    </a:lnTo>
                    <a:lnTo>
                      <a:pt x="671" y="74"/>
                    </a:lnTo>
                    <a:lnTo>
                      <a:pt x="669" y="73"/>
                    </a:lnTo>
                    <a:lnTo>
                      <a:pt x="667" y="72"/>
                    </a:lnTo>
                    <a:lnTo>
                      <a:pt x="666" y="71"/>
                    </a:lnTo>
                    <a:lnTo>
                      <a:pt x="665" y="69"/>
                    </a:lnTo>
                    <a:lnTo>
                      <a:pt x="664" y="68"/>
                    </a:lnTo>
                    <a:lnTo>
                      <a:pt x="663" y="67"/>
                    </a:lnTo>
                    <a:lnTo>
                      <a:pt x="662" y="65"/>
                    </a:lnTo>
                    <a:lnTo>
                      <a:pt x="662" y="64"/>
                    </a:lnTo>
                    <a:lnTo>
                      <a:pt x="662" y="62"/>
                    </a:lnTo>
                    <a:lnTo>
                      <a:pt x="662" y="61"/>
                    </a:lnTo>
                    <a:lnTo>
                      <a:pt x="662" y="59"/>
                    </a:lnTo>
                    <a:lnTo>
                      <a:pt x="663" y="57"/>
                    </a:lnTo>
                    <a:lnTo>
                      <a:pt x="665" y="56"/>
                    </a:lnTo>
                    <a:lnTo>
                      <a:pt x="666" y="55"/>
                    </a:lnTo>
                    <a:lnTo>
                      <a:pt x="668" y="54"/>
                    </a:lnTo>
                    <a:lnTo>
                      <a:pt x="670" y="53"/>
                    </a:lnTo>
                    <a:lnTo>
                      <a:pt x="673" y="53"/>
                    </a:lnTo>
                    <a:lnTo>
                      <a:pt x="676" y="54"/>
                    </a:lnTo>
                    <a:lnTo>
                      <a:pt x="679" y="54"/>
                    </a:lnTo>
                    <a:lnTo>
                      <a:pt x="681" y="46"/>
                    </a:lnTo>
                    <a:lnTo>
                      <a:pt x="677" y="45"/>
                    </a:lnTo>
                    <a:lnTo>
                      <a:pt x="673" y="45"/>
                    </a:lnTo>
                    <a:lnTo>
                      <a:pt x="669" y="45"/>
                    </a:lnTo>
                    <a:lnTo>
                      <a:pt x="665" y="46"/>
                    </a:lnTo>
                    <a:lnTo>
                      <a:pt x="662" y="47"/>
                    </a:lnTo>
                    <a:lnTo>
                      <a:pt x="661" y="48"/>
                    </a:lnTo>
                    <a:lnTo>
                      <a:pt x="659" y="49"/>
                    </a:lnTo>
                    <a:lnTo>
                      <a:pt x="657" y="51"/>
                    </a:lnTo>
                    <a:lnTo>
                      <a:pt x="655" y="53"/>
                    </a:lnTo>
                    <a:lnTo>
                      <a:pt x="654" y="56"/>
                    </a:lnTo>
                    <a:lnTo>
                      <a:pt x="654" y="57"/>
                    </a:lnTo>
                    <a:lnTo>
                      <a:pt x="654" y="60"/>
                    </a:lnTo>
                    <a:lnTo>
                      <a:pt x="654" y="62"/>
                    </a:lnTo>
                    <a:lnTo>
                      <a:pt x="654" y="65"/>
                    </a:lnTo>
                    <a:lnTo>
                      <a:pt x="654" y="67"/>
                    </a:lnTo>
                    <a:lnTo>
                      <a:pt x="655" y="69"/>
                    </a:lnTo>
                    <a:lnTo>
                      <a:pt x="656" y="72"/>
                    </a:lnTo>
                    <a:lnTo>
                      <a:pt x="657" y="74"/>
                    </a:lnTo>
                    <a:lnTo>
                      <a:pt x="659" y="76"/>
                    </a:lnTo>
                    <a:lnTo>
                      <a:pt x="661" y="77"/>
                    </a:lnTo>
                    <a:lnTo>
                      <a:pt x="663" y="80"/>
                    </a:lnTo>
                    <a:lnTo>
                      <a:pt x="666" y="81"/>
                    </a:lnTo>
                    <a:lnTo>
                      <a:pt x="670" y="83"/>
                    </a:lnTo>
                    <a:lnTo>
                      <a:pt x="674" y="85"/>
                    </a:lnTo>
                    <a:lnTo>
                      <a:pt x="678" y="86"/>
                    </a:lnTo>
                    <a:lnTo>
                      <a:pt x="683" y="88"/>
                    </a:lnTo>
                    <a:lnTo>
                      <a:pt x="689" y="89"/>
                    </a:lnTo>
                    <a:lnTo>
                      <a:pt x="694" y="90"/>
                    </a:lnTo>
                    <a:lnTo>
                      <a:pt x="698" y="91"/>
                    </a:lnTo>
                    <a:lnTo>
                      <a:pt x="703" y="92"/>
                    </a:lnTo>
                    <a:lnTo>
                      <a:pt x="709" y="93"/>
                    </a:lnTo>
                    <a:lnTo>
                      <a:pt x="713" y="93"/>
                    </a:lnTo>
                    <a:lnTo>
                      <a:pt x="718" y="93"/>
                    </a:lnTo>
                    <a:lnTo>
                      <a:pt x="722" y="93"/>
                    </a:lnTo>
                    <a:lnTo>
                      <a:pt x="726" y="93"/>
                    </a:lnTo>
                    <a:lnTo>
                      <a:pt x="729" y="92"/>
                    </a:lnTo>
                    <a:lnTo>
                      <a:pt x="731" y="91"/>
                    </a:lnTo>
                    <a:lnTo>
                      <a:pt x="733" y="90"/>
                    </a:lnTo>
                    <a:lnTo>
                      <a:pt x="735" y="89"/>
                    </a:lnTo>
                    <a:lnTo>
                      <a:pt x="737" y="88"/>
                    </a:lnTo>
                    <a:lnTo>
                      <a:pt x="738" y="86"/>
                    </a:lnTo>
                    <a:lnTo>
                      <a:pt x="739" y="84"/>
                    </a:lnTo>
                    <a:lnTo>
                      <a:pt x="740" y="82"/>
                    </a:lnTo>
                    <a:lnTo>
                      <a:pt x="741" y="79"/>
                    </a:lnTo>
                    <a:lnTo>
                      <a:pt x="741" y="77"/>
                    </a:lnTo>
                    <a:lnTo>
                      <a:pt x="741" y="75"/>
                    </a:lnTo>
                    <a:lnTo>
                      <a:pt x="741" y="73"/>
                    </a:lnTo>
                    <a:lnTo>
                      <a:pt x="741" y="71"/>
                    </a:lnTo>
                    <a:lnTo>
                      <a:pt x="740" y="69"/>
                    </a:lnTo>
                    <a:lnTo>
                      <a:pt x="739" y="68"/>
                    </a:lnTo>
                    <a:lnTo>
                      <a:pt x="738" y="66"/>
                    </a:lnTo>
                    <a:lnTo>
                      <a:pt x="738" y="65"/>
                    </a:lnTo>
                    <a:lnTo>
                      <a:pt x="743" y="66"/>
                    </a:lnTo>
                    <a:lnTo>
                      <a:pt x="745" y="59"/>
                    </a:lnTo>
                    <a:lnTo>
                      <a:pt x="745" y="59"/>
                    </a:lnTo>
                    <a:close/>
                    <a:moveTo>
                      <a:pt x="707" y="32"/>
                    </a:moveTo>
                    <a:lnTo>
                      <a:pt x="748" y="39"/>
                    </a:lnTo>
                    <a:lnTo>
                      <a:pt x="750" y="30"/>
                    </a:lnTo>
                    <a:lnTo>
                      <a:pt x="708" y="23"/>
                    </a:lnTo>
                    <a:lnTo>
                      <a:pt x="663" y="0"/>
                    </a:lnTo>
                    <a:lnTo>
                      <a:pt x="662" y="9"/>
                    </a:lnTo>
                    <a:lnTo>
                      <a:pt x="698" y="26"/>
                    </a:lnTo>
                    <a:lnTo>
                      <a:pt x="658" y="33"/>
                    </a:lnTo>
                    <a:lnTo>
                      <a:pt x="657" y="42"/>
                    </a:lnTo>
                    <a:lnTo>
                      <a:pt x="707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íṡļîḓé">
                <a:extLst>
                  <a:ext uri="{FF2B5EF4-FFF2-40B4-BE49-F238E27FC236}">
                    <a16:creationId xmlns:a16="http://schemas.microsoft.com/office/drawing/2014/main" id="{09F935D0-E1F3-564E-A03A-950908F6F353}"/>
                  </a:ext>
                </a:extLst>
              </p:cNvPr>
              <p:cNvSpPr/>
              <p:nvPr/>
            </p:nvSpPr>
            <p:spPr bwMode="auto">
              <a:xfrm>
                <a:off x="2030413" y="3495676"/>
                <a:ext cx="242888" cy="368300"/>
              </a:xfrm>
              <a:custGeom>
                <a:avLst/>
                <a:gdLst>
                  <a:gd name="T0" fmla="*/ 85 w 153"/>
                  <a:gd name="T1" fmla="*/ 34 h 232"/>
                  <a:gd name="T2" fmla="*/ 90 w 153"/>
                  <a:gd name="T3" fmla="*/ 26 h 232"/>
                  <a:gd name="T4" fmla="*/ 90 w 153"/>
                  <a:gd name="T5" fmla="*/ 13 h 232"/>
                  <a:gd name="T6" fmla="*/ 86 w 153"/>
                  <a:gd name="T7" fmla="*/ 5 h 232"/>
                  <a:gd name="T8" fmla="*/ 78 w 153"/>
                  <a:gd name="T9" fmla="*/ 0 h 232"/>
                  <a:gd name="T10" fmla="*/ 58 w 153"/>
                  <a:gd name="T11" fmla="*/ 4 h 232"/>
                  <a:gd name="T12" fmla="*/ 38 w 153"/>
                  <a:gd name="T13" fmla="*/ 22 h 232"/>
                  <a:gd name="T14" fmla="*/ 21 w 153"/>
                  <a:gd name="T15" fmla="*/ 38 h 232"/>
                  <a:gd name="T16" fmla="*/ 10 w 153"/>
                  <a:gd name="T17" fmla="*/ 36 h 232"/>
                  <a:gd name="T18" fmla="*/ 7 w 153"/>
                  <a:gd name="T19" fmla="*/ 27 h 232"/>
                  <a:gd name="T20" fmla="*/ 14 w 153"/>
                  <a:gd name="T21" fmla="*/ 18 h 232"/>
                  <a:gd name="T22" fmla="*/ 15 w 153"/>
                  <a:gd name="T23" fmla="*/ 9 h 232"/>
                  <a:gd name="T24" fmla="*/ 3 w 153"/>
                  <a:gd name="T25" fmla="*/ 16 h 232"/>
                  <a:gd name="T26" fmla="*/ 1 w 153"/>
                  <a:gd name="T27" fmla="*/ 31 h 232"/>
                  <a:gd name="T28" fmla="*/ 4 w 153"/>
                  <a:gd name="T29" fmla="*/ 40 h 232"/>
                  <a:gd name="T30" fmla="*/ 14 w 153"/>
                  <a:gd name="T31" fmla="*/ 46 h 232"/>
                  <a:gd name="T32" fmla="*/ 28 w 153"/>
                  <a:gd name="T33" fmla="*/ 45 h 232"/>
                  <a:gd name="T34" fmla="*/ 39 w 153"/>
                  <a:gd name="T35" fmla="*/ 33 h 232"/>
                  <a:gd name="T36" fmla="*/ 62 w 153"/>
                  <a:gd name="T37" fmla="*/ 9 h 232"/>
                  <a:gd name="T38" fmla="*/ 74 w 153"/>
                  <a:gd name="T39" fmla="*/ 7 h 232"/>
                  <a:gd name="T40" fmla="*/ 82 w 153"/>
                  <a:gd name="T41" fmla="*/ 13 h 232"/>
                  <a:gd name="T42" fmla="*/ 83 w 153"/>
                  <a:gd name="T43" fmla="*/ 23 h 232"/>
                  <a:gd name="T44" fmla="*/ 77 w 153"/>
                  <a:gd name="T45" fmla="*/ 29 h 232"/>
                  <a:gd name="T46" fmla="*/ 73 w 153"/>
                  <a:gd name="T47" fmla="*/ 39 h 232"/>
                  <a:gd name="T48" fmla="*/ 9 w 153"/>
                  <a:gd name="T49" fmla="*/ 69 h 232"/>
                  <a:gd name="T50" fmla="*/ 17 w 153"/>
                  <a:gd name="T51" fmla="*/ 60 h 232"/>
                  <a:gd name="T52" fmla="*/ 36 w 153"/>
                  <a:gd name="T53" fmla="*/ 52 h 232"/>
                  <a:gd name="T54" fmla="*/ 71 w 153"/>
                  <a:gd name="T55" fmla="*/ 44 h 232"/>
                  <a:gd name="T56" fmla="*/ 91 w 153"/>
                  <a:gd name="T57" fmla="*/ 47 h 232"/>
                  <a:gd name="T58" fmla="*/ 98 w 153"/>
                  <a:gd name="T59" fmla="*/ 56 h 232"/>
                  <a:gd name="T60" fmla="*/ 98 w 153"/>
                  <a:gd name="T61" fmla="*/ 67 h 232"/>
                  <a:gd name="T62" fmla="*/ 90 w 153"/>
                  <a:gd name="T63" fmla="*/ 76 h 232"/>
                  <a:gd name="T64" fmla="*/ 68 w 153"/>
                  <a:gd name="T65" fmla="*/ 85 h 232"/>
                  <a:gd name="T66" fmla="*/ 42 w 153"/>
                  <a:gd name="T67" fmla="*/ 90 h 232"/>
                  <a:gd name="T68" fmla="*/ 20 w 153"/>
                  <a:gd name="T69" fmla="*/ 91 h 232"/>
                  <a:gd name="T70" fmla="*/ 11 w 153"/>
                  <a:gd name="T71" fmla="*/ 84 h 232"/>
                  <a:gd name="T72" fmla="*/ 16 w 153"/>
                  <a:gd name="T73" fmla="*/ 76 h 232"/>
                  <a:gd name="T74" fmla="*/ 21 w 153"/>
                  <a:gd name="T75" fmla="*/ 82 h 232"/>
                  <a:gd name="T76" fmla="*/ 31 w 153"/>
                  <a:gd name="T77" fmla="*/ 84 h 232"/>
                  <a:gd name="T78" fmla="*/ 62 w 153"/>
                  <a:gd name="T79" fmla="*/ 77 h 232"/>
                  <a:gd name="T80" fmla="*/ 84 w 153"/>
                  <a:gd name="T81" fmla="*/ 70 h 232"/>
                  <a:gd name="T82" fmla="*/ 90 w 153"/>
                  <a:gd name="T83" fmla="*/ 64 h 232"/>
                  <a:gd name="T84" fmla="*/ 89 w 153"/>
                  <a:gd name="T85" fmla="*/ 56 h 232"/>
                  <a:gd name="T86" fmla="*/ 82 w 153"/>
                  <a:gd name="T87" fmla="*/ 52 h 232"/>
                  <a:gd name="T88" fmla="*/ 64 w 153"/>
                  <a:gd name="T89" fmla="*/ 53 h 232"/>
                  <a:gd name="T90" fmla="*/ 32 w 153"/>
                  <a:gd name="T91" fmla="*/ 61 h 232"/>
                  <a:gd name="T92" fmla="*/ 19 w 153"/>
                  <a:gd name="T93" fmla="*/ 68 h 232"/>
                  <a:gd name="T94" fmla="*/ 15 w 153"/>
                  <a:gd name="T95" fmla="*/ 75 h 232"/>
                  <a:gd name="T96" fmla="*/ 26 w 153"/>
                  <a:gd name="T97" fmla="*/ 135 h 232"/>
                  <a:gd name="T98" fmla="*/ 34 w 153"/>
                  <a:gd name="T99" fmla="*/ 140 h 232"/>
                  <a:gd name="T100" fmla="*/ 43 w 153"/>
                  <a:gd name="T101" fmla="*/ 141 h 232"/>
                  <a:gd name="T102" fmla="*/ 44 w 153"/>
                  <a:gd name="T103" fmla="*/ 132 h 232"/>
                  <a:gd name="T104" fmla="*/ 34 w 153"/>
                  <a:gd name="T105" fmla="*/ 130 h 232"/>
                  <a:gd name="T106" fmla="*/ 30 w 153"/>
                  <a:gd name="T107" fmla="*/ 121 h 232"/>
                  <a:gd name="T108" fmla="*/ 36 w 153"/>
                  <a:gd name="T109" fmla="*/ 112 h 232"/>
                  <a:gd name="T110" fmla="*/ 34 w 153"/>
                  <a:gd name="T111" fmla="*/ 103 h 232"/>
                  <a:gd name="T112" fmla="*/ 26 w 153"/>
                  <a:gd name="T113" fmla="*/ 109 h 232"/>
                  <a:gd name="T114" fmla="*/ 22 w 153"/>
                  <a:gd name="T115" fmla="*/ 119 h 232"/>
                  <a:gd name="T116" fmla="*/ 110 w 153"/>
                  <a:gd name="T117" fmla="*/ 122 h 232"/>
                  <a:gd name="T118" fmla="*/ 42 w 153"/>
                  <a:gd name="T119" fmla="*/ 172 h 232"/>
                  <a:gd name="T120" fmla="*/ 73 w 153"/>
                  <a:gd name="T121" fmla="*/ 232 h 232"/>
                  <a:gd name="T122" fmla="*/ 137 w 153"/>
                  <a:gd name="T123" fmla="*/ 163 h 232"/>
                  <a:gd name="T124" fmla="*/ 108 w 153"/>
                  <a:gd name="T125" fmla="*/ 20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3" h="232">
                    <a:moveTo>
                      <a:pt x="73" y="39"/>
                    </a:moveTo>
                    <a:lnTo>
                      <a:pt x="75" y="38"/>
                    </a:lnTo>
                    <a:lnTo>
                      <a:pt x="78" y="37"/>
                    </a:lnTo>
                    <a:lnTo>
                      <a:pt x="82" y="36"/>
                    </a:lnTo>
                    <a:lnTo>
                      <a:pt x="85" y="34"/>
                    </a:lnTo>
                    <a:lnTo>
                      <a:pt x="86" y="33"/>
                    </a:lnTo>
                    <a:lnTo>
                      <a:pt x="87" y="31"/>
                    </a:lnTo>
                    <a:lnTo>
                      <a:pt x="89" y="29"/>
                    </a:lnTo>
                    <a:lnTo>
                      <a:pt x="90" y="28"/>
                    </a:lnTo>
                    <a:lnTo>
                      <a:pt x="90" y="26"/>
                    </a:lnTo>
                    <a:lnTo>
                      <a:pt x="91" y="24"/>
                    </a:lnTo>
                    <a:lnTo>
                      <a:pt x="91" y="21"/>
                    </a:lnTo>
                    <a:lnTo>
                      <a:pt x="91" y="18"/>
                    </a:lnTo>
                    <a:lnTo>
                      <a:pt x="90" y="16"/>
                    </a:lnTo>
                    <a:lnTo>
                      <a:pt x="90" y="13"/>
                    </a:lnTo>
                    <a:lnTo>
                      <a:pt x="90" y="12"/>
                    </a:lnTo>
                    <a:lnTo>
                      <a:pt x="89" y="9"/>
                    </a:lnTo>
                    <a:lnTo>
                      <a:pt x="87" y="8"/>
                    </a:lnTo>
                    <a:lnTo>
                      <a:pt x="86" y="6"/>
                    </a:lnTo>
                    <a:lnTo>
                      <a:pt x="86" y="5"/>
                    </a:lnTo>
                    <a:lnTo>
                      <a:pt x="84" y="4"/>
                    </a:lnTo>
                    <a:lnTo>
                      <a:pt x="82" y="3"/>
                    </a:lnTo>
                    <a:lnTo>
                      <a:pt x="81" y="2"/>
                    </a:lnTo>
                    <a:lnTo>
                      <a:pt x="80" y="1"/>
                    </a:lnTo>
                    <a:lnTo>
                      <a:pt x="78" y="0"/>
                    </a:lnTo>
                    <a:lnTo>
                      <a:pt x="74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2" y="1"/>
                    </a:lnTo>
                    <a:lnTo>
                      <a:pt x="58" y="4"/>
                    </a:lnTo>
                    <a:lnTo>
                      <a:pt x="54" y="5"/>
                    </a:lnTo>
                    <a:lnTo>
                      <a:pt x="51" y="8"/>
                    </a:lnTo>
                    <a:lnTo>
                      <a:pt x="49" y="10"/>
                    </a:lnTo>
                    <a:lnTo>
                      <a:pt x="43" y="16"/>
                    </a:lnTo>
                    <a:lnTo>
                      <a:pt x="38" y="22"/>
                    </a:lnTo>
                    <a:lnTo>
                      <a:pt x="32" y="28"/>
                    </a:lnTo>
                    <a:lnTo>
                      <a:pt x="26" y="35"/>
                    </a:lnTo>
                    <a:lnTo>
                      <a:pt x="25" y="36"/>
                    </a:lnTo>
                    <a:lnTo>
                      <a:pt x="23" y="36"/>
                    </a:lnTo>
                    <a:lnTo>
                      <a:pt x="21" y="38"/>
                    </a:lnTo>
                    <a:lnTo>
                      <a:pt x="18" y="38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2" y="37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9" y="34"/>
                    </a:lnTo>
                    <a:lnTo>
                      <a:pt x="8" y="32"/>
                    </a:lnTo>
                    <a:lnTo>
                      <a:pt x="7" y="30"/>
                    </a:lnTo>
                    <a:lnTo>
                      <a:pt x="7" y="27"/>
                    </a:lnTo>
                    <a:lnTo>
                      <a:pt x="8" y="24"/>
                    </a:lnTo>
                    <a:lnTo>
                      <a:pt x="9" y="22"/>
                    </a:lnTo>
                    <a:lnTo>
                      <a:pt x="10" y="20"/>
                    </a:lnTo>
                    <a:lnTo>
                      <a:pt x="12" y="19"/>
                    </a:lnTo>
                    <a:lnTo>
                      <a:pt x="14" y="18"/>
                    </a:lnTo>
                    <a:lnTo>
                      <a:pt x="18" y="17"/>
                    </a:lnTo>
                    <a:lnTo>
                      <a:pt x="22" y="16"/>
                    </a:lnTo>
                    <a:lnTo>
                      <a:pt x="21" y="8"/>
                    </a:lnTo>
                    <a:lnTo>
                      <a:pt x="18" y="8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6" y="13"/>
                    </a:lnTo>
                    <a:lnTo>
                      <a:pt x="5" y="15"/>
                    </a:lnTo>
                    <a:lnTo>
                      <a:pt x="3" y="16"/>
                    </a:lnTo>
                    <a:lnTo>
                      <a:pt x="2" y="19"/>
                    </a:lnTo>
                    <a:lnTo>
                      <a:pt x="1" y="21"/>
                    </a:lnTo>
                    <a:lnTo>
                      <a:pt x="1" y="24"/>
                    </a:lnTo>
                    <a:lnTo>
                      <a:pt x="0" y="28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2" y="37"/>
                    </a:lnTo>
                    <a:lnTo>
                      <a:pt x="3" y="39"/>
                    </a:lnTo>
                    <a:lnTo>
                      <a:pt x="4" y="40"/>
                    </a:lnTo>
                    <a:lnTo>
                      <a:pt x="6" y="42"/>
                    </a:lnTo>
                    <a:lnTo>
                      <a:pt x="6" y="43"/>
                    </a:lnTo>
                    <a:lnTo>
                      <a:pt x="8" y="44"/>
                    </a:lnTo>
                    <a:lnTo>
                      <a:pt x="11" y="46"/>
                    </a:lnTo>
                    <a:lnTo>
                      <a:pt x="14" y="46"/>
                    </a:lnTo>
                    <a:lnTo>
                      <a:pt x="17" y="47"/>
                    </a:lnTo>
                    <a:lnTo>
                      <a:pt x="19" y="47"/>
                    </a:lnTo>
                    <a:lnTo>
                      <a:pt x="22" y="46"/>
                    </a:lnTo>
                    <a:lnTo>
                      <a:pt x="26" y="46"/>
                    </a:lnTo>
                    <a:lnTo>
                      <a:pt x="28" y="45"/>
                    </a:lnTo>
                    <a:lnTo>
                      <a:pt x="30" y="44"/>
                    </a:lnTo>
                    <a:lnTo>
                      <a:pt x="32" y="42"/>
                    </a:lnTo>
                    <a:lnTo>
                      <a:pt x="34" y="40"/>
                    </a:lnTo>
                    <a:lnTo>
                      <a:pt x="36" y="36"/>
                    </a:lnTo>
                    <a:lnTo>
                      <a:pt x="39" y="33"/>
                    </a:lnTo>
                    <a:lnTo>
                      <a:pt x="45" y="25"/>
                    </a:lnTo>
                    <a:lnTo>
                      <a:pt x="52" y="18"/>
                    </a:lnTo>
                    <a:lnTo>
                      <a:pt x="55" y="14"/>
                    </a:lnTo>
                    <a:lnTo>
                      <a:pt x="59" y="12"/>
                    </a:lnTo>
                    <a:lnTo>
                      <a:pt x="62" y="9"/>
                    </a:lnTo>
                    <a:lnTo>
                      <a:pt x="66" y="8"/>
                    </a:lnTo>
                    <a:lnTo>
                      <a:pt x="68" y="7"/>
                    </a:lnTo>
                    <a:lnTo>
                      <a:pt x="70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5" y="8"/>
                    </a:lnTo>
                    <a:lnTo>
                      <a:pt x="77" y="9"/>
                    </a:lnTo>
                    <a:lnTo>
                      <a:pt x="78" y="10"/>
                    </a:lnTo>
                    <a:lnTo>
                      <a:pt x="80" y="12"/>
                    </a:lnTo>
                    <a:lnTo>
                      <a:pt x="82" y="13"/>
                    </a:lnTo>
                    <a:lnTo>
                      <a:pt x="82" y="15"/>
                    </a:lnTo>
                    <a:lnTo>
                      <a:pt x="83" y="17"/>
                    </a:lnTo>
                    <a:lnTo>
                      <a:pt x="84" y="20"/>
                    </a:lnTo>
                    <a:lnTo>
                      <a:pt x="84" y="21"/>
                    </a:lnTo>
                    <a:lnTo>
                      <a:pt x="83" y="23"/>
                    </a:lnTo>
                    <a:lnTo>
                      <a:pt x="83" y="24"/>
                    </a:lnTo>
                    <a:lnTo>
                      <a:pt x="82" y="25"/>
                    </a:lnTo>
                    <a:lnTo>
                      <a:pt x="81" y="27"/>
                    </a:lnTo>
                    <a:lnTo>
                      <a:pt x="79" y="28"/>
                    </a:lnTo>
                    <a:lnTo>
                      <a:pt x="77" y="29"/>
                    </a:lnTo>
                    <a:lnTo>
                      <a:pt x="75" y="29"/>
                    </a:lnTo>
                    <a:lnTo>
                      <a:pt x="73" y="29"/>
                    </a:lnTo>
                    <a:lnTo>
                      <a:pt x="71" y="30"/>
                    </a:lnTo>
                    <a:lnTo>
                      <a:pt x="73" y="39"/>
                    </a:lnTo>
                    <a:lnTo>
                      <a:pt x="73" y="39"/>
                    </a:lnTo>
                    <a:close/>
                    <a:moveTo>
                      <a:pt x="9" y="78"/>
                    </a:moveTo>
                    <a:lnTo>
                      <a:pt x="8" y="76"/>
                    </a:lnTo>
                    <a:lnTo>
                      <a:pt x="8" y="73"/>
                    </a:lnTo>
                    <a:lnTo>
                      <a:pt x="9" y="72"/>
                    </a:lnTo>
                    <a:lnTo>
                      <a:pt x="9" y="69"/>
                    </a:lnTo>
                    <a:lnTo>
                      <a:pt x="10" y="68"/>
                    </a:lnTo>
                    <a:lnTo>
                      <a:pt x="11" y="66"/>
                    </a:lnTo>
                    <a:lnTo>
                      <a:pt x="13" y="64"/>
                    </a:lnTo>
                    <a:lnTo>
                      <a:pt x="14" y="63"/>
                    </a:lnTo>
                    <a:lnTo>
                      <a:pt x="17" y="60"/>
                    </a:lnTo>
                    <a:lnTo>
                      <a:pt x="20" y="58"/>
                    </a:lnTo>
                    <a:lnTo>
                      <a:pt x="23" y="56"/>
                    </a:lnTo>
                    <a:lnTo>
                      <a:pt x="27" y="55"/>
                    </a:lnTo>
                    <a:lnTo>
                      <a:pt x="31" y="53"/>
                    </a:lnTo>
                    <a:lnTo>
                      <a:pt x="36" y="52"/>
                    </a:lnTo>
                    <a:lnTo>
                      <a:pt x="40" y="50"/>
                    </a:lnTo>
                    <a:lnTo>
                      <a:pt x="45" y="48"/>
                    </a:lnTo>
                    <a:lnTo>
                      <a:pt x="54" y="47"/>
                    </a:lnTo>
                    <a:lnTo>
                      <a:pt x="63" y="45"/>
                    </a:lnTo>
                    <a:lnTo>
                      <a:pt x="71" y="44"/>
                    </a:lnTo>
                    <a:lnTo>
                      <a:pt x="78" y="44"/>
                    </a:lnTo>
                    <a:lnTo>
                      <a:pt x="82" y="44"/>
                    </a:lnTo>
                    <a:lnTo>
                      <a:pt x="86" y="44"/>
                    </a:lnTo>
                    <a:lnTo>
                      <a:pt x="89" y="46"/>
                    </a:lnTo>
                    <a:lnTo>
                      <a:pt x="91" y="47"/>
                    </a:lnTo>
                    <a:lnTo>
                      <a:pt x="94" y="49"/>
                    </a:lnTo>
                    <a:lnTo>
                      <a:pt x="95" y="52"/>
                    </a:lnTo>
                    <a:lnTo>
                      <a:pt x="97" y="52"/>
                    </a:lnTo>
                    <a:lnTo>
                      <a:pt x="97" y="54"/>
                    </a:lnTo>
                    <a:lnTo>
                      <a:pt x="98" y="56"/>
                    </a:lnTo>
                    <a:lnTo>
                      <a:pt x="98" y="57"/>
                    </a:lnTo>
                    <a:lnTo>
                      <a:pt x="98" y="60"/>
                    </a:lnTo>
                    <a:lnTo>
                      <a:pt x="98" y="63"/>
                    </a:lnTo>
                    <a:lnTo>
                      <a:pt x="98" y="64"/>
                    </a:lnTo>
                    <a:lnTo>
                      <a:pt x="98" y="67"/>
                    </a:lnTo>
                    <a:lnTo>
                      <a:pt x="97" y="68"/>
                    </a:lnTo>
                    <a:lnTo>
                      <a:pt x="95" y="70"/>
                    </a:lnTo>
                    <a:lnTo>
                      <a:pt x="94" y="72"/>
                    </a:lnTo>
                    <a:lnTo>
                      <a:pt x="92" y="74"/>
                    </a:lnTo>
                    <a:lnTo>
                      <a:pt x="90" y="76"/>
                    </a:lnTo>
                    <a:lnTo>
                      <a:pt x="86" y="77"/>
                    </a:lnTo>
                    <a:lnTo>
                      <a:pt x="82" y="80"/>
                    </a:lnTo>
                    <a:lnTo>
                      <a:pt x="78" y="81"/>
                    </a:lnTo>
                    <a:lnTo>
                      <a:pt x="73" y="84"/>
                    </a:lnTo>
                    <a:lnTo>
                      <a:pt x="68" y="85"/>
                    </a:lnTo>
                    <a:lnTo>
                      <a:pt x="63" y="87"/>
                    </a:lnTo>
                    <a:lnTo>
                      <a:pt x="58" y="88"/>
                    </a:lnTo>
                    <a:lnTo>
                      <a:pt x="53" y="88"/>
                    </a:lnTo>
                    <a:lnTo>
                      <a:pt x="48" y="90"/>
                    </a:lnTo>
                    <a:lnTo>
                      <a:pt x="42" y="90"/>
                    </a:lnTo>
                    <a:lnTo>
                      <a:pt x="37" y="91"/>
                    </a:lnTo>
                    <a:lnTo>
                      <a:pt x="32" y="92"/>
                    </a:lnTo>
                    <a:lnTo>
                      <a:pt x="26" y="92"/>
                    </a:lnTo>
                    <a:lnTo>
                      <a:pt x="22" y="92"/>
                    </a:lnTo>
                    <a:lnTo>
                      <a:pt x="20" y="91"/>
                    </a:lnTo>
                    <a:lnTo>
                      <a:pt x="18" y="90"/>
                    </a:lnTo>
                    <a:lnTo>
                      <a:pt x="15" y="89"/>
                    </a:lnTo>
                    <a:lnTo>
                      <a:pt x="14" y="88"/>
                    </a:lnTo>
                    <a:lnTo>
                      <a:pt x="12" y="87"/>
                    </a:lnTo>
                    <a:lnTo>
                      <a:pt x="11" y="84"/>
                    </a:lnTo>
                    <a:lnTo>
                      <a:pt x="10" y="83"/>
                    </a:lnTo>
                    <a:lnTo>
                      <a:pt x="10" y="81"/>
                    </a:lnTo>
                    <a:lnTo>
                      <a:pt x="9" y="78"/>
                    </a:lnTo>
                    <a:lnTo>
                      <a:pt x="9" y="78"/>
                    </a:lnTo>
                    <a:close/>
                    <a:moveTo>
                      <a:pt x="16" y="76"/>
                    </a:moveTo>
                    <a:lnTo>
                      <a:pt x="16" y="78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19" y="81"/>
                    </a:lnTo>
                    <a:lnTo>
                      <a:pt x="21" y="82"/>
                    </a:lnTo>
                    <a:lnTo>
                      <a:pt x="22" y="83"/>
                    </a:lnTo>
                    <a:lnTo>
                      <a:pt x="24" y="83"/>
                    </a:lnTo>
                    <a:lnTo>
                      <a:pt x="26" y="84"/>
                    </a:lnTo>
                    <a:lnTo>
                      <a:pt x="28" y="84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3" y="82"/>
                    </a:lnTo>
                    <a:lnTo>
                      <a:pt x="50" y="80"/>
                    </a:lnTo>
                    <a:lnTo>
                      <a:pt x="56" y="80"/>
                    </a:lnTo>
                    <a:lnTo>
                      <a:pt x="62" y="77"/>
                    </a:lnTo>
                    <a:lnTo>
                      <a:pt x="69" y="76"/>
                    </a:lnTo>
                    <a:lnTo>
                      <a:pt x="74" y="74"/>
                    </a:lnTo>
                    <a:lnTo>
                      <a:pt x="79" y="72"/>
                    </a:lnTo>
                    <a:lnTo>
                      <a:pt x="82" y="71"/>
                    </a:lnTo>
                    <a:lnTo>
                      <a:pt x="84" y="70"/>
                    </a:lnTo>
                    <a:lnTo>
                      <a:pt x="86" y="68"/>
                    </a:lnTo>
                    <a:lnTo>
                      <a:pt x="87" y="68"/>
                    </a:lnTo>
                    <a:lnTo>
                      <a:pt x="88" y="66"/>
                    </a:lnTo>
                    <a:lnTo>
                      <a:pt x="90" y="64"/>
                    </a:lnTo>
                    <a:lnTo>
                      <a:pt x="90" y="64"/>
                    </a:lnTo>
                    <a:lnTo>
                      <a:pt x="90" y="63"/>
                    </a:lnTo>
                    <a:lnTo>
                      <a:pt x="91" y="60"/>
                    </a:lnTo>
                    <a:lnTo>
                      <a:pt x="91" y="59"/>
                    </a:lnTo>
                    <a:lnTo>
                      <a:pt x="90" y="57"/>
                    </a:lnTo>
                    <a:lnTo>
                      <a:pt x="89" y="56"/>
                    </a:lnTo>
                    <a:lnTo>
                      <a:pt x="88" y="56"/>
                    </a:lnTo>
                    <a:lnTo>
                      <a:pt x="87" y="55"/>
                    </a:lnTo>
                    <a:lnTo>
                      <a:pt x="86" y="54"/>
                    </a:lnTo>
                    <a:lnTo>
                      <a:pt x="84" y="53"/>
                    </a:lnTo>
                    <a:lnTo>
                      <a:pt x="82" y="52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5" y="52"/>
                    </a:lnTo>
                    <a:lnTo>
                      <a:pt x="70" y="52"/>
                    </a:lnTo>
                    <a:lnTo>
                      <a:pt x="64" y="53"/>
                    </a:lnTo>
                    <a:lnTo>
                      <a:pt x="58" y="55"/>
                    </a:lnTo>
                    <a:lnTo>
                      <a:pt x="50" y="56"/>
                    </a:lnTo>
                    <a:lnTo>
                      <a:pt x="44" y="58"/>
                    </a:lnTo>
                    <a:lnTo>
                      <a:pt x="38" y="60"/>
                    </a:lnTo>
                    <a:lnTo>
                      <a:pt x="32" y="61"/>
                    </a:lnTo>
                    <a:lnTo>
                      <a:pt x="27" y="64"/>
                    </a:lnTo>
                    <a:lnTo>
                      <a:pt x="25" y="64"/>
                    </a:lnTo>
                    <a:lnTo>
                      <a:pt x="22" y="66"/>
                    </a:lnTo>
                    <a:lnTo>
                      <a:pt x="21" y="67"/>
                    </a:lnTo>
                    <a:lnTo>
                      <a:pt x="19" y="68"/>
                    </a:lnTo>
                    <a:lnTo>
                      <a:pt x="18" y="70"/>
                    </a:lnTo>
                    <a:lnTo>
                      <a:pt x="17" y="71"/>
                    </a:lnTo>
                    <a:lnTo>
                      <a:pt x="17" y="72"/>
                    </a:lnTo>
                    <a:lnTo>
                      <a:pt x="16" y="74"/>
                    </a:lnTo>
                    <a:lnTo>
                      <a:pt x="15" y="75"/>
                    </a:lnTo>
                    <a:lnTo>
                      <a:pt x="16" y="76"/>
                    </a:lnTo>
                    <a:lnTo>
                      <a:pt x="16" y="76"/>
                    </a:lnTo>
                    <a:close/>
                    <a:moveTo>
                      <a:pt x="23" y="128"/>
                    </a:moveTo>
                    <a:lnTo>
                      <a:pt x="25" y="132"/>
                    </a:lnTo>
                    <a:lnTo>
                      <a:pt x="26" y="135"/>
                    </a:lnTo>
                    <a:lnTo>
                      <a:pt x="27" y="136"/>
                    </a:lnTo>
                    <a:lnTo>
                      <a:pt x="29" y="137"/>
                    </a:lnTo>
                    <a:lnTo>
                      <a:pt x="30" y="139"/>
                    </a:lnTo>
                    <a:lnTo>
                      <a:pt x="32" y="140"/>
                    </a:lnTo>
                    <a:lnTo>
                      <a:pt x="34" y="140"/>
                    </a:lnTo>
                    <a:lnTo>
                      <a:pt x="35" y="140"/>
                    </a:lnTo>
                    <a:lnTo>
                      <a:pt x="37" y="141"/>
                    </a:lnTo>
                    <a:lnTo>
                      <a:pt x="39" y="141"/>
                    </a:lnTo>
                    <a:lnTo>
                      <a:pt x="41" y="141"/>
                    </a:lnTo>
                    <a:lnTo>
                      <a:pt x="43" y="141"/>
                    </a:lnTo>
                    <a:lnTo>
                      <a:pt x="45" y="140"/>
                    </a:lnTo>
                    <a:lnTo>
                      <a:pt x="47" y="140"/>
                    </a:lnTo>
                    <a:lnTo>
                      <a:pt x="115" y="116"/>
                    </a:lnTo>
                    <a:lnTo>
                      <a:pt x="112" y="108"/>
                    </a:lnTo>
                    <a:lnTo>
                      <a:pt x="44" y="132"/>
                    </a:lnTo>
                    <a:lnTo>
                      <a:pt x="42" y="132"/>
                    </a:lnTo>
                    <a:lnTo>
                      <a:pt x="39" y="132"/>
                    </a:lnTo>
                    <a:lnTo>
                      <a:pt x="38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2" y="129"/>
                    </a:lnTo>
                    <a:lnTo>
                      <a:pt x="31" y="128"/>
                    </a:lnTo>
                    <a:lnTo>
                      <a:pt x="30" y="125"/>
                    </a:lnTo>
                    <a:lnTo>
                      <a:pt x="30" y="124"/>
                    </a:lnTo>
                    <a:lnTo>
                      <a:pt x="30" y="121"/>
                    </a:lnTo>
                    <a:lnTo>
                      <a:pt x="30" y="119"/>
                    </a:lnTo>
                    <a:lnTo>
                      <a:pt x="31" y="116"/>
                    </a:lnTo>
                    <a:lnTo>
                      <a:pt x="32" y="115"/>
                    </a:lnTo>
                    <a:lnTo>
                      <a:pt x="34" y="112"/>
                    </a:lnTo>
                    <a:lnTo>
                      <a:pt x="36" y="112"/>
                    </a:lnTo>
                    <a:lnTo>
                      <a:pt x="38" y="110"/>
                    </a:lnTo>
                    <a:lnTo>
                      <a:pt x="105" y="88"/>
                    </a:lnTo>
                    <a:lnTo>
                      <a:pt x="103" y="80"/>
                    </a:lnTo>
                    <a:lnTo>
                      <a:pt x="36" y="102"/>
                    </a:lnTo>
                    <a:lnTo>
                      <a:pt x="34" y="103"/>
                    </a:lnTo>
                    <a:lnTo>
                      <a:pt x="32" y="104"/>
                    </a:lnTo>
                    <a:lnTo>
                      <a:pt x="30" y="105"/>
                    </a:lnTo>
                    <a:lnTo>
                      <a:pt x="29" y="107"/>
                    </a:lnTo>
                    <a:lnTo>
                      <a:pt x="27" y="108"/>
                    </a:lnTo>
                    <a:lnTo>
                      <a:pt x="26" y="109"/>
                    </a:lnTo>
                    <a:lnTo>
                      <a:pt x="25" y="112"/>
                    </a:lnTo>
                    <a:lnTo>
                      <a:pt x="24" y="113"/>
                    </a:lnTo>
                    <a:lnTo>
                      <a:pt x="23" y="115"/>
                    </a:lnTo>
                    <a:lnTo>
                      <a:pt x="22" y="117"/>
                    </a:lnTo>
                    <a:lnTo>
                      <a:pt x="22" y="119"/>
                    </a:lnTo>
                    <a:lnTo>
                      <a:pt x="22" y="120"/>
                    </a:lnTo>
                    <a:lnTo>
                      <a:pt x="22" y="124"/>
                    </a:lnTo>
                    <a:lnTo>
                      <a:pt x="23" y="128"/>
                    </a:lnTo>
                    <a:lnTo>
                      <a:pt x="23" y="128"/>
                    </a:lnTo>
                    <a:close/>
                    <a:moveTo>
                      <a:pt x="110" y="122"/>
                    </a:moveTo>
                    <a:lnTo>
                      <a:pt x="116" y="119"/>
                    </a:lnTo>
                    <a:lnTo>
                      <a:pt x="130" y="151"/>
                    </a:lnTo>
                    <a:lnTo>
                      <a:pt x="123" y="153"/>
                    </a:lnTo>
                    <a:lnTo>
                      <a:pt x="118" y="141"/>
                    </a:lnTo>
                    <a:lnTo>
                      <a:pt x="42" y="172"/>
                    </a:lnTo>
                    <a:lnTo>
                      <a:pt x="38" y="164"/>
                    </a:lnTo>
                    <a:lnTo>
                      <a:pt x="114" y="133"/>
                    </a:lnTo>
                    <a:lnTo>
                      <a:pt x="110" y="122"/>
                    </a:lnTo>
                    <a:lnTo>
                      <a:pt x="110" y="122"/>
                    </a:lnTo>
                    <a:close/>
                    <a:moveTo>
                      <a:pt x="73" y="232"/>
                    </a:moveTo>
                    <a:lnTo>
                      <a:pt x="153" y="190"/>
                    </a:lnTo>
                    <a:lnTo>
                      <a:pt x="149" y="183"/>
                    </a:lnTo>
                    <a:lnTo>
                      <a:pt x="115" y="200"/>
                    </a:lnTo>
                    <a:lnTo>
                      <a:pt x="103" y="177"/>
                    </a:lnTo>
                    <a:lnTo>
                      <a:pt x="137" y="163"/>
                    </a:lnTo>
                    <a:lnTo>
                      <a:pt x="133" y="155"/>
                    </a:lnTo>
                    <a:lnTo>
                      <a:pt x="50" y="192"/>
                    </a:lnTo>
                    <a:lnTo>
                      <a:pt x="54" y="200"/>
                    </a:lnTo>
                    <a:lnTo>
                      <a:pt x="95" y="180"/>
                    </a:lnTo>
                    <a:lnTo>
                      <a:pt x="108" y="204"/>
                    </a:lnTo>
                    <a:lnTo>
                      <a:pt x="69" y="225"/>
                    </a:lnTo>
                    <a:lnTo>
                      <a:pt x="73" y="2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iSlïḋê">
                <a:extLst>
                  <a:ext uri="{FF2B5EF4-FFF2-40B4-BE49-F238E27FC236}">
                    <a16:creationId xmlns:a16="http://schemas.microsoft.com/office/drawing/2014/main" id="{EA303698-AFDA-8649-B452-3E2FC97D6CF4}"/>
                  </a:ext>
                </a:extLst>
              </p:cNvPr>
              <p:cNvSpPr/>
              <p:nvPr/>
            </p:nvSpPr>
            <p:spPr bwMode="auto">
              <a:xfrm>
                <a:off x="2192338" y="3840163"/>
                <a:ext cx="303213" cy="306388"/>
              </a:xfrm>
              <a:custGeom>
                <a:avLst/>
                <a:gdLst>
                  <a:gd name="T0" fmla="*/ 20 w 191"/>
                  <a:gd name="T1" fmla="*/ 59 h 193"/>
                  <a:gd name="T2" fmla="*/ 13 w 191"/>
                  <a:gd name="T3" fmla="*/ 60 h 193"/>
                  <a:gd name="T4" fmla="*/ 9 w 191"/>
                  <a:gd name="T5" fmla="*/ 56 h 193"/>
                  <a:gd name="T6" fmla="*/ 8 w 191"/>
                  <a:gd name="T7" fmla="*/ 50 h 193"/>
                  <a:gd name="T8" fmla="*/ 10 w 191"/>
                  <a:gd name="T9" fmla="*/ 45 h 193"/>
                  <a:gd name="T10" fmla="*/ 14 w 191"/>
                  <a:gd name="T11" fmla="*/ 39 h 193"/>
                  <a:gd name="T12" fmla="*/ 24 w 191"/>
                  <a:gd name="T13" fmla="*/ 30 h 193"/>
                  <a:gd name="T14" fmla="*/ 38 w 191"/>
                  <a:gd name="T15" fmla="*/ 19 h 193"/>
                  <a:gd name="T16" fmla="*/ 52 w 191"/>
                  <a:gd name="T17" fmla="*/ 12 h 193"/>
                  <a:gd name="T18" fmla="*/ 60 w 191"/>
                  <a:gd name="T19" fmla="*/ 10 h 193"/>
                  <a:gd name="T20" fmla="*/ 65 w 191"/>
                  <a:gd name="T21" fmla="*/ 10 h 193"/>
                  <a:gd name="T22" fmla="*/ 69 w 191"/>
                  <a:gd name="T23" fmla="*/ 12 h 193"/>
                  <a:gd name="T24" fmla="*/ 71 w 191"/>
                  <a:gd name="T25" fmla="*/ 18 h 193"/>
                  <a:gd name="T26" fmla="*/ 69 w 191"/>
                  <a:gd name="T27" fmla="*/ 24 h 193"/>
                  <a:gd name="T28" fmla="*/ 61 w 191"/>
                  <a:gd name="T29" fmla="*/ 32 h 193"/>
                  <a:gd name="T30" fmla="*/ 69 w 191"/>
                  <a:gd name="T31" fmla="*/ 36 h 193"/>
                  <a:gd name="T32" fmla="*/ 75 w 191"/>
                  <a:gd name="T33" fmla="*/ 31 h 193"/>
                  <a:gd name="T34" fmla="*/ 77 w 191"/>
                  <a:gd name="T35" fmla="*/ 25 h 193"/>
                  <a:gd name="T36" fmla="*/ 79 w 191"/>
                  <a:gd name="T37" fmla="*/ 19 h 193"/>
                  <a:gd name="T38" fmla="*/ 78 w 191"/>
                  <a:gd name="T39" fmla="*/ 13 h 193"/>
                  <a:gd name="T40" fmla="*/ 75 w 191"/>
                  <a:gd name="T41" fmla="*/ 7 h 193"/>
                  <a:gd name="T42" fmla="*/ 71 w 191"/>
                  <a:gd name="T43" fmla="*/ 3 h 193"/>
                  <a:gd name="T44" fmla="*/ 64 w 191"/>
                  <a:gd name="T45" fmla="*/ 0 h 193"/>
                  <a:gd name="T46" fmla="*/ 55 w 191"/>
                  <a:gd name="T47" fmla="*/ 2 h 193"/>
                  <a:gd name="T48" fmla="*/ 42 w 191"/>
                  <a:gd name="T49" fmla="*/ 7 h 193"/>
                  <a:gd name="T50" fmla="*/ 29 w 191"/>
                  <a:gd name="T51" fmla="*/ 16 h 193"/>
                  <a:gd name="T52" fmla="*/ 17 w 191"/>
                  <a:gd name="T53" fmla="*/ 25 h 193"/>
                  <a:gd name="T54" fmla="*/ 8 w 191"/>
                  <a:gd name="T55" fmla="*/ 35 h 193"/>
                  <a:gd name="T56" fmla="*/ 2 w 191"/>
                  <a:gd name="T57" fmla="*/ 43 h 193"/>
                  <a:gd name="T58" fmla="*/ 0 w 191"/>
                  <a:gd name="T59" fmla="*/ 51 h 193"/>
                  <a:gd name="T60" fmla="*/ 2 w 191"/>
                  <a:gd name="T61" fmla="*/ 58 h 193"/>
                  <a:gd name="T62" fmla="*/ 5 w 191"/>
                  <a:gd name="T63" fmla="*/ 64 h 193"/>
                  <a:gd name="T64" fmla="*/ 9 w 191"/>
                  <a:gd name="T65" fmla="*/ 67 h 193"/>
                  <a:gd name="T66" fmla="*/ 14 w 191"/>
                  <a:gd name="T67" fmla="*/ 69 h 193"/>
                  <a:gd name="T68" fmla="*/ 20 w 191"/>
                  <a:gd name="T69" fmla="*/ 68 h 193"/>
                  <a:gd name="T70" fmla="*/ 28 w 191"/>
                  <a:gd name="T71" fmla="*/ 65 h 193"/>
                  <a:gd name="T72" fmla="*/ 29 w 191"/>
                  <a:gd name="T73" fmla="*/ 55 h 193"/>
                  <a:gd name="T74" fmla="*/ 43 w 191"/>
                  <a:gd name="T75" fmla="*/ 107 h 193"/>
                  <a:gd name="T76" fmla="*/ 27 w 191"/>
                  <a:gd name="T77" fmla="*/ 89 h 193"/>
                  <a:gd name="T78" fmla="*/ 97 w 191"/>
                  <a:gd name="T79" fmla="*/ 33 h 193"/>
                  <a:gd name="T80" fmla="*/ 110 w 191"/>
                  <a:gd name="T81" fmla="*/ 47 h 193"/>
                  <a:gd name="T82" fmla="*/ 48 w 191"/>
                  <a:gd name="T83" fmla="*/ 112 h 193"/>
                  <a:gd name="T84" fmla="*/ 124 w 191"/>
                  <a:gd name="T85" fmla="*/ 60 h 193"/>
                  <a:gd name="T86" fmla="*/ 64 w 191"/>
                  <a:gd name="T87" fmla="*/ 127 h 193"/>
                  <a:gd name="T88" fmla="*/ 169 w 191"/>
                  <a:gd name="T89" fmla="*/ 95 h 193"/>
                  <a:gd name="T90" fmla="*/ 149 w 191"/>
                  <a:gd name="T91" fmla="*/ 82 h 193"/>
                  <a:gd name="T92" fmla="*/ 82 w 191"/>
                  <a:gd name="T93" fmla="*/ 143 h 193"/>
                  <a:gd name="T94" fmla="*/ 99 w 191"/>
                  <a:gd name="T95" fmla="*/ 156 h 193"/>
                  <a:gd name="T96" fmla="*/ 145 w 191"/>
                  <a:gd name="T97" fmla="*/ 188 h 193"/>
                  <a:gd name="T98" fmla="*/ 182 w 191"/>
                  <a:gd name="T99" fmla="*/ 105 h 193"/>
                  <a:gd name="T100" fmla="*/ 147 w 191"/>
                  <a:gd name="T101" fmla="*/ 148 h 193"/>
                  <a:gd name="T102" fmla="*/ 153 w 191"/>
                  <a:gd name="T103" fmla="*/ 14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1" h="193">
                    <a:moveTo>
                      <a:pt x="29" y="55"/>
                    </a:moveTo>
                    <a:lnTo>
                      <a:pt x="24" y="57"/>
                    </a:lnTo>
                    <a:lnTo>
                      <a:pt x="20" y="59"/>
                    </a:lnTo>
                    <a:lnTo>
                      <a:pt x="17" y="60"/>
                    </a:lnTo>
                    <a:lnTo>
                      <a:pt x="15" y="60"/>
                    </a:lnTo>
                    <a:lnTo>
                      <a:pt x="13" y="60"/>
                    </a:lnTo>
                    <a:lnTo>
                      <a:pt x="12" y="59"/>
                    </a:lnTo>
                    <a:lnTo>
                      <a:pt x="10" y="58"/>
                    </a:lnTo>
                    <a:lnTo>
                      <a:pt x="9" y="56"/>
                    </a:lnTo>
                    <a:lnTo>
                      <a:pt x="8" y="54"/>
                    </a:lnTo>
                    <a:lnTo>
                      <a:pt x="8" y="51"/>
                    </a:lnTo>
                    <a:lnTo>
                      <a:pt x="8" y="50"/>
                    </a:lnTo>
                    <a:lnTo>
                      <a:pt x="8" y="48"/>
                    </a:lnTo>
                    <a:lnTo>
                      <a:pt x="9" y="47"/>
                    </a:lnTo>
                    <a:lnTo>
                      <a:pt x="10" y="45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4" y="39"/>
                    </a:lnTo>
                    <a:lnTo>
                      <a:pt x="16" y="37"/>
                    </a:lnTo>
                    <a:lnTo>
                      <a:pt x="20" y="33"/>
                    </a:lnTo>
                    <a:lnTo>
                      <a:pt x="24" y="30"/>
                    </a:lnTo>
                    <a:lnTo>
                      <a:pt x="28" y="27"/>
                    </a:lnTo>
                    <a:lnTo>
                      <a:pt x="33" y="23"/>
                    </a:lnTo>
                    <a:lnTo>
                      <a:pt x="38" y="19"/>
                    </a:lnTo>
                    <a:lnTo>
                      <a:pt x="43" y="17"/>
                    </a:lnTo>
                    <a:lnTo>
                      <a:pt x="48" y="15"/>
                    </a:lnTo>
                    <a:lnTo>
                      <a:pt x="52" y="12"/>
                    </a:lnTo>
                    <a:lnTo>
                      <a:pt x="56" y="11"/>
                    </a:lnTo>
                    <a:lnTo>
                      <a:pt x="58" y="10"/>
                    </a:lnTo>
                    <a:lnTo>
                      <a:pt x="60" y="10"/>
                    </a:lnTo>
                    <a:lnTo>
                      <a:pt x="61" y="9"/>
                    </a:lnTo>
                    <a:lnTo>
                      <a:pt x="64" y="9"/>
                    </a:lnTo>
                    <a:lnTo>
                      <a:pt x="65" y="10"/>
                    </a:lnTo>
                    <a:lnTo>
                      <a:pt x="66" y="10"/>
                    </a:lnTo>
                    <a:lnTo>
                      <a:pt x="67" y="11"/>
                    </a:lnTo>
                    <a:lnTo>
                      <a:pt x="69" y="12"/>
                    </a:lnTo>
                    <a:lnTo>
                      <a:pt x="70" y="14"/>
                    </a:lnTo>
                    <a:lnTo>
                      <a:pt x="71" y="16"/>
                    </a:lnTo>
                    <a:lnTo>
                      <a:pt x="71" y="18"/>
                    </a:lnTo>
                    <a:lnTo>
                      <a:pt x="71" y="19"/>
                    </a:lnTo>
                    <a:lnTo>
                      <a:pt x="71" y="22"/>
                    </a:lnTo>
                    <a:lnTo>
                      <a:pt x="69" y="24"/>
                    </a:lnTo>
                    <a:lnTo>
                      <a:pt x="68" y="27"/>
                    </a:lnTo>
                    <a:lnTo>
                      <a:pt x="65" y="29"/>
                    </a:lnTo>
                    <a:lnTo>
                      <a:pt x="61" y="32"/>
                    </a:lnTo>
                    <a:lnTo>
                      <a:pt x="65" y="39"/>
                    </a:lnTo>
                    <a:lnTo>
                      <a:pt x="67" y="38"/>
                    </a:lnTo>
                    <a:lnTo>
                      <a:pt x="69" y="36"/>
                    </a:lnTo>
                    <a:lnTo>
                      <a:pt x="71" y="35"/>
                    </a:lnTo>
                    <a:lnTo>
                      <a:pt x="73" y="33"/>
                    </a:lnTo>
                    <a:lnTo>
                      <a:pt x="75" y="31"/>
                    </a:lnTo>
                    <a:lnTo>
                      <a:pt x="76" y="29"/>
                    </a:lnTo>
                    <a:lnTo>
                      <a:pt x="77" y="27"/>
                    </a:lnTo>
                    <a:lnTo>
                      <a:pt x="77" y="25"/>
                    </a:lnTo>
                    <a:lnTo>
                      <a:pt x="78" y="23"/>
                    </a:lnTo>
                    <a:lnTo>
                      <a:pt x="79" y="21"/>
                    </a:lnTo>
                    <a:lnTo>
                      <a:pt x="79" y="19"/>
                    </a:lnTo>
                    <a:lnTo>
                      <a:pt x="79" y="17"/>
                    </a:lnTo>
                    <a:lnTo>
                      <a:pt x="78" y="15"/>
                    </a:lnTo>
                    <a:lnTo>
                      <a:pt x="78" y="13"/>
                    </a:lnTo>
                    <a:lnTo>
                      <a:pt x="77" y="11"/>
                    </a:lnTo>
                    <a:lnTo>
                      <a:pt x="77" y="9"/>
                    </a:lnTo>
                    <a:lnTo>
                      <a:pt x="75" y="7"/>
                    </a:lnTo>
                    <a:lnTo>
                      <a:pt x="74" y="5"/>
                    </a:lnTo>
                    <a:lnTo>
                      <a:pt x="73" y="3"/>
                    </a:lnTo>
                    <a:lnTo>
                      <a:pt x="71" y="3"/>
                    </a:lnTo>
                    <a:lnTo>
                      <a:pt x="69" y="1"/>
                    </a:lnTo>
                    <a:lnTo>
                      <a:pt x="66" y="1"/>
                    </a:lnTo>
                    <a:lnTo>
                      <a:pt x="64" y="0"/>
                    </a:lnTo>
                    <a:lnTo>
                      <a:pt x="61" y="0"/>
                    </a:lnTo>
                    <a:lnTo>
                      <a:pt x="58" y="1"/>
                    </a:lnTo>
                    <a:lnTo>
                      <a:pt x="55" y="2"/>
                    </a:lnTo>
                    <a:lnTo>
                      <a:pt x="51" y="3"/>
                    </a:lnTo>
                    <a:lnTo>
                      <a:pt x="47" y="5"/>
                    </a:lnTo>
                    <a:lnTo>
                      <a:pt x="42" y="7"/>
                    </a:lnTo>
                    <a:lnTo>
                      <a:pt x="38" y="10"/>
                    </a:lnTo>
                    <a:lnTo>
                      <a:pt x="34" y="13"/>
                    </a:lnTo>
                    <a:lnTo>
                      <a:pt x="29" y="16"/>
                    </a:lnTo>
                    <a:lnTo>
                      <a:pt x="24" y="19"/>
                    </a:lnTo>
                    <a:lnTo>
                      <a:pt x="20" y="22"/>
                    </a:lnTo>
                    <a:lnTo>
                      <a:pt x="17" y="25"/>
                    </a:lnTo>
                    <a:lnTo>
                      <a:pt x="13" y="29"/>
                    </a:lnTo>
                    <a:lnTo>
                      <a:pt x="10" y="32"/>
                    </a:lnTo>
                    <a:lnTo>
                      <a:pt x="8" y="35"/>
                    </a:lnTo>
                    <a:lnTo>
                      <a:pt x="5" y="38"/>
                    </a:lnTo>
                    <a:lnTo>
                      <a:pt x="4" y="41"/>
                    </a:lnTo>
                    <a:lnTo>
                      <a:pt x="2" y="43"/>
                    </a:lnTo>
                    <a:lnTo>
                      <a:pt x="1" y="46"/>
                    </a:lnTo>
                    <a:lnTo>
                      <a:pt x="0" y="48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3" y="60"/>
                    </a:lnTo>
                    <a:lnTo>
                      <a:pt x="4" y="63"/>
                    </a:lnTo>
                    <a:lnTo>
                      <a:pt x="5" y="64"/>
                    </a:lnTo>
                    <a:lnTo>
                      <a:pt x="6" y="66"/>
                    </a:lnTo>
                    <a:lnTo>
                      <a:pt x="8" y="67"/>
                    </a:lnTo>
                    <a:lnTo>
                      <a:pt x="9" y="67"/>
                    </a:lnTo>
                    <a:lnTo>
                      <a:pt x="11" y="68"/>
                    </a:lnTo>
                    <a:lnTo>
                      <a:pt x="12" y="69"/>
                    </a:lnTo>
                    <a:lnTo>
                      <a:pt x="14" y="69"/>
                    </a:lnTo>
                    <a:lnTo>
                      <a:pt x="16" y="69"/>
                    </a:lnTo>
                    <a:lnTo>
                      <a:pt x="19" y="69"/>
                    </a:lnTo>
                    <a:lnTo>
                      <a:pt x="20" y="68"/>
                    </a:lnTo>
                    <a:lnTo>
                      <a:pt x="23" y="67"/>
                    </a:lnTo>
                    <a:lnTo>
                      <a:pt x="25" y="67"/>
                    </a:lnTo>
                    <a:lnTo>
                      <a:pt x="28" y="65"/>
                    </a:lnTo>
                    <a:lnTo>
                      <a:pt x="30" y="63"/>
                    </a:lnTo>
                    <a:lnTo>
                      <a:pt x="33" y="62"/>
                    </a:lnTo>
                    <a:lnTo>
                      <a:pt x="29" y="55"/>
                    </a:lnTo>
                    <a:lnTo>
                      <a:pt x="29" y="55"/>
                    </a:lnTo>
                    <a:close/>
                    <a:moveTo>
                      <a:pt x="48" y="112"/>
                    </a:moveTo>
                    <a:lnTo>
                      <a:pt x="43" y="107"/>
                    </a:lnTo>
                    <a:lnTo>
                      <a:pt x="78" y="76"/>
                    </a:lnTo>
                    <a:lnTo>
                      <a:pt x="64" y="59"/>
                    </a:lnTo>
                    <a:lnTo>
                      <a:pt x="27" y="89"/>
                    </a:lnTo>
                    <a:lnTo>
                      <a:pt x="21" y="83"/>
                    </a:lnTo>
                    <a:lnTo>
                      <a:pt x="91" y="27"/>
                    </a:lnTo>
                    <a:lnTo>
                      <a:pt x="97" y="33"/>
                    </a:lnTo>
                    <a:lnTo>
                      <a:pt x="70" y="54"/>
                    </a:lnTo>
                    <a:lnTo>
                      <a:pt x="84" y="71"/>
                    </a:lnTo>
                    <a:lnTo>
                      <a:pt x="110" y="47"/>
                    </a:lnTo>
                    <a:lnTo>
                      <a:pt x="116" y="53"/>
                    </a:lnTo>
                    <a:lnTo>
                      <a:pt x="48" y="112"/>
                    </a:lnTo>
                    <a:lnTo>
                      <a:pt x="48" y="112"/>
                    </a:lnTo>
                    <a:close/>
                    <a:moveTo>
                      <a:pt x="64" y="127"/>
                    </a:moveTo>
                    <a:lnTo>
                      <a:pt x="58" y="121"/>
                    </a:lnTo>
                    <a:lnTo>
                      <a:pt x="124" y="60"/>
                    </a:lnTo>
                    <a:lnTo>
                      <a:pt x="130" y="66"/>
                    </a:lnTo>
                    <a:lnTo>
                      <a:pt x="64" y="127"/>
                    </a:lnTo>
                    <a:lnTo>
                      <a:pt x="64" y="127"/>
                    </a:lnTo>
                    <a:close/>
                    <a:moveTo>
                      <a:pt x="99" y="156"/>
                    </a:moveTo>
                    <a:lnTo>
                      <a:pt x="105" y="161"/>
                    </a:lnTo>
                    <a:lnTo>
                      <a:pt x="169" y="95"/>
                    </a:lnTo>
                    <a:lnTo>
                      <a:pt x="163" y="91"/>
                    </a:lnTo>
                    <a:lnTo>
                      <a:pt x="122" y="131"/>
                    </a:lnTo>
                    <a:lnTo>
                      <a:pt x="149" y="82"/>
                    </a:lnTo>
                    <a:lnTo>
                      <a:pt x="139" y="74"/>
                    </a:lnTo>
                    <a:lnTo>
                      <a:pt x="75" y="136"/>
                    </a:lnTo>
                    <a:lnTo>
                      <a:pt x="82" y="143"/>
                    </a:lnTo>
                    <a:lnTo>
                      <a:pt x="137" y="86"/>
                    </a:lnTo>
                    <a:lnTo>
                      <a:pt x="99" y="156"/>
                    </a:lnTo>
                    <a:lnTo>
                      <a:pt x="99" y="156"/>
                    </a:lnTo>
                    <a:close/>
                    <a:moveTo>
                      <a:pt x="147" y="148"/>
                    </a:moveTo>
                    <a:lnTo>
                      <a:pt x="160" y="159"/>
                    </a:lnTo>
                    <a:lnTo>
                      <a:pt x="145" y="188"/>
                    </a:lnTo>
                    <a:lnTo>
                      <a:pt x="153" y="193"/>
                    </a:lnTo>
                    <a:lnTo>
                      <a:pt x="191" y="111"/>
                    </a:lnTo>
                    <a:lnTo>
                      <a:pt x="182" y="105"/>
                    </a:lnTo>
                    <a:lnTo>
                      <a:pt x="115" y="168"/>
                    </a:lnTo>
                    <a:lnTo>
                      <a:pt x="121" y="173"/>
                    </a:lnTo>
                    <a:lnTo>
                      <a:pt x="147" y="148"/>
                    </a:lnTo>
                    <a:lnTo>
                      <a:pt x="147" y="148"/>
                    </a:lnTo>
                    <a:close/>
                    <a:moveTo>
                      <a:pt x="163" y="151"/>
                    </a:moveTo>
                    <a:lnTo>
                      <a:pt x="153" y="143"/>
                    </a:lnTo>
                    <a:lnTo>
                      <a:pt x="178" y="119"/>
                    </a:lnTo>
                    <a:lnTo>
                      <a:pt x="163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šľiḋé">
                <a:extLst>
                  <a:ext uri="{FF2B5EF4-FFF2-40B4-BE49-F238E27FC236}">
                    <a16:creationId xmlns:a16="http://schemas.microsoft.com/office/drawing/2014/main" id="{BD8D32A0-8FF7-F44E-BBBC-5F843EA165A1}"/>
                  </a:ext>
                </a:extLst>
              </p:cNvPr>
              <p:cNvSpPr/>
              <p:nvPr/>
            </p:nvSpPr>
            <p:spPr bwMode="auto">
              <a:xfrm>
                <a:off x="2944813" y="3957638"/>
                <a:ext cx="39688" cy="73025"/>
              </a:xfrm>
              <a:custGeom>
                <a:avLst/>
                <a:gdLst>
                  <a:gd name="T0" fmla="*/ 13 w 25"/>
                  <a:gd name="T1" fmla="*/ 0 h 46"/>
                  <a:gd name="T2" fmla="*/ 20 w 25"/>
                  <a:gd name="T3" fmla="*/ 29 h 46"/>
                  <a:gd name="T4" fmla="*/ 24 w 25"/>
                  <a:gd name="T5" fmla="*/ 28 h 46"/>
                  <a:gd name="T6" fmla="*/ 25 w 25"/>
                  <a:gd name="T7" fmla="*/ 32 h 46"/>
                  <a:gd name="T8" fmla="*/ 21 w 25"/>
                  <a:gd name="T9" fmla="*/ 33 h 46"/>
                  <a:gd name="T10" fmla="*/ 24 w 25"/>
                  <a:gd name="T11" fmla="*/ 45 h 46"/>
                  <a:gd name="T12" fmla="*/ 20 w 25"/>
                  <a:gd name="T13" fmla="*/ 46 h 46"/>
                  <a:gd name="T14" fmla="*/ 17 w 25"/>
                  <a:gd name="T15" fmla="*/ 33 h 46"/>
                  <a:gd name="T16" fmla="*/ 2 w 25"/>
                  <a:gd name="T17" fmla="*/ 37 h 46"/>
                  <a:gd name="T18" fmla="*/ 0 w 25"/>
                  <a:gd name="T19" fmla="*/ 33 h 46"/>
                  <a:gd name="T20" fmla="*/ 11 w 25"/>
                  <a:gd name="T21" fmla="*/ 0 h 46"/>
                  <a:gd name="T22" fmla="*/ 13 w 25"/>
                  <a:gd name="T23" fmla="*/ 0 h 46"/>
                  <a:gd name="T24" fmla="*/ 13 w 25"/>
                  <a:gd name="T25" fmla="*/ 0 h 46"/>
                  <a:gd name="T26" fmla="*/ 16 w 25"/>
                  <a:gd name="T27" fmla="*/ 29 h 46"/>
                  <a:gd name="T28" fmla="*/ 11 w 25"/>
                  <a:gd name="T29" fmla="*/ 7 h 46"/>
                  <a:gd name="T30" fmla="*/ 3 w 25"/>
                  <a:gd name="T31" fmla="*/ 33 h 46"/>
                  <a:gd name="T32" fmla="*/ 16 w 25"/>
                  <a:gd name="T33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46">
                    <a:moveTo>
                      <a:pt x="13" y="0"/>
                    </a:moveTo>
                    <a:lnTo>
                      <a:pt x="20" y="29"/>
                    </a:lnTo>
                    <a:lnTo>
                      <a:pt x="24" y="28"/>
                    </a:lnTo>
                    <a:lnTo>
                      <a:pt x="25" y="32"/>
                    </a:lnTo>
                    <a:lnTo>
                      <a:pt x="21" y="33"/>
                    </a:lnTo>
                    <a:lnTo>
                      <a:pt x="24" y="45"/>
                    </a:lnTo>
                    <a:lnTo>
                      <a:pt x="20" y="46"/>
                    </a:lnTo>
                    <a:lnTo>
                      <a:pt x="17" y="33"/>
                    </a:lnTo>
                    <a:lnTo>
                      <a:pt x="2" y="37"/>
                    </a:lnTo>
                    <a:lnTo>
                      <a:pt x="0" y="33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  <a:moveTo>
                      <a:pt x="16" y="29"/>
                    </a:moveTo>
                    <a:lnTo>
                      <a:pt x="11" y="7"/>
                    </a:lnTo>
                    <a:lnTo>
                      <a:pt x="3" y="33"/>
                    </a:lnTo>
                    <a:lnTo>
                      <a:pt x="16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ṩliḍè">
                <a:extLst>
                  <a:ext uri="{FF2B5EF4-FFF2-40B4-BE49-F238E27FC236}">
                    <a16:creationId xmlns:a16="http://schemas.microsoft.com/office/drawing/2014/main" id="{E4D4AD00-6B1C-014B-ABBB-290E2C93360E}"/>
                  </a:ext>
                </a:extLst>
              </p:cNvPr>
              <p:cNvSpPr/>
              <p:nvPr/>
            </p:nvSpPr>
            <p:spPr bwMode="auto">
              <a:xfrm>
                <a:off x="2720976" y="3960813"/>
                <a:ext cx="38100" cy="71438"/>
              </a:xfrm>
              <a:custGeom>
                <a:avLst/>
                <a:gdLst>
                  <a:gd name="T0" fmla="*/ 16 w 24"/>
                  <a:gd name="T1" fmla="*/ 10 h 45"/>
                  <a:gd name="T2" fmla="*/ 16 w 24"/>
                  <a:gd name="T3" fmla="*/ 8 h 45"/>
                  <a:gd name="T4" fmla="*/ 16 w 24"/>
                  <a:gd name="T5" fmla="*/ 7 h 45"/>
                  <a:gd name="T6" fmla="*/ 16 w 24"/>
                  <a:gd name="T7" fmla="*/ 6 h 45"/>
                  <a:gd name="T8" fmla="*/ 15 w 24"/>
                  <a:gd name="T9" fmla="*/ 5 h 45"/>
                  <a:gd name="T10" fmla="*/ 12 w 24"/>
                  <a:gd name="T11" fmla="*/ 5 h 45"/>
                  <a:gd name="T12" fmla="*/ 9 w 24"/>
                  <a:gd name="T13" fmla="*/ 5 h 45"/>
                  <a:gd name="T14" fmla="*/ 10 w 24"/>
                  <a:gd name="T15" fmla="*/ 3 h 45"/>
                  <a:gd name="T16" fmla="*/ 13 w 24"/>
                  <a:gd name="T17" fmla="*/ 3 h 45"/>
                  <a:gd name="T18" fmla="*/ 17 w 24"/>
                  <a:gd name="T19" fmla="*/ 3 h 45"/>
                  <a:gd name="T20" fmla="*/ 20 w 24"/>
                  <a:gd name="T21" fmla="*/ 2 h 45"/>
                  <a:gd name="T22" fmla="*/ 24 w 24"/>
                  <a:gd name="T23" fmla="*/ 0 h 45"/>
                  <a:gd name="T24" fmla="*/ 14 w 24"/>
                  <a:gd name="T25" fmla="*/ 39 h 45"/>
                  <a:gd name="T26" fmla="*/ 14 w 24"/>
                  <a:gd name="T27" fmla="*/ 39 h 45"/>
                  <a:gd name="T28" fmla="*/ 14 w 24"/>
                  <a:gd name="T29" fmla="*/ 40 h 45"/>
                  <a:gd name="T30" fmla="*/ 14 w 24"/>
                  <a:gd name="T31" fmla="*/ 41 h 45"/>
                  <a:gd name="T32" fmla="*/ 14 w 24"/>
                  <a:gd name="T33" fmla="*/ 42 h 45"/>
                  <a:gd name="T34" fmla="*/ 16 w 24"/>
                  <a:gd name="T35" fmla="*/ 43 h 45"/>
                  <a:gd name="T36" fmla="*/ 18 w 24"/>
                  <a:gd name="T37" fmla="*/ 43 h 45"/>
                  <a:gd name="T38" fmla="*/ 18 w 24"/>
                  <a:gd name="T39" fmla="*/ 45 h 45"/>
                  <a:gd name="T40" fmla="*/ 0 w 24"/>
                  <a:gd name="T41" fmla="*/ 40 h 45"/>
                  <a:gd name="T42" fmla="*/ 1 w 24"/>
                  <a:gd name="T43" fmla="*/ 39 h 45"/>
                  <a:gd name="T44" fmla="*/ 4 w 24"/>
                  <a:gd name="T45" fmla="*/ 39 h 45"/>
                  <a:gd name="T46" fmla="*/ 6 w 24"/>
                  <a:gd name="T47" fmla="*/ 39 h 45"/>
                  <a:gd name="T48" fmla="*/ 7 w 24"/>
                  <a:gd name="T49" fmla="*/ 39 h 45"/>
                  <a:gd name="T50" fmla="*/ 8 w 24"/>
                  <a:gd name="T51" fmla="*/ 39 h 45"/>
                  <a:gd name="T52" fmla="*/ 8 w 24"/>
                  <a:gd name="T53" fmla="*/ 39 h 45"/>
                  <a:gd name="T54" fmla="*/ 8 w 24"/>
                  <a:gd name="T55" fmla="*/ 39 h 45"/>
                  <a:gd name="T56" fmla="*/ 16 w 24"/>
                  <a:gd name="T57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5">
                    <a:moveTo>
                      <a:pt x="16" y="10"/>
                    </a:moveTo>
                    <a:lnTo>
                      <a:pt x="16" y="8"/>
                    </a:lnTo>
                    <a:lnTo>
                      <a:pt x="16" y="7"/>
                    </a:lnTo>
                    <a:lnTo>
                      <a:pt x="16" y="6"/>
                    </a:lnTo>
                    <a:lnTo>
                      <a:pt x="15" y="5"/>
                    </a:lnTo>
                    <a:lnTo>
                      <a:pt x="12" y="5"/>
                    </a:lnTo>
                    <a:lnTo>
                      <a:pt x="9" y="5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14" y="39"/>
                    </a:lnTo>
                    <a:lnTo>
                      <a:pt x="14" y="39"/>
                    </a:lnTo>
                    <a:lnTo>
                      <a:pt x="14" y="40"/>
                    </a:lnTo>
                    <a:lnTo>
                      <a:pt x="14" y="41"/>
                    </a:lnTo>
                    <a:lnTo>
                      <a:pt x="14" y="42"/>
                    </a:lnTo>
                    <a:lnTo>
                      <a:pt x="16" y="43"/>
                    </a:lnTo>
                    <a:lnTo>
                      <a:pt x="18" y="43"/>
                    </a:lnTo>
                    <a:lnTo>
                      <a:pt x="18" y="45"/>
                    </a:lnTo>
                    <a:lnTo>
                      <a:pt x="0" y="40"/>
                    </a:lnTo>
                    <a:lnTo>
                      <a:pt x="1" y="39"/>
                    </a:lnTo>
                    <a:lnTo>
                      <a:pt x="4" y="39"/>
                    </a:lnTo>
                    <a:lnTo>
                      <a:pt x="6" y="39"/>
                    </a:lnTo>
                    <a:lnTo>
                      <a:pt x="7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1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sḻíḓe">
                <a:extLst>
                  <a:ext uri="{FF2B5EF4-FFF2-40B4-BE49-F238E27FC236}">
                    <a16:creationId xmlns:a16="http://schemas.microsoft.com/office/drawing/2014/main" id="{B1894FF4-CD58-0149-BCFE-38F740C08358}"/>
                  </a:ext>
                </a:extLst>
              </p:cNvPr>
              <p:cNvSpPr/>
              <p:nvPr/>
            </p:nvSpPr>
            <p:spPr bwMode="auto">
              <a:xfrm>
                <a:off x="2797176" y="3963988"/>
                <a:ext cx="36513" cy="71438"/>
              </a:xfrm>
              <a:custGeom>
                <a:avLst/>
                <a:gdLst>
                  <a:gd name="T0" fmla="*/ 1 w 23"/>
                  <a:gd name="T1" fmla="*/ 45 h 45"/>
                  <a:gd name="T2" fmla="*/ 6 w 23"/>
                  <a:gd name="T3" fmla="*/ 42 h 45"/>
                  <a:gd name="T4" fmla="*/ 10 w 23"/>
                  <a:gd name="T5" fmla="*/ 39 h 45"/>
                  <a:gd name="T6" fmla="*/ 14 w 23"/>
                  <a:gd name="T7" fmla="*/ 33 h 45"/>
                  <a:gd name="T8" fmla="*/ 16 w 23"/>
                  <a:gd name="T9" fmla="*/ 25 h 45"/>
                  <a:gd name="T10" fmla="*/ 12 w 23"/>
                  <a:gd name="T11" fmla="*/ 28 h 45"/>
                  <a:gd name="T12" fmla="*/ 11 w 23"/>
                  <a:gd name="T13" fmla="*/ 29 h 45"/>
                  <a:gd name="T14" fmla="*/ 8 w 23"/>
                  <a:gd name="T15" fmla="*/ 29 h 45"/>
                  <a:gd name="T16" fmla="*/ 5 w 23"/>
                  <a:gd name="T17" fmla="*/ 27 h 45"/>
                  <a:gd name="T18" fmla="*/ 3 w 23"/>
                  <a:gd name="T19" fmla="*/ 24 h 45"/>
                  <a:gd name="T20" fmla="*/ 1 w 23"/>
                  <a:gd name="T21" fmla="*/ 20 h 45"/>
                  <a:gd name="T22" fmla="*/ 0 w 23"/>
                  <a:gd name="T23" fmla="*/ 14 h 45"/>
                  <a:gd name="T24" fmla="*/ 1 w 23"/>
                  <a:gd name="T25" fmla="*/ 9 h 45"/>
                  <a:gd name="T26" fmla="*/ 4 w 23"/>
                  <a:gd name="T27" fmla="*/ 5 h 45"/>
                  <a:gd name="T28" fmla="*/ 5 w 23"/>
                  <a:gd name="T29" fmla="*/ 2 h 45"/>
                  <a:gd name="T30" fmla="*/ 8 w 23"/>
                  <a:gd name="T31" fmla="*/ 1 h 45"/>
                  <a:gd name="T32" fmla="*/ 12 w 23"/>
                  <a:gd name="T33" fmla="*/ 0 h 45"/>
                  <a:gd name="T34" fmla="*/ 14 w 23"/>
                  <a:gd name="T35" fmla="*/ 0 h 45"/>
                  <a:gd name="T36" fmla="*/ 16 w 23"/>
                  <a:gd name="T37" fmla="*/ 1 h 45"/>
                  <a:gd name="T38" fmla="*/ 20 w 23"/>
                  <a:gd name="T39" fmla="*/ 6 h 45"/>
                  <a:gd name="T40" fmla="*/ 23 w 23"/>
                  <a:gd name="T41" fmla="*/ 13 h 45"/>
                  <a:gd name="T42" fmla="*/ 23 w 23"/>
                  <a:gd name="T43" fmla="*/ 21 h 45"/>
                  <a:gd name="T44" fmla="*/ 22 w 23"/>
                  <a:gd name="T45" fmla="*/ 29 h 45"/>
                  <a:gd name="T46" fmla="*/ 20 w 23"/>
                  <a:gd name="T47" fmla="*/ 33 h 45"/>
                  <a:gd name="T48" fmla="*/ 18 w 23"/>
                  <a:gd name="T49" fmla="*/ 37 h 45"/>
                  <a:gd name="T50" fmla="*/ 15 w 23"/>
                  <a:gd name="T51" fmla="*/ 40 h 45"/>
                  <a:gd name="T52" fmla="*/ 11 w 23"/>
                  <a:gd name="T53" fmla="*/ 42 h 45"/>
                  <a:gd name="T54" fmla="*/ 7 w 23"/>
                  <a:gd name="T55" fmla="*/ 45 h 45"/>
                  <a:gd name="T56" fmla="*/ 1 w 23"/>
                  <a:gd name="T57" fmla="*/ 45 h 45"/>
                  <a:gd name="T58" fmla="*/ 16 w 23"/>
                  <a:gd name="T59" fmla="*/ 7 h 45"/>
                  <a:gd name="T60" fmla="*/ 13 w 23"/>
                  <a:gd name="T61" fmla="*/ 4 h 45"/>
                  <a:gd name="T62" fmla="*/ 12 w 23"/>
                  <a:gd name="T63" fmla="*/ 3 h 45"/>
                  <a:gd name="T64" fmla="*/ 9 w 23"/>
                  <a:gd name="T65" fmla="*/ 3 h 45"/>
                  <a:gd name="T66" fmla="*/ 8 w 23"/>
                  <a:gd name="T67" fmla="*/ 4 h 45"/>
                  <a:gd name="T68" fmla="*/ 6 w 23"/>
                  <a:gd name="T69" fmla="*/ 5 h 45"/>
                  <a:gd name="T70" fmla="*/ 5 w 23"/>
                  <a:gd name="T71" fmla="*/ 9 h 45"/>
                  <a:gd name="T72" fmla="*/ 5 w 23"/>
                  <a:gd name="T73" fmla="*/ 13 h 45"/>
                  <a:gd name="T74" fmla="*/ 5 w 23"/>
                  <a:gd name="T75" fmla="*/ 21 h 45"/>
                  <a:gd name="T76" fmla="*/ 7 w 23"/>
                  <a:gd name="T77" fmla="*/ 25 h 45"/>
                  <a:gd name="T78" fmla="*/ 8 w 23"/>
                  <a:gd name="T79" fmla="*/ 25 h 45"/>
                  <a:gd name="T80" fmla="*/ 11 w 23"/>
                  <a:gd name="T81" fmla="*/ 25 h 45"/>
                  <a:gd name="T82" fmla="*/ 15 w 23"/>
                  <a:gd name="T83" fmla="*/ 24 h 45"/>
                  <a:gd name="T84" fmla="*/ 16 w 23"/>
                  <a:gd name="T85" fmla="*/ 23 h 45"/>
                  <a:gd name="T86" fmla="*/ 17 w 23"/>
                  <a:gd name="T87" fmla="*/ 21 h 45"/>
                  <a:gd name="T88" fmla="*/ 18 w 23"/>
                  <a:gd name="T89" fmla="*/ 16 h 45"/>
                  <a:gd name="T90" fmla="*/ 17 w 23"/>
                  <a:gd name="T91" fmla="*/ 11 h 45"/>
                  <a:gd name="T92" fmla="*/ 16 w 23"/>
                  <a:gd name="T9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3" h="45">
                    <a:moveTo>
                      <a:pt x="1" y="45"/>
                    </a:moveTo>
                    <a:lnTo>
                      <a:pt x="1" y="45"/>
                    </a:lnTo>
                    <a:lnTo>
                      <a:pt x="4" y="44"/>
                    </a:lnTo>
                    <a:lnTo>
                      <a:pt x="6" y="42"/>
                    </a:lnTo>
                    <a:lnTo>
                      <a:pt x="8" y="41"/>
                    </a:lnTo>
                    <a:lnTo>
                      <a:pt x="10" y="39"/>
                    </a:lnTo>
                    <a:lnTo>
                      <a:pt x="12" y="36"/>
                    </a:lnTo>
                    <a:lnTo>
                      <a:pt x="14" y="33"/>
                    </a:lnTo>
                    <a:lnTo>
                      <a:pt x="16" y="29"/>
                    </a:lnTo>
                    <a:lnTo>
                      <a:pt x="16" y="25"/>
                    </a:lnTo>
                    <a:lnTo>
                      <a:pt x="14" y="26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1" y="29"/>
                    </a:lnTo>
                    <a:lnTo>
                      <a:pt x="9" y="29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3" y="24"/>
                    </a:lnTo>
                    <a:lnTo>
                      <a:pt x="2" y="22"/>
                    </a:lnTo>
                    <a:lnTo>
                      <a:pt x="1" y="20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2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9" y="4"/>
                    </a:lnTo>
                    <a:lnTo>
                      <a:pt x="20" y="6"/>
                    </a:lnTo>
                    <a:lnTo>
                      <a:pt x="22" y="9"/>
                    </a:lnTo>
                    <a:lnTo>
                      <a:pt x="23" y="13"/>
                    </a:lnTo>
                    <a:lnTo>
                      <a:pt x="23" y="17"/>
                    </a:lnTo>
                    <a:lnTo>
                      <a:pt x="23" y="21"/>
                    </a:lnTo>
                    <a:lnTo>
                      <a:pt x="23" y="25"/>
                    </a:lnTo>
                    <a:lnTo>
                      <a:pt x="22" y="29"/>
                    </a:lnTo>
                    <a:lnTo>
                      <a:pt x="21" y="31"/>
                    </a:lnTo>
                    <a:lnTo>
                      <a:pt x="20" y="33"/>
                    </a:lnTo>
                    <a:lnTo>
                      <a:pt x="19" y="35"/>
                    </a:lnTo>
                    <a:lnTo>
                      <a:pt x="18" y="37"/>
                    </a:lnTo>
                    <a:lnTo>
                      <a:pt x="16" y="38"/>
                    </a:lnTo>
                    <a:lnTo>
                      <a:pt x="15" y="40"/>
                    </a:lnTo>
                    <a:lnTo>
                      <a:pt x="12" y="41"/>
                    </a:lnTo>
                    <a:lnTo>
                      <a:pt x="11" y="42"/>
                    </a:lnTo>
                    <a:lnTo>
                      <a:pt x="8" y="44"/>
                    </a:lnTo>
                    <a:lnTo>
                      <a:pt x="7" y="45"/>
                    </a:lnTo>
                    <a:lnTo>
                      <a:pt x="4" y="45"/>
                    </a:lnTo>
                    <a:lnTo>
                      <a:pt x="1" y="45"/>
                    </a:lnTo>
                    <a:lnTo>
                      <a:pt x="1" y="45"/>
                    </a:lnTo>
                    <a:close/>
                    <a:moveTo>
                      <a:pt x="16" y="7"/>
                    </a:moveTo>
                    <a:lnTo>
                      <a:pt x="15" y="5"/>
                    </a:lnTo>
                    <a:lnTo>
                      <a:pt x="13" y="4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6" y="5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5" y="10"/>
                    </a:lnTo>
                    <a:lnTo>
                      <a:pt x="5" y="13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7" y="25"/>
                    </a:lnTo>
                    <a:lnTo>
                      <a:pt x="8" y="25"/>
                    </a:lnTo>
                    <a:lnTo>
                      <a:pt x="8" y="25"/>
                    </a:lnTo>
                    <a:lnTo>
                      <a:pt x="10" y="25"/>
                    </a:lnTo>
                    <a:lnTo>
                      <a:pt x="11" y="25"/>
                    </a:lnTo>
                    <a:lnTo>
                      <a:pt x="13" y="25"/>
                    </a:lnTo>
                    <a:lnTo>
                      <a:pt x="15" y="24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6" y="22"/>
                    </a:lnTo>
                    <a:lnTo>
                      <a:pt x="17" y="21"/>
                    </a:lnTo>
                    <a:lnTo>
                      <a:pt x="17" y="19"/>
                    </a:lnTo>
                    <a:lnTo>
                      <a:pt x="18" y="16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6" y="9"/>
                    </a:lnTo>
                    <a:lnTo>
                      <a:pt x="1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$1îḍê">
                <a:extLst>
                  <a:ext uri="{FF2B5EF4-FFF2-40B4-BE49-F238E27FC236}">
                    <a16:creationId xmlns:a16="http://schemas.microsoft.com/office/drawing/2014/main" id="{D722239D-B645-924E-A9F6-47B95783E7B8}"/>
                  </a:ext>
                </a:extLst>
              </p:cNvPr>
              <p:cNvSpPr/>
              <p:nvPr/>
            </p:nvSpPr>
            <p:spPr bwMode="auto">
              <a:xfrm>
                <a:off x="2874963" y="3962401"/>
                <a:ext cx="34925" cy="74613"/>
              </a:xfrm>
              <a:custGeom>
                <a:avLst/>
                <a:gdLst>
                  <a:gd name="T0" fmla="*/ 0 w 22"/>
                  <a:gd name="T1" fmla="*/ 10 h 47"/>
                  <a:gd name="T2" fmla="*/ 1 w 22"/>
                  <a:gd name="T3" fmla="*/ 6 h 47"/>
                  <a:gd name="T4" fmla="*/ 4 w 22"/>
                  <a:gd name="T5" fmla="*/ 2 h 47"/>
                  <a:gd name="T6" fmla="*/ 8 w 22"/>
                  <a:gd name="T7" fmla="*/ 1 h 47"/>
                  <a:gd name="T8" fmla="*/ 12 w 22"/>
                  <a:gd name="T9" fmla="*/ 1 h 47"/>
                  <a:gd name="T10" fmla="*/ 16 w 22"/>
                  <a:gd name="T11" fmla="*/ 2 h 47"/>
                  <a:gd name="T12" fmla="*/ 18 w 22"/>
                  <a:gd name="T13" fmla="*/ 6 h 47"/>
                  <a:gd name="T14" fmla="*/ 20 w 22"/>
                  <a:gd name="T15" fmla="*/ 10 h 47"/>
                  <a:gd name="T16" fmla="*/ 19 w 22"/>
                  <a:gd name="T17" fmla="*/ 14 h 47"/>
                  <a:gd name="T18" fmla="*/ 16 w 22"/>
                  <a:gd name="T19" fmla="*/ 18 h 47"/>
                  <a:gd name="T20" fmla="*/ 15 w 22"/>
                  <a:gd name="T21" fmla="*/ 22 h 47"/>
                  <a:gd name="T22" fmla="*/ 17 w 22"/>
                  <a:gd name="T23" fmla="*/ 24 h 47"/>
                  <a:gd name="T24" fmla="*/ 20 w 22"/>
                  <a:gd name="T25" fmla="*/ 26 h 47"/>
                  <a:gd name="T26" fmla="*/ 21 w 22"/>
                  <a:gd name="T27" fmla="*/ 29 h 47"/>
                  <a:gd name="T28" fmla="*/ 22 w 22"/>
                  <a:gd name="T29" fmla="*/ 33 h 47"/>
                  <a:gd name="T30" fmla="*/ 21 w 22"/>
                  <a:gd name="T31" fmla="*/ 38 h 47"/>
                  <a:gd name="T32" fmla="*/ 18 w 22"/>
                  <a:gd name="T33" fmla="*/ 42 h 47"/>
                  <a:gd name="T34" fmla="*/ 14 w 22"/>
                  <a:gd name="T35" fmla="*/ 46 h 47"/>
                  <a:gd name="T36" fmla="*/ 10 w 22"/>
                  <a:gd name="T37" fmla="*/ 47 h 47"/>
                  <a:gd name="T38" fmla="*/ 6 w 22"/>
                  <a:gd name="T39" fmla="*/ 47 h 47"/>
                  <a:gd name="T40" fmla="*/ 4 w 22"/>
                  <a:gd name="T41" fmla="*/ 46 h 47"/>
                  <a:gd name="T42" fmla="*/ 1 w 22"/>
                  <a:gd name="T43" fmla="*/ 45 h 47"/>
                  <a:gd name="T44" fmla="*/ 0 w 22"/>
                  <a:gd name="T45" fmla="*/ 42 h 47"/>
                  <a:gd name="T46" fmla="*/ 1 w 22"/>
                  <a:gd name="T47" fmla="*/ 40 h 47"/>
                  <a:gd name="T48" fmla="*/ 4 w 22"/>
                  <a:gd name="T49" fmla="*/ 39 h 47"/>
                  <a:gd name="T50" fmla="*/ 5 w 22"/>
                  <a:gd name="T51" fmla="*/ 40 h 47"/>
                  <a:gd name="T52" fmla="*/ 7 w 22"/>
                  <a:gd name="T53" fmla="*/ 42 h 47"/>
                  <a:gd name="T54" fmla="*/ 9 w 22"/>
                  <a:gd name="T55" fmla="*/ 43 h 47"/>
                  <a:gd name="T56" fmla="*/ 12 w 22"/>
                  <a:gd name="T57" fmla="*/ 42 h 47"/>
                  <a:gd name="T58" fmla="*/ 14 w 22"/>
                  <a:gd name="T59" fmla="*/ 41 h 47"/>
                  <a:gd name="T60" fmla="*/ 16 w 22"/>
                  <a:gd name="T61" fmla="*/ 38 h 47"/>
                  <a:gd name="T62" fmla="*/ 17 w 22"/>
                  <a:gd name="T63" fmla="*/ 36 h 47"/>
                  <a:gd name="T64" fmla="*/ 17 w 22"/>
                  <a:gd name="T65" fmla="*/ 34 h 47"/>
                  <a:gd name="T66" fmla="*/ 17 w 22"/>
                  <a:gd name="T67" fmla="*/ 30 h 47"/>
                  <a:gd name="T68" fmla="*/ 16 w 22"/>
                  <a:gd name="T69" fmla="*/ 28 h 47"/>
                  <a:gd name="T70" fmla="*/ 13 w 22"/>
                  <a:gd name="T71" fmla="*/ 26 h 47"/>
                  <a:gd name="T72" fmla="*/ 9 w 22"/>
                  <a:gd name="T73" fmla="*/ 24 h 47"/>
                  <a:gd name="T74" fmla="*/ 6 w 22"/>
                  <a:gd name="T75" fmla="*/ 22 h 47"/>
                  <a:gd name="T76" fmla="*/ 9 w 22"/>
                  <a:gd name="T77" fmla="*/ 22 h 47"/>
                  <a:gd name="T78" fmla="*/ 12 w 22"/>
                  <a:gd name="T79" fmla="*/ 19 h 47"/>
                  <a:gd name="T80" fmla="*/ 14 w 22"/>
                  <a:gd name="T81" fmla="*/ 16 h 47"/>
                  <a:gd name="T82" fmla="*/ 14 w 22"/>
                  <a:gd name="T83" fmla="*/ 13 h 47"/>
                  <a:gd name="T84" fmla="*/ 14 w 22"/>
                  <a:gd name="T85" fmla="*/ 9 h 47"/>
                  <a:gd name="T86" fmla="*/ 12 w 22"/>
                  <a:gd name="T87" fmla="*/ 6 h 47"/>
                  <a:gd name="T88" fmla="*/ 11 w 22"/>
                  <a:gd name="T89" fmla="*/ 6 h 47"/>
                  <a:gd name="T90" fmla="*/ 8 w 22"/>
                  <a:gd name="T91" fmla="*/ 5 h 47"/>
                  <a:gd name="T92" fmla="*/ 6 w 22"/>
                  <a:gd name="T93" fmla="*/ 6 h 47"/>
                  <a:gd name="T94" fmla="*/ 4 w 22"/>
                  <a:gd name="T95" fmla="*/ 6 h 47"/>
                  <a:gd name="T96" fmla="*/ 3 w 22"/>
                  <a:gd name="T97" fmla="*/ 8 h 47"/>
                  <a:gd name="T98" fmla="*/ 2 w 22"/>
                  <a:gd name="T99" fmla="*/ 1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" h="47">
                    <a:moveTo>
                      <a:pt x="0" y="11"/>
                    </a:move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1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7" y="4"/>
                    </a:lnTo>
                    <a:lnTo>
                      <a:pt x="18" y="6"/>
                    </a:lnTo>
                    <a:lnTo>
                      <a:pt x="19" y="8"/>
                    </a:lnTo>
                    <a:lnTo>
                      <a:pt x="20" y="10"/>
                    </a:lnTo>
                    <a:lnTo>
                      <a:pt x="20" y="12"/>
                    </a:lnTo>
                    <a:lnTo>
                      <a:pt x="19" y="14"/>
                    </a:lnTo>
                    <a:lnTo>
                      <a:pt x="17" y="17"/>
                    </a:lnTo>
                    <a:lnTo>
                      <a:pt x="16" y="18"/>
                    </a:lnTo>
                    <a:lnTo>
                      <a:pt x="13" y="21"/>
                    </a:lnTo>
                    <a:lnTo>
                      <a:pt x="15" y="22"/>
                    </a:lnTo>
                    <a:lnTo>
                      <a:pt x="16" y="22"/>
                    </a:lnTo>
                    <a:lnTo>
                      <a:pt x="17" y="24"/>
                    </a:lnTo>
                    <a:lnTo>
                      <a:pt x="19" y="25"/>
                    </a:lnTo>
                    <a:lnTo>
                      <a:pt x="20" y="26"/>
                    </a:lnTo>
                    <a:lnTo>
                      <a:pt x="20" y="27"/>
                    </a:lnTo>
                    <a:lnTo>
                      <a:pt x="21" y="29"/>
                    </a:lnTo>
                    <a:lnTo>
                      <a:pt x="21" y="30"/>
                    </a:lnTo>
                    <a:lnTo>
                      <a:pt x="22" y="33"/>
                    </a:lnTo>
                    <a:lnTo>
                      <a:pt x="22" y="35"/>
                    </a:lnTo>
                    <a:lnTo>
                      <a:pt x="21" y="38"/>
                    </a:lnTo>
                    <a:lnTo>
                      <a:pt x="20" y="40"/>
                    </a:lnTo>
                    <a:lnTo>
                      <a:pt x="18" y="42"/>
                    </a:lnTo>
                    <a:lnTo>
                      <a:pt x="16" y="44"/>
                    </a:lnTo>
                    <a:lnTo>
                      <a:pt x="14" y="46"/>
                    </a:lnTo>
                    <a:lnTo>
                      <a:pt x="12" y="46"/>
                    </a:lnTo>
                    <a:lnTo>
                      <a:pt x="10" y="47"/>
                    </a:lnTo>
                    <a:lnTo>
                      <a:pt x="7" y="47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2" y="46"/>
                    </a:lnTo>
                    <a:lnTo>
                      <a:pt x="1" y="45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41"/>
                    </a:lnTo>
                    <a:lnTo>
                      <a:pt x="1" y="40"/>
                    </a:lnTo>
                    <a:lnTo>
                      <a:pt x="3" y="39"/>
                    </a:lnTo>
                    <a:lnTo>
                      <a:pt x="4" y="39"/>
                    </a:lnTo>
                    <a:lnTo>
                      <a:pt x="4" y="39"/>
                    </a:lnTo>
                    <a:lnTo>
                      <a:pt x="5" y="40"/>
                    </a:lnTo>
                    <a:lnTo>
                      <a:pt x="6" y="41"/>
                    </a:lnTo>
                    <a:lnTo>
                      <a:pt x="7" y="42"/>
                    </a:lnTo>
                    <a:lnTo>
                      <a:pt x="8" y="43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3" y="42"/>
                    </a:lnTo>
                    <a:lnTo>
                      <a:pt x="14" y="41"/>
                    </a:lnTo>
                    <a:lnTo>
                      <a:pt x="16" y="40"/>
                    </a:lnTo>
                    <a:lnTo>
                      <a:pt x="16" y="38"/>
                    </a:lnTo>
                    <a:lnTo>
                      <a:pt x="17" y="38"/>
                    </a:lnTo>
                    <a:lnTo>
                      <a:pt x="17" y="36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7" y="32"/>
                    </a:lnTo>
                    <a:lnTo>
                      <a:pt x="17" y="30"/>
                    </a:lnTo>
                    <a:lnTo>
                      <a:pt x="16" y="29"/>
                    </a:lnTo>
                    <a:lnTo>
                      <a:pt x="16" y="28"/>
                    </a:lnTo>
                    <a:lnTo>
                      <a:pt x="15" y="26"/>
                    </a:lnTo>
                    <a:lnTo>
                      <a:pt x="13" y="26"/>
                    </a:lnTo>
                    <a:lnTo>
                      <a:pt x="12" y="24"/>
                    </a:lnTo>
                    <a:lnTo>
                      <a:pt x="9" y="24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8" y="22"/>
                    </a:lnTo>
                    <a:lnTo>
                      <a:pt x="9" y="22"/>
                    </a:lnTo>
                    <a:lnTo>
                      <a:pt x="10" y="21"/>
                    </a:lnTo>
                    <a:lnTo>
                      <a:pt x="12" y="19"/>
                    </a:lnTo>
                    <a:lnTo>
                      <a:pt x="13" y="18"/>
                    </a:lnTo>
                    <a:lnTo>
                      <a:pt x="14" y="16"/>
                    </a:lnTo>
                    <a:lnTo>
                      <a:pt x="14" y="14"/>
                    </a:lnTo>
                    <a:lnTo>
                      <a:pt x="14" y="13"/>
                    </a:lnTo>
                    <a:lnTo>
                      <a:pt x="14" y="10"/>
                    </a:lnTo>
                    <a:lnTo>
                      <a:pt x="14" y="9"/>
                    </a:lnTo>
                    <a:lnTo>
                      <a:pt x="13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6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7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2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îšlïḋé">
              <a:extLst>
                <a:ext uri="{FF2B5EF4-FFF2-40B4-BE49-F238E27FC236}">
                  <a16:creationId xmlns:a16="http://schemas.microsoft.com/office/drawing/2014/main" id="{CB2302AB-C058-EC4E-8285-319D080106EE}"/>
                </a:ext>
              </a:extLst>
            </p:cNvPr>
            <p:cNvGrpSpPr/>
            <p:nvPr/>
          </p:nvGrpSpPr>
          <p:grpSpPr>
            <a:xfrm>
              <a:off x="4119563" y="2551113"/>
              <a:ext cx="6130925" cy="1306513"/>
              <a:chOff x="4119563" y="2551113"/>
              <a:chExt cx="6130925" cy="1306513"/>
            </a:xfrm>
            <a:grpFill/>
          </p:grpSpPr>
          <p:sp>
            <p:nvSpPr>
              <p:cNvPr id="46" name="íŝḷïḋe">
                <a:extLst>
                  <a:ext uri="{FF2B5EF4-FFF2-40B4-BE49-F238E27FC236}">
                    <a16:creationId xmlns:a16="http://schemas.microsoft.com/office/drawing/2014/main" id="{5756259D-4E0F-C649-92ED-DE78DF3D83AF}"/>
                  </a:ext>
                </a:extLst>
              </p:cNvPr>
              <p:cNvSpPr/>
              <p:nvPr/>
            </p:nvSpPr>
            <p:spPr bwMode="auto">
              <a:xfrm>
                <a:off x="9555163" y="2644776"/>
                <a:ext cx="695325" cy="1212850"/>
              </a:xfrm>
              <a:custGeom>
                <a:avLst/>
                <a:gdLst>
                  <a:gd name="T0" fmla="*/ 199 w 438"/>
                  <a:gd name="T1" fmla="*/ 337 h 764"/>
                  <a:gd name="T2" fmla="*/ 183 w 438"/>
                  <a:gd name="T3" fmla="*/ 308 h 764"/>
                  <a:gd name="T4" fmla="*/ 126 w 438"/>
                  <a:gd name="T5" fmla="*/ 371 h 764"/>
                  <a:gd name="T6" fmla="*/ 78 w 438"/>
                  <a:gd name="T7" fmla="*/ 348 h 764"/>
                  <a:gd name="T8" fmla="*/ 55 w 438"/>
                  <a:gd name="T9" fmla="*/ 290 h 764"/>
                  <a:gd name="T10" fmla="*/ 103 w 438"/>
                  <a:gd name="T11" fmla="*/ 283 h 764"/>
                  <a:gd name="T12" fmla="*/ 78 w 438"/>
                  <a:gd name="T13" fmla="*/ 216 h 764"/>
                  <a:gd name="T14" fmla="*/ 83 w 438"/>
                  <a:gd name="T15" fmla="*/ 183 h 764"/>
                  <a:gd name="T16" fmla="*/ 159 w 438"/>
                  <a:gd name="T17" fmla="*/ 189 h 764"/>
                  <a:gd name="T18" fmla="*/ 233 w 438"/>
                  <a:gd name="T19" fmla="*/ 120 h 764"/>
                  <a:gd name="T20" fmla="*/ 250 w 438"/>
                  <a:gd name="T21" fmla="*/ 27 h 764"/>
                  <a:gd name="T22" fmla="*/ 319 w 438"/>
                  <a:gd name="T23" fmla="*/ 21 h 764"/>
                  <a:gd name="T24" fmla="*/ 276 w 438"/>
                  <a:gd name="T25" fmla="*/ 123 h 764"/>
                  <a:gd name="T26" fmla="*/ 255 w 438"/>
                  <a:gd name="T27" fmla="*/ 180 h 764"/>
                  <a:gd name="T28" fmla="*/ 315 w 438"/>
                  <a:gd name="T29" fmla="*/ 172 h 764"/>
                  <a:gd name="T30" fmla="*/ 409 w 438"/>
                  <a:gd name="T31" fmla="*/ 132 h 764"/>
                  <a:gd name="T32" fmla="*/ 435 w 438"/>
                  <a:gd name="T33" fmla="*/ 194 h 764"/>
                  <a:gd name="T34" fmla="*/ 396 w 438"/>
                  <a:gd name="T35" fmla="*/ 231 h 764"/>
                  <a:gd name="T36" fmla="*/ 364 w 438"/>
                  <a:gd name="T37" fmla="*/ 260 h 764"/>
                  <a:gd name="T38" fmla="*/ 321 w 438"/>
                  <a:gd name="T39" fmla="*/ 307 h 764"/>
                  <a:gd name="T40" fmla="*/ 356 w 438"/>
                  <a:gd name="T41" fmla="*/ 387 h 764"/>
                  <a:gd name="T42" fmla="*/ 292 w 438"/>
                  <a:gd name="T43" fmla="*/ 434 h 764"/>
                  <a:gd name="T44" fmla="*/ 251 w 438"/>
                  <a:gd name="T45" fmla="*/ 469 h 764"/>
                  <a:gd name="T46" fmla="*/ 225 w 438"/>
                  <a:gd name="T47" fmla="*/ 504 h 764"/>
                  <a:gd name="T48" fmla="*/ 306 w 438"/>
                  <a:gd name="T49" fmla="*/ 484 h 764"/>
                  <a:gd name="T50" fmla="*/ 326 w 438"/>
                  <a:gd name="T51" fmla="*/ 532 h 764"/>
                  <a:gd name="T52" fmla="*/ 282 w 438"/>
                  <a:gd name="T53" fmla="*/ 553 h 764"/>
                  <a:gd name="T54" fmla="*/ 243 w 438"/>
                  <a:gd name="T55" fmla="*/ 541 h 764"/>
                  <a:gd name="T56" fmla="*/ 251 w 438"/>
                  <a:gd name="T57" fmla="*/ 613 h 764"/>
                  <a:gd name="T58" fmla="*/ 263 w 438"/>
                  <a:gd name="T59" fmla="*/ 691 h 764"/>
                  <a:gd name="T60" fmla="*/ 245 w 438"/>
                  <a:gd name="T61" fmla="*/ 760 h 764"/>
                  <a:gd name="T62" fmla="*/ 196 w 438"/>
                  <a:gd name="T63" fmla="*/ 749 h 764"/>
                  <a:gd name="T64" fmla="*/ 142 w 438"/>
                  <a:gd name="T65" fmla="*/ 719 h 764"/>
                  <a:gd name="T66" fmla="*/ 207 w 438"/>
                  <a:gd name="T67" fmla="*/ 700 h 764"/>
                  <a:gd name="T68" fmla="*/ 217 w 438"/>
                  <a:gd name="T69" fmla="*/ 634 h 764"/>
                  <a:gd name="T70" fmla="*/ 163 w 438"/>
                  <a:gd name="T71" fmla="*/ 584 h 764"/>
                  <a:gd name="T72" fmla="*/ 71 w 438"/>
                  <a:gd name="T73" fmla="*/ 634 h 764"/>
                  <a:gd name="T74" fmla="*/ 3 w 438"/>
                  <a:gd name="T75" fmla="*/ 622 h 764"/>
                  <a:gd name="T76" fmla="*/ 68 w 438"/>
                  <a:gd name="T77" fmla="*/ 588 h 764"/>
                  <a:gd name="T78" fmla="*/ 151 w 438"/>
                  <a:gd name="T79" fmla="*/ 536 h 764"/>
                  <a:gd name="T80" fmla="*/ 195 w 438"/>
                  <a:gd name="T81" fmla="*/ 496 h 764"/>
                  <a:gd name="T82" fmla="*/ 262 w 438"/>
                  <a:gd name="T83" fmla="*/ 432 h 764"/>
                  <a:gd name="T84" fmla="*/ 238 w 438"/>
                  <a:gd name="T85" fmla="*/ 413 h 764"/>
                  <a:gd name="T86" fmla="*/ 176 w 438"/>
                  <a:gd name="T87" fmla="*/ 445 h 764"/>
                  <a:gd name="T88" fmla="*/ 113 w 438"/>
                  <a:gd name="T89" fmla="*/ 449 h 764"/>
                  <a:gd name="T90" fmla="*/ 213 w 438"/>
                  <a:gd name="T91" fmla="*/ 395 h 764"/>
                  <a:gd name="T92" fmla="*/ 277 w 438"/>
                  <a:gd name="T93" fmla="*/ 361 h 764"/>
                  <a:gd name="T94" fmla="*/ 300 w 438"/>
                  <a:gd name="T95" fmla="*/ 303 h 764"/>
                  <a:gd name="T96" fmla="*/ 335 w 438"/>
                  <a:gd name="T97" fmla="*/ 263 h 764"/>
                  <a:gd name="T98" fmla="*/ 368 w 438"/>
                  <a:gd name="T99" fmla="*/ 191 h 764"/>
                  <a:gd name="T100" fmla="*/ 309 w 438"/>
                  <a:gd name="T101" fmla="*/ 206 h 764"/>
                  <a:gd name="T102" fmla="*/ 313 w 438"/>
                  <a:gd name="T103" fmla="*/ 245 h 764"/>
                  <a:gd name="T104" fmla="*/ 284 w 438"/>
                  <a:gd name="T105" fmla="*/ 301 h 764"/>
                  <a:gd name="T106" fmla="*/ 243 w 438"/>
                  <a:gd name="T107" fmla="*/ 356 h 764"/>
                  <a:gd name="T108" fmla="*/ 134 w 438"/>
                  <a:gd name="T109" fmla="*/ 220 h 764"/>
                  <a:gd name="T110" fmla="*/ 131 w 438"/>
                  <a:gd name="T111" fmla="*/ 279 h 764"/>
                  <a:gd name="T112" fmla="*/ 153 w 438"/>
                  <a:gd name="T113" fmla="*/ 279 h 764"/>
                  <a:gd name="T114" fmla="*/ 167 w 438"/>
                  <a:gd name="T115" fmla="*/ 224 h 764"/>
                  <a:gd name="T116" fmla="*/ 179 w 438"/>
                  <a:gd name="T117" fmla="*/ 250 h 764"/>
                  <a:gd name="T118" fmla="*/ 226 w 438"/>
                  <a:gd name="T119" fmla="*/ 228 h 764"/>
                  <a:gd name="T120" fmla="*/ 248 w 438"/>
                  <a:gd name="T121" fmla="*/ 279 h 764"/>
                  <a:gd name="T122" fmla="*/ 274 w 438"/>
                  <a:gd name="T123" fmla="*/ 254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8" h="764">
                    <a:moveTo>
                      <a:pt x="244" y="325"/>
                    </a:moveTo>
                    <a:lnTo>
                      <a:pt x="239" y="324"/>
                    </a:lnTo>
                    <a:lnTo>
                      <a:pt x="235" y="324"/>
                    </a:lnTo>
                    <a:lnTo>
                      <a:pt x="231" y="323"/>
                    </a:lnTo>
                    <a:lnTo>
                      <a:pt x="227" y="321"/>
                    </a:lnTo>
                    <a:lnTo>
                      <a:pt x="223" y="320"/>
                    </a:lnTo>
                    <a:lnTo>
                      <a:pt x="219" y="320"/>
                    </a:lnTo>
                    <a:lnTo>
                      <a:pt x="216" y="320"/>
                    </a:lnTo>
                    <a:lnTo>
                      <a:pt x="214" y="320"/>
                    </a:lnTo>
                    <a:lnTo>
                      <a:pt x="211" y="320"/>
                    </a:lnTo>
                    <a:lnTo>
                      <a:pt x="209" y="320"/>
                    </a:lnTo>
                    <a:lnTo>
                      <a:pt x="209" y="323"/>
                    </a:lnTo>
                    <a:lnTo>
                      <a:pt x="208" y="325"/>
                    </a:lnTo>
                    <a:lnTo>
                      <a:pt x="207" y="328"/>
                    </a:lnTo>
                    <a:lnTo>
                      <a:pt x="206" y="330"/>
                    </a:lnTo>
                    <a:lnTo>
                      <a:pt x="204" y="332"/>
                    </a:lnTo>
                    <a:lnTo>
                      <a:pt x="203" y="334"/>
                    </a:lnTo>
                    <a:lnTo>
                      <a:pt x="201" y="336"/>
                    </a:lnTo>
                    <a:lnTo>
                      <a:pt x="199" y="337"/>
                    </a:lnTo>
                    <a:lnTo>
                      <a:pt x="195" y="341"/>
                    </a:lnTo>
                    <a:lnTo>
                      <a:pt x="189" y="343"/>
                    </a:lnTo>
                    <a:lnTo>
                      <a:pt x="184" y="345"/>
                    </a:lnTo>
                    <a:lnTo>
                      <a:pt x="179" y="347"/>
                    </a:lnTo>
                    <a:lnTo>
                      <a:pt x="178" y="344"/>
                    </a:lnTo>
                    <a:lnTo>
                      <a:pt x="177" y="341"/>
                    </a:lnTo>
                    <a:lnTo>
                      <a:pt x="176" y="340"/>
                    </a:lnTo>
                    <a:lnTo>
                      <a:pt x="175" y="339"/>
                    </a:lnTo>
                    <a:lnTo>
                      <a:pt x="175" y="337"/>
                    </a:lnTo>
                    <a:lnTo>
                      <a:pt x="175" y="335"/>
                    </a:lnTo>
                    <a:lnTo>
                      <a:pt x="177" y="332"/>
                    </a:lnTo>
                    <a:lnTo>
                      <a:pt x="179" y="330"/>
                    </a:lnTo>
                    <a:lnTo>
                      <a:pt x="181" y="327"/>
                    </a:lnTo>
                    <a:lnTo>
                      <a:pt x="183" y="323"/>
                    </a:lnTo>
                    <a:lnTo>
                      <a:pt x="184" y="320"/>
                    </a:lnTo>
                    <a:lnTo>
                      <a:pt x="185" y="316"/>
                    </a:lnTo>
                    <a:lnTo>
                      <a:pt x="186" y="312"/>
                    </a:lnTo>
                    <a:lnTo>
                      <a:pt x="186" y="309"/>
                    </a:lnTo>
                    <a:lnTo>
                      <a:pt x="183" y="308"/>
                    </a:lnTo>
                    <a:lnTo>
                      <a:pt x="179" y="307"/>
                    </a:lnTo>
                    <a:lnTo>
                      <a:pt x="175" y="307"/>
                    </a:lnTo>
                    <a:lnTo>
                      <a:pt x="170" y="306"/>
                    </a:lnTo>
                    <a:lnTo>
                      <a:pt x="169" y="308"/>
                    </a:lnTo>
                    <a:lnTo>
                      <a:pt x="168" y="311"/>
                    </a:lnTo>
                    <a:lnTo>
                      <a:pt x="167" y="312"/>
                    </a:lnTo>
                    <a:lnTo>
                      <a:pt x="167" y="314"/>
                    </a:lnTo>
                    <a:lnTo>
                      <a:pt x="163" y="317"/>
                    </a:lnTo>
                    <a:lnTo>
                      <a:pt x="161" y="320"/>
                    </a:lnTo>
                    <a:lnTo>
                      <a:pt x="155" y="326"/>
                    </a:lnTo>
                    <a:lnTo>
                      <a:pt x="149" y="332"/>
                    </a:lnTo>
                    <a:lnTo>
                      <a:pt x="147" y="335"/>
                    </a:lnTo>
                    <a:lnTo>
                      <a:pt x="144" y="339"/>
                    </a:lnTo>
                    <a:lnTo>
                      <a:pt x="142" y="343"/>
                    </a:lnTo>
                    <a:lnTo>
                      <a:pt x="140" y="347"/>
                    </a:lnTo>
                    <a:lnTo>
                      <a:pt x="135" y="355"/>
                    </a:lnTo>
                    <a:lnTo>
                      <a:pt x="131" y="363"/>
                    </a:lnTo>
                    <a:lnTo>
                      <a:pt x="128" y="367"/>
                    </a:lnTo>
                    <a:lnTo>
                      <a:pt x="126" y="371"/>
                    </a:lnTo>
                    <a:lnTo>
                      <a:pt x="122" y="374"/>
                    </a:lnTo>
                    <a:lnTo>
                      <a:pt x="119" y="376"/>
                    </a:lnTo>
                    <a:lnTo>
                      <a:pt x="116" y="378"/>
                    </a:lnTo>
                    <a:lnTo>
                      <a:pt x="115" y="379"/>
                    </a:lnTo>
                    <a:lnTo>
                      <a:pt x="112" y="380"/>
                    </a:lnTo>
                    <a:lnTo>
                      <a:pt x="110" y="380"/>
                    </a:lnTo>
                    <a:lnTo>
                      <a:pt x="107" y="380"/>
                    </a:lnTo>
                    <a:lnTo>
                      <a:pt x="105" y="381"/>
                    </a:lnTo>
                    <a:lnTo>
                      <a:pt x="102" y="381"/>
                    </a:lnTo>
                    <a:lnTo>
                      <a:pt x="99" y="380"/>
                    </a:lnTo>
                    <a:lnTo>
                      <a:pt x="97" y="376"/>
                    </a:lnTo>
                    <a:lnTo>
                      <a:pt x="95" y="373"/>
                    </a:lnTo>
                    <a:lnTo>
                      <a:pt x="93" y="369"/>
                    </a:lnTo>
                    <a:lnTo>
                      <a:pt x="91" y="365"/>
                    </a:lnTo>
                    <a:lnTo>
                      <a:pt x="87" y="364"/>
                    </a:lnTo>
                    <a:lnTo>
                      <a:pt x="84" y="363"/>
                    </a:lnTo>
                    <a:lnTo>
                      <a:pt x="82" y="358"/>
                    </a:lnTo>
                    <a:lnTo>
                      <a:pt x="79" y="354"/>
                    </a:lnTo>
                    <a:lnTo>
                      <a:pt x="78" y="348"/>
                    </a:lnTo>
                    <a:lnTo>
                      <a:pt x="76" y="344"/>
                    </a:lnTo>
                    <a:lnTo>
                      <a:pt x="75" y="339"/>
                    </a:lnTo>
                    <a:lnTo>
                      <a:pt x="73" y="334"/>
                    </a:lnTo>
                    <a:lnTo>
                      <a:pt x="72" y="332"/>
                    </a:lnTo>
                    <a:lnTo>
                      <a:pt x="71" y="329"/>
                    </a:lnTo>
                    <a:lnTo>
                      <a:pt x="70" y="328"/>
                    </a:lnTo>
                    <a:lnTo>
                      <a:pt x="68" y="325"/>
                    </a:lnTo>
                    <a:lnTo>
                      <a:pt x="64" y="321"/>
                    </a:lnTo>
                    <a:lnTo>
                      <a:pt x="60" y="317"/>
                    </a:lnTo>
                    <a:lnTo>
                      <a:pt x="55" y="314"/>
                    </a:lnTo>
                    <a:lnTo>
                      <a:pt x="51" y="310"/>
                    </a:lnTo>
                    <a:lnTo>
                      <a:pt x="51" y="305"/>
                    </a:lnTo>
                    <a:lnTo>
                      <a:pt x="51" y="300"/>
                    </a:lnTo>
                    <a:lnTo>
                      <a:pt x="51" y="298"/>
                    </a:lnTo>
                    <a:lnTo>
                      <a:pt x="51" y="296"/>
                    </a:lnTo>
                    <a:lnTo>
                      <a:pt x="52" y="295"/>
                    </a:lnTo>
                    <a:lnTo>
                      <a:pt x="53" y="292"/>
                    </a:lnTo>
                    <a:lnTo>
                      <a:pt x="54" y="291"/>
                    </a:lnTo>
                    <a:lnTo>
                      <a:pt x="55" y="290"/>
                    </a:lnTo>
                    <a:lnTo>
                      <a:pt x="57" y="288"/>
                    </a:lnTo>
                    <a:lnTo>
                      <a:pt x="59" y="287"/>
                    </a:lnTo>
                    <a:lnTo>
                      <a:pt x="61" y="287"/>
                    </a:lnTo>
                    <a:lnTo>
                      <a:pt x="63" y="286"/>
                    </a:lnTo>
                    <a:lnTo>
                      <a:pt x="66" y="286"/>
                    </a:lnTo>
                    <a:lnTo>
                      <a:pt x="69" y="286"/>
                    </a:lnTo>
                    <a:lnTo>
                      <a:pt x="71" y="288"/>
                    </a:lnTo>
                    <a:lnTo>
                      <a:pt x="73" y="291"/>
                    </a:lnTo>
                    <a:lnTo>
                      <a:pt x="76" y="292"/>
                    </a:lnTo>
                    <a:lnTo>
                      <a:pt x="79" y="294"/>
                    </a:lnTo>
                    <a:lnTo>
                      <a:pt x="83" y="295"/>
                    </a:lnTo>
                    <a:lnTo>
                      <a:pt x="87" y="296"/>
                    </a:lnTo>
                    <a:lnTo>
                      <a:pt x="91" y="296"/>
                    </a:lnTo>
                    <a:lnTo>
                      <a:pt x="95" y="297"/>
                    </a:lnTo>
                    <a:lnTo>
                      <a:pt x="97" y="295"/>
                    </a:lnTo>
                    <a:lnTo>
                      <a:pt x="99" y="292"/>
                    </a:lnTo>
                    <a:lnTo>
                      <a:pt x="101" y="290"/>
                    </a:lnTo>
                    <a:lnTo>
                      <a:pt x="102" y="287"/>
                    </a:lnTo>
                    <a:lnTo>
                      <a:pt x="103" y="283"/>
                    </a:lnTo>
                    <a:lnTo>
                      <a:pt x="103" y="279"/>
                    </a:lnTo>
                    <a:lnTo>
                      <a:pt x="103" y="276"/>
                    </a:lnTo>
                    <a:lnTo>
                      <a:pt x="103" y="272"/>
                    </a:lnTo>
                    <a:lnTo>
                      <a:pt x="103" y="268"/>
                    </a:lnTo>
                    <a:lnTo>
                      <a:pt x="102" y="265"/>
                    </a:lnTo>
                    <a:lnTo>
                      <a:pt x="101" y="261"/>
                    </a:lnTo>
                    <a:lnTo>
                      <a:pt x="100" y="257"/>
                    </a:lnTo>
                    <a:lnTo>
                      <a:pt x="98" y="254"/>
                    </a:lnTo>
                    <a:lnTo>
                      <a:pt x="96" y="250"/>
                    </a:lnTo>
                    <a:lnTo>
                      <a:pt x="95" y="247"/>
                    </a:lnTo>
                    <a:lnTo>
                      <a:pt x="92" y="243"/>
                    </a:lnTo>
                    <a:lnTo>
                      <a:pt x="91" y="240"/>
                    </a:lnTo>
                    <a:lnTo>
                      <a:pt x="88" y="237"/>
                    </a:lnTo>
                    <a:lnTo>
                      <a:pt x="88" y="233"/>
                    </a:lnTo>
                    <a:lnTo>
                      <a:pt x="87" y="229"/>
                    </a:lnTo>
                    <a:lnTo>
                      <a:pt x="87" y="224"/>
                    </a:lnTo>
                    <a:lnTo>
                      <a:pt x="87" y="220"/>
                    </a:lnTo>
                    <a:lnTo>
                      <a:pt x="82" y="219"/>
                    </a:lnTo>
                    <a:lnTo>
                      <a:pt x="78" y="216"/>
                    </a:lnTo>
                    <a:lnTo>
                      <a:pt x="75" y="215"/>
                    </a:lnTo>
                    <a:lnTo>
                      <a:pt x="74" y="211"/>
                    </a:lnTo>
                    <a:lnTo>
                      <a:pt x="71" y="207"/>
                    </a:lnTo>
                    <a:lnTo>
                      <a:pt x="68" y="203"/>
                    </a:lnTo>
                    <a:lnTo>
                      <a:pt x="65" y="199"/>
                    </a:lnTo>
                    <a:lnTo>
                      <a:pt x="63" y="195"/>
                    </a:lnTo>
                    <a:lnTo>
                      <a:pt x="61" y="191"/>
                    </a:lnTo>
                    <a:lnTo>
                      <a:pt x="61" y="188"/>
                    </a:lnTo>
                    <a:lnTo>
                      <a:pt x="62" y="185"/>
                    </a:lnTo>
                    <a:lnTo>
                      <a:pt x="63" y="183"/>
                    </a:lnTo>
                    <a:lnTo>
                      <a:pt x="67" y="182"/>
                    </a:lnTo>
                    <a:lnTo>
                      <a:pt x="69" y="180"/>
                    </a:lnTo>
                    <a:lnTo>
                      <a:pt x="70" y="179"/>
                    </a:lnTo>
                    <a:lnTo>
                      <a:pt x="72" y="179"/>
                    </a:lnTo>
                    <a:lnTo>
                      <a:pt x="74" y="179"/>
                    </a:lnTo>
                    <a:lnTo>
                      <a:pt x="76" y="178"/>
                    </a:lnTo>
                    <a:lnTo>
                      <a:pt x="79" y="179"/>
                    </a:lnTo>
                    <a:lnTo>
                      <a:pt x="81" y="181"/>
                    </a:lnTo>
                    <a:lnTo>
                      <a:pt x="83" y="183"/>
                    </a:lnTo>
                    <a:lnTo>
                      <a:pt x="86" y="184"/>
                    </a:lnTo>
                    <a:lnTo>
                      <a:pt x="89" y="187"/>
                    </a:lnTo>
                    <a:lnTo>
                      <a:pt x="93" y="192"/>
                    </a:lnTo>
                    <a:lnTo>
                      <a:pt x="96" y="196"/>
                    </a:lnTo>
                    <a:lnTo>
                      <a:pt x="100" y="200"/>
                    </a:lnTo>
                    <a:lnTo>
                      <a:pt x="103" y="202"/>
                    </a:lnTo>
                    <a:lnTo>
                      <a:pt x="105" y="203"/>
                    </a:lnTo>
                    <a:lnTo>
                      <a:pt x="107" y="205"/>
                    </a:lnTo>
                    <a:lnTo>
                      <a:pt x="111" y="206"/>
                    </a:lnTo>
                    <a:lnTo>
                      <a:pt x="112" y="207"/>
                    </a:lnTo>
                    <a:lnTo>
                      <a:pt x="115" y="207"/>
                    </a:lnTo>
                    <a:lnTo>
                      <a:pt x="117" y="206"/>
                    </a:lnTo>
                    <a:lnTo>
                      <a:pt x="119" y="206"/>
                    </a:lnTo>
                    <a:lnTo>
                      <a:pt x="126" y="203"/>
                    </a:lnTo>
                    <a:lnTo>
                      <a:pt x="131" y="201"/>
                    </a:lnTo>
                    <a:lnTo>
                      <a:pt x="143" y="195"/>
                    </a:lnTo>
                    <a:lnTo>
                      <a:pt x="150" y="191"/>
                    </a:lnTo>
                    <a:lnTo>
                      <a:pt x="155" y="190"/>
                    </a:lnTo>
                    <a:lnTo>
                      <a:pt x="159" y="189"/>
                    </a:lnTo>
                    <a:lnTo>
                      <a:pt x="163" y="189"/>
                    </a:lnTo>
                    <a:lnTo>
                      <a:pt x="167" y="188"/>
                    </a:lnTo>
                    <a:lnTo>
                      <a:pt x="172" y="185"/>
                    </a:lnTo>
                    <a:lnTo>
                      <a:pt x="176" y="181"/>
                    </a:lnTo>
                    <a:lnTo>
                      <a:pt x="185" y="178"/>
                    </a:lnTo>
                    <a:lnTo>
                      <a:pt x="192" y="175"/>
                    </a:lnTo>
                    <a:lnTo>
                      <a:pt x="196" y="174"/>
                    </a:lnTo>
                    <a:lnTo>
                      <a:pt x="199" y="172"/>
                    </a:lnTo>
                    <a:lnTo>
                      <a:pt x="203" y="170"/>
                    </a:lnTo>
                    <a:lnTo>
                      <a:pt x="207" y="167"/>
                    </a:lnTo>
                    <a:lnTo>
                      <a:pt x="209" y="165"/>
                    </a:lnTo>
                    <a:lnTo>
                      <a:pt x="211" y="163"/>
                    </a:lnTo>
                    <a:lnTo>
                      <a:pt x="212" y="160"/>
                    </a:lnTo>
                    <a:lnTo>
                      <a:pt x="214" y="157"/>
                    </a:lnTo>
                    <a:lnTo>
                      <a:pt x="216" y="151"/>
                    </a:lnTo>
                    <a:lnTo>
                      <a:pt x="219" y="144"/>
                    </a:lnTo>
                    <a:lnTo>
                      <a:pt x="223" y="136"/>
                    </a:lnTo>
                    <a:lnTo>
                      <a:pt x="228" y="128"/>
                    </a:lnTo>
                    <a:lnTo>
                      <a:pt x="233" y="120"/>
                    </a:lnTo>
                    <a:lnTo>
                      <a:pt x="239" y="111"/>
                    </a:lnTo>
                    <a:lnTo>
                      <a:pt x="244" y="103"/>
                    </a:lnTo>
                    <a:lnTo>
                      <a:pt x="250" y="95"/>
                    </a:lnTo>
                    <a:lnTo>
                      <a:pt x="255" y="87"/>
                    </a:lnTo>
                    <a:lnTo>
                      <a:pt x="260" y="79"/>
                    </a:lnTo>
                    <a:lnTo>
                      <a:pt x="261" y="77"/>
                    </a:lnTo>
                    <a:lnTo>
                      <a:pt x="262" y="75"/>
                    </a:lnTo>
                    <a:lnTo>
                      <a:pt x="263" y="72"/>
                    </a:lnTo>
                    <a:lnTo>
                      <a:pt x="262" y="69"/>
                    </a:lnTo>
                    <a:lnTo>
                      <a:pt x="262" y="67"/>
                    </a:lnTo>
                    <a:lnTo>
                      <a:pt x="261" y="63"/>
                    </a:lnTo>
                    <a:lnTo>
                      <a:pt x="260" y="60"/>
                    </a:lnTo>
                    <a:lnTo>
                      <a:pt x="259" y="58"/>
                    </a:lnTo>
                    <a:lnTo>
                      <a:pt x="257" y="52"/>
                    </a:lnTo>
                    <a:lnTo>
                      <a:pt x="255" y="47"/>
                    </a:lnTo>
                    <a:lnTo>
                      <a:pt x="252" y="44"/>
                    </a:lnTo>
                    <a:lnTo>
                      <a:pt x="251" y="41"/>
                    </a:lnTo>
                    <a:lnTo>
                      <a:pt x="251" y="37"/>
                    </a:lnTo>
                    <a:lnTo>
                      <a:pt x="250" y="27"/>
                    </a:lnTo>
                    <a:lnTo>
                      <a:pt x="249" y="16"/>
                    </a:lnTo>
                    <a:lnTo>
                      <a:pt x="248" y="9"/>
                    </a:lnTo>
                    <a:lnTo>
                      <a:pt x="250" y="9"/>
                    </a:lnTo>
                    <a:lnTo>
                      <a:pt x="251" y="8"/>
                    </a:lnTo>
                    <a:lnTo>
                      <a:pt x="252" y="7"/>
                    </a:lnTo>
                    <a:lnTo>
                      <a:pt x="254" y="6"/>
                    </a:lnTo>
                    <a:lnTo>
                      <a:pt x="255" y="3"/>
                    </a:lnTo>
                    <a:lnTo>
                      <a:pt x="257" y="1"/>
                    </a:lnTo>
                    <a:lnTo>
                      <a:pt x="265" y="0"/>
                    </a:lnTo>
                    <a:lnTo>
                      <a:pt x="272" y="1"/>
                    </a:lnTo>
                    <a:lnTo>
                      <a:pt x="280" y="2"/>
                    </a:lnTo>
                    <a:lnTo>
                      <a:pt x="286" y="3"/>
                    </a:lnTo>
                    <a:lnTo>
                      <a:pt x="292" y="4"/>
                    </a:lnTo>
                    <a:lnTo>
                      <a:pt x="297" y="6"/>
                    </a:lnTo>
                    <a:lnTo>
                      <a:pt x="302" y="8"/>
                    </a:lnTo>
                    <a:lnTo>
                      <a:pt x="307" y="11"/>
                    </a:lnTo>
                    <a:lnTo>
                      <a:pt x="311" y="14"/>
                    </a:lnTo>
                    <a:lnTo>
                      <a:pt x="315" y="17"/>
                    </a:lnTo>
                    <a:lnTo>
                      <a:pt x="319" y="21"/>
                    </a:lnTo>
                    <a:lnTo>
                      <a:pt x="323" y="25"/>
                    </a:lnTo>
                    <a:lnTo>
                      <a:pt x="331" y="34"/>
                    </a:lnTo>
                    <a:lnTo>
                      <a:pt x="339" y="43"/>
                    </a:lnTo>
                    <a:lnTo>
                      <a:pt x="338" y="50"/>
                    </a:lnTo>
                    <a:lnTo>
                      <a:pt x="336" y="55"/>
                    </a:lnTo>
                    <a:lnTo>
                      <a:pt x="334" y="60"/>
                    </a:lnTo>
                    <a:lnTo>
                      <a:pt x="332" y="65"/>
                    </a:lnTo>
                    <a:lnTo>
                      <a:pt x="328" y="69"/>
                    </a:lnTo>
                    <a:lnTo>
                      <a:pt x="324" y="73"/>
                    </a:lnTo>
                    <a:lnTo>
                      <a:pt x="321" y="77"/>
                    </a:lnTo>
                    <a:lnTo>
                      <a:pt x="317" y="81"/>
                    </a:lnTo>
                    <a:lnTo>
                      <a:pt x="309" y="87"/>
                    </a:lnTo>
                    <a:lnTo>
                      <a:pt x="301" y="95"/>
                    </a:lnTo>
                    <a:lnTo>
                      <a:pt x="297" y="98"/>
                    </a:lnTo>
                    <a:lnTo>
                      <a:pt x="293" y="102"/>
                    </a:lnTo>
                    <a:lnTo>
                      <a:pt x="289" y="105"/>
                    </a:lnTo>
                    <a:lnTo>
                      <a:pt x="286" y="109"/>
                    </a:lnTo>
                    <a:lnTo>
                      <a:pt x="280" y="116"/>
                    </a:lnTo>
                    <a:lnTo>
                      <a:pt x="276" y="123"/>
                    </a:lnTo>
                    <a:lnTo>
                      <a:pt x="273" y="127"/>
                    </a:lnTo>
                    <a:lnTo>
                      <a:pt x="271" y="130"/>
                    </a:lnTo>
                    <a:lnTo>
                      <a:pt x="267" y="133"/>
                    </a:lnTo>
                    <a:lnTo>
                      <a:pt x="265" y="136"/>
                    </a:lnTo>
                    <a:lnTo>
                      <a:pt x="255" y="143"/>
                    </a:lnTo>
                    <a:lnTo>
                      <a:pt x="246" y="151"/>
                    </a:lnTo>
                    <a:lnTo>
                      <a:pt x="243" y="153"/>
                    </a:lnTo>
                    <a:lnTo>
                      <a:pt x="242" y="155"/>
                    </a:lnTo>
                    <a:lnTo>
                      <a:pt x="239" y="158"/>
                    </a:lnTo>
                    <a:lnTo>
                      <a:pt x="238" y="160"/>
                    </a:lnTo>
                    <a:lnTo>
                      <a:pt x="237" y="163"/>
                    </a:lnTo>
                    <a:lnTo>
                      <a:pt x="235" y="166"/>
                    </a:lnTo>
                    <a:lnTo>
                      <a:pt x="235" y="169"/>
                    </a:lnTo>
                    <a:lnTo>
                      <a:pt x="235" y="172"/>
                    </a:lnTo>
                    <a:lnTo>
                      <a:pt x="237" y="175"/>
                    </a:lnTo>
                    <a:lnTo>
                      <a:pt x="239" y="177"/>
                    </a:lnTo>
                    <a:lnTo>
                      <a:pt x="244" y="178"/>
                    </a:lnTo>
                    <a:lnTo>
                      <a:pt x="250" y="179"/>
                    </a:lnTo>
                    <a:lnTo>
                      <a:pt x="255" y="180"/>
                    </a:lnTo>
                    <a:lnTo>
                      <a:pt x="260" y="181"/>
                    </a:lnTo>
                    <a:lnTo>
                      <a:pt x="263" y="183"/>
                    </a:lnTo>
                    <a:lnTo>
                      <a:pt x="265" y="185"/>
                    </a:lnTo>
                    <a:lnTo>
                      <a:pt x="267" y="186"/>
                    </a:lnTo>
                    <a:lnTo>
                      <a:pt x="268" y="187"/>
                    </a:lnTo>
                    <a:lnTo>
                      <a:pt x="270" y="187"/>
                    </a:lnTo>
                    <a:lnTo>
                      <a:pt x="272" y="188"/>
                    </a:lnTo>
                    <a:lnTo>
                      <a:pt x="274" y="189"/>
                    </a:lnTo>
                    <a:lnTo>
                      <a:pt x="277" y="189"/>
                    </a:lnTo>
                    <a:lnTo>
                      <a:pt x="280" y="189"/>
                    </a:lnTo>
                    <a:lnTo>
                      <a:pt x="282" y="189"/>
                    </a:lnTo>
                    <a:lnTo>
                      <a:pt x="285" y="188"/>
                    </a:lnTo>
                    <a:lnTo>
                      <a:pt x="288" y="187"/>
                    </a:lnTo>
                    <a:lnTo>
                      <a:pt x="291" y="187"/>
                    </a:lnTo>
                    <a:lnTo>
                      <a:pt x="293" y="185"/>
                    </a:lnTo>
                    <a:lnTo>
                      <a:pt x="299" y="183"/>
                    </a:lnTo>
                    <a:lnTo>
                      <a:pt x="304" y="179"/>
                    </a:lnTo>
                    <a:lnTo>
                      <a:pt x="309" y="176"/>
                    </a:lnTo>
                    <a:lnTo>
                      <a:pt x="315" y="172"/>
                    </a:lnTo>
                    <a:lnTo>
                      <a:pt x="325" y="165"/>
                    </a:lnTo>
                    <a:lnTo>
                      <a:pt x="335" y="157"/>
                    </a:lnTo>
                    <a:lnTo>
                      <a:pt x="339" y="154"/>
                    </a:lnTo>
                    <a:lnTo>
                      <a:pt x="344" y="151"/>
                    </a:lnTo>
                    <a:lnTo>
                      <a:pt x="347" y="148"/>
                    </a:lnTo>
                    <a:lnTo>
                      <a:pt x="351" y="146"/>
                    </a:lnTo>
                    <a:lnTo>
                      <a:pt x="355" y="145"/>
                    </a:lnTo>
                    <a:lnTo>
                      <a:pt x="359" y="144"/>
                    </a:lnTo>
                    <a:lnTo>
                      <a:pt x="364" y="143"/>
                    </a:lnTo>
                    <a:lnTo>
                      <a:pt x="367" y="142"/>
                    </a:lnTo>
                    <a:lnTo>
                      <a:pt x="378" y="136"/>
                    </a:lnTo>
                    <a:lnTo>
                      <a:pt x="388" y="131"/>
                    </a:lnTo>
                    <a:lnTo>
                      <a:pt x="391" y="130"/>
                    </a:lnTo>
                    <a:lnTo>
                      <a:pt x="394" y="129"/>
                    </a:lnTo>
                    <a:lnTo>
                      <a:pt x="396" y="128"/>
                    </a:lnTo>
                    <a:lnTo>
                      <a:pt x="400" y="128"/>
                    </a:lnTo>
                    <a:lnTo>
                      <a:pt x="403" y="129"/>
                    </a:lnTo>
                    <a:lnTo>
                      <a:pt x="406" y="131"/>
                    </a:lnTo>
                    <a:lnTo>
                      <a:pt x="409" y="132"/>
                    </a:lnTo>
                    <a:lnTo>
                      <a:pt x="413" y="135"/>
                    </a:lnTo>
                    <a:lnTo>
                      <a:pt x="416" y="137"/>
                    </a:lnTo>
                    <a:lnTo>
                      <a:pt x="418" y="140"/>
                    </a:lnTo>
                    <a:lnTo>
                      <a:pt x="420" y="143"/>
                    </a:lnTo>
                    <a:lnTo>
                      <a:pt x="424" y="146"/>
                    </a:lnTo>
                    <a:lnTo>
                      <a:pt x="426" y="150"/>
                    </a:lnTo>
                    <a:lnTo>
                      <a:pt x="428" y="154"/>
                    </a:lnTo>
                    <a:lnTo>
                      <a:pt x="431" y="158"/>
                    </a:lnTo>
                    <a:lnTo>
                      <a:pt x="433" y="162"/>
                    </a:lnTo>
                    <a:lnTo>
                      <a:pt x="435" y="167"/>
                    </a:lnTo>
                    <a:lnTo>
                      <a:pt x="436" y="171"/>
                    </a:lnTo>
                    <a:lnTo>
                      <a:pt x="437" y="176"/>
                    </a:lnTo>
                    <a:lnTo>
                      <a:pt x="438" y="180"/>
                    </a:lnTo>
                    <a:lnTo>
                      <a:pt x="437" y="183"/>
                    </a:lnTo>
                    <a:lnTo>
                      <a:pt x="437" y="185"/>
                    </a:lnTo>
                    <a:lnTo>
                      <a:pt x="437" y="187"/>
                    </a:lnTo>
                    <a:lnTo>
                      <a:pt x="436" y="189"/>
                    </a:lnTo>
                    <a:lnTo>
                      <a:pt x="436" y="191"/>
                    </a:lnTo>
                    <a:lnTo>
                      <a:pt x="435" y="194"/>
                    </a:lnTo>
                    <a:lnTo>
                      <a:pt x="434" y="196"/>
                    </a:lnTo>
                    <a:lnTo>
                      <a:pt x="432" y="198"/>
                    </a:lnTo>
                    <a:lnTo>
                      <a:pt x="430" y="200"/>
                    </a:lnTo>
                    <a:lnTo>
                      <a:pt x="428" y="202"/>
                    </a:lnTo>
                    <a:lnTo>
                      <a:pt x="425" y="203"/>
                    </a:lnTo>
                    <a:lnTo>
                      <a:pt x="422" y="205"/>
                    </a:lnTo>
                    <a:lnTo>
                      <a:pt x="419" y="207"/>
                    </a:lnTo>
                    <a:lnTo>
                      <a:pt x="416" y="208"/>
                    </a:lnTo>
                    <a:lnTo>
                      <a:pt x="413" y="210"/>
                    </a:lnTo>
                    <a:lnTo>
                      <a:pt x="411" y="211"/>
                    </a:lnTo>
                    <a:lnTo>
                      <a:pt x="409" y="214"/>
                    </a:lnTo>
                    <a:lnTo>
                      <a:pt x="408" y="216"/>
                    </a:lnTo>
                    <a:lnTo>
                      <a:pt x="406" y="219"/>
                    </a:lnTo>
                    <a:lnTo>
                      <a:pt x="404" y="221"/>
                    </a:lnTo>
                    <a:lnTo>
                      <a:pt x="403" y="223"/>
                    </a:lnTo>
                    <a:lnTo>
                      <a:pt x="401" y="226"/>
                    </a:lnTo>
                    <a:lnTo>
                      <a:pt x="400" y="228"/>
                    </a:lnTo>
                    <a:lnTo>
                      <a:pt x="397" y="230"/>
                    </a:lnTo>
                    <a:lnTo>
                      <a:pt x="396" y="231"/>
                    </a:lnTo>
                    <a:lnTo>
                      <a:pt x="394" y="231"/>
                    </a:lnTo>
                    <a:lnTo>
                      <a:pt x="392" y="231"/>
                    </a:lnTo>
                    <a:lnTo>
                      <a:pt x="390" y="231"/>
                    </a:lnTo>
                    <a:lnTo>
                      <a:pt x="388" y="232"/>
                    </a:lnTo>
                    <a:lnTo>
                      <a:pt x="387" y="233"/>
                    </a:lnTo>
                    <a:lnTo>
                      <a:pt x="385" y="234"/>
                    </a:lnTo>
                    <a:lnTo>
                      <a:pt x="384" y="235"/>
                    </a:lnTo>
                    <a:lnTo>
                      <a:pt x="384" y="237"/>
                    </a:lnTo>
                    <a:lnTo>
                      <a:pt x="384" y="239"/>
                    </a:lnTo>
                    <a:lnTo>
                      <a:pt x="381" y="242"/>
                    </a:lnTo>
                    <a:lnTo>
                      <a:pt x="379" y="243"/>
                    </a:lnTo>
                    <a:lnTo>
                      <a:pt x="376" y="246"/>
                    </a:lnTo>
                    <a:lnTo>
                      <a:pt x="374" y="247"/>
                    </a:lnTo>
                    <a:lnTo>
                      <a:pt x="372" y="249"/>
                    </a:lnTo>
                    <a:lnTo>
                      <a:pt x="368" y="251"/>
                    </a:lnTo>
                    <a:lnTo>
                      <a:pt x="367" y="253"/>
                    </a:lnTo>
                    <a:lnTo>
                      <a:pt x="364" y="255"/>
                    </a:lnTo>
                    <a:lnTo>
                      <a:pt x="364" y="258"/>
                    </a:lnTo>
                    <a:lnTo>
                      <a:pt x="364" y="260"/>
                    </a:lnTo>
                    <a:lnTo>
                      <a:pt x="362" y="263"/>
                    </a:lnTo>
                    <a:lnTo>
                      <a:pt x="359" y="267"/>
                    </a:lnTo>
                    <a:lnTo>
                      <a:pt x="356" y="269"/>
                    </a:lnTo>
                    <a:lnTo>
                      <a:pt x="352" y="271"/>
                    </a:lnTo>
                    <a:lnTo>
                      <a:pt x="345" y="276"/>
                    </a:lnTo>
                    <a:lnTo>
                      <a:pt x="339" y="281"/>
                    </a:lnTo>
                    <a:lnTo>
                      <a:pt x="338" y="282"/>
                    </a:lnTo>
                    <a:lnTo>
                      <a:pt x="337" y="283"/>
                    </a:lnTo>
                    <a:lnTo>
                      <a:pt x="336" y="285"/>
                    </a:lnTo>
                    <a:lnTo>
                      <a:pt x="336" y="287"/>
                    </a:lnTo>
                    <a:lnTo>
                      <a:pt x="336" y="291"/>
                    </a:lnTo>
                    <a:lnTo>
                      <a:pt x="335" y="294"/>
                    </a:lnTo>
                    <a:lnTo>
                      <a:pt x="333" y="295"/>
                    </a:lnTo>
                    <a:lnTo>
                      <a:pt x="332" y="296"/>
                    </a:lnTo>
                    <a:lnTo>
                      <a:pt x="331" y="298"/>
                    </a:lnTo>
                    <a:lnTo>
                      <a:pt x="329" y="299"/>
                    </a:lnTo>
                    <a:lnTo>
                      <a:pt x="326" y="300"/>
                    </a:lnTo>
                    <a:lnTo>
                      <a:pt x="324" y="303"/>
                    </a:lnTo>
                    <a:lnTo>
                      <a:pt x="321" y="307"/>
                    </a:lnTo>
                    <a:lnTo>
                      <a:pt x="319" y="314"/>
                    </a:lnTo>
                    <a:lnTo>
                      <a:pt x="316" y="322"/>
                    </a:lnTo>
                    <a:lnTo>
                      <a:pt x="314" y="326"/>
                    </a:lnTo>
                    <a:lnTo>
                      <a:pt x="323" y="331"/>
                    </a:lnTo>
                    <a:lnTo>
                      <a:pt x="332" y="336"/>
                    </a:lnTo>
                    <a:lnTo>
                      <a:pt x="336" y="337"/>
                    </a:lnTo>
                    <a:lnTo>
                      <a:pt x="340" y="340"/>
                    </a:lnTo>
                    <a:lnTo>
                      <a:pt x="343" y="343"/>
                    </a:lnTo>
                    <a:lnTo>
                      <a:pt x="347" y="346"/>
                    </a:lnTo>
                    <a:lnTo>
                      <a:pt x="350" y="349"/>
                    </a:lnTo>
                    <a:lnTo>
                      <a:pt x="352" y="352"/>
                    </a:lnTo>
                    <a:lnTo>
                      <a:pt x="355" y="356"/>
                    </a:lnTo>
                    <a:lnTo>
                      <a:pt x="356" y="361"/>
                    </a:lnTo>
                    <a:lnTo>
                      <a:pt x="358" y="365"/>
                    </a:lnTo>
                    <a:lnTo>
                      <a:pt x="360" y="371"/>
                    </a:lnTo>
                    <a:lnTo>
                      <a:pt x="360" y="376"/>
                    </a:lnTo>
                    <a:lnTo>
                      <a:pt x="360" y="383"/>
                    </a:lnTo>
                    <a:lnTo>
                      <a:pt x="358" y="384"/>
                    </a:lnTo>
                    <a:lnTo>
                      <a:pt x="356" y="387"/>
                    </a:lnTo>
                    <a:lnTo>
                      <a:pt x="354" y="389"/>
                    </a:lnTo>
                    <a:lnTo>
                      <a:pt x="352" y="391"/>
                    </a:lnTo>
                    <a:lnTo>
                      <a:pt x="350" y="396"/>
                    </a:lnTo>
                    <a:lnTo>
                      <a:pt x="346" y="400"/>
                    </a:lnTo>
                    <a:lnTo>
                      <a:pt x="342" y="401"/>
                    </a:lnTo>
                    <a:lnTo>
                      <a:pt x="337" y="402"/>
                    </a:lnTo>
                    <a:lnTo>
                      <a:pt x="334" y="407"/>
                    </a:lnTo>
                    <a:lnTo>
                      <a:pt x="330" y="412"/>
                    </a:lnTo>
                    <a:lnTo>
                      <a:pt x="328" y="412"/>
                    </a:lnTo>
                    <a:lnTo>
                      <a:pt x="326" y="413"/>
                    </a:lnTo>
                    <a:lnTo>
                      <a:pt x="324" y="414"/>
                    </a:lnTo>
                    <a:lnTo>
                      <a:pt x="322" y="415"/>
                    </a:lnTo>
                    <a:lnTo>
                      <a:pt x="317" y="416"/>
                    </a:lnTo>
                    <a:lnTo>
                      <a:pt x="313" y="418"/>
                    </a:lnTo>
                    <a:lnTo>
                      <a:pt x="309" y="423"/>
                    </a:lnTo>
                    <a:lnTo>
                      <a:pt x="306" y="428"/>
                    </a:lnTo>
                    <a:lnTo>
                      <a:pt x="300" y="430"/>
                    </a:lnTo>
                    <a:lnTo>
                      <a:pt x="296" y="433"/>
                    </a:lnTo>
                    <a:lnTo>
                      <a:pt x="292" y="434"/>
                    </a:lnTo>
                    <a:lnTo>
                      <a:pt x="291" y="436"/>
                    </a:lnTo>
                    <a:lnTo>
                      <a:pt x="288" y="437"/>
                    </a:lnTo>
                    <a:lnTo>
                      <a:pt x="286" y="439"/>
                    </a:lnTo>
                    <a:lnTo>
                      <a:pt x="283" y="442"/>
                    </a:lnTo>
                    <a:lnTo>
                      <a:pt x="280" y="446"/>
                    </a:lnTo>
                    <a:lnTo>
                      <a:pt x="279" y="448"/>
                    </a:lnTo>
                    <a:lnTo>
                      <a:pt x="277" y="450"/>
                    </a:lnTo>
                    <a:lnTo>
                      <a:pt x="276" y="452"/>
                    </a:lnTo>
                    <a:lnTo>
                      <a:pt x="274" y="452"/>
                    </a:lnTo>
                    <a:lnTo>
                      <a:pt x="272" y="453"/>
                    </a:lnTo>
                    <a:lnTo>
                      <a:pt x="268" y="453"/>
                    </a:lnTo>
                    <a:lnTo>
                      <a:pt x="266" y="456"/>
                    </a:lnTo>
                    <a:lnTo>
                      <a:pt x="263" y="460"/>
                    </a:lnTo>
                    <a:lnTo>
                      <a:pt x="262" y="462"/>
                    </a:lnTo>
                    <a:lnTo>
                      <a:pt x="261" y="464"/>
                    </a:lnTo>
                    <a:lnTo>
                      <a:pt x="259" y="465"/>
                    </a:lnTo>
                    <a:lnTo>
                      <a:pt x="258" y="467"/>
                    </a:lnTo>
                    <a:lnTo>
                      <a:pt x="254" y="468"/>
                    </a:lnTo>
                    <a:lnTo>
                      <a:pt x="251" y="469"/>
                    </a:lnTo>
                    <a:lnTo>
                      <a:pt x="250" y="470"/>
                    </a:lnTo>
                    <a:lnTo>
                      <a:pt x="248" y="472"/>
                    </a:lnTo>
                    <a:lnTo>
                      <a:pt x="247" y="475"/>
                    </a:lnTo>
                    <a:lnTo>
                      <a:pt x="244" y="476"/>
                    </a:lnTo>
                    <a:lnTo>
                      <a:pt x="243" y="478"/>
                    </a:lnTo>
                    <a:lnTo>
                      <a:pt x="240" y="480"/>
                    </a:lnTo>
                    <a:lnTo>
                      <a:pt x="235" y="482"/>
                    </a:lnTo>
                    <a:lnTo>
                      <a:pt x="231" y="484"/>
                    </a:lnTo>
                    <a:lnTo>
                      <a:pt x="229" y="486"/>
                    </a:lnTo>
                    <a:lnTo>
                      <a:pt x="227" y="488"/>
                    </a:lnTo>
                    <a:lnTo>
                      <a:pt x="225" y="489"/>
                    </a:lnTo>
                    <a:lnTo>
                      <a:pt x="223" y="492"/>
                    </a:lnTo>
                    <a:lnTo>
                      <a:pt x="222" y="494"/>
                    </a:lnTo>
                    <a:lnTo>
                      <a:pt x="221" y="496"/>
                    </a:lnTo>
                    <a:lnTo>
                      <a:pt x="221" y="500"/>
                    </a:lnTo>
                    <a:lnTo>
                      <a:pt x="221" y="504"/>
                    </a:lnTo>
                    <a:lnTo>
                      <a:pt x="222" y="504"/>
                    </a:lnTo>
                    <a:lnTo>
                      <a:pt x="224" y="504"/>
                    </a:lnTo>
                    <a:lnTo>
                      <a:pt x="225" y="504"/>
                    </a:lnTo>
                    <a:lnTo>
                      <a:pt x="227" y="504"/>
                    </a:lnTo>
                    <a:lnTo>
                      <a:pt x="229" y="504"/>
                    </a:lnTo>
                    <a:lnTo>
                      <a:pt x="232" y="504"/>
                    </a:lnTo>
                    <a:lnTo>
                      <a:pt x="239" y="502"/>
                    </a:lnTo>
                    <a:lnTo>
                      <a:pt x="246" y="500"/>
                    </a:lnTo>
                    <a:lnTo>
                      <a:pt x="259" y="494"/>
                    </a:lnTo>
                    <a:lnTo>
                      <a:pt x="267" y="490"/>
                    </a:lnTo>
                    <a:lnTo>
                      <a:pt x="272" y="489"/>
                    </a:lnTo>
                    <a:lnTo>
                      <a:pt x="276" y="488"/>
                    </a:lnTo>
                    <a:lnTo>
                      <a:pt x="280" y="488"/>
                    </a:lnTo>
                    <a:lnTo>
                      <a:pt x="284" y="488"/>
                    </a:lnTo>
                    <a:lnTo>
                      <a:pt x="287" y="487"/>
                    </a:lnTo>
                    <a:lnTo>
                      <a:pt x="290" y="485"/>
                    </a:lnTo>
                    <a:lnTo>
                      <a:pt x="292" y="485"/>
                    </a:lnTo>
                    <a:lnTo>
                      <a:pt x="296" y="484"/>
                    </a:lnTo>
                    <a:lnTo>
                      <a:pt x="298" y="484"/>
                    </a:lnTo>
                    <a:lnTo>
                      <a:pt x="301" y="484"/>
                    </a:lnTo>
                    <a:lnTo>
                      <a:pt x="304" y="484"/>
                    </a:lnTo>
                    <a:lnTo>
                      <a:pt x="306" y="484"/>
                    </a:lnTo>
                    <a:lnTo>
                      <a:pt x="308" y="485"/>
                    </a:lnTo>
                    <a:lnTo>
                      <a:pt x="311" y="485"/>
                    </a:lnTo>
                    <a:lnTo>
                      <a:pt x="313" y="486"/>
                    </a:lnTo>
                    <a:lnTo>
                      <a:pt x="315" y="487"/>
                    </a:lnTo>
                    <a:lnTo>
                      <a:pt x="320" y="489"/>
                    </a:lnTo>
                    <a:lnTo>
                      <a:pt x="323" y="492"/>
                    </a:lnTo>
                    <a:lnTo>
                      <a:pt x="327" y="495"/>
                    </a:lnTo>
                    <a:lnTo>
                      <a:pt x="330" y="499"/>
                    </a:lnTo>
                    <a:lnTo>
                      <a:pt x="332" y="502"/>
                    </a:lnTo>
                    <a:lnTo>
                      <a:pt x="335" y="506"/>
                    </a:lnTo>
                    <a:lnTo>
                      <a:pt x="337" y="511"/>
                    </a:lnTo>
                    <a:lnTo>
                      <a:pt x="339" y="515"/>
                    </a:lnTo>
                    <a:lnTo>
                      <a:pt x="340" y="520"/>
                    </a:lnTo>
                    <a:lnTo>
                      <a:pt x="342" y="524"/>
                    </a:lnTo>
                    <a:lnTo>
                      <a:pt x="338" y="528"/>
                    </a:lnTo>
                    <a:lnTo>
                      <a:pt x="335" y="532"/>
                    </a:lnTo>
                    <a:lnTo>
                      <a:pt x="332" y="532"/>
                    </a:lnTo>
                    <a:lnTo>
                      <a:pt x="328" y="532"/>
                    </a:lnTo>
                    <a:lnTo>
                      <a:pt x="326" y="532"/>
                    </a:lnTo>
                    <a:lnTo>
                      <a:pt x="323" y="532"/>
                    </a:lnTo>
                    <a:lnTo>
                      <a:pt x="319" y="533"/>
                    </a:lnTo>
                    <a:lnTo>
                      <a:pt x="315" y="536"/>
                    </a:lnTo>
                    <a:lnTo>
                      <a:pt x="311" y="539"/>
                    </a:lnTo>
                    <a:lnTo>
                      <a:pt x="307" y="541"/>
                    </a:lnTo>
                    <a:lnTo>
                      <a:pt x="304" y="541"/>
                    </a:lnTo>
                    <a:lnTo>
                      <a:pt x="302" y="541"/>
                    </a:lnTo>
                    <a:lnTo>
                      <a:pt x="300" y="542"/>
                    </a:lnTo>
                    <a:lnTo>
                      <a:pt x="297" y="542"/>
                    </a:lnTo>
                    <a:lnTo>
                      <a:pt x="296" y="542"/>
                    </a:lnTo>
                    <a:lnTo>
                      <a:pt x="293" y="542"/>
                    </a:lnTo>
                    <a:lnTo>
                      <a:pt x="292" y="542"/>
                    </a:lnTo>
                    <a:lnTo>
                      <a:pt x="290" y="543"/>
                    </a:lnTo>
                    <a:lnTo>
                      <a:pt x="290" y="544"/>
                    </a:lnTo>
                    <a:lnTo>
                      <a:pt x="290" y="545"/>
                    </a:lnTo>
                    <a:lnTo>
                      <a:pt x="289" y="546"/>
                    </a:lnTo>
                    <a:lnTo>
                      <a:pt x="288" y="548"/>
                    </a:lnTo>
                    <a:lnTo>
                      <a:pt x="285" y="550"/>
                    </a:lnTo>
                    <a:lnTo>
                      <a:pt x="282" y="553"/>
                    </a:lnTo>
                    <a:lnTo>
                      <a:pt x="278" y="556"/>
                    </a:lnTo>
                    <a:lnTo>
                      <a:pt x="274" y="558"/>
                    </a:lnTo>
                    <a:lnTo>
                      <a:pt x="271" y="559"/>
                    </a:lnTo>
                    <a:lnTo>
                      <a:pt x="267" y="560"/>
                    </a:lnTo>
                    <a:lnTo>
                      <a:pt x="267" y="559"/>
                    </a:lnTo>
                    <a:lnTo>
                      <a:pt x="267" y="558"/>
                    </a:lnTo>
                    <a:lnTo>
                      <a:pt x="264" y="556"/>
                    </a:lnTo>
                    <a:lnTo>
                      <a:pt x="261" y="552"/>
                    </a:lnTo>
                    <a:lnTo>
                      <a:pt x="260" y="551"/>
                    </a:lnTo>
                    <a:lnTo>
                      <a:pt x="260" y="549"/>
                    </a:lnTo>
                    <a:lnTo>
                      <a:pt x="260" y="548"/>
                    </a:lnTo>
                    <a:lnTo>
                      <a:pt x="261" y="546"/>
                    </a:lnTo>
                    <a:lnTo>
                      <a:pt x="261" y="545"/>
                    </a:lnTo>
                    <a:lnTo>
                      <a:pt x="261" y="544"/>
                    </a:lnTo>
                    <a:lnTo>
                      <a:pt x="261" y="542"/>
                    </a:lnTo>
                    <a:lnTo>
                      <a:pt x="260" y="541"/>
                    </a:lnTo>
                    <a:lnTo>
                      <a:pt x="255" y="541"/>
                    </a:lnTo>
                    <a:lnTo>
                      <a:pt x="248" y="541"/>
                    </a:lnTo>
                    <a:lnTo>
                      <a:pt x="243" y="541"/>
                    </a:lnTo>
                    <a:lnTo>
                      <a:pt x="237" y="541"/>
                    </a:lnTo>
                    <a:lnTo>
                      <a:pt x="235" y="543"/>
                    </a:lnTo>
                    <a:lnTo>
                      <a:pt x="235" y="546"/>
                    </a:lnTo>
                    <a:lnTo>
                      <a:pt x="235" y="548"/>
                    </a:lnTo>
                    <a:lnTo>
                      <a:pt x="235" y="551"/>
                    </a:lnTo>
                    <a:lnTo>
                      <a:pt x="235" y="553"/>
                    </a:lnTo>
                    <a:lnTo>
                      <a:pt x="235" y="556"/>
                    </a:lnTo>
                    <a:lnTo>
                      <a:pt x="236" y="561"/>
                    </a:lnTo>
                    <a:lnTo>
                      <a:pt x="239" y="567"/>
                    </a:lnTo>
                    <a:lnTo>
                      <a:pt x="243" y="576"/>
                    </a:lnTo>
                    <a:lnTo>
                      <a:pt x="247" y="586"/>
                    </a:lnTo>
                    <a:lnTo>
                      <a:pt x="247" y="589"/>
                    </a:lnTo>
                    <a:lnTo>
                      <a:pt x="248" y="593"/>
                    </a:lnTo>
                    <a:lnTo>
                      <a:pt x="248" y="596"/>
                    </a:lnTo>
                    <a:lnTo>
                      <a:pt x="248" y="600"/>
                    </a:lnTo>
                    <a:lnTo>
                      <a:pt x="248" y="603"/>
                    </a:lnTo>
                    <a:lnTo>
                      <a:pt x="249" y="606"/>
                    </a:lnTo>
                    <a:lnTo>
                      <a:pt x="250" y="609"/>
                    </a:lnTo>
                    <a:lnTo>
                      <a:pt x="251" y="613"/>
                    </a:lnTo>
                    <a:lnTo>
                      <a:pt x="253" y="616"/>
                    </a:lnTo>
                    <a:lnTo>
                      <a:pt x="255" y="618"/>
                    </a:lnTo>
                    <a:lnTo>
                      <a:pt x="256" y="620"/>
                    </a:lnTo>
                    <a:lnTo>
                      <a:pt x="257" y="622"/>
                    </a:lnTo>
                    <a:lnTo>
                      <a:pt x="257" y="624"/>
                    </a:lnTo>
                    <a:lnTo>
                      <a:pt x="257" y="625"/>
                    </a:lnTo>
                    <a:lnTo>
                      <a:pt x="257" y="628"/>
                    </a:lnTo>
                    <a:lnTo>
                      <a:pt x="257" y="629"/>
                    </a:lnTo>
                    <a:lnTo>
                      <a:pt x="257" y="632"/>
                    </a:lnTo>
                    <a:lnTo>
                      <a:pt x="258" y="634"/>
                    </a:lnTo>
                    <a:lnTo>
                      <a:pt x="261" y="639"/>
                    </a:lnTo>
                    <a:lnTo>
                      <a:pt x="263" y="643"/>
                    </a:lnTo>
                    <a:lnTo>
                      <a:pt x="265" y="645"/>
                    </a:lnTo>
                    <a:lnTo>
                      <a:pt x="265" y="648"/>
                    </a:lnTo>
                    <a:lnTo>
                      <a:pt x="266" y="652"/>
                    </a:lnTo>
                    <a:lnTo>
                      <a:pt x="266" y="657"/>
                    </a:lnTo>
                    <a:lnTo>
                      <a:pt x="266" y="668"/>
                    </a:lnTo>
                    <a:lnTo>
                      <a:pt x="265" y="679"/>
                    </a:lnTo>
                    <a:lnTo>
                      <a:pt x="263" y="691"/>
                    </a:lnTo>
                    <a:lnTo>
                      <a:pt x="263" y="700"/>
                    </a:lnTo>
                    <a:lnTo>
                      <a:pt x="261" y="708"/>
                    </a:lnTo>
                    <a:lnTo>
                      <a:pt x="260" y="713"/>
                    </a:lnTo>
                    <a:lnTo>
                      <a:pt x="259" y="716"/>
                    </a:lnTo>
                    <a:lnTo>
                      <a:pt x="259" y="720"/>
                    </a:lnTo>
                    <a:lnTo>
                      <a:pt x="259" y="723"/>
                    </a:lnTo>
                    <a:lnTo>
                      <a:pt x="259" y="727"/>
                    </a:lnTo>
                    <a:lnTo>
                      <a:pt x="258" y="732"/>
                    </a:lnTo>
                    <a:lnTo>
                      <a:pt x="258" y="739"/>
                    </a:lnTo>
                    <a:lnTo>
                      <a:pt x="258" y="741"/>
                    </a:lnTo>
                    <a:lnTo>
                      <a:pt x="257" y="744"/>
                    </a:lnTo>
                    <a:lnTo>
                      <a:pt x="257" y="747"/>
                    </a:lnTo>
                    <a:lnTo>
                      <a:pt x="256" y="749"/>
                    </a:lnTo>
                    <a:lnTo>
                      <a:pt x="255" y="752"/>
                    </a:lnTo>
                    <a:lnTo>
                      <a:pt x="254" y="754"/>
                    </a:lnTo>
                    <a:lnTo>
                      <a:pt x="251" y="756"/>
                    </a:lnTo>
                    <a:lnTo>
                      <a:pt x="249" y="758"/>
                    </a:lnTo>
                    <a:lnTo>
                      <a:pt x="247" y="760"/>
                    </a:lnTo>
                    <a:lnTo>
                      <a:pt x="245" y="760"/>
                    </a:lnTo>
                    <a:lnTo>
                      <a:pt x="243" y="762"/>
                    </a:lnTo>
                    <a:lnTo>
                      <a:pt x="239" y="763"/>
                    </a:lnTo>
                    <a:lnTo>
                      <a:pt x="236" y="764"/>
                    </a:lnTo>
                    <a:lnTo>
                      <a:pt x="233" y="764"/>
                    </a:lnTo>
                    <a:lnTo>
                      <a:pt x="230" y="764"/>
                    </a:lnTo>
                    <a:lnTo>
                      <a:pt x="226" y="764"/>
                    </a:lnTo>
                    <a:lnTo>
                      <a:pt x="223" y="763"/>
                    </a:lnTo>
                    <a:lnTo>
                      <a:pt x="219" y="763"/>
                    </a:lnTo>
                    <a:lnTo>
                      <a:pt x="216" y="762"/>
                    </a:lnTo>
                    <a:lnTo>
                      <a:pt x="213" y="761"/>
                    </a:lnTo>
                    <a:lnTo>
                      <a:pt x="210" y="760"/>
                    </a:lnTo>
                    <a:lnTo>
                      <a:pt x="207" y="760"/>
                    </a:lnTo>
                    <a:lnTo>
                      <a:pt x="205" y="758"/>
                    </a:lnTo>
                    <a:lnTo>
                      <a:pt x="203" y="757"/>
                    </a:lnTo>
                    <a:lnTo>
                      <a:pt x="201" y="756"/>
                    </a:lnTo>
                    <a:lnTo>
                      <a:pt x="200" y="754"/>
                    </a:lnTo>
                    <a:lnTo>
                      <a:pt x="199" y="752"/>
                    </a:lnTo>
                    <a:lnTo>
                      <a:pt x="197" y="751"/>
                    </a:lnTo>
                    <a:lnTo>
                      <a:pt x="196" y="749"/>
                    </a:lnTo>
                    <a:lnTo>
                      <a:pt x="195" y="748"/>
                    </a:lnTo>
                    <a:lnTo>
                      <a:pt x="193" y="746"/>
                    </a:lnTo>
                    <a:lnTo>
                      <a:pt x="191" y="745"/>
                    </a:lnTo>
                    <a:lnTo>
                      <a:pt x="187" y="744"/>
                    </a:lnTo>
                    <a:lnTo>
                      <a:pt x="182" y="742"/>
                    </a:lnTo>
                    <a:lnTo>
                      <a:pt x="177" y="740"/>
                    </a:lnTo>
                    <a:lnTo>
                      <a:pt x="172" y="740"/>
                    </a:lnTo>
                    <a:lnTo>
                      <a:pt x="168" y="738"/>
                    </a:lnTo>
                    <a:lnTo>
                      <a:pt x="163" y="736"/>
                    </a:lnTo>
                    <a:lnTo>
                      <a:pt x="162" y="736"/>
                    </a:lnTo>
                    <a:lnTo>
                      <a:pt x="159" y="734"/>
                    </a:lnTo>
                    <a:lnTo>
                      <a:pt x="158" y="733"/>
                    </a:lnTo>
                    <a:lnTo>
                      <a:pt x="156" y="732"/>
                    </a:lnTo>
                    <a:lnTo>
                      <a:pt x="151" y="728"/>
                    </a:lnTo>
                    <a:lnTo>
                      <a:pt x="146" y="724"/>
                    </a:lnTo>
                    <a:lnTo>
                      <a:pt x="144" y="723"/>
                    </a:lnTo>
                    <a:lnTo>
                      <a:pt x="143" y="721"/>
                    </a:lnTo>
                    <a:lnTo>
                      <a:pt x="143" y="720"/>
                    </a:lnTo>
                    <a:lnTo>
                      <a:pt x="142" y="719"/>
                    </a:lnTo>
                    <a:lnTo>
                      <a:pt x="142" y="717"/>
                    </a:lnTo>
                    <a:lnTo>
                      <a:pt x="142" y="716"/>
                    </a:lnTo>
                    <a:lnTo>
                      <a:pt x="143" y="716"/>
                    </a:lnTo>
                    <a:lnTo>
                      <a:pt x="144" y="714"/>
                    </a:lnTo>
                    <a:lnTo>
                      <a:pt x="145" y="713"/>
                    </a:lnTo>
                    <a:lnTo>
                      <a:pt x="147" y="712"/>
                    </a:lnTo>
                    <a:lnTo>
                      <a:pt x="149" y="712"/>
                    </a:lnTo>
                    <a:lnTo>
                      <a:pt x="151" y="711"/>
                    </a:lnTo>
                    <a:lnTo>
                      <a:pt x="159" y="709"/>
                    </a:lnTo>
                    <a:lnTo>
                      <a:pt x="166" y="708"/>
                    </a:lnTo>
                    <a:lnTo>
                      <a:pt x="179" y="706"/>
                    </a:lnTo>
                    <a:lnTo>
                      <a:pt x="188" y="705"/>
                    </a:lnTo>
                    <a:lnTo>
                      <a:pt x="191" y="705"/>
                    </a:lnTo>
                    <a:lnTo>
                      <a:pt x="195" y="705"/>
                    </a:lnTo>
                    <a:lnTo>
                      <a:pt x="199" y="705"/>
                    </a:lnTo>
                    <a:lnTo>
                      <a:pt x="202" y="705"/>
                    </a:lnTo>
                    <a:lnTo>
                      <a:pt x="203" y="704"/>
                    </a:lnTo>
                    <a:lnTo>
                      <a:pt x="206" y="702"/>
                    </a:lnTo>
                    <a:lnTo>
                      <a:pt x="207" y="700"/>
                    </a:lnTo>
                    <a:lnTo>
                      <a:pt x="210" y="697"/>
                    </a:lnTo>
                    <a:lnTo>
                      <a:pt x="212" y="695"/>
                    </a:lnTo>
                    <a:lnTo>
                      <a:pt x="214" y="693"/>
                    </a:lnTo>
                    <a:lnTo>
                      <a:pt x="215" y="692"/>
                    </a:lnTo>
                    <a:lnTo>
                      <a:pt x="217" y="692"/>
                    </a:lnTo>
                    <a:lnTo>
                      <a:pt x="217" y="688"/>
                    </a:lnTo>
                    <a:lnTo>
                      <a:pt x="217" y="684"/>
                    </a:lnTo>
                    <a:lnTo>
                      <a:pt x="218" y="679"/>
                    </a:lnTo>
                    <a:lnTo>
                      <a:pt x="219" y="675"/>
                    </a:lnTo>
                    <a:lnTo>
                      <a:pt x="221" y="665"/>
                    </a:lnTo>
                    <a:lnTo>
                      <a:pt x="223" y="657"/>
                    </a:lnTo>
                    <a:lnTo>
                      <a:pt x="223" y="655"/>
                    </a:lnTo>
                    <a:lnTo>
                      <a:pt x="224" y="653"/>
                    </a:lnTo>
                    <a:lnTo>
                      <a:pt x="224" y="652"/>
                    </a:lnTo>
                    <a:lnTo>
                      <a:pt x="224" y="649"/>
                    </a:lnTo>
                    <a:lnTo>
                      <a:pt x="223" y="647"/>
                    </a:lnTo>
                    <a:lnTo>
                      <a:pt x="222" y="644"/>
                    </a:lnTo>
                    <a:lnTo>
                      <a:pt x="219" y="638"/>
                    </a:lnTo>
                    <a:lnTo>
                      <a:pt x="217" y="634"/>
                    </a:lnTo>
                    <a:lnTo>
                      <a:pt x="217" y="628"/>
                    </a:lnTo>
                    <a:lnTo>
                      <a:pt x="217" y="622"/>
                    </a:lnTo>
                    <a:lnTo>
                      <a:pt x="217" y="616"/>
                    </a:lnTo>
                    <a:lnTo>
                      <a:pt x="217" y="611"/>
                    </a:lnTo>
                    <a:lnTo>
                      <a:pt x="214" y="602"/>
                    </a:lnTo>
                    <a:lnTo>
                      <a:pt x="211" y="592"/>
                    </a:lnTo>
                    <a:lnTo>
                      <a:pt x="211" y="587"/>
                    </a:lnTo>
                    <a:lnTo>
                      <a:pt x="209" y="582"/>
                    </a:lnTo>
                    <a:lnTo>
                      <a:pt x="208" y="578"/>
                    </a:lnTo>
                    <a:lnTo>
                      <a:pt x="207" y="574"/>
                    </a:lnTo>
                    <a:lnTo>
                      <a:pt x="201" y="573"/>
                    </a:lnTo>
                    <a:lnTo>
                      <a:pt x="196" y="573"/>
                    </a:lnTo>
                    <a:lnTo>
                      <a:pt x="191" y="574"/>
                    </a:lnTo>
                    <a:lnTo>
                      <a:pt x="186" y="575"/>
                    </a:lnTo>
                    <a:lnTo>
                      <a:pt x="181" y="576"/>
                    </a:lnTo>
                    <a:lnTo>
                      <a:pt x="178" y="576"/>
                    </a:lnTo>
                    <a:lnTo>
                      <a:pt x="174" y="578"/>
                    </a:lnTo>
                    <a:lnTo>
                      <a:pt x="170" y="580"/>
                    </a:lnTo>
                    <a:lnTo>
                      <a:pt x="163" y="584"/>
                    </a:lnTo>
                    <a:lnTo>
                      <a:pt x="155" y="589"/>
                    </a:lnTo>
                    <a:lnTo>
                      <a:pt x="149" y="594"/>
                    </a:lnTo>
                    <a:lnTo>
                      <a:pt x="143" y="599"/>
                    </a:lnTo>
                    <a:lnTo>
                      <a:pt x="140" y="600"/>
                    </a:lnTo>
                    <a:lnTo>
                      <a:pt x="138" y="600"/>
                    </a:lnTo>
                    <a:lnTo>
                      <a:pt x="135" y="601"/>
                    </a:lnTo>
                    <a:lnTo>
                      <a:pt x="133" y="602"/>
                    </a:lnTo>
                    <a:lnTo>
                      <a:pt x="131" y="602"/>
                    </a:lnTo>
                    <a:lnTo>
                      <a:pt x="128" y="603"/>
                    </a:lnTo>
                    <a:lnTo>
                      <a:pt x="126" y="604"/>
                    </a:lnTo>
                    <a:lnTo>
                      <a:pt x="123" y="605"/>
                    </a:lnTo>
                    <a:lnTo>
                      <a:pt x="119" y="609"/>
                    </a:lnTo>
                    <a:lnTo>
                      <a:pt x="115" y="612"/>
                    </a:lnTo>
                    <a:lnTo>
                      <a:pt x="108" y="616"/>
                    </a:lnTo>
                    <a:lnTo>
                      <a:pt x="102" y="620"/>
                    </a:lnTo>
                    <a:lnTo>
                      <a:pt x="95" y="624"/>
                    </a:lnTo>
                    <a:lnTo>
                      <a:pt x="87" y="628"/>
                    </a:lnTo>
                    <a:lnTo>
                      <a:pt x="79" y="631"/>
                    </a:lnTo>
                    <a:lnTo>
                      <a:pt x="71" y="634"/>
                    </a:lnTo>
                    <a:lnTo>
                      <a:pt x="62" y="637"/>
                    </a:lnTo>
                    <a:lnTo>
                      <a:pt x="54" y="640"/>
                    </a:lnTo>
                    <a:lnTo>
                      <a:pt x="45" y="641"/>
                    </a:lnTo>
                    <a:lnTo>
                      <a:pt x="36" y="642"/>
                    </a:lnTo>
                    <a:lnTo>
                      <a:pt x="32" y="643"/>
                    </a:lnTo>
                    <a:lnTo>
                      <a:pt x="28" y="643"/>
                    </a:lnTo>
                    <a:lnTo>
                      <a:pt x="24" y="643"/>
                    </a:lnTo>
                    <a:lnTo>
                      <a:pt x="20" y="643"/>
                    </a:lnTo>
                    <a:lnTo>
                      <a:pt x="16" y="642"/>
                    </a:lnTo>
                    <a:lnTo>
                      <a:pt x="13" y="641"/>
                    </a:lnTo>
                    <a:lnTo>
                      <a:pt x="9" y="641"/>
                    </a:lnTo>
                    <a:lnTo>
                      <a:pt x="5" y="640"/>
                    </a:lnTo>
                    <a:lnTo>
                      <a:pt x="3" y="636"/>
                    </a:lnTo>
                    <a:lnTo>
                      <a:pt x="3" y="633"/>
                    </a:lnTo>
                    <a:lnTo>
                      <a:pt x="2" y="632"/>
                    </a:lnTo>
                    <a:lnTo>
                      <a:pt x="1" y="629"/>
                    </a:lnTo>
                    <a:lnTo>
                      <a:pt x="1" y="628"/>
                    </a:lnTo>
                    <a:lnTo>
                      <a:pt x="0" y="625"/>
                    </a:lnTo>
                    <a:lnTo>
                      <a:pt x="3" y="622"/>
                    </a:lnTo>
                    <a:lnTo>
                      <a:pt x="5" y="618"/>
                    </a:lnTo>
                    <a:lnTo>
                      <a:pt x="7" y="615"/>
                    </a:lnTo>
                    <a:lnTo>
                      <a:pt x="10" y="611"/>
                    </a:lnTo>
                    <a:lnTo>
                      <a:pt x="15" y="610"/>
                    </a:lnTo>
                    <a:lnTo>
                      <a:pt x="21" y="608"/>
                    </a:lnTo>
                    <a:lnTo>
                      <a:pt x="27" y="606"/>
                    </a:lnTo>
                    <a:lnTo>
                      <a:pt x="32" y="603"/>
                    </a:lnTo>
                    <a:lnTo>
                      <a:pt x="37" y="600"/>
                    </a:lnTo>
                    <a:lnTo>
                      <a:pt x="42" y="597"/>
                    </a:lnTo>
                    <a:lnTo>
                      <a:pt x="47" y="595"/>
                    </a:lnTo>
                    <a:lnTo>
                      <a:pt x="51" y="592"/>
                    </a:lnTo>
                    <a:lnTo>
                      <a:pt x="53" y="591"/>
                    </a:lnTo>
                    <a:lnTo>
                      <a:pt x="55" y="590"/>
                    </a:lnTo>
                    <a:lnTo>
                      <a:pt x="57" y="589"/>
                    </a:lnTo>
                    <a:lnTo>
                      <a:pt x="59" y="589"/>
                    </a:lnTo>
                    <a:lnTo>
                      <a:pt x="62" y="589"/>
                    </a:lnTo>
                    <a:lnTo>
                      <a:pt x="64" y="589"/>
                    </a:lnTo>
                    <a:lnTo>
                      <a:pt x="67" y="588"/>
                    </a:lnTo>
                    <a:lnTo>
                      <a:pt x="68" y="588"/>
                    </a:lnTo>
                    <a:lnTo>
                      <a:pt x="73" y="584"/>
                    </a:lnTo>
                    <a:lnTo>
                      <a:pt x="78" y="579"/>
                    </a:lnTo>
                    <a:lnTo>
                      <a:pt x="83" y="575"/>
                    </a:lnTo>
                    <a:lnTo>
                      <a:pt x="87" y="572"/>
                    </a:lnTo>
                    <a:lnTo>
                      <a:pt x="93" y="568"/>
                    </a:lnTo>
                    <a:lnTo>
                      <a:pt x="99" y="566"/>
                    </a:lnTo>
                    <a:lnTo>
                      <a:pt x="105" y="564"/>
                    </a:lnTo>
                    <a:lnTo>
                      <a:pt x="111" y="561"/>
                    </a:lnTo>
                    <a:lnTo>
                      <a:pt x="117" y="560"/>
                    </a:lnTo>
                    <a:lnTo>
                      <a:pt x="123" y="557"/>
                    </a:lnTo>
                    <a:lnTo>
                      <a:pt x="129" y="555"/>
                    </a:lnTo>
                    <a:lnTo>
                      <a:pt x="135" y="552"/>
                    </a:lnTo>
                    <a:lnTo>
                      <a:pt x="136" y="550"/>
                    </a:lnTo>
                    <a:lnTo>
                      <a:pt x="138" y="548"/>
                    </a:lnTo>
                    <a:lnTo>
                      <a:pt x="139" y="547"/>
                    </a:lnTo>
                    <a:lnTo>
                      <a:pt x="141" y="545"/>
                    </a:lnTo>
                    <a:lnTo>
                      <a:pt x="143" y="541"/>
                    </a:lnTo>
                    <a:lnTo>
                      <a:pt x="147" y="539"/>
                    </a:lnTo>
                    <a:lnTo>
                      <a:pt x="151" y="536"/>
                    </a:lnTo>
                    <a:lnTo>
                      <a:pt x="156" y="534"/>
                    </a:lnTo>
                    <a:lnTo>
                      <a:pt x="163" y="532"/>
                    </a:lnTo>
                    <a:lnTo>
                      <a:pt x="170" y="529"/>
                    </a:lnTo>
                    <a:lnTo>
                      <a:pt x="176" y="526"/>
                    </a:lnTo>
                    <a:lnTo>
                      <a:pt x="183" y="524"/>
                    </a:lnTo>
                    <a:lnTo>
                      <a:pt x="185" y="523"/>
                    </a:lnTo>
                    <a:lnTo>
                      <a:pt x="187" y="521"/>
                    </a:lnTo>
                    <a:lnTo>
                      <a:pt x="189" y="520"/>
                    </a:lnTo>
                    <a:lnTo>
                      <a:pt x="191" y="518"/>
                    </a:lnTo>
                    <a:lnTo>
                      <a:pt x="191" y="516"/>
                    </a:lnTo>
                    <a:lnTo>
                      <a:pt x="191" y="514"/>
                    </a:lnTo>
                    <a:lnTo>
                      <a:pt x="191" y="512"/>
                    </a:lnTo>
                    <a:lnTo>
                      <a:pt x="191" y="509"/>
                    </a:lnTo>
                    <a:lnTo>
                      <a:pt x="192" y="507"/>
                    </a:lnTo>
                    <a:lnTo>
                      <a:pt x="192" y="504"/>
                    </a:lnTo>
                    <a:lnTo>
                      <a:pt x="192" y="502"/>
                    </a:lnTo>
                    <a:lnTo>
                      <a:pt x="193" y="500"/>
                    </a:lnTo>
                    <a:lnTo>
                      <a:pt x="194" y="498"/>
                    </a:lnTo>
                    <a:lnTo>
                      <a:pt x="195" y="496"/>
                    </a:lnTo>
                    <a:lnTo>
                      <a:pt x="196" y="496"/>
                    </a:lnTo>
                    <a:lnTo>
                      <a:pt x="197" y="494"/>
                    </a:lnTo>
                    <a:lnTo>
                      <a:pt x="199" y="492"/>
                    </a:lnTo>
                    <a:lnTo>
                      <a:pt x="203" y="490"/>
                    </a:lnTo>
                    <a:lnTo>
                      <a:pt x="206" y="488"/>
                    </a:lnTo>
                    <a:lnTo>
                      <a:pt x="208" y="487"/>
                    </a:lnTo>
                    <a:lnTo>
                      <a:pt x="211" y="484"/>
                    </a:lnTo>
                    <a:lnTo>
                      <a:pt x="213" y="483"/>
                    </a:lnTo>
                    <a:lnTo>
                      <a:pt x="218" y="476"/>
                    </a:lnTo>
                    <a:lnTo>
                      <a:pt x="222" y="469"/>
                    </a:lnTo>
                    <a:lnTo>
                      <a:pt x="226" y="464"/>
                    </a:lnTo>
                    <a:lnTo>
                      <a:pt x="231" y="457"/>
                    </a:lnTo>
                    <a:lnTo>
                      <a:pt x="234" y="454"/>
                    </a:lnTo>
                    <a:lnTo>
                      <a:pt x="236" y="452"/>
                    </a:lnTo>
                    <a:lnTo>
                      <a:pt x="239" y="449"/>
                    </a:lnTo>
                    <a:lnTo>
                      <a:pt x="243" y="447"/>
                    </a:lnTo>
                    <a:lnTo>
                      <a:pt x="249" y="442"/>
                    </a:lnTo>
                    <a:lnTo>
                      <a:pt x="255" y="437"/>
                    </a:lnTo>
                    <a:lnTo>
                      <a:pt x="262" y="432"/>
                    </a:lnTo>
                    <a:lnTo>
                      <a:pt x="267" y="426"/>
                    </a:lnTo>
                    <a:lnTo>
                      <a:pt x="270" y="424"/>
                    </a:lnTo>
                    <a:lnTo>
                      <a:pt x="272" y="420"/>
                    </a:lnTo>
                    <a:lnTo>
                      <a:pt x="275" y="417"/>
                    </a:lnTo>
                    <a:lnTo>
                      <a:pt x="276" y="413"/>
                    </a:lnTo>
                    <a:lnTo>
                      <a:pt x="276" y="408"/>
                    </a:lnTo>
                    <a:lnTo>
                      <a:pt x="276" y="404"/>
                    </a:lnTo>
                    <a:lnTo>
                      <a:pt x="272" y="403"/>
                    </a:lnTo>
                    <a:lnTo>
                      <a:pt x="267" y="402"/>
                    </a:lnTo>
                    <a:lnTo>
                      <a:pt x="263" y="402"/>
                    </a:lnTo>
                    <a:lnTo>
                      <a:pt x="256" y="402"/>
                    </a:lnTo>
                    <a:lnTo>
                      <a:pt x="256" y="402"/>
                    </a:lnTo>
                    <a:lnTo>
                      <a:pt x="255" y="402"/>
                    </a:lnTo>
                    <a:lnTo>
                      <a:pt x="253" y="405"/>
                    </a:lnTo>
                    <a:lnTo>
                      <a:pt x="250" y="408"/>
                    </a:lnTo>
                    <a:lnTo>
                      <a:pt x="247" y="411"/>
                    </a:lnTo>
                    <a:lnTo>
                      <a:pt x="244" y="413"/>
                    </a:lnTo>
                    <a:lnTo>
                      <a:pt x="241" y="413"/>
                    </a:lnTo>
                    <a:lnTo>
                      <a:pt x="238" y="413"/>
                    </a:lnTo>
                    <a:lnTo>
                      <a:pt x="235" y="413"/>
                    </a:lnTo>
                    <a:lnTo>
                      <a:pt x="231" y="413"/>
                    </a:lnTo>
                    <a:lnTo>
                      <a:pt x="225" y="416"/>
                    </a:lnTo>
                    <a:lnTo>
                      <a:pt x="218" y="420"/>
                    </a:lnTo>
                    <a:lnTo>
                      <a:pt x="211" y="424"/>
                    </a:lnTo>
                    <a:lnTo>
                      <a:pt x="205" y="428"/>
                    </a:lnTo>
                    <a:lnTo>
                      <a:pt x="203" y="428"/>
                    </a:lnTo>
                    <a:lnTo>
                      <a:pt x="200" y="428"/>
                    </a:lnTo>
                    <a:lnTo>
                      <a:pt x="198" y="429"/>
                    </a:lnTo>
                    <a:lnTo>
                      <a:pt x="196" y="429"/>
                    </a:lnTo>
                    <a:lnTo>
                      <a:pt x="194" y="429"/>
                    </a:lnTo>
                    <a:lnTo>
                      <a:pt x="192" y="430"/>
                    </a:lnTo>
                    <a:lnTo>
                      <a:pt x="190" y="430"/>
                    </a:lnTo>
                    <a:lnTo>
                      <a:pt x="188" y="432"/>
                    </a:lnTo>
                    <a:lnTo>
                      <a:pt x="186" y="434"/>
                    </a:lnTo>
                    <a:lnTo>
                      <a:pt x="183" y="437"/>
                    </a:lnTo>
                    <a:lnTo>
                      <a:pt x="181" y="440"/>
                    </a:lnTo>
                    <a:lnTo>
                      <a:pt x="179" y="443"/>
                    </a:lnTo>
                    <a:lnTo>
                      <a:pt x="176" y="445"/>
                    </a:lnTo>
                    <a:lnTo>
                      <a:pt x="174" y="448"/>
                    </a:lnTo>
                    <a:lnTo>
                      <a:pt x="171" y="451"/>
                    </a:lnTo>
                    <a:lnTo>
                      <a:pt x="167" y="452"/>
                    </a:lnTo>
                    <a:lnTo>
                      <a:pt x="163" y="452"/>
                    </a:lnTo>
                    <a:lnTo>
                      <a:pt x="157" y="452"/>
                    </a:lnTo>
                    <a:lnTo>
                      <a:pt x="151" y="452"/>
                    </a:lnTo>
                    <a:lnTo>
                      <a:pt x="147" y="452"/>
                    </a:lnTo>
                    <a:lnTo>
                      <a:pt x="142" y="454"/>
                    </a:lnTo>
                    <a:lnTo>
                      <a:pt x="136" y="456"/>
                    </a:lnTo>
                    <a:lnTo>
                      <a:pt x="133" y="456"/>
                    </a:lnTo>
                    <a:lnTo>
                      <a:pt x="131" y="456"/>
                    </a:lnTo>
                    <a:lnTo>
                      <a:pt x="127" y="456"/>
                    </a:lnTo>
                    <a:lnTo>
                      <a:pt x="125" y="456"/>
                    </a:lnTo>
                    <a:lnTo>
                      <a:pt x="122" y="456"/>
                    </a:lnTo>
                    <a:lnTo>
                      <a:pt x="120" y="456"/>
                    </a:lnTo>
                    <a:lnTo>
                      <a:pt x="118" y="455"/>
                    </a:lnTo>
                    <a:lnTo>
                      <a:pt x="115" y="453"/>
                    </a:lnTo>
                    <a:lnTo>
                      <a:pt x="114" y="452"/>
                    </a:lnTo>
                    <a:lnTo>
                      <a:pt x="113" y="449"/>
                    </a:lnTo>
                    <a:lnTo>
                      <a:pt x="112" y="447"/>
                    </a:lnTo>
                    <a:lnTo>
                      <a:pt x="111" y="443"/>
                    </a:lnTo>
                    <a:lnTo>
                      <a:pt x="122" y="439"/>
                    </a:lnTo>
                    <a:lnTo>
                      <a:pt x="132" y="435"/>
                    </a:lnTo>
                    <a:lnTo>
                      <a:pt x="142" y="430"/>
                    </a:lnTo>
                    <a:lnTo>
                      <a:pt x="151" y="425"/>
                    </a:lnTo>
                    <a:lnTo>
                      <a:pt x="161" y="420"/>
                    </a:lnTo>
                    <a:lnTo>
                      <a:pt x="171" y="415"/>
                    </a:lnTo>
                    <a:lnTo>
                      <a:pt x="179" y="409"/>
                    </a:lnTo>
                    <a:lnTo>
                      <a:pt x="188" y="404"/>
                    </a:lnTo>
                    <a:lnTo>
                      <a:pt x="191" y="403"/>
                    </a:lnTo>
                    <a:lnTo>
                      <a:pt x="192" y="402"/>
                    </a:lnTo>
                    <a:lnTo>
                      <a:pt x="195" y="402"/>
                    </a:lnTo>
                    <a:lnTo>
                      <a:pt x="198" y="401"/>
                    </a:lnTo>
                    <a:lnTo>
                      <a:pt x="200" y="401"/>
                    </a:lnTo>
                    <a:lnTo>
                      <a:pt x="202" y="400"/>
                    </a:lnTo>
                    <a:lnTo>
                      <a:pt x="204" y="400"/>
                    </a:lnTo>
                    <a:lnTo>
                      <a:pt x="207" y="399"/>
                    </a:lnTo>
                    <a:lnTo>
                      <a:pt x="213" y="395"/>
                    </a:lnTo>
                    <a:lnTo>
                      <a:pt x="219" y="389"/>
                    </a:lnTo>
                    <a:lnTo>
                      <a:pt x="222" y="387"/>
                    </a:lnTo>
                    <a:lnTo>
                      <a:pt x="226" y="384"/>
                    </a:lnTo>
                    <a:lnTo>
                      <a:pt x="229" y="383"/>
                    </a:lnTo>
                    <a:lnTo>
                      <a:pt x="232" y="380"/>
                    </a:lnTo>
                    <a:lnTo>
                      <a:pt x="235" y="380"/>
                    </a:lnTo>
                    <a:lnTo>
                      <a:pt x="239" y="380"/>
                    </a:lnTo>
                    <a:lnTo>
                      <a:pt x="241" y="379"/>
                    </a:lnTo>
                    <a:lnTo>
                      <a:pt x="244" y="378"/>
                    </a:lnTo>
                    <a:lnTo>
                      <a:pt x="250" y="376"/>
                    </a:lnTo>
                    <a:lnTo>
                      <a:pt x="255" y="372"/>
                    </a:lnTo>
                    <a:lnTo>
                      <a:pt x="259" y="368"/>
                    </a:lnTo>
                    <a:lnTo>
                      <a:pt x="265" y="364"/>
                    </a:lnTo>
                    <a:lnTo>
                      <a:pt x="267" y="364"/>
                    </a:lnTo>
                    <a:lnTo>
                      <a:pt x="268" y="363"/>
                    </a:lnTo>
                    <a:lnTo>
                      <a:pt x="271" y="363"/>
                    </a:lnTo>
                    <a:lnTo>
                      <a:pt x="273" y="363"/>
                    </a:lnTo>
                    <a:lnTo>
                      <a:pt x="276" y="362"/>
                    </a:lnTo>
                    <a:lnTo>
                      <a:pt x="277" y="361"/>
                    </a:lnTo>
                    <a:lnTo>
                      <a:pt x="280" y="361"/>
                    </a:lnTo>
                    <a:lnTo>
                      <a:pt x="280" y="360"/>
                    </a:lnTo>
                    <a:lnTo>
                      <a:pt x="283" y="357"/>
                    </a:lnTo>
                    <a:lnTo>
                      <a:pt x="284" y="353"/>
                    </a:lnTo>
                    <a:lnTo>
                      <a:pt x="285" y="349"/>
                    </a:lnTo>
                    <a:lnTo>
                      <a:pt x="287" y="344"/>
                    </a:lnTo>
                    <a:lnTo>
                      <a:pt x="288" y="336"/>
                    </a:lnTo>
                    <a:lnTo>
                      <a:pt x="290" y="328"/>
                    </a:lnTo>
                    <a:lnTo>
                      <a:pt x="290" y="327"/>
                    </a:lnTo>
                    <a:lnTo>
                      <a:pt x="290" y="325"/>
                    </a:lnTo>
                    <a:lnTo>
                      <a:pt x="292" y="324"/>
                    </a:lnTo>
                    <a:lnTo>
                      <a:pt x="292" y="323"/>
                    </a:lnTo>
                    <a:lnTo>
                      <a:pt x="293" y="321"/>
                    </a:lnTo>
                    <a:lnTo>
                      <a:pt x="294" y="320"/>
                    </a:lnTo>
                    <a:lnTo>
                      <a:pt x="295" y="317"/>
                    </a:lnTo>
                    <a:lnTo>
                      <a:pt x="296" y="313"/>
                    </a:lnTo>
                    <a:lnTo>
                      <a:pt x="297" y="310"/>
                    </a:lnTo>
                    <a:lnTo>
                      <a:pt x="298" y="308"/>
                    </a:lnTo>
                    <a:lnTo>
                      <a:pt x="300" y="303"/>
                    </a:lnTo>
                    <a:lnTo>
                      <a:pt x="302" y="301"/>
                    </a:lnTo>
                    <a:lnTo>
                      <a:pt x="305" y="298"/>
                    </a:lnTo>
                    <a:lnTo>
                      <a:pt x="308" y="295"/>
                    </a:lnTo>
                    <a:lnTo>
                      <a:pt x="312" y="292"/>
                    </a:lnTo>
                    <a:lnTo>
                      <a:pt x="316" y="290"/>
                    </a:lnTo>
                    <a:lnTo>
                      <a:pt x="317" y="287"/>
                    </a:lnTo>
                    <a:lnTo>
                      <a:pt x="318" y="286"/>
                    </a:lnTo>
                    <a:lnTo>
                      <a:pt x="319" y="283"/>
                    </a:lnTo>
                    <a:lnTo>
                      <a:pt x="320" y="282"/>
                    </a:lnTo>
                    <a:lnTo>
                      <a:pt x="321" y="278"/>
                    </a:lnTo>
                    <a:lnTo>
                      <a:pt x="323" y="274"/>
                    </a:lnTo>
                    <a:lnTo>
                      <a:pt x="324" y="272"/>
                    </a:lnTo>
                    <a:lnTo>
                      <a:pt x="325" y="271"/>
                    </a:lnTo>
                    <a:lnTo>
                      <a:pt x="326" y="271"/>
                    </a:lnTo>
                    <a:lnTo>
                      <a:pt x="328" y="270"/>
                    </a:lnTo>
                    <a:lnTo>
                      <a:pt x="330" y="268"/>
                    </a:lnTo>
                    <a:lnTo>
                      <a:pt x="332" y="267"/>
                    </a:lnTo>
                    <a:lnTo>
                      <a:pt x="333" y="265"/>
                    </a:lnTo>
                    <a:lnTo>
                      <a:pt x="335" y="263"/>
                    </a:lnTo>
                    <a:lnTo>
                      <a:pt x="336" y="262"/>
                    </a:lnTo>
                    <a:lnTo>
                      <a:pt x="336" y="259"/>
                    </a:lnTo>
                    <a:lnTo>
                      <a:pt x="336" y="257"/>
                    </a:lnTo>
                    <a:lnTo>
                      <a:pt x="337" y="255"/>
                    </a:lnTo>
                    <a:lnTo>
                      <a:pt x="338" y="253"/>
                    </a:lnTo>
                    <a:lnTo>
                      <a:pt x="339" y="251"/>
                    </a:lnTo>
                    <a:lnTo>
                      <a:pt x="344" y="244"/>
                    </a:lnTo>
                    <a:lnTo>
                      <a:pt x="348" y="239"/>
                    </a:lnTo>
                    <a:lnTo>
                      <a:pt x="353" y="231"/>
                    </a:lnTo>
                    <a:lnTo>
                      <a:pt x="358" y="225"/>
                    </a:lnTo>
                    <a:lnTo>
                      <a:pt x="360" y="222"/>
                    </a:lnTo>
                    <a:lnTo>
                      <a:pt x="363" y="218"/>
                    </a:lnTo>
                    <a:lnTo>
                      <a:pt x="365" y="215"/>
                    </a:lnTo>
                    <a:lnTo>
                      <a:pt x="367" y="211"/>
                    </a:lnTo>
                    <a:lnTo>
                      <a:pt x="368" y="206"/>
                    </a:lnTo>
                    <a:lnTo>
                      <a:pt x="368" y="202"/>
                    </a:lnTo>
                    <a:lnTo>
                      <a:pt x="369" y="198"/>
                    </a:lnTo>
                    <a:lnTo>
                      <a:pt x="369" y="192"/>
                    </a:lnTo>
                    <a:lnTo>
                      <a:pt x="368" y="191"/>
                    </a:lnTo>
                    <a:lnTo>
                      <a:pt x="366" y="189"/>
                    </a:lnTo>
                    <a:lnTo>
                      <a:pt x="362" y="189"/>
                    </a:lnTo>
                    <a:lnTo>
                      <a:pt x="358" y="188"/>
                    </a:lnTo>
                    <a:lnTo>
                      <a:pt x="354" y="189"/>
                    </a:lnTo>
                    <a:lnTo>
                      <a:pt x="352" y="189"/>
                    </a:lnTo>
                    <a:lnTo>
                      <a:pt x="348" y="190"/>
                    </a:lnTo>
                    <a:lnTo>
                      <a:pt x="345" y="191"/>
                    </a:lnTo>
                    <a:lnTo>
                      <a:pt x="342" y="191"/>
                    </a:lnTo>
                    <a:lnTo>
                      <a:pt x="340" y="193"/>
                    </a:lnTo>
                    <a:lnTo>
                      <a:pt x="334" y="195"/>
                    </a:lnTo>
                    <a:lnTo>
                      <a:pt x="328" y="198"/>
                    </a:lnTo>
                    <a:lnTo>
                      <a:pt x="324" y="199"/>
                    </a:lnTo>
                    <a:lnTo>
                      <a:pt x="321" y="199"/>
                    </a:lnTo>
                    <a:lnTo>
                      <a:pt x="317" y="200"/>
                    </a:lnTo>
                    <a:lnTo>
                      <a:pt x="313" y="200"/>
                    </a:lnTo>
                    <a:lnTo>
                      <a:pt x="312" y="202"/>
                    </a:lnTo>
                    <a:lnTo>
                      <a:pt x="312" y="203"/>
                    </a:lnTo>
                    <a:lnTo>
                      <a:pt x="311" y="204"/>
                    </a:lnTo>
                    <a:lnTo>
                      <a:pt x="309" y="206"/>
                    </a:lnTo>
                    <a:lnTo>
                      <a:pt x="307" y="207"/>
                    </a:lnTo>
                    <a:lnTo>
                      <a:pt x="304" y="210"/>
                    </a:lnTo>
                    <a:lnTo>
                      <a:pt x="301" y="211"/>
                    </a:lnTo>
                    <a:lnTo>
                      <a:pt x="299" y="213"/>
                    </a:lnTo>
                    <a:lnTo>
                      <a:pt x="298" y="215"/>
                    </a:lnTo>
                    <a:lnTo>
                      <a:pt x="297" y="215"/>
                    </a:lnTo>
                    <a:lnTo>
                      <a:pt x="296" y="216"/>
                    </a:lnTo>
                    <a:lnTo>
                      <a:pt x="296" y="218"/>
                    </a:lnTo>
                    <a:lnTo>
                      <a:pt x="296" y="219"/>
                    </a:lnTo>
                    <a:lnTo>
                      <a:pt x="296" y="222"/>
                    </a:lnTo>
                    <a:lnTo>
                      <a:pt x="296" y="224"/>
                    </a:lnTo>
                    <a:lnTo>
                      <a:pt x="298" y="226"/>
                    </a:lnTo>
                    <a:lnTo>
                      <a:pt x="301" y="230"/>
                    </a:lnTo>
                    <a:lnTo>
                      <a:pt x="305" y="234"/>
                    </a:lnTo>
                    <a:lnTo>
                      <a:pt x="308" y="236"/>
                    </a:lnTo>
                    <a:lnTo>
                      <a:pt x="309" y="238"/>
                    </a:lnTo>
                    <a:lnTo>
                      <a:pt x="312" y="240"/>
                    </a:lnTo>
                    <a:lnTo>
                      <a:pt x="312" y="243"/>
                    </a:lnTo>
                    <a:lnTo>
                      <a:pt x="313" y="245"/>
                    </a:lnTo>
                    <a:lnTo>
                      <a:pt x="314" y="247"/>
                    </a:lnTo>
                    <a:lnTo>
                      <a:pt x="314" y="250"/>
                    </a:lnTo>
                    <a:lnTo>
                      <a:pt x="313" y="253"/>
                    </a:lnTo>
                    <a:lnTo>
                      <a:pt x="312" y="256"/>
                    </a:lnTo>
                    <a:lnTo>
                      <a:pt x="309" y="259"/>
                    </a:lnTo>
                    <a:lnTo>
                      <a:pt x="307" y="262"/>
                    </a:lnTo>
                    <a:lnTo>
                      <a:pt x="304" y="265"/>
                    </a:lnTo>
                    <a:lnTo>
                      <a:pt x="303" y="268"/>
                    </a:lnTo>
                    <a:lnTo>
                      <a:pt x="301" y="275"/>
                    </a:lnTo>
                    <a:lnTo>
                      <a:pt x="300" y="281"/>
                    </a:lnTo>
                    <a:lnTo>
                      <a:pt x="297" y="286"/>
                    </a:lnTo>
                    <a:lnTo>
                      <a:pt x="296" y="287"/>
                    </a:lnTo>
                    <a:lnTo>
                      <a:pt x="295" y="289"/>
                    </a:lnTo>
                    <a:lnTo>
                      <a:pt x="293" y="291"/>
                    </a:lnTo>
                    <a:lnTo>
                      <a:pt x="292" y="292"/>
                    </a:lnTo>
                    <a:lnTo>
                      <a:pt x="288" y="295"/>
                    </a:lnTo>
                    <a:lnTo>
                      <a:pt x="286" y="298"/>
                    </a:lnTo>
                    <a:lnTo>
                      <a:pt x="285" y="299"/>
                    </a:lnTo>
                    <a:lnTo>
                      <a:pt x="284" y="301"/>
                    </a:lnTo>
                    <a:lnTo>
                      <a:pt x="284" y="303"/>
                    </a:lnTo>
                    <a:lnTo>
                      <a:pt x="284" y="305"/>
                    </a:lnTo>
                    <a:lnTo>
                      <a:pt x="284" y="307"/>
                    </a:lnTo>
                    <a:lnTo>
                      <a:pt x="283" y="308"/>
                    </a:lnTo>
                    <a:lnTo>
                      <a:pt x="282" y="310"/>
                    </a:lnTo>
                    <a:lnTo>
                      <a:pt x="282" y="312"/>
                    </a:lnTo>
                    <a:lnTo>
                      <a:pt x="277" y="315"/>
                    </a:lnTo>
                    <a:lnTo>
                      <a:pt x="273" y="319"/>
                    </a:lnTo>
                    <a:lnTo>
                      <a:pt x="268" y="322"/>
                    </a:lnTo>
                    <a:lnTo>
                      <a:pt x="265" y="325"/>
                    </a:lnTo>
                    <a:lnTo>
                      <a:pt x="264" y="328"/>
                    </a:lnTo>
                    <a:lnTo>
                      <a:pt x="263" y="332"/>
                    </a:lnTo>
                    <a:lnTo>
                      <a:pt x="263" y="336"/>
                    </a:lnTo>
                    <a:lnTo>
                      <a:pt x="263" y="339"/>
                    </a:lnTo>
                    <a:lnTo>
                      <a:pt x="259" y="344"/>
                    </a:lnTo>
                    <a:lnTo>
                      <a:pt x="254" y="348"/>
                    </a:lnTo>
                    <a:lnTo>
                      <a:pt x="248" y="353"/>
                    </a:lnTo>
                    <a:lnTo>
                      <a:pt x="244" y="357"/>
                    </a:lnTo>
                    <a:lnTo>
                      <a:pt x="243" y="356"/>
                    </a:lnTo>
                    <a:lnTo>
                      <a:pt x="241" y="356"/>
                    </a:lnTo>
                    <a:lnTo>
                      <a:pt x="239" y="355"/>
                    </a:lnTo>
                    <a:lnTo>
                      <a:pt x="239" y="353"/>
                    </a:lnTo>
                    <a:lnTo>
                      <a:pt x="238" y="352"/>
                    </a:lnTo>
                    <a:lnTo>
                      <a:pt x="238" y="348"/>
                    </a:lnTo>
                    <a:lnTo>
                      <a:pt x="240" y="343"/>
                    </a:lnTo>
                    <a:lnTo>
                      <a:pt x="243" y="337"/>
                    </a:lnTo>
                    <a:lnTo>
                      <a:pt x="243" y="335"/>
                    </a:lnTo>
                    <a:lnTo>
                      <a:pt x="243" y="332"/>
                    </a:lnTo>
                    <a:lnTo>
                      <a:pt x="244" y="329"/>
                    </a:lnTo>
                    <a:lnTo>
                      <a:pt x="244" y="325"/>
                    </a:lnTo>
                    <a:lnTo>
                      <a:pt x="244" y="325"/>
                    </a:lnTo>
                    <a:close/>
                    <a:moveTo>
                      <a:pt x="147" y="217"/>
                    </a:moveTo>
                    <a:lnTo>
                      <a:pt x="146" y="218"/>
                    </a:lnTo>
                    <a:lnTo>
                      <a:pt x="144" y="219"/>
                    </a:lnTo>
                    <a:lnTo>
                      <a:pt x="143" y="219"/>
                    </a:lnTo>
                    <a:lnTo>
                      <a:pt x="141" y="219"/>
                    </a:lnTo>
                    <a:lnTo>
                      <a:pt x="137" y="220"/>
                    </a:lnTo>
                    <a:lnTo>
                      <a:pt x="134" y="220"/>
                    </a:lnTo>
                    <a:lnTo>
                      <a:pt x="132" y="220"/>
                    </a:lnTo>
                    <a:lnTo>
                      <a:pt x="130" y="221"/>
                    </a:lnTo>
                    <a:lnTo>
                      <a:pt x="128" y="222"/>
                    </a:lnTo>
                    <a:lnTo>
                      <a:pt x="127" y="223"/>
                    </a:lnTo>
                    <a:lnTo>
                      <a:pt x="125" y="224"/>
                    </a:lnTo>
                    <a:lnTo>
                      <a:pt x="124" y="226"/>
                    </a:lnTo>
                    <a:lnTo>
                      <a:pt x="123" y="227"/>
                    </a:lnTo>
                    <a:lnTo>
                      <a:pt x="121" y="230"/>
                    </a:lnTo>
                    <a:lnTo>
                      <a:pt x="121" y="231"/>
                    </a:lnTo>
                    <a:lnTo>
                      <a:pt x="120" y="233"/>
                    </a:lnTo>
                    <a:lnTo>
                      <a:pt x="120" y="235"/>
                    </a:lnTo>
                    <a:lnTo>
                      <a:pt x="120" y="236"/>
                    </a:lnTo>
                    <a:lnTo>
                      <a:pt x="120" y="241"/>
                    </a:lnTo>
                    <a:lnTo>
                      <a:pt x="122" y="246"/>
                    </a:lnTo>
                    <a:lnTo>
                      <a:pt x="123" y="251"/>
                    </a:lnTo>
                    <a:lnTo>
                      <a:pt x="124" y="256"/>
                    </a:lnTo>
                    <a:lnTo>
                      <a:pt x="126" y="263"/>
                    </a:lnTo>
                    <a:lnTo>
                      <a:pt x="127" y="268"/>
                    </a:lnTo>
                    <a:lnTo>
                      <a:pt x="131" y="279"/>
                    </a:lnTo>
                    <a:lnTo>
                      <a:pt x="135" y="288"/>
                    </a:lnTo>
                    <a:lnTo>
                      <a:pt x="137" y="292"/>
                    </a:lnTo>
                    <a:lnTo>
                      <a:pt x="139" y="295"/>
                    </a:lnTo>
                    <a:lnTo>
                      <a:pt x="139" y="297"/>
                    </a:lnTo>
                    <a:lnTo>
                      <a:pt x="140" y="298"/>
                    </a:lnTo>
                    <a:lnTo>
                      <a:pt x="142" y="299"/>
                    </a:lnTo>
                    <a:lnTo>
                      <a:pt x="143" y="299"/>
                    </a:lnTo>
                    <a:lnTo>
                      <a:pt x="145" y="299"/>
                    </a:lnTo>
                    <a:lnTo>
                      <a:pt x="147" y="298"/>
                    </a:lnTo>
                    <a:lnTo>
                      <a:pt x="148" y="297"/>
                    </a:lnTo>
                    <a:lnTo>
                      <a:pt x="150" y="296"/>
                    </a:lnTo>
                    <a:lnTo>
                      <a:pt x="151" y="295"/>
                    </a:lnTo>
                    <a:lnTo>
                      <a:pt x="152" y="294"/>
                    </a:lnTo>
                    <a:lnTo>
                      <a:pt x="155" y="291"/>
                    </a:lnTo>
                    <a:lnTo>
                      <a:pt x="157" y="287"/>
                    </a:lnTo>
                    <a:lnTo>
                      <a:pt x="156" y="284"/>
                    </a:lnTo>
                    <a:lnTo>
                      <a:pt x="155" y="282"/>
                    </a:lnTo>
                    <a:lnTo>
                      <a:pt x="154" y="280"/>
                    </a:lnTo>
                    <a:lnTo>
                      <a:pt x="153" y="279"/>
                    </a:lnTo>
                    <a:lnTo>
                      <a:pt x="151" y="277"/>
                    </a:lnTo>
                    <a:lnTo>
                      <a:pt x="150" y="276"/>
                    </a:lnTo>
                    <a:lnTo>
                      <a:pt x="147" y="275"/>
                    </a:lnTo>
                    <a:lnTo>
                      <a:pt x="144" y="274"/>
                    </a:lnTo>
                    <a:lnTo>
                      <a:pt x="144" y="271"/>
                    </a:lnTo>
                    <a:lnTo>
                      <a:pt x="144" y="267"/>
                    </a:lnTo>
                    <a:lnTo>
                      <a:pt x="145" y="263"/>
                    </a:lnTo>
                    <a:lnTo>
                      <a:pt x="146" y="260"/>
                    </a:lnTo>
                    <a:lnTo>
                      <a:pt x="147" y="256"/>
                    </a:lnTo>
                    <a:lnTo>
                      <a:pt x="148" y="253"/>
                    </a:lnTo>
                    <a:lnTo>
                      <a:pt x="150" y="250"/>
                    </a:lnTo>
                    <a:lnTo>
                      <a:pt x="151" y="247"/>
                    </a:lnTo>
                    <a:lnTo>
                      <a:pt x="153" y="243"/>
                    </a:lnTo>
                    <a:lnTo>
                      <a:pt x="155" y="241"/>
                    </a:lnTo>
                    <a:lnTo>
                      <a:pt x="157" y="238"/>
                    </a:lnTo>
                    <a:lnTo>
                      <a:pt x="159" y="235"/>
                    </a:lnTo>
                    <a:lnTo>
                      <a:pt x="163" y="231"/>
                    </a:lnTo>
                    <a:lnTo>
                      <a:pt x="167" y="227"/>
                    </a:lnTo>
                    <a:lnTo>
                      <a:pt x="167" y="224"/>
                    </a:lnTo>
                    <a:lnTo>
                      <a:pt x="167" y="221"/>
                    </a:lnTo>
                    <a:lnTo>
                      <a:pt x="163" y="219"/>
                    </a:lnTo>
                    <a:lnTo>
                      <a:pt x="159" y="219"/>
                    </a:lnTo>
                    <a:lnTo>
                      <a:pt x="155" y="218"/>
                    </a:lnTo>
                    <a:lnTo>
                      <a:pt x="154" y="217"/>
                    </a:lnTo>
                    <a:lnTo>
                      <a:pt x="151" y="217"/>
                    </a:lnTo>
                    <a:lnTo>
                      <a:pt x="147" y="217"/>
                    </a:lnTo>
                    <a:lnTo>
                      <a:pt x="147" y="217"/>
                    </a:lnTo>
                    <a:close/>
                    <a:moveTo>
                      <a:pt x="195" y="216"/>
                    </a:moveTo>
                    <a:lnTo>
                      <a:pt x="193" y="220"/>
                    </a:lnTo>
                    <a:lnTo>
                      <a:pt x="191" y="224"/>
                    </a:lnTo>
                    <a:lnTo>
                      <a:pt x="188" y="227"/>
                    </a:lnTo>
                    <a:lnTo>
                      <a:pt x="185" y="231"/>
                    </a:lnTo>
                    <a:lnTo>
                      <a:pt x="183" y="235"/>
                    </a:lnTo>
                    <a:lnTo>
                      <a:pt x="181" y="240"/>
                    </a:lnTo>
                    <a:lnTo>
                      <a:pt x="180" y="243"/>
                    </a:lnTo>
                    <a:lnTo>
                      <a:pt x="179" y="245"/>
                    </a:lnTo>
                    <a:lnTo>
                      <a:pt x="179" y="247"/>
                    </a:lnTo>
                    <a:lnTo>
                      <a:pt x="179" y="250"/>
                    </a:lnTo>
                    <a:lnTo>
                      <a:pt x="180" y="252"/>
                    </a:lnTo>
                    <a:lnTo>
                      <a:pt x="182" y="253"/>
                    </a:lnTo>
                    <a:lnTo>
                      <a:pt x="185" y="254"/>
                    </a:lnTo>
                    <a:lnTo>
                      <a:pt x="188" y="254"/>
                    </a:lnTo>
                    <a:lnTo>
                      <a:pt x="192" y="254"/>
                    </a:lnTo>
                    <a:lnTo>
                      <a:pt x="195" y="253"/>
                    </a:lnTo>
                    <a:lnTo>
                      <a:pt x="199" y="252"/>
                    </a:lnTo>
                    <a:lnTo>
                      <a:pt x="202" y="251"/>
                    </a:lnTo>
                    <a:lnTo>
                      <a:pt x="205" y="250"/>
                    </a:lnTo>
                    <a:lnTo>
                      <a:pt x="208" y="248"/>
                    </a:lnTo>
                    <a:lnTo>
                      <a:pt x="211" y="247"/>
                    </a:lnTo>
                    <a:lnTo>
                      <a:pt x="214" y="244"/>
                    </a:lnTo>
                    <a:lnTo>
                      <a:pt x="217" y="242"/>
                    </a:lnTo>
                    <a:lnTo>
                      <a:pt x="219" y="240"/>
                    </a:lnTo>
                    <a:lnTo>
                      <a:pt x="221" y="238"/>
                    </a:lnTo>
                    <a:lnTo>
                      <a:pt x="223" y="235"/>
                    </a:lnTo>
                    <a:lnTo>
                      <a:pt x="224" y="233"/>
                    </a:lnTo>
                    <a:lnTo>
                      <a:pt x="226" y="231"/>
                    </a:lnTo>
                    <a:lnTo>
                      <a:pt x="226" y="228"/>
                    </a:lnTo>
                    <a:lnTo>
                      <a:pt x="225" y="226"/>
                    </a:lnTo>
                    <a:lnTo>
                      <a:pt x="219" y="222"/>
                    </a:lnTo>
                    <a:lnTo>
                      <a:pt x="213" y="219"/>
                    </a:lnTo>
                    <a:lnTo>
                      <a:pt x="209" y="218"/>
                    </a:lnTo>
                    <a:lnTo>
                      <a:pt x="205" y="217"/>
                    </a:lnTo>
                    <a:lnTo>
                      <a:pt x="201" y="216"/>
                    </a:lnTo>
                    <a:lnTo>
                      <a:pt x="195" y="216"/>
                    </a:lnTo>
                    <a:lnTo>
                      <a:pt x="195" y="216"/>
                    </a:lnTo>
                    <a:close/>
                    <a:moveTo>
                      <a:pt x="256" y="238"/>
                    </a:moveTo>
                    <a:lnTo>
                      <a:pt x="253" y="241"/>
                    </a:lnTo>
                    <a:lnTo>
                      <a:pt x="249" y="244"/>
                    </a:lnTo>
                    <a:lnTo>
                      <a:pt x="248" y="246"/>
                    </a:lnTo>
                    <a:lnTo>
                      <a:pt x="248" y="248"/>
                    </a:lnTo>
                    <a:lnTo>
                      <a:pt x="247" y="250"/>
                    </a:lnTo>
                    <a:lnTo>
                      <a:pt x="247" y="253"/>
                    </a:lnTo>
                    <a:lnTo>
                      <a:pt x="247" y="259"/>
                    </a:lnTo>
                    <a:lnTo>
                      <a:pt x="247" y="267"/>
                    </a:lnTo>
                    <a:lnTo>
                      <a:pt x="247" y="273"/>
                    </a:lnTo>
                    <a:lnTo>
                      <a:pt x="248" y="279"/>
                    </a:lnTo>
                    <a:lnTo>
                      <a:pt x="249" y="282"/>
                    </a:lnTo>
                    <a:lnTo>
                      <a:pt x="250" y="283"/>
                    </a:lnTo>
                    <a:lnTo>
                      <a:pt x="250" y="285"/>
                    </a:lnTo>
                    <a:lnTo>
                      <a:pt x="251" y="286"/>
                    </a:lnTo>
                    <a:lnTo>
                      <a:pt x="251" y="287"/>
                    </a:lnTo>
                    <a:lnTo>
                      <a:pt x="252" y="288"/>
                    </a:lnTo>
                    <a:lnTo>
                      <a:pt x="253" y="288"/>
                    </a:lnTo>
                    <a:lnTo>
                      <a:pt x="255" y="288"/>
                    </a:lnTo>
                    <a:lnTo>
                      <a:pt x="257" y="288"/>
                    </a:lnTo>
                    <a:lnTo>
                      <a:pt x="260" y="288"/>
                    </a:lnTo>
                    <a:lnTo>
                      <a:pt x="263" y="288"/>
                    </a:lnTo>
                    <a:lnTo>
                      <a:pt x="267" y="288"/>
                    </a:lnTo>
                    <a:lnTo>
                      <a:pt x="269" y="283"/>
                    </a:lnTo>
                    <a:lnTo>
                      <a:pt x="272" y="278"/>
                    </a:lnTo>
                    <a:lnTo>
                      <a:pt x="273" y="271"/>
                    </a:lnTo>
                    <a:lnTo>
                      <a:pt x="274" y="264"/>
                    </a:lnTo>
                    <a:lnTo>
                      <a:pt x="274" y="260"/>
                    </a:lnTo>
                    <a:lnTo>
                      <a:pt x="274" y="257"/>
                    </a:lnTo>
                    <a:lnTo>
                      <a:pt x="274" y="254"/>
                    </a:lnTo>
                    <a:lnTo>
                      <a:pt x="273" y="251"/>
                    </a:lnTo>
                    <a:lnTo>
                      <a:pt x="272" y="248"/>
                    </a:lnTo>
                    <a:lnTo>
                      <a:pt x="271" y="246"/>
                    </a:lnTo>
                    <a:lnTo>
                      <a:pt x="269" y="243"/>
                    </a:lnTo>
                    <a:lnTo>
                      <a:pt x="267" y="242"/>
                    </a:lnTo>
                    <a:lnTo>
                      <a:pt x="266" y="241"/>
                    </a:lnTo>
                    <a:lnTo>
                      <a:pt x="265" y="240"/>
                    </a:lnTo>
                    <a:lnTo>
                      <a:pt x="263" y="239"/>
                    </a:lnTo>
                    <a:lnTo>
                      <a:pt x="263" y="239"/>
                    </a:lnTo>
                    <a:lnTo>
                      <a:pt x="259" y="238"/>
                    </a:lnTo>
                    <a:lnTo>
                      <a:pt x="256" y="2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šlïḑé">
                <a:extLst>
                  <a:ext uri="{FF2B5EF4-FFF2-40B4-BE49-F238E27FC236}">
                    <a16:creationId xmlns:a16="http://schemas.microsoft.com/office/drawing/2014/main" id="{5A60FDDE-4A4B-5A48-B3D2-E469EA6A95DF}"/>
                  </a:ext>
                </a:extLst>
              </p:cNvPr>
              <p:cNvSpPr/>
              <p:nvPr/>
            </p:nvSpPr>
            <p:spPr bwMode="auto">
              <a:xfrm>
                <a:off x="4119563" y="2551113"/>
                <a:ext cx="879475" cy="1211263"/>
              </a:xfrm>
              <a:custGeom>
                <a:avLst/>
                <a:gdLst>
                  <a:gd name="T0" fmla="*/ 343 w 554"/>
                  <a:gd name="T1" fmla="*/ 23 h 763"/>
                  <a:gd name="T2" fmla="*/ 345 w 554"/>
                  <a:gd name="T3" fmla="*/ 54 h 763"/>
                  <a:gd name="T4" fmla="*/ 339 w 554"/>
                  <a:gd name="T5" fmla="*/ 90 h 763"/>
                  <a:gd name="T6" fmla="*/ 392 w 554"/>
                  <a:gd name="T7" fmla="*/ 84 h 763"/>
                  <a:gd name="T8" fmla="*/ 424 w 554"/>
                  <a:gd name="T9" fmla="*/ 58 h 763"/>
                  <a:gd name="T10" fmla="*/ 480 w 554"/>
                  <a:gd name="T11" fmla="*/ 3 h 763"/>
                  <a:gd name="T12" fmla="*/ 527 w 554"/>
                  <a:gd name="T13" fmla="*/ 16 h 763"/>
                  <a:gd name="T14" fmla="*/ 493 w 554"/>
                  <a:gd name="T15" fmla="*/ 52 h 763"/>
                  <a:gd name="T16" fmla="*/ 417 w 554"/>
                  <a:gd name="T17" fmla="*/ 94 h 763"/>
                  <a:gd name="T18" fmla="*/ 333 w 554"/>
                  <a:gd name="T19" fmla="*/ 134 h 763"/>
                  <a:gd name="T20" fmla="*/ 307 w 554"/>
                  <a:gd name="T21" fmla="*/ 200 h 763"/>
                  <a:gd name="T22" fmla="*/ 328 w 554"/>
                  <a:gd name="T23" fmla="*/ 242 h 763"/>
                  <a:gd name="T24" fmla="*/ 372 w 554"/>
                  <a:gd name="T25" fmla="*/ 207 h 763"/>
                  <a:gd name="T26" fmla="*/ 435 w 554"/>
                  <a:gd name="T27" fmla="*/ 164 h 763"/>
                  <a:gd name="T28" fmla="*/ 475 w 554"/>
                  <a:gd name="T29" fmla="*/ 138 h 763"/>
                  <a:gd name="T30" fmla="*/ 519 w 554"/>
                  <a:gd name="T31" fmla="*/ 155 h 763"/>
                  <a:gd name="T32" fmla="*/ 526 w 554"/>
                  <a:gd name="T33" fmla="*/ 186 h 763"/>
                  <a:gd name="T34" fmla="*/ 460 w 554"/>
                  <a:gd name="T35" fmla="*/ 211 h 763"/>
                  <a:gd name="T36" fmla="*/ 383 w 554"/>
                  <a:gd name="T37" fmla="*/ 273 h 763"/>
                  <a:gd name="T38" fmla="*/ 363 w 554"/>
                  <a:gd name="T39" fmla="*/ 342 h 763"/>
                  <a:gd name="T40" fmla="*/ 435 w 554"/>
                  <a:gd name="T41" fmla="*/ 318 h 763"/>
                  <a:gd name="T42" fmla="*/ 511 w 554"/>
                  <a:gd name="T43" fmla="*/ 278 h 763"/>
                  <a:gd name="T44" fmla="*/ 542 w 554"/>
                  <a:gd name="T45" fmla="*/ 305 h 763"/>
                  <a:gd name="T46" fmla="*/ 472 w 554"/>
                  <a:gd name="T47" fmla="*/ 329 h 763"/>
                  <a:gd name="T48" fmla="*/ 362 w 554"/>
                  <a:gd name="T49" fmla="*/ 371 h 763"/>
                  <a:gd name="T50" fmla="*/ 337 w 554"/>
                  <a:gd name="T51" fmla="*/ 461 h 763"/>
                  <a:gd name="T52" fmla="*/ 401 w 554"/>
                  <a:gd name="T53" fmla="*/ 480 h 763"/>
                  <a:gd name="T54" fmla="*/ 381 w 554"/>
                  <a:gd name="T55" fmla="*/ 527 h 763"/>
                  <a:gd name="T56" fmla="*/ 337 w 554"/>
                  <a:gd name="T57" fmla="*/ 571 h 763"/>
                  <a:gd name="T58" fmla="*/ 343 w 554"/>
                  <a:gd name="T59" fmla="*/ 648 h 763"/>
                  <a:gd name="T60" fmla="*/ 342 w 554"/>
                  <a:gd name="T61" fmla="*/ 730 h 763"/>
                  <a:gd name="T62" fmla="*/ 315 w 554"/>
                  <a:gd name="T63" fmla="*/ 757 h 763"/>
                  <a:gd name="T64" fmla="*/ 274 w 554"/>
                  <a:gd name="T65" fmla="*/ 705 h 763"/>
                  <a:gd name="T66" fmla="*/ 296 w 554"/>
                  <a:gd name="T67" fmla="*/ 659 h 763"/>
                  <a:gd name="T68" fmla="*/ 287 w 554"/>
                  <a:gd name="T69" fmla="*/ 569 h 763"/>
                  <a:gd name="T70" fmla="*/ 244 w 554"/>
                  <a:gd name="T71" fmla="*/ 604 h 763"/>
                  <a:gd name="T72" fmla="*/ 194 w 554"/>
                  <a:gd name="T73" fmla="*/ 575 h 763"/>
                  <a:gd name="T74" fmla="*/ 264 w 554"/>
                  <a:gd name="T75" fmla="*/ 522 h 763"/>
                  <a:gd name="T76" fmla="*/ 307 w 554"/>
                  <a:gd name="T77" fmla="*/ 479 h 763"/>
                  <a:gd name="T78" fmla="*/ 307 w 554"/>
                  <a:gd name="T79" fmla="*/ 394 h 763"/>
                  <a:gd name="T80" fmla="*/ 262 w 554"/>
                  <a:gd name="T81" fmla="*/ 410 h 763"/>
                  <a:gd name="T82" fmla="*/ 227 w 554"/>
                  <a:gd name="T83" fmla="*/ 430 h 763"/>
                  <a:gd name="T84" fmla="*/ 146 w 554"/>
                  <a:gd name="T85" fmla="*/ 486 h 763"/>
                  <a:gd name="T86" fmla="*/ 106 w 554"/>
                  <a:gd name="T87" fmla="*/ 535 h 763"/>
                  <a:gd name="T88" fmla="*/ 44 w 554"/>
                  <a:gd name="T89" fmla="*/ 559 h 763"/>
                  <a:gd name="T90" fmla="*/ 1 w 554"/>
                  <a:gd name="T91" fmla="*/ 526 h 763"/>
                  <a:gd name="T92" fmla="*/ 34 w 554"/>
                  <a:gd name="T93" fmla="*/ 505 h 763"/>
                  <a:gd name="T94" fmla="*/ 62 w 554"/>
                  <a:gd name="T95" fmla="*/ 488 h 763"/>
                  <a:gd name="T96" fmla="*/ 108 w 554"/>
                  <a:gd name="T97" fmla="*/ 471 h 763"/>
                  <a:gd name="T98" fmla="*/ 160 w 554"/>
                  <a:gd name="T99" fmla="*/ 442 h 763"/>
                  <a:gd name="T100" fmla="*/ 196 w 554"/>
                  <a:gd name="T101" fmla="*/ 423 h 763"/>
                  <a:gd name="T102" fmla="*/ 294 w 554"/>
                  <a:gd name="T103" fmla="*/ 376 h 763"/>
                  <a:gd name="T104" fmla="*/ 316 w 554"/>
                  <a:gd name="T105" fmla="*/ 352 h 763"/>
                  <a:gd name="T106" fmla="*/ 309 w 554"/>
                  <a:gd name="T107" fmla="*/ 274 h 763"/>
                  <a:gd name="T108" fmla="*/ 262 w 554"/>
                  <a:gd name="T109" fmla="*/ 313 h 763"/>
                  <a:gd name="T110" fmla="*/ 206 w 554"/>
                  <a:gd name="T111" fmla="*/ 336 h 763"/>
                  <a:gd name="T112" fmla="*/ 198 w 554"/>
                  <a:gd name="T113" fmla="*/ 303 h 763"/>
                  <a:gd name="T114" fmla="*/ 263 w 554"/>
                  <a:gd name="T115" fmla="*/ 250 h 763"/>
                  <a:gd name="T116" fmla="*/ 290 w 554"/>
                  <a:gd name="T117" fmla="*/ 153 h 763"/>
                  <a:gd name="T118" fmla="*/ 268 w 554"/>
                  <a:gd name="T119" fmla="*/ 129 h 763"/>
                  <a:gd name="T120" fmla="*/ 291 w 554"/>
                  <a:gd name="T121" fmla="*/ 90 h 763"/>
                  <a:gd name="T122" fmla="*/ 288 w 554"/>
                  <a:gd name="T123" fmla="*/ 40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4" h="763">
                    <a:moveTo>
                      <a:pt x="303" y="20"/>
                    </a:moveTo>
                    <a:lnTo>
                      <a:pt x="306" y="20"/>
                    </a:lnTo>
                    <a:lnTo>
                      <a:pt x="308" y="20"/>
                    </a:lnTo>
                    <a:lnTo>
                      <a:pt x="308" y="18"/>
                    </a:lnTo>
                    <a:lnTo>
                      <a:pt x="309" y="17"/>
                    </a:lnTo>
                    <a:lnTo>
                      <a:pt x="310" y="14"/>
                    </a:lnTo>
                    <a:lnTo>
                      <a:pt x="312" y="13"/>
                    </a:lnTo>
                    <a:lnTo>
                      <a:pt x="314" y="12"/>
                    </a:lnTo>
                    <a:lnTo>
                      <a:pt x="316" y="11"/>
                    </a:lnTo>
                    <a:lnTo>
                      <a:pt x="319" y="10"/>
                    </a:lnTo>
                    <a:lnTo>
                      <a:pt x="322" y="10"/>
                    </a:lnTo>
                    <a:lnTo>
                      <a:pt x="326" y="10"/>
                    </a:lnTo>
                    <a:lnTo>
                      <a:pt x="329" y="10"/>
                    </a:lnTo>
                    <a:lnTo>
                      <a:pt x="335" y="15"/>
                    </a:lnTo>
                    <a:lnTo>
                      <a:pt x="342" y="22"/>
                    </a:lnTo>
                    <a:lnTo>
                      <a:pt x="343" y="23"/>
                    </a:lnTo>
                    <a:lnTo>
                      <a:pt x="345" y="25"/>
                    </a:lnTo>
                    <a:lnTo>
                      <a:pt x="346" y="26"/>
                    </a:lnTo>
                    <a:lnTo>
                      <a:pt x="347" y="28"/>
                    </a:lnTo>
                    <a:lnTo>
                      <a:pt x="347" y="30"/>
                    </a:lnTo>
                    <a:lnTo>
                      <a:pt x="348" y="33"/>
                    </a:lnTo>
                    <a:lnTo>
                      <a:pt x="347" y="34"/>
                    </a:lnTo>
                    <a:lnTo>
                      <a:pt x="347" y="37"/>
                    </a:lnTo>
                    <a:lnTo>
                      <a:pt x="347" y="39"/>
                    </a:lnTo>
                    <a:lnTo>
                      <a:pt x="348" y="42"/>
                    </a:lnTo>
                    <a:lnTo>
                      <a:pt x="348" y="44"/>
                    </a:lnTo>
                    <a:lnTo>
                      <a:pt x="347" y="46"/>
                    </a:lnTo>
                    <a:lnTo>
                      <a:pt x="347" y="48"/>
                    </a:lnTo>
                    <a:lnTo>
                      <a:pt x="347" y="50"/>
                    </a:lnTo>
                    <a:lnTo>
                      <a:pt x="346" y="51"/>
                    </a:lnTo>
                    <a:lnTo>
                      <a:pt x="345" y="52"/>
                    </a:lnTo>
                    <a:lnTo>
                      <a:pt x="345" y="54"/>
                    </a:lnTo>
                    <a:lnTo>
                      <a:pt x="345" y="54"/>
                    </a:lnTo>
                    <a:lnTo>
                      <a:pt x="345" y="55"/>
                    </a:lnTo>
                    <a:lnTo>
                      <a:pt x="345" y="57"/>
                    </a:lnTo>
                    <a:lnTo>
                      <a:pt x="345" y="58"/>
                    </a:lnTo>
                    <a:lnTo>
                      <a:pt x="346" y="61"/>
                    </a:lnTo>
                    <a:lnTo>
                      <a:pt x="346" y="63"/>
                    </a:lnTo>
                    <a:lnTo>
                      <a:pt x="347" y="66"/>
                    </a:lnTo>
                    <a:lnTo>
                      <a:pt x="346" y="67"/>
                    </a:lnTo>
                    <a:lnTo>
                      <a:pt x="346" y="70"/>
                    </a:lnTo>
                    <a:lnTo>
                      <a:pt x="345" y="71"/>
                    </a:lnTo>
                    <a:lnTo>
                      <a:pt x="344" y="74"/>
                    </a:lnTo>
                    <a:lnTo>
                      <a:pt x="343" y="77"/>
                    </a:lnTo>
                    <a:lnTo>
                      <a:pt x="340" y="80"/>
                    </a:lnTo>
                    <a:lnTo>
                      <a:pt x="340" y="83"/>
                    </a:lnTo>
                    <a:lnTo>
                      <a:pt x="339" y="86"/>
                    </a:lnTo>
                    <a:lnTo>
                      <a:pt x="339" y="90"/>
                    </a:lnTo>
                    <a:lnTo>
                      <a:pt x="339" y="94"/>
                    </a:lnTo>
                    <a:lnTo>
                      <a:pt x="340" y="101"/>
                    </a:lnTo>
                    <a:lnTo>
                      <a:pt x="340" y="106"/>
                    </a:lnTo>
                    <a:lnTo>
                      <a:pt x="343" y="106"/>
                    </a:lnTo>
                    <a:lnTo>
                      <a:pt x="347" y="106"/>
                    </a:lnTo>
                    <a:lnTo>
                      <a:pt x="350" y="106"/>
                    </a:lnTo>
                    <a:lnTo>
                      <a:pt x="352" y="106"/>
                    </a:lnTo>
                    <a:lnTo>
                      <a:pt x="357" y="102"/>
                    </a:lnTo>
                    <a:lnTo>
                      <a:pt x="366" y="96"/>
                    </a:lnTo>
                    <a:lnTo>
                      <a:pt x="375" y="90"/>
                    </a:lnTo>
                    <a:lnTo>
                      <a:pt x="380" y="87"/>
                    </a:lnTo>
                    <a:lnTo>
                      <a:pt x="383" y="86"/>
                    </a:lnTo>
                    <a:lnTo>
                      <a:pt x="387" y="86"/>
                    </a:lnTo>
                    <a:lnTo>
                      <a:pt x="389" y="85"/>
                    </a:lnTo>
                    <a:lnTo>
                      <a:pt x="391" y="85"/>
                    </a:lnTo>
                    <a:lnTo>
                      <a:pt x="392" y="84"/>
                    </a:lnTo>
                    <a:lnTo>
                      <a:pt x="394" y="83"/>
                    </a:lnTo>
                    <a:lnTo>
                      <a:pt x="396" y="81"/>
                    </a:lnTo>
                    <a:lnTo>
                      <a:pt x="398" y="79"/>
                    </a:lnTo>
                    <a:lnTo>
                      <a:pt x="399" y="77"/>
                    </a:lnTo>
                    <a:lnTo>
                      <a:pt x="401" y="74"/>
                    </a:lnTo>
                    <a:lnTo>
                      <a:pt x="403" y="72"/>
                    </a:lnTo>
                    <a:lnTo>
                      <a:pt x="404" y="70"/>
                    </a:lnTo>
                    <a:lnTo>
                      <a:pt x="407" y="68"/>
                    </a:lnTo>
                    <a:lnTo>
                      <a:pt x="408" y="66"/>
                    </a:lnTo>
                    <a:lnTo>
                      <a:pt x="411" y="64"/>
                    </a:lnTo>
                    <a:lnTo>
                      <a:pt x="415" y="63"/>
                    </a:lnTo>
                    <a:lnTo>
                      <a:pt x="417" y="62"/>
                    </a:lnTo>
                    <a:lnTo>
                      <a:pt x="419" y="62"/>
                    </a:lnTo>
                    <a:lnTo>
                      <a:pt x="420" y="61"/>
                    </a:lnTo>
                    <a:lnTo>
                      <a:pt x="422" y="60"/>
                    </a:lnTo>
                    <a:lnTo>
                      <a:pt x="424" y="58"/>
                    </a:lnTo>
                    <a:lnTo>
                      <a:pt x="427" y="55"/>
                    </a:lnTo>
                    <a:lnTo>
                      <a:pt x="428" y="53"/>
                    </a:lnTo>
                    <a:lnTo>
                      <a:pt x="431" y="50"/>
                    </a:lnTo>
                    <a:lnTo>
                      <a:pt x="434" y="46"/>
                    </a:lnTo>
                    <a:lnTo>
                      <a:pt x="439" y="41"/>
                    </a:lnTo>
                    <a:lnTo>
                      <a:pt x="443" y="38"/>
                    </a:lnTo>
                    <a:lnTo>
                      <a:pt x="447" y="37"/>
                    </a:lnTo>
                    <a:lnTo>
                      <a:pt x="451" y="33"/>
                    </a:lnTo>
                    <a:lnTo>
                      <a:pt x="455" y="29"/>
                    </a:lnTo>
                    <a:lnTo>
                      <a:pt x="459" y="24"/>
                    </a:lnTo>
                    <a:lnTo>
                      <a:pt x="463" y="20"/>
                    </a:lnTo>
                    <a:lnTo>
                      <a:pt x="466" y="15"/>
                    </a:lnTo>
                    <a:lnTo>
                      <a:pt x="470" y="11"/>
                    </a:lnTo>
                    <a:lnTo>
                      <a:pt x="474" y="7"/>
                    </a:lnTo>
                    <a:lnTo>
                      <a:pt x="478" y="4"/>
                    </a:lnTo>
                    <a:lnTo>
                      <a:pt x="480" y="3"/>
                    </a:lnTo>
                    <a:lnTo>
                      <a:pt x="483" y="2"/>
                    </a:lnTo>
                    <a:lnTo>
                      <a:pt x="486" y="1"/>
                    </a:lnTo>
                    <a:lnTo>
                      <a:pt x="488" y="0"/>
                    </a:lnTo>
                    <a:lnTo>
                      <a:pt x="491" y="0"/>
                    </a:lnTo>
                    <a:lnTo>
                      <a:pt x="493" y="0"/>
                    </a:lnTo>
                    <a:lnTo>
                      <a:pt x="496" y="0"/>
                    </a:lnTo>
                    <a:lnTo>
                      <a:pt x="499" y="1"/>
                    </a:lnTo>
                    <a:lnTo>
                      <a:pt x="503" y="2"/>
                    </a:lnTo>
                    <a:lnTo>
                      <a:pt x="508" y="5"/>
                    </a:lnTo>
                    <a:lnTo>
                      <a:pt x="513" y="8"/>
                    </a:lnTo>
                    <a:lnTo>
                      <a:pt x="517" y="10"/>
                    </a:lnTo>
                    <a:lnTo>
                      <a:pt x="520" y="13"/>
                    </a:lnTo>
                    <a:lnTo>
                      <a:pt x="523" y="14"/>
                    </a:lnTo>
                    <a:lnTo>
                      <a:pt x="525" y="14"/>
                    </a:lnTo>
                    <a:lnTo>
                      <a:pt x="526" y="15"/>
                    </a:lnTo>
                    <a:lnTo>
                      <a:pt x="527" y="16"/>
                    </a:lnTo>
                    <a:lnTo>
                      <a:pt x="528" y="18"/>
                    </a:lnTo>
                    <a:lnTo>
                      <a:pt x="529" y="19"/>
                    </a:lnTo>
                    <a:lnTo>
                      <a:pt x="530" y="21"/>
                    </a:lnTo>
                    <a:lnTo>
                      <a:pt x="530" y="22"/>
                    </a:lnTo>
                    <a:lnTo>
                      <a:pt x="530" y="24"/>
                    </a:lnTo>
                    <a:lnTo>
                      <a:pt x="529" y="26"/>
                    </a:lnTo>
                    <a:lnTo>
                      <a:pt x="529" y="27"/>
                    </a:lnTo>
                    <a:lnTo>
                      <a:pt x="527" y="29"/>
                    </a:lnTo>
                    <a:lnTo>
                      <a:pt x="527" y="30"/>
                    </a:lnTo>
                    <a:lnTo>
                      <a:pt x="525" y="33"/>
                    </a:lnTo>
                    <a:lnTo>
                      <a:pt x="522" y="36"/>
                    </a:lnTo>
                    <a:lnTo>
                      <a:pt x="519" y="38"/>
                    </a:lnTo>
                    <a:lnTo>
                      <a:pt x="515" y="41"/>
                    </a:lnTo>
                    <a:lnTo>
                      <a:pt x="507" y="46"/>
                    </a:lnTo>
                    <a:lnTo>
                      <a:pt x="499" y="49"/>
                    </a:lnTo>
                    <a:lnTo>
                      <a:pt x="493" y="52"/>
                    </a:lnTo>
                    <a:lnTo>
                      <a:pt x="488" y="54"/>
                    </a:lnTo>
                    <a:lnTo>
                      <a:pt x="481" y="59"/>
                    </a:lnTo>
                    <a:lnTo>
                      <a:pt x="474" y="64"/>
                    </a:lnTo>
                    <a:lnTo>
                      <a:pt x="467" y="69"/>
                    </a:lnTo>
                    <a:lnTo>
                      <a:pt x="459" y="74"/>
                    </a:lnTo>
                    <a:lnTo>
                      <a:pt x="457" y="77"/>
                    </a:lnTo>
                    <a:lnTo>
                      <a:pt x="454" y="80"/>
                    </a:lnTo>
                    <a:lnTo>
                      <a:pt x="450" y="82"/>
                    </a:lnTo>
                    <a:lnTo>
                      <a:pt x="446" y="83"/>
                    </a:lnTo>
                    <a:lnTo>
                      <a:pt x="441" y="85"/>
                    </a:lnTo>
                    <a:lnTo>
                      <a:pt x="437" y="86"/>
                    </a:lnTo>
                    <a:lnTo>
                      <a:pt x="432" y="87"/>
                    </a:lnTo>
                    <a:lnTo>
                      <a:pt x="427" y="89"/>
                    </a:lnTo>
                    <a:lnTo>
                      <a:pt x="423" y="90"/>
                    </a:lnTo>
                    <a:lnTo>
                      <a:pt x="420" y="92"/>
                    </a:lnTo>
                    <a:lnTo>
                      <a:pt x="417" y="94"/>
                    </a:lnTo>
                    <a:lnTo>
                      <a:pt x="415" y="97"/>
                    </a:lnTo>
                    <a:lnTo>
                      <a:pt x="411" y="99"/>
                    </a:lnTo>
                    <a:lnTo>
                      <a:pt x="408" y="102"/>
                    </a:lnTo>
                    <a:lnTo>
                      <a:pt x="405" y="102"/>
                    </a:lnTo>
                    <a:lnTo>
                      <a:pt x="402" y="102"/>
                    </a:lnTo>
                    <a:lnTo>
                      <a:pt x="398" y="103"/>
                    </a:lnTo>
                    <a:lnTo>
                      <a:pt x="395" y="104"/>
                    </a:lnTo>
                    <a:lnTo>
                      <a:pt x="387" y="108"/>
                    </a:lnTo>
                    <a:lnTo>
                      <a:pt x="379" y="113"/>
                    </a:lnTo>
                    <a:lnTo>
                      <a:pt x="371" y="117"/>
                    </a:lnTo>
                    <a:lnTo>
                      <a:pt x="363" y="122"/>
                    </a:lnTo>
                    <a:lnTo>
                      <a:pt x="355" y="126"/>
                    </a:lnTo>
                    <a:lnTo>
                      <a:pt x="347" y="130"/>
                    </a:lnTo>
                    <a:lnTo>
                      <a:pt x="343" y="131"/>
                    </a:lnTo>
                    <a:lnTo>
                      <a:pt x="338" y="132"/>
                    </a:lnTo>
                    <a:lnTo>
                      <a:pt x="333" y="134"/>
                    </a:lnTo>
                    <a:lnTo>
                      <a:pt x="327" y="134"/>
                    </a:lnTo>
                    <a:lnTo>
                      <a:pt x="325" y="142"/>
                    </a:lnTo>
                    <a:lnTo>
                      <a:pt x="322" y="149"/>
                    </a:lnTo>
                    <a:lnTo>
                      <a:pt x="318" y="155"/>
                    </a:lnTo>
                    <a:lnTo>
                      <a:pt x="315" y="162"/>
                    </a:lnTo>
                    <a:lnTo>
                      <a:pt x="314" y="163"/>
                    </a:lnTo>
                    <a:lnTo>
                      <a:pt x="314" y="166"/>
                    </a:lnTo>
                    <a:lnTo>
                      <a:pt x="313" y="169"/>
                    </a:lnTo>
                    <a:lnTo>
                      <a:pt x="312" y="173"/>
                    </a:lnTo>
                    <a:lnTo>
                      <a:pt x="312" y="176"/>
                    </a:lnTo>
                    <a:lnTo>
                      <a:pt x="310" y="180"/>
                    </a:lnTo>
                    <a:lnTo>
                      <a:pt x="310" y="184"/>
                    </a:lnTo>
                    <a:lnTo>
                      <a:pt x="308" y="187"/>
                    </a:lnTo>
                    <a:lnTo>
                      <a:pt x="307" y="191"/>
                    </a:lnTo>
                    <a:lnTo>
                      <a:pt x="307" y="195"/>
                    </a:lnTo>
                    <a:lnTo>
                      <a:pt x="307" y="200"/>
                    </a:lnTo>
                    <a:lnTo>
                      <a:pt x="307" y="203"/>
                    </a:lnTo>
                    <a:lnTo>
                      <a:pt x="305" y="209"/>
                    </a:lnTo>
                    <a:lnTo>
                      <a:pt x="303" y="214"/>
                    </a:lnTo>
                    <a:lnTo>
                      <a:pt x="302" y="219"/>
                    </a:lnTo>
                    <a:lnTo>
                      <a:pt x="301" y="224"/>
                    </a:lnTo>
                    <a:lnTo>
                      <a:pt x="299" y="230"/>
                    </a:lnTo>
                    <a:lnTo>
                      <a:pt x="299" y="237"/>
                    </a:lnTo>
                    <a:lnTo>
                      <a:pt x="298" y="242"/>
                    </a:lnTo>
                    <a:lnTo>
                      <a:pt x="299" y="250"/>
                    </a:lnTo>
                    <a:lnTo>
                      <a:pt x="301" y="250"/>
                    </a:lnTo>
                    <a:lnTo>
                      <a:pt x="302" y="251"/>
                    </a:lnTo>
                    <a:lnTo>
                      <a:pt x="304" y="251"/>
                    </a:lnTo>
                    <a:lnTo>
                      <a:pt x="307" y="251"/>
                    </a:lnTo>
                    <a:lnTo>
                      <a:pt x="316" y="248"/>
                    </a:lnTo>
                    <a:lnTo>
                      <a:pt x="324" y="244"/>
                    </a:lnTo>
                    <a:lnTo>
                      <a:pt x="328" y="242"/>
                    </a:lnTo>
                    <a:lnTo>
                      <a:pt x="331" y="240"/>
                    </a:lnTo>
                    <a:lnTo>
                      <a:pt x="335" y="238"/>
                    </a:lnTo>
                    <a:lnTo>
                      <a:pt x="338" y="236"/>
                    </a:lnTo>
                    <a:lnTo>
                      <a:pt x="341" y="233"/>
                    </a:lnTo>
                    <a:lnTo>
                      <a:pt x="343" y="230"/>
                    </a:lnTo>
                    <a:lnTo>
                      <a:pt x="346" y="227"/>
                    </a:lnTo>
                    <a:lnTo>
                      <a:pt x="348" y="224"/>
                    </a:lnTo>
                    <a:lnTo>
                      <a:pt x="351" y="221"/>
                    </a:lnTo>
                    <a:lnTo>
                      <a:pt x="353" y="217"/>
                    </a:lnTo>
                    <a:lnTo>
                      <a:pt x="355" y="213"/>
                    </a:lnTo>
                    <a:lnTo>
                      <a:pt x="357" y="208"/>
                    </a:lnTo>
                    <a:lnTo>
                      <a:pt x="360" y="208"/>
                    </a:lnTo>
                    <a:lnTo>
                      <a:pt x="363" y="207"/>
                    </a:lnTo>
                    <a:lnTo>
                      <a:pt x="364" y="206"/>
                    </a:lnTo>
                    <a:lnTo>
                      <a:pt x="367" y="205"/>
                    </a:lnTo>
                    <a:lnTo>
                      <a:pt x="372" y="207"/>
                    </a:lnTo>
                    <a:lnTo>
                      <a:pt x="378" y="211"/>
                    </a:lnTo>
                    <a:lnTo>
                      <a:pt x="381" y="213"/>
                    </a:lnTo>
                    <a:lnTo>
                      <a:pt x="385" y="214"/>
                    </a:lnTo>
                    <a:lnTo>
                      <a:pt x="387" y="214"/>
                    </a:lnTo>
                    <a:lnTo>
                      <a:pt x="389" y="214"/>
                    </a:lnTo>
                    <a:lnTo>
                      <a:pt x="391" y="213"/>
                    </a:lnTo>
                    <a:lnTo>
                      <a:pt x="394" y="213"/>
                    </a:lnTo>
                    <a:lnTo>
                      <a:pt x="395" y="211"/>
                    </a:lnTo>
                    <a:lnTo>
                      <a:pt x="398" y="210"/>
                    </a:lnTo>
                    <a:lnTo>
                      <a:pt x="400" y="207"/>
                    </a:lnTo>
                    <a:lnTo>
                      <a:pt x="403" y="204"/>
                    </a:lnTo>
                    <a:lnTo>
                      <a:pt x="410" y="197"/>
                    </a:lnTo>
                    <a:lnTo>
                      <a:pt x="417" y="188"/>
                    </a:lnTo>
                    <a:lnTo>
                      <a:pt x="424" y="179"/>
                    </a:lnTo>
                    <a:lnTo>
                      <a:pt x="431" y="170"/>
                    </a:lnTo>
                    <a:lnTo>
                      <a:pt x="435" y="164"/>
                    </a:lnTo>
                    <a:lnTo>
                      <a:pt x="439" y="159"/>
                    </a:lnTo>
                    <a:lnTo>
                      <a:pt x="442" y="150"/>
                    </a:lnTo>
                    <a:lnTo>
                      <a:pt x="444" y="141"/>
                    </a:lnTo>
                    <a:lnTo>
                      <a:pt x="446" y="137"/>
                    </a:lnTo>
                    <a:lnTo>
                      <a:pt x="447" y="134"/>
                    </a:lnTo>
                    <a:lnTo>
                      <a:pt x="448" y="131"/>
                    </a:lnTo>
                    <a:lnTo>
                      <a:pt x="450" y="130"/>
                    </a:lnTo>
                    <a:lnTo>
                      <a:pt x="451" y="128"/>
                    </a:lnTo>
                    <a:lnTo>
                      <a:pt x="454" y="126"/>
                    </a:lnTo>
                    <a:lnTo>
                      <a:pt x="457" y="127"/>
                    </a:lnTo>
                    <a:lnTo>
                      <a:pt x="461" y="127"/>
                    </a:lnTo>
                    <a:lnTo>
                      <a:pt x="465" y="128"/>
                    </a:lnTo>
                    <a:lnTo>
                      <a:pt x="469" y="129"/>
                    </a:lnTo>
                    <a:lnTo>
                      <a:pt x="471" y="132"/>
                    </a:lnTo>
                    <a:lnTo>
                      <a:pt x="473" y="134"/>
                    </a:lnTo>
                    <a:lnTo>
                      <a:pt x="475" y="138"/>
                    </a:lnTo>
                    <a:lnTo>
                      <a:pt x="478" y="140"/>
                    </a:lnTo>
                    <a:lnTo>
                      <a:pt x="478" y="144"/>
                    </a:lnTo>
                    <a:lnTo>
                      <a:pt x="479" y="147"/>
                    </a:lnTo>
                    <a:lnTo>
                      <a:pt x="479" y="151"/>
                    </a:lnTo>
                    <a:lnTo>
                      <a:pt x="478" y="155"/>
                    </a:lnTo>
                    <a:lnTo>
                      <a:pt x="478" y="162"/>
                    </a:lnTo>
                    <a:lnTo>
                      <a:pt x="478" y="168"/>
                    </a:lnTo>
                    <a:lnTo>
                      <a:pt x="480" y="169"/>
                    </a:lnTo>
                    <a:lnTo>
                      <a:pt x="483" y="170"/>
                    </a:lnTo>
                    <a:lnTo>
                      <a:pt x="486" y="168"/>
                    </a:lnTo>
                    <a:lnTo>
                      <a:pt x="491" y="166"/>
                    </a:lnTo>
                    <a:lnTo>
                      <a:pt x="498" y="162"/>
                    </a:lnTo>
                    <a:lnTo>
                      <a:pt x="506" y="159"/>
                    </a:lnTo>
                    <a:lnTo>
                      <a:pt x="511" y="158"/>
                    </a:lnTo>
                    <a:lnTo>
                      <a:pt x="515" y="156"/>
                    </a:lnTo>
                    <a:lnTo>
                      <a:pt x="519" y="155"/>
                    </a:lnTo>
                    <a:lnTo>
                      <a:pt x="523" y="154"/>
                    </a:lnTo>
                    <a:lnTo>
                      <a:pt x="527" y="154"/>
                    </a:lnTo>
                    <a:lnTo>
                      <a:pt x="531" y="154"/>
                    </a:lnTo>
                    <a:lnTo>
                      <a:pt x="535" y="154"/>
                    </a:lnTo>
                    <a:lnTo>
                      <a:pt x="537" y="155"/>
                    </a:lnTo>
                    <a:lnTo>
                      <a:pt x="539" y="156"/>
                    </a:lnTo>
                    <a:lnTo>
                      <a:pt x="542" y="158"/>
                    </a:lnTo>
                    <a:lnTo>
                      <a:pt x="544" y="159"/>
                    </a:lnTo>
                    <a:lnTo>
                      <a:pt x="547" y="162"/>
                    </a:lnTo>
                    <a:lnTo>
                      <a:pt x="548" y="164"/>
                    </a:lnTo>
                    <a:lnTo>
                      <a:pt x="550" y="166"/>
                    </a:lnTo>
                    <a:lnTo>
                      <a:pt x="551" y="170"/>
                    </a:lnTo>
                    <a:lnTo>
                      <a:pt x="551" y="174"/>
                    </a:lnTo>
                    <a:lnTo>
                      <a:pt x="542" y="178"/>
                    </a:lnTo>
                    <a:lnTo>
                      <a:pt x="531" y="183"/>
                    </a:lnTo>
                    <a:lnTo>
                      <a:pt x="526" y="186"/>
                    </a:lnTo>
                    <a:lnTo>
                      <a:pt x="521" y="189"/>
                    </a:lnTo>
                    <a:lnTo>
                      <a:pt x="516" y="191"/>
                    </a:lnTo>
                    <a:lnTo>
                      <a:pt x="512" y="194"/>
                    </a:lnTo>
                    <a:lnTo>
                      <a:pt x="511" y="195"/>
                    </a:lnTo>
                    <a:lnTo>
                      <a:pt x="509" y="196"/>
                    </a:lnTo>
                    <a:lnTo>
                      <a:pt x="507" y="196"/>
                    </a:lnTo>
                    <a:lnTo>
                      <a:pt x="504" y="196"/>
                    </a:lnTo>
                    <a:lnTo>
                      <a:pt x="502" y="195"/>
                    </a:lnTo>
                    <a:lnTo>
                      <a:pt x="499" y="195"/>
                    </a:lnTo>
                    <a:lnTo>
                      <a:pt x="498" y="196"/>
                    </a:lnTo>
                    <a:lnTo>
                      <a:pt x="495" y="196"/>
                    </a:lnTo>
                    <a:lnTo>
                      <a:pt x="488" y="200"/>
                    </a:lnTo>
                    <a:lnTo>
                      <a:pt x="479" y="203"/>
                    </a:lnTo>
                    <a:lnTo>
                      <a:pt x="471" y="207"/>
                    </a:lnTo>
                    <a:lnTo>
                      <a:pt x="464" y="210"/>
                    </a:lnTo>
                    <a:lnTo>
                      <a:pt x="460" y="211"/>
                    </a:lnTo>
                    <a:lnTo>
                      <a:pt x="455" y="212"/>
                    </a:lnTo>
                    <a:lnTo>
                      <a:pt x="451" y="213"/>
                    </a:lnTo>
                    <a:lnTo>
                      <a:pt x="446" y="213"/>
                    </a:lnTo>
                    <a:lnTo>
                      <a:pt x="439" y="215"/>
                    </a:lnTo>
                    <a:lnTo>
                      <a:pt x="431" y="219"/>
                    </a:lnTo>
                    <a:lnTo>
                      <a:pt x="427" y="221"/>
                    </a:lnTo>
                    <a:lnTo>
                      <a:pt x="423" y="223"/>
                    </a:lnTo>
                    <a:lnTo>
                      <a:pt x="419" y="225"/>
                    </a:lnTo>
                    <a:lnTo>
                      <a:pt x="417" y="226"/>
                    </a:lnTo>
                    <a:lnTo>
                      <a:pt x="413" y="230"/>
                    </a:lnTo>
                    <a:lnTo>
                      <a:pt x="409" y="234"/>
                    </a:lnTo>
                    <a:lnTo>
                      <a:pt x="405" y="238"/>
                    </a:lnTo>
                    <a:lnTo>
                      <a:pt x="402" y="243"/>
                    </a:lnTo>
                    <a:lnTo>
                      <a:pt x="395" y="253"/>
                    </a:lnTo>
                    <a:lnTo>
                      <a:pt x="389" y="263"/>
                    </a:lnTo>
                    <a:lnTo>
                      <a:pt x="383" y="273"/>
                    </a:lnTo>
                    <a:lnTo>
                      <a:pt x="378" y="282"/>
                    </a:lnTo>
                    <a:lnTo>
                      <a:pt x="375" y="287"/>
                    </a:lnTo>
                    <a:lnTo>
                      <a:pt x="371" y="291"/>
                    </a:lnTo>
                    <a:lnTo>
                      <a:pt x="368" y="295"/>
                    </a:lnTo>
                    <a:lnTo>
                      <a:pt x="364" y="298"/>
                    </a:lnTo>
                    <a:lnTo>
                      <a:pt x="363" y="303"/>
                    </a:lnTo>
                    <a:lnTo>
                      <a:pt x="363" y="309"/>
                    </a:lnTo>
                    <a:lnTo>
                      <a:pt x="362" y="314"/>
                    </a:lnTo>
                    <a:lnTo>
                      <a:pt x="361" y="320"/>
                    </a:lnTo>
                    <a:lnTo>
                      <a:pt x="359" y="326"/>
                    </a:lnTo>
                    <a:lnTo>
                      <a:pt x="359" y="332"/>
                    </a:lnTo>
                    <a:lnTo>
                      <a:pt x="359" y="334"/>
                    </a:lnTo>
                    <a:lnTo>
                      <a:pt x="359" y="337"/>
                    </a:lnTo>
                    <a:lnTo>
                      <a:pt x="359" y="338"/>
                    </a:lnTo>
                    <a:lnTo>
                      <a:pt x="360" y="340"/>
                    </a:lnTo>
                    <a:lnTo>
                      <a:pt x="363" y="342"/>
                    </a:lnTo>
                    <a:lnTo>
                      <a:pt x="364" y="345"/>
                    </a:lnTo>
                    <a:lnTo>
                      <a:pt x="367" y="345"/>
                    </a:lnTo>
                    <a:lnTo>
                      <a:pt x="371" y="344"/>
                    </a:lnTo>
                    <a:lnTo>
                      <a:pt x="374" y="343"/>
                    </a:lnTo>
                    <a:lnTo>
                      <a:pt x="378" y="342"/>
                    </a:lnTo>
                    <a:lnTo>
                      <a:pt x="383" y="340"/>
                    </a:lnTo>
                    <a:lnTo>
                      <a:pt x="390" y="337"/>
                    </a:lnTo>
                    <a:lnTo>
                      <a:pt x="401" y="330"/>
                    </a:lnTo>
                    <a:lnTo>
                      <a:pt x="411" y="324"/>
                    </a:lnTo>
                    <a:lnTo>
                      <a:pt x="415" y="322"/>
                    </a:lnTo>
                    <a:lnTo>
                      <a:pt x="418" y="322"/>
                    </a:lnTo>
                    <a:lnTo>
                      <a:pt x="422" y="321"/>
                    </a:lnTo>
                    <a:lnTo>
                      <a:pt x="425" y="320"/>
                    </a:lnTo>
                    <a:lnTo>
                      <a:pt x="428" y="320"/>
                    </a:lnTo>
                    <a:lnTo>
                      <a:pt x="431" y="318"/>
                    </a:lnTo>
                    <a:lnTo>
                      <a:pt x="435" y="318"/>
                    </a:lnTo>
                    <a:lnTo>
                      <a:pt x="439" y="316"/>
                    </a:lnTo>
                    <a:lnTo>
                      <a:pt x="442" y="314"/>
                    </a:lnTo>
                    <a:lnTo>
                      <a:pt x="446" y="312"/>
                    </a:lnTo>
                    <a:lnTo>
                      <a:pt x="450" y="310"/>
                    </a:lnTo>
                    <a:lnTo>
                      <a:pt x="454" y="308"/>
                    </a:lnTo>
                    <a:lnTo>
                      <a:pt x="457" y="307"/>
                    </a:lnTo>
                    <a:lnTo>
                      <a:pt x="461" y="306"/>
                    </a:lnTo>
                    <a:lnTo>
                      <a:pt x="464" y="306"/>
                    </a:lnTo>
                    <a:lnTo>
                      <a:pt x="468" y="306"/>
                    </a:lnTo>
                    <a:lnTo>
                      <a:pt x="478" y="299"/>
                    </a:lnTo>
                    <a:lnTo>
                      <a:pt x="487" y="293"/>
                    </a:lnTo>
                    <a:lnTo>
                      <a:pt x="498" y="286"/>
                    </a:lnTo>
                    <a:lnTo>
                      <a:pt x="507" y="279"/>
                    </a:lnTo>
                    <a:lnTo>
                      <a:pt x="508" y="279"/>
                    </a:lnTo>
                    <a:lnTo>
                      <a:pt x="510" y="278"/>
                    </a:lnTo>
                    <a:lnTo>
                      <a:pt x="511" y="278"/>
                    </a:lnTo>
                    <a:lnTo>
                      <a:pt x="514" y="278"/>
                    </a:lnTo>
                    <a:lnTo>
                      <a:pt x="519" y="278"/>
                    </a:lnTo>
                    <a:lnTo>
                      <a:pt x="523" y="278"/>
                    </a:lnTo>
                    <a:lnTo>
                      <a:pt x="534" y="279"/>
                    </a:lnTo>
                    <a:lnTo>
                      <a:pt x="543" y="279"/>
                    </a:lnTo>
                    <a:lnTo>
                      <a:pt x="543" y="281"/>
                    </a:lnTo>
                    <a:lnTo>
                      <a:pt x="544" y="282"/>
                    </a:lnTo>
                    <a:lnTo>
                      <a:pt x="546" y="283"/>
                    </a:lnTo>
                    <a:lnTo>
                      <a:pt x="547" y="285"/>
                    </a:lnTo>
                    <a:lnTo>
                      <a:pt x="551" y="287"/>
                    </a:lnTo>
                    <a:lnTo>
                      <a:pt x="554" y="289"/>
                    </a:lnTo>
                    <a:lnTo>
                      <a:pt x="554" y="292"/>
                    </a:lnTo>
                    <a:lnTo>
                      <a:pt x="554" y="296"/>
                    </a:lnTo>
                    <a:lnTo>
                      <a:pt x="550" y="298"/>
                    </a:lnTo>
                    <a:lnTo>
                      <a:pt x="546" y="302"/>
                    </a:lnTo>
                    <a:lnTo>
                      <a:pt x="542" y="305"/>
                    </a:lnTo>
                    <a:lnTo>
                      <a:pt x="538" y="308"/>
                    </a:lnTo>
                    <a:lnTo>
                      <a:pt x="533" y="309"/>
                    </a:lnTo>
                    <a:lnTo>
                      <a:pt x="528" y="310"/>
                    </a:lnTo>
                    <a:lnTo>
                      <a:pt x="524" y="311"/>
                    </a:lnTo>
                    <a:lnTo>
                      <a:pt x="519" y="312"/>
                    </a:lnTo>
                    <a:lnTo>
                      <a:pt x="516" y="314"/>
                    </a:lnTo>
                    <a:lnTo>
                      <a:pt x="513" y="315"/>
                    </a:lnTo>
                    <a:lnTo>
                      <a:pt x="511" y="318"/>
                    </a:lnTo>
                    <a:lnTo>
                      <a:pt x="508" y="319"/>
                    </a:lnTo>
                    <a:lnTo>
                      <a:pt x="504" y="319"/>
                    </a:lnTo>
                    <a:lnTo>
                      <a:pt x="501" y="319"/>
                    </a:lnTo>
                    <a:lnTo>
                      <a:pt x="495" y="322"/>
                    </a:lnTo>
                    <a:lnTo>
                      <a:pt x="488" y="324"/>
                    </a:lnTo>
                    <a:lnTo>
                      <a:pt x="481" y="327"/>
                    </a:lnTo>
                    <a:lnTo>
                      <a:pt x="475" y="329"/>
                    </a:lnTo>
                    <a:lnTo>
                      <a:pt x="472" y="329"/>
                    </a:lnTo>
                    <a:lnTo>
                      <a:pt x="470" y="329"/>
                    </a:lnTo>
                    <a:lnTo>
                      <a:pt x="467" y="329"/>
                    </a:lnTo>
                    <a:lnTo>
                      <a:pt x="464" y="329"/>
                    </a:lnTo>
                    <a:lnTo>
                      <a:pt x="454" y="334"/>
                    </a:lnTo>
                    <a:lnTo>
                      <a:pt x="443" y="341"/>
                    </a:lnTo>
                    <a:lnTo>
                      <a:pt x="431" y="346"/>
                    </a:lnTo>
                    <a:lnTo>
                      <a:pt x="420" y="351"/>
                    </a:lnTo>
                    <a:lnTo>
                      <a:pt x="411" y="354"/>
                    </a:lnTo>
                    <a:lnTo>
                      <a:pt x="402" y="357"/>
                    </a:lnTo>
                    <a:lnTo>
                      <a:pt x="392" y="359"/>
                    </a:lnTo>
                    <a:lnTo>
                      <a:pt x="383" y="362"/>
                    </a:lnTo>
                    <a:lnTo>
                      <a:pt x="378" y="363"/>
                    </a:lnTo>
                    <a:lnTo>
                      <a:pt x="374" y="365"/>
                    </a:lnTo>
                    <a:lnTo>
                      <a:pt x="370" y="367"/>
                    </a:lnTo>
                    <a:lnTo>
                      <a:pt x="365" y="368"/>
                    </a:lnTo>
                    <a:lnTo>
                      <a:pt x="362" y="371"/>
                    </a:lnTo>
                    <a:lnTo>
                      <a:pt x="358" y="373"/>
                    </a:lnTo>
                    <a:lnTo>
                      <a:pt x="355" y="375"/>
                    </a:lnTo>
                    <a:lnTo>
                      <a:pt x="352" y="379"/>
                    </a:lnTo>
                    <a:lnTo>
                      <a:pt x="351" y="382"/>
                    </a:lnTo>
                    <a:lnTo>
                      <a:pt x="349" y="385"/>
                    </a:lnTo>
                    <a:lnTo>
                      <a:pt x="347" y="390"/>
                    </a:lnTo>
                    <a:lnTo>
                      <a:pt x="346" y="395"/>
                    </a:lnTo>
                    <a:lnTo>
                      <a:pt x="344" y="405"/>
                    </a:lnTo>
                    <a:lnTo>
                      <a:pt x="343" y="416"/>
                    </a:lnTo>
                    <a:lnTo>
                      <a:pt x="343" y="427"/>
                    </a:lnTo>
                    <a:lnTo>
                      <a:pt x="341" y="439"/>
                    </a:lnTo>
                    <a:lnTo>
                      <a:pt x="340" y="444"/>
                    </a:lnTo>
                    <a:lnTo>
                      <a:pt x="339" y="449"/>
                    </a:lnTo>
                    <a:lnTo>
                      <a:pt x="339" y="453"/>
                    </a:lnTo>
                    <a:lnTo>
                      <a:pt x="337" y="457"/>
                    </a:lnTo>
                    <a:lnTo>
                      <a:pt x="337" y="461"/>
                    </a:lnTo>
                    <a:lnTo>
                      <a:pt x="337" y="465"/>
                    </a:lnTo>
                    <a:lnTo>
                      <a:pt x="337" y="469"/>
                    </a:lnTo>
                    <a:lnTo>
                      <a:pt x="336" y="473"/>
                    </a:lnTo>
                    <a:lnTo>
                      <a:pt x="339" y="476"/>
                    </a:lnTo>
                    <a:lnTo>
                      <a:pt x="340" y="479"/>
                    </a:lnTo>
                    <a:lnTo>
                      <a:pt x="346" y="479"/>
                    </a:lnTo>
                    <a:lnTo>
                      <a:pt x="353" y="479"/>
                    </a:lnTo>
                    <a:lnTo>
                      <a:pt x="362" y="477"/>
                    </a:lnTo>
                    <a:lnTo>
                      <a:pt x="371" y="476"/>
                    </a:lnTo>
                    <a:lnTo>
                      <a:pt x="379" y="475"/>
                    </a:lnTo>
                    <a:lnTo>
                      <a:pt x="387" y="475"/>
                    </a:lnTo>
                    <a:lnTo>
                      <a:pt x="390" y="475"/>
                    </a:lnTo>
                    <a:lnTo>
                      <a:pt x="393" y="475"/>
                    </a:lnTo>
                    <a:lnTo>
                      <a:pt x="395" y="476"/>
                    </a:lnTo>
                    <a:lnTo>
                      <a:pt x="397" y="477"/>
                    </a:lnTo>
                    <a:lnTo>
                      <a:pt x="401" y="480"/>
                    </a:lnTo>
                    <a:lnTo>
                      <a:pt x="405" y="483"/>
                    </a:lnTo>
                    <a:lnTo>
                      <a:pt x="410" y="487"/>
                    </a:lnTo>
                    <a:lnTo>
                      <a:pt x="415" y="490"/>
                    </a:lnTo>
                    <a:lnTo>
                      <a:pt x="415" y="493"/>
                    </a:lnTo>
                    <a:lnTo>
                      <a:pt x="415" y="495"/>
                    </a:lnTo>
                    <a:lnTo>
                      <a:pt x="415" y="497"/>
                    </a:lnTo>
                    <a:lnTo>
                      <a:pt x="414" y="499"/>
                    </a:lnTo>
                    <a:lnTo>
                      <a:pt x="413" y="502"/>
                    </a:lnTo>
                    <a:lnTo>
                      <a:pt x="412" y="503"/>
                    </a:lnTo>
                    <a:lnTo>
                      <a:pt x="411" y="506"/>
                    </a:lnTo>
                    <a:lnTo>
                      <a:pt x="410" y="507"/>
                    </a:lnTo>
                    <a:lnTo>
                      <a:pt x="407" y="511"/>
                    </a:lnTo>
                    <a:lnTo>
                      <a:pt x="404" y="513"/>
                    </a:lnTo>
                    <a:lnTo>
                      <a:pt x="401" y="516"/>
                    </a:lnTo>
                    <a:lnTo>
                      <a:pt x="397" y="519"/>
                    </a:lnTo>
                    <a:lnTo>
                      <a:pt x="381" y="527"/>
                    </a:lnTo>
                    <a:lnTo>
                      <a:pt x="367" y="535"/>
                    </a:lnTo>
                    <a:lnTo>
                      <a:pt x="361" y="535"/>
                    </a:lnTo>
                    <a:lnTo>
                      <a:pt x="357" y="535"/>
                    </a:lnTo>
                    <a:lnTo>
                      <a:pt x="351" y="538"/>
                    </a:lnTo>
                    <a:lnTo>
                      <a:pt x="345" y="541"/>
                    </a:lnTo>
                    <a:lnTo>
                      <a:pt x="342" y="543"/>
                    </a:lnTo>
                    <a:lnTo>
                      <a:pt x="339" y="544"/>
                    </a:lnTo>
                    <a:lnTo>
                      <a:pt x="337" y="547"/>
                    </a:lnTo>
                    <a:lnTo>
                      <a:pt x="335" y="549"/>
                    </a:lnTo>
                    <a:lnTo>
                      <a:pt x="334" y="551"/>
                    </a:lnTo>
                    <a:lnTo>
                      <a:pt x="334" y="553"/>
                    </a:lnTo>
                    <a:lnTo>
                      <a:pt x="333" y="555"/>
                    </a:lnTo>
                    <a:lnTo>
                      <a:pt x="334" y="557"/>
                    </a:lnTo>
                    <a:lnTo>
                      <a:pt x="335" y="561"/>
                    </a:lnTo>
                    <a:lnTo>
                      <a:pt x="335" y="566"/>
                    </a:lnTo>
                    <a:lnTo>
                      <a:pt x="337" y="571"/>
                    </a:lnTo>
                    <a:lnTo>
                      <a:pt x="337" y="575"/>
                    </a:lnTo>
                    <a:lnTo>
                      <a:pt x="337" y="578"/>
                    </a:lnTo>
                    <a:lnTo>
                      <a:pt x="337" y="581"/>
                    </a:lnTo>
                    <a:lnTo>
                      <a:pt x="337" y="583"/>
                    </a:lnTo>
                    <a:lnTo>
                      <a:pt x="336" y="586"/>
                    </a:lnTo>
                    <a:lnTo>
                      <a:pt x="335" y="589"/>
                    </a:lnTo>
                    <a:lnTo>
                      <a:pt x="335" y="591"/>
                    </a:lnTo>
                    <a:lnTo>
                      <a:pt x="335" y="595"/>
                    </a:lnTo>
                    <a:lnTo>
                      <a:pt x="335" y="597"/>
                    </a:lnTo>
                    <a:lnTo>
                      <a:pt x="335" y="603"/>
                    </a:lnTo>
                    <a:lnTo>
                      <a:pt x="335" y="609"/>
                    </a:lnTo>
                    <a:lnTo>
                      <a:pt x="338" y="621"/>
                    </a:lnTo>
                    <a:lnTo>
                      <a:pt x="340" y="631"/>
                    </a:lnTo>
                    <a:lnTo>
                      <a:pt x="341" y="635"/>
                    </a:lnTo>
                    <a:lnTo>
                      <a:pt x="342" y="641"/>
                    </a:lnTo>
                    <a:lnTo>
                      <a:pt x="343" y="648"/>
                    </a:lnTo>
                    <a:lnTo>
                      <a:pt x="343" y="655"/>
                    </a:lnTo>
                    <a:lnTo>
                      <a:pt x="343" y="671"/>
                    </a:lnTo>
                    <a:lnTo>
                      <a:pt x="343" y="680"/>
                    </a:lnTo>
                    <a:lnTo>
                      <a:pt x="342" y="683"/>
                    </a:lnTo>
                    <a:lnTo>
                      <a:pt x="342" y="687"/>
                    </a:lnTo>
                    <a:lnTo>
                      <a:pt x="341" y="690"/>
                    </a:lnTo>
                    <a:lnTo>
                      <a:pt x="340" y="693"/>
                    </a:lnTo>
                    <a:lnTo>
                      <a:pt x="343" y="699"/>
                    </a:lnTo>
                    <a:lnTo>
                      <a:pt x="343" y="704"/>
                    </a:lnTo>
                    <a:lnTo>
                      <a:pt x="344" y="707"/>
                    </a:lnTo>
                    <a:lnTo>
                      <a:pt x="344" y="710"/>
                    </a:lnTo>
                    <a:lnTo>
                      <a:pt x="343" y="713"/>
                    </a:lnTo>
                    <a:lnTo>
                      <a:pt x="343" y="716"/>
                    </a:lnTo>
                    <a:lnTo>
                      <a:pt x="342" y="721"/>
                    </a:lnTo>
                    <a:lnTo>
                      <a:pt x="342" y="726"/>
                    </a:lnTo>
                    <a:lnTo>
                      <a:pt x="342" y="730"/>
                    </a:lnTo>
                    <a:lnTo>
                      <a:pt x="342" y="735"/>
                    </a:lnTo>
                    <a:lnTo>
                      <a:pt x="342" y="743"/>
                    </a:lnTo>
                    <a:lnTo>
                      <a:pt x="342" y="750"/>
                    </a:lnTo>
                    <a:lnTo>
                      <a:pt x="341" y="753"/>
                    </a:lnTo>
                    <a:lnTo>
                      <a:pt x="340" y="755"/>
                    </a:lnTo>
                    <a:lnTo>
                      <a:pt x="339" y="757"/>
                    </a:lnTo>
                    <a:lnTo>
                      <a:pt x="339" y="758"/>
                    </a:lnTo>
                    <a:lnTo>
                      <a:pt x="338" y="759"/>
                    </a:lnTo>
                    <a:lnTo>
                      <a:pt x="337" y="759"/>
                    </a:lnTo>
                    <a:lnTo>
                      <a:pt x="335" y="760"/>
                    </a:lnTo>
                    <a:lnTo>
                      <a:pt x="334" y="761"/>
                    </a:lnTo>
                    <a:lnTo>
                      <a:pt x="332" y="762"/>
                    </a:lnTo>
                    <a:lnTo>
                      <a:pt x="330" y="762"/>
                    </a:lnTo>
                    <a:lnTo>
                      <a:pt x="326" y="763"/>
                    </a:lnTo>
                    <a:lnTo>
                      <a:pt x="319" y="763"/>
                    </a:lnTo>
                    <a:lnTo>
                      <a:pt x="315" y="757"/>
                    </a:lnTo>
                    <a:lnTo>
                      <a:pt x="312" y="751"/>
                    </a:lnTo>
                    <a:lnTo>
                      <a:pt x="309" y="744"/>
                    </a:lnTo>
                    <a:lnTo>
                      <a:pt x="306" y="736"/>
                    </a:lnTo>
                    <a:lnTo>
                      <a:pt x="302" y="736"/>
                    </a:lnTo>
                    <a:lnTo>
                      <a:pt x="299" y="736"/>
                    </a:lnTo>
                    <a:lnTo>
                      <a:pt x="296" y="737"/>
                    </a:lnTo>
                    <a:lnTo>
                      <a:pt x="292" y="737"/>
                    </a:lnTo>
                    <a:lnTo>
                      <a:pt x="290" y="734"/>
                    </a:lnTo>
                    <a:lnTo>
                      <a:pt x="290" y="730"/>
                    </a:lnTo>
                    <a:lnTo>
                      <a:pt x="288" y="726"/>
                    </a:lnTo>
                    <a:lnTo>
                      <a:pt x="287" y="723"/>
                    </a:lnTo>
                    <a:lnTo>
                      <a:pt x="281" y="716"/>
                    </a:lnTo>
                    <a:lnTo>
                      <a:pt x="276" y="711"/>
                    </a:lnTo>
                    <a:lnTo>
                      <a:pt x="275" y="709"/>
                    </a:lnTo>
                    <a:lnTo>
                      <a:pt x="274" y="707"/>
                    </a:lnTo>
                    <a:lnTo>
                      <a:pt x="274" y="705"/>
                    </a:lnTo>
                    <a:lnTo>
                      <a:pt x="273" y="703"/>
                    </a:lnTo>
                    <a:lnTo>
                      <a:pt x="272" y="700"/>
                    </a:lnTo>
                    <a:lnTo>
                      <a:pt x="272" y="697"/>
                    </a:lnTo>
                    <a:lnTo>
                      <a:pt x="272" y="694"/>
                    </a:lnTo>
                    <a:lnTo>
                      <a:pt x="271" y="690"/>
                    </a:lnTo>
                    <a:lnTo>
                      <a:pt x="275" y="688"/>
                    </a:lnTo>
                    <a:lnTo>
                      <a:pt x="278" y="686"/>
                    </a:lnTo>
                    <a:lnTo>
                      <a:pt x="281" y="684"/>
                    </a:lnTo>
                    <a:lnTo>
                      <a:pt x="283" y="682"/>
                    </a:lnTo>
                    <a:lnTo>
                      <a:pt x="286" y="679"/>
                    </a:lnTo>
                    <a:lnTo>
                      <a:pt x="288" y="676"/>
                    </a:lnTo>
                    <a:lnTo>
                      <a:pt x="290" y="673"/>
                    </a:lnTo>
                    <a:lnTo>
                      <a:pt x="292" y="670"/>
                    </a:lnTo>
                    <a:lnTo>
                      <a:pt x="294" y="667"/>
                    </a:lnTo>
                    <a:lnTo>
                      <a:pt x="295" y="663"/>
                    </a:lnTo>
                    <a:lnTo>
                      <a:pt x="296" y="659"/>
                    </a:lnTo>
                    <a:lnTo>
                      <a:pt x="298" y="656"/>
                    </a:lnTo>
                    <a:lnTo>
                      <a:pt x="299" y="648"/>
                    </a:lnTo>
                    <a:lnTo>
                      <a:pt x="301" y="640"/>
                    </a:lnTo>
                    <a:lnTo>
                      <a:pt x="302" y="632"/>
                    </a:lnTo>
                    <a:lnTo>
                      <a:pt x="302" y="623"/>
                    </a:lnTo>
                    <a:lnTo>
                      <a:pt x="302" y="615"/>
                    </a:lnTo>
                    <a:lnTo>
                      <a:pt x="302" y="606"/>
                    </a:lnTo>
                    <a:lnTo>
                      <a:pt x="301" y="589"/>
                    </a:lnTo>
                    <a:lnTo>
                      <a:pt x="299" y="572"/>
                    </a:lnTo>
                    <a:lnTo>
                      <a:pt x="298" y="571"/>
                    </a:lnTo>
                    <a:lnTo>
                      <a:pt x="296" y="571"/>
                    </a:lnTo>
                    <a:lnTo>
                      <a:pt x="295" y="571"/>
                    </a:lnTo>
                    <a:lnTo>
                      <a:pt x="292" y="570"/>
                    </a:lnTo>
                    <a:lnTo>
                      <a:pt x="290" y="569"/>
                    </a:lnTo>
                    <a:lnTo>
                      <a:pt x="289" y="569"/>
                    </a:lnTo>
                    <a:lnTo>
                      <a:pt x="287" y="569"/>
                    </a:lnTo>
                    <a:lnTo>
                      <a:pt x="286" y="569"/>
                    </a:lnTo>
                    <a:lnTo>
                      <a:pt x="283" y="569"/>
                    </a:lnTo>
                    <a:lnTo>
                      <a:pt x="282" y="569"/>
                    </a:lnTo>
                    <a:lnTo>
                      <a:pt x="280" y="570"/>
                    </a:lnTo>
                    <a:lnTo>
                      <a:pt x="278" y="571"/>
                    </a:lnTo>
                    <a:lnTo>
                      <a:pt x="274" y="572"/>
                    </a:lnTo>
                    <a:lnTo>
                      <a:pt x="270" y="575"/>
                    </a:lnTo>
                    <a:lnTo>
                      <a:pt x="266" y="578"/>
                    </a:lnTo>
                    <a:lnTo>
                      <a:pt x="262" y="581"/>
                    </a:lnTo>
                    <a:lnTo>
                      <a:pt x="259" y="584"/>
                    </a:lnTo>
                    <a:lnTo>
                      <a:pt x="256" y="588"/>
                    </a:lnTo>
                    <a:lnTo>
                      <a:pt x="253" y="591"/>
                    </a:lnTo>
                    <a:lnTo>
                      <a:pt x="250" y="595"/>
                    </a:lnTo>
                    <a:lnTo>
                      <a:pt x="247" y="599"/>
                    </a:lnTo>
                    <a:lnTo>
                      <a:pt x="246" y="602"/>
                    </a:lnTo>
                    <a:lnTo>
                      <a:pt x="244" y="604"/>
                    </a:lnTo>
                    <a:lnTo>
                      <a:pt x="243" y="607"/>
                    </a:lnTo>
                    <a:lnTo>
                      <a:pt x="238" y="607"/>
                    </a:lnTo>
                    <a:lnTo>
                      <a:pt x="234" y="607"/>
                    </a:lnTo>
                    <a:lnTo>
                      <a:pt x="229" y="607"/>
                    </a:lnTo>
                    <a:lnTo>
                      <a:pt x="225" y="607"/>
                    </a:lnTo>
                    <a:lnTo>
                      <a:pt x="216" y="606"/>
                    </a:lnTo>
                    <a:lnTo>
                      <a:pt x="206" y="605"/>
                    </a:lnTo>
                    <a:lnTo>
                      <a:pt x="206" y="602"/>
                    </a:lnTo>
                    <a:lnTo>
                      <a:pt x="204" y="599"/>
                    </a:lnTo>
                    <a:lnTo>
                      <a:pt x="202" y="597"/>
                    </a:lnTo>
                    <a:lnTo>
                      <a:pt x="200" y="595"/>
                    </a:lnTo>
                    <a:lnTo>
                      <a:pt x="196" y="591"/>
                    </a:lnTo>
                    <a:lnTo>
                      <a:pt x="192" y="587"/>
                    </a:lnTo>
                    <a:lnTo>
                      <a:pt x="192" y="583"/>
                    </a:lnTo>
                    <a:lnTo>
                      <a:pt x="193" y="579"/>
                    </a:lnTo>
                    <a:lnTo>
                      <a:pt x="194" y="575"/>
                    </a:lnTo>
                    <a:lnTo>
                      <a:pt x="194" y="571"/>
                    </a:lnTo>
                    <a:lnTo>
                      <a:pt x="196" y="568"/>
                    </a:lnTo>
                    <a:lnTo>
                      <a:pt x="198" y="565"/>
                    </a:lnTo>
                    <a:lnTo>
                      <a:pt x="200" y="562"/>
                    </a:lnTo>
                    <a:lnTo>
                      <a:pt x="202" y="559"/>
                    </a:lnTo>
                    <a:lnTo>
                      <a:pt x="205" y="556"/>
                    </a:lnTo>
                    <a:lnTo>
                      <a:pt x="207" y="554"/>
                    </a:lnTo>
                    <a:lnTo>
                      <a:pt x="210" y="551"/>
                    </a:lnTo>
                    <a:lnTo>
                      <a:pt x="214" y="548"/>
                    </a:lnTo>
                    <a:lnTo>
                      <a:pt x="220" y="544"/>
                    </a:lnTo>
                    <a:lnTo>
                      <a:pt x="226" y="539"/>
                    </a:lnTo>
                    <a:lnTo>
                      <a:pt x="234" y="535"/>
                    </a:lnTo>
                    <a:lnTo>
                      <a:pt x="242" y="532"/>
                    </a:lnTo>
                    <a:lnTo>
                      <a:pt x="249" y="529"/>
                    </a:lnTo>
                    <a:lnTo>
                      <a:pt x="257" y="526"/>
                    </a:lnTo>
                    <a:lnTo>
                      <a:pt x="264" y="522"/>
                    </a:lnTo>
                    <a:lnTo>
                      <a:pt x="270" y="519"/>
                    </a:lnTo>
                    <a:lnTo>
                      <a:pt x="277" y="515"/>
                    </a:lnTo>
                    <a:lnTo>
                      <a:pt x="282" y="511"/>
                    </a:lnTo>
                    <a:lnTo>
                      <a:pt x="286" y="509"/>
                    </a:lnTo>
                    <a:lnTo>
                      <a:pt x="290" y="507"/>
                    </a:lnTo>
                    <a:lnTo>
                      <a:pt x="294" y="507"/>
                    </a:lnTo>
                    <a:lnTo>
                      <a:pt x="297" y="506"/>
                    </a:lnTo>
                    <a:lnTo>
                      <a:pt x="300" y="503"/>
                    </a:lnTo>
                    <a:lnTo>
                      <a:pt x="303" y="502"/>
                    </a:lnTo>
                    <a:lnTo>
                      <a:pt x="304" y="501"/>
                    </a:lnTo>
                    <a:lnTo>
                      <a:pt x="306" y="499"/>
                    </a:lnTo>
                    <a:lnTo>
                      <a:pt x="306" y="498"/>
                    </a:lnTo>
                    <a:lnTo>
                      <a:pt x="308" y="495"/>
                    </a:lnTo>
                    <a:lnTo>
                      <a:pt x="307" y="491"/>
                    </a:lnTo>
                    <a:lnTo>
                      <a:pt x="307" y="485"/>
                    </a:lnTo>
                    <a:lnTo>
                      <a:pt x="307" y="479"/>
                    </a:lnTo>
                    <a:lnTo>
                      <a:pt x="307" y="475"/>
                    </a:lnTo>
                    <a:lnTo>
                      <a:pt x="309" y="465"/>
                    </a:lnTo>
                    <a:lnTo>
                      <a:pt x="310" y="453"/>
                    </a:lnTo>
                    <a:lnTo>
                      <a:pt x="312" y="447"/>
                    </a:lnTo>
                    <a:lnTo>
                      <a:pt x="312" y="439"/>
                    </a:lnTo>
                    <a:lnTo>
                      <a:pt x="313" y="433"/>
                    </a:lnTo>
                    <a:lnTo>
                      <a:pt x="314" y="426"/>
                    </a:lnTo>
                    <a:lnTo>
                      <a:pt x="314" y="419"/>
                    </a:lnTo>
                    <a:lnTo>
                      <a:pt x="314" y="413"/>
                    </a:lnTo>
                    <a:lnTo>
                      <a:pt x="313" y="407"/>
                    </a:lnTo>
                    <a:lnTo>
                      <a:pt x="312" y="403"/>
                    </a:lnTo>
                    <a:lnTo>
                      <a:pt x="311" y="400"/>
                    </a:lnTo>
                    <a:lnTo>
                      <a:pt x="310" y="398"/>
                    </a:lnTo>
                    <a:lnTo>
                      <a:pt x="309" y="396"/>
                    </a:lnTo>
                    <a:lnTo>
                      <a:pt x="308" y="395"/>
                    </a:lnTo>
                    <a:lnTo>
                      <a:pt x="307" y="394"/>
                    </a:lnTo>
                    <a:lnTo>
                      <a:pt x="305" y="392"/>
                    </a:lnTo>
                    <a:lnTo>
                      <a:pt x="304" y="392"/>
                    </a:lnTo>
                    <a:lnTo>
                      <a:pt x="302" y="391"/>
                    </a:lnTo>
                    <a:lnTo>
                      <a:pt x="301" y="392"/>
                    </a:lnTo>
                    <a:lnTo>
                      <a:pt x="299" y="393"/>
                    </a:lnTo>
                    <a:lnTo>
                      <a:pt x="298" y="393"/>
                    </a:lnTo>
                    <a:lnTo>
                      <a:pt x="296" y="393"/>
                    </a:lnTo>
                    <a:lnTo>
                      <a:pt x="294" y="393"/>
                    </a:lnTo>
                    <a:lnTo>
                      <a:pt x="293" y="393"/>
                    </a:lnTo>
                    <a:lnTo>
                      <a:pt x="291" y="393"/>
                    </a:lnTo>
                    <a:lnTo>
                      <a:pt x="290" y="394"/>
                    </a:lnTo>
                    <a:lnTo>
                      <a:pt x="283" y="398"/>
                    </a:lnTo>
                    <a:lnTo>
                      <a:pt x="278" y="402"/>
                    </a:lnTo>
                    <a:lnTo>
                      <a:pt x="272" y="406"/>
                    </a:lnTo>
                    <a:lnTo>
                      <a:pt x="266" y="410"/>
                    </a:lnTo>
                    <a:lnTo>
                      <a:pt x="262" y="410"/>
                    </a:lnTo>
                    <a:lnTo>
                      <a:pt x="257" y="410"/>
                    </a:lnTo>
                    <a:lnTo>
                      <a:pt x="255" y="411"/>
                    </a:lnTo>
                    <a:lnTo>
                      <a:pt x="254" y="411"/>
                    </a:lnTo>
                    <a:lnTo>
                      <a:pt x="253" y="413"/>
                    </a:lnTo>
                    <a:lnTo>
                      <a:pt x="252" y="415"/>
                    </a:lnTo>
                    <a:lnTo>
                      <a:pt x="250" y="417"/>
                    </a:lnTo>
                    <a:lnTo>
                      <a:pt x="248" y="419"/>
                    </a:lnTo>
                    <a:lnTo>
                      <a:pt x="246" y="420"/>
                    </a:lnTo>
                    <a:lnTo>
                      <a:pt x="244" y="422"/>
                    </a:lnTo>
                    <a:lnTo>
                      <a:pt x="242" y="423"/>
                    </a:lnTo>
                    <a:lnTo>
                      <a:pt x="239" y="423"/>
                    </a:lnTo>
                    <a:lnTo>
                      <a:pt x="237" y="424"/>
                    </a:lnTo>
                    <a:lnTo>
                      <a:pt x="234" y="424"/>
                    </a:lnTo>
                    <a:lnTo>
                      <a:pt x="232" y="426"/>
                    </a:lnTo>
                    <a:lnTo>
                      <a:pt x="230" y="427"/>
                    </a:lnTo>
                    <a:lnTo>
                      <a:pt x="227" y="430"/>
                    </a:lnTo>
                    <a:lnTo>
                      <a:pt x="225" y="433"/>
                    </a:lnTo>
                    <a:lnTo>
                      <a:pt x="222" y="435"/>
                    </a:lnTo>
                    <a:lnTo>
                      <a:pt x="218" y="435"/>
                    </a:lnTo>
                    <a:lnTo>
                      <a:pt x="216" y="435"/>
                    </a:lnTo>
                    <a:lnTo>
                      <a:pt x="214" y="436"/>
                    </a:lnTo>
                    <a:lnTo>
                      <a:pt x="213" y="437"/>
                    </a:lnTo>
                    <a:lnTo>
                      <a:pt x="211" y="437"/>
                    </a:lnTo>
                    <a:lnTo>
                      <a:pt x="202" y="444"/>
                    </a:lnTo>
                    <a:lnTo>
                      <a:pt x="192" y="452"/>
                    </a:lnTo>
                    <a:lnTo>
                      <a:pt x="183" y="460"/>
                    </a:lnTo>
                    <a:lnTo>
                      <a:pt x="174" y="468"/>
                    </a:lnTo>
                    <a:lnTo>
                      <a:pt x="171" y="468"/>
                    </a:lnTo>
                    <a:lnTo>
                      <a:pt x="169" y="468"/>
                    </a:lnTo>
                    <a:lnTo>
                      <a:pt x="163" y="472"/>
                    </a:lnTo>
                    <a:lnTo>
                      <a:pt x="155" y="479"/>
                    </a:lnTo>
                    <a:lnTo>
                      <a:pt x="146" y="486"/>
                    </a:lnTo>
                    <a:lnTo>
                      <a:pt x="141" y="491"/>
                    </a:lnTo>
                    <a:lnTo>
                      <a:pt x="140" y="492"/>
                    </a:lnTo>
                    <a:lnTo>
                      <a:pt x="139" y="494"/>
                    </a:lnTo>
                    <a:lnTo>
                      <a:pt x="138" y="496"/>
                    </a:lnTo>
                    <a:lnTo>
                      <a:pt x="138" y="498"/>
                    </a:lnTo>
                    <a:lnTo>
                      <a:pt x="137" y="500"/>
                    </a:lnTo>
                    <a:lnTo>
                      <a:pt x="136" y="502"/>
                    </a:lnTo>
                    <a:lnTo>
                      <a:pt x="136" y="504"/>
                    </a:lnTo>
                    <a:lnTo>
                      <a:pt x="134" y="506"/>
                    </a:lnTo>
                    <a:lnTo>
                      <a:pt x="131" y="511"/>
                    </a:lnTo>
                    <a:lnTo>
                      <a:pt x="127" y="515"/>
                    </a:lnTo>
                    <a:lnTo>
                      <a:pt x="124" y="519"/>
                    </a:lnTo>
                    <a:lnTo>
                      <a:pt x="120" y="524"/>
                    </a:lnTo>
                    <a:lnTo>
                      <a:pt x="116" y="528"/>
                    </a:lnTo>
                    <a:lnTo>
                      <a:pt x="111" y="531"/>
                    </a:lnTo>
                    <a:lnTo>
                      <a:pt x="106" y="535"/>
                    </a:lnTo>
                    <a:lnTo>
                      <a:pt x="102" y="539"/>
                    </a:lnTo>
                    <a:lnTo>
                      <a:pt x="99" y="541"/>
                    </a:lnTo>
                    <a:lnTo>
                      <a:pt x="96" y="543"/>
                    </a:lnTo>
                    <a:lnTo>
                      <a:pt x="93" y="543"/>
                    </a:lnTo>
                    <a:lnTo>
                      <a:pt x="90" y="544"/>
                    </a:lnTo>
                    <a:lnTo>
                      <a:pt x="82" y="546"/>
                    </a:lnTo>
                    <a:lnTo>
                      <a:pt x="75" y="547"/>
                    </a:lnTo>
                    <a:lnTo>
                      <a:pt x="67" y="547"/>
                    </a:lnTo>
                    <a:lnTo>
                      <a:pt x="60" y="548"/>
                    </a:lnTo>
                    <a:lnTo>
                      <a:pt x="58" y="549"/>
                    </a:lnTo>
                    <a:lnTo>
                      <a:pt x="54" y="550"/>
                    </a:lnTo>
                    <a:lnTo>
                      <a:pt x="52" y="551"/>
                    </a:lnTo>
                    <a:lnTo>
                      <a:pt x="50" y="552"/>
                    </a:lnTo>
                    <a:lnTo>
                      <a:pt x="50" y="555"/>
                    </a:lnTo>
                    <a:lnTo>
                      <a:pt x="49" y="559"/>
                    </a:lnTo>
                    <a:lnTo>
                      <a:pt x="44" y="559"/>
                    </a:lnTo>
                    <a:lnTo>
                      <a:pt x="39" y="559"/>
                    </a:lnTo>
                    <a:lnTo>
                      <a:pt x="34" y="559"/>
                    </a:lnTo>
                    <a:lnTo>
                      <a:pt x="28" y="558"/>
                    </a:lnTo>
                    <a:lnTo>
                      <a:pt x="22" y="556"/>
                    </a:lnTo>
                    <a:lnTo>
                      <a:pt x="18" y="554"/>
                    </a:lnTo>
                    <a:lnTo>
                      <a:pt x="16" y="553"/>
                    </a:lnTo>
                    <a:lnTo>
                      <a:pt x="14" y="551"/>
                    </a:lnTo>
                    <a:lnTo>
                      <a:pt x="13" y="550"/>
                    </a:lnTo>
                    <a:lnTo>
                      <a:pt x="12" y="549"/>
                    </a:lnTo>
                    <a:lnTo>
                      <a:pt x="10" y="547"/>
                    </a:lnTo>
                    <a:lnTo>
                      <a:pt x="9" y="545"/>
                    </a:lnTo>
                    <a:lnTo>
                      <a:pt x="7" y="541"/>
                    </a:lnTo>
                    <a:lnTo>
                      <a:pt x="5" y="537"/>
                    </a:lnTo>
                    <a:lnTo>
                      <a:pt x="3" y="533"/>
                    </a:lnTo>
                    <a:lnTo>
                      <a:pt x="2" y="529"/>
                    </a:lnTo>
                    <a:lnTo>
                      <a:pt x="1" y="526"/>
                    </a:lnTo>
                    <a:lnTo>
                      <a:pt x="0" y="523"/>
                    </a:lnTo>
                    <a:lnTo>
                      <a:pt x="3" y="522"/>
                    </a:lnTo>
                    <a:lnTo>
                      <a:pt x="6" y="520"/>
                    </a:lnTo>
                    <a:lnTo>
                      <a:pt x="9" y="518"/>
                    </a:lnTo>
                    <a:lnTo>
                      <a:pt x="12" y="516"/>
                    </a:lnTo>
                    <a:lnTo>
                      <a:pt x="16" y="516"/>
                    </a:lnTo>
                    <a:lnTo>
                      <a:pt x="21" y="516"/>
                    </a:lnTo>
                    <a:lnTo>
                      <a:pt x="22" y="515"/>
                    </a:lnTo>
                    <a:lnTo>
                      <a:pt x="23" y="514"/>
                    </a:lnTo>
                    <a:lnTo>
                      <a:pt x="25" y="512"/>
                    </a:lnTo>
                    <a:lnTo>
                      <a:pt x="26" y="511"/>
                    </a:lnTo>
                    <a:lnTo>
                      <a:pt x="26" y="509"/>
                    </a:lnTo>
                    <a:lnTo>
                      <a:pt x="27" y="507"/>
                    </a:lnTo>
                    <a:lnTo>
                      <a:pt x="29" y="506"/>
                    </a:lnTo>
                    <a:lnTo>
                      <a:pt x="30" y="505"/>
                    </a:lnTo>
                    <a:lnTo>
                      <a:pt x="34" y="505"/>
                    </a:lnTo>
                    <a:lnTo>
                      <a:pt x="37" y="505"/>
                    </a:lnTo>
                    <a:lnTo>
                      <a:pt x="38" y="503"/>
                    </a:lnTo>
                    <a:lnTo>
                      <a:pt x="39" y="500"/>
                    </a:lnTo>
                    <a:lnTo>
                      <a:pt x="41" y="499"/>
                    </a:lnTo>
                    <a:lnTo>
                      <a:pt x="42" y="499"/>
                    </a:lnTo>
                    <a:lnTo>
                      <a:pt x="44" y="499"/>
                    </a:lnTo>
                    <a:lnTo>
                      <a:pt x="46" y="499"/>
                    </a:lnTo>
                    <a:lnTo>
                      <a:pt x="48" y="499"/>
                    </a:lnTo>
                    <a:lnTo>
                      <a:pt x="50" y="499"/>
                    </a:lnTo>
                    <a:lnTo>
                      <a:pt x="51" y="499"/>
                    </a:lnTo>
                    <a:lnTo>
                      <a:pt x="53" y="498"/>
                    </a:lnTo>
                    <a:lnTo>
                      <a:pt x="55" y="495"/>
                    </a:lnTo>
                    <a:lnTo>
                      <a:pt x="58" y="491"/>
                    </a:lnTo>
                    <a:lnTo>
                      <a:pt x="58" y="490"/>
                    </a:lnTo>
                    <a:lnTo>
                      <a:pt x="60" y="489"/>
                    </a:lnTo>
                    <a:lnTo>
                      <a:pt x="62" y="488"/>
                    </a:lnTo>
                    <a:lnTo>
                      <a:pt x="63" y="488"/>
                    </a:lnTo>
                    <a:lnTo>
                      <a:pt x="66" y="487"/>
                    </a:lnTo>
                    <a:lnTo>
                      <a:pt x="70" y="487"/>
                    </a:lnTo>
                    <a:lnTo>
                      <a:pt x="74" y="487"/>
                    </a:lnTo>
                    <a:lnTo>
                      <a:pt x="78" y="486"/>
                    </a:lnTo>
                    <a:lnTo>
                      <a:pt x="81" y="485"/>
                    </a:lnTo>
                    <a:lnTo>
                      <a:pt x="84" y="484"/>
                    </a:lnTo>
                    <a:lnTo>
                      <a:pt x="86" y="482"/>
                    </a:lnTo>
                    <a:lnTo>
                      <a:pt x="89" y="479"/>
                    </a:lnTo>
                    <a:lnTo>
                      <a:pt x="92" y="476"/>
                    </a:lnTo>
                    <a:lnTo>
                      <a:pt x="94" y="475"/>
                    </a:lnTo>
                    <a:lnTo>
                      <a:pt x="97" y="474"/>
                    </a:lnTo>
                    <a:lnTo>
                      <a:pt x="99" y="473"/>
                    </a:lnTo>
                    <a:lnTo>
                      <a:pt x="102" y="472"/>
                    </a:lnTo>
                    <a:lnTo>
                      <a:pt x="105" y="471"/>
                    </a:lnTo>
                    <a:lnTo>
                      <a:pt x="108" y="471"/>
                    </a:lnTo>
                    <a:lnTo>
                      <a:pt x="111" y="471"/>
                    </a:lnTo>
                    <a:lnTo>
                      <a:pt x="114" y="469"/>
                    </a:lnTo>
                    <a:lnTo>
                      <a:pt x="116" y="468"/>
                    </a:lnTo>
                    <a:lnTo>
                      <a:pt x="117" y="466"/>
                    </a:lnTo>
                    <a:lnTo>
                      <a:pt x="118" y="463"/>
                    </a:lnTo>
                    <a:lnTo>
                      <a:pt x="122" y="462"/>
                    </a:lnTo>
                    <a:lnTo>
                      <a:pt x="126" y="461"/>
                    </a:lnTo>
                    <a:lnTo>
                      <a:pt x="130" y="459"/>
                    </a:lnTo>
                    <a:lnTo>
                      <a:pt x="134" y="459"/>
                    </a:lnTo>
                    <a:lnTo>
                      <a:pt x="138" y="457"/>
                    </a:lnTo>
                    <a:lnTo>
                      <a:pt x="141" y="455"/>
                    </a:lnTo>
                    <a:lnTo>
                      <a:pt x="144" y="453"/>
                    </a:lnTo>
                    <a:lnTo>
                      <a:pt x="146" y="451"/>
                    </a:lnTo>
                    <a:lnTo>
                      <a:pt x="152" y="447"/>
                    </a:lnTo>
                    <a:lnTo>
                      <a:pt x="158" y="443"/>
                    </a:lnTo>
                    <a:lnTo>
                      <a:pt x="160" y="442"/>
                    </a:lnTo>
                    <a:lnTo>
                      <a:pt x="162" y="441"/>
                    </a:lnTo>
                    <a:lnTo>
                      <a:pt x="164" y="441"/>
                    </a:lnTo>
                    <a:lnTo>
                      <a:pt x="166" y="441"/>
                    </a:lnTo>
                    <a:lnTo>
                      <a:pt x="168" y="441"/>
                    </a:lnTo>
                    <a:lnTo>
                      <a:pt x="170" y="441"/>
                    </a:lnTo>
                    <a:lnTo>
                      <a:pt x="171" y="440"/>
                    </a:lnTo>
                    <a:lnTo>
                      <a:pt x="174" y="439"/>
                    </a:lnTo>
                    <a:lnTo>
                      <a:pt x="175" y="435"/>
                    </a:lnTo>
                    <a:lnTo>
                      <a:pt x="178" y="431"/>
                    </a:lnTo>
                    <a:lnTo>
                      <a:pt x="179" y="430"/>
                    </a:lnTo>
                    <a:lnTo>
                      <a:pt x="181" y="430"/>
                    </a:lnTo>
                    <a:lnTo>
                      <a:pt x="182" y="429"/>
                    </a:lnTo>
                    <a:lnTo>
                      <a:pt x="183" y="429"/>
                    </a:lnTo>
                    <a:lnTo>
                      <a:pt x="186" y="428"/>
                    </a:lnTo>
                    <a:lnTo>
                      <a:pt x="189" y="427"/>
                    </a:lnTo>
                    <a:lnTo>
                      <a:pt x="196" y="423"/>
                    </a:lnTo>
                    <a:lnTo>
                      <a:pt x="203" y="417"/>
                    </a:lnTo>
                    <a:lnTo>
                      <a:pt x="206" y="415"/>
                    </a:lnTo>
                    <a:lnTo>
                      <a:pt x="210" y="411"/>
                    </a:lnTo>
                    <a:lnTo>
                      <a:pt x="214" y="409"/>
                    </a:lnTo>
                    <a:lnTo>
                      <a:pt x="217" y="407"/>
                    </a:lnTo>
                    <a:lnTo>
                      <a:pt x="226" y="403"/>
                    </a:lnTo>
                    <a:lnTo>
                      <a:pt x="234" y="400"/>
                    </a:lnTo>
                    <a:lnTo>
                      <a:pt x="242" y="397"/>
                    </a:lnTo>
                    <a:lnTo>
                      <a:pt x="251" y="395"/>
                    </a:lnTo>
                    <a:lnTo>
                      <a:pt x="260" y="391"/>
                    </a:lnTo>
                    <a:lnTo>
                      <a:pt x="268" y="387"/>
                    </a:lnTo>
                    <a:lnTo>
                      <a:pt x="276" y="383"/>
                    </a:lnTo>
                    <a:lnTo>
                      <a:pt x="285" y="379"/>
                    </a:lnTo>
                    <a:lnTo>
                      <a:pt x="287" y="378"/>
                    </a:lnTo>
                    <a:lnTo>
                      <a:pt x="290" y="377"/>
                    </a:lnTo>
                    <a:lnTo>
                      <a:pt x="294" y="376"/>
                    </a:lnTo>
                    <a:lnTo>
                      <a:pt x="298" y="375"/>
                    </a:lnTo>
                    <a:lnTo>
                      <a:pt x="302" y="374"/>
                    </a:lnTo>
                    <a:lnTo>
                      <a:pt x="306" y="372"/>
                    </a:lnTo>
                    <a:lnTo>
                      <a:pt x="307" y="371"/>
                    </a:lnTo>
                    <a:lnTo>
                      <a:pt x="309" y="371"/>
                    </a:lnTo>
                    <a:lnTo>
                      <a:pt x="310" y="370"/>
                    </a:lnTo>
                    <a:lnTo>
                      <a:pt x="310" y="368"/>
                    </a:lnTo>
                    <a:lnTo>
                      <a:pt x="312" y="367"/>
                    </a:lnTo>
                    <a:lnTo>
                      <a:pt x="313" y="367"/>
                    </a:lnTo>
                    <a:lnTo>
                      <a:pt x="314" y="366"/>
                    </a:lnTo>
                    <a:lnTo>
                      <a:pt x="314" y="365"/>
                    </a:lnTo>
                    <a:lnTo>
                      <a:pt x="315" y="362"/>
                    </a:lnTo>
                    <a:lnTo>
                      <a:pt x="316" y="361"/>
                    </a:lnTo>
                    <a:lnTo>
                      <a:pt x="316" y="358"/>
                    </a:lnTo>
                    <a:lnTo>
                      <a:pt x="316" y="355"/>
                    </a:lnTo>
                    <a:lnTo>
                      <a:pt x="316" y="352"/>
                    </a:lnTo>
                    <a:lnTo>
                      <a:pt x="318" y="350"/>
                    </a:lnTo>
                    <a:lnTo>
                      <a:pt x="319" y="344"/>
                    </a:lnTo>
                    <a:lnTo>
                      <a:pt x="322" y="335"/>
                    </a:lnTo>
                    <a:lnTo>
                      <a:pt x="325" y="324"/>
                    </a:lnTo>
                    <a:lnTo>
                      <a:pt x="328" y="311"/>
                    </a:lnTo>
                    <a:lnTo>
                      <a:pt x="330" y="299"/>
                    </a:lnTo>
                    <a:lnTo>
                      <a:pt x="333" y="288"/>
                    </a:lnTo>
                    <a:lnTo>
                      <a:pt x="334" y="283"/>
                    </a:lnTo>
                    <a:lnTo>
                      <a:pt x="334" y="279"/>
                    </a:lnTo>
                    <a:lnTo>
                      <a:pt x="334" y="276"/>
                    </a:lnTo>
                    <a:lnTo>
                      <a:pt x="333" y="274"/>
                    </a:lnTo>
                    <a:lnTo>
                      <a:pt x="330" y="271"/>
                    </a:lnTo>
                    <a:lnTo>
                      <a:pt x="327" y="270"/>
                    </a:lnTo>
                    <a:lnTo>
                      <a:pt x="320" y="270"/>
                    </a:lnTo>
                    <a:lnTo>
                      <a:pt x="314" y="272"/>
                    </a:lnTo>
                    <a:lnTo>
                      <a:pt x="309" y="274"/>
                    </a:lnTo>
                    <a:lnTo>
                      <a:pt x="304" y="276"/>
                    </a:lnTo>
                    <a:lnTo>
                      <a:pt x="300" y="278"/>
                    </a:lnTo>
                    <a:lnTo>
                      <a:pt x="297" y="281"/>
                    </a:lnTo>
                    <a:lnTo>
                      <a:pt x="294" y="283"/>
                    </a:lnTo>
                    <a:lnTo>
                      <a:pt x="291" y="286"/>
                    </a:lnTo>
                    <a:lnTo>
                      <a:pt x="287" y="292"/>
                    </a:lnTo>
                    <a:lnTo>
                      <a:pt x="282" y="300"/>
                    </a:lnTo>
                    <a:lnTo>
                      <a:pt x="281" y="304"/>
                    </a:lnTo>
                    <a:lnTo>
                      <a:pt x="278" y="308"/>
                    </a:lnTo>
                    <a:lnTo>
                      <a:pt x="275" y="313"/>
                    </a:lnTo>
                    <a:lnTo>
                      <a:pt x="271" y="318"/>
                    </a:lnTo>
                    <a:lnTo>
                      <a:pt x="270" y="318"/>
                    </a:lnTo>
                    <a:lnTo>
                      <a:pt x="267" y="316"/>
                    </a:lnTo>
                    <a:lnTo>
                      <a:pt x="266" y="315"/>
                    </a:lnTo>
                    <a:lnTo>
                      <a:pt x="264" y="314"/>
                    </a:lnTo>
                    <a:lnTo>
                      <a:pt x="262" y="313"/>
                    </a:lnTo>
                    <a:lnTo>
                      <a:pt x="259" y="311"/>
                    </a:lnTo>
                    <a:lnTo>
                      <a:pt x="254" y="311"/>
                    </a:lnTo>
                    <a:lnTo>
                      <a:pt x="249" y="311"/>
                    </a:lnTo>
                    <a:lnTo>
                      <a:pt x="244" y="312"/>
                    </a:lnTo>
                    <a:lnTo>
                      <a:pt x="238" y="312"/>
                    </a:lnTo>
                    <a:lnTo>
                      <a:pt x="237" y="315"/>
                    </a:lnTo>
                    <a:lnTo>
                      <a:pt x="234" y="318"/>
                    </a:lnTo>
                    <a:lnTo>
                      <a:pt x="231" y="322"/>
                    </a:lnTo>
                    <a:lnTo>
                      <a:pt x="227" y="326"/>
                    </a:lnTo>
                    <a:lnTo>
                      <a:pt x="223" y="329"/>
                    </a:lnTo>
                    <a:lnTo>
                      <a:pt x="220" y="331"/>
                    </a:lnTo>
                    <a:lnTo>
                      <a:pt x="216" y="334"/>
                    </a:lnTo>
                    <a:lnTo>
                      <a:pt x="213" y="335"/>
                    </a:lnTo>
                    <a:lnTo>
                      <a:pt x="211" y="336"/>
                    </a:lnTo>
                    <a:lnTo>
                      <a:pt x="209" y="336"/>
                    </a:lnTo>
                    <a:lnTo>
                      <a:pt x="206" y="336"/>
                    </a:lnTo>
                    <a:lnTo>
                      <a:pt x="204" y="336"/>
                    </a:lnTo>
                    <a:lnTo>
                      <a:pt x="199" y="335"/>
                    </a:lnTo>
                    <a:lnTo>
                      <a:pt x="195" y="335"/>
                    </a:lnTo>
                    <a:lnTo>
                      <a:pt x="191" y="331"/>
                    </a:lnTo>
                    <a:lnTo>
                      <a:pt x="186" y="327"/>
                    </a:lnTo>
                    <a:lnTo>
                      <a:pt x="185" y="326"/>
                    </a:lnTo>
                    <a:lnTo>
                      <a:pt x="183" y="323"/>
                    </a:lnTo>
                    <a:lnTo>
                      <a:pt x="182" y="322"/>
                    </a:lnTo>
                    <a:lnTo>
                      <a:pt x="182" y="320"/>
                    </a:lnTo>
                    <a:lnTo>
                      <a:pt x="182" y="318"/>
                    </a:lnTo>
                    <a:lnTo>
                      <a:pt x="181" y="316"/>
                    </a:lnTo>
                    <a:lnTo>
                      <a:pt x="185" y="314"/>
                    </a:lnTo>
                    <a:lnTo>
                      <a:pt x="188" y="311"/>
                    </a:lnTo>
                    <a:lnTo>
                      <a:pt x="191" y="309"/>
                    </a:lnTo>
                    <a:lnTo>
                      <a:pt x="194" y="306"/>
                    </a:lnTo>
                    <a:lnTo>
                      <a:pt x="198" y="303"/>
                    </a:lnTo>
                    <a:lnTo>
                      <a:pt x="201" y="300"/>
                    </a:lnTo>
                    <a:lnTo>
                      <a:pt x="205" y="298"/>
                    </a:lnTo>
                    <a:lnTo>
                      <a:pt x="208" y="296"/>
                    </a:lnTo>
                    <a:lnTo>
                      <a:pt x="212" y="296"/>
                    </a:lnTo>
                    <a:lnTo>
                      <a:pt x="215" y="296"/>
                    </a:lnTo>
                    <a:lnTo>
                      <a:pt x="221" y="294"/>
                    </a:lnTo>
                    <a:lnTo>
                      <a:pt x="227" y="290"/>
                    </a:lnTo>
                    <a:lnTo>
                      <a:pt x="233" y="287"/>
                    </a:lnTo>
                    <a:lnTo>
                      <a:pt x="238" y="285"/>
                    </a:lnTo>
                    <a:lnTo>
                      <a:pt x="242" y="282"/>
                    </a:lnTo>
                    <a:lnTo>
                      <a:pt x="247" y="279"/>
                    </a:lnTo>
                    <a:lnTo>
                      <a:pt x="253" y="276"/>
                    </a:lnTo>
                    <a:lnTo>
                      <a:pt x="254" y="275"/>
                    </a:lnTo>
                    <a:lnTo>
                      <a:pt x="258" y="267"/>
                    </a:lnTo>
                    <a:lnTo>
                      <a:pt x="261" y="259"/>
                    </a:lnTo>
                    <a:lnTo>
                      <a:pt x="263" y="250"/>
                    </a:lnTo>
                    <a:lnTo>
                      <a:pt x="266" y="242"/>
                    </a:lnTo>
                    <a:lnTo>
                      <a:pt x="268" y="234"/>
                    </a:lnTo>
                    <a:lnTo>
                      <a:pt x="270" y="225"/>
                    </a:lnTo>
                    <a:lnTo>
                      <a:pt x="273" y="216"/>
                    </a:lnTo>
                    <a:lnTo>
                      <a:pt x="276" y="208"/>
                    </a:lnTo>
                    <a:lnTo>
                      <a:pt x="277" y="204"/>
                    </a:lnTo>
                    <a:lnTo>
                      <a:pt x="280" y="198"/>
                    </a:lnTo>
                    <a:lnTo>
                      <a:pt x="282" y="190"/>
                    </a:lnTo>
                    <a:lnTo>
                      <a:pt x="286" y="181"/>
                    </a:lnTo>
                    <a:lnTo>
                      <a:pt x="288" y="172"/>
                    </a:lnTo>
                    <a:lnTo>
                      <a:pt x="290" y="165"/>
                    </a:lnTo>
                    <a:lnTo>
                      <a:pt x="291" y="161"/>
                    </a:lnTo>
                    <a:lnTo>
                      <a:pt x="291" y="158"/>
                    </a:lnTo>
                    <a:lnTo>
                      <a:pt x="291" y="156"/>
                    </a:lnTo>
                    <a:lnTo>
                      <a:pt x="291" y="154"/>
                    </a:lnTo>
                    <a:lnTo>
                      <a:pt x="290" y="153"/>
                    </a:lnTo>
                    <a:lnTo>
                      <a:pt x="289" y="150"/>
                    </a:lnTo>
                    <a:lnTo>
                      <a:pt x="285" y="151"/>
                    </a:lnTo>
                    <a:lnTo>
                      <a:pt x="282" y="150"/>
                    </a:lnTo>
                    <a:lnTo>
                      <a:pt x="279" y="150"/>
                    </a:lnTo>
                    <a:lnTo>
                      <a:pt x="276" y="149"/>
                    </a:lnTo>
                    <a:lnTo>
                      <a:pt x="274" y="148"/>
                    </a:lnTo>
                    <a:lnTo>
                      <a:pt x="270" y="146"/>
                    </a:lnTo>
                    <a:lnTo>
                      <a:pt x="268" y="146"/>
                    </a:lnTo>
                    <a:lnTo>
                      <a:pt x="264" y="146"/>
                    </a:lnTo>
                    <a:lnTo>
                      <a:pt x="262" y="141"/>
                    </a:lnTo>
                    <a:lnTo>
                      <a:pt x="261" y="138"/>
                    </a:lnTo>
                    <a:lnTo>
                      <a:pt x="261" y="136"/>
                    </a:lnTo>
                    <a:lnTo>
                      <a:pt x="261" y="134"/>
                    </a:lnTo>
                    <a:lnTo>
                      <a:pt x="261" y="132"/>
                    </a:lnTo>
                    <a:lnTo>
                      <a:pt x="262" y="129"/>
                    </a:lnTo>
                    <a:lnTo>
                      <a:pt x="268" y="129"/>
                    </a:lnTo>
                    <a:lnTo>
                      <a:pt x="274" y="128"/>
                    </a:lnTo>
                    <a:lnTo>
                      <a:pt x="278" y="127"/>
                    </a:lnTo>
                    <a:lnTo>
                      <a:pt x="281" y="127"/>
                    </a:lnTo>
                    <a:lnTo>
                      <a:pt x="285" y="126"/>
                    </a:lnTo>
                    <a:lnTo>
                      <a:pt x="288" y="125"/>
                    </a:lnTo>
                    <a:lnTo>
                      <a:pt x="292" y="122"/>
                    </a:lnTo>
                    <a:lnTo>
                      <a:pt x="297" y="120"/>
                    </a:lnTo>
                    <a:lnTo>
                      <a:pt x="298" y="114"/>
                    </a:lnTo>
                    <a:lnTo>
                      <a:pt x="299" y="107"/>
                    </a:lnTo>
                    <a:lnTo>
                      <a:pt x="299" y="103"/>
                    </a:lnTo>
                    <a:lnTo>
                      <a:pt x="299" y="100"/>
                    </a:lnTo>
                    <a:lnTo>
                      <a:pt x="299" y="98"/>
                    </a:lnTo>
                    <a:lnTo>
                      <a:pt x="298" y="98"/>
                    </a:lnTo>
                    <a:lnTo>
                      <a:pt x="298" y="96"/>
                    </a:lnTo>
                    <a:lnTo>
                      <a:pt x="297" y="94"/>
                    </a:lnTo>
                    <a:lnTo>
                      <a:pt x="291" y="90"/>
                    </a:lnTo>
                    <a:lnTo>
                      <a:pt x="285" y="84"/>
                    </a:lnTo>
                    <a:lnTo>
                      <a:pt x="282" y="82"/>
                    </a:lnTo>
                    <a:lnTo>
                      <a:pt x="281" y="81"/>
                    </a:lnTo>
                    <a:lnTo>
                      <a:pt x="280" y="79"/>
                    </a:lnTo>
                    <a:lnTo>
                      <a:pt x="278" y="77"/>
                    </a:lnTo>
                    <a:lnTo>
                      <a:pt x="278" y="75"/>
                    </a:lnTo>
                    <a:lnTo>
                      <a:pt x="278" y="73"/>
                    </a:lnTo>
                    <a:lnTo>
                      <a:pt x="278" y="70"/>
                    </a:lnTo>
                    <a:lnTo>
                      <a:pt x="278" y="68"/>
                    </a:lnTo>
                    <a:lnTo>
                      <a:pt x="279" y="62"/>
                    </a:lnTo>
                    <a:lnTo>
                      <a:pt x="281" y="56"/>
                    </a:lnTo>
                    <a:lnTo>
                      <a:pt x="282" y="52"/>
                    </a:lnTo>
                    <a:lnTo>
                      <a:pt x="283" y="49"/>
                    </a:lnTo>
                    <a:lnTo>
                      <a:pt x="285" y="46"/>
                    </a:lnTo>
                    <a:lnTo>
                      <a:pt x="286" y="43"/>
                    </a:lnTo>
                    <a:lnTo>
                      <a:pt x="288" y="40"/>
                    </a:lnTo>
                    <a:lnTo>
                      <a:pt x="290" y="38"/>
                    </a:lnTo>
                    <a:lnTo>
                      <a:pt x="293" y="35"/>
                    </a:lnTo>
                    <a:lnTo>
                      <a:pt x="296" y="33"/>
                    </a:lnTo>
                    <a:lnTo>
                      <a:pt x="298" y="30"/>
                    </a:lnTo>
                    <a:lnTo>
                      <a:pt x="301" y="27"/>
                    </a:lnTo>
                    <a:lnTo>
                      <a:pt x="302" y="26"/>
                    </a:lnTo>
                    <a:lnTo>
                      <a:pt x="302" y="24"/>
                    </a:lnTo>
                    <a:lnTo>
                      <a:pt x="303" y="22"/>
                    </a:lnTo>
                    <a:lnTo>
                      <a:pt x="30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ṥḻîḍè">
                <a:extLst>
                  <a:ext uri="{FF2B5EF4-FFF2-40B4-BE49-F238E27FC236}">
                    <a16:creationId xmlns:a16="http://schemas.microsoft.com/office/drawing/2014/main" id="{C9F8B68D-74E6-DC42-836C-98CFFD8C6105}"/>
                  </a:ext>
                </a:extLst>
              </p:cNvPr>
              <p:cNvSpPr/>
              <p:nvPr/>
            </p:nvSpPr>
            <p:spPr bwMode="auto">
              <a:xfrm>
                <a:off x="6780213" y="2770188"/>
                <a:ext cx="398463" cy="820738"/>
              </a:xfrm>
              <a:custGeom>
                <a:avLst/>
                <a:gdLst>
                  <a:gd name="T0" fmla="*/ 157 w 251"/>
                  <a:gd name="T1" fmla="*/ 40 h 517"/>
                  <a:gd name="T2" fmla="*/ 205 w 251"/>
                  <a:gd name="T3" fmla="*/ 1 h 517"/>
                  <a:gd name="T4" fmla="*/ 225 w 251"/>
                  <a:gd name="T5" fmla="*/ 10 h 517"/>
                  <a:gd name="T6" fmla="*/ 250 w 251"/>
                  <a:gd name="T7" fmla="*/ 44 h 517"/>
                  <a:gd name="T8" fmla="*/ 233 w 251"/>
                  <a:gd name="T9" fmla="*/ 72 h 517"/>
                  <a:gd name="T10" fmla="*/ 202 w 251"/>
                  <a:gd name="T11" fmla="*/ 123 h 517"/>
                  <a:gd name="T12" fmla="*/ 181 w 251"/>
                  <a:gd name="T13" fmla="*/ 164 h 517"/>
                  <a:gd name="T14" fmla="*/ 150 w 251"/>
                  <a:gd name="T15" fmla="*/ 222 h 517"/>
                  <a:gd name="T16" fmla="*/ 140 w 251"/>
                  <a:gd name="T17" fmla="*/ 251 h 517"/>
                  <a:gd name="T18" fmla="*/ 110 w 251"/>
                  <a:gd name="T19" fmla="*/ 275 h 517"/>
                  <a:gd name="T20" fmla="*/ 102 w 251"/>
                  <a:gd name="T21" fmla="*/ 313 h 517"/>
                  <a:gd name="T22" fmla="*/ 118 w 251"/>
                  <a:gd name="T23" fmla="*/ 347 h 517"/>
                  <a:gd name="T24" fmla="*/ 148 w 251"/>
                  <a:gd name="T25" fmla="*/ 351 h 517"/>
                  <a:gd name="T26" fmla="*/ 153 w 251"/>
                  <a:gd name="T27" fmla="*/ 371 h 517"/>
                  <a:gd name="T28" fmla="*/ 142 w 251"/>
                  <a:gd name="T29" fmla="*/ 397 h 517"/>
                  <a:gd name="T30" fmla="*/ 125 w 251"/>
                  <a:gd name="T31" fmla="*/ 409 h 517"/>
                  <a:gd name="T32" fmla="*/ 97 w 251"/>
                  <a:gd name="T33" fmla="*/ 446 h 517"/>
                  <a:gd name="T34" fmla="*/ 99 w 251"/>
                  <a:gd name="T35" fmla="*/ 463 h 517"/>
                  <a:gd name="T36" fmla="*/ 147 w 251"/>
                  <a:gd name="T37" fmla="*/ 456 h 517"/>
                  <a:gd name="T38" fmla="*/ 174 w 251"/>
                  <a:gd name="T39" fmla="*/ 454 h 517"/>
                  <a:gd name="T40" fmla="*/ 191 w 251"/>
                  <a:gd name="T41" fmla="*/ 479 h 517"/>
                  <a:gd name="T42" fmla="*/ 175 w 251"/>
                  <a:gd name="T43" fmla="*/ 497 h 517"/>
                  <a:gd name="T44" fmla="*/ 134 w 251"/>
                  <a:gd name="T45" fmla="*/ 504 h 517"/>
                  <a:gd name="T46" fmla="*/ 85 w 251"/>
                  <a:gd name="T47" fmla="*/ 517 h 517"/>
                  <a:gd name="T48" fmla="*/ 61 w 251"/>
                  <a:gd name="T49" fmla="*/ 510 h 517"/>
                  <a:gd name="T50" fmla="*/ 50 w 251"/>
                  <a:gd name="T51" fmla="*/ 497 h 517"/>
                  <a:gd name="T52" fmla="*/ 67 w 251"/>
                  <a:gd name="T53" fmla="*/ 452 h 517"/>
                  <a:gd name="T54" fmla="*/ 78 w 251"/>
                  <a:gd name="T55" fmla="*/ 420 h 517"/>
                  <a:gd name="T56" fmla="*/ 70 w 251"/>
                  <a:gd name="T57" fmla="*/ 409 h 517"/>
                  <a:gd name="T58" fmla="*/ 50 w 251"/>
                  <a:gd name="T59" fmla="*/ 388 h 517"/>
                  <a:gd name="T60" fmla="*/ 74 w 251"/>
                  <a:gd name="T61" fmla="*/ 367 h 517"/>
                  <a:gd name="T62" fmla="*/ 65 w 251"/>
                  <a:gd name="T63" fmla="*/ 313 h 517"/>
                  <a:gd name="T64" fmla="*/ 58 w 251"/>
                  <a:gd name="T65" fmla="*/ 275 h 517"/>
                  <a:gd name="T66" fmla="*/ 86 w 251"/>
                  <a:gd name="T67" fmla="*/ 238 h 517"/>
                  <a:gd name="T68" fmla="*/ 58 w 251"/>
                  <a:gd name="T69" fmla="*/ 206 h 517"/>
                  <a:gd name="T70" fmla="*/ 82 w 251"/>
                  <a:gd name="T71" fmla="*/ 191 h 517"/>
                  <a:gd name="T72" fmla="*/ 100 w 251"/>
                  <a:gd name="T73" fmla="*/ 165 h 517"/>
                  <a:gd name="T74" fmla="*/ 105 w 251"/>
                  <a:gd name="T75" fmla="*/ 126 h 517"/>
                  <a:gd name="T76" fmla="*/ 123 w 251"/>
                  <a:gd name="T77" fmla="*/ 132 h 517"/>
                  <a:gd name="T78" fmla="*/ 118 w 251"/>
                  <a:gd name="T79" fmla="*/ 165 h 517"/>
                  <a:gd name="T80" fmla="*/ 139 w 251"/>
                  <a:gd name="T81" fmla="*/ 171 h 517"/>
                  <a:gd name="T82" fmla="*/ 181 w 251"/>
                  <a:gd name="T83" fmla="*/ 106 h 517"/>
                  <a:gd name="T84" fmla="*/ 206 w 251"/>
                  <a:gd name="T85" fmla="*/ 59 h 517"/>
                  <a:gd name="T86" fmla="*/ 167 w 251"/>
                  <a:gd name="T87" fmla="*/ 50 h 517"/>
                  <a:gd name="T88" fmla="*/ 150 w 251"/>
                  <a:gd name="T89" fmla="*/ 60 h 517"/>
                  <a:gd name="T90" fmla="*/ 126 w 251"/>
                  <a:gd name="T91" fmla="*/ 77 h 517"/>
                  <a:gd name="T92" fmla="*/ 73 w 251"/>
                  <a:gd name="T93" fmla="*/ 112 h 517"/>
                  <a:gd name="T94" fmla="*/ 46 w 251"/>
                  <a:gd name="T95" fmla="*/ 136 h 517"/>
                  <a:gd name="T96" fmla="*/ 38 w 251"/>
                  <a:gd name="T97" fmla="*/ 168 h 517"/>
                  <a:gd name="T98" fmla="*/ 27 w 251"/>
                  <a:gd name="T99" fmla="*/ 230 h 517"/>
                  <a:gd name="T100" fmla="*/ 9 w 251"/>
                  <a:gd name="T101" fmla="*/ 221 h 517"/>
                  <a:gd name="T102" fmla="*/ 9 w 251"/>
                  <a:gd name="T103" fmla="*/ 167 h 517"/>
                  <a:gd name="T104" fmla="*/ 7 w 251"/>
                  <a:gd name="T105" fmla="*/ 141 h 517"/>
                  <a:gd name="T106" fmla="*/ 2 w 251"/>
                  <a:gd name="T107" fmla="*/ 114 h 517"/>
                  <a:gd name="T108" fmla="*/ 28 w 251"/>
                  <a:gd name="T109" fmla="*/ 123 h 517"/>
                  <a:gd name="T110" fmla="*/ 51 w 251"/>
                  <a:gd name="T111" fmla="*/ 116 h 517"/>
                  <a:gd name="T112" fmla="*/ 79 w 251"/>
                  <a:gd name="T113" fmla="*/ 96 h 517"/>
                  <a:gd name="T114" fmla="*/ 110 w 251"/>
                  <a:gd name="T115" fmla="*/ 75 h 517"/>
                  <a:gd name="T116" fmla="*/ 135 w 251"/>
                  <a:gd name="T117" fmla="*/ 5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1" h="517">
                    <a:moveTo>
                      <a:pt x="139" y="56"/>
                    </a:moveTo>
                    <a:lnTo>
                      <a:pt x="139" y="54"/>
                    </a:lnTo>
                    <a:lnTo>
                      <a:pt x="139" y="52"/>
                    </a:lnTo>
                    <a:lnTo>
                      <a:pt x="142" y="51"/>
                    </a:lnTo>
                    <a:lnTo>
                      <a:pt x="143" y="50"/>
                    </a:lnTo>
                    <a:lnTo>
                      <a:pt x="146" y="48"/>
                    </a:lnTo>
                    <a:lnTo>
                      <a:pt x="147" y="47"/>
                    </a:lnTo>
                    <a:lnTo>
                      <a:pt x="152" y="44"/>
                    </a:lnTo>
                    <a:lnTo>
                      <a:pt x="157" y="40"/>
                    </a:lnTo>
                    <a:lnTo>
                      <a:pt x="167" y="30"/>
                    </a:lnTo>
                    <a:lnTo>
                      <a:pt x="177" y="20"/>
                    </a:lnTo>
                    <a:lnTo>
                      <a:pt x="183" y="16"/>
                    </a:lnTo>
                    <a:lnTo>
                      <a:pt x="187" y="11"/>
                    </a:lnTo>
                    <a:lnTo>
                      <a:pt x="192" y="7"/>
                    </a:lnTo>
                    <a:lnTo>
                      <a:pt x="198" y="4"/>
                    </a:lnTo>
                    <a:lnTo>
                      <a:pt x="200" y="3"/>
                    </a:lnTo>
                    <a:lnTo>
                      <a:pt x="203" y="2"/>
                    </a:lnTo>
                    <a:lnTo>
                      <a:pt x="205" y="1"/>
                    </a:lnTo>
                    <a:lnTo>
                      <a:pt x="207" y="0"/>
                    </a:lnTo>
                    <a:lnTo>
                      <a:pt x="210" y="0"/>
                    </a:lnTo>
                    <a:lnTo>
                      <a:pt x="212" y="1"/>
                    </a:lnTo>
                    <a:lnTo>
                      <a:pt x="215" y="1"/>
                    </a:lnTo>
                    <a:lnTo>
                      <a:pt x="217" y="2"/>
                    </a:lnTo>
                    <a:lnTo>
                      <a:pt x="219" y="4"/>
                    </a:lnTo>
                    <a:lnTo>
                      <a:pt x="221" y="5"/>
                    </a:lnTo>
                    <a:lnTo>
                      <a:pt x="223" y="8"/>
                    </a:lnTo>
                    <a:lnTo>
                      <a:pt x="225" y="10"/>
                    </a:lnTo>
                    <a:lnTo>
                      <a:pt x="229" y="16"/>
                    </a:lnTo>
                    <a:lnTo>
                      <a:pt x="233" y="21"/>
                    </a:lnTo>
                    <a:lnTo>
                      <a:pt x="237" y="28"/>
                    </a:lnTo>
                    <a:lnTo>
                      <a:pt x="241" y="33"/>
                    </a:lnTo>
                    <a:lnTo>
                      <a:pt x="243" y="36"/>
                    </a:lnTo>
                    <a:lnTo>
                      <a:pt x="245" y="37"/>
                    </a:lnTo>
                    <a:lnTo>
                      <a:pt x="247" y="39"/>
                    </a:lnTo>
                    <a:lnTo>
                      <a:pt x="249" y="40"/>
                    </a:lnTo>
                    <a:lnTo>
                      <a:pt x="250" y="44"/>
                    </a:lnTo>
                    <a:lnTo>
                      <a:pt x="251" y="48"/>
                    </a:lnTo>
                    <a:lnTo>
                      <a:pt x="250" y="51"/>
                    </a:lnTo>
                    <a:lnTo>
                      <a:pt x="249" y="52"/>
                    </a:lnTo>
                    <a:lnTo>
                      <a:pt x="247" y="55"/>
                    </a:lnTo>
                    <a:lnTo>
                      <a:pt x="247" y="56"/>
                    </a:lnTo>
                    <a:lnTo>
                      <a:pt x="243" y="60"/>
                    </a:lnTo>
                    <a:lnTo>
                      <a:pt x="240" y="64"/>
                    </a:lnTo>
                    <a:lnTo>
                      <a:pt x="236" y="68"/>
                    </a:lnTo>
                    <a:lnTo>
                      <a:pt x="233" y="72"/>
                    </a:lnTo>
                    <a:lnTo>
                      <a:pt x="230" y="75"/>
                    </a:lnTo>
                    <a:lnTo>
                      <a:pt x="227" y="79"/>
                    </a:lnTo>
                    <a:lnTo>
                      <a:pt x="227" y="82"/>
                    </a:lnTo>
                    <a:lnTo>
                      <a:pt x="227" y="86"/>
                    </a:lnTo>
                    <a:lnTo>
                      <a:pt x="223" y="92"/>
                    </a:lnTo>
                    <a:lnTo>
                      <a:pt x="219" y="99"/>
                    </a:lnTo>
                    <a:lnTo>
                      <a:pt x="215" y="105"/>
                    </a:lnTo>
                    <a:lnTo>
                      <a:pt x="211" y="111"/>
                    </a:lnTo>
                    <a:lnTo>
                      <a:pt x="202" y="123"/>
                    </a:lnTo>
                    <a:lnTo>
                      <a:pt x="193" y="135"/>
                    </a:lnTo>
                    <a:lnTo>
                      <a:pt x="192" y="140"/>
                    </a:lnTo>
                    <a:lnTo>
                      <a:pt x="191" y="144"/>
                    </a:lnTo>
                    <a:lnTo>
                      <a:pt x="191" y="148"/>
                    </a:lnTo>
                    <a:lnTo>
                      <a:pt x="191" y="152"/>
                    </a:lnTo>
                    <a:lnTo>
                      <a:pt x="188" y="156"/>
                    </a:lnTo>
                    <a:lnTo>
                      <a:pt x="186" y="158"/>
                    </a:lnTo>
                    <a:lnTo>
                      <a:pt x="183" y="161"/>
                    </a:lnTo>
                    <a:lnTo>
                      <a:pt x="181" y="164"/>
                    </a:lnTo>
                    <a:lnTo>
                      <a:pt x="178" y="171"/>
                    </a:lnTo>
                    <a:lnTo>
                      <a:pt x="175" y="178"/>
                    </a:lnTo>
                    <a:lnTo>
                      <a:pt x="171" y="186"/>
                    </a:lnTo>
                    <a:lnTo>
                      <a:pt x="168" y="193"/>
                    </a:lnTo>
                    <a:lnTo>
                      <a:pt x="164" y="200"/>
                    </a:lnTo>
                    <a:lnTo>
                      <a:pt x="160" y="208"/>
                    </a:lnTo>
                    <a:lnTo>
                      <a:pt x="156" y="214"/>
                    </a:lnTo>
                    <a:lnTo>
                      <a:pt x="151" y="221"/>
                    </a:lnTo>
                    <a:lnTo>
                      <a:pt x="150" y="222"/>
                    </a:lnTo>
                    <a:lnTo>
                      <a:pt x="149" y="224"/>
                    </a:lnTo>
                    <a:lnTo>
                      <a:pt x="148" y="225"/>
                    </a:lnTo>
                    <a:lnTo>
                      <a:pt x="147" y="228"/>
                    </a:lnTo>
                    <a:lnTo>
                      <a:pt x="146" y="232"/>
                    </a:lnTo>
                    <a:lnTo>
                      <a:pt x="146" y="236"/>
                    </a:lnTo>
                    <a:lnTo>
                      <a:pt x="144" y="240"/>
                    </a:lnTo>
                    <a:lnTo>
                      <a:pt x="143" y="244"/>
                    </a:lnTo>
                    <a:lnTo>
                      <a:pt x="142" y="247"/>
                    </a:lnTo>
                    <a:lnTo>
                      <a:pt x="140" y="251"/>
                    </a:lnTo>
                    <a:lnTo>
                      <a:pt x="138" y="253"/>
                    </a:lnTo>
                    <a:lnTo>
                      <a:pt x="136" y="256"/>
                    </a:lnTo>
                    <a:lnTo>
                      <a:pt x="134" y="258"/>
                    </a:lnTo>
                    <a:lnTo>
                      <a:pt x="132" y="260"/>
                    </a:lnTo>
                    <a:lnTo>
                      <a:pt x="127" y="263"/>
                    </a:lnTo>
                    <a:lnTo>
                      <a:pt x="122" y="266"/>
                    </a:lnTo>
                    <a:lnTo>
                      <a:pt x="118" y="269"/>
                    </a:lnTo>
                    <a:lnTo>
                      <a:pt x="112" y="273"/>
                    </a:lnTo>
                    <a:lnTo>
                      <a:pt x="110" y="275"/>
                    </a:lnTo>
                    <a:lnTo>
                      <a:pt x="108" y="277"/>
                    </a:lnTo>
                    <a:lnTo>
                      <a:pt x="106" y="279"/>
                    </a:lnTo>
                    <a:lnTo>
                      <a:pt x="105" y="281"/>
                    </a:lnTo>
                    <a:lnTo>
                      <a:pt x="104" y="283"/>
                    </a:lnTo>
                    <a:lnTo>
                      <a:pt x="103" y="285"/>
                    </a:lnTo>
                    <a:lnTo>
                      <a:pt x="103" y="289"/>
                    </a:lnTo>
                    <a:lnTo>
                      <a:pt x="102" y="293"/>
                    </a:lnTo>
                    <a:lnTo>
                      <a:pt x="102" y="302"/>
                    </a:lnTo>
                    <a:lnTo>
                      <a:pt x="102" y="313"/>
                    </a:lnTo>
                    <a:lnTo>
                      <a:pt x="102" y="323"/>
                    </a:lnTo>
                    <a:lnTo>
                      <a:pt x="102" y="333"/>
                    </a:lnTo>
                    <a:lnTo>
                      <a:pt x="102" y="340"/>
                    </a:lnTo>
                    <a:lnTo>
                      <a:pt x="102" y="344"/>
                    </a:lnTo>
                    <a:lnTo>
                      <a:pt x="105" y="345"/>
                    </a:lnTo>
                    <a:lnTo>
                      <a:pt x="106" y="346"/>
                    </a:lnTo>
                    <a:lnTo>
                      <a:pt x="110" y="347"/>
                    </a:lnTo>
                    <a:lnTo>
                      <a:pt x="114" y="347"/>
                    </a:lnTo>
                    <a:lnTo>
                      <a:pt x="118" y="347"/>
                    </a:lnTo>
                    <a:lnTo>
                      <a:pt x="122" y="347"/>
                    </a:lnTo>
                    <a:lnTo>
                      <a:pt x="127" y="345"/>
                    </a:lnTo>
                    <a:lnTo>
                      <a:pt x="133" y="345"/>
                    </a:lnTo>
                    <a:lnTo>
                      <a:pt x="136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3" y="347"/>
                    </a:lnTo>
                    <a:lnTo>
                      <a:pt x="146" y="349"/>
                    </a:lnTo>
                    <a:lnTo>
                      <a:pt x="148" y="351"/>
                    </a:lnTo>
                    <a:lnTo>
                      <a:pt x="150" y="353"/>
                    </a:lnTo>
                    <a:lnTo>
                      <a:pt x="153" y="357"/>
                    </a:lnTo>
                    <a:lnTo>
                      <a:pt x="155" y="360"/>
                    </a:lnTo>
                    <a:lnTo>
                      <a:pt x="157" y="362"/>
                    </a:lnTo>
                    <a:lnTo>
                      <a:pt x="157" y="363"/>
                    </a:lnTo>
                    <a:lnTo>
                      <a:pt x="158" y="365"/>
                    </a:lnTo>
                    <a:lnTo>
                      <a:pt x="158" y="366"/>
                    </a:lnTo>
                    <a:lnTo>
                      <a:pt x="157" y="368"/>
                    </a:lnTo>
                    <a:lnTo>
                      <a:pt x="153" y="371"/>
                    </a:lnTo>
                    <a:lnTo>
                      <a:pt x="149" y="373"/>
                    </a:lnTo>
                    <a:lnTo>
                      <a:pt x="147" y="377"/>
                    </a:lnTo>
                    <a:lnTo>
                      <a:pt x="146" y="379"/>
                    </a:lnTo>
                    <a:lnTo>
                      <a:pt x="146" y="382"/>
                    </a:lnTo>
                    <a:lnTo>
                      <a:pt x="146" y="385"/>
                    </a:lnTo>
                    <a:lnTo>
                      <a:pt x="145" y="389"/>
                    </a:lnTo>
                    <a:lnTo>
                      <a:pt x="144" y="392"/>
                    </a:lnTo>
                    <a:lnTo>
                      <a:pt x="143" y="394"/>
                    </a:lnTo>
                    <a:lnTo>
                      <a:pt x="142" y="397"/>
                    </a:lnTo>
                    <a:lnTo>
                      <a:pt x="140" y="398"/>
                    </a:lnTo>
                    <a:lnTo>
                      <a:pt x="138" y="399"/>
                    </a:lnTo>
                    <a:lnTo>
                      <a:pt x="137" y="400"/>
                    </a:lnTo>
                    <a:lnTo>
                      <a:pt x="135" y="401"/>
                    </a:lnTo>
                    <a:lnTo>
                      <a:pt x="131" y="402"/>
                    </a:lnTo>
                    <a:lnTo>
                      <a:pt x="128" y="405"/>
                    </a:lnTo>
                    <a:lnTo>
                      <a:pt x="126" y="405"/>
                    </a:lnTo>
                    <a:lnTo>
                      <a:pt x="126" y="407"/>
                    </a:lnTo>
                    <a:lnTo>
                      <a:pt x="125" y="409"/>
                    </a:lnTo>
                    <a:lnTo>
                      <a:pt x="124" y="410"/>
                    </a:lnTo>
                    <a:lnTo>
                      <a:pt x="122" y="414"/>
                    </a:lnTo>
                    <a:lnTo>
                      <a:pt x="121" y="417"/>
                    </a:lnTo>
                    <a:lnTo>
                      <a:pt x="118" y="419"/>
                    </a:lnTo>
                    <a:lnTo>
                      <a:pt x="114" y="421"/>
                    </a:lnTo>
                    <a:lnTo>
                      <a:pt x="109" y="427"/>
                    </a:lnTo>
                    <a:lnTo>
                      <a:pt x="102" y="436"/>
                    </a:lnTo>
                    <a:lnTo>
                      <a:pt x="99" y="441"/>
                    </a:lnTo>
                    <a:lnTo>
                      <a:pt x="97" y="446"/>
                    </a:lnTo>
                    <a:lnTo>
                      <a:pt x="96" y="448"/>
                    </a:lnTo>
                    <a:lnTo>
                      <a:pt x="95" y="450"/>
                    </a:lnTo>
                    <a:lnTo>
                      <a:pt x="94" y="452"/>
                    </a:lnTo>
                    <a:lnTo>
                      <a:pt x="94" y="453"/>
                    </a:lnTo>
                    <a:lnTo>
                      <a:pt x="94" y="455"/>
                    </a:lnTo>
                    <a:lnTo>
                      <a:pt x="95" y="457"/>
                    </a:lnTo>
                    <a:lnTo>
                      <a:pt x="96" y="458"/>
                    </a:lnTo>
                    <a:lnTo>
                      <a:pt x="97" y="461"/>
                    </a:lnTo>
                    <a:lnTo>
                      <a:pt x="99" y="463"/>
                    </a:lnTo>
                    <a:lnTo>
                      <a:pt x="101" y="466"/>
                    </a:lnTo>
                    <a:lnTo>
                      <a:pt x="105" y="466"/>
                    </a:lnTo>
                    <a:lnTo>
                      <a:pt x="110" y="466"/>
                    </a:lnTo>
                    <a:lnTo>
                      <a:pt x="114" y="467"/>
                    </a:lnTo>
                    <a:lnTo>
                      <a:pt x="118" y="467"/>
                    </a:lnTo>
                    <a:lnTo>
                      <a:pt x="122" y="465"/>
                    </a:lnTo>
                    <a:lnTo>
                      <a:pt x="130" y="462"/>
                    </a:lnTo>
                    <a:lnTo>
                      <a:pt x="138" y="459"/>
                    </a:lnTo>
                    <a:lnTo>
                      <a:pt x="147" y="456"/>
                    </a:lnTo>
                    <a:lnTo>
                      <a:pt x="151" y="454"/>
                    </a:lnTo>
                    <a:lnTo>
                      <a:pt x="156" y="453"/>
                    </a:lnTo>
                    <a:lnTo>
                      <a:pt x="161" y="452"/>
                    </a:lnTo>
                    <a:lnTo>
                      <a:pt x="164" y="451"/>
                    </a:lnTo>
                    <a:lnTo>
                      <a:pt x="168" y="452"/>
                    </a:lnTo>
                    <a:lnTo>
                      <a:pt x="171" y="452"/>
                    </a:lnTo>
                    <a:lnTo>
                      <a:pt x="172" y="453"/>
                    </a:lnTo>
                    <a:lnTo>
                      <a:pt x="173" y="453"/>
                    </a:lnTo>
                    <a:lnTo>
                      <a:pt x="174" y="454"/>
                    </a:lnTo>
                    <a:lnTo>
                      <a:pt x="175" y="455"/>
                    </a:lnTo>
                    <a:lnTo>
                      <a:pt x="176" y="457"/>
                    </a:lnTo>
                    <a:lnTo>
                      <a:pt x="178" y="457"/>
                    </a:lnTo>
                    <a:lnTo>
                      <a:pt x="179" y="459"/>
                    </a:lnTo>
                    <a:lnTo>
                      <a:pt x="181" y="461"/>
                    </a:lnTo>
                    <a:lnTo>
                      <a:pt x="184" y="465"/>
                    </a:lnTo>
                    <a:lnTo>
                      <a:pt x="187" y="469"/>
                    </a:lnTo>
                    <a:lnTo>
                      <a:pt x="189" y="473"/>
                    </a:lnTo>
                    <a:lnTo>
                      <a:pt x="191" y="479"/>
                    </a:lnTo>
                    <a:lnTo>
                      <a:pt x="193" y="484"/>
                    </a:lnTo>
                    <a:lnTo>
                      <a:pt x="194" y="488"/>
                    </a:lnTo>
                    <a:lnTo>
                      <a:pt x="192" y="490"/>
                    </a:lnTo>
                    <a:lnTo>
                      <a:pt x="189" y="492"/>
                    </a:lnTo>
                    <a:lnTo>
                      <a:pt x="187" y="493"/>
                    </a:lnTo>
                    <a:lnTo>
                      <a:pt x="184" y="495"/>
                    </a:lnTo>
                    <a:lnTo>
                      <a:pt x="181" y="496"/>
                    </a:lnTo>
                    <a:lnTo>
                      <a:pt x="178" y="497"/>
                    </a:lnTo>
                    <a:lnTo>
                      <a:pt x="175" y="497"/>
                    </a:lnTo>
                    <a:lnTo>
                      <a:pt x="171" y="498"/>
                    </a:lnTo>
                    <a:lnTo>
                      <a:pt x="164" y="499"/>
                    </a:lnTo>
                    <a:lnTo>
                      <a:pt x="158" y="501"/>
                    </a:lnTo>
                    <a:lnTo>
                      <a:pt x="154" y="501"/>
                    </a:lnTo>
                    <a:lnTo>
                      <a:pt x="150" y="502"/>
                    </a:lnTo>
                    <a:lnTo>
                      <a:pt x="147" y="503"/>
                    </a:lnTo>
                    <a:lnTo>
                      <a:pt x="144" y="504"/>
                    </a:lnTo>
                    <a:lnTo>
                      <a:pt x="138" y="504"/>
                    </a:lnTo>
                    <a:lnTo>
                      <a:pt x="134" y="504"/>
                    </a:lnTo>
                    <a:lnTo>
                      <a:pt x="129" y="504"/>
                    </a:lnTo>
                    <a:lnTo>
                      <a:pt x="123" y="504"/>
                    </a:lnTo>
                    <a:lnTo>
                      <a:pt x="114" y="509"/>
                    </a:lnTo>
                    <a:lnTo>
                      <a:pt x="104" y="513"/>
                    </a:lnTo>
                    <a:lnTo>
                      <a:pt x="99" y="515"/>
                    </a:lnTo>
                    <a:lnTo>
                      <a:pt x="94" y="517"/>
                    </a:lnTo>
                    <a:lnTo>
                      <a:pt x="90" y="517"/>
                    </a:lnTo>
                    <a:lnTo>
                      <a:pt x="87" y="517"/>
                    </a:lnTo>
                    <a:lnTo>
                      <a:pt x="85" y="517"/>
                    </a:lnTo>
                    <a:lnTo>
                      <a:pt x="81" y="517"/>
                    </a:lnTo>
                    <a:lnTo>
                      <a:pt x="80" y="517"/>
                    </a:lnTo>
                    <a:lnTo>
                      <a:pt x="79" y="515"/>
                    </a:lnTo>
                    <a:lnTo>
                      <a:pt x="78" y="514"/>
                    </a:lnTo>
                    <a:lnTo>
                      <a:pt x="76" y="513"/>
                    </a:lnTo>
                    <a:lnTo>
                      <a:pt x="73" y="513"/>
                    </a:lnTo>
                    <a:lnTo>
                      <a:pt x="69" y="512"/>
                    </a:lnTo>
                    <a:lnTo>
                      <a:pt x="65" y="511"/>
                    </a:lnTo>
                    <a:lnTo>
                      <a:pt x="61" y="510"/>
                    </a:lnTo>
                    <a:lnTo>
                      <a:pt x="59" y="509"/>
                    </a:lnTo>
                    <a:lnTo>
                      <a:pt x="58" y="509"/>
                    </a:lnTo>
                    <a:lnTo>
                      <a:pt x="57" y="507"/>
                    </a:lnTo>
                    <a:lnTo>
                      <a:pt x="56" y="506"/>
                    </a:lnTo>
                    <a:lnTo>
                      <a:pt x="54" y="505"/>
                    </a:lnTo>
                    <a:lnTo>
                      <a:pt x="53" y="503"/>
                    </a:lnTo>
                    <a:lnTo>
                      <a:pt x="51" y="501"/>
                    </a:lnTo>
                    <a:lnTo>
                      <a:pt x="50" y="499"/>
                    </a:lnTo>
                    <a:lnTo>
                      <a:pt x="50" y="497"/>
                    </a:lnTo>
                    <a:lnTo>
                      <a:pt x="50" y="495"/>
                    </a:lnTo>
                    <a:lnTo>
                      <a:pt x="49" y="493"/>
                    </a:lnTo>
                    <a:lnTo>
                      <a:pt x="50" y="490"/>
                    </a:lnTo>
                    <a:lnTo>
                      <a:pt x="50" y="485"/>
                    </a:lnTo>
                    <a:lnTo>
                      <a:pt x="51" y="481"/>
                    </a:lnTo>
                    <a:lnTo>
                      <a:pt x="53" y="475"/>
                    </a:lnTo>
                    <a:lnTo>
                      <a:pt x="56" y="470"/>
                    </a:lnTo>
                    <a:lnTo>
                      <a:pt x="62" y="461"/>
                    </a:lnTo>
                    <a:lnTo>
                      <a:pt x="67" y="452"/>
                    </a:lnTo>
                    <a:lnTo>
                      <a:pt x="70" y="448"/>
                    </a:lnTo>
                    <a:lnTo>
                      <a:pt x="72" y="444"/>
                    </a:lnTo>
                    <a:lnTo>
                      <a:pt x="74" y="441"/>
                    </a:lnTo>
                    <a:lnTo>
                      <a:pt x="74" y="438"/>
                    </a:lnTo>
                    <a:lnTo>
                      <a:pt x="75" y="436"/>
                    </a:lnTo>
                    <a:lnTo>
                      <a:pt x="77" y="432"/>
                    </a:lnTo>
                    <a:lnTo>
                      <a:pt x="77" y="428"/>
                    </a:lnTo>
                    <a:lnTo>
                      <a:pt x="78" y="424"/>
                    </a:lnTo>
                    <a:lnTo>
                      <a:pt x="78" y="420"/>
                    </a:lnTo>
                    <a:lnTo>
                      <a:pt x="78" y="416"/>
                    </a:lnTo>
                    <a:lnTo>
                      <a:pt x="77" y="414"/>
                    </a:lnTo>
                    <a:lnTo>
                      <a:pt x="77" y="413"/>
                    </a:lnTo>
                    <a:lnTo>
                      <a:pt x="75" y="411"/>
                    </a:lnTo>
                    <a:lnTo>
                      <a:pt x="74" y="410"/>
                    </a:lnTo>
                    <a:lnTo>
                      <a:pt x="74" y="409"/>
                    </a:lnTo>
                    <a:lnTo>
                      <a:pt x="72" y="409"/>
                    </a:lnTo>
                    <a:lnTo>
                      <a:pt x="71" y="409"/>
                    </a:lnTo>
                    <a:lnTo>
                      <a:pt x="70" y="409"/>
                    </a:lnTo>
                    <a:lnTo>
                      <a:pt x="68" y="409"/>
                    </a:lnTo>
                    <a:lnTo>
                      <a:pt x="67" y="408"/>
                    </a:lnTo>
                    <a:lnTo>
                      <a:pt x="66" y="407"/>
                    </a:lnTo>
                    <a:lnTo>
                      <a:pt x="66" y="406"/>
                    </a:lnTo>
                    <a:lnTo>
                      <a:pt x="62" y="403"/>
                    </a:lnTo>
                    <a:lnTo>
                      <a:pt x="57" y="397"/>
                    </a:lnTo>
                    <a:lnTo>
                      <a:pt x="54" y="393"/>
                    </a:lnTo>
                    <a:lnTo>
                      <a:pt x="52" y="390"/>
                    </a:lnTo>
                    <a:lnTo>
                      <a:pt x="50" y="388"/>
                    </a:lnTo>
                    <a:lnTo>
                      <a:pt x="50" y="386"/>
                    </a:lnTo>
                    <a:lnTo>
                      <a:pt x="53" y="384"/>
                    </a:lnTo>
                    <a:lnTo>
                      <a:pt x="56" y="381"/>
                    </a:lnTo>
                    <a:lnTo>
                      <a:pt x="59" y="379"/>
                    </a:lnTo>
                    <a:lnTo>
                      <a:pt x="62" y="376"/>
                    </a:lnTo>
                    <a:lnTo>
                      <a:pt x="65" y="373"/>
                    </a:lnTo>
                    <a:lnTo>
                      <a:pt x="68" y="371"/>
                    </a:lnTo>
                    <a:lnTo>
                      <a:pt x="71" y="369"/>
                    </a:lnTo>
                    <a:lnTo>
                      <a:pt x="74" y="367"/>
                    </a:lnTo>
                    <a:lnTo>
                      <a:pt x="75" y="357"/>
                    </a:lnTo>
                    <a:lnTo>
                      <a:pt x="75" y="345"/>
                    </a:lnTo>
                    <a:lnTo>
                      <a:pt x="75" y="333"/>
                    </a:lnTo>
                    <a:lnTo>
                      <a:pt x="74" y="321"/>
                    </a:lnTo>
                    <a:lnTo>
                      <a:pt x="74" y="320"/>
                    </a:lnTo>
                    <a:lnTo>
                      <a:pt x="71" y="319"/>
                    </a:lnTo>
                    <a:lnTo>
                      <a:pt x="70" y="318"/>
                    </a:lnTo>
                    <a:lnTo>
                      <a:pt x="68" y="317"/>
                    </a:lnTo>
                    <a:lnTo>
                      <a:pt x="65" y="313"/>
                    </a:lnTo>
                    <a:lnTo>
                      <a:pt x="62" y="310"/>
                    </a:lnTo>
                    <a:lnTo>
                      <a:pt x="56" y="302"/>
                    </a:lnTo>
                    <a:lnTo>
                      <a:pt x="51" y="296"/>
                    </a:lnTo>
                    <a:lnTo>
                      <a:pt x="51" y="293"/>
                    </a:lnTo>
                    <a:lnTo>
                      <a:pt x="52" y="290"/>
                    </a:lnTo>
                    <a:lnTo>
                      <a:pt x="52" y="288"/>
                    </a:lnTo>
                    <a:lnTo>
                      <a:pt x="53" y="285"/>
                    </a:lnTo>
                    <a:lnTo>
                      <a:pt x="55" y="280"/>
                    </a:lnTo>
                    <a:lnTo>
                      <a:pt x="58" y="275"/>
                    </a:lnTo>
                    <a:lnTo>
                      <a:pt x="60" y="271"/>
                    </a:lnTo>
                    <a:lnTo>
                      <a:pt x="63" y="267"/>
                    </a:lnTo>
                    <a:lnTo>
                      <a:pt x="66" y="263"/>
                    </a:lnTo>
                    <a:lnTo>
                      <a:pt x="70" y="259"/>
                    </a:lnTo>
                    <a:lnTo>
                      <a:pt x="74" y="255"/>
                    </a:lnTo>
                    <a:lnTo>
                      <a:pt x="77" y="251"/>
                    </a:lnTo>
                    <a:lnTo>
                      <a:pt x="80" y="247"/>
                    </a:lnTo>
                    <a:lnTo>
                      <a:pt x="83" y="242"/>
                    </a:lnTo>
                    <a:lnTo>
                      <a:pt x="86" y="238"/>
                    </a:lnTo>
                    <a:lnTo>
                      <a:pt x="87" y="233"/>
                    </a:lnTo>
                    <a:lnTo>
                      <a:pt x="88" y="230"/>
                    </a:lnTo>
                    <a:lnTo>
                      <a:pt x="88" y="227"/>
                    </a:lnTo>
                    <a:lnTo>
                      <a:pt x="88" y="224"/>
                    </a:lnTo>
                    <a:lnTo>
                      <a:pt x="88" y="221"/>
                    </a:lnTo>
                    <a:lnTo>
                      <a:pt x="81" y="217"/>
                    </a:lnTo>
                    <a:lnTo>
                      <a:pt x="73" y="214"/>
                    </a:lnTo>
                    <a:lnTo>
                      <a:pt x="66" y="210"/>
                    </a:lnTo>
                    <a:lnTo>
                      <a:pt x="58" y="206"/>
                    </a:lnTo>
                    <a:lnTo>
                      <a:pt x="58" y="204"/>
                    </a:lnTo>
                    <a:lnTo>
                      <a:pt x="59" y="202"/>
                    </a:lnTo>
                    <a:lnTo>
                      <a:pt x="62" y="200"/>
                    </a:lnTo>
                    <a:lnTo>
                      <a:pt x="63" y="199"/>
                    </a:lnTo>
                    <a:lnTo>
                      <a:pt x="66" y="197"/>
                    </a:lnTo>
                    <a:lnTo>
                      <a:pt x="69" y="196"/>
                    </a:lnTo>
                    <a:lnTo>
                      <a:pt x="71" y="195"/>
                    </a:lnTo>
                    <a:lnTo>
                      <a:pt x="75" y="193"/>
                    </a:lnTo>
                    <a:lnTo>
                      <a:pt x="82" y="191"/>
                    </a:lnTo>
                    <a:lnTo>
                      <a:pt x="88" y="188"/>
                    </a:lnTo>
                    <a:lnTo>
                      <a:pt x="90" y="187"/>
                    </a:lnTo>
                    <a:lnTo>
                      <a:pt x="94" y="185"/>
                    </a:lnTo>
                    <a:lnTo>
                      <a:pt x="95" y="184"/>
                    </a:lnTo>
                    <a:lnTo>
                      <a:pt x="98" y="181"/>
                    </a:lnTo>
                    <a:lnTo>
                      <a:pt x="98" y="178"/>
                    </a:lnTo>
                    <a:lnTo>
                      <a:pt x="99" y="174"/>
                    </a:lnTo>
                    <a:lnTo>
                      <a:pt x="99" y="170"/>
                    </a:lnTo>
                    <a:lnTo>
                      <a:pt x="100" y="165"/>
                    </a:lnTo>
                    <a:lnTo>
                      <a:pt x="99" y="156"/>
                    </a:lnTo>
                    <a:lnTo>
                      <a:pt x="99" y="148"/>
                    </a:lnTo>
                    <a:lnTo>
                      <a:pt x="99" y="144"/>
                    </a:lnTo>
                    <a:lnTo>
                      <a:pt x="99" y="140"/>
                    </a:lnTo>
                    <a:lnTo>
                      <a:pt x="100" y="136"/>
                    </a:lnTo>
                    <a:lnTo>
                      <a:pt x="101" y="133"/>
                    </a:lnTo>
                    <a:lnTo>
                      <a:pt x="102" y="130"/>
                    </a:lnTo>
                    <a:lnTo>
                      <a:pt x="104" y="127"/>
                    </a:lnTo>
                    <a:lnTo>
                      <a:pt x="105" y="126"/>
                    </a:lnTo>
                    <a:lnTo>
                      <a:pt x="106" y="124"/>
                    </a:lnTo>
                    <a:lnTo>
                      <a:pt x="107" y="124"/>
                    </a:lnTo>
                    <a:lnTo>
                      <a:pt x="109" y="123"/>
                    </a:lnTo>
                    <a:lnTo>
                      <a:pt x="114" y="123"/>
                    </a:lnTo>
                    <a:lnTo>
                      <a:pt x="118" y="123"/>
                    </a:lnTo>
                    <a:lnTo>
                      <a:pt x="120" y="126"/>
                    </a:lnTo>
                    <a:lnTo>
                      <a:pt x="122" y="128"/>
                    </a:lnTo>
                    <a:lnTo>
                      <a:pt x="122" y="130"/>
                    </a:lnTo>
                    <a:lnTo>
                      <a:pt x="123" y="132"/>
                    </a:lnTo>
                    <a:lnTo>
                      <a:pt x="123" y="134"/>
                    </a:lnTo>
                    <a:lnTo>
                      <a:pt x="123" y="137"/>
                    </a:lnTo>
                    <a:lnTo>
                      <a:pt x="122" y="140"/>
                    </a:lnTo>
                    <a:lnTo>
                      <a:pt x="121" y="141"/>
                    </a:lnTo>
                    <a:lnTo>
                      <a:pt x="120" y="144"/>
                    </a:lnTo>
                    <a:lnTo>
                      <a:pt x="119" y="146"/>
                    </a:lnTo>
                    <a:lnTo>
                      <a:pt x="118" y="151"/>
                    </a:lnTo>
                    <a:lnTo>
                      <a:pt x="118" y="156"/>
                    </a:lnTo>
                    <a:lnTo>
                      <a:pt x="118" y="165"/>
                    </a:lnTo>
                    <a:lnTo>
                      <a:pt x="118" y="176"/>
                    </a:lnTo>
                    <a:lnTo>
                      <a:pt x="122" y="179"/>
                    </a:lnTo>
                    <a:lnTo>
                      <a:pt x="126" y="181"/>
                    </a:lnTo>
                    <a:lnTo>
                      <a:pt x="130" y="181"/>
                    </a:lnTo>
                    <a:lnTo>
                      <a:pt x="134" y="181"/>
                    </a:lnTo>
                    <a:lnTo>
                      <a:pt x="135" y="179"/>
                    </a:lnTo>
                    <a:lnTo>
                      <a:pt x="136" y="176"/>
                    </a:lnTo>
                    <a:lnTo>
                      <a:pt x="138" y="173"/>
                    </a:lnTo>
                    <a:lnTo>
                      <a:pt x="139" y="171"/>
                    </a:lnTo>
                    <a:lnTo>
                      <a:pt x="143" y="165"/>
                    </a:lnTo>
                    <a:lnTo>
                      <a:pt x="147" y="160"/>
                    </a:lnTo>
                    <a:lnTo>
                      <a:pt x="155" y="151"/>
                    </a:lnTo>
                    <a:lnTo>
                      <a:pt x="163" y="141"/>
                    </a:lnTo>
                    <a:lnTo>
                      <a:pt x="167" y="136"/>
                    </a:lnTo>
                    <a:lnTo>
                      <a:pt x="171" y="128"/>
                    </a:lnTo>
                    <a:lnTo>
                      <a:pt x="174" y="121"/>
                    </a:lnTo>
                    <a:lnTo>
                      <a:pt x="177" y="114"/>
                    </a:lnTo>
                    <a:lnTo>
                      <a:pt x="181" y="106"/>
                    </a:lnTo>
                    <a:lnTo>
                      <a:pt x="184" y="99"/>
                    </a:lnTo>
                    <a:lnTo>
                      <a:pt x="187" y="92"/>
                    </a:lnTo>
                    <a:lnTo>
                      <a:pt x="191" y="84"/>
                    </a:lnTo>
                    <a:lnTo>
                      <a:pt x="195" y="78"/>
                    </a:lnTo>
                    <a:lnTo>
                      <a:pt x="200" y="71"/>
                    </a:lnTo>
                    <a:lnTo>
                      <a:pt x="203" y="68"/>
                    </a:lnTo>
                    <a:lnTo>
                      <a:pt x="205" y="64"/>
                    </a:lnTo>
                    <a:lnTo>
                      <a:pt x="205" y="61"/>
                    </a:lnTo>
                    <a:lnTo>
                      <a:pt x="206" y="59"/>
                    </a:lnTo>
                    <a:lnTo>
                      <a:pt x="207" y="56"/>
                    </a:lnTo>
                    <a:lnTo>
                      <a:pt x="207" y="53"/>
                    </a:lnTo>
                    <a:lnTo>
                      <a:pt x="203" y="49"/>
                    </a:lnTo>
                    <a:lnTo>
                      <a:pt x="200" y="44"/>
                    </a:lnTo>
                    <a:lnTo>
                      <a:pt x="192" y="45"/>
                    </a:lnTo>
                    <a:lnTo>
                      <a:pt x="183" y="46"/>
                    </a:lnTo>
                    <a:lnTo>
                      <a:pt x="175" y="46"/>
                    </a:lnTo>
                    <a:lnTo>
                      <a:pt x="167" y="47"/>
                    </a:lnTo>
                    <a:lnTo>
                      <a:pt x="167" y="50"/>
                    </a:lnTo>
                    <a:lnTo>
                      <a:pt x="165" y="52"/>
                    </a:lnTo>
                    <a:lnTo>
                      <a:pt x="163" y="54"/>
                    </a:lnTo>
                    <a:lnTo>
                      <a:pt x="163" y="56"/>
                    </a:lnTo>
                    <a:lnTo>
                      <a:pt x="161" y="56"/>
                    </a:lnTo>
                    <a:lnTo>
                      <a:pt x="159" y="57"/>
                    </a:lnTo>
                    <a:lnTo>
                      <a:pt x="159" y="58"/>
                    </a:lnTo>
                    <a:lnTo>
                      <a:pt x="157" y="58"/>
                    </a:lnTo>
                    <a:lnTo>
                      <a:pt x="154" y="59"/>
                    </a:lnTo>
                    <a:lnTo>
                      <a:pt x="150" y="60"/>
                    </a:lnTo>
                    <a:lnTo>
                      <a:pt x="148" y="60"/>
                    </a:lnTo>
                    <a:lnTo>
                      <a:pt x="146" y="60"/>
                    </a:lnTo>
                    <a:lnTo>
                      <a:pt x="144" y="62"/>
                    </a:lnTo>
                    <a:lnTo>
                      <a:pt x="142" y="63"/>
                    </a:lnTo>
                    <a:lnTo>
                      <a:pt x="139" y="65"/>
                    </a:lnTo>
                    <a:lnTo>
                      <a:pt x="136" y="67"/>
                    </a:lnTo>
                    <a:lnTo>
                      <a:pt x="134" y="69"/>
                    </a:lnTo>
                    <a:lnTo>
                      <a:pt x="131" y="72"/>
                    </a:lnTo>
                    <a:lnTo>
                      <a:pt x="126" y="77"/>
                    </a:lnTo>
                    <a:lnTo>
                      <a:pt x="121" y="82"/>
                    </a:lnTo>
                    <a:lnTo>
                      <a:pt x="118" y="82"/>
                    </a:lnTo>
                    <a:lnTo>
                      <a:pt x="116" y="82"/>
                    </a:lnTo>
                    <a:lnTo>
                      <a:pt x="106" y="88"/>
                    </a:lnTo>
                    <a:lnTo>
                      <a:pt x="94" y="96"/>
                    </a:lnTo>
                    <a:lnTo>
                      <a:pt x="89" y="100"/>
                    </a:lnTo>
                    <a:lnTo>
                      <a:pt x="82" y="104"/>
                    </a:lnTo>
                    <a:lnTo>
                      <a:pt x="78" y="108"/>
                    </a:lnTo>
                    <a:lnTo>
                      <a:pt x="73" y="112"/>
                    </a:lnTo>
                    <a:lnTo>
                      <a:pt x="67" y="118"/>
                    </a:lnTo>
                    <a:lnTo>
                      <a:pt x="61" y="124"/>
                    </a:lnTo>
                    <a:lnTo>
                      <a:pt x="57" y="128"/>
                    </a:lnTo>
                    <a:lnTo>
                      <a:pt x="53" y="131"/>
                    </a:lnTo>
                    <a:lnTo>
                      <a:pt x="51" y="132"/>
                    </a:lnTo>
                    <a:lnTo>
                      <a:pt x="50" y="132"/>
                    </a:lnTo>
                    <a:lnTo>
                      <a:pt x="48" y="132"/>
                    </a:lnTo>
                    <a:lnTo>
                      <a:pt x="46" y="132"/>
                    </a:lnTo>
                    <a:lnTo>
                      <a:pt x="46" y="136"/>
                    </a:lnTo>
                    <a:lnTo>
                      <a:pt x="45" y="138"/>
                    </a:lnTo>
                    <a:lnTo>
                      <a:pt x="44" y="140"/>
                    </a:lnTo>
                    <a:lnTo>
                      <a:pt x="42" y="142"/>
                    </a:lnTo>
                    <a:lnTo>
                      <a:pt x="41" y="145"/>
                    </a:lnTo>
                    <a:lnTo>
                      <a:pt x="40" y="148"/>
                    </a:lnTo>
                    <a:lnTo>
                      <a:pt x="39" y="151"/>
                    </a:lnTo>
                    <a:lnTo>
                      <a:pt x="39" y="154"/>
                    </a:lnTo>
                    <a:lnTo>
                      <a:pt x="39" y="159"/>
                    </a:lnTo>
                    <a:lnTo>
                      <a:pt x="38" y="168"/>
                    </a:lnTo>
                    <a:lnTo>
                      <a:pt x="38" y="180"/>
                    </a:lnTo>
                    <a:lnTo>
                      <a:pt x="38" y="192"/>
                    </a:lnTo>
                    <a:lnTo>
                      <a:pt x="36" y="205"/>
                    </a:lnTo>
                    <a:lnTo>
                      <a:pt x="34" y="216"/>
                    </a:lnTo>
                    <a:lnTo>
                      <a:pt x="34" y="221"/>
                    </a:lnTo>
                    <a:lnTo>
                      <a:pt x="33" y="225"/>
                    </a:lnTo>
                    <a:lnTo>
                      <a:pt x="31" y="229"/>
                    </a:lnTo>
                    <a:lnTo>
                      <a:pt x="30" y="230"/>
                    </a:lnTo>
                    <a:lnTo>
                      <a:pt x="27" y="230"/>
                    </a:lnTo>
                    <a:lnTo>
                      <a:pt x="25" y="230"/>
                    </a:lnTo>
                    <a:lnTo>
                      <a:pt x="22" y="230"/>
                    </a:lnTo>
                    <a:lnTo>
                      <a:pt x="18" y="230"/>
                    </a:lnTo>
                    <a:lnTo>
                      <a:pt x="18" y="229"/>
                    </a:lnTo>
                    <a:lnTo>
                      <a:pt x="17" y="227"/>
                    </a:lnTo>
                    <a:lnTo>
                      <a:pt x="16" y="225"/>
                    </a:lnTo>
                    <a:lnTo>
                      <a:pt x="14" y="224"/>
                    </a:lnTo>
                    <a:lnTo>
                      <a:pt x="12" y="223"/>
                    </a:lnTo>
                    <a:lnTo>
                      <a:pt x="9" y="221"/>
                    </a:lnTo>
                    <a:lnTo>
                      <a:pt x="9" y="214"/>
                    </a:lnTo>
                    <a:lnTo>
                      <a:pt x="9" y="208"/>
                    </a:lnTo>
                    <a:lnTo>
                      <a:pt x="9" y="200"/>
                    </a:lnTo>
                    <a:lnTo>
                      <a:pt x="9" y="194"/>
                    </a:lnTo>
                    <a:lnTo>
                      <a:pt x="9" y="188"/>
                    </a:lnTo>
                    <a:lnTo>
                      <a:pt x="9" y="180"/>
                    </a:lnTo>
                    <a:lnTo>
                      <a:pt x="9" y="174"/>
                    </a:lnTo>
                    <a:lnTo>
                      <a:pt x="9" y="168"/>
                    </a:lnTo>
                    <a:lnTo>
                      <a:pt x="9" y="167"/>
                    </a:lnTo>
                    <a:lnTo>
                      <a:pt x="8" y="165"/>
                    </a:lnTo>
                    <a:lnTo>
                      <a:pt x="7" y="164"/>
                    </a:lnTo>
                    <a:lnTo>
                      <a:pt x="7" y="163"/>
                    </a:lnTo>
                    <a:lnTo>
                      <a:pt x="7" y="160"/>
                    </a:lnTo>
                    <a:lnTo>
                      <a:pt x="7" y="156"/>
                    </a:lnTo>
                    <a:lnTo>
                      <a:pt x="8" y="152"/>
                    </a:lnTo>
                    <a:lnTo>
                      <a:pt x="8" y="148"/>
                    </a:lnTo>
                    <a:lnTo>
                      <a:pt x="8" y="145"/>
                    </a:lnTo>
                    <a:lnTo>
                      <a:pt x="7" y="141"/>
                    </a:lnTo>
                    <a:lnTo>
                      <a:pt x="4" y="136"/>
                    </a:lnTo>
                    <a:lnTo>
                      <a:pt x="1" y="127"/>
                    </a:lnTo>
                    <a:lnTo>
                      <a:pt x="1" y="125"/>
                    </a:lnTo>
                    <a:lnTo>
                      <a:pt x="0" y="123"/>
                    </a:lnTo>
                    <a:lnTo>
                      <a:pt x="0" y="121"/>
                    </a:lnTo>
                    <a:lnTo>
                      <a:pt x="0" y="119"/>
                    </a:lnTo>
                    <a:lnTo>
                      <a:pt x="1" y="117"/>
                    </a:lnTo>
                    <a:lnTo>
                      <a:pt x="1" y="116"/>
                    </a:lnTo>
                    <a:lnTo>
                      <a:pt x="2" y="114"/>
                    </a:lnTo>
                    <a:lnTo>
                      <a:pt x="4" y="113"/>
                    </a:lnTo>
                    <a:lnTo>
                      <a:pt x="6" y="112"/>
                    </a:lnTo>
                    <a:lnTo>
                      <a:pt x="8" y="112"/>
                    </a:lnTo>
                    <a:lnTo>
                      <a:pt x="10" y="112"/>
                    </a:lnTo>
                    <a:lnTo>
                      <a:pt x="11" y="112"/>
                    </a:lnTo>
                    <a:lnTo>
                      <a:pt x="14" y="114"/>
                    </a:lnTo>
                    <a:lnTo>
                      <a:pt x="18" y="116"/>
                    </a:lnTo>
                    <a:lnTo>
                      <a:pt x="23" y="120"/>
                    </a:lnTo>
                    <a:lnTo>
                      <a:pt x="28" y="123"/>
                    </a:lnTo>
                    <a:lnTo>
                      <a:pt x="31" y="123"/>
                    </a:lnTo>
                    <a:lnTo>
                      <a:pt x="35" y="123"/>
                    </a:lnTo>
                    <a:lnTo>
                      <a:pt x="38" y="123"/>
                    </a:lnTo>
                    <a:lnTo>
                      <a:pt x="42" y="123"/>
                    </a:lnTo>
                    <a:lnTo>
                      <a:pt x="43" y="121"/>
                    </a:lnTo>
                    <a:lnTo>
                      <a:pt x="45" y="120"/>
                    </a:lnTo>
                    <a:lnTo>
                      <a:pt x="46" y="119"/>
                    </a:lnTo>
                    <a:lnTo>
                      <a:pt x="48" y="117"/>
                    </a:lnTo>
                    <a:lnTo>
                      <a:pt x="51" y="116"/>
                    </a:lnTo>
                    <a:lnTo>
                      <a:pt x="56" y="113"/>
                    </a:lnTo>
                    <a:lnTo>
                      <a:pt x="58" y="112"/>
                    </a:lnTo>
                    <a:lnTo>
                      <a:pt x="59" y="110"/>
                    </a:lnTo>
                    <a:lnTo>
                      <a:pt x="61" y="108"/>
                    </a:lnTo>
                    <a:lnTo>
                      <a:pt x="62" y="106"/>
                    </a:lnTo>
                    <a:lnTo>
                      <a:pt x="66" y="102"/>
                    </a:lnTo>
                    <a:lnTo>
                      <a:pt x="70" y="99"/>
                    </a:lnTo>
                    <a:lnTo>
                      <a:pt x="74" y="97"/>
                    </a:lnTo>
                    <a:lnTo>
                      <a:pt x="79" y="96"/>
                    </a:lnTo>
                    <a:lnTo>
                      <a:pt x="84" y="92"/>
                    </a:lnTo>
                    <a:lnTo>
                      <a:pt x="89" y="87"/>
                    </a:lnTo>
                    <a:lnTo>
                      <a:pt x="94" y="83"/>
                    </a:lnTo>
                    <a:lnTo>
                      <a:pt x="99" y="79"/>
                    </a:lnTo>
                    <a:lnTo>
                      <a:pt x="102" y="78"/>
                    </a:lnTo>
                    <a:lnTo>
                      <a:pt x="103" y="76"/>
                    </a:lnTo>
                    <a:lnTo>
                      <a:pt x="106" y="76"/>
                    </a:lnTo>
                    <a:lnTo>
                      <a:pt x="108" y="76"/>
                    </a:lnTo>
                    <a:lnTo>
                      <a:pt x="110" y="75"/>
                    </a:lnTo>
                    <a:lnTo>
                      <a:pt x="112" y="75"/>
                    </a:lnTo>
                    <a:lnTo>
                      <a:pt x="114" y="73"/>
                    </a:lnTo>
                    <a:lnTo>
                      <a:pt x="116" y="72"/>
                    </a:lnTo>
                    <a:lnTo>
                      <a:pt x="121" y="68"/>
                    </a:lnTo>
                    <a:lnTo>
                      <a:pt x="126" y="63"/>
                    </a:lnTo>
                    <a:lnTo>
                      <a:pt x="129" y="60"/>
                    </a:lnTo>
                    <a:lnTo>
                      <a:pt x="131" y="58"/>
                    </a:lnTo>
                    <a:lnTo>
                      <a:pt x="134" y="58"/>
                    </a:lnTo>
                    <a:lnTo>
                      <a:pt x="135" y="57"/>
                    </a:lnTo>
                    <a:lnTo>
                      <a:pt x="137" y="56"/>
                    </a:lnTo>
                    <a:lnTo>
                      <a:pt x="139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$ḻídé">
                <a:extLst>
                  <a:ext uri="{FF2B5EF4-FFF2-40B4-BE49-F238E27FC236}">
                    <a16:creationId xmlns:a16="http://schemas.microsoft.com/office/drawing/2014/main" id="{7CEBE5A0-6E45-4542-94FE-B497FB5C2B1E}"/>
                  </a:ext>
                </a:extLst>
              </p:cNvPr>
              <p:cNvSpPr/>
              <p:nvPr/>
            </p:nvSpPr>
            <p:spPr bwMode="auto">
              <a:xfrm>
                <a:off x="6492876" y="2917826"/>
                <a:ext cx="220663" cy="603250"/>
              </a:xfrm>
              <a:custGeom>
                <a:avLst/>
                <a:gdLst>
                  <a:gd name="T0" fmla="*/ 127 w 139"/>
                  <a:gd name="T1" fmla="*/ 2 h 380"/>
                  <a:gd name="T2" fmla="*/ 135 w 139"/>
                  <a:gd name="T3" fmla="*/ 15 h 380"/>
                  <a:gd name="T4" fmla="*/ 135 w 139"/>
                  <a:gd name="T5" fmla="*/ 22 h 380"/>
                  <a:gd name="T6" fmla="*/ 123 w 139"/>
                  <a:gd name="T7" fmla="*/ 50 h 380"/>
                  <a:gd name="T8" fmla="*/ 113 w 139"/>
                  <a:gd name="T9" fmla="*/ 73 h 380"/>
                  <a:gd name="T10" fmla="*/ 107 w 139"/>
                  <a:gd name="T11" fmla="*/ 106 h 380"/>
                  <a:gd name="T12" fmla="*/ 101 w 139"/>
                  <a:gd name="T13" fmla="*/ 145 h 380"/>
                  <a:gd name="T14" fmla="*/ 103 w 139"/>
                  <a:gd name="T15" fmla="*/ 178 h 380"/>
                  <a:gd name="T16" fmla="*/ 110 w 139"/>
                  <a:gd name="T17" fmla="*/ 184 h 380"/>
                  <a:gd name="T18" fmla="*/ 117 w 139"/>
                  <a:gd name="T19" fmla="*/ 196 h 380"/>
                  <a:gd name="T20" fmla="*/ 127 w 139"/>
                  <a:gd name="T21" fmla="*/ 198 h 380"/>
                  <a:gd name="T22" fmla="*/ 133 w 139"/>
                  <a:gd name="T23" fmla="*/ 194 h 380"/>
                  <a:gd name="T24" fmla="*/ 139 w 139"/>
                  <a:gd name="T25" fmla="*/ 199 h 380"/>
                  <a:gd name="T26" fmla="*/ 135 w 139"/>
                  <a:gd name="T27" fmla="*/ 216 h 380"/>
                  <a:gd name="T28" fmla="*/ 127 w 139"/>
                  <a:gd name="T29" fmla="*/ 240 h 380"/>
                  <a:gd name="T30" fmla="*/ 119 w 139"/>
                  <a:gd name="T31" fmla="*/ 255 h 380"/>
                  <a:gd name="T32" fmla="*/ 119 w 139"/>
                  <a:gd name="T33" fmla="*/ 260 h 380"/>
                  <a:gd name="T34" fmla="*/ 108 w 139"/>
                  <a:gd name="T35" fmla="*/ 268 h 380"/>
                  <a:gd name="T36" fmla="*/ 104 w 139"/>
                  <a:gd name="T37" fmla="*/ 279 h 380"/>
                  <a:gd name="T38" fmla="*/ 98 w 139"/>
                  <a:gd name="T39" fmla="*/ 290 h 380"/>
                  <a:gd name="T40" fmla="*/ 93 w 139"/>
                  <a:gd name="T41" fmla="*/ 300 h 380"/>
                  <a:gd name="T42" fmla="*/ 92 w 139"/>
                  <a:gd name="T43" fmla="*/ 311 h 380"/>
                  <a:gd name="T44" fmla="*/ 81 w 139"/>
                  <a:gd name="T45" fmla="*/ 332 h 380"/>
                  <a:gd name="T46" fmla="*/ 79 w 139"/>
                  <a:gd name="T47" fmla="*/ 341 h 380"/>
                  <a:gd name="T48" fmla="*/ 77 w 139"/>
                  <a:gd name="T49" fmla="*/ 352 h 380"/>
                  <a:gd name="T50" fmla="*/ 72 w 139"/>
                  <a:gd name="T51" fmla="*/ 360 h 380"/>
                  <a:gd name="T52" fmla="*/ 63 w 139"/>
                  <a:gd name="T53" fmla="*/ 370 h 380"/>
                  <a:gd name="T54" fmla="*/ 52 w 139"/>
                  <a:gd name="T55" fmla="*/ 376 h 380"/>
                  <a:gd name="T56" fmla="*/ 39 w 139"/>
                  <a:gd name="T57" fmla="*/ 380 h 380"/>
                  <a:gd name="T58" fmla="*/ 15 w 139"/>
                  <a:gd name="T59" fmla="*/ 376 h 380"/>
                  <a:gd name="T60" fmla="*/ 7 w 139"/>
                  <a:gd name="T61" fmla="*/ 365 h 380"/>
                  <a:gd name="T62" fmla="*/ 7 w 139"/>
                  <a:gd name="T63" fmla="*/ 356 h 380"/>
                  <a:gd name="T64" fmla="*/ 14 w 139"/>
                  <a:gd name="T65" fmla="*/ 344 h 380"/>
                  <a:gd name="T66" fmla="*/ 19 w 139"/>
                  <a:gd name="T67" fmla="*/ 330 h 380"/>
                  <a:gd name="T68" fmla="*/ 25 w 139"/>
                  <a:gd name="T69" fmla="*/ 319 h 380"/>
                  <a:gd name="T70" fmla="*/ 47 w 139"/>
                  <a:gd name="T71" fmla="*/ 280 h 380"/>
                  <a:gd name="T72" fmla="*/ 56 w 139"/>
                  <a:gd name="T73" fmla="*/ 256 h 380"/>
                  <a:gd name="T74" fmla="*/ 43 w 139"/>
                  <a:gd name="T75" fmla="*/ 248 h 380"/>
                  <a:gd name="T76" fmla="*/ 31 w 139"/>
                  <a:gd name="T77" fmla="*/ 247 h 380"/>
                  <a:gd name="T78" fmla="*/ 19 w 139"/>
                  <a:gd name="T79" fmla="*/ 251 h 380"/>
                  <a:gd name="T80" fmla="*/ 6 w 139"/>
                  <a:gd name="T81" fmla="*/ 247 h 380"/>
                  <a:gd name="T82" fmla="*/ 0 w 139"/>
                  <a:gd name="T83" fmla="*/ 239 h 380"/>
                  <a:gd name="T84" fmla="*/ 11 w 139"/>
                  <a:gd name="T85" fmla="*/ 225 h 380"/>
                  <a:gd name="T86" fmla="*/ 38 w 139"/>
                  <a:gd name="T87" fmla="*/ 208 h 380"/>
                  <a:gd name="T88" fmla="*/ 55 w 139"/>
                  <a:gd name="T89" fmla="*/ 196 h 380"/>
                  <a:gd name="T90" fmla="*/ 67 w 139"/>
                  <a:gd name="T91" fmla="*/ 183 h 380"/>
                  <a:gd name="T92" fmla="*/ 67 w 139"/>
                  <a:gd name="T93" fmla="*/ 167 h 380"/>
                  <a:gd name="T94" fmla="*/ 66 w 139"/>
                  <a:gd name="T95" fmla="*/ 140 h 380"/>
                  <a:gd name="T96" fmla="*/ 69 w 139"/>
                  <a:gd name="T97" fmla="*/ 124 h 380"/>
                  <a:gd name="T98" fmla="*/ 71 w 139"/>
                  <a:gd name="T99" fmla="*/ 97 h 380"/>
                  <a:gd name="T100" fmla="*/ 71 w 139"/>
                  <a:gd name="T101" fmla="*/ 85 h 380"/>
                  <a:gd name="T102" fmla="*/ 68 w 139"/>
                  <a:gd name="T103" fmla="*/ 81 h 380"/>
                  <a:gd name="T104" fmla="*/ 56 w 139"/>
                  <a:gd name="T105" fmla="*/ 79 h 380"/>
                  <a:gd name="T106" fmla="*/ 39 w 139"/>
                  <a:gd name="T107" fmla="*/ 83 h 380"/>
                  <a:gd name="T108" fmla="*/ 24 w 139"/>
                  <a:gd name="T109" fmla="*/ 83 h 380"/>
                  <a:gd name="T110" fmla="*/ 11 w 139"/>
                  <a:gd name="T111" fmla="*/ 79 h 380"/>
                  <a:gd name="T112" fmla="*/ 1 w 139"/>
                  <a:gd name="T113" fmla="*/ 70 h 380"/>
                  <a:gd name="T114" fmla="*/ 10 w 139"/>
                  <a:gd name="T115" fmla="*/ 59 h 380"/>
                  <a:gd name="T116" fmla="*/ 36 w 139"/>
                  <a:gd name="T117" fmla="*/ 46 h 380"/>
                  <a:gd name="T118" fmla="*/ 55 w 139"/>
                  <a:gd name="T119" fmla="*/ 37 h 380"/>
                  <a:gd name="T120" fmla="*/ 68 w 139"/>
                  <a:gd name="T121" fmla="*/ 25 h 380"/>
                  <a:gd name="T122" fmla="*/ 85 w 139"/>
                  <a:gd name="T123" fmla="*/ 16 h 380"/>
                  <a:gd name="T124" fmla="*/ 111 w 139"/>
                  <a:gd name="T125" fmla="*/ 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380">
                    <a:moveTo>
                      <a:pt x="117" y="0"/>
                    </a:moveTo>
                    <a:lnTo>
                      <a:pt x="121" y="0"/>
                    </a:lnTo>
                    <a:lnTo>
                      <a:pt x="124" y="1"/>
                    </a:lnTo>
                    <a:lnTo>
                      <a:pt x="127" y="2"/>
                    </a:lnTo>
                    <a:lnTo>
                      <a:pt x="131" y="3"/>
                    </a:lnTo>
                    <a:lnTo>
                      <a:pt x="132" y="7"/>
                    </a:lnTo>
                    <a:lnTo>
                      <a:pt x="135" y="11"/>
                    </a:lnTo>
                    <a:lnTo>
                      <a:pt x="135" y="15"/>
                    </a:lnTo>
                    <a:lnTo>
                      <a:pt x="135" y="17"/>
                    </a:lnTo>
                    <a:lnTo>
                      <a:pt x="135" y="19"/>
                    </a:lnTo>
                    <a:lnTo>
                      <a:pt x="135" y="20"/>
                    </a:lnTo>
                    <a:lnTo>
                      <a:pt x="135" y="22"/>
                    </a:lnTo>
                    <a:lnTo>
                      <a:pt x="135" y="23"/>
                    </a:lnTo>
                    <a:lnTo>
                      <a:pt x="131" y="34"/>
                    </a:lnTo>
                    <a:lnTo>
                      <a:pt x="125" y="44"/>
                    </a:lnTo>
                    <a:lnTo>
                      <a:pt x="123" y="50"/>
                    </a:lnTo>
                    <a:lnTo>
                      <a:pt x="120" y="55"/>
                    </a:lnTo>
                    <a:lnTo>
                      <a:pt x="117" y="60"/>
                    </a:lnTo>
                    <a:lnTo>
                      <a:pt x="114" y="65"/>
                    </a:lnTo>
                    <a:lnTo>
                      <a:pt x="113" y="73"/>
                    </a:lnTo>
                    <a:lnTo>
                      <a:pt x="111" y="81"/>
                    </a:lnTo>
                    <a:lnTo>
                      <a:pt x="111" y="89"/>
                    </a:lnTo>
                    <a:lnTo>
                      <a:pt x="110" y="97"/>
                    </a:lnTo>
                    <a:lnTo>
                      <a:pt x="107" y="106"/>
                    </a:lnTo>
                    <a:lnTo>
                      <a:pt x="105" y="115"/>
                    </a:lnTo>
                    <a:lnTo>
                      <a:pt x="103" y="125"/>
                    </a:lnTo>
                    <a:lnTo>
                      <a:pt x="102" y="135"/>
                    </a:lnTo>
                    <a:lnTo>
                      <a:pt x="101" y="145"/>
                    </a:lnTo>
                    <a:lnTo>
                      <a:pt x="100" y="156"/>
                    </a:lnTo>
                    <a:lnTo>
                      <a:pt x="100" y="166"/>
                    </a:lnTo>
                    <a:lnTo>
                      <a:pt x="100" y="176"/>
                    </a:lnTo>
                    <a:lnTo>
                      <a:pt x="103" y="178"/>
                    </a:lnTo>
                    <a:lnTo>
                      <a:pt x="104" y="179"/>
                    </a:lnTo>
                    <a:lnTo>
                      <a:pt x="106" y="180"/>
                    </a:lnTo>
                    <a:lnTo>
                      <a:pt x="107" y="181"/>
                    </a:lnTo>
                    <a:lnTo>
                      <a:pt x="110" y="184"/>
                    </a:lnTo>
                    <a:lnTo>
                      <a:pt x="111" y="187"/>
                    </a:lnTo>
                    <a:lnTo>
                      <a:pt x="113" y="190"/>
                    </a:lnTo>
                    <a:lnTo>
                      <a:pt x="115" y="193"/>
                    </a:lnTo>
                    <a:lnTo>
                      <a:pt x="117" y="196"/>
                    </a:lnTo>
                    <a:lnTo>
                      <a:pt x="119" y="200"/>
                    </a:lnTo>
                    <a:lnTo>
                      <a:pt x="123" y="200"/>
                    </a:lnTo>
                    <a:lnTo>
                      <a:pt x="125" y="199"/>
                    </a:lnTo>
                    <a:lnTo>
                      <a:pt x="127" y="198"/>
                    </a:lnTo>
                    <a:lnTo>
                      <a:pt x="128" y="197"/>
                    </a:lnTo>
                    <a:lnTo>
                      <a:pt x="130" y="196"/>
                    </a:lnTo>
                    <a:lnTo>
                      <a:pt x="131" y="195"/>
                    </a:lnTo>
                    <a:lnTo>
                      <a:pt x="133" y="194"/>
                    </a:lnTo>
                    <a:lnTo>
                      <a:pt x="135" y="193"/>
                    </a:lnTo>
                    <a:lnTo>
                      <a:pt x="138" y="195"/>
                    </a:lnTo>
                    <a:lnTo>
                      <a:pt x="139" y="196"/>
                    </a:lnTo>
                    <a:lnTo>
                      <a:pt x="139" y="199"/>
                    </a:lnTo>
                    <a:lnTo>
                      <a:pt x="139" y="202"/>
                    </a:lnTo>
                    <a:lnTo>
                      <a:pt x="139" y="205"/>
                    </a:lnTo>
                    <a:lnTo>
                      <a:pt x="138" y="208"/>
                    </a:lnTo>
                    <a:lnTo>
                      <a:pt x="135" y="216"/>
                    </a:lnTo>
                    <a:lnTo>
                      <a:pt x="134" y="222"/>
                    </a:lnTo>
                    <a:lnTo>
                      <a:pt x="131" y="228"/>
                    </a:lnTo>
                    <a:lnTo>
                      <a:pt x="128" y="235"/>
                    </a:lnTo>
                    <a:lnTo>
                      <a:pt x="127" y="240"/>
                    </a:lnTo>
                    <a:lnTo>
                      <a:pt x="124" y="244"/>
                    </a:lnTo>
                    <a:lnTo>
                      <a:pt x="123" y="247"/>
                    </a:lnTo>
                    <a:lnTo>
                      <a:pt x="120" y="252"/>
                    </a:lnTo>
                    <a:lnTo>
                      <a:pt x="119" y="255"/>
                    </a:lnTo>
                    <a:lnTo>
                      <a:pt x="119" y="257"/>
                    </a:lnTo>
                    <a:lnTo>
                      <a:pt x="119" y="258"/>
                    </a:lnTo>
                    <a:lnTo>
                      <a:pt x="119" y="259"/>
                    </a:lnTo>
                    <a:lnTo>
                      <a:pt x="119" y="260"/>
                    </a:lnTo>
                    <a:lnTo>
                      <a:pt x="119" y="260"/>
                    </a:lnTo>
                    <a:lnTo>
                      <a:pt x="115" y="263"/>
                    </a:lnTo>
                    <a:lnTo>
                      <a:pt x="111" y="265"/>
                    </a:lnTo>
                    <a:lnTo>
                      <a:pt x="108" y="268"/>
                    </a:lnTo>
                    <a:lnTo>
                      <a:pt x="105" y="271"/>
                    </a:lnTo>
                    <a:lnTo>
                      <a:pt x="105" y="274"/>
                    </a:lnTo>
                    <a:lnTo>
                      <a:pt x="104" y="276"/>
                    </a:lnTo>
                    <a:lnTo>
                      <a:pt x="104" y="279"/>
                    </a:lnTo>
                    <a:lnTo>
                      <a:pt x="104" y="281"/>
                    </a:lnTo>
                    <a:lnTo>
                      <a:pt x="103" y="284"/>
                    </a:lnTo>
                    <a:lnTo>
                      <a:pt x="100" y="287"/>
                    </a:lnTo>
                    <a:lnTo>
                      <a:pt x="98" y="290"/>
                    </a:lnTo>
                    <a:lnTo>
                      <a:pt x="95" y="292"/>
                    </a:lnTo>
                    <a:lnTo>
                      <a:pt x="95" y="295"/>
                    </a:lnTo>
                    <a:lnTo>
                      <a:pt x="94" y="297"/>
                    </a:lnTo>
                    <a:lnTo>
                      <a:pt x="93" y="300"/>
                    </a:lnTo>
                    <a:lnTo>
                      <a:pt x="93" y="303"/>
                    </a:lnTo>
                    <a:lnTo>
                      <a:pt x="93" y="305"/>
                    </a:lnTo>
                    <a:lnTo>
                      <a:pt x="93" y="308"/>
                    </a:lnTo>
                    <a:lnTo>
                      <a:pt x="92" y="311"/>
                    </a:lnTo>
                    <a:lnTo>
                      <a:pt x="91" y="313"/>
                    </a:lnTo>
                    <a:lnTo>
                      <a:pt x="87" y="322"/>
                    </a:lnTo>
                    <a:lnTo>
                      <a:pt x="82" y="329"/>
                    </a:lnTo>
                    <a:lnTo>
                      <a:pt x="81" y="332"/>
                    </a:lnTo>
                    <a:lnTo>
                      <a:pt x="80" y="334"/>
                    </a:lnTo>
                    <a:lnTo>
                      <a:pt x="80" y="336"/>
                    </a:lnTo>
                    <a:lnTo>
                      <a:pt x="79" y="338"/>
                    </a:lnTo>
                    <a:lnTo>
                      <a:pt x="79" y="341"/>
                    </a:lnTo>
                    <a:lnTo>
                      <a:pt x="79" y="344"/>
                    </a:lnTo>
                    <a:lnTo>
                      <a:pt x="79" y="348"/>
                    </a:lnTo>
                    <a:lnTo>
                      <a:pt x="79" y="352"/>
                    </a:lnTo>
                    <a:lnTo>
                      <a:pt x="77" y="352"/>
                    </a:lnTo>
                    <a:lnTo>
                      <a:pt x="75" y="354"/>
                    </a:lnTo>
                    <a:lnTo>
                      <a:pt x="75" y="355"/>
                    </a:lnTo>
                    <a:lnTo>
                      <a:pt x="74" y="356"/>
                    </a:lnTo>
                    <a:lnTo>
                      <a:pt x="72" y="360"/>
                    </a:lnTo>
                    <a:lnTo>
                      <a:pt x="70" y="363"/>
                    </a:lnTo>
                    <a:lnTo>
                      <a:pt x="68" y="365"/>
                    </a:lnTo>
                    <a:lnTo>
                      <a:pt x="66" y="368"/>
                    </a:lnTo>
                    <a:lnTo>
                      <a:pt x="63" y="370"/>
                    </a:lnTo>
                    <a:lnTo>
                      <a:pt x="61" y="372"/>
                    </a:lnTo>
                    <a:lnTo>
                      <a:pt x="58" y="373"/>
                    </a:lnTo>
                    <a:lnTo>
                      <a:pt x="55" y="375"/>
                    </a:lnTo>
                    <a:lnTo>
                      <a:pt x="52" y="376"/>
                    </a:lnTo>
                    <a:lnTo>
                      <a:pt x="49" y="377"/>
                    </a:lnTo>
                    <a:lnTo>
                      <a:pt x="46" y="378"/>
                    </a:lnTo>
                    <a:lnTo>
                      <a:pt x="43" y="379"/>
                    </a:lnTo>
                    <a:lnTo>
                      <a:pt x="39" y="380"/>
                    </a:lnTo>
                    <a:lnTo>
                      <a:pt x="35" y="380"/>
                    </a:lnTo>
                    <a:lnTo>
                      <a:pt x="27" y="380"/>
                    </a:lnTo>
                    <a:lnTo>
                      <a:pt x="17" y="380"/>
                    </a:lnTo>
                    <a:lnTo>
                      <a:pt x="15" y="376"/>
                    </a:lnTo>
                    <a:lnTo>
                      <a:pt x="11" y="372"/>
                    </a:lnTo>
                    <a:lnTo>
                      <a:pt x="10" y="370"/>
                    </a:lnTo>
                    <a:lnTo>
                      <a:pt x="8" y="368"/>
                    </a:lnTo>
                    <a:lnTo>
                      <a:pt x="7" y="365"/>
                    </a:lnTo>
                    <a:lnTo>
                      <a:pt x="7" y="362"/>
                    </a:lnTo>
                    <a:lnTo>
                      <a:pt x="7" y="360"/>
                    </a:lnTo>
                    <a:lnTo>
                      <a:pt x="7" y="359"/>
                    </a:lnTo>
                    <a:lnTo>
                      <a:pt x="7" y="356"/>
                    </a:lnTo>
                    <a:lnTo>
                      <a:pt x="7" y="355"/>
                    </a:lnTo>
                    <a:lnTo>
                      <a:pt x="8" y="352"/>
                    </a:lnTo>
                    <a:lnTo>
                      <a:pt x="10" y="348"/>
                    </a:lnTo>
                    <a:lnTo>
                      <a:pt x="14" y="344"/>
                    </a:lnTo>
                    <a:lnTo>
                      <a:pt x="17" y="339"/>
                    </a:lnTo>
                    <a:lnTo>
                      <a:pt x="19" y="336"/>
                    </a:lnTo>
                    <a:lnTo>
                      <a:pt x="19" y="332"/>
                    </a:lnTo>
                    <a:lnTo>
                      <a:pt x="19" y="330"/>
                    </a:lnTo>
                    <a:lnTo>
                      <a:pt x="19" y="328"/>
                    </a:lnTo>
                    <a:lnTo>
                      <a:pt x="20" y="327"/>
                    </a:lnTo>
                    <a:lnTo>
                      <a:pt x="21" y="325"/>
                    </a:lnTo>
                    <a:lnTo>
                      <a:pt x="25" y="319"/>
                    </a:lnTo>
                    <a:lnTo>
                      <a:pt x="31" y="310"/>
                    </a:lnTo>
                    <a:lnTo>
                      <a:pt x="36" y="300"/>
                    </a:lnTo>
                    <a:lnTo>
                      <a:pt x="42" y="290"/>
                    </a:lnTo>
                    <a:lnTo>
                      <a:pt x="47" y="280"/>
                    </a:lnTo>
                    <a:lnTo>
                      <a:pt x="52" y="269"/>
                    </a:lnTo>
                    <a:lnTo>
                      <a:pt x="54" y="265"/>
                    </a:lnTo>
                    <a:lnTo>
                      <a:pt x="55" y="260"/>
                    </a:lnTo>
                    <a:lnTo>
                      <a:pt x="56" y="256"/>
                    </a:lnTo>
                    <a:lnTo>
                      <a:pt x="56" y="253"/>
                    </a:lnTo>
                    <a:lnTo>
                      <a:pt x="51" y="251"/>
                    </a:lnTo>
                    <a:lnTo>
                      <a:pt x="45" y="248"/>
                    </a:lnTo>
                    <a:lnTo>
                      <a:pt x="43" y="248"/>
                    </a:lnTo>
                    <a:lnTo>
                      <a:pt x="39" y="247"/>
                    </a:lnTo>
                    <a:lnTo>
                      <a:pt x="36" y="246"/>
                    </a:lnTo>
                    <a:lnTo>
                      <a:pt x="34" y="246"/>
                    </a:lnTo>
                    <a:lnTo>
                      <a:pt x="31" y="247"/>
                    </a:lnTo>
                    <a:lnTo>
                      <a:pt x="28" y="248"/>
                    </a:lnTo>
                    <a:lnTo>
                      <a:pt x="26" y="249"/>
                    </a:lnTo>
                    <a:lnTo>
                      <a:pt x="23" y="250"/>
                    </a:lnTo>
                    <a:lnTo>
                      <a:pt x="19" y="251"/>
                    </a:lnTo>
                    <a:lnTo>
                      <a:pt x="15" y="251"/>
                    </a:lnTo>
                    <a:lnTo>
                      <a:pt x="11" y="251"/>
                    </a:lnTo>
                    <a:lnTo>
                      <a:pt x="7" y="251"/>
                    </a:lnTo>
                    <a:lnTo>
                      <a:pt x="6" y="247"/>
                    </a:lnTo>
                    <a:lnTo>
                      <a:pt x="3" y="244"/>
                    </a:lnTo>
                    <a:lnTo>
                      <a:pt x="3" y="243"/>
                    </a:lnTo>
                    <a:lnTo>
                      <a:pt x="1" y="241"/>
                    </a:lnTo>
                    <a:lnTo>
                      <a:pt x="0" y="239"/>
                    </a:lnTo>
                    <a:lnTo>
                      <a:pt x="0" y="236"/>
                    </a:lnTo>
                    <a:lnTo>
                      <a:pt x="3" y="232"/>
                    </a:lnTo>
                    <a:lnTo>
                      <a:pt x="7" y="228"/>
                    </a:lnTo>
                    <a:lnTo>
                      <a:pt x="11" y="225"/>
                    </a:lnTo>
                    <a:lnTo>
                      <a:pt x="15" y="222"/>
                    </a:lnTo>
                    <a:lnTo>
                      <a:pt x="23" y="216"/>
                    </a:lnTo>
                    <a:lnTo>
                      <a:pt x="33" y="211"/>
                    </a:lnTo>
                    <a:lnTo>
                      <a:pt x="38" y="208"/>
                    </a:lnTo>
                    <a:lnTo>
                      <a:pt x="43" y="206"/>
                    </a:lnTo>
                    <a:lnTo>
                      <a:pt x="47" y="203"/>
                    </a:lnTo>
                    <a:lnTo>
                      <a:pt x="51" y="200"/>
                    </a:lnTo>
                    <a:lnTo>
                      <a:pt x="55" y="196"/>
                    </a:lnTo>
                    <a:lnTo>
                      <a:pt x="59" y="193"/>
                    </a:lnTo>
                    <a:lnTo>
                      <a:pt x="62" y="189"/>
                    </a:lnTo>
                    <a:lnTo>
                      <a:pt x="65" y="185"/>
                    </a:lnTo>
                    <a:lnTo>
                      <a:pt x="67" y="183"/>
                    </a:lnTo>
                    <a:lnTo>
                      <a:pt x="67" y="180"/>
                    </a:lnTo>
                    <a:lnTo>
                      <a:pt x="67" y="176"/>
                    </a:lnTo>
                    <a:lnTo>
                      <a:pt x="68" y="174"/>
                    </a:lnTo>
                    <a:lnTo>
                      <a:pt x="67" y="167"/>
                    </a:lnTo>
                    <a:lnTo>
                      <a:pt x="67" y="159"/>
                    </a:lnTo>
                    <a:lnTo>
                      <a:pt x="67" y="152"/>
                    </a:lnTo>
                    <a:lnTo>
                      <a:pt x="66" y="143"/>
                    </a:lnTo>
                    <a:lnTo>
                      <a:pt x="66" y="140"/>
                    </a:lnTo>
                    <a:lnTo>
                      <a:pt x="67" y="136"/>
                    </a:lnTo>
                    <a:lnTo>
                      <a:pt x="67" y="131"/>
                    </a:lnTo>
                    <a:lnTo>
                      <a:pt x="68" y="128"/>
                    </a:lnTo>
                    <a:lnTo>
                      <a:pt x="69" y="124"/>
                    </a:lnTo>
                    <a:lnTo>
                      <a:pt x="69" y="119"/>
                    </a:lnTo>
                    <a:lnTo>
                      <a:pt x="70" y="111"/>
                    </a:lnTo>
                    <a:lnTo>
                      <a:pt x="71" y="104"/>
                    </a:lnTo>
                    <a:lnTo>
                      <a:pt x="71" y="97"/>
                    </a:lnTo>
                    <a:lnTo>
                      <a:pt x="71" y="91"/>
                    </a:lnTo>
                    <a:lnTo>
                      <a:pt x="71" y="88"/>
                    </a:lnTo>
                    <a:lnTo>
                      <a:pt x="71" y="87"/>
                    </a:lnTo>
                    <a:lnTo>
                      <a:pt x="71" y="85"/>
                    </a:lnTo>
                    <a:lnTo>
                      <a:pt x="70" y="84"/>
                    </a:lnTo>
                    <a:lnTo>
                      <a:pt x="70" y="83"/>
                    </a:lnTo>
                    <a:lnTo>
                      <a:pt x="69" y="82"/>
                    </a:lnTo>
                    <a:lnTo>
                      <a:pt x="68" y="81"/>
                    </a:lnTo>
                    <a:lnTo>
                      <a:pt x="67" y="80"/>
                    </a:lnTo>
                    <a:lnTo>
                      <a:pt x="65" y="79"/>
                    </a:lnTo>
                    <a:lnTo>
                      <a:pt x="63" y="79"/>
                    </a:lnTo>
                    <a:lnTo>
                      <a:pt x="56" y="79"/>
                    </a:lnTo>
                    <a:lnTo>
                      <a:pt x="50" y="79"/>
                    </a:lnTo>
                    <a:lnTo>
                      <a:pt x="47" y="80"/>
                    </a:lnTo>
                    <a:lnTo>
                      <a:pt x="43" y="82"/>
                    </a:lnTo>
                    <a:lnTo>
                      <a:pt x="39" y="83"/>
                    </a:lnTo>
                    <a:lnTo>
                      <a:pt x="36" y="83"/>
                    </a:lnTo>
                    <a:lnTo>
                      <a:pt x="32" y="83"/>
                    </a:lnTo>
                    <a:lnTo>
                      <a:pt x="28" y="83"/>
                    </a:lnTo>
                    <a:lnTo>
                      <a:pt x="24" y="83"/>
                    </a:lnTo>
                    <a:lnTo>
                      <a:pt x="21" y="83"/>
                    </a:lnTo>
                    <a:lnTo>
                      <a:pt x="17" y="82"/>
                    </a:lnTo>
                    <a:lnTo>
                      <a:pt x="14" y="80"/>
                    </a:lnTo>
                    <a:lnTo>
                      <a:pt x="11" y="79"/>
                    </a:lnTo>
                    <a:lnTo>
                      <a:pt x="8" y="77"/>
                    </a:lnTo>
                    <a:lnTo>
                      <a:pt x="5" y="75"/>
                    </a:lnTo>
                    <a:lnTo>
                      <a:pt x="3" y="72"/>
                    </a:lnTo>
                    <a:lnTo>
                      <a:pt x="1" y="70"/>
                    </a:lnTo>
                    <a:lnTo>
                      <a:pt x="0" y="67"/>
                    </a:lnTo>
                    <a:lnTo>
                      <a:pt x="3" y="63"/>
                    </a:lnTo>
                    <a:lnTo>
                      <a:pt x="7" y="61"/>
                    </a:lnTo>
                    <a:lnTo>
                      <a:pt x="10" y="59"/>
                    </a:lnTo>
                    <a:lnTo>
                      <a:pt x="14" y="57"/>
                    </a:lnTo>
                    <a:lnTo>
                      <a:pt x="21" y="53"/>
                    </a:lnTo>
                    <a:lnTo>
                      <a:pt x="28" y="49"/>
                    </a:lnTo>
                    <a:lnTo>
                      <a:pt x="36" y="46"/>
                    </a:lnTo>
                    <a:lnTo>
                      <a:pt x="44" y="43"/>
                    </a:lnTo>
                    <a:lnTo>
                      <a:pt x="47" y="41"/>
                    </a:lnTo>
                    <a:lnTo>
                      <a:pt x="51" y="39"/>
                    </a:lnTo>
                    <a:lnTo>
                      <a:pt x="55" y="37"/>
                    </a:lnTo>
                    <a:lnTo>
                      <a:pt x="59" y="35"/>
                    </a:lnTo>
                    <a:lnTo>
                      <a:pt x="62" y="31"/>
                    </a:lnTo>
                    <a:lnTo>
                      <a:pt x="66" y="27"/>
                    </a:lnTo>
                    <a:lnTo>
                      <a:pt x="68" y="25"/>
                    </a:lnTo>
                    <a:lnTo>
                      <a:pt x="71" y="23"/>
                    </a:lnTo>
                    <a:lnTo>
                      <a:pt x="72" y="22"/>
                    </a:lnTo>
                    <a:lnTo>
                      <a:pt x="75" y="20"/>
                    </a:lnTo>
                    <a:lnTo>
                      <a:pt x="85" y="16"/>
                    </a:lnTo>
                    <a:lnTo>
                      <a:pt x="97" y="11"/>
                    </a:lnTo>
                    <a:lnTo>
                      <a:pt x="103" y="9"/>
                    </a:lnTo>
                    <a:lnTo>
                      <a:pt x="108" y="6"/>
                    </a:lnTo>
                    <a:lnTo>
                      <a:pt x="111" y="5"/>
                    </a:lnTo>
                    <a:lnTo>
                      <a:pt x="113" y="3"/>
                    </a:lnTo>
                    <a:lnTo>
                      <a:pt x="115" y="2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ŝlïḑe">
                <a:extLst>
                  <a:ext uri="{FF2B5EF4-FFF2-40B4-BE49-F238E27FC236}">
                    <a16:creationId xmlns:a16="http://schemas.microsoft.com/office/drawing/2014/main" id="{8CF91188-CD19-8444-BB4B-4429DF720F86}"/>
                  </a:ext>
                </a:extLst>
              </p:cNvPr>
              <p:cNvSpPr/>
              <p:nvPr/>
            </p:nvSpPr>
            <p:spPr bwMode="auto">
              <a:xfrm>
                <a:off x="7497763" y="2982913"/>
                <a:ext cx="633413" cy="546100"/>
              </a:xfrm>
              <a:custGeom>
                <a:avLst/>
                <a:gdLst>
                  <a:gd name="T0" fmla="*/ 172 w 399"/>
                  <a:gd name="T1" fmla="*/ 38 h 344"/>
                  <a:gd name="T2" fmla="*/ 170 w 399"/>
                  <a:gd name="T3" fmla="*/ 19 h 344"/>
                  <a:gd name="T4" fmla="*/ 178 w 399"/>
                  <a:gd name="T5" fmla="*/ 12 h 344"/>
                  <a:gd name="T6" fmla="*/ 192 w 399"/>
                  <a:gd name="T7" fmla="*/ 15 h 344"/>
                  <a:gd name="T8" fmla="*/ 233 w 399"/>
                  <a:gd name="T9" fmla="*/ 14 h 344"/>
                  <a:gd name="T10" fmla="*/ 286 w 399"/>
                  <a:gd name="T11" fmla="*/ 4 h 344"/>
                  <a:gd name="T12" fmla="*/ 330 w 399"/>
                  <a:gd name="T13" fmla="*/ 2 h 344"/>
                  <a:gd name="T14" fmla="*/ 351 w 399"/>
                  <a:gd name="T15" fmla="*/ 2 h 344"/>
                  <a:gd name="T16" fmla="*/ 374 w 399"/>
                  <a:gd name="T17" fmla="*/ 3 h 344"/>
                  <a:gd name="T18" fmla="*/ 394 w 399"/>
                  <a:gd name="T19" fmla="*/ 20 h 344"/>
                  <a:gd name="T20" fmla="*/ 398 w 399"/>
                  <a:gd name="T21" fmla="*/ 33 h 344"/>
                  <a:gd name="T22" fmla="*/ 394 w 399"/>
                  <a:gd name="T23" fmla="*/ 49 h 344"/>
                  <a:gd name="T24" fmla="*/ 384 w 399"/>
                  <a:gd name="T25" fmla="*/ 65 h 344"/>
                  <a:gd name="T26" fmla="*/ 363 w 399"/>
                  <a:gd name="T27" fmla="*/ 87 h 344"/>
                  <a:gd name="T28" fmla="*/ 327 w 399"/>
                  <a:gd name="T29" fmla="*/ 126 h 344"/>
                  <a:gd name="T30" fmla="*/ 304 w 399"/>
                  <a:gd name="T31" fmla="*/ 146 h 344"/>
                  <a:gd name="T32" fmla="*/ 292 w 399"/>
                  <a:gd name="T33" fmla="*/ 163 h 344"/>
                  <a:gd name="T34" fmla="*/ 278 w 399"/>
                  <a:gd name="T35" fmla="*/ 178 h 344"/>
                  <a:gd name="T36" fmla="*/ 268 w 399"/>
                  <a:gd name="T37" fmla="*/ 181 h 344"/>
                  <a:gd name="T38" fmla="*/ 263 w 399"/>
                  <a:gd name="T39" fmla="*/ 199 h 344"/>
                  <a:gd name="T40" fmla="*/ 277 w 399"/>
                  <a:gd name="T41" fmla="*/ 213 h 344"/>
                  <a:gd name="T42" fmla="*/ 310 w 399"/>
                  <a:gd name="T43" fmla="*/ 203 h 344"/>
                  <a:gd name="T44" fmla="*/ 325 w 399"/>
                  <a:gd name="T45" fmla="*/ 204 h 344"/>
                  <a:gd name="T46" fmla="*/ 334 w 399"/>
                  <a:gd name="T47" fmla="*/ 211 h 344"/>
                  <a:gd name="T48" fmla="*/ 337 w 399"/>
                  <a:gd name="T49" fmla="*/ 226 h 344"/>
                  <a:gd name="T50" fmla="*/ 324 w 399"/>
                  <a:gd name="T51" fmla="*/ 241 h 344"/>
                  <a:gd name="T52" fmla="*/ 286 w 399"/>
                  <a:gd name="T53" fmla="*/ 254 h 344"/>
                  <a:gd name="T54" fmla="*/ 252 w 399"/>
                  <a:gd name="T55" fmla="*/ 258 h 344"/>
                  <a:gd name="T56" fmla="*/ 213 w 399"/>
                  <a:gd name="T57" fmla="*/ 267 h 344"/>
                  <a:gd name="T58" fmla="*/ 191 w 399"/>
                  <a:gd name="T59" fmla="*/ 282 h 344"/>
                  <a:gd name="T60" fmla="*/ 177 w 399"/>
                  <a:gd name="T61" fmla="*/ 285 h 344"/>
                  <a:gd name="T62" fmla="*/ 144 w 399"/>
                  <a:gd name="T63" fmla="*/ 305 h 344"/>
                  <a:gd name="T64" fmla="*/ 134 w 399"/>
                  <a:gd name="T65" fmla="*/ 307 h 344"/>
                  <a:gd name="T66" fmla="*/ 118 w 399"/>
                  <a:gd name="T67" fmla="*/ 321 h 344"/>
                  <a:gd name="T68" fmla="*/ 103 w 399"/>
                  <a:gd name="T69" fmla="*/ 335 h 344"/>
                  <a:gd name="T70" fmla="*/ 77 w 399"/>
                  <a:gd name="T71" fmla="*/ 343 h 344"/>
                  <a:gd name="T72" fmla="*/ 48 w 399"/>
                  <a:gd name="T73" fmla="*/ 339 h 344"/>
                  <a:gd name="T74" fmla="*/ 39 w 399"/>
                  <a:gd name="T75" fmla="*/ 331 h 344"/>
                  <a:gd name="T76" fmla="*/ 23 w 399"/>
                  <a:gd name="T77" fmla="*/ 331 h 344"/>
                  <a:gd name="T78" fmla="*/ 0 w 399"/>
                  <a:gd name="T79" fmla="*/ 303 h 344"/>
                  <a:gd name="T80" fmla="*/ 9 w 399"/>
                  <a:gd name="T81" fmla="*/ 286 h 344"/>
                  <a:gd name="T82" fmla="*/ 27 w 399"/>
                  <a:gd name="T83" fmla="*/ 279 h 344"/>
                  <a:gd name="T84" fmla="*/ 40 w 399"/>
                  <a:gd name="T85" fmla="*/ 282 h 344"/>
                  <a:gd name="T86" fmla="*/ 84 w 399"/>
                  <a:gd name="T87" fmla="*/ 267 h 344"/>
                  <a:gd name="T88" fmla="*/ 132 w 399"/>
                  <a:gd name="T89" fmla="*/ 247 h 344"/>
                  <a:gd name="T90" fmla="*/ 164 w 399"/>
                  <a:gd name="T91" fmla="*/ 237 h 344"/>
                  <a:gd name="T92" fmla="*/ 193 w 399"/>
                  <a:gd name="T93" fmla="*/ 216 h 344"/>
                  <a:gd name="T94" fmla="*/ 209 w 399"/>
                  <a:gd name="T95" fmla="*/ 185 h 344"/>
                  <a:gd name="T96" fmla="*/ 241 w 399"/>
                  <a:gd name="T97" fmla="*/ 147 h 344"/>
                  <a:gd name="T98" fmla="*/ 264 w 399"/>
                  <a:gd name="T99" fmla="*/ 119 h 344"/>
                  <a:gd name="T100" fmla="*/ 300 w 399"/>
                  <a:gd name="T101" fmla="*/ 82 h 344"/>
                  <a:gd name="T102" fmla="*/ 316 w 399"/>
                  <a:gd name="T103" fmla="*/ 58 h 344"/>
                  <a:gd name="T104" fmla="*/ 305 w 399"/>
                  <a:gd name="T105" fmla="*/ 46 h 344"/>
                  <a:gd name="T106" fmla="*/ 292 w 399"/>
                  <a:gd name="T107" fmla="*/ 46 h 344"/>
                  <a:gd name="T108" fmla="*/ 268 w 399"/>
                  <a:gd name="T109" fmla="*/ 49 h 344"/>
                  <a:gd name="T110" fmla="*/ 240 w 399"/>
                  <a:gd name="T111" fmla="*/ 62 h 344"/>
                  <a:gd name="T112" fmla="*/ 204 w 399"/>
                  <a:gd name="T113" fmla="*/ 78 h 344"/>
                  <a:gd name="T114" fmla="*/ 191 w 399"/>
                  <a:gd name="T115" fmla="*/ 78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9" h="344">
                    <a:moveTo>
                      <a:pt x="184" y="73"/>
                    </a:moveTo>
                    <a:lnTo>
                      <a:pt x="182" y="68"/>
                    </a:lnTo>
                    <a:lnTo>
                      <a:pt x="180" y="61"/>
                    </a:lnTo>
                    <a:lnTo>
                      <a:pt x="176" y="52"/>
                    </a:lnTo>
                    <a:lnTo>
                      <a:pt x="174" y="42"/>
                    </a:lnTo>
                    <a:lnTo>
                      <a:pt x="172" y="38"/>
                    </a:lnTo>
                    <a:lnTo>
                      <a:pt x="171" y="34"/>
                    </a:lnTo>
                    <a:lnTo>
                      <a:pt x="170" y="30"/>
                    </a:lnTo>
                    <a:lnTo>
                      <a:pt x="170" y="26"/>
                    </a:lnTo>
                    <a:lnTo>
                      <a:pt x="170" y="22"/>
                    </a:lnTo>
                    <a:lnTo>
                      <a:pt x="170" y="20"/>
                    </a:lnTo>
                    <a:lnTo>
                      <a:pt x="170" y="19"/>
                    </a:lnTo>
                    <a:lnTo>
                      <a:pt x="171" y="18"/>
                    </a:lnTo>
                    <a:lnTo>
                      <a:pt x="172" y="18"/>
                    </a:lnTo>
                    <a:lnTo>
                      <a:pt x="172" y="17"/>
                    </a:lnTo>
                    <a:lnTo>
                      <a:pt x="174" y="14"/>
                    </a:lnTo>
                    <a:lnTo>
                      <a:pt x="176" y="13"/>
                    </a:lnTo>
                    <a:lnTo>
                      <a:pt x="178" y="12"/>
                    </a:lnTo>
                    <a:lnTo>
                      <a:pt x="180" y="11"/>
                    </a:lnTo>
                    <a:lnTo>
                      <a:pt x="180" y="11"/>
                    </a:lnTo>
                    <a:lnTo>
                      <a:pt x="182" y="11"/>
                    </a:lnTo>
                    <a:lnTo>
                      <a:pt x="185" y="12"/>
                    </a:lnTo>
                    <a:lnTo>
                      <a:pt x="188" y="13"/>
                    </a:lnTo>
                    <a:lnTo>
                      <a:pt x="192" y="15"/>
                    </a:lnTo>
                    <a:lnTo>
                      <a:pt x="196" y="17"/>
                    </a:lnTo>
                    <a:lnTo>
                      <a:pt x="200" y="18"/>
                    </a:lnTo>
                    <a:lnTo>
                      <a:pt x="205" y="17"/>
                    </a:lnTo>
                    <a:lnTo>
                      <a:pt x="212" y="17"/>
                    </a:lnTo>
                    <a:lnTo>
                      <a:pt x="220" y="16"/>
                    </a:lnTo>
                    <a:lnTo>
                      <a:pt x="233" y="14"/>
                    </a:lnTo>
                    <a:lnTo>
                      <a:pt x="244" y="13"/>
                    </a:lnTo>
                    <a:lnTo>
                      <a:pt x="252" y="10"/>
                    </a:lnTo>
                    <a:lnTo>
                      <a:pt x="260" y="9"/>
                    </a:lnTo>
                    <a:lnTo>
                      <a:pt x="268" y="6"/>
                    </a:lnTo>
                    <a:lnTo>
                      <a:pt x="279" y="5"/>
                    </a:lnTo>
                    <a:lnTo>
                      <a:pt x="286" y="4"/>
                    </a:lnTo>
                    <a:lnTo>
                      <a:pt x="293" y="3"/>
                    </a:lnTo>
                    <a:lnTo>
                      <a:pt x="300" y="3"/>
                    </a:lnTo>
                    <a:lnTo>
                      <a:pt x="308" y="2"/>
                    </a:lnTo>
                    <a:lnTo>
                      <a:pt x="316" y="2"/>
                    </a:lnTo>
                    <a:lnTo>
                      <a:pt x="324" y="2"/>
                    </a:lnTo>
                    <a:lnTo>
                      <a:pt x="330" y="2"/>
                    </a:lnTo>
                    <a:lnTo>
                      <a:pt x="337" y="0"/>
                    </a:lnTo>
                    <a:lnTo>
                      <a:pt x="340" y="0"/>
                    </a:lnTo>
                    <a:lnTo>
                      <a:pt x="342" y="0"/>
                    </a:lnTo>
                    <a:lnTo>
                      <a:pt x="344" y="0"/>
                    </a:lnTo>
                    <a:lnTo>
                      <a:pt x="346" y="1"/>
                    </a:lnTo>
                    <a:lnTo>
                      <a:pt x="351" y="2"/>
                    </a:lnTo>
                    <a:lnTo>
                      <a:pt x="354" y="2"/>
                    </a:lnTo>
                    <a:lnTo>
                      <a:pt x="358" y="2"/>
                    </a:lnTo>
                    <a:lnTo>
                      <a:pt x="362" y="2"/>
                    </a:lnTo>
                    <a:lnTo>
                      <a:pt x="366" y="2"/>
                    </a:lnTo>
                    <a:lnTo>
                      <a:pt x="369" y="1"/>
                    </a:lnTo>
                    <a:lnTo>
                      <a:pt x="374" y="3"/>
                    </a:lnTo>
                    <a:lnTo>
                      <a:pt x="378" y="6"/>
                    </a:lnTo>
                    <a:lnTo>
                      <a:pt x="384" y="10"/>
                    </a:lnTo>
                    <a:lnTo>
                      <a:pt x="388" y="14"/>
                    </a:lnTo>
                    <a:lnTo>
                      <a:pt x="390" y="16"/>
                    </a:lnTo>
                    <a:lnTo>
                      <a:pt x="392" y="18"/>
                    </a:lnTo>
                    <a:lnTo>
                      <a:pt x="394" y="20"/>
                    </a:lnTo>
                    <a:lnTo>
                      <a:pt x="396" y="22"/>
                    </a:lnTo>
                    <a:lnTo>
                      <a:pt x="396" y="25"/>
                    </a:lnTo>
                    <a:lnTo>
                      <a:pt x="398" y="27"/>
                    </a:lnTo>
                    <a:lnTo>
                      <a:pt x="398" y="30"/>
                    </a:lnTo>
                    <a:lnTo>
                      <a:pt x="399" y="31"/>
                    </a:lnTo>
                    <a:lnTo>
                      <a:pt x="398" y="33"/>
                    </a:lnTo>
                    <a:lnTo>
                      <a:pt x="397" y="34"/>
                    </a:lnTo>
                    <a:lnTo>
                      <a:pt x="396" y="35"/>
                    </a:lnTo>
                    <a:lnTo>
                      <a:pt x="396" y="37"/>
                    </a:lnTo>
                    <a:lnTo>
                      <a:pt x="395" y="41"/>
                    </a:lnTo>
                    <a:lnTo>
                      <a:pt x="395" y="45"/>
                    </a:lnTo>
                    <a:lnTo>
                      <a:pt x="394" y="49"/>
                    </a:lnTo>
                    <a:lnTo>
                      <a:pt x="393" y="52"/>
                    </a:lnTo>
                    <a:lnTo>
                      <a:pt x="392" y="55"/>
                    </a:lnTo>
                    <a:lnTo>
                      <a:pt x="391" y="58"/>
                    </a:lnTo>
                    <a:lnTo>
                      <a:pt x="389" y="61"/>
                    </a:lnTo>
                    <a:lnTo>
                      <a:pt x="387" y="62"/>
                    </a:lnTo>
                    <a:lnTo>
                      <a:pt x="384" y="65"/>
                    </a:lnTo>
                    <a:lnTo>
                      <a:pt x="381" y="66"/>
                    </a:lnTo>
                    <a:lnTo>
                      <a:pt x="376" y="70"/>
                    </a:lnTo>
                    <a:lnTo>
                      <a:pt x="372" y="74"/>
                    </a:lnTo>
                    <a:lnTo>
                      <a:pt x="368" y="78"/>
                    </a:lnTo>
                    <a:lnTo>
                      <a:pt x="366" y="82"/>
                    </a:lnTo>
                    <a:lnTo>
                      <a:pt x="363" y="87"/>
                    </a:lnTo>
                    <a:lnTo>
                      <a:pt x="360" y="91"/>
                    </a:lnTo>
                    <a:lnTo>
                      <a:pt x="354" y="96"/>
                    </a:lnTo>
                    <a:lnTo>
                      <a:pt x="348" y="103"/>
                    </a:lnTo>
                    <a:lnTo>
                      <a:pt x="343" y="108"/>
                    </a:lnTo>
                    <a:lnTo>
                      <a:pt x="337" y="114"/>
                    </a:lnTo>
                    <a:lnTo>
                      <a:pt x="327" y="126"/>
                    </a:lnTo>
                    <a:lnTo>
                      <a:pt x="316" y="138"/>
                    </a:lnTo>
                    <a:lnTo>
                      <a:pt x="313" y="139"/>
                    </a:lnTo>
                    <a:lnTo>
                      <a:pt x="312" y="141"/>
                    </a:lnTo>
                    <a:lnTo>
                      <a:pt x="309" y="143"/>
                    </a:lnTo>
                    <a:lnTo>
                      <a:pt x="306" y="145"/>
                    </a:lnTo>
                    <a:lnTo>
                      <a:pt x="304" y="146"/>
                    </a:lnTo>
                    <a:lnTo>
                      <a:pt x="302" y="147"/>
                    </a:lnTo>
                    <a:lnTo>
                      <a:pt x="300" y="150"/>
                    </a:lnTo>
                    <a:lnTo>
                      <a:pt x="297" y="151"/>
                    </a:lnTo>
                    <a:lnTo>
                      <a:pt x="296" y="156"/>
                    </a:lnTo>
                    <a:lnTo>
                      <a:pt x="295" y="161"/>
                    </a:lnTo>
                    <a:lnTo>
                      <a:pt x="292" y="163"/>
                    </a:lnTo>
                    <a:lnTo>
                      <a:pt x="289" y="164"/>
                    </a:lnTo>
                    <a:lnTo>
                      <a:pt x="286" y="166"/>
                    </a:lnTo>
                    <a:lnTo>
                      <a:pt x="283" y="167"/>
                    </a:lnTo>
                    <a:lnTo>
                      <a:pt x="281" y="172"/>
                    </a:lnTo>
                    <a:lnTo>
                      <a:pt x="279" y="177"/>
                    </a:lnTo>
                    <a:lnTo>
                      <a:pt x="278" y="178"/>
                    </a:lnTo>
                    <a:lnTo>
                      <a:pt x="276" y="179"/>
                    </a:lnTo>
                    <a:lnTo>
                      <a:pt x="276" y="179"/>
                    </a:lnTo>
                    <a:lnTo>
                      <a:pt x="275" y="179"/>
                    </a:lnTo>
                    <a:lnTo>
                      <a:pt x="272" y="179"/>
                    </a:lnTo>
                    <a:lnTo>
                      <a:pt x="270" y="180"/>
                    </a:lnTo>
                    <a:lnTo>
                      <a:pt x="268" y="181"/>
                    </a:lnTo>
                    <a:lnTo>
                      <a:pt x="268" y="182"/>
                    </a:lnTo>
                    <a:lnTo>
                      <a:pt x="267" y="183"/>
                    </a:lnTo>
                    <a:lnTo>
                      <a:pt x="266" y="186"/>
                    </a:lnTo>
                    <a:lnTo>
                      <a:pt x="264" y="189"/>
                    </a:lnTo>
                    <a:lnTo>
                      <a:pt x="264" y="194"/>
                    </a:lnTo>
                    <a:lnTo>
                      <a:pt x="263" y="199"/>
                    </a:lnTo>
                    <a:lnTo>
                      <a:pt x="262" y="203"/>
                    </a:lnTo>
                    <a:lnTo>
                      <a:pt x="262" y="207"/>
                    </a:lnTo>
                    <a:lnTo>
                      <a:pt x="263" y="210"/>
                    </a:lnTo>
                    <a:lnTo>
                      <a:pt x="268" y="211"/>
                    </a:lnTo>
                    <a:lnTo>
                      <a:pt x="274" y="213"/>
                    </a:lnTo>
                    <a:lnTo>
                      <a:pt x="277" y="213"/>
                    </a:lnTo>
                    <a:lnTo>
                      <a:pt x="280" y="213"/>
                    </a:lnTo>
                    <a:lnTo>
                      <a:pt x="284" y="213"/>
                    </a:lnTo>
                    <a:lnTo>
                      <a:pt x="288" y="212"/>
                    </a:lnTo>
                    <a:lnTo>
                      <a:pt x="296" y="208"/>
                    </a:lnTo>
                    <a:lnTo>
                      <a:pt x="308" y="203"/>
                    </a:lnTo>
                    <a:lnTo>
                      <a:pt x="310" y="203"/>
                    </a:lnTo>
                    <a:lnTo>
                      <a:pt x="313" y="202"/>
                    </a:lnTo>
                    <a:lnTo>
                      <a:pt x="316" y="202"/>
                    </a:lnTo>
                    <a:lnTo>
                      <a:pt x="319" y="202"/>
                    </a:lnTo>
                    <a:lnTo>
                      <a:pt x="321" y="202"/>
                    </a:lnTo>
                    <a:lnTo>
                      <a:pt x="324" y="203"/>
                    </a:lnTo>
                    <a:lnTo>
                      <a:pt x="325" y="204"/>
                    </a:lnTo>
                    <a:lnTo>
                      <a:pt x="326" y="205"/>
                    </a:lnTo>
                    <a:lnTo>
                      <a:pt x="328" y="206"/>
                    </a:lnTo>
                    <a:lnTo>
                      <a:pt x="328" y="207"/>
                    </a:lnTo>
                    <a:lnTo>
                      <a:pt x="330" y="208"/>
                    </a:lnTo>
                    <a:lnTo>
                      <a:pt x="332" y="210"/>
                    </a:lnTo>
                    <a:lnTo>
                      <a:pt x="334" y="211"/>
                    </a:lnTo>
                    <a:lnTo>
                      <a:pt x="335" y="213"/>
                    </a:lnTo>
                    <a:lnTo>
                      <a:pt x="336" y="215"/>
                    </a:lnTo>
                    <a:lnTo>
                      <a:pt x="336" y="217"/>
                    </a:lnTo>
                    <a:lnTo>
                      <a:pt x="337" y="219"/>
                    </a:lnTo>
                    <a:lnTo>
                      <a:pt x="337" y="221"/>
                    </a:lnTo>
                    <a:lnTo>
                      <a:pt x="337" y="226"/>
                    </a:lnTo>
                    <a:lnTo>
                      <a:pt x="336" y="231"/>
                    </a:lnTo>
                    <a:lnTo>
                      <a:pt x="335" y="235"/>
                    </a:lnTo>
                    <a:lnTo>
                      <a:pt x="333" y="239"/>
                    </a:lnTo>
                    <a:lnTo>
                      <a:pt x="330" y="239"/>
                    </a:lnTo>
                    <a:lnTo>
                      <a:pt x="328" y="240"/>
                    </a:lnTo>
                    <a:lnTo>
                      <a:pt x="324" y="241"/>
                    </a:lnTo>
                    <a:lnTo>
                      <a:pt x="322" y="241"/>
                    </a:lnTo>
                    <a:lnTo>
                      <a:pt x="316" y="243"/>
                    </a:lnTo>
                    <a:lnTo>
                      <a:pt x="311" y="245"/>
                    </a:lnTo>
                    <a:lnTo>
                      <a:pt x="300" y="250"/>
                    </a:lnTo>
                    <a:lnTo>
                      <a:pt x="290" y="254"/>
                    </a:lnTo>
                    <a:lnTo>
                      <a:pt x="286" y="254"/>
                    </a:lnTo>
                    <a:lnTo>
                      <a:pt x="281" y="254"/>
                    </a:lnTo>
                    <a:lnTo>
                      <a:pt x="276" y="254"/>
                    </a:lnTo>
                    <a:lnTo>
                      <a:pt x="272" y="254"/>
                    </a:lnTo>
                    <a:lnTo>
                      <a:pt x="265" y="255"/>
                    </a:lnTo>
                    <a:lnTo>
                      <a:pt x="259" y="256"/>
                    </a:lnTo>
                    <a:lnTo>
                      <a:pt x="252" y="258"/>
                    </a:lnTo>
                    <a:lnTo>
                      <a:pt x="244" y="259"/>
                    </a:lnTo>
                    <a:lnTo>
                      <a:pt x="236" y="259"/>
                    </a:lnTo>
                    <a:lnTo>
                      <a:pt x="229" y="261"/>
                    </a:lnTo>
                    <a:lnTo>
                      <a:pt x="222" y="263"/>
                    </a:lnTo>
                    <a:lnTo>
                      <a:pt x="216" y="265"/>
                    </a:lnTo>
                    <a:lnTo>
                      <a:pt x="213" y="267"/>
                    </a:lnTo>
                    <a:lnTo>
                      <a:pt x="210" y="268"/>
                    </a:lnTo>
                    <a:lnTo>
                      <a:pt x="208" y="271"/>
                    </a:lnTo>
                    <a:lnTo>
                      <a:pt x="204" y="273"/>
                    </a:lnTo>
                    <a:lnTo>
                      <a:pt x="198" y="278"/>
                    </a:lnTo>
                    <a:lnTo>
                      <a:pt x="192" y="281"/>
                    </a:lnTo>
                    <a:lnTo>
                      <a:pt x="191" y="282"/>
                    </a:lnTo>
                    <a:lnTo>
                      <a:pt x="188" y="283"/>
                    </a:lnTo>
                    <a:lnTo>
                      <a:pt x="186" y="283"/>
                    </a:lnTo>
                    <a:lnTo>
                      <a:pt x="184" y="283"/>
                    </a:lnTo>
                    <a:lnTo>
                      <a:pt x="181" y="284"/>
                    </a:lnTo>
                    <a:lnTo>
                      <a:pt x="179" y="284"/>
                    </a:lnTo>
                    <a:lnTo>
                      <a:pt x="177" y="285"/>
                    </a:lnTo>
                    <a:lnTo>
                      <a:pt x="175" y="287"/>
                    </a:lnTo>
                    <a:lnTo>
                      <a:pt x="168" y="291"/>
                    </a:lnTo>
                    <a:lnTo>
                      <a:pt x="161" y="295"/>
                    </a:lnTo>
                    <a:lnTo>
                      <a:pt x="154" y="300"/>
                    </a:lnTo>
                    <a:lnTo>
                      <a:pt x="146" y="304"/>
                    </a:lnTo>
                    <a:lnTo>
                      <a:pt x="144" y="305"/>
                    </a:lnTo>
                    <a:lnTo>
                      <a:pt x="143" y="306"/>
                    </a:lnTo>
                    <a:lnTo>
                      <a:pt x="140" y="306"/>
                    </a:lnTo>
                    <a:lnTo>
                      <a:pt x="139" y="306"/>
                    </a:lnTo>
                    <a:lnTo>
                      <a:pt x="137" y="306"/>
                    </a:lnTo>
                    <a:lnTo>
                      <a:pt x="136" y="306"/>
                    </a:lnTo>
                    <a:lnTo>
                      <a:pt x="134" y="307"/>
                    </a:lnTo>
                    <a:lnTo>
                      <a:pt x="132" y="307"/>
                    </a:lnTo>
                    <a:lnTo>
                      <a:pt x="129" y="311"/>
                    </a:lnTo>
                    <a:lnTo>
                      <a:pt x="127" y="316"/>
                    </a:lnTo>
                    <a:lnTo>
                      <a:pt x="124" y="318"/>
                    </a:lnTo>
                    <a:lnTo>
                      <a:pt x="120" y="319"/>
                    </a:lnTo>
                    <a:lnTo>
                      <a:pt x="118" y="321"/>
                    </a:lnTo>
                    <a:lnTo>
                      <a:pt x="115" y="322"/>
                    </a:lnTo>
                    <a:lnTo>
                      <a:pt x="113" y="324"/>
                    </a:lnTo>
                    <a:lnTo>
                      <a:pt x="111" y="327"/>
                    </a:lnTo>
                    <a:lnTo>
                      <a:pt x="109" y="330"/>
                    </a:lnTo>
                    <a:lnTo>
                      <a:pt x="107" y="333"/>
                    </a:lnTo>
                    <a:lnTo>
                      <a:pt x="103" y="335"/>
                    </a:lnTo>
                    <a:lnTo>
                      <a:pt x="96" y="339"/>
                    </a:lnTo>
                    <a:lnTo>
                      <a:pt x="88" y="342"/>
                    </a:lnTo>
                    <a:lnTo>
                      <a:pt x="83" y="344"/>
                    </a:lnTo>
                    <a:lnTo>
                      <a:pt x="81" y="343"/>
                    </a:lnTo>
                    <a:lnTo>
                      <a:pt x="80" y="343"/>
                    </a:lnTo>
                    <a:lnTo>
                      <a:pt x="77" y="343"/>
                    </a:lnTo>
                    <a:lnTo>
                      <a:pt x="76" y="342"/>
                    </a:lnTo>
                    <a:lnTo>
                      <a:pt x="71" y="342"/>
                    </a:lnTo>
                    <a:lnTo>
                      <a:pt x="67" y="342"/>
                    </a:lnTo>
                    <a:lnTo>
                      <a:pt x="58" y="342"/>
                    </a:lnTo>
                    <a:lnTo>
                      <a:pt x="49" y="342"/>
                    </a:lnTo>
                    <a:lnTo>
                      <a:pt x="48" y="339"/>
                    </a:lnTo>
                    <a:lnTo>
                      <a:pt x="47" y="336"/>
                    </a:lnTo>
                    <a:lnTo>
                      <a:pt x="46" y="334"/>
                    </a:lnTo>
                    <a:lnTo>
                      <a:pt x="44" y="333"/>
                    </a:lnTo>
                    <a:lnTo>
                      <a:pt x="43" y="332"/>
                    </a:lnTo>
                    <a:lnTo>
                      <a:pt x="42" y="331"/>
                    </a:lnTo>
                    <a:lnTo>
                      <a:pt x="39" y="331"/>
                    </a:lnTo>
                    <a:lnTo>
                      <a:pt x="38" y="331"/>
                    </a:lnTo>
                    <a:lnTo>
                      <a:pt x="35" y="331"/>
                    </a:lnTo>
                    <a:lnTo>
                      <a:pt x="30" y="331"/>
                    </a:lnTo>
                    <a:lnTo>
                      <a:pt x="28" y="331"/>
                    </a:lnTo>
                    <a:lnTo>
                      <a:pt x="26" y="331"/>
                    </a:lnTo>
                    <a:lnTo>
                      <a:pt x="23" y="331"/>
                    </a:lnTo>
                    <a:lnTo>
                      <a:pt x="22" y="330"/>
                    </a:lnTo>
                    <a:lnTo>
                      <a:pt x="18" y="327"/>
                    </a:lnTo>
                    <a:lnTo>
                      <a:pt x="11" y="319"/>
                    </a:lnTo>
                    <a:lnTo>
                      <a:pt x="4" y="311"/>
                    </a:lnTo>
                    <a:lnTo>
                      <a:pt x="0" y="307"/>
                    </a:lnTo>
                    <a:lnTo>
                      <a:pt x="0" y="303"/>
                    </a:lnTo>
                    <a:lnTo>
                      <a:pt x="0" y="299"/>
                    </a:lnTo>
                    <a:lnTo>
                      <a:pt x="0" y="295"/>
                    </a:lnTo>
                    <a:lnTo>
                      <a:pt x="0" y="291"/>
                    </a:lnTo>
                    <a:lnTo>
                      <a:pt x="2" y="290"/>
                    </a:lnTo>
                    <a:lnTo>
                      <a:pt x="5" y="287"/>
                    </a:lnTo>
                    <a:lnTo>
                      <a:pt x="9" y="286"/>
                    </a:lnTo>
                    <a:lnTo>
                      <a:pt x="13" y="283"/>
                    </a:lnTo>
                    <a:lnTo>
                      <a:pt x="18" y="282"/>
                    </a:lnTo>
                    <a:lnTo>
                      <a:pt x="22" y="280"/>
                    </a:lnTo>
                    <a:lnTo>
                      <a:pt x="24" y="279"/>
                    </a:lnTo>
                    <a:lnTo>
                      <a:pt x="26" y="279"/>
                    </a:lnTo>
                    <a:lnTo>
                      <a:pt x="27" y="279"/>
                    </a:lnTo>
                    <a:lnTo>
                      <a:pt x="28" y="279"/>
                    </a:lnTo>
                    <a:lnTo>
                      <a:pt x="31" y="280"/>
                    </a:lnTo>
                    <a:lnTo>
                      <a:pt x="34" y="281"/>
                    </a:lnTo>
                    <a:lnTo>
                      <a:pt x="36" y="282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2" y="281"/>
                    </a:lnTo>
                    <a:lnTo>
                      <a:pt x="50" y="278"/>
                    </a:lnTo>
                    <a:lnTo>
                      <a:pt x="59" y="275"/>
                    </a:lnTo>
                    <a:lnTo>
                      <a:pt x="67" y="272"/>
                    </a:lnTo>
                    <a:lnTo>
                      <a:pt x="76" y="270"/>
                    </a:lnTo>
                    <a:lnTo>
                      <a:pt x="84" y="267"/>
                    </a:lnTo>
                    <a:lnTo>
                      <a:pt x="93" y="264"/>
                    </a:lnTo>
                    <a:lnTo>
                      <a:pt x="102" y="262"/>
                    </a:lnTo>
                    <a:lnTo>
                      <a:pt x="110" y="259"/>
                    </a:lnTo>
                    <a:lnTo>
                      <a:pt x="117" y="255"/>
                    </a:lnTo>
                    <a:lnTo>
                      <a:pt x="125" y="251"/>
                    </a:lnTo>
                    <a:lnTo>
                      <a:pt x="132" y="247"/>
                    </a:lnTo>
                    <a:lnTo>
                      <a:pt x="137" y="244"/>
                    </a:lnTo>
                    <a:lnTo>
                      <a:pt x="142" y="243"/>
                    </a:lnTo>
                    <a:lnTo>
                      <a:pt x="146" y="243"/>
                    </a:lnTo>
                    <a:lnTo>
                      <a:pt x="151" y="242"/>
                    </a:lnTo>
                    <a:lnTo>
                      <a:pt x="155" y="241"/>
                    </a:lnTo>
                    <a:lnTo>
                      <a:pt x="164" y="237"/>
                    </a:lnTo>
                    <a:lnTo>
                      <a:pt x="174" y="232"/>
                    </a:lnTo>
                    <a:lnTo>
                      <a:pt x="178" y="230"/>
                    </a:lnTo>
                    <a:lnTo>
                      <a:pt x="183" y="227"/>
                    </a:lnTo>
                    <a:lnTo>
                      <a:pt x="187" y="224"/>
                    </a:lnTo>
                    <a:lnTo>
                      <a:pt x="190" y="221"/>
                    </a:lnTo>
                    <a:lnTo>
                      <a:pt x="193" y="216"/>
                    </a:lnTo>
                    <a:lnTo>
                      <a:pt x="196" y="211"/>
                    </a:lnTo>
                    <a:lnTo>
                      <a:pt x="199" y="206"/>
                    </a:lnTo>
                    <a:lnTo>
                      <a:pt x="201" y="201"/>
                    </a:lnTo>
                    <a:lnTo>
                      <a:pt x="204" y="195"/>
                    </a:lnTo>
                    <a:lnTo>
                      <a:pt x="206" y="190"/>
                    </a:lnTo>
                    <a:lnTo>
                      <a:pt x="209" y="185"/>
                    </a:lnTo>
                    <a:lnTo>
                      <a:pt x="212" y="180"/>
                    </a:lnTo>
                    <a:lnTo>
                      <a:pt x="216" y="173"/>
                    </a:lnTo>
                    <a:lnTo>
                      <a:pt x="222" y="167"/>
                    </a:lnTo>
                    <a:lnTo>
                      <a:pt x="228" y="159"/>
                    </a:lnTo>
                    <a:lnTo>
                      <a:pt x="235" y="153"/>
                    </a:lnTo>
                    <a:lnTo>
                      <a:pt x="241" y="147"/>
                    </a:lnTo>
                    <a:lnTo>
                      <a:pt x="248" y="141"/>
                    </a:lnTo>
                    <a:lnTo>
                      <a:pt x="254" y="135"/>
                    </a:lnTo>
                    <a:lnTo>
                      <a:pt x="260" y="128"/>
                    </a:lnTo>
                    <a:lnTo>
                      <a:pt x="261" y="126"/>
                    </a:lnTo>
                    <a:lnTo>
                      <a:pt x="263" y="123"/>
                    </a:lnTo>
                    <a:lnTo>
                      <a:pt x="264" y="119"/>
                    </a:lnTo>
                    <a:lnTo>
                      <a:pt x="265" y="117"/>
                    </a:lnTo>
                    <a:lnTo>
                      <a:pt x="270" y="111"/>
                    </a:lnTo>
                    <a:lnTo>
                      <a:pt x="278" y="104"/>
                    </a:lnTo>
                    <a:lnTo>
                      <a:pt x="287" y="95"/>
                    </a:lnTo>
                    <a:lnTo>
                      <a:pt x="296" y="86"/>
                    </a:lnTo>
                    <a:lnTo>
                      <a:pt x="300" y="82"/>
                    </a:lnTo>
                    <a:lnTo>
                      <a:pt x="304" y="77"/>
                    </a:lnTo>
                    <a:lnTo>
                      <a:pt x="308" y="72"/>
                    </a:lnTo>
                    <a:lnTo>
                      <a:pt x="311" y="68"/>
                    </a:lnTo>
                    <a:lnTo>
                      <a:pt x="314" y="63"/>
                    </a:lnTo>
                    <a:lnTo>
                      <a:pt x="316" y="59"/>
                    </a:lnTo>
                    <a:lnTo>
                      <a:pt x="316" y="58"/>
                    </a:lnTo>
                    <a:lnTo>
                      <a:pt x="317" y="55"/>
                    </a:lnTo>
                    <a:lnTo>
                      <a:pt x="318" y="54"/>
                    </a:lnTo>
                    <a:lnTo>
                      <a:pt x="318" y="52"/>
                    </a:lnTo>
                    <a:lnTo>
                      <a:pt x="312" y="50"/>
                    </a:lnTo>
                    <a:lnTo>
                      <a:pt x="308" y="46"/>
                    </a:lnTo>
                    <a:lnTo>
                      <a:pt x="305" y="46"/>
                    </a:lnTo>
                    <a:lnTo>
                      <a:pt x="302" y="45"/>
                    </a:lnTo>
                    <a:lnTo>
                      <a:pt x="299" y="45"/>
                    </a:lnTo>
                    <a:lnTo>
                      <a:pt x="296" y="45"/>
                    </a:lnTo>
                    <a:lnTo>
                      <a:pt x="295" y="46"/>
                    </a:lnTo>
                    <a:lnTo>
                      <a:pt x="294" y="46"/>
                    </a:lnTo>
                    <a:lnTo>
                      <a:pt x="292" y="46"/>
                    </a:lnTo>
                    <a:lnTo>
                      <a:pt x="291" y="46"/>
                    </a:lnTo>
                    <a:lnTo>
                      <a:pt x="288" y="47"/>
                    </a:lnTo>
                    <a:lnTo>
                      <a:pt x="283" y="47"/>
                    </a:lnTo>
                    <a:lnTo>
                      <a:pt x="278" y="48"/>
                    </a:lnTo>
                    <a:lnTo>
                      <a:pt x="273" y="48"/>
                    </a:lnTo>
                    <a:lnTo>
                      <a:pt x="268" y="49"/>
                    </a:lnTo>
                    <a:lnTo>
                      <a:pt x="265" y="50"/>
                    </a:lnTo>
                    <a:lnTo>
                      <a:pt x="262" y="50"/>
                    </a:lnTo>
                    <a:lnTo>
                      <a:pt x="258" y="52"/>
                    </a:lnTo>
                    <a:lnTo>
                      <a:pt x="254" y="54"/>
                    </a:lnTo>
                    <a:lnTo>
                      <a:pt x="250" y="57"/>
                    </a:lnTo>
                    <a:lnTo>
                      <a:pt x="240" y="62"/>
                    </a:lnTo>
                    <a:lnTo>
                      <a:pt x="229" y="68"/>
                    </a:lnTo>
                    <a:lnTo>
                      <a:pt x="224" y="70"/>
                    </a:lnTo>
                    <a:lnTo>
                      <a:pt x="218" y="73"/>
                    </a:lnTo>
                    <a:lnTo>
                      <a:pt x="213" y="75"/>
                    </a:lnTo>
                    <a:lnTo>
                      <a:pt x="208" y="78"/>
                    </a:lnTo>
                    <a:lnTo>
                      <a:pt x="204" y="78"/>
                    </a:lnTo>
                    <a:lnTo>
                      <a:pt x="199" y="79"/>
                    </a:lnTo>
                    <a:lnTo>
                      <a:pt x="197" y="79"/>
                    </a:lnTo>
                    <a:lnTo>
                      <a:pt x="195" y="79"/>
                    </a:lnTo>
                    <a:lnTo>
                      <a:pt x="193" y="79"/>
                    </a:lnTo>
                    <a:lnTo>
                      <a:pt x="192" y="78"/>
                    </a:lnTo>
                    <a:lnTo>
                      <a:pt x="191" y="78"/>
                    </a:lnTo>
                    <a:lnTo>
                      <a:pt x="190" y="78"/>
                    </a:lnTo>
                    <a:lnTo>
                      <a:pt x="189" y="77"/>
                    </a:lnTo>
                    <a:lnTo>
                      <a:pt x="188" y="76"/>
                    </a:lnTo>
                    <a:lnTo>
                      <a:pt x="185" y="74"/>
                    </a:lnTo>
                    <a:lnTo>
                      <a:pt x="184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ľîďé">
                <a:extLst>
                  <a:ext uri="{FF2B5EF4-FFF2-40B4-BE49-F238E27FC236}">
                    <a16:creationId xmlns:a16="http://schemas.microsoft.com/office/drawing/2014/main" id="{875B6555-82E5-E946-9EBE-B44D7BCCAC7F}"/>
                  </a:ext>
                </a:extLst>
              </p:cNvPr>
              <p:cNvSpPr/>
              <p:nvPr/>
            </p:nvSpPr>
            <p:spPr bwMode="auto">
              <a:xfrm>
                <a:off x="8407401" y="2833688"/>
                <a:ext cx="598488" cy="801688"/>
              </a:xfrm>
              <a:custGeom>
                <a:avLst/>
                <a:gdLst>
                  <a:gd name="T0" fmla="*/ 311 w 377"/>
                  <a:gd name="T1" fmla="*/ 8 h 505"/>
                  <a:gd name="T2" fmla="*/ 319 w 377"/>
                  <a:gd name="T3" fmla="*/ 18 h 505"/>
                  <a:gd name="T4" fmla="*/ 333 w 377"/>
                  <a:gd name="T5" fmla="*/ 28 h 505"/>
                  <a:gd name="T6" fmla="*/ 348 w 377"/>
                  <a:gd name="T7" fmla="*/ 44 h 505"/>
                  <a:gd name="T8" fmla="*/ 343 w 377"/>
                  <a:gd name="T9" fmla="*/ 72 h 505"/>
                  <a:gd name="T10" fmla="*/ 339 w 377"/>
                  <a:gd name="T11" fmla="*/ 89 h 505"/>
                  <a:gd name="T12" fmla="*/ 343 w 377"/>
                  <a:gd name="T13" fmla="*/ 113 h 505"/>
                  <a:gd name="T14" fmla="*/ 349 w 377"/>
                  <a:gd name="T15" fmla="*/ 128 h 505"/>
                  <a:gd name="T16" fmla="*/ 366 w 377"/>
                  <a:gd name="T17" fmla="*/ 130 h 505"/>
                  <a:gd name="T18" fmla="*/ 376 w 377"/>
                  <a:gd name="T19" fmla="*/ 139 h 505"/>
                  <a:gd name="T20" fmla="*/ 377 w 377"/>
                  <a:gd name="T21" fmla="*/ 151 h 505"/>
                  <a:gd name="T22" fmla="*/ 369 w 377"/>
                  <a:gd name="T23" fmla="*/ 169 h 505"/>
                  <a:gd name="T24" fmla="*/ 339 w 377"/>
                  <a:gd name="T25" fmla="*/ 189 h 505"/>
                  <a:gd name="T26" fmla="*/ 315 w 377"/>
                  <a:gd name="T27" fmla="*/ 211 h 505"/>
                  <a:gd name="T28" fmla="*/ 301 w 377"/>
                  <a:gd name="T29" fmla="*/ 235 h 505"/>
                  <a:gd name="T30" fmla="*/ 290 w 377"/>
                  <a:gd name="T31" fmla="*/ 263 h 505"/>
                  <a:gd name="T32" fmla="*/ 270 w 377"/>
                  <a:gd name="T33" fmla="*/ 293 h 505"/>
                  <a:gd name="T34" fmla="*/ 265 w 377"/>
                  <a:gd name="T35" fmla="*/ 317 h 505"/>
                  <a:gd name="T36" fmla="*/ 245 w 377"/>
                  <a:gd name="T37" fmla="*/ 339 h 505"/>
                  <a:gd name="T38" fmla="*/ 226 w 377"/>
                  <a:gd name="T39" fmla="*/ 350 h 505"/>
                  <a:gd name="T40" fmla="*/ 210 w 377"/>
                  <a:gd name="T41" fmla="*/ 374 h 505"/>
                  <a:gd name="T42" fmla="*/ 192 w 377"/>
                  <a:gd name="T43" fmla="*/ 385 h 505"/>
                  <a:gd name="T44" fmla="*/ 179 w 377"/>
                  <a:gd name="T45" fmla="*/ 392 h 505"/>
                  <a:gd name="T46" fmla="*/ 169 w 377"/>
                  <a:gd name="T47" fmla="*/ 402 h 505"/>
                  <a:gd name="T48" fmla="*/ 159 w 377"/>
                  <a:gd name="T49" fmla="*/ 405 h 505"/>
                  <a:gd name="T50" fmla="*/ 126 w 377"/>
                  <a:gd name="T51" fmla="*/ 431 h 505"/>
                  <a:gd name="T52" fmla="*/ 101 w 377"/>
                  <a:gd name="T53" fmla="*/ 442 h 505"/>
                  <a:gd name="T54" fmla="*/ 92 w 377"/>
                  <a:gd name="T55" fmla="*/ 451 h 505"/>
                  <a:gd name="T56" fmla="*/ 79 w 377"/>
                  <a:gd name="T57" fmla="*/ 456 h 505"/>
                  <a:gd name="T58" fmla="*/ 61 w 377"/>
                  <a:gd name="T59" fmla="*/ 472 h 505"/>
                  <a:gd name="T60" fmla="*/ 49 w 377"/>
                  <a:gd name="T61" fmla="*/ 478 h 505"/>
                  <a:gd name="T62" fmla="*/ 30 w 377"/>
                  <a:gd name="T63" fmla="*/ 497 h 505"/>
                  <a:gd name="T64" fmla="*/ 9 w 377"/>
                  <a:gd name="T65" fmla="*/ 505 h 505"/>
                  <a:gd name="T66" fmla="*/ 8 w 377"/>
                  <a:gd name="T67" fmla="*/ 490 h 505"/>
                  <a:gd name="T68" fmla="*/ 38 w 377"/>
                  <a:gd name="T69" fmla="*/ 465 h 505"/>
                  <a:gd name="T70" fmla="*/ 57 w 377"/>
                  <a:gd name="T71" fmla="*/ 449 h 505"/>
                  <a:gd name="T72" fmla="*/ 81 w 377"/>
                  <a:gd name="T73" fmla="*/ 433 h 505"/>
                  <a:gd name="T74" fmla="*/ 96 w 377"/>
                  <a:gd name="T75" fmla="*/ 425 h 505"/>
                  <a:gd name="T76" fmla="*/ 112 w 377"/>
                  <a:gd name="T77" fmla="*/ 413 h 505"/>
                  <a:gd name="T78" fmla="*/ 122 w 377"/>
                  <a:gd name="T79" fmla="*/ 403 h 505"/>
                  <a:gd name="T80" fmla="*/ 141 w 377"/>
                  <a:gd name="T81" fmla="*/ 387 h 505"/>
                  <a:gd name="T82" fmla="*/ 152 w 377"/>
                  <a:gd name="T83" fmla="*/ 377 h 505"/>
                  <a:gd name="T84" fmla="*/ 191 w 377"/>
                  <a:gd name="T85" fmla="*/ 346 h 505"/>
                  <a:gd name="T86" fmla="*/ 220 w 377"/>
                  <a:gd name="T87" fmla="*/ 308 h 505"/>
                  <a:gd name="T88" fmla="*/ 228 w 377"/>
                  <a:gd name="T89" fmla="*/ 284 h 505"/>
                  <a:gd name="T90" fmla="*/ 218 w 377"/>
                  <a:gd name="T91" fmla="*/ 280 h 505"/>
                  <a:gd name="T92" fmla="*/ 193 w 377"/>
                  <a:gd name="T93" fmla="*/ 289 h 505"/>
                  <a:gd name="T94" fmla="*/ 169 w 377"/>
                  <a:gd name="T95" fmla="*/ 287 h 505"/>
                  <a:gd name="T96" fmla="*/ 149 w 377"/>
                  <a:gd name="T97" fmla="*/ 277 h 505"/>
                  <a:gd name="T98" fmla="*/ 134 w 377"/>
                  <a:gd name="T99" fmla="*/ 268 h 505"/>
                  <a:gd name="T100" fmla="*/ 132 w 377"/>
                  <a:gd name="T101" fmla="*/ 258 h 505"/>
                  <a:gd name="T102" fmla="*/ 132 w 377"/>
                  <a:gd name="T103" fmla="*/ 250 h 505"/>
                  <a:gd name="T104" fmla="*/ 152 w 377"/>
                  <a:gd name="T105" fmla="*/ 234 h 505"/>
                  <a:gd name="T106" fmla="*/ 188 w 377"/>
                  <a:gd name="T107" fmla="*/ 221 h 505"/>
                  <a:gd name="T108" fmla="*/ 207 w 377"/>
                  <a:gd name="T109" fmla="*/ 212 h 505"/>
                  <a:gd name="T110" fmla="*/ 226 w 377"/>
                  <a:gd name="T111" fmla="*/ 202 h 505"/>
                  <a:gd name="T112" fmla="*/ 248 w 377"/>
                  <a:gd name="T113" fmla="*/ 193 h 505"/>
                  <a:gd name="T114" fmla="*/ 256 w 377"/>
                  <a:gd name="T115" fmla="*/ 180 h 505"/>
                  <a:gd name="T116" fmla="*/ 273 w 377"/>
                  <a:gd name="T117" fmla="*/ 171 h 505"/>
                  <a:gd name="T118" fmla="*/ 274 w 377"/>
                  <a:gd name="T119" fmla="*/ 133 h 505"/>
                  <a:gd name="T120" fmla="*/ 279 w 377"/>
                  <a:gd name="T121" fmla="*/ 83 h 505"/>
                  <a:gd name="T122" fmla="*/ 275 w 377"/>
                  <a:gd name="T123" fmla="*/ 40 h 505"/>
                  <a:gd name="T124" fmla="*/ 280 w 377"/>
                  <a:gd name="T125" fmla="*/ 7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7" h="505">
                    <a:moveTo>
                      <a:pt x="289" y="0"/>
                    </a:moveTo>
                    <a:lnTo>
                      <a:pt x="294" y="1"/>
                    </a:lnTo>
                    <a:lnTo>
                      <a:pt x="302" y="3"/>
                    </a:lnTo>
                    <a:lnTo>
                      <a:pt x="305" y="4"/>
                    </a:lnTo>
                    <a:lnTo>
                      <a:pt x="309" y="6"/>
                    </a:lnTo>
                    <a:lnTo>
                      <a:pt x="311" y="8"/>
                    </a:lnTo>
                    <a:lnTo>
                      <a:pt x="313" y="9"/>
                    </a:lnTo>
                    <a:lnTo>
                      <a:pt x="315" y="11"/>
                    </a:lnTo>
                    <a:lnTo>
                      <a:pt x="316" y="12"/>
                    </a:lnTo>
                    <a:lnTo>
                      <a:pt x="317" y="14"/>
                    </a:lnTo>
                    <a:lnTo>
                      <a:pt x="317" y="16"/>
                    </a:lnTo>
                    <a:lnTo>
                      <a:pt x="319" y="18"/>
                    </a:lnTo>
                    <a:lnTo>
                      <a:pt x="320" y="20"/>
                    </a:lnTo>
                    <a:lnTo>
                      <a:pt x="321" y="22"/>
                    </a:lnTo>
                    <a:lnTo>
                      <a:pt x="322" y="23"/>
                    </a:lnTo>
                    <a:lnTo>
                      <a:pt x="326" y="25"/>
                    </a:lnTo>
                    <a:lnTo>
                      <a:pt x="329" y="27"/>
                    </a:lnTo>
                    <a:lnTo>
                      <a:pt x="333" y="28"/>
                    </a:lnTo>
                    <a:lnTo>
                      <a:pt x="336" y="29"/>
                    </a:lnTo>
                    <a:lnTo>
                      <a:pt x="339" y="31"/>
                    </a:lnTo>
                    <a:lnTo>
                      <a:pt x="342" y="32"/>
                    </a:lnTo>
                    <a:lnTo>
                      <a:pt x="345" y="35"/>
                    </a:lnTo>
                    <a:lnTo>
                      <a:pt x="348" y="38"/>
                    </a:lnTo>
                    <a:lnTo>
                      <a:pt x="348" y="44"/>
                    </a:lnTo>
                    <a:lnTo>
                      <a:pt x="348" y="50"/>
                    </a:lnTo>
                    <a:lnTo>
                      <a:pt x="347" y="55"/>
                    </a:lnTo>
                    <a:lnTo>
                      <a:pt x="346" y="60"/>
                    </a:lnTo>
                    <a:lnTo>
                      <a:pt x="345" y="64"/>
                    </a:lnTo>
                    <a:lnTo>
                      <a:pt x="345" y="68"/>
                    </a:lnTo>
                    <a:lnTo>
                      <a:pt x="343" y="72"/>
                    </a:lnTo>
                    <a:lnTo>
                      <a:pt x="341" y="76"/>
                    </a:lnTo>
                    <a:lnTo>
                      <a:pt x="341" y="77"/>
                    </a:lnTo>
                    <a:lnTo>
                      <a:pt x="340" y="79"/>
                    </a:lnTo>
                    <a:lnTo>
                      <a:pt x="340" y="81"/>
                    </a:lnTo>
                    <a:lnTo>
                      <a:pt x="340" y="84"/>
                    </a:lnTo>
                    <a:lnTo>
                      <a:pt x="339" y="89"/>
                    </a:lnTo>
                    <a:lnTo>
                      <a:pt x="340" y="95"/>
                    </a:lnTo>
                    <a:lnTo>
                      <a:pt x="340" y="100"/>
                    </a:lnTo>
                    <a:lnTo>
                      <a:pt x="341" y="105"/>
                    </a:lnTo>
                    <a:lnTo>
                      <a:pt x="341" y="108"/>
                    </a:lnTo>
                    <a:lnTo>
                      <a:pt x="343" y="111"/>
                    </a:lnTo>
                    <a:lnTo>
                      <a:pt x="343" y="113"/>
                    </a:lnTo>
                    <a:lnTo>
                      <a:pt x="342" y="117"/>
                    </a:lnTo>
                    <a:lnTo>
                      <a:pt x="341" y="121"/>
                    </a:lnTo>
                    <a:lnTo>
                      <a:pt x="341" y="124"/>
                    </a:lnTo>
                    <a:lnTo>
                      <a:pt x="344" y="126"/>
                    </a:lnTo>
                    <a:lnTo>
                      <a:pt x="346" y="128"/>
                    </a:lnTo>
                    <a:lnTo>
                      <a:pt x="349" y="128"/>
                    </a:lnTo>
                    <a:lnTo>
                      <a:pt x="351" y="129"/>
                    </a:lnTo>
                    <a:lnTo>
                      <a:pt x="354" y="129"/>
                    </a:lnTo>
                    <a:lnTo>
                      <a:pt x="357" y="130"/>
                    </a:lnTo>
                    <a:lnTo>
                      <a:pt x="361" y="130"/>
                    </a:lnTo>
                    <a:lnTo>
                      <a:pt x="366" y="130"/>
                    </a:lnTo>
                    <a:lnTo>
                      <a:pt x="366" y="130"/>
                    </a:lnTo>
                    <a:lnTo>
                      <a:pt x="367" y="130"/>
                    </a:lnTo>
                    <a:lnTo>
                      <a:pt x="369" y="132"/>
                    </a:lnTo>
                    <a:lnTo>
                      <a:pt x="373" y="135"/>
                    </a:lnTo>
                    <a:lnTo>
                      <a:pt x="374" y="136"/>
                    </a:lnTo>
                    <a:lnTo>
                      <a:pt x="375" y="137"/>
                    </a:lnTo>
                    <a:lnTo>
                      <a:pt x="376" y="139"/>
                    </a:lnTo>
                    <a:lnTo>
                      <a:pt x="376" y="141"/>
                    </a:lnTo>
                    <a:lnTo>
                      <a:pt x="377" y="142"/>
                    </a:lnTo>
                    <a:lnTo>
                      <a:pt x="377" y="144"/>
                    </a:lnTo>
                    <a:lnTo>
                      <a:pt x="377" y="145"/>
                    </a:lnTo>
                    <a:lnTo>
                      <a:pt x="377" y="147"/>
                    </a:lnTo>
                    <a:lnTo>
                      <a:pt x="377" y="151"/>
                    </a:lnTo>
                    <a:lnTo>
                      <a:pt x="376" y="155"/>
                    </a:lnTo>
                    <a:lnTo>
                      <a:pt x="375" y="159"/>
                    </a:lnTo>
                    <a:lnTo>
                      <a:pt x="373" y="162"/>
                    </a:lnTo>
                    <a:lnTo>
                      <a:pt x="373" y="165"/>
                    </a:lnTo>
                    <a:lnTo>
                      <a:pt x="371" y="167"/>
                    </a:lnTo>
                    <a:lnTo>
                      <a:pt x="369" y="169"/>
                    </a:lnTo>
                    <a:lnTo>
                      <a:pt x="367" y="172"/>
                    </a:lnTo>
                    <a:lnTo>
                      <a:pt x="365" y="173"/>
                    </a:lnTo>
                    <a:lnTo>
                      <a:pt x="361" y="176"/>
                    </a:lnTo>
                    <a:lnTo>
                      <a:pt x="357" y="179"/>
                    </a:lnTo>
                    <a:lnTo>
                      <a:pt x="350" y="182"/>
                    </a:lnTo>
                    <a:lnTo>
                      <a:pt x="339" y="189"/>
                    </a:lnTo>
                    <a:lnTo>
                      <a:pt x="328" y="195"/>
                    </a:lnTo>
                    <a:lnTo>
                      <a:pt x="325" y="197"/>
                    </a:lnTo>
                    <a:lnTo>
                      <a:pt x="322" y="199"/>
                    </a:lnTo>
                    <a:lnTo>
                      <a:pt x="321" y="201"/>
                    </a:lnTo>
                    <a:lnTo>
                      <a:pt x="318" y="205"/>
                    </a:lnTo>
                    <a:lnTo>
                      <a:pt x="315" y="211"/>
                    </a:lnTo>
                    <a:lnTo>
                      <a:pt x="311" y="216"/>
                    </a:lnTo>
                    <a:lnTo>
                      <a:pt x="309" y="220"/>
                    </a:lnTo>
                    <a:lnTo>
                      <a:pt x="309" y="224"/>
                    </a:lnTo>
                    <a:lnTo>
                      <a:pt x="308" y="228"/>
                    </a:lnTo>
                    <a:lnTo>
                      <a:pt x="306" y="232"/>
                    </a:lnTo>
                    <a:lnTo>
                      <a:pt x="301" y="235"/>
                    </a:lnTo>
                    <a:lnTo>
                      <a:pt x="297" y="238"/>
                    </a:lnTo>
                    <a:lnTo>
                      <a:pt x="297" y="242"/>
                    </a:lnTo>
                    <a:lnTo>
                      <a:pt x="296" y="247"/>
                    </a:lnTo>
                    <a:lnTo>
                      <a:pt x="295" y="251"/>
                    </a:lnTo>
                    <a:lnTo>
                      <a:pt x="294" y="255"/>
                    </a:lnTo>
                    <a:lnTo>
                      <a:pt x="290" y="263"/>
                    </a:lnTo>
                    <a:lnTo>
                      <a:pt x="285" y="272"/>
                    </a:lnTo>
                    <a:lnTo>
                      <a:pt x="279" y="280"/>
                    </a:lnTo>
                    <a:lnTo>
                      <a:pt x="273" y="287"/>
                    </a:lnTo>
                    <a:lnTo>
                      <a:pt x="273" y="289"/>
                    </a:lnTo>
                    <a:lnTo>
                      <a:pt x="271" y="291"/>
                    </a:lnTo>
                    <a:lnTo>
                      <a:pt x="270" y="293"/>
                    </a:lnTo>
                    <a:lnTo>
                      <a:pt x="269" y="295"/>
                    </a:lnTo>
                    <a:lnTo>
                      <a:pt x="269" y="300"/>
                    </a:lnTo>
                    <a:lnTo>
                      <a:pt x="268" y="305"/>
                    </a:lnTo>
                    <a:lnTo>
                      <a:pt x="267" y="309"/>
                    </a:lnTo>
                    <a:lnTo>
                      <a:pt x="265" y="314"/>
                    </a:lnTo>
                    <a:lnTo>
                      <a:pt x="265" y="317"/>
                    </a:lnTo>
                    <a:lnTo>
                      <a:pt x="264" y="318"/>
                    </a:lnTo>
                    <a:lnTo>
                      <a:pt x="263" y="320"/>
                    </a:lnTo>
                    <a:lnTo>
                      <a:pt x="262" y="322"/>
                    </a:lnTo>
                    <a:lnTo>
                      <a:pt x="259" y="325"/>
                    </a:lnTo>
                    <a:lnTo>
                      <a:pt x="252" y="333"/>
                    </a:lnTo>
                    <a:lnTo>
                      <a:pt x="245" y="339"/>
                    </a:lnTo>
                    <a:lnTo>
                      <a:pt x="241" y="343"/>
                    </a:lnTo>
                    <a:lnTo>
                      <a:pt x="236" y="345"/>
                    </a:lnTo>
                    <a:lnTo>
                      <a:pt x="232" y="345"/>
                    </a:lnTo>
                    <a:lnTo>
                      <a:pt x="230" y="347"/>
                    </a:lnTo>
                    <a:lnTo>
                      <a:pt x="228" y="349"/>
                    </a:lnTo>
                    <a:lnTo>
                      <a:pt x="226" y="350"/>
                    </a:lnTo>
                    <a:lnTo>
                      <a:pt x="224" y="353"/>
                    </a:lnTo>
                    <a:lnTo>
                      <a:pt x="222" y="357"/>
                    </a:lnTo>
                    <a:lnTo>
                      <a:pt x="219" y="361"/>
                    </a:lnTo>
                    <a:lnTo>
                      <a:pt x="216" y="366"/>
                    </a:lnTo>
                    <a:lnTo>
                      <a:pt x="213" y="370"/>
                    </a:lnTo>
                    <a:lnTo>
                      <a:pt x="210" y="374"/>
                    </a:lnTo>
                    <a:lnTo>
                      <a:pt x="207" y="378"/>
                    </a:lnTo>
                    <a:lnTo>
                      <a:pt x="203" y="379"/>
                    </a:lnTo>
                    <a:lnTo>
                      <a:pt x="200" y="381"/>
                    </a:lnTo>
                    <a:lnTo>
                      <a:pt x="196" y="381"/>
                    </a:lnTo>
                    <a:lnTo>
                      <a:pt x="192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7" y="387"/>
                    </a:lnTo>
                    <a:lnTo>
                      <a:pt x="183" y="387"/>
                    </a:lnTo>
                    <a:lnTo>
                      <a:pt x="181" y="389"/>
                    </a:lnTo>
                    <a:lnTo>
                      <a:pt x="180" y="390"/>
                    </a:lnTo>
                    <a:lnTo>
                      <a:pt x="179" y="392"/>
                    </a:lnTo>
                    <a:lnTo>
                      <a:pt x="177" y="394"/>
                    </a:lnTo>
                    <a:lnTo>
                      <a:pt x="176" y="396"/>
                    </a:lnTo>
                    <a:lnTo>
                      <a:pt x="174" y="398"/>
                    </a:lnTo>
                    <a:lnTo>
                      <a:pt x="172" y="400"/>
                    </a:lnTo>
                    <a:lnTo>
                      <a:pt x="171" y="401"/>
                    </a:lnTo>
                    <a:lnTo>
                      <a:pt x="169" y="402"/>
                    </a:lnTo>
                    <a:lnTo>
                      <a:pt x="168" y="403"/>
                    </a:lnTo>
                    <a:lnTo>
                      <a:pt x="166" y="403"/>
                    </a:lnTo>
                    <a:lnTo>
                      <a:pt x="164" y="404"/>
                    </a:lnTo>
                    <a:lnTo>
                      <a:pt x="163" y="404"/>
                    </a:lnTo>
                    <a:lnTo>
                      <a:pt x="161" y="404"/>
                    </a:lnTo>
                    <a:lnTo>
                      <a:pt x="159" y="405"/>
                    </a:lnTo>
                    <a:lnTo>
                      <a:pt x="157" y="405"/>
                    </a:lnTo>
                    <a:lnTo>
                      <a:pt x="152" y="411"/>
                    </a:lnTo>
                    <a:lnTo>
                      <a:pt x="144" y="417"/>
                    </a:lnTo>
                    <a:lnTo>
                      <a:pt x="137" y="422"/>
                    </a:lnTo>
                    <a:lnTo>
                      <a:pt x="129" y="429"/>
                    </a:lnTo>
                    <a:lnTo>
                      <a:pt x="126" y="431"/>
                    </a:lnTo>
                    <a:lnTo>
                      <a:pt x="122" y="434"/>
                    </a:lnTo>
                    <a:lnTo>
                      <a:pt x="117" y="437"/>
                    </a:lnTo>
                    <a:lnTo>
                      <a:pt x="113" y="439"/>
                    </a:lnTo>
                    <a:lnTo>
                      <a:pt x="109" y="441"/>
                    </a:lnTo>
                    <a:lnTo>
                      <a:pt x="105" y="441"/>
                    </a:lnTo>
                    <a:lnTo>
                      <a:pt x="101" y="442"/>
                    </a:lnTo>
                    <a:lnTo>
                      <a:pt x="97" y="443"/>
                    </a:lnTo>
                    <a:lnTo>
                      <a:pt x="96" y="445"/>
                    </a:lnTo>
                    <a:lnTo>
                      <a:pt x="96" y="447"/>
                    </a:lnTo>
                    <a:lnTo>
                      <a:pt x="95" y="449"/>
                    </a:lnTo>
                    <a:lnTo>
                      <a:pt x="94" y="450"/>
                    </a:lnTo>
                    <a:lnTo>
                      <a:pt x="92" y="451"/>
                    </a:lnTo>
                    <a:lnTo>
                      <a:pt x="91" y="452"/>
                    </a:lnTo>
                    <a:lnTo>
                      <a:pt x="89" y="453"/>
                    </a:lnTo>
                    <a:lnTo>
                      <a:pt x="88" y="453"/>
                    </a:lnTo>
                    <a:lnTo>
                      <a:pt x="84" y="454"/>
                    </a:lnTo>
                    <a:lnTo>
                      <a:pt x="81" y="455"/>
                    </a:lnTo>
                    <a:lnTo>
                      <a:pt x="79" y="456"/>
                    </a:lnTo>
                    <a:lnTo>
                      <a:pt x="77" y="457"/>
                    </a:lnTo>
                    <a:lnTo>
                      <a:pt x="76" y="457"/>
                    </a:lnTo>
                    <a:lnTo>
                      <a:pt x="74" y="459"/>
                    </a:lnTo>
                    <a:lnTo>
                      <a:pt x="70" y="463"/>
                    </a:lnTo>
                    <a:lnTo>
                      <a:pt x="66" y="467"/>
                    </a:lnTo>
                    <a:lnTo>
                      <a:pt x="61" y="472"/>
                    </a:lnTo>
                    <a:lnTo>
                      <a:pt x="57" y="476"/>
                    </a:lnTo>
                    <a:lnTo>
                      <a:pt x="56" y="477"/>
                    </a:lnTo>
                    <a:lnTo>
                      <a:pt x="54" y="477"/>
                    </a:lnTo>
                    <a:lnTo>
                      <a:pt x="52" y="477"/>
                    </a:lnTo>
                    <a:lnTo>
                      <a:pt x="51" y="478"/>
                    </a:lnTo>
                    <a:lnTo>
                      <a:pt x="49" y="478"/>
                    </a:lnTo>
                    <a:lnTo>
                      <a:pt x="48" y="479"/>
                    </a:lnTo>
                    <a:lnTo>
                      <a:pt x="46" y="480"/>
                    </a:lnTo>
                    <a:lnTo>
                      <a:pt x="45" y="481"/>
                    </a:lnTo>
                    <a:lnTo>
                      <a:pt x="40" y="487"/>
                    </a:lnTo>
                    <a:lnTo>
                      <a:pt x="33" y="494"/>
                    </a:lnTo>
                    <a:lnTo>
                      <a:pt x="30" y="497"/>
                    </a:lnTo>
                    <a:lnTo>
                      <a:pt x="28" y="501"/>
                    </a:lnTo>
                    <a:lnTo>
                      <a:pt x="24" y="503"/>
                    </a:lnTo>
                    <a:lnTo>
                      <a:pt x="21" y="505"/>
                    </a:lnTo>
                    <a:lnTo>
                      <a:pt x="16" y="505"/>
                    </a:lnTo>
                    <a:lnTo>
                      <a:pt x="12" y="505"/>
                    </a:lnTo>
                    <a:lnTo>
                      <a:pt x="9" y="505"/>
                    </a:lnTo>
                    <a:lnTo>
                      <a:pt x="5" y="505"/>
                    </a:lnTo>
                    <a:lnTo>
                      <a:pt x="3" y="502"/>
                    </a:lnTo>
                    <a:lnTo>
                      <a:pt x="0" y="500"/>
                    </a:lnTo>
                    <a:lnTo>
                      <a:pt x="0" y="498"/>
                    </a:lnTo>
                    <a:lnTo>
                      <a:pt x="0" y="496"/>
                    </a:lnTo>
                    <a:lnTo>
                      <a:pt x="8" y="490"/>
                    </a:lnTo>
                    <a:lnTo>
                      <a:pt x="15" y="483"/>
                    </a:lnTo>
                    <a:lnTo>
                      <a:pt x="21" y="477"/>
                    </a:lnTo>
                    <a:lnTo>
                      <a:pt x="28" y="470"/>
                    </a:lnTo>
                    <a:lnTo>
                      <a:pt x="31" y="469"/>
                    </a:lnTo>
                    <a:lnTo>
                      <a:pt x="35" y="466"/>
                    </a:lnTo>
                    <a:lnTo>
                      <a:pt x="38" y="465"/>
                    </a:lnTo>
                    <a:lnTo>
                      <a:pt x="41" y="463"/>
                    </a:lnTo>
                    <a:lnTo>
                      <a:pt x="44" y="461"/>
                    </a:lnTo>
                    <a:lnTo>
                      <a:pt x="48" y="459"/>
                    </a:lnTo>
                    <a:lnTo>
                      <a:pt x="51" y="457"/>
                    </a:lnTo>
                    <a:lnTo>
                      <a:pt x="53" y="454"/>
                    </a:lnTo>
                    <a:lnTo>
                      <a:pt x="57" y="449"/>
                    </a:lnTo>
                    <a:lnTo>
                      <a:pt x="60" y="445"/>
                    </a:lnTo>
                    <a:lnTo>
                      <a:pt x="64" y="444"/>
                    </a:lnTo>
                    <a:lnTo>
                      <a:pt x="70" y="443"/>
                    </a:lnTo>
                    <a:lnTo>
                      <a:pt x="73" y="440"/>
                    </a:lnTo>
                    <a:lnTo>
                      <a:pt x="77" y="436"/>
                    </a:lnTo>
                    <a:lnTo>
                      <a:pt x="81" y="433"/>
                    </a:lnTo>
                    <a:lnTo>
                      <a:pt x="85" y="429"/>
                    </a:lnTo>
                    <a:lnTo>
                      <a:pt x="89" y="429"/>
                    </a:lnTo>
                    <a:lnTo>
                      <a:pt x="93" y="429"/>
                    </a:lnTo>
                    <a:lnTo>
                      <a:pt x="94" y="428"/>
                    </a:lnTo>
                    <a:lnTo>
                      <a:pt x="96" y="426"/>
                    </a:lnTo>
                    <a:lnTo>
                      <a:pt x="96" y="425"/>
                    </a:lnTo>
                    <a:lnTo>
                      <a:pt x="98" y="423"/>
                    </a:lnTo>
                    <a:lnTo>
                      <a:pt x="100" y="420"/>
                    </a:lnTo>
                    <a:lnTo>
                      <a:pt x="104" y="417"/>
                    </a:lnTo>
                    <a:lnTo>
                      <a:pt x="107" y="417"/>
                    </a:lnTo>
                    <a:lnTo>
                      <a:pt x="111" y="415"/>
                    </a:lnTo>
                    <a:lnTo>
                      <a:pt x="112" y="413"/>
                    </a:lnTo>
                    <a:lnTo>
                      <a:pt x="115" y="412"/>
                    </a:lnTo>
                    <a:lnTo>
                      <a:pt x="116" y="410"/>
                    </a:lnTo>
                    <a:lnTo>
                      <a:pt x="117" y="408"/>
                    </a:lnTo>
                    <a:lnTo>
                      <a:pt x="119" y="406"/>
                    </a:lnTo>
                    <a:lnTo>
                      <a:pt x="120" y="404"/>
                    </a:lnTo>
                    <a:lnTo>
                      <a:pt x="122" y="403"/>
                    </a:lnTo>
                    <a:lnTo>
                      <a:pt x="124" y="401"/>
                    </a:lnTo>
                    <a:lnTo>
                      <a:pt x="128" y="399"/>
                    </a:lnTo>
                    <a:lnTo>
                      <a:pt x="132" y="396"/>
                    </a:lnTo>
                    <a:lnTo>
                      <a:pt x="136" y="393"/>
                    </a:lnTo>
                    <a:lnTo>
                      <a:pt x="140" y="389"/>
                    </a:lnTo>
                    <a:lnTo>
                      <a:pt x="141" y="387"/>
                    </a:lnTo>
                    <a:lnTo>
                      <a:pt x="142" y="385"/>
                    </a:lnTo>
                    <a:lnTo>
                      <a:pt x="143" y="383"/>
                    </a:lnTo>
                    <a:lnTo>
                      <a:pt x="144" y="382"/>
                    </a:lnTo>
                    <a:lnTo>
                      <a:pt x="144" y="381"/>
                    </a:lnTo>
                    <a:lnTo>
                      <a:pt x="145" y="381"/>
                    </a:lnTo>
                    <a:lnTo>
                      <a:pt x="152" y="377"/>
                    </a:lnTo>
                    <a:lnTo>
                      <a:pt x="158" y="372"/>
                    </a:lnTo>
                    <a:lnTo>
                      <a:pt x="164" y="368"/>
                    </a:lnTo>
                    <a:lnTo>
                      <a:pt x="171" y="363"/>
                    </a:lnTo>
                    <a:lnTo>
                      <a:pt x="178" y="357"/>
                    </a:lnTo>
                    <a:lnTo>
                      <a:pt x="184" y="352"/>
                    </a:lnTo>
                    <a:lnTo>
                      <a:pt x="191" y="346"/>
                    </a:lnTo>
                    <a:lnTo>
                      <a:pt x="197" y="340"/>
                    </a:lnTo>
                    <a:lnTo>
                      <a:pt x="204" y="333"/>
                    </a:lnTo>
                    <a:lnTo>
                      <a:pt x="209" y="326"/>
                    </a:lnTo>
                    <a:lnTo>
                      <a:pt x="214" y="319"/>
                    </a:lnTo>
                    <a:lnTo>
                      <a:pt x="218" y="312"/>
                    </a:lnTo>
                    <a:lnTo>
                      <a:pt x="220" y="308"/>
                    </a:lnTo>
                    <a:lnTo>
                      <a:pt x="222" y="304"/>
                    </a:lnTo>
                    <a:lnTo>
                      <a:pt x="224" y="300"/>
                    </a:lnTo>
                    <a:lnTo>
                      <a:pt x="225" y="296"/>
                    </a:lnTo>
                    <a:lnTo>
                      <a:pt x="227" y="293"/>
                    </a:lnTo>
                    <a:lnTo>
                      <a:pt x="228" y="289"/>
                    </a:lnTo>
                    <a:lnTo>
                      <a:pt x="228" y="284"/>
                    </a:lnTo>
                    <a:lnTo>
                      <a:pt x="229" y="280"/>
                    </a:lnTo>
                    <a:lnTo>
                      <a:pt x="228" y="280"/>
                    </a:lnTo>
                    <a:lnTo>
                      <a:pt x="228" y="278"/>
                    </a:lnTo>
                    <a:lnTo>
                      <a:pt x="224" y="279"/>
                    </a:lnTo>
                    <a:lnTo>
                      <a:pt x="220" y="279"/>
                    </a:lnTo>
                    <a:lnTo>
                      <a:pt x="218" y="280"/>
                    </a:lnTo>
                    <a:lnTo>
                      <a:pt x="216" y="281"/>
                    </a:lnTo>
                    <a:lnTo>
                      <a:pt x="211" y="283"/>
                    </a:lnTo>
                    <a:lnTo>
                      <a:pt x="207" y="285"/>
                    </a:lnTo>
                    <a:lnTo>
                      <a:pt x="202" y="286"/>
                    </a:lnTo>
                    <a:lnTo>
                      <a:pt x="198" y="288"/>
                    </a:lnTo>
                    <a:lnTo>
                      <a:pt x="193" y="289"/>
                    </a:lnTo>
                    <a:lnTo>
                      <a:pt x="189" y="289"/>
                    </a:lnTo>
                    <a:lnTo>
                      <a:pt x="185" y="289"/>
                    </a:lnTo>
                    <a:lnTo>
                      <a:pt x="181" y="289"/>
                    </a:lnTo>
                    <a:lnTo>
                      <a:pt x="177" y="289"/>
                    </a:lnTo>
                    <a:lnTo>
                      <a:pt x="173" y="289"/>
                    </a:lnTo>
                    <a:lnTo>
                      <a:pt x="169" y="287"/>
                    </a:lnTo>
                    <a:lnTo>
                      <a:pt x="166" y="286"/>
                    </a:lnTo>
                    <a:lnTo>
                      <a:pt x="162" y="285"/>
                    </a:lnTo>
                    <a:lnTo>
                      <a:pt x="159" y="283"/>
                    </a:lnTo>
                    <a:lnTo>
                      <a:pt x="156" y="281"/>
                    </a:lnTo>
                    <a:lnTo>
                      <a:pt x="152" y="280"/>
                    </a:lnTo>
                    <a:lnTo>
                      <a:pt x="149" y="277"/>
                    </a:lnTo>
                    <a:lnTo>
                      <a:pt x="146" y="276"/>
                    </a:lnTo>
                    <a:lnTo>
                      <a:pt x="141" y="273"/>
                    </a:lnTo>
                    <a:lnTo>
                      <a:pt x="136" y="270"/>
                    </a:lnTo>
                    <a:lnTo>
                      <a:pt x="136" y="269"/>
                    </a:lnTo>
                    <a:lnTo>
                      <a:pt x="135" y="269"/>
                    </a:lnTo>
                    <a:lnTo>
                      <a:pt x="134" y="268"/>
                    </a:lnTo>
                    <a:lnTo>
                      <a:pt x="133" y="266"/>
                    </a:lnTo>
                    <a:lnTo>
                      <a:pt x="133" y="265"/>
                    </a:lnTo>
                    <a:lnTo>
                      <a:pt x="132" y="264"/>
                    </a:lnTo>
                    <a:lnTo>
                      <a:pt x="132" y="261"/>
                    </a:lnTo>
                    <a:lnTo>
                      <a:pt x="132" y="259"/>
                    </a:lnTo>
                    <a:lnTo>
                      <a:pt x="132" y="258"/>
                    </a:lnTo>
                    <a:lnTo>
                      <a:pt x="131" y="257"/>
                    </a:lnTo>
                    <a:lnTo>
                      <a:pt x="131" y="255"/>
                    </a:lnTo>
                    <a:lnTo>
                      <a:pt x="131" y="254"/>
                    </a:lnTo>
                    <a:lnTo>
                      <a:pt x="131" y="253"/>
                    </a:lnTo>
                    <a:lnTo>
                      <a:pt x="132" y="252"/>
                    </a:lnTo>
                    <a:lnTo>
                      <a:pt x="132" y="250"/>
                    </a:lnTo>
                    <a:lnTo>
                      <a:pt x="132" y="249"/>
                    </a:lnTo>
                    <a:lnTo>
                      <a:pt x="135" y="246"/>
                    </a:lnTo>
                    <a:lnTo>
                      <a:pt x="138" y="244"/>
                    </a:lnTo>
                    <a:lnTo>
                      <a:pt x="141" y="241"/>
                    </a:lnTo>
                    <a:lnTo>
                      <a:pt x="144" y="239"/>
                    </a:lnTo>
                    <a:lnTo>
                      <a:pt x="152" y="234"/>
                    </a:lnTo>
                    <a:lnTo>
                      <a:pt x="160" y="230"/>
                    </a:lnTo>
                    <a:lnTo>
                      <a:pt x="167" y="227"/>
                    </a:lnTo>
                    <a:lnTo>
                      <a:pt x="172" y="225"/>
                    </a:lnTo>
                    <a:lnTo>
                      <a:pt x="177" y="224"/>
                    </a:lnTo>
                    <a:lnTo>
                      <a:pt x="183" y="222"/>
                    </a:lnTo>
                    <a:lnTo>
                      <a:pt x="188" y="221"/>
                    </a:lnTo>
                    <a:lnTo>
                      <a:pt x="195" y="220"/>
                    </a:lnTo>
                    <a:lnTo>
                      <a:pt x="198" y="219"/>
                    </a:lnTo>
                    <a:lnTo>
                      <a:pt x="200" y="217"/>
                    </a:lnTo>
                    <a:lnTo>
                      <a:pt x="203" y="216"/>
                    </a:lnTo>
                    <a:lnTo>
                      <a:pt x="205" y="213"/>
                    </a:lnTo>
                    <a:lnTo>
                      <a:pt x="207" y="212"/>
                    </a:lnTo>
                    <a:lnTo>
                      <a:pt x="209" y="209"/>
                    </a:lnTo>
                    <a:lnTo>
                      <a:pt x="212" y="208"/>
                    </a:lnTo>
                    <a:lnTo>
                      <a:pt x="215" y="206"/>
                    </a:lnTo>
                    <a:lnTo>
                      <a:pt x="218" y="205"/>
                    </a:lnTo>
                    <a:lnTo>
                      <a:pt x="222" y="204"/>
                    </a:lnTo>
                    <a:lnTo>
                      <a:pt x="226" y="202"/>
                    </a:lnTo>
                    <a:lnTo>
                      <a:pt x="230" y="201"/>
                    </a:lnTo>
                    <a:lnTo>
                      <a:pt x="235" y="200"/>
                    </a:lnTo>
                    <a:lnTo>
                      <a:pt x="239" y="198"/>
                    </a:lnTo>
                    <a:lnTo>
                      <a:pt x="242" y="197"/>
                    </a:lnTo>
                    <a:lnTo>
                      <a:pt x="246" y="195"/>
                    </a:lnTo>
                    <a:lnTo>
                      <a:pt x="248" y="193"/>
                    </a:lnTo>
                    <a:lnTo>
                      <a:pt x="249" y="191"/>
                    </a:lnTo>
                    <a:lnTo>
                      <a:pt x="250" y="189"/>
                    </a:lnTo>
                    <a:lnTo>
                      <a:pt x="252" y="187"/>
                    </a:lnTo>
                    <a:lnTo>
                      <a:pt x="253" y="184"/>
                    </a:lnTo>
                    <a:lnTo>
                      <a:pt x="254" y="182"/>
                    </a:lnTo>
                    <a:lnTo>
                      <a:pt x="256" y="180"/>
                    </a:lnTo>
                    <a:lnTo>
                      <a:pt x="257" y="179"/>
                    </a:lnTo>
                    <a:lnTo>
                      <a:pt x="261" y="176"/>
                    </a:lnTo>
                    <a:lnTo>
                      <a:pt x="266" y="175"/>
                    </a:lnTo>
                    <a:lnTo>
                      <a:pt x="269" y="173"/>
                    </a:lnTo>
                    <a:lnTo>
                      <a:pt x="270" y="172"/>
                    </a:lnTo>
                    <a:lnTo>
                      <a:pt x="273" y="171"/>
                    </a:lnTo>
                    <a:lnTo>
                      <a:pt x="273" y="169"/>
                    </a:lnTo>
                    <a:lnTo>
                      <a:pt x="273" y="160"/>
                    </a:lnTo>
                    <a:lnTo>
                      <a:pt x="273" y="152"/>
                    </a:lnTo>
                    <a:lnTo>
                      <a:pt x="273" y="144"/>
                    </a:lnTo>
                    <a:lnTo>
                      <a:pt x="273" y="136"/>
                    </a:lnTo>
                    <a:lnTo>
                      <a:pt x="274" y="133"/>
                    </a:lnTo>
                    <a:lnTo>
                      <a:pt x="275" y="127"/>
                    </a:lnTo>
                    <a:lnTo>
                      <a:pt x="276" y="118"/>
                    </a:lnTo>
                    <a:lnTo>
                      <a:pt x="277" y="108"/>
                    </a:lnTo>
                    <a:lnTo>
                      <a:pt x="278" y="98"/>
                    </a:lnTo>
                    <a:lnTo>
                      <a:pt x="279" y="90"/>
                    </a:lnTo>
                    <a:lnTo>
                      <a:pt x="279" y="83"/>
                    </a:lnTo>
                    <a:lnTo>
                      <a:pt x="279" y="79"/>
                    </a:lnTo>
                    <a:lnTo>
                      <a:pt x="278" y="76"/>
                    </a:lnTo>
                    <a:lnTo>
                      <a:pt x="278" y="70"/>
                    </a:lnTo>
                    <a:lnTo>
                      <a:pt x="277" y="60"/>
                    </a:lnTo>
                    <a:lnTo>
                      <a:pt x="276" y="50"/>
                    </a:lnTo>
                    <a:lnTo>
                      <a:pt x="275" y="40"/>
                    </a:lnTo>
                    <a:lnTo>
                      <a:pt x="274" y="31"/>
                    </a:lnTo>
                    <a:lnTo>
                      <a:pt x="274" y="24"/>
                    </a:lnTo>
                    <a:lnTo>
                      <a:pt x="273" y="22"/>
                    </a:lnTo>
                    <a:lnTo>
                      <a:pt x="276" y="17"/>
                    </a:lnTo>
                    <a:lnTo>
                      <a:pt x="277" y="12"/>
                    </a:lnTo>
                    <a:lnTo>
                      <a:pt x="280" y="7"/>
                    </a:lnTo>
                    <a:lnTo>
                      <a:pt x="281" y="1"/>
                    </a:lnTo>
                    <a:lnTo>
                      <a:pt x="285" y="2"/>
                    </a:lnTo>
                    <a:lnTo>
                      <a:pt x="286" y="1"/>
                    </a:lnTo>
                    <a:lnTo>
                      <a:pt x="287" y="1"/>
                    </a:lnTo>
                    <a:lnTo>
                      <a:pt x="28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ṧliḓé">
                <a:extLst>
                  <a:ext uri="{FF2B5EF4-FFF2-40B4-BE49-F238E27FC236}">
                    <a16:creationId xmlns:a16="http://schemas.microsoft.com/office/drawing/2014/main" id="{CB786020-244F-274B-8762-0BA27D9E0241}"/>
                  </a:ext>
                </a:extLst>
              </p:cNvPr>
              <p:cNvSpPr/>
              <p:nvPr/>
            </p:nvSpPr>
            <p:spPr bwMode="auto">
              <a:xfrm>
                <a:off x="8896351" y="3289301"/>
                <a:ext cx="249238" cy="231775"/>
              </a:xfrm>
              <a:custGeom>
                <a:avLst/>
                <a:gdLst>
                  <a:gd name="T0" fmla="*/ 5 w 157"/>
                  <a:gd name="T1" fmla="*/ 0 h 146"/>
                  <a:gd name="T2" fmla="*/ 9 w 157"/>
                  <a:gd name="T3" fmla="*/ 0 h 146"/>
                  <a:gd name="T4" fmla="*/ 11 w 157"/>
                  <a:gd name="T5" fmla="*/ 2 h 146"/>
                  <a:gd name="T6" fmla="*/ 14 w 157"/>
                  <a:gd name="T7" fmla="*/ 4 h 146"/>
                  <a:gd name="T8" fmla="*/ 17 w 157"/>
                  <a:gd name="T9" fmla="*/ 7 h 146"/>
                  <a:gd name="T10" fmla="*/ 19 w 157"/>
                  <a:gd name="T11" fmla="*/ 11 h 146"/>
                  <a:gd name="T12" fmla="*/ 27 w 157"/>
                  <a:gd name="T13" fmla="*/ 19 h 146"/>
                  <a:gd name="T14" fmla="*/ 37 w 157"/>
                  <a:gd name="T15" fmla="*/ 28 h 146"/>
                  <a:gd name="T16" fmla="*/ 45 w 157"/>
                  <a:gd name="T17" fmla="*/ 38 h 146"/>
                  <a:gd name="T18" fmla="*/ 49 w 157"/>
                  <a:gd name="T19" fmla="*/ 49 h 146"/>
                  <a:gd name="T20" fmla="*/ 54 w 157"/>
                  <a:gd name="T21" fmla="*/ 56 h 146"/>
                  <a:gd name="T22" fmla="*/ 61 w 157"/>
                  <a:gd name="T23" fmla="*/ 61 h 146"/>
                  <a:gd name="T24" fmla="*/ 64 w 157"/>
                  <a:gd name="T25" fmla="*/ 66 h 146"/>
                  <a:gd name="T26" fmla="*/ 72 w 157"/>
                  <a:gd name="T27" fmla="*/ 72 h 146"/>
                  <a:gd name="T28" fmla="*/ 85 w 157"/>
                  <a:gd name="T29" fmla="*/ 81 h 146"/>
                  <a:gd name="T30" fmla="*/ 99 w 157"/>
                  <a:gd name="T31" fmla="*/ 90 h 146"/>
                  <a:gd name="T32" fmla="*/ 113 w 157"/>
                  <a:gd name="T33" fmla="*/ 98 h 146"/>
                  <a:gd name="T34" fmla="*/ 121 w 157"/>
                  <a:gd name="T35" fmla="*/ 104 h 146"/>
                  <a:gd name="T36" fmla="*/ 124 w 157"/>
                  <a:gd name="T37" fmla="*/ 104 h 146"/>
                  <a:gd name="T38" fmla="*/ 127 w 157"/>
                  <a:gd name="T39" fmla="*/ 104 h 146"/>
                  <a:gd name="T40" fmla="*/ 131 w 157"/>
                  <a:gd name="T41" fmla="*/ 104 h 146"/>
                  <a:gd name="T42" fmla="*/ 138 w 157"/>
                  <a:gd name="T43" fmla="*/ 108 h 146"/>
                  <a:gd name="T44" fmla="*/ 148 w 157"/>
                  <a:gd name="T45" fmla="*/ 114 h 146"/>
                  <a:gd name="T46" fmla="*/ 154 w 157"/>
                  <a:gd name="T47" fmla="*/ 119 h 146"/>
                  <a:gd name="T48" fmla="*/ 157 w 157"/>
                  <a:gd name="T49" fmla="*/ 125 h 146"/>
                  <a:gd name="T50" fmla="*/ 156 w 157"/>
                  <a:gd name="T51" fmla="*/ 130 h 146"/>
                  <a:gd name="T52" fmla="*/ 155 w 157"/>
                  <a:gd name="T53" fmla="*/ 135 h 146"/>
                  <a:gd name="T54" fmla="*/ 153 w 157"/>
                  <a:gd name="T55" fmla="*/ 139 h 146"/>
                  <a:gd name="T56" fmla="*/ 149 w 157"/>
                  <a:gd name="T57" fmla="*/ 141 h 146"/>
                  <a:gd name="T58" fmla="*/ 145 w 157"/>
                  <a:gd name="T59" fmla="*/ 142 h 146"/>
                  <a:gd name="T60" fmla="*/ 136 w 157"/>
                  <a:gd name="T61" fmla="*/ 142 h 146"/>
                  <a:gd name="T62" fmla="*/ 122 w 157"/>
                  <a:gd name="T63" fmla="*/ 139 h 146"/>
                  <a:gd name="T64" fmla="*/ 112 w 157"/>
                  <a:gd name="T65" fmla="*/ 137 h 146"/>
                  <a:gd name="T66" fmla="*/ 107 w 157"/>
                  <a:gd name="T67" fmla="*/ 137 h 146"/>
                  <a:gd name="T68" fmla="*/ 104 w 157"/>
                  <a:gd name="T69" fmla="*/ 138 h 146"/>
                  <a:gd name="T70" fmla="*/ 100 w 157"/>
                  <a:gd name="T71" fmla="*/ 141 h 146"/>
                  <a:gd name="T72" fmla="*/ 94 w 157"/>
                  <a:gd name="T73" fmla="*/ 144 h 146"/>
                  <a:gd name="T74" fmla="*/ 85 w 157"/>
                  <a:gd name="T75" fmla="*/ 146 h 146"/>
                  <a:gd name="T76" fmla="*/ 76 w 157"/>
                  <a:gd name="T77" fmla="*/ 146 h 146"/>
                  <a:gd name="T78" fmla="*/ 67 w 157"/>
                  <a:gd name="T79" fmla="*/ 145 h 146"/>
                  <a:gd name="T80" fmla="*/ 61 w 157"/>
                  <a:gd name="T81" fmla="*/ 140 h 146"/>
                  <a:gd name="T82" fmla="*/ 57 w 157"/>
                  <a:gd name="T83" fmla="*/ 134 h 146"/>
                  <a:gd name="T84" fmla="*/ 51 w 157"/>
                  <a:gd name="T85" fmla="*/ 128 h 146"/>
                  <a:gd name="T86" fmla="*/ 46 w 157"/>
                  <a:gd name="T87" fmla="*/ 122 h 146"/>
                  <a:gd name="T88" fmla="*/ 41 w 157"/>
                  <a:gd name="T89" fmla="*/ 115 h 146"/>
                  <a:gd name="T90" fmla="*/ 38 w 157"/>
                  <a:gd name="T91" fmla="*/ 107 h 146"/>
                  <a:gd name="T92" fmla="*/ 33 w 157"/>
                  <a:gd name="T93" fmla="*/ 93 h 146"/>
                  <a:gd name="T94" fmla="*/ 29 w 157"/>
                  <a:gd name="T95" fmla="*/ 79 h 146"/>
                  <a:gd name="T96" fmla="*/ 25 w 157"/>
                  <a:gd name="T97" fmla="*/ 70 h 146"/>
                  <a:gd name="T98" fmla="*/ 16 w 157"/>
                  <a:gd name="T99" fmla="*/ 54 h 146"/>
                  <a:gd name="T100" fmla="*/ 7 w 157"/>
                  <a:gd name="T101" fmla="*/ 38 h 146"/>
                  <a:gd name="T102" fmla="*/ 3 w 157"/>
                  <a:gd name="T103" fmla="*/ 27 h 146"/>
                  <a:gd name="T104" fmla="*/ 0 w 157"/>
                  <a:gd name="T105" fmla="*/ 17 h 146"/>
                  <a:gd name="T106" fmla="*/ 0 w 157"/>
                  <a:gd name="T107" fmla="*/ 8 h 146"/>
                  <a:gd name="T108" fmla="*/ 0 w 157"/>
                  <a:gd name="T109" fmla="*/ 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" h="146">
                    <a:moveTo>
                      <a:pt x="1" y="0"/>
                    </a:moveTo>
                    <a:lnTo>
                      <a:pt x="5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1" y="2"/>
                    </a:lnTo>
                    <a:lnTo>
                      <a:pt x="13" y="3"/>
                    </a:lnTo>
                    <a:lnTo>
                      <a:pt x="14" y="4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9" y="11"/>
                    </a:lnTo>
                    <a:lnTo>
                      <a:pt x="21" y="14"/>
                    </a:lnTo>
                    <a:lnTo>
                      <a:pt x="27" y="19"/>
                    </a:lnTo>
                    <a:lnTo>
                      <a:pt x="33" y="24"/>
                    </a:lnTo>
                    <a:lnTo>
                      <a:pt x="37" y="28"/>
                    </a:lnTo>
                    <a:lnTo>
                      <a:pt x="42" y="33"/>
                    </a:lnTo>
                    <a:lnTo>
                      <a:pt x="45" y="38"/>
                    </a:lnTo>
                    <a:lnTo>
                      <a:pt x="47" y="43"/>
                    </a:lnTo>
                    <a:lnTo>
                      <a:pt x="49" y="49"/>
                    </a:lnTo>
                    <a:lnTo>
                      <a:pt x="51" y="54"/>
                    </a:lnTo>
                    <a:lnTo>
                      <a:pt x="54" y="56"/>
                    </a:lnTo>
                    <a:lnTo>
                      <a:pt x="57" y="58"/>
                    </a:lnTo>
                    <a:lnTo>
                      <a:pt x="61" y="61"/>
                    </a:lnTo>
                    <a:lnTo>
                      <a:pt x="63" y="63"/>
                    </a:lnTo>
                    <a:lnTo>
                      <a:pt x="64" y="66"/>
                    </a:lnTo>
                    <a:lnTo>
                      <a:pt x="65" y="68"/>
                    </a:lnTo>
                    <a:lnTo>
                      <a:pt x="72" y="72"/>
                    </a:lnTo>
                    <a:lnTo>
                      <a:pt x="78" y="77"/>
                    </a:lnTo>
                    <a:lnTo>
                      <a:pt x="85" y="81"/>
                    </a:lnTo>
                    <a:lnTo>
                      <a:pt x="92" y="85"/>
                    </a:lnTo>
                    <a:lnTo>
                      <a:pt x="99" y="90"/>
                    </a:lnTo>
                    <a:lnTo>
                      <a:pt x="106" y="94"/>
                    </a:lnTo>
                    <a:lnTo>
                      <a:pt x="113" y="98"/>
                    </a:lnTo>
                    <a:lnTo>
                      <a:pt x="119" y="102"/>
                    </a:lnTo>
                    <a:lnTo>
                      <a:pt x="121" y="104"/>
                    </a:lnTo>
                    <a:lnTo>
                      <a:pt x="122" y="104"/>
                    </a:lnTo>
                    <a:lnTo>
                      <a:pt x="124" y="104"/>
                    </a:lnTo>
                    <a:lnTo>
                      <a:pt x="125" y="104"/>
                    </a:lnTo>
                    <a:lnTo>
                      <a:pt x="127" y="104"/>
                    </a:lnTo>
                    <a:lnTo>
                      <a:pt x="129" y="104"/>
                    </a:lnTo>
                    <a:lnTo>
                      <a:pt x="131" y="104"/>
                    </a:lnTo>
                    <a:lnTo>
                      <a:pt x="133" y="105"/>
                    </a:lnTo>
                    <a:lnTo>
                      <a:pt x="138" y="108"/>
                    </a:lnTo>
                    <a:lnTo>
                      <a:pt x="145" y="113"/>
                    </a:lnTo>
                    <a:lnTo>
                      <a:pt x="148" y="114"/>
                    </a:lnTo>
                    <a:lnTo>
                      <a:pt x="151" y="117"/>
                    </a:lnTo>
                    <a:lnTo>
                      <a:pt x="154" y="119"/>
                    </a:lnTo>
                    <a:lnTo>
                      <a:pt x="156" y="122"/>
                    </a:lnTo>
                    <a:lnTo>
                      <a:pt x="157" y="125"/>
                    </a:lnTo>
                    <a:lnTo>
                      <a:pt x="157" y="128"/>
                    </a:lnTo>
                    <a:lnTo>
                      <a:pt x="156" y="130"/>
                    </a:lnTo>
                    <a:lnTo>
                      <a:pt x="156" y="133"/>
                    </a:lnTo>
                    <a:lnTo>
                      <a:pt x="155" y="135"/>
                    </a:lnTo>
                    <a:lnTo>
                      <a:pt x="154" y="137"/>
                    </a:lnTo>
                    <a:lnTo>
                      <a:pt x="153" y="139"/>
                    </a:lnTo>
                    <a:lnTo>
                      <a:pt x="151" y="140"/>
                    </a:lnTo>
                    <a:lnTo>
                      <a:pt x="149" y="141"/>
                    </a:lnTo>
                    <a:lnTo>
                      <a:pt x="147" y="142"/>
                    </a:lnTo>
                    <a:lnTo>
                      <a:pt x="145" y="142"/>
                    </a:lnTo>
                    <a:lnTo>
                      <a:pt x="142" y="142"/>
                    </a:lnTo>
                    <a:lnTo>
                      <a:pt x="136" y="142"/>
                    </a:lnTo>
                    <a:lnTo>
                      <a:pt x="129" y="141"/>
                    </a:lnTo>
                    <a:lnTo>
                      <a:pt x="122" y="139"/>
                    </a:lnTo>
                    <a:lnTo>
                      <a:pt x="117" y="138"/>
                    </a:lnTo>
                    <a:lnTo>
                      <a:pt x="112" y="137"/>
                    </a:lnTo>
                    <a:lnTo>
                      <a:pt x="109" y="136"/>
                    </a:lnTo>
                    <a:lnTo>
                      <a:pt x="107" y="137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3" y="139"/>
                    </a:lnTo>
                    <a:lnTo>
                      <a:pt x="100" y="141"/>
                    </a:lnTo>
                    <a:lnTo>
                      <a:pt x="98" y="142"/>
                    </a:lnTo>
                    <a:lnTo>
                      <a:pt x="94" y="144"/>
                    </a:lnTo>
                    <a:lnTo>
                      <a:pt x="90" y="145"/>
                    </a:lnTo>
                    <a:lnTo>
                      <a:pt x="85" y="146"/>
                    </a:lnTo>
                    <a:lnTo>
                      <a:pt x="81" y="146"/>
                    </a:lnTo>
                    <a:lnTo>
                      <a:pt x="76" y="146"/>
                    </a:lnTo>
                    <a:lnTo>
                      <a:pt x="72" y="146"/>
                    </a:lnTo>
                    <a:lnTo>
                      <a:pt x="67" y="145"/>
                    </a:lnTo>
                    <a:lnTo>
                      <a:pt x="63" y="144"/>
                    </a:lnTo>
                    <a:lnTo>
                      <a:pt x="61" y="140"/>
                    </a:lnTo>
                    <a:lnTo>
                      <a:pt x="59" y="136"/>
                    </a:lnTo>
                    <a:lnTo>
                      <a:pt x="57" y="134"/>
                    </a:lnTo>
                    <a:lnTo>
                      <a:pt x="54" y="130"/>
                    </a:lnTo>
                    <a:lnTo>
                      <a:pt x="51" y="128"/>
                    </a:lnTo>
                    <a:lnTo>
                      <a:pt x="49" y="125"/>
                    </a:lnTo>
                    <a:lnTo>
                      <a:pt x="46" y="122"/>
                    </a:lnTo>
                    <a:lnTo>
                      <a:pt x="44" y="118"/>
                    </a:lnTo>
                    <a:lnTo>
                      <a:pt x="41" y="115"/>
                    </a:lnTo>
                    <a:lnTo>
                      <a:pt x="40" y="111"/>
                    </a:lnTo>
                    <a:lnTo>
                      <a:pt x="38" y="107"/>
                    </a:lnTo>
                    <a:lnTo>
                      <a:pt x="37" y="102"/>
                    </a:lnTo>
                    <a:lnTo>
                      <a:pt x="33" y="93"/>
                    </a:lnTo>
                    <a:lnTo>
                      <a:pt x="31" y="84"/>
                    </a:lnTo>
                    <a:lnTo>
                      <a:pt x="29" y="79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1" y="65"/>
                    </a:lnTo>
                    <a:lnTo>
                      <a:pt x="16" y="54"/>
                    </a:lnTo>
                    <a:lnTo>
                      <a:pt x="9" y="44"/>
                    </a:lnTo>
                    <a:lnTo>
                      <a:pt x="7" y="38"/>
                    </a:lnTo>
                    <a:lnTo>
                      <a:pt x="5" y="33"/>
                    </a:lnTo>
                    <a:lnTo>
                      <a:pt x="3" y="27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ṣļíḍè">
                <a:extLst>
                  <a:ext uri="{FF2B5EF4-FFF2-40B4-BE49-F238E27FC236}">
                    <a16:creationId xmlns:a16="http://schemas.microsoft.com/office/drawing/2014/main" id="{2BC950FD-B080-2A4F-BBA9-0CC4A72D8AAE}"/>
                  </a:ext>
                </a:extLst>
              </p:cNvPr>
              <p:cNvSpPr/>
              <p:nvPr/>
            </p:nvSpPr>
            <p:spPr bwMode="auto">
              <a:xfrm>
                <a:off x="5351463" y="2697163"/>
                <a:ext cx="750888" cy="952500"/>
              </a:xfrm>
              <a:custGeom>
                <a:avLst/>
                <a:gdLst>
                  <a:gd name="T0" fmla="*/ 18 w 473"/>
                  <a:gd name="T1" fmla="*/ 229 h 600"/>
                  <a:gd name="T2" fmla="*/ 1 w 473"/>
                  <a:gd name="T3" fmla="*/ 209 h 600"/>
                  <a:gd name="T4" fmla="*/ 18 w 473"/>
                  <a:gd name="T5" fmla="*/ 192 h 600"/>
                  <a:gd name="T6" fmla="*/ 62 w 473"/>
                  <a:gd name="T7" fmla="*/ 187 h 600"/>
                  <a:gd name="T8" fmla="*/ 120 w 473"/>
                  <a:gd name="T9" fmla="*/ 166 h 600"/>
                  <a:gd name="T10" fmla="*/ 197 w 473"/>
                  <a:gd name="T11" fmla="*/ 132 h 600"/>
                  <a:gd name="T12" fmla="*/ 233 w 473"/>
                  <a:gd name="T13" fmla="*/ 90 h 600"/>
                  <a:gd name="T14" fmla="*/ 246 w 473"/>
                  <a:gd name="T15" fmla="*/ 42 h 600"/>
                  <a:gd name="T16" fmla="*/ 256 w 473"/>
                  <a:gd name="T17" fmla="*/ 2 h 600"/>
                  <a:gd name="T18" fmla="*/ 289 w 473"/>
                  <a:gd name="T19" fmla="*/ 38 h 600"/>
                  <a:gd name="T20" fmla="*/ 345 w 473"/>
                  <a:gd name="T21" fmla="*/ 62 h 600"/>
                  <a:gd name="T22" fmla="*/ 350 w 473"/>
                  <a:gd name="T23" fmla="*/ 83 h 600"/>
                  <a:gd name="T24" fmla="*/ 329 w 473"/>
                  <a:gd name="T25" fmla="*/ 118 h 600"/>
                  <a:gd name="T26" fmla="*/ 276 w 473"/>
                  <a:gd name="T27" fmla="*/ 146 h 600"/>
                  <a:gd name="T28" fmla="*/ 247 w 473"/>
                  <a:gd name="T29" fmla="*/ 197 h 600"/>
                  <a:gd name="T30" fmla="*/ 195 w 473"/>
                  <a:gd name="T31" fmla="*/ 260 h 600"/>
                  <a:gd name="T32" fmla="*/ 200 w 473"/>
                  <a:gd name="T33" fmla="*/ 285 h 600"/>
                  <a:gd name="T34" fmla="*/ 242 w 473"/>
                  <a:gd name="T35" fmla="*/ 261 h 600"/>
                  <a:gd name="T36" fmla="*/ 300 w 473"/>
                  <a:gd name="T37" fmla="*/ 228 h 600"/>
                  <a:gd name="T38" fmla="*/ 388 w 473"/>
                  <a:gd name="T39" fmla="*/ 162 h 600"/>
                  <a:gd name="T40" fmla="*/ 432 w 473"/>
                  <a:gd name="T41" fmla="*/ 141 h 600"/>
                  <a:gd name="T42" fmla="*/ 473 w 473"/>
                  <a:gd name="T43" fmla="*/ 158 h 600"/>
                  <a:gd name="T44" fmla="*/ 455 w 473"/>
                  <a:gd name="T45" fmla="*/ 210 h 600"/>
                  <a:gd name="T46" fmla="*/ 440 w 473"/>
                  <a:gd name="T47" fmla="*/ 283 h 600"/>
                  <a:gd name="T48" fmla="*/ 416 w 473"/>
                  <a:gd name="T49" fmla="*/ 447 h 600"/>
                  <a:gd name="T50" fmla="*/ 408 w 473"/>
                  <a:gd name="T51" fmla="*/ 524 h 600"/>
                  <a:gd name="T52" fmla="*/ 404 w 473"/>
                  <a:gd name="T53" fmla="*/ 581 h 600"/>
                  <a:gd name="T54" fmla="*/ 382 w 473"/>
                  <a:gd name="T55" fmla="*/ 600 h 600"/>
                  <a:gd name="T56" fmla="*/ 336 w 473"/>
                  <a:gd name="T57" fmla="*/ 558 h 600"/>
                  <a:gd name="T58" fmla="*/ 307 w 473"/>
                  <a:gd name="T59" fmla="*/ 535 h 600"/>
                  <a:gd name="T60" fmla="*/ 292 w 473"/>
                  <a:gd name="T61" fmla="*/ 515 h 600"/>
                  <a:gd name="T62" fmla="*/ 302 w 473"/>
                  <a:gd name="T63" fmla="*/ 501 h 600"/>
                  <a:gd name="T64" fmla="*/ 341 w 473"/>
                  <a:gd name="T65" fmla="*/ 527 h 600"/>
                  <a:gd name="T66" fmla="*/ 371 w 473"/>
                  <a:gd name="T67" fmla="*/ 515 h 600"/>
                  <a:gd name="T68" fmla="*/ 385 w 473"/>
                  <a:gd name="T69" fmla="*/ 405 h 600"/>
                  <a:gd name="T70" fmla="*/ 389 w 473"/>
                  <a:gd name="T71" fmla="*/ 351 h 600"/>
                  <a:gd name="T72" fmla="*/ 402 w 473"/>
                  <a:gd name="T73" fmla="*/ 308 h 600"/>
                  <a:gd name="T74" fmla="*/ 415 w 473"/>
                  <a:gd name="T75" fmla="*/ 246 h 600"/>
                  <a:gd name="T76" fmla="*/ 429 w 473"/>
                  <a:gd name="T77" fmla="*/ 198 h 600"/>
                  <a:gd name="T78" fmla="*/ 430 w 473"/>
                  <a:gd name="T79" fmla="*/ 166 h 600"/>
                  <a:gd name="T80" fmla="*/ 394 w 473"/>
                  <a:gd name="T81" fmla="*/ 178 h 600"/>
                  <a:gd name="T82" fmla="*/ 356 w 473"/>
                  <a:gd name="T83" fmla="*/ 220 h 600"/>
                  <a:gd name="T84" fmla="*/ 364 w 473"/>
                  <a:gd name="T85" fmla="*/ 252 h 600"/>
                  <a:gd name="T86" fmla="*/ 334 w 473"/>
                  <a:gd name="T87" fmla="*/ 279 h 600"/>
                  <a:gd name="T88" fmla="*/ 289 w 473"/>
                  <a:gd name="T89" fmla="*/ 287 h 600"/>
                  <a:gd name="T90" fmla="*/ 256 w 473"/>
                  <a:gd name="T91" fmla="*/ 303 h 600"/>
                  <a:gd name="T92" fmla="*/ 192 w 473"/>
                  <a:gd name="T93" fmla="*/ 323 h 600"/>
                  <a:gd name="T94" fmla="*/ 157 w 473"/>
                  <a:gd name="T95" fmla="*/ 348 h 600"/>
                  <a:gd name="T96" fmla="*/ 132 w 473"/>
                  <a:gd name="T97" fmla="*/ 357 h 600"/>
                  <a:gd name="T98" fmla="*/ 107 w 473"/>
                  <a:gd name="T99" fmla="*/ 354 h 600"/>
                  <a:gd name="T100" fmla="*/ 101 w 473"/>
                  <a:gd name="T101" fmla="*/ 336 h 600"/>
                  <a:gd name="T102" fmla="*/ 148 w 473"/>
                  <a:gd name="T103" fmla="*/ 318 h 600"/>
                  <a:gd name="T104" fmla="*/ 167 w 473"/>
                  <a:gd name="T105" fmla="*/ 304 h 600"/>
                  <a:gd name="T106" fmla="*/ 168 w 473"/>
                  <a:gd name="T107" fmla="*/ 263 h 600"/>
                  <a:gd name="T108" fmla="*/ 184 w 473"/>
                  <a:gd name="T109" fmla="*/ 203 h 600"/>
                  <a:gd name="T110" fmla="*/ 159 w 473"/>
                  <a:gd name="T111" fmla="*/ 206 h 600"/>
                  <a:gd name="T112" fmla="*/ 133 w 473"/>
                  <a:gd name="T113" fmla="*/ 217 h 600"/>
                  <a:gd name="T114" fmla="*/ 83 w 473"/>
                  <a:gd name="T115" fmla="*/ 248 h 600"/>
                  <a:gd name="T116" fmla="*/ 74 w 473"/>
                  <a:gd name="T117" fmla="*/ 254 h 600"/>
                  <a:gd name="T118" fmla="*/ 46 w 473"/>
                  <a:gd name="T119" fmla="*/ 255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3" h="600">
                    <a:moveTo>
                      <a:pt x="40" y="250"/>
                    </a:moveTo>
                    <a:lnTo>
                      <a:pt x="39" y="249"/>
                    </a:lnTo>
                    <a:lnTo>
                      <a:pt x="35" y="244"/>
                    </a:lnTo>
                    <a:lnTo>
                      <a:pt x="32" y="241"/>
                    </a:lnTo>
                    <a:lnTo>
                      <a:pt x="28" y="238"/>
                    </a:lnTo>
                    <a:lnTo>
                      <a:pt x="26" y="235"/>
                    </a:lnTo>
                    <a:lnTo>
                      <a:pt x="24" y="234"/>
                    </a:lnTo>
                    <a:lnTo>
                      <a:pt x="21" y="233"/>
                    </a:lnTo>
                    <a:lnTo>
                      <a:pt x="20" y="232"/>
                    </a:lnTo>
                    <a:lnTo>
                      <a:pt x="19" y="230"/>
                    </a:lnTo>
                    <a:lnTo>
                      <a:pt x="18" y="229"/>
                    </a:lnTo>
                    <a:lnTo>
                      <a:pt x="16" y="226"/>
                    </a:lnTo>
                    <a:lnTo>
                      <a:pt x="15" y="222"/>
                    </a:lnTo>
                    <a:lnTo>
                      <a:pt x="12" y="220"/>
                    </a:lnTo>
                    <a:lnTo>
                      <a:pt x="10" y="218"/>
                    </a:lnTo>
                    <a:lnTo>
                      <a:pt x="8" y="216"/>
                    </a:lnTo>
                    <a:lnTo>
                      <a:pt x="5" y="215"/>
                    </a:lnTo>
                    <a:lnTo>
                      <a:pt x="4" y="214"/>
                    </a:lnTo>
                    <a:lnTo>
                      <a:pt x="4" y="213"/>
                    </a:lnTo>
                    <a:lnTo>
                      <a:pt x="3" y="211"/>
                    </a:lnTo>
                    <a:lnTo>
                      <a:pt x="2" y="210"/>
                    </a:lnTo>
                    <a:lnTo>
                      <a:pt x="1" y="209"/>
                    </a:lnTo>
                    <a:lnTo>
                      <a:pt x="1" y="206"/>
                    </a:lnTo>
                    <a:lnTo>
                      <a:pt x="0" y="204"/>
                    </a:lnTo>
                    <a:lnTo>
                      <a:pt x="0" y="202"/>
                    </a:lnTo>
                    <a:lnTo>
                      <a:pt x="4" y="199"/>
                    </a:lnTo>
                    <a:lnTo>
                      <a:pt x="6" y="197"/>
                    </a:lnTo>
                    <a:lnTo>
                      <a:pt x="7" y="196"/>
                    </a:lnTo>
                    <a:lnTo>
                      <a:pt x="8" y="194"/>
                    </a:lnTo>
                    <a:lnTo>
                      <a:pt x="10" y="194"/>
                    </a:lnTo>
                    <a:lnTo>
                      <a:pt x="12" y="193"/>
                    </a:lnTo>
                    <a:lnTo>
                      <a:pt x="15" y="193"/>
                    </a:lnTo>
                    <a:lnTo>
                      <a:pt x="18" y="192"/>
                    </a:lnTo>
                    <a:lnTo>
                      <a:pt x="21" y="191"/>
                    </a:lnTo>
                    <a:lnTo>
                      <a:pt x="24" y="191"/>
                    </a:lnTo>
                    <a:lnTo>
                      <a:pt x="30" y="191"/>
                    </a:lnTo>
                    <a:lnTo>
                      <a:pt x="36" y="191"/>
                    </a:lnTo>
                    <a:lnTo>
                      <a:pt x="42" y="191"/>
                    </a:lnTo>
                    <a:lnTo>
                      <a:pt x="48" y="191"/>
                    </a:lnTo>
                    <a:lnTo>
                      <a:pt x="50" y="190"/>
                    </a:lnTo>
                    <a:lnTo>
                      <a:pt x="53" y="190"/>
                    </a:lnTo>
                    <a:lnTo>
                      <a:pt x="56" y="189"/>
                    </a:lnTo>
                    <a:lnTo>
                      <a:pt x="58" y="187"/>
                    </a:lnTo>
                    <a:lnTo>
                      <a:pt x="62" y="187"/>
                    </a:lnTo>
                    <a:lnTo>
                      <a:pt x="65" y="187"/>
                    </a:lnTo>
                    <a:lnTo>
                      <a:pt x="71" y="185"/>
                    </a:lnTo>
                    <a:lnTo>
                      <a:pt x="76" y="182"/>
                    </a:lnTo>
                    <a:lnTo>
                      <a:pt x="84" y="179"/>
                    </a:lnTo>
                    <a:lnTo>
                      <a:pt x="89" y="176"/>
                    </a:lnTo>
                    <a:lnTo>
                      <a:pt x="92" y="176"/>
                    </a:lnTo>
                    <a:lnTo>
                      <a:pt x="95" y="176"/>
                    </a:lnTo>
                    <a:lnTo>
                      <a:pt x="98" y="176"/>
                    </a:lnTo>
                    <a:lnTo>
                      <a:pt x="100" y="176"/>
                    </a:lnTo>
                    <a:lnTo>
                      <a:pt x="110" y="171"/>
                    </a:lnTo>
                    <a:lnTo>
                      <a:pt x="120" y="166"/>
                    </a:lnTo>
                    <a:lnTo>
                      <a:pt x="130" y="162"/>
                    </a:lnTo>
                    <a:lnTo>
                      <a:pt x="141" y="157"/>
                    </a:lnTo>
                    <a:lnTo>
                      <a:pt x="151" y="152"/>
                    </a:lnTo>
                    <a:lnTo>
                      <a:pt x="161" y="147"/>
                    </a:lnTo>
                    <a:lnTo>
                      <a:pt x="166" y="145"/>
                    </a:lnTo>
                    <a:lnTo>
                      <a:pt x="171" y="142"/>
                    </a:lnTo>
                    <a:lnTo>
                      <a:pt x="175" y="139"/>
                    </a:lnTo>
                    <a:lnTo>
                      <a:pt x="179" y="137"/>
                    </a:lnTo>
                    <a:lnTo>
                      <a:pt x="184" y="137"/>
                    </a:lnTo>
                    <a:lnTo>
                      <a:pt x="188" y="137"/>
                    </a:lnTo>
                    <a:lnTo>
                      <a:pt x="197" y="132"/>
                    </a:lnTo>
                    <a:lnTo>
                      <a:pt x="209" y="124"/>
                    </a:lnTo>
                    <a:lnTo>
                      <a:pt x="216" y="121"/>
                    </a:lnTo>
                    <a:lnTo>
                      <a:pt x="220" y="117"/>
                    </a:lnTo>
                    <a:lnTo>
                      <a:pt x="225" y="114"/>
                    </a:lnTo>
                    <a:lnTo>
                      <a:pt x="228" y="111"/>
                    </a:lnTo>
                    <a:lnTo>
                      <a:pt x="229" y="108"/>
                    </a:lnTo>
                    <a:lnTo>
                      <a:pt x="231" y="105"/>
                    </a:lnTo>
                    <a:lnTo>
                      <a:pt x="232" y="101"/>
                    </a:lnTo>
                    <a:lnTo>
                      <a:pt x="232" y="97"/>
                    </a:lnTo>
                    <a:lnTo>
                      <a:pt x="232" y="94"/>
                    </a:lnTo>
                    <a:lnTo>
                      <a:pt x="233" y="90"/>
                    </a:lnTo>
                    <a:lnTo>
                      <a:pt x="233" y="86"/>
                    </a:lnTo>
                    <a:lnTo>
                      <a:pt x="235" y="82"/>
                    </a:lnTo>
                    <a:lnTo>
                      <a:pt x="237" y="79"/>
                    </a:lnTo>
                    <a:lnTo>
                      <a:pt x="238" y="74"/>
                    </a:lnTo>
                    <a:lnTo>
                      <a:pt x="240" y="70"/>
                    </a:lnTo>
                    <a:lnTo>
                      <a:pt x="241" y="66"/>
                    </a:lnTo>
                    <a:lnTo>
                      <a:pt x="243" y="62"/>
                    </a:lnTo>
                    <a:lnTo>
                      <a:pt x="244" y="58"/>
                    </a:lnTo>
                    <a:lnTo>
                      <a:pt x="244" y="52"/>
                    </a:lnTo>
                    <a:lnTo>
                      <a:pt x="245" y="48"/>
                    </a:lnTo>
                    <a:lnTo>
                      <a:pt x="246" y="42"/>
                    </a:lnTo>
                    <a:lnTo>
                      <a:pt x="246" y="38"/>
                    </a:lnTo>
                    <a:lnTo>
                      <a:pt x="247" y="33"/>
                    </a:lnTo>
                    <a:lnTo>
                      <a:pt x="247" y="28"/>
                    </a:lnTo>
                    <a:lnTo>
                      <a:pt x="246" y="23"/>
                    </a:lnTo>
                    <a:lnTo>
                      <a:pt x="246" y="18"/>
                    </a:lnTo>
                    <a:lnTo>
                      <a:pt x="245" y="14"/>
                    </a:lnTo>
                    <a:lnTo>
                      <a:pt x="244" y="10"/>
                    </a:lnTo>
                    <a:lnTo>
                      <a:pt x="248" y="4"/>
                    </a:lnTo>
                    <a:lnTo>
                      <a:pt x="253" y="0"/>
                    </a:lnTo>
                    <a:lnTo>
                      <a:pt x="254" y="1"/>
                    </a:lnTo>
                    <a:lnTo>
                      <a:pt x="256" y="2"/>
                    </a:lnTo>
                    <a:lnTo>
                      <a:pt x="256" y="4"/>
                    </a:lnTo>
                    <a:lnTo>
                      <a:pt x="259" y="6"/>
                    </a:lnTo>
                    <a:lnTo>
                      <a:pt x="264" y="9"/>
                    </a:lnTo>
                    <a:lnTo>
                      <a:pt x="268" y="13"/>
                    </a:lnTo>
                    <a:lnTo>
                      <a:pt x="273" y="16"/>
                    </a:lnTo>
                    <a:lnTo>
                      <a:pt x="279" y="19"/>
                    </a:lnTo>
                    <a:lnTo>
                      <a:pt x="283" y="22"/>
                    </a:lnTo>
                    <a:lnTo>
                      <a:pt x="286" y="25"/>
                    </a:lnTo>
                    <a:lnTo>
                      <a:pt x="287" y="30"/>
                    </a:lnTo>
                    <a:lnTo>
                      <a:pt x="288" y="34"/>
                    </a:lnTo>
                    <a:lnTo>
                      <a:pt x="289" y="38"/>
                    </a:lnTo>
                    <a:lnTo>
                      <a:pt x="290" y="42"/>
                    </a:lnTo>
                    <a:lnTo>
                      <a:pt x="294" y="47"/>
                    </a:lnTo>
                    <a:lnTo>
                      <a:pt x="300" y="56"/>
                    </a:lnTo>
                    <a:lnTo>
                      <a:pt x="305" y="64"/>
                    </a:lnTo>
                    <a:lnTo>
                      <a:pt x="309" y="70"/>
                    </a:lnTo>
                    <a:lnTo>
                      <a:pt x="315" y="70"/>
                    </a:lnTo>
                    <a:lnTo>
                      <a:pt x="320" y="69"/>
                    </a:lnTo>
                    <a:lnTo>
                      <a:pt x="325" y="68"/>
                    </a:lnTo>
                    <a:lnTo>
                      <a:pt x="329" y="67"/>
                    </a:lnTo>
                    <a:lnTo>
                      <a:pt x="337" y="64"/>
                    </a:lnTo>
                    <a:lnTo>
                      <a:pt x="345" y="62"/>
                    </a:lnTo>
                    <a:lnTo>
                      <a:pt x="346" y="63"/>
                    </a:lnTo>
                    <a:lnTo>
                      <a:pt x="347" y="65"/>
                    </a:lnTo>
                    <a:lnTo>
                      <a:pt x="348" y="66"/>
                    </a:lnTo>
                    <a:lnTo>
                      <a:pt x="349" y="67"/>
                    </a:lnTo>
                    <a:lnTo>
                      <a:pt x="351" y="69"/>
                    </a:lnTo>
                    <a:lnTo>
                      <a:pt x="353" y="71"/>
                    </a:lnTo>
                    <a:lnTo>
                      <a:pt x="353" y="74"/>
                    </a:lnTo>
                    <a:lnTo>
                      <a:pt x="353" y="76"/>
                    </a:lnTo>
                    <a:lnTo>
                      <a:pt x="353" y="78"/>
                    </a:lnTo>
                    <a:lnTo>
                      <a:pt x="353" y="82"/>
                    </a:lnTo>
                    <a:lnTo>
                      <a:pt x="350" y="83"/>
                    </a:lnTo>
                    <a:lnTo>
                      <a:pt x="347" y="85"/>
                    </a:lnTo>
                    <a:lnTo>
                      <a:pt x="345" y="87"/>
                    </a:lnTo>
                    <a:lnTo>
                      <a:pt x="343" y="90"/>
                    </a:lnTo>
                    <a:lnTo>
                      <a:pt x="341" y="93"/>
                    </a:lnTo>
                    <a:lnTo>
                      <a:pt x="340" y="95"/>
                    </a:lnTo>
                    <a:lnTo>
                      <a:pt x="339" y="98"/>
                    </a:lnTo>
                    <a:lnTo>
                      <a:pt x="337" y="102"/>
                    </a:lnTo>
                    <a:lnTo>
                      <a:pt x="336" y="107"/>
                    </a:lnTo>
                    <a:lnTo>
                      <a:pt x="333" y="113"/>
                    </a:lnTo>
                    <a:lnTo>
                      <a:pt x="331" y="116"/>
                    </a:lnTo>
                    <a:lnTo>
                      <a:pt x="329" y="118"/>
                    </a:lnTo>
                    <a:lnTo>
                      <a:pt x="328" y="121"/>
                    </a:lnTo>
                    <a:lnTo>
                      <a:pt x="325" y="122"/>
                    </a:lnTo>
                    <a:lnTo>
                      <a:pt x="319" y="126"/>
                    </a:lnTo>
                    <a:lnTo>
                      <a:pt x="309" y="132"/>
                    </a:lnTo>
                    <a:lnTo>
                      <a:pt x="300" y="138"/>
                    </a:lnTo>
                    <a:lnTo>
                      <a:pt x="293" y="141"/>
                    </a:lnTo>
                    <a:lnTo>
                      <a:pt x="288" y="142"/>
                    </a:lnTo>
                    <a:lnTo>
                      <a:pt x="284" y="144"/>
                    </a:lnTo>
                    <a:lnTo>
                      <a:pt x="281" y="145"/>
                    </a:lnTo>
                    <a:lnTo>
                      <a:pt x="279" y="145"/>
                    </a:lnTo>
                    <a:lnTo>
                      <a:pt x="276" y="146"/>
                    </a:lnTo>
                    <a:lnTo>
                      <a:pt x="274" y="148"/>
                    </a:lnTo>
                    <a:lnTo>
                      <a:pt x="272" y="151"/>
                    </a:lnTo>
                    <a:lnTo>
                      <a:pt x="268" y="155"/>
                    </a:lnTo>
                    <a:lnTo>
                      <a:pt x="265" y="160"/>
                    </a:lnTo>
                    <a:lnTo>
                      <a:pt x="261" y="166"/>
                    </a:lnTo>
                    <a:lnTo>
                      <a:pt x="255" y="178"/>
                    </a:lnTo>
                    <a:lnTo>
                      <a:pt x="250" y="186"/>
                    </a:lnTo>
                    <a:lnTo>
                      <a:pt x="248" y="189"/>
                    </a:lnTo>
                    <a:lnTo>
                      <a:pt x="248" y="191"/>
                    </a:lnTo>
                    <a:lnTo>
                      <a:pt x="248" y="194"/>
                    </a:lnTo>
                    <a:lnTo>
                      <a:pt x="247" y="197"/>
                    </a:lnTo>
                    <a:lnTo>
                      <a:pt x="244" y="201"/>
                    </a:lnTo>
                    <a:lnTo>
                      <a:pt x="240" y="206"/>
                    </a:lnTo>
                    <a:lnTo>
                      <a:pt x="236" y="210"/>
                    </a:lnTo>
                    <a:lnTo>
                      <a:pt x="231" y="214"/>
                    </a:lnTo>
                    <a:lnTo>
                      <a:pt x="221" y="224"/>
                    </a:lnTo>
                    <a:lnTo>
                      <a:pt x="212" y="234"/>
                    </a:lnTo>
                    <a:lnTo>
                      <a:pt x="208" y="240"/>
                    </a:lnTo>
                    <a:lnTo>
                      <a:pt x="203" y="246"/>
                    </a:lnTo>
                    <a:lnTo>
                      <a:pt x="200" y="251"/>
                    </a:lnTo>
                    <a:lnTo>
                      <a:pt x="196" y="257"/>
                    </a:lnTo>
                    <a:lnTo>
                      <a:pt x="195" y="260"/>
                    </a:lnTo>
                    <a:lnTo>
                      <a:pt x="193" y="263"/>
                    </a:lnTo>
                    <a:lnTo>
                      <a:pt x="192" y="266"/>
                    </a:lnTo>
                    <a:lnTo>
                      <a:pt x="191" y="269"/>
                    </a:lnTo>
                    <a:lnTo>
                      <a:pt x="190" y="273"/>
                    </a:lnTo>
                    <a:lnTo>
                      <a:pt x="189" y="275"/>
                    </a:lnTo>
                    <a:lnTo>
                      <a:pt x="189" y="279"/>
                    </a:lnTo>
                    <a:lnTo>
                      <a:pt x="189" y="282"/>
                    </a:lnTo>
                    <a:lnTo>
                      <a:pt x="191" y="283"/>
                    </a:lnTo>
                    <a:lnTo>
                      <a:pt x="192" y="285"/>
                    </a:lnTo>
                    <a:lnTo>
                      <a:pt x="196" y="285"/>
                    </a:lnTo>
                    <a:lnTo>
                      <a:pt x="200" y="285"/>
                    </a:lnTo>
                    <a:lnTo>
                      <a:pt x="203" y="284"/>
                    </a:lnTo>
                    <a:lnTo>
                      <a:pt x="206" y="284"/>
                    </a:lnTo>
                    <a:lnTo>
                      <a:pt x="212" y="282"/>
                    </a:lnTo>
                    <a:lnTo>
                      <a:pt x="217" y="280"/>
                    </a:lnTo>
                    <a:lnTo>
                      <a:pt x="222" y="278"/>
                    </a:lnTo>
                    <a:lnTo>
                      <a:pt x="227" y="275"/>
                    </a:lnTo>
                    <a:lnTo>
                      <a:pt x="231" y="272"/>
                    </a:lnTo>
                    <a:lnTo>
                      <a:pt x="235" y="269"/>
                    </a:lnTo>
                    <a:lnTo>
                      <a:pt x="237" y="265"/>
                    </a:lnTo>
                    <a:lnTo>
                      <a:pt x="240" y="262"/>
                    </a:lnTo>
                    <a:lnTo>
                      <a:pt x="242" y="261"/>
                    </a:lnTo>
                    <a:lnTo>
                      <a:pt x="244" y="261"/>
                    </a:lnTo>
                    <a:lnTo>
                      <a:pt x="245" y="261"/>
                    </a:lnTo>
                    <a:lnTo>
                      <a:pt x="247" y="261"/>
                    </a:lnTo>
                    <a:lnTo>
                      <a:pt x="248" y="261"/>
                    </a:lnTo>
                    <a:lnTo>
                      <a:pt x="250" y="261"/>
                    </a:lnTo>
                    <a:lnTo>
                      <a:pt x="252" y="260"/>
                    </a:lnTo>
                    <a:lnTo>
                      <a:pt x="253" y="259"/>
                    </a:lnTo>
                    <a:lnTo>
                      <a:pt x="265" y="252"/>
                    </a:lnTo>
                    <a:lnTo>
                      <a:pt x="276" y="244"/>
                    </a:lnTo>
                    <a:lnTo>
                      <a:pt x="288" y="236"/>
                    </a:lnTo>
                    <a:lnTo>
                      <a:pt x="300" y="228"/>
                    </a:lnTo>
                    <a:lnTo>
                      <a:pt x="312" y="221"/>
                    </a:lnTo>
                    <a:lnTo>
                      <a:pt x="323" y="213"/>
                    </a:lnTo>
                    <a:lnTo>
                      <a:pt x="336" y="206"/>
                    </a:lnTo>
                    <a:lnTo>
                      <a:pt x="348" y="198"/>
                    </a:lnTo>
                    <a:lnTo>
                      <a:pt x="353" y="195"/>
                    </a:lnTo>
                    <a:lnTo>
                      <a:pt x="357" y="192"/>
                    </a:lnTo>
                    <a:lnTo>
                      <a:pt x="362" y="188"/>
                    </a:lnTo>
                    <a:lnTo>
                      <a:pt x="367" y="183"/>
                    </a:lnTo>
                    <a:lnTo>
                      <a:pt x="377" y="174"/>
                    </a:lnTo>
                    <a:lnTo>
                      <a:pt x="385" y="166"/>
                    </a:lnTo>
                    <a:lnTo>
                      <a:pt x="388" y="162"/>
                    </a:lnTo>
                    <a:lnTo>
                      <a:pt x="390" y="158"/>
                    </a:lnTo>
                    <a:lnTo>
                      <a:pt x="393" y="155"/>
                    </a:lnTo>
                    <a:lnTo>
                      <a:pt x="397" y="153"/>
                    </a:lnTo>
                    <a:lnTo>
                      <a:pt x="401" y="151"/>
                    </a:lnTo>
                    <a:lnTo>
                      <a:pt x="405" y="150"/>
                    </a:lnTo>
                    <a:lnTo>
                      <a:pt x="409" y="147"/>
                    </a:lnTo>
                    <a:lnTo>
                      <a:pt x="413" y="146"/>
                    </a:lnTo>
                    <a:lnTo>
                      <a:pt x="418" y="145"/>
                    </a:lnTo>
                    <a:lnTo>
                      <a:pt x="423" y="143"/>
                    </a:lnTo>
                    <a:lnTo>
                      <a:pt x="427" y="142"/>
                    </a:lnTo>
                    <a:lnTo>
                      <a:pt x="432" y="141"/>
                    </a:lnTo>
                    <a:lnTo>
                      <a:pt x="437" y="141"/>
                    </a:lnTo>
                    <a:lnTo>
                      <a:pt x="442" y="140"/>
                    </a:lnTo>
                    <a:lnTo>
                      <a:pt x="448" y="139"/>
                    </a:lnTo>
                    <a:lnTo>
                      <a:pt x="453" y="139"/>
                    </a:lnTo>
                    <a:lnTo>
                      <a:pt x="458" y="139"/>
                    </a:lnTo>
                    <a:lnTo>
                      <a:pt x="464" y="139"/>
                    </a:lnTo>
                    <a:lnTo>
                      <a:pt x="467" y="145"/>
                    </a:lnTo>
                    <a:lnTo>
                      <a:pt x="471" y="150"/>
                    </a:lnTo>
                    <a:lnTo>
                      <a:pt x="472" y="152"/>
                    </a:lnTo>
                    <a:lnTo>
                      <a:pt x="473" y="155"/>
                    </a:lnTo>
                    <a:lnTo>
                      <a:pt x="473" y="158"/>
                    </a:lnTo>
                    <a:lnTo>
                      <a:pt x="473" y="162"/>
                    </a:lnTo>
                    <a:lnTo>
                      <a:pt x="470" y="166"/>
                    </a:lnTo>
                    <a:lnTo>
                      <a:pt x="468" y="169"/>
                    </a:lnTo>
                    <a:lnTo>
                      <a:pt x="466" y="172"/>
                    </a:lnTo>
                    <a:lnTo>
                      <a:pt x="464" y="176"/>
                    </a:lnTo>
                    <a:lnTo>
                      <a:pt x="463" y="180"/>
                    </a:lnTo>
                    <a:lnTo>
                      <a:pt x="461" y="184"/>
                    </a:lnTo>
                    <a:lnTo>
                      <a:pt x="460" y="188"/>
                    </a:lnTo>
                    <a:lnTo>
                      <a:pt x="459" y="192"/>
                    </a:lnTo>
                    <a:lnTo>
                      <a:pt x="457" y="201"/>
                    </a:lnTo>
                    <a:lnTo>
                      <a:pt x="455" y="210"/>
                    </a:lnTo>
                    <a:lnTo>
                      <a:pt x="454" y="214"/>
                    </a:lnTo>
                    <a:lnTo>
                      <a:pt x="453" y="217"/>
                    </a:lnTo>
                    <a:lnTo>
                      <a:pt x="452" y="221"/>
                    </a:lnTo>
                    <a:lnTo>
                      <a:pt x="450" y="224"/>
                    </a:lnTo>
                    <a:lnTo>
                      <a:pt x="450" y="229"/>
                    </a:lnTo>
                    <a:lnTo>
                      <a:pt x="450" y="233"/>
                    </a:lnTo>
                    <a:lnTo>
                      <a:pt x="450" y="237"/>
                    </a:lnTo>
                    <a:lnTo>
                      <a:pt x="450" y="241"/>
                    </a:lnTo>
                    <a:lnTo>
                      <a:pt x="446" y="254"/>
                    </a:lnTo>
                    <a:lnTo>
                      <a:pt x="443" y="268"/>
                    </a:lnTo>
                    <a:lnTo>
                      <a:pt x="440" y="283"/>
                    </a:lnTo>
                    <a:lnTo>
                      <a:pt x="437" y="297"/>
                    </a:lnTo>
                    <a:lnTo>
                      <a:pt x="434" y="311"/>
                    </a:lnTo>
                    <a:lnTo>
                      <a:pt x="432" y="327"/>
                    </a:lnTo>
                    <a:lnTo>
                      <a:pt x="429" y="341"/>
                    </a:lnTo>
                    <a:lnTo>
                      <a:pt x="428" y="356"/>
                    </a:lnTo>
                    <a:lnTo>
                      <a:pt x="425" y="371"/>
                    </a:lnTo>
                    <a:lnTo>
                      <a:pt x="424" y="387"/>
                    </a:lnTo>
                    <a:lnTo>
                      <a:pt x="421" y="402"/>
                    </a:lnTo>
                    <a:lnTo>
                      <a:pt x="420" y="417"/>
                    </a:lnTo>
                    <a:lnTo>
                      <a:pt x="417" y="432"/>
                    </a:lnTo>
                    <a:lnTo>
                      <a:pt x="416" y="447"/>
                    </a:lnTo>
                    <a:lnTo>
                      <a:pt x="413" y="462"/>
                    </a:lnTo>
                    <a:lnTo>
                      <a:pt x="410" y="477"/>
                    </a:lnTo>
                    <a:lnTo>
                      <a:pt x="411" y="480"/>
                    </a:lnTo>
                    <a:lnTo>
                      <a:pt x="411" y="483"/>
                    </a:lnTo>
                    <a:lnTo>
                      <a:pt x="411" y="487"/>
                    </a:lnTo>
                    <a:lnTo>
                      <a:pt x="412" y="491"/>
                    </a:lnTo>
                    <a:lnTo>
                      <a:pt x="410" y="498"/>
                    </a:lnTo>
                    <a:lnTo>
                      <a:pt x="409" y="504"/>
                    </a:lnTo>
                    <a:lnTo>
                      <a:pt x="409" y="511"/>
                    </a:lnTo>
                    <a:lnTo>
                      <a:pt x="409" y="518"/>
                    </a:lnTo>
                    <a:lnTo>
                      <a:pt x="408" y="524"/>
                    </a:lnTo>
                    <a:lnTo>
                      <a:pt x="408" y="531"/>
                    </a:lnTo>
                    <a:lnTo>
                      <a:pt x="406" y="536"/>
                    </a:lnTo>
                    <a:lnTo>
                      <a:pt x="405" y="542"/>
                    </a:lnTo>
                    <a:lnTo>
                      <a:pt x="405" y="545"/>
                    </a:lnTo>
                    <a:lnTo>
                      <a:pt x="405" y="548"/>
                    </a:lnTo>
                    <a:lnTo>
                      <a:pt x="405" y="551"/>
                    </a:lnTo>
                    <a:lnTo>
                      <a:pt x="404" y="555"/>
                    </a:lnTo>
                    <a:lnTo>
                      <a:pt x="404" y="562"/>
                    </a:lnTo>
                    <a:lnTo>
                      <a:pt x="405" y="568"/>
                    </a:lnTo>
                    <a:lnTo>
                      <a:pt x="405" y="575"/>
                    </a:lnTo>
                    <a:lnTo>
                      <a:pt x="404" y="581"/>
                    </a:lnTo>
                    <a:lnTo>
                      <a:pt x="403" y="584"/>
                    </a:lnTo>
                    <a:lnTo>
                      <a:pt x="402" y="587"/>
                    </a:lnTo>
                    <a:lnTo>
                      <a:pt x="401" y="590"/>
                    </a:lnTo>
                    <a:lnTo>
                      <a:pt x="400" y="592"/>
                    </a:lnTo>
                    <a:lnTo>
                      <a:pt x="398" y="594"/>
                    </a:lnTo>
                    <a:lnTo>
                      <a:pt x="397" y="595"/>
                    </a:lnTo>
                    <a:lnTo>
                      <a:pt x="394" y="596"/>
                    </a:lnTo>
                    <a:lnTo>
                      <a:pt x="391" y="598"/>
                    </a:lnTo>
                    <a:lnTo>
                      <a:pt x="389" y="599"/>
                    </a:lnTo>
                    <a:lnTo>
                      <a:pt x="385" y="599"/>
                    </a:lnTo>
                    <a:lnTo>
                      <a:pt x="382" y="600"/>
                    </a:lnTo>
                    <a:lnTo>
                      <a:pt x="380" y="600"/>
                    </a:lnTo>
                    <a:lnTo>
                      <a:pt x="376" y="594"/>
                    </a:lnTo>
                    <a:lnTo>
                      <a:pt x="372" y="588"/>
                    </a:lnTo>
                    <a:lnTo>
                      <a:pt x="367" y="583"/>
                    </a:lnTo>
                    <a:lnTo>
                      <a:pt x="362" y="579"/>
                    </a:lnTo>
                    <a:lnTo>
                      <a:pt x="357" y="575"/>
                    </a:lnTo>
                    <a:lnTo>
                      <a:pt x="352" y="570"/>
                    </a:lnTo>
                    <a:lnTo>
                      <a:pt x="346" y="566"/>
                    </a:lnTo>
                    <a:lnTo>
                      <a:pt x="340" y="562"/>
                    </a:lnTo>
                    <a:lnTo>
                      <a:pt x="337" y="560"/>
                    </a:lnTo>
                    <a:lnTo>
                      <a:pt x="336" y="558"/>
                    </a:lnTo>
                    <a:lnTo>
                      <a:pt x="334" y="555"/>
                    </a:lnTo>
                    <a:lnTo>
                      <a:pt x="333" y="553"/>
                    </a:lnTo>
                    <a:lnTo>
                      <a:pt x="331" y="551"/>
                    </a:lnTo>
                    <a:lnTo>
                      <a:pt x="329" y="549"/>
                    </a:lnTo>
                    <a:lnTo>
                      <a:pt x="327" y="547"/>
                    </a:lnTo>
                    <a:lnTo>
                      <a:pt x="325" y="545"/>
                    </a:lnTo>
                    <a:lnTo>
                      <a:pt x="323" y="543"/>
                    </a:lnTo>
                    <a:lnTo>
                      <a:pt x="319" y="541"/>
                    </a:lnTo>
                    <a:lnTo>
                      <a:pt x="315" y="539"/>
                    </a:lnTo>
                    <a:lnTo>
                      <a:pt x="311" y="537"/>
                    </a:lnTo>
                    <a:lnTo>
                      <a:pt x="307" y="535"/>
                    </a:lnTo>
                    <a:lnTo>
                      <a:pt x="303" y="533"/>
                    </a:lnTo>
                    <a:lnTo>
                      <a:pt x="300" y="531"/>
                    </a:lnTo>
                    <a:lnTo>
                      <a:pt x="297" y="529"/>
                    </a:lnTo>
                    <a:lnTo>
                      <a:pt x="296" y="527"/>
                    </a:lnTo>
                    <a:lnTo>
                      <a:pt x="296" y="526"/>
                    </a:lnTo>
                    <a:lnTo>
                      <a:pt x="296" y="524"/>
                    </a:lnTo>
                    <a:lnTo>
                      <a:pt x="295" y="522"/>
                    </a:lnTo>
                    <a:lnTo>
                      <a:pt x="295" y="520"/>
                    </a:lnTo>
                    <a:lnTo>
                      <a:pt x="294" y="519"/>
                    </a:lnTo>
                    <a:lnTo>
                      <a:pt x="293" y="516"/>
                    </a:lnTo>
                    <a:lnTo>
                      <a:pt x="292" y="515"/>
                    </a:lnTo>
                    <a:lnTo>
                      <a:pt x="288" y="511"/>
                    </a:lnTo>
                    <a:lnTo>
                      <a:pt x="283" y="507"/>
                    </a:lnTo>
                    <a:lnTo>
                      <a:pt x="283" y="503"/>
                    </a:lnTo>
                    <a:lnTo>
                      <a:pt x="283" y="501"/>
                    </a:lnTo>
                    <a:lnTo>
                      <a:pt x="286" y="499"/>
                    </a:lnTo>
                    <a:lnTo>
                      <a:pt x="289" y="496"/>
                    </a:lnTo>
                    <a:lnTo>
                      <a:pt x="293" y="496"/>
                    </a:lnTo>
                    <a:lnTo>
                      <a:pt x="297" y="496"/>
                    </a:lnTo>
                    <a:lnTo>
                      <a:pt x="299" y="498"/>
                    </a:lnTo>
                    <a:lnTo>
                      <a:pt x="300" y="499"/>
                    </a:lnTo>
                    <a:lnTo>
                      <a:pt x="302" y="501"/>
                    </a:lnTo>
                    <a:lnTo>
                      <a:pt x="304" y="503"/>
                    </a:lnTo>
                    <a:lnTo>
                      <a:pt x="308" y="504"/>
                    </a:lnTo>
                    <a:lnTo>
                      <a:pt x="312" y="507"/>
                    </a:lnTo>
                    <a:lnTo>
                      <a:pt x="315" y="508"/>
                    </a:lnTo>
                    <a:lnTo>
                      <a:pt x="319" y="511"/>
                    </a:lnTo>
                    <a:lnTo>
                      <a:pt x="324" y="512"/>
                    </a:lnTo>
                    <a:lnTo>
                      <a:pt x="328" y="515"/>
                    </a:lnTo>
                    <a:lnTo>
                      <a:pt x="332" y="519"/>
                    </a:lnTo>
                    <a:lnTo>
                      <a:pt x="336" y="523"/>
                    </a:lnTo>
                    <a:lnTo>
                      <a:pt x="338" y="526"/>
                    </a:lnTo>
                    <a:lnTo>
                      <a:pt x="341" y="527"/>
                    </a:lnTo>
                    <a:lnTo>
                      <a:pt x="343" y="530"/>
                    </a:lnTo>
                    <a:lnTo>
                      <a:pt x="345" y="531"/>
                    </a:lnTo>
                    <a:lnTo>
                      <a:pt x="349" y="531"/>
                    </a:lnTo>
                    <a:lnTo>
                      <a:pt x="353" y="531"/>
                    </a:lnTo>
                    <a:lnTo>
                      <a:pt x="357" y="531"/>
                    </a:lnTo>
                    <a:lnTo>
                      <a:pt x="361" y="531"/>
                    </a:lnTo>
                    <a:lnTo>
                      <a:pt x="364" y="528"/>
                    </a:lnTo>
                    <a:lnTo>
                      <a:pt x="365" y="525"/>
                    </a:lnTo>
                    <a:lnTo>
                      <a:pt x="367" y="522"/>
                    </a:lnTo>
                    <a:lnTo>
                      <a:pt x="369" y="518"/>
                    </a:lnTo>
                    <a:lnTo>
                      <a:pt x="371" y="515"/>
                    </a:lnTo>
                    <a:lnTo>
                      <a:pt x="372" y="511"/>
                    </a:lnTo>
                    <a:lnTo>
                      <a:pt x="373" y="507"/>
                    </a:lnTo>
                    <a:lnTo>
                      <a:pt x="374" y="503"/>
                    </a:lnTo>
                    <a:lnTo>
                      <a:pt x="377" y="493"/>
                    </a:lnTo>
                    <a:lnTo>
                      <a:pt x="378" y="484"/>
                    </a:lnTo>
                    <a:lnTo>
                      <a:pt x="379" y="475"/>
                    </a:lnTo>
                    <a:lnTo>
                      <a:pt x="380" y="465"/>
                    </a:lnTo>
                    <a:lnTo>
                      <a:pt x="382" y="444"/>
                    </a:lnTo>
                    <a:lnTo>
                      <a:pt x="383" y="424"/>
                    </a:lnTo>
                    <a:lnTo>
                      <a:pt x="384" y="415"/>
                    </a:lnTo>
                    <a:lnTo>
                      <a:pt x="385" y="405"/>
                    </a:lnTo>
                    <a:lnTo>
                      <a:pt x="385" y="396"/>
                    </a:lnTo>
                    <a:lnTo>
                      <a:pt x="386" y="387"/>
                    </a:lnTo>
                    <a:lnTo>
                      <a:pt x="386" y="381"/>
                    </a:lnTo>
                    <a:lnTo>
                      <a:pt x="386" y="375"/>
                    </a:lnTo>
                    <a:lnTo>
                      <a:pt x="386" y="369"/>
                    </a:lnTo>
                    <a:lnTo>
                      <a:pt x="385" y="362"/>
                    </a:lnTo>
                    <a:lnTo>
                      <a:pt x="387" y="359"/>
                    </a:lnTo>
                    <a:lnTo>
                      <a:pt x="388" y="356"/>
                    </a:lnTo>
                    <a:lnTo>
                      <a:pt x="389" y="355"/>
                    </a:lnTo>
                    <a:lnTo>
                      <a:pt x="389" y="353"/>
                    </a:lnTo>
                    <a:lnTo>
                      <a:pt x="389" y="351"/>
                    </a:lnTo>
                    <a:lnTo>
                      <a:pt x="389" y="348"/>
                    </a:lnTo>
                    <a:lnTo>
                      <a:pt x="389" y="345"/>
                    </a:lnTo>
                    <a:lnTo>
                      <a:pt x="389" y="341"/>
                    </a:lnTo>
                    <a:lnTo>
                      <a:pt x="388" y="338"/>
                    </a:lnTo>
                    <a:lnTo>
                      <a:pt x="388" y="334"/>
                    </a:lnTo>
                    <a:lnTo>
                      <a:pt x="389" y="331"/>
                    </a:lnTo>
                    <a:lnTo>
                      <a:pt x="391" y="327"/>
                    </a:lnTo>
                    <a:lnTo>
                      <a:pt x="393" y="324"/>
                    </a:lnTo>
                    <a:lnTo>
                      <a:pt x="395" y="321"/>
                    </a:lnTo>
                    <a:lnTo>
                      <a:pt x="398" y="315"/>
                    </a:lnTo>
                    <a:lnTo>
                      <a:pt x="402" y="308"/>
                    </a:lnTo>
                    <a:lnTo>
                      <a:pt x="402" y="303"/>
                    </a:lnTo>
                    <a:lnTo>
                      <a:pt x="402" y="299"/>
                    </a:lnTo>
                    <a:lnTo>
                      <a:pt x="404" y="293"/>
                    </a:lnTo>
                    <a:lnTo>
                      <a:pt x="405" y="287"/>
                    </a:lnTo>
                    <a:lnTo>
                      <a:pt x="406" y="280"/>
                    </a:lnTo>
                    <a:lnTo>
                      <a:pt x="408" y="275"/>
                    </a:lnTo>
                    <a:lnTo>
                      <a:pt x="409" y="268"/>
                    </a:lnTo>
                    <a:lnTo>
                      <a:pt x="409" y="262"/>
                    </a:lnTo>
                    <a:lnTo>
                      <a:pt x="412" y="255"/>
                    </a:lnTo>
                    <a:lnTo>
                      <a:pt x="413" y="249"/>
                    </a:lnTo>
                    <a:lnTo>
                      <a:pt x="415" y="246"/>
                    </a:lnTo>
                    <a:lnTo>
                      <a:pt x="416" y="244"/>
                    </a:lnTo>
                    <a:lnTo>
                      <a:pt x="417" y="242"/>
                    </a:lnTo>
                    <a:lnTo>
                      <a:pt x="419" y="239"/>
                    </a:lnTo>
                    <a:lnTo>
                      <a:pt x="421" y="237"/>
                    </a:lnTo>
                    <a:lnTo>
                      <a:pt x="423" y="234"/>
                    </a:lnTo>
                    <a:lnTo>
                      <a:pt x="424" y="232"/>
                    </a:lnTo>
                    <a:lnTo>
                      <a:pt x="425" y="230"/>
                    </a:lnTo>
                    <a:lnTo>
                      <a:pt x="426" y="222"/>
                    </a:lnTo>
                    <a:lnTo>
                      <a:pt x="427" y="214"/>
                    </a:lnTo>
                    <a:lnTo>
                      <a:pt x="429" y="206"/>
                    </a:lnTo>
                    <a:lnTo>
                      <a:pt x="429" y="198"/>
                    </a:lnTo>
                    <a:lnTo>
                      <a:pt x="432" y="190"/>
                    </a:lnTo>
                    <a:lnTo>
                      <a:pt x="434" y="183"/>
                    </a:lnTo>
                    <a:lnTo>
                      <a:pt x="436" y="180"/>
                    </a:lnTo>
                    <a:lnTo>
                      <a:pt x="437" y="176"/>
                    </a:lnTo>
                    <a:lnTo>
                      <a:pt x="437" y="172"/>
                    </a:lnTo>
                    <a:lnTo>
                      <a:pt x="437" y="167"/>
                    </a:lnTo>
                    <a:lnTo>
                      <a:pt x="435" y="167"/>
                    </a:lnTo>
                    <a:lnTo>
                      <a:pt x="434" y="167"/>
                    </a:lnTo>
                    <a:lnTo>
                      <a:pt x="433" y="166"/>
                    </a:lnTo>
                    <a:lnTo>
                      <a:pt x="432" y="166"/>
                    </a:lnTo>
                    <a:lnTo>
                      <a:pt x="430" y="166"/>
                    </a:lnTo>
                    <a:lnTo>
                      <a:pt x="429" y="166"/>
                    </a:lnTo>
                    <a:lnTo>
                      <a:pt x="425" y="166"/>
                    </a:lnTo>
                    <a:lnTo>
                      <a:pt x="421" y="166"/>
                    </a:lnTo>
                    <a:lnTo>
                      <a:pt x="417" y="167"/>
                    </a:lnTo>
                    <a:lnTo>
                      <a:pt x="413" y="167"/>
                    </a:lnTo>
                    <a:lnTo>
                      <a:pt x="410" y="169"/>
                    </a:lnTo>
                    <a:lnTo>
                      <a:pt x="409" y="169"/>
                    </a:lnTo>
                    <a:lnTo>
                      <a:pt x="405" y="171"/>
                    </a:lnTo>
                    <a:lnTo>
                      <a:pt x="401" y="173"/>
                    </a:lnTo>
                    <a:lnTo>
                      <a:pt x="397" y="176"/>
                    </a:lnTo>
                    <a:lnTo>
                      <a:pt x="394" y="178"/>
                    </a:lnTo>
                    <a:lnTo>
                      <a:pt x="388" y="185"/>
                    </a:lnTo>
                    <a:lnTo>
                      <a:pt x="381" y="191"/>
                    </a:lnTo>
                    <a:lnTo>
                      <a:pt x="374" y="198"/>
                    </a:lnTo>
                    <a:lnTo>
                      <a:pt x="369" y="203"/>
                    </a:lnTo>
                    <a:lnTo>
                      <a:pt x="365" y="206"/>
                    </a:lnTo>
                    <a:lnTo>
                      <a:pt x="362" y="208"/>
                    </a:lnTo>
                    <a:lnTo>
                      <a:pt x="359" y="210"/>
                    </a:lnTo>
                    <a:lnTo>
                      <a:pt x="356" y="211"/>
                    </a:lnTo>
                    <a:lnTo>
                      <a:pt x="356" y="214"/>
                    </a:lnTo>
                    <a:lnTo>
                      <a:pt x="356" y="217"/>
                    </a:lnTo>
                    <a:lnTo>
                      <a:pt x="356" y="220"/>
                    </a:lnTo>
                    <a:lnTo>
                      <a:pt x="357" y="222"/>
                    </a:lnTo>
                    <a:lnTo>
                      <a:pt x="358" y="226"/>
                    </a:lnTo>
                    <a:lnTo>
                      <a:pt x="361" y="230"/>
                    </a:lnTo>
                    <a:lnTo>
                      <a:pt x="363" y="235"/>
                    </a:lnTo>
                    <a:lnTo>
                      <a:pt x="365" y="239"/>
                    </a:lnTo>
                    <a:lnTo>
                      <a:pt x="365" y="242"/>
                    </a:lnTo>
                    <a:lnTo>
                      <a:pt x="366" y="244"/>
                    </a:lnTo>
                    <a:lnTo>
                      <a:pt x="367" y="247"/>
                    </a:lnTo>
                    <a:lnTo>
                      <a:pt x="367" y="250"/>
                    </a:lnTo>
                    <a:lnTo>
                      <a:pt x="365" y="251"/>
                    </a:lnTo>
                    <a:lnTo>
                      <a:pt x="364" y="252"/>
                    </a:lnTo>
                    <a:lnTo>
                      <a:pt x="361" y="254"/>
                    </a:lnTo>
                    <a:lnTo>
                      <a:pt x="360" y="255"/>
                    </a:lnTo>
                    <a:lnTo>
                      <a:pt x="357" y="258"/>
                    </a:lnTo>
                    <a:lnTo>
                      <a:pt x="354" y="262"/>
                    </a:lnTo>
                    <a:lnTo>
                      <a:pt x="352" y="266"/>
                    </a:lnTo>
                    <a:lnTo>
                      <a:pt x="349" y="270"/>
                    </a:lnTo>
                    <a:lnTo>
                      <a:pt x="345" y="273"/>
                    </a:lnTo>
                    <a:lnTo>
                      <a:pt x="342" y="275"/>
                    </a:lnTo>
                    <a:lnTo>
                      <a:pt x="340" y="277"/>
                    </a:lnTo>
                    <a:lnTo>
                      <a:pt x="337" y="278"/>
                    </a:lnTo>
                    <a:lnTo>
                      <a:pt x="334" y="279"/>
                    </a:lnTo>
                    <a:lnTo>
                      <a:pt x="332" y="279"/>
                    </a:lnTo>
                    <a:lnTo>
                      <a:pt x="325" y="279"/>
                    </a:lnTo>
                    <a:lnTo>
                      <a:pt x="320" y="279"/>
                    </a:lnTo>
                    <a:lnTo>
                      <a:pt x="313" y="279"/>
                    </a:lnTo>
                    <a:lnTo>
                      <a:pt x="307" y="279"/>
                    </a:lnTo>
                    <a:lnTo>
                      <a:pt x="304" y="279"/>
                    </a:lnTo>
                    <a:lnTo>
                      <a:pt x="301" y="280"/>
                    </a:lnTo>
                    <a:lnTo>
                      <a:pt x="298" y="280"/>
                    </a:lnTo>
                    <a:lnTo>
                      <a:pt x="296" y="282"/>
                    </a:lnTo>
                    <a:lnTo>
                      <a:pt x="292" y="284"/>
                    </a:lnTo>
                    <a:lnTo>
                      <a:pt x="289" y="287"/>
                    </a:lnTo>
                    <a:lnTo>
                      <a:pt x="284" y="290"/>
                    </a:lnTo>
                    <a:lnTo>
                      <a:pt x="278" y="291"/>
                    </a:lnTo>
                    <a:lnTo>
                      <a:pt x="275" y="293"/>
                    </a:lnTo>
                    <a:lnTo>
                      <a:pt x="272" y="294"/>
                    </a:lnTo>
                    <a:lnTo>
                      <a:pt x="269" y="295"/>
                    </a:lnTo>
                    <a:lnTo>
                      <a:pt x="267" y="297"/>
                    </a:lnTo>
                    <a:lnTo>
                      <a:pt x="266" y="299"/>
                    </a:lnTo>
                    <a:lnTo>
                      <a:pt x="265" y="302"/>
                    </a:lnTo>
                    <a:lnTo>
                      <a:pt x="262" y="303"/>
                    </a:lnTo>
                    <a:lnTo>
                      <a:pt x="259" y="303"/>
                    </a:lnTo>
                    <a:lnTo>
                      <a:pt x="256" y="303"/>
                    </a:lnTo>
                    <a:lnTo>
                      <a:pt x="253" y="304"/>
                    </a:lnTo>
                    <a:lnTo>
                      <a:pt x="243" y="311"/>
                    </a:lnTo>
                    <a:lnTo>
                      <a:pt x="233" y="319"/>
                    </a:lnTo>
                    <a:lnTo>
                      <a:pt x="228" y="323"/>
                    </a:lnTo>
                    <a:lnTo>
                      <a:pt x="224" y="327"/>
                    </a:lnTo>
                    <a:lnTo>
                      <a:pt x="219" y="331"/>
                    </a:lnTo>
                    <a:lnTo>
                      <a:pt x="215" y="336"/>
                    </a:lnTo>
                    <a:lnTo>
                      <a:pt x="208" y="331"/>
                    </a:lnTo>
                    <a:lnTo>
                      <a:pt x="200" y="327"/>
                    </a:lnTo>
                    <a:lnTo>
                      <a:pt x="196" y="325"/>
                    </a:lnTo>
                    <a:lnTo>
                      <a:pt x="192" y="323"/>
                    </a:lnTo>
                    <a:lnTo>
                      <a:pt x="189" y="323"/>
                    </a:lnTo>
                    <a:lnTo>
                      <a:pt x="187" y="323"/>
                    </a:lnTo>
                    <a:lnTo>
                      <a:pt x="184" y="323"/>
                    </a:lnTo>
                    <a:lnTo>
                      <a:pt x="181" y="323"/>
                    </a:lnTo>
                    <a:lnTo>
                      <a:pt x="180" y="324"/>
                    </a:lnTo>
                    <a:lnTo>
                      <a:pt x="179" y="327"/>
                    </a:lnTo>
                    <a:lnTo>
                      <a:pt x="176" y="329"/>
                    </a:lnTo>
                    <a:lnTo>
                      <a:pt x="174" y="332"/>
                    </a:lnTo>
                    <a:lnTo>
                      <a:pt x="169" y="338"/>
                    </a:lnTo>
                    <a:lnTo>
                      <a:pt x="164" y="343"/>
                    </a:lnTo>
                    <a:lnTo>
                      <a:pt x="157" y="348"/>
                    </a:lnTo>
                    <a:lnTo>
                      <a:pt x="151" y="353"/>
                    </a:lnTo>
                    <a:lnTo>
                      <a:pt x="148" y="355"/>
                    </a:lnTo>
                    <a:lnTo>
                      <a:pt x="146" y="357"/>
                    </a:lnTo>
                    <a:lnTo>
                      <a:pt x="143" y="358"/>
                    </a:lnTo>
                    <a:lnTo>
                      <a:pt x="141" y="359"/>
                    </a:lnTo>
                    <a:lnTo>
                      <a:pt x="140" y="360"/>
                    </a:lnTo>
                    <a:lnTo>
                      <a:pt x="138" y="360"/>
                    </a:lnTo>
                    <a:lnTo>
                      <a:pt x="137" y="359"/>
                    </a:lnTo>
                    <a:lnTo>
                      <a:pt x="136" y="359"/>
                    </a:lnTo>
                    <a:lnTo>
                      <a:pt x="134" y="358"/>
                    </a:lnTo>
                    <a:lnTo>
                      <a:pt x="132" y="357"/>
                    </a:lnTo>
                    <a:lnTo>
                      <a:pt x="129" y="356"/>
                    </a:lnTo>
                    <a:lnTo>
                      <a:pt x="126" y="356"/>
                    </a:lnTo>
                    <a:lnTo>
                      <a:pt x="124" y="356"/>
                    </a:lnTo>
                    <a:lnTo>
                      <a:pt x="121" y="356"/>
                    </a:lnTo>
                    <a:lnTo>
                      <a:pt x="117" y="356"/>
                    </a:lnTo>
                    <a:lnTo>
                      <a:pt x="114" y="356"/>
                    </a:lnTo>
                    <a:lnTo>
                      <a:pt x="113" y="356"/>
                    </a:lnTo>
                    <a:lnTo>
                      <a:pt x="112" y="356"/>
                    </a:lnTo>
                    <a:lnTo>
                      <a:pt x="110" y="356"/>
                    </a:lnTo>
                    <a:lnTo>
                      <a:pt x="108" y="355"/>
                    </a:lnTo>
                    <a:lnTo>
                      <a:pt x="107" y="354"/>
                    </a:lnTo>
                    <a:lnTo>
                      <a:pt x="105" y="352"/>
                    </a:lnTo>
                    <a:lnTo>
                      <a:pt x="103" y="351"/>
                    </a:lnTo>
                    <a:lnTo>
                      <a:pt x="100" y="347"/>
                    </a:lnTo>
                    <a:lnTo>
                      <a:pt x="98" y="346"/>
                    </a:lnTo>
                    <a:lnTo>
                      <a:pt x="97" y="345"/>
                    </a:lnTo>
                    <a:lnTo>
                      <a:pt x="96" y="345"/>
                    </a:lnTo>
                    <a:lnTo>
                      <a:pt x="96" y="343"/>
                    </a:lnTo>
                    <a:lnTo>
                      <a:pt x="96" y="343"/>
                    </a:lnTo>
                    <a:lnTo>
                      <a:pt x="96" y="340"/>
                    </a:lnTo>
                    <a:lnTo>
                      <a:pt x="98" y="339"/>
                    </a:lnTo>
                    <a:lnTo>
                      <a:pt x="101" y="336"/>
                    </a:lnTo>
                    <a:lnTo>
                      <a:pt x="104" y="334"/>
                    </a:lnTo>
                    <a:lnTo>
                      <a:pt x="107" y="331"/>
                    </a:lnTo>
                    <a:lnTo>
                      <a:pt x="111" y="330"/>
                    </a:lnTo>
                    <a:lnTo>
                      <a:pt x="115" y="328"/>
                    </a:lnTo>
                    <a:lnTo>
                      <a:pt x="119" y="327"/>
                    </a:lnTo>
                    <a:lnTo>
                      <a:pt x="122" y="325"/>
                    </a:lnTo>
                    <a:lnTo>
                      <a:pt x="131" y="323"/>
                    </a:lnTo>
                    <a:lnTo>
                      <a:pt x="138" y="320"/>
                    </a:lnTo>
                    <a:lnTo>
                      <a:pt x="141" y="319"/>
                    </a:lnTo>
                    <a:lnTo>
                      <a:pt x="144" y="319"/>
                    </a:lnTo>
                    <a:lnTo>
                      <a:pt x="148" y="318"/>
                    </a:lnTo>
                    <a:lnTo>
                      <a:pt x="152" y="318"/>
                    </a:lnTo>
                    <a:lnTo>
                      <a:pt x="155" y="317"/>
                    </a:lnTo>
                    <a:lnTo>
                      <a:pt x="158" y="316"/>
                    </a:lnTo>
                    <a:lnTo>
                      <a:pt x="160" y="315"/>
                    </a:lnTo>
                    <a:lnTo>
                      <a:pt x="160" y="315"/>
                    </a:lnTo>
                    <a:lnTo>
                      <a:pt x="162" y="315"/>
                    </a:lnTo>
                    <a:lnTo>
                      <a:pt x="163" y="314"/>
                    </a:lnTo>
                    <a:lnTo>
                      <a:pt x="165" y="311"/>
                    </a:lnTo>
                    <a:lnTo>
                      <a:pt x="166" y="309"/>
                    </a:lnTo>
                    <a:lnTo>
                      <a:pt x="167" y="307"/>
                    </a:lnTo>
                    <a:lnTo>
                      <a:pt x="167" y="304"/>
                    </a:lnTo>
                    <a:lnTo>
                      <a:pt x="167" y="303"/>
                    </a:lnTo>
                    <a:lnTo>
                      <a:pt x="167" y="299"/>
                    </a:lnTo>
                    <a:lnTo>
                      <a:pt x="167" y="297"/>
                    </a:lnTo>
                    <a:lnTo>
                      <a:pt x="166" y="295"/>
                    </a:lnTo>
                    <a:lnTo>
                      <a:pt x="165" y="288"/>
                    </a:lnTo>
                    <a:lnTo>
                      <a:pt x="164" y="283"/>
                    </a:lnTo>
                    <a:lnTo>
                      <a:pt x="164" y="279"/>
                    </a:lnTo>
                    <a:lnTo>
                      <a:pt x="164" y="276"/>
                    </a:lnTo>
                    <a:lnTo>
                      <a:pt x="164" y="274"/>
                    </a:lnTo>
                    <a:lnTo>
                      <a:pt x="165" y="270"/>
                    </a:lnTo>
                    <a:lnTo>
                      <a:pt x="168" y="263"/>
                    </a:lnTo>
                    <a:lnTo>
                      <a:pt x="172" y="254"/>
                    </a:lnTo>
                    <a:lnTo>
                      <a:pt x="176" y="246"/>
                    </a:lnTo>
                    <a:lnTo>
                      <a:pt x="180" y="238"/>
                    </a:lnTo>
                    <a:lnTo>
                      <a:pt x="184" y="230"/>
                    </a:lnTo>
                    <a:lnTo>
                      <a:pt x="188" y="221"/>
                    </a:lnTo>
                    <a:lnTo>
                      <a:pt x="189" y="217"/>
                    </a:lnTo>
                    <a:lnTo>
                      <a:pt x="190" y="214"/>
                    </a:lnTo>
                    <a:lnTo>
                      <a:pt x="191" y="210"/>
                    </a:lnTo>
                    <a:lnTo>
                      <a:pt x="191" y="206"/>
                    </a:lnTo>
                    <a:lnTo>
                      <a:pt x="188" y="205"/>
                    </a:lnTo>
                    <a:lnTo>
                      <a:pt x="184" y="203"/>
                    </a:lnTo>
                    <a:lnTo>
                      <a:pt x="182" y="201"/>
                    </a:lnTo>
                    <a:lnTo>
                      <a:pt x="179" y="200"/>
                    </a:lnTo>
                    <a:lnTo>
                      <a:pt x="178" y="199"/>
                    </a:lnTo>
                    <a:lnTo>
                      <a:pt x="176" y="199"/>
                    </a:lnTo>
                    <a:lnTo>
                      <a:pt x="175" y="199"/>
                    </a:lnTo>
                    <a:lnTo>
                      <a:pt x="174" y="199"/>
                    </a:lnTo>
                    <a:lnTo>
                      <a:pt x="172" y="200"/>
                    </a:lnTo>
                    <a:lnTo>
                      <a:pt x="169" y="201"/>
                    </a:lnTo>
                    <a:lnTo>
                      <a:pt x="166" y="204"/>
                    </a:lnTo>
                    <a:lnTo>
                      <a:pt x="163" y="206"/>
                    </a:lnTo>
                    <a:lnTo>
                      <a:pt x="159" y="206"/>
                    </a:lnTo>
                    <a:lnTo>
                      <a:pt x="155" y="207"/>
                    </a:lnTo>
                    <a:lnTo>
                      <a:pt x="151" y="208"/>
                    </a:lnTo>
                    <a:lnTo>
                      <a:pt x="147" y="209"/>
                    </a:lnTo>
                    <a:lnTo>
                      <a:pt x="144" y="212"/>
                    </a:lnTo>
                    <a:lnTo>
                      <a:pt x="142" y="216"/>
                    </a:lnTo>
                    <a:lnTo>
                      <a:pt x="140" y="217"/>
                    </a:lnTo>
                    <a:lnTo>
                      <a:pt x="139" y="217"/>
                    </a:lnTo>
                    <a:lnTo>
                      <a:pt x="138" y="217"/>
                    </a:lnTo>
                    <a:lnTo>
                      <a:pt x="136" y="217"/>
                    </a:lnTo>
                    <a:lnTo>
                      <a:pt x="135" y="217"/>
                    </a:lnTo>
                    <a:lnTo>
                      <a:pt x="133" y="217"/>
                    </a:lnTo>
                    <a:lnTo>
                      <a:pt x="132" y="217"/>
                    </a:lnTo>
                    <a:lnTo>
                      <a:pt x="130" y="218"/>
                    </a:lnTo>
                    <a:lnTo>
                      <a:pt x="115" y="229"/>
                    </a:lnTo>
                    <a:lnTo>
                      <a:pt x="106" y="235"/>
                    </a:lnTo>
                    <a:lnTo>
                      <a:pt x="101" y="238"/>
                    </a:lnTo>
                    <a:lnTo>
                      <a:pt x="100" y="239"/>
                    </a:lnTo>
                    <a:lnTo>
                      <a:pt x="96" y="241"/>
                    </a:lnTo>
                    <a:lnTo>
                      <a:pt x="92" y="243"/>
                    </a:lnTo>
                    <a:lnTo>
                      <a:pt x="90" y="243"/>
                    </a:lnTo>
                    <a:lnTo>
                      <a:pt x="87" y="246"/>
                    </a:lnTo>
                    <a:lnTo>
                      <a:pt x="83" y="248"/>
                    </a:lnTo>
                    <a:lnTo>
                      <a:pt x="79" y="250"/>
                    </a:lnTo>
                    <a:lnTo>
                      <a:pt x="80" y="250"/>
                    </a:lnTo>
                    <a:lnTo>
                      <a:pt x="80" y="250"/>
                    </a:lnTo>
                    <a:lnTo>
                      <a:pt x="80" y="251"/>
                    </a:lnTo>
                    <a:lnTo>
                      <a:pt x="79" y="251"/>
                    </a:lnTo>
                    <a:lnTo>
                      <a:pt x="78" y="252"/>
                    </a:lnTo>
                    <a:lnTo>
                      <a:pt x="77" y="253"/>
                    </a:lnTo>
                    <a:lnTo>
                      <a:pt x="76" y="254"/>
                    </a:lnTo>
                    <a:lnTo>
                      <a:pt x="75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69" y="255"/>
                    </a:lnTo>
                    <a:lnTo>
                      <a:pt x="64" y="257"/>
                    </a:lnTo>
                    <a:lnTo>
                      <a:pt x="63" y="257"/>
                    </a:lnTo>
                    <a:lnTo>
                      <a:pt x="58" y="257"/>
                    </a:lnTo>
                    <a:lnTo>
                      <a:pt x="53" y="258"/>
                    </a:lnTo>
                    <a:lnTo>
                      <a:pt x="52" y="257"/>
                    </a:lnTo>
                    <a:lnTo>
                      <a:pt x="50" y="257"/>
                    </a:lnTo>
                    <a:lnTo>
                      <a:pt x="48" y="256"/>
                    </a:lnTo>
                    <a:lnTo>
                      <a:pt x="46" y="255"/>
                    </a:lnTo>
                    <a:lnTo>
                      <a:pt x="44" y="254"/>
                    </a:lnTo>
                    <a:lnTo>
                      <a:pt x="42" y="252"/>
                    </a:lnTo>
                    <a:lnTo>
                      <a:pt x="40" y="2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ṣḷïḍe">
                <a:extLst>
                  <a:ext uri="{FF2B5EF4-FFF2-40B4-BE49-F238E27FC236}">
                    <a16:creationId xmlns:a16="http://schemas.microsoft.com/office/drawing/2014/main" id="{5ED100D8-D81F-CC41-BB71-CD903087046C}"/>
                  </a:ext>
                </a:extLst>
              </p:cNvPr>
              <p:cNvSpPr/>
              <p:nvPr/>
            </p:nvSpPr>
            <p:spPr bwMode="auto">
              <a:xfrm>
                <a:off x="5662613" y="3254376"/>
                <a:ext cx="147638" cy="69850"/>
              </a:xfrm>
              <a:custGeom>
                <a:avLst/>
                <a:gdLst>
                  <a:gd name="T0" fmla="*/ 68 w 93"/>
                  <a:gd name="T1" fmla="*/ 0 h 44"/>
                  <a:gd name="T2" fmla="*/ 70 w 93"/>
                  <a:gd name="T3" fmla="*/ 0 h 44"/>
                  <a:gd name="T4" fmla="*/ 72 w 93"/>
                  <a:gd name="T5" fmla="*/ 0 h 44"/>
                  <a:gd name="T6" fmla="*/ 75 w 93"/>
                  <a:gd name="T7" fmla="*/ 1 h 44"/>
                  <a:gd name="T8" fmla="*/ 76 w 93"/>
                  <a:gd name="T9" fmla="*/ 1 h 44"/>
                  <a:gd name="T10" fmla="*/ 79 w 93"/>
                  <a:gd name="T11" fmla="*/ 3 h 44"/>
                  <a:gd name="T12" fmla="*/ 81 w 93"/>
                  <a:gd name="T13" fmla="*/ 4 h 44"/>
                  <a:gd name="T14" fmla="*/ 83 w 93"/>
                  <a:gd name="T15" fmla="*/ 5 h 44"/>
                  <a:gd name="T16" fmla="*/ 85 w 93"/>
                  <a:gd name="T17" fmla="*/ 7 h 44"/>
                  <a:gd name="T18" fmla="*/ 87 w 93"/>
                  <a:gd name="T19" fmla="*/ 8 h 44"/>
                  <a:gd name="T20" fmla="*/ 88 w 93"/>
                  <a:gd name="T21" fmla="*/ 10 h 44"/>
                  <a:gd name="T22" fmla="*/ 89 w 93"/>
                  <a:gd name="T23" fmla="*/ 12 h 44"/>
                  <a:gd name="T24" fmla="*/ 91 w 93"/>
                  <a:gd name="T25" fmla="*/ 14 h 44"/>
                  <a:gd name="T26" fmla="*/ 92 w 93"/>
                  <a:gd name="T27" fmla="*/ 16 h 44"/>
                  <a:gd name="T28" fmla="*/ 93 w 93"/>
                  <a:gd name="T29" fmla="*/ 18 h 44"/>
                  <a:gd name="T30" fmla="*/ 93 w 93"/>
                  <a:gd name="T31" fmla="*/ 20 h 44"/>
                  <a:gd name="T32" fmla="*/ 93 w 93"/>
                  <a:gd name="T33" fmla="*/ 22 h 44"/>
                  <a:gd name="T34" fmla="*/ 91 w 93"/>
                  <a:gd name="T35" fmla="*/ 25 h 44"/>
                  <a:gd name="T36" fmla="*/ 88 w 93"/>
                  <a:gd name="T37" fmla="*/ 30 h 44"/>
                  <a:gd name="T38" fmla="*/ 86 w 93"/>
                  <a:gd name="T39" fmla="*/ 32 h 44"/>
                  <a:gd name="T40" fmla="*/ 84 w 93"/>
                  <a:gd name="T41" fmla="*/ 33 h 44"/>
                  <a:gd name="T42" fmla="*/ 83 w 93"/>
                  <a:gd name="T43" fmla="*/ 35 h 44"/>
                  <a:gd name="T44" fmla="*/ 81 w 93"/>
                  <a:gd name="T45" fmla="*/ 36 h 44"/>
                  <a:gd name="T46" fmla="*/ 78 w 93"/>
                  <a:gd name="T47" fmla="*/ 38 h 44"/>
                  <a:gd name="T48" fmla="*/ 72 w 93"/>
                  <a:gd name="T49" fmla="*/ 39 h 44"/>
                  <a:gd name="T50" fmla="*/ 65 w 93"/>
                  <a:gd name="T51" fmla="*/ 40 h 44"/>
                  <a:gd name="T52" fmla="*/ 57 w 93"/>
                  <a:gd name="T53" fmla="*/ 42 h 44"/>
                  <a:gd name="T54" fmla="*/ 49 w 93"/>
                  <a:gd name="T55" fmla="*/ 43 h 44"/>
                  <a:gd name="T56" fmla="*/ 42 w 93"/>
                  <a:gd name="T57" fmla="*/ 44 h 44"/>
                  <a:gd name="T58" fmla="*/ 37 w 93"/>
                  <a:gd name="T59" fmla="*/ 44 h 44"/>
                  <a:gd name="T60" fmla="*/ 35 w 93"/>
                  <a:gd name="T61" fmla="*/ 44 h 44"/>
                  <a:gd name="T62" fmla="*/ 31 w 93"/>
                  <a:gd name="T63" fmla="*/ 39 h 44"/>
                  <a:gd name="T64" fmla="*/ 28 w 93"/>
                  <a:gd name="T65" fmla="*/ 34 h 44"/>
                  <a:gd name="T66" fmla="*/ 23 w 93"/>
                  <a:gd name="T67" fmla="*/ 32 h 44"/>
                  <a:gd name="T68" fmla="*/ 18 w 93"/>
                  <a:gd name="T69" fmla="*/ 30 h 44"/>
                  <a:gd name="T70" fmla="*/ 14 w 93"/>
                  <a:gd name="T71" fmla="*/ 29 h 44"/>
                  <a:gd name="T72" fmla="*/ 10 w 93"/>
                  <a:gd name="T73" fmla="*/ 28 h 44"/>
                  <a:gd name="T74" fmla="*/ 8 w 93"/>
                  <a:gd name="T75" fmla="*/ 27 h 44"/>
                  <a:gd name="T76" fmla="*/ 6 w 93"/>
                  <a:gd name="T77" fmla="*/ 25 h 44"/>
                  <a:gd name="T78" fmla="*/ 5 w 93"/>
                  <a:gd name="T79" fmla="*/ 24 h 44"/>
                  <a:gd name="T80" fmla="*/ 4 w 93"/>
                  <a:gd name="T81" fmla="*/ 22 h 44"/>
                  <a:gd name="T82" fmla="*/ 2 w 93"/>
                  <a:gd name="T83" fmla="*/ 20 h 44"/>
                  <a:gd name="T84" fmla="*/ 1 w 93"/>
                  <a:gd name="T85" fmla="*/ 17 h 44"/>
                  <a:gd name="T86" fmla="*/ 0 w 93"/>
                  <a:gd name="T87" fmla="*/ 15 h 44"/>
                  <a:gd name="T88" fmla="*/ 0 w 93"/>
                  <a:gd name="T89" fmla="*/ 11 h 44"/>
                  <a:gd name="T90" fmla="*/ 4 w 93"/>
                  <a:gd name="T91" fmla="*/ 9 h 44"/>
                  <a:gd name="T92" fmla="*/ 8 w 93"/>
                  <a:gd name="T93" fmla="*/ 8 h 44"/>
                  <a:gd name="T94" fmla="*/ 12 w 93"/>
                  <a:gd name="T95" fmla="*/ 7 h 44"/>
                  <a:gd name="T96" fmla="*/ 17 w 93"/>
                  <a:gd name="T97" fmla="*/ 7 h 44"/>
                  <a:gd name="T98" fmla="*/ 28 w 93"/>
                  <a:gd name="T99" fmla="*/ 6 h 44"/>
                  <a:gd name="T100" fmla="*/ 39 w 93"/>
                  <a:gd name="T101" fmla="*/ 6 h 44"/>
                  <a:gd name="T102" fmla="*/ 40 w 93"/>
                  <a:gd name="T103" fmla="*/ 5 h 44"/>
                  <a:gd name="T104" fmla="*/ 41 w 93"/>
                  <a:gd name="T105" fmla="*/ 4 h 44"/>
                  <a:gd name="T106" fmla="*/ 43 w 93"/>
                  <a:gd name="T107" fmla="*/ 3 h 44"/>
                  <a:gd name="T108" fmla="*/ 45 w 93"/>
                  <a:gd name="T109" fmla="*/ 3 h 44"/>
                  <a:gd name="T110" fmla="*/ 48 w 93"/>
                  <a:gd name="T111" fmla="*/ 2 h 44"/>
                  <a:gd name="T112" fmla="*/ 53 w 93"/>
                  <a:gd name="T113" fmla="*/ 2 h 44"/>
                  <a:gd name="T114" fmla="*/ 58 w 93"/>
                  <a:gd name="T115" fmla="*/ 3 h 44"/>
                  <a:gd name="T116" fmla="*/ 62 w 93"/>
                  <a:gd name="T117" fmla="*/ 2 h 44"/>
                  <a:gd name="T118" fmla="*/ 64 w 93"/>
                  <a:gd name="T119" fmla="*/ 2 h 44"/>
                  <a:gd name="T120" fmla="*/ 65 w 93"/>
                  <a:gd name="T121" fmla="*/ 1 h 44"/>
                  <a:gd name="T122" fmla="*/ 67 w 93"/>
                  <a:gd name="T123" fmla="*/ 0 h 44"/>
                  <a:gd name="T124" fmla="*/ 68 w 93"/>
                  <a:gd name="T12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3" h="44">
                    <a:moveTo>
                      <a:pt x="68" y="0"/>
                    </a:moveTo>
                    <a:lnTo>
                      <a:pt x="70" y="0"/>
                    </a:lnTo>
                    <a:lnTo>
                      <a:pt x="72" y="0"/>
                    </a:lnTo>
                    <a:lnTo>
                      <a:pt x="75" y="1"/>
                    </a:lnTo>
                    <a:lnTo>
                      <a:pt x="76" y="1"/>
                    </a:lnTo>
                    <a:lnTo>
                      <a:pt x="79" y="3"/>
                    </a:lnTo>
                    <a:lnTo>
                      <a:pt x="81" y="4"/>
                    </a:lnTo>
                    <a:lnTo>
                      <a:pt x="83" y="5"/>
                    </a:lnTo>
                    <a:lnTo>
                      <a:pt x="85" y="7"/>
                    </a:lnTo>
                    <a:lnTo>
                      <a:pt x="87" y="8"/>
                    </a:lnTo>
                    <a:lnTo>
                      <a:pt x="88" y="10"/>
                    </a:lnTo>
                    <a:lnTo>
                      <a:pt x="89" y="12"/>
                    </a:lnTo>
                    <a:lnTo>
                      <a:pt x="91" y="14"/>
                    </a:lnTo>
                    <a:lnTo>
                      <a:pt x="92" y="16"/>
                    </a:lnTo>
                    <a:lnTo>
                      <a:pt x="93" y="18"/>
                    </a:lnTo>
                    <a:lnTo>
                      <a:pt x="93" y="20"/>
                    </a:lnTo>
                    <a:lnTo>
                      <a:pt x="93" y="22"/>
                    </a:lnTo>
                    <a:lnTo>
                      <a:pt x="91" y="25"/>
                    </a:lnTo>
                    <a:lnTo>
                      <a:pt x="88" y="30"/>
                    </a:lnTo>
                    <a:lnTo>
                      <a:pt x="86" y="32"/>
                    </a:lnTo>
                    <a:lnTo>
                      <a:pt x="84" y="33"/>
                    </a:lnTo>
                    <a:lnTo>
                      <a:pt x="83" y="35"/>
                    </a:lnTo>
                    <a:lnTo>
                      <a:pt x="81" y="36"/>
                    </a:lnTo>
                    <a:lnTo>
                      <a:pt x="78" y="38"/>
                    </a:lnTo>
                    <a:lnTo>
                      <a:pt x="72" y="39"/>
                    </a:lnTo>
                    <a:lnTo>
                      <a:pt x="65" y="40"/>
                    </a:lnTo>
                    <a:lnTo>
                      <a:pt x="57" y="42"/>
                    </a:lnTo>
                    <a:lnTo>
                      <a:pt x="49" y="43"/>
                    </a:lnTo>
                    <a:lnTo>
                      <a:pt x="42" y="44"/>
                    </a:lnTo>
                    <a:lnTo>
                      <a:pt x="37" y="44"/>
                    </a:lnTo>
                    <a:lnTo>
                      <a:pt x="35" y="44"/>
                    </a:lnTo>
                    <a:lnTo>
                      <a:pt x="31" y="39"/>
                    </a:lnTo>
                    <a:lnTo>
                      <a:pt x="28" y="34"/>
                    </a:lnTo>
                    <a:lnTo>
                      <a:pt x="23" y="32"/>
                    </a:lnTo>
                    <a:lnTo>
                      <a:pt x="18" y="30"/>
                    </a:lnTo>
                    <a:lnTo>
                      <a:pt x="14" y="29"/>
                    </a:lnTo>
                    <a:lnTo>
                      <a:pt x="10" y="28"/>
                    </a:lnTo>
                    <a:lnTo>
                      <a:pt x="8" y="27"/>
                    </a:lnTo>
                    <a:lnTo>
                      <a:pt x="6" y="25"/>
                    </a:lnTo>
                    <a:lnTo>
                      <a:pt x="5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1" y="17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2" y="7"/>
                    </a:lnTo>
                    <a:lnTo>
                      <a:pt x="17" y="7"/>
                    </a:lnTo>
                    <a:lnTo>
                      <a:pt x="28" y="6"/>
                    </a:lnTo>
                    <a:lnTo>
                      <a:pt x="39" y="6"/>
                    </a:lnTo>
                    <a:lnTo>
                      <a:pt x="40" y="5"/>
                    </a:lnTo>
                    <a:lnTo>
                      <a:pt x="41" y="4"/>
                    </a:lnTo>
                    <a:lnTo>
                      <a:pt x="43" y="3"/>
                    </a:lnTo>
                    <a:lnTo>
                      <a:pt x="45" y="3"/>
                    </a:lnTo>
                    <a:lnTo>
                      <a:pt x="48" y="2"/>
                    </a:lnTo>
                    <a:lnTo>
                      <a:pt x="53" y="2"/>
                    </a:lnTo>
                    <a:lnTo>
                      <a:pt x="58" y="3"/>
                    </a:lnTo>
                    <a:lnTo>
                      <a:pt x="62" y="2"/>
                    </a:lnTo>
                    <a:lnTo>
                      <a:pt x="64" y="2"/>
                    </a:lnTo>
                    <a:lnTo>
                      <a:pt x="65" y="1"/>
                    </a:lnTo>
                    <a:lnTo>
                      <a:pt x="67" y="0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Sļiḍè">
                <a:extLst>
                  <a:ext uri="{FF2B5EF4-FFF2-40B4-BE49-F238E27FC236}">
                    <a16:creationId xmlns:a16="http://schemas.microsoft.com/office/drawing/2014/main" id="{6B7FBE0C-287B-C34C-8F72-D2436CB54065}"/>
                  </a:ext>
                </a:extLst>
              </p:cNvPr>
              <p:cNvSpPr/>
              <p:nvPr/>
            </p:nvSpPr>
            <p:spPr bwMode="auto">
              <a:xfrm>
                <a:off x="5418138" y="3278188"/>
                <a:ext cx="92075" cy="284163"/>
              </a:xfrm>
              <a:custGeom>
                <a:avLst/>
                <a:gdLst>
                  <a:gd name="T0" fmla="*/ 28 w 58"/>
                  <a:gd name="T1" fmla="*/ 1 h 179"/>
                  <a:gd name="T2" fmla="*/ 31 w 58"/>
                  <a:gd name="T3" fmla="*/ 2 h 179"/>
                  <a:gd name="T4" fmla="*/ 33 w 58"/>
                  <a:gd name="T5" fmla="*/ 6 h 179"/>
                  <a:gd name="T6" fmla="*/ 38 w 58"/>
                  <a:gd name="T7" fmla="*/ 14 h 179"/>
                  <a:gd name="T8" fmla="*/ 43 w 58"/>
                  <a:gd name="T9" fmla="*/ 22 h 179"/>
                  <a:gd name="T10" fmla="*/ 46 w 58"/>
                  <a:gd name="T11" fmla="*/ 29 h 179"/>
                  <a:gd name="T12" fmla="*/ 47 w 58"/>
                  <a:gd name="T13" fmla="*/ 40 h 179"/>
                  <a:gd name="T14" fmla="*/ 49 w 58"/>
                  <a:gd name="T15" fmla="*/ 49 h 179"/>
                  <a:gd name="T16" fmla="*/ 49 w 58"/>
                  <a:gd name="T17" fmla="*/ 55 h 179"/>
                  <a:gd name="T18" fmla="*/ 51 w 58"/>
                  <a:gd name="T19" fmla="*/ 65 h 179"/>
                  <a:gd name="T20" fmla="*/ 55 w 58"/>
                  <a:gd name="T21" fmla="*/ 79 h 179"/>
                  <a:gd name="T22" fmla="*/ 58 w 58"/>
                  <a:gd name="T23" fmla="*/ 96 h 179"/>
                  <a:gd name="T24" fmla="*/ 58 w 58"/>
                  <a:gd name="T25" fmla="*/ 113 h 179"/>
                  <a:gd name="T26" fmla="*/ 57 w 58"/>
                  <a:gd name="T27" fmla="*/ 131 h 179"/>
                  <a:gd name="T28" fmla="*/ 54 w 58"/>
                  <a:gd name="T29" fmla="*/ 148 h 179"/>
                  <a:gd name="T30" fmla="*/ 50 w 58"/>
                  <a:gd name="T31" fmla="*/ 159 h 179"/>
                  <a:gd name="T32" fmla="*/ 46 w 58"/>
                  <a:gd name="T33" fmla="*/ 166 h 179"/>
                  <a:gd name="T34" fmla="*/ 42 w 58"/>
                  <a:gd name="T35" fmla="*/ 172 h 179"/>
                  <a:gd name="T36" fmla="*/ 38 w 58"/>
                  <a:gd name="T37" fmla="*/ 177 h 179"/>
                  <a:gd name="T38" fmla="*/ 33 w 58"/>
                  <a:gd name="T39" fmla="*/ 179 h 179"/>
                  <a:gd name="T40" fmla="*/ 27 w 58"/>
                  <a:gd name="T41" fmla="*/ 179 h 179"/>
                  <a:gd name="T42" fmla="*/ 22 w 58"/>
                  <a:gd name="T43" fmla="*/ 176 h 179"/>
                  <a:gd name="T44" fmla="*/ 16 w 58"/>
                  <a:gd name="T45" fmla="*/ 170 h 179"/>
                  <a:gd name="T46" fmla="*/ 10 w 58"/>
                  <a:gd name="T47" fmla="*/ 165 h 179"/>
                  <a:gd name="T48" fmla="*/ 5 w 58"/>
                  <a:gd name="T49" fmla="*/ 159 h 179"/>
                  <a:gd name="T50" fmla="*/ 2 w 58"/>
                  <a:gd name="T51" fmla="*/ 154 h 179"/>
                  <a:gd name="T52" fmla="*/ 1 w 58"/>
                  <a:gd name="T53" fmla="*/ 151 h 179"/>
                  <a:gd name="T54" fmla="*/ 0 w 58"/>
                  <a:gd name="T55" fmla="*/ 144 h 179"/>
                  <a:gd name="T56" fmla="*/ 2 w 58"/>
                  <a:gd name="T57" fmla="*/ 131 h 179"/>
                  <a:gd name="T58" fmla="*/ 4 w 58"/>
                  <a:gd name="T59" fmla="*/ 117 h 179"/>
                  <a:gd name="T60" fmla="*/ 10 w 58"/>
                  <a:gd name="T61" fmla="*/ 96 h 179"/>
                  <a:gd name="T62" fmla="*/ 17 w 58"/>
                  <a:gd name="T63" fmla="*/ 72 h 179"/>
                  <a:gd name="T64" fmla="*/ 20 w 58"/>
                  <a:gd name="T65" fmla="*/ 61 h 179"/>
                  <a:gd name="T66" fmla="*/ 21 w 58"/>
                  <a:gd name="T67" fmla="*/ 53 h 179"/>
                  <a:gd name="T68" fmla="*/ 19 w 58"/>
                  <a:gd name="T69" fmla="*/ 39 h 179"/>
                  <a:gd name="T70" fmla="*/ 18 w 58"/>
                  <a:gd name="T71" fmla="*/ 25 h 179"/>
                  <a:gd name="T72" fmla="*/ 17 w 58"/>
                  <a:gd name="T73" fmla="*/ 17 h 179"/>
                  <a:gd name="T74" fmla="*/ 18 w 58"/>
                  <a:gd name="T75" fmla="*/ 9 h 179"/>
                  <a:gd name="T76" fmla="*/ 18 w 58"/>
                  <a:gd name="T77" fmla="*/ 5 h 179"/>
                  <a:gd name="T78" fmla="*/ 20 w 58"/>
                  <a:gd name="T79" fmla="*/ 3 h 179"/>
                  <a:gd name="T80" fmla="*/ 22 w 58"/>
                  <a:gd name="T81" fmla="*/ 1 h 179"/>
                  <a:gd name="T82" fmla="*/ 24 w 58"/>
                  <a:gd name="T83" fmla="*/ 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179">
                    <a:moveTo>
                      <a:pt x="26" y="0"/>
                    </a:moveTo>
                    <a:lnTo>
                      <a:pt x="28" y="1"/>
                    </a:lnTo>
                    <a:lnTo>
                      <a:pt x="30" y="1"/>
                    </a:lnTo>
                    <a:lnTo>
                      <a:pt x="31" y="2"/>
                    </a:lnTo>
                    <a:lnTo>
                      <a:pt x="32" y="4"/>
                    </a:lnTo>
                    <a:lnTo>
                      <a:pt x="33" y="6"/>
                    </a:lnTo>
                    <a:lnTo>
                      <a:pt x="35" y="10"/>
                    </a:lnTo>
                    <a:lnTo>
                      <a:pt x="38" y="14"/>
                    </a:lnTo>
                    <a:lnTo>
                      <a:pt x="41" y="18"/>
                    </a:lnTo>
                    <a:lnTo>
                      <a:pt x="43" y="22"/>
                    </a:lnTo>
                    <a:lnTo>
                      <a:pt x="44" y="25"/>
                    </a:lnTo>
                    <a:lnTo>
                      <a:pt x="46" y="29"/>
                    </a:lnTo>
                    <a:lnTo>
                      <a:pt x="46" y="34"/>
                    </a:lnTo>
                    <a:lnTo>
                      <a:pt x="47" y="40"/>
                    </a:lnTo>
                    <a:lnTo>
                      <a:pt x="49" y="46"/>
                    </a:lnTo>
                    <a:lnTo>
                      <a:pt x="49" y="49"/>
                    </a:lnTo>
                    <a:lnTo>
                      <a:pt x="49" y="53"/>
                    </a:lnTo>
                    <a:lnTo>
                      <a:pt x="49" y="55"/>
                    </a:lnTo>
                    <a:lnTo>
                      <a:pt x="49" y="58"/>
                    </a:lnTo>
                    <a:lnTo>
                      <a:pt x="51" y="65"/>
                    </a:lnTo>
                    <a:lnTo>
                      <a:pt x="54" y="72"/>
                    </a:lnTo>
                    <a:lnTo>
                      <a:pt x="55" y="79"/>
                    </a:lnTo>
                    <a:lnTo>
                      <a:pt x="56" y="87"/>
                    </a:lnTo>
                    <a:lnTo>
                      <a:pt x="58" y="96"/>
                    </a:lnTo>
                    <a:lnTo>
                      <a:pt x="58" y="105"/>
                    </a:lnTo>
                    <a:lnTo>
                      <a:pt x="58" y="113"/>
                    </a:lnTo>
                    <a:lnTo>
                      <a:pt x="58" y="122"/>
                    </a:lnTo>
                    <a:lnTo>
                      <a:pt x="57" y="131"/>
                    </a:lnTo>
                    <a:lnTo>
                      <a:pt x="55" y="140"/>
                    </a:lnTo>
                    <a:lnTo>
                      <a:pt x="54" y="148"/>
                    </a:lnTo>
                    <a:lnTo>
                      <a:pt x="50" y="156"/>
                    </a:lnTo>
                    <a:lnTo>
                      <a:pt x="50" y="159"/>
                    </a:lnTo>
                    <a:lnTo>
                      <a:pt x="48" y="163"/>
                    </a:lnTo>
                    <a:lnTo>
                      <a:pt x="46" y="166"/>
                    </a:lnTo>
                    <a:lnTo>
                      <a:pt x="45" y="169"/>
                    </a:lnTo>
                    <a:lnTo>
                      <a:pt x="42" y="172"/>
                    </a:lnTo>
                    <a:lnTo>
                      <a:pt x="41" y="174"/>
                    </a:lnTo>
                    <a:lnTo>
                      <a:pt x="38" y="177"/>
                    </a:lnTo>
                    <a:lnTo>
                      <a:pt x="36" y="179"/>
                    </a:lnTo>
                    <a:lnTo>
                      <a:pt x="33" y="179"/>
                    </a:lnTo>
                    <a:lnTo>
                      <a:pt x="30" y="179"/>
                    </a:lnTo>
                    <a:lnTo>
                      <a:pt x="27" y="179"/>
                    </a:lnTo>
                    <a:lnTo>
                      <a:pt x="24" y="179"/>
                    </a:lnTo>
                    <a:lnTo>
                      <a:pt x="22" y="176"/>
                    </a:lnTo>
                    <a:lnTo>
                      <a:pt x="19" y="173"/>
                    </a:lnTo>
                    <a:lnTo>
                      <a:pt x="16" y="170"/>
                    </a:lnTo>
                    <a:lnTo>
                      <a:pt x="14" y="168"/>
                    </a:lnTo>
                    <a:lnTo>
                      <a:pt x="10" y="165"/>
                    </a:lnTo>
                    <a:lnTo>
                      <a:pt x="8" y="162"/>
                    </a:lnTo>
                    <a:lnTo>
                      <a:pt x="5" y="159"/>
                    </a:lnTo>
                    <a:lnTo>
                      <a:pt x="2" y="156"/>
                    </a:lnTo>
                    <a:lnTo>
                      <a:pt x="2" y="154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9"/>
                    </a:lnTo>
                    <a:lnTo>
                      <a:pt x="0" y="144"/>
                    </a:lnTo>
                    <a:lnTo>
                      <a:pt x="1" y="137"/>
                    </a:lnTo>
                    <a:lnTo>
                      <a:pt x="2" y="131"/>
                    </a:lnTo>
                    <a:lnTo>
                      <a:pt x="2" y="125"/>
                    </a:lnTo>
                    <a:lnTo>
                      <a:pt x="4" y="117"/>
                    </a:lnTo>
                    <a:lnTo>
                      <a:pt x="6" y="110"/>
                    </a:lnTo>
                    <a:lnTo>
                      <a:pt x="10" y="96"/>
                    </a:lnTo>
                    <a:lnTo>
                      <a:pt x="14" y="83"/>
                    </a:lnTo>
                    <a:lnTo>
                      <a:pt x="17" y="72"/>
                    </a:lnTo>
                    <a:lnTo>
                      <a:pt x="19" y="65"/>
                    </a:lnTo>
                    <a:lnTo>
                      <a:pt x="20" y="61"/>
                    </a:lnTo>
                    <a:lnTo>
                      <a:pt x="21" y="57"/>
                    </a:lnTo>
                    <a:lnTo>
                      <a:pt x="21" y="53"/>
                    </a:lnTo>
                    <a:lnTo>
                      <a:pt x="21" y="49"/>
                    </a:lnTo>
                    <a:lnTo>
                      <a:pt x="19" y="39"/>
                    </a:lnTo>
                    <a:lnTo>
                      <a:pt x="18" y="29"/>
                    </a:lnTo>
                    <a:lnTo>
                      <a:pt x="18" y="25"/>
                    </a:lnTo>
                    <a:lnTo>
                      <a:pt x="18" y="21"/>
                    </a:lnTo>
                    <a:lnTo>
                      <a:pt x="17" y="17"/>
                    </a:lnTo>
                    <a:lnTo>
                      <a:pt x="17" y="13"/>
                    </a:lnTo>
                    <a:lnTo>
                      <a:pt x="18" y="9"/>
                    </a:lnTo>
                    <a:lnTo>
                      <a:pt x="18" y="7"/>
                    </a:lnTo>
                    <a:lnTo>
                      <a:pt x="18" y="5"/>
                    </a:lnTo>
                    <a:lnTo>
                      <a:pt x="19" y="5"/>
                    </a:lnTo>
                    <a:lnTo>
                      <a:pt x="20" y="3"/>
                    </a:lnTo>
                    <a:lnTo>
                      <a:pt x="21" y="3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liḋé">
                <a:extLst>
                  <a:ext uri="{FF2B5EF4-FFF2-40B4-BE49-F238E27FC236}">
                    <a16:creationId xmlns:a16="http://schemas.microsoft.com/office/drawing/2014/main" id="{5482434B-B7F0-1940-9AAB-4361DACC19A6}"/>
                  </a:ext>
                </a:extLst>
              </p:cNvPr>
              <p:cNvSpPr/>
              <p:nvPr/>
            </p:nvSpPr>
            <p:spPr bwMode="auto">
              <a:xfrm>
                <a:off x="5619751" y="3341688"/>
                <a:ext cx="211138" cy="244475"/>
              </a:xfrm>
              <a:custGeom>
                <a:avLst/>
                <a:gdLst>
                  <a:gd name="T0" fmla="*/ 126 w 133"/>
                  <a:gd name="T1" fmla="*/ 1 h 154"/>
                  <a:gd name="T2" fmla="*/ 133 w 133"/>
                  <a:gd name="T3" fmla="*/ 5 h 154"/>
                  <a:gd name="T4" fmla="*/ 131 w 133"/>
                  <a:gd name="T5" fmla="*/ 11 h 154"/>
                  <a:gd name="T6" fmla="*/ 125 w 133"/>
                  <a:gd name="T7" fmla="*/ 23 h 154"/>
                  <a:gd name="T8" fmla="*/ 115 w 133"/>
                  <a:gd name="T9" fmla="*/ 33 h 154"/>
                  <a:gd name="T10" fmla="*/ 96 w 133"/>
                  <a:gd name="T11" fmla="*/ 49 h 154"/>
                  <a:gd name="T12" fmla="*/ 89 w 133"/>
                  <a:gd name="T13" fmla="*/ 58 h 154"/>
                  <a:gd name="T14" fmla="*/ 89 w 133"/>
                  <a:gd name="T15" fmla="*/ 67 h 154"/>
                  <a:gd name="T16" fmla="*/ 84 w 133"/>
                  <a:gd name="T17" fmla="*/ 74 h 154"/>
                  <a:gd name="T18" fmla="*/ 85 w 133"/>
                  <a:gd name="T19" fmla="*/ 85 h 154"/>
                  <a:gd name="T20" fmla="*/ 82 w 133"/>
                  <a:gd name="T21" fmla="*/ 95 h 154"/>
                  <a:gd name="T22" fmla="*/ 80 w 133"/>
                  <a:gd name="T23" fmla="*/ 108 h 154"/>
                  <a:gd name="T24" fmla="*/ 84 w 133"/>
                  <a:gd name="T25" fmla="*/ 128 h 154"/>
                  <a:gd name="T26" fmla="*/ 86 w 133"/>
                  <a:gd name="T27" fmla="*/ 139 h 154"/>
                  <a:gd name="T28" fmla="*/ 85 w 133"/>
                  <a:gd name="T29" fmla="*/ 145 h 154"/>
                  <a:gd name="T30" fmla="*/ 83 w 133"/>
                  <a:gd name="T31" fmla="*/ 149 h 154"/>
                  <a:gd name="T32" fmla="*/ 78 w 133"/>
                  <a:gd name="T33" fmla="*/ 153 h 154"/>
                  <a:gd name="T34" fmla="*/ 71 w 133"/>
                  <a:gd name="T35" fmla="*/ 154 h 154"/>
                  <a:gd name="T36" fmla="*/ 59 w 133"/>
                  <a:gd name="T37" fmla="*/ 152 h 154"/>
                  <a:gd name="T38" fmla="*/ 51 w 133"/>
                  <a:gd name="T39" fmla="*/ 149 h 154"/>
                  <a:gd name="T40" fmla="*/ 44 w 133"/>
                  <a:gd name="T41" fmla="*/ 146 h 154"/>
                  <a:gd name="T42" fmla="*/ 39 w 133"/>
                  <a:gd name="T43" fmla="*/ 141 h 154"/>
                  <a:gd name="T44" fmla="*/ 36 w 133"/>
                  <a:gd name="T45" fmla="*/ 137 h 154"/>
                  <a:gd name="T46" fmla="*/ 34 w 133"/>
                  <a:gd name="T47" fmla="*/ 123 h 154"/>
                  <a:gd name="T48" fmla="*/ 34 w 133"/>
                  <a:gd name="T49" fmla="*/ 107 h 154"/>
                  <a:gd name="T50" fmla="*/ 33 w 133"/>
                  <a:gd name="T51" fmla="*/ 83 h 154"/>
                  <a:gd name="T52" fmla="*/ 27 w 133"/>
                  <a:gd name="T53" fmla="*/ 81 h 154"/>
                  <a:gd name="T54" fmla="*/ 18 w 133"/>
                  <a:gd name="T55" fmla="*/ 85 h 154"/>
                  <a:gd name="T56" fmla="*/ 7 w 133"/>
                  <a:gd name="T57" fmla="*/ 77 h 154"/>
                  <a:gd name="T58" fmla="*/ 1 w 133"/>
                  <a:gd name="T59" fmla="*/ 69 h 154"/>
                  <a:gd name="T60" fmla="*/ 3 w 133"/>
                  <a:gd name="T61" fmla="*/ 65 h 154"/>
                  <a:gd name="T62" fmla="*/ 8 w 133"/>
                  <a:gd name="T63" fmla="*/ 61 h 154"/>
                  <a:gd name="T64" fmla="*/ 19 w 133"/>
                  <a:gd name="T65" fmla="*/ 61 h 154"/>
                  <a:gd name="T66" fmla="*/ 27 w 133"/>
                  <a:gd name="T67" fmla="*/ 60 h 154"/>
                  <a:gd name="T68" fmla="*/ 34 w 133"/>
                  <a:gd name="T69" fmla="*/ 55 h 154"/>
                  <a:gd name="T70" fmla="*/ 40 w 133"/>
                  <a:gd name="T71" fmla="*/ 46 h 154"/>
                  <a:gd name="T72" fmla="*/ 43 w 133"/>
                  <a:gd name="T73" fmla="*/ 41 h 154"/>
                  <a:gd name="T74" fmla="*/ 43 w 133"/>
                  <a:gd name="T75" fmla="*/ 28 h 154"/>
                  <a:gd name="T76" fmla="*/ 44 w 133"/>
                  <a:gd name="T77" fmla="*/ 21 h 154"/>
                  <a:gd name="T78" fmla="*/ 48 w 133"/>
                  <a:gd name="T79" fmla="*/ 17 h 154"/>
                  <a:gd name="T80" fmla="*/ 51 w 133"/>
                  <a:gd name="T81" fmla="*/ 14 h 154"/>
                  <a:gd name="T82" fmla="*/ 59 w 133"/>
                  <a:gd name="T83" fmla="*/ 15 h 154"/>
                  <a:gd name="T84" fmla="*/ 63 w 133"/>
                  <a:gd name="T85" fmla="*/ 19 h 154"/>
                  <a:gd name="T86" fmla="*/ 75 w 133"/>
                  <a:gd name="T87" fmla="*/ 25 h 154"/>
                  <a:gd name="T88" fmla="*/ 89 w 133"/>
                  <a:gd name="T89" fmla="*/ 28 h 154"/>
                  <a:gd name="T90" fmla="*/ 99 w 133"/>
                  <a:gd name="T91" fmla="*/ 17 h 154"/>
                  <a:gd name="T92" fmla="*/ 111 w 133"/>
                  <a:gd name="T93" fmla="*/ 8 h 154"/>
                  <a:gd name="T94" fmla="*/ 116 w 133"/>
                  <a:gd name="T95" fmla="*/ 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154">
                    <a:moveTo>
                      <a:pt x="117" y="0"/>
                    </a:moveTo>
                    <a:lnTo>
                      <a:pt x="122" y="0"/>
                    </a:lnTo>
                    <a:lnTo>
                      <a:pt x="126" y="1"/>
                    </a:lnTo>
                    <a:lnTo>
                      <a:pt x="130" y="1"/>
                    </a:lnTo>
                    <a:lnTo>
                      <a:pt x="133" y="2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2" y="9"/>
                    </a:lnTo>
                    <a:lnTo>
                      <a:pt x="131" y="11"/>
                    </a:lnTo>
                    <a:lnTo>
                      <a:pt x="130" y="15"/>
                    </a:lnTo>
                    <a:lnTo>
                      <a:pt x="127" y="19"/>
                    </a:lnTo>
                    <a:lnTo>
                      <a:pt x="125" y="23"/>
                    </a:lnTo>
                    <a:lnTo>
                      <a:pt x="122" y="27"/>
                    </a:lnTo>
                    <a:lnTo>
                      <a:pt x="119" y="30"/>
                    </a:lnTo>
                    <a:lnTo>
                      <a:pt x="115" y="33"/>
                    </a:lnTo>
                    <a:lnTo>
                      <a:pt x="107" y="40"/>
                    </a:lnTo>
                    <a:lnTo>
                      <a:pt x="99" y="45"/>
                    </a:lnTo>
                    <a:lnTo>
                      <a:pt x="96" y="49"/>
                    </a:lnTo>
                    <a:lnTo>
                      <a:pt x="94" y="52"/>
                    </a:lnTo>
                    <a:lnTo>
                      <a:pt x="91" y="55"/>
                    </a:lnTo>
                    <a:lnTo>
                      <a:pt x="89" y="58"/>
                    </a:lnTo>
                    <a:lnTo>
                      <a:pt x="89" y="61"/>
                    </a:lnTo>
                    <a:lnTo>
                      <a:pt x="89" y="64"/>
                    </a:lnTo>
                    <a:lnTo>
                      <a:pt x="89" y="67"/>
                    </a:lnTo>
                    <a:lnTo>
                      <a:pt x="89" y="69"/>
                    </a:lnTo>
                    <a:lnTo>
                      <a:pt x="87" y="72"/>
                    </a:lnTo>
                    <a:lnTo>
                      <a:pt x="84" y="74"/>
                    </a:lnTo>
                    <a:lnTo>
                      <a:pt x="85" y="78"/>
                    </a:lnTo>
                    <a:lnTo>
                      <a:pt x="85" y="81"/>
                    </a:lnTo>
                    <a:lnTo>
                      <a:pt x="85" y="85"/>
                    </a:lnTo>
                    <a:lnTo>
                      <a:pt x="86" y="89"/>
                    </a:lnTo>
                    <a:lnTo>
                      <a:pt x="83" y="92"/>
                    </a:lnTo>
                    <a:lnTo>
                      <a:pt x="82" y="95"/>
                    </a:lnTo>
                    <a:lnTo>
                      <a:pt x="81" y="99"/>
                    </a:lnTo>
                    <a:lnTo>
                      <a:pt x="80" y="104"/>
                    </a:lnTo>
                    <a:lnTo>
                      <a:pt x="80" y="108"/>
                    </a:lnTo>
                    <a:lnTo>
                      <a:pt x="81" y="112"/>
                    </a:lnTo>
                    <a:lnTo>
                      <a:pt x="83" y="121"/>
                    </a:lnTo>
                    <a:lnTo>
                      <a:pt x="84" y="128"/>
                    </a:lnTo>
                    <a:lnTo>
                      <a:pt x="85" y="132"/>
                    </a:lnTo>
                    <a:lnTo>
                      <a:pt x="86" y="136"/>
                    </a:lnTo>
                    <a:lnTo>
                      <a:pt x="86" y="139"/>
                    </a:lnTo>
                    <a:lnTo>
                      <a:pt x="86" y="142"/>
                    </a:lnTo>
                    <a:lnTo>
                      <a:pt x="85" y="144"/>
                    </a:lnTo>
                    <a:lnTo>
                      <a:pt x="85" y="145"/>
                    </a:lnTo>
                    <a:lnTo>
                      <a:pt x="84" y="146"/>
                    </a:lnTo>
                    <a:lnTo>
                      <a:pt x="83" y="148"/>
                    </a:lnTo>
                    <a:lnTo>
                      <a:pt x="83" y="149"/>
                    </a:lnTo>
                    <a:lnTo>
                      <a:pt x="81" y="150"/>
                    </a:lnTo>
                    <a:lnTo>
                      <a:pt x="79" y="152"/>
                    </a:lnTo>
                    <a:lnTo>
                      <a:pt x="78" y="153"/>
                    </a:lnTo>
                    <a:lnTo>
                      <a:pt x="75" y="153"/>
                    </a:lnTo>
                    <a:lnTo>
                      <a:pt x="73" y="154"/>
                    </a:lnTo>
                    <a:lnTo>
                      <a:pt x="71" y="154"/>
                    </a:lnTo>
                    <a:lnTo>
                      <a:pt x="69" y="154"/>
                    </a:lnTo>
                    <a:lnTo>
                      <a:pt x="64" y="153"/>
                    </a:lnTo>
                    <a:lnTo>
                      <a:pt x="59" y="152"/>
                    </a:lnTo>
                    <a:lnTo>
                      <a:pt x="56" y="151"/>
                    </a:lnTo>
                    <a:lnTo>
                      <a:pt x="54" y="150"/>
                    </a:lnTo>
                    <a:lnTo>
                      <a:pt x="51" y="149"/>
                    </a:lnTo>
                    <a:lnTo>
                      <a:pt x="48" y="149"/>
                    </a:lnTo>
                    <a:lnTo>
                      <a:pt x="46" y="148"/>
                    </a:lnTo>
                    <a:lnTo>
                      <a:pt x="44" y="146"/>
                    </a:lnTo>
                    <a:lnTo>
                      <a:pt x="43" y="145"/>
                    </a:lnTo>
                    <a:lnTo>
                      <a:pt x="41" y="143"/>
                    </a:lnTo>
                    <a:lnTo>
                      <a:pt x="39" y="141"/>
                    </a:lnTo>
                    <a:lnTo>
                      <a:pt x="39" y="140"/>
                    </a:lnTo>
                    <a:lnTo>
                      <a:pt x="37" y="138"/>
                    </a:lnTo>
                    <a:lnTo>
                      <a:pt x="36" y="137"/>
                    </a:lnTo>
                    <a:lnTo>
                      <a:pt x="35" y="132"/>
                    </a:lnTo>
                    <a:lnTo>
                      <a:pt x="35" y="128"/>
                    </a:lnTo>
                    <a:lnTo>
                      <a:pt x="34" y="123"/>
                    </a:lnTo>
                    <a:lnTo>
                      <a:pt x="34" y="118"/>
                    </a:lnTo>
                    <a:lnTo>
                      <a:pt x="34" y="113"/>
                    </a:lnTo>
                    <a:lnTo>
                      <a:pt x="34" y="107"/>
                    </a:lnTo>
                    <a:lnTo>
                      <a:pt x="35" y="96"/>
                    </a:lnTo>
                    <a:lnTo>
                      <a:pt x="35" y="84"/>
                    </a:lnTo>
                    <a:lnTo>
                      <a:pt x="33" y="83"/>
                    </a:lnTo>
                    <a:lnTo>
                      <a:pt x="31" y="82"/>
                    </a:lnTo>
                    <a:lnTo>
                      <a:pt x="30" y="81"/>
                    </a:lnTo>
                    <a:lnTo>
                      <a:pt x="27" y="81"/>
                    </a:lnTo>
                    <a:lnTo>
                      <a:pt x="23" y="82"/>
                    </a:lnTo>
                    <a:lnTo>
                      <a:pt x="21" y="84"/>
                    </a:lnTo>
                    <a:lnTo>
                      <a:pt x="18" y="85"/>
                    </a:lnTo>
                    <a:lnTo>
                      <a:pt x="15" y="85"/>
                    </a:lnTo>
                    <a:lnTo>
                      <a:pt x="11" y="81"/>
                    </a:lnTo>
                    <a:lnTo>
                      <a:pt x="7" y="77"/>
                    </a:lnTo>
                    <a:lnTo>
                      <a:pt x="4" y="75"/>
                    </a:lnTo>
                    <a:lnTo>
                      <a:pt x="3" y="73"/>
                    </a:lnTo>
                    <a:lnTo>
                      <a:pt x="1" y="69"/>
                    </a:lnTo>
                    <a:lnTo>
                      <a:pt x="0" y="67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8" y="61"/>
                    </a:lnTo>
                    <a:lnTo>
                      <a:pt x="11" y="61"/>
                    </a:lnTo>
                    <a:lnTo>
                      <a:pt x="15" y="61"/>
                    </a:lnTo>
                    <a:lnTo>
                      <a:pt x="19" y="61"/>
                    </a:lnTo>
                    <a:lnTo>
                      <a:pt x="22" y="61"/>
                    </a:lnTo>
                    <a:lnTo>
                      <a:pt x="26" y="61"/>
                    </a:lnTo>
                    <a:lnTo>
                      <a:pt x="27" y="60"/>
                    </a:lnTo>
                    <a:lnTo>
                      <a:pt x="30" y="58"/>
                    </a:lnTo>
                    <a:lnTo>
                      <a:pt x="31" y="57"/>
                    </a:lnTo>
                    <a:lnTo>
                      <a:pt x="34" y="55"/>
                    </a:lnTo>
                    <a:lnTo>
                      <a:pt x="37" y="51"/>
                    </a:lnTo>
                    <a:lnTo>
                      <a:pt x="40" y="48"/>
                    </a:lnTo>
                    <a:lnTo>
                      <a:pt x="40" y="46"/>
                    </a:lnTo>
                    <a:lnTo>
                      <a:pt x="41" y="45"/>
                    </a:lnTo>
                    <a:lnTo>
                      <a:pt x="42" y="42"/>
                    </a:lnTo>
                    <a:lnTo>
                      <a:pt x="43" y="41"/>
                    </a:lnTo>
                    <a:lnTo>
                      <a:pt x="43" y="36"/>
                    </a:lnTo>
                    <a:lnTo>
                      <a:pt x="43" y="32"/>
                    </a:lnTo>
                    <a:lnTo>
                      <a:pt x="43" y="28"/>
                    </a:lnTo>
                    <a:lnTo>
                      <a:pt x="43" y="24"/>
                    </a:lnTo>
                    <a:lnTo>
                      <a:pt x="43" y="22"/>
                    </a:lnTo>
                    <a:lnTo>
                      <a:pt x="44" y="21"/>
                    </a:lnTo>
                    <a:lnTo>
                      <a:pt x="46" y="19"/>
                    </a:lnTo>
                    <a:lnTo>
                      <a:pt x="47" y="18"/>
                    </a:lnTo>
                    <a:lnTo>
                      <a:pt x="48" y="17"/>
                    </a:lnTo>
                    <a:lnTo>
                      <a:pt x="49" y="16"/>
                    </a:lnTo>
                    <a:lnTo>
                      <a:pt x="50" y="15"/>
                    </a:lnTo>
                    <a:lnTo>
                      <a:pt x="51" y="14"/>
                    </a:lnTo>
                    <a:lnTo>
                      <a:pt x="55" y="13"/>
                    </a:lnTo>
                    <a:lnTo>
                      <a:pt x="59" y="13"/>
                    </a:lnTo>
                    <a:lnTo>
                      <a:pt x="59" y="15"/>
                    </a:lnTo>
                    <a:lnTo>
                      <a:pt x="61" y="16"/>
                    </a:lnTo>
                    <a:lnTo>
                      <a:pt x="62" y="17"/>
                    </a:lnTo>
                    <a:lnTo>
                      <a:pt x="63" y="19"/>
                    </a:lnTo>
                    <a:lnTo>
                      <a:pt x="67" y="21"/>
                    </a:lnTo>
                    <a:lnTo>
                      <a:pt x="71" y="23"/>
                    </a:lnTo>
                    <a:lnTo>
                      <a:pt x="75" y="25"/>
                    </a:lnTo>
                    <a:lnTo>
                      <a:pt x="80" y="26"/>
                    </a:lnTo>
                    <a:lnTo>
                      <a:pt x="85" y="27"/>
                    </a:lnTo>
                    <a:lnTo>
                      <a:pt x="89" y="28"/>
                    </a:lnTo>
                    <a:lnTo>
                      <a:pt x="91" y="24"/>
                    </a:lnTo>
                    <a:lnTo>
                      <a:pt x="95" y="21"/>
                    </a:lnTo>
                    <a:lnTo>
                      <a:pt x="99" y="17"/>
                    </a:lnTo>
                    <a:lnTo>
                      <a:pt x="103" y="15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3" y="6"/>
                    </a:lnTo>
                    <a:lnTo>
                      <a:pt x="115" y="4"/>
                    </a:lnTo>
                    <a:lnTo>
                      <a:pt x="116" y="2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íṧľïďè">
              <a:extLst>
                <a:ext uri="{FF2B5EF4-FFF2-40B4-BE49-F238E27FC236}">
                  <a16:creationId xmlns:a16="http://schemas.microsoft.com/office/drawing/2014/main" id="{2A1E1214-4E61-B948-BA2E-F93138FD2A5C}"/>
                </a:ext>
              </a:extLst>
            </p:cNvPr>
            <p:cNvGrpSpPr/>
            <p:nvPr/>
          </p:nvGrpSpPr>
          <p:grpSpPr>
            <a:xfrm>
              <a:off x="4302126" y="4013201"/>
              <a:ext cx="5973762" cy="336550"/>
              <a:chOff x="4302126" y="4013201"/>
              <a:chExt cx="5973762" cy="336550"/>
            </a:xfrm>
            <a:grpFill/>
          </p:grpSpPr>
          <p:sp>
            <p:nvSpPr>
              <p:cNvPr id="11" name="iṩļíḓé">
                <a:extLst>
                  <a:ext uri="{FF2B5EF4-FFF2-40B4-BE49-F238E27FC236}">
                    <a16:creationId xmlns:a16="http://schemas.microsoft.com/office/drawing/2014/main" id="{0E8444FE-ABA8-3941-8CFB-98F09CBF81DB}"/>
                  </a:ext>
                </a:extLst>
              </p:cNvPr>
              <p:cNvSpPr/>
              <p:nvPr/>
            </p:nvSpPr>
            <p:spPr bwMode="auto">
              <a:xfrm>
                <a:off x="4302126" y="4032251"/>
                <a:ext cx="141288" cy="234950"/>
              </a:xfrm>
              <a:custGeom>
                <a:avLst/>
                <a:gdLst>
                  <a:gd name="T0" fmla="*/ 87 w 89"/>
                  <a:gd name="T1" fmla="*/ 91 h 148"/>
                  <a:gd name="T2" fmla="*/ 82 w 89"/>
                  <a:gd name="T3" fmla="*/ 82 h 148"/>
                  <a:gd name="T4" fmla="*/ 74 w 89"/>
                  <a:gd name="T5" fmla="*/ 74 h 148"/>
                  <a:gd name="T6" fmla="*/ 63 w 89"/>
                  <a:gd name="T7" fmla="*/ 66 h 148"/>
                  <a:gd name="T8" fmla="*/ 51 w 89"/>
                  <a:gd name="T9" fmla="*/ 58 h 148"/>
                  <a:gd name="T10" fmla="*/ 35 w 89"/>
                  <a:gd name="T11" fmla="*/ 49 h 148"/>
                  <a:gd name="T12" fmla="*/ 27 w 89"/>
                  <a:gd name="T13" fmla="*/ 40 h 148"/>
                  <a:gd name="T14" fmla="*/ 26 w 89"/>
                  <a:gd name="T15" fmla="*/ 35 h 148"/>
                  <a:gd name="T16" fmla="*/ 26 w 89"/>
                  <a:gd name="T17" fmla="*/ 29 h 148"/>
                  <a:gd name="T18" fmla="*/ 27 w 89"/>
                  <a:gd name="T19" fmla="*/ 22 h 148"/>
                  <a:gd name="T20" fmla="*/ 31 w 89"/>
                  <a:gd name="T21" fmla="*/ 18 h 148"/>
                  <a:gd name="T22" fmla="*/ 36 w 89"/>
                  <a:gd name="T23" fmla="*/ 14 h 148"/>
                  <a:gd name="T24" fmla="*/ 43 w 89"/>
                  <a:gd name="T25" fmla="*/ 13 h 148"/>
                  <a:gd name="T26" fmla="*/ 52 w 89"/>
                  <a:gd name="T27" fmla="*/ 12 h 148"/>
                  <a:gd name="T28" fmla="*/ 63 w 89"/>
                  <a:gd name="T29" fmla="*/ 17 h 148"/>
                  <a:gd name="T30" fmla="*/ 71 w 89"/>
                  <a:gd name="T31" fmla="*/ 26 h 148"/>
                  <a:gd name="T32" fmla="*/ 75 w 89"/>
                  <a:gd name="T33" fmla="*/ 29 h 148"/>
                  <a:gd name="T34" fmla="*/ 79 w 89"/>
                  <a:gd name="T35" fmla="*/ 20 h 148"/>
                  <a:gd name="T36" fmla="*/ 82 w 89"/>
                  <a:gd name="T37" fmla="*/ 12 h 148"/>
                  <a:gd name="T38" fmla="*/ 75 w 89"/>
                  <a:gd name="T39" fmla="*/ 6 h 148"/>
                  <a:gd name="T40" fmla="*/ 63 w 89"/>
                  <a:gd name="T41" fmla="*/ 2 h 148"/>
                  <a:gd name="T42" fmla="*/ 49 w 89"/>
                  <a:gd name="T43" fmla="*/ 0 h 148"/>
                  <a:gd name="T44" fmla="*/ 33 w 89"/>
                  <a:gd name="T45" fmla="*/ 2 h 148"/>
                  <a:gd name="T46" fmla="*/ 21 w 89"/>
                  <a:gd name="T47" fmla="*/ 7 h 148"/>
                  <a:gd name="T48" fmla="*/ 11 w 89"/>
                  <a:gd name="T49" fmla="*/ 15 h 148"/>
                  <a:gd name="T50" fmla="*/ 5 w 89"/>
                  <a:gd name="T51" fmla="*/ 26 h 148"/>
                  <a:gd name="T52" fmla="*/ 1 w 89"/>
                  <a:gd name="T53" fmla="*/ 39 h 148"/>
                  <a:gd name="T54" fmla="*/ 2 w 89"/>
                  <a:gd name="T55" fmla="*/ 50 h 148"/>
                  <a:gd name="T56" fmla="*/ 5 w 89"/>
                  <a:gd name="T57" fmla="*/ 61 h 148"/>
                  <a:gd name="T58" fmla="*/ 10 w 89"/>
                  <a:gd name="T59" fmla="*/ 70 h 148"/>
                  <a:gd name="T60" fmla="*/ 18 w 89"/>
                  <a:gd name="T61" fmla="*/ 78 h 148"/>
                  <a:gd name="T62" fmla="*/ 28 w 89"/>
                  <a:gd name="T63" fmla="*/ 85 h 148"/>
                  <a:gd name="T64" fmla="*/ 43 w 89"/>
                  <a:gd name="T65" fmla="*/ 92 h 148"/>
                  <a:gd name="T66" fmla="*/ 56 w 89"/>
                  <a:gd name="T67" fmla="*/ 102 h 148"/>
                  <a:gd name="T68" fmla="*/ 60 w 89"/>
                  <a:gd name="T69" fmla="*/ 107 h 148"/>
                  <a:gd name="T70" fmla="*/ 63 w 89"/>
                  <a:gd name="T71" fmla="*/ 112 h 148"/>
                  <a:gd name="T72" fmla="*/ 63 w 89"/>
                  <a:gd name="T73" fmla="*/ 119 h 148"/>
                  <a:gd name="T74" fmla="*/ 61 w 89"/>
                  <a:gd name="T75" fmla="*/ 125 h 148"/>
                  <a:gd name="T76" fmla="*/ 58 w 89"/>
                  <a:gd name="T77" fmla="*/ 130 h 148"/>
                  <a:gd name="T78" fmla="*/ 53 w 89"/>
                  <a:gd name="T79" fmla="*/ 134 h 148"/>
                  <a:gd name="T80" fmla="*/ 47 w 89"/>
                  <a:gd name="T81" fmla="*/ 136 h 148"/>
                  <a:gd name="T82" fmla="*/ 39 w 89"/>
                  <a:gd name="T83" fmla="*/ 137 h 148"/>
                  <a:gd name="T84" fmla="*/ 31 w 89"/>
                  <a:gd name="T85" fmla="*/ 136 h 148"/>
                  <a:gd name="T86" fmla="*/ 23 w 89"/>
                  <a:gd name="T87" fmla="*/ 134 h 148"/>
                  <a:gd name="T88" fmla="*/ 18 w 89"/>
                  <a:gd name="T89" fmla="*/ 130 h 148"/>
                  <a:gd name="T90" fmla="*/ 14 w 89"/>
                  <a:gd name="T91" fmla="*/ 124 h 148"/>
                  <a:gd name="T92" fmla="*/ 11 w 89"/>
                  <a:gd name="T93" fmla="*/ 117 h 148"/>
                  <a:gd name="T94" fmla="*/ 5 w 89"/>
                  <a:gd name="T95" fmla="*/ 121 h 148"/>
                  <a:gd name="T96" fmla="*/ 0 w 89"/>
                  <a:gd name="T97" fmla="*/ 141 h 148"/>
                  <a:gd name="T98" fmla="*/ 12 w 89"/>
                  <a:gd name="T99" fmla="*/ 146 h 148"/>
                  <a:gd name="T100" fmla="*/ 25 w 89"/>
                  <a:gd name="T101" fmla="*/ 147 h 148"/>
                  <a:gd name="T102" fmla="*/ 40 w 89"/>
                  <a:gd name="T103" fmla="*/ 148 h 148"/>
                  <a:gd name="T104" fmla="*/ 57 w 89"/>
                  <a:gd name="T105" fmla="*/ 145 h 148"/>
                  <a:gd name="T106" fmla="*/ 70 w 89"/>
                  <a:gd name="T107" fmla="*/ 139 h 148"/>
                  <a:gd name="T108" fmla="*/ 80 w 89"/>
                  <a:gd name="T109" fmla="*/ 130 h 148"/>
                  <a:gd name="T110" fmla="*/ 86 w 89"/>
                  <a:gd name="T111" fmla="*/ 118 h 148"/>
                  <a:gd name="T112" fmla="*/ 89 w 89"/>
                  <a:gd name="T113" fmla="*/ 103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148">
                    <a:moveTo>
                      <a:pt x="88" y="97"/>
                    </a:moveTo>
                    <a:lnTo>
                      <a:pt x="87" y="94"/>
                    </a:lnTo>
                    <a:lnTo>
                      <a:pt x="87" y="91"/>
                    </a:lnTo>
                    <a:lnTo>
                      <a:pt x="85" y="88"/>
                    </a:lnTo>
                    <a:lnTo>
                      <a:pt x="83" y="85"/>
                    </a:lnTo>
                    <a:lnTo>
                      <a:pt x="82" y="82"/>
                    </a:lnTo>
                    <a:lnTo>
                      <a:pt x="79" y="79"/>
                    </a:lnTo>
                    <a:lnTo>
                      <a:pt x="77" y="77"/>
                    </a:lnTo>
                    <a:lnTo>
                      <a:pt x="74" y="74"/>
                    </a:lnTo>
                    <a:lnTo>
                      <a:pt x="71" y="71"/>
                    </a:lnTo>
                    <a:lnTo>
                      <a:pt x="67" y="69"/>
                    </a:lnTo>
                    <a:lnTo>
                      <a:pt x="63" y="66"/>
                    </a:lnTo>
                    <a:lnTo>
                      <a:pt x="59" y="63"/>
                    </a:lnTo>
                    <a:lnTo>
                      <a:pt x="55" y="61"/>
                    </a:lnTo>
                    <a:lnTo>
                      <a:pt x="51" y="58"/>
                    </a:lnTo>
                    <a:lnTo>
                      <a:pt x="45" y="55"/>
                    </a:lnTo>
                    <a:lnTo>
                      <a:pt x="40" y="52"/>
                    </a:lnTo>
                    <a:lnTo>
                      <a:pt x="35" y="49"/>
                    </a:lnTo>
                    <a:lnTo>
                      <a:pt x="32" y="46"/>
                    </a:lnTo>
                    <a:lnTo>
                      <a:pt x="29" y="42"/>
                    </a:lnTo>
                    <a:lnTo>
                      <a:pt x="27" y="40"/>
                    </a:lnTo>
                    <a:lnTo>
                      <a:pt x="27" y="38"/>
                    </a:lnTo>
                    <a:lnTo>
                      <a:pt x="26" y="36"/>
                    </a:lnTo>
                    <a:lnTo>
                      <a:pt x="26" y="35"/>
                    </a:lnTo>
                    <a:lnTo>
                      <a:pt x="26" y="34"/>
                    </a:lnTo>
                    <a:lnTo>
                      <a:pt x="26" y="30"/>
                    </a:lnTo>
                    <a:lnTo>
                      <a:pt x="26" y="29"/>
                    </a:lnTo>
                    <a:lnTo>
                      <a:pt x="27" y="26"/>
                    </a:lnTo>
                    <a:lnTo>
                      <a:pt x="27" y="25"/>
                    </a:lnTo>
                    <a:lnTo>
                      <a:pt x="27" y="22"/>
                    </a:lnTo>
                    <a:lnTo>
                      <a:pt x="29" y="21"/>
                    </a:lnTo>
                    <a:lnTo>
                      <a:pt x="30" y="19"/>
                    </a:lnTo>
                    <a:lnTo>
                      <a:pt x="31" y="18"/>
                    </a:lnTo>
                    <a:lnTo>
                      <a:pt x="33" y="17"/>
                    </a:lnTo>
                    <a:lnTo>
                      <a:pt x="35" y="15"/>
                    </a:lnTo>
                    <a:lnTo>
                      <a:pt x="36" y="14"/>
                    </a:lnTo>
                    <a:lnTo>
                      <a:pt x="39" y="14"/>
                    </a:lnTo>
                    <a:lnTo>
                      <a:pt x="40" y="13"/>
                    </a:lnTo>
                    <a:lnTo>
                      <a:pt x="43" y="13"/>
                    </a:lnTo>
                    <a:lnTo>
                      <a:pt x="46" y="12"/>
                    </a:lnTo>
                    <a:lnTo>
                      <a:pt x="48" y="12"/>
                    </a:lnTo>
                    <a:lnTo>
                      <a:pt x="52" y="12"/>
                    </a:lnTo>
                    <a:lnTo>
                      <a:pt x="56" y="14"/>
                    </a:lnTo>
                    <a:lnTo>
                      <a:pt x="59" y="14"/>
                    </a:lnTo>
                    <a:lnTo>
                      <a:pt x="63" y="17"/>
                    </a:lnTo>
                    <a:lnTo>
                      <a:pt x="66" y="19"/>
                    </a:lnTo>
                    <a:lnTo>
                      <a:pt x="68" y="22"/>
                    </a:lnTo>
                    <a:lnTo>
                      <a:pt x="71" y="26"/>
                    </a:lnTo>
                    <a:lnTo>
                      <a:pt x="73" y="30"/>
                    </a:lnTo>
                    <a:lnTo>
                      <a:pt x="75" y="30"/>
                    </a:lnTo>
                    <a:lnTo>
                      <a:pt x="75" y="29"/>
                    </a:lnTo>
                    <a:lnTo>
                      <a:pt x="77" y="26"/>
                    </a:lnTo>
                    <a:lnTo>
                      <a:pt x="77" y="24"/>
                    </a:lnTo>
                    <a:lnTo>
                      <a:pt x="79" y="20"/>
                    </a:lnTo>
                    <a:lnTo>
                      <a:pt x="79" y="18"/>
                    </a:lnTo>
                    <a:lnTo>
                      <a:pt x="81" y="14"/>
                    </a:lnTo>
                    <a:lnTo>
                      <a:pt x="82" y="12"/>
                    </a:lnTo>
                    <a:lnTo>
                      <a:pt x="83" y="10"/>
                    </a:lnTo>
                    <a:lnTo>
                      <a:pt x="79" y="8"/>
                    </a:lnTo>
                    <a:lnTo>
                      <a:pt x="75" y="6"/>
                    </a:lnTo>
                    <a:lnTo>
                      <a:pt x="71" y="4"/>
                    </a:lnTo>
                    <a:lnTo>
                      <a:pt x="67" y="2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9" y="0"/>
                    </a:lnTo>
                    <a:lnTo>
                      <a:pt x="43" y="1"/>
                    </a:lnTo>
                    <a:lnTo>
                      <a:pt x="38" y="1"/>
                    </a:lnTo>
                    <a:lnTo>
                      <a:pt x="33" y="2"/>
                    </a:lnTo>
                    <a:lnTo>
                      <a:pt x="29" y="3"/>
                    </a:lnTo>
                    <a:lnTo>
                      <a:pt x="25" y="6"/>
                    </a:lnTo>
                    <a:lnTo>
                      <a:pt x="21" y="7"/>
                    </a:lnTo>
                    <a:lnTo>
                      <a:pt x="17" y="10"/>
                    </a:lnTo>
                    <a:lnTo>
                      <a:pt x="14" y="12"/>
                    </a:lnTo>
                    <a:lnTo>
                      <a:pt x="11" y="15"/>
                    </a:lnTo>
                    <a:lnTo>
                      <a:pt x="8" y="18"/>
                    </a:lnTo>
                    <a:lnTo>
                      <a:pt x="7" y="22"/>
                    </a:lnTo>
                    <a:lnTo>
                      <a:pt x="5" y="26"/>
                    </a:lnTo>
                    <a:lnTo>
                      <a:pt x="3" y="30"/>
                    </a:lnTo>
                    <a:lnTo>
                      <a:pt x="3" y="34"/>
                    </a:lnTo>
                    <a:lnTo>
                      <a:pt x="1" y="39"/>
                    </a:lnTo>
                    <a:lnTo>
                      <a:pt x="1" y="44"/>
                    </a:lnTo>
                    <a:lnTo>
                      <a:pt x="1" y="47"/>
                    </a:lnTo>
                    <a:lnTo>
                      <a:pt x="2" y="50"/>
                    </a:lnTo>
                    <a:lnTo>
                      <a:pt x="3" y="54"/>
                    </a:lnTo>
                    <a:lnTo>
                      <a:pt x="3" y="58"/>
                    </a:lnTo>
                    <a:lnTo>
                      <a:pt x="5" y="61"/>
                    </a:lnTo>
                    <a:lnTo>
                      <a:pt x="6" y="64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2" y="72"/>
                    </a:lnTo>
                    <a:lnTo>
                      <a:pt x="15" y="75"/>
                    </a:lnTo>
                    <a:lnTo>
                      <a:pt x="18" y="78"/>
                    </a:lnTo>
                    <a:lnTo>
                      <a:pt x="21" y="80"/>
                    </a:lnTo>
                    <a:lnTo>
                      <a:pt x="24" y="82"/>
                    </a:lnTo>
                    <a:lnTo>
                      <a:pt x="28" y="85"/>
                    </a:lnTo>
                    <a:lnTo>
                      <a:pt x="32" y="86"/>
                    </a:lnTo>
                    <a:lnTo>
                      <a:pt x="36" y="89"/>
                    </a:lnTo>
                    <a:lnTo>
                      <a:pt x="43" y="92"/>
                    </a:lnTo>
                    <a:lnTo>
                      <a:pt x="48" y="95"/>
                    </a:lnTo>
                    <a:lnTo>
                      <a:pt x="53" y="99"/>
                    </a:lnTo>
                    <a:lnTo>
                      <a:pt x="56" y="102"/>
                    </a:lnTo>
                    <a:lnTo>
                      <a:pt x="58" y="103"/>
                    </a:lnTo>
                    <a:lnTo>
                      <a:pt x="59" y="105"/>
                    </a:lnTo>
                    <a:lnTo>
                      <a:pt x="60" y="107"/>
                    </a:lnTo>
                    <a:lnTo>
                      <a:pt x="62" y="109"/>
                    </a:lnTo>
                    <a:lnTo>
                      <a:pt x="62" y="111"/>
                    </a:lnTo>
                    <a:lnTo>
                      <a:pt x="63" y="112"/>
                    </a:lnTo>
                    <a:lnTo>
                      <a:pt x="63" y="114"/>
                    </a:lnTo>
                    <a:lnTo>
                      <a:pt x="63" y="115"/>
                    </a:lnTo>
                    <a:lnTo>
                      <a:pt x="63" y="119"/>
                    </a:lnTo>
                    <a:lnTo>
                      <a:pt x="63" y="121"/>
                    </a:lnTo>
                    <a:lnTo>
                      <a:pt x="62" y="123"/>
                    </a:lnTo>
                    <a:lnTo>
                      <a:pt x="61" y="125"/>
                    </a:lnTo>
                    <a:lnTo>
                      <a:pt x="60" y="127"/>
                    </a:lnTo>
                    <a:lnTo>
                      <a:pt x="59" y="128"/>
                    </a:lnTo>
                    <a:lnTo>
                      <a:pt x="58" y="130"/>
                    </a:lnTo>
                    <a:lnTo>
                      <a:pt x="56" y="131"/>
                    </a:lnTo>
                    <a:lnTo>
                      <a:pt x="55" y="132"/>
                    </a:lnTo>
                    <a:lnTo>
                      <a:pt x="53" y="134"/>
                    </a:lnTo>
                    <a:lnTo>
                      <a:pt x="51" y="135"/>
                    </a:lnTo>
                    <a:lnTo>
                      <a:pt x="49" y="135"/>
                    </a:lnTo>
                    <a:lnTo>
                      <a:pt x="47" y="136"/>
                    </a:lnTo>
                    <a:lnTo>
                      <a:pt x="44" y="136"/>
                    </a:lnTo>
                    <a:lnTo>
                      <a:pt x="42" y="137"/>
                    </a:lnTo>
                    <a:lnTo>
                      <a:pt x="39" y="137"/>
                    </a:lnTo>
                    <a:lnTo>
                      <a:pt x="36" y="137"/>
                    </a:lnTo>
                    <a:lnTo>
                      <a:pt x="33" y="136"/>
                    </a:lnTo>
                    <a:lnTo>
                      <a:pt x="31" y="136"/>
                    </a:lnTo>
                    <a:lnTo>
                      <a:pt x="28" y="135"/>
                    </a:lnTo>
                    <a:lnTo>
                      <a:pt x="26" y="135"/>
                    </a:lnTo>
                    <a:lnTo>
                      <a:pt x="23" y="134"/>
                    </a:lnTo>
                    <a:lnTo>
                      <a:pt x="21" y="132"/>
                    </a:lnTo>
                    <a:lnTo>
                      <a:pt x="19" y="131"/>
                    </a:lnTo>
                    <a:lnTo>
                      <a:pt x="18" y="130"/>
                    </a:lnTo>
                    <a:lnTo>
                      <a:pt x="16" y="128"/>
                    </a:lnTo>
                    <a:lnTo>
                      <a:pt x="15" y="126"/>
                    </a:lnTo>
                    <a:lnTo>
                      <a:pt x="14" y="124"/>
                    </a:lnTo>
                    <a:lnTo>
                      <a:pt x="12" y="122"/>
                    </a:lnTo>
                    <a:lnTo>
                      <a:pt x="11" y="119"/>
                    </a:lnTo>
                    <a:lnTo>
                      <a:pt x="11" y="117"/>
                    </a:lnTo>
                    <a:lnTo>
                      <a:pt x="10" y="114"/>
                    </a:lnTo>
                    <a:lnTo>
                      <a:pt x="6" y="114"/>
                    </a:lnTo>
                    <a:lnTo>
                      <a:pt x="5" y="121"/>
                    </a:lnTo>
                    <a:lnTo>
                      <a:pt x="3" y="128"/>
                    </a:lnTo>
                    <a:lnTo>
                      <a:pt x="3" y="135"/>
                    </a:lnTo>
                    <a:lnTo>
                      <a:pt x="0" y="141"/>
                    </a:lnTo>
                    <a:lnTo>
                      <a:pt x="4" y="143"/>
                    </a:lnTo>
                    <a:lnTo>
                      <a:pt x="8" y="144"/>
                    </a:lnTo>
                    <a:lnTo>
                      <a:pt x="12" y="146"/>
                    </a:lnTo>
                    <a:lnTo>
                      <a:pt x="17" y="147"/>
                    </a:lnTo>
                    <a:lnTo>
                      <a:pt x="21" y="147"/>
                    </a:lnTo>
                    <a:lnTo>
                      <a:pt x="25" y="147"/>
                    </a:lnTo>
                    <a:lnTo>
                      <a:pt x="29" y="148"/>
                    </a:lnTo>
                    <a:lnTo>
                      <a:pt x="34" y="148"/>
                    </a:lnTo>
                    <a:lnTo>
                      <a:pt x="40" y="148"/>
                    </a:lnTo>
                    <a:lnTo>
                      <a:pt x="46" y="147"/>
                    </a:lnTo>
                    <a:lnTo>
                      <a:pt x="51" y="146"/>
                    </a:lnTo>
                    <a:lnTo>
                      <a:pt x="57" y="145"/>
                    </a:lnTo>
                    <a:lnTo>
                      <a:pt x="62" y="143"/>
                    </a:lnTo>
                    <a:lnTo>
                      <a:pt x="66" y="141"/>
                    </a:lnTo>
                    <a:lnTo>
                      <a:pt x="70" y="139"/>
                    </a:lnTo>
                    <a:lnTo>
                      <a:pt x="74" y="136"/>
                    </a:lnTo>
                    <a:lnTo>
                      <a:pt x="77" y="133"/>
                    </a:lnTo>
                    <a:lnTo>
                      <a:pt x="80" y="130"/>
                    </a:lnTo>
                    <a:lnTo>
                      <a:pt x="83" y="127"/>
                    </a:lnTo>
                    <a:lnTo>
                      <a:pt x="84" y="123"/>
                    </a:lnTo>
                    <a:lnTo>
                      <a:pt x="86" y="118"/>
                    </a:lnTo>
                    <a:lnTo>
                      <a:pt x="87" y="114"/>
                    </a:lnTo>
                    <a:lnTo>
                      <a:pt x="88" y="109"/>
                    </a:lnTo>
                    <a:lnTo>
                      <a:pt x="89" y="103"/>
                    </a:lnTo>
                    <a:lnTo>
                      <a:pt x="89" y="100"/>
                    </a:lnTo>
                    <a:lnTo>
                      <a:pt x="88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şľíḋè">
                <a:extLst>
                  <a:ext uri="{FF2B5EF4-FFF2-40B4-BE49-F238E27FC236}">
                    <a16:creationId xmlns:a16="http://schemas.microsoft.com/office/drawing/2014/main" id="{8E696BF9-5158-ED49-8CA8-EB10C5723597}"/>
                  </a:ext>
                </a:extLst>
              </p:cNvPr>
              <p:cNvSpPr/>
              <p:nvPr/>
            </p:nvSpPr>
            <p:spPr bwMode="auto">
              <a:xfrm>
                <a:off x="4483101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7 w 102"/>
                  <a:gd name="T3" fmla="*/ 25 h 103"/>
                  <a:gd name="T4" fmla="*/ 92 w 102"/>
                  <a:gd name="T5" fmla="*/ 17 h 103"/>
                  <a:gd name="T6" fmla="*/ 85 w 102"/>
                  <a:gd name="T7" fmla="*/ 10 h 103"/>
                  <a:gd name="T8" fmla="*/ 77 w 102"/>
                  <a:gd name="T9" fmla="*/ 6 h 103"/>
                  <a:gd name="T10" fmla="*/ 68 w 102"/>
                  <a:gd name="T11" fmla="*/ 2 h 103"/>
                  <a:gd name="T12" fmla="*/ 57 w 102"/>
                  <a:gd name="T13" fmla="*/ 1 h 103"/>
                  <a:gd name="T14" fmla="*/ 45 w 102"/>
                  <a:gd name="T15" fmla="*/ 1 h 103"/>
                  <a:gd name="T16" fmla="*/ 34 w 102"/>
                  <a:gd name="T17" fmla="*/ 2 h 103"/>
                  <a:gd name="T18" fmla="*/ 25 w 102"/>
                  <a:gd name="T19" fmla="*/ 6 h 103"/>
                  <a:gd name="T20" fmla="*/ 17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2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2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7 w 102"/>
                  <a:gd name="T39" fmla="*/ 94 h 103"/>
                  <a:gd name="T40" fmla="*/ 25 w 102"/>
                  <a:gd name="T41" fmla="*/ 98 h 103"/>
                  <a:gd name="T42" fmla="*/ 34 w 102"/>
                  <a:gd name="T43" fmla="*/ 102 h 103"/>
                  <a:gd name="T44" fmla="*/ 45 w 102"/>
                  <a:gd name="T45" fmla="*/ 103 h 103"/>
                  <a:gd name="T46" fmla="*/ 57 w 102"/>
                  <a:gd name="T47" fmla="*/ 103 h 103"/>
                  <a:gd name="T48" fmla="*/ 68 w 102"/>
                  <a:gd name="T49" fmla="*/ 102 h 103"/>
                  <a:gd name="T50" fmla="*/ 77 w 102"/>
                  <a:gd name="T51" fmla="*/ 98 h 103"/>
                  <a:gd name="T52" fmla="*/ 85 w 102"/>
                  <a:gd name="T53" fmla="*/ 92 h 103"/>
                  <a:gd name="T54" fmla="*/ 92 w 102"/>
                  <a:gd name="T55" fmla="*/ 86 h 103"/>
                  <a:gd name="T56" fmla="*/ 97 w 102"/>
                  <a:gd name="T57" fmla="*/ 78 h 103"/>
                  <a:gd name="T58" fmla="*/ 100 w 102"/>
                  <a:gd name="T59" fmla="*/ 68 h 103"/>
                  <a:gd name="T60" fmla="*/ 102 w 102"/>
                  <a:gd name="T61" fmla="*/ 56 h 103"/>
                  <a:gd name="T62" fmla="*/ 102 w 102"/>
                  <a:gd name="T63" fmla="*/ 44 h 103"/>
                  <a:gd name="T64" fmla="*/ 71 w 102"/>
                  <a:gd name="T65" fmla="*/ 58 h 103"/>
                  <a:gd name="T66" fmla="*/ 69 w 102"/>
                  <a:gd name="T67" fmla="*/ 72 h 103"/>
                  <a:gd name="T68" fmla="*/ 67 w 102"/>
                  <a:gd name="T69" fmla="*/ 79 h 103"/>
                  <a:gd name="T70" fmla="*/ 65 w 102"/>
                  <a:gd name="T71" fmla="*/ 86 h 103"/>
                  <a:gd name="T72" fmla="*/ 61 w 102"/>
                  <a:gd name="T73" fmla="*/ 91 h 103"/>
                  <a:gd name="T74" fmla="*/ 57 w 102"/>
                  <a:gd name="T75" fmla="*/ 94 h 103"/>
                  <a:gd name="T76" fmla="*/ 53 w 102"/>
                  <a:gd name="T77" fmla="*/ 95 h 103"/>
                  <a:gd name="T78" fmla="*/ 49 w 102"/>
                  <a:gd name="T79" fmla="*/ 95 h 103"/>
                  <a:gd name="T80" fmla="*/ 45 w 102"/>
                  <a:gd name="T81" fmla="*/ 94 h 103"/>
                  <a:gd name="T82" fmla="*/ 41 w 102"/>
                  <a:gd name="T83" fmla="*/ 91 h 103"/>
                  <a:gd name="T84" fmla="*/ 37 w 102"/>
                  <a:gd name="T85" fmla="*/ 87 h 103"/>
                  <a:gd name="T86" fmla="*/ 35 w 102"/>
                  <a:gd name="T87" fmla="*/ 83 h 103"/>
                  <a:gd name="T88" fmla="*/ 33 w 102"/>
                  <a:gd name="T89" fmla="*/ 75 h 103"/>
                  <a:gd name="T90" fmla="*/ 32 w 102"/>
                  <a:gd name="T91" fmla="*/ 68 h 103"/>
                  <a:gd name="T92" fmla="*/ 31 w 102"/>
                  <a:gd name="T93" fmla="*/ 59 h 103"/>
                  <a:gd name="T94" fmla="*/ 31 w 102"/>
                  <a:gd name="T95" fmla="*/ 49 h 103"/>
                  <a:gd name="T96" fmla="*/ 32 w 102"/>
                  <a:gd name="T97" fmla="*/ 38 h 103"/>
                  <a:gd name="T98" fmla="*/ 33 w 102"/>
                  <a:gd name="T99" fmla="*/ 30 h 103"/>
                  <a:gd name="T100" fmla="*/ 35 w 102"/>
                  <a:gd name="T101" fmla="*/ 23 h 103"/>
                  <a:gd name="T102" fmla="*/ 37 w 102"/>
                  <a:gd name="T103" fmla="*/ 18 h 103"/>
                  <a:gd name="T104" fmla="*/ 41 w 102"/>
                  <a:gd name="T105" fmla="*/ 14 h 103"/>
                  <a:gd name="T106" fmla="*/ 45 w 102"/>
                  <a:gd name="T107" fmla="*/ 10 h 103"/>
                  <a:gd name="T108" fmla="*/ 49 w 102"/>
                  <a:gd name="T109" fmla="*/ 9 h 103"/>
                  <a:gd name="T110" fmla="*/ 54 w 102"/>
                  <a:gd name="T111" fmla="*/ 9 h 103"/>
                  <a:gd name="T112" fmla="*/ 58 w 102"/>
                  <a:gd name="T113" fmla="*/ 10 h 103"/>
                  <a:gd name="T114" fmla="*/ 62 w 102"/>
                  <a:gd name="T115" fmla="*/ 13 h 103"/>
                  <a:gd name="T116" fmla="*/ 65 w 102"/>
                  <a:gd name="T117" fmla="*/ 16 h 103"/>
                  <a:gd name="T118" fmla="*/ 68 w 102"/>
                  <a:gd name="T119" fmla="*/ 22 h 103"/>
                  <a:gd name="T120" fmla="*/ 69 w 102"/>
                  <a:gd name="T121" fmla="*/ 27 h 103"/>
                  <a:gd name="T122" fmla="*/ 71 w 102"/>
                  <a:gd name="T123" fmla="*/ 38 h 103"/>
                  <a:gd name="T124" fmla="*/ 71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8" y="29"/>
                    </a:lnTo>
                    <a:lnTo>
                      <a:pt x="97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1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4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1" y="9"/>
                    </a:lnTo>
                    <a:lnTo>
                      <a:pt x="17" y="12"/>
                    </a:lnTo>
                    <a:lnTo>
                      <a:pt x="13" y="14"/>
                    </a:lnTo>
                    <a:lnTo>
                      <a:pt x="10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0" y="87"/>
                    </a:lnTo>
                    <a:lnTo>
                      <a:pt x="13" y="91"/>
                    </a:lnTo>
                    <a:lnTo>
                      <a:pt x="17" y="94"/>
                    </a:lnTo>
                    <a:lnTo>
                      <a:pt x="21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1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7" y="78"/>
                    </a:lnTo>
                    <a:lnTo>
                      <a:pt x="98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2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69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5" y="83"/>
                    </a:lnTo>
                    <a:lnTo>
                      <a:pt x="65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59" y="92"/>
                    </a:lnTo>
                    <a:lnTo>
                      <a:pt x="57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9" y="95"/>
                    </a:lnTo>
                    <a:lnTo>
                      <a:pt x="46" y="95"/>
                    </a:lnTo>
                    <a:lnTo>
                      <a:pt x="45" y="94"/>
                    </a:lnTo>
                    <a:lnTo>
                      <a:pt x="42" y="93"/>
                    </a:lnTo>
                    <a:lnTo>
                      <a:pt x="41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3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3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7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7" y="10"/>
                    </a:lnTo>
                    <a:lnTo>
                      <a:pt x="49" y="9"/>
                    </a:lnTo>
                    <a:lnTo>
                      <a:pt x="52" y="9"/>
                    </a:lnTo>
                    <a:lnTo>
                      <a:pt x="54" y="9"/>
                    </a:lnTo>
                    <a:lnTo>
                      <a:pt x="57" y="10"/>
                    </a:lnTo>
                    <a:lnTo>
                      <a:pt x="58" y="10"/>
                    </a:lnTo>
                    <a:lnTo>
                      <a:pt x="61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1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$lïḑê">
                <a:extLst>
                  <a:ext uri="{FF2B5EF4-FFF2-40B4-BE49-F238E27FC236}">
                    <a16:creationId xmlns:a16="http://schemas.microsoft.com/office/drawing/2014/main" id="{7192688F-9710-BE4E-A98D-C700D6452374}"/>
                  </a:ext>
                </a:extLst>
              </p:cNvPr>
              <p:cNvSpPr/>
              <p:nvPr/>
            </p:nvSpPr>
            <p:spPr bwMode="auto">
              <a:xfrm>
                <a:off x="4689476" y="4105276"/>
                <a:ext cx="150813" cy="160338"/>
              </a:xfrm>
              <a:custGeom>
                <a:avLst/>
                <a:gdLst>
                  <a:gd name="T0" fmla="*/ 84 w 95"/>
                  <a:gd name="T1" fmla="*/ 0 h 101"/>
                  <a:gd name="T2" fmla="*/ 76 w 95"/>
                  <a:gd name="T3" fmla="*/ 0 h 101"/>
                  <a:gd name="T4" fmla="*/ 69 w 95"/>
                  <a:gd name="T5" fmla="*/ 0 h 101"/>
                  <a:gd name="T6" fmla="*/ 66 w 95"/>
                  <a:gd name="T7" fmla="*/ 54 h 101"/>
                  <a:gd name="T8" fmla="*/ 66 w 95"/>
                  <a:gd name="T9" fmla="*/ 62 h 101"/>
                  <a:gd name="T10" fmla="*/ 65 w 95"/>
                  <a:gd name="T11" fmla="*/ 68 h 101"/>
                  <a:gd name="T12" fmla="*/ 64 w 95"/>
                  <a:gd name="T13" fmla="*/ 73 h 101"/>
                  <a:gd name="T14" fmla="*/ 61 w 95"/>
                  <a:gd name="T15" fmla="*/ 78 h 101"/>
                  <a:gd name="T16" fmla="*/ 59 w 95"/>
                  <a:gd name="T17" fmla="*/ 81 h 101"/>
                  <a:gd name="T18" fmla="*/ 56 w 95"/>
                  <a:gd name="T19" fmla="*/ 84 h 101"/>
                  <a:gd name="T20" fmla="*/ 52 w 95"/>
                  <a:gd name="T21" fmla="*/ 85 h 101"/>
                  <a:gd name="T22" fmla="*/ 47 w 95"/>
                  <a:gd name="T23" fmla="*/ 85 h 101"/>
                  <a:gd name="T24" fmla="*/ 43 w 95"/>
                  <a:gd name="T25" fmla="*/ 85 h 101"/>
                  <a:gd name="T26" fmla="*/ 39 w 95"/>
                  <a:gd name="T27" fmla="*/ 83 h 101"/>
                  <a:gd name="T28" fmla="*/ 35 w 95"/>
                  <a:gd name="T29" fmla="*/ 80 h 101"/>
                  <a:gd name="T30" fmla="*/ 32 w 95"/>
                  <a:gd name="T31" fmla="*/ 75 h 101"/>
                  <a:gd name="T32" fmla="*/ 31 w 95"/>
                  <a:gd name="T33" fmla="*/ 68 h 101"/>
                  <a:gd name="T34" fmla="*/ 30 w 95"/>
                  <a:gd name="T35" fmla="*/ 57 h 101"/>
                  <a:gd name="T36" fmla="*/ 26 w 95"/>
                  <a:gd name="T37" fmla="*/ 0 h 101"/>
                  <a:gd name="T38" fmla="*/ 20 w 95"/>
                  <a:gd name="T39" fmla="*/ 0 h 101"/>
                  <a:gd name="T40" fmla="*/ 12 w 95"/>
                  <a:gd name="T41" fmla="*/ 0 h 101"/>
                  <a:gd name="T42" fmla="*/ 5 w 95"/>
                  <a:gd name="T43" fmla="*/ 0 h 101"/>
                  <a:gd name="T44" fmla="*/ 2 w 95"/>
                  <a:gd name="T45" fmla="*/ 57 h 101"/>
                  <a:gd name="T46" fmla="*/ 0 w 95"/>
                  <a:gd name="T47" fmla="*/ 61 h 101"/>
                  <a:gd name="T48" fmla="*/ 1 w 95"/>
                  <a:gd name="T49" fmla="*/ 71 h 101"/>
                  <a:gd name="T50" fmla="*/ 2 w 95"/>
                  <a:gd name="T51" fmla="*/ 79 h 101"/>
                  <a:gd name="T52" fmla="*/ 4 w 95"/>
                  <a:gd name="T53" fmla="*/ 85 h 101"/>
                  <a:gd name="T54" fmla="*/ 8 w 95"/>
                  <a:gd name="T55" fmla="*/ 90 h 101"/>
                  <a:gd name="T56" fmla="*/ 12 w 95"/>
                  <a:gd name="T57" fmla="*/ 95 h 101"/>
                  <a:gd name="T58" fmla="*/ 18 w 95"/>
                  <a:gd name="T59" fmla="*/ 98 h 101"/>
                  <a:gd name="T60" fmla="*/ 26 w 95"/>
                  <a:gd name="T61" fmla="*/ 101 h 101"/>
                  <a:gd name="T62" fmla="*/ 35 w 95"/>
                  <a:gd name="T63" fmla="*/ 101 h 101"/>
                  <a:gd name="T64" fmla="*/ 43 w 95"/>
                  <a:gd name="T65" fmla="*/ 101 h 101"/>
                  <a:gd name="T66" fmla="*/ 51 w 95"/>
                  <a:gd name="T67" fmla="*/ 98 h 101"/>
                  <a:gd name="T68" fmla="*/ 59 w 95"/>
                  <a:gd name="T69" fmla="*/ 93 h 101"/>
                  <a:gd name="T70" fmla="*/ 67 w 95"/>
                  <a:gd name="T71" fmla="*/ 86 h 101"/>
                  <a:gd name="T72" fmla="*/ 70 w 95"/>
                  <a:gd name="T73" fmla="*/ 100 h 101"/>
                  <a:gd name="T74" fmla="*/ 77 w 95"/>
                  <a:gd name="T75" fmla="*/ 100 h 101"/>
                  <a:gd name="T76" fmla="*/ 84 w 95"/>
                  <a:gd name="T77" fmla="*/ 100 h 101"/>
                  <a:gd name="T78" fmla="*/ 91 w 95"/>
                  <a:gd name="T79" fmla="*/ 100 h 101"/>
                  <a:gd name="T80" fmla="*/ 95 w 95"/>
                  <a:gd name="T81" fmla="*/ 0 h 101"/>
                  <a:gd name="T82" fmla="*/ 87 w 95"/>
                  <a:gd name="T8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01">
                    <a:moveTo>
                      <a:pt x="87" y="0"/>
                    </a:moveTo>
                    <a:lnTo>
                      <a:pt x="84" y="0"/>
                    </a:lnTo>
                    <a:lnTo>
                      <a:pt x="80" y="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6" y="54"/>
                    </a:lnTo>
                    <a:lnTo>
                      <a:pt x="66" y="58"/>
                    </a:lnTo>
                    <a:lnTo>
                      <a:pt x="66" y="62"/>
                    </a:lnTo>
                    <a:lnTo>
                      <a:pt x="65" y="65"/>
                    </a:lnTo>
                    <a:lnTo>
                      <a:pt x="65" y="68"/>
                    </a:lnTo>
                    <a:lnTo>
                      <a:pt x="64" y="71"/>
                    </a:lnTo>
                    <a:lnTo>
                      <a:pt x="64" y="73"/>
                    </a:lnTo>
                    <a:lnTo>
                      <a:pt x="63" y="76"/>
                    </a:lnTo>
                    <a:lnTo>
                      <a:pt x="61" y="78"/>
                    </a:lnTo>
                    <a:lnTo>
                      <a:pt x="60" y="80"/>
                    </a:lnTo>
                    <a:lnTo>
                      <a:pt x="59" y="81"/>
                    </a:lnTo>
                    <a:lnTo>
                      <a:pt x="57" y="83"/>
                    </a:lnTo>
                    <a:lnTo>
                      <a:pt x="56" y="84"/>
                    </a:lnTo>
                    <a:lnTo>
                      <a:pt x="54" y="85"/>
                    </a:lnTo>
                    <a:lnTo>
                      <a:pt x="52" y="85"/>
                    </a:lnTo>
                    <a:lnTo>
                      <a:pt x="50" y="85"/>
                    </a:lnTo>
                    <a:lnTo>
                      <a:pt x="47" y="85"/>
                    </a:lnTo>
                    <a:lnTo>
                      <a:pt x="44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9" y="83"/>
                    </a:lnTo>
                    <a:lnTo>
                      <a:pt x="37" y="81"/>
                    </a:lnTo>
                    <a:lnTo>
                      <a:pt x="35" y="80"/>
                    </a:lnTo>
                    <a:lnTo>
                      <a:pt x="34" y="77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0" y="63"/>
                    </a:lnTo>
                    <a:lnTo>
                      <a:pt x="30" y="57"/>
                    </a:lnTo>
                    <a:lnTo>
                      <a:pt x="30" y="0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57"/>
                    </a:lnTo>
                    <a:lnTo>
                      <a:pt x="1" y="59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2" y="75"/>
                    </a:lnTo>
                    <a:lnTo>
                      <a:pt x="2" y="79"/>
                    </a:lnTo>
                    <a:lnTo>
                      <a:pt x="4" y="83"/>
                    </a:lnTo>
                    <a:lnTo>
                      <a:pt x="4" y="85"/>
                    </a:lnTo>
                    <a:lnTo>
                      <a:pt x="5" y="89"/>
                    </a:lnTo>
                    <a:lnTo>
                      <a:pt x="8" y="90"/>
                    </a:lnTo>
                    <a:lnTo>
                      <a:pt x="9" y="93"/>
                    </a:lnTo>
                    <a:lnTo>
                      <a:pt x="12" y="95"/>
                    </a:lnTo>
                    <a:lnTo>
                      <a:pt x="15" y="97"/>
                    </a:lnTo>
                    <a:lnTo>
                      <a:pt x="18" y="98"/>
                    </a:lnTo>
                    <a:lnTo>
                      <a:pt x="21" y="100"/>
                    </a:lnTo>
                    <a:lnTo>
                      <a:pt x="26" y="101"/>
                    </a:lnTo>
                    <a:lnTo>
                      <a:pt x="30" y="101"/>
                    </a:lnTo>
                    <a:lnTo>
                      <a:pt x="35" y="101"/>
                    </a:lnTo>
                    <a:lnTo>
                      <a:pt x="39" y="101"/>
                    </a:lnTo>
                    <a:lnTo>
                      <a:pt x="43" y="101"/>
                    </a:lnTo>
                    <a:lnTo>
                      <a:pt x="47" y="100"/>
                    </a:lnTo>
                    <a:lnTo>
                      <a:pt x="51" y="98"/>
                    </a:lnTo>
                    <a:lnTo>
                      <a:pt x="55" y="96"/>
                    </a:lnTo>
                    <a:lnTo>
                      <a:pt x="59" y="93"/>
                    </a:lnTo>
                    <a:lnTo>
                      <a:pt x="63" y="90"/>
                    </a:lnTo>
                    <a:lnTo>
                      <a:pt x="67" y="86"/>
                    </a:lnTo>
                    <a:lnTo>
                      <a:pt x="67" y="100"/>
                    </a:lnTo>
                    <a:lnTo>
                      <a:pt x="70" y="100"/>
                    </a:lnTo>
                    <a:lnTo>
                      <a:pt x="73" y="100"/>
                    </a:lnTo>
                    <a:lnTo>
                      <a:pt x="77" y="100"/>
                    </a:lnTo>
                    <a:lnTo>
                      <a:pt x="80" y="100"/>
                    </a:lnTo>
                    <a:lnTo>
                      <a:pt x="84" y="100"/>
                    </a:lnTo>
                    <a:lnTo>
                      <a:pt x="88" y="100"/>
                    </a:lnTo>
                    <a:lnTo>
                      <a:pt x="91" y="100"/>
                    </a:lnTo>
                    <a:lnTo>
                      <a:pt x="95" y="100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šļiḍê">
                <a:extLst>
                  <a:ext uri="{FF2B5EF4-FFF2-40B4-BE49-F238E27FC236}">
                    <a16:creationId xmlns:a16="http://schemas.microsoft.com/office/drawing/2014/main" id="{AE083036-1A8D-F240-919A-0B404970D5F3}"/>
                  </a:ext>
                </a:extLst>
              </p:cNvPr>
              <p:cNvSpPr/>
              <p:nvPr/>
            </p:nvSpPr>
            <p:spPr bwMode="auto">
              <a:xfrm>
                <a:off x="4883151" y="4046538"/>
                <a:ext cx="98425" cy="219075"/>
              </a:xfrm>
              <a:custGeom>
                <a:avLst/>
                <a:gdLst>
                  <a:gd name="T0" fmla="*/ 57 w 62"/>
                  <a:gd name="T1" fmla="*/ 129 h 138"/>
                  <a:gd name="T2" fmla="*/ 54 w 62"/>
                  <a:gd name="T3" fmla="*/ 129 h 138"/>
                  <a:gd name="T4" fmla="*/ 53 w 62"/>
                  <a:gd name="T5" fmla="*/ 129 h 138"/>
                  <a:gd name="T6" fmla="*/ 50 w 62"/>
                  <a:gd name="T7" fmla="*/ 129 h 138"/>
                  <a:gd name="T8" fmla="*/ 49 w 62"/>
                  <a:gd name="T9" fmla="*/ 129 h 138"/>
                  <a:gd name="T10" fmla="*/ 47 w 62"/>
                  <a:gd name="T11" fmla="*/ 128 h 138"/>
                  <a:gd name="T12" fmla="*/ 46 w 62"/>
                  <a:gd name="T13" fmla="*/ 127 h 138"/>
                  <a:gd name="T14" fmla="*/ 45 w 62"/>
                  <a:gd name="T15" fmla="*/ 126 h 138"/>
                  <a:gd name="T16" fmla="*/ 44 w 62"/>
                  <a:gd name="T17" fmla="*/ 124 h 138"/>
                  <a:gd name="T18" fmla="*/ 43 w 62"/>
                  <a:gd name="T19" fmla="*/ 122 h 138"/>
                  <a:gd name="T20" fmla="*/ 43 w 62"/>
                  <a:gd name="T21" fmla="*/ 120 h 138"/>
                  <a:gd name="T22" fmla="*/ 42 w 62"/>
                  <a:gd name="T23" fmla="*/ 118 h 138"/>
                  <a:gd name="T24" fmla="*/ 42 w 62"/>
                  <a:gd name="T25" fmla="*/ 115 h 138"/>
                  <a:gd name="T26" fmla="*/ 42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0 w 62"/>
                  <a:gd name="T35" fmla="*/ 47 h 138"/>
                  <a:gd name="T36" fmla="*/ 60 w 62"/>
                  <a:gd name="T37" fmla="*/ 44 h 138"/>
                  <a:gd name="T38" fmla="*/ 60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5 w 62"/>
                  <a:gd name="T47" fmla="*/ 4 h 138"/>
                  <a:gd name="T48" fmla="*/ 28 w 62"/>
                  <a:gd name="T49" fmla="*/ 7 h 138"/>
                  <a:gd name="T50" fmla="*/ 21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0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4 w 62"/>
                  <a:gd name="T75" fmla="*/ 118 h 138"/>
                  <a:gd name="T76" fmla="*/ 15 w 62"/>
                  <a:gd name="T77" fmla="*/ 121 h 138"/>
                  <a:gd name="T78" fmla="*/ 16 w 62"/>
                  <a:gd name="T79" fmla="*/ 123 h 138"/>
                  <a:gd name="T80" fmla="*/ 17 w 62"/>
                  <a:gd name="T81" fmla="*/ 126 h 138"/>
                  <a:gd name="T82" fmla="*/ 18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8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7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59 w 62"/>
                  <a:gd name="T117" fmla="*/ 128 h 138"/>
                  <a:gd name="T118" fmla="*/ 57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7" y="129"/>
                    </a:moveTo>
                    <a:lnTo>
                      <a:pt x="54" y="129"/>
                    </a:lnTo>
                    <a:lnTo>
                      <a:pt x="53" y="129"/>
                    </a:lnTo>
                    <a:lnTo>
                      <a:pt x="50" y="129"/>
                    </a:lnTo>
                    <a:lnTo>
                      <a:pt x="49" y="129"/>
                    </a:lnTo>
                    <a:lnTo>
                      <a:pt x="47" y="128"/>
                    </a:lnTo>
                    <a:lnTo>
                      <a:pt x="46" y="127"/>
                    </a:lnTo>
                    <a:lnTo>
                      <a:pt x="45" y="126"/>
                    </a:lnTo>
                    <a:lnTo>
                      <a:pt x="44" y="124"/>
                    </a:lnTo>
                    <a:lnTo>
                      <a:pt x="43" y="122"/>
                    </a:lnTo>
                    <a:lnTo>
                      <a:pt x="43" y="120"/>
                    </a:lnTo>
                    <a:lnTo>
                      <a:pt x="42" y="118"/>
                    </a:lnTo>
                    <a:lnTo>
                      <a:pt x="42" y="115"/>
                    </a:lnTo>
                    <a:lnTo>
                      <a:pt x="42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0" y="47"/>
                    </a:lnTo>
                    <a:lnTo>
                      <a:pt x="60" y="44"/>
                    </a:lnTo>
                    <a:lnTo>
                      <a:pt x="60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5" y="4"/>
                    </a:lnTo>
                    <a:lnTo>
                      <a:pt x="28" y="7"/>
                    </a:lnTo>
                    <a:lnTo>
                      <a:pt x="21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4" y="118"/>
                    </a:lnTo>
                    <a:lnTo>
                      <a:pt x="15" y="121"/>
                    </a:lnTo>
                    <a:lnTo>
                      <a:pt x="16" y="123"/>
                    </a:lnTo>
                    <a:lnTo>
                      <a:pt x="17" y="126"/>
                    </a:lnTo>
                    <a:lnTo>
                      <a:pt x="18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8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7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59" y="128"/>
                    </a:lnTo>
                    <a:lnTo>
                      <a:pt x="57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ṣľïḍè">
                <a:extLst>
                  <a:ext uri="{FF2B5EF4-FFF2-40B4-BE49-F238E27FC236}">
                    <a16:creationId xmlns:a16="http://schemas.microsoft.com/office/drawing/2014/main" id="{1FF59155-5504-A14B-9CBE-F4FBDCB4020D}"/>
                  </a:ext>
                </a:extLst>
              </p:cNvPr>
              <p:cNvSpPr/>
              <p:nvPr/>
            </p:nvSpPr>
            <p:spPr bwMode="auto">
              <a:xfrm>
                <a:off x="5024438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3 w 93"/>
                  <a:gd name="T9" fmla="*/ 57 h 157"/>
                  <a:gd name="T10" fmla="*/ 67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8 w 93"/>
                  <a:gd name="T21" fmla="*/ 71 h 157"/>
                  <a:gd name="T22" fmla="*/ 25 w 93"/>
                  <a:gd name="T23" fmla="*/ 0 h 157"/>
                  <a:gd name="T24" fmla="*/ 17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1 w 93"/>
                  <a:gd name="T39" fmla="*/ 157 h 157"/>
                  <a:gd name="T40" fmla="*/ 28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29 w 93"/>
                  <a:gd name="T47" fmla="*/ 89 h 157"/>
                  <a:gd name="T48" fmla="*/ 30 w 93"/>
                  <a:gd name="T49" fmla="*/ 84 h 157"/>
                  <a:gd name="T50" fmla="*/ 33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49 w 93"/>
                  <a:gd name="T59" fmla="*/ 72 h 157"/>
                  <a:gd name="T60" fmla="*/ 53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1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4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5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1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1" y="79"/>
                    </a:moveTo>
                    <a:lnTo>
                      <a:pt x="90" y="75"/>
                    </a:lnTo>
                    <a:lnTo>
                      <a:pt x="89" y="73"/>
                    </a:lnTo>
                    <a:lnTo>
                      <a:pt x="88" y="69"/>
                    </a:lnTo>
                    <a:lnTo>
                      <a:pt x="85" y="67"/>
                    </a:lnTo>
                    <a:lnTo>
                      <a:pt x="84" y="65"/>
                    </a:lnTo>
                    <a:lnTo>
                      <a:pt x="81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7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8" y="71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1" y="157"/>
                    </a:lnTo>
                    <a:lnTo>
                      <a:pt x="25" y="157"/>
                    </a:lnTo>
                    <a:lnTo>
                      <a:pt x="28" y="157"/>
                    </a:lnTo>
                    <a:lnTo>
                      <a:pt x="28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7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49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7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1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1" y="157"/>
                    </a:lnTo>
                    <a:lnTo>
                      <a:pt x="85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lnTo>
                      <a:pt x="91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íṧľïḋe">
                <a:extLst>
                  <a:ext uri="{FF2B5EF4-FFF2-40B4-BE49-F238E27FC236}">
                    <a16:creationId xmlns:a16="http://schemas.microsoft.com/office/drawing/2014/main" id="{0AB5959C-A373-AF4B-9918-188FE56E283E}"/>
                  </a:ext>
                </a:extLst>
              </p:cNvPr>
              <p:cNvSpPr/>
              <p:nvPr/>
            </p:nvSpPr>
            <p:spPr bwMode="auto">
              <a:xfrm>
                <a:off x="5291138" y="4032251"/>
                <a:ext cx="200025" cy="234950"/>
              </a:xfrm>
              <a:custGeom>
                <a:avLst/>
                <a:gdLst>
                  <a:gd name="T0" fmla="*/ 106 w 126"/>
                  <a:gd name="T1" fmla="*/ 3 h 148"/>
                  <a:gd name="T2" fmla="*/ 89 w 126"/>
                  <a:gd name="T3" fmla="*/ 0 h 148"/>
                  <a:gd name="T4" fmla="*/ 64 w 126"/>
                  <a:gd name="T5" fmla="*/ 2 h 148"/>
                  <a:gd name="T6" fmla="*/ 51 w 126"/>
                  <a:gd name="T7" fmla="*/ 5 h 148"/>
                  <a:gd name="T8" fmla="*/ 40 w 126"/>
                  <a:gd name="T9" fmla="*/ 10 h 148"/>
                  <a:gd name="T10" fmla="*/ 30 w 126"/>
                  <a:gd name="T11" fmla="*/ 15 h 148"/>
                  <a:gd name="T12" fmla="*/ 22 w 126"/>
                  <a:gd name="T13" fmla="*/ 22 h 148"/>
                  <a:gd name="T14" fmla="*/ 14 w 126"/>
                  <a:gd name="T15" fmla="*/ 30 h 148"/>
                  <a:gd name="T16" fmla="*/ 9 w 126"/>
                  <a:gd name="T17" fmla="*/ 39 h 148"/>
                  <a:gd name="T18" fmla="*/ 5 w 126"/>
                  <a:gd name="T19" fmla="*/ 50 h 148"/>
                  <a:gd name="T20" fmla="*/ 2 w 126"/>
                  <a:gd name="T21" fmla="*/ 62 h 148"/>
                  <a:gd name="T22" fmla="*/ 0 w 126"/>
                  <a:gd name="T23" fmla="*/ 74 h 148"/>
                  <a:gd name="T24" fmla="*/ 2 w 126"/>
                  <a:gd name="T25" fmla="*/ 95 h 148"/>
                  <a:gd name="T26" fmla="*/ 5 w 126"/>
                  <a:gd name="T27" fmla="*/ 105 h 148"/>
                  <a:gd name="T28" fmla="*/ 9 w 126"/>
                  <a:gd name="T29" fmla="*/ 115 h 148"/>
                  <a:gd name="T30" fmla="*/ 14 w 126"/>
                  <a:gd name="T31" fmla="*/ 123 h 148"/>
                  <a:gd name="T32" fmla="*/ 22 w 126"/>
                  <a:gd name="T33" fmla="*/ 130 h 148"/>
                  <a:gd name="T34" fmla="*/ 29 w 126"/>
                  <a:gd name="T35" fmla="*/ 136 h 148"/>
                  <a:gd name="T36" fmla="*/ 38 w 126"/>
                  <a:gd name="T37" fmla="*/ 141 h 148"/>
                  <a:gd name="T38" fmla="*/ 53 w 126"/>
                  <a:gd name="T39" fmla="*/ 146 h 148"/>
                  <a:gd name="T40" fmla="*/ 78 w 126"/>
                  <a:gd name="T41" fmla="*/ 148 h 148"/>
                  <a:gd name="T42" fmla="*/ 94 w 126"/>
                  <a:gd name="T43" fmla="*/ 147 h 148"/>
                  <a:gd name="T44" fmla="*/ 110 w 126"/>
                  <a:gd name="T45" fmla="*/ 144 h 148"/>
                  <a:gd name="T46" fmla="*/ 124 w 126"/>
                  <a:gd name="T47" fmla="*/ 123 h 148"/>
                  <a:gd name="T48" fmla="*/ 112 w 126"/>
                  <a:gd name="T49" fmla="*/ 128 h 148"/>
                  <a:gd name="T50" fmla="*/ 98 w 126"/>
                  <a:gd name="T51" fmla="*/ 135 h 148"/>
                  <a:gd name="T52" fmla="*/ 84 w 126"/>
                  <a:gd name="T53" fmla="*/ 137 h 148"/>
                  <a:gd name="T54" fmla="*/ 68 w 126"/>
                  <a:gd name="T55" fmla="*/ 135 h 148"/>
                  <a:gd name="T56" fmla="*/ 54 w 126"/>
                  <a:gd name="T57" fmla="*/ 128 h 148"/>
                  <a:gd name="T58" fmla="*/ 45 w 126"/>
                  <a:gd name="T59" fmla="*/ 117 h 148"/>
                  <a:gd name="T60" fmla="*/ 38 w 126"/>
                  <a:gd name="T61" fmla="*/ 103 h 148"/>
                  <a:gd name="T62" fmla="*/ 34 w 126"/>
                  <a:gd name="T63" fmla="*/ 84 h 148"/>
                  <a:gd name="T64" fmla="*/ 35 w 126"/>
                  <a:gd name="T65" fmla="*/ 62 h 148"/>
                  <a:gd name="T66" fmla="*/ 40 w 126"/>
                  <a:gd name="T67" fmla="*/ 43 h 148"/>
                  <a:gd name="T68" fmla="*/ 47 w 126"/>
                  <a:gd name="T69" fmla="*/ 30 h 148"/>
                  <a:gd name="T70" fmla="*/ 58 w 126"/>
                  <a:gd name="T71" fmla="*/ 19 h 148"/>
                  <a:gd name="T72" fmla="*/ 72 w 126"/>
                  <a:gd name="T73" fmla="*/ 14 h 148"/>
                  <a:gd name="T74" fmla="*/ 88 w 126"/>
                  <a:gd name="T75" fmla="*/ 13 h 148"/>
                  <a:gd name="T76" fmla="*/ 102 w 126"/>
                  <a:gd name="T77" fmla="*/ 18 h 148"/>
                  <a:gd name="T78" fmla="*/ 114 w 126"/>
                  <a:gd name="T79" fmla="*/ 27 h 148"/>
                  <a:gd name="T80" fmla="*/ 121 w 126"/>
                  <a:gd name="T81" fmla="*/ 29 h 148"/>
                  <a:gd name="T82" fmla="*/ 123 w 126"/>
                  <a:gd name="T83" fmla="*/ 17 h 148"/>
                  <a:gd name="T84" fmla="*/ 121 w 126"/>
                  <a:gd name="T85" fmla="*/ 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6" h="148">
                    <a:moveTo>
                      <a:pt x="116" y="6"/>
                    </a:moveTo>
                    <a:lnTo>
                      <a:pt x="111" y="4"/>
                    </a:lnTo>
                    <a:lnTo>
                      <a:pt x="106" y="3"/>
                    </a:lnTo>
                    <a:lnTo>
                      <a:pt x="101" y="2"/>
                    </a:lnTo>
                    <a:lnTo>
                      <a:pt x="95" y="1"/>
                    </a:lnTo>
                    <a:lnTo>
                      <a:pt x="89" y="0"/>
                    </a:lnTo>
                    <a:lnTo>
                      <a:pt x="83" y="0"/>
                    </a:lnTo>
                    <a:lnTo>
                      <a:pt x="74" y="1"/>
                    </a:lnTo>
                    <a:lnTo>
                      <a:pt x="64" y="2"/>
                    </a:lnTo>
                    <a:lnTo>
                      <a:pt x="60" y="2"/>
                    </a:lnTo>
                    <a:lnTo>
                      <a:pt x="55" y="4"/>
                    </a:lnTo>
                    <a:lnTo>
                      <a:pt x="51" y="5"/>
                    </a:lnTo>
                    <a:lnTo>
                      <a:pt x="47" y="6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37" y="11"/>
                    </a:lnTo>
                    <a:lnTo>
                      <a:pt x="34" y="13"/>
                    </a:lnTo>
                    <a:lnTo>
                      <a:pt x="30" y="15"/>
                    </a:lnTo>
                    <a:lnTo>
                      <a:pt x="27" y="17"/>
                    </a:lnTo>
                    <a:lnTo>
                      <a:pt x="25" y="19"/>
                    </a:lnTo>
                    <a:lnTo>
                      <a:pt x="22" y="22"/>
                    </a:lnTo>
                    <a:lnTo>
                      <a:pt x="19" y="24"/>
                    </a:lnTo>
                    <a:lnTo>
                      <a:pt x="17" y="26"/>
                    </a:lnTo>
                    <a:lnTo>
                      <a:pt x="14" y="30"/>
                    </a:lnTo>
                    <a:lnTo>
                      <a:pt x="13" y="33"/>
                    </a:lnTo>
                    <a:lnTo>
                      <a:pt x="10" y="36"/>
                    </a:lnTo>
                    <a:lnTo>
                      <a:pt x="9" y="39"/>
                    </a:lnTo>
                    <a:lnTo>
                      <a:pt x="7" y="42"/>
                    </a:lnTo>
                    <a:lnTo>
                      <a:pt x="6" y="46"/>
                    </a:lnTo>
                    <a:lnTo>
                      <a:pt x="5" y="50"/>
                    </a:lnTo>
                    <a:lnTo>
                      <a:pt x="3" y="54"/>
                    </a:lnTo>
                    <a:lnTo>
                      <a:pt x="2" y="58"/>
                    </a:lnTo>
                    <a:lnTo>
                      <a:pt x="2" y="62"/>
                    </a:lnTo>
                    <a:lnTo>
                      <a:pt x="1" y="66"/>
                    </a:lnTo>
                    <a:lnTo>
                      <a:pt x="1" y="70"/>
                    </a:lnTo>
                    <a:lnTo>
                      <a:pt x="0" y="74"/>
                    </a:lnTo>
                    <a:lnTo>
                      <a:pt x="0" y="79"/>
                    </a:lnTo>
                    <a:lnTo>
                      <a:pt x="1" y="87"/>
                    </a:lnTo>
                    <a:lnTo>
                      <a:pt x="2" y="95"/>
                    </a:lnTo>
                    <a:lnTo>
                      <a:pt x="3" y="99"/>
                    </a:lnTo>
                    <a:lnTo>
                      <a:pt x="3" y="102"/>
                    </a:lnTo>
                    <a:lnTo>
                      <a:pt x="5" y="105"/>
                    </a:lnTo>
                    <a:lnTo>
                      <a:pt x="6" y="108"/>
                    </a:lnTo>
                    <a:lnTo>
                      <a:pt x="7" y="112"/>
                    </a:lnTo>
                    <a:lnTo>
                      <a:pt x="9" y="115"/>
                    </a:lnTo>
                    <a:lnTo>
                      <a:pt x="10" y="118"/>
                    </a:lnTo>
                    <a:lnTo>
                      <a:pt x="12" y="120"/>
                    </a:lnTo>
                    <a:lnTo>
                      <a:pt x="14" y="123"/>
                    </a:lnTo>
                    <a:lnTo>
                      <a:pt x="17" y="125"/>
                    </a:lnTo>
                    <a:lnTo>
                      <a:pt x="18" y="127"/>
                    </a:lnTo>
                    <a:lnTo>
                      <a:pt x="22" y="130"/>
                    </a:lnTo>
                    <a:lnTo>
                      <a:pt x="23" y="132"/>
                    </a:lnTo>
                    <a:lnTo>
                      <a:pt x="26" y="134"/>
                    </a:lnTo>
                    <a:lnTo>
                      <a:pt x="29" y="136"/>
                    </a:lnTo>
                    <a:lnTo>
                      <a:pt x="32" y="138"/>
                    </a:lnTo>
                    <a:lnTo>
                      <a:pt x="35" y="139"/>
                    </a:lnTo>
                    <a:lnTo>
                      <a:pt x="38" y="141"/>
                    </a:lnTo>
                    <a:lnTo>
                      <a:pt x="42" y="142"/>
                    </a:lnTo>
                    <a:lnTo>
                      <a:pt x="46" y="143"/>
                    </a:lnTo>
                    <a:lnTo>
                      <a:pt x="53" y="146"/>
                    </a:lnTo>
                    <a:lnTo>
                      <a:pt x="61" y="147"/>
                    </a:lnTo>
                    <a:lnTo>
                      <a:pt x="69" y="148"/>
                    </a:lnTo>
                    <a:lnTo>
                      <a:pt x="78" y="148"/>
                    </a:lnTo>
                    <a:lnTo>
                      <a:pt x="84" y="148"/>
                    </a:lnTo>
                    <a:lnTo>
                      <a:pt x="90" y="147"/>
                    </a:lnTo>
                    <a:lnTo>
                      <a:pt x="94" y="147"/>
                    </a:lnTo>
                    <a:lnTo>
                      <a:pt x="100" y="147"/>
                    </a:lnTo>
                    <a:lnTo>
                      <a:pt x="105" y="146"/>
                    </a:lnTo>
                    <a:lnTo>
                      <a:pt x="110" y="144"/>
                    </a:lnTo>
                    <a:lnTo>
                      <a:pt x="115" y="143"/>
                    </a:lnTo>
                    <a:lnTo>
                      <a:pt x="120" y="141"/>
                    </a:lnTo>
                    <a:lnTo>
                      <a:pt x="124" y="123"/>
                    </a:lnTo>
                    <a:lnTo>
                      <a:pt x="122" y="122"/>
                    </a:lnTo>
                    <a:lnTo>
                      <a:pt x="117" y="125"/>
                    </a:lnTo>
                    <a:lnTo>
                      <a:pt x="112" y="128"/>
                    </a:lnTo>
                    <a:lnTo>
                      <a:pt x="108" y="131"/>
                    </a:lnTo>
                    <a:lnTo>
                      <a:pt x="103" y="133"/>
                    </a:lnTo>
                    <a:lnTo>
                      <a:pt x="98" y="135"/>
                    </a:lnTo>
                    <a:lnTo>
                      <a:pt x="94" y="136"/>
                    </a:lnTo>
                    <a:lnTo>
                      <a:pt x="89" y="137"/>
                    </a:lnTo>
                    <a:lnTo>
                      <a:pt x="84" y="137"/>
                    </a:lnTo>
                    <a:lnTo>
                      <a:pt x="78" y="137"/>
                    </a:lnTo>
                    <a:lnTo>
                      <a:pt x="73" y="136"/>
                    </a:lnTo>
                    <a:lnTo>
                      <a:pt x="68" y="135"/>
                    </a:lnTo>
                    <a:lnTo>
                      <a:pt x="62" y="132"/>
                    </a:lnTo>
                    <a:lnTo>
                      <a:pt x="58" y="131"/>
                    </a:lnTo>
                    <a:lnTo>
                      <a:pt x="54" y="128"/>
                    </a:lnTo>
                    <a:lnTo>
                      <a:pt x="51" y="125"/>
                    </a:lnTo>
                    <a:lnTo>
                      <a:pt x="47" y="121"/>
                    </a:lnTo>
                    <a:lnTo>
                      <a:pt x="45" y="117"/>
                    </a:lnTo>
                    <a:lnTo>
                      <a:pt x="42" y="113"/>
                    </a:lnTo>
                    <a:lnTo>
                      <a:pt x="40" y="108"/>
                    </a:lnTo>
                    <a:lnTo>
                      <a:pt x="38" y="103"/>
                    </a:lnTo>
                    <a:lnTo>
                      <a:pt x="36" y="97"/>
                    </a:lnTo>
                    <a:lnTo>
                      <a:pt x="35" y="91"/>
                    </a:lnTo>
                    <a:lnTo>
                      <a:pt x="34" y="84"/>
                    </a:lnTo>
                    <a:lnTo>
                      <a:pt x="34" y="77"/>
                    </a:lnTo>
                    <a:lnTo>
                      <a:pt x="34" y="69"/>
                    </a:lnTo>
                    <a:lnTo>
                      <a:pt x="35" y="62"/>
                    </a:lnTo>
                    <a:lnTo>
                      <a:pt x="37" y="55"/>
                    </a:lnTo>
                    <a:lnTo>
                      <a:pt x="38" y="49"/>
                    </a:lnTo>
                    <a:lnTo>
                      <a:pt x="40" y="43"/>
                    </a:lnTo>
                    <a:lnTo>
                      <a:pt x="42" y="38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51" y="26"/>
                    </a:lnTo>
                    <a:lnTo>
                      <a:pt x="54" y="22"/>
                    </a:lnTo>
                    <a:lnTo>
                      <a:pt x="58" y="19"/>
                    </a:lnTo>
                    <a:lnTo>
                      <a:pt x="62" y="17"/>
                    </a:lnTo>
                    <a:lnTo>
                      <a:pt x="67" y="15"/>
                    </a:lnTo>
                    <a:lnTo>
                      <a:pt x="72" y="14"/>
                    </a:lnTo>
                    <a:lnTo>
                      <a:pt x="78" y="13"/>
                    </a:lnTo>
                    <a:lnTo>
                      <a:pt x="83" y="12"/>
                    </a:lnTo>
                    <a:lnTo>
                      <a:pt x="88" y="13"/>
                    </a:lnTo>
                    <a:lnTo>
                      <a:pt x="93" y="14"/>
                    </a:lnTo>
                    <a:lnTo>
                      <a:pt x="98" y="15"/>
                    </a:lnTo>
                    <a:lnTo>
                      <a:pt x="102" y="18"/>
                    </a:lnTo>
                    <a:lnTo>
                      <a:pt x="106" y="21"/>
                    </a:lnTo>
                    <a:lnTo>
                      <a:pt x="110" y="24"/>
                    </a:lnTo>
                    <a:lnTo>
                      <a:pt x="114" y="27"/>
                    </a:lnTo>
                    <a:lnTo>
                      <a:pt x="118" y="32"/>
                    </a:lnTo>
                    <a:lnTo>
                      <a:pt x="121" y="32"/>
                    </a:lnTo>
                    <a:lnTo>
                      <a:pt x="121" y="29"/>
                    </a:lnTo>
                    <a:lnTo>
                      <a:pt x="122" y="25"/>
                    </a:lnTo>
                    <a:lnTo>
                      <a:pt x="122" y="21"/>
                    </a:lnTo>
                    <a:lnTo>
                      <a:pt x="123" y="17"/>
                    </a:lnTo>
                    <a:lnTo>
                      <a:pt x="124" y="14"/>
                    </a:lnTo>
                    <a:lnTo>
                      <a:pt x="126" y="10"/>
                    </a:lnTo>
                    <a:lnTo>
                      <a:pt x="121" y="8"/>
                    </a:lnTo>
                    <a:lnTo>
                      <a:pt x="11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şḻiďè">
                <a:extLst>
                  <a:ext uri="{FF2B5EF4-FFF2-40B4-BE49-F238E27FC236}">
                    <a16:creationId xmlns:a16="http://schemas.microsoft.com/office/drawing/2014/main" id="{14038738-BDB5-5047-9C7F-03C3A7FBE7B7}"/>
                  </a:ext>
                </a:extLst>
              </p:cNvPr>
              <p:cNvSpPr/>
              <p:nvPr/>
            </p:nvSpPr>
            <p:spPr bwMode="auto">
              <a:xfrm>
                <a:off x="5538788" y="4014788"/>
                <a:ext cx="147638" cy="249238"/>
              </a:xfrm>
              <a:custGeom>
                <a:avLst/>
                <a:gdLst>
                  <a:gd name="T0" fmla="*/ 91 w 93"/>
                  <a:gd name="T1" fmla="*/ 79 h 157"/>
                  <a:gd name="T2" fmla="*/ 90 w 93"/>
                  <a:gd name="T3" fmla="*/ 73 h 157"/>
                  <a:gd name="T4" fmla="*/ 86 w 93"/>
                  <a:gd name="T5" fmla="*/ 67 h 157"/>
                  <a:gd name="T6" fmla="*/ 82 w 93"/>
                  <a:gd name="T7" fmla="*/ 62 h 157"/>
                  <a:gd name="T8" fmla="*/ 76 w 93"/>
                  <a:gd name="T9" fmla="*/ 59 h 157"/>
                  <a:gd name="T10" fmla="*/ 70 w 93"/>
                  <a:gd name="T11" fmla="*/ 56 h 157"/>
                  <a:gd name="T12" fmla="*/ 63 w 93"/>
                  <a:gd name="T13" fmla="*/ 55 h 157"/>
                  <a:gd name="T14" fmla="*/ 55 w 93"/>
                  <a:gd name="T15" fmla="*/ 55 h 157"/>
                  <a:gd name="T16" fmla="*/ 47 w 93"/>
                  <a:gd name="T17" fmla="*/ 57 h 157"/>
                  <a:gd name="T18" fmla="*/ 39 w 93"/>
                  <a:gd name="T19" fmla="*/ 61 h 157"/>
                  <a:gd name="T20" fmla="*/ 32 w 93"/>
                  <a:gd name="T21" fmla="*/ 68 h 157"/>
                  <a:gd name="T22" fmla="*/ 29 w 93"/>
                  <a:gd name="T23" fmla="*/ 0 h 157"/>
                  <a:gd name="T24" fmla="*/ 22 w 93"/>
                  <a:gd name="T25" fmla="*/ 1 h 157"/>
                  <a:gd name="T26" fmla="*/ 14 w 93"/>
                  <a:gd name="T27" fmla="*/ 1 h 157"/>
                  <a:gd name="T28" fmla="*/ 11 w 93"/>
                  <a:gd name="T29" fmla="*/ 1 h 157"/>
                  <a:gd name="T30" fmla="*/ 7 w 93"/>
                  <a:gd name="T31" fmla="*/ 1 h 157"/>
                  <a:gd name="T32" fmla="*/ 0 w 93"/>
                  <a:gd name="T33" fmla="*/ 0 h 157"/>
                  <a:gd name="T34" fmla="*/ 3 w 93"/>
                  <a:gd name="T35" fmla="*/ 157 h 157"/>
                  <a:gd name="T36" fmla="*/ 11 w 93"/>
                  <a:gd name="T37" fmla="*/ 157 h 157"/>
                  <a:gd name="T38" fmla="*/ 18 w 93"/>
                  <a:gd name="T39" fmla="*/ 157 h 157"/>
                  <a:gd name="T40" fmla="*/ 25 w 93"/>
                  <a:gd name="T41" fmla="*/ 157 h 157"/>
                  <a:gd name="T42" fmla="*/ 29 w 93"/>
                  <a:gd name="T43" fmla="*/ 110 h 157"/>
                  <a:gd name="T44" fmla="*/ 28 w 93"/>
                  <a:gd name="T45" fmla="*/ 101 h 157"/>
                  <a:gd name="T46" fmla="*/ 29 w 93"/>
                  <a:gd name="T47" fmla="*/ 93 h 157"/>
                  <a:gd name="T48" fmla="*/ 30 w 93"/>
                  <a:gd name="T49" fmla="*/ 87 h 157"/>
                  <a:gd name="T50" fmla="*/ 32 w 93"/>
                  <a:gd name="T51" fmla="*/ 81 h 157"/>
                  <a:gd name="T52" fmla="*/ 34 w 93"/>
                  <a:gd name="T53" fmla="*/ 77 h 157"/>
                  <a:gd name="T54" fmla="*/ 38 w 93"/>
                  <a:gd name="T55" fmla="*/ 74 h 157"/>
                  <a:gd name="T56" fmla="*/ 42 w 93"/>
                  <a:gd name="T57" fmla="*/ 73 h 157"/>
                  <a:gd name="T58" fmla="*/ 47 w 93"/>
                  <a:gd name="T59" fmla="*/ 72 h 157"/>
                  <a:gd name="T60" fmla="*/ 51 w 93"/>
                  <a:gd name="T61" fmla="*/ 73 h 157"/>
                  <a:gd name="T62" fmla="*/ 55 w 93"/>
                  <a:gd name="T63" fmla="*/ 74 h 157"/>
                  <a:gd name="T64" fmla="*/ 58 w 93"/>
                  <a:gd name="T65" fmla="*/ 77 h 157"/>
                  <a:gd name="T66" fmla="*/ 60 w 93"/>
                  <a:gd name="T67" fmla="*/ 81 h 157"/>
                  <a:gd name="T68" fmla="*/ 62 w 93"/>
                  <a:gd name="T69" fmla="*/ 85 h 157"/>
                  <a:gd name="T70" fmla="*/ 64 w 93"/>
                  <a:gd name="T71" fmla="*/ 91 h 157"/>
                  <a:gd name="T72" fmla="*/ 64 w 93"/>
                  <a:gd name="T73" fmla="*/ 106 h 157"/>
                  <a:gd name="T74" fmla="*/ 67 w 93"/>
                  <a:gd name="T75" fmla="*/ 157 h 157"/>
                  <a:gd name="T76" fmla="*/ 74 w 93"/>
                  <a:gd name="T77" fmla="*/ 157 h 157"/>
                  <a:gd name="T78" fmla="*/ 82 w 93"/>
                  <a:gd name="T79" fmla="*/ 157 h 157"/>
                  <a:gd name="T80" fmla="*/ 90 w 93"/>
                  <a:gd name="T81" fmla="*/ 157 h 157"/>
                  <a:gd name="T82" fmla="*/ 93 w 93"/>
                  <a:gd name="T83" fmla="*/ 91 h 157"/>
                  <a:gd name="T84" fmla="*/ 92 w 93"/>
                  <a:gd name="T85" fmla="*/ 8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82"/>
                    </a:moveTo>
                    <a:lnTo>
                      <a:pt x="91" y="79"/>
                    </a:ln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9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6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4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90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ŝḷiḋe">
                <a:extLst>
                  <a:ext uri="{FF2B5EF4-FFF2-40B4-BE49-F238E27FC236}">
                    <a16:creationId xmlns:a16="http://schemas.microsoft.com/office/drawing/2014/main" id="{817AD575-E271-D14A-B4B7-1EFA306F61E0}"/>
                  </a:ext>
                </a:extLst>
              </p:cNvPr>
              <p:cNvSpPr/>
              <p:nvPr/>
            </p:nvSpPr>
            <p:spPr bwMode="auto">
              <a:xfrm>
                <a:off x="5745163" y="4105276"/>
                <a:ext cx="46038" cy="158750"/>
              </a:xfrm>
              <a:custGeom>
                <a:avLst/>
                <a:gdLst>
                  <a:gd name="T0" fmla="*/ 21 w 29"/>
                  <a:gd name="T1" fmla="*/ 0 h 100"/>
                  <a:gd name="T2" fmla="*/ 18 w 29"/>
                  <a:gd name="T3" fmla="*/ 0 h 100"/>
                  <a:gd name="T4" fmla="*/ 16 w 29"/>
                  <a:gd name="T5" fmla="*/ 0 h 100"/>
                  <a:gd name="T6" fmla="*/ 12 w 29"/>
                  <a:gd name="T7" fmla="*/ 0 h 100"/>
                  <a:gd name="T8" fmla="*/ 8 w 29"/>
                  <a:gd name="T9" fmla="*/ 0 h 100"/>
                  <a:gd name="T10" fmla="*/ 4 w 29"/>
                  <a:gd name="T11" fmla="*/ 0 h 100"/>
                  <a:gd name="T12" fmla="*/ 0 w 29"/>
                  <a:gd name="T13" fmla="*/ 0 h 100"/>
                  <a:gd name="T14" fmla="*/ 0 w 29"/>
                  <a:gd name="T15" fmla="*/ 100 h 100"/>
                  <a:gd name="T16" fmla="*/ 4 w 29"/>
                  <a:gd name="T17" fmla="*/ 100 h 100"/>
                  <a:gd name="T18" fmla="*/ 8 w 29"/>
                  <a:gd name="T19" fmla="*/ 100 h 100"/>
                  <a:gd name="T20" fmla="*/ 12 w 29"/>
                  <a:gd name="T21" fmla="*/ 100 h 100"/>
                  <a:gd name="T22" fmla="*/ 16 w 29"/>
                  <a:gd name="T23" fmla="*/ 100 h 100"/>
                  <a:gd name="T24" fmla="*/ 18 w 29"/>
                  <a:gd name="T25" fmla="*/ 100 h 100"/>
                  <a:gd name="T26" fmla="*/ 21 w 29"/>
                  <a:gd name="T27" fmla="*/ 100 h 100"/>
                  <a:gd name="T28" fmla="*/ 25 w 29"/>
                  <a:gd name="T29" fmla="*/ 100 h 100"/>
                  <a:gd name="T30" fmla="*/ 29 w 29"/>
                  <a:gd name="T31" fmla="*/ 100 h 100"/>
                  <a:gd name="T32" fmla="*/ 29 w 29"/>
                  <a:gd name="T33" fmla="*/ 0 h 100"/>
                  <a:gd name="T34" fmla="*/ 25 w 29"/>
                  <a:gd name="T35" fmla="*/ 0 h 100"/>
                  <a:gd name="T36" fmla="*/ 21 w 29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4" y="100"/>
                    </a:lnTo>
                    <a:lnTo>
                      <a:pt x="8" y="100"/>
                    </a:lnTo>
                    <a:lnTo>
                      <a:pt x="12" y="100"/>
                    </a:lnTo>
                    <a:lnTo>
                      <a:pt x="16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5" y="100"/>
                    </a:lnTo>
                    <a:lnTo>
                      <a:pt x="29" y="100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ḷíďè">
                <a:extLst>
                  <a:ext uri="{FF2B5EF4-FFF2-40B4-BE49-F238E27FC236}">
                    <a16:creationId xmlns:a16="http://schemas.microsoft.com/office/drawing/2014/main" id="{86F83569-9906-C949-BA85-115FA2CA9D8C}"/>
                  </a:ext>
                </a:extLst>
              </p:cNvPr>
              <p:cNvSpPr/>
              <p:nvPr/>
            </p:nvSpPr>
            <p:spPr bwMode="auto">
              <a:xfrm>
                <a:off x="5741988" y="4017963"/>
                <a:ext cx="53975" cy="50800"/>
              </a:xfrm>
              <a:custGeom>
                <a:avLst/>
                <a:gdLst>
                  <a:gd name="T0" fmla="*/ 32 w 34"/>
                  <a:gd name="T1" fmla="*/ 10 h 32"/>
                  <a:gd name="T2" fmla="*/ 30 w 34"/>
                  <a:gd name="T3" fmla="*/ 7 h 32"/>
                  <a:gd name="T4" fmla="*/ 28 w 34"/>
                  <a:gd name="T5" fmla="*/ 5 h 32"/>
                  <a:gd name="T6" fmla="*/ 26 w 34"/>
                  <a:gd name="T7" fmla="*/ 3 h 32"/>
                  <a:gd name="T8" fmla="*/ 23 w 34"/>
                  <a:gd name="T9" fmla="*/ 2 h 32"/>
                  <a:gd name="T10" fmla="*/ 20 w 34"/>
                  <a:gd name="T11" fmla="*/ 0 h 32"/>
                  <a:gd name="T12" fmla="*/ 16 w 34"/>
                  <a:gd name="T13" fmla="*/ 0 h 32"/>
                  <a:gd name="T14" fmla="*/ 13 w 34"/>
                  <a:gd name="T15" fmla="*/ 0 h 32"/>
                  <a:gd name="T16" fmla="*/ 10 w 34"/>
                  <a:gd name="T17" fmla="*/ 2 h 32"/>
                  <a:gd name="T18" fmla="*/ 7 w 34"/>
                  <a:gd name="T19" fmla="*/ 3 h 32"/>
                  <a:gd name="T20" fmla="*/ 5 w 34"/>
                  <a:gd name="T21" fmla="*/ 5 h 32"/>
                  <a:gd name="T22" fmla="*/ 3 w 34"/>
                  <a:gd name="T23" fmla="*/ 7 h 32"/>
                  <a:gd name="T24" fmla="*/ 2 w 34"/>
                  <a:gd name="T25" fmla="*/ 10 h 32"/>
                  <a:gd name="T26" fmla="*/ 1 w 34"/>
                  <a:gd name="T27" fmla="*/ 13 h 32"/>
                  <a:gd name="T28" fmla="*/ 0 w 34"/>
                  <a:gd name="T29" fmla="*/ 16 h 32"/>
                  <a:gd name="T30" fmla="*/ 1 w 34"/>
                  <a:gd name="T31" fmla="*/ 20 h 32"/>
                  <a:gd name="T32" fmla="*/ 2 w 34"/>
                  <a:gd name="T33" fmla="*/ 23 h 32"/>
                  <a:gd name="T34" fmla="*/ 2 w 34"/>
                  <a:gd name="T35" fmla="*/ 26 h 32"/>
                  <a:gd name="T36" fmla="*/ 5 w 34"/>
                  <a:gd name="T37" fmla="*/ 28 h 32"/>
                  <a:gd name="T38" fmla="*/ 6 w 34"/>
                  <a:gd name="T39" fmla="*/ 30 h 32"/>
                  <a:gd name="T40" fmla="*/ 10 w 34"/>
                  <a:gd name="T41" fmla="*/ 31 h 32"/>
                  <a:gd name="T42" fmla="*/ 13 w 34"/>
                  <a:gd name="T43" fmla="*/ 32 h 32"/>
                  <a:gd name="T44" fmla="*/ 16 w 34"/>
                  <a:gd name="T45" fmla="*/ 32 h 32"/>
                  <a:gd name="T46" fmla="*/ 20 w 34"/>
                  <a:gd name="T47" fmla="*/ 32 h 32"/>
                  <a:gd name="T48" fmla="*/ 23 w 34"/>
                  <a:gd name="T49" fmla="*/ 31 h 32"/>
                  <a:gd name="T50" fmla="*/ 26 w 34"/>
                  <a:gd name="T51" fmla="*/ 30 h 32"/>
                  <a:gd name="T52" fmla="*/ 28 w 34"/>
                  <a:gd name="T53" fmla="*/ 27 h 32"/>
                  <a:gd name="T54" fmla="*/ 30 w 34"/>
                  <a:gd name="T55" fmla="*/ 25 h 32"/>
                  <a:gd name="T56" fmla="*/ 32 w 34"/>
                  <a:gd name="T57" fmla="*/ 23 h 32"/>
                  <a:gd name="T58" fmla="*/ 33 w 34"/>
                  <a:gd name="T59" fmla="*/ 19 h 32"/>
                  <a:gd name="T60" fmla="*/ 34 w 34"/>
                  <a:gd name="T61" fmla="*/ 16 h 32"/>
                  <a:gd name="T62" fmla="*/ 33 w 34"/>
                  <a:gd name="T63" fmla="*/ 13 h 32"/>
                  <a:gd name="T64" fmla="*/ 32 w 34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" h="32">
                    <a:moveTo>
                      <a:pt x="32" y="10"/>
                    </a:moveTo>
                    <a:lnTo>
                      <a:pt x="30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2" y="26"/>
                    </a:lnTo>
                    <a:lnTo>
                      <a:pt x="5" y="28"/>
                    </a:lnTo>
                    <a:lnTo>
                      <a:pt x="6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0" y="25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4" y="16"/>
                    </a:lnTo>
                    <a:lnTo>
                      <a:pt x="33" y="13"/>
                    </a:lnTo>
                    <a:lnTo>
                      <a:pt x="32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šḻïḍe">
                <a:extLst>
                  <a:ext uri="{FF2B5EF4-FFF2-40B4-BE49-F238E27FC236}">
                    <a16:creationId xmlns:a16="http://schemas.microsoft.com/office/drawing/2014/main" id="{0C49CE52-BBA5-B447-885B-B851650E48A1}"/>
                  </a:ext>
                </a:extLst>
              </p:cNvPr>
              <p:cNvSpPr/>
              <p:nvPr/>
            </p:nvSpPr>
            <p:spPr bwMode="auto">
              <a:xfrm>
                <a:off x="58515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4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4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59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8" y="4"/>
                    </a:lnTo>
                    <a:lnTo>
                      <a:pt x="74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6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8" y="19"/>
                    </a:lnTo>
                    <a:lnTo>
                      <a:pt x="41" y="18"/>
                    </a:lnTo>
                    <a:lnTo>
                      <a:pt x="42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1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2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4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ļiďé">
                <a:extLst>
                  <a:ext uri="{FF2B5EF4-FFF2-40B4-BE49-F238E27FC236}">
                    <a16:creationId xmlns:a16="http://schemas.microsoft.com/office/drawing/2014/main" id="{4325A64B-992D-7C4D-9A1E-7A9026F6BE90}"/>
                  </a:ext>
                </a:extLst>
              </p:cNvPr>
              <p:cNvSpPr/>
              <p:nvPr/>
            </p:nvSpPr>
            <p:spPr bwMode="auto">
              <a:xfrm>
                <a:off x="6043613" y="4102101"/>
                <a:ext cx="152400" cy="163513"/>
              </a:xfrm>
              <a:custGeom>
                <a:avLst/>
                <a:gdLst>
                  <a:gd name="T0" fmla="*/ 88 w 96"/>
                  <a:gd name="T1" fmla="*/ 93 h 103"/>
                  <a:gd name="T2" fmla="*/ 85 w 96"/>
                  <a:gd name="T3" fmla="*/ 87 h 103"/>
                  <a:gd name="T4" fmla="*/ 85 w 96"/>
                  <a:gd name="T5" fmla="*/ 25 h 103"/>
                  <a:gd name="T6" fmla="*/ 82 w 96"/>
                  <a:gd name="T7" fmla="*/ 16 h 103"/>
                  <a:gd name="T8" fmla="*/ 77 w 96"/>
                  <a:gd name="T9" fmla="*/ 10 h 103"/>
                  <a:gd name="T10" fmla="*/ 69 w 96"/>
                  <a:gd name="T11" fmla="*/ 5 h 103"/>
                  <a:gd name="T12" fmla="*/ 59 w 96"/>
                  <a:gd name="T13" fmla="*/ 2 h 103"/>
                  <a:gd name="T14" fmla="*/ 45 w 96"/>
                  <a:gd name="T15" fmla="*/ 0 h 103"/>
                  <a:gd name="T16" fmla="*/ 29 w 96"/>
                  <a:gd name="T17" fmla="*/ 2 h 103"/>
                  <a:gd name="T18" fmla="*/ 15 w 96"/>
                  <a:gd name="T19" fmla="*/ 8 h 103"/>
                  <a:gd name="T20" fmla="*/ 9 w 96"/>
                  <a:gd name="T21" fmla="*/ 26 h 103"/>
                  <a:gd name="T22" fmla="*/ 17 w 96"/>
                  <a:gd name="T23" fmla="*/ 21 h 103"/>
                  <a:gd name="T24" fmla="*/ 25 w 96"/>
                  <a:gd name="T25" fmla="*/ 15 h 103"/>
                  <a:gd name="T26" fmla="*/ 37 w 96"/>
                  <a:gd name="T27" fmla="*/ 13 h 103"/>
                  <a:gd name="T28" fmla="*/ 48 w 96"/>
                  <a:gd name="T29" fmla="*/ 17 h 103"/>
                  <a:gd name="T30" fmla="*/ 55 w 96"/>
                  <a:gd name="T31" fmla="*/ 25 h 103"/>
                  <a:gd name="T32" fmla="*/ 57 w 96"/>
                  <a:gd name="T33" fmla="*/ 34 h 103"/>
                  <a:gd name="T34" fmla="*/ 53 w 96"/>
                  <a:gd name="T35" fmla="*/ 40 h 103"/>
                  <a:gd name="T36" fmla="*/ 46 w 96"/>
                  <a:gd name="T37" fmla="*/ 44 h 103"/>
                  <a:gd name="T38" fmla="*/ 38 w 96"/>
                  <a:gd name="T39" fmla="*/ 46 h 103"/>
                  <a:gd name="T40" fmla="*/ 24 w 96"/>
                  <a:gd name="T41" fmla="*/ 49 h 103"/>
                  <a:gd name="T42" fmla="*/ 13 w 96"/>
                  <a:gd name="T43" fmla="*/ 54 h 103"/>
                  <a:gd name="T44" fmla="*/ 5 w 96"/>
                  <a:gd name="T45" fmla="*/ 59 h 103"/>
                  <a:gd name="T46" fmla="*/ 1 w 96"/>
                  <a:gd name="T47" fmla="*/ 67 h 103"/>
                  <a:gd name="T48" fmla="*/ 0 w 96"/>
                  <a:gd name="T49" fmla="*/ 75 h 103"/>
                  <a:gd name="T50" fmla="*/ 1 w 96"/>
                  <a:gd name="T51" fmla="*/ 83 h 103"/>
                  <a:gd name="T52" fmla="*/ 3 w 96"/>
                  <a:gd name="T53" fmla="*/ 91 h 103"/>
                  <a:gd name="T54" fmla="*/ 8 w 96"/>
                  <a:gd name="T55" fmla="*/ 96 h 103"/>
                  <a:gd name="T56" fmla="*/ 14 w 96"/>
                  <a:gd name="T57" fmla="*/ 100 h 103"/>
                  <a:gd name="T58" fmla="*/ 23 w 96"/>
                  <a:gd name="T59" fmla="*/ 103 h 103"/>
                  <a:gd name="T60" fmla="*/ 34 w 96"/>
                  <a:gd name="T61" fmla="*/ 103 h 103"/>
                  <a:gd name="T62" fmla="*/ 46 w 96"/>
                  <a:gd name="T63" fmla="*/ 99 h 103"/>
                  <a:gd name="T64" fmla="*/ 54 w 96"/>
                  <a:gd name="T65" fmla="*/ 93 h 103"/>
                  <a:gd name="T66" fmla="*/ 60 w 96"/>
                  <a:gd name="T67" fmla="*/ 95 h 103"/>
                  <a:gd name="T68" fmla="*/ 67 w 96"/>
                  <a:gd name="T69" fmla="*/ 102 h 103"/>
                  <a:gd name="T70" fmla="*/ 77 w 96"/>
                  <a:gd name="T71" fmla="*/ 103 h 103"/>
                  <a:gd name="T72" fmla="*/ 88 w 96"/>
                  <a:gd name="T73" fmla="*/ 103 h 103"/>
                  <a:gd name="T74" fmla="*/ 96 w 96"/>
                  <a:gd name="T75" fmla="*/ 99 h 103"/>
                  <a:gd name="T76" fmla="*/ 91 w 96"/>
                  <a:gd name="T77" fmla="*/ 95 h 103"/>
                  <a:gd name="T78" fmla="*/ 55 w 96"/>
                  <a:gd name="T79" fmla="*/ 79 h 103"/>
                  <a:gd name="T80" fmla="*/ 53 w 96"/>
                  <a:gd name="T81" fmla="*/ 85 h 103"/>
                  <a:gd name="T82" fmla="*/ 50 w 96"/>
                  <a:gd name="T83" fmla="*/ 88 h 103"/>
                  <a:gd name="T84" fmla="*/ 45 w 96"/>
                  <a:gd name="T85" fmla="*/ 91 h 103"/>
                  <a:gd name="T86" fmla="*/ 41 w 96"/>
                  <a:gd name="T87" fmla="*/ 91 h 103"/>
                  <a:gd name="T88" fmla="*/ 33 w 96"/>
                  <a:gd name="T89" fmla="*/ 89 h 103"/>
                  <a:gd name="T90" fmla="*/ 30 w 96"/>
                  <a:gd name="T91" fmla="*/ 82 h 103"/>
                  <a:gd name="T92" fmla="*/ 29 w 96"/>
                  <a:gd name="T93" fmla="*/ 71 h 103"/>
                  <a:gd name="T94" fmla="*/ 30 w 96"/>
                  <a:gd name="T95" fmla="*/ 65 h 103"/>
                  <a:gd name="T96" fmla="*/ 34 w 96"/>
                  <a:gd name="T97" fmla="*/ 59 h 103"/>
                  <a:gd name="T98" fmla="*/ 41 w 96"/>
                  <a:gd name="T99" fmla="*/ 54 h 103"/>
                  <a:gd name="T100" fmla="*/ 54 w 96"/>
                  <a:gd name="T101" fmla="*/ 5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6" h="103">
                    <a:moveTo>
                      <a:pt x="91" y="95"/>
                    </a:moveTo>
                    <a:lnTo>
                      <a:pt x="89" y="94"/>
                    </a:lnTo>
                    <a:lnTo>
                      <a:pt x="88" y="93"/>
                    </a:lnTo>
                    <a:lnTo>
                      <a:pt x="87" y="91"/>
                    </a:lnTo>
                    <a:lnTo>
                      <a:pt x="86" y="90"/>
                    </a:lnTo>
                    <a:lnTo>
                      <a:pt x="85" y="87"/>
                    </a:lnTo>
                    <a:lnTo>
                      <a:pt x="85" y="85"/>
                    </a:lnTo>
                    <a:lnTo>
                      <a:pt x="85" y="27"/>
                    </a:lnTo>
                    <a:lnTo>
                      <a:pt x="85" y="25"/>
                    </a:lnTo>
                    <a:lnTo>
                      <a:pt x="85" y="22"/>
                    </a:lnTo>
                    <a:lnTo>
                      <a:pt x="84" y="19"/>
                    </a:lnTo>
                    <a:lnTo>
                      <a:pt x="82" y="16"/>
                    </a:lnTo>
                    <a:lnTo>
                      <a:pt x="81" y="14"/>
                    </a:lnTo>
                    <a:lnTo>
                      <a:pt x="79" y="12"/>
                    </a:lnTo>
                    <a:lnTo>
                      <a:pt x="77" y="10"/>
                    </a:lnTo>
                    <a:lnTo>
                      <a:pt x="75" y="8"/>
                    </a:lnTo>
                    <a:lnTo>
                      <a:pt x="72" y="6"/>
                    </a:lnTo>
                    <a:lnTo>
                      <a:pt x="69" y="5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9" y="2"/>
                    </a:lnTo>
                    <a:lnTo>
                      <a:pt x="54" y="1"/>
                    </a:lnTo>
                    <a:lnTo>
                      <a:pt x="50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9" y="2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15" y="8"/>
                    </a:lnTo>
                    <a:lnTo>
                      <a:pt x="11" y="10"/>
                    </a:lnTo>
                    <a:lnTo>
                      <a:pt x="7" y="14"/>
                    </a:lnTo>
                    <a:lnTo>
                      <a:pt x="9" y="26"/>
                    </a:lnTo>
                    <a:lnTo>
                      <a:pt x="11" y="26"/>
                    </a:lnTo>
                    <a:lnTo>
                      <a:pt x="14" y="23"/>
                    </a:lnTo>
                    <a:lnTo>
                      <a:pt x="17" y="21"/>
                    </a:lnTo>
                    <a:lnTo>
                      <a:pt x="20" y="18"/>
                    </a:lnTo>
                    <a:lnTo>
                      <a:pt x="22" y="17"/>
                    </a:lnTo>
                    <a:lnTo>
                      <a:pt x="25" y="15"/>
                    </a:lnTo>
                    <a:lnTo>
                      <a:pt x="29" y="14"/>
                    </a:lnTo>
                    <a:lnTo>
                      <a:pt x="33" y="14"/>
                    </a:lnTo>
                    <a:lnTo>
                      <a:pt x="37" y="13"/>
                    </a:lnTo>
                    <a:lnTo>
                      <a:pt x="41" y="14"/>
                    </a:lnTo>
                    <a:lnTo>
                      <a:pt x="45" y="15"/>
                    </a:lnTo>
                    <a:lnTo>
                      <a:pt x="48" y="17"/>
                    </a:lnTo>
                    <a:lnTo>
                      <a:pt x="50" y="19"/>
                    </a:lnTo>
                    <a:lnTo>
                      <a:pt x="53" y="22"/>
                    </a:lnTo>
                    <a:lnTo>
                      <a:pt x="55" y="25"/>
                    </a:lnTo>
                    <a:lnTo>
                      <a:pt x="56" y="28"/>
                    </a:lnTo>
                    <a:lnTo>
                      <a:pt x="57" y="32"/>
                    </a:lnTo>
                    <a:lnTo>
                      <a:pt x="57" y="34"/>
                    </a:lnTo>
                    <a:lnTo>
                      <a:pt x="56" y="36"/>
                    </a:lnTo>
                    <a:lnTo>
                      <a:pt x="55" y="38"/>
                    </a:lnTo>
                    <a:lnTo>
                      <a:pt x="53" y="40"/>
                    </a:lnTo>
                    <a:lnTo>
                      <a:pt x="52" y="42"/>
                    </a:lnTo>
                    <a:lnTo>
                      <a:pt x="49" y="42"/>
                    </a:lnTo>
                    <a:lnTo>
                      <a:pt x="46" y="44"/>
                    </a:lnTo>
                    <a:lnTo>
                      <a:pt x="42" y="45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3" y="47"/>
                    </a:lnTo>
                    <a:lnTo>
                      <a:pt x="29" y="47"/>
                    </a:lnTo>
                    <a:lnTo>
                      <a:pt x="24" y="49"/>
                    </a:lnTo>
                    <a:lnTo>
                      <a:pt x="20" y="51"/>
                    </a:lnTo>
                    <a:lnTo>
                      <a:pt x="17" y="52"/>
                    </a:lnTo>
                    <a:lnTo>
                      <a:pt x="13" y="54"/>
                    </a:lnTo>
                    <a:lnTo>
                      <a:pt x="10" y="55"/>
                    </a:lnTo>
                    <a:lnTo>
                      <a:pt x="8" y="57"/>
                    </a:lnTo>
                    <a:lnTo>
                      <a:pt x="5" y="59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1" y="67"/>
                    </a:lnTo>
                    <a:lnTo>
                      <a:pt x="0" y="69"/>
                    </a:lnTo>
                    <a:lnTo>
                      <a:pt x="0" y="71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1" y="86"/>
                    </a:lnTo>
                    <a:lnTo>
                      <a:pt x="2" y="88"/>
                    </a:lnTo>
                    <a:lnTo>
                      <a:pt x="3" y="91"/>
                    </a:lnTo>
                    <a:lnTo>
                      <a:pt x="5" y="93"/>
                    </a:lnTo>
                    <a:lnTo>
                      <a:pt x="6" y="95"/>
                    </a:lnTo>
                    <a:lnTo>
                      <a:pt x="8" y="96"/>
                    </a:lnTo>
                    <a:lnTo>
                      <a:pt x="9" y="98"/>
                    </a:lnTo>
                    <a:lnTo>
                      <a:pt x="12" y="99"/>
                    </a:lnTo>
                    <a:lnTo>
                      <a:pt x="14" y="100"/>
                    </a:lnTo>
                    <a:lnTo>
                      <a:pt x="17" y="102"/>
                    </a:lnTo>
                    <a:lnTo>
                      <a:pt x="20" y="103"/>
                    </a:lnTo>
                    <a:lnTo>
                      <a:pt x="23" y="103"/>
                    </a:lnTo>
                    <a:lnTo>
                      <a:pt x="26" y="103"/>
                    </a:lnTo>
                    <a:lnTo>
                      <a:pt x="30" y="103"/>
                    </a:lnTo>
                    <a:lnTo>
                      <a:pt x="34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99"/>
                    </a:lnTo>
                    <a:lnTo>
                      <a:pt x="49" y="98"/>
                    </a:lnTo>
                    <a:lnTo>
                      <a:pt x="52" y="95"/>
                    </a:lnTo>
                    <a:lnTo>
                      <a:pt x="54" y="93"/>
                    </a:lnTo>
                    <a:lnTo>
                      <a:pt x="57" y="90"/>
                    </a:lnTo>
                    <a:lnTo>
                      <a:pt x="58" y="93"/>
                    </a:lnTo>
                    <a:lnTo>
                      <a:pt x="60" y="95"/>
                    </a:lnTo>
                    <a:lnTo>
                      <a:pt x="62" y="98"/>
                    </a:lnTo>
                    <a:lnTo>
                      <a:pt x="65" y="99"/>
                    </a:lnTo>
                    <a:lnTo>
                      <a:pt x="67" y="102"/>
                    </a:lnTo>
                    <a:lnTo>
                      <a:pt x="70" y="103"/>
                    </a:lnTo>
                    <a:lnTo>
                      <a:pt x="73" y="103"/>
                    </a:lnTo>
                    <a:lnTo>
                      <a:pt x="77" y="103"/>
                    </a:lnTo>
                    <a:lnTo>
                      <a:pt x="80" y="103"/>
                    </a:lnTo>
                    <a:lnTo>
                      <a:pt x="84" y="103"/>
                    </a:lnTo>
                    <a:lnTo>
                      <a:pt x="88" y="103"/>
                    </a:lnTo>
                    <a:lnTo>
                      <a:pt x="93" y="102"/>
                    </a:lnTo>
                    <a:lnTo>
                      <a:pt x="94" y="100"/>
                    </a:lnTo>
                    <a:lnTo>
                      <a:pt x="96" y="99"/>
                    </a:lnTo>
                    <a:lnTo>
                      <a:pt x="96" y="95"/>
                    </a:lnTo>
                    <a:lnTo>
                      <a:pt x="93" y="95"/>
                    </a:lnTo>
                    <a:lnTo>
                      <a:pt x="91" y="95"/>
                    </a:lnTo>
                    <a:close/>
                    <a:moveTo>
                      <a:pt x="57" y="68"/>
                    </a:moveTo>
                    <a:lnTo>
                      <a:pt x="57" y="74"/>
                    </a:lnTo>
                    <a:lnTo>
                      <a:pt x="55" y="79"/>
                    </a:lnTo>
                    <a:lnTo>
                      <a:pt x="55" y="81"/>
                    </a:lnTo>
                    <a:lnTo>
                      <a:pt x="53" y="83"/>
                    </a:lnTo>
                    <a:lnTo>
                      <a:pt x="53" y="85"/>
                    </a:lnTo>
                    <a:lnTo>
                      <a:pt x="52" y="87"/>
                    </a:lnTo>
                    <a:lnTo>
                      <a:pt x="51" y="87"/>
                    </a:lnTo>
                    <a:lnTo>
                      <a:pt x="50" y="88"/>
                    </a:lnTo>
                    <a:lnTo>
                      <a:pt x="49" y="90"/>
                    </a:lnTo>
                    <a:lnTo>
                      <a:pt x="47" y="91"/>
                    </a:lnTo>
                    <a:lnTo>
                      <a:pt x="45" y="91"/>
                    </a:lnTo>
                    <a:lnTo>
                      <a:pt x="45" y="91"/>
                    </a:lnTo>
                    <a:lnTo>
                      <a:pt x="42" y="91"/>
                    </a:lnTo>
                    <a:lnTo>
                      <a:pt x="41" y="91"/>
                    </a:lnTo>
                    <a:lnTo>
                      <a:pt x="38" y="91"/>
                    </a:lnTo>
                    <a:lnTo>
                      <a:pt x="36" y="91"/>
                    </a:lnTo>
                    <a:lnTo>
                      <a:pt x="33" y="89"/>
                    </a:lnTo>
                    <a:lnTo>
                      <a:pt x="32" y="87"/>
                    </a:lnTo>
                    <a:lnTo>
                      <a:pt x="31" y="85"/>
                    </a:lnTo>
                    <a:lnTo>
                      <a:pt x="30" y="82"/>
                    </a:lnTo>
                    <a:lnTo>
                      <a:pt x="29" y="79"/>
                    </a:lnTo>
                    <a:lnTo>
                      <a:pt x="29" y="75"/>
                    </a:lnTo>
                    <a:lnTo>
                      <a:pt x="29" y="71"/>
                    </a:lnTo>
                    <a:lnTo>
                      <a:pt x="29" y="70"/>
                    </a:lnTo>
                    <a:lnTo>
                      <a:pt x="29" y="67"/>
                    </a:lnTo>
                    <a:lnTo>
                      <a:pt x="30" y="65"/>
                    </a:lnTo>
                    <a:lnTo>
                      <a:pt x="31" y="63"/>
                    </a:lnTo>
                    <a:lnTo>
                      <a:pt x="33" y="61"/>
                    </a:lnTo>
                    <a:lnTo>
                      <a:pt x="34" y="59"/>
                    </a:lnTo>
                    <a:lnTo>
                      <a:pt x="36" y="57"/>
                    </a:lnTo>
                    <a:lnTo>
                      <a:pt x="38" y="55"/>
                    </a:lnTo>
                    <a:lnTo>
                      <a:pt x="41" y="54"/>
                    </a:lnTo>
                    <a:lnTo>
                      <a:pt x="45" y="52"/>
                    </a:lnTo>
                    <a:lnTo>
                      <a:pt x="50" y="51"/>
                    </a:lnTo>
                    <a:lnTo>
                      <a:pt x="54" y="50"/>
                    </a:lnTo>
                    <a:lnTo>
                      <a:pt x="57" y="48"/>
                    </a:lnTo>
                    <a:lnTo>
                      <a:pt x="57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$1iḋé">
                <a:extLst>
                  <a:ext uri="{FF2B5EF4-FFF2-40B4-BE49-F238E27FC236}">
                    <a16:creationId xmlns:a16="http://schemas.microsoft.com/office/drawing/2014/main" id="{9A368337-C9DF-684E-8010-3219E0B1C0C3}"/>
                  </a:ext>
                </a:extLst>
              </p:cNvPr>
              <p:cNvSpPr/>
              <p:nvPr/>
            </p:nvSpPr>
            <p:spPr bwMode="auto">
              <a:xfrm>
                <a:off x="6323013" y="4038601"/>
                <a:ext cx="200025" cy="228600"/>
              </a:xfrm>
              <a:custGeom>
                <a:avLst/>
                <a:gdLst>
                  <a:gd name="T0" fmla="*/ 121 w 126"/>
                  <a:gd name="T1" fmla="*/ 0 h 144"/>
                  <a:gd name="T2" fmla="*/ 113 w 126"/>
                  <a:gd name="T3" fmla="*/ 0 h 144"/>
                  <a:gd name="T4" fmla="*/ 109 w 126"/>
                  <a:gd name="T5" fmla="*/ 63 h 144"/>
                  <a:gd name="T6" fmla="*/ 107 w 126"/>
                  <a:gd name="T7" fmla="*/ 91 h 144"/>
                  <a:gd name="T8" fmla="*/ 106 w 126"/>
                  <a:gd name="T9" fmla="*/ 100 h 144"/>
                  <a:gd name="T10" fmla="*/ 105 w 126"/>
                  <a:gd name="T11" fmla="*/ 107 h 144"/>
                  <a:gd name="T12" fmla="*/ 102 w 126"/>
                  <a:gd name="T13" fmla="*/ 112 h 144"/>
                  <a:gd name="T14" fmla="*/ 98 w 126"/>
                  <a:gd name="T15" fmla="*/ 118 h 144"/>
                  <a:gd name="T16" fmla="*/ 94 w 126"/>
                  <a:gd name="T17" fmla="*/ 123 h 144"/>
                  <a:gd name="T18" fmla="*/ 90 w 126"/>
                  <a:gd name="T19" fmla="*/ 126 h 144"/>
                  <a:gd name="T20" fmla="*/ 86 w 126"/>
                  <a:gd name="T21" fmla="*/ 128 h 144"/>
                  <a:gd name="T22" fmla="*/ 80 w 126"/>
                  <a:gd name="T23" fmla="*/ 131 h 144"/>
                  <a:gd name="T24" fmla="*/ 74 w 126"/>
                  <a:gd name="T25" fmla="*/ 131 h 144"/>
                  <a:gd name="T26" fmla="*/ 68 w 126"/>
                  <a:gd name="T27" fmla="*/ 131 h 144"/>
                  <a:gd name="T28" fmla="*/ 61 w 126"/>
                  <a:gd name="T29" fmla="*/ 131 h 144"/>
                  <a:gd name="T30" fmla="*/ 54 w 126"/>
                  <a:gd name="T31" fmla="*/ 130 h 144"/>
                  <a:gd name="T32" fmla="*/ 49 w 126"/>
                  <a:gd name="T33" fmla="*/ 127 h 144"/>
                  <a:gd name="T34" fmla="*/ 45 w 126"/>
                  <a:gd name="T35" fmla="*/ 123 h 144"/>
                  <a:gd name="T36" fmla="*/ 40 w 126"/>
                  <a:gd name="T37" fmla="*/ 119 h 144"/>
                  <a:gd name="T38" fmla="*/ 37 w 126"/>
                  <a:gd name="T39" fmla="*/ 113 h 144"/>
                  <a:gd name="T40" fmla="*/ 34 w 126"/>
                  <a:gd name="T41" fmla="*/ 107 h 144"/>
                  <a:gd name="T42" fmla="*/ 33 w 126"/>
                  <a:gd name="T43" fmla="*/ 99 h 144"/>
                  <a:gd name="T44" fmla="*/ 31 w 126"/>
                  <a:gd name="T45" fmla="*/ 83 h 144"/>
                  <a:gd name="T46" fmla="*/ 31 w 126"/>
                  <a:gd name="T47" fmla="*/ 58 h 144"/>
                  <a:gd name="T48" fmla="*/ 28 w 126"/>
                  <a:gd name="T49" fmla="*/ 0 h 144"/>
                  <a:gd name="T50" fmla="*/ 21 w 126"/>
                  <a:gd name="T51" fmla="*/ 1 h 144"/>
                  <a:gd name="T52" fmla="*/ 17 w 126"/>
                  <a:gd name="T53" fmla="*/ 1 h 144"/>
                  <a:gd name="T54" fmla="*/ 13 w 126"/>
                  <a:gd name="T55" fmla="*/ 1 h 144"/>
                  <a:gd name="T56" fmla="*/ 9 w 126"/>
                  <a:gd name="T57" fmla="*/ 1 h 144"/>
                  <a:gd name="T58" fmla="*/ 3 w 126"/>
                  <a:gd name="T59" fmla="*/ 0 h 144"/>
                  <a:gd name="T60" fmla="*/ 0 w 126"/>
                  <a:gd name="T61" fmla="*/ 85 h 144"/>
                  <a:gd name="T62" fmla="*/ 1 w 126"/>
                  <a:gd name="T63" fmla="*/ 99 h 144"/>
                  <a:gd name="T64" fmla="*/ 4 w 126"/>
                  <a:gd name="T65" fmla="*/ 111 h 144"/>
                  <a:gd name="T66" fmla="*/ 6 w 126"/>
                  <a:gd name="T67" fmla="*/ 119 h 144"/>
                  <a:gd name="T68" fmla="*/ 10 w 126"/>
                  <a:gd name="T69" fmla="*/ 125 h 144"/>
                  <a:gd name="T70" fmla="*/ 16 w 126"/>
                  <a:gd name="T71" fmla="*/ 131 h 144"/>
                  <a:gd name="T72" fmla="*/ 23 w 126"/>
                  <a:gd name="T73" fmla="*/ 136 h 144"/>
                  <a:gd name="T74" fmla="*/ 31 w 126"/>
                  <a:gd name="T75" fmla="*/ 139 h 144"/>
                  <a:gd name="T76" fmla="*/ 41 w 126"/>
                  <a:gd name="T77" fmla="*/ 142 h 144"/>
                  <a:gd name="T78" fmla="*/ 52 w 126"/>
                  <a:gd name="T79" fmla="*/ 143 h 144"/>
                  <a:gd name="T80" fmla="*/ 64 w 126"/>
                  <a:gd name="T81" fmla="*/ 144 h 144"/>
                  <a:gd name="T82" fmla="*/ 74 w 126"/>
                  <a:gd name="T83" fmla="*/ 143 h 144"/>
                  <a:gd name="T84" fmla="*/ 85 w 126"/>
                  <a:gd name="T85" fmla="*/ 142 h 144"/>
                  <a:gd name="T86" fmla="*/ 94 w 126"/>
                  <a:gd name="T87" fmla="*/ 139 h 144"/>
                  <a:gd name="T88" fmla="*/ 103 w 126"/>
                  <a:gd name="T89" fmla="*/ 135 h 144"/>
                  <a:gd name="T90" fmla="*/ 109 w 126"/>
                  <a:gd name="T91" fmla="*/ 131 h 144"/>
                  <a:gd name="T92" fmla="*/ 114 w 126"/>
                  <a:gd name="T93" fmla="*/ 126 h 144"/>
                  <a:gd name="T94" fmla="*/ 118 w 126"/>
                  <a:gd name="T95" fmla="*/ 119 h 144"/>
                  <a:gd name="T96" fmla="*/ 121 w 126"/>
                  <a:gd name="T97" fmla="*/ 113 h 144"/>
                  <a:gd name="T98" fmla="*/ 123 w 126"/>
                  <a:gd name="T99" fmla="*/ 104 h 144"/>
                  <a:gd name="T100" fmla="*/ 125 w 126"/>
                  <a:gd name="T101" fmla="*/ 95 h 144"/>
                  <a:gd name="T102" fmla="*/ 126 w 126"/>
                  <a:gd name="T103" fmla="*/ 86 h 144"/>
                  <a:gd name="T104" fmla="*/ 125 w 126"/>
                  <a:gd name="T105" fmla="*/ 7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6" h="144">
                    <a:moveTo>
                      <a:pt x="125" y="0"/>
                    </a:moveTo>
                    <a:lnTo>
                      <a:pt x="121" y="0"/>
                    </a:lnTo>
                    <a:lnTo>
                      <a:pt x="117" y="0"/>
                    </a:lnTo>
                    <a:lnTo>
                      <a:pt x="113" y="0"/>
                    </a:lnTo>
                    <a:lnTo>
                      <a:pt x="109" y="0"/>
                    </a:lnTo>
                    <a:lnTo>
                      <a:pt x="109" y="63"/>
                    </a:lnTo>
                    <a:lnTo>
                      <a:pt x="109" y="78"/>
                    </a:lnTo>
                    <a:lnTo>
                      <a:pt x="107" y="91"/>
                    </a:lnTo>
                    <a:lnTo>
                      <a:pt x="107" y="96"/>
                    </a:lnTo>
                    <a:lnTo>
                      <a:pt x="106" y="100"/>
                    </a:lnTo>
                    <a:lnTo>
                      <a:pt x="106" y="103"/>
                    </a:lnTo>
                    <a:lnTo>
                      <a:pt x="105" y="107"/>
                    </a:lnTo>
                    <a:lnTo>
                      <a:pt x="103" y="110"/>
                    </a:lnTo>
                    <a:lnTo>
                      <a:pt x="102" y="112"/>
                    </a:lnTo>
                    <a:lnTo>
                      <a:pt x="100" y="115"/>
                    </a:lnTo>
                    <a:lnTo>
                      <a:pt x="98" y="118"/>
                    </a:lnTo>
                    <a:lnTo>
                      <a:pt x="97" y="120"/>
                    </a:lnTo>
                    <a:lnTo>
                      <a:pt x="94" y="123"/>
                    </a:lnTo>
                    <a:lnTo>
                      <a:pt x="93" y="124"/>
                    </a:lnTo>
                    <a:lnTo>
                      <a:pt x="90" y="126"/>
                    </a:lnTo>
                    <a:lnTo>
                      <a:pt x="88" y="127"/>
                    </a:lnTo>
                    <a:lnTo>
                      <a:pt x="86" y="128"/>
                    </a:lnTo>
                    <a:lnTo>
                      <a:pt x="83" y="130"/>
                    </a:lnTo>
                    <a:lnTo>
                      <a:pt x="80" y="131"/>
                    </a:lnTo>
                    <a:lnTo>
                      <a:pt x="78" y="131"/>
                    </a:lnTo>
                    <a:lnTo>
                      <a:pt x="74" y="131"/>
                    </a:lnTo>
                    <a:lnTo>
                      <a:pt x="71" y="131"/>
                    </a:lnTo>
                    <a:lnTo>
                      <a:pt x="68" y="131"/>
                    </a:lnTo>
                    <a:lnTo>
                      <a:pt x="65" y="131"/>
                    </a:lnTo>
                    <a:lnTo>
                      <a:pt x="61" y="131"/>
                    </a:lnTo>
                    <a:lnTo>
                      <a:pt x="57" y="131"/>
                    </a:lnTo>
                    <a:lnTo>
                      <a:pt x="54" y="130"/>
                    </a:lnTo>
                    <a:lnTo>
                      <a:pt x="52" y="128"/>
                    </a:lnTo>
                    <a:lnTo>
                      <a:pt x="49" y="127"/>
                    </a:lnTo>
                    <a:lnTo>
                      <a:pt x="46" y="125"/>
                    </a:lnTo>
                    <a:lnTo>
                      <a:pt x="45" y="123"/>
                    </a:lnTo>
                    <a:lnTo>
                      <a:pt x="42" y="121"/>
                    </a:lnTo>
                    <a:lnTo>
                      <a:pt x="40" y="119"/>
                    </a:lnTo>
                    <a:lnTo>
                      <a:pt x="38" y="115"/>
                    </a:lnTo>
                    <a:lnTo>
                      <a:pt x="37" y="113"/>
                    </a:lnTo>
                    <a:lnTo>
                      <a:pt x="35" y="110"/>
                    </a:lnTo>
                    <a:lnTo>
                      <a:pt x="34" y="107"/>
                    </a:lnTo>
                    <a:lnTo>
                      <a:pt x="33" y="103"/>
                    </a:lnTo>
                    <a:lnTo>
                      <a:pt x="33" y="99"/>
                    </a:lnTo>
                    <a:lnTo>
                      <a:pt x="32" y="92"/>
                    </a:lnTo>
                    <a:lnTo>
                      <a:pt x="31" y="83"/>
                    </a:lnTo>
                    <a:lnTo>
                      <a:pt x="31" y="72"/>
                    </a:lnTo>
                    <a:lnTo>
                      <a:pt x="31" y="58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8" y="1"/>
                    </a:lnTo>
                    <a:lnTo>
                      <a:pt x="17" y="1"/>
                    </a:lnTo>
                    <a:lnTo>
                      <a:pt x="16" y="1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0" y="92"/>
                    </a:lnTo>
                    <a:lnTo>
                      <a:pt x="1" y="99"/>
                    </a:lnTo>
                    <a:lnTo>
                      <a:pt x="1" y="106"/>
                    </a:lnTo>
                    <a:lnTo>
                      <a:pt x="4" y="111"/>
                    </a:lnTo>
                    <a:lnTo>
                      <a:pt x="5" y="115"/>
                    </a:lnTo>
                    <a:lnTo>
                      <a:pt x="6" y="119"/>
                    </a:lnTo>
                    <a:lnTo>
                      <a:pt x="8" y="123"/>
                    </a:lnTo>
                    <a:lnTo>
                      <a:pt x="10" y="125"/>
                    </a:lnTo>
                    <a:lnTo>
                      <a:pt x="13" y="128"/>
                    </a:lnTo>
                    <a:lnTo>
                      <a:pt x="16" y="131"/>
                    </a:lnTo>
                    <a:lnTo>
                      <a:pt x="19" y="134"/>
                    </a:lnTo>
                    <a:lnTo>
                      <a:pt x="23" y="136"/>
                    </a:lnTo>
                    <a:lnTo>
                      <a:pt x="27" y="138"/>
                    </a:lnTo>
                    <a:lnTo>
                      <a:pt x="31" y="139"/>
                    </a:lnTo>
                    <a:lnTo>
                      <a:pt x="36" y="141"/>
                    </a:lnTo>
                    <a:lnTo>
                      <a:pt x="41" y="142"/>
                    </a:lnTo>
                    <a:lnTo>
                      <a:pt x="46" y="143"/>
                    </a:lnTo>
                    <a:lnTo>
                      <a:pt x="52" y="143"/>
                    </a:lnTo>
                    <a:lnTo>
                      <a:pt x="57" y="144"/>
                    </a:lnTo>
                    <a:lnTo>
                      <a:pt x="64" y="144"/>
                    </a:lnTo>
                    <a:lnTo>
                      <a:pt x="70" y="144"/>
                    </a:lnTo>
                    <a:lnTo>
                      <a:pt x="74" y="143"/>
                    </a:lnTo>
                    <a:lnTo>
                      <a:pt x="80" y="143"/>
                    </a:lnTo>
                    <a:lnTo>
                      <a:pt x="85" y="142"/>
                    </a:lnTo>
                    <a:lnTo>
                      <a:pt x="90" y="140"/>
                    </a:lnTo>
                    <a:lnTo>
                      <a:pt x="94" y="139"/>
                    </a:lnTo>
                    <a:lnTo>
                      <a:pt x="98" y="137"/>
                    </a:lnTo>
                    <a:lnTo>
                      <a:pt x="103" y="135"/>
                    </a:lnTo>
                    <a:lnTo>
                      <a:pt x="106" y="133"/>
                    </a:lnTo>
                    <a:lnTo>
                      <a:pt x="109" y="131"/>
                    </a:lnTo>
                    <a:lnTo>
                      <a:pt x="111" y="128"/>
                    </a:lnTo>
                    <a:lnTo>
                      <a:pt x="114" y="126"/>
                    </a:lnTo>
                    <a:lnTo>
                      <a:pt x="116" y="123"/>
                    </a:lnTo>
                    <a:lnTo>
                      <a:pt x="118" y="119"/>
                    </a:lnTo>
                    <a:lnTo>
                      <a:pt x="119" y="116"/>
                    </a:lnTo>
                    <a:lnTo>
                      <a:pt x="121" y="113"/>
                    </a:lnTo>
                    <a:lnTo>
                      <a:pt x="122" y="109"/>
                    </a:lnTo>
                    <a:lnTo>
                      <a:pt x="123" y="104"/>
                    </a:lnTo>
                    <a:lnTo>
                      <a:pt x="124" y="100"/>
                    </a:lnTo>
                    <a:lnTo>
                      <a:pt x="125" y="95"/>
                    </a:lnTo>
                    <a:lnTo>
                      <a:pt x="125" y="91"/>
                    </a:lnTo>
                    <a:lnTo>
                      <a:pt x="126" y="86"/>
                    </a:lnTo>
                    <a:lnTo>
                      <a:pt x="126" y="80"/>
                    </a:lnTo>
                    <a:lnTo>
                      <a:pt x="125" y="74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$1iḍê">
                <a:extLst>
                  <a:ext uri="{FF2B5EF4-FFF2-40B4-BE49-F238E27FC236}">
                    <a16:creationId xmlns:a16="http://schemas.microsoft.com/office/drawing/2014/main" id="{6D10E657-BDCD-584E-8D82-D86F162F5EBA}"/>
                  </a:ext>
                </a:extLst>
              </p:cNvPr>
              <p:cNvSpPr/>
              <p:nvPr/>
            </p:nvSpPr>
            <p:spPr bwMode="auto">
              <a:xfrm>
                <a:off x="65881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5 w 93"/>
                  <a:gd name="T5" fmla="*/ 10 h 102"/>
                  <a:gd name="T6" fmla="*/ 80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7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8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3 w 93"/>
                  <a:gd name="T49" fmla="*/ 24 h 102"/>
                  <a:gd name="T50" fmla="*/ 37 w 93"/>
                  <a:gd name="T51" fmla="*/ 21 h 102"/>
                  <a:gd name="T52" fmla="*/ 40 w 93"/>
                  <a:gd name="T53" fmla="*/ 18 h 102"/>
                  <a:gd name="T54" fmla="*/ 44 w 93"/>
                  <a:gd name="T55" fmla="*/ 18 h 102"/>
                  <a:gd name="T56" fmla="*/ 49 w 93"/>
                  <a:gd name="T57" fmla="*/ 17 h 102"/>
                  <a:gd name="T58" fmla="*/ 53 w 93"/>
                  <a:gd name="T59" fmla="*/ 18 h 102"/>
                  <a:gd name="T60" fmla="*/ 56 w 93"/>
                  <a:gd name="T61" fmla="*/ 20 h 102"/>
                  <a:gd name="T62" fmla="*/ 59 w 93"/>
                  <a:gd name="T63" fmla="*/ 23 h 102"/>
                  <a:gd name="T64" fmla="*/ 61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4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5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5" y="10"/>
                    </a:lnTo>
                    <a:lnTo>
                      <a:pt x="83" y="8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5" y="2"/>
                    </a:lnTo>
                    <a:lnTo>
                      <a:pt x="71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7" y="17"/>
                    </a:lnTo>
                    <a:lnTo>
                      <a:pt x="27" y="2"/>
                    </a:lnTo>
                    <a:lnTo>
                      <a:pt x="24" y="2"/>
                    </a:lnTo>
                    <a:lnTo>
                      <a:pt x="20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8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3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0" y="18"/>
                    </a:lnTo>
                    <a:lnTo>
                      <a:pt x="43" y="18"/>
                    </a:lnTo>
                    <a:lnTo>
                      <a:pt x="44" y="18"/>
                    </a:lnTo>
                    <a:lnTo>
                      <a:pt x="47" y="17"/>
                    </a:lnTo>
                    <a:lnTo>
                      <a:pt x="49" y="17"/>
                    </a:lnTo>
                    <a:lnTo>
                      <a:pt x="51" y="18"/>
                    </a:lnTo>
                    <a:lnTo>
                      <a:pt x="53" y="18"/>
                    </a:lnTo>
                    <a:lnTo>
                      <a:pt x="55" y="19"/>
                    </a:lnTo>
                    <a:lnTo>
                      <a:pt x="56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0" y="26"/>
                    </a:lnTo>
                    <a:lnTo>
                      <a:pt x="61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4" y="51"/>
                    </a:lnTo>
                    <a:lnTo>
                      <a:pt x="64" y="102"/>
                    </a:lnTo>
                    <a:lnTo>
                      <a:pt x="67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5" y="102"/>
                    </a:lnTo>
                    <a:lnTo>
                      <a:pt x="89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2" y="32"/>
                    </a:lnTo>
                    <a:lnTo>
                      <a:pt x="9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ṧľíḑè">
                <a:extLst>
                  <a:ext uri="{FF2B5EF4-FFF2-40B4-BE49-F238E27FC236}">
                    <a16:creationId xmlns:a16="http://schemas.microsoft.com/office/drawing/2014/main" id="{0EC9C86F-3662-A741-8A5A-FFF790A9F10E}"/>
                  </a:ext>
                </a:extLst>
              </p:cNvPr>
              <p:cNvSpPr/>
              <p:nvPr/>
            </p:nvSpPr>
            <p:spPr bwMode="auto">
              <a:xfrm>
                <a:off x="6796088" y="4105276"/>
                <a:ext cx="44450" cy="158750"/>
              </a:xfrm>
              <a:custGeom>
                <a:avLst/>
                <a:gdLst>
                  <a:gd name="T0" fmla="*/ 20 w 28"/>
                  <a:gd name="T1" fmla="*/ 0 h 100"/>
                  <a:gd name="T2" fmla="*/ 17 w 28"/>
                  <a:gd name="T3" fmla="*/ 0 h 100"/>
                  <a:gd name="T4" fmla="*/ 14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4 w 28"/>
                  <a:gd name="T23" fmla="*/ 100 h 100"/>
                  <a:gd name="T24" fmla="*/ 17 w 28"/>
                  <a:gd name="T25" fmla="*/ 100 h 100"/>
                  <a:gd name="T26" fmla="*/ 20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0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0" y="0"/>
                    </a:moveTo>
                    <a:lnTo>
                      <a:pt x="17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4" y="100"/>
                    </a:lnTo>
                    <a:lnTo>
                      <a:pt x="17" y="100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ḷiďè">
                <a:extLst>
                  <a:ext uri="{FF2B5EF4-FFF2-40B4-BE49-F238E27FC236}">
                    <a16:creationId xmlns:a16="http://schemas.microsoft.com/office/drawing/2014/main" id="{CA27241F-4A72-0E4C-963C-20CDED3A2C87}"/>
                  </a:ext>
                </a:extLst>
              </p:cNvPr>
              <p:cNvSpPr/>
              <p:nvPr/>
            </p:nvSpPr>
            <p:spPr bwMode="auto">
              <a:xfrm>
                <a:off x="6791326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31 w 33"/>
                  <a:gd name="T3" fmla="*/ 7 h 32"/>
                  <a:gd name="T4" fmla="*/ 28 w 33"/>
                  <a:gd name="T5" fmla="*/ 5 h 32"/>
                  <a:gd name="T6" fmla="*/ 26 w 33"/>
                  <a:gd name="T7" fmla="*/ 3 h 32"/>
                  <a:gd name="T8" fmla="*/ 23 w 33"/>
                  <a:gd name="T9" fmla="*/ 2 h 32"/>
                  <a:gd name="T10" fmla="*/ 20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10 w 33"/>
                  <a:gd name="T17" fmla="*/ 2 h 32"/>
                  <a:gd name="T18" fmla="*/ 7 w 33"/>
                  <a:gd name="T19" fmla="*/ 3 h 32"/>
                  <a:gd name="T20" fmla="*/ 5 w 33"/>
                  <a:gd name="T21" fmla="*/ 5 h 32"/>
                  <a:gd name="T22" fmla="*/ 3 w 33"/>
                  <a:gd name="T23" fmla="*/ 7 h 32"/>
                  <a:gd name="T24" fmla="*/ 2 w 33"/>
                  <a:gd name="T25" fmla="*/ 10 h 32"/>
                  <a:gd name="T26" fmla="*/ 1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2 w 33"/>
                  <a:gd name="T33" fmla="*/ 23 h 32"/>
                  <a:gd name="T34" fmla="*/ 3 w 33"/>
                  <a:gd name="T35" fmla="*/ 26 h 32"/>
                  <a:gd name="T36" fmla="*/ 4 w 33"/>
                  <a:gd name="T37" fmla="*/ 28 h 32"/>
                  <a:gd name="T38" fmla="*/ 7 w 33"/>
                  <a:gd name="T39" fmla="*/ 30 h 32"/>
                  <a:gd name="T40" fmla="*/ 10 w 33"/>
                  <a:gd name="T41" fmla="*/ 31 h 32"/>
                  <a:gd name="T42" fmla="*/ 13 w 33"/>
                  <a:gd name="T43" fmla="*/ 32 h 32"/>
                  <a:gd name="T44" fmla="*/ 16 w 33"/>
                  <a:gd name="T45" fmla="*/ 32 h 32"/>
                  <a:gd name="T46" fmla="*/ 20 w 33"/>
                  <a:gd name="T47" fmla="*/ 32 h 32"/>
                  <a:gd name="T48" fmla="*/ 23 w 33"/>
                  <a:gd name="T49" fmla="*/ 31 h 32"/>
                  <a:gd name="T50" fmla="*/ 26 w 33"/>
                  <a:gd name="T51" fmla="*/ 30 h 32"/>
                  <a:gd name="T52" fmla="*/ 28 w 33"/>
                  <a:gd name="T53" fmla="*/ 27 h 32"/>
                  <a:gd name="T54" fmla="*/ 31 w 33"/>
                  <a:gd name="T55" fmla="*/ 25 h 32"/>
                  <a:gd name="T56" fmla="*/ 31 w 33"/>
                  <a:gd name="T57" fmla="*/ 23 h 32"/>
                  <a:gd name="T58" fmla="*/ 33 w 33"/>
                  <a:gd name="T59" fmla="*/ 19 h 32"/>
                  <a:gd name="T60" fmla="*/ 33 w 33"/>
                  <a:gd name="T61" fmla="*/ 16 h 32"/>
                  <a:gd name="T62" fmla="*/ 33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31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3"/>
                    </a:lnTo>
                    <a:lnTo>
                      <a:pt x="3" y="26"/>
                    </a:lnTo>
                    <a:lnTo>
                      <a:pt x="4" y="28"/>
                    </a:lnTo>
                    <a:lnTo>
                      <a:pt x="7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1" y="25"/>
                    </a:lnTo>
                    <a:lnTo>
                      <a:pt x="31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3"/>
                    </a:ln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šļïḓê">
                <a:extLst>
                  <a:ext uri="{FF2B5EF4-FFF2-40B4-BE49-F238E27FC236}">
                    <a16:creationId xmlns:a16="http://schemas.microsoft.com/office/drawing/2014/main" id="{11326A51-1578-3A4F-8018-170EF34557FB}"/>
                  </a:ext>
                </a:extLst>
              </p:cNvPr>
              <p:cNvSpPr/>
              <p:nvPr/>
            </p:nvSpPr>
            <p:spPr bwMode="auto">
              <a:xfrm>
                <a:off x="6888163" y="4105276"/>
                <a:ext cx="155575" cy="158750"/>
              </a:xfrm>
              <a:custGeom>
                <a:avLst/>
                <a:gdLst>
                  <a:gd name="T0" fmla="*/ 91 w 98"/>
                  <a:gd name="T1" fmla="*/ 0 h 100"/>
                  <a:gd name="T2" fmla="*/ 87 w 98"/>
                  <a:gd name="T3" fmla="*/ 0 h 100"/>
                  <a:gd name="T4" fmla="*/ 82 w 98"/>
                  <a:gd name="T5" fmla="*/ 0 h 100"/>
                  <a:gd name="T6" fmla="*/ 78 w 98"/>
                  <a:gd name="T7" fmla="*/ 8 h 100"/>
                  <a:gd name="T8" fmla="*/ 71 w 98"/>
                  <a:gd name="T9" fmla="*/ 28 h 100"/>
                  <a:gd name="T10" fmla="*/ 65 w 98"/>
                  <a:gd name="T11" fmla="*/ 45 h 100"/>
                  <a:gd name="T12" fmla="*/ 58 w 98"/>
                  <a:gd name="T13" fmla="*/ 64 h 100"/>
                  <a:gd name="T14" fmla="*/ 32 w 98"/>
                  <a:gd name="T15" fmla="*/ 0 h 100"/>
                  <a:gd name="T16" fmla="*/ 24 w 98"/>
                  <a:gd name="T17" fmla="*/ 0 h 100"/>
                  <a:gd name="T18" fmla="*/ 16 w 98"/>
                  <a:gd name="T19" fmla="*/ 0 h 100"/>
                  <a:gd name="T20" fmla="*/ 8 w 98"/>
                  <a:gd name="T21" fmla="*/ 0 h 100"/>
                  <a:gd name="T22" fmla="*/ 0 w 98"/>
                  <a:gd name="T23" fmla="*/ 0 h 100"/>
                  <a:gd name="T24" fmla="*/ 6 w 98"/>
                  <a:gd name="T25" fmla="*/ 17 h 100"/>
                  <a:gd name="T26" fmla="*/ 14 w 98"/>
                  <a:gd name="T27" fmla="*/ 38 h 100"/>
                  <a:gd name="T28" fmla="*/ 22 w 98"/>
                  <a:gd name="T29" fmla="*/ 61 h 100"/>
                  <a:gd name="T30" fmla="*/ 32 w 98"/>
                  <a:gd name="T31" fmla="*/ 89 h 100"/>
                  <a:gd name="T32" fmla="*/ 34 w 98"/>
                  <a:gd name="T33" fmla="*/ 95 h 100"/>
                  <a:gd name="T34" fmla="*/ 36 w 98"/>
                  <a:gd name="T35" fmla="*/ 100 h 100"/>
                  <a:gd name="T36" fmla="*/ 42 w 98"/>
                  <a:gd name="T37" fmla="*/ 100 h 100"/>
                  <a:gd name="T38" fmla="*/ 47 w 98"/>
                  <a:gd name="T39" fmla="*/ 100 h 100"/>
                  <a:gd name="T40" fmla="*/ 52 w 98"/>
                  <a:gd name="T41" fmla="*/ 100 h 100"/>
                  <a:gd name="T42" fmla="*/ 58 w 98"/>
                  <a:gd name="T43" fmla="*/ 100 h 100"/>
                  <a:gd name="T44" fmla="*/ 62 w 98"/>
                  <a:gd name="T45" fmla="*/ 88 h 100"/>
                  <a:gd name="T46" fmla="*/ 66 w 98"/>
                  <a:gd name="T47" fmla="*/ 73 h 100"/>
                  <a:gd name="T48" fmla="*/ 74 w 98"/>
                  <a:gd name="T49" fmla="*/ 57 h 100"/>
                  <a:gd name="T50" fmla="*/ 82 w 98"/>
                  <a:gd name="T51" fmla="*/ 39 h 100"/>
                  <a:gd name="T52" fmla="*/ 85 w 98"/>
                  <a:gd name="T53" fmla="*/ 29 h 100"/>
                  <a:gd name="T54" fmla="*/ 90 w 98"/>
                  <a:gd name="T55" fmla="*/ 16 h 100"/>
                  <a:gd name="T56" fmla="*/ 96 w 98"/>
                  <a:gd name="T57" fmla="*/ 4 h 100"/>
                  <a:gd name="T58" fmla="*/ 96 w 98"/>
                  <a:gd name="T59" fmla="*/ 3 h 100"/>
                  <a:gd name="T60" fmla="*/ 98 w 98"/>
                  <a:gd name="T61" fmla="*/ 1 h 100"/>
                  <a:gd name="T62" fmla="*/ 95 w 98"/>
                  <a:gd name="T6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00">
                    <a:moveTo>
                      <a:pt x="93" y="0"/>
                    </a:moveTo>
                    <a:lnTo>
                      <a:pt x="91" y="0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8"/>
                    </a:lnTo>
                    <a:lnTo>
                      <a:pt x="74" y="18"/>
                    </a:lnTo>
                    <a:lnTo>
                      <a:pt x="71" y="28"/>
                    </a:lnTo>
                    <a:lnTo>
                      <a:pt x="68" y="36"/>
                    </a:lnTo>
                    <a:lnTo>
                      <a:pt x="65" y="45"/>
                    </a:lnTo>
                    <a:lnTo>
                      <a:pt x="62" y="55"/>
                    </a:lnTo>
                    <a:lnTo>
                      <a:pt x="58" y="64"/>
                    </a:lnTo>
                    <a:lnTo>
                      <a:pt x="55" y="73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" y="8"/>
                    </a:lnTo>
                    <a:lnTo>
                      <a:pt x="6" y="17"/>
                    </a:lnTo>
                    <a:lnTo>
                      <a:pt x="10" y="27"/>
                    </a:lnTo>
                    <a:lnTo>
                      <a:pt x="14" y="38"/>
                    </a:lnTo>
                    <a:lnTo>
                      <a:pt x="18" y="49"/>
                    </a:lnTo>
                    <a:lnTo>
                      <a:pt x="22" y="61"/>
                    </a:lnTo>
                    <a:lnTo>
                      <a:pt x="27" y="75"/>
                    </a:lnTo>
                    <a:lnTo>
                      <a:pt x="32" y="89"/>
                    </a:lnTo>
                    <a:lnTo>
                      <a:pt x="33" y="92"/>
                    </a:lnTo>
                    <a:lnTo>
                      <a:pt x="34" y="95"/>
                    </a:lnTo>
                    <a:lnTo>
                      <a:pt x="35" y="97"/>
                    </a:lnTo>
                    <a:lnTo>
                      <a:pt x="36" y="100"/>
                    </a:lnTo>
                    <a:lnTo>
                      <a:pt x="39" y="100"/>
                    </a:lnTo>
                    <a:lnTo>
                      <a:pt x="42" y="100"/>
                    </a:lnTo>
                    <a:lnTo>
                      <a:pt x="44" y="100"/>
                    </a:lnTo>
                    <a:lnTo>
                      <a:pt x="47" y="100"/>
                    </a:lnTo>
                    <a:lnTo>
                      <a:pt x="50" y="100"/>
                    </a:lnTo>
                    <a:lnTo>
                      <a:pt x="52" y="100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59" y="94"/>
                    </a:lnTo>
                    <a:lnTo>
                      <a:pt x="62" y="88"/>
                    </a:lnTo>
                    <a:lnTo>
                      <a:pt x="64" y="81"/>
                    </a:lnTo>
                    <a:lnTo>
                      <a:pt x="66" y="73"/>
                    </a:lnTo>
                    <a:lnTo>
                      <a:pt x="70" y="66"/>
                    </a:lnTo>
                    <a:lnTo>
                      <a:pt x="74" y="57"/>
                    </a:lnTo>
                    <a:lnTo>
                      <a:pt x="77" y="49"/>
                    </a:lnTo>
                    <a:lnTo>
                      <a:pt x="82" y="39"/>
                    </a:lnTo>
                    <a:lnTo>
                      <a:pt x="83" y="33"/>
                    </a:lnTo>
                    <a:lnTo>
                      <a:pt x="85" y="29"/>
                    </a:lnTo>
                    <a:lnTo>
                      <a:pt x="87" y="23"/>
                    </a:lnTo>
                    <a:lnTo>
                      <a:pt x="90" y="16"/>
                    </a:lnTo>
                    <a:lnTo>
                      <a:pt x="93" y="11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3"/>
                    </a:lnTo>
                    <a:lnTo>
                      <a:pt x="97" y="2"/>
                    </a:lnTo>
                    <a:lnTo>
                      <a:pt x="98" y="1"/>
                    </a:lnTo>
                    <a:lnTo>
                      <a:pt x="98" y="0"/>
                    </a:lnTo>
                    <a:lnTo>
                      <a:pt x="95" y="0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ŝḷiḋe">
                <a:extLst>
                  <a:ext uri="{FF2B5EF4-FFF2-40B4-BE49-F238E27FC236}">
                    <a16:creationId xmlns:a16="http://schemas.microsoft.com/office/drawing/2014/main" id="{7AD2CC8C-888E-0F4B-A136-F734D9912326}"/>
                  </a:ext>
                </a:extLst>
              </p:cNvPr>
              <p:cNvSpPr/>
              <p:nvPr/>
            </p:nvSpPr>
            <p:spPr bwMode="auto">
              <a:xfrm>
                <a:off x="7078663" y="4102101"/>
                <a:ext cx="144463" cy="163513"/>
              </a:xfrm>
              <a:custGeom>
                <a:avLst/>
                <a:gdLst>
                  <a:gd name="T0" fmla="*/ 87 w 91"/>
                  <a:gd name="T1" fmla="*/ 26 h 103"/>
                  <a:gd name="T2" fmla="*/ 83 w 91"/>
                  <a:gd name="T3" fmla="*/ 18 h 103"/>
                  <a:gd name="T4" fmla="*/ 79 w 91"/>
                  <a:gd name="T5" fmla="*/ 10 h 103"/>
                  <a:gd name="T6" fmla="*/ 71 w 91"/>
                  <a:gd name="T7" fmla="*/ 6 h 103"/>
                  <a:gd name="T8" fmla="*/ 63 w 91"/>
                  <a:gd name="T9" fmla="*/ 2 h 103"/>
                  <a:gd name="T10" fmla="*/ 54 w 91"/>
                  <a:gd name="T11" fmla="*/ 0 h 103"/>
                  <a:gd name="T12" fmla="*/ 43 w 91"/>
                  <a:gd name="T13" fmla="*/ 1 h 103"/>
                  <a:gd name="T14" fmla="*/ 32 w 91"/>
                  <a:gd name="T15" fmla="*/ 2 h 103"/>
                  <a:gd name="T16" fmla="*/ 23 w 91"/>
                  <a:gd name="T17" fmla="*/ 6 h 103"/>
                  <a:gd name="T18" fmla="*/ 15 w 91"/>
                  <a:gd name="T19" fmla="*/ 10 h 103"/>
                  <a:gd name="T20" fmla="*/ 10 w 91"/>
                  <a:gd name="T21" fmla="*/ 17 h 103"/>
                  <a:gd name="T22" fmla="*/ 5 w 91"/>
                  <a:gd name="T23" fmla="*/ 25 h 103"/>
                  <a:gd name="T24" fmla="*/ 2 w 91"/>
                  <a:gd name="T25" fmla="*/ 34 h 103"/>
                  <a:gd name="T26" fmla="*/ 0 w 91"/>
                  <a:gd name="T27" fmla="*/ 44 h 103"/>
                  <a:gd name="T28" fmla="*/ 0 w 91"/>
                  <a:gd name="T29" fmla="*/ 56 h 103"/>
                  <a:gd name="T30" fmla="*/ 2 w 91"/>
                  <a:gd name="T31" fmla="*/ 68 h 103"/>
                  <a:gd name="T32" fmla="*/ 5 w 91"/>
                  <a:gd name="T33" fmla="*/ 78 h 103"/>
                  <a:gd name="T34" fmla="*/ 10 w 91"/>
                  <a:gd name="T35" fmla="*/ 86 h 103"/>
                  <a:gd name="T36" fmla="*/ 17 w 91"/>
                  <a:gd name="T37" fmla="*/ 92 h 103"/>
                  <a:gd name="T38" fmla="*/ 25 w 91"/>
                  <a:gd name="T39" fmla="*/ 98 h 103"/>
                  <a:gd name="T40" fmla="*/ 35 w 91"/>
                  <a:gd name="T41" fmla="*/ 102 h 103"/>
                  <a:gd name="T42" fmla="*/ 46 w 91"/>
                  <a:gd name="T43" fmla="*/ 103 h 103"/>
                  <a:gd name="T44" fmla="*/ 56 w 91"/>
                  <a:gd name="T45" fmla="*/ 103 h 103"/>
                  <a:gd name="T46" fmla="*/ 64 w 91"/>
                  <a:gd name="T47" fmla="*/ 102 h 103"/>
                  <a:gd name="T48" fmla="*/ 72 w 91"/>
                  <a:gd name="T49" fmla="*/ 100 h 103"/>
                  <a:gd name="T50" fmla="*/ 79 w 91"/>
                  <a:gd name="T51" fmla="*/ 97 h 103"/>
                  <a:gd name="T52" fmla="*/ 87 w 91"/>
                  <a:gd name="T53" fmla="*/ 84 h 103"/>
                  <a:gd name="T54" fmla="*/ 81 w 91"/>
                  <a:gd name="T55" fmla="*/ 84 h 103"/>
                  <a:gd name="T56" fmla="*/ 75 w 91"/>
                  <a:gd name="T57" fmla="*/ 87 h 103"/>
                  <a:gd name="T58" fmla="*/ 69 w 91"/>
                  <a:gd name="T59" fmla="*/ 91 h 103"/>
                  <a:gd name="T60" fmla="*/ 63 w 91"/>
                  <a:gd name="T61" fmla="*/ 91 h 103"/>
                  <a:gd name="T62" fmla="*/ 56 w 91"/>
                  <a:gd name="T63" fmla="*/ 91 h 103"/>
                  <a:gd name="T64" fmla="*/ 49 w 91"/>
                  <a:gd name="T65" fmla="*/ 91 h 103"/>
                  <a:gd name="T66" fmla="*/ 43 w 91"/>
                  <a:gd name="T67" fmla="*/ 87 h 103"/>
                  <a:gd name="T68" fmla="*/ 39 w 91"/>
                  <a:gd name="T69" fmla="*/ 84 h 103"/>
                  <a:gd name="T70" fmla="*/ 35 w 91"/>
                  <a:gd name="T71" fmla="*/ 79 h 103"/>
                  <a:gd name="T72" fmla="*/ 33 w 91"/>
                  <a:gd name="T73" fmla="*/ 73 h 103"/>
                  <a:gd name="T74" fmla="*/ 31 w 91"/>
                  <a:gd name="T75" fmla="*/ 66 h 103"/>
                  <a:gd name="T76" fmla="*/ 31 w 91"/>
                  <a:gd name="T77" fmla="*/ 57 h 103"/>
                  <a:gd name="T78" fmla="*/ 91 w 91"/>
                  <a:gd name="T79" fmla="*/ 52 h 103"/>
                  <a:gd name="T80" fmla="*/ 91 w 91"/>
                  <a:gd name="T81" fmla="*/ 40 h 103"/>
                  <a:gd name="T82" fmla="*/ 89 w 91"/>
                  <a:gd name="T83" fmla="*/ 30 h 103"/>
                  <a:gd name="T84" fmla="*/ 31 w 91"/>
                  <a:gd name="T85" fmla="*/ 34 h 103"/>
                  <a:gd name="T86" fmla="*/ 32 w 91"/>
                  <a:gd name="T87" fmla="*/ 26 h 103"/>
                  <a:gd name="T88" fmla="*/ 34 w 91"/>
                  <a:gd name="T89" fmla="*/ 20 h 103"/>
                  <a:gd name="T90" fmla="*/ 36 w 91"/>
                  <a:gd name="T91" fmla="*/ 16 h 103"/>
                  <a:gd name="T92" fmla="*/ 39 w 91"/>
                  <a:gd name="T93" fmla="*/ 12 h 103"/>
                  <a:gd name="T94" fmla="*/ 42 w 91"/>
                  <a:gd name="T95" fmla="*/ 10 h 103"/>
                  <a:gd name="T96" fmla="*/ 46 w 91"/>
                  <a:gd name="T97" fmla="*/ 9 h 103"/>
                  <a:gd name="T98" fmla="*/ 50 w 91"/>
                  <a:gd name="T99" fmla="*/ 9 h 103"/>
                  <a:gd name="T100" fmla="*/ 52 w 91"/>
                  <a:gd name="T101" fmla="*/ 10 h 103"/>
                  <a:gd name="T102" fmla="*/ 55 w 91"/>
                  <a:gd name="T103" fmla="*/ 12 h 103"/>
                  <a:gd name="T104" fmla="*/ 57 w 91"/>
                  <a:gd name="T105" fmla="*/ 16 h 103"/>
                  <a:gd name="T106" fmla="*/ 59 w 91"/>
                  <a:gd name="T107" fmla="*/ 22 h 103"/>
                  <a:gd name="T108" fmla="*/ 62 w 91"/>
                  <a:gd name="T109" fmla="*/ 34 h 103"/>
                  <a:gd name="T110" fmla="*/ 31 w 91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" h="103">
                    <a:moveTo>
                      <a:pt x="89" y="30"/>
                    </a:moveTo>
                    <a:lnTo>
                      <a:pt x="87" y="26"/>
                    </a:lnTo>
                    <a:lnTo>
                      <a:pt x="86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9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13" y="14"/>
                    </a:lnTo>
                    <a:lnTo>
                      <a:pt x="10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7" y="82"/>
                    </a:lnTo>
                    <a:lnTo>
                      <a:pt x="10" y="86"/>
                    </a:lnTo>
                    <a:lnTo>
                      <a:pt x="14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30" y="99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9" y="97"/>
                    </a:lnTo>
                    <a:lnTo>
                      <a:pt x="82" y="95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6" y="91"/>
                    </a:lnTo>
                    <a:lnTo>
                      <a:pt x="63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7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5" y="79"/>
                    </a:lnTo>
                    <a:lnTo>
                      <a:pt x="34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1" y="57"/>
                    </a:lnTo>
                    <a:lnTo>
                      <a:pt x="31" y="52"/>
                    </a:lnTo>
                    <a:lnTo>
                      <a:pt x="91" y="52"/>
                    </a:lnTo>
                    <a:lnTo>
                      <a:pt x="91" y="46"/>
                    </a:lnTo>
                    <a:lnTo>
                      <a:pt x="91" y="40"/>
                    </a:lnTo>
                    <a:lnTo>
                      <a:pt x="90" y="34"/>
                    </a:lnTo>
                    <a:lnTo>
                      <a:pt x="89" y="30"/>
                    </a:lnTo>
                    <a:close/>
                    <a:moveTo>
                      <a:pt x="31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2" y="26"/>
                    </a:lnTo>
                    <a:lnTo>
                      <a:pt x="33" y="22"/>
                    </a:lnTo>
                    <a:lnTo>
                      <a:pt x="34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8" y="14"/>
                    </a:lnTo>
                    <a:lnTo>
                      <a:pt x="39" y="12"/>
                    </a:lnTo>
                    <a:lnTo>
                      <a:pt x="40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6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4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8" y="18"/>
                    </a:lnTo>
                    <a:lnTo>
                      <a:pt x="59" y="22"/>
                    </a:lnTo>
                    <a:lnTo>
                      <a:pt x="61" y="28"/>
                    </a:lnTo>
                    <a:lnTo>
                      <a:pt x="62" y="34"/>
                    </a:lnTo>
                    <a:lnTo>
                      <a:pt x="62" y="42"/>
                    </a:lnTo>
                    <a:lnTo>
                      <a:pt x="31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şļiḍé">
                <a:extLst>
                  <a:ext uri="{FF2B5EF4-FFF2-40B4-BE49-F238E27FC236}">
                    <a16:creationId xmlns:a16="http://schemas.microsoft.com/office/drawing/2014/main" id="{257CF1E6-0871-3045-9160-16EBF749DBFD}"/>
                  </a:ext>
                </a:extLst>
              </p:cNvPr>
              <p:cNvSpPr/>
              <p:nvPr/>
            </p:nvSpPr>
            <p:spPr bwMode="auto">
              <a:xfrm>
                <a:off x="7273926" y="4102101"/>
                <a:ext cx="98425" cy="161925"/>
              </a:xfrm>
              <a:custGeom>
                <a:avLst/>
                <a:gdLst>
                  <a:gd name="T0" fmla="*/ 56 w 62"/>
                  <a:gd name="T1" fmla="*/ 0 h 102"/>
                  <a:gd name="T2" fmla="*/ 53 w 62"/>
                  <a:gd name="T3" fmla="*/ 1 h 102"/>
                  <a:gd name="T4" fmla="*/ 50 w 62"/>
                  <a:gd name="T5" fmla="*/ 2 h 102"/>
                  <a:gd name="T6" fmla="*/ 48 w 62"/>
                  <a:gd name="T7" fmla="*/ 2 h 102"/>
                  <a:gd name="T8" fmla="*/ 45 w 62"/>
                  <a:gd name="T9" fmla="*/ 4 h 102"/>
                  <a:gd name="T10" fmla="*/ 43 w 62"/>
                  <a:gd name="T11" fmla="*/ 5 h 102"/>
                  <a:gd name="T12" fmla="*/ 40 w 62"/>
                  <a:gd name="T13" fmla="*/ 6 h 102"/>
                  <a:gd name="T14" fmla="*/ 39 w 62"/>
                  <a:gd name="T15" fmla="*/ 9 h 102"/>
                  <a:gd name="T16" fmla="*/ 36 w 62"/>
                  <a:gd name="T17" fmla="*/ 10 h 102"/>
                  <a:gd name="T18" fmla="*/ 35 w 62"/>
                  <a:gd name="T19" fmla="*/ 13 h 102"/>
                  <a:gd name="T20" fmla="*/ 33 w 62"/>
                  <a:gd name="T21" fmla="*/ 16 h 102"/>
                  <a:gd name="T22" fmla="*/ 32 w 62"/>
                  <a:gd name="T23" fmla="*/ 18 h 102"/>
                  <a:gd name="T24" fmla="*/ 30 w 62"/>
                  <a:gd name="T25" fmla="*/ 22 h 102"/>
                  <a:gd name="T26" fmla="*/ 29 w 62"/>
                  <a:gd name="T27" fmla="*/ 24 h 102"/>
                  <a:gd name="T28" fmla="*/ 28 w 62"/>
                  <a:gd name="T29" fmla="*/ 27 h 102"/>
                  <a:gd name="T30" fmla="*/ 28 w 62"/>
                  <a:gd name="T31" fmla="*/ 2 h 102"/>
                  <a:gd name="T32" fmla="*/ 24 w 62"/>
                  <a:gd name="T33" fmla="*/ 2 h 102"/>
                  <a:gd name="T34" fmla="*/ 21 w 62"/>
                  <a:gd name="T35" fmla="*/ 2 h 102"/>
                  <a:gd name="T36" fmla="*/ 18 w 62"/>
                  <a:gd name="T37" fmla="*/ 2 h 102"/>
                  <a:gd name="T38" fmla="*/ 14 w 62"/>
                  <a:gd name="T39" fmla="*/ 2 h 102"/>
                  <a:gd name="T40" fmla="*/ 11 w 62"/>
                  <a:gd name="T41" fmla="*/ 2 h 102"/>
                  <a:gd name="T42" fmla="*/ 7 w 62"/>
                  <a:gd name="T43" fmla="*/ 2 h 102"/>
                  <a:gd name="T44" fmla="*/ 3 w 62"/>
                  <a:gd name="T45" fmla="*/ 2 h 102"/>
                  <a:gd name="T46" fmla="*/ 0 w 62"/>
                  <a:gd name="T47" fmla="*/ 2 h 102"/>
                  <a:gd name="T48" fmla="*/ 0 w 62"/>
                  <a:gd name="T49" fmla="*/ 102 h 102"/>
                  <a:gd name="T50" fmla="*/ 3 w 62"/>
                  <a:gd name="T51" fmla="*/ 102 h 102"/>
                  <a:gd name="T52" fmla="*/ 7 w 62"/>
                  <a:gd name="T53" fmla="*/ 102 h 102"/>
                  <a:gd name="T54" fmla="*/ 11 w 62"/>
                  <a:gd name="T55" fmla="*/ 102 h 102"/>
                  <a:gd name="T56" fmla="*/ 14 w 62"/>
                  <a:gd name="T57" fmla="*/ 102 h 102"/>
                  <a:gd name="T58" fmla="*/ 18 w 62"/>
                  <a:gd name="T59" fmla="*/ 102 h 102"/>
                  <a:gd name="T60" fmla="*/ 21 w 62"/>
                  <a:gd name="T61" fmla="*/ 102 h 102"/>
                  <a:gd name="T62" fmla="*/ 24 w 62"/>
                  <a:gd name="T63" fmla="*/ 102 h 102"/>
                  <a:gd name="T64" fmla="*/ 28 w 62"/>
                  <a:gd name="T65" fmla="*/ 102 h 102"/>
                  <a:gd name="T66" fmla="*/ 28 w 62"/>
                  <a:gd name="T67" fmla="*/ 65 h 102"/>
                  <a:gd name="T68" fmla="*/ 28 w 62"/>
                  <a:gd name="T69" fmla="*/ 57 h 102"/>
                  <a:gd name="T70" fmla="*/ 28 w 62"/>
                  <a:gd name="T71" fmla="*/ 51 h 102"/>
                  <a:gd name="T72" fmla="*/ 28 w 62"/>
                  <a:gd name="T73" fmla="*/ 45 h 102"/>
                  <a:gd name="T74" fmla="*/ 29 w 62"/>
                  <a:gd name="T75" fmla="*/ 41 h 102"/>
                  <a:gd name="T76" fmla="*/ 31 w 62"/>
                  <a:gd name="T77" fmla="*/ 38 h 102"/>
                  <a:gd name="T78" fmla="*/ 32 w 62"/>
                  <a:gd name="T79" fmla="*/ 35 h 102"/>
                  <a:gd name="T80" fmla="*/ 34 w 62"/>
                  <a:gd name="T81" fmla="*/ 33 h 102"/>
                  <a:gd name="T82" fmla="*/ 36 w 62"/>
                  <a:gd name="T83" fmla="*/ 31 h 102"/>
                  <a:gd name="T84" fmla="*/ 39 w 62"/>
                  <a:gd name="T85" fmla="*/ 29 h 102"/>
                  <a:gd name="T86" fmla="*/ 42 w 62"/>
                  <a:gd name="T87" fmla="*/ 28 h 102"/>
                  <a:gd name="T88" fmla="*/ 45 w 62"/>
                  <a:gd name="T89" fmla="*/ 27 h 102"/>
                  <a:gd name="T90" fmla="*/ 49 w 62"/>
                  <a:gd name="T91" fmla="*/ 27 h 102"/>
                  <a:gd name="T92" fmla="*/ 52 w 62"/>
                  <a:gd name="T93" fmla="*/ 27 h 102"/>
                  <a:gd name="T94" fmla="*/ 54 w 62"/>
                  <a:gd name="T95" fmla="*/ 27 h 102"/>
                  <a:gd name="T96" fmla="*/ 57 w 62"/>
                  <a:gd name="T97" fmla="*/ 29 h 102"/>
                  <a:gd name="T98" fmla="*/ 60 w 62"/>
                  <a:gd name="T99" fmla="*/ 30 h 102"/>
                  <a:gd name="T100" fmla="*/ 61 w 62"/>
                  <a:gd name="T101" fmla="*/ 29 h 102"/>
                  <a:gd name="T102" fmla="*/ 61 w 62"/>
                  <a:gd name="T103" fmla="*/ 22 h 102"/>
                  <a:gd name="T104" fmla="*/ 61 w 62"/>
                  <a:gd name="T105" fmla="*/ 14 h 102"/>
                  <a:gd name="T106" fmla="*/ 61 w 62"/>
                  <a:gd name="T107" fmla="*/ 7 h 102"/>
                  <a:gd name="T108" fmla="*/ 62 w 62"/>
                  <a:gd name="T109" fmla="*/ 0 h 102"/>
                  <a:gd name="T110" fmla="*/ 59 w 62"/>
                  <a:gd name="T111" fmla="*/ 0 h 102"/>
                  <a:gd name="T112" fmla="*/ 56 w 62"/>
                  <a:gd name="T11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02">
                    <a:moveTo>
                      <a:pt x="56" y="0"/>
                    </a:moveTo>
                    <a:lnTo>
                      <a:pt x="53" y="1"/>
                    </a:lnTo>
                    <a:lnTo>
                      <a:pt x="50" y="2"/>
                    </a:lnTo>
                    <a:lnTo>
                      <a:pt x="48" y="2"/>
                    </a:lnTo>
                    <a:lnTo>
                      <a:pt x="45" y="4"/>
                    </a:lnTo>
                    <a:lnTo>
                      <a:pt x="43" y="5"/>
                    </a:lnTo>
                    <a:lnTo>
                      <a:pt x="40" y="6"/>
                    </a:lnTo>
                    <a:lnTo>
                      <a:pt x="39" y="9"/>
                    </a:lnTo>
                    <a:lnTo>
                      <a:pt x="36" y="10"/>
                    </a:lnTo>
                    <a:lnTo>
                      <a:pt x="35" y="13"/>
                    </a:lnTo>
                    <a:lnTo>
                      <a:pt x="33" y="16"/>
                    </a:lnTo>
                    <a:lnTo>
                      <a:pt x="32" y="18"/>
                    </a:lnTo>
                    <a:lnTo>
                      <a:pt x="30" y="22"/>
                    </a:lnTo>
                    <a:lnTo>
                      <a:pt x="29" y="24"/>
                    </a:lnTo>
                    <a:lnTo>
                      <a:pt x="28" y="2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1" y="102"/>
                    </a:lnTo>
                    <a:lnTo>
                      <a:pt x="24" y="102"/>
                    </a:lnTo>
                    <a:lnTo>
                      <a:pt x="28" y="102"/>
                    </a:lnTo>
                    <a:lnTo>
                      <a:pt x="28" y="65"/>
                    </a:lnTo>
                    <a:lnTo>
                      <a:pt x="28" y="57"/>
                    </a:lnTo>
                    <a:lnTo>
                      <a:pt x="28" y="51"/>
                    </a:lnTo>
                    <a:lnTo>
                      <a:pt x="28" y="45"/>
                    </a:lnTo>
                    <a:lnTo>
                      <a:pt x="29" y="41"/>
                    </a:lnTo>
                    <a:lnTo>
                      <a:pt x="31" y="38"/>
                    </a:lnTo>
                    <a:lnTo>
                      <a:pt x="32" y="35"/>
                    </a:lnTo>
                    <a:lnTo>
                      <a:pt x="34" y="33"/>
                    </a:lnTo>
                    <a:lnTo>
                      <a:pt x="36" y="31"/>
                    </a:lnTo>
                    <a:lnTo>
                      <a:pt x="39" y="29"/>
                    </a:lnTo>
                    <a:lnTo>
                      <a:pt x="42" y="28"/>
                    </a:lnTo>
                    <a:lnTo>
                      <a:pt x="45" y="27"/>
                    </a:lnTo>
                    <a:lnTo>
                      <a:pt x="49" y="27"/>
                    </a:lnTo>
                    <a:lnTo>
                      <a:pt x="52" y="27"/>
                    </a:lnTo>
                    <a:lnTo>
                      <a:pt x="54" y="27"/>
                    </a:lnTo>
                    <a:lnTo>
                      <a:pt x="57" y="29"/>
                    </a:lnTo>
                    <a:lnTo>
                      <a:pt x="60" y="30"/>
                    </a:lnTo>
                    <a:lnTo>
                      <a:pt x="61" y="29"/>
                    </a:lnTo>
                    <a:lnTo>
                      <a:pt x="61" y="22"/>
                    </a:lnTo>
                    <a:lnTo>
                      <a:pt x="61" y="14"/>
                    </a:lnTo>
                    <a:lnTo>
                      <a:pt x="61" y="7"/>
                    </a:lnTo>
                    <a:lnTo>
                      <a:pt x="62" y="0"/>
                    </a:lnTo>
                    <a:lnTo>
                      <a:pt x="59" y="0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šľiḑé">
                <a:extLst>
                  <a:ext uri="{FF2B5EF4-FFF2-40B4-BE49-F238E27FC236}">
                    <a16:creationId xmlns:a16="http://schemas.microsoft.com/office/drawing/2014/main" id="{4389857B-7044-554C-9C6F-BEDB2FBCCC34}"/>
                  </a:ext>
                </a:extLst>
              </p:cNvPr>
              <p:cNvSpPr/>
              <p:nvPr/>
            </p:nvSpPr>
            <p:spPr bwMode="auto">
              <a:xfrm>
                <a:off x="7407276" y="4102101"/>
                <a:ext cx="109538" cy="163513"/>
              </a:xfrm>
              <a:custGeom>
                <a:avLst/>
                <a:gdLst>
                  <a:gd name="T0" fmla="*/ 67 w 69"/>
                  <a:gd name="T1" fmla="*/ 59 h 103"/>
                  <a:gd name="T2" fmla="*/ 62 w 69"/>
                  <a:gd name="T3" fmla="*/ 52 h 103"/>
                  <a:gd name="T4" fmla="*/ 55 w 69"/>
                  <a:gd name="T5" fmla="*/ 47 h 103"/>
                  <a:gd name="T6" fmla="*/ 46 w 69"/>
                  <a:gd name="T7" fmla="*/ 42 h 103"/>
                  <a:gd name="T8" fmla="*/ 34 w 69"/>
                  <a:gd name="T9" fmla="*/ 37 h 103"/>
                  <a:gd name="T10" fmla="*/ 25 w 69"/>
                  <a:gd name="T11" fmla="*/ 31 h 103"/>
                  <a:gd name="T12" fmla="*/ 21 w 69"/>
                  <a:gd name="T13" fmla="*/ 25 h 103"/>
                  <a:gd name="T14" fmla="*/ 21 w 69"/>
                  <a:gd name="T15" fmla="*/ 18 h 103"/>
                  <a:gd name="T16" fmla="*/ 27 w 69"/>
                  <a:gd name="T17" fmla="*/ 13 h 103"/>
                  <a:gd name="T18" fmla="*/ 36 w 69"/>
                  <a:gd name="T19" fmla="*/ 10 h 103"/>
                  <a:gd name="T20" fmla="*/ 45 w 69"/>
                  <a:gd name="T21" fmla="*/ 14 h 103"/>
                  <a:gd name="T22" fmla="*/ 53 w 69"/>
                  <a:gd name="T23" fmla="*/ 21 h 103"/>
                  <a:gd name="T24" fmla="*/ 61 w 69"/>
                  <a:gd name="T25" fmla="*/ 27 h 103"/>
                  <a:gd name="T26" fmla="*/ 65 w 69"/>
                  <a:gd name="T27" fmla="*/ 14 h 103"/>
                  <a:gd name="T28" fmla="*/ 60 w 69"/>
                  <a:gd name="T29" fmla="*/ 6 h 103"/>
                  <a:gd name="T30" fmla="*/ 48 w 69"/>
                  <a:gd name="T31" fmla="*/ 2 h 103"/>
                  <a:gd name="T32" fmla="*/ 36 w 69"/>
                  <a:gd name="T33" fmla="*/ 0 h 103"/>
                  <a:gd name="T34" fmla="*/ 24 w 69"/>
                  <a:gd name="T35" fmla="*/ 2 h 103"/>
                  <a:gd name="T36" fmla="*/ 15 w 69"/>
                  <a:gd name="T37" fmla="*/ 6 h 103"/>
                  <a:gd name="T38" fmla="*/ 8 w 69"/>
                  <a:gd name="T39" fmla="*/ 12 h 103"/>
                  <a:gd name="T40" fmla="*/ 3 w 69"/>
                  <a:gd name="T41" fmla="*/ 20 h 103"/>
                  <a:gd name="T42" fmla="*/ 1 w 69"/>
                  <a:gd name="T43" fmla="*/ 30 h 103"/>
                  <a:gd name="T44" fmla="*/ 1 w 69"/>
                  <a:gd name="T45" fmla="*/ 38 h 103"/>
                  <a:gd name="T46" fmla="*/ 3 w 69"/>
                  <a:gd name="T47" fmla="*/ 46 h 103"/>
                  <a:gd name="T48" fmla="*/ 8 w 69"/>
                  <a:gd name="T49" fmla="*/ 52 h 103"/>
                  <a:gd name="T50" fmla="*/ 14 w 69"/>
                  <a:gd name="T51" fmla="*/ 58 h 103"/>
                  <a:gd name="T52" fmla="*/ 23 w 69"/>
                  <a:gd name="T53" fmla="*/ 63 h 103"/>
                  <a:gd name="T54" fmla="*/ 34 w 69"/>
                  <a:gd name="T55" fmla="*/ 68 h 103"/>
                  <a:gd name="T56" fmla="*/ 44 w 69"/>
                  <a:gd name="T57" fmla="*/ 74 h 103"/>
                  <a:gd name="T58" fmla="*/ 48 w 69"/>
                  <a:gd name="T59" fmla="*/ 79 h 103"/>
                  <a:gd name="T60" fmla="*/ 47 w 69"/>
                  <a:gd name="T61" fmla="*/ 87 h 103"/>
                  <a:gd name="T62" fmla="*/ 41 w 69"/>
                  <a:gd name="T63" fmla="*/ 92 h 103"/>
                  <a:gd name="T64" fmla="*/ 32 w 69"/>
                  <a:gd name="T65" fmla="*/ 95 h 103"/>
                  <a:gd name="T66" fmla="*/ 21 w 69"/>
                  <a:gd name="T67" fmla="*/ 92 h 103"/>
                  <a:gd name="T68" fmla="*/ 12 w 69"/>
                  <a:gd name="T69" fmla="*/ 85 h 103"/>
                  <a:gd name="T70" fmla="*/ 4 w 69"/>
                  <a:gd name="T71" fmla="*/ 77 h 103"/>
                  <a:gd name="T72" fmla="*/ 1 w 69"/>
                  <a:gd name="T73" fmla="*/ 92 h 103"/>
                  <a:gd name="T74" fmla="*/ 7 w 69"/>
                  <a:gd name="T75" fmla="*/ 99 h 103"/>
                  <a:gd name="T76" fmla="*/ 17 w 69"/>
                  <a:gd name="T77" fmla="*/ 103 h 103"/>
                  <a:gd name="T78" fmla="*/ 29 w 69"/>
                  <a:gd name="T79" fmla="*/ 103 h 103"/>
                  <a:gd name="T80" fmla="*/ 42 w 69"/>
                  <a:gd name="T81" fmla="*/ 102 h 103"/>
                  <a:gd name="T82" fmla="*/ 52 w 69"/>
                  <a:gd name="T83" fmla="*/ 99 h 103"/>
                  <a:gd name="T84" fmla="*/ 60 w 69"/>
                  <a:gd name="T85" fmla="*/ 93 h 103"/>
                  <a:gd name="T86" fmla="*/ 66 w 69"/>
                  <a:gd name="T87" fmla="*/ 85 h 103"/>
                  <a:gd name="T88" fmla="*/ 69 w 69"/>
                  <a:gd name="T89" fmla="*/ 75 h 103"/>
                  <a:gd name="T90" fmla="*/ 69 w 69"/>
                  <a:gd name="T91" fmla="*/ 6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" h="103">
                    <a:moveTo>
                      <a:pt x="68" y="64"/>
                    </a:moveTo>
                    <a:lnTo>
                      <a:pt x="68" y="62"/>
                    </a:lnTo>
                    <a:lnTo>
                      <a:pt x="67" y="59"/>
                    </a:lnTo>
                    <a:lnTo>
                      <a:pt x="65" y="57"/>
                    </a:lnTo>
                    <a:lnTo>
                      <a:pt x="64" y="55"/>
                    </a:lnTo>
                    <a:lnTo>
                      <a:pt x="62" y="52"/>
                    </a:lnTo>
                    <a:lnTo>
                      <a:pt x="60" y="51"/>
                    </a:lnTo>
                    <a:lnTo>
                      <a:pt x="57" y="48"/>
                    </a:lnTo>
                    <a:lnTo>
                      <a:pt x="55" y="47"/>
                    </a:lnTo>
                    <a:lnTo>
                      <a:pt x="52" y="45"/>
                    </a:lnTo>
                    <a:lnTo>
                      <a:pt x="49" y="43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9" y="38"/>
                    </a:lnTo>
                    <a:lnTo>
                      <a:pt x="34" y="37"/>
                    </a:lnTo>
                    <a:lnTo>
                      <a:pt x="31" y="34"/>
                    </a:lnTo>
                    <a:lnTo>
                      <a:pt x="28" y="33"/>
                    </a:lnTo>
                    <a:lnTo>
                      <a:pt x="25" y="31"/>
                    </a:lnTo>
                    <a:lnTo>
                      <a:pt x="24" y="29"/>
                    </a:lnTo>
                    <a:lnTo>
                      <a:pt x="22" y="27"/>
                    </a:lnTo>
                    <a:lnTo>
                      <a:pt x="21" y="25"/>
                    </a:lnTo>
                    <a:lnTo>
                      <a:pt x="20" y="23"/>
                    </a:lnTo>
                    <a:lnTo>
                      <a:pt x="21" y="20"/>
                    </a:lnTo>
                    <a:lnTo>
                      <a:pt x="21" y="18"/>
                    </a:lnTo>
                    <a:lnTo>
                      <a:pt x="23" y="16"/>
                    </a:lnTo>
                    <a:lnTo>
                      <a:pt x="24" y="14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2" y="11"/>
                    </a:lnTo>
                    <a:lnTo>
                      <a:pt x="36" y="10"/>
                    </a:lnTo>
                    <a:lnTo>
                      <a:pt x="39" y="11"/>
                    </a:lnTo>
                    <a:lnTo>
                      <a:pt x="43" y="12"/>
                    </a:lnTo>
                    <a:lnTo>
                      <a:pt x="45" y="14"/>
                    </a:lnTo>
                    <a:lnTo>
                      <a:pt x="48" y="16"/>
                    </a:lnTo>
                    <a:lnTo>
                      <a:pt x="51" y="18"/>
                    </a:lnTo>
                    <a:lnTo>
                      <a:pt x="53" y="21"/>
                    </a:lnTo>
                    <a:lnTo>
                      <a:pt x="55" y="24"/>
                    </a:lnTo>
                    <a:lnTo>
                      <a:pt x="56" y="27"/>
                    </a:lnTo>
                    <a:lnTo>
                      <a:pt x="61" y="27"/>
                    </a:lnTo>
                    <a:lnTo>
                      <a:pt x="63" y="23"/>
                    </a:lnTo>
                    <a:lnTo>
                      <a:pt x="64" y="19"/>
                    </a:lnTo>
                    <a:lnTo>
                      <a:pt x="65" y="14"/>
                    </a:lnTo>
                    <a:lnTo>
                      <a:pt x="66" y="10"/>
                    </a:lnTo>
                    <a:lnTo>
                      <a:pt x="63" y="8"/>
                    </a:lnTo>
                    <a:lnTo>
                      <a:pt x="60" y="6"/>
                    </a:lnTo>
                    <a:lnTo>
                      <a:pt x="56" y="4"/>
                    </a:lnTo>
                    <a:lnTo>
                      <a:pt x="52" y="3"/>
                    </a:lnTo>
                    <a:lnTo>
                      <a:pt x="48" y="2"/>
                    </a:lnTo>
                    <a:lnTo>
                      <a:pt x="44" y="1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1"/>
                    </a:lnTo>
                    <a:lnTo>
                      <a:pt x="24" y="2"/>
                    </a:lnTo>
                    <a:lnTo>
                      <a:pt x="21" y="3"/>
                    </a:lnTo>
                    <a:lnTo>
                      <a:pt x="18" y="4"/>
                    </a:lnTo>
                    <a:lnTo>
                      <a:pt x="15" y="6"/>
                    </a:lnTo>
                    <a:lnTo>
                      <a:pt x="12" y="7"/>
                    </a:lnTo>
                    <a:lnTo>
                      <a:pt x="10" y="10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4" y="17"/>
                    </a:lnTo>
                    <a:lnTo>
                      <a:pt x="3" y="20"/>
                    </a:lnTo>
                    <a:lnTo>
                      <a:pt x="2" y="22"/>
                    </a:lnTo>
                    <a:lnTo>
                      <a:pt x="1" y="26"/>
                    </a:lnTo>
                    <a:lnTo>
                      <a:pt x="1" y="30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4" y="48"/>
                    </a:lnTo>
                    <a:lnTo>
                      <a:pt x="6" y="51"/>
                    </a:lnTo>
                    <a:lnTo>
                      <a:pt x="8" y="52"/>
                    </a:lnTo>
                    <a:lnTo>
                      <a:pt x="10" y="55"/>
                    </a:lnTo>
                    <a:lnTo>
                      <a:pt x="12" y="56"/>
                    </a:lnTo>
                    <a:lnTo>
                      <a:pt x="14" y="58"/>
                    </a:lnTo>
                    <a:lnTo>
                      <a:pt x="17" y="60"/>
                    </a:lnTo>
                    <a:lnTo>
                      <a:pt x="20" y="62"/>
                    </a:lnTo>
                    <a:lnTo>
                      <a:pt x="23" y="63"/>
                    </a:lnTo>
                    <a:lnTo>
                      <a:pt x="26" y="65"/>
                    </a:lnTo>
                    <a:lnTo>
                      <a:pt x="30" y="67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1"/>
                    </a:lnTo>
                    <a:lnTo>
                      <a:pt x="44" y="74"/>
                    </a:lnTo>
                    <a:lnTo>
                      <a:pt x="46" y="75"/>
                    </a:lnTo>
                    <a:lnTo>
                      <a:pt x="48" y="78"/>
                    </a:lnTo>
                    <a:lnTo>
                      <a:pt x="48" y="79"/>
                    </a:lnTo>
                    <a:lnTo>
                      <a:pt x="48" y="82"/>
                    </a:lnTo>
                    <a:lnTo>
                      <a:pt x="48" y="84"/>
                    </a:lnTo>
                    <a:lnTo>
                      <a:pt x="47" y="87"/>
                    </a:lnTo>
                    <a:lnTo>
                      <a:pt x="45" y="89"/>
                    </a:lnTo>
                    <a:lnTo>
                      <a:pt x="44" y="91"/>
                    </a:lnTo>
                    <a:lnTo>
                      <a:pt x="41" y="92"/>
                    </a:lnTo>
                    <a:lnTo>
                      <a:pt x="39" y="93"/>
                    </a:lnTo>
                    <a:lnTo>
                      <a:pt x="36" y="94"/>
                    </a:lnTo>
                    <a:lnTo>
                      <a:pt x="32" y="95"/>
                    </a:lnTo>
                    <a:lnTo>
                      <a:pt x="28" y="95"/>
                    </a:lnTo>
                    <a:lnTo>
                      <a:pt x="24" y="94"/>
                    </a:lnTo>
                    <a:lnTo>
                      <a:pt x="21" y="92"/>
                    </a:lnTo>
                    <a:lnTo>
                      <a:pt x="18" y="91"/>
                    </a:lnTo>
                    <a:lnTo>
                      <a:pt x="16" y="87"/>
                    </a:lnTo>
                    <a:lnTo>
                      <a:pt x="12" y="85"/>
                    </a:lnTo>
                    <a:lnTo>
                      <a:pt x="10" y="81"/>
                    </a:lnTo>
                    <a:lnTo>
                      <a:pt x="8" y="77"/>
                    </a:lnTo>
                    <a:lnTo>
                      <a:pt x="4" y="77"/>
                    </a:lnTo>
                    <a:lnTo>
                      <a:pt x="3" y="81"/>
                    </a:lnTo>
                    <a:lnTo>
                      <a:pt x="2" y="87"/>
                    </a:lnTo>
                    <a:lnTo>
                      <a:pt x="1" y="92"/>
                    </a:lnTo>
                    <a:lnTo>
                      <a:pt x="0" y="96"/>
                    </a:lnTo>
                    <a:lnTo>
                      <a:pt x="3" y="98"/>
                    </a:lnTo>
                    <a:lnTo>
                      <a:pt x="7" y="99"/>
                    </a:lnTo>
                    <a:lnTo>
                      <a:pt x="10" y="100"/>
                    </a:lnTo>
                    <a:lnTo>
                      <a:pt x="13" y="102"/>
                    </a:lnTo>
                    <a:lnTo>
                      <a:pt x="17" y="103"/>
                    </a:lnTo>
                    <a:lnTo>
                      <a:pt x="20" y="103"/>
                    </a:lnTo>
                    <a:lnTo>
                      <a:pt x="25" y="103"/>
                    </a:lnTo>
                    <a:lnTo>
                      <a:pt x="29" y="103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101"/>
                    </a:lnTo>
                    <a:lnTo>
                      <a:pt x="49" y="100"/>
                    </a:lnTo>
                    <a:lnTo>
                      <a:pt x="52" y="99"/>
                    </a:lnTo>
                    <a:lnTo>
                      <a:pt x="56" y="97"/>
                    </a:lnTo>
                    <a:lnTo>
                      <a:pt x="59" y="95"/>
                    </a:lnTo>
                    <a:lnTo>
                      <a:pt x="60" y="93"/>
                    </a:lnTo>
                    <a:lnTo>
                      <a:pt x="63" y="91"/>
                    </a:lnTo>
                    <a:lnTo>
                      <a:pt x="64" y="88"/>
                    </a:lnTo>
                    <a:lnTo>
                      <a:pt x="66" y="85"/>
                    </a:lnTo>
                    <a:lnTo>
                      <a:pt x="68" y="83"/>
                    </a:lnTo>
                    <a:lnTo>
                      <a:pt x="68" y="79"/>
                    </a:lnTo>
                    <a:lnTo>
                      <a:pt x="69" y="75"/>
                    </a:lnTo>
                    <a:lnTo>
                      <a:pt x="69" y="71"/>
                    </a:lnTo>
                    <a:lnTo>
                      <a:pt x="69" y="69"/>
                    </a:lnTo>
                    <a:lnTo>
                      <a:pt x="69" y="67"/>
                    </a:lnTo>
                    <a:lnTo>
                      <a:pt x="68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şľiḑê">
                <a:extLst>
                  <a:ext uri="{FF2B5EF4-FFF2-40B4-BE49-F238E27FC236}">
                    <a16:creationId xmlns:a16="http://schemas.microsoft.com/office/drawing/2014/main" id="{BF8D4983-99A9-C24F-B511-EC870EB02FB7}"/>
                  </a:ext>
                </a:extLst>
              </p:cNvPr>
              <p:cNvSpPr/>
              <p:nvPr/>
            </p:nvSpPr>
            <p:spPr bwMode="auto">
              <a:xfrm>
                <a:off x="7567613" y="4105276"/>
                <a:ext cx="44450" cy="158750"/>
              </a:xfrm>
              <a:custGeom>
                <a:avLst/>
                <a:gdLst>
                  <a:gd name="T0" fmla="*/ 21 w 28"/>
                  <a:gd name="T1" fmla="*/ 0 h 100"/>
                  <a:gd name="T2" fmla="*/ 18 w 28"/>
                  <a:gd name="T3" fmla="*/ 0 h 100"/>
                  <a:gd name="T4" fmla="*/ 15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5 w 28"/>
                  <a:gd name="T23" fmla="*/ 100 h 100"/>
                  <a:gd name="T24" fmla="*/ 18 w 28"/>
                  <a:gd name="T25" fmla="*/ 100 h 100"/>
                  <a:gd name="T26" fmla="*/ 21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1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5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šlîḋè">
                <a:extLst>
                  <a:ext uri="{FF2B5EF4-FFF2-40B4-BE49-F238E27FC236}">
                    <a16:creationId xmlns:a16="http://schemas.microsoft.com/office/drawing/2014/main" id="{3B61E6BD-7F34-F640-B24A-457035174C14}"/>
                  </a:ext>
                </a:extLst>
              </p:cNvPr>
              <p:cNvSpPr/>
              <p:nvPr/>
            </p:nvSpPr>
            <p:spPr bwMode="auto">
              <a:xfrm>
                <a:off x="7564438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29 w 33"/>
                  <a:gd name="T3" fmla="*/ 7 h 32"/>
                  <a:gd name="T4" fmla="*/ 28 w 33"/>
                  <a:gd name="T5" fmla="*/ 5 h 32"/>
                  <a:gd name="T6" fmla="*/ 25 w 33"/>
                  <a:gd name="T7" fmla="*/ 3 h 32"/>
                  <a:gd name="T8" fmla="*/ 22 w 33"/>
                  <a:gd name="T9" fmla="*/ 2 h 32"/>
                  <a:gd name="T10" fmla="*/ 19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9 w 33"/>
                  <a:gd name="T17" fmla="*/ 2 h 32"/>
                  <a:gd name="T18" fmla="*/ 6 w 33"/>
                  <a:gd name="T19" fmla="*/ 3 h 32"/>
                  <a:gd name="T20" fmla="*/ 4 w 33"/>
                  <a:gd name="T21" fmla="*/ 5 h 32"/>
                  <a:gd name="T22" fmla="*/ 2 w 33"/>
                  <a:gd name="T23" fmla="*/ 7 h 32"/>
                  <a:gd name="T24" fmla="*/ 1 w 33"/>
                  <a:gd name="T25" fmla="*/ 10 h 32"/>
                  <a:gd name="T26" fmla="*/ 0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1 w 33"/>
                  <a:gd name="T33" fmla="*/ 23 h 32"/>
                  <a:gd name="T34" fmla="*/ 2 w 33"/>
                  <a:gd name="T35" fmla="*/ 26 h 32"/>
                  <a:gd name="T36" fmla="*/ 4 w 33"/>
                  <a:gd name="T37" fmla="*/ 28 h 32"/>
                  <a:gd name="T38" fmla="*/ 6 w 33"/>
                  <a:gd name="T39" fmla="*/ 30 h 32"/>
                  <a:gd name="T40" fmla="*/ 9 w 33"/>
                  <a:gd name="T41" fmla="*/ 31 h 32"/>
                  <a:gd name="T42" fmla="*/ 12 w 33"/>
                  <a:gd name="T43" fmla="*/ 32 h 32"/>
                  <a:gd name="T44" fmla="*/ 16 w 33"/>
                  <a:gd name="T45" fmla="*/ 32 h 32"/>
                  <a:gd name="T46" fmla="*/ 19 w 33"/>
                  <a:gd name="T47" fmla="*/ 32 h 32"/>
                  <a:gd name="T48" fmla="*/ 22 w 33"/>
                  <a:gd name="T49" fmla="*/ 31 h 32"/>
                  <a:gd name="T50" fmla="*/ 25 w 33"/>
                  <a:gd name="T51" fmla="*/ 30 h 32"/>
                  <a:gd name="T52" fmla="*/ 28 w 33"/>
                  <a:gd name="T53" fmla="*/ 27 h 32"/>
                  <a:gd name="T54" fmla="*/ 29 w 33"/>
                  <a:gd name="T55" fmla="*/ 25 h 32"/>
                  <a:gd name="T56" fmla="*/ 31 w 33"/>
                  <a:gd name="T57" fmla="*/ 23 h 32"/>
                  <a:gd name="T58" fmla="*/ 32 w 33"/>
                  <a:gd name="T59" fmla="*/ 19 h 32"/>
                  <a:gd name="T60" fmla="*/ 33 w 33"/>
                  <a:gd name="T61" fmla="*/ 16 h 32"/>
                  <a:gd name="T62" fmla="*/ 32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29" y="7"/>
                    </a:lnTo>
                    <a:lnTo>
                      <a:pt x="28" y="5"/>
                    </a:lnTo>
                    <a:lnTo>
                      <a:pt x="25" y="3"/>
                    </a:lnTo>
                    <a:lnTo>
                      <a:pt x="22" y="2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1" y="23"/>
                    </a:lnTo>
                    <a:lnTo>
                      <a:pt x="2" y="26"/>
                    </a:lnTo>
                    <a:lnTo>
                      <a:pt x="4" y="28"/>
                    </a:lnTo>
                    <a:lnTo>
                      <a:pt x="6" y="30"/>
                    </a:lnTo>
                    <a:lnTo>
                      <a:pt x="9" y="31"/>
                    </a:lnTo>
                    <a:lnTo>
                      <a:pt x="12" y="32"/>
                    </a:lnTo>
                    <a:lnTo>
                      <a:pt x="16" y="32"/>
                    </a:lnTo>
                    <a:lnTo>
                      <a:pt x="19" y="32"/>
                    </a:lnTo>
                    <a:lnTo>
                      <a:pt x="22" y="31"/>
                    </a:lnTo>
                    <a:lnTo>
                      <a:pt x="25" y="30"/>
                    </a:lnTo>
                    <a:lnTo>
                      <a:pt x="28" y="27"/>
                    </a:lnTo>
                    <a:lnTo>
                      <a:pt x="29" y="25"/>
                    </a:lnTo>
                    <a:lnTo>
                      <a:pt x="31" y="23"/>
                    </a:lnTo>
                    <a:lnTo>
                      <a:pt x="32" y="19"/>
                    </a:lnTo>
                    <a:lnTo>
                      <a:pt x="33" y="16"/>
                    </a:lnTo>
                    <a:lnTo>
                      <a:pt x="32" y="13"/>
                    </a:ln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Sľiḋé">
                <a:extLst>
                  <a:ext uri="{FF2B5EF4-FFF2-40B4-BE49-F238E27FC236}">
                    <a16:creationId xmlns:a16="http://schemas.microsoft.com/office/drawing/2014/main" id="{6D093FB8-9330-BF47-9AE7-9313C59FD8D4}"/>
                  </a:ext>
                </a:extLst>
              </p:cNvPr>
              <p:cNvSpPr/>
              <p:nvPr/>
            </p:nvSpPr>
            <p:spPr bwMode="auto">
              <a:xfrm>
                <a:off x="7659688" y="4046538"/>
                <a:ext cx="98425" cy="219075"/>
              </a:xfrm>
              <a:custGeom>
                <a:avLst/>
                <a:gdLst>
                  <a:gd name="T0" fmla="*/ 58 w 62"/>
                  <a:gd name="T1" fmla="*/ 129 h 138"/>
                  <a:gd name="T2" fmla="*/ 55 w 62"/>
                  <a:gd name="T3" fmla="*/ 129 h 138"/>
                  <a:gd name="T4" fmla="*/ 54 w 62"/>
                  <a:gd name="T5" fmla="*/ 129 h 138"/>
                  <a:gd name="T6" fmla="*/ 51 w 62"/>
                  <a:gd name="T7" fmla="*/ 129 h 138"/>
                  <a:gd name="T8" fmla="*/ 50 w 62"/>
                  <a:gd name="T9" fmla="*/ 129 h 138"/>
                  <a:gd name="T10" fmla="*/ 48 w 62"/>
                  <a:gd name="T11" fmla="*/ 128 h 138"/>
                  <a:gd name="T12" fmla="*/ 46 w 62"/>
                  <a:gd name="T13" fmla="*/ 127 h 138"/>
                  <a:gd name="T14" fmla="*/ 46 w 62"/>
                  <a:gd name="T15" fmla="*/ 126 h 138"/>
                  <a:gd name="T16" fmla="*/ 45 w 62"/>
                  <a:gd name="T17" fmla="*/ 124 h 138"/>
                  <a:gd name="T18" fmla="*/ 44 w 62"/>
                  <a:gd name="T19" fmla="*/ 122 h 138"/>
                  <a:gd name="T20" fmla="*/ 43 w 62"/>
                  <a:gd name="T21" fmla="*/ 120 h 138"/>
                  <a:gd name="T22" fmla="*/ 43 w 62"/>
                  <a:gd name="T23" fmla="*/ 118 h 138"/>
                  <a:gd name="T24" fmla="*/ 43 w 62"/>
                  <a:gd name="T25" fmla="*/ 115 h 138"/>
                  <a:gd name="T26" fmla="*/ 43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1 w 62"/>
                  <a:gd name="T35" fmla="*/ 47 h 138"/>
                  <a:gd name="T36" fmla="*/ 61 w 62"/>
                  <a:gd name="T37" fmla="*/ 44 h 138"/>
                  <a:gd name="T38" fmla="*/ 61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6 w 62"/>
                  <a:gd name="T47" fmla="*/ 4 h 138"/>
                  <a:gd name="T48" fmla="*/ 29 w 62"/>
                  <a:gd name="T49" fmla="*/ 7 h 138"/>
                  <a:gd name="T50" fmla="*/ 22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1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5 w 62"/>
                  <a:gd name="T75" fmla="*/ 118 h 138"/>
                  <a:gd name="T76" fmla="*/ 16 w 62"/>
                  <a:gd name="T77" fmla="*/ 121 h 138"/>
                  <a:gd name="T78" fmla="*/ 17 w 62"/>
                  <a:gd name="T79" fmla="*/ 123 h 138"/>
                  <a:gd name="T80" fmla="*/ 18 w 62"/>
                  <a:gd name="T81" fmla="*/ 126 h 138"/>
                  <a:gd name="T82" fmla="*/ 19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9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8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60 w 62"/>
                  <a:gd name="T117" fmla="*/ 128 h 138"/>
                  <a:gd name="T118" fmla="*/ 58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8" y="129"/>
                    </a:moveTo>
                    <a:lnTo>
                      <a:pt x="55" y="129"/>
                    </a:lnTo>
                    <a:lnTo>
                      <a:pt x="54" y="129"/>
                    </a:lnTo>
                    <a:lnTo>
                      <a:pt x="51" y="129"/>
                    </a:lnTo>
                    <a:lnTo>
                      <a:pt x="50" y="129"/>
                    </a:lnTo>
                    <a:lnTo>
                      <a:pt x="48" y="128"/>
                    </a:lnTo>
                    <a:lnTo>
                      <a:pt x="46" y="127"/>
                    </a:lnTo>
                    <a:lnTo>
                      <a:pt x="46" y="126"/>
                    </a:lnTo>
                    <a:lnTo>
                      <a:pt x="45" y="124"/>
                    </a:lnTo>
                    <a:lnTo>
                      <a:pt x="44" y="122"/>
                    </a:lnTo>
                    <a:lnTo>
                      <a:pt x="43" y="120"/>
                    </a:lnTo>
                    <a:lnTo>
                      <a:pt x="43" y="118"/>
                    </a:lnTo>
                    <a:lnTo>
                      <a:pt x="43" y="115"/>
                    </a:lnTo>
                    <a:lnTo>
                      <a:pt x="43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1" y="47"/>
                    </a:lnTo>
                    <a:lnTo>
                      <a:pt x="61" y="44"/>
                    </a:lnTo>
                    <a:lnTo>
                      <a:pt x="61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6" y="4"/>
                    </a:lnTo>
                    <a:lnTo>
                      <a:pt x="29" y="7"/>
                    </a:lnTo>
                    <a:lnTo>
                      <a:pt x="22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1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5" y="118"/>
                    </a:lnTo>
                    <a:lnTo>
                      <a:pt x="16" y="121"/>
                    </a:lnTo>
                    <a:lnTo>
                      <a:pt x="17" y="123"/>
                    </a:lnTo>
                    <a:lnTo>
                      <a:pt x="18" y="126"/>
                    </a:lnTo>
                    <a:lnTo>
                      <a:pt x="19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9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8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60" y="128"/>
                    </a:lnTo>
                    <a:lnTo>
                      <a:pt x="58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šļíḋé">
                <a:extLst>
                  <a:ext uri="{FF2B5EF4-FFF2-40B4-BE49-F238E27FC236}">
                    <a16:creationId xmlns:a16="http://schemas.microsoft.com/office/drawing/2014/main" id="{2A25A148-1DCC-1441-919D-641446899A66}"/>
                  </a:ext>
                </a:extLst>
              </p:cNvPr>
              <p:cNvSpPr/>
              <p:nvPr/>
            </p:nvSpPr>
            <p:spPr bwMode="auto">
              <a:xfrm>
                <a:off x="7789863" y="4105276"/>
                <a:ext cx="153988" cy="242888"/>
              </a:xfrm>
              <a:custGeom>
                <a:avLst/>
                <a:gdLst>
                  <a:gd name="T0" fmla="*/ 93 w 97"/>
                  <a:gd name="T1" fmla="*/ 0 h 153"/>
                  <a:gd name="T2" fmla="*/ 91 w 97"/>
                  <a:gd name="T3" fmla="*/ 0 h 153"/>
                  <a:gd name="T4" fmla="*/ 88 w 97"/>
                  <a:gd name="T5" fmla="*/ 0 h 153"/>
                  <a:gd name="T6" fmla="*/ 87 w 97"/>
                  <a:gd name="T7" fmla="*/ 0 h 153"/>
                  <a:gd name="T8" fmla="*/ 84 w 97"/>
                  <a:gd name="T9" fmla="*/ 0 h 153"/>
                  <a:gd name="T10" fmla="*/ 83 w 97"/>
                  <a:gd name="T11" fmla="*/ 0 h 153"/>
                  <a:gd name="T12" fmla="*/ 80 w 97"/>
                  <a:gd name="T13" fmla="*/ 0 h 153"/>
                  <a:gd name="T14" fmla="*/ 76 w 97"/>
                  <a:gd name="T15" fmla="*/ 11 h 153"/>
                  <a:gd name="T16" fmla="*/ 72 w 97"/>
                  <a:gd name="T17" fmla="*/ 21 h 153"/>
                  <a:gd name="T18" fmla="*/ 68 w 97"/>
                  <a:gd name="T19" fmla="*/ 32 h 153"/>
                  <a:gd name="T20" fmla="*/ 64 w 97"/>
                  <a:gd name="T21" fmla="*/ 44 h 153"/>
                  <a:gd name="T22" fmla="*/ 56 w 97"/>
                  <a:gd name="T23" fmla="*/ 65 h 153"/>
                  <a:gd name="T24" fmla="*/ 55 w 97"/>
                  <a:gd name="T25" fmla="*/ 62 h 153"/>
                  <a:gd name="T26" fmla="*/ 53 w 97"/>
                  <a:gd name="T27" fmla="*/ 59 h 153"/>
                  <a:gd name="T28" fmla="*/ 52 w 97"/>
                  <a:gd name="T29" fmla="*/ 55 h 153"/>
                  <a:gd name="T30" fmla="*/ 49 w 97"/>
                  <a:gd name="T31" fmla="*/ 50 h 153"/>
                  <a:gd name="T32" fmla="*/ 47 w 97"/>
                  <a:gd name="T33" fmla="*/ 42 h 153"/>
                  <a:gd name="T34" fmla="*/ 44 w 97"/>
                  <a:gd name="T35" fmla="*/ 35 h 153"/>
                  <a:gd name="T36" fmla="*/ 41 w 97"/>
                  <a:gd name="T37" fmla="*/ 28 h 153"/>
                  <a:gd name="T38" fmla="*/ 39 w 97"/>
                  <a:gd name="T39" fmla="*/ 21 h 153"/>
                  <a:gd name="T40" fmla="*/ 36 w 97"/>
                  <a:gd name="T41" fmla="*/ 15 h 153"/>
                  <a:gd name="T42" fmla="*/ 35 w 97"/>
                  <a:gd name="T43" fmla="*/ 9 h 153"/>
                  <a:gd name="T44" fmla="*/ 33 w 97"/>
                  <a:gd name="T45" fmla="*/ 4 h 153"/>
                  <a:gd name="T46" fmla="*/ 32 w 97"/>
                  <a:gd name="T47" fmla="*/ 0 h 153"/>
                  <a:gd name="T48" fmla="*/ 28 w 97"/>
                  <a:gd name="T49" fmla="*/ 0 h 153"/>
                  <a:gd name="T50" fmla="*/ 24 w 97"/>
                  <a:gd name="T51" fmla="*/ 0 h 153"/>
                  <a:gd name="T52" fmla="*/ 20 w 97"/>
                  <a:gd name="T53" fmla="*/ 0 h 153"/>
                  <a:gd name="T54" fmla="*/ 16 w 97"/>
                  <a:gd name="T55" fmla="*/ 0 h 153"/>
                  <a:gd name="T56" fmla="*/ 12 w 97"/>
                  <a:gd name="T57" fmla="*/ 0 h 153"/>
                  <a:gd name="T58" fmla="*/ 8 w 97"/>
                  <a:gd name="T59" fmla="*/ 0 h 153"/>
                  <a:gd name="T60" fmla="*/ 4 w 97"/>
                  <a:gd name="T61" fmla="*/ 0 h 153"/>
                  <a:gd name="T62" fmla="*/ 0 w 97"/>
                  <a:gd name="T63" fmla="*/ 0 h 153"/>
                  <a:gd name="T64" fmla="*/ 42 w 97"/>
                  <a:gd name="T65" fmla="*/ 100 h 153"/>
                  <a:gd name="T66" fmla="*/ 16 w 97"/>
                  <a:gd name="T67" fmla="*/ 153 h 153"/>
                  <a:gd name="T68" fmla="*/ 20 w 97"/>
                  <a:gd name="T69" fmla="*/ 153 h 153"/>
                  <a:gd name="T70" fmla="*/ 24 w 97"/>
                  <a:gd name="T71" fmla="*/ 153 h 153"/>
                  <a:gd name="T72" fmla="*/ 28 w 97"/>
                  <a:gd name="T73" fmla="*/ 153 h 153"/>
                  <a:gd name="T74" fmla="*/ 33 w 97"/>
                  <a:gd name="T75" fmla="*/ 153 h 153"/>
                  <a:gd name="T76" fmla="*/ 37 w 97"/>
                  <a:gd name="T77" fmla="*/ 141 h 153"/>
                  <a:gd name="T78" fmla="*/ 41 w 97"/>
                  <a:gd name="T79" fmla="*/ 130 h 153"/>
                  <a:gd name="T80" fmla="*/ 46 w 97"/>
                  <a:gd name="T81" fmla="*/ 118 h 153"/>
                  <a:gd name="T82" fmla="*/ 52 w 97"/>
                  <a:gd name="T83" fmla="*/ 105 h 153"/>
                  <a:gd name="T84" fmla="*/ 57 w 97"/>
                  <a:gd name="T85" fmla="*/ 92 h 153"/>
                  <a:gd name="T86" fmla="*/ 63 w 97"/>
                  <a:gd name="T87" fmla="*/ 77 h 153"/>
                  <a:gd name="T88" fmla="*/ 70 w 97"/>
                  <a:gd name="T89" fmla="*/ 63 h 153"/>
                  <a:gd name="T90" fmla="*/ 76 w 97"/>
                  <a:gd name="T91" fmla="*/ 48 h 153"/>
                  <a:gd name="T92" fmla="*/ 97 w 97"/>
                  <a:gd name="T93" fmla="*/ 0 h 153"/>
                  <a:gd name="T94" fmla="*/ 96 w 97"/>
                  <a:gd name="T95" fmla="*/ 0 h 153"/>
                  <a:gd name="T96" fmla="*/ 93 w 97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7" h="153">
                    <a:moveTo>
                      <a:pt x="93" y="0"/>
                    </a:moveTo>
                    <a:lnTo>
                      <a:pt x="91" y="0"/>
                    </a:lnTo>
                    <a:lnTo>
                      <a:pt x="88" y="0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0"/>
                    </a:lnTo>
                    <a:lnTo>
                      <a:pt x="80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49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1" y="28"/>
                    </a:lnTo>
                    <a:lnTo>
                      <a:pt x="39" y="21"/>
                    </a:lnTo>
                    <a:lnTo>
                      <a:pt x="36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2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1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3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7" y="0"/>
                    </a:lnTo>
                    <a:lnTo>
                      <a:pt x="96" y="0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ṩļiḓe">
                <a:extLst>
                  <a:ext uri="{FF2B5EF4-FFF2-40B4-BE49-F238E27FC236}">
                    <a16:creationId xmlns:a16="http://schemas.microsoft.com/office/drawing/2014/main" id="{A916DACD-519E-6144-801B-49BD41BEDFB2}"/>
                  </a:ext>
                </a:extLst>
              </p:cNvPr>
              <p:cNvSpPr/>
              <p:nvPr/>
            </p:nvSpPr>
            <p:spPr bwMode="auto">
              <a:xfrm>
                <a:off x="8050213" y="4102101"/>
                <a:ext cx="165100" cy="163513"/>
              </a:xfrm>
              <a:custGeom>
                <a:avLst/>
                <a:gdLst>
                  <a:gd name="T0" fmla="*/ 101 w 104"/>
                  <a:gd name="T1" fmla="*/ 34 h 103"/>
                  <a:gd name="T2" fmla="*/ 97 w 104"/>
                  <a:gd name="T3" fmla="*/ 25 h 103"/>
                  <a:gd name="T4" fmla="*/ 92 w 104"/>
                  <a:gd name="T5" fmla="*/ 17 h 103"/>
                  <a:gd name="T6" fmla="*/ 86 w 104"/>
                  <a:gd name="T7" fmla="*/ 10 h 103"/>
                  <a:gd name="T8" fmla="*/ 78 w 104"/>
                  <a:gd name="T9" fmla="*/ 6 h 103"/>
                  <a:gd name="T10" fmla="*/ 68 w 104"/>
                  <a:gd name="T11" fmla="*/ 2 h 103"/>
                  <a:gd name="T12" fmla="*/ 58 w 104"/>
                  <a:gd name="T13" fmla="*/ 1 h 103"/>
                  <a:gd name="T14" fmla="*/ 46 w 104"/>
                  <a:gd name="T15" fmla="*/ 1 h 103"/>
                  <a:gd name="T16" fmla="*/ 35 w 104"/>
                  <a:gd name="T17" fmla="*/ 2 h 103"/>
                  <a:gd name="T18" fmla="*/ 26 w 104"/>
                  <a:gd name="T19" fmla="*/ 6 h 103"/>
                  <a:gd name="T20" fmla="*/ 18 w 104"/>
                  <a:gd name="T21" fmla="*/ 12 h 103"/>
                  <a:gd name="T22" fmla="*/ 12 w 104"/>
                  <a:gd name="T23" fmla="*/ 18 h 103"/>
                  <a:gd name="T24" fmla="*/ 6 w 104"/>
                  <a:gd name="T25" fmla="*/ 27 h 103"/>
                  <a:gd name="T26" fmla="*/ 3 w 104"/>
                  <a:gd name="T27" fmla="*/ 37 h 103"/>
                  <a:gd name="T28" fmla="*/ 1 w 104"/>
                  <a:gd name="T29" fmla="*/ 48 h 103"/>
                  <a:gd name="T30" fmla="*/ 1 w 104"/>
                  <a:gd name="T31" fmla="*/ 61 h 103"/>
                  <a:gd name="T32" fmla="*/ 3 w 104"/>
                  <a:gd name="T33" fmla="*/ 71 h 103"/>
                  <a:gd name="T34" fmla="*/ 6 w 104"/>
                  <a:gd name="T35" fmla="*/ 80 h 103"/>
                  <a:gd name="T36" fmla="*/ 12 w 104"/>
                  <a:gd name="T37" fmla="*/ 87 h 103"/>
                  <a:gd name="T38" fmla="*/ 18 w 104"/>
                  <a:gd name="T39" fmla="*/ 94 h 103"/>
                  <a:gd name="T40" fmla="*/ 26 w 104"/>
                  <a:gd name="T41" fmla="*/ 98 h 103"/>
                  <a:gd name="T42" fmla="*/ 35 w 104"/>
                  <a:gd name="T43" fmla="*/ 102 h 103"/>
                  <a:gd name="T44" fmla="*/ 46 w 104"/>
                  <a:gd name="T45" fmla="*/ 103 h 103"/>
                  <a:gd name="T46" fmla="*/ 58 w 104"/>
                  <a:gd name="T47" fmla="*/ 103 h 103"/>
                  <a:gd name="T48" fmla="*/ 68 w 104"/>
                  <a:gd name="T49" fmla="*/ 102 h 103"/>
                  <a:gd name="T50" fmla="*/ 78 w 104"/>
                  <a:gd name="T51" fmla="*/ 98 h 103"/>
                  <a:gd name="T52" fmla="*/ 86 w 104"/>
                  <a:gd name="T53" fmla="*/ 92 h 103"/>
                  <a:gd name="T54" fmla="*/ 92 w 104"/>
                  <a:gd name="T55" fmla="*/ 86 h 103"/>
                  <a:gd name="T56" fmla="*/ 97 w 104"/>
                  <a:gd name="T57" fmla="*/ 78 h 103"/>
                  <a:gd name="T58" fmla="*/ 101 w 104"/>
                  <a:gd name="T59" fmla="*/ 68 h 103"/>
                  <a:gd name="T60" fmla="*/ 103 w 104"/>
                  <a:gd name="T61" fmla="*/ 56 h 103"/>
                  <a:gd name="T62" fmla="*/ 103 w 104"/>
                  <a:gd name="T63" fmla="*/ 44 h 103"/>
                  <a:gd name="T64" fmla="*/ 72 w 104"/>
                  <a:gd name="T65" fmla="*/ 58 h 103"/>
                  <a:gd name="T66" fmla="*/ 70 w 104"/>
                  <a:gd name="T67" fmla="*/ 72 h 103"/>
                  <a:gd name="T68" fmla="*/ 68 w 104"/>
                  <a:gd name="T69" fmla="*/ 79 h 103"/>
                  <a:gd name="T70" fmla="*/ 65 w 104"/>
                  <a:gd name="T71" fmla="*/ 86 h 103"/>
                  <a:gd name="T72" fmla="*/ 62 w 104"/>
                  <a:gd name="T73" fmla="*/ 91 h 103"/>
                  <a:gd name="T74" fmla="*/ 58 w 104"/>
                  <a:gd name="T75" fmla="*/ 94 h 103"/>
                  <a:gd name="T76" fmla="*/ 54 w 104"/>
                  <a:gd name="T77" fmla="*/ 95 h 103"/>
                  <a:gd name="T78" fmla="*/ 49 w 104"/>
                  <a:gd name="T79" fmla="*/ 95 h 103"/>
                  <a:gd name="T80" fmla="*/ 45 w 104"/>
                  <a:gd name="T81" fmla="*/ 94 h 103"/>
                  <a:gd name="T82" fmla="*/ 41 w 104"/>
                  <a:gd name="T83" fmla="*/ 91 h 103"/>
                  <a:gd name="T84" fmla="*/ 38 w 104"/>
                  <a:gd name="T85" fmla="*/ 87 h 103"/>
                  <a:gd name="T86" fmla="*/ 36 w 104"/>
                  <a:gd name="T87" fmla="*/ 83 h 103"/>
                  <a:gd name="T88" fmla="*/ 33 w 104"/>
                  <a:gd name="T89" fmla="*/ 75 h 103"/>
                  <a:gd name="T90" fmla="*/ 32 w 104"/>
                  <a:gd name="T91" fmla="*/ 68 h 103"/>
                  <a:gd name="T92" fmla="*/ 32 w 104"/>
                  <a:gd name="T93" fmla="*/ 59 h 103"/>
                  <a:gd name="T94" fmla="*/ 32 w 104"/>
                  <a:gd name="T95" fmla="*/ 49 h 103"/>
                  <a:gd name="T96" fmla="*/ 32 w 104"/>
                  <a:gd name="T97" fmla="*/ 38 h 103"/>
                  <a:gd name="T98" fmla="*/ 33 w 104"/>
                  <a:gd name="T99" fmla="*/ 30 h 103"/>
                  <a:gd name="T100" fmla="*/ 36 w 104"/>
                  <a:gd name="T101" fmla="*/ 23 h 103"/>
                  <a:gd name="T102" fmla="*/ 38 w 104"/>
                  <a:gd name="T103" fmla="*/ 18 h 103"/>
                  <a:gd name="T104" fmla="*/ 41 w 104"/>
                  <a:gd name="T105" fmla="*/ 14 h 103"/>
                  <a:gd name="T106" fmla="*/ 46 w 104"/>
                  <a:gd name="T107" fmla="*/ 10 h 103"/>
                  <a:gd name="T108" fmla="*/ 50 w 104"/>
                  <a:gd name="T109" fmla="*/ 9 h 103"/>
                  <a:gd name="T110" fmla="*/ 55 w 104"/>
                  <a:gd name="T111" fmla="*/ 9 h 103"/>
                  <a:gd name="T112" fmla="*/ 60 w 104"/>
                  <a:gd name="T113" fmla="*/ 10 h 103"/>
                  <a:gd name="T114" fmla="*/ 63 w 104"/>
                  <a:gd name="T115" fmla="*/ 13 h 103"/>
                  <a:gd name="T116" fmla="*/ 66 w 104"/>
                  <a:gd name="T117" fmla="*/ 16 h 103"/>
                  <a:gd name="T118" fmla="*/ 68 w 104"/>
                  <a:gd name="T119" fmla="*/ 22 h 103"/>
                  <a:gd name="T120" fmla="*/ 70 w 104"/>
                  <a:gd name="T121" fmla="*/ 27 h 103"/>
                  <a:gd name="T122" fmla="*/ 72 w 104"/>
                  <a:gd name="T123" fmla="*/ 38 h 103"/>
                  <a:gd name="T124" fmla="*/ 72 w 104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4" h="103">
                    <a:moveTo>
                      <a:pt x="102" y="38"/>
                    </a:moveTo>
                    <a:lnTo>
                      <a:pt x="101" y="34"/>
                    </a:lnTo>
                    <a:lnTo>
                      <a:pt x="100" y="29"/>
                    </a:lnTo>
                    <a:lnTo>
                      <a:pt x="97" y="25"/>
                    </a:lnTo>
                    <a:lnTo>
                      <a:pt x="95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6" y="10"/>
                    </a:lnTo>
                    <a:lnTo>
                      <a:pt x="82" y="8"/>
                    </a:lnTo>
                    <a:lnTo>
                      <a:pt x="78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58" y="1"/>
                    </a:lnTo>
                    <a:lnTo>
                      <a:pt x="52" y="0"/>
                    </a:lnTo>
                    <a:lnTo>
                      <a:pt x="46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30" y="4"/>
                    </a:lnTo>
                    <a:lnTo>
                      <a:pt x="26" y="6"/>
                    </a:lnTo>
                    <a:lnTo>
                      <a:pt x="21" y="9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7"/>
                    </a:lnTo>
                    <a:lnTo>
                      <a:pt x="4" y="31"/>
                    </a:lnTo>
                    <a:lnTo>
                      <a:pt x="3" y="37"/>
                    </a:lnTo>
                    <a:lnTo>
                      <a:pt x="2" y="42"/>
                    </a:lnTo>
                    <a:lnTo>
                      <a:pt x="1" y="48"/>
                    </a:lnTo>
                    <a:lnTo>
                      <a:pt x="0" y="55"/>
                    </a:lnTo>
                    <a:lnTo>
                      <a:pt x="1" y="61"/>
                    </a:lnTo>
                    <a:lnTo>
                      <a:pt x="2" y="66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80"/>
                    </a:lnTo>
                    <a:lnTo>
                      <a:pt x="8" y="84"/>
                    </a:lnTo>
                    <a:lnTo>
                      <a:pt x="12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1" y="96"/>
                    </a:lnTo>
                    <a:lnTo>
                      <a:pt x="26" y="98"/>
                    </a:lnTo>
                    <a:lnTo>
                      <a:pt x="30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8" y="103"/>
                    </a:lnTo>
                    <a:lnTo>
                      <a:pt x="64" y="103"/>
                    </a:lnTo>
                    <a:lnTo>
                      <a:pt x="68" y="102"/>
                    </a:lnTo>
                    <a:lnTo>
                      <a:pt x="74" y="99"/>
                    </a:lnTo>
                    <a:lnTo>
                      <a:pt x="78" y="98"/>
                    </a:lnTo>
                    <a:lnTo>
                      <a:pt x="82" y="95"/>
                    </a:lnTo>
                    <a:lnTo>
                      <a:pt x="86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5" y="82"/>
                    </a:lnTo>
                    <a:lnTo>
                      <a:pt x="97" y="78"/>
                    </a:lnTo>
                    <a:lnTo>
                      <a:pt x="100" y="73"/>
                    </a:lnTo>
                    <a:lnTo>
                      <a:pt x="101" y="68"/>
                    </a:lnTo>
                    <a:lnTo>
                      <a:pt x="102" y="63"/>
                    </a:lnTo>
                    <a:lnTo>
                      <a:pt x="103" y="56"/>
                    </a:lnTo>
                    <a:lnTo>
                      <a:pt x="104" y="50"/>
                    </a:lnTo>
                    <a:lnTo>
                      <a:pt x="103" y="44"/>
                    </a:lnTo>
                    <a:lnTo>
                      <a:pt x="102" y="38"/>
                    </a:lnTo>
                    <a:close/>
                    <a:moveTo>
                      <a:pt x="72" y="58"/>
                    </a:moveTo>
                    <a:lnTo>
                      <a:pt x="71" y="68"/>
                    </a:lnTo>
                    <a:lnTo>
                      <a:pt x="70" y="72"/>
                    </a:lnTo>
                    <a:lnTo>
                      <a:pt x="68" y="76"/>
                    </a:lnTo>
                    <a:lnTo>
                      <a:pt x="68" y="79"/>
                    </a:lnTo>
                    <a:lnTo>
                      <a:pt x="67" y="83"/>
                    </a:lnTo>
                    <a:lnTo>
                      <a:pt x="65" y="86"/>
                    </a:lnTo>
                    <a:lnTo>
                      <a:pt x="64" y="88"/>
                    </a:lnTo>
                    <a:lnTo>
                      <a:pt x="62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4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5" y="94"/>
                    </a:lnTo>
                    <a:lnTo>
                      <a:pt x="43" y="93"/>
                    </a:lnTo>
                    <a:lnTo>
                      <a:pt x="41" y="91"/>
                    </a:lnTo>
                    <a:lnTo>
                      <a:pt x="40" y="90"/>
                    </a:lnTo>
                    <a:lnTo>
                      <a:pt x="38" y="87"/>
                    </a:lnTo>
                    <a:lnTo>
                      <a:pt x="36" y="85"/>
                    </a:lnTo>
                    <a:lnTo>
                      <a:pt x="36" y="83"/>
                    </a:lnTo>
                    <a:lnTo>
                      <a:pt x="35" y="79"/>
                    </a:lnTo>
                    <a:lnTo>
                      <a:pt x="33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3"/>
                    </a:lnTo>
                    <a:lnTo>
                      <a:pt x="32" y="59"/>
                    </a:lnTo>
                    <a:lnTo>
                      <a:pt x="32" y="54"/>
                    </a:lnTo>
                    <a:lnTo>
                      <a:pt x="32" y="49"/>
                    </a:lnTo>
                    <a:lnTo>
                      <a:pt x="32" y="43"/>
                    </a:lnTo>
                    <a:lnTo>
                      <a:pt x="32" y="38"/>
                    </a:lnTo>
                    <a:lnTo>
                      <a:pt x="33" y="34"/>
                    </a:lnTo>
                    <a:lnTo>
                      <a:pt x="33" y="30"/>
                    </a:lnTo>
                    <a:lnTo>
                      <a:pt x="35" y="27"/>
                    </a:lnTo>
                    <a:lnTo>
                      <a:pt x="36" y="23"/>
                    </a:lnTo>
                    <a:lnTo>
                      <a:pt x="37" y="21"/>
                    </a:lnTo>
                    <a:lnTo>
                      <a:pt x="38" y="18"/>
                    </a:lnTo>
                    <a:lnTo>
                      <a:pt x="40" y="16"/>
                    </a:lnTo>
                    <a:lnTo>
                      <a:pt x="41" y="14"/>
                    </a:lnTo>
                    <a:lnTo>
                      <a:pt x="44" y="12"/>
                    </a:lnTo>
                    <a:lnTo>
                      <a:pt x="46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7" y="10"/>
                    </a:lnTo>
                    <a:lnTo>
                      <a:pt x="60" y="10"/>
                    </a:lnTo>
                    <a:lnTo>
                      <a:pt x="61" y="11"/>
                    </a:lnTo>
                    <a:lnTo>
                      <a:pt x="63" y="13"/>
                    </a:lnTo>
                    <a:lnTo>
                      <a:pt x="64" y="14"/>
                    </a:lnTo>
                    <a:lnTo>
                      <a:pt x="66" y="16"/>
                    </a:lnTo>
                    <a:lnTo>
                      <a:pt x="67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70" y="27"/>
                    </a:lnTo>
                    <a:lnTo>
                      <a:pt x="71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2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šliḋê">
                <a:extLst>
                  <a:ext uri="{FF2B5EF4-FFF2-40B4-BE49-F238E27FC236}">
                    <a16:creationId xmlns:a16="http://schemas.microsoft.com/office/drawing/2014/main" id="{B771BE66-6A33-384C-86BD-8A3B172900C3}"/>
                  </a:ext>
                </a:extLst>
              </p:cNvPr>
              <p:cNvSpPr/>
              <p:nvPr/>
            </p:nvSpPr>
            <p:spPr bwMode="auto">
              <a:xfrm>
                <a:off x="8245476" y="4013201"/>
                <a:ext cx="111125" cy="250825"/>
              </a:xfrm>
              <a:custGeom>
                <a:avLst/>
                <a:gdLst>
                  <a:gd name="T0" fmla="*/ 70 w 70"/>
                  <a:gd name="T1" fmla="*/ 2 h 158"/>
                  <a:gd name="T2" fmla="*/ 63 w 70"/>
                  <a:gd name="T3" fmla="*/ 0 h 158"/>
                  <a:gd name="T4" fmla="*/ 56 w 70"/>
                  <a:gd name="T5" fmla="*/ 1 h 158"/>
                  <a:gd name="T6" fmla="*/ 50 w 70"/>
                  <a:gd name="T7" fmla="*/ 2 h 158"/>
                  <a:gd name="T8" fmla="*/ 44 w 70"/>
                  <a:gd name="T9" fmla="*/ 4 h 158"/>
                  <a:gd name="T10" fmla="*/ 39 w 70"/>
                  <a:gd name="T11" fmla="*/ 7 h 158"/>
                  <a:gd name="T12" fmla="*/ 34 w 70"/>
                  <a:gd name="T13" fmla="*/ 11 h 158"/>
                  <a:gd name="T14" fmla="*/ 30 w 70"/>
                  <a:gd name="T15" fmla="*/ 17 h 158"/>
                  <a:gd name="T16" fmla="*/ 27 w 70"/>
                  <a:gd name="T17" fmla="*/ 23 h 158"/>
                  <a:gd name="T18" fmla="*/ 23 w 70"/>
                  <a:gd name="T19" fmla="*/ 30 h 158"/>
                  <a:gd name="T20" fmla="*/ 20 w 70"/>
                  <a:gd name="T21" fmla="*/ 38 h 158"/>
                  <a:gd name="T22" fmla="*/ 18 w 70"/>
                  <a:gd name="T23" fmla="*/ 48 h 158"/>
                  <a:gd name="T24" fmla="*/ 16 w 70"/>
                  <a:gd name="T25" fmla="*/ 58 h 158"/>
                  <a:gd name="T26" fmla="*/ 1 w 70"/>
                  <a:gd name="T27" fmla="*/ 61 h 158"/>
                  <a:gd name="T28" fmla="*/ 1 w 70"/>
                  <a:gd name="T29" fmla="*/ 68 h 158"/>
                  <a:gd name="T30" fmla="*/ 16 w 70"/>
                  <a:gd name="T31" fmla="*/ 71 h 158"/>
                  <a:gd name="T32" fmla="*/ 19 w 70"/>
                  <a:gd name="T33" fmla="*/ 158 h 158"/>
                  <a:gd name="T34" fmla="*/ 27 w 70"/>
                  <a:gd name="T35" fmla="*/ 158 h 158"/>
                  <a:gd name="T36" fmla="*/ 34 w 70"/>
                  <a:gd name="T37" fmla="*/ 158 h 158"/>
                  <a:gd name="T38" fmla="*/ 42 w 70"/>
                  <a:gd name="T39" fmla="*/ 158 h 158"/>
                  <a:gd name="T40" fmla="*/ 46 w 70"/>
                  <a:gd name="T41" fmla="*/ 71 h 158"/>
                  <a:gd name="T42" fmla="*/ 64 w 70"/>
                  <a:gd name="T43" fmla="*/ 68 h 158"/>
                  <a:gd name="T44" fmla="*/ 64 w 70"/>
                  <a:gd name="T45" fmla="*/ 61 h 158"/>
                  <a:gd name="T46" fmla="*/ 44 w 70"/>
                  <a:gd name="T47" fmla="*/ 58 h 158"/>
                  <a:gd name="T48" fmla="*/ 40 w 70"/>
                  <a:gd name="T49" fmla="*/ 50 h 158"/>
                  <a:gd name="T50" fmla="*/ 37 w 70"/>
                  <a:gd name="T51" fmla="*/ 42 h 158"/>
                  <a:gd name="T52" fmla="*/ 35 w 70"/>
                  <a:gd name="T53" fmla="*/ 36 h 158"/>
                  <a:gd name="T54" fmla="*/ 34 w 70"/>
                  <a:gd name="T55" fmla="*/ 30 h 158"/>
                  <a:gd name="T56" fmla="*/ 35 w 70"/>
                  <a:gd name="T57" fmla="*/ 27 h 158"/>
                  <a:gd name="T58" fmla="*/ 37 w 70"/>
                  <a:gd name="T59" fmla="*/ 26 h 158"/>
                  <a:gd name="T60" fmla="*/ 38 w 70"/>
                  <a:gd name="T61" fmla="*/ 25 h 158"/>
                  <a:gd name="T62" fmla="*/ 41 w 70"/>
                  <a:gd name="T63" fmla="*/ 24 h 158"/>
                  <a:gd name="T64" fmla="*/ 48 w 70"/>
                  <a:gd name="T65" fmla="*/ 23 h 158"/>
                  <a:gd name="T66" fmla="*/ 58 w 70"/>
                  <a:gd name="T67" fmla="*/ 25 h 158"/>
                  <a:gd name="T68" fmla="*/ 66 w 70"/>
                  <a:gd name="T69" fmla="*/ 29 h 158"/>
                  <a:gd name="T70" fmla="*/ 69 w 70"/>
                  <a:gd name="T71" fmla="*/ 22 h 158"/>
                  <a:gd name="T72" fmla="*/ 70 w 70"/>
                  <a:gd name="T73" fmla="*/ 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158">
                    <a:moveTo>
                      <a:pt x="70" y="8"/>
                    </a:moveTo>
                    <a:lnTo>
                      <a:pt x="70" y="2"/>
                    </a:lnTo>
                    <a:lnTo>
                      <a:pt x="66" y="1"/>
                    </a:lnTo>
                    <a:lnTo>
                      <a:pt x="63" y="0"/>
                    </a:lnTo>
                    <a:lnTo>
                      <a:pt x="59" y="0"/>
                    </a:lnTo>
                    <a:lnTo>
                      <a:pt x="56" y="1"/>
                    </a:lnTo>
                    <a:lnTo>
                      <a:pt x="53" y="1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4" y="4"/>
                    </a:lnTo>
                    <a:lnTo>
                      <a:pt x="42" y="6"/>
                    </a:lnTo>
                    <a:lnTo>
                      <a:pt x="39" y="7"/>
                    </a:lnTo>
                    <a:lnTo>
                      <a:pt x="37" y="9"/>
                    </a:lnTo>
                    <a:lnTo>
                      <a:pt x="34" y="11"/>
                    </a:lnTo>
                    <a:lnTo>
                      <a:pt x="33" y="14"/>
                    </a:lnTo>
                    <a:lnTo>
                      <a:pt x="30" y="17"/>
                    </a:lnTo>
                    <a:lnTo>
                      <a:pt x="29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0"/>
                    </a:lnTo>
                    <a:lnTo>
                      <a:pt x="22" y="34"/>
                    </a:lnTo>
                    <a:lnTo>
                      <a:pt x="20" y="38"/>
                    </a:lnTo>
                    <a:lnTo>
                      <a:pt x="18" y="43"/>
                    </a:lnTo>
                    <a:lnTo>
                      <a:pt x="18" y="48"/>
                    </a:lnTo>
                    <a:lnTo>
                      <a:pt x="17" y="53"/>
                    </a:lnTo>
                    <a:lnTo>
                      <a:pt x="16" y="58"/>
                    </a:lnTo>
                    <a:lnTo>
                      <a:pt x="0" y="58"/>
                    </a:lnTo>
                    <a:lnTo>
                      <a:pt x="1" y="61"/>
                    </a:lnTo>
                    <a:lnTo>
                      <a:pt x="1" y="65"/>
                    </a:lnTo>
                    <a:lnTo>
                      <a:pt x="1" y="68"/>
                    </a:lnTo>
                    <a:lnTo>
                      <a:pt x="0" y="71"/>
                    </a:lnTo>
                    <a:lnTo>
                      <a:pt x="16" y="71"/>
                    </a:lnTo>
                    <a:lnTo>
                      <a:pt x="16" y="158"/>
                    </a:lnTo>
                    <a:lnTo>
                      <a:pt x="19" y="158"/>
                    </a:lnTo>
                    <a:lnTo>
                      <a:pt x="23" y="158"/>
                    </a:lnTo>
                    <a:lnTo>
                      <a:pt x="27" y="158"/>
                    </a:lnTo>
                    <a:lnTo>
                      <a:pt x="30" y="158"/>
                    </a:lnTo>
                    <a:lnTo>
                      <a:pt x="34" y="158"/>
                    </a:lnTo>
                    <a:lnTo>
                      <a:pt x="38" y="158"/>
                    </a:lnTo>
                    <a:lnTo>
                      <a:pt x="42" y="158"/>
                    </a:lnTo>
                    <a:lnTo>
                      <a:pt x="46" y="158"/>
                    </a:lnTo>
                    <a:lnTo>
                      <a:pt x="46" y="71"/>
                    </a:lnTo>
                    <a:lnTo>
                      <a:pt x="65" y="71"/>
                    </a:lnTo>
                    <a:lnTo>
                      <a:pt x="64" y="68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5" y="58"/>
                    </a:lnTo>
                    <a:lnTo>
                      <a:pt x="44" y="58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38" y="46"/>
                    </a:lnTo>
                    <a:lnTo>
                      <a:pt x="37" y="42"/>
                    </a:lnTo>
                    <a:lnTo>
                      <a:pt x="36" y="39"/>
                    </a:lnTo>
                    <a:lnTo>
                      <a:pt x="35" y="36"/>
                    </a:lnTo>
                    <a:lnTo>
                      <a:pt x="35" y="33"/>
                    </a:lnTo>
                    <a:lnTo>
                      <a:pt x="34" y="30"/>
                    </a:lnTo>
                    <a:lnTo>
                      <a:pt x="35" y="29"/>
                    </a:lnTo>
                    <a:lnTo>
                      <a:pt x="35" y="27"/>
                    </a:lnTo>
                    <a:lnTo>
                      <a:pt x="36" y="26"/>
                    </a:lnTo>
                    <a:lnTo>
                      <a:pt x="37" y="26"/>
                    </a:lnTo>
                    <a:lnTo>
                      <a:pt x="38" y="26"/>
                    </a:lnTo>
                    <a:lnTo>
                      <a:pt x="38" y="25"/>
                    </a:lnTo>
                    <a:lnTo>
                      <a:pt x="39" y="24"/>
                    </a:lnTo>
                    <a:lnTo>
                      <a:pt x="41" y="24"/>
                    </a:lnTo>
                    <a:lnTo>
                      <a:pt x="44" y="23"/>
                    </a:lnTo>
                    <a:lnTo>
                      <a:pt x="48" y="23"/>
                    </a:lnTo>
                    <a:lnTo>
                      <a:pt x="53" y="24"/>
                    </a:lnTo>
                    <a:lnTo>
                      <a:pt x="58" y="25"/>
                    </a:lnTo>
                    <a:lnTo>
                      <a:pt x="62" y="27"/>
                    </a:lnTo>
                    <a:lnTo>
                      <a:pt x="66" y="29"/>
                    </a:lnTo>
                    <a:lnTo>
                      <a:pt x="70" y="28"/>
                    </a:lnTo>
                    <a:lnTo>
                      <a:pt x="69" y="22"/>
                    </a:lnTo>
                    <a:lnTo>
                      <a:pt x="69" y="14"/>
                    </a:lnTo>
                    <a:lnTo>
                      <a:pt x="7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ŝlîḑè">
                <a:extLst>
                  <a:ext uri="{FF2B5EF4-FFF2-40B4-BE49-F238E27FC236}">
                    <a16:creationId xmlns:a16="http://schemas.microsoft.com/office/drawing/2014/main" id="{F881A244-2D64-C44B-8F34-F96ED565468F}"/>
                  </a:ext>
                </a:extLst>
              </p:cNvPr>
              <p:cNvSpPr/>
              <p:nvPr/>
            </p:nvSpPr>
            <p:spPr bwMode="auto">
              <a:xfrm>
                <a:off x="8445501" y="4038601"/>
                <a:ext cx="171450" cy="225425"/>
              </a:xfrm>
              <a:custGeom>
                <a:avLst/>
                <a:gdLst>
                  <a:gd name="T0" fmla="*/ 107 w 108"/>
                  <a:gd name="T1" fmla="*/ 2 h 142"/>
                  <a:gd name="T2" fmla="*/ 108 w 108"/>
                  <a:gd name="T3" fmla="*/ 0 h 142"/>
                  <a:gd name="T4" fmla="*/ 0 w 108"/>
                  <a:gd name="T5" fmla="*/ 0 h 142"/>
                  <a:gd name="T6" fmla="*/ 0 w 108"/>
                  <a:gd name="T7" fmla="*/ 4 h 142"/>
                  <a:gd name="T8" fmla="*/ 1 w 108"/>
                  <a:gd name="T9" fmla="*/ 8 h 142"/>
                  <a:gd name="T10" fmla="*/ 0 w 108"/>
                  <a:gd name="T11" fmla="*/ 14 h 142"/>
                  <a:gd name="T12" fmla="*/ 0 w 108"/>
                  <a:gd name="T13" fmla="*/ 17 h 142"/>
                  <a:gd name="T14" fmla="*/ 3 w 108"/>
                  <a:gd name="T15" fmla="*/ 17 h 142"/>
                  <a:gd name="T16" fmla="*/ 7 w 108"/>
                  <a:gd name="T17" fmla="*/ 17 h 142"/>
                  <a:gd name="T18" fmla="*/ 16 w 108"/>
                  <a:gd name="T19" fmla="*/ 16 h 142"/>
                  <a:gd name="T20" fmla="*/ 25 w 108"/>
                  <a:gd name="T21" fmla="*/ 15 h 142"/>
                  <a:gd name="T22" fmla="*/ 32 w 108"/>
                  <a:gd name="T23" fmla="*/ 15 h 142"/>
                  <a:gd name="T24" fmla="*/ 39 w 108"/>
                  <a:gd name="T25" fmla="*/ 14 h 142"/>
                  <a:gd name="T26" fmla="*/ 39 w 108"/>
                  <a:gd name="T27" fmla="*/ 142 h 142"/>
                  <a:gd name="T28" fmla="*/ 43 w 108"/>
                  <a:gd name="T29" fmla="*/ 142 h 142"/>
                  <a:gd name="T30" fmla="*/ 47 w 108"/>
                  <a:gd name="T31" fmla="*/ 142 h 142"/>
                  <a:gd name="T32" fmla="*/ 51 w 108"/>
                  <a:gd name="T33" fmla="*/ 142 h 142"/>
                  <a:gd name="T34" fmla="*/ 55 w 108"/>
                  <a:gd name="T35" fmla="*/ 142 h 142"/>
                  <a:gd name="T36" fmla="*/ 58 w 108"/>
                  <a:gd name="T37" fmla="*/ 142 h 142"/>
                  <a:gd name="T38" fmla="*/ 62 w 108"/>
                  <a:gd name="T39" fmla="*/ 142 h 142"/>
                  <a:gd name="T40" fmla="*/ 66 w 108"/>
                  <a:gd name="T41" fmla="*/ 142 h 142"/>
                  <a:gd name="T42" fmla="*/ 70 w 108"/>
                  <a:gd name="T43" fmla="*/ 142 h 142"/>
                  <a:gd name="T44" fmla="*/ 70 w 108"/>
                  <a:gd name="T45" fmla="*/ 14 h 142"/>
                  <a:gd name="T46" fmla="*/ 75 w 108"/>
                  <a:gd name="T47" fmla="*/ 15 h 142"/>
                  <a:gd name="T48" fmla="*/ 81 w 108"/>
                  <a:gd name="T49" fmla="*/ 15 h 142"/>
                  <a:gd name="T50" fmla="*/ 88 w 108"/>
                  <a:gd name="T51" fmla="*/ 15 h 142"/>
                  <a:gd name="T52" fmla="*/ 96 w 108"/>
                  <a:gd name="T53" fmla="*/ 16 h 142"/>
                  <a:gd name="T54" fmla="*/ 98 w 108"/>
                  <a:gd name="T55" fmla="*/ 17 h 142"/>
                  <a:gd name="T56" fmla="*/ 101 w 108"/>
                  <a:gd name="T57" fmla="*/ 17 h 142"/>
                  <a:gd name="T58" fmla="*/ 104 w 108"/>
                  <a:gd name="T59" fmla="*/ 17 h 142"/>
                  <a:gd name="T60" fmla="*/ 108 w 108"/>
                  <a:gd name="T61" fmla="*/ 17 h 142"/>
                  <a:gd name="T62" fmla="*/ 107 w 108"/>
                  <a:gd name="T63" fmla="*/ 15 h 142"/>
                  <a:gd name="T64" fmla="*/ 107 w 108"/>
                  <a:gd name="T65" fmla="*/ 14 h 142"/>
                  <a:gd name="T66" fmla="*/ 107 w 108"/>
                  <a:gd name="T67" fmla="*/ 11 h 142"/>
                  <a:gd name="T68" fmla="*/ 107 w 108"/>
                  <a:gd name="T69" fmla="*/ 8 h 142"/>
                  <a:gd name="T70" fmla="*/ 107 w 108"/>
                  <a:gd name="T71" fmla="*/ 6 h 142"/>
                  <a:gd name="T72" fmla="*/ 107 w 108"/>
                  <a:gd name="T73" fmla="*/ 4 h 142"/>
                  <a:gd name="T74" fmla="*/ 107 w 108"/>
                  <a:gd name="T75" fmla="*/ 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42">
                    <a:moveTo>
                      <a:pt x="107" y="2"/>
                    </a:moveTo>
                    <a:lnTo>
                      <a:pt x="108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3" y="17"/>
                    </a:lnTo>
                    <a:lnTo>
                      <a:pt x="7" y="17"/>
                    </a:lnTo>
                    <a:lnTo>
                      <a:pt x="16" y="16"/>
                    </a:lnTo>
                    <a:lnTo>
                      <a:pt x="25" y="15"/>
                    </a:lnTo>
                    <a:lnTo>
                      <a:pt x="32" y="15"/>
                    </a:lnTo>
                    <a:lnTo>
                      <a:pt x="39" y="14"/>
                    </a:lnTo>
                    <a:lnTo>
                      <a:pt x="39" y="142"/>
                    </a:lnTo>
                    <a:lnTo>
                      <a:pt x="43" y="142"/>
                    </a:lnTo>
                    <a:lnTo>
                      <a:pt x="47" y="142"/>
                    </a:lnTo>
                    <a:lnTo>
                      <a:pt x="51" y="142"/>
                    </a:lnTo>
                    <a:lnTo>
                      <a:pt x="55" y="142"/>
                    </a:lnTo>
                    <a:lnTo>
                      <a:pt x="58" y="142"/>
                    </a:lnTo>
                    <a:lnTo>
                      <a:pt x="62" y="142"/>
                    </a:lnTo>
                    <a:lnTo>
                      <a:pt x="66" y="142"/>
                    </a:lnTo>
                    <a:lnTo>
                      <a:pt x="70" y="142"/>
                    </a:lnTo>
                    <a:lnTo>
                      <a:pt x="70" y="14"/>
                    </a:lnTo>
                    <a:lnTo>
                      <a:pt x="75" y="15"/>
                    </a:lnTo>
                    <a:lnTo>
                      <a:pt x="81" y="15"/>
                    </a:lnTo>
                    <a:lnTo>
                      <a:pt x="88" y="15"/>
                    </a:lnTo>
                    <a:lnTo>
                      <a:pt x="96" y="16"/>
                    </a:lnTo>
                    <a:lnTo>
                      <a:pt x="98" y="17"/>
                    </a:lnTo>
                    <a:lnTo>
                      <a:pt x="101" y="17"/>
                    </a:lnTo>
                    <a:lnTo>
                      <a:pt x="104" y="17"/>
                    </a:lnTo>
                    <a:lnTo>
                      <a:pt x="108" y="17"/>
                    </a:lnTo>
                    <a:lnTo>
                      <a:pt x="107" y="15"/>
                    </a:lnTo>
                    <a:lnTo>
                      <a:pt x="107" y="14"/>
                    </a:lnTo>
                    <a:lnTo>
                      <a:pt x="107" y="11"/>
                    </a:lnTo>
                    <a:lnTo>
                      <a:pt x="107" y="8"/>
                    </a:lnTo>
                    <a:lnTo>
                      <a:pt x="107" y="6"/>
                    </a:lnTo>
                    <a:lnTo>
                      <a:pt x="107" y="4"/>
                    </a:lnTo>
                    <a:lnTo>
                      <a:pt x="10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ṡḷiďè">
                <a:extLst>
                  <a:ext uri="{FF2B5EF4-FFF2-40B4-BE49-F238E27FC236}">
                    <a16:creationId xmlns:a16="http://schemas.microsoft.com/office/drawing/2014/main" id="{C557343B-292E-8E4A-A24D-8151C8499C79}"/>
                  </a:ext>
                </a:extLst>
              </p:cNvPr>
              <p:cNvSpPr/>
              <p:nvPr/>
            </p:nvSpPr>
            <p:spPr bwMode="auto">
              <a:xfrm>
                <a:off x="8653463" y="4102101"/>
                <a:ext cx="142875" cy="163513"/>
              </a:xfrm>
              <a:custGeom>
                <a:avLst/>
                <a:gdLst>
                  <a:gd name="T0" fmla="*/ 89 w 90"/>
                  <a:gd name="T1" fmla="*/ 30 h 103"/>
                  <a:gd name="T2" fmla="*/ 85 w 90"/>
                  <a:gd name="T3" fmla="*/ 21 h 103"/>
                  <a:gd name="T4" fmla="*/ 81 w 90"/>
                  <a:gd name="T5" fmla="*/ 14 h 103"/>
                  <a:gd name="T6" fmla="*/ 75 w 90"/>
                  <a:gd name="T7" fmla="*/ 8 h 103"/>
                  <a:gd name="T8" fmla="*/ 67 w 90"/>
                  <a:gd name="T9" fmla="*/ 4 h 103"/>
                  <a:gd name="T10" fmla="*/ 58 w 90"/>
                  <a:gd name="T11" fmla="*/ 1 h 103"/>
                  <a:gd name="T12" fmla="*/ 48 w 90"/>
                  <a:gd name="T13" fmla="*/ 0 h 103"/>
                  <a:gd name="T14" fmla="*/ 37 w 90"/>
                  <a:gd name="T15" fmla="*/ 1 h 103"/>
                  <a:gd name="T16" fmla="*/ 27 w 90"/>
                  <a:gd name="T17" fmla="*/ 4 h 103"/>
                  <a:gd name="T18" fmla="*/ 19 w 90"/>
                  <a:gd name="T19" fmla="*/ 8 h 103"/>
                  <a:gd name="T20" fmla="*/ 13 w 90"/>
                  <a:gd name="T21" fmla="*/ 14 h 103"/>
                  <a:gd name="T22" fmla="*/ 7 w 90"/>
                  <a:gd name="T23" fmla="*/ 21 h 103"/>
                  <a:gd name="T24" fmla="*/ 3 w 90"/>
                  <a:gd name="T25" fmla="*/ 29 h 103"/>
                  <a:gd name="T26" fmla="*/ 1 w 90"/>
                  <a:gd name="T27" fmla="*/ 38 h 103"/>
                  <a:gd name="T28" fmla="*/ 0 w 90"/>
                  <a:gd name="T29" fmla="*/ 50 h 103"/>
                  <a:gd name="T30" fmla="*/ 1 w 90"/>
                  <a:gd name="T31" fmla="*/ 63 h 103"/>
                  <a:gd name="T32" fmla="*/ 3 w 90"/>
                  <a:gd name="T33" fmla="*/ 73 h 103"/>
                  <a:gd name="T34" fmla="*/ 8 w 90"/>
                  <a:gd name="T35" fmla="*/ 82 h 103"/>
                  <a:gd name="T36" fmla="*/ 13 w 90"/>
                  <a:gd name="T37" fmla="*/ 90 h 103"/>
                  <a:gd name="T38" fmla="*/ 21 w 90"/>
                  <a:gd name="T39" fmla="*/ 95 h 103"/>
                  <a:gd name="T40" fmla="*/ 29 w 90"/>
                  <a:gd name="T41" fmla="*/ 99 h 103"/>
                  <a:gd name="T42" fmla="*/ 40 w 90"/>
                  <a:gd name="T43" fmla="*/ 103 h 103"/>
                  <a:gd name="T44" fmla="*/ 52 w 90"/>
                  <a:gd name="T45" fmla="*/ 103 h 103"/>
                  <a:gd name="T46" fmla="*/ 60 w 90"/>
                  <a:gd name="T47" fmla="*/ 103 h 103"/>
                  <a:gd name="T48" fmla="*/ 68 w 90"/>
                  <a:gd name="T49" fmla="*/ 102 h 103"/>
                  <a:gd name="T50" fmla="*/ 75 w 90"/>
                  <a:gd name="T51" fmla="*/ 99 h 103"/>
                  <a:gd name="T52" fmla="*/ 82 w 90"/>
                  <a:gd name="T53" fmla="*/ 95 h 103"/>
                  <a:gd name="T54" fmla="*/ 84 w 90"/>
                  <a:gd name="T55" fmla="*/ 82 h 103"/>
                  <a:gd name="T56" fmla="*/ 78 w 90"/>
                  <a:gd name="T57" fmla="*/ 86 h 103"/>
                  <a:gd name="T58" fmla="*/ 72 w 90"/>
                  <a:gd name="T59" fmla="*/ 89 h 103"/>
                  <a:gd name="T60" fmla="*/ 65 w 90"/>
                  <a:gd name="T61" fmla="*/ 91 h 103"/>
                  <a:gd name="T62" fmla="*/ 59 w 90"/>
                  <a:gd name="T63" fmla="*/ 91 h 103"/>
                  <a:gd name="T64" fmla="*/ 52 w 90"/>
                  <a:gd name="T65" fmla="*/ 91 h 103"/>
                  <a:gd name="T66" fmla="*/ 46 w 90"/>
                  <a:gd name="T67" fmla="*/ 89 h 103"/>
                  <a:gd name="T68" fmla="*/ 41 w 90"/>
                  <a:gd name="T69" fmla="*/ 86 h 103"/>
                  <a:gd name="T70" fmla="*/ 37 w 90"/>
                  <a:gd name="T71" fmla="*/ 82 h 103"/>
                  <a:gd name="T72" fmla="*/ 33 w 90"/>
                  <a:gd name="T73" fmla="*/ 76 h 103"/>
                  <a:gd name="T74" fmla="*/ 32 w 90"/>
                  <a:gd name="T75" fmla="*/ 70 h 103"/>
                  <a:gd name="T76" fmla="*/ 31 w 90"/>
                  <a:gd name="T77" fmla="*/ 62 h 103"/>
                  <a:gd name="T78" fmla="*/ 30 w 90"/>
                  <a:gd name="T79" fmla="*/ 52 h 103"/>
                  <a:gd name="T80" fmla="*/ 90 w 90"/>
                  <a:gd name="T81" fmla="*/ 46 h 103"/>
                  <a:gd name="T82" fmla="*/ 89 w 90"/>
                  <a:gd name="T83" fmla="*/ 34 h 103"/>
                  <a:gd name="T84" fmla="*/ 31 w 90"/>
                  <a:gd name="T85" fmla="*/ 34 h 103"/>
                  <a:gd name="T86" fmla="*/ 33 w 90"/>
                  <a:gd name="T87" fmla="*/ 26 h 103"/>
                  <a:gd name="T88" fmla="*/ 33 w 90"/>
                  <a:gd name="T89" fmla="*/ 20 h 103"/>
                  <a:gd name="T90" fmla="*/ 36 w 90"/>
                  <a:gd name="T91" fmla="*/ 16 h 103"/>
                  <a:gd name="T92" fmla="*/ 39 w 90"/>
                  <a:gd name="T93" fmla="*/ 12 h 103"/>
                  <a:gd name="T94" fmla="*/ 42 w 90"/>
                  <a:gd name="T95" fmla="*/ 10 h 103"/>
                  <a:gd name="T96" fmla="*/ 45 w 90"/>
                  <a:gd name="T97" fmla="*/ 9 h 103"/>
                  <a:gd name="T98" fmla="*/ 49 w 90"/>
                  <a:gd name="T99" fmla="*/ 9 h 103"/>
                  <a:gd name="T100" fmla="*/ 52 w 90"/>
                  <a:gd name="T101" fmla="*/ 10 h 103"/>
                  <a:gd name="T102" fmla="*/ 55 w 90"/>
                  <a:gd name="T103" fmla="*/ 12 h 103"/>
                  <a:gd name="T104" fmla="*/ 57 w 90"/>
                  <a:gd name="T105" fmla="*/ 16 h 103"/>
                  <a:gd name="T106" fmla="*/ 60 w 90"/>
                  <a:gd name="T107" fmla="*/ 22 h 103"/>
                  <a:gd name="T108" fmla="*/ 61 w 90"/>
                  <a:gd name="T109" fmla="*/ 34 h 103"/>
                  <a:gd name="T110" fmla="*/ 30 w 90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03">
                    <a:moveTo>
                      <a:pt x="89" y="34"/>
                    </a:moveTo>
                    <a:lnTo>
                      <a:pt x="89" y="30"/>
                    </a:lnTo>
                    <a:lnTo>
                      <a:pt x="87" y="26"/>
                    </a:lnTo>
                    <a:lnTo>
                      <a:pt x="85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8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8" y="1"/>
                    </a:lnTo>
                    <a:lnTo>
                      <a:pt x="53" y="0"/>
                    </a:lnTo>
                    <a:lnTo>
                      <a:pt x="48" y="0"/>
                    </a:lnTo>
                    <a:lnTo>
                      <a:pt x="42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6" y="10"/>
                    </a:lnTo>
                    <a:lnTo>
                      <a:pt x="13" y="14"/>
                    </a:lnTo>
                    <a:lnTo>
                      <a:pt x="9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8" y="82"/>
                    </a:lnTo>
                    <a:lnTo>
                      <a:pt x="10" y="86"/>
                    </a:lnTo>
                    <a:lnTo>
                      <a:pt x="13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29" y="99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8" y="97"/>
                    </a:lnTo>
                    <a:lnTo>
                      <a:pt x="82" y="95"/>
                    </a:lnTo>
                    <a:lnTo>
                      <a:pt x="86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6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6" y="79"/>
                    </a:lnTo>
                    <a:lnTo>
                      <a:pt x="33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0" y="57"/>
                    </a:lnTo>
                    <a:lnTo>
                      <a:pt x="30" y="52"/>
                    </a:lnTo>
                    <a:lnTo>
                      <a:pt x="90" y="52"/>
                    </a:lnTo>
                    <a:lnTo>
                      <a:pt x="90" y="46"/>
                    </a:lnTo>
                    <a:lnTo>
                      <a:pt x="90" y="40"/>
                    </a:lnTo>
                    <a:lnTo>
                      <a:pt x="89" y="34"/>
                    </a:lnTo>
                    <a:close/>
                    <a:moveTo>
                      <a:pt x="30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3" y="26"/>
                    </a:lnTo>
                    <a:lnTo>
                      <a:pt x="33" y="22"/>
                    </a:lnTo>
                    <a:lnTo>
                      <a:pt x="33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7" y="14"/>
                    </a:lnTo>
                    <a:lnTo>
                      <a:pt x="39" y="12"/>
                    </a:lnTo>
                    <a:lnTo>
                      <a:pt x="41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49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3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7" y="18"/>
                    </a:lnTo>
                    <a:lnTo>
                      <a:pt x="60" y="22"/>
                    </a:lnTo>
                    <a:lnTo>
                      <a:pt x="61" y="28"/>
                    </a:lnTo>
                    <a:lnTo>
                      <a:pt x="61" y="34"/>
                    </a:lnTo>
                    <a:lnTo>
                      <a:pt x="61" y="42"/>
                    </a:lnTo>
                    <a:lnTo>
                      <a:pt x="30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sļîdé">
                <a:extLst>
                  <a:ext uri="{FF2B5EF4-FFF2-40B4-BE49-F238E27FC236}">
                    <a16:creationId xmlns:a16="http://schemas.microsoft.com/office/drawing/2014/main" id="{64A0589C-C2E9-AF41-BADE-F75F3E64696F}"/>
                  </a:ext>
                </a:extLst>
              </p:cNvPr>
              <p:cNvSpPr/>
              <p:nvPr/>
            </p:nvSpPr>
            <p:spPr bwMode="auto">
              <a:xfrm>
                <a:off x="8840788" y="4102101"/>
                <a:ext cx="144463" cy="163513"/>
              </a:xfrm>
              <a:custGeom>
                <a:avLst/>
                <a:gdLst>
                  <a:gd name="T0" fmla="*/ 32 w 91"/>
                  <a:gd name="T1" fmla="*/ 41 h 103"/>
                  <a:gd name="T2" fmla="*/ 33 w 91"/>
                  <a:gd name="T3" fmla="*/ 33 h 103"/>
                  <a:gd name="T4" fmla="*/ 36 w 91"/>
                  <a:gd name="T5" fmla="*/ 26 h 103"/>
                  <a:gd name="T6" fmla="*/ 38 w 91"/>
                  <a:gd name="T7" fmla="*/ 20 h 103"/>
                  <a:gd name="T8" fmla="*/ 42 w 91"/>
                  <a:gd name="T9" fmla="*/ 16 h 103"/>
                  <a:gd name="T10" fmla="*/ 46 w 91"/>
                  <a:gd name="T11" fmla="*/ 12 h 103"/>
                  <a:gd name="T12" fmla="*/ 51 w 91"/>
                  <a:gd name="T13" fmla="*/ 10 h 103"/>
                  <a:gd name="T14" fmla="*/ 56 w 91"/>
                  <a:gd name="T15" fmla="*/ 9 h 103"/>
                  <a:gd name="T16" fmla="*/ 64 w 91"/>
                  <a:gd name="T17" fmla="*/ 10 h 103"/>
                  <a:gd name="T18" fmla="*/ 68 w 91"/>
                  <a:gd name="T19" fmla="*/ 13 h 103"/>
                  <a:gd name="T20" fmla="*/ 70 w 91"/>
                  <a:gd name="T21" fmla="*/ 15 h 103"/>
                  <a:gd name="T22" fmla="*/ 75 w 91"/>
                  <a:gd name="T23" fmla="*/ 22 h 103"/>
                  <a:gd name="T24" fmla="*/ 78 w 91"/>
                  <a:gd name="T25" fmla="*/ 31 h 103"/>
                  <a:gd name="T26" fmla="*/ 91 w 91"/>
                  <a:gd name="T27" fmla="*/ 9 h 103"/>
                  <a:gd name="T28" fmla="*/ 84 w 91"/>
                  <a:gd name="T29" fmla="*/ 5 h 103"/>
                  <a:gd name="T30" fmla="*/ 75 w 91"/>
                  <a:gd name="T31" fmla="*/ 2 h 103"/>
                  <a:gd name="T32" fmla="*/ 65 w 91"/>
                  <a:gd name="T33" fmla="*/ 1 h 103"/>
                  <a:gd name="T34" fmla="*/ 55 w 91"/>
                  <a:gd name="T35" fmla="*/ 0 h 103"/>
                  <a:gd name="T36" fmla="*/ 43 w 91"/>
                  <a:gd name="T37" fmla="*/ 2 h 103"/>
                  <a:gd name="T38" fmla="*/ 32 w 91"/>
                  <a:gd name="T39" fmla="*/ 5 h 103"/>
                  <a:gd name="T40" fmla="*/ 23 w 91"/>
                  <a:gd name="T41" fmla="*/ 9 h 103"/>
                  <a:gd name="T42" fmla="*/ 15 w 91"/>
                  <a:gd name="T43" fmla="*/ 15 h 103"/>
                  <a:gd name="T44" fmla="*/ 9 w 91"/>
                  <a:gd name="T45" fmla="*/ 22 h 103"/>
                  <a:gd name="T46" fmla="*/ 4 w 91"/>
                  <a:gd name="T47" fmla="*/ 31 h 103"/>
                  <a:gd name="T48" fmla="*/ 1 w 91"/>
                  <a:gd name="T49" fmla="*/ 42 h 103"/>
                  <a:gd name="T50" fmla="*/ 0 w 91"/>
                  <a:gd name="T51" fmla="*/ 54 h 103"/>
                  <a:gd name="T52" fmla="*/ 1 w 91"/>
                  <a:gd name="T53" fmla="*/ 65 h 103"/>
                  <a:gd name="T54" fmla="*/ 4 w 91"/>
                  <a:gd name="T55" fmla="*/ 75 h 103"/>
                  <a:gd name="T56" fmla="*/ 8 w 91"/>
                  <a:gd name="T57" fmla="*/ 83 h 103"/>
                  <a:gd name="T58" fmla="*/ 14 w 91"/>
                  <a:gd name="T59" fmla="*/ 91 h 103"/>
                  <a:gd name="T60" fmla="*/ 22 w 91"/>
                  <a:gd name="T61" fmla="*/ 96 h 103"/>
                  <a:gd name="T62" fmla="*/ 32 w 91"/>
                  <a:gd name="T63" fmla="*/ 100 h 103"/>
                  <a:gd name="T64" fmla="*/ 42 w 91"/>
                  <a:gd name="T65" fmla="*/ 103 h 103"/>
                  <a:gd name="T66" fmla="*/ 55 w 91"/>
                  <a:gd name="T67" fmla="*/ 103 h 103"/>
                  <a:gd name="T68" fmla="*/ 72 w 91"/>
                  <a:gd name="T69" fmla="*/ 102 h 103"/>
                  <a:gd name="T70" fmla="*/ 77 w 91"/>
                  <a:gd name="T71" fmla="*/ 99 h 103"/>
                  <a:gd name="T72" fmla="*/ 83 w 91"/>
                  <a:gd name="T73" fmla="*/ 97 h 103"/>
                  <a:gd name="T74" fmla="*/ 84 w 91"/>
                  <a:gd name="T75" fmla="*/ 82 h 103"/>
                  <a:gd name="T76" fmla="*/ 80 w 91"/>
                  <a:gd name="T77" fmla="*/ 86 h 103"/>
                  <a:gd name="T78" fmla="*/ 74 w 91"/>
                  <a:gd name="T79" fmla="*/ 89 h 103"/>
                  <a:gd name="T80" fmla="*/ 68 w 91"/>
                  <a:gd name="T81" fmla="*/ 91 h 103"/>
                  <a:gd name="T82" fmla="*/ 62 w 91"/>
                  <a:gd name="T83" fmla="*/ 91 h 103"/>
                  <a:gd name="T84" fmla="*/ 55 w 91"/>
                  <a:gd name="T85" fmla="*/ 91 h 103"/>
                  <a:gd name="T86" fmla="*/ 48 w 91"/>
                  <a:gd name="T87" fmla="*/ 89 h 103"/>
                  <a:gd name="T88" fmla="*/ 43 w 91"/>
                  <a:gd name="T89" fmla="*/ 86 h 103"/>
                  <a:gd name="T90" fmla="*/ 38 w 91"/>
                  <a:gd name="T91" fmla="*/ 81 h 103"/>
                  <a:gd name="T92" fmla="*/ 35 w 91"/>
                  <a:gd name="T93" fmla="*/ 75 h 103"/>
                  <a:gd name="T94" fmla="*/ 32 w 91"/>
                  <a:gd name="T95" fmla="*/ 68 h 103"/>
                  <a:gd name="T96" fmla="*/ 31 w 91"/>
                  <a:gd name="T97" fmla="*/ 60 h 103"/>
                  <a:gd name="T98" fmla="*/ 31 w 91"/>
                  <a:gd name="T99" fmla="*/ 51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1" h="103">
                    <a:moveTo>
                      <a:pt x="31" y="46"/>
                    </a:moveTo>
                    <a:lnTo>
                      <a:pt x="32" y="41"/>
                    </a:lnTo>
                    <a:lnTo>
                      <a:pt x="32" y="37"/>
                    </a:lnTo>
                    <a:lnTo>
                      <a:pt x="33" y="33"/>
                    </a:lnTo>
                    <a:lnTo>
                      <a:pt x="34" y="29"/>
                    </a:lnTo>
                    <a:lnTo>
                      <a:pt x="36" y="26"/>
                    </a:lnTo>
                    <a:lnTo>
                      <a:pt x="36" y="23"/>
                    </a:lnTo>
                    <a:lnTo>
                      <a:pt x="38" y="20"/>
                    </a:lnTo>
                    <a:lnTo>
                      <a:pt x="40" y="18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6" y="12"/>
                    </a:lnTo>
                    <a:lnTo>
                      <a:pt x="48" y="10"/>
                    </a:lnTo>
                    <a:lnTo>
                      <a:pt x="51" y="10"/>
                    </a:lnTo>
                    <a:lnTo>
                      <a:pt x="53" y="9"/>
                    </a:lnTo>
                    <a:lnTo>
                      <a:pt x="56" y="9"/>
                    </a:lnTo>
                    <a:lnTo>
                      <a:pt x="60" y="10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68" y="13"/>
                    </a:lnTo>
                    <a:lnTo>
                      <a:pt x="68" y="14"/>
                    </a:lnTo>
                    <a:lnTo>
                      <a:pt x="70" y="15"/>
                    </a:lnTo>
                    <a:lnTo>
                      <a:pt x="72" y="18"/>
                    </a:lnTo>
                    <a:lnTo>
                      <a:pt x="75" y="22"/>
                    </a:lnTo>
                    <a:lnTo>
                      <a:pt x="76" y="26"/>
                    </a:lnTo>
                    <a:lnTo>
                      <a:pt x="78" y="31"/>
                    </a:lnTo>
                    <a:lnTo>
                      <a:pt x="83" y="31"/>
                    </a:lnTo>
                    <a:lnTo>
                      <a:pt x="91" y="9"/>
                    </a:lnTo>
                    <a:lnTo>
                      <a:pt x="88" y="7"/>
                    </a:lnTo>
                    <a:lnTo>
                      <a:pt x="84" y="5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0" y="2"/>
                    </a:lnTo>
                    <a:lnTo>
                      <a:pt x="65" y="1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48" y="1"/>
                    </a:lnTo>
                    <a:lnTo>
                      <a:pt x="43" y="2"/>
                    </a:lnTo>
                    <a:lnTo>
                      <a:pt x="37" y="3"/>
                    </a:lnTo>
                    <a:lnTo>
                      <a:pt x="32" y="5"/>
                    </a:lnTo>
                    <a:lnTo>
                      <a:pt x="27" y="6"/>
                    </a:lnTo>
                    <a:lnTo>
                      <a:pt x="23" y="9"/>
                    </a:lnTo>
                    <a:lnTo>
                      <a:pt x="19" y="12"/>
                    </a:lnTo>
                    <a:lnTo>
                      <a:pt x="15" y="15"/>
                    </a:lnTo>
                    <a:lnTo>
                      <a:pt x="12" y="18"/>
                    </a:lnTo>
                    <a:lnTo>
                      <a:pt x="9" y="22"/>
                    </a:lnTo>
                    <a:lnTo>
                      <a:pt x="7" y="27"/>
                    </a:lnTo>
                    <a:lnTo>
                      <a:pt x="4" y="31"/>
                    </a:lnTo>
                    <a:lnTo>
                      <a:pt x="3" y="36"/>
                    </a:lnTo>
                    <a:lnTo>
                      <a:pt x="1" y="42"/>
                    </a:lnTo>
                    <a:lnTo>
                      <a:pt x="1" y="47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1" y="65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79"/>
                    </a:lnTo>
                    <a:lnTo>
                      <a:pt x="8" y="83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2" y="96"/>
                    </a:lnTo>
                    <a:lnTo>
                      <a:pt x="27" y="98"/>
                    </a:lnTo>
                    <a:lnTo>
                      <a:pt x="32" y="100"/>
                    </a:lnTo>
                    <a:lnTo>
                      <a:pt x="36" y="102"/>
                    </a:lnTo>
                    <a:lnTo>
                      <a:pt x="42" y="103"/>
                    </a:lnTo>
                    <a:lnTo>
                      <a:pt x="48" y="103"/>
                    </a:lnTo>
                    <a:lnTo>
                      <a:pt x="55" y="103"/>
                    </a:lnTo>
                    <a:lnTo>
                      <a:pt x="64" y="103"/>
                    </a:lnTo>
                    <a:lnTo>
                      <a:pt x="72" y="102"/>
                    </a:lnTo>
                    <a:lnTo>
                      <a:pt x="75" y="100"/>
                    </a:lnTo>
                    <a:lnTo>
                      <a:pt x="77" y="99"/>
                    </a:lnTo>
                    <a:lnTo>
                      <a:pt x="80" y="99"/>
                    </a:lnTo>
                    <a:lnTo>
                      <a:pt x="83" y="97"/>
                    </a:lnTo>
                    <a:lnTo>
                      <a:pt x="88" y="84"/>
                    </a:lnTo>
                    <a:lnTo>
                      <a:pt x="84" y="82"/>
                    </a:lnTo>
                    <a:lnTo>
                      <a:pt x="82" y="84"/>
                    </a:lnTo>
                    <a:lnTo>
                      <a:pt x="80" y="86"/>
                    </a:lnTo>
                    <a:lnTo>
                      <a:pt x="77" y="87"/>
                    </a:lnTo>
                    <a:lnTo>
                      <a:pt x="74" y="89"/>
                    </a:lnTo>
                    <a:lnTo>
                      <a:pt x="72" y="91"/>
                    </a:lnTo>
                    <a:lnTo>
                      <a:pt x="68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5" y="91"/>
                    </a:lnTo>
                    <a:lnTo>
                      <a:pt x="52" y="90"/>
                    </a:lnTo>
                    <a:lnTo>
                      <a:pt x="48" y="89"/>
                    </a:lnTo>
                    <a:lnTo>
                      <a:pt x="46" y="87"/>
                    </a:lnTo>
                    <a:lnTo>
                      <a:pt x="43" y="86"/>
                    </a:lnTo>
                    <a:lnTo>
                      <a:pt x="40" y="83"/>
                    </a:lnTo>
                    <a:lnTo>
                      <a:pt x="38" y="81"/>
                    </a:lnTo>
                    <a:lnTo>
                      <a:pt x="36" y="79"/>
                    </a:lnTo>
                    <a:lnTo>
                      <a:pt x="35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4"/>
                    </a:lnTo>
                    <a:lnTo>
                      <a:pt x="31" y="60"/>
                    </a:lnTo>
                    <a:lnTo>
                      <a:pt x="31" y="55"/>
                    </a:lnTo>
                    <a:lnTo>
                      <a:pt x="31" y="51"/>
                    </a:lnTo>
                    <a:lnTo>
                      <a:pt x="31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sḷïde">
                <a:extLst>
                  <a:ext uri="{FF2B5EF4-FFF2-40B4-BE49-F238E27FC236}">
                    <a16:creationId xmlns:a16="http://schemas.microsoft.com/office/drawing/2014/main" id="{1C37579D-B8FD-7E4E-B749-C4A743BDF820}"/>
                  </a:ext>
                </a:extLst>
              </p:cNvPr>
              <p:cNvSpPr/>
              <p:nvPr/>
            </p:nvSpPr>
            <p:spPr bwMode="auto">
              <a:xfrm>
                <a:off x="9028113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4 w 93"/>
                  <a:gd name="T9" fmla="*/ 57 h 157"/>
                  <a:gd name="T10" fmla="*/ 66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9 w 93"/>
                  <a:gd name="T21" fmla="*/ 71 h 157"/>
                  <a:gd name="T22" fmla="*/ 26 w 93"/>
                  <a:gd name="T23" fmla="*/ 0 h 157"/>
                  <a:gd name="T24" fmla="*/ 18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2 w 93"/>
                  <a:gd name="T39" fmla="*/ 157 h 157"/>
                  <a:gd name="T40" fmla="*/ 29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30 w 93"/>
                  <a:gd name="T47" fmla="*/ 89 h 157"/>
                  <a:gd name="T48" fmla="*/ 31 w 93"/>
                  <a:gd name="T49" fmla="*/ 84 h 157"/>
                  <a:gd name="T50" fmla="*/ 34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50 w 93"/>
                  <a:gd name="T59" fmla="*/ 72 h 157"/>
                  <a:gd name="T60" fmla="*/ 54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2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5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6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2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79"/>
                    </a:move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4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40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30" y="89"/>
                    </a:lnTo>
                    <a:lnTo>
                      <a:pt x="30" y="87"/>
                    </a:lnTo>
                    <a:lnTo>
                      <a:pt x="31" y="84"/>
                    </a:lnTo>
                    <a:lnTo>
                      <a:pt x="32" y="81"/>
                    </a:lnTo>
                    <a:lnTo>
                      <a:pt x="34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4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1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5" y="106"/>
                    </a:lnTo>
                    <a:lnTo>
                      <a:pt x="65" y="157"/>
                    </a:lnTo>
                    <a:lnTo>
                      <a:pt x="68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3" y="82"/>
                    </a:lnTo>
                    <a:lnTo>
                      <a:pt x="92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ṣlíḓè">
                <a:extLst>
                  <a:ext uri="{FF2B5EF4-FFF2-40B4-BE49-F238E27FC236}">
                    <a16:creationId xmlns:a16="http://schemas.microsoft.com/office/drawing/2014/main" id="{DC3EB16C-5ED6-EC4F-AE26-8E4839CD6F30}"/>
                  </a:ext>
                </a:extLst>
              </p:cNvPr>
              <p:cNvSpPr/>
              <p:nvPr/>
            </p:nvSpPr>
            <p:spPr bwMode="auto">
              <a:xfrm>
                <a:off x="92297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1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1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9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60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5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9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1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1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6" y="102"/>
                    </a:lnTo>
                    <a:lnTo>
                      <a:pt x="29" y="102"/>
                    </a:lnTo>
                    <a:lnTo>
                      <a:pt x="29" y="55"/>
                    </a:lnTo>
                    <a:lnTo>
                      <a:pt x="28" y="51"/>
                    </a:lnTo>
                    <a:lnTo>
                      <a:pt x="29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1" y="32"/>
                    </a:lnTo>
                    <a:lnTo>
                      <a:pt x="31" y="29"/>
                    </a:lnTo>
                    <a:lnTo>
                      <a:pt x="33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1" y="18"/>
                    </a:lnTo>
                    <a:lnTo>
                      <a:pt x="43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2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9" y="22"/>
                    </a:lnTo>
                    <a:lnTo>
                      <a:pt x="60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4" y="36"/>
                    </a:lnTo>
                    <a:lnTo>
                      <a:pt x="65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9" y="102"/>
                    </a:lnTo>
                    <a:lnTo>
                      <a:pt x="83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sḷîďé">
                <a:extLst>
                  <a:ext uri="{FF2B5EF4-FFF2-40B4-BE49-F238E27FC236}">
                    <a16:creationId xmlns:a16="http://schemas.microsoft.com/office/drawing/2014/main" id="{4DF95731-BDF8-DB47-B4A0-031E65FD4B5A}"/>
                  </a:ext>
                </a:extLst>
              </p:cNvPr>
              <p:cNvSpPr/>
              <p:nvPr/>
            </p:nvSpPr>
            <p:spPr bwMode="auto">
              <a:xfrm>
                <a:off x="9426576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6 w 102"/>
                  <a:gd name="T3" fmla="*/ 25 h 103"/>
                  <a:gd name="T4" fmla="*/ 91 w 102"/>
                  <a:gd name="T5" fmla="*/ 17 h 103"/>
                  <a:gd name="T6" fmla="*/ 84 w 102"/>
                  <a:gd name="T7" fmla="*/ 10 h 103"/>
                  <a:gd name="T8" fmla="*/ 76 w 102"/>
                  <a:gd name="T9" fmla="*/ 6 h 103"/>
                  <a:gd name="T10" fmla="*/ 67 w 102"/>
                  <a:gd name="T11" fmla="*/ 2 h 103"/>
                  <a:gd name="T12" fmla="*/ 56 w 102"/>
                  <a:gd name="T13" fmla="*/ 1 h 103"/>
                  <a:gd name="T14" fmla="*/ 44 w 102"/>
                  <a:gd name="T15" fmla="*/ 1 h 103"/>
                  <a:gd name="T16" fmla="*/ 33 w 102"/>
                  <a:gd name="T17" fmla="*/ 2 h 103"/>
                  <a:gd name="T18" fmla="*/ 24 w 102"/>
                  <a:gd name="T19" fmla="*/ 6 h 103"/>
                  <a:gd name="T20" fmla="*/ 16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1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1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6 w 102"/>
                  <a:gd name="T39" fmla="*/ 94 h 103"/>
                  <a:gd name="T40" fmla="*/ 24 w 102"/>
                  <a:gd name="T41" fmla="*/ 98 h 103"/>
                  <a:gd name="T42" fmla="*/ 33 w 102"/>
                  <a:gd name="T43" fmla="*/ 102 h 103"/>
                  <a:gd name="T44" fmla="*/ 44 w 102"/>
                  <a:gd name="T45" fmla="*/ 103 h 103"/>
                  <a:gd name="T46" fmla="*/ 56 w 102"/>
                  <a:gd name="T47" fmla="*/ 103 h 103"/>
                  <a:gd name="T48" fmla="*/ 67 w 102"/>
                  <a:gd name="T49" fmla="*/ 102 h 103"/>
                  <a:gd name="T50" fmla="*/ 76 w 102"/>
                  <a:gd name="T51" fmla="*/ 98 h 103"/>
                  <a:gd name="T52" fmla="*/ 84 w 102"/>
                  <a:gd name="T53" fmla="*/ 92 h 103"/>
                  <a:gd name="T54" fmla="*/ 91 w 102"/>
                  <a:gd name="T55" fmla="*/ 86 h 103"/>
                  <a:gd name="T56" fmla="*/ 96 w 102"/>
                  <a:gd name="T57" fmla="*/ 78 h 103"/>
                  <a:gd name="T58" fmla="*/ 100 w 102"/>
                  <a:gd name="T59" fmla="*/ 68 h 103"/>
                  <a:gd name="T60" fmla="*/ 101 w 102"/>
                  <a:gd name="T61" fmla="*/ 56 h 103"/>
                  <a:gd name="T62" fmla="*/ 101 w 102"/>
                  <a:gd name="T63" fmla="*/ 44 h 103"/>
                  <a:gd name="T64" fmla="*/ 70 w 102"/>
                  <a:gd name="T65" fmla="*/ 58 h 103"/>
                  <a:gd name="T66" fmla="*/ 68 w 102"/>
                  <a:gd name="T67" fmla="*/ 72 h 103"/>
                  <a:gd name="T68" fmla="*/ 66 w 102"/>
                  <a:gd name="T69" fmla="*/ 79 h 103"/>
                  <a:gd name="T70" fmla="*/ 64 w 102"/>
                  <a:gd name="T71" fmla="*/ 86 h 103"/>
                  <a:gd name="T72" fmla="*/ 60 w 102"/>
                  <a:gd name="T73" fmla="*/ 91 h 103"/>
                  <a:gd name="T74" fmla="*/ 56 w 102"/>
                  <a:gd name="T75" fmla="*/ 94 h 103"/>
                  <a:gd name="T76" fmla="*/ 53 w 102"/>
                  <a:gd name="T77" fmla="*/ 95 h 103"/>
                  <a:gd name="T78" fmla="*/ 48 w 102"/>
                  <a:gd name="T79" fmla="*/ 95 h 103"/>
                  <a:gd name="T80" fmla="*/ 44 w 102"/>
                  <a:gd name="T81" fmla="*/ 94 h 103"/>
                  <a:gd name="T82" fmla="*/ 40 w 102"/>
                  <a:gd name="T83" fmla="*/ 91 h 103"/>
                  <a:gd name="T84" fmla="*/ 36 w 102"/>
                  <a:gd name="T85" fmla="*/ 87 h 103"/>
                  <a:gd name="T86" fmla="*/ 34 w 102"/>
                  <a:gd name="T87" fmla="*/ 83 h 103"/>
                  <a:gd name="T88" fmla="*/ 32 w 102"/>
                  <a:gd name="T89" fmla="*/ 75 h 103"/>
                  <a:gd name="T90" fmla="*/ 31 w 102"/>
                  <a:gd name="T91" fmla="*/ 68 h 103"/>
                  <a:gd name="T92" fmla="*/ 30 w 102"/>
                  <a:gd name="T93" fmla="*/ 59 h 103"/>
                  <a:gd name="T94" fmla="*/ 30 w 102"/>
                  <a:gd name="T95" fmla="*/ 49 h 103"/>
                  <a:gd name="T96" fmla="*/ 31 w 102"/>
                  <a:gd name="T97" fmla="*/ 38 h 103"/>
                  <a:gd name="T98" fmla="*/ 32 w 102"/>
                  <a:gd name="T99" fmla="*/ 30 h 103"/>
                  <a:gd name="T100" fmla="*/ 34 w 102"/>
                  <a:gd name="T101" fmla="*/ 23 h 103"/>
                  <a:gd name="T102" fmla="*/ 36 w 102"/>
                  <a:gd name="T103" fmla="*/ 18 h 103"/>
                  <a:gd name="T104" fmla="*/ 40 w 102"/>
                  <a:gd name="T105" fmla="*/ 14 h 103"/>
                  <a:gd name="T106" fmla="*/ 44 w 102"/>
                  <a:gd name="T107" fmla="*/ 10 h 103"/>
                  <a:gd name="T108" fmla="*/ 48 w 102"/>
                  <a:gd name="T109" fmla="*/ 9 h 103"/>
                  <a:gd name="T110" fmla="*/ 53 w 102"/>
                  <a:gd name="T111" fmla="*/ 9 h 103"/>
                  <a:gd name="T112" fmla="*/ 58 w 102"/>
                  <a:gd name="T113" fmla="*/ 10 h 103"/>
                  <a:gd name="T114" fmla="*/ 61 w 102"/>
                  <a:gd name="T115" fmla="*/ 13 h 103"/>
                  <a:gd name="T116" fmla="*/ 64 w 102"/>
                  <a:gd name="T117" fmla="*/ 16 h 103"/>
                  <a:gd name="T118" fmla="*/ 67 w 102"/>
                  <a:gd name="T119" fmla="*/ 22 h 103"/>
                  <a:gd name="T120" fmla="*/ 68 w 102"/>
                  <a:gd name="T121" fmla="*/ 27 h 103"/>
                  <a:gd name="T122" fmla="*/ 70 w 102"/>
                  <a:gd name="T123" fmla="*/ 38 h 103"/>
                  <a:gd name="T124" fmla="*/ 70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0" y="38"/>
                    </a:moveTo>
                    <a:lnTo>
                      <a:pt x="100" y="34"/>
                    </a:lnTo>
                    <a:lnTo>
                      <a:pt x="97" y="29"/>
                    </a:lnTo>
                    <a:lnTo>
                      <a:pt x="96" y="25"/>
                    </a:lnTo>
                    <a:lnTo>
                      <a:pt x="93" y="21"/>
                    </a:lnTo>
                    <a:lnTo>
                      <a:pt x="91" y="17"/>
                    </a:lnTo>
                    <a:lnTo>
                      <a:pt x="88" y="14"/>
                    </a:lnTo>
                    <a:lnTo>
                      <a:pt x="84" y="10"/>
                    </a:lnTo>
                    <a:lnTo>
                      <a:pt x="80" y="8"/>
                    </a:lnTo>
                    <a:lnTo>
                      <a:pt x="76" y="6"/>
                    </a:lnTo>
                    <a:lnTo>
                      <a:pt x="72" y="4"/>
                    </a:lnTo>
                    <a:lnTo>
                      <a:pt x="67" y="2"/>
                    </a:lnTo>
                    <a:lnTo>
                      <a:pt x="62" y="1"/>
                    </a:lnTo>
                    <a:lnTo>
                      <a:pt x="56" y="1"/>
                    </a:lnTo>
                    <a:lnTo>
                      <a:pt x="51" y="0"/>
                    </a:lnTo>
                    <a:lnTo>
                      <a:pt x="44" y="1"/>
                    </a:lnTo>
                    <a:lnTo>
                      <a:pt x="39" y="1"/>
                    </a:lnTo>
                    <a:lnTo>
                      <a:pt x="33" y="2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9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10" y="18"/>
                    </a:lnTo>
                    <a:lnTo>
                      <a:pt x="7" y="22"/>
                    </a:lnTo>
                    <a:lnTo>
                      <a:pt x="5" y="27"/>
                    </a:lnTo>
                    <a:lnTo>
                      <a:pt x="3" y="31"/>
                    </a:lnTo>
                    <a:lnTo>
                      <a:pt x="1" y="37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3" y="75"/>
                    </a:lnTo>
                    <a:lnTo>
                      <a:pt x="5" y="80"/>
                    </a:lnTo>
                    <a:lnTo>
                      <a:pt x="7" y="84"/>
                    </a:lnTo>
                    <a:lnTo>
                      <a:pt x="10" y="87"/>
                    </a:lnTo>
                    <a:lnTo>
                      <a:pt x="12" y="91"/>
                    </a:lnTo>
                    <a:lnTo>
                      <a:pt x="16" y="94"/>
                    </a:lnTo>
                    <a:lnTo>
                      <a:pt x="20" y="96"/>
                    </a:lnTo>
                    <a:lnTo>
                      <a:pt x="24" y="98"/>
                    </a:lnTo>
                    <a:lnTo>
                      <a:pt x="28" y="100"/>
                    </a:lnTo>
                    <a:lnTo>
                      <a:pt x="33" y="102"/>
                    </a:lnTo>
                    <a:lnTo>
                      <a:pt x="39" y="103"/>
                    </a:lnTo>
                    <a:lnTo>
                      <a:pt x="44" y="103"/>
                    </a:lnTo>
                    <a:lnTo>
                      <a:pt x="51" y="103"/>
                    </a:lnTo>
                    <a:lnTo>
                      <a:pt x="56" y="103"/>
                    </a:lnTo>
                    <a:lnTo>
                      <a:pt x="62" y="103"/>
                    </a:lnTo>
                    <a:lnTo>
                      <a:pt x="67" y="102"/>
                    </a:lnTo>
                    <a:lnTo>
                      <a:pt x="72" y="99"/>
                    </a:lnTo>
                    <a:lnTo>
                      <a:pt x="76" y="98"/>
                    </a:lnTo>
                    <a:lnTo>
                      <a:pt x="80" y="95"/>
                    </a:lnTo>
                    <a:lnTo>
                      <a:pt x="84" y="92"/>
                    </a:lnTo>
                    <a:lnTo>
                      <a:pt x="88" y="90"/>
                    </a:lnTo>
                    <a:lnTo>
                      <a:pt x="91" y="86"/>
                    </a:lnTo>
                    <a:lnTo>
                      <a:pt x="93" y="82"/>
                    </a:lnTo>
                    <a:lnTo>
                      <a:pt x="96" y="78"/>
                    </a:lnTo>
                    <a:lnTo>
                      <a:pt x="97" y="73"/>
                    </a:lnTo>
                    <a:lnTo>
                      <a:pt x="100" y="68"/>
                    </a:lnTo>
                    <a:lnTo>
                      <a:pt x="100" y="63"/>
                    </a:lnTo>
                    <a:lnTo>
                      <a:pt x="101" y="56"/>
                    </a:lnTo>
                    <a:lnTo>
                      <a:pt x="102" y="50"/>
                    </a:lnTo>
                    <a:lnTo>
                      <a:pt x="101" y="44"/>
                    </a:lnTo>
                    <a:lnTo>
                      <a:pt x="100" y="38"/>
                    </a:lnTo>
                    <a:close/>
                    <a:moveTo>
                      <a:pt x="70" y="58"/>
                    </a:moveTo>
                    <a:lnTo>
                      <a:pt x="69" y="68"/>
                    </a:lnTo>
                    <a:lnTo>
                      <a:pt x="68" y="72"/>
                    </a:lnTo>
                    <a:lnTo>
                      <a:pt x="68" y="76"/>
                    </a:lnTo>
                    <a:lnTo>
                      <a:pt x="66" y="79"/>
                    </a:lnTo>
                    <a:lnTo>
                      <a:pt x="65" y="83"/>
                    </a:lnTo>
                    <a:lnTo>
                      <a:pt x="64" y="86"/>
                    </a:lnTo>
                    <a:lnTo>
                      <a:pt x="62" y="88"/>
                    </a:lnTo>
                    <a:lnTo>
                      <a:pt x="60" y="91"/>
                    </a:lnTo>
                    <a:lnTo>
                      <a:pt x="59" y="92"/>
                    </a:lnTo>
                    <a:lnTo>
                      <a:pt x="56" y="94"/>
                    </a:lnTo>
                    <a:lnTo>
                      <a:pt x="55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4" y="94"/>
                    </a:lnTo>
                    <a:lnTo>
                      <a:pt x="41" y="93"/>
                    </a:lnTo>
                    <a:lnTo>
                      <a:pt x="40" y="91"/>
                    </a:lnTo>
                    <a:lnTo>
                      <a:pt x="38" y="90"/>
                    </a:lnTo>
                    <a:lnTo>
                      <a:pt x="36" y="87"/>
                    </a:lnTo>
                    <a:lnTo>
                      <a:pt x="35" y="85"/>
                    </a:lnTo>
                    <a:lnTo>
                      <a:pt x="34" y="83"/>
                    </a:lnTo>
                    <a:lnTo>
                      <a:pt x="32" y="79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1" y="63"/>
                    </a:lnTo>
                    <a:lnTo>
                      <a:pt x="30" y="59"/>
                    </a:lnTo>
                    <a:lnTo>
                      <a:pt x="30" y="54"/>
                    </a:lnTo>
                    <a:lnTo>
                      <a:pt x="30" y="49"/>
                    </a:lnTo>
                    <a:lnTo>
                      <a:pt x="31" y="43"/>
                    </a:lnTo>
                    <a:lnTo>
                      <a:pt x="31" y="38"/>
                    </a:lnTo>
                    <a:lnTo>
                      <a:pt x="32" y="34"/>
                    </a:lnTo>
                    <a:lnTo>
                      <a:pt x="32" y="30"/>
                    </a:lnTo>
                    <a:lnTo>
                      <a:pt x="33" y="27"/>
                    </a:lnTo>
                    <a:lnTo>
                      <a:pt x="34" y="23"/>
                    </a:lnTo>
                    <a:lnTo>
                      <a:pt x="36" y="21"/>
                    </a:lnTo>
                    <a:lnTo>
                      <a:pt x="36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2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8" y="9"/>
                    </a:lnTo>
                    <a:lnTo>
                      <a:pt x="51" y="9"/>
                    </a:lnTo>
                    <a:lnTo>
                      <a:pt x="53" y="9"/>
                    </a:lnTo>
                    <a:lnTo>
                      <a:pt x="56" y="10"/>
                    </a:lnTo>
                    <a:lnTo>
                      <a:pt x="58" y="10"/>
                    </a:lnTo>
                    <a:lnTo>
                      <a:pt x="60" y="11"/>
                    </a:lnTo>
                    <a:lnTo>
                      <a:pt x="61" y="13"/>
                    </a:lnTo>
                    <a:lnTo>
                      <a:pt x="63" y="14"/>
                    </a:lnTo>
                    <a:lnTo>
                      <a:pt x="64" y="16"/>
                    </a:lnTo>
                    <a:lnTo>
                      <a:pt x="66" y="18"/>
                    </a:lnTo>
                    <a:lnTo>
                      <a:pt x="67" y="22"/>
                    </a:lnTo>
                    <a:lnTo>
                      <a:pt x="68" y="24"/>
                    </a:lnTo>
                    <a:lnTo>
                      <a:pt x="68" y="27"/>
                    </a:lnTo>
                    <a:lnTo>
                      <a:pt x="69" y="30"/>
                    </a:lnTo>
                    <a:lnTo>
                      <a:pt x="70" y="38"/>
                    </a:lnTo>
                    <a:lnTo>
                      <a:pt x="71" y="47"/>
                    </a:lnTo>
                    <a:lnTo>
                      <a:pt x="70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ṩľiḓê">
                <a:extLst>
                  <a:ext uri="{FF2B5EF4-FFF2-40B4-BE49-F238E27FC236}">
                    <a16:creationId xmlns:a16="http://schemas.microsoft.com/office/drawing/2014/main" id="{824FF10C-E674-054C-B5C5-32FF63C6996E}"/>
                  </a:ext>
                </a:extLst>
              </p:cNvPr>
              <p:cNvSpPr/>
              <p:nvPr/>
            </p:nvSpPr>
            <p:spPr bwMode="auto">
              <a:xfrm>
                <a:off x="9640888" y="4014788"/>
                <a:ext cx="44450" cy="249238"/>
              </a:xfrm>
              <a:custGeom>
                <a:avLst/>
                <a:gdLst>
                  <a:gd name="T0" fmla="*/ 20 w 28"/>
                  <a:gd name="T1" fmla="*/ 1 h 157"/>
                  <a:gd name="T2" fmla="*/ 17 w 28"/>
                  <a:gd name="T3" fmla="*/ 1 h 157"/>
                  <a:gd name="T4" fmla="*/ 14 w 28"/>
                  <a:gd name="T5" fmla="*/ 1 h 157"/>
                  <a:gd name="T6" fmla="*/ 13 w 28"/>
                  <a:gd name="T7" fmla="*/ 1 h 157"/>
                  <a:gd name="T8" fmla="*/ 11 w 28"/>
                  <a:gd name="T9" fmla="*/ 1 h 157"/>
                  <a:gd name="T10" fmla="*/ 9 w 28"/>
                  <a:gd name="T11" fmla="*/ 1 h 157"/>
                  <a:gd name="T12" fmla="*/ 7 w 28"/>
                  <a:gd name="T13" fmla="*/ 1 h 157"/>
                  <a:gd name="T14" fmla="*/ 3 w 28"/>
                  <a:gd name="T15" fmla="*/ 0 h 157"/>
                  <a:gd name="T16" fmla="*/ 0 w 28"/>
                  <a:gd name="T17" fmla="*/ 0 h 157"/>
                  <a:gd name="T18" fmla="*/ 0 w 28"/>
                  <a:gd name="T19" fmla="*/ 157 h 157"/>
                  <a:gd name="T20" fmla="*/ 3 w 28"/>
                  <a:gd name="T21" fmla="*/ 157 h 157"/>
                  <a:gd name="T22" fmla="*/ 7 w 28"/>
                  <a:gd name="T23" fmla="*/ 157 h 157"/>
                  <a:gd name="T24" fmla="*/ 11 w 28"/>
                  <a:gd name="T25" fmla="*/ 157 h 157"/>
                  <a:gd name="T26" fmla="*/ 14 w 28"/>
                  <a:gd name="T27" fmla="*/ 157 h 157"/>
                  <a:gd name="T28" fmla="*/ 17 w 28"/>
                  <a:gd name="T29" fmla="*/ 157 h 157"/>
                  <a:gd name="T30" fmla="*/ 21 w 28"/>
                  <a:gd name="T31" fmla="*/ 157 h 157"/>
                  <a:gd name="T32" fmla="*/ 24 w 28"/>
                  <a:gd name="T33" fmla="*/ 157 h 157"/>
                  <a:gd name="T34" fmla="*/ 28 w 28"/>
                  <a:gd name="T35" fmla="*/ 157 h 157"/>
                  <a:gd name="T36" fmla="*/ 28 w 28"/>
                  <a:gd name="T37" fmla="*/ 0 h 157"/>
                  <a:gd name="T38" fmla="*/ 25 w 28"/>
                  <a:gd name="T39" fmla="*/ 0 h 157"/>
                  <a:gd name="T40" fmla="*/ 20 w 28"/>
                  <a:gd name="T41" fmla="*/ 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57">
                    <a:moveTo>
                      <a:pt x="20" y="1"/>
                    </a:move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7" y="157"/>
                    </a:lnTo>
                    <a:lnTo>
                      <a:pt x="21" y="157"/>
                    </a:lnTo>
                    <a:lnTo>
                      <a:pt x="24" y="157"/>
                    </a:lnTo>
                    <a:lnTo>
                      <a:pt x="28" y="157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ṧļíḓé">
                <a:extLst>
                  <a:ext uri="{FF2B5EF4-FFF2-40B4-BE49-F238E27FC236}">
                    <a16:creationId xmlns:a16="http://schemas.microsoft.com/office/drawing/2014/main" id="{A8261A59-2445-A24E-A9ED-5DBCE6E71E9C}"/>
                  </a:ext>
                </a:extLst>
              </p:cNvPr>
              <p:cNvSpPr/>
              <p:nvPr/>
            </p:nvSpPr>
            <p:spPr bwMode="auto">
              <a:xfrm>
                <a:off x="9737726" y="4102101"/>
                <a:ext cx="163513" cy="163513"/>
              </a:xfrm>
              <a:custGeom>
                <a:avLst/>
                <a:gdLst>
                  <a:gd name="T0" fmla="*/ 100 w 103"/>
                  <a:gd name="T1" fmla="*/ 34 h 103"/>
                  <a:gd name="T2" fmla="*/ 96 w 103"/>
                  <a:gd name="T3" fmla="*/ 25 h 103"/>
                  <a:gd name="T4" fmla="*/ 92 w 103"/>
                  <a:gd name="T5" fmla="*/ 17 h 103"/>
                  <a:gd name="T6" fmla="*/ 85 w 103"/>
                  <a:gd name="T7" fmla="*/ 10 h 103"/>
                  <a:gd name="T8" fmla="*/ 77 w 103"/>
                  <a:gd name="T9" fmla="*/ 6 h 103"/>
                  <a:gd name="T10" fmla="*/ 68 w 103"/>
                  <a:gd name="T11" fmla="*/ 2 h 103"/>
                  <a:gd name="T12" fmla="*/ 57 w 103"/>
                  <a:gd name="T13" fmla="*/ 1 h 103"/>
                  <a:gd name="T14" fmla="*/ 45 w 103"/>
                  <a:gd name="T15" fmla="*/ 1 h 103"/>
                  <a:gd name="T16" fmla="*/ 35 w 103"/>
                  <a:gd name="T17" fmla="*/ 2 h 103"/>
                  <a:gd name="T18" fmla="*/ 25 w 103"/>
                  <a:gd name="T19" fmla="*/ 6 h 103"/>
                  <a:gd name="T20" fmla="*/ 17 w 103"/>
                  <a:gd name="T21" fmla="*/ 12 h 103"/>
                  <a:gd name="T22" fmla="*/ 11 w 103"/>
                  <a:gd name="T23" fmla="*/ 18 h 103"/>
                  <a:gd name="T24" fmla="*/ 5 w 103"/>
                  <a:gd name="T25" fmla="*/ 27 h 103"/>
                  <a:gd name="T26" fmla="*/ 2 w 103"/>
                  <a:gd name="T27" fmla="*/ 37 h 103"/>
                  <a:gd name="T28" fmla="*/ 0 w 103"/>
                  <a:gd name="T29" fmla="*/ 48 h 103"/>
                  <a:gd name="T30" fmla="*/ 0 w 103"/>
                  <a:gd name="T31" fmla="*/ 61 h 103"/>
                  <a:gd name="T32" fmla="*/ 2 w 103"/>
                  <a:gd name="T33" fmla="*/ 71 h 103"/>
                  <a:gd name="T34" fmla="*/ 5 w 103"/>
                  <a:gd name="T35" fmla="*/ 80 h 103"/>
                  <a:gd name="T36" fmla="*/ 11 w 103"/>
                  <a:gd name="T37" fmla="*/ 87 h 103"/>
                  <a:gd name="T38" fmla="*/ 17 w 103"/>
                  <a:gd name="T39" fmla="*/ 94 h 103"/>
                  <a:gd name="T40" fmla="*/ 25 w 103"/>
                  <a:gd name="T41" fmla="*/ 98 h 103"/>
                  <a:gd name="T42" fmla="*/ 35 w 103"/>
                  <a:gd name="T43" fmla="*/ 102 h 103"/>
                  <a:gd name="T44" fmla="*/ 45 w 103"/>
                  <a:gd name="T45" fmla="*/ 103 h 103"/>
                  <a:gd name="T46" fmla="*/ 57 w 103"/>
                  <a:gd name="T47" fmla="*/ 103 h 103"/>
                  <a:gd name="T48" fmla="*/ 68 w 103"/>
                  <a:gd name="T49" fmla="*/ 102 h 103"/>
                  <a:gd name="T50" fmla="*/ 77 w 103"/>
                  <a:gd name="T51" fmla="*/ 98 h 103"/>
                  <a:gd name="T52" fmla="*/ 85 w 103"/>
                  <a:gd name="T53" fmla="*/ 92 h 103"/>
                  <a:gd name="T54" fmla="*/ 92 w 103"/>
                  <a:gd name="T55" fmla="*/ 86 h 103"/>
                  <a:gd name="T56" fmla="*/ 96 w 103"/>
                  <a:gd name="T57" fmla="*/ 78 h 103"/>
                  <a:gd name="T58" fmla="*/ 100 w 103"/>
                  <a:gd name="T59" fmla="*/ 68 h 103"/>
                  <a:gd name="T60" fmla="*/ 102 w 103"/>
                  <a:gd name="T61" fmla="*/ 56 h 103"/>
                  <a:gd name="T62" fmla="*/ 102 w 103"/>
                  <a:gd name="T63" fmla="*/ 44 h 103"/>
                  <a:gd name="T64" fmla="*/ 71 w 103"/>
                  <a:gd name="T65" fmla="*/ 58 h 103"/>
                  <a:gd name="T66" fmla="*/ 69 w 103"/>
                  <a:gd name="T67" fmla="*/ 72 h 103"/>
                  <a:gd name="T68" fmla="*/ 67 w 103"/>
                  <a:gd name="T69" fmla="*/ 79 h 103"/>
                  <a:gd name="T70" fmla="*/ 64 w 103"/>
                  <a:gd name="T71" fmla="*/ 86 h 103"/>
                  <a:gd name="T72" fmla="*/ 61 w 103"/>
                  <a:gd name="T73" fmla="*/ 91 h 103"/>
                  <a:gd name="T74" fmla="*/ 58 w 103"/>
                  <a:gd name="T75" fmla="*/ 94 h 103"/>
                  <a:gd name="T76" fmla="*/ 53 w 103"/>
                  <a:gd name="T77" fmla="*/ 95 h 103"/>
                  <a:gd name="T78" fmla="*/ 49 w 103"/>
                  <a:gd name="T79" fmla="*/ 95 h 103"/>
                  <a:gd name="T80" fmla="*/ 44 w 103"/>
                  <a:gd name="T81" fmla="*/ 94 h 103"/>
                  <a:gd name="T82" fmla="*/ 40 w 103"/>
                  <a:gd name="T83" fmla="*/ 91 h 103"/>
                  <a:gd name="T84" fmla="*/ 37 w 103"/>
                  <a:gd name="T85" fmla="*/ 87 h 103"/>
                  <a:gd name="T86" fmla="*/ 35 w 103"/>
                  <a:gd name="T87" fmla="*/ 83 h 103"/>
                  <a:gd name="T88" fmla="*/ 33 w 103"/>
                  <a:gd name="T89" fmla="*/ 75 h 103"/>
                  <a:gd name="T90" fmla="*/ 32 w 103"/>
                  <a:gd name="T91" fmla="*/ 68 h 103"/>
                  <a:gd name="T92" fmla="*/ 31 w 103"/>
                  <a:gd name="T93" fmla="*/ 59 h 103"/>
                  <a:gd name="T94" fmla="*/ 31 w 103"/>
                  <a:gd name="T95" fmla="*/ 49 h 103"/>
                  <a:gd name="T96" fmla="*/ 32 w 103"/>
                  <a:gd name="T97" fmla="*/ 38 h 103"/>
                  <a:gd name="T98" fmla="*/ 33 w 103"/>
                  <a:gd name="T99" fmla="*/ 30 h 103"/>
                  <a:gd name="T100" fmla="*/ 35 w 103"/>
                  <a:gd name="T101" fmla="*/ 23 h 103"/>
                  <a:gd name="T102" fmla="*/ 38 w 103"/>
                  <a:gd name="T103" fmla="*/ 18 h 103"/>
                  <a:gd name="T104" fmla="*/ 41 w 103"/>
                  <a:gd name="T105" fmla="*/ 14 h 103"/>
                  <a:gd name="T106" fmla="*/ 45 w 103"/>
                  <a:gd name="T107" fmla="*/ 10 h 103"/>
                  <a:gd name="T108" fmla="*/ 50 w 103"/>
                  <a:gd name="T109" fmla="*/ 9 h 103"/>
                  <a:gd name="T110" fmla="*/ 55 w 103"/>
                  <a:gd name="T111" fmla="*/ 9 h 103"/>
                  <a:gd name="T112" fmla="*/ 59 w 103"/>
                  <a:gd name="T113" fmla="*/ 10 h 103"/>
                  <a:gd name="T114" fmla="*/ 62 w 103"/>
                  <a:gd name="T115" fmla="*/ 13 h 103"/>
                  <a:gd name="T116" fmla="*/ 65 w 103"/>
                  <a:gd name="T117" fmla="*/ 16 h 103"/>
                  <a:gd name="T118" fmla="*/ 68 w 103"/>
                  <a:gd name="T119" fmla="*/ 22 h 103"/>
                  <a:gd name="T120" fmla="*/ 69 w 103"/>
                  <a:gd name="T121" fmla="*/ 27 h 103"/>
                  <a:gd name="T122" fmla="*/ 72 w 103"/>
                  <a:gd name="T123" fmla="*/ 38 h 103"/>
                  <a:gd name="T124" fmla="*/ 71 w 103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3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9" y="29"/>
                    </a:lnTo>
                    <a:lnTo>
                      <a:pt x="96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8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2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0" y="9"/>
                    </a:lnTo>
                    <a:lnTo>
                      <a:pt x="17" y="12"/>
                    </a:lnTo>
                    <a:lnTo>
                      <a:pt x="14" y="14"/>
                    </a:lnTo>
                    <a:lnTo>
                      <a:pt x="11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7" y="94"/>
                    </a:lnTo>
                    <a:lnTo>
                      <a:pt x="20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8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6" y="78"/>
                    </a:lnTo>
                    <a:lnTo>
                      <a:pt x="99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3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70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6" y="83"/>
                    </a:lnTo>
                    <a:lnTo>
                      <a:pt x="64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4" y="94"/>
                    </a:lnTo>
                    <a:lnTo>
                      <a:pt x="42" y="93"/>
                    </a:lnTo>
                    <a:lnTo>
                      <a:pt x="40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4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4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8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6" y="10"/>
                    </a:lnTo>
                    <a:lnTo>
                      <a:pt x="59" y="10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8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$ḷîde">
                <a:extLst>
                  <a:ext uri="{FF2B5EF4-FFF2-40B4-BE49-F238E27FC236}">
                    <a16:creationId xmlns:a16="http://schemas.microsoft.com/office/drawing/2014/main" id="{00DC2774-43BA-6E4F-A714-4A459C1CE967}"/>
                  </a:ext>
                </a:extLst>
              </p:cNvPr>
              <p:cNvSpPr/>
              <p:nvPr/>
            </p:nvSpPr>
            <p:spPr bwMode="auto">
              <a:xfrm>
                <a:off x="9939338" y="4102101"/>
                <a:ext cx="152400" cy="247650"/>
              </a:xfrm>
              <a:custGeom>
                <a:avLst/>
                <a:gdLst>
                  <a:gd name="T0" fmla="*/ 90 w 96"/>
                  <a:gd name="T1" fmla="*/ 95 h 156"/>
                  <a:gd name="T2" fmla="*/ 79 w 96"/>
                  <a:gd name="T3" fmla="*/ 88 h 156"/>
                  <a:gd name="T4" fmla="*/ 48 w 96"/>
                  <a:gd name="T5" fmla="*/ 85 h 156"/>
                  <a:gd name="T6" fmla="*/ 34 w 96"/>
                  <a:gd name="T7" fmla="*/ 82 h 156"/>
                  <a:gd name="T8" fmla="*/ 30 w 96"/>
                  <a:gd name="T9" fmla="*/ 75 h 156"/>
                  <a:gd name="T10" fmla="*/ 33 w 96"/>
                  <a:gd name="T11" fmla="*/ 70 h 156"/>
                  <a:gd name="T12" fmla="*/ 41 w 96"/>
                  <a:gd name="T13" fmla="*/ 67 h 156"/>
                  <a:gd name="T14" fmla="*/ 57 w 96"/>
                  <a:gd name="T15" fmla="*/ 66 h 156"/>
                  <a:gd name="T16" fmla="*/ 74 w 96"/>
                  <a:gd name="T17" fmla="*/ 58 h 156"/>
                  <a:gd name="T18" fmla="*/ 84 w 96"/>
                  <a:gd name="T19" fmla="*/ 44 h 156"/>
                  <a:gd name="T20" fmla="*/ 86 w 96"/>
                  <a:gd name="T21" fmla="*/ 26 h 156"/>
                  <a:gd name="T22" fmla="*/ 78 w 96"/>
                  <a:gd name="T23" fmla="*/ 12 h 156"/>
                  <a:gd name="T24" fmla="*/ 64 w 96"/>
                  <a:gd name="T25" fmla="*/ 1 h 156"/>
                  <a:gd name="T26" fmla="*/ 48 w 96"/>
                  <a:gd name="T27" fmla="*/ 0 h 156"/>
                  <a:gd name="T28" fmla="*/ 23 w 96"/>
                  <a:gd name="T29" fmla="*/ 3 h 156"/>
                  <a:gd name="T30" fmla="*/ 7 w 96"/>
                  <a:gd name="T31" fmla="*/ 12 h 156"/>
                  <a:gd name="T32" fmla="*/ 1 w 96"/>
                  <a:gd name="T33" fmla="*/ 28 h 156"/>
                  <a:gd name="T34" fmla="*/ 2 w 96"/>
                  <a:gd name="T35" fmla="*/ 44 h 156"/>
                  <a:gd name="T36" fmla="*/ 9 w 96"/>
                  <a:gd name="T37" fmla="*/ 56 h 156"/>
                  <a:gd name="T38" fmla="*/ 21 w 96"/>
                  <a:gd name="T39" fmla="*/ 63 h 156"/>
                  <a:gd name="T40" fmla="*/ 17 w 96"/>
                  <a:gd name="T41" fmla="*/ 70 h 156"/>
                  <a:gd name="T42" fmla="*/ 8 w 96"/>
                  <a:gd name="T43" fmla="*/ 84 h 156"/>
                  <a:gd name="T44" fmla="*/ 10 w 96"/>
                  <a:gd name="T45" fmla="*/ 97 h 156"/>
                  <a:gd name="T46" fmla="*/ 20 w 96"/>
                  <a:gd name="T47" fmla="*/ 103 h 156"/>
                  <a:gd name="T48" fmla="*/ 4 w 96"/>
                  <a:gd name="T49" fmla="*/ 113 h 156"/>
                  <a:gd name="T50" fmla="*/ 0 w 96"/>
                  <a:gd name="T51" fmla="*/ 131 h 156"/>
                  <a:gd name="T52" fmla="*/ 6 w 96"/>
                  <a:gd name="T53" fmla="*/ 144 h 156"/>
                  <a:gd name="T54" fmla="*/ 20 w 96"/>
                  <a:gd name="T55" fmla="*/ 152 h 156"/>
                  <a:gd name="T56" fmla="*/ 42 w 96"/>
                  <a:gd name="T57" fmla="*/ 156 h 156"/>
                  <a:gd name="T58" fmla="*/ 70 w 96"/>
                  <a:gd name="T59" fmla="*/ 150 h 156"/>
                  <a:gd name="T60" fmla="*/ 87 w 96"/>
                  <a:gd name="T61" fmla="*/ 137 h 156"/>
                  <a:gd name="T62" fmla="*/ 95 w 96"/>
                  <a:gd name="T63" fmla="*/ 116 h 156"/>
                  <a:gd name="T64" fmla="*/ 30 w 96"/>
                  <a:gd name="T65" fmla="*/ 29 h 156"/>
                  <a:gd name="T66" fmla="*/ 34 w 96"/>
                  <a:gd name="T67" fmla="*/ 14 h 156"/>
                  <a:gd name="T68" fmla="*/ 40 w 96"/>
                  <a:gd name="T69" fmla="*/ 9 h 156"/>
                  <a:gd name="T70" fmla="*/ 47 w 96"/>
                  <a:gd name="T71" fmla="*/ 8 h 156"/>
                  <a:gd name="T72" fmla="*/ 53 w 96"/>
                  <a:gd name="T73" fmla="*/ 12 h 156"/>
                  <a:gd name="T74" fmla="*/ 58 w 96"/>
                  <a:gd name="T75" fmla="*/ 31 h 156"/>
                  <a:gd name="T76" fmla="*/ 53 w 96"/>
                  <a:gd name="T77" fmla="*/ 55 h 156"/>
                  <a:gd name="T78" fmla="*/ 47 w 96"/>
                  <a:gd name="T79" fmla="*/ 59 h 156"/>
                  <a:gd name="T80" fmla="*/ 39 w 96"/>
                  <a:gd name="T81" fmla="*/ 59 h 156"/>
                  <a:gd name="T82" fmla="*/ 34 w 96"/>
                  <a:gd name="T83" fmla="*/ 54 h 156"/>
                  <a:gd name="T84" fmla="*/ 30 w 96"/>
                  <a:gd name="T85" fmla="*/ 29 h 156"/>
                  <a:gd name="T86" fmla="*/ 70 w 96"/>
                  <a:gd name="T87" fmla="*/ 131 h 156"/>
                  <a:gd name="T88" fmla="*/ 64 w 96"/>
                  <a:gd name="T89" fmla="*/ 140 h 156"/>
                  <a:gd name="T90" fmla="*/ 54 w 96"/>
                  <a:gd name="T91" fmla="*/ 146 h 156"/>
                  <a:gd name="T92" fmla="*/ 41 w 96"/>
                  <a:gd name="T93" fmla="*/ 146 h 156"/>
                  <a:gd name="T94" fmla="*/ 28 w 96"/>
                  <a:gd name="T95" fmla="*/ 142 h 156"/>
                  <a:gd name="T96" fmla="*/ 21 w 96"/>
                  <a:gd name="T97" fmla="*/ 133 h 156"/>
                  <a:gd name="T98" fmla="*/ 18 w 96"/>
                  <a:gd name="T99" fmla="*/ 121 h 156"/>
                  <a:gd name="T100" fmla="*/ 20 w 96"/>
                  <a:gd name="T101" fmla="*/ 112 h 156"/>
                  <a:gd name="T102" fmla="*/ 25 w 96"/>
                  <a:gd name="T103" fmla="*/ 107 h 156"/>
                  <a:gd name="T104" fmla="*/ 42 w 96"/>
                  <a:gd name="T105" fmla="*/ 103 h 156"/>
                  <a:gd name="T106" fmla="*/ 58 w 96"/>
                  <a:gd name="T107" fmla="*/ 105 h 156"/>
                  <a:gd name="T108" fmla="*/ 68 w 96"/>
                  <a:gd name="T109" fmla="*/ 111 h 156"/>
                  <a:gd name="T110" fmla="*/ 72 w 96"/>
                  <a:gd name="T111" fmla="*/ 12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6" h="156">
                    <a:moveTo>
                      <a:pt x="95" y="103"/>
                    </a:moveTo>
                    <a:lnTo>
                      <a:pt x="94" y="101"/>
                    </a:lnTo>
                    <a:lnTo>
                      <a:pt x="93" y="99"/>
                    </a:lnTo>
                    <a:lnTo>
                      <a:pt x="91" y="96"/>
                    </a:lnTo>
                    <a:lnTo>
                      <a:pt x="90" y="95"/>
                    </a:lnTo>
                    <a:lnTo>
                      <a:pt x="88" y="93"/>
                    </a:lnTo>
                    <a:lnTo>
                      <a:pt x="86" y="91"/>
                    </a:lnTo>
                    <a:lnTo>
                      <a:pt x="84" y="91"/>
                    </a:lnTo>
                    <a:lnTo>
                      <a:pt x="82" y="89"/>
                    </a:lnTo>
                    <a:lnTo>
                      <a:pt x="79" y="88"/>
                    </a:lnTo>
                    <a:lnTo>
                      <a:pt x="76" y="87"/>
                    </a:lnTo>
                    <a:lnTo>
                      <a:pt x="73" y="87"/>
                    </a:lnTo>
                    <a:lnTo>
                      <a:pt x="70" y="86"/>
                    </a:lnTo>
                    <a:lnTo>
                      <a:pt x="66" y="86"/>
                    </a:lnTo>
                    <a:lnTo>
                      <a:pt x="48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7" y="84"/>
                    </a:lnTo>
                    <a:lnTo>
                      <a:pt x="34" y="83"/>
                    </a:lnTo>
                    <a:lnTo>
                      <a:pt x="34" y="82"/>
                    </a:lnTo>
                    <a:lnTo>
                      <a:pt x="33" y="81"/>
                    </a:lnTo>
                    <a:lnTo>
                      <a:pt x="32" y="80"/>
                    </a:lnTo>
                    <a:lnTo>
                      <a:pt x="31" y="79"/>
                    </a:lnTo>
                    <a:lnTo>
                      <a:pt x="30" y="77"/>
                    </a:lnTo>
                    <a:lnTo>
                      <a:pt x="30" y="75"/>
                    </a:lnTo>
                    <a:lnTo>
                      <a:pt x="30" y="74"/>
                    </a:lnTo>
                    <a:lnTo>
                      <a:pt x="30" y="72"/>
                    </a:lnTo>
                    <a:lnTo>
                      <a:pt x="31" y="71"/>
                    </a:lnTo>
                    <a:lnTo>
                      <a:pt x="32" y="70"/>
                    </a:lnTo>
                    <a:lnTo>
                      <a:pt x="33" y="70"/>
                    </a:lnTo>
                    <a:lnTo>
                      <a:pt x="33" y="68"/>
                    </a:lnTo>
                    <a:lnTo>
                      <a:pt x="34" y="68"/>
                    </a:lnTo>
                    <a:lnTo>
                      <a:pt x="35" y="67"/>
                    </a:lnTo>
                    <a:lnTo>
                      <a:pt x="38" y="67"/>
                    </a:lnTo>
                    <a:lnTo>
                      <a:pt x="41" y="67"/>
                    </a:lnTo>
                    <a:lnTo>
                      <a:pt x="42" y="67"/>
                    </a:lnTo>
                    <a:lnTo>
                      <a:pt x="42" y="67"/>
                    </a:lnTo>
                    <a:lnTo>
                      <a:pt x="47" y="67"/>
                    </a:lnTo>
                    <a:lnTo>
                      <a:pt x="52" y="67"/>
                    </a:lnTo>
                    <a:lnTo>
                      <a:pt x="57" y="66"/>
                    </a:lnTo>
                    <a:lnTo>
                      <a:pt x="61" y="64"/>
                    </a:lnTo>
                    <a:lnTo>
                      <a:pt x="65" y="63"/>
                    </a:lnTo>
                    <a:lnTo>
                      <a:pt x="68" y="62"/>
                    </a:lnTo>
                    <a:lnTo>
                      <a:pt x="71" y="60"/>
                    </a:lnTo>
                    <a:lnTo>
                      <a:pt x="74" y="58"/>
                    </a:lnTo>
                    <a:lnTo>
                      <a:pt x="77" y="55"/>
                    </a:lnTo>
                    <a:lnTo>
                      <a:pt x="79" y="53"/>
                    </a:lnTo>
                    <a:lnTo>
                      <a:pt x="81" y="51"/>
                    </a:lnTo>
                    <a:lnTo>
                      <a:pt x="82" y="47"/>
                    </a:lnTo>
                    <a:lnTo>
                      <a:pt x="84" y="44"/>
                    </a:lnTo>
                    <a:lnTo>
                      <a:pt x="85" y="40"/>
                    </a:lnTo>
                    <a:lnTo>
                      <a:pt x="86" y="37"/>
                    </a:lnTo>
                    <a:lnTo>
                      <a:pt x="86" y="33"/>
                    </a:lnTo>
                    <a:lnTo>
                      <a:pt x="86" y="29"/>
                    </a:lnTo>
                    <a:lnTo>
                      <a:pt x="86" y="26"/>
                    </a:lnTo>
                    <a:lnTo>
                      <a:pt x="85" y="23"/>
                    </a:lnTo>
                    <a:lnTo>
                      <a:pt x="84" y="20"/>
                    </a:lnTo>
                    <a:lnTo>
                      <a:pt x="82" y="17"/>
                    </a:lnTo>
                    <a:lnTo>
                      <a:pt x="80" y="14"/>
                    </a:lnTo>
                    <a:lnTo>
                      <a:pt x="78" y="12"/>
                    </a:lnTo>
                    <a:lnTo>
                      <a:pt x="75" y="10"/>
                    </a:lnTo>
                    <a:lnTo>
                      <a:pt x="94" y="10"/>
                    </a:lnTo>
                    <a:lnTo>
                      <a:pt x="94" y="1"/>
                    </a:lnTo>
                    <a:lnTo>
                      <a:pt x="70" y="1"/>
                    </a:lnTo>
                    <a:lnTo>
                      <a:pt x="64" y="1"/>
                    </a:lnTo>
                    <a:lnTo>
                      <a:pt x="59" y="1"/>
                    </a:lnTo>
                    <a:lnTo>
                      <a:pt x="57" y="1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37" y="1"/>
                    </a:lnTo>
                    <a:lnTo>
                      <a:pt x="32" y="1"/>
                    </a:lnTo>
                    <a:lnTo>
                      <a:pt x="27" y="2"/>
                    </a:lnTo>
                    <a:lnTo>
                      <a:pt x="23" y="3"/>
                    </a:lnTo>
                    <a:lnTo>
                      <a:pt x="19" y="5"/>
                    </a:lnTo>
                    <a:lnTo>
                      <a:pt x="15" y="6"/>
                    </a:lnTo>
                    <a:lnTo>
                      <a:pt x="13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4" y="18"/>
                    </a:lnTo>
                    <a:lnTo>
                      <a:pt x="2" y="21"/>
                    </a:lnTo>
                    <a:lnTo>
                      <a:pt x="1" y="24"/>
                    </a:lnTo>
                    <a:lnTo>
                      <a:pt x="1" y="28"/>
                    </a:lnTo>
                    <a:lnTo>
                      <a:pt x="1" y="32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2"/>
                    </a:lnTo>
                    <a:lnTo>
                      <a:pt x="2" y="44"/>
                    </a:lnTo>
                    <a:lnTo>
                      <a:pt x="3" y="47"/>
                    </a:lnTo>
                    <a:lnTo>
                      <a:pt x="5" y="50"/>
                    </a:lnTo>
                    <a:lnTo>
                      <a:pt x="6" y="52"/>
                    </a:lnTo>
                    <a:lnTo>
                      <a:pt x="7" y="54"/>
                    </a:lnTo>
                    <a:lnTo>
                      <a:pt x="9" y="56"/>
                    </a:lnTo>
                    <a:lnTo>
                      <a:pt x="11" y="58"/>
                    </a:lnTo>
                    <a:lnTo>
                      <a:pt x="13" y="59"/>
                    </a:lnTo>
                    <a:lnTo>
                      <a:pt x="15" y="61"/>
                    </a:lnTo>
                    <a:lnTo>
                      <a:pt x="18" y="63"/>
                    </a:lnTo>
                    <a:lnTo>
                      <a:pt x="21" y="63"/>
                    </a:lnTo>
                    <a:lnTo>
                      <a:pt x="24" y="64"/>
                    </a:lnTo>
                    <a:lnTo>
                      <a:pt x="27" y="65"/>
                    </a:lnTo>
                    <a:lnTo>
                      <a:pt x="24" y="67"/>
                    </a:lnTo>
                    <a:lnTo>
                      <a:pt x="21" y="68"/>
                    </a:lnTo>
                    <a:lnTo>
                      <a:pt x="17" y="70"/>
                    </a:lnTo>
                    <a:lnTo>
                      <a:pt x="14" y="72"/>
                    </a:lnTo>
                    <a:lnTo>
                      <a:pt x="12" y="75"/>
                    </a:lnTo>
                    <a:lnTo>
                      <a:pt x="10" y="78"/>
                    </a:lnTo>
                    <a:lnTo>
                      <a:pt x="9" y="81"/>
                    </a:lnTo>
                    <a:lnTo>
                      <a:pt x="8" y="84"/>
                    </a:lnTo>
                    <a:lnTo>
                      <a:pt x="8" y="87"/>
                    </a:lnTo>
                    <a:lnTo>
                      <a:pt x="8" y="91"/>
                    </a:lnTo>
                    <a:lnTo>
                      <a:pt x="9" y="93"/>
                    </a:lnTo>
                    <a:lnTo>
                      <a:pt x="9" y="95"/>
                    </a:lnTo>
                    <a:lnTo>
                      <a:pt x="10" y="97"/>
                    </a:lnTo>
                    <a:lnTo>
                      <a:pt x="12" y="99"/>
                    </a:lnTo>
                    <a:lnTo>
                      <a:pt x="13" y="100"/>
                    </a:lnTo>
                    <a:lnTo>
                      <a:pt x="16" y="102"/>
                    </a:lnTo>
                    <a:lnTo>
                      <a:pt x="18" y="102"/>
                    </a:lnTo>
                    <a:lnTo>
                      <a:pt x="20" y="103"/>
                    </a:lnTo>
                    <a:lnTo>
                      <a:pt x="17" y="104"/>
                    </a:lnTo>
                    <a:lnTo>
                      <a:pt x="13" y="106"/>
                    </a:lnTo>
                    <a:lnTo>
                      <a:pt x="9" y="108"/>
                    </a:lnTo>
                    <a:lnTo>
                      <a:pt x="6" y="111"/>
                    </a:lnTo>
                    <a:lnTo>
                      <a:pt x="4" y="113"/>
                    </a:lnTo>
                    <a:lnTo>
                      <a:pt x="2" y="116"/>
                    </a:lnTo>
                    <a:lnTo>
                      <a:pt x="1" y="120"/>
                    </a:lnTo>
                    <a:lnTo>
                      <a:pt x="0" y="123"/>
                    </a:lnTo>
                    <a:lnTo>
                      <a:pt x="0" y="128"/>
                    </a:lnTo>
                    <a:lnTo>
                      <a:pt x="0" y="131"/>
                    </a:lnTo>
                    <a:lnTo>
                      <a:pt x="1" y="135"/>
                    </a:lnTo>
                    <a:lnTo>
                      <a:pt x="1" y="137"/>
                    </a:lnTo>
                    <a:lnTo>
                      <a:pt x="2" y="139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8" y="146"/>
                    </a:lnTo>
                    <a:lnTo>
                      <a:pt x="10" y="147"/>
                    </a:lnTo>
                    <a:lnTo>
                      <a:pt x="13" y="150"/>
                    </a:lnTo>
                    <a:lnTo>
                      <a:pt x="16" y="151"/>
                    </a:lnTo>
                    <a:lnTo>
                      <a:pt x="20" y="152"/>
                    </a:lnTo>
                    <a:lnTo>
                      <a:pt x="23" y="153"/>
                    </a:lnTo>
                    <a:lnTo>
                      <a:pt x="27" y="155"/>
                    </a:lnTo>
                    <a:lnTo>
                      <a:pt x="32" y="155"/>
                    </a:lnTo>
                    <a:lnTo>
                      <a:pt x="36" y="155"/>
                    </a:lnTo>
                    <a:lnTo>
                      <a:pt x="42" y="156"/>
                    </a:lnTo>
                    <a:lnTo>
                      <a:pt x="47" y="155"/>
                    </a:lnTo>
                    <a:lnTo>
                      <a:pt x="54" y="155"/>
                    </a:lnTo>
                    <a:lnTo>
                      <a:pt x="59" y="153"/>
                    </a:lnTo>
                    <a:lnTo>
                      <a:pt x="64" y="151"/>
                    </a:lnTo>
                    <a:lnTo>
                      <a:pt x="70" y="150"/>
                    </a:lnTo>
                    <a:lnTo>
                      <a:pt x="74" y="148"/>
                    </a:lnTo>
                    <a:lnTo>
                      <a:pt x="78" y="146"/>
                    </a:lnTo>
                    <a:lnTo>
                      <a:pt x="81" y="143"/>
                    </a:lnTo>
                    <a:lnTo>
                      <a:pt x="84" y="140"/>
                    </a:lnTo>
                    <a:lnTo>
                      <a:pt x="87" y="137"/>
                    </a:lnTo>
                    <a:lnTo>
                      <a:pt x="90" y="133"/>
                    </a:lnTo>
                    <a:lnTo>
                      <a:pt x="91" y="129"/>
                    </a:lnTo>
                    <a:lnTo>
                      <a:pt x="94" y="126"/>
                    </a:lnTo>
                    <a:lnTo>
                      <a:pt x="94" y="121"/>
                    </a:lnTo>
                    <a:lnTo>
                      <a:pt x="95" y="116"/>
                    </a:lnTo>
                    <a:lnTo>
                      <a:pt x="96" y="111"/>
                    </a:lnTo>
                    <a:lnTo>
                      <a:pt x="96" y="108"/>
                    </a:lnTo>
                    <a:lnTo>
                      <a:pt x="95" y="105"/>
                    </a:lnTo>
                    <a:lnTo>
                      <a:pt x="95" y="103"/>
                    </a:lnTo>
                    <a:close/>
                    <a:moveTo>
                      <a:pt x="30" y="29"/>
                    </a:moveTo>
                    <a:lnTo>
                      <a:pt x="31" y="23"/>
                    </a:lnTo>
                    <a:lnTo>
                      <a:pt x="32" y="21"/>
                    </a:lnTo>
                    <a:lnTo>
                      <a:pt x="32" y="18"/>
                    </a:lnTo>
                    <a:lnTo>
                      <a:pt x="33" y="16"/>
                    </a:lnTo>
                    <a:lnTo>
                      <a:pt x="34" y="14"/>
                    </a:lnTo>
                    <a:lnTo>
                      <a:pt x="34" y="13"/>
                    </a:lnTo>
                    <a:lnTo>
                      <a:pt x="36" y="11"/>
                    </a:lnTo>
                    <a:lnTo>
                      <a:pt x="37" y="10"/>
                    </a:lnTo>
                    <a:lnTo>
                      <a:pt x="38" y="10"/>
                    </a:lnTo>
                    <a:lnTo>
                      <a:pt x="40" y="9"/>
                    </a:lnTo>
                    <a:lnTo>
                      <a:pt x="42" y="8"/>
                    </a:lnTo>
                    <a:lnTo>
                      <a:pt x="43" y="7"/>
                    </a:lnTo>
                    <a:lnTo>
                      <a:pt x="45" y="7"/>
                    </a:lnTo>
                    <a:lnTo>
                      <a:pt x="46" y="7"/>
                    </a:lnTo>
                    <a:lnTo>
                      <a:pt x="47" y="8"/>
                    </a:lnTo>
                    <a:lnTo>
                      <a:pt x="49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1"/>
                    </a:lnTo>
                    <a:lnTo>
                      <a:pt x="53" y="12"/>
                    </a:lnTo>
                    <a:lnTo>
                      <a:pt x="54" y="14"/>
                    </a:lnTo>
                    <a:lnTo>
                      <a:pt x="55" y="17"/>
                    </a:lnTo>
                    <a:lnTo>
                      <a:pt x="56" y="21"/>
                    </a:lnTo>
                    <a:lnTo>
                      <a:pt x="58" y="26"/>
                    </a:lnTo>
                    <a:lnTo>
                      <a:pt x="58" y="31"/>
                    </a:lnTo>
                    <a:lnTo>
                      <a:pt x="58" y="38"/>
                    </a:lnTo>
                    <a:lnTo>
                      <a:pt x="57" y="43"/>
                    </a:lnTo>
                    <a:lnTo>
                      <a:pt x="56" y="48"/>
                    </a:lnTo>
                    <a:lnTo>
                      <a:pt x="54" y="52"/>
                    </a:lnTo>
                    <a:lnTo>
                      <a:pt x="53" y="55"/>
                    </a:lnTo>
                    <a:lnTo>
                      <a:pt x="52" y="55"/>
                    </a:lnTo>
                    <a:lnTo>
                      <a:pt x="51" y="57"/>
                    </a:lnTo>
                    <a:lnTo>
                      <a:pt x="50" y="58"/>
                    </a:lnTo>
                    <a:lnTo>
                      <a:pt x="49" y="59"/>
                    </a:lnTo>
                    <a:lnTo>
                      <a:pt x="47" y="59"/>
                    </a:lnTo>
                    <a:lnTo>
                      <a:pt x="46" y="59"/>
                    </a:lnTo>
                    <a:lnTo>
                      <a:pt x="44" y="59"/>
                    </a:lnTo>
                    <a:lnTo>
                      <a:pt x="42" y="59"/>
                    </a:lnTo>
                    <a:lnTo>
                      <a:pt x="41" y="59"/>
                    </a:lnTo>
                    <a:lnTo>
                      <a:pt x="39" y="59"/>
                    </a:lnTo>
                    <a:lnTo>
                      <a:pt x="38" y="58"/>
                    </a:lnTo>
                    <a:lnTo>
                      <a:pt x="37" y="57"/>
                    </a:lnTo>
                    <a:lnTo>
                      <a:pt x="36" y="56"/>
                    </a:lnTo>
                    <a:lnTo>
                      <a:pt x="35" y="55"/>
                    </a:lnTo>
                    <a:lnTo>
                      <a:pt x="34" y="54"/>
                    </a:lnTo>
                    <a:lnTo>
                      <a:pt x="33" y="50"/>
                    </a:lnTo>
                    <a:lnTo>
                      <a:pt x="32" y="46"/>
                    </a:lnTo>
                    <a:lnTo>
                      <a:pt x="31" y="41"/>
                    </a:lnTo>
                    <a:lnTo>
                      <a:pt x="30" y="35"/>
                    </a:lnTo>
                    <a:lnTo>
                      <a:pt x="30" y="29"/>
                    </a:lnTo>
                    <a:close/>
                    <a:moveTo>
                      <a:pt x="72" y="122"/>
                    </a:moveTo>
                    <a:lnTo>
                      <a:pt x="72" y="124"/>
                    </a:lnTo>
                    <a:lnTo>
                      <a:pt x="72" y="127"/>
                    </a:lnTo>
                    <a:lnTo>
                      <a:pt x="71" y="129"/>
                    </a:lnTo>
                    <a:lnTo>
                      <a:pt x="70" y="131"/>
                    </a:lnTo>
                    <a:lnTo>
                      <a:pt x="70" y="133"/>
                    </a:lnTo>
                    <a:lnTo>
                      <a:pt x="69" y="135"/>
                    </a:lnTo>
                    <a:lnTo>
                      <a:pt x="67" y="137"/>
                    </a:lnTo>
                    <a:lnTo>
                      <a:pt x="66" y="139"/>
                    </a:lnTo>
                    <a:lnTo>
                      <a:pt x="64" y="140"/>
                    </a:lnTo>
                    <a:lnTo>
                      <a:pt x="62" y="142"/>
                    </a:lnTo>
                    <a:lnTo>
                      <a:pt x="61" y="143"/>
                    </a:lnTo>
                    <a:lnTo>
                      <a:pt x="59" y="143"/>
                    </a:lnTo>
                    <a:lnTo>
                      <a:pt x="57" y="144"/>
                    </a:lnTo>
                    <a:lnTo>
                      <a:pt x="54" y="146"/>
                    </a:lnTo>
                    <a:lnTo>
                      <a:pt x="52" y="146"/>
                    </a:lnTo>
                    <a:lnTo>
                      <a:pt x="50" y="147"/>
                    </a:lnTo>
                    <a:lnTo>
                      <a:pt x="47" y="147"/>
                    </a:lnTo>
                    <a:lnTo>
                      <a:pt x="43" y="147"/>
                    </a:lnTo>
                    <a:lnTo>
                      <a:pt x="41" y="146"/>
                    </a:lnTo>
                    <a:lnTo>
                      <a:pt x="38" y="146"/>
                    </a:lnTo>
                    <a:lnTo>
                      <a:pt x="35" y="145"/>
                    </a:lnTo>
                    <a:lnTo>
                      <a:pt x="32" y="144"/>
                    </a:lnTo>
                    <a:lnTo>
                      <a:pt x="30" y="143"/>
                    </a:lnTo>
                    <a:lnTo>
                      <a:pt x="28" y="142"/>
                    </a:lnTo>
                    <a:lnTo>
                      <a:pt x="26" y="140"/>
                    </a:lnTo>
                    <a:lnTo>
                      <a:pt x="25" y="139"/>
                    </a:lnTo>
                    <a:lnTo>
                      <a:pt x="23" y="137"/>
                    </a:lnTo>
                    <a:lnTo>
                      <a:pt x="21" y="135"/>
                    </a:lnTo>
                    <a:lnTo>
                      <a:pt x="21" y="133"/>
                    </a:lnTo>
                    <a:lnTo>
                      <a:pt x="20" y="131"/>
                    </a:lnTo>
                    <a:lnTo>
                      <a:pt x="19" y="128"/>
                    </a:lnTo>
                    <a:lnTo>
                      <a:pt x="18" y="126"/>
                    </a:lnTo>
                    <a:lnTo>
                      <a:pt x="18" y="123"/>
                    </a:lnTo>
                    <a:lnTo>
                      <a:pt x="18" y="121"/>
                    </a:lnTo>
                    <a:lnTo>
                      <a:pt x="18" y="119"/>
                    </a:lnTo>
                    <a:lnTo>
                      <a:pt x="18" y="118"/>
                    </a:lnTo>
                    <a:lnTo>
                      <a:pt x="19" y="116"/>
                    </a:lnTo>
                    <a:lnTo>
                      <a:pt x="19" y="115"/>
                    </a:lnTo>
                    <a:lnTo>
                      <a:pt x="20" y="112"/>
                    </a:lnTo>
                    <a:lnTo>
                      <a:pt x="21" y="111"/>
                    </a:lnTo>
                    <a:lnTo>
                      <a:pt x="21" y="110"/>
                    </a:lnTo>
                    <a:lnTo>
                      <a:pt x="22" y="109"/>
                    </a:lnTo>
                    <a:lnTo>
                      <a:pt x="23" y="107"/>
                    </a:lnTo>
                    <a:lnTo>
                      <a:pt x="25" y="107"/>
                    </a:lnTo>
                    <a:lnTo>
                      <a:pt x="26" y="106"/>
                    </a:lnTo>
                    <a:lnTo>
                      <a:pt x="29" y="105"/>
                    </a:lnTo>
                    <a:lnTo>
                      <a:pt x="33" y="104"/>
                    </a:lnTo>
                    <a:lnTo>
                      <a:pt x="37" y="103"/>
                    </a:lnTo>
                    <a:lnTo>
                      <a:pt x="42" y="103"/>
                    </a:lnTo>
                    <a:lnTo>
                      <a:pt x="46" y="103"/>
                    </a:lnTo>
                    <a:lnTo>
                      <a:pt x="49" y="103"/>
                    </a:lnTo>
                    <a:lnTo>
                      <a:pt x="52" y="104"/>
                    </a:lnTo>
                    <a:lnTo>
                      <a:pt x="55" y="104"/>
                    </a:lnTo>
                    <a:lnTo>
                      <a:pt x="58" y="105"/>
                    </a:lnTo>
                    <a:lnTo>
                      <a:pt x="61" y="106"/>
                    </a:lnTo>
                    <a:lnTo>
                      <a:pt x="63" y="107"/>
                    </a:lnTo>
                    <a:lnTo>
                      <a:pt x="65" y="108"/>
                    </a:lnTo>
                    <a:lnTo>
                      <a:pt x="67" y="109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1" y="115"/>
                    </a:lnTo>
                    <a:lnTo>
                      <a:pt x="71" y="117"/>
                    </a:lnTo>
                    <a:lnTo>
                      <a:pt x="72" y="119"/>
                    </a:lnTo>
                    <a:lnTo>
                      <a:pt x="72" y="1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ṩļiḍê">
                <a:extLst>
                  <a:ext uri="{FF2B5EF4-FFF2-40B4-BE49-F238E27FC236}">
                    <a16:creationId xmlns:a16="http://schemas.microsoft.com/office/drawing/2014/main" id="{C96D9684-2457-5A42-A054-BAF872845560}"/>
                  </a:ext>
                </a:extLst>
              </p:cNvPr>
              <p:cNvSpPr/>
              <p:nvPr/>
            </p:nvSpPr>
            <p:spPr bwMode="auto">
              <a:xfrm>
                <a:off x="10120313" y="4105276"/>
                <a:ext cx="155575" cy="242888"/>
              </a:xfrm>
              <a:custGeom>
                <a:avLst/>
                <a:gdLst>
                  <a:gd name="T0" fmla="*/ 96 w 98"/>
                  <a:gd name="T1" fmla="*/ 0 h 153"/>
                  <a:gd name="T2" fmla="*/ 93 w 98"/>
                  <a:gd name="T3" fmla="*/ 0 h 153"/>
                  <a:gd name="T4" fmla="*/ 91 w 98"/>
                  <a:gd name="T5" fmla="*/ 0 h 153"/>
                  <a:gd name="T6" fmla="*/ 89 w 98"/>
                  <a:gd name="T7" fmla="*/ 0 h 153"/>
                  <a:gd name="T8" fmla="*/ 87 w 98"/>
                  <a:gd name="T9" fmla="*/ 0 h 153"/>
                  <a:gd name="T10" fmla="*/ 85 w 98"/>
                  <a:gd name="T11" fmla="*/ 0 h 153"/>
                  <a:gd name="T12" fmla="*/ 83 w 98"/>
                  <a:gd name="T13" fmla="*/ 0 h 153"/>
                  <a:gd name="T14" fmla="*/ 81 w 98"/>
                  <a:gd name="T15" fmla="*/ 0 h 153"/>
                  <a:gd name="T16" fmla="*/ 76 w 98"/>
                  <a:gd name="T17" fmla="*/ 11 h 153"/>
                  <a:gd name="T18" fmla="*/ 72 w 98"/>
                  <a:gd name="T19" fmla="*/ 21 h 153"/>
                  <a:gd name="T20" fmla="*/ 68 w 98"/>
                  <a:gd name="T21" fmla="*/ 32 h 153"/>
                  <a:gd name="T22" fmla="*/ 64 w 98"/>
                  <a:gd name="T23" fmla="*/ 44 h 153"/>
                  <a:gd name="T24" fmla="*/ 56 w 98"/>
                  <a:gd name="T25" fmla="*/ 65 h 153"/>
                  <a:gd name="T26" fmla="*/ 55 w 98"/>
                  <a:gd name="T27" fmla="*/ 62 h 153"/>
                  <a:gd name="T28" fmla="*/ 53 w 98"/>
                  <a:gd name="T29" fmla="*/ 59 h 153"/>
                  <a:gd name="T30" fmla="*/ 52 w 98"/>
                  <a:gd name="T31" fmla="*/ 55 h 153"/>
                  <a:gd name="T32" fmla="*/ 50 w 98"/>
                  <a:gd name="T33" fmla="*/ 50 h 153"/>
                  <a:gd name="T34" fmla="*/ 47 w 98"/>
                  <a:gd name="T35" fmla="*/ 42 h 153"/>
                  <a:gd name="T36" fmla="*/ 44 w 98"/>
                  <a:gd name="T37" fmla="*/ 35 h 153"/>
                  <a:gd name="T38" fmla="*/ 42 w 98"/>
                  <a:gd name="T39" fmla="*/ 28 h 153"/>
                  <a:gd name="T40" fmla="*/ 39 w 98"/>
                  <a:gd name="T41" fmla="*/ 21 h 153"/>
                  <a:gd name="T42" fmla="*/ 37 w 98"/>
                  <a:gd name="T43" fmla="*/ 15 h 153"/>
                  <a:gd name="T44" fmla="*/ 35 w 98"/>
                  <a:gd name="T45" fmla="*/ 9 h 153"/>
                  <a:gd name="T46" fmla="*/ 33 w 98"/>
                  <a:gd name="T47" fmla="*/ 4 h 153"/>
                  <a:gd name="T48" fmla="*/ 32 w 98"/>
                  <a:gd name="T49" fmla="*/ 0 h 153"/>
                  <a:gd name="T50" fmla="*/ 28 w 98"/>
                  <a:gd name="T51" fmla="*/ 0 h 153"/>
                  <a:gd name="T52" fmla="*/ 24 w 98"/>
                  <a:gd name="T53" fmla="*/ 0 h 153"/>
                  <a:gd name="T54" fmla="*/ 20 w 98"/>
                  <a:gd name="T55" fmla="*/ 0 h 153"/>
                  <a:gd name="T56" fmla="*/ 16 w 98"/>
                  <a:gd name="T57" fmla="*/ 0 h 153"/>
                  <a:gd name="T58" fmla="*/ 12 w 98"/>
                  <a:gd name="T59" fmla="*/ 0 h 153"/>
                  <a:gd name="T60" fmla="*/ 8 w 98"/>
                  <a:gd name="T61" fmla="*/ 0 h 153"/>
                  <a:gd name="T62" fmla="*/ 4 w 98"/>
                  <a:gd name="T63" fmla="*/ 0 h 153"/>
                  <a:gd name="T64" fmla="*/ 0 w 98"/>
                  <a:gd name="T65" fmla="*/ 0 h 153"/>
                  <a:gd name="T66" fmla="*/ 43 w 98"/>
                  <a:gd name="T67" fmla="*/ 100 h 153"/>
                  <a:gd name="T68" fmla="*/ 16 w 98"/>
                  <a:gd name="T69" fmla="*/ 153 h 153"/>
                  <a:gd name="T70" fmla="*/ 20 w 98"/>
                  <a:gd name="T71" fmla="*/ 153 h 153"/>
                  <a:gd name="T72" fmla="*/ 24 w 98"/>
                  <a:gd name="T73" fmla="*/ 153 h 153"/>
                  <a:gd name="T74" fmla="*/ 28 w 98"/>
                  <a:gd name="T75" fmla="*/ 153 h 153"/>
                  <a:gd name="T76" fmla="*/ 33 w 98"/>
                  <a:gd name="T77" fmla="*/ 153 h 153"/>
                  <a:gd name="T78" fmla="*/ 37 w 98"/>
                  <a:gd name="T79" fmla="*/ 141 h 153"/>
                  <a:gd name="T80" fmla="*/ 42 w 98"/>
                  <a:gd name="T81" fmla="*/ 130 h 153"/>
                  <a:gd name="T82" fmla="*/ 46 w 98"/>
                  <a:gd name="T83" fmla="*/ 118 h 153"/>
                  <a:gd name="T84" fmla="*/ 52 w 98"/>
                  <a:gd name="T85" fmla="*/ 105 h 153"/>
                  <a:gd name="T86" fmla="*/ 57 w 98"/>
                  <a:gd name="T87" fmla="*/ 92 h 153"/>
                  <a:gd name="T88" fmla="*/ 64 w 98"/>
                  <a:gd name="T89" fmla="*/ 77 h 153"/>
                  <a:gd name="T90" fmla="*/ 70 w 98"/>
                  <a:gd name="T91" fmla="*/ 63 h 153"/>
                  <a:gd name="T92" fmla="*/ 76 w 98"/>
                  <a:gd name="T93" fmla="*/ 48 h 153"/>
                  <a:gd name="T94" fmla="*/ 98 w 98"/>
                  <a:gd name="T95" fmla="*/ 0 h 153"/>
                  <a:gd name="T96" fmla="*/ 96 w 98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8" h="153">
                    <a:moveTo>
                      <a:pt x="96" y="0"/>
                    </a:moveTo>
                    <a:lnTo>
                      <a:pt x="93" y="0"/>
                    </a:lnTo>
                    <a:lnTo>
                      <a:pt x="91" y="0"/>
                    </a:lnTo>
                    <a:lnTo>
                      <a:pt x="89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3" y="0"/>
                    </a:lnTo>
                    <a:lnTo>
                      <a:pt x="81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50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2" y="28"/>
                    </a:lnTo>
                    <a:lnTo>
                      <a:pt x="39" y="21"/>
                    </a:lnTo>
                    <a:lnTo>
                      <a:pt x="37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3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2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4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8" y="0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9424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矩形: 圆角 304">
            <a:extLst>
              <a:ext uri="{FF2B5EF4-FFF2-40B4-BE49-F238E27FC236}">
                <a16:creationId xmlns:a16="http://schemas.microsoft.com/office/drawing/2014/main" id="{234B5ECD-FA86-094D-A974-EF99AEFFB9F3}"/>
              </a:ext>
            </a:extLst>
          </p:cNvPr>
          <p:cNvSpPr/>
          <p:nvPr/>
        </p:nvSpPr>
        <p:spPr>
          <a:xfrm>
            <a:off x="868280" y="1484784"/>
            <a:ext cx="10484304" cy="504056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2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12879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论文结构  </a:t>
            </a:r>
          </a:p>
        </p:txBody>
      </p:sp>
      <p:pic>
        <p:nvPicPr>
          <p:cNvPr id="6" name="图形 5" descr="Sustainability">
            <a:extLst>
              <a:ext uri="{FF2B5EF4-FFF2-40B4-BE49-F238E27FC236}">
                <a16:creationId xmlns:a16="http://schemas.microsoft.com/office/drawing/2014/main" id="{B7B48C88-59DA-DB48-9DB5-95208F5FD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536" y="237866"/>
            <a:ext cx="648000" cy="648000"/>
          </a:xfrm>
          <a:prstGeom prst="rect">
            <a:avLst/>
          </a:prstGeom>
        </p:spPr>
      </p:pic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789F247B-E7C9-164E-BA24-35D7BCD44E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3525666"/>
              </p:ext>
            </p:extLst>
          </p:nvPr>
        </p:nvGraphicFramePr>
        <p:xfrm>
          <a:off x="-792088" y="1610733"/>
          <a:ext cx="12144672" cy="4770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图形 9" descr="Footprint">
            <a:extLst>
              <a:ext uri="{FF2B5EF4-FFF2-40B4-BE49-F238E27FC236}">
                <a16:creationId xmlns:a16="http://schemas.microsoft.com/office/drawing/2014/main" id="{0F8410C5-8D08-7B49-8A71-99A98B3435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76592" y="1844824"/>
            <a:ext cx="432000" cy="432000"/>
          </a:xfrm>
          <a:prstGeom prst="rect">
            <a:avLst/>
          </a:prstGeom>
        </p:spPr>
      </p:pic>
      <p:pic>
        <p:nvPicPr>
          <p:cNvPr id="12" name="图形 11" descr="Clock">
            <a:extLst>
              <a:ext uri="{FF2B5EF4-FFF2-40B4-BE49-F238E27FC236}">
                <a16:creationId xmlns:a16="http://schemas.microsoft.com/office/drawing/2014/main" id="{D2CF7787-86D9-1446-B39C-64004E229F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1048" y="3140968"/>
            <a:ext cx="432000" cy="432000"/>
          </a:xfrm>
          <a:prstGeom prst="rect">
            <a:avLst/>
          </a:prstGeom>
        </p:spPr>
      </p:pic>
      <p:pic>
        <p:nvPicPr>
          <p:cNvPr id="15" name="图形 14" descr="MiningTools">
            <a:extLst>
              <a:ext uri="{FF2B5EF4-FFF2-40B4-BE49-F238E27FC236}">
                <a16:creationId xmlns:a16="http://schemas.microsoft.com/office/drawing/2014/main" id="{CACBD6D0-BB8A-B247-B687-245F63492E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97272" y="4365104"/>
            <a:ext cx="403200" cy="403200"/>
          </a:xfrm>
          <a:prstGeom prst="rect">
            <a:avLst/>
          </a:prstGeom>
        </p:spPr>
      </p:pic>
      <p:pic>
        <p:nvPicPr>
          <p:cNvPr id="17" name="图形 16" descr="Computer">
            <a:extLst>
              <a:ext uri="{FF2B5EF4-FFF2-40B4-BE49-F238E27FC236}">
                <a16:creationId xmlns:a16="http://schemas.microsoft.com/office/drawing/2014/main" id="{2E3B8ADA-45DE-6845-AEE1-F5960D3916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91032" y="5589240"/>
            <a:ext cx="446400" cy="446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93B9805-23B9-1045-BA26-D13D18B6651D}"/>
              </a:ext>
            </a:extLst>
          </p:cNvPr>
          <p:cNvSpPr/>
          <p:nvPr/>
        </p:nvSpPr>
        <p:spPr>
          <a:xfrm>
            <a:off x="5588432" y="6483877"/>
            <a:ext cx="1044000" cy="468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259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A2A065-525A-B448-B0E4-5287AA171302}"/>
              </a:ext>
            </a:extLst>
          </p:cNvPr>
          <p:cNvSpPr/>
          <p:nvPr/>
        </p:nvSpPr>
        <p:spPr>
          <a:xfrm>
            <a:off x="0" y="0"/>
            <a:ext cx="12192000" cy="1916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5A4070-DACA-B147-87B5-81033E0AF712}"/>
              </a:ext>
            </a:extLst>
          </p:cNvPr>
          <p:cNvSpPr/>
          <p:nvPr/>
        </p:nvSpPr>
        <p:spPr>
          <a:xfrm>
            <a:off x="0" y="4941168"/>
            <a:ext cx="12192000" cy="1916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ABE2BA47-FCC7-514D-A097-32935D4A54BE}"/>
              </a:ext>
            </a:extLst>
          </p:cNvPr>
          <p:cNvSpPr txBox="1">
            <a:spLocks/>
          </p:cNvSpPr>
          <p:nvPr/>
        </p:nvSpPr>
        <p:spPr>
          <a:xfrm>
            <a:off x="2567608" y="2971800"/>
            <a:ext cx="7056784" cy="9390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50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ART</a:t>
            </a:r>
            <a:r>
              <a:rPr lang="zh-CN" altLang="en-US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3.</a:t>
            </a:r>
            <a:r>
              <a:rPr lang="zh-CN" altLang="en-US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6400" b="1" spc="10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创新点</a:t>
            </a:r>
            <a:endParaRPr lang="zh-CN" altLang="en-US" sz="6400" b="1" spc="1000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图形 5" descr="Stars">
            <a:extLst>
              <a:ext uri="{FF2B5EF4-FFF2-40B4-BE49-F238E27FC236}">
                <a16:creationId xmlns:a16="http://schemas.microsoft.com/office/drawing/2014/main" id="{3371B81F-5121-0645-8610-445A8927E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4008" y="2984139"/>
            <a:ext cx="914400" cy="914400"/>
          </a:xfrm>
          <a:prstGeom prst="rect">
            <a:avLst/>
          </a:prstGeom>
        </p:spPr>
      </p:pic>
      <p:grpSp>
        <p:nvGrpSpPr>
          <p:cNvPr id="7" name="327a1eb5-e715-4fe4-ac4b-30338b59c7c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BD4BC6E-78CE-934B-837C-25AF7E342E6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9376" y="573991"/>
            <a:ext cx="3414439" cy="768849"/>
            <a:chOff x="1914526" y="2486026"/>
            <a:chExt cx="8361362" cy="1882775"/>
          </a:xfrm>
          <a:solidFill>
            <a:schemeClr val="bg1"/>
          </a:solidFill>
        </p:grpSpPr>
        <p:grpSp>
          <p:nvGrpSpPr>
            <p:cNvPr id="8" name="iṩļídê">
              <a:extLst>
                <a:ext uri="{FF2B5EF4-FFF2-40B4-BE49-F238E27FC236}">
                  <a16:creationId xmlns:a16="http://schemas.microsoft.com/office/drawing/2014/main" id="{A5177A4B-150A-5540-B7BC-CFF239D113E9}"/>
                </a:ext>
              </a:extLst>
            </p:cNvPr>
            <p:cNvGrpSpPr/>
            <p:nvPr/>
          </p:nvGrpSpPr>
          <p:grpSpPr>
            <a:xfrm>
              <a:off x="1914526" y="2486026"/>
              <a:ext cx="1882775" cy="1882775"/>
              <a:chOff x="1914526" y="2486026"/>
              <a:chExt cx="1882775" cy="1882775"/>
            </a:xfrm>
            <a:grpFill/>
          </p:grpSpPr>
          <p:sp>
            <p:nvSpPr>
              <p:cNvPr id="57" name="îśľîḋê">
                <a:extLst>
                  <a:ext uri="{FF2B5EF4-FFF2-40B4-BE49-F238E27FC236}">
                    <a16:creationId xmlns:a16="http://schemas.microsoft.com/office/drawing/2014/main" id="{2BE57228-A8E7-874D-BD5B-5D2ABCDFDD3A}"/>
                  </a:ext>
                </a:extLst>
              </p:cNvPr>
              <p:cNvSpPr/>
              <p:nvPr/>
            </p:nvSpPr>
            <p:spPr bwMode="auto">
              <a:xfrm>
                <a:off x="2457451" y="3409951"/>
                <a:ext cx="795338" cy="371475"/>
              </a:xfrm>
              <a:custGeom>
                <a:avLst/>
                <a:gdLst>
                  <a:gd name="T0" fmla="*/ 294 w 501"/>
                  <a:gd name="T1" fmla="*/ 65 h 234"/>
                  <a:gd name="T2" fmla="*/ 213 w 501"/>
                  <a:gd name="T3" fmla="*/ 129 h 234"/>
                  <a:gd name="T4" fmla="*/ 224 w 501"/>
                  <a:gd name="T5" fmla="*/ 52 h 234"/>
                  <a:gd name="T6" fmla="*/ 203 w 501"/>
                  <a:gd name="T7" fmla="*/ 53 h 234"/>
                  <a:gd name="T8" fmla="*/ 177 w 501"/>
                  <a:gd name="T9" fmla="*/ 30 h 234"/>
                  <a:gd name="T10" fmla="*/ 204 w 501"/>
                  <a:gd name="T11" fmla="*/ 20 h 234"/>
                  <a:gd name="T12" fmla="*/ 180 w 501"/>
                  <a:gd name="T13" fmla="*/ 16 h 234"/>
                  <a:gd name="T14" fmla="*/ 162 w 501"/>
                  <a:gd name="T15" fmla="*/ 54 h 234"/>
                  <a:gd name="T16" fmla="*/ 162 w 501"/>
                  <a:gd name="T17" fmla="*/ 45 h 234"/>
                  <a:gd name="T18" fmla="*/ 175 w 501"/>
                  <a:gd name="T19" fmla="*/ 76 h 234"/>
                  <a:gd name="T20" fmla="*/ 134 w 501"/>
                  <a:gd name="T21" fmla="*/ 128 h 234"/>
                  <a:gd name="T22" fmla="*/ 97 w 501"/>
                  <a:gd name="T23" fmla="*/ 50 h 234"/>
                  <a:gd name="T24" fmla="*/ 30 w 501"/>
                  <a:gd name="T25" fmla="*/ 79 h 234"/>
                  <a:gd name="T26" fmla="*/ 42 w 501"/>
                  <a:gd name="T27" fmla="*/ 39 h 234"/>
                  <a:gd name="T28" fmla="*/ 50 w 501"/>
                  <a:gd name="T29" fmla="*/ 59 h 234"/>
                  <a:gd name="T30" fmla="*/ 34 w 501"/>
                  <a:gd name="T31" fmla="*/ 50 h 234"/>
                  <a:gd name="T32" fmla="*/ 86 w 501"/>
                  <a:gd name="T33" fmla="*/ 69 h 234"/>
                  <a:gd name="T34" fmla="*/ 96 w 501"/>
                  <a:gd name="T35" fmla="*/ 71 h 234"/>
                  <a:gd name="T36" fmla="*/ 166 w 501"/>
                  <a:gd name="T37" fmla="*/ 126 h 234"/>
                  <a:gd name="T38" fmla="*/ 112 w 501"/>
                  <a:gd name="T39" fmla="*/ 25 h 234"/>
                  <a:gd name="T40" fmla="*/ 118 w 501"/>
                  <a:gd name="T41" fmla="*/ 48 h 234"/>
                  <a:gd name="T42" fmla="*/ 106 w 501"/>
                  <a:gd name="T43" fmla="*/ 30 h 234"/>
                  <a:gd name="T44" fmla="*/ 138 w 501"/>
                  <a:gd name="T45" fmla="*/ 57 h 234"/>
                  <a:gd name="T46" fmla="*/ 96 w 501"/>
                  <a:gd name="T47" fmla="*/ 94 h 234"/>
                  <a:gd name="T48" fmla="*/ 96 w 501"/>
                  <a:gd name="T49" fmla="*/ 122 h 234"/>
                  <a:gd name="T50" fmla="*/ 59 w 501"/>
                  <a:gd name="T51" fmla="*/ 69 h 234"/>
                  <a:gd name="T52" fmla="*/ 59 w 501"/>
                  <a:gd name="T53" fmla="*/ 82 h 234"/>
                  <a:gd name="T54" fmla="*/ 13 w 501"/>
                  <a:gd name="T55" fmla="*/ 66 h 234"/>
                  <a:gd name="T56" fmla="*/ 28 w 501"/>
                  <a:gd name="T57" fmla="*/ 83 h 234"/>
                  <a:gd name="T58" fmla="*/ 19 w 501"/>
                  <a:gd name="T59" fmla="*/ 176 h 234"/>
                  <a:gd name="T60" fmla="*/ 5 w 501"/>
                  <a:gd name="T61" fmla="*/ 221 h 234"/>
                  <a:gd name="T62" fmla="*/ 288 w 501"/>
                  <a:gd name="T63" fmla="*/ 127 h 234"/>
                  <a:gd name="T64" fmla="*/ 277 w 501"/>
                  <a:gd name="T65" fmla="*/ 54 h 234"/>
                  <a:gd name="T66" fmla="*/ 322 w 501"/>
                  <a:gd name="T67" fmla="*/ 233 h 234"/>
                  <a:gd name="T68" fmla="*/ 326 w 501"/>
                  <a:gd name="T69" fmla="*/ 30 h 234"/>
                  <a:gd name="T70" fmla="*/ 298 w 501"/>
                  <a:gd name="T71" fmla="*/ 17 h 234"/>
                  <a:gd name="T72" fmla="*/ 323 w 501"/>
                  <a:gd name="T73" fmla="*/ 18 h 234"/>
                  <a:gd name="T74" fmla="*/ 338 w 501"/>
                  <a:gd name="T75" fmla="*/ 58 h 234"/>
                  <a:gd name="T76" fmla="*/ 339 w 501"/>
                  <a:gd name="T77" fmla="*/ 43 h 234"/>
                  <a:gd name="T78" fmla="*/ 375 w 501"/>
                  <a:gd name="T79" fmla="*/ 83 h 234"/>
                  <a:gd name="T80" fmla="*/ 364 w 501"/>
                  <a:gd name="T81" fmla="*/ 126 h 234"/>
                  <a:gd name="T82" fmla="*/ 377 w 501"/>
                  <a:gd name="T83" fmla="*/ 50 h 234"/>
                  <a:gd name="T84" fmla="*/ 377 w 501"/>
                  <a:gd name="T85" fmla="*/ 50 h 234"/>
                  <a:gd name="T86" fmla="*/ 447 w 501"/>
                  <a:gd name="T87" fmla="*/ 63 h 234"/>
                  <a:gd name="T88" fmla="*/ 452 w 501"/>
                  <a:gd name="T89" fmla="*/ 58 h 234"/>
                  <a:gd name="T90" fmla="*/ 469 w 501"/>
                  <a:gd name="T91" fmla="*/ 52 h 234"/>
                  <a:gd name="T92" fmla="*/ 414 w 501"/>
                  <a:gd name="T93" fmla="*/ 73 h 234"/>
                  <a:gd name="T94" fmla="*/ 407 w 501"/>
                  <a:gd name="T95" fmla="*/ 71 h 234"/>
                  <a:gd name="T96" fmla="*/ 338 w 501"/>
                  <a:gd name="T97" fmla="*/ 124 h 234"/>
                  <a:gd name="T98" fmla="*/ 390 w 501"/>
                  <a:gd name="T99" fmla="*/ 24 h 234"/>
                  <a:gd name="T100" fmla="*/ 382 w 501"/>
                  <a:gd name="T101" fmla="*/ 48 h 234"/>
                  <a:gd name="T102" fmla="*/ 397 w 501"/>
                  <a:gd name="T103" fmla="*/ 34 h 234"/>
                  <a:gd name="T104" fmla="*/ 362 w 501"/>
                  <a:gd name="T105" fmla="*/ 58 h 234"/>
                  <a:gd name="T106" fmla="*/ 447 w 501"/>
                  <a:gd name="T107" fmla="*/ 110 h 234"/>
                  <a:gd name="T108" fmla="*/ 405 w 501"/>
                  <a:gd name="T109" fmla="*/ 122 h 234"/>
                  <a:gd name="T110" fmla="*/ 443 w 501"/>
                  <a:gd name="T111" fmla="*/ 69 h 234"/>
                  <a:gd name="T112" fmla="*/ 442 w 501"/>
                  <a:gd name="T113" fmla="*/ 82 h 234"/>
                  <a:gd name="T114" fmla="*/ 488 w 501"/>
                  <a:gd name="T115" fmla="*/ 66 h 234"/>
                  <a:gd name="T116" fmla="*/ 473 w 501"/>
                  <a:gd name="T117" fmla="*/ 83 h 234"/>
                  <a:gd name="T118" fmla="*/ 483 w 501"/>
                  <a:gd name="T119" fmla="*/ 176 h 234"/>
                  <a:gd name="T120" fmla="*/ 496 w 501"/>
                  <a:gd name="T121" fmla="*/ 22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1" h="234">
                    <a:moveTo>
                      <a:pt x="250" y="76"/>
                    </a:moveTo>
                    <a:lnTo>
                      <a:pt x="294" y="76"/>
                    </a:lnTo>
                    <a:lnTo>
                      <a:pt x="294" y="103"/>
                    </a:lnTo>
                    <a:lnTo>
                      <a:pt x="250" y="103"/>
                    </a:lnTo>
                    <a:lnTo>
                      <a:pt x="207" y="103"/>
                    </a:lnTo>
                    <a:lnTo>
                      <a:pt x="207" y="76"/>
                    </a:lnTo>
                    <a:lnTo>
                      <a:pt x="250" y="76"/>
                    </a:lnTo>
                    <a:lnTo>
                      <a:pt x="250" y="76"/>
                    </a:lnTo>
                    <a:close/>
                    <a:moveTo>
                      <a:pt x="250" y="107"/>
                    </a:moveTo>
                    <a:lnTo>
                      <a:pt x="250" y="107"/>
                    </a:lnTo>
                    <a:lnTo>
                      <a:pt x="294" y="107"/>
                    </a:lnTo>
                    <a:lnTo>
                      <a:pt x="294" y="116"/>
                    </a:lnTo>
                    <a:lnTo>
                      <a:pt x="252" y="116"/>
                    </a:lnTo>
                    <a:lnTo>
                      <a:pt x="249" y="116"/>
                    </a:lnTo>
                    <a:lnTo>
                      <a:pt x="207" y="116"/>
                    </a:lnTo>
                    <a:lnTo>
                      <a:pt x="207" y="107"/>
                    </a:lnTo>
                    <a:lnTo>
                      <a:pt x="250" y="107"/>
                    </a:lnTo>
                    <a:lnTo>
                      <a:pt x="250" y="107"/>
                    </a:lnTo>
                    <a:close/>
                    <a:moveTo>
                      <a:pt x="247" y="65"/>
                    </a:moveTo>
                    <a:lnTo>
                      <a:pt x="254" y="65"/>
                    </a:lnTo>
                    <a:lnTo>
                      <a:pt x="294" y="65"/>
                    </a:lnTo>
                    <a:lnTo>
                      <a:pt x="294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07" y="74"/>
                    </a:lnTo>
                    <a:lnTo>
                      <a:pt x="207" y="65"/>
                    </a:lnTo>
                    <a:lnTo>
                      <a:pt x="247" y="65"/>
                    </a:lnTo>
                    <a:lnTo>
                      <a:pt x="247" y="65"/>
                    </a:lnTo>
                    <a:close/>
                    <a:moveTo>
                      <a:pt x="225" y="118"/>
                    </a:moveTo>
                    <a:lnTo>
                      <a:pt x="224" y="118"/>
                    </a:lnTo>
                    <a:lnTo>
                      <a:pt x="222" y="121"/>
                    </a:lnTo>
                    <a:lnTo>
                      <a:pt x="221" y="122"/>
                    </a:lnTo>
                    <a:lnTo>
                      <a:pt x="220" y="124"/>
                    </a:lnTo>
                    <a:lnTo>
                      <a:pt x="218" y="125"/>
                    </a:lnTo>
                    <a:lnTo>
                      <a:pt x="217" y="126"/>
                    </a:lnTo>
                    <a:lnTo>
                      <a:pt x="214" y="126"/>
                    </a:lnTo>
                    <a:lnTo>
                      <a:pt x="214" y="126"/>
                    </a:lnTo>
                    <a:lnTo>
                      <a:pt x="214" y="127"/>
                    </a:lnTo>
                    <a:lnTo>
                      <a:pt x="214" y="128"/>
                    </a:lnTo>
                    <a:lnTo>
                      <a:pt x="213" y="129"/>
                    </a:lnTo>
                    <a:lnTo>
                      <a:pt x="213" y="130"/>
                    </a:lnTo>
                    <a:lnTo>
                      <a:pt x="212" y="131"/>
                    </a:lnTo>
                    <a:lnTo>
                      <a:pt x="211" y="132"/>
                    </a:lnTo>
                    <a:lnTo>
                      <a:pt x="209" y="133"/>
                    </a:lnTo>
                    <a:lnTo>
                      <a:pt x="208" y="133"/>
                    </a:lnTo>
                    <a:lnTo>
                      <a:pt x="208" y="118"/>
                    </a:lnTo>
                    <a:lnTo>
                      <a:pt x="225" y="118"/>
                    </a:lnTo>
                    <a:lnTo>
                      <a:pt x="225" y="118"/>
                    </a:lnTo>
                    <a:close/>
                    <a:moveTo>
                      <a:pt x="207" y="62"/>
                    </a:moveTo>
                    <a:lnTo>
                      <a:pt x="209" y="62"/>
                    </a:lnTo>
                    <a:lnTo>
                      <a:pt x="212" y="62"/>
                    </a:lnTo>
                    <a:lnTo>
                      <a:pt x="216" y="62"/>
                    </a:lnTo>
                    <a:lnTo>
                      <a:pt x="219" y="61"/>
                    </a:lnTo>
                    <a:lnTo>
                      <a:pt x="221" y="59"/>
                    </a:lnTo>
                    <a:lnTo>
                      <a:pt x="222" y="58"/>
                    </a:lnTo>
                    <a:lnTo>
                      <a:pt x="222" y="58"/>
                    </a:lnTo>
                    <a:lnTo>
                      <a:pt x="223" y="56"/>
                    </a:lnTo>
                    <a:lnTo>
                      <a:pt x="224" y="54"/>
                    </a:lnTo>
                    <a:lnTo>
                      <a:pt x="224" y="54"/>
                    </a:lnTo>
                    <a:lnTo>
                      <a:pt x="224" y="53"/>
                    </a:lnTo>
                    <a:lnTo>
                      <a:pt x="224" y="52"/>
                    </a:lnTo>
                    <a:lnTo>
                      <a:pt x="222" y="49"/>
                    </a:lnTo>
                    <a:lnTo>
                      <a:pt x="220" y="46"/>
                    </a:lnTo>
                    <a:lnTo>
                      <a:pt x="218" y="45"/>
                    </a:lnTo>
                    <a:lnTo>
                      <a:pt x="217" y="45"/>
                    </a:lnTo>
                    <a:lnTo>
                      <a:pt x="215" y="45"/>
                    </a:lnTo>
                    <a:lnTo>
                      <a:pt x="214" y="46"/>
                    </a:lnTo>
                    <a:lnTo>
                      <a:pt x="211" y="49"/>
                    </a:lnTo>
                    <a:lnTo>
                      <a:pt x="209" y="52"/>
                    </a:lnTo>
                    <a:lnTo>
                      <a:pt x="208" y="53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62"/>
                    </a:lnTo>
                    <a:lnTo>
                      <a:pt x="207" y="62"/>
                    </a:lnTo>
                    <a:close/>
                    <a:moveTo>
                      <a:pt x="203" y="53"/>
                    </a:moveTo>
                    <a:lnTo>
                      <a:pt x="179" y="53"/>
                    </a:lnTo>
                    <a:lnTo>
                      <a:pt x="179" y="233"/>
                    </a:lnTo>
                    <a:lnTo>
                      <a:pt x="203" y="233"/>
                    </a:lnTo>
                    <a:lnTo>
                      <a:pt x="203" y="53"/>
                    </a:lnTo>
                    <a:lnTo>
                      <a:pt x="203" y="53"/>
                    </a:lnTo>
                    <a:close/>
                    <a:moveTo>
                      <a:pt x="206" y="30"/>
                    </a:moveTo>
                    <a:lnTo>
                      <a:pt x="206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48"/>
                    </a:lnTo>
                    <a:lnTo>
                      <a:pt x="207" y="49"/>
                    </a:lnTo>
                    <a:lnTo>
                      <a:pt x="207" y="50"/>
                    </a:lnTo>
                    <a:lnTo>
                      <a:pt x="206" y="50"/>
                    </a:lnTo>
                    <a:lnTo>
                      <a:pt x="206" y="50"/>
                    </a:lnTo>
                    <a:lnTo>
                      <a:pt x="177" y="50"/>
                    </a:lnTo>
                    <a:lnTo>
                      <a:pt x="176" y="50"/>
                    </a:lnTo>
                    <a:lnTo>
                      <a:pt x="175" y="50"/>
                    </a:lnTo>
                    <a:lnTo>
                      <a:pt x="175" y="49"/>
                    </a:lnTo>
                    <a:lnTo>
                      <a:pt x="175" y="48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6" y="30"/>
                    </a:lnTo>
                    <a:lnTo>
                      <a:pt x="177" y="30"/>
                    </a:lnTo>
                    <a:lnTo>
                      <a:pt x="206" y="30"/>
                    </a:lnTo>
                    <a:lnTo>
                      <a:pt x="206" y="30"/>
                    </a:lnTo>
                    <a:close/>
                    <a:moveTo>
                      <a:pt x="190" y="0"/>
                    </a:moveTo>
                    <a:lnTo>
                      <a:pt x="191" y="0"/>
                    </a:lnTo>
                    <a:lnTo>
                      <a:pt x="191" y="0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3" y="1"/>
                    </a:lnTo>
                    <a:lnTo>
                      <a:pt x="194" y="1"/>
                    </a:lnTo>
                    <a:lnTo>
                      <a:pt x="195" y="2"/>
                    </a:lnTo>
                    <a:lnTo>
                      <a:pt x="196" y="3"/>
                    </a:lnTo>
                    <a:lnTo>
                      <a:pt x="198" y="5"/>
                    </a:lnTo>
                    <a:lnTo>
                      <a:pt x="198" y="7"/>
                    </a:lnTo>
                    <a:lnTo>
                      <a:pt x="199" y="11"/>
                    </a:lnTo>
                    <a:lnTo>
                      <a:pt x="199" y="13"/>
                    </a:lnTo>
                    <a:lnTo>
                      <a:pt x="201" y="14"/>
                    </a:lnTo>
                    <a:lnTo>
                      <a:pt x="202" y="14"/>
                    </a:lnTo>
                    <a:lnTo>
                      <a:pt x="202" y="16"/>
                    </a:lnTo>
                    <a:lnTo>
                      <a:pt x="203" y="17"/>
                    </a:lnTo>
                    <a:lnTo>
                      <a:pt x="204" y="18"/>
                    </a:lnTo>
                    <a:lnTo>
                      <a:pt x="204" y="20"/>
                    </a:lnTo>
                    <a:lnTo>
                      <a:pt x="203" y="22"/>
                    </a:lnTo>
                    <a:lnTo>
                      <a:pt x="202" y="22"/>
                    </a:lnTo>
                    <a:lnTo>
                      <a:pt x="202" y="25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7"/>
                    </a:lnTo>
                    <a:lnTo>
                      <a:pt x="201" y="27"/>
                    </a:lnTo>
                    <a:lnTo>
                      <a:pt x="191" y="27"/>
                    </a:lnTo>
                    <a:lnTo>
                      <a:pt x="182" y="27"/>
                    </a:lnTo>
                    <a:lnTo>
                      <a:pt x="181" y="27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5"/>
                    </a:lnTo>
                    <a:lnTo>
                      <a:pt x="180" y="22"/>
                    </a:lnTo>
                    <a:lnTo>
                      <a:pt x="179" y="22"/>
                    </a:lnTo>
                    <a:lnTo>
                      <a:pt x="178" y="20"/>
                    </a:lnTo>
                    <a:lnTo>
                      <a:pt x="178" y="18"/>
                    </a:lnTo>
                    <a:lnTo>
                      <a:pt x="179" y="17"/>
                    </a:lnTo>
                    <a:lnTo>
                      <a:pt x="180" y="16"/>
                    </a:lnTo>
                    <a:lnTo>
                      <a:pt x="181" y="14"/>
                    </a:lnTo>
                    <a:lnTo>
                      <a:pt x="182" y="14"/>
                    </a:lnTo>
                    <a:lnTo>
                      <a:pt x="183" y="13"/>
                    </a:lnTo>
                    <a:lnTo>
                      <a:pt x="183" y="11"/>
                    </a:lnTo>
                    <a:lnTo>
                      <a:pt x="184" y="7"/>
                    </a:lnTo>
                    <a:lnTo>
                      <a:pt x="186" y="5"/>
                    </a:lnTo>
                    <a:lnTo>
                      <a:pt x="186" y="3"/>
                    </a:lnTo>
                    <a:lnTo>
                      <a:pt x="187" y="2"/>
                    </a:lnTo>
                    <a:lnTo>
                      <a:pt x="188" y="1"/>
                    </a:lnTo>
                    <a:lnTo>
                      <a:pt x="190" y="1"/>
                    </a:lnTo>
                    <a:lnTo>
                      <a:pt x="190" y="0"/>
                    </a:lnTo>
                    <a:lnTo>
                      <a:pt x="190" y="0"/>
                    </a:lnTo>
                    <a:close/>
                    <a:moveTo>
                      <a:pt x="174" y="52"/>
                    </a:moveTo>
                    <a:lnTo>
                      <a:pt x="174" y="62"/>
                    </a:lnTo>
                    <a:lnTo>
                      <a:pt x="168" y="62"/>
                    </a:lnTo>
                    <a:lnTo>
                      <a:pt x="166" y="62"/>
                    </a:lnTo>
                    <a:lnTo>
                      <a:pt x="166" y="61"/>
                    </a:lnTo>
                    <a:lnTo>
                      <a:pt x="164" y="59"/>
                    </a:lnTo>
                    <a:lnTo>
                      <a:pt x="163" y="58"/>
                    </a:lnTo>
                    <a:lnTo>
                      <a:pt x="162" y="55"/>
                    </a:lnTo>
                    <a:lnTo>
                      <a:pt x="162" y="54"/>
                    </a:lnTo>
                    <a:lnTo>
                      <a:pt x="161" y="53"/>
                    </a:lnTo>
                    <a:lnTo>
                      <a:pt x="159" y="51"/>
                    </a:lnTo>
                    <a:lnTo>
                      <a:pt x="158" y="50"/>
                    </a:lnTo>
                    <a:lnTo>
                      <a:pt x="156" y="47"/>
                    </a:lnTo>
                    <a:lnTo>
                      <a:pt x="156" y="46"/>
                    </a:lnTo>
                    <a:lnTo>
                      <a:pt x="156" y="46"/>
                    </a:lnTo>
                    <a:lnTo>
                      <a:pt x="156" y="45"/>
                    </a:lnTo>
                    <a:lnTo>
                      <a:pt x="157" y="44"/>
                    </a:lnTo>
                    <a:lnTo>
                      <a:pt x="158" y="42"/>
                    </a:lnTo>
                    <a:lnTo>
                      <a:pt x="159" y="42"/>
                    </a:lnTo>
                    <a:lnTo>
                      <a:pt x="160" y="42"/>
                    </a:lnTo>
                    <a:lnTo>
                      <a:pt x="161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3"/>
                    </a:lnTo>
                    <a:lnTo>
                      <a:pt x="161" y="44"/>
                    </a:lnTo>
                    <a:lnTo>
                      <a:pt x="162" y="45"/>
                    </a:lnTo>
                    <a:lnTo>
                      <a:pt x="162" y="46"/>
                    </a:lnTo>
                    <a:lnTo>
                      <a:pt x="163" y="46"/>
                    </a:lnTo>
                    <a:lnTo>
                      <a:pt x="164" y="46"/>
                    </a:lnTo>
                    <a:lnTo>
                      <a:pt x="166" y="47"/>
                    </a:lnTo>
                    <a:lnTo>
                      <a:pt x="169" y="48"/>
                    </a:lnTo>
                    <a:lnTo>
                      <a:pt x="170" y="50"/>
                    </a:lnTo>
                    <a:lnTo>
                      <a:pt x="171" y="51"/>
                    </a:lnTo>
                    <a:lnTo>
                      <a:pt x="173" y="52"/>
                    </a:lnTo>
                    <a:lnTo>
                      <a:pt x="174" y="52"/>
                    </a:lnTo>
                    <a:lnTo>
                      <a:pt x="174" y="52"/>
                    </a:lnTo>
                    <a:close/>
                    <a:moveTo>
                      <a:pt x="175" y="65"/>
                    </a:moveTo>
                    <a:lnTo>
                      <a:pt x="168" y="65"/>
                    </a:lnTo>
                    <a:lnTo>
                      <a:pt x="168" y="74"/>
                    </a:lnTo>
                    <a:lnTo>
                      <a:pt x="175" y="74"/>
                    </a:lnTo>
                    <a:lnTo>
                      <a:pt x="175" y="65"/>
                    </a:lnTo>
                    <a:lnTo>
                      <a:pt x="175" y="65"/>
                    </a:lnTo>
                    <a:close/>
                    <a:moveTo>
                      <a:pt x="175" y="76"/>
                    </a:moveTo>
                    <a:lnTo>
                      <a:pt x="126" y="76"/>
                    </a:lnTo>
                    <a:lnTo>
                      <a:pt x="126" y="83"/>
                    </a:lnTo>
                    <a:lnTo>
                      <a:pt x="175" y="83"/>
                    </a:lnTo>
                    <a:lnTo>
                      <a:pt x="175" y="76"/>
                    </a:lnTo>
                    <a:lnTo>
                      <a:pt x="175" y="76"/>
                    </a:lnTo>
                    <a:close/>
                    <a:moveTo>
                      <a:pt x="175" y="86"/>
                    </a:moveTo>
                    <a:lnTo>
                      <a:pt x="126" y="86"/>
                    </a:lnTo>
                    <a:lnTo>
                      <a:pt x="126" y="107"/>
                    </a:lnTo>
                    <a:lnTo>
                      <a:pt x="175" y="107"/>
                    </a:lnTo>
                    <a:lnTo>
                      <a:pt x="175" y="86"/>
                    </a:lnTo>
                    <a:lnTo>
                      <a:pt x="175" y="86"/>
                    </a:lnTo>
                    <a:close/>
                    <a:moveTo>
                      <a:pt x="175" y="110"/>
                    </a:moveTo>
                    <a:lnTo>
                      <a:pt x="126" y="110"/>
                    </a:lnTo>
                    <a:lnTo>
                      <a:pt x="126" y="117"/>
                    </a:lnTo>
                    <a:lnTo>
                      <a:pt x="175" y="117"/>
                    </a:lnTo>
                    <a:lnTo>
                      <a:pt x="175" y="110"/>
                    </a:lnTo>
                    <a:lnTo>
                      <a:pt x="175" y="110"/>
                    </a:lnTo>
                    <a:close/>
                    <a:moveTo>
                      <a:pt x="140" y="121"/>
                    </a:moveTo>
                    <a:lnTo>
                      <a:pt x="141" y="121"/>
                    </a:lnTo>
                    <a:lnTo>
                      <a:pt x="140" y="122"/>
                    </a:lnTo>
                    <a:lnTo>
                      <a:pt x="139" y="122"/>
                    </a:lnTo>
                    <a:lnTo>
                      <a:pt x="138" y="124"/>
                    </a:lnTo>
                    <a:lnTo>
                      <a:pt x="137" y="126"/>
                    </a:lnTo>
                    <a:lnTo>
                      <a:pt x="135" y="126"/>
                    </a:lnTo>
                    <a:lnTo>
                      <a:pt x="134" y="128"/>
                    </a:lnTo>
                    <a:lnTo>
                      <a:pt x="132" y="128"/>
                    </a:lnTo>
                    <a:lnTo>
                      <a:pt x="130" y="129"/>
                    </a:lnTo>
                    <a:lnTo>
                      <a:pt x="130" y="130"/>
                    </a:lnTo>
                    <a:lnTo>
                      <a:pt x="129" y="132"/>
                    </a:lnTo>
                    <a:lnTo>
                      <a:pt x="128" y="134"/>
                    </a:lnTo>
                    <a:lnTo>
                      <a:pt x="127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21"/>
                    </a:lnTo>
                    <a:lnTo>
                      <a:pt x="140" y="121"/>
                    </a:lnTo>
                    <a:lnTo>
                      <a:pt x="140" y="121"/>
                    </a:lnTo>
                    <a:close/>
                    <a:moveTo>
                      <a:pt x="122" y="73"/>
                    </a:moveTo>
                    <a:lnTo>
                      <a:pt x="100" y="73"/>
                    </a:lnTo>
                    <a:lnTo>
                      <a:pt x="100" y="233"/>
                    </a:lnTo>
                    <a:lnTo>
                      <a:pt x="122" y="233"/>
                    </a:lnTo>
                    <a:lnTo>
                      <a:pt x="122" y="73"/>
                    </a:lnTo>
                    <a:lnTo>
                      <a:pt x="122" y="73"/>
                    </a:lnTo>
                    <a:close/>
                    <a:moveTo>
                      <a:pt x="124" y="50"/>
                    </a:moveTo>
                    <a:lnTo>
                      <a:pt x="98" y="50"/>
                    </a:lnTo>
                    <a:lnTo>
                      <a:pt x="97" y="50"/>
                    </a:lnTo>
                    <a:lnTo>
                      <a:pt x="97" y="50"/>
                    </a:lnTo>
                    <a:lnTo>
                      <a:pt x="96" y="51"/>
                    </a:lnTo>
                    <a:lnTo>
                      <a:pt x="96" y="51"/>
                    </a:lnTo>
                    <a:lnTo>
                      <a:pt x="96" y="67"/>
                    </a:lnTo>
                    <a:lnTo>
                      <a:pt x="96" y="68"/>
                    </a:lnTo>
                    <a:lnTo>
                      <a:pt x="97" y="68"/>
                    </a:lnTo>
                    <a:lnTo>
                      <a:pt x="97" y="68"/>
                    </a:lnTo>
                    <a:lnTo>
                      <a:pt x="98" y="69"/>
                    </a:lnTo>
                    <a:lnTo>
                      <a:pt x="124" y="69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7"/>
                    </a:lnTo>
                    <a:lnTo>
                      <a:pt x="125" y="51"/>
                    </a:lnTo>
                    <a:lnTo>
                      <a:pt x="125" y="51"/>
                    </a:lnTo>
                    <a:lnTo>
                      <a:pt x="125" y="50"/>
                    </a:lnTo>
                    <a:lnTo>
                      <a:pt x="125" y="50"/>
                    </a:lnTo>
                    <a:lnTo>
                      <a:pt x="124" y="50"/>
                    </a:lnTo>
                    <a:lnTo>
                      <a:pt x="124" y="50"/>
                    </a:lnTo>
                    <a:close/>
                    <a:moveTo>
                      <a:pt x="52" y="79"/>
                    </a:moveTo>
                    <a:lnTo>
                      <a:pt x="30" y="79"/>
                    </a:lnTo>
                    <a:lnTo>
                      <a:pt x="30" y="232"/>
                    </a:lnTo>
                    <a:lnTo>
                      <a:pt x="51" y="232"/>
                    </a:lnTo>
                    <a:lnTo>
                      <a:pt x="51" y="88"/>
                    </a:lnTo>
                    <a:lnTo>
                      <a:pt x="52" y="88"/>
                    </a:lnTo>
                    <a:lnTo>
                      <a:pt x="52" y="79"/>
                    </a:lnTo>
                    <a:lnTo>
                      <a:pt x="52" y="79"/>
                    </a:lnTo>
                    <a:close/>
                    <a:moveTo>
                      <a:pt x="54" y="63"/>
                    </a:moveTo>
                    <a:lnTo>
                      <a:pt x="30" y="63"/>
                    </a:lnTo>
                    <a:lnTo>
                      <a:pt x="29" y="63"/>
                    </a:lnTo>
                    <a:lnTo>
                      <a:pt x="29" y="64"/>
                    </a:lnTo>
                    <a:lnTo>
                      <a:pt x="29" y="76"/>
                    </a:lnTo>
                    <a:lnTo>
                      <a:pt x="29" y="77"/>
                    </a:lnTo>
                    <a:lnTo>
                      <a:pt x="30" y="78"/>
                    </a:lnTo>
                    <a:lnTo>
                      <a:pt x="54" y="78"/>
                    </a:lnTo>
                    <a:lnTo>
                      <a:pt x="54" y="77"/>
                    </a:lnTo>
                    <a:lnTo>
                      <a:pt x="54" y="76"/>
                    </a:lnTo>
                    <a:lnTo>
                      <a:pt x="54" y="64"/>
                    </a:lnTo>
                    <a:lnTo>
                      <a:pt x="54" y="63"/>
                    </a:lnTo>
                    <a:lnTo>
                      <a:pt x="54" y="63"/>
                    </a:lnTo>
                    <a:lnTo>
                      <a:pt x="54" y="63"/>
                    </a:lnTo>
                    <a:close/>
                    <a:moveTo>
                      <a:pt x="42" y="39"/>
                    </a:moveTo>
                    <a:lnTo>
                      <a:pt x="42" y="39"/>
                    </a:lnTo>
                    <a:lnTo>
                      <a:pt x="43" y="39"/>
                    </a:lnTo>
                    <a:lnTo>
                      <a:pt x="45" y="40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47" y="45"/>
                    </a:lnTo>
                    <a:lnTo>
                      <a:pt x="48" y="47"/>
                    </a:lnTo>
                    <a:lnTo>
                      <a:pt x="49" y="49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50" y="51"/>
                    </a:lnTo>
                    <a:lnTo>
                      <a:pt x="51" y="52"/>
                    </a:lnTo>
                    <a:lnTo>
                      <a:pt x="51" y="53"/>
                    </a:lnTo>
                    <a:lnTo>
                      <a:pt x="51" y="54"/>
                    </a:lnTo>
                    <a:lnTo>
                      <a:pt x="51" y="55"/>
                    </a:lnTo>
                    <a:lnTo>
                      <a:pt x="50" y="56"/>
                    </a:lnTo>
                    <a:lnTo>
                      <a:pt x="50" y="57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9"/>
                    </a:lnTo>
                    <a:lnTo>
                      <a:pt x="50" y="59"/>
                    </a:lnTo>
                    <a:lnTo>
                      <a:pt x="50" y="61"/>
                    </a:lnTo>
                    <a:lnTo>
                      <a:pt x="50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34" y="61"/>
                    </a:lnTo>
                    <a:lnTo>
                      <a:pt x="34" y="61"/>
                    </a:lnTo>
                    <a:lnTo>
                      <a:pt x="34" y="59"/>
                    </a:lnTo>
                    <a:lnTo>
                      <a:pt x="34" y="59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7"/>
                    </a:lnTo>
                    <a:lnTo>
                      <a:pt x="34" y="56"/>
                    </a:lnTo>
                    <a:lnTo>
                      <a:pt x="33" y="55"/>
                    </a:lnTo>
                    <a:lnTo>
                      <a:pt x="32" y="54"/>
                    </a:lnTo>
                    <a:lnTo>
                      <a:pt x="32" y="53"/>
                    </a:lnTo>
                    <a:lnTo>
                      <a:pt x="32" y="52"/>
                    </a:lnTo>
                    <a:lnTo>
                      <a:pt x="33" y="51"/>
                    </a:lnTo>
                    <a:lnTo>
                      <a:pt x="34" y="50"/>
                    </a:lnTo>
                    <a:lnTo>
                      <a:pt x="34" y="50"/>
                    </a:lnTo>
                    <a:lnTo>
                      <a:pt x="35" y="49"/>
                    </a:lnTo>
                    <a:lnTo>
                      <a:pt x="35" y="47"/>
                    </a:lnTo>
                    <a:lnTo>
                      <a:pt x="36" y="45"/>
                    </a:lnTo>
                    <a:lnTo>
                      <a:pt x="38" y="42"/>
                    </a:lnTo>
                    <a:lnTo>
                      <a:pt x="38" y="42"/>
                    </a:lnTo>
                    <a:lnTo>
                      <a:pt x="39" y="40"/>
                    </a:lnTo>
                    <a:lnTo>
                      <a:pt x="40" y="39"/>
                    </a:lnTo>
                    <a:lnTo>
                      <a:pt x="41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close/>
                    <a:moveTo>
                      <a:pt x="96" y="74"/>
                    </a:moveTo>
                    <a:lnTo>
                      <a:pt x="92" y="74"/>
                    </a:lnTo>
                    <a:lnTo>
                      <a:pt x="90" y="74"/>
                    </a:lnTo>
                    <a:lnTo>
                      <a:pt x="90" y="74"/>
                    </a:lnTo>
                    <a:lnTo>
                      <a:pt x="89" y="74"/>
                    </a:lnTo>
                    <a:lnTo>
                      <a:pt x="88" y="73"/>
                    </a:lnTo>
                    <a:lnTo>
                      <a:pt x="86" y="71"/>
                    </a:lnTo>
                    <a:lnTo>
                      <a:pt x="86" y="69"/>
                    </a:lnTo>
                    <a:lnTo>
                      <a:pt x="83" y="65"/>
                    </a:lnTo>
                    <a:lnTo>
                      <a:pt x="81" y="61"/>
                    </a:lnTo>
                    <a:lnTo>
                      <a:pt x="81" y="59"/>
                    </a:lnTo>
                    <a:lnTo>
                      <a:pt x="82" y="59"/>
                    </a:lnTo>
                    <a:lnTo>
                      <a:pt x="82" y="58"/>
                    </a:lnTo>
                    <a:lnTo>
                      <a:pt x="82" y="58"/>
                    </a:lnTo>
                    <a:lnTo>
                      <a:pt x="84" y="57"/>
                    </a:lnTo>
                    <a:lnTo>
                      <a:pt x="84" y="57"/>
                    </a:lnTo>
                    <a:lnTo>
                      <a:pt x="86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7" y="57"/>
                    </a:lnTo>
                    <a:lnTo>
                      <a:pt x="86" y="58"/>
                    </a:lnTo>
                    <a:lnTo>
                      <a:pt x="86" y="59"/>
                    </a:lnTo>
                    <a:lnTo>
                      <a:pt x="90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95" y="70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6" y="71"/>
                    </a:lnTo>
                    <a:lnTo>
                      <a:pt x="96" y="74"/>
                    </a:lnTo>
                    <a:lnTo>
                      <a:pt x="96" y="74"/>
                    </a:lnTo>
                    <a:close/>
                    <a:moveTo>
                      <a:pt x="96" y="76"/>
                    </a:moveTo>
                    <a:lnTo>
                      <a:pt x="91" y="76"/>
                    </a:lnTo>
                    <a:lnTo>
                      <a:pt x="91" y="83"/>
                    </a:lnTo>
                    <a:lnTo>
                      <a:pt x="96" y="83"/>
                    </a:lnTo>
                    <a:lnTo>
                      <a:pt x="96" y="76"/>
                    </a:lnTo>
                    <a:lnTo>
                      <a:pt x="96" y="76"/>
                    </a:lnTo>
                    <a:close/>
                    <a:moveTo>
                      <a:pt x="96" y="84"/>
                    </a:moveTo>
                    <a:lnTo>
                      <a:pt x="54" y="84"/>
                    </a:lnTo>
                    <a:lnTo>
                      <a:pt x="54" y="92"/>
                    </a:lnTo>
                    <a:lnTo>
                      <a:pt x="96" y="92"/>
                    </a:lnTo>
                    <a:lnTo>
                      <a:pt x="96" y="84"/>
                    </a:lnTo>
                    <a:lnTo>
                      <a:pt x="96" y="84"/>
                    </a:lnTo>
                    <a:close/>
                    <a:moveTo>
                      <a:pt x="162" y="121"/>
                    </a:moveTo>
                    <a:lnTo>
                      <a:pt x="161" y="121"/>
                    </a:lnTo>
                    <a:lnTo>
                      <a:pt x="162" y="122"/>
                    </a:lnTo>
                    <a:lnTo>
                      <a:pt x="162" y="122"/>
                    </a:lnTo>
                    <a:lnTo>
                      <a:pt x="163" y="124"/>
                    </a:lnTo>
                    <a:lnTo>
                      <a:pt x="164" y="126"/>
                    </a:lnTo>
                    <a:lnTo>
                      <a:pt x="166" y="126"/>
                    </a:lnTo>
                    <a:lnTo>
                      <a:pt x="167" y="128"/>
                    </a:lnTo>
                    <a:lnTo>
                      <a:pt x="169" y="128"/>
                    </a:lnTo>
                    <a:lnTo>
                      <a:pt x="170" y="129"/>
                    </a:lnTo>
                    <a:lnTo>
                      <a:pt x="171" y="130"/>
                    </a:lnTo>
                    <a:lnTo>
                      <a:pt x="172" y="132"/>
                    </a:lnTo>
                    <a:lnTo>
                      <a:pt x="173" y="134"/>
                    </a:lnTo>
                    <a:lnTo>
                      <a:pt x="174" y="134"/>
                    </a:lnTo>
                    <a:lnTo>
                      <a:pt x="174" y="134"/>
                    </a:lnTo>
                    <a:lnTo>
                      <a:pt x="175" y="134"/>
                    </a:lnTo>
                    <a:lnTo>
                      <a:pt x="175" y="134"/>
                    </a:lnTo>
                    <a:lnTo>
                      <a:pt x="175" y="121"/>
                    </a:lnTo>
                    <a:lnTo>
                      <a:pt x="162" y="121"/>
                    </a:lnTo>
                    <a:lnTo>
                      <a:pt x="162" y="121"/>
                    </a:lnTo>
                    <a:close/>
                    <a:moveTo>
                      <a:pt x="110" y="25"/>
                    </a:move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4"/>
                    </a:lnTo>
                    <a:lnTo>
                      <a:pt x="110" y="24"/>
                    </a:lnTo>
                    <a:lnTo>
                      <a:pt x="111" y="24"/>
                    </a:lnTo>
                    <a:lnTo>
                      <a:pt x="111" y="24"/>
                    </a:lnTo>
                    <a:lnTo>
                      <a:pt x="112" y="25"/>
                    </a:lnTo>
                    <a:lnTo>
                      <a:pt x="114" y="25"/>
                    </a:lnTo>
                    <a:lnTo>
                      <a:pt x="114" y="26"/>
                    </a:lnTo>
                    <a:lnTo>
                      <a:pt x="115" y="27"/>
                    </a:lnTo>
                    <a:lnTo>
                      <a:pt x="116" y="29"/>
                    </a:lnTo>
                    <a:lnTo>
                      <a:pt x="117" y="31"/>
                    </a:lnTo>
                    <a:lnTo>
                      <a:pt x="117" y="34"/>
                    </a:lnTo>
                    <a:lnTo>
                      <a:pt x="118" y="35"/>
                    </a:lnTo>
                    <a:lnTo>
                      <a:pt x="118" y="36"/>
                    </a:lnTo>
                    <a:lnTo>
                      <a:pt x="119" y="37"/>
                    </a:lnTo>
                    <a:lnTo>
                      <a:pt x="121" y="38"/>
                    </a:lnTo>
                    <a:lnTo>
                      <a:pt x="121" y="40"/>
                    </a:lnTo>
                    <a:lnTo>
                      <a:pt x="122" y="42"/>
                    </a:lnTo>
                    <a:lnTo>
                      <a:pt x="122" y="42"/>
                    </a:lnTo>
                    <a:lnTo>
                      <a:pt x="122" y="44"/>
                    </a:lnTo>
                    <a:lnTo>
                      <a:pt x="121" y="45"/>
                    </a:lnTo>
                    <a:lnTo>
                      <a:pt x="120" y="46"/>
                    </a:lnTo>
                    <a:lnTo>
                      <a:pt x="120" y="47"/>
                    </a:lnTo>
                    <a:lnTo>
                      <a:pt x="120" y="47"/>
                    </a:lnTo>
                    <a:lnTo>
                      <a:pt x="119" y="48"/>
                    </a:lnTo>
                    <a:lnTo>
                      <a:pt x="119" y="48"/>
                    </a:lnTo>
                    <a:lnTo>
                      <a:pt x="118" y="48"/>
                    </a:lnTo>
                    <a:lnTo>
                      <a:pt x="111" y="48"/>
                    </a:lnTo>
                    <a:lnTo>
                      <a:pt x="111" y="48"/>
                    </a:lnTo>
                    <a:lnTo>
                      <a:pt x="110" y="48"/>
                    </a:lnTo>
                    <a:lnTo>
                      <a:pt x="103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7"/>
                    </a:lnTo>
                    <a:lnTo>
                      <a:pt x="102" y="46"/>
                    </a:lnTo>
                    <a:lnTo>
                      <a:pt x="101" y="46"/>
                    </a:lnTo>
                    <a:lnTo>
                      <a:pt x="100" y="44"/>
                    </a:lnTo>
                    <a:lnTo>
                      <a:pt x="99" y="43"/>
                    </a:lnTo>
                    <a:lnTo>
                      <a:pt x="100" y="42"/>
                    </a:lnTo>
                    <a:lnTo>
                      <a:pt x="100" y="40"/>
                    </a:lnTo>
                    <a:lnTo>
                      <a:pt x="101" y="38"/>
                    </a:lnTo>
                    <a:lnTo>
                      <a:pt x="102" y="38"/>
                    </a:lnTo>
                    <a:lnTo>
                      <a:pt x="103" y="37"/>
                    </a:lnTo>
                    <a:lnTo>
                      <a:pt x="104" y="35"/>
                    </a:lnTo>
                    <a:lnTo>
                      <a:pt x="104" y="34"/>
                    </a:lnTo>
                    <a:lnTo>
                      <a:pt x="105" y="31"/>
                    </a:lnTo>
                    <a:lnTo>
                      <a:pt x="106" y="30"/>
                    </a:lnTo>
                    <a:lnTo>
                      <a:pt x="106" y="27"/>
                    </a:lnTo>
                    <a:lnTo>
                      <a:pt x="107" y="26"/>
                    </a:lnTo>
                    <a:lnTo>
                      <a:pt x="108" y="26"/>
                    </a:ln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5"/>
                    </a:lnTo>
                    <a:close/>
                    <a:moveTo>
                      <a:pt x="126" y="74"/>
                    </a:moveTo>
                    <a:lnTo>
                      <a:pt x="130" y="74"/>
                    </a:lnTo>
                    <a:lnTo>
                      <a:pt x="131" y="74"/>
                    </a:lnTo>
                    <a:lnTo>
                      <a:pt x="132" y="74"/>
                    </a:lnTo>
                    <a:lnTo>
                      <a:pt x="134" y="74"/>
                    </a:lnTo>
                    <a:lnTo>
                      <a:pt x="134" y="73"/>
                    </a:lnTo>
                    <a:lnTo>
                      <a:pt x="135" y="71"/>
                    </a:lnTo>
                    <a:lnTo>
                      <a:pt x="136" y="69"/>
                    </a:lnTo>
                    <a:lnTo>
                      <a:pt x="138" y="65"/>
                    </a:lnTo>
                    <a:lnTo>
                      <a:pt x="141" y="61"/>
                    </a:lnTo>
                    <a:lnTo>
                      <a:pt x="141" y="59"/>
                    </a:lnTo>
                    <a:lnTo>
                      <a:pt x="140" y="59"/>
                    </a:lnTo>
                    <a:lnTo>
                      <a:pt x="139" y="58"/>
                    </a:lnTo>
                    <a:lnTo>
                      <a:pt x="139" y="58"/>
                    </a:lnTo>
                    <a:lnTo>
                      <a:pt x="138" y="57"/>
                    </a:lnTo>
                    <a:lnTo>
                      <a:pt x="138" y="57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35" y="57"/>
                    </a:lnTo>
                    <a:lnTo>
                      <a:pt x="135" y="57"/>
                    </a:lnTo>
                    <a:lnTo>
                      <a:pt x="135" y="58"/>
                    </a:lnTo>
                    <a:lnTo>
                      <a:pt x="136" y="59"/>
                    </a:lnTo>
                    <a:lnTo>
                      <a:pt x="132" y="62"/>
                    </a:lnTo>
                    <a:lnTo>
                      <a:pt x="128" y="65"/>
                    </a:lnTo>
                    <a:lnTo>
                      <a:pt x="127" y="67"/>
                    </a:lnTo>
                    <a:lnTo>
                      <a:pt x="127" y="70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4"/>
                    </a:lnTo>
                    <a:lnTo>
                      <a:pt x="126" y="74"/>
                    </a:lnTo>
                    <a:close/>
                    <a:moveTo>
                      <a:pt x="96" y="94"/>
                    </a:moveTo>
                    <a:lnTo>
                      <a:pt x="54" y="94"/>
                    </a:lnTo>
                    <a:lnTo>
                      <a:pt x="54" y="110"/>
                    </a:lnTo>
                    <a:lnTo>
                      <a:pt x="96" y="110"/>
                    </a:lnTo>
                    <a:lnTo>
                      <a:pt x="96" y="94"/>
                    </a:lnTo>
                    <a:lnTo>
                      <a:pt x="96" y="94"/>
                    </a:lnTo>
                    <a:close/>
                    <a:moveTo>
                      <a:pt x="96" y="113"/>
                    </a:moveTo>
                    <a:lnTo>
                      <a:pt x="54" y="113"/>
                    </a:lnTo>
                    <a:lnTo>
                      <a:pt x="54" y="120"/>
                    </a:lnTo>
                    <a:lnTo>
                      <a:pt x="96" y="120"/>
                    </a:lnTo>
                    <a:lnTo>
                      <a:pt x="96" y="113"/>
                    </a:lnTo>
                    <a:lnTo>
                      <a:pt x="96" y="113"/>
                    </a:lnTo>
                    <a:close/>
                    <a:moveTo>
                      <a:pt x="96" y="134"/>
                    </a:moveTo>
                    <a:lnTo>
                      <a:pt x="94" y="133"/>
                    </a:lnTo>
                    <a:lnTo>
                      <a:pt x="93" y="131"/>
                    </a:lnTo>
                    <a:lnTo>
                      <a:pt x="90" y="130"/>
                    </a:lnTo>
                    <a:lnTo>
                      <a:pt x="87" y="128"/>
                    </a:lnTo>
                    <a:lnTo>
                      <a:pt x="86" y="126"/>
                    </a:lnTo>
                    <a:lnTo>
                      <a:pt x="85" y="126"/>
                    </a:lnTo>
                    <a:lnTo>
                      <a:pt x="84" y="124"/>
                    </a:lnTo>
                    <a:lnTo>
                      <a:pt x="83" y="123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96" y="122"/>
                    </a:lnTo>
                    <a:lnTo>
                      <a:pt x="96" y="134"/>
                    </a:lnTo>
                    <a:lnTo>
                      <a:pt x="96" y="134"/>
                    </a:lnTo>
                    <a:close/>
                    <a:moveTo>
                      <a:pt x="55" y="134"/>
                    </a:moveTo>
                    <a:lnTo>
                      <a:pt x="56" y="134"/>
                    </a:lnTo>
                    <a:lnTo>
                      <a:pt x="58" y="131"/>
                    </a:lnTo>
                    <a:lnTo>
                      <a:pt x="61" y="130"/>
                    </a:lnTo>
                    <a:lnTo>
                      <a:pt x="63" y="128"/>
                    </a:lnTo>
                    <a:lnTo>
                      <a:pt x="65" y="126"/>
                    </a:lnTo>
                    <a:lnTo>
                      <a:pt x="66" y="126"/>
                    </a:lnTo>
                    <a:lnTo>
                      <a:pt x="67" y="124"/>
                    </a:lnTo>
                    <a:lnTo>
                      <a:pt x="67" y="123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55" y="122"/>
                    </a:lnTo>
                    <a:lnTo>
                      <a:pt x="55" y="134"/>
                    </a:lnTo>
                    <a:lnTo>
                      <a:pt x="55" y="134"/>
                    </a:lnTo>
                    <a:close/>
                    <a:moveTo>
                      <a:pt x="54" y="79"/>
                    </a:moveTo>
                    <a:lnTo>
                      <a:pt x="57" y="79"/>
                    </a:lnTo>
                    <a:lnTo>
                      <a:pt x="57" y="70"/>
                    </a:lnTo>
                    <a:lnTo>
                      <a:pt x="58" y="69"/>
                    </a:lnTo>
                    <a:lnTo>
                      <a:pt x="59" y="69"/>
                    </a:lnTo>
                    <a:lnTo>
                      <a:pt x="60" y="69"/>
                    </a:lnTo>
                    <a:lnTo>
                      <a:pt x="61" y="69"/>
                    </a:lnTo>
                    <a:lnTo>
                      <a:pt x="62" y="70"/>
                    </a:lnTo>
                    <a:lnTo>
                      <a:pt x="63" y="70"/>
                    </a:lnTo>
                    <a:lnTo>
                      <a:pt x="63" y="71"/>
                    </a:lnTo>
                    <a:lnTo>
                      <a:pt x="63" y="72"/>
                    </a:lnTo>
                    <a:lnTo>
                      <a:pt x="63" y="73"/>
                    </a:lnTo>
                    <a:lnTo>
                      <a:pt x="63" y="73"/>
                    </a:lnTo>
                    <a:lnTo>
                      <a:pt x="65" y="74"/>
                    </a:lnTo>
                    <a:lnTo>
                      <a:pt x="66" y="74"/>
                    </a:lnTo>
                    <a:lnTo>
                      <a:pt x="66" y="75"/>
                    </a:lnTo>
                    <a:lnTo>
                      <a:pt x="66" y="76"/>
                    </a:lnTo>
                    <a:lnTo>
                      <a:pt x="66" y="77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5" y="79"/>
                    </a:lnTo>
                    <a:lnTo>
                      <a:pt x="63" y="81"/>
                    </a:lnTo>
                    <a:lnTo>
                      <a:pt x="62" y="82"/>
                    </a:lnTo>
                    <a:lnTo>
                      <a:pt x="60" y="82"/>
                    </a:lnTo>
                    <a:lnTo>
                      <a:pt x="59" y="82"/>
                    </a:lnTo>
                    <a:lnTo>
                      <a:pt x="56" y="82"/>
                    </a:lnTo>
                    <a:lnTo>
                      <a:pt x="54" y="82"/>
                    </a:lnTo>
                    <a:lnTo>
                      <a:pt x="54" y="79"/>
                    </a:lnTo>
                    <a:lnTo>
                      <a:pt x="54" y="79"/>
                    </a:lnTo>
                    <a:close/>
                    <a:moveTo>
                      <a:pt x="28" y="83"/>
                    </a:moveTo>
                    <a:lnTo>
                      <a:pt x="24" y="83"/>
                    </a:lnTo>
                    <a:lnTo>
                      <a:pt x="22" y="83"/>
                    </a:lnTo>
                    <a:lnTo>
                      <a:pt x="21" y="82"/>
                    </a:lnTo>
                    <a:lnTo>
                      <a:pt x="21" y="82"/>
                    </a:lnTo>
                    <a:lnTo>
                      <a:pt x="19" y="82"/>
                    </a:lnTo>
                    <a:lnTo>
                      <a:pt x="18" y="79"/>
                    </a:lnTo>
                    <a:lnTo>
                      <a:pt x="18" y="77"/>
                    </a:lnTo>
                    <a:lnTo>
                      <a:pt x="17" y="75"/>
                    </a:lnTo>
                    <a:lnTo>
                      <a:pt x="16" y="74"/>
                    </a:lnTo>
                    <a:lnTo>
                      <a:pt x="15" y="73"/>
                    </a:lnTo>
                    <a:lnTo>
                      <a:pt x="15" y="72"/>
                    </a:lnTo>
                    <a:lnTo>
                      <a:pt x="14" y="71"/>
                    </a:lnTo>
                    <a:lnTo>
                      <a:pt x="14" y="70"/>
                    </a:lnTo>
                    <a:lnTo>
                      <a:pt x="13" y="70"/>
                    </a:lnTo>
                    <a:lnTo>
                      <a:pt x="13" y="68"/>
                    </a:lnTo>
                    <a:lnTo>
                      <a:pt x="13" y="66"/>
                    </a:lnTo>
                    <a:lnTo>
                      <a:pt x="14" y="65"/>
                    </a:lnTo>
                    <a:lnTo>
                      <a:pt x="14" y="65"/>
                    </a:lnTo>
                    <a:lnTo>
                      <a:pt x="15" y="65"/>
                    </a:lnTo>
                    <a:lnTo>
                      <a:pt x="15" y="64"/>
                    </a:lnTo>
                    <a:lnTo>
                      <a:pt x="16" y="64"/>
                    </a:lnTo>
                    <a:lnTo>
                      <a:pt x="17" y="65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67"/>
                    </a:lnTo>
                    <a:lnTo>
                      <a:pt x="19" y="68"/>
                    </a:lnTo>
                    <a:lnTo>
                      <a:pt x="22" y="70"/>
                    </a:lnTo>
                    <a:lnTo>
                      <a:pt x="22" y="70"/>
                    </a:lnTo>
                    <a:lnTo>
                      <a:pt x="24" y="71"/>
                    </a:lnTo>
                    <a:lnTo>
                      <a:pt x="25" y="72"/>
                    </a:lnTo>
                    <a:lnTo>
                      <a:pt x="26" y="74"/>
                    </a:lnTo>
                    <a:lnTo>
                      <a:pt x="26" y="76"/>
                    </a:lnTo>
                    <a:lnTo>
                      <a:pt x="26" y="78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79"/>
                    </a:lnTo>
                    <a:lnTo>
                      <a:pt x="28" y="83"/>
                    </a:lnTo>
                    <a:lnTo>
                      <a:pt x="28" y="83"/>
                    </a:lnTo>
                    <a:close/>
                    <a:moveTo>
                      <a:pt x="27" y="113"/>
                    </a:moveTo>
                    <a:lnTo>
                      <a:pt x="22" y="113"/>
                    </a:lnTo>
                    <a:lnTo>
                      <a:pt x="22" y="120"/>
                    </a:lnTo>
                    <a:lnTo>
                      <a:pt x="27" y="120"/>
                    </a:lnTo>
                    <a:lnTo>
                      <a:pt x="27" y="113"/>
                    </a:lnTo>
                    <a:lnTo>
                      <a:pt x="27" y="113"/>
                    </a:lnTo>
                    <a:close/>
                    <a:moveTo>
                      <a:pt x="28" y="84"/>
                    </a:moveTo>
                    <a:lnTo>
                      <a:pt x="22" y="84"/>
                    </a:lnTo>
                    <a:lnTo>
                      <a:pt x="22" y="92"/>
                    </a:lnTo>
                    <a:lnTo>
                      <a:pt x="28" y="92"/>
                    </a:lnTo>
                    <a:lnTo>
                      <a:pt x="28" y="84"/>
                    </a:lnTo>
                    <a:lnTo>
                      <a:pt x="28" y="84"/>
                    </a:lnTo>
                    <a:close/>
                    <a:moveTo>
                      <a:pt x="26" y="166"/>
                    </a:moveTo>
                    <a:lnTo>
                      <a:pt x="26" y="166"/>
                    </a:lnTo>
                    <a:lnTo>
                      <a:pt x="24" y="167"/>
                    </a:lnTo>
                    <a:lnTo>
                      <a:pt x="22" y="169"/>
                    </a:lnTo>
                    <a:lnTo>
                      <a:pt x="22" y="170"/>
                    </a:lnTo>
                    <a:lnTo>
                      <a:pt x="21" y="171"/>
                    </a:lnTo>
                    <a:lnTo>
                      <a:pt x="20" y="172"/>
                    </a:lnTo>
                    <a:lnTo>
                      <a:pt x="19" y="176"/>
                    </a:lnTo>
                    <a:lnTo>
                      <a:pt x="19" y="178"/>
                    </a:lnTo>
                    <a:lnTo>
                      <a:pt x="17" y="179"/>
                    </a:lnTo>
                    <a:lnTo>
                      <a:pt x="15" y="180"/>
                    </a:lnTo>
                    <a:lnTo>
                      <a:pt x="14" y="182"/>
                    </a:lnTo>
                    <a:lnTo>
                      <a:pt x="12" y="183"/>
                    </a:lnTo>
                    <a:lnTo>
                      <a:pt x="11" y="186"/>
                    </a:lnTo>
                    <a:lnTo>
                      <a:pt x="10" y="188"/>
                    </a:lnTo>
                    <a:lnTo>
                      <a:pt x="10" y="190"/>
                    </a:lnTo>
                    <a:lnTo>
                      <a:pt x="10" y="193"/>
                    </a:lnTo>
                    <a:lnTo>
                      <a:pt x="10" y="198"/>
                    </a:lnTo>
                    <a:lnTo>
                      <a:pt x="11" y="200"/>
                    </a:lnTo>
                    <a:lnTo>
                      <a:pt x="10" y="202"/>
                    </a:lnTo>
                    <a:lnTo>
                      <a:pt x="8" y="203"/>
                    </a:lnTo>
                    <a:lnTo>
                      <a:pt x="6" y="206"/>
                    </a:lnTo>
                    <a:lnTo>
                      <a:pt x="5" y="209"/>
                    </a:lnTo>
                    <a:lnTo>
                      <a:pt x="4" y="210"/>
                    </a:lnTo>
                    <a:lnTo>
                      <a:pt x="4" y="212"/>
                    </a:lnTo>
                    <a:lnTo>
                      <a:pt x="4" y="214"/>
                    </a:lnTo>
                    <a:lnTo>
                      <a:pt x="4" y="217"/>
                    </a:lnTo>
                    <a:lnTo>
                      <a:pt x="4" y="219"/>
                    </a:lnTo>
                    <a:lnTo>
                      <a:pt x="5" y="221"/>
                    </a:lnTo>
                    <a:lnTo>
                      <a:pt x="6" y="222"/>
                    </a:lnTo>
                    <a:lnTo>
                      <a:pt x="6" y="222"/>
                    </a:lnTo>
                    <a:lnTo>
                      <a:pt x="26" y="222"/>
                    </a:lnTo>
                    <a:lnTo>
                      <a:pt x="26" y="166"/>
                    </a:lnTo>
                    <a:lnTo>
                      <a:pt x="26" y="166"/>
                    </a:lnTo>
                    <a:close/>
                    <a:moveTo>
                      <a:pt x="27" y="226"/>
                    </a:moveTo>
                    <a:lnTo>
                      <a:pt x="0" y="226"/>
                    </a:lnTo>
                    <a:lnTo>
                      <a:pt x="0" y="234"/>
                    </a:lnTo>
                    <a:lnTo>
                      <a:pt x="27" y="234"/>
                    </a:lnTo>
                    <a:lnTo>
                      <a:pt x="27" y="226"/>
                    </a:lnTo>
                    <a:lnTo>
                      <a:pt x="27" y="226"/>
                    </a:lnTo>
                    <a:close/>
                    <a:moveTo>
                      <a:pt x="277" y="118"/>
                    </a:moveTo>
                    <a:lnTo>
                      <a:pt x="277" y="118"/>
                    </a:lnTo>
                    <a:lnTo>
                      <a:pt x="279" y="121"/>
                    </a:lnTo>
                    <a:lnTo>
                      <a:pt x="280" y="122"/>
                    </a:lnTo>
                    <a:lnTo>
                      <a:pt x="281" y="124"/>
                    </a:lnTo>
                    <a:lnTo>
                      <a:pt x="283" y="125"/>
                    </a:lnTo>
                    <a:lnTo>
                      <a:pt x="284" y="126"/>
                    </a:lnTo>
                    <a:lnTo>
                      <a:pt x="287" y="126"/>
                    </a:lnTo>
                    <a:lnTo>
                      <a:pt x="287" y="126"/>
                    </a:lnTo>
                    <a:lnTo>
                      <a:pt x="288" y="127"/>
                    </a:lnTo>
                    <a:lnTo>
                      <a:pt x="288" y="128"/>
                    </a:lnTo>
                    <a:lnTo>
                      <a:pt x="288" y="129"/>
                    </a:lnTo>
                    <a:lnTo>
                      <a:pt x="288" y="130"/>
                    </a:lnTo>
                    <a:lnTo>
                      <a:pt x="289" y="131"/>
                    </a:lnTo>
                    <a:lnTo>
                      <a:pt x="290" y="132"/>
                    </a:lnTo>
                    <a:lnTo>
                      <a:pt x="292" y="133"/>
                    </a:lnTo>
                    <a:lnTo>
                      <a:pt x="293" y="133"/>
                    </a:lnTo>
                    <a:lnTo>
                      <a:pt x="293" y="118"/>
                    </a:lnTo>
                    <a:lnTo>
                      <a:pt x="277" y="118"/>
                    </a:lnTo>
                    <a:lnTo>
                      <a:pt x="277" y="118"/>
                    </a:lnTo>
                    <a:close/>
                    <a:moveTo>
                      <a:pt x="294" y="62"/>
                    </a:moveTo>
                    <a:lnTo>
                      <a:pt x="292" y="62"/>
                    </a:lnTo>
                    <a:lnTo>
                      <a:pt x="289" y="62"/>
                    </a:lnTo>
                    <a:lnTo>
                      <a:pt x="285" y="62"/>
                    </a:lnTo>
                    <a:lnTo>
                      <a:pt x="282" y="61"/>
                    </a:lnTo>
                    <a:lnTo>
                      <a:pt x="280" y="59"/>
                    </a:lnTo>
                    <a:lnTo>
                      <a:pt x="279" y="58"/>
                    </a:lnTo>
                    <a:lnTo>
                      <a:pt x="279" y="58"/>
                    </a:lnTo>
                    <a:lnTo>
                      <a:pt x="278" y="56"/>
                    </a:lnTo>
                    <a:lnTo>
                      <a:pt x="277" y="54"/>
                    </a:lnTo>
                    <a:lnTo>
                      <a:pt x="277" y="54"/>
                    </a:lnTo>
                    <a:lnTo>
                      <a:pt x="277" y="53"/>
                    </a:lnTo>
                    <a:lnTo>
                      <a:pt x="277" y="52"/>
                    </a:lnTo>
                    <a:lnTo>
                      <a:pt x="279" y="49"/>
                    </a:lnTo>
                    <a:lnTo>
                      <a:pt x="281" y="46"/>
                    </a:lnTo>
                    <a:lnTo>
                      <a:pt x="283" y="45"/>
                    </a:lnTo>
                    <a:lnTo>
                      <a:pt x="284" y="45"/>
                    </a:lnTo>
                    <a:lnTo>
                      <a:pt x="286" y="45"/>
                    </a:lnTo>
                    <a:lnTo>
                      <a:pt x="287" y="46"/>
                    </a:lnTo>
                    <a:lnTo>
                      <a:pt x="290" y="49"/>
                    </a:lnTo>
                    <a:lnTo>
                      <a:pt x="292" y="52"/>
                    </a:lnTo>
                    <a:lnTo>
                      <a:pt x="294" y="53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62"/>
                    </a:lnTo>
                    <a:lnTo>
                      <a:pt x="294" y="62"/>
                    </a:lnTo>
                    <a:close/>
                    <a:moveTo>
                      <a:pt x="298" y="53"/>
                    </a:moveTo>
                    <a:lnTo>
                      <a:pt x="322" y="53"/>
                    </a:lnTo>
                    <a:lnTo>
                      <a:pt x="322" y="233"/>
                    </a:lnTo>
                    <a:lnTo>
                      <a:pt x="298" y="233"/>
                    </a:lnTo>
                    <a:lnTo>
                      <a:pt x="298" y="53"/>
                    </a:lnTo>
                    <a:lnTo>
                      <a:pt x="298" y="53"/>
                    </a:lnTo>
                    <a:close/>
                    <a:moveTo>
                      <a:pt x="295" y="30"/>
                    </a:moveTo>
                    <a:lnTo>
                      <a:pt x="295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48"/>
                    </a:lnTo>
                    <a:lnTo>
                      <a:pt x="294" y="49"/>
                    </a:lnTo>
                    <a:lnTo>
                      <a:pt x="294" y="50"/>
                    </a:lnTo>
                    <a:lnTo>
                      <a:pt x="295" y="50"/>
                    </a:lnTo>
                    <a:lnTo>
                      <a:pt x="295" y="50"/>
                    </a:lnTo>
                    <a:lnTo>
                      <a:pt x="325" y="50"/>
                    </a:lnTo>
                    <a:lnTo>
                      <a:pt x="325" y="50"/>
                    </a:lnTo>
                    <a:lnTo>
                      <a:pt x="326" y="50"/>
                    </a:lnTo>
                    <a:lnTo>
                      <a:pt x="326" y="49"/>
                    </a:lnTo>
                    <a:lnTo>
                      <a:pt x="326" y="48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5" y="30"/>
                    </a:lnTo>
                    <a:lnTo>
                      <a:pt x="325" y="30"/>
                    </a:lnTo>
                    <a:lnTo>
                      <a:pt x="295" y="30"/>
                    </a:lnTo>
                    <a:lnTo>
                      <a:pt x="295" y="30"/>
                    </a:lnTo>
                    <a:close/>
                    <a:moveTo>
                      <a:pt x="311" y="0"/>
                    </a:moveTo>
                    <a:lnTo>
                      <a:pt x="310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09" y="0"/>
                    </a:lnTo>
                    <a:lnTo>
                      <a:pt x="308" y="1"/>
                    </a:lnTo>
                    <a:lnTo>
                      <a:pt x="307" y="1"/>
                    </a:lnTo>
                    <a:lnTo>
                      <a:pt x="306" y="2"/>
                    </a:lnTo>
                    <a:lnTo>
                      <a:pt x="305" y="3"/>
                    </a:lnTo>
                    <a:lnTo>
                      <a:pt x="303" y="5"/>
                    </a:lnTo>
                    <a:lnTo>
                      <a:pt x="303" y="7"/>
                    </a:lnTo>
                    <a:lnTo>
                      <a:pt x="302" y="11"/>
                    </a:lnTo>
                    <a:lnTo>
                      <a:pt x="302" y="13"/>
                    </a:lnTo>
                    <a:lnTo>
                      <a:pt x="300" y="14"/>
                    </a:lnTo>
                    <a:lnTo>
                      <a:pt x="299" y="14"/>
                    </a:lnTo>
                    <a:lnTo>
                      <a:pt x="299" y="16"/>
                    </a:lnTo>
                    <a:lnTo>
                      <a:pt x="298" y="17"/>
                    </a:lnTo>
                    <a:lnTo>
                      <a:pt x="297" y="18"/>
                    </a:lnTo>
                    <a:lnTo>
                      <a:pt x="297" y="20"/>
                    </a:lnTo>
                    <a:lnTo>
                      <a:pt x="298" y="22"/>
                    </a:lnTo>
                    <a:lnTo>
                      <a:pt x="299" y="22"/>
                    </a:lnTo>
                    <a:lnTo>
                      <a:pt x="299" y="25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7"/>
                    </a:lnTo>
                    <a:lnTo>
                      <a:pt x="300" y="27"/>
                    </a:lnTo>
                    <a:lnTo>
                      <a:pt x="310" y="27"/>
                    </a:lnTo>
                    <a:lnTo>
                      <a:pt x="319" y="27"/>
                    </a:lnTo>
                    <a:lnTo>
                      <a:pt x="320" y="27"/>
                    </a:lnTo>
                    <a:lnTo>
                      <a:pt x="320" y="26"/>
                    </a:lnTo>
                    <a:lnTo>
                      <a:pt x="321" y="26"/>
                    </a:lnTo>
                    <a:lnTo>
                      <a:pt x="321" y="26"/>
                    </a:lnTo>
                    <a:lnTo>
                      <a:pt x="321" y="25"/>
                    </a:lnTo>
                    <a:lnTo>
                      <a:pt x="321" y="22"/>
                    </a:lnTo>
                    <a:lnTo>
                      <a:pt x="322" y="22"/>
                    </a:lnTo>
                    <a:lnTo>
                      <a:pt x="323" y="20"/>
                    </a:lnTo>
                    <a:lnTo>
                      <a:pt x="323" y="18"/>
                    </a:lnTo>
                    <a:lnTo>
                      <a:pt x="322" y="17"/>
                    </a:lnTo>
                    <a:lnTo>
                      <a:pt x="321" y="16"/>
                    </a:lnTo>
                    <a:lnTo>
                      <a:pt x="320" y="14"/>
                    </a:lnTo>
                    <a:lnTo>
                      <a:pt x="319" y="14"/>
                    </a:lnTo>
                    <a:lnTo>
                      <a:pt x="318" y="13"/>
                    </a:lnTo>
                    <a:lnTo>
                      <a:pt x="318" y="11"/>
                    </a:lnTo>
                    <a:lnTo>
                      <a:pt x="317" y="7"/>
                    </a:lnTo>
                    <a:lnTo>
                      <a:pt x="316" y="5"/>
                    </a:lnTo>
                    <a:lnTo>
                      <a:pt x="315" y="3"/>
                    </a:lnTo>
                    <a:lnTo>
                      <a:pt x="314" y="2"/>
                    </a:lnTo>
                    <a:lnTo>
                      <a:pt x="313" y="1"/>
                    </a:lnTo>
                    <a:lnTo>
                      <a:pt x="312" y="1"/>
                    </a:lnTo>
                    <a:lnTo>
                      <a:pt x="311" y="0"/>
                    </a:lnTo>
                    <a:lnTo>
                      <a:pt x="311" y="0"/>
                    </a:lnTo>
                    <a:close/>
                    <a:moveTo>
                      <a:pt x="327" y="52"/>
                    </a:moveTo>
                    <a:lnTo>
                      <a:pt x="327" y="62"/>
                    </a:lnTo>
                    <a:lnTo>
                      <a:pt x="333" y="62"/>
                    </a:lnTo>
                    <a:lnTo>
                      <a:pt x="335" y="62"/>
                    </a:lnTo>
                    <a:lnTo>
                      <a:pt x="336" y="61"/>
                    </a:lnTo>
                    <a:lnTo>
                      <a:pt x="337" y="59"/>
                    </a:lnTo>
                    <a:lnTo>
                      <a:pt x="338" y="58"/>
                    </a:lnTo>
                    <a:lnTo>
                      <a:pt x="339" y="55"/>
                    </a:lnTo>
                    <a:lnTo>
                      <a:pt x="339" y="54"/>
                    </a:lnTo>
                    <a:lnTo>
                      <a:pt x="340" y="53"/>
                    </a:lnTo>
                    <a:lnTo>
                      <a:pt x="342" y="51"/>
                    </a:lnTo>
                    <a:lnTo>
                      <a:pt x="343" y="50"/>
                    </a:lnTo>
                    <a:lnTo>
                      <a:pt x="345" y="47"/>
                    </a:lnTo>
                    <a:lnTo>
                      <a:pt x="345" y="46"/>
                    </a:lnTo>
                    <a:lnTo>
                      <a:pt x="345" y="46"/>
                    </a:lnTo>
                    <a:lnTo>
                      <a:pt x="345" y="45"/>
                    </a:lnTo>
                    <a:lnTo>
                      <a:pt x="344" y="44"/>
                    </a:lnTo>
                    <a:lnTo>
                      <a:pt x="343" y="42"/>
                    </a:lnTo>
                    <a:lnTo>
                      <a:pt x="342" y="42"/>
                    </a:lnTo>
                    <a:lnTo>
                      <a:pt x="341" y="42"/>
                    </a:lnTo>
                    <a:lnTo>
                      <a:pt x="340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3"/>
                    </a:lnTo>
                    <a:lnTo>
                      <a:pt x="340" y="44"/>
                    </a:lnTo>
                    <a:lnTo>
                      <a:pt x="339" y="45"/>
                    </a:lnTo>
                    <a:lnTo>
                      <a:pt x="339" y="46"/>
                    </a:lnTo>
                    <a:lnTo>
                      <a:pt x="338" y="46"/>
                    </a:lnTo>
                    <a:lnTo>
                      <a:pt x="337" y="46"/>
                    </a:lnTo>
                    <a:lnTo>
                      <a:pt x="335" y="47"/>
                    </a:lnTo>
                    <a:lnTo>
                      <a:pt x="332" y="48"/>
                    </a:lnTo>
                    <a:lnTo>
                      <a:pt x="331" y="50"/>
                    </a:lnTo>
                    <a:lnTo>
                      <a:pt x="330" y="51"/>
                    </a:lnTo>
                    <a:lnTo>
                      <a:pt x="328" y="52"/>
                    </a:lnTo>
                    <a:lnTo>
                      <a:pt x="327" y="52"/>
                    </a:lnTo>
                    <a:lnTo>
                      <a:pt x="327" y="52"/>
                    </a:lnTo>
                    <a:close/>
                    <a:moveTo>
                      <a:pt x="326" y="65"/>
                    </a:moveTo>
                    <a:lnTo>
                      <a:pt x="333" y="65"/>
                    </a:lnTo>
                    <a:lnTo>
                      <a:pt x="333" y="74"/>
                    </a:lnTo>
                    <a:lnTo>
                      <a:pt x="326" y="74"/>
                    </a:lnTo>
                    <a:lnTo>
                      <a:pt x="326" y="65"/>
                    </a:lnTo>
                    <a:lnTo>
                      <a:pt x="326" y="65"/>
                    </a:lnTo>
                    <a:close/>
                    <a:moveTo>
                      <a:pt x="326" y="76"/>
                    </a:moveTo>
                    <a:lnTo>
                      <a:pt x="375" y="76"/>
                    </a:lnTo>
                    <a:lnTo>
                      <a:pt x="375" y="83"/>
                    </a:lnTo>
                    <a:lnTo>
                      <a:pt x="326" y="83"/>
                    </a:lnTo>
                    <a:lnTo>
                      <a:pt x="326" y="76"/>
                    </a:lnTo>
                    <a:lnTo>
                      <a:pt x="326" y="76"/>
                    </a:lnTo>
                    <a:close/>
                    <a:moveTo>
                      <a:pt x="326" y="86"/>
                    </a:moveTo>
                    <a:lnTo>
                      <a:pt x="375" y="86"/>
                    </a:lnTo>
                    <a:lnTo>
                      <a:pt x="375" y="107"/>
                    </a:lnTo>
                    <a:lnTo>
                      <a:pt x="326" y="107"/>
                    </a:lnTo>
                    <a:lnTo>
                      <a:pt x="326" y="86"/>
                    </a:lnTo>
                    <a:lnTo>
                      <a:pt x="326" y="86"/>
                    </a:lnTo>
                    <a:close/>
                    <a:moveTo>
                      <a:pt x="326" y="110"/>
                    </a:moveTo>
                    <a:lnTo>
                      <a:pt x="375" y="110"/>
                    </a:lnTo>
                    <a:lnTo>
                      <a:pt x="375" y="117"/>
                    </a:lnTo>
                    <a:lnTo>
                      <a:pt x="326" y="117"/>
                    </a:lnTo>
                    <a:lnTo>
                      <a:pt x="326" y="110"/>
                    </a:lnTo>
                    <a:lnTo>
                      <a:pt x="326" y="110"/>
                    </a:lnTo>
                    <a:close/>
                    <a:moveTo>
                      <a:pt x="361" y="121"/>
                    </a:moveTo>
                    <a:lnTo>
                      <a:pt x="361" y="121"/>
                    </a:lnTo>
                    <a:lnTo>
                      <a:pt x="361" y="122"/>
                    </a:lnTo>
                    <a:lnTo>
                      <a:pt x="362" y="122"/>
                    </a:lnTo>
                    <a:lnTo>
                      <a:pt x="363" y="124"/>
                    </a:lnTo>
                    <a:lnTo>
                      <a:pt x="364" y="126"/>
                    </a:lnTo>
                    <a:lnTo>
                      <a:pt x="366" y="126"/>
                    </a:lnTo>
                    <a:lnTo>
                      <a:pt x="367" y="128"/>
                    </a:lnTo>
                    <a:lnTo>
                      <a:pt x="369" y="128"/>
                    </a:lnTo>
                    <a:lnTo>
                      <a:pt x="371" y="129"/>
                    </a:lnTo>
                    <a:lnTo>
                      <a:pt x="371" y="130"/>
                    </a:lnTo>
                    <a:lnTo>
                      <a:pt x="372" y="132"/>
                    </a:lnTo>
                    <a:lnTo>
                      <a:pt x="373" y="134"/>
                    </a:lnTo>
                    <a:lnTo>
                      <a:pt x="374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21"/>
                    </a:lnTo>
                    <a:lnTo>
                      <a:pt x="361" y="121"/>
                    </a:lnTo>
                    <a:lnTo>
                      <a:pt x="361" y="121"/>
                    </a:lnTo>
                    <a:close/>
                    <a:moveTo>
                      <a:pt x="379" y="73"/>
                    </a:moveTo>
                    <a:lnTo>
                      <a:pt x="401" y="73"/>
                    </a:lnTo>
                    <a:lnTo>
                      <a:pt x="401" y="233"/>
                    </a:lnTo>
                    <a:lnTo>
                      <a:pt x="379" y="233"/>
                    </a:lnTo>
                    <a:lnTo>
                      <a:pt x="379" y="73"/>
                    </a:lnTo>
                    <a:lnTo>
                      <a:pt x="379" y="73"/>
                    </a:lnTo>
                    <a:close/>
                    <a:moveTo>
                      <a:pt x="377" y="50"/>
                    </a:moveTo>
                    <a:lnTo>
                      <a:pt x="404" y="50"/>
                    </a:lnTo>
                    <a:lnTo>
                      <a:pt x="404" y="50"/>
                    </a:lnTo>
                    <a:lnTo>
                      <a:pt x="404" y="50"/>
                    </a:lnTo>
                    <a:lnTo>
                      <a:pt x="405" y="51"/>
                    </a:lnTo>
                    <a:lnTo>
                      <a:pt x="405" y="51"/>
                    </a:lnTo>
                    <a:lnTo>
                      <a:pt x="405" y="67"/>
                    </a:lnTo>
                    <a:lnTo>
                      <a:pt x="405" y="68"/>
                    </a:lnTo>
                    <a:lnTo>
                      <a:pt x="404" y="68"/>
                    </a:lnTo>
                    <a:lnTo>
                      <a:pt x="404" y="68"/>
                    </a:lnTo>
                    <a:lnTo>
                      <a:pt x="404" y="69"/>
                    </a:lnTo>
                    <a:lnTo>
                      <a:pt x="377" y="69"/>
                    </a:lnTo>
                    <a:lnTo>
                      <a:pt x="377" y="68"/>
                    </a:lnTo>
                    <a:lnTo>
                      <a:pt x="376" y="68"/>
                    </a:lnTo>
                    <a:lnTo>
                      <a:pt x="376" y="68"/>
                    </a:lnTo>
                    <a:lnTo>
                      <a:pt x="376" y="67"/>
                    </a:lnTo>
                    <a:lnTo>
                      <a:pt x="376" y="51"/>
                    </a:lnTo>
                    <a:lnTo>
                      <a:pt x="376" y="51"/>
                    </a:lnTo>
                    <a:lnTo>
                      <a:pt x="376" y="50"/>
                    </a:lnTo>
                    <a:lnTo>
                      <a:pt x="377" y="50"/>
                    </a:lnTo>
                    <a:lnTo>
                      <a:pt x="377" y="50"/>
                    </a:lnTo>
                    <a:lnTo>
                      <a:pt x="377" y="50"/>
                    </a:lnTo>
                    <a:close/>
                    <a:moveTo>
                      <a:pt x="449" y="79"/>
                    </a:moveTo>
                    <a:lnTo>
                      <a:pt x="471" y="79"/>
                    </a:lnTo>
                    <a:lnTo>
                      <a:pt x="471" y="232"/>
                    </a:lnTo>
                    <a:lnTo>
                      <a:pt x="450" y="232"/>
                    </a:lnTo>
                    <a:lnTo>
                      <a:pt x="450" y="88"/>
                    </a:lnTo>
                    <a:lnTo>
                      <a:pt x="449" y="88"/>
                    </a:lnTo>
                    <a:lnTo>
                      <a:pt x="449" y="79"/>
                    </a:lnTo>
                    <a:lnTo>
                      <a:pt x="449" y="79"/>
                    </a:lnTo>
                    <a:close/>
                    <a:moveTo>
                      <a:pt x="447" y="63"/>
                    </a:moveTo>
                    <a:lnTo>
                      <a:pt x="471" y="63"/>
                    </a:lnTo>
                    <a:lnTo>
                      <a:pt x="472" y="63"/>
                    </a:lnTo>
                    <a:lnTo>
                      <a:pt x="473" y="64"/>
                    </a:lnTo>
                    <a:lnTo>
                      <a:pt x="473" y="76"/>
                    </a:lnTo>
                    <a:lnTo>
                      <a:pt x="472" y="77"/>
                    </a:lnTo>
                    <a:lnTo>
                      <a:pt x="471" y="78"/>
                    </a:lnTo>
                    <a:lnTo>
                      <a:pt x="447" y="78"/>
                    </a:lnTo>
                    <a:lnTo>
                      <a:pt x="447" y="77"/>
                    </a:lnTo>
                    <a:lnTo>
                      <a:pt x="447" y="76"/>
                    </a:lnTo>
                    <a:lnTo>
                      <a:pt x="447" y="64"/>
                    </a:lnTo>
                    <a:lnTo>
                      <a:pt x="447" y="63"/>
                    </a:lnTo>
                    <a:lnTo>
                      <a:pt x="447" y="63"/>
                    </a:lnTo>
                    <a:lnTo>
                      <a:pt x="447" y="63"/>
                    </a:lnTo>
                    <a:close/>
                    <a:moveTo>
                      <a:pt x="459" y="39"/>
                    </a:moveTo>
                    <a:lnTo>
                      <a:pt x="459" y="39"/>
                    </a:lnTo>
                    <a:lnTo>
                      <a:pt x="458" y="39"/>
                    </a:lnTo>
                    <a:lnTo>
                      <a:pt x="456" y="40"/>
                    </a:lnTo>
                    <a:lnTo>
                      <a:pt x="455" y="42"/>
                    </a:lnTo>
                    <a:lnTo>
                      <a:pt x="455" y="42"/>
                    </a:lnTo>
                    <a:lnTo>
                      <a:pt x="454" y="45"/>
                    </a:lnTo>
                    <a:lnTo>
                      <a:pt x="453" y="47"/>
                    </a:lnTo>
                    <a:lnTo>
                      <a:pt x="453" y="49"/>
                    </a:lnTo>
                    <a:lnTo>
                      <a:pt x="451" y="50"/>
                    </a:lnTo>
                    <a:lnTo>
                      <a:pt x="451" y="50"/>
                    </a:lnTo>
                    <a:lnTo>
                      <a:pt x="451" y="51"/>
                    </a:lnTo>
                    <a:lnTo>
                      <a:pt x="450" y="52"/>
                    </a:lnTo>
                    <a:lnTo>
                      <a:pt x="450" y="53"/>
                    </a:lnTo>
                    <a:lnTo>
                      <a:pt x="450" y="54"/>
                    </a:lnTo>
                    <a:lnTo>
                      <a:pt x="450" y="55"/>
                    </a:lnTo>
                    <a:lnTo>
                      <a:pt x="451" y="56"/>
                    </a:lnTo>
                    <a:lnTo>
                      <a:pt x="451" y="57"/>
                    </a:lnTo>
                    <a:lnTo>
                      <a:pt x="451" y="58"/>
                    </a:lnTo>
                    <a:lnTo>
                      <a:pt x="452" y="58"/>
                    </a:lnTo>
                    <a:lnTo>
                      <a:pt x="451" y="58"/>
                    </a:lnTo>
                    <a:lnTo>
                      <a:pt x="451" y="59"/>
                    </a:lnTo>
                    <a:lnTo>
                      <a:pt x="451" y="59"/>
                    </a:lnTo>
                    <a:lnTo>
                      <a:pt x="451" y="61"/>
                    </a:lnTo>
                    <a:lnTo>
                      <a:pt x="451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67" y="61"/>
                    </a:lnTo>
                    <a:lnTo>
                      <a:pt x="467" y="61"/>
                    </a:lnTo>
                    <a:lnTo>
                      <a:pt x="467" y="59"/>
                    </a:lnTo>
                    <a:lnTo>
                      <a:pt x="467" y="59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7"/>
                    </a:lnTo>
                    <a:lnTo>
                      <a:pt x="467" y="56"/>
                    </a:lnTo>
                    <a:lnTo>
                      <a:pt x="469" y="55"/>
                    </a:lnTo>
                    <a:lnTo>
                      <a:pt x="469" y="54"/>
                    </a:lnTo>
                    <a:lnTo>
                      <a:pt x="469" y="53"/>
                    </a:lnTo>
                    <a:lnTo>
                      <a:pt x="469" y="52"/>
                    </a:lnTo>
                    <a:lnTo>
                      <a:pt x="468" y="51"/>
                    </a:lnTo>
                    <a:lnTo>
                      <a:pt x="467" y="50"/>
                    </a:lnTo>
                    <a:lnTo>
                      <a:pt x="467" y="50"/>
                    </a:lnTo>
                    <a:lnTo>
                      <a:pt x="466" y="49"/>
                    </a:lnTo>
                    <a:lnTo>
                      <a:pt x="466" y="47"/>
                    </a:lnTo>
                    <a:lnTo>
                      <a:pt x="465" y="45"/>
                    </a:lnTo>
                    <a:lnTo>
                      <a:pt x="464" y="42"/>
                    </a:lnTo>
                    <a:lnTo>
                      <a:pt x="463" y="42"/>
                    </a:lnTo>
                    <a:lnTo>
                      <a:pt x="463" y="40"/>
                    </a:lnTo>
                    <a:lnTo>
                      <a:pt x="461" y="39"/>
                    </a:lnTo>
                    <a:lnTo>
                      <a:pt x="460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close/>
                    <a:moveTo>
                      <a:pt x="405" y="74"/>
                    </a:moveTo>
                    <a:lnTo>
                      <a:pt x="409" y="74"/>
                    </a:lnTo>
                    <a:lnTo>
                      <a:pt x="411" y="74"/>
                    </a:lnTo>
                    <a:lnTo>
                      <a:pt x="411" y="74"/>
                    </a:lnTo>
                    <a:lnTo>
                      <a:pt x="412" y="74"/>
                    </a:lnTo>
                    <a:lnTo>
                      <a:pt x="414" y="73"/>
                    </a:lnTo>
                    <a:lnTo>
                      <a:pt x="415" y="71"/>
                    </a:lnTo>
                    <a:lnTo>
                      <a:pt x="415" y="69"/>
                    </a:lnTo>
                    <a:lnTo>
                      <a:pt x="418" y="65"/>
                    </a:lnTo>
                    <a:lnTo>
                      <a:pt x="420" y="61"/>
                    </a:lnTo>
                    <a:lnTo>
                      <a:pt x="420" y="59"/>
                    </a:lnTo>
                    <a:lnTo>
                      <a:pt x="419" y="59"/>
                    </a:lnTo>
                    <a:lnTo>
                      <a:pt x="419" y="58"/>
                    </a:lnTo>
                    <a:lnTo>
                      <a:pt x="419" y="58"/>
                    </a:lnTo>
                    <a:lnTo>
                      <a:pt x="418" y="57"/>
                    </a:lnTo>
                    <a:lnTo>
                      <a:pt x="417" y="57"/>
                    </a:lnTo>
                    <a:lnTo>
                      <a:pt x="415" y="56"/>
                    </a:lnTo>
                    <a:lnTo>
                      <a:pt x="415" y="56"/>
                    </a:lnTo>
                    <a:lnTo>
                      <a:pt x="415" y="57"/>
                    </a:lnTo>
                    <a:lnTo>
                      <a:pt x="414" y="57"/>
                    </a:lnTo>
                    <a:lnTo>
                      <a:pt x="415" y="58"/>
                    </a:lnTo>
                    <a:lnTo>
                      <a:pt x="415" y="59"/>
                    </a:lnTo>
                    <a:lnTo>
                      <a:pt x="411" y="62"/>
                    </a:lnTo>
                    <a:lnTo>
                      <a:pt x="407" y="65"/>
                    </a:lnTo>
                    <a:lnTo>
                      <a:pt x="407" y="67"/>
                    </a:lnTo>
                    <a:lnTo>
                      <a:pt x="407" y="70"/>
                    </a:lnTo>
                    <a:lnTo>
                      <a:pt x="407" y="71"/>
                    </a:lnTo>
                    <a:lnTo>
                      <a:pt x="407" y="71"/>
                    </a:lnTo>
                    <a:lnTo>
                      <a:pt x="405" y="71"/>
                    </a:lnTo>
                    <a:lnTo>
                      <a:pt x="405" y="74"/>
                    </a:lnTo>
                    <a:lnTo>
                      <a:pt x="405" y="74"/>
                    </a:lnTo>
                    <a:close/>
                    <a:moveTo>
                      <a:pt x="405" y="76"/>
                    </a:moveTo>
                    <a:lnTo>
                      <a:pt x="410" y="76"/>
                    </a:lnTo>
                    <a:lnTo>
                      <a:pt x="410" y="83"/>
                    </a:lnTo>
                    <a:lnTo>
                      <a:pt x="405" y="83"/>
                    </a:lnTo>
                    <a:lnTo>
                      <a:pt x="405" y="76"/>
                    </a:lnTo>
                    <a:lnTo>
                      <a:pt x="405" y="76"/>
                    </a:lnTo>
                    <a:close/>
                    <a:moveTo>
                      <a:pt x="405" y="84"/>
                    </a:moveTo>
                    <a:lnTo>
                      <a:pt x="447" y="84"/>
                    </a:lnTo>
                    <a:lnTo>
                      <a:pt x="447" y="92"/>
                    </a:lnTo>
                    <a:lnTo>
                      <a:pt x="405" y="92"/>
                    </a:lnTo>
                    <a:lnTo>
                      <a:pt x="405" y="84"/>
                    </a:lnTo>
                    <a:lnTo>
                      <a:pt x="405" y="84"/>
                    </a:lnTo>
                    <a:close/>
                    <a:moveTo>
                      <a:pt x="339" y="121"/>
                    </a:moveTo>
                    <a:lnTo>
                      <a:pt x="340" y="121"/>
                    </a:lnTo>
                    <a:lnTo>
                      <a:pt x="340" y="122"/>
                    </a:lnTo>
                    <a:lnTo>
                      <a:pt x="339" y="122"/>
                    </a:lnTo>
                    <a:lnTo>
                      <a:pt x="338" y="124"/>
                    </a:lnTo>
                    <a:lnTo>
                      <a:pt x="337" y="126"/>
                    </a:lnTo>
                    <a:lnTo>
                      <a:pt x="335" y="126"/>
                    </a:lnTo>
                    <a:lnTo>
                      <a:pt x="334" y="128"/>
                    </a:lnTo>
                    <a:lnTo>
                      <a:pt x="332" y="128"/>
                    </a:lnTo>
                    <a:lnTo>
                      <a:pt x="331" y="129"/>
                    </a:lnTo>
                    <a:lnTo>
                      <a:pt x="330" y="130"/>
                    </a:lnTo>
                    <a:lnTo>
                      <a:pt x="329" y="132"/>
                    </a:lnTo>
                    <a:lnTo>
                      <a:pt x="328" y="134"/>
                    </a:lnTo>
                    <a:lnTo>
                      <a:pt x="327" y="134"/>
                    </a:lnTo>
                    <a:lnTo>
                      <a:pt x="327" y="134"/>
                    </a:lnTo>
                    <a:lnTo>
                      <a:pt x="326" y="134"/>
                    </a:lnTo>
                    <a:lnTo>
                      <a:pt x="326" y="134"/>
                    </a:lnTo>
                    <a:lnTo>
                      <a:pt x="326" y="121"/>
                    </a:lnTo>
                    <a:lnTo>
                      <a:pt x="339" y="121"/>
                    </a:lnTo>
                    <a:lnTo>
                      <a:pt x="339" y="121"/>
                    </a:lnTo>
                    <a:close/>
                    <a:moveTo>
                      <a:pt x="391" y="25"/>
                    </a:moveTo>
                    <a:lnTo>
                      <a:pt x="391" y="25"/>
                    </a:lnTo>
                    <a:lnTo>
                      <a:pt x="391" y="25"/>
                    </a:lnTo>
                    <a:lnTo>
                      <a:pt x="391" y="24"/>
                    </a:lnTo>
                    <a:lnTo>
                      <a:pt x="391" y="24"/>
                    </a:lnTo>
                    <a:lnTo>
                      <a:pt x="390" y="24"/>
                    </a:lnTo>
                    <a:lnTo>
                      <a:pt x="390" y="24"/>
                    </a:lnTo>
                    <a:lnTo>
                      <a:pt x="389" y="25"/>
                    </a:lnTo>
                    <a:lnTo>
                      <a:pt x="388" y="25"/>
                    </a:lnTo>
                    <a:lnTo>
                      <a:pt x="387" y="26"/>
                    </a:lnTo>
                    <a:lnTo>
                      <a:pt x="387" y="27"/>
                    </a:lnTo>
                    <a:lnTo>
                      <a:pt x="385" y="29"/>
                    </a:lnTo>
                    <a:lnTo>
                      <a:pt x="384" y="31"/>
                    </a:lnTo>
                    <a:lnTo>
                      <a:pt x="384" y="34"/>
                    </a:lnTo>
                    <a:lnTo>
                      <a:pt x="384" y="35"/>
                    </a:lnTo>
                    <a:lnTo>
                      <a:pt x="383" y="36"/>
                    </a:lnTo>
                    <a:lnTo>
                      <a:pt x="382" y="37"/>
                    </a:lnTo>
                    <a:lnTo>
                      <a:pt x="380" y="38"/>
                    </a:lnTo>
                    <a:lnTo>
                      <a:pt x="380" y="40"/>
                    </a:lnTo>
                    <a:lnTo>
                      <a:pt x="379" y="42"/>
                    </a:lnTo>
                    <a:lnTo>
                      <a:pt x="379" y="42"/>
                    </a:lnTo>
                    <a:lnTo>
                      <a:pt x="379" y="44"/>
                    </a:lnTo>
                    <a:lnTo>
                      <a:pt x="380" y="45"/>
                    </a:lnTo>
                    <a:lnTo>
                      <a:pt x="381" y="46"/>
                    </a:lnTo>
                    <a:lnTo>
                      <a:pt x="381" y="47"/>
                    </a:lnTo>
                    <a:lnTo>
                      <a:pt x="382" y="47"/>
                    </a:lnTo>
                    <a:lnTo>
                      <a:pt x="382" y="48"/>
                    </a:lnTo>
                    <a:lnTo>
                      <a:pt x="382" y="48"/>
                    </a:lnTo>
                    <a:lnTo>
                      <a:pt x="383" y="48"/>
                    </a:lnTo>
                    <a:lnTo>
                      <a:pt x="390" y="48"/>
                    </a:lnTo>
                    <a:lnTo>
                      <a:pt x="390" y="48"/>
                    </a:lnTo>
                    <a:lnTo>
                      <a:pt x="391" y="48"/>
                    </a:lnTo>
                    <a:lnTo>
                      <a:pt x="398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7"/>
                    </a:lnTo>
                    <a:lnTo>
                      <a:pt x="399" y="46"/>
                    </a:lnTo>
                    <a:lnTo>
                      <a:pt x="401" y="46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01" y="42"/>
                    </a:lnTo>
                    <a:lnTo>
                      <a:pt x="401" y="40"/>
                    </a:lnTo>
                    <a:lnTo>
                      <a:pt x="400" y="38"/>
                    </a:lnTo>
                    <a:lnTo>
                      <a:pt x="399" y="38"/>
                    </a:lnTo>
                    <a:lnTo>
                      <a:pt x="398" y="37"/>
                    </a:lnTo>
                    <a:lnTo>
                      <a:pt x="397" y="35"/>
                    </a:lnTo>
                    <a:lnTo>
                      <a:pt x="397" y="34"/>
                    </a:lnTo>
                    <a:lnTo>
                      <a:pt x="396" y="31"/>
                    </a:lnTo>
                    <a:lnTo>
                      <a:pt x="395" y="30"/>
                    </a:lnTo>
                    <a:lnTo>
                      <a:pt x="395" y="27"/>
                    </a:lnTo>
                    <a:lnTo>
                      <a:pt x="394" y="26"/>
                    </a:lnTo>
                    <a:lnTo>
                      <a:pt x="393" y="26"/>
                    </a:lnTo>
                    <a:lnTo>
                      <a:pt x="392" y="25"/>
                    </a:lnTo>
                    <a:lnTo>
                      <a:pt x="391" y="25"/>
                    </a:lnTo>
                    <a:lnTo>
                      <a:pt x="391" y="25"/>
                    </a:lnTo>
                    <a:close/>
                    <a:moveTo>
                      <a:pt x="375" y="74"/>
                    </a:moveTo>
                    <a:lnTo>
                      <a:pt x="371" y="74"/>
                    </a:lnTo>
                    <a:lnTo>
                      <a:pt x="370" y="74"/>
                    </a:lnTo>
                    <a:lnTo>
                      <a:pt x="369" y="74"/>
                    </a:lnTo>
                    <a:lnTo>
                      <a:pt x="368" y="74"/>
                    </a:lnTo>
                    <a:lnTo>
                      <a:pt x="367" y="73"/>
                    </a:lnTo>
                    <a:lnTo>
                      <a:pt x="366" y="71"/>
                    </a:lnTo>
                    <a:lnTo>
                      <a:pt x="366" y="69"/>
                    </a:lnTo>
                    <a:lnTo>
                      <a:pt x="363" y="65"/>
                    </a:lnTo>
                    <a:lnTo>
                      <a:pt x="360" y="61"/>
                    </a:lnTo>
                    <a:lnTo>
                      <a:pt x="360" y="59"/>
                    </a:lnTo>
                    <a:lnTo>
                      <a:pt x="361" y="59"/>
                    </a:lnTo>
                    <a:lnTo>
                      <a:pt x="362" y="58"/>
                    </a:lnTo>
                    <a:lnTo>
                      <a:pt x="362" y="58"/>
                    </a:lnTo>
                    <a:lnTo>
                      <a:pt x="363" y="57"/>
                    </a:lnTo>
                    <a:lnTo>
                      <a:pt x="364" y="57"/>
                    </a:lnTo>
                    <a:lnTo>
                      <a:pt x="365" y="56"/>
                    </a:lnTo>
                    <a:lnTo>
                      <a:pt x="366" y="56"/>
                    </a:lnTo>
                    <a:lnTo>
                      <a:pt x="366" y="57"/>
                    </a:lnTo>
                    <a:lnTo>
                      <a:pt x="366" y="57"/>
                    </a:lnTo>
                    <a:lnTo>
                      <a:pt x="366" y="58"/>
                    </a:lnTo>
                    <a:lnTo>
                      <a:pt x="366" y="59"/>
                    </a:lnTo>
                    <a:lnTo>
                      <a:pt x="369" y="62"/>
                    </a:lnTo>
                    <a:lnTo>
                      <a:pt x="373" y="65"/>
                    </a:lnTo>
                    <a:lnTo>
                      <a:pt x="374" y="67"/>
                    </a:lnTo>
                    <a:lnTo>
                      <a:pt x="374" y="70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4"/>
                    </a:lnTo>
                    <a:lnTo>
                      <a:pt x="375" y="74"/>
                    </a:lnTo>
                    <a:close/>
                    <a:moveTo>
                      <a:pt x="405" y="94"/>
                    </a:moveTo>
                    <a:lnTo>
                      <a:pt x="447" y="94"/>
                    </a:lnTo>
                    <a:lnTo>
                      <a:pt x="447" y="110"/>
                    </a:lnTo>
                    <a:lnTo>
                      <a:pt x="405" y="110"/>
                    </a:lnTo>
                    <a:lnTo>
                      <a:pt x="405" y="94"/>
                    </a:lnTo>
                    <a:lnTo>
                      <a:pt x="405" y="94"/>
                    </a:lnTo>
                    <a:close/>
                    <a:moveTo>
                      <a:pt x="405" y="113"/>
                    </a:moveTo>
                    <a:lnTo>
                      <a:pt x="447" y="113"/>
                    </a:lnTo>
                    <a:lnTo>
                      <a:pt x="447" y="120"/>
                    </a:lnTo>
                    <a:lnTo>
                      <a:pt x="405" y="120"/>
                    </a:lnTo>
                    <a:lnTo>
                      <a:pt x="405" y="113"/>
                    </a:lnTo>
                    <a:lnTo>
                      <a:pt x="405" y="113"/>
                    </a:lnTo>
                    <a:close/>
                    <a:moveTo>
                      <a:pt x="405" y="134"/>
                    </a:moveTo>
                    <a:lnTo>
                      <a:pt x="407" y="133"/>
                    </a:lnTo>
                    <a:lnTo>
                      <a:pt x="409" y="131"/>
                    </a:lnTo>
                    <a:lnTo>
                      <a:pt x="411" y="130"/>
                    </a:lnTo>
                    <a:lnTo>
                      <a:pt x="414" y="128"/>
                    </a:lnTo>
                    <a:lnTo>
                      <a:pt x="415" y="126"/>
                    </a:lnTo>
                    <a:lnTo>
                      <a:pt x="416" y="126"/>
                    </a:lnTo>
                    <a:lnTo>
                      <a:pt x="418" y="124"/>
                    </a:lnTo>
                    <a:lnTo>
                      <a:pt x="418" y="123"/>
                    </a:lnTo>
                    <a:lnTo>
                      <a:pt x="419" y="122"/>
                    </a:lnTo>
                    <a:lnTo>
                      <a:pt x="419" y="122"/>
                    </a:lnTo>
                    <a:lnTo>
                      <a:pt x="405" y="122"/>
                    </a:lnTo>
                    <a:lnTo>
                      <a:pt x="405" y="134"/>
                    </a:lnTo>
                    <a:lnTo>
                      <a:pt x="405" y="134"/>
                    </a:lnTo>
                    <a:close/>
                    <a:moveTo>
                      <a:pt x="446" y="134"/>
                    </a:moveTo>
                    <a:lnTo>
                      <a:pt x="445" y="134"/>
                    </a:lnTo>
                    <a:lnTo>
                      <a:pt x="443" y="131"/>
                    </a:lnTo>
                    <a:lnTo>
                      <a:pt x="440" y="130"/>
                    </a:lnTo>
                    <a:lnTo>
                      <a:pt x="438" y="128"/>
                    </a:lnTo>
                    <a:lnTo>
                      <a:pt x="436" y="126"/>
                    </a:lnTo>
                    <a:lnTo>
                      <a:pt x="435" y="126"/>
                    </a:lnTo>
                    <a:lnTo>
                      <a:pt x="435" y="124"/>
                    </a:lnTo>
                    <a:lnTo>
                      <a:pt x="434" y="123"/>
                    </a:lnTo>
                    <a:lnTo>
                      <a:pt x="433" y="122"/>
                    </a:lnTo>
                    <a:lnTo>
                      <a:pt x="433" y="122"/>
                    </a:lnTo>
                    <a:lnTo>
                      <a:pt x="447" y="122"/>
                    </a:lnTo>
                    <a:lnTo>
                      <a:pt x="446" y="134"/>
                    </a:lnTo>
                    <a:lnTo>
                      <a:pt x="446" y="134"/>
                    </a:lnTo>
                    <a:close/>
                    <a:moveTo>
                      <a:pt x="447" y="79"/>
                    </a:moveTo>
                    <a:lnTo>
                      <a:pt x="444" y="79"/>
                    </a:lnTo>
                    <a:lnTo>
                      <a:pt x="444" y="70"/>
                    </a:lnTo>
                    <a:lnTo>
                      <a:pt x="443" y="69"/>
                    </a:lnTo>
                    <a:lnTo>
                      <a:pt x="443" y="69"/>
                    </a:lnTo>
                    <a:lnTo>
                      <a:pt x="441" y="69"/>
                    </a:lnTo>
                    <a:lnTo>
                      <a:pt x="440" y="69"/>
                    </a:lnTo>
                    <a:lnTo>
                      <a:pt x="439" y="70"/>
                    </a:lnTo>
                    <a:lnTo>
                      <a:pt x="438" y="70"/>
                    </a:lnTo>
                    <a:lnTo>
                      <a:pt x="438" y="71"/>
                    </a:lnTo>
                    <a:lnTo>
                      <a:pt x="438" y="72"/>
                    </a:lnTo>
                    <a:lnTo>
                      <a:pt x="438" y="73"/>
                    </a:lnTo>
                    <a:lnTo>
                      <a:pt x="438" y="73"/>
                    </a:lnTo>
                    <a:lnTo>
                      <a:pt x="436" y="74"/>
                    </a:lnTo>
                    <a:lnTo>
                      <a:pt x="435" y="74"/>
                    </a:lnTo>
                    <a:lnTo>
                      <a:pt x="435" y="75"/>
                    </a:lnTo>
                    <a:lnTo>
                      <a:pt x="435" y="76"/>
                    </a:lnTo>
                    <a:lnTo>
                      <a:pt x="435" y="77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6" y="79"/>
                    </a:lnTo>
                    <a:lnTo>
                      <a:pt x="438" y="81"/>
                    </a:lnTo>
                    <a:lnTo>
                      <a:pt x="439" y="82"/>
                    </a:lnTo>
                    <a:lnTo>
                      <a:pt x="441" y="82"/>
                    </a:lnTo>
                    <a:lnTo>
                      <a:pt x="442" y="82"/>
                    </a:lnTo>
                    <a:lnTo>
                      <a:pt x="445" y="82"/>
                    </a:lnTo>
                    <a:lnTo>
                      <a:pt x="447" y="82"/>
                    </a:lnTo>
                    <a:lnTo>
                      <a:pt x="447" y="79"/>
                    </a:lnTo>
                    <a:lnTo>
                      <a:pt x="447" y="79"/>
                    </a:lnTo>
                    <a:close/>
                    <a:moveTo>
                      <a:pt x="473" y="83"/>
                    </a:moveTo>
                    <a:lnTo>
                      <a:pt x="478" y="83"/>
                    </a:lnTo>
                    <a:lnTo>
                      <a:pt x="479" y="83"/>
                    </a:lnTo>
                    <a:lnTo>
                      <a:pt x="480" y="82"/>
                    </a:lnTo>
                    <a:lnTo>
                      <a:pt x="481" y="82"/>
                    </a:lnTo>
                    <a:lnTo>
                      <a:pt x="482" y="82"/>
                    </a:lnTo>
                    <a:lnTo>
                      <a:pt x="483" y="79"/>
                    </a:lnTo>
                    <a:lnTo>
                      <a:pt x="483" y="77"/>
                    </a:lnTo>
                    <a:lnTo>
                      <a:pt x="484" y="75"/>
                    </a:lnTo>
                    <a:lnTo>
                      <a:pt x="485" y="74"/>
                    </a:lnTo>
                    <a:lnTo>
                      <a:pt x="486" y="73"/>
                    </a:lnTo>
                    <a:lnTo>
                      <a:pt x="487" y="72"/>
                    </a:lnTo>
                    <a:lnTo>
                      <a:pt x="487" y="71"/>
                    </a:lnTo>
                    <a:lnTo>
                      <a:pt x="488" y="70"/>
                    </a:lnTo>
                    <a:lnTo>
                      <a:pt x="488" y="70"/>
                    </a:lnTo>
                    <a:lnTo>
                      <a:pt x="488" y="68"/>
                    </a:lnTo>
                    <a:lnTo>
                      <a:pt x="488" y="66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6" y="64"/>
                    </a:lnTo>
                    <a:lnTo>
                      <a:pt x="485" y="64"/>
                    </a:lnTo>
                    <a:lnTo>
                      <a:pt x="484" y="65"/>
                    </a:lnTo>
                    <a:lnTo>
                      <a:pt x="484" y="65"/>
                    </a:lnTo>
                    <a:lnTo>
                      <a:pt x="484" y="66"/>
                    </a:lnTo>
                    <a:lnTo>
                      <a:pt x="484" y="67"/>
                    </a:lnTo>
                    <a:lnTo>
                      <a:pt x="483" y="68"/>
                    </a:lnTo>
                    <a:lnTo>
                      <a:pt x="480" y="70"/>
                    </a:lnTo>
                    <a:lnTo>
                      <a:pt x="479" y="70"/>
                    </a:lnTo>
                    <a:lnTo>
                      <a:pt x="477" y="71"/>
                    </a:lnTo>
                    <a:lnTo>
                      <a:pt x="476" y="72"/>
                    </a:lnTo>
                    <a:lnTo>
                      <a:pt x="475" y="74"/>
                    </a:lnTo>
                    <a:lnTo>
                      <a:pt x="475" y="76"/>
                    </a:lnTo>
                    <a:lnTo>
                      <a:pt x="475" y="78"/>
                    </a:lnTo>
                    <a:lnTo>
                      <a:pt x="475" y="79"/>
                    </a:lnTo>
                    <a:lnTo>
                      <a:pt x="475" y="79"/>
                    </a:lnTo>
                    <a:lnTo>
                      <a:pt x="473" y="79"/>
                    </a:lnTo>
                    <a:lnTo>
                      <a:pt x="473" y="83"/>
                    </a:lnTo>
                    <a:lnTo>
                      <a:pt x="473" y="83"/>
                    </a:lnTo>
                    <a:close/>
                    <a:moveTo>
                      <a:pt x="474" y="113"/>
                    </a:moveTo>
                    <a:lnTo>
                      <a:pt x="479" y="113"/>
                    </a:lnTo>
                    <a:lnTo>
                      <a:pt x="479" y="120"/>
                    </a:lnTo>
                    <a:lnTo>
                      <a:pt x="474" y="120"/>
                    </a:lnTo>
                    <a:lnTo>
                      <a:pt x="474" y="113"/>
                    </a:lnTo>
                    <a:lnTo>
                      <a:pt x="474" y="113"/>
                    </a:lnTo>
                    <a:close/>
                    <a:moveTo>
                      <a:pt x="473" y="84"/>
                    </a:moveTo>
                    <a:lnTo>
                      <a:pt x="479" y="84"/>
                    </a:lnTo>
                    <a:lnTo>
                      <a:pt x="479" y="92"/>
                    </a:lnTo>
                    <a:lnTo>
                      <a:pt x="473" y="92"/>
                    </a:lnTo>
                    <a:lnTo>
                      <a:pt x="473" y="84"/>
                    </a:lnTo>
                    <a:lnTo>
                      <a:pt x="473" y="84"/>
                    </a:lnTo>
                    <a:close/>
                    <a:moveTo>
                      <a:pt x="475" y="166"/>
                    </a:moveTo>
                    <a:lnTo>
                      <a:pt x="475" y="166"/>
                    </a:lnTo>
                    <a:lnTo>
                      <a:pt x="477" y="167"/>
                    </a:lnTo>
                    <a:lnTo>
                      <a:pt x="479" y="169"/>
                    </a:lnTo>
                    <a:lnTo>
                      <a:pt x="479" y="170"/>
                    </a:lnTo>
                    <a:lnTo>
                      <a:pt x="480" y="171"/>
                    </a:lnTo>
                    <a:lnTo>
                      <a:pt x="481" y="172"/>
                    </a:lnTo>
                    <a:lnTo>
                      <a:pt x="483" y="176"/>
                    </a:lnTo>
                    <a:lnTo>
                      <a:pt x="483" y="178"/>
                    </a:lnTo>
                    <a:lnTo>
                      <a:pt x="484" y="179"/>
                    </a:lnTo>
                    <a:lnTo>
                      <a:pt x="486" y="180"/>
                    </a:lnTo>
                    <a:lnTo>
                      <a:pt x="487" y="182"/>
                    </a:lnTo>
                    <a:lnTo>
                      <a:pt x="489" y="183"/>
                    </a:lnTo>
                    <a:lnTo>
                      <a:pt x="490" y="186"/>
                    </a:lnTo>
                    <a:lnTo>
                      <a:pt x="491" y="188"/>
                    </a:lnTo>
                    <a:lnTo>
                      <a:pt x="491" y="190"/>
                    </a:lnTo>
                    <a:lnTo>
                      <a:pt x="491" y="193"/>
                    </a:lnTo>
                    <a:lnTo>
                      <a:pt x="491" y="198"/>
                    </a:lnTo>
                    <a:lnTo>
                      <a:pt x="490" y="200"/>
                    </a:lnTo>
                    <a:lnTo>
                      <a:pt x="491" y="202"/>
                    </a:lnTo>
                    <a:lnTo>
                      <a:pt x="493" y="203"/>
                    </a:lnTo>
                    <a:lnTo>
                      <a:pt x="495" y="206"/>
                    </a:lnTo>
                    <a:lnTo>
                      <a:pt x="497" y="209"/>
                    </a:lnTo>
                    <a:lnTo>
                      <a:pt x="497" y="210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7" y="217"/>
                    </a:lnTo>
                    <a:lnTo>
                      <a:pt x="497" y="219"/>
                    </a:lnTo>
                    <a:lnTo>
                      <a:pt x="496" y="221"/>
                    </a:lnTo>
                    <a:lnTo>
                      <a:pt x="496" y="222"/>
                    </a:lnTo>
                    <a:lnTo>
                      <a:pt x="495" y="222"/>
                    </a:lnTo>
                    <a:lnTo>
                      <a:pt x="475" y="222"/>
                    </a:lnTo>
                    <a:lnTo>
                      <a:pt x="475" y="166"/>
                    </a:lnTo>
                    <a:lnTo>
                      <a:pt x="475" y="166"/>
                    </a:lnTo>
                    <a:close/>
                    <a:moveTo>
                      <a:pt x="474" y="226"/>
                    </a:moveTo>
                    <a:lnTo>
                      <a:pt x="501" y="226"/>
                    </a:lnTo>
                    <a:lnTo>
                      <a:pt x="501" y="234"/>
                    </a:lnTo>
                    <a:lnTo>
                      <a:pt x="474" y="234"/>
                    </a:lnTo>
                    <a:lnTo>
                      <a:pt x="474" y="2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ṣḻïḋé">
                <a:extLst>
                  <a:ext uri="{FF2B5EF4-FFF2-40B4-BE49-F238E27FC236}">
                    <a16:creationId xmlns:a16="http://schemas.microsoft.com/office/drawing/2014/main" id="{331241D9-0BD4-D141-8036-CA575B6E8EC5}"/>
                  </a:ext>
                </a:extLst>
              </p:cNvPr>
              <p:cNvSpPr/>
              <p:nvPr/>
            </p:nvSpPr>
            <p:spPr bwMode="auto">
              <a:xfrm>
                <a:off x="1914526" y="2486026"/>
                <a:ext cx="1882775" cy="1882775"/>
              </a:xfrm>
              <a:custGeom>
                <a:avLst/>
                <a:gdLst>
                  <a:gd name="T0" fmla="*/ 784 w 1186"/>
                  <a:gd name="T1" fmla="*/ 31 h 1186"/>
                  <a:gd name="T2" fmla="*/ 982 w 1186"/>
                  <a:gd name="T3" fmla="*/ 145 h 1186"/>
                  <a:gd name="T4" fmla="*/ 1122 w 1186"/>
                  <a:gd name="T5" fmla="*/ 323 h 1186"/>
                  <a:gd name="T6" fmla="*/ 1184 w 1186"/>
                  <a:gd name="T7" fmla="*/ 548 h 1186"/>
                  <a:gd name="T8" fmla="*/ 1171 w 1186"/>
                  <a:gd name="T9" fmla="*/ 727 h 1186"/>
                  <a:gd name="T10" fmla="*/ 1077 w 1186"/>
                  <a:gd name="T11" fmla="*/ 936 h 1186"/>
                  <a:gd name="T12" fmla="*/ 913 w 1186"/>
                  <a:gd name="T13" fmla="*/ 1093 h 1186"/>
                  <a:gd name="T14" fmla="*/ 698 w 1186"/>
                  <a:gd name="T15" fmla="*/ 1177 h 1186"/>
                  <a:gd name="T16" fmla="*/ 518 w 1186"/>
                  <a:gd name="T17" fmla="*/ 1181 h 1186"/>
                  <a:gd name="T18" fmla="*/ 298 w 1186"/>
                  <a:gd name="T19" fmla="*/ 1108 h 1186"/>
                  <a:gd name="T20" fmla="*/ 127 w 1186"/>
                  <a:gd name="T21" fmla="*/ 960 h 1186"/>
                  <a:gd name="T22" fmla="*/ 23 w 1186"/>
                  <a:gd name="T23" fmla="*/ 756 h 1186"/>
                  <a:gd name="T24" fmla="*/ 1 w 1186"/>
                  <a:gd name="T25" fmla="*/ 578 h 1186"/>
                  <a:gd name="T26" fmla="*/ 53 w 1186"/>
                  <a:gd name="T27" fmla="*/ 349 h 1186"/>
                  <a:gd name="T28" fmla="*/ 184 w 1186"/>
                  <a:gd name="T29" fmla="*/ 164 h 1186"/>
                  <a:gd name="T30" fmla="*/ 376 w 1186"/>
                  <a:gd name="T31" fmla="*/ 42 h 1186"/>
                  <a:gd name="T32" fmla="*/ 593 w 1186"/>
                  <a:gd name="T33" fmla="*/ 0 h 1186"/>
                  <a:gd name="T34" fmla="*/ 491 w 1186"/>
                  <a:gd name="T35" fmla="*/ 233 h 1186"/>
                  <a:gd name="T36" fmla="*/ 362 w 1186"/>
                  <a:gd name="T37" fmla="*/ 299 h 1186"/>
                  <a:gd name="T38" fmla="*/ 268 w 1186"/>
                  <a:gd name="T39" fmla="*/ 407 h 1186"/>
                  <a:gd name="T40" fmla="*/ 222 w 1186"/>
                  <a:gd name="T41" fmla="*/ 546 h 1186"/>
                  <a:gd name="T42" fmla="*/ 224 w 1186"/>
                  <a:gd name="T43" fmla="*/ 660 h 1186"/>
                  <a:gd name="T44" fmla="*/ 278 w 1186"/>
                  <a:gd name="T45" fmla="*/ 795 h 1186"/>
                  <a:gd name="T46" fmla="*/ 392 w 1186"/>
                  <a:gd name="T47" fmla="*/ 908 h 1186"/>
                  <a:gd name="T48" fmla="*/ 431 w 1186"/>
                  <a:gd name="T49" fmla="*/ 916 h 1186"/>
                  <a:gd name="T50" fmla="*/ 304 w 1186"/>
                  <a:gd name="T51" fmla="*/ 809 h 1186"/>
                  <a:gd name="T52" fmla="*/ 244 w 1186"/>
                  <a:gd name="T53" fmla="*/ 684 h 1186"/>
                  <a:gd name="T54" fmla="*/ 232 w 1186"/>
                  <a:gd name="T55" fmla="*/ 575 h 1186"/>
                  <a:gd name="T56" fmla="*/ 268 w 1186"/>
                  <a:gd name="T57" fmla="*/ 437 h 1186"/>
                  <a:gd name="T58" fmla="*/ 351 w 1186"/>
                  <a:gd name="T59" fmla="*/ 326 h 1186"/>
                  <a:gd name="T60" fmla="*/ 469 w 1186"/>
                  <a:gd name="T61" fmla="*/ 254 h 1186"/>
                  <a:gd name="T62" fmla="*/ 593 w 1186"/>
                  <a:gd name="T63" fmla="*/ 232 h 1186"/>
                  <a:gd name="T64" fmla="*/ 717 w 1186"/>
                  <a:gd name="T65" fmla="*/ 254 h 1186"/>
                  <a:gd name="T66" fmla="*/ 836 w 1186"/>
                  <a:gd name="T67" fmla="*/ 326 h 1186"/>
                  <a:gd name="T68" fmla="*/ 919 w 1186"/>
                  <a:gd name="T69" fmla="*/ 437 h 1186"/>
                  <a:gd name="T70" fmla="*/ 954 w 1186"/>
                  <a:gd name="T71" fmla="*/ 575 h 1186"/>
                  <a:gd name="T72" fmla="*/ 943 w 1186"/>
                  <a:gd name="T73" fmla="*/ 684 h 1186"/>
                  <a:gd name="T74" fmla="*/ 883 w 1186"/>
                  <a:gd name="T75" fmla="*/ 809 h 1186"/>
                  <a:gd name="T76" fmla="*/ 756 w 1186"/>
                  <a:gd name="T77" fmla="*/ 916 h 1186"/>
                  <a:gd name="T78" fmla="*/ 795 w 1186"/>
                  <a:gd name="T79" fmla="*/ 909 h 1186"/>
                  <a:gd name="T80" fmla="*/ 909 w 1186"/>
                  <a:gd name="T81" fmla="*/ 795 h 1186"/>
                  <a:gd name="T82" fmla="*/ 961 w 1186"/>
                  <a:gd name="T83" fmla="*/ 660 h 1186"/>
                  <a:gd name="T84" fmla="*/ 965 w 1186"/>
                  <a:gd name="T85" fmla="*/ 546 h 1186"/>
                  <a:gd name="T86" fmla="*/ 918 w 1186"/>
                  <a:gd name="T87" fmla="*/ 407 h 1186"/>
                  <a:gd name="T88" fmla="*/ 825 w 1186"/>
                  <a:gd name="T89" fmla="*/ 299 h 1186"/>
                  <a:gd name="T90" fmla="*/ 696 w 1186"/>
                  <a:gd name="T91" fmla="*/ 233 h 1186"/>
                  <a:gd name="T92" fmla="*/ 593 w 1186"/>
                  <a:gd name="T93" fmla="*/ 14 h 1186"/>
                  <a:gd name="T94" fmla="*/ 408 w 1186"/>
                  <a:gd name="T95" fmla="*/ 44 h 1186"/>
                  <a:gd name="T96" fmla="*/ 214 w 1186"/>
                  <a:gd name="T97" fmla="*/ 155 h 1186"/>
                  <a:gd name="T98" fmla="*/ 77 w 1186"/>
                  <a:gd name="T99" fmla="*/ 330 h 1186"/>
                  <a:gd name="T100" fmla="*/ 15 w 1186"/>
                  <a:gd name="T101" fmla="*/ 548 h 1186"/>
                  <a:gd name="T102" fmla="*/ 28 w 1186"/>
                  <a:gd name="T103" fmla="*/ 724 h 1186"/>
                  <a:gd name="T104" fmla="*/ 120 w 1186"/>
                  <a:gd name="T105" fmla="*/ 928 h 1186"/>
                  <a:gd name="T106" fmla="*/ 281 w 1186"/>
                  <a:gd name="T107" fmla="*/ 1081 h 1186"/>
                  <a:gd name="T108" fmla="*/ 491 w 1186"/>
                  <a:gd name="T109" fmla="*/ 1164 h 1186"/>
                  <a:gd name="T110" fmla="*/ 667 w 1186"/>
                  <a:gd name="T111" fmla="*/ 1169 h 1186"/>
                  <a:gd name="T112" fmla="*/ 882 w 1186"/>
                  <a:gd name="T113" fmla="*/ 1096 h 1186"/>
                  <a:gd name="T114" fmla="*/ 1050 w 1186"/>
                  <a:gd name="T115" fmla="*/ 951 h 1186"/>
                  <a:gd name="T116" fmla="*/ 1151 w 1186"/>
                  <a:gd name="T117" fmla="*/ 752 h 1186"/>
                  <a:gd name="T118" fmla="*/ 1173 w 1186"/>
                  <a:gd name="T119" fmla="*/ 578 h 1186"/>
                  <a:gd name="T120" fmla="*/ 1122 w 1186"/>
                  <a:gd name="T121" fmla="*/ 355 h 1186"/>
                  <a:gd name="T122" fmla="*/ 994 w 1186"/>
                  <a:gd name="T123" fmla="*/ 174 h 1186"/>
                  <a:gd name="T124" fmla="*/ 806 w 1186"/>
                  <a:gd name="T125" fmla="*/ 54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86" h="1186">
                    <a:moveTo>
                      <a:pt x="593" y="0"/>
                    </a:moveTo>
                    <a:lnTo>
                      <a:pt x="593" y="0"/>
                    </a:lnTo>
                    <a:lnTo>
                      <a:pt x="593" y="0"/>
                    </a:lnTo>
                    <a:lnTo>
                      <a:pt x="609" y="1"/>
                    </a:lnTo>
                    <a:lnTo>
                      <a:pt x="624" y="1"/>
                    </a:lnTo>
                    <a:lnTo>
                      <a:pt x="639" y="2"/>
                    </a:lnTo>
                    <a:lnTo>
                      <a:pt x="654" y="3"/>
                    </a:lnTo>
                    <a:lnTo>
                      <a:pt x="669" y="5"/>
                    </a:lnTo>
                    <a:lnTo>
                      <a:pt x="684" y="7"/>
                    </a:lnTo>
                    <a:lnTo>
                      <a:pt x="698" y="10"/>
                    </a:lnTo>
                    <a:lnTo>
                      <a:pt x="713" y="13"/>
                    </a:lnTo>
                    <a:lnTo>
                      <a:pt x="727" y="15"/>
                    </a:lnTo>
                    <a:lnTo>
                      <a:pt x="741" y="19"/>
                    </a:lnTo>
                    <a:lnTo>
                      <a:pt x="756" y="23"/>
                    </a:lnTo>
                    <a:lnTo>
                      <a:pt x="769" y="27"/>
                    </a:lnTo>
                    <a:lnTo>
                      <a:pt x="784" y="31"/>
                    </a:lnTo>
                    <a:lnTo>
                      <a:pt x="797" y="36"/>
                    </a:lnTo>
                    <a:lnTo>
                      <a:pt x="811" y="42"/>
                    </a:lnTo>
                    <a:lnTo>
                      <a:pt x="825" y="47"/>
                    </a:lnTo>
                    <a:lnTo>
                      <a:pt x="837" y="53"/>
                    </a:lnTo>
                    <a:lnTo>
                      <a:pt x="850" y="59"/>
                    </a:lnTo>
                    <a:lnTo>
                      <a:pt x="863" y="65"/>
                    </a:lnTo>
                    <a:lnTo>
                      <a:pt x="876" y="72"/>
                    </a:lnTo>
                    <a:lnTo>
                      <a:pt x="889" y="79"/>
                    </a:lnTo>
                    <a:lnTo>
                      <a:pt x="901" y="87"/>
                    </a:lnTo>
                    <a:lnTo>
                      <a:pt x="913" y="94"/>
                    </a:lnTo>
                    <a:lnTo>
                      <a:pt x="925" y="102"/>
                    </a:lnTo>
                    <a:lnTo>
                      <a:pt x="937" y="110"/>
                    </a:lnTo>
                    <a:lnTo>
                      <a:pt x="948" y="119"/>
                    </a:lnTo>
                    <a:lnTo>
                      <a:pt x="959" y="127"/>
                    </a:lnTo>
                    <a:lnTo>
                      <a:pt x="970" y="135"/>
                    </a:lnTo>
                    <a:lnTo>
                      <a:pt x="982" y="145"/>
                    </a:lnTo>
                    <a:lnTo>
                      <a:pt x="992" y="155"/>
                    </a:lnTo>
                    <a:lnTo>
                      <a:pt x="1002" y="164"/>
                    </a:lnTo>
                    <a:lnTo>
                      <a:pt x="1013" y="174"/>
                    </a:lnTo>
                    <a:lnTo>
                      <a:pt x="1022" y="184"/>
                    </a:lnTo>
                    <a:lnTo>
                      <a:pt x="1032" y="195"/>
                    </a:lnTo>
                    <a:lnTo>
                      <a:pt x="1042" y="206"/>
                    </a:lnTo>
                    <a:lnTo>
                      <a:pt x="1050" y="216"/>
                    </a:lnTo>
                    <a:lnTo>
                      <a:pt x="1060" y="227"/>
                    </a:lnTo>
                    <a:lnTo>
                      <a:pt x="1069" y="239"/>
                    </a:lnTo>
                    <a:lnTo>
                      <a:pt x="1077" y="250"/>
                    </a:lnTo>
                    <a:lnTo>
                      <a:pt x="1085" y="262"/>
                    </a:lnTo>
                    <a:lnTo>
                      <a:pt x="1093" y="274"/>
                    </a:lnTo>
                    <a:lnTo>
                      <a:pt x="1101" y="286"/>
                    </a:lnTo>
                    <a:lnTo>
                      <a:pt x="1108" y="298"/>
                    </a:lnTo>
                    <a:lnTo>
                      <a:pt x="1114" y="311"/>
                    </a:lnTo>
                    <a:lnTo>
                      <a:pt x="1122" y="323"/>
                    </a:lnTo>
                    <a:lnTo>
                      <a:pt x="1128" y="336"/>
                    </a:lnTo>
                    <a:lnTo>
                      <a:pt x="1134" y="349"/>
                    </a:lnTo>
                    <a:lnTo>
                      <a:pt x="1140" y="363"/>
                    </a:lnTo>
                    <a:lnTo>
                      <a:pt x="1146" y="376"/>
                    </a:lnTo>
                    <a:lnTo>
                      <a:pt x="1150" y="389"/>
                    </a:lnTo>
                    <a:lnTo>
                      <a:pt x="1155" y="403"/>
                    </a:lnTo>
                    <a:lnTo>
                      <a:pt x="1160" y="417"/>
                    </a:lnTo>
                    <a:lnTo>
                      <a:pt x="1164" y="431"/>
                    </a:lnTo>
                    <a:lnTo>
                      <a:pt x="1167" y="445"/>
                    </a:lnTo>
                    <a:lnTo>
                      <a:pt x="1171" y="460"/>
                    </a:lnTo>
                    <a:lnTo>
                      <a:pt x="1174" y="474"/>
                    </a:lnTo>
                    <a:lnTo>
                      <a:pt x="1177" y="488"/>
                    </a:lnTo>
                    <a:lnTo>
                      <a:pt x="1179" y="503"/>
                    </a:lnTo>
                    <a:lnTo>
                      <a:pt x="1182" y="518"/>
                    </a:lnTo>
                    <a:lnTo>
                      <a:pt x="1183" y="532"/>
                    </a:lnTo>
                    <a:lnTo>
                      <a:pt x="1184" y="548"/>
                    </a:lnTo>
                    <a:lnTo>
                      <a:pt x="1186" y="563"/>
                    </a:lnTo>
                    <a:lnTo>
                      <a:pt x="1186" y="578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608"/>
                    </a:lnTo>
                    <a:lnTo>
                      <a:pt x="1186" y="624"/>
                    </a:lnTo>
                    <a:lnTo>
                      <a:pt x="1184" y="639"/>
                    </a:lnTo>
                    <a:lnTo>
                      <a:pt x="1183" y="654"/>
                    </a:lnTo>
                    <a:lnTo>
                      <a:pt x="1182" y="669"/>
                    </a:lnTo>
                    <a:lnTo>
                      <a:pt x="1179" y="684"/>
                    </a:lnTo>
                    <a:lnTo>
                      <a:pt x="1177" y="698"/>
                    </a:lnTo>
                    <a:lnTo>
                      <a:pt x="1174" y="713"/>
                    </a:lnTo>
                    <a:lnTo>
                      <a:pt x="1171" y="727"/>
                    </a:lnTo>
                    <a:lnTo>
                      <a:pt x="1167" y="741"/>
                    </a:lnTo>
                    <a:lnTo>
                      <a:pt x="1164" y="756"/>
                    </a:lnTo>
                    <a:lnTo>
                      <a:pt x="1160" y="769"/>
                    </a:lnTo>
                    <a:lnTo>
                      <a:pt x="1155" y="784"/>
                    </a:lnTo>
                    <a:lnTo>
                      <a:pt x="1150" y="797"/>
                    </a:lnTo>
                    <a:lnTo>
                      <a:pt x="1146" y="811"/>
                    </a:lnTo>
                    <a:lnTo>
                      <a:pt x="1140" y="824"/>
                    </a:lnTo>
                    <a:lnTo>
                      <a:pt x="1134" y="837"/>
                    </a:lnTo>
                    <a:lnTo>
                      <a:pt x="1128" y="851"/>
                    </a:lnTo>
                    <a:lnTo>
                      <a:pt x="1122" y="864"/>
                    </a:lnTo>
                    <a:lnTo>
                      <a:pt x="1114" y="876"/>
                    </a:lnTo>
                    <a:lnTo>
                      <a:pt x="1108" y="888"/>
                    </a:lnTo>
                    <a:lnTo>
                      <a:pt x="1101" y="900"/>
                    </a:lnTo>
                    <a:lnTo>
                      <a:pt x="1093" y="912"/>
                    </a:lnTo>
                    <a:lnTo>
                      <a:pt x="1085" y="924"/>
                    </a:lnTo>
                    <a:lnTo>
                      <a:pt x="1077" y="936"/>
                    </a:lnTo>
                    <a:lnTo>
                      <a:pt x="1069" y="948"/>
                    </a:lnTo>
                    <a:lnTo>
                      <a:pt x="1060" y="960"/>
                    </a:lnTo>
                    <a:lnTo>
                      <a:pt x="1050" y="970"/>
                    </a:lnTo>
                    <a:lnTo>
                      <a:pt x="1042" y="981"/>
                    </a:lnTo>
                    <a:lnTo>
                      <a:pt x="1032" y="992"/>
                    </a:lnTo>
                    <a:lnTo>
                      <a:pt x="1022" y="1002"/>
                    </a:lnTo>
                    <a:lnTo>
                      <a:pt x="1013" y="1012"/>
                    </a:lnTo>
                    <a:lnTo>
                      <a:pt x="1002" y="1022"/>
                    </a:lnTo>
                    <a:lnTo>
                      <a:pt x="992" y="1032"/>
                    </a:lnTo>
                    <a:lnTo>
                      <a:pt x="982" y="1041"/>
                    </a:lnTo>
                    <a:lnTo>
                      <a:pt x="970" y="1051"/>
                    </a:lnTo>
                    <a:lnTo>
                      <a:pt x="959" y="1060"/>
                    </a:lnTo>
                    <a:lnTo>
                      <a:pt x="948" y="1069"/>
                    </a:lnTo>
                    <a:lnTo>
                      <a:pt x="937" y="1077"/>
                    </a:lnTo>
                    <a:lnTo>
                      <a:pt x="925" y="1085"/>
                    </a:lnTo>
                    <a:lnTo>
                      <a:pt x="913" y="1093"/>
                    </a:lnTo>
                    <a:lnTo>
                      <a:pt x="901" y="1101"/>
                    </a:lnTo>
                    <a:lnTo>
                      <a:pt x="889" y="1108"/>
                    </a:lnTo>
                    <a:lnTo>
                      <a:pt x="876" y="1114"/>
                    </a:lnTo>
                    <a:lnTo>
                      <a:pt x="863" y="1121"/>
                    </a:lnTo>
                    <a:lnTo>
                      <a:pt x="850" y="1128"/>
                    </a:lnTo>
                    <a:lnTo>
                      <a:pt x="837" y="1134"/>
                    </a:lnTo>
                    <a:lnTo>
                      <a:pt x="825" y="1140"/>
                    </a:lnTo>
                    <a:lnTo>
                      <a:pt x="811" y="1145"/>
                    </a:lnTo>
                    <a:lnTo>
                      <a:pt x="797" y="1150"/>
                    </a:lnTo>
                    <a:lnTo>
                      <a:pt x="784" y="1155"/>
                    </a:lnTo>
                    <a:lnTo>
                      <a:pt x="769" y="1160"/>
                    </a:lnTo>
                    <a:lnTo>
                      <a:pt x="756" y="1164"/>
                    </a:lnTo>
                    <a:lnTo>
                      <a:pt x="741" y="1168"/>
                    </a:lnTo>
                    <a:lnTo>
                      <a:pt x="727" y="1171"/>
                    </a:lnTo>
                    <a:lnTo>
                      <a:pt x="713" y="1174"/>
                    </a:lnTo>
                    <a:lnTo>
                      <a:pt x="698" y="1177"/>
                    </a:lnTo>
                    <a:lnTo>
                      <a:pt x="684" y="1179"/>
                    </a:lnTo>
                    <a:lnTo>
                      <a:pt x="669" y="1181"/>
                    </a:lnTo>
                    <a:lnTo>
                      <a:pt x="654" y="1183"/>
                    </a:lnTo>
                    <a:lnTo>
                      <a:pt x="639" y="1185"/>
                    </a:lnTo>
                    <a:lnTo>
                      <a:pt x="624" y="1185"/>
                    </a:lnTo>
                    <a:lnTo>
                      <a:pt x="609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78" y="1186"/>
                    </a:lnTo>
                    <a:lnTo>
                      <a:pt x="563" y="1185"/>
                    </a:lnTo>
                    <a:lnTo>
                      <a:pt x="548" y="1185"/>
                    </a:lnTo>
                    <a:lnTo>
                      <a:pt x="532" y="1183"/>
                    </a:lnTo>
                    <a:lnTo>
                      <a:pt x="518" y="1181"/>
                    </a:lnTo>
                    <a:lnTo>
                      <a:pt x="503" y="1179"/>
                    </a:lnTo>
                    <a:lnTo>
                      <a:pt x="488" y="1177"/>
                    </a:lnTo>
                    <a:lnTo>
                      <a:pt x="474" y="1174"/>
                    </a:lnTo>
                    <a:lnTo>
                      <a:pt x="460" y="1171"/>
                    </a:lnTo>
                    <a:lnTo>
                      <a:pt x="445" y="1168"/>
                    </a:lnTo>
                    <a:lnTo>
                      <a:pt x="431" y="1164"/>
                    </a:lnTo>
                    <a:lnTo>
                      <a:pt x="417" y="1160"/>
                    </a:lnTo>
                    <a:lnTo>
                      <a:pt x="404" y="1155"/>
                    </a:lnTo>
                    <a:lnTo>
                      <a:pt x="389" y="1150"/>
                    </a:lnTo>
                    <a:lnTo>
                      <a:pt x="376" y="1145"/>
                    </a:lnTo>
                    <a:lnTo>
                      <a:pt x="363" y="1140"/>
                    </a:lnTo>
                    <a:lnTo>
                      <a:pt x="349" y="1134"/>
                    </a:lnTo>
                    <a:lnTo>
                      <a:pt x="336" y="1128"/>
                    </a:lnTo>
                    <a:lnTo>
                      <a:pt x="324" y="1121"/>
                    </a:lnTo>
                    <a:lnTo>
                      <a:pt x="311" y="1114"/>
                    </a:lnTo>
                    <a:lnTo>
                      <a:pt x="298" y="1108"/>
                    </a:lnTo>
                    <a:lnTo>
                      <a:pt x="286" y="1101"/>
                    </a:lnTo>
                    <a:lnTo>
                      <a:pt x="274" y="1093"/>
                    </a:lnTo>
                    <a:lnTo>
                      <a:pt x="262" y="1085"/>
                    </a:lnTo>
                    <a:lnTo>
                      <a:pt x="250" y="1077"/>
                    </a:lnTo>
                    <a:lnTo>
                      <a:pt x="239" y="1069"/>
                    </a:lnTo>
                    <a:lnTo>
                      <a:pt x="227" y="1060"/>
                    </a:lnTo>
                    <a:lnTo>
                      <a:pt x="216" y="1051"/>
                    </a:lnTo>
                    <a:lnTo>
                      <a:pt x="205" y="1041"/>
                    </a:lnTo>
                    <a:lnTo>
                      <a:pt x="195" y="1032"/>
                    </a:lnTo>
                    <a:lnTo>
                      <a:pt x="184" y="1022"/>
                    </a:lnTo>
                    <a:lnTo>
                      <a:pt x="174" y="1012"/>
                    </a:lnTo>
                    <a:lnTo>
                      <a:pt x="164" y="1002"/>
                    </a:lnTo>
                    <a:lnTo>
                      <a:pt x="155" y="992"/>
                    </a:lnTo>
                    <a:lnTo>
                      <a:pt x="145" y="981"/>
                    </a:lnTo>
                    <a:lnTo>
                      <a:pt x="135" y="970"/>
                    </a:lnTo>
                    <a:lnTo>
                      <a:pt x="127" y="960"/>
                    </a:lnTo>
                    <a:lnTo>
                      <a:pt x="118" y="948"/>
                    </a:lnTo>
                    <a:lnTo>
                      <a:pt x="110" y="936"/>
                    </a:lnTo>
                    <a:lnTo>
                      <a:pt x="102" y="924"/>
                    </a:lnTo>
                    <a:lnTo>
                      <a:pt x="94" y="912"/>
                    </a:lnTo>
                    <a:lnTo>
                      <a:pt x="87" y="900"/>
                    </a:lnTo>
                    <a:lnTo>
                      <a:pt x="79" y="888"/>
                    </a:lnTo>
                    <a:lnTo>
                      <a:pt x="71" y="876"/>
                    </a:lnTo>
                    <a:lnTo>
                      <a:pt x="65" y="864"/>
                    </a:lnTo>
                    <a:lnTo>
                      <a:pt x="59" y="851"/>
                    </a:lnTo>
                    <a:lnTo>
                      <a:pt x="53" y="837"/>
                    </a:lnTo>
                    <a:lnTo>
                      <a:pt x="47" y="824"/>
                    </a:lnTo>
                    <a:lnTo>
                      <a:pt x="42" y="811"/>
                    </a:lnTo>
                    <a:lnTo>
                      <a:pt x="36" y="797"/>
                    </a:lnTo>
                    <a:lnTo>
                      <a:pt x="31" y="784"/>
                    </a:lnTo>
                    <a:lnTo>
                      <a:pt x="27" y="769"/>
                    </a:lnTo>
                    <a:lnTo>
                      <a:pt x="23" y="756"/>
                    </a:lnTo>
                    <a:lnTo>
                      <a:pt x="19" y="741"/>
                    </a:lnTo>
                    <a:lnTo>
                      <a:pt x="15" y="727"/>
                    </a:lnTo>
                    <a:lnTo>
                      <a:pt x="12" y="713"/>
                    </a:lnTo>
                    <a:lnTo>
                      <a:pt x="10" y="698"/>
                    </a:lnTo>
                    <a:lnTo>
                      <a:pt x="7" y="684"/>
                    </a:lnTo>
                    <a:lnTo>
                      <a:pt x="5" y="669"/>
                    </a:lnTo>
                    <a:lnTo>
                      <a:pt x="3" y="654"/>
                    </a:lnTo>
                    <a:lnTo>
                      <a:pt x="2" y="639"/>
                    </a:lnTo>
                    <a:lnTo>
                      <a:pt x="1" y="624"/>
                    </a:lnTo>
                    <a:lnTo>
                      <a:pt x="1" y="608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1" y="578"/>
                    </a:lnTo>
                    <a:lnTo>
                      <a:pt x="1" y="563"/>
                    </a:lnTo>
                    <a:lnTo>
                      <a:pt x="2" y="548"/>
                    </a:lnTo>
                    <a:lnTo>
                      <a:pt x="3" y="532"/>
                    </a:lnTo>
                    <a:lnTo>
                      <a:pt x="5" y="518"/>
                    </a:lnTo>
                    <a:lnTo>
                      <a:pt x="7" y="503"/>
                    </a:lnTo>
                    <a:lnTo>
                      <a:pt x="10" y="488"/>
                    </a:lnTo>
                    <a:lnTo>
                      <a:pt x="12" y="474"/>
                    </a:lnTo>
                    <a:lnTo>
                      <a:pt x="15" y="460"/>
                    </a:lnTo>
                    <a:lnTo>
                      <a:pt x="19" y="445"/>
                    </a:lnTo>
                    <a:lnTo>
                      <a:pt x="23" y="431"/>
                    </a:lnTo>
                    <a:lnTo>
                      <a:pt x="27" y="417"/>
                    </a:lnTo>
                    <a:lnTo>
                      <a:pt x="31" y="403"/>
                    </a:lnTo>
                    <a:lnTo>
                      <a:pt x="36" y="389"/>
                    </a:lnTo>
                    <a:lnTo>
                      <a:pt x="42" y="376"/>
                    </a:lnTo>
                    <a:lnTo>
                      <a:pt x="47" y="363"/>
                    </a:lnTo>
                    <a:lnTo>
                      <a:pt x="53" y="349"/>
                    </a:lnTo>
                    <a:lnTo>
                      <a:pt x="59" y="336"/>
                    </a:lnTo>
                    <a:lnTo>
                      <a:pt x="65" y="323"/>
                    </a:lnTo>
                    <a:lnTo>
                      <a:pt x="71" y="311"/>
                    </a:lnTo>
                    <a:lnTo>
                      <a:pt x="79" y="298"/>
                    </a:lnTo>
                    <a:lnTo>
                      <a:pt x="87" y="286"/>
                    </a:lnTo>
                    <a:lnTo>
                      <a:pt x="94" y="274"/>
                    </a:lnTo>
                    <a:lnTo>
                      <a:pt x="102" y="262"/>
                    </a:lnTo>
                    <a:lnTo>
                      <a:pt x="110" y="250"/>
                    </a:lnTo>
                    <a:lnTo>
                      <a:pt x="118" y="239"/>
                    </a:lnTo>
                    <a:lnTo>
                      <a:pt x="127" y="227"/>
                    </a:lnTo>
                    <a:lnTo>
                      <a:pt x="135" y="216"/>
                    </a:lnTo>
                    <a:lnTo>
                      <a:pt x="145" y="206"/>
                    </a:lnTo>
                    <a:lnTo>
                      <a:pt x="155" y="195"/>
                    </a:lnTo>
                    <a:lnTo>
                      <a:pt x="164" y="184"/>
                    </a:lnTo>
                    <a:lnTo>
                      <a:pt x="174" y="174"/>
                    </a:lnTo>
                    <a:lnTo>
                      <a:pt x="184" y="164"/>
                    </a:lnTo>
                    <a:lnTo>
                      <a:pt x="195" y="155"/>
                    </a:lnTo>
                    <a:lnTo>
                      <a:pt x="205" y="145"/>
                    </a:lnTo>
                    <a:lnTo>
                      <a:pt x="216" y="135"/>
                    </a:lnTo>
                    <a:lnTo>
                      <a:pt x="227" y="127"/>
                    </a:lnTo>
                    <a:lnTo>
                      <a:pt x="239" y="119"/>
                    </a:lnTo>
                    <a:lnTo>
                      <a:pt x="250" y="110"/>
                    </a:lnTo>
                    <a:lnTo>
                      <a:pt x="262" y="102"/>
                    </a:lnTo>
                    <a:lnTo>
                      <a:pt x="274" y="94"/>
                    </a:lnTo>
                    <a:lnTo>
                      <a:pt x="286" y="87"/>
                    </a:lnTo>
                    <a:lnTo>
                      <a:pt x="298" y="79"/>
                    </a:lnTo>
                    <a:lnTo>
                      <a:pt x="311" y="72"/>
                    </a:lnTo>
                    <a:lnTo>
                      <a:pt x="324" y="65"/>
                    </a:lnTo>
                    <a:lnTo>
                      <a:pt x="336" y="59"/>
                    </a:lnTo>
                    <a:lnTo>
                      <a:pt x="349" y="53"/>
                    </a:lnTo>
                    <a:lnTo>
                      <a:pt x="363" y="47"/>
                    </a:lnTo>
                    <a:lnTo>
                      <a:pt x="376" y="42"/>
                    </a:lnTo>
                    <a:lnTo>
                      <a:pt x="389" y="36"/>
                    </a:lnTo>
                    <a:lnTo>
                      <a:pt x="404" y="31"/>
                    </a:lnTo>
                    <a:lnTo>
                      <a:pt x="417" y="27"/>
                    </a:lnTo>
                    <a:lnTo>
                      <a:pt x="431" y="23"/>
                    </a:lnTo>
                    <a:lnTo>
                      <a:pt x="445" y="19"/>
                    </a:lnTo>
                    <a:lnTo>
                      <a:pt x="460" y="15"/>
                    </a:lnTo>
                    <a:lnTo>
                      <a:pt x="474" y="13"/>
                    </a:lnTo>
                    <a:lnTo>
                      <a:pt x="488" y="10"/>
                    </a:lnTo>
                    <a:lnTo>
                      <a:pt x="503" y="7"/>
                    </a:lnTo>
                    <a:lnTo>
                      <a:pt x="518" y="5"/>
                    </a:lnTo>
                    <a:lnTo>
                      <a:pt x="532" y="3"/>
                    </a:lnTo>
                    <a:lnTo>
                      <a:pt x="548" y="2"/>
                    </a:lnTo>
                    <a:lnTo>
                      <a:pt x="563" y="1"/>
                    </a:lnTo>
                    <a:lnTo>
                      <a:pt x="578" y="1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close/>
                    <a:moveTo>
                      <a:pt x="593" y="219"/>
                    </a:moveTo>
                    <a:lnTo>
                      <a:pt x="593" y="219"/>
                    </a:lnTo>
                    <a:lnTo>
                      <a:pt x="593" y="219"/>
                    </a:lnTo>
                    <a:lnTo>
                      <a:pt x="584" y="219"/>
                    </a:lnTo>
                    <a:lnTo>
                      <a:pt x="574" y="219"/>
                    </a:lnTo>
                    <a:lnTo>
                      <a:pt x="564" y="220"/>
                    </a:lnTo>
                    <a:lnTo>
                      <a:pt x="555" y="221"/>
                    </a:lnTo>
                    <a:lnTo>
                      <a:pt x="545" y="222"/>
                    </a:lnTo>
                    <a:lnTo>
                      <a:pt x="536" y="223"/>
                    </a:lnTo>
                    <a:lnTo>
                      <a:pt x="527" y="225"/>
                    </a:lnTo>
                    <a:lnTo>
                      <a:pt x="518" y="227"/>
                    </a:lnTo>
                    <a:lnTo>
                      <a:pt x="508" y="228"/>
                    </a:lnTo>
                    <a:lnTo>
                      <a:pt x="500" y="231"/>
                    </a:lnTo>
                    <a:lnTo>
                      <a:pt x="491" y="233"/>
                    </a:lnTo>
                    <a:lnTo>
                      <a:pt x="482" y="235"/>
                    </a:lnTo>
                    <a:lnTo>
                      <a:pt x="473" y="239"/>
                    </a:lnTo>
                    <a:lnTo>
                      <a:pt x="464" y="242"/>
                    </a:lnTo>
                    <a:lnTo>
                      <a:pt x="456" y="245"/>
                    </a:lnTo>
                    <a:lnTo>
                      <a:pt x="448" y="248"/>
                    </a:lnTo>
                    <a:lnTo>
                      <a:pt x="439" y="251"/>
                    </a:lnTo>
                    <a:lnTo>
                      <a:pt x="431" y="255"/>
                    </a:lnTo>
                    <a:lnTo>
                      <a:pt x="423" y="259"/>
                    </a:lnTo>
                    <a:lnTo>
                      <a:pt x="415" y="264"/>
                    </a:lnTo>
                    <a:lnTo>
                      <a:pt x="407" y="268"/>
                    </a:lnTo>
                    <a:lnTo>
                      <a:pt x="399" y="273"/>
                    </a:lnTo>
                    <a:lnTo>
                      <a:pt x="392" y="278"/>
                    </a:lnTo>
                    <a:lnTo>
                      <a:pt x="384" y="283"/>
                    </a:lnTo>
                    <a:lnTo>
                      <a:pt x="376" y="288"/>
                    </a:lnTo>
                    <a:lnTo>
                      <a:pt x="369" y="293"/>
                    </a:lnTo>
                    <a:lnTo>
                      <a:pt x="362" y="299"/>
                    </a:lnTo>
                    <a:lnTo>
                      <a:pt x="356" y="304"/>
                    </a:lnTo>
                    <a:lnTo>
                      <a:pt x="348" y="310"/>
                    </a:lnTo>
                    <a:lnTo>
                      <a:pt x="341" y="316"/>
                    </a:lnTo>
                    <a:lnTo>
                      <a:pt x="335" y="322"/>
                    </a:lnTo>
                    <a:lnTo>
                      <a:pt x="328" y="328"/>
                    </a:lnTo>
                    <a:lnTo>
                      <a:pt x="322" y="335"/>
                    </a:lnTo>
                    <a:lnTo>
                      <a:pt x="316" y="342"/>
                    </a:lnTo>
                    <a:lnTo>
                      <a:pt x="310" y="348"/>
                    </a:lnTo>
                    <a:lnTo>
                      <a:pt x="304" y="355"/>
                    </a:lnTo>
                    <a:lnTo>
                      <a:pt x="299" y="362"/>
                    </a:lnTo>
                    <a:lnTo>
                      <a:pt x="293" y="369"/>
                    </a:lnTo>
                    <a:lnTo>
                      <a:pt x="288" y="376"/>
                    </a:lnTo>
                    <a:lnTo>
                      <a:pt x="283" y="383"/>
                    </a:lnTo>
                    <a:lnTo>
                      <a:pt x="278" y="391"/>
                    </a:lnTo>
                    <a:lnTo>
                      <a:pt x="273" y="399"/>
                    </a:lnTo>
                    <a:lnTo>
                      <a:pt x="268" y="407"/>
                    </a:lnTo>
                    <a:lnTo>
                      <a:pt x="264" y="415"/>
                    </a:lnTo>
                    <a:lnTo>
                      <a:pt x="260" y="423"/>
                    </a:lnTo>
                    <a:lnTo>
                      <a:pt x="256" y="431"/>
                    </a:lnTo>
                    <a:lnTo>
                      <a:pt x="252" y="439"/>
                    </a:lnTo>
                    <a:lnTo>
                      <a:pt x="248" y="448"/>
                    </a:lnTo>
                    <a:lnTo>
                      <a:pt x="245" y="456"/>
                    </a:lnTo>
                    <a:lnTo>
                      <a:pt x="242" y="464"/>
                    </a:lnTo>
                    <a:lnTo>
                      <a:pt x="239" y="473"/>
                    </a:lnTo>
                    <a:lnTo>
                      <a:pt x="236" y="482"/>
                    </a:lnTo>
                    <a:lnTo>
                      <a:pt x="233" y="491"/>
                    </a:lnTo>
                    <a:lnTo>
                      <a:pt x="231" y="500"/>
                    </a:lnTo>
                    <a:lnTo>
                      <a:pt x="228" y="509"/>
                    </a:lnTo>
                    <a:lnTo>
                      <a:pt x="227" y="518"/>
                    </a:lnTo>
                    <a:lnTo>
                      <a:pt x="224" y="527"/>
                    </a:lnTo>
                    <a:lnTo>
                      <a:pt x="223" y="536"/>
                    </a:lnTo>
                    <a:lnTo>
                      <a:pt x="222" y="546"/>
                    </a:lnTo>
                    <a:lnTo>
                      <a:pt x="221" y="555"/>
                    </a:lnTo>
                    <a:lnTo>
                      <a:pt x="220" y="564"/>
                    </a:lnTo>
                    <a:lnTo>
                      <a:pt x="219" y="574"/>
                    </a:lnTo>
                    <a:lnTo>
                      <a:pt x="219" y="584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603"/>
                    </a:lnTo>
                    <a:lnTo>
                      <a:pt x="219" y="612"/>
                    </a:lnTo>
                    <a:lnTo>
                      <a:pt x="220" y="622"/>
                    </a:lnTo>
                    <a:lnTo>
                      <a:pt x="221" y="632"/>
                    </a:lnTo>
                    <a:lnTo>
                      <a:pt x="222" y="641"/>
                    </a:lnTo>
                    <a:lnTo>
                      <a:pt x="223" y="650"/>
                    </a:lnTo>
                    <a:lnTo>
                      <a:pt x="224" y="660"/>
                    </a:lnTo>
                    <a:lnTo>
                      <a:pt x="227" y="669"/>
                    </a:lnTo>
                    <a:lnTo>
                      <a:pt x="228" y="678"/>
                    </a:lnTo>
                    <a:lnTo>
                      <a:pt x="231" y="687"/>
                    </a:lnTo>
                    <a:lnTo>
                      <a:pt x="233" y="696"/>
                    </a:lnTo>
                    <a:lnTo>
                      <a:pt x="236" y="704"/>
                    </a:lnTo>
                    <a:lnTo>
                      <a:pt x="239" y="713"/>
                    </a:lnTo>
                    <a:lnTo>
                      <a:pt x="242" y="722"/>
                    </a:lnTo>
                    <a:lnTo>
                      <a:pt x="245" y="731"/>
                    </a:lnTo>
                    <a:lnTo>
                      <a:pt x="248" y="739"/>
                    </a:lnTo>
                    <a:lnTo>
                      <a:pt x="252" y="748"/>
                    </a:lnTo>
                    <a:lnTo>
                      <a:pt x="256" y="756"/>
                    </a:lnTo>
                    <a:lnTo>
                      <a:pt x="260" y="764"/>
                    </a:lnTo>
                    <a:lnTo>
                      <a:pt x="264" y="772"/>
                    </a:lnTo>
                    <a:lnTo>
                      <a:pt x="268" y="780"/>
                    </a:lnTo>
                    <a:lnTo>
                      <a:pt x="273" y="788"/>
                    </a:lnTo>
                    <a:lnTo>
                      <a:pt x="278" y="795"/>
                    </a:lnTo>
                    <a:lnTo>
                      <a:pt x="283" y="803"/>
                    </a:lnTo>
                    <a:lnTo>
                      <a:pt x="288" y="810"/>
                    </a:lnTo>
                    <a:lnTo>
                      <a:pt x="293" y="817"/>
                    </a:lnTo>
                    <a:lnTo>
                      <a:pt x="299" y="824"/>
                    </a:lnTo>
                    <a:lnTo>
                      <a:pt x="304" y="832"/>
                    </a:lnTo>
                    <a:lnTo>
                      <a:pt x="310" y="838"/>
                    </a:lnTo>
                    <a:lnTo>
                      <a:pt x="316" y="845"/>
                    </a:lnTo>
                    <a:lnTo>
                      <a:pt x="322" y="852"/>
                    </a:lnTo>
                    <a:lnTo>
                      <a:pt x="328" y="858"/>
                    </a:lnTo>
                    <a:lnTo>
                      <a:pt x="337" y="866"/>
                    </a:lnTo>
                    <a:lnTo>
                      <a:pt x="345" y="874"/>
                    </a:lnTo>
                    <a:lnTo>
                      <a:pt x="354" y="881"/>
                    </a:lnTo>
                    <a:lnTo>
                      <a:pt x="363" y="888"/>
                    </a:lnTo>
                    <a:lnTo>
                      <a:pt x="372" y="896"/>
                    </a:lnTo>
                    <a:lnTo>
                      <a:pt x="382" y="903"/>
                    </a:lnTo>
                    <a:lnTo>
                      <a:pt x="392" y="908"/>
                    </a:lnTo>
                    <a:lnTo>
                      <a:pt x="402" y="915"/>
                    </a:lnTo>
                    <a:lnTo>
                      <a:pt x="412" y="921"/>
                    </a:lnTo>
                    <a:lnTo>
                      <a:pt x="422" y="927"/>
                    </a:lnTo>
                    <a:lnTo>
                      <a:pt x="432" y="932"/>
                    </a:lnTo>
                    <a:lnTo>
                      <a:pt x="444" y="936"/>
                    </a:lnTo>
                    <a:lnTo>
                      <a:pt x="454" y="941"/>
                    </a:lnTo>
                    <a:lnTo>
                      <a:pt x="465" y="945"/>
                    </a:lnTo>
                    <a:lnTo>
                      <a:pt x="476" y="949"/>
                    </a:lnTo>
                    <a:lnTo>
                      <a:pt x="488" y="952"/>
                    </a:lnTo>
                    <a:lnTo>
                      <a:pt x="496" y="941"/>
                    </a:lnTo>
                    <a:lnTo>
                      <a:pt x="484" y="938"/>
                    </a:lnTo>
                    <a:lnTo>
                      <a:pt x="473" y="934"/>
                    </a:lnTo>
                    <a:lnTo>
                      <a:pt x="462" y="930"/>
                    </a:lnTo>
                    <a:lnTo>
                      <a:pt x="452" y="925"/>
                    </a:lnTo>
                    <a:lnTo>
                      <a:pt x="440" y="921"/>
                    </a:lnTo>
                    <a:lnTo>
                      <a:pt x="431" y="916"/>
                    </a:lnTo>
                    <a:lnTo>
                      <a:pt x="420" y="910"/>
                    </a:lnTo>
                    <a:lnTo>
                      <a:pt x="410" y="904"/>
                    </a:lnTo>
                    <a:lnTo>
                      <a:pt x="400" y="899"/>
                    </a:lnTo>
                    <a:lnTo>
                      <a:pt x="391" y="892"/>
                    </a:lnTo>
                    <a:lnTo>
                      <a:pt x="381" y="886"/>
                    </a:lnTo>
                    <a:lnTo>
                      <a:pt x="372" y="879"/>
                    </a:lnTo>
                    <a:lnTo>
                      <a:pt x="364" y="872"/>
                    </a:lnTo>
                    <a:lnTo>
                      <a:pt x="355" y="864"/>
                    </a:lnTo>
                    <a:lnTo>
                      <a:pt x="346" y="856"/>
                    </a:lnTo>
                    <a:lnTo>
                      <a:pt x="338" y="848"/>
                    </a:lnTo>
                    <a:lnTo>
                      <a:pt x="332" y="843"/>
                    </a:lnTo>
                    <a:lnTo>
                      <a:pt x="326" y="836"/>
                    </a:lnTo>
                    <a:lnTo>
                      <a:pt x="320" y="830"/>
                    </a:lnTo>
                    <a:lnTo>
                      <a:pt x="315" y="823"/>
                    </a:lnTo>
                    <a:lnTo>
                      <a:pt x="309" y="816"/>
                    </a:lnTo>
                    <a:lnTo>
                      <a:pt x="304" y="809"/>
                    </a:lnTo>
                    <a:lnTo>
                      <a:pt x="299" y="802"/>
                    </a:lnTo>
                    <a:lnTo>
                      <a:pt x="294" y="795"/>
                    </a:lnTo>
                    <a:lnTo>
                      <a:pt x="289" y="788"/>
                    </a:lnTo>
                    <a:lnTo>
                      <a:pt x="284" y="780"/>
                    </a:lnTo>
                    <a:lnTo>
                      <a:pt x="280" y="773"/>
                    </a:lnTo>
                    <a:lnTo>
                      <a:pt x="276" y="765"/>
                    </a:lnTo>
                    <a:lnTo>
                      <a:pt x="272" y="758"/>
                    </a:lnTo>
                    <a:lnTo>
                      <a:pt x="268" y="750"/>
                    </a:lnTo>
                    <a:lnTo>
                      <a:pt x="264" y="742"/>
                    </a:lnTo>
                    <a:lnTo>
                      <a:pt x="260" y="734"/>
                    </a:lnTo>
                    <a:lnTo>
                      <a:pt x="257" y="726"/>
                    </a:lnTo>
                    <a:lnTo>
                      <a:pt x="254" y="717"/>
                    </a:lnTo>
                    <a:lnTo>
                      <a:pt x="252" y="709"/>
                    </a:lnTo>
                    <a:lnTo>
                      <a:pt x="248" y="700"/>
                    </a:lnTo>
                    <a:lnTo>
                      <a:pt x="246" y="692"/>
                    </a:lnTo>
                    <a:lnTo>
                      <a:pt x="244" y="684"/>
                    </a:lnTo>
                    <a:lnTo>
                      <a:pt x="241" y="675"/>
                    </a:lnTo>
                    <a:lnTo>
                      <a:pt x="240" y="666"/>
                    </a:lnTo>
                    <a:lnTo>
                      <a:pt x="238" y="657"/>
                    </a:lnTo>
                    <a:lnTo>
                      <a:pt x="236" y="648"/>
                    </a:lnTo>
                    <a:lnTo>
                      <a:pt x="235" y="640"/>
                    </a:lnTo>
                    <a:lnTo>
                      <a:pt x="234" y="630"/>
                    </a:lnTo>
                    <a:lnTo>
                      <a:pt x="233" y="621"/>
                    </a:lnTo>
                    <a:lnTo>
                      <a:pt x="232" y="612"/>
                    </a:lnTo>
                    <a:lnTo>
                      <a:pt x="232" y="60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84"/>
                    </a:lnTo>
                    <a:lnTo>
                      <a:pt x="232" y="575"/>
                    </a:lnTo>
                    <a:lnTo>
                      <a:pt x="233" y="565"/>
                    </a:lnTo>
                    <a:lnTo>
                      <a:pt x="234" y="556"/>
                    </a:lnTo>
                    <a:lnTo>
                      <a:pt x="235" y="548"/>
                    </a:lnTo>
                    <a:lnTo>
                      <a:pt x="236" y="538"/>
                    </a:lnTo>
                    <a:lnTo>
                      <a:pt x="238" y="529"/>
                    </a:lnTo>
                    <a:lnTo>
                      <a:pt x="240" y="520"/>
                    </a:lnTo>
                    <a:lnTo>
                      <a:pt x="241" y="512"/>
                    </a:lnTo>
                    <a:lnTo>
                      <a:pt x="244" y="503"/>
                    </a:lnTo>
                    <a:lnTo>
                      <a:pt x="246" y="495"/>
                    </a:lnTo>
                    <a:lnTo>
                      <a:pt x="248" y="486"/>
                    </a:lnTo>
                    <a:lnTo>
                      <a:pt x="252" y="478"/>
                    </a:lnTo>
                    <a:lnTo>
                      <a:pt x="254" y="469"/>
                    </a:lnTo>
                    <a:lnTo>
                      <a:pt x="257" y="461"/>
                    </a:lnTo>
                    <a:lnTo>
                      <a:pt x="260" y="452"/>
                    </a:lnTo>
                    <a:lnTo>
                      <a:pt x="264" y="444"/>
                    </a:lnTo>
                    <a:lnTo>
                      <a:pt x="268" y="437"/>
                    </a:lnTo>
                    <a:lnTo>
                      <a:pt x="272" y="429"/>
                    </a:lnTo>
                    <a:lnTo>
                      <a:pt x="276" y="421"/>
                    </a:lnTo>
                    <a:lnTo>
                      <a:pt x="280" y="413"/>
                    </a:lnTo>
                    <a:lnTo>
                      <a:pt x="284" y="406"/>
                    </a:lnTo>
                    <a:lnTo>
                      <a:pt x="289" y="399"/>
                    </a:lnTo>
                    <a:lnTo>
                      <a:pt x="294" y="391"/>
                    </a:lnTo>
                    <a:lnTo>
                      <a:pt x="299" y="384"/>
                    </a:lnTo>
                    <a:lnTo>
                      <a:pt x="304" y="377"/>
                    </a:lnTo>
                    <a:lnTo>
                      <a:pt x="309" y="371"/>
                    </a:lnTo>
                    <a:lnTo>
                      <a:pt x="315" y="363"/>
                    </a:lnTo>
                    <a:lnTo>
                      <a:pt x="320" y="357"/>
                    </a:lnTo>
                    <a:lnTo>
                      <a:pt x="326" y="351"/>
                    </a:lnTo>
                    <a:lnTo>
                      <a:pt x="332" y="344"/>
                    </a:lnTo>
                    <a:lnTo>
                      <a:pt x="338" y="338"/>
                    </a:lnTo>
                    <a:lnTo>
                      <a:pt x="344" y="331"/>
                    </a:lnTo>
                    <a:lnTo>
                      <a:pt x="351" y="326"/>
                    </a:lnTo>
                    <a:lnTo>
                      <a:pt x="357" y="320"/>
                    </a:lnTo>
                    <a:lnTo>
                      <a:pt x="364" y="315"/>
                    </a:lnTo>
                    <a:lnTo>
                      <a:pt x="370" y="309"/>
                    </a:lnTo>
                    <a:lnTo>
                      <a:pt x="377" y="303"/>
                    </a:lnTo>
                    <a:lnTo>
                      <a:pt x="384" y="299"/>
                    </a:lnTo>
                    <a:lnTo>
                      <a:pt x="392" y="294"/>
                    </a:lnTo>
                    <a:lnTo>
                      <a:pt x="399" y="289"/>
                    </a:lnTo>
                    <a:lnTo>
                      <a:pt x="406" y="284"/>
                    </a:lnTo>
                    <a:lnTo>
                      <a:pt x="413" y="280"/>
                    </a:lnTo>
                    <a:lnTo>
                      <a:pt x="421" y="276"/>
                    </a:lnTo>
                    <a:lnTo>
                      <a:pt x="429" y="271"/>
                    </a:lnTo>
                    <a:lnTo>
                      <a:pt x="437" y="267"/>
                    </a:lnTo>
                    <a:lnTo>
                      <a:pt x="444" y="264"/>
                    </a:lnTo>
                    <a:lnTo>
                      <a:pt x="452" y="260"/>
                    </a:lnTo>
                    <a:lnTo>
                      <a:pt x="461" y="257"/>
                    </a:lnTo>
                    <a:lnTo>
                      <a:pt x="469" y="254"/>
                    </a:lnTo>
                    <a:lnTo>
                      <a:pt x="477" y="251"/>
                    </a:lnTo>
                    <a:lnTo>
                      <a:pt x="486" y="248"/>
                    </a:lnTo>
                    <a:lnTo>
                      <a:pt x="494" y="246"/>
                    </a:lnTo>
                    <a:lnTo>
                      <a:pt x="503" y="243"/>
                    </a:lnTo>
                    <a:lnTo>
                      <a:pt x="512" y="241"/>
                    </a:lnTo>
                    <a:lnTo>
                      <a:pt x="520" y="239"/>
                    </a:lnTo>
                    <a:lnTo>
                      <a:pt x="529" y="238"/>
                    </a:lnTo>
                    <a:lnTo>
                      <a:pt x="538" y="236"/>
                    </a:lnTo>
                    <a:lnTo>
                      <a:pt x="548" y="235"/>
                    </a:lnTo>
                    <a:lnTo>
                      <a:pt x="556" y="234"/>
                    </a:lnTo>
                    <a:lnTo>
                      <a:pt x="565" y="233"/>
                    </a:lnTo>
                    <a:lnTo>
                      <a:pt x="575" y="232"/>
                    </a:lnTo>
                    <a:lnTo>
                      <a:pt x="584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603" y="232"/>
                    </a:lnTo>
                    <a:lnTo>
                      <a:pt x="612" y="232"/>
                    </a:lnTo>
                    <a:lnTo>
                      <a:pt x="621" y="233"/>
                    </a:lnTo>
                    <a:lnTo>
                      <a:pt x="630" y="234"/>
                    </a:lnTo>
                    <a:lnTo>
                      <a:pt x="639" y="235"/>
                    </a:lnTo>
                    <a:lnTo>
                      <a:pt x="649" y="236"/>
                    </a:lnTo>
                    <a:lnTo>
                      <a:pt x="657" y="238"/>
                    </a:lnTo>
                    <a:lnTo>
                      <a:pt x="666" y="239"/>
                    </a:lnTo>
                    <a:lnTo>
                      <a:pt x="675" y="241"/>
                    </a:lnTo>
                    <a:lnTo>
                      <a:pt x="684" y="243"/>
                    </a:lnTo>
                    <a:lnTo>
                      <a:pt x="693" y="246"/>
                    </a:lnTo>
                    <a:lnTo>
                      <a:pt x="701" y="248"/>
                    </a:lnTo>
                    <a:lnTo>
                      <a:pt x="709" y="251"/>
                    </a:lnTo>
                    <a:lnTo>
                      <a:pt x="717" y="254"/>
                    </a:lnTo>
                    <a:lnTo>
                      <a:pt x="726" y="257"/>
                    </a:lnTo>
                    <a:lnTo>
                      <a:pt x="733" y="260"/>
                    </a:lnTo>
                    <a:lnTo>
                      <a:pt x="742" y="264"/>
                    </a:lnTo>
                    <a:lnTo>
                      <a:pt x="750" y="267"/>
                    </a:lnTo>
                    <a:lnTo>
                      <a:pt x="757" y="271"/>
                    </a:lnTo>
                    <a:lnTo>
                      <a:pt x="765" y="276"/>
                    </a:lnTo>
                    <a:lnTo>
                      <a:pt x="773" y="280"/>
                    </a:lnTo>
                    <a:lnTo>
                      <a:pt x="781" y="284"/>
                    </a:lnTo>
                    <a:lnTo>
                      <a:pt x="788" y="289"/>
                    </a:lnTo>
                    <a:lnTo>
                      <a:pt x="795" y="294"/>
                    </a:lnTo>
                    <a:lnTo>
                      <a:pt x="802" y="299"/>
                    </a:lnTo>
                    <a:lnTo>
                      <a:pt x="809" y="303"/>
                    </a:lnTo>
                    <a:lnTo>
                      <a:pt x="817" y="309"/>
                    </a:lnTo>
                    <a:lnTo>
                      <a:pt x="823" y="315"/>
                    </a:lnTo>
                    <a:lnTo>
                      <a:pt x="829" y="320"/>
                    </a:lnTo>
                    <a:lnTo>
                      <a:pt x="836" y="326"/>
                    </a:lnTo>
                    <a:lnTo>
                      <a:pt x="842" y="331"/>
                    </a:lnTo>
                    <a:lnTo>
                      <a:pt x="849" y="338"/>
                    </a:lnTo>
                    <a:lnTo>
                      <a:pt x="855" y="344"/>
                    </a:lnTo>
                    <a:lnTo>
                      <a:pt x="861" y="351"/>
                    </a:lnTo>
                    <a:lnTo>
                      <a:pt x="866" y="357"/>
                    </a:lnTo>
                    <a:lnTo>
                      <a:pt x="872" y="363"/>
                    </a:lnTo>
                    <a:lnTo>
                      <a:pt x="877" y="371"/>
                    </a:lnTo>
                    <a:lnTo>
                      <a:pt x="883" y="377"/>
                    </a:lnTo>
                    <a:lnTo>
                      <a:pt x="888" y="384"/>
                    </a:lnTo>
                    <a:lnTo>
                      <a:pt x="893" y="391"/>
                    </a:lnTo>
                    <a:lnTo>
                      <a:pt x="897" y="399"/>
                    </a:lnTo>
                    <a:lnTo>
                      <a:pt x="902" y="406"/>
                    </a:lnTo>
                    <a:lnTo>
                      <a:pt x="906" y="413"/>
                    </a:lnTo>
                    <a:lnTo>
                      <a:pt x="911" y="421"/>
                    </a:lnTo>
                    <a:lnTo>
                      <a:pt x="915" y="429"/>
                    </a:lnTo>
                    <a:lnTo>
                      <a:pt x="919" y="437"/>
                    </a:lnTo>
                    <a:lnTo>
                      <a:pt x="923" y="444"/>
                    </a:lnTo>
                    <a:lnTo>
                      <a:pt x="926" y="452"/>
                    </a:lnTo>
                    <a:lnTo>
                      <a:pt x="929" y="461"/>
                    </a:lnTo>
                    <a:lnTo>
                      <a:pt x="933" y="469"/>
                    </a:lnTo>
                    <a:lnTo>
                      <a:pt x="936" y="478"/>
                    </a:lnTo>
                    <a:lnTo>
                      <a:pt x="938" y="486"/>
                    </a:lnTo>
                    <a:lnTo>
                      <a:pt x="941" y="495"/>
                    </a:lnTo>
                    <a:lnTo>
                      <a:pt x="943" y="503"/>
                    </a:lnTo>
                    <a:lnTo>
                      <a:pt x="945" y="512"/>
                    </a:lnTo>
                    <a:lnTo>
                      <a:pt x="947" y="520"/>
                    </a:lnTo>
                    <a:lnTo>
                      <a:pt x="949" y="529"/>
                    </a:lnTo>
                    <a:lnTo>
                      <a:pt x="950" y="538"/>
                    </a:lnTo>
                    <a:lnTo>
                      <a:pt x="952" y="548"/>
                    </a:lnTo>
                    <a:lnTo>
                      <a:pt x="953" y="556"/>
                    </a:lnTo>
                    <a:lnTo>
                      <a:pt x="953" y="565"/>
                    </a:lnTo>
                    <a:lnTo>
                      <a:pt x="954" y="575"/>
                    </a:lnTo>
                    <a:lnTo>
                      <a:pt x="954" y="584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603"/>
                    </a:lnTo>
                    <a:lnTo>
                      <a:pt x="954" y="612"/>
                    </a:lnTo>
                    <a:lnTo>
                      <a:pt x="953" y="621"/>
                    </a:lnTo>
                    <a:lnTo>
                      <a:pt x="953" y="630"/>
                    </a:lnTo>
                    <a:lnTo>
                      <a:pt x="952" y="640"/>
                    </a:lnTo>
                    <a:lnTo>
                      <a:pt x="950" y="648"/>
                    </a:lnTo>
                    <a:lnTo>
                      <a:pt x="949" y="657"/>
                    </a:lnTo>
                    <a:lnTo>
                      <a:pt x="947" y="666"/>
                    </a:lnTo>
                    <a:lnTo>
                      <a:pt x="945" y="675"/>
                    </a:lnTo>
                    <a:lnTo>
                      <a:pt x="943" y="684"/>
                    </a:lnTo>
                    <a:lnTo>
                      <a:pt x="941" y="692"/>
                    </a:lnTo>
                    <a:lnTo>
                      <a:pt x="938" y="700"/>
                    </a:lnTo>
                    <a:lnTo>
                      <a:pt x="936" y="709"/>
                    </a:lnTo>
                    <a:lnTo>
                      <a:pt x="933" y="717"/>
                    </a:lnTo>
                    <a:lnTo>
                      <a:pt x="929" y="726"/>
                    </a:lnTo>
                    <a:lnTo>
                      <a:pt x="926" y="734"/>
                    </a:lnTo>
                    <a:lnTo>
                      <a:pt x="923" y="742"/>
                    </a:lnTo>
                    <a:lnTo>
                      <a:pt x="919" y="750"/>
                    </a:lnTo>
                    <a:lnTo>
                      <a:pt x="915" y="758"/>
                    </a:lnTo>
                    <a:lnTo>
                      <a:pt x="911" y="765"/>
                    </a:lnTo>
                    <a:lnTo>
                      <a:pt x="906" y="773"/>
                    </a:lnTo>
                    <a:lnTo>
                      <a:pt x="902" y="780"/>
                    </a:lnTo>
                    <a:lnTo>
                      <a:pt x="897" y="788"/>
                    </a:lnTo>
                    <a:lnTo>
                      <a:pt x="893" y="795"/>
                    </a:lnTo>
                    <a:lnTo>
                      <a:pt x="888" y="802"/>
                    </a:lnTo>
                    <a:lnTo>
                      <a:pt x="883" y="809"/>
                    </a:lnTo>
                    <a:lnTo>
                      <a:pt x="877" y="816"/>
                    </a:lnTo>
                    <a:lnTo>
                      <a:pt x="872" y="823"/>
                    </a:lnTo>
                    <a:lnTo>
                      <a:pt x="866" y="830"/>
                    </a:lnTo>
                    <a:lnTo>
                      <a:pt x="861" y="836"/>
                    </a:lnTo>
                    <a:lnTo>
                      <a:pt x="855" y="843"/>
                    </a:lnTo>
                    <a:lnTo>
                      <a:pt x="849" y="848"/>
                    </a:lnTo>
                    <a:lnTo>
                      <a:pt x="841" y="856"/>
                    </a:lnTo>
                    <a:lnTo>
                      <a:pt x="832" y="864"/>
                    </a:lnTo>
                    <a:lnTo>
                      <a:pt x="823" y="872"/>
                    </a:lnTo>
                    <a:lnTo>
                      <a:pt x="814" y="879"/>
                    </a:lnTo>
                    <a:lnTo>
                      <a:pt x="805" y="886"/>
                    </a:lnTo>
                    <a:lnTo>
                      <a:pt x="796" y="892"/>
                    </a:lnTo>
                    <a:lnTo>
                      <a:pt x="786" y="899"/>
                    </a:lnTo>
                    <a:lnTo>
                      <a:pt x="777" y="904"/>
                    </a:lnTo>
                    <a:lnTo>
                      <a:pt x="766" y="910"/>
                    </a:lnTo>
                    <a:lnTo>
                      <a:pt x="756" y="916"/>
                    </a:lnTo>
                    <a:lnTo>
                      <a:pt x="745" y="921"/>
                    </a:lnTo>
                    <a:lnTo>
                      <a:pt x="735" y="925"/>
                    </a:lnTo>
                    <a:lnTo>
                      <a:pt x="725" y="930"/>
                    </a:lnTo>
                    <a:lnTo>
                      <a:pt x="713" y="934"/>
                    </a:lnTo>
                    <a:lnTo>
                      <a:pt x="702" y="938"/>
                    </a:lnTo>
                    <a:lnTo>
                      <a:pt x="691" y="941"/>
                    </a:lnTo>
                    <a:lnTo>
                      <a:pt x="699" y="952"/>
                    </a:lnTo>
                    <a:lnTo>
                      <a:pt x="710" y="949"/>
                    </a:lnTo>
                    <a:lnTo>
                      <a:pt x="721" y="945"/>
                    </a:lnTo>
                    <a:lnTo>
                      <a:pt x="733" y="941"/>
                    </a:lnTo>
                    <a:lnTo>
                      <a:pt x="743" y="936"/>
                    </a:lnTo>
                    <a:lnTo>
                      <a:pt x="754" y="932"/>
                    </a:lnTo>
                    <a:lnTo>
                      <a:pt x="765" y="927"/>
                    </a:lnTo>
                    <a:lnTo>
                      <a:pt x="775" y="921"/>
                    </a:lnTo>
                    <a:lnTo>
                      <a:pt x="785" y="915"/>
                    </a:lnTo>
                    <a:lnTo>
                      <a:pt x="795" y="909"/>
                    </a:lnTo>
                    <a:lnTo>
                      <a:pt x="805" y="903"/>
                    </a:lnTo>
                    <a:lnTo>
                      <a:pt x="814" y="896"/>
                    </a:lnTo>
                    <a:lnTo>
                      <a:pt x="823" y="888"/>
                    </a:lnTo>
                    <a:lnTo>
                      <a:pt x="833" y="881"/>
                    </a:lnTo>
                    <a:lnTo>
                      <a:pt x="841" y="874"/>
                    </a:lnTo>
                    <a:lnTo>
                      <a:pt x="850" y="866"/>
                    </a:lnTo>
                    <a:lnTo>
                      <a:pt x="858" y="858"/>
                    </a:lnTo>
                    <a:lnTo>
                      <a:pt x="865" y="852"/>
                    </a:lnTo>
                    <a:lnTo>
                      <a:pt x="871" y="845"/>
                    </a:lnTo>
                    <a:lnTo>
                      <a:pt x="877" y="838"/>
                    </a:lnTo>
                    <a:lnTo>
                      <a:pt x="882" y="832"/>
                    </a:lnTo>
                    <a:lnTo>
                      <a:pt x="888" y="824"/>
                    </a:lnTo>
                    <a:lnTo>
                      <a:pt x="893" y="817"/>
                    </a:lnTo>
                    <a:lnTo>
                      <a:pt x="898" y="810"/>
                    </a:lnTo>
                    <a:lnTo>
                      <a:pt x="904" y="803"/>
                    </a:lnTo>
                    <a:lnTo>
                      <a:pt x="909" y="795"/>
                    </a:lnTo>
                    <a:lnTo>
                      <a:pt x="913" y="788"/>
                    </a:lnTo>
                    <a:lnTo>
                      <a:pt x="918" y="780"/>
                    </a:lnTo>
                    <a:lnTo>
                      <a:pt x="923" y="772"/>
                    </a:lnTo>
                    <a:lnTo>
                      <a:pt x="927" y="764"/>
                    </a:lnTo>
                    <a:lnTo>
                      <a:pt x="931" y="756"/>
                    </a:lnTo>
                    <a:lnTo>
                      <a:pt x="935" y="748"/>
                    </a:lnTo>
                    <a:lnTo>
                      <a:pt x="938" y="739"/>
                    </a:lnTo>
                    <a:lnTo>
                      <a:pt x="941" y="731"/>
                    </a:lnTo>
                    <a:lnTo>
                      <a:pt x="945" y="722"/>
                    </a:lnTo>
                    <a:lnTo>
                      <a:pt x="948" y="713"/>
                    </a:lnTo>
                    <a:lnTo>
                      <a:pt x="951" y="704"/>
                    </a:lnTo>
                    <a:lnTo>
                      <a:pt x="953" y="696"/>
                    </a:lnTo>
                    <a:lnTo>
                      <a:pt x="956" y="687"/>
                    </a:lnTo>
                    <a:lnTo>
                      <a:pt x="958" y="678"/>
                    </a:lnTo>
                    <a:lnTo>
                      <a:pt x="960" y="669"/>
                    </a:lnTo>
                    <a:lnTo>
                      <a:pt x="961" y="660"/>
                    </a:lnTo>
                    <a:lnTo>
                      <a:pt x="964" y="650"/>
                    </a:lnTo>
                    <a:lnTo>
                      <a:pt x="965" y="641"/>
                    </a:lnTo>
                    <a:lnTo>
                      <a:pt x="965" y="632"/>
                    </a:lnTo>
                    <a:lnTo>
                      <a:pt x="967" y="622"/>
                    </a:lnTo>
                    <a:lnTo>
                      <a:pt x="967" y="612"/>
                    </a:lnTo>
                    <a:lnTo>
                      <a:pt x="968" y="60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84"/>
                    </a:lnTo>
                    <a:lnTo>
                      <a:pt x="967" y="574"/>
                    </a:lnTo>
                    <a:lnTo>
                      <a:pt x="967" y="564"/>
                    </a:lnTo>
                    <a:lnTo>
                      <a:pt x="965" y="555"/>
                    </a:lnTo>
                    <a:lnTo>
                      <a:pt x="965" y="546"/>
                    </a:lnTo>
                    <a:lnTo>
                      <a:pt x="964" y="536"/>
                    </a:lnTo>
                    <a:lnTo>
                      <a:pt x="961" y="527"/>
                    </a:lnTo>
                    <a:lnTo>
                      <a:pt x="960" y="518"/>
                    </a:lnTo>
                    <a:lnTo>
                      <a:pt x="958" y="509"/>
                    </a:lnTo>
                    <a:lnTo>
                      <a:pt x="956" y="500"/>
                    </a:lnTo>
                    <a:lnTo>
                      <a:pt x="953" y="491"/>
                    </a:lnTo>
                    <a:lnTo>
                      <a:pt x="951" y="482"/>
                    </a:lnTo>
                    <a:lnTo>
                      <a:pt x="948" y="473"/>
                    </a:lnTo>
                    <a:lnTo>
                      <a:pt x="945" y="464"/>
                    </a:lnTo>
                    <a:lnTo>
                      <a:pt x="941" y="456"/>
                    </a:lnTo>
                    <a:lnTo>
                      <a:pt x="938" y="448"/>
                    </a:lnTo>
                    <a:lnTo>
                      <a:pt x="935" y="439"/>
                    </a:lnTo>
                    <a:lnTo>
                      <a:pt x="931" y="431"/>
                    </a:lnTo>
                    <a:lnTo>
                      <a:pt x="927" y="423"/>
                    </a:lnTo>
                    <a:lnTo>
                      <a:pt x="923" y="415"/>
                    </a:lnTo>
                    <a:lnTo>
                      <a:pt x="918" y="407"/>
                    </a:lnTo>
                    <a:lnTo>
                      <a:pt x="913" y="399"/>
                    </a:lnTo>
                    <a:lnTo>
                      <a:pt x="909" y="391"/>
                    </a:lnTo>
                    <a:lnTo>
                      <a:pt x="904" y="383"/>
                    </a:lnTo>
                    <a:lnTo>
                      <a:pt x="898" y="376"/>
                    </a:lnTo>
                    <a:lnTo>
                      <a:pt x="893" y="369"/>
                    </a:lnTo>
                    <a:lnTo>
                      <a:pt x="888" y="362"/>
                    </a:lnTo>
                    <a:lnTo>
                      <a:pt x="882" y="355"/>
                    </a:lnTo>
                    <a:lnTo>
                      <a:pt x="877" y="348"/>
                    </a:lnTo>
                    <a:lnTo>
                      <a:pt x="871" y="342"/>
                    </a:lnTo>
                    <a:lnTo>
                      <a:pt x="865" y="335"/>
                    </a:lnTo>
                    <a:lnTo>
                      <a:pt x="858" y="328"/>
                    </a:lnTo>
                    <a:lnTo>
                      <a:pt x="852" y="322"/>
                    </a:lnTo>
                    <a:lnTo>
                      <a:pt x="845" y="316"/>
                    </a:lnTo>
                    <a:lnTo>
                      <a:pt x="838" y="310"/>
                    </a:lnTo>
                    <a:lnTo>
                      <a:pt x="832" y="304"/>
                    </a:lnTo>
                    <a:lnTo>
                      <a:pt x="825" y="299"/>
                    </a:lnTo>
                    <a:lnTo>
                      <a:pt x="817" y="293"/>
                    </a:lnTo>
                    <a:lnTo>
                      <a:pt x="810" y="288"/>
                    </a:lnTo>
                    <a:lnTo>
                      <a:pt x="803" y="283"/>
                    </a:lnTo>
                    <a:lnTo>
                      <a:pt x="795" y="278"/>
                    </a:lnTo>
                    <a:lnTo>
                      <a:pt x="787" y="273"/>
                    </a:lnTo>
                    <a:lnTo>
                      <a:pt x="780" y="268"/>
                    </a:lnTo>
                    <a:lnTo>
                      <a:pt x="772" y="264"/>
                    </a:lnTo>
                    <a:lnTo>
                      <a:pt x="764" y="259"/>
                    </a:lnTo>
                    <a:lnTo>
                      <a:pt x="756" y="255"/>
                    </a:lnTo>
                    <a:lnTo>
                      <a:pt x="748" y="251"/>
                    </a:lnTo>
                    <a:lnTo>
                      <a:pt x="739" y="248"/>
                    </a:lnTo>
                    <a:lnTo>
                      <a:pt x="731" y="245"/>
                    </a:lnTo>
                    <a:lnTo>
                      <a:pt x="722" y="242"/>
                    </a:lnTo>
                    <a:lnTo>
                      <a:pt x="713" y="239"/>
                    </a:lnTo>
                    <a:lnTo>
                      <a:pt x="705" y="235"/>
                    </a:lnTo>
                    <a:lnTo>
                      <a:pt x="696" y="233"/>
                    </a:lnTo>
                    <a:lnTo>
                      <a:pt x="687" y="231"/>
                    </a:lnTo>
                    <a:lnTo>
                      <a:pt x="678" y="228"/>
                    </a:lnTo>
                    <a:lnTo>
                      <a:pt x="669" y="227"/>
                    </a:lnTo>
                    <a:lnTo>
                      <a:pt x="660" y="225"/>
                    </a:lnTo>
                    <a:lnTo>
                      <a:pt x="650" y="223"/>
                    </a:lnTo>
                    <a:lnTo>
                      <a:pt x="641" y="222"/>
                    </a:lnTo>
                    <a:lnTo>
                      <a:pt x="632" y="221"/>
                    </a:lnTo>
                    <a:lnTo>
                      <a:pt x="622" y="220"/>
                    </a:lnTo>
                    <a:lnTo>
                      <a:pt x="613" y="219"/>
                    </a:lnTo>
                    <a:lnTo>
                      <a:pt x="60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close/>
                    <a:moveTo>
                      <a:pt x="593" y="14"/>
                    </a:move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78" y="14"/>
                    </a:lnTo>
                    <a:lnTo>
                      <a:pt x="564" y="15"/>
                    </a:lnTo>
                    <a:lnTo>
                      <a:pt x="548" y="15"/>
                    </a:lnTo>
                    <a:lnTo>
                      <a:pt x="534" y="16"/>
                    </a:lnTo>
                    <a:lnTo>
                      <a:pt x="520" y="19"/>
                    </a:lnTo>
                    <a:lnTo>
                      <a:pt x="505" y="20"/>
                    </a:lnTo>
                    <a:lnTo>
                      <a:pt x="491" y="23"/>
                    </a:lnTo>
                    <a:lnTo>
                      <a:pt x="476" y="26"/>
                    </a:lnTo>
                    <a:lnTo>
                      <a:pt x="463" y="28"/>
                    </a:lnTo>
                    <a:lnTo>
                      <a:pt x="448" y="32"/>
                    </a:lnTo>
                    <a:lnTo>
                      <a:pt x="435" y="35"/>
                    </a:lnTo>
                    <a:lnTo>
                      <a:pt x="421" y="40"/>
                    </a:lnTo>
                    <a:lnTo>
                      <a:pt x="408" y="44"/>
                    </a:lnTo>
                    <a:lnTo>
                      <a:pt x="394" y="49"/>
                    </a:lnTo>
                    <a:lnTo>
                      <a:pt x="381" y="54"/>
                    </a:lnTo>
                    <a:lnTo>
                      <a:pt x="368" y="59"/>
                    </a:lnTo>
                    <a:lnTo>
                      <a:pt x="355" y="65"/>
                    </a:lnTo>
                    <a:lnTo>
                      <a:pt x="342" y="71"/>
                    </a:lnTo>
                    <a:lnTo>
                      <a:pt x="329" y="77"/>
                    </a:lnTo>
                    <a:lnTo>
                      <a:pt x="317" y="83"/>
                    </a:lnTo>
                    <a:lnTo>
                      <a:pt x="305" y="91"/>
                    </a:lnTo>
                    <a:lnTo>
                      <a:pt x="292" y="98"/>
                    </a:lnTo>
                    <a:lnTo>
                      <a:pt x="281" y="105"/>
                    </a:lnTo>
                    <a:lnTo>
                      <a:pt x="269" y="113"/>
                    </a:lnTo>
                    <a:lnTo>
                      <a:pt x="258" y="120"/>
                    </a:lnTo>
                    <a:lnTo>
                      <a:pt x="247" y="129"/>
                    </a:lnTo>
                    <a:lnTo>
                      <a:pt x="236" y="137"/>
                    </a:lnTo>
                    <a:lnTo>
                      <a:pt x="224" y="146"/>
                    </a:lnTo>
                    <a:lnTo>
                      <a:pt x="214" y="155"/>
                    </a:lnTo>
                    <a:lnTo>
                      <a:pt x="203" y="164"/>
                    </a:lnTo>
                    <a:lnTo>
                      <a:pt x="193" y="174"/>
                    </a:lnTo>
                    <a:lnTo>
                      <a:pt x="183" y="183"/>
                    </a:lnTo>
                    <a:lnTo>
                      <a:pt x="174" y="194"/>
                    </a:lnTo>
                    <a:lnTo>
                      <a:pt x="164" y="203"/>
                    </a:lnTo>
                    <a:lnTo>
                      <a:pt x="155" y="214"/>
                    </a:lnTo>
                    <a:lnTo>
                      <a:pt x="146" y="224"/>
                    </a:lnTo>
                    <a:lnTo>
                      <a:pt x="137" y="235"/>
                    </a:lnTo>
                    <a:lnTo>
                      <a:pt x="129" y="247"/>
                    </a:lnTo>
                    <a:lnTo>
                      <a:pt x="120" y="258"/>
                    </a:lnTo>
                    <a:lnTo>
                      <a:pt x="112" y="269"/>
                    </a:lnTo>
                    <a:lnTo>
                      <a:pt x="105" y="281"/>
                    </a:lnTo>
                    <a:lnTo>
                      <a:pt x="98" y="292"/>
                    </a:lnTo>
                    <a:lnTo>
                      <a:pt x="91" y="305"/>
                    </a:lnTo>
                    <a:lnTo>
                      <a:pt x="83" y="317"/>
                    </a:lnTo>
                    <a:lnTo>
                      <a:pt x="77" y="330"/>
                    </a:lnTo>
                    <a:lnTo>
                      <a:pt x="71" y="342"/>
                    </a:lnTo>
                    <a:lnTo>
                      <a:pt x="65" y="355"/>
                    </a:lnTo>
                    <a:lnTo>
                      <a:pt x="59" y="367"/>
                    </a:lnTo>
                    <a:lnTo>
                      <a:pt x="54" y="381"/>
                    </a:lnTo>
                    <a:lnTo>
                      <a:pt x="49" y="394"/>
                    </a:lnTo>
                    <a:lnTo>
                      <a:pt x="44" y="408"/>
                    </a:lnTo>
                    <a:lnTo>
                      <a:pt x="39" y="421"/>
                    </a:lnTo>
                    <a:lnTo>
                      <a:pt x="35" y="435"/>
                    </a:lnTo>
                    <a:lnTo>
                      <a:pt x="32" y="448"/>
                    </a:lnTo>
                    <a:lnTo>
                      <a:pt x="28" y="463"/>
                    </a:lnTo>
                    <a:lnTo>
                      <a:pt x="25" y="476"/>
                    </a:lnTo>
                    <a:lnTo>
                      <a:pt x="23" y="491"/>
                    </a:lnTo>
                    <a:lnTo>
                      <a:pt x="20" y="505"/>
                    </a:lnTo>
                    <a:lnTo>
                      <a:pt x="18" y="520"/>
                    </a:lnTo>
                    <a:lnTo>
                      <a:pt x="16" y="534"/>
                    </a:lnTo>
                    <a:lnTo>
                      <a:pt x="15" y="548"/>
                    </a:lnTo>
                    <a:lnTo>
                      <a:pt x="15" y="564"/>
                    </a:lnTo>
                    <a:lnTo>
                      <a:pt x="14" y="578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608"/>
                    </a:lnTo>
                    <a:lnTo>
                      <a:pt x="15" y="623"/>
                    </a:lnTo>
                    <a:lnTo>
                      <a:pt x="15" y="638"/>
                    </a:lnTo>
                    <a:lnTo>
                      <a:pt x="16" y="652"/>
                    </a:lnTo>
                    <a:lnTo>
                      <a:pt x="18" y="667"/>
                    </a:lnTo>
                    <a:lnTo>
                      <a:pt x="20" y="682"/>
                    </a:lnTo>
                    <a:lnTo>
                      <a:pt x="23" y="696"/>
                    </a:lnTo>
                    <a:lnTo>
                      <a:pt x="25" y="710"/>
                    </a:lnTo>
                    <a:lnTo>
                      <a:pt x="28" y="724"/>
                    </a:lnTo>
                    <a:lnTo>
                      <a:pt x="32" y="738"/>
                    </a:lnTo>
                    <a:lnTo>
                      <a:pt x="35" y="752"/>
                    </a:lnTo>
                    <a:lnTo>
                      <a:pt x="40" y="765"/>
                    </a:lnTo>
                    <a:lnTo>
                      <a:pt x="44" y="779"/>
                    </a:lnTo>
                    <a:lnTo>
                      <a:pt x="49" y="792"/>
                    </a:lnTo>
                    <a:lnTo>
                      <a:pt x="54" y="806"/>
                    </a:lnTo>
                    <a:lnTo>
                      <a:pt x="59" y="819"/>
                    </a:lnTo>
                    <a:lnTo>
                      <a:pt x="65" y="832"/>
                    </a:lnTo>
                    <a:lnTo>
                      <a:pt x="71" y="844"/>
                    </a:lnTo>
                    <a:lnTo>
                      <a:pt x="77" y="857"/>
                    </a:lnTo>
                    <a:lnTo>
                      <a:pt x="83" y="869"/>
                    </a:lnTo>
                    <a:lnTo>
                      <a:pt x="91" y="882"/>
                    </a:lnTo>
                    <a:lnTo>
                      <a:pt x="98" y="894"/>
                    </a:lnTo>
                    <a:lnTo>
                      <a:pt x="105" y="906"/>
                    </a:lnTo>
                    <a:lnTo>
                      <a:pt x="112" y="917"/>
                    </a:lnTo>
                    <a:lnTo>
                      <a:pt x="120" y="928"/>
                    </a:lnTo>
                    <a:lnTo>
                      <a:pt x="129" y="940"/>
                    </a:lnTo>
                    <a:lnTo>
                      <a:pt x="137" y="951"/>
                    </a:lnTo>
                    <a:lnTo>
                      <a:pt x="146" y="962"/>
                    </a:lnTo>
                    <a:lnTo>
                      <a:pt x="155" y="972"/>
                    </a:lnTo>
                    <a:lnTo>
                      <a:pt x="164" y="983"/>
                    </a:lnTo>
                    <a:lnTo>
                      <a:pt x="174" y="993"/>
                    </a:lnTo>
                    <a:lnTo>
                      <a:pt x="183" y="1003"/>
                    </a:lnTo>
                    <a:lnTo>
                      <a:pt x="193" y="1012"/>
                    </a:lnTo>
                    <a:lnTo>
                      <a:pt x="203" y="1022"/>
                    </a:lnTo>
                    <a:lnTo>
                      <a:pt x="214" y="1032"/>
                    </a:lnTo>
                    <a:lnTo>
                      <a:pt x="224" y="1040"/>
                    </a:lnTo>
                    <a:lnTo>
                      <a:pt x="236" y="1049"/>
                    </a:lnTo>
                    <a:lnTo>
                      <a:pt x="247" y="1058"/>
                    </a:lnTo>
                    <a:lnTo>
                      <a:pt x="258" y="1066"/>
                    </a:lnTo>
                    <a:lnTo>
                      <a:pt x="269" y="1074"/>
                    </a:lnTo>
                    <a:lnTo>
                      <a:pt x="281" y="1081"/>
                    </a:lnTo>
                    <a:lnTo>
                      <a:pt x="292" y="1089"/>
                    </a:lnTo>
                    <a:lnTo>
                      <a:pt x="305" y="1096"/>
                    </a:lnTo>
                    <a:lnTo>
                      <a:pt x="317" y="1103"/>
                    </a:lnTo>
                    <a:lnTo>
                      <a:pt x="329" y="1109"/>
                    </a:lnTo>
                    <a:lnTo>
                      <a:pt x="342" y="1116"/>
                    </a:lnTo>
                    <a:lnTo>
                      <a:pt x="355" y="1121"/>
                    </a:lnTo>
                    <a:lnTo>
                      <a:pt x="368" y="1127"/>
                    </a:lnTo>
                    <a:lnTo>
                      <a:pt x="381" y="1133"/>
                    </a:lnTo>
                    <a:lnTo>
                      <a:pt x="394" y="1138"/>
                    </a:lnTo>
                    <a:lnTo>
                      <a:pt x="408" y="1142"/>
                    </a:lnTo>
                    <a:lnTo>
                      <a:pt x="421" y="1147"/>
                    </a:lnTo>
                    <a:lnTo>
                      <a:pt x="435" y="1151"/>
                    </a:lnTo>
                    <a:lnTo>
                      <a:pt x="448" y="1155"/>
                    </a:lnTo>
                    <a:lnTo>
                      <a:pt x="463" y="1158"/>
                    </a:lnTo>
                    <a:lnTo>
                      <a:pt x="476" y="1161"/>
                    </a:lnTo>
                    <a:lnTo>
                      <a:pt x="491" y="1164"/>
                    </a:lnTo>
                    <a:lnTo>
                      <a:pt x="505" y="1166"/>
                    </a:lnTo>
                    <a:lnTo>
                      <a:pt x="520" y="1169"/>
                    </a:lnTo>
                    <a:lnTo>
                      <a:pt x="534" y="1170"/>
                    </a:lnTo>
                    <a:lnTo>
                      <a:pt x="548" y="1171"/>
                    </a:lnTo>
                    <a:lnTo>
                      <a:pt x="564" y="1172"/>
                    </a:lnTo>
                    <a:lnTo>
                      <a:pt x="578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609" y="1173"/>
                    </a:lnTo>
                    <a:lnTo>
                      <a:pt x="623" y="1172"/>
                    </a:lnTo>
                    <a:lnTo>
                      <a:pt x="638" y="1171"/>
                    </a:lnTo>
                    <a:lnTo>
                      <a:pt x="653" y="1170"/>
                    </a:lnTo>
                    <a:lnTo>
                      <a:pt x="667" y="1169"/>
                    </a:lnTo>
                    <a:lnTo>
                      <a:pt x="681" y="1166"/>
                    </a:lnTo>
                    <a:lnTo>
                      <a:pt x="696" y="1164"/>
                    </a:lnTo>
                    <a:lnTo>
                      <a:pt x="710" y="1161"/>
                    </a:lnTo>
                    <a:lnTo>
                      <a:pt x="725" y="1158"/>
                    </a:lnTo>
                    <a:lnTo>
                      <a:pt x="738" y="1155"/>
                    </a:lnTo>
                    <a:lnTo>
                      <a:pt x="752" y="1151"/>
                    </a:lnTo>
                    <a:lnTo>
                      <a:pt x="765" y="1147"/>
                    </a:lnTo>
                    <a:lnTo>
                      <a:pt x="779" y="1142"/>
                    </a:lnTo>
                    <a:lnTo>
                      <a:pt x="793" y="1138"/>
                    </a:lnTo>
                    <a:lnTo>
                      <a:pt x="806" y="1133"/>
                    </a:lnTo>
                    <a:lnTo>
                      <a:pt x="819" y="1127"/>
                    </a:lnTo>
                    <a:lnTo>
                      <a:pt x="832" y="1121"/>
                    </a:lnTo>
                    <a:lnTo>
                      <a:pt x="845" y="1116"/>
                    </a:lnTo>
                    <a:lnTo>
                      <a:pt x="857" y="1109"/>
                    </a:lnTo>
                    <a:lnTo>
                      <a:pt x="869" y="1103"/>
                    </a:lnTo>
                    <a:lnTo>
                      <a:pt x="882" y="1096"/>
                    </a:lnTo>
                    <a:lnTo>
                      <a:pt x="893" y="1089"/>
                    </a:lnTo>
                    <a:lnTo>
                      <a:pt x="905" y="1081"/>
                    </a:lnTo>
                    <a:lnTo>
                      <a:pt x="917" y="1074"/>
                    </a:lnTo>
                    <a:lnTo>
                      <a:pt x="929" y="1066"/>
                    </a:lnTo>
                    <a:lnTo>
                      <a:pt x="940" y="1058"/>
                    </a:lnTo>
                    <a:lnTo>
                      <a:pt x="951" y="1049"/>
                    </a:lnTo>
                    <a:lnTo>
                      <a:pt x="961" y="1040"/>
                    </a:lnTo>
                    <a:lnTo>
                      <a:pt x="973" y="1032"/>
                    </a:lnTo>
                    <a:lnTo>
                      <a:pt x="983" y="1022"/>
                    </a:lnTo>
                    <a:lnTo>
                      <a:pt x="994" y="1012"/>
                    </a:lnTo>
                    <a:lnTo>
                      <a:pt x="1003" y="1003"/>
                    </a:lnTo>
                    <a:lnTo>
                      <a:pt x="1013" y="993"/>
                    </a:lnTo>
                    <a:lnTo>
                      <a:pt x="1022" y="983"/>
                    </a:lnTo>
                    <a:lnTo>
                      <a:pt x="1032" y="972"/>
                    </a:lnTo>
                    <a:lnTo>
                      <a:pt x="1041" y="962"/>
                    </a:lnTo>
                    <a:lnTo>
                      <a:pt x="1050" y="951"/>
                    </a:lnTo>
                    <a:lnTo>
                      <a:pt x="1058" y="940"/>
                    </a:lnTo>
                    <a:lnTo>
                      <a:pt x="1066" y="928"/>
                    </a:lnTo>
                    <a:lnTo>
                      <a:pt x="1074" y="917"/>
                    </a:lnTo>
                    <a:lnTo>
                      <a:pt x="1082" y="906"/>
                    </a:lnTo>
                    <a:lnTo>
                      <a:pt x="1089" y="894"/>
                    </a:lnTo>
                    <a:lnTo>
                      <a:pt x="1096" y="882"/>
                    </a:lnTo>
                    <a:lnTo>
                      <a:pt x="1103" y="869"/>
                    </a:lnTo>
                    <a:lnTo>
                      <a:pt x="1110" y="857"/>
                    </a:lnTo>
                    <a:lnTo>
                      <a:pt x="1116" y="844"/>
                    </a:lnTo>
                    <a:lnTo>
                      <a:pt x="1122" y="832"/>
                    </a:lnTo>
                    <a:lnTo>
                      <a:pt x="1127" y="819"/>
                    </a:lnTo>
                    <a:lnTo>
                      <a:pt x="1133" y="806"/>
                    </a:lnTo>
                    <a:lnTo>
                      <a:pt x="1138" y="792"/>
                    </a:lnTo>
                    <a:lnTo>
                      <a:pt x="1142" y="779"/>
                    </a:lnTo>
                    <a:lnTo>
                      <a:pt x="1147" y="765"/>
                    </a:lnTo>
                    <a:lnTo>
                      <a:pt x="1151" y="752"/>
                    </a:lnTo>
                    <a:lnTo>
                      <a:pt x="1154" y="738"/>
                    </a:lnTo>
                    <a:lnTo>
                      <a:pt x="1158" y="724"/>
                    </a:lnTo>
                    <a:lnTo>
                      <a:pt x="1162" y="710"/>
                    </a:lnTo>
                    <a:lnTo>
                      <a:pt x="1164" y="696"/>
                    </a:lnTo>
                    <a:lnTo>
                      <a:pt x="1166" y="682"/>
                    </a:lnTo>
                    <a:lnTo>
                      <a:pt x="1168" y="667"/>
                    </a:lnTo>
                    <a:lnTo>
                      <a:pt x="1170" y="652"/>
                    </a:lnTo>
                    <a:lnTo>
                      <a:pt x="1171" y="638"/>
                    </a:lnTo>
                    <a:lnTo>
                      <a:pt x="1172" y="623"/>
                    </a:lnTo>
                    <a:lnTo>
                      <a:pt x="1173" y="608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78"/>
                    </a:lnTo>
                    <a:lnTo>
                      <a:pt x="1172" y="564"/>
                    </a:lnTo>
                    <a:lnTo>
                      <a:pt x="1171" y="548"/>
                    </a:lnTo>
                    <a:lnTo>
                      <a:pt x="1170" y="534"/>
                    </a:lnTo>
                    <a:lnTo>
                      <a:pt x="1168" y="520"/>
                    </a:lnTo>
                    <a:lnTo>
                      <a:pt x="1166" y="505"/>
                    </a:lnTo>
                    <a:lnTo>
                      <a:pt x="1164" y="491"/>
                    </a:lnTo>
                    <a:lnTo>
                      <a:pt x="1162" y="476"/>
                    </a:lnTo>
                    <a:lnTo>
                      <a:pt x="1158" y="463"/>
                    </a:lnTo>
                    <a:lnTo>
                      <a:pt x="1154" y="448"/>
                    </a:lnTo>
                    <a:lnTo>
                      <a:pt x="1151" y="435"/>
                    </a:lnTo>
                    <a:lnTo>
                      <a:pt x="1147" y="421"/>
                    </a:lnTo>
                    <a:lnTo>
                      <a:pt x="1142" y="408"/>
                    </a:lnTo>
                    <a:lnTo>
                      <a:pt x="1138" y="394"/>
                    </a:lnTo>
                    <a:lnTo>
                      <a:pt x="1133" y="381"/>
                    </a:lnTo>
                    <a:lnTo>
                      <a:pt x="1127" y="367"/>
                    </a:lnTo>
                    <a:lnTo>
                      <a:pt x="1122" y="355"/>
                    </a:lnTo>
                    <a:lnTo>
                      <a:pt x="1116" y="342"/>
                    </a:lnTo>
                    <a:lnTo>
                      <a:pt x="1110" y="330"/>
                    </a:lnTo>
                    <a:lnTo>
                      <a:pt x="1103" y="317"/>
                    </a:lnTo>
                    <a:lnTo>
                      <a:pt x="1096" y="305"/>
                    </a:lnTo>
                    <a:lnTo>
                      <a:pt x="1089" y="292"/>
                    </a:lnTo>
                    <a:lnTo>
                      <a:pt x="1082" y="281"/>
                    </a:lnTo>
                    <a:lnTo>
                      <a:pt x="1074" y="269"/>
                    </a:lnTo>
                    <a:lnTo>
                      <a:pt x="1066" y="258"/>
                    </a:lnTo>
                    <a:lnTo>
                      <a:pt x="1058" y="247"/>
                    </a:lnTo>
                    <a:lnTo>
                      <a:pt x="1050" y="235"/>
                    </a:lnTo>
                    <a:lnTo>
                      <a:pt x="1041" y="224"/>
                    </a:lnTo>
                    <a:lnTo>
                      <a:pt x="1032" y="214"/>
                    </a:lnTo>
                    <a:lnTo>
                      <a:pt x="1022" y="203"/>
                    </a:lnTo>
                    <a:lnTo>
                      <a:pt x="1013" y="194"/>
                    </a:lnTo>
                    <a:lnTo>
                      <a:pt x="1003" y="183"/>
                    </a:lnTo>
                    <a:lnTo>
                      <a:pt x="994" y="174"/>
                    </a:lnTo>
                    <a:lnTo>
                      <a:pt x="983" y="164"/>
                    </a:lnTo>
                    <a:lnTo>
                      <a:pt x="973" y="155"/>
                    </a:lnTo>
                    <a:lnTo>
                      <a:pt x="961" y="146"/>
                    </a:lnTo>
                    <a:lnTo>
                      <a:pt x="951" y="137"/>
                    </a:lnTo>
                    <a:lnTo>
                      <a:pt x="940" y="129"/>
                    </a:lnTo>
                    <a:lnTo>
                      <a:pt x="929" y="120"/>
                    </a:lnTo>
                    <a:lnTo>
                      <a:pt x="917" y="113"/>
                    </a:lnTo>
                    <a:lnTo>
                      <a:pt x="905" y="105"/>
                    </a:lnTo>
                    <a:lnTo>
                      <a:pt x="893" y="98"/>
                    </a:lnTo>
                    <a:lnTo>
                      <a:pt x="882" y="91"/>
                    </a:lnTo>
                    <a:lnTo>
                      <a:pt x="869" y="83"/>
                    </a:lnTo>
                    <a:lnTo>
                      <a:pt x="857" y="77"/>
                    </a:lnTo>
                    <a:lnTo>
                      <a:pt x="845" y="71"/>
                    </a:lnTo>
                    <a:lnTo>
                      <a:pt x="832" y="65"/>
                    </a:lnTo>
                    <a:lnTo>
                      <a:pt x="819" y="59"/>
                    </a:lnTo>
                    <a:lnTo>
                      <a:pt x="806" y="54"/>
                    </a:lnTo>
                    <a:lnTo>
                      <a:pt x="793" y="49"/>
                    </a:lnTo>
                    <a:lnTo>
                      <a:pt x="779" y="44"/>
                    </a:lnTo>
                    <a:lnTo>
                      <a:pt x="765" y="40"/>
                    </a:lnTo>
                    <a:lnTo>
                      <a:pt x="752" y="35"/>
                    </a:lnTo>
                    <a:lnTo>
                      <a:pt x="738" y="32"/>
                    </a:lnTo>
                    <a:lnTo>
                      <a:pt x="725" y="28"/>
                    </a:lnTo>
                    <a:lnTo>
                      <a:pt x="710" y="26"/>
                    </a:lnTo>
                    <a:lnTo>
                      <a:pt x="696" y="23"/>
                    </a:lnTo>
                    <a:lnTo>
                      <a:pt x="681" y="20"/>
                    </a:lnTo>
                    <a:lnTo>
                      <a:pt x="667" y="19"/>
                    </a:lnTo>
                    <a:lnTo>
                      <a:pt x="653" y="16"/>
                    </a:lnTo>
                    <a:lnTo>
                      <a:pt x="638" y="15"/>
                    </a:lnTo>
                    <a:lnTo>
                      <a:pt x="623" y="15"/>
                    </a:lnTo>
                    <a:lnTo>
                      <a:pt x="609" y="14"/>
                    </a:lnTo>
                    <a:lnTo>
                      <a:pt x="59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ṥľîḋè">
                <a:extLst>
                  <a:ext uri="{FF2B5EF4-FFF2-40B4-BE49-F238E27FC236}">
                    <a16:creationId xmlns:a16="http://schemas.microsoft.com/office/drawing/2014/main" id="{8A03871D-81A5-E441-A71A-95F044134B20}"/>
                  </a:ext>
                </a:extLst>
              </p:cNvPr>
              <p:cNvSpPr/>
              <p:nvPr/>
            </p:nvSpPr>
            <p:spPr bwMode="auto">
              <a:xfrm>
                <a:off x="2636838" y="3000376"/>
                <a:ext cx="433388" cy="309563"/>
              </a:xfrm>
              <a:custGeom>
                <a:avLst/>
                <a:gdLst>
                  <a:gd name="T0" fmla="*/ 121 w 273"/>
                  <a:gd name="T1" fmla="*/ 190 h 195"/>
                  <a:gd name="T2" fmla="*/ 157 w 273"/>
                  <a:gd name="T3" fmla="*/ 186 h 195"/>
                  <a:gd name="T4" fmla="*/ 184 w 273"/>
                  <a:gd name="T5" fmla="*/ 151 h 195"/>
                  <a:gd name="T6" fmla="*/ 206 w 273"/>
                  <a:gd name="T7" fmla="*/ 133 h 195"/>
                  <a:gd name="T8" fmla="*/ 247 w 273"/>
                  <a:gd name="T9" fmla="*/ 119 h 195"/>
                  <a:gd name="T10" fmla="*/ 273 w 273"/>
                  <a:gd name="T11" fmla="*/ 102 h 195"/>
                  <a:gd name="T12" fmla="*/ 245 w 273"/>
                  <a:gd name="T13" fmla="*/ 71 h 195"/>
                  <a:gd name="T14" fmla="*/ 216 w 273"/>
                  <a:gd name="T15" fmla="*/ 35 h 195"/>
                  <a:gd name="T16" fmla="*/ 207 w 273"/>
                  <a:gd name="T17" fmla="*/ 1 h 195"/>
                  <a:gd name="T18" fmla="*/ 172 w 273"/>
                  <a:gd name="T19" fmla="*/ 9 h 195"/>
                  <a:gd name="T20" fmla="*/ 129 w 273"/>
                  <a:gd name="T21" fmla="*/ 24 h 195"/>
                  <a:gd name="T22" fmla="*/ 76 w 273"/>
                  <a:gd name="T23" fmla="*/ 2 h 195"/>
                  <a:gd name="T24" fmla="*/ 62 w 273"/>
                  <a:gd name="T25" fmla="*/ 6 h 195"/>
                  <a:gd name="T26" fmla="*/ 49 w 273"/>
                  <a:gd name="T27" fmla="*/ 57 h 195"/>
                  <a:gd name="T28" fmla="*/ 15 w 273"/>
                  <a:gd name="T29" fmla="*/ 89 h 195"/>
                  <a:gd name="T30" fmla="*/ 1 w 273"/>
                  <a:gd name="T31" fmla="*/ 108 h 195"/>
                  <a:gd name="T32" fmla="*/ 46 w 273"/>
                  <a:gd name="T33" fmla="*/ 132 h 195"/>
                  <a:gd name="T34" fmla="*/ 76 w 273"/>
                  <a:gd name="T35" fmla="*/ 132 h 195"/>
                  <a:gd name="T36" fmla="*/ 130 w 273"/>
                  <a:gd name="T37" fmla="*/ 100 h 195"/>
                  <a:gd name="T38" fmla="*/ 110 w 273"/>
                  <a:gd name="T39" fmla="*/ 80 h 195"/>
                  <a:gd name="T40" fmla="*/ 105 w 273"/>
                  <a:gd name="T41" fmla="*/ 85 h 195"/>
                  <a:gd name="T42" fmla="*/ 69 w 273"/>
                  <a:gd name="T43" fmla="*/ 56 h 195"/>
                  <a:gd name="T44" fmla="*/ 73 w 273"/>
                  <a:gd name="T45" fmla="*/ 13 h 195"/>
                  <a:gd name="T46" fmla="*/ 119 w 273"/>
                  <a:gd name="T47" fmla="*/ 31 h 195"/>
                  <a:gd name="T48" fmla="*/ 154 w 273"/>
                  <a:gd name="T49" fmla="*/ 31 h 195"/>
                  <a:gd name="T50" fmla="*/ 199 w 273"/>
                  <a:gd name="T51" fmla="*/ 13 h 195"/>
                  <a:gd name="T52" fmla="*/ 205 w 273"/>
                  <a:gd name="T53" fmla="*/ 56 h 195"/>
                  <a:gd name="T54" fmla="*/ 168 w 273"/>
                  <a:gd name="T55" fmla="*/ 85 h 195"/>
                  <a:gd name="T56" fmla="*/ 163 w 273"/>
                  <a:gd name="T57" fmla="*/ 80 h 195"/>
                  <a:gd name="T58" fmla="*/ 142 w 273"/>
                  <a:gd name="T59" fmla="*/ 100 h 195"/>
                  <a:gd name="T60" fmla="*/ 145 w 273"/>
                  <a:gd name="T61" fmla="*/ 54 h 195"/>
                  <a:gd name="T62" fmla="*/ 130 w 273"/>
                  <a:gd name="T63" fmla="*/ 61 h 195"/>
                  <a:gd name="T64" fmla="*/ 137 w 273"/>
                  <a:gd name="T65" fmla="*/ 45 h 195"/>
                  <a:gd name="T66" fmla="*/ 113 w 273"/>
                  <a:gd name="T67" fmla="*/ 164 h 195"/>
                  <a:gd name="T68" fmla="*/ 141 w 273"/>
                  <a:gd name="T69" fmla="*/ 173 h 195"/>
                  <a:gd name="T70" fmla="*/ 151 w 273"/>
                  <a:gd name="T71" fmla="*/ 177 h 195"/>
                  <a:gd name="T72" fmla="*/ 121 w 273"/>
                  <a:gd name="T73" fmla="*/ 150 h 195"/>
                  <a:gd name="T74" fmla="*/ 89 w 273"/>
                  <a:gd name="T75" fmla="*/ 134 h 195"/>
                  <a:gd name="T76" fmla="*/ 95 w 273"/>
                  <a:gd name="T77" fmla="*/ 108 h 195"/>
                  <a:gd name="T78" fmla="*/ 133 w 273"/>
                  <a:gd name="T79" fmla="*/ 115 h 195"/>
                  <a:gd name="T80" fmla="*/ 157 w 273"/>
                  <a:gd name="T81" fmla="*/ 105 h 195"/>
                  <a:gd name="T82" fmla="*/ 183 w 273"/>
                  <a:gd name="T83" fmla="*/ 114 h 195"/>
                  <a:gd name="T84" fmla="*/ 177 w 273"/>
                  <a:gd name="T85" fmla="*/ 142 h 195"/>
                  <a:gd name="T86" fmla="*/ 137 w 273"/>
                  <a:gd name="T87" fmla="*/ 164 h 195"/>
                  <a:gd name="T88" fmla="*/ 178 w 273"/>
                  <a:gd name="T89" fmla="*/ 63 h 195"/>
                  <a:gd name="T90" fmla="*/ 161 w 273"/>
                  <a:gd name="T91" fmla="*/ 63 h 195"/>
                  <a:gd name="T92" fmla="*/ 175 w 273"/>
                  <a:gd name="T93" fmla="*/ 96 h 195"/>
                  <a:gd name="T94" fmla="*/ 202 w 273"/>
                  <a:gd name="T95" fmla="*/ 68 h 195"/>
                  <a:gd name="T96" fmla="*/ 236 w 273"/>
                  <a:gd name="T97" fmla="*/ 76 h 195"/>
                  <a:gd name="T98" fmla="*/ 246 w 273"/>
                  <a:gd name="T99" fmla="*/ 107 h 195"/>
                  <a:gd name="T100" fmla="*/ 201 w 273"/>
                  <a:gd name="T101" fmla="*/ 120 h 195"/>
                  <a:gd name="T102" fmla="*/ 178 w 273"/>
                  <a:gd name="T103" fmla="*/ 96 h 195"/>
                  <a:gd name="T104" fmla="*/ 113 w 273"/>
                  <a:gd name="T105" fmla="*/ 62 h 195"/>
                  <a:gd name="T106" fmla="*/ 97 w 273"/>
                  <a:gd name="T107" fmla="*/ 65 h 195"/>
                  <a:gd name="T108" fmla="*/ 104 w 273"/>
                  <a:gd name="T109" fmla="*/ 51 h 195"/>
                  <a:gd name="T110" fmla="*/ 75 w 273"/>
                  <a:gd name="T111" fmla="*/ 120 h 195"/>
                  <a:gd name="T112" fmla="*/ 34 w 273"/>
                  <a:gd name="T113" fmla="*/ 110 h 195"/>
                  <a:gd name="T114" fmla="*/ 34 w 273"/>
                  <a:gd name="T115" fmla="*/ 80 h 195"/>
                  <a:gd name="T116" fmla="*/ 65 w 273"/>
                  <a:gd name="T117" fmla="*/ 67 h 195"/>
                  <a:gd name="T118" fmla="*/ 96 w 273"/>
                  <a:gd name="T119" fmla="*/ 93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3" h="195">
                    <a:moveTo>
                      <a:pt x="97" y="154"/>
                    </a:moveTo>
                    <a:lnTo>
                      <a:pt x="98" y="158"/>
                    </a:lnTo>
                    <a:lnTo>
                      <a:pt x="100" y="162"/>
                    </a:lnTo>
                    <a:lnTo>
                      <a:pt x="101" y="166"/>
                    </a:lnTo>
                    <a:lnTo>
                      <a:pt x="103" y="170"/>
                    </a:lnTo>
                    <a:lnTo>
                      <a:pt x="105" y="174"/>
                    </a:lnTo>
                    <a:lnTo>
                      <a:pt x="108" y="177"/>
                    </a:lnTo>
                    <a:lnTo>
                      <a:pt x="111" y="181"/>
                    </a:lnTo>
                    <a:lnTo>
                      <a:pt x="113" y="184"/>
                    </a:lnTo>
                    <a:lnTo>
                      <a:pt x="116" y="186"/>
                    </a:lnTo>
                    <a:lnTo>
                      <a:pt x="119" y="188"/>
                    </a:lnTo>
                    <a:lnTo>
                      <a:pt x="121" y="190"/>
                    </a:lnTo>
                    <a:lnTo>
                      <a:pt x="124" y="191"/>
                    </a:lnTo>
                    <a:lnTo>
                      <a:pt x="126" y="192"/>
                    </a:lnTo>
                    <a:lnTo>
                      <a:pt x="130" y="193"/>
                    </a:lnTo>
                    <a:lnTo>
                      <a:pt x="133" y="194"/>
                    </a:lnTo>
                    <a:lnTo>
                      <a:pt x="137" y="195"/>
                    </a:lnTo>
                    <a:lnTo>
                      <a:pt x="140" y="194"/>
                    </a:lnTo>
                    <a:lnTo>
                      <a:pt x="143" y="193"/>
                    </a:lnTo>
                    <a:lnTo>
                      <a:pt x="146" y="192"/>
                    </a:lnTo>
                    <a:lnTo>
                      <a:pt x="149" y="191"/>
                    </a:lnTo>
                    <a:lnTo>
                      <a:pt x="152" y="190"/>
                    </a:lnTo>
                    <a:lnTo>
                      <a:pt x="154" y="188"/>
                    </a:lnTo>
                    <a:lnTo>
                      <a:pt x="157" y="186"/>
                    </a:lnTo>
                    <a:lnTo>
                      <a:pt x="159" y="184"/>
                    </a:lnTo>
                    <a:lnTo>
                      <a:pt x="162" y="181"/>
                    </a:lnTo>
                    <a:lnTo>
                      <a:pt x="165" y="177"/>
                    </a:lnTo>
                    <a:lnTo>
                      <a:pt x="167" y="174"/>
                    </a:lnTo>
                    <a:lnTo>
                      <a:pt x="170" y="170"/>
                    </a:lnTo>
                    <a:lnTo>
                      <a:pt x="171" y="166"/>
                    </a:lnTo>
                    <a:lnTo>
                      <a:pt x="174" y="162"/>
                    </a:lnTo>
                    <a:lnTo>
                      <a:pt x="175" y="158"/>
                    </a:lnTo>
                    <a:lnTo>
                      <a:pt x="177" y="154"/>
                    </a:lnTo>
                    <a:lnTo>
                      <a:pt x="177" y="154"/>
                    </a:lnTo>
                    <a:lnTo>
                      <a:pt x="180" y="152"/>
                    </a:lnTo>
                    <a:lnTo>
                      <a:pt x="184" y="151"/>
                    </a:lnTo>
                    <a:lnTo>
                      <a:pt x="186" y="149"/>
                    </a:lnTo>
                    <a:lnTo>
                      <a:pt x="190" y="147"/>
                    </a:lnTo>
                    <a:lnTo>
                      <a:pt x="192" y="144"/>
                    </a:lnTo>
                    <a:lnTo>
                      <a:pt x="194" y="140"/>
                    </a:lnTo>
                    <a:lnTo>
                      <a:pt x="196" y="136"/>
                    </a:lnTo>
                    <a:lnTo>
                      <a:pt x="197" y="132"/>
                    </a:lnTo>
                    <a:lnTo>
                      <a:pt x="197" y="132"/>
                    </a:lnTo>
                    <a:lnTo>
                      <a:pt x="198" y="131"/>
                    </a:lnTo>
                    <a:lnTo>
                      <a:pt x="198" y="132"/>
                    </a:lnTo>
                    <a:lnTo>
                      <a:pt x="198" y="132"/>
                    </a:lnTo>
                    <a:lnTo>
                      <a:pt x="202" y="132"/>
                    </a:lnTo>
                    <a:lnTo>
                      <a:pt x="206" y="133"/>
                    </a:lnTo>
                    <a:lnTo>
                      <a:pt x="210" y="134"/>
                    </a:lnTo>
                    <a:lnTo>
                      <a:pt x="215" y="134"/>
                    </a:lnTo>
                    <a:lnTo>
                      <a:pt x="219" y="133"/>
                    </a:lnTo>
                    <a:lnTo>
                      <a:pt x="222" y="132"/>
                    </a:lnTo>
                    <a:lnTo>
                      <a:pt x="225" y="132"/>
                    </a:lnTo>
                    <a:lnTo>
                      <a:pt x="227" y="132"/>
                    </a:lnTo>
                    <a:lnTo>
                      <a:pt x="229" y="131"/>
                    </a:lnTo>
                    <a:lnTo>
                      <a:pt x="231" y="129"/>
                    </a:lnTo>
                    <a:lnTo>
                      <a:pt x="233" y="128"/>
                    </a:lnTo>
                    <a:lnTo>
                      <a:pt x="237" y="124"/>
                    </a:lnTo>
                    <a:lnTo>
                      <a:pt x="242" y="121"/>
                    </a:lnTo>
                    <a:lnTo>
                      <a:pt x="247" y="119"/>
                    </a:lnTo>
                    <a:lnTo>
                      <a:pt x="254" y="116"/>
                    </a:lnTo>
                    <a:lnTo>
                      <a:pt x="260" y="113"/>
                    </a:lnTo>
                    <a:lnTo>
                      <a:pt x="266" y="111"/>
                    </a:lnTo>
                    <a:lnTo>
                      <a:pt x="268" y="110"/>
                    </a:lnTo>
                    <a:lnTo>
                      <a:pt x="270" y="109"/>
                    </a:lnTo>
                    <a:lnTo>
                      <a:pt x="271" y="108"/>
                    </a:lnTo>
                    <a:lnTo>
                      <a:pt x="272" y="107"/>
                    </a:lnTo>
                    <a:lnTo>
                      <a:pt x="273" y="106"/>
                    </a:lnTo>
                    <a:lnTo>
                      <a:pt x="273" y="105"/>
                    </a:lnTo>
                    <a:lnTo>
                      <a:pt x="273" y="104"/>
                    </a:lnTo>
                    <a:lnTo>
                      <a:pt x="273" y="104"/>
                    </a:lnTo>
                    <a:lnTo>
                      <a:pt x="273" y="102"/>
                    </a:lnTo>
                    <a:lnTo>
                      <a:pt x="272" y="101"/>
                    </a:lnTo>
                    <a:lnTo>
                      <a:pt x="271" y="100"/>
                    </a:lnTo>
                    <a:lnTo>
                      <a:pt x="270" y="99"/>
                    </a:lnTo>
                    <a:lnTo>
                      <a:pt x="266" y="96"/>
                    </a:lnTo>
                    <a:lnTo>
                      <a:pt x="261" y="91"/>
                    </a:lnTo>
                    <a:lnTo>
                      <a:pt x="258" y="89"/>
                    </a:lnTo>
                    <a:lnTo>
                      <a:pt x="255" y="86"/>
                    </a:lnTo>
                    <a:lnTo>
                      <a:pt x="253" y="83"/>
                    </a:lnTo>
                    <a:lnTo>
                      <a:pt x="251" y="79"/>
                    </a:lnTo>
                    <a:lnTo>
                      <a:pt x="249" y="76"/>
                    </a:lnTo>
                    <a:lnTo>
                      <a:pt x="247" y="74"/>
                    </a:lnTo>
                    <a:lnTo>
                      <a:pt x="245" y="71"/>
                    </a:lnTo>
                    <a:lnTo>
                      <a:pt x="242" y="67"/>
                    </a:lnTo>
                    <a:lnTo>
                      <a:pt x="238" y="65"/>
                    </a:lnTo>
                    <a:lnTo>
                      <a:pt x="234" y="62"/>
                    </a:lnTo>
                    <a:lnTo>
                      <a:pt x="230" y="59"/>
                    </a:lnTo>
                    <a:lnTo>
                      <a:pt x="227" y="58"/>
                    </a:lnTo>
                    <a:lnTo>
                      <a:pt x="224" y="57"/>
                    </a:lnTo>
                    <a:lnTo>
                      <a:pt x="220" y="56"/>
                    </a:lnTo>
                    <a:lnTo>
                      <a:pt x="220" y="54"/>
                    </a:lnTo>
                    <a:lnTo>
                      <a:pt x="220" y="50"/>
                    </a:lnTo>
                    <a:lnTo>
                      <a:pt x="219" y="46"/>
                    </a:lnTo>
                    <a:lnTo>
                      <a:pt x="219" y="43"/>
                    </a:lnTo>
                    <a:lnTo>
                      <a:pt x="216" y="35"/>
                    </a:lnTo>
                    <a:lnTo>
                      <a:pt x="214" y="27"/>
                    </a:lnTo>
                    <a:lnTo>
                      <a:pt x="212" y="23"/>
                    </a:lnTo>
                    <a:lnTo>
                      <a:pt x="211" y="19"/>
                    </a:lnTo>
                    <a:lnTo>
                      <a:pt x="210" y="13"/>
                    </a:lnTo>
                    <a:lnTo>
                      <a:pt x="210" y="8"/>
                    </a:lnTo>
                    <a:lnTo>
                      <a:pt x="210" y="6"/>
                    </a:lnTo>
                    <a:lnTo>
                      <a:pt x="210" y="4"/>
                    </a:lnTo>
                    <a:lnTo>
                      <a:pt x="210" y="3"/>
                    </a:lnTo>
                    <a:lnTo>
                      <a:pt x="210" y="3"/>
                    </a:lnTo>
                    <a:lnTo>
                      <a:pt x="210" y="2"/>
                    </a:lnTo>
                    <a:lnTo>
                      <a:pt x="209" y="2"/>
                    </a:lnTo>
                    <a:lnTo>
                      <a:pt x="207" y="1"/>
                    </a:lnTo>
                    <a:lnTo>
                      <a:pt x="205" y="0"/>
                    </a:lnTo>
                    <a:lnTo>
                      <a:pt x="203" y="0"/>
                    </a:lnTo>
                    <a:lnTo>
                      <a:pt x="202" y="0"/>
                    </a:lnTo>
                    <a:lnTo>
                      <a:pt x="201" y="0"/>
                    </a:lnTo>
                    <a:lnTo>
                      <a:pt x="200" y="1"/>
                    </a:lnTo>
                    <a:lnTo>
                      <a:pt x="197" y="2"/>
                    </a:lnTo>
                    <a:lnTo>
                      <a:pt x="194" y="3"/>
                    </a:lnTo>
                    <a:lnTo>
                      <a:pt x="190" y="5"/>
                    </a:lnTo>
                    <a:lnTo>
                      <a:pt x="186" y="6"/>
                    </a:lnTo>
                    <a:lnTo>
                      <a:pt x="182" y="7"/>
                    </a:lnTo>
                    <a:lnTo>
                      <a:pt x="177" y="7"/>
                    </a:lnTo>
                    <a:lnTo>
                      <a:pt x="172" y="9"/>
                    </a:lnTo>
                    <a:lnTo>
                      <a:pt x="169" y="11"/>
                    </a:lnTo>
                    <a:lnTo>
                      <a:pt x="164" y="12"/>
                    </a:lnTo>
                    <a:lnTo>
                      <a:pt x="160" y="15"/>
                    </a:lnTo>
                    <a:lnTo>
                      <a:pt x="156" y="17"/>
                    </a:lnTo>
                    <a:lnTo>
                      <a:pt x="152" y="19"/>
                    </a:lnTo>
                    <a:lnTo>
                      <a:pt x="145" y="24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6" y="30"/>
                    </a:lnTo>
                    <a:lnTo>
                      <a:pt x="136" y="30"/>
                    </a:lnTo>
                    <a:lnTo>
                      <a:pt x="129" y="24"/>
                    </a:lnTo>
                    <a:lnTo>
                      <a:pt x="121" y="19"/>
                    </a:lnTo>
                    <a:lnTo>
                      <a:pt x="117" y="17"/>
                    </a:lnTo>
                    <a:lnTo>
                      <a:pt x="113" y="15"/>
                    </a:lnTo>
                    <a:lnTo>
                      <a:pt x="109" y="12"/>
                    </a:lnTo>
                    <a:lnTo>
                      <a:pt x="105" y="11"/>
                    </a:lnTo>
                    <a:lnTo>
                      <a:pt x="101" y="9"/>
                    </a:lnTo>
                    <a:lnTo>
                      <a:pt x="96" y="7"/>
                    </a:lnTo>
                    <a:lnTo>
                      <a:pt x="91" y="7"/>
                    </a:lnTo>
                    <a:lnTo>
                      <a:pt x="87" y="6"/>
                    </a:lnTo>
                    <a:lnTo>
                      <a:pt x="83" y="5"/>
                    </a:lnTo>
                    <a:lnTo>
                      <a:pt x="80" y="3"/>
                    </a:lnTo>
                    <a:lnTo>
                      <a:pt x="76" y="2"/>
                    </a:lnTo>
                    <a:lnTo>
                      <a:pt x="73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6" y="1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3" y="3"/>
                    </a:lnTo>
                    <a:lnTo>
                      <a:pt x="63" y="3"/>
                    </a:lnTo>
                    <a:lnTo>
                      <a:pt x="63" y="4"/>
                    </a:lnTo>
                    <a:lnTo>
                      <a:pt x="62" y="6"/>
                    </a:lnTo>
                    <a:lnTo>
                      <a:pt x="63" y="8"/>
                    </a:lnTo>
                    <a:lnTo>
                      <a:pt x="62" y="13"/>
                    </a:lnTo>
                    <a:lnTo>
                      <a:pt x="61" y="19"/>
                    </a:lnTo>
                    <a:lnTo>
                      <a:pt x="61" y="23"/>
                    </a:lnTo>
                    <a:lnTo>
                      <a:pt x="60" y="27"/>
                    </a:lnTo>
                    <a:lnTo>
                      <a:pt x="57" y="35"/>
                    </a:lnTo>
                    <a:lnTo>
                      <a:pt x="54" y="43"/>
                    </a:lnTo>
                    <a:lnTo>
                      <a:pt x="53" y="46"/>
                    </a:lnTo>
                    <a:lnTo>
                      <a:pt x="53" y="50"/>
                    </a:lnTo>
                    <a:lnTo>
                      <a:pt x="53" y="54"/>
                    </a:lnTo>
                    <a:lnTo>
                      <a:pt x="53" y="56"/>
                    </a:lnTo>
                    <a:lnTo>
                      <a:pt x="49" y="57"/>
                    </a:lnTo>
                    <a:lnTo>
                      <a:pt x="46" y="58"/>
                    </a:lnTo>
                    <a:lnTo>
                      <a:pt x="43" y="59"/>
                    </a:lnTo>
                    <a:lnTo>
                      <a:pt x="39" y="62"/>
                    </a:lnTo>
                    <a:lnTo>
                      <a:pt x="34" y="65"/>
                    </a:lnTo>
                    <a:lnTo>
                      <a:pt x="31" y="67"/>
                    </a:lnTo>
                    <a:lnTo>
                      <a:pt x="29" y="71"/>
                    </a:lnTo>
                    <a:lnTo>
                      <a:pt x="26" y="74"/>
                    </a:lnTo>
                    <a:lnTo>
                      <a:pt x="24" y="76"/>
                    </a:lnTo>
                    <a:lnTo>
                      <a:pt x="22" y="79"/>
                    </a:lnTo>
                    <a:lnTo>
                      <a:pt x="20" y="83"/>
                    </a:lnTo>
                    <a:lnTo>
                      <a:pt x="17" y="86"/>
                    </a:lnTo>
                    <a:lnTo>
                      <a:pt x="15" y="89"/>
                    </a:lnTo>
                    <a:lnTo>
                      <a:pt x="13" y="91"/>
                    </a:lnTo>
                    <a:lnTo>
                      <a:pt x="7" y="96"/>
                    </a:lnTo>
                    <a:lnTo>
                      <a:pt x="3" y="99"/>
                    </a:lnTo>
                    <a:lnTo>
                      <a:pt x="1" y="100"/>
                    </a:lnTo>
                    <a:lnTo>
                      <a:pt x="1" y="101"/>
                    </a:lnTo>
                    <a:lnTo>
                      <a:pt x="0" y="102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5"/>
                    </a:lnTo>
                    <a:lnTo>
                      <a:pt x="0" y="106"/>
                    </a:lnTo>
                    <a:lnTo>
                      <a:pt x="1" y="107"/>
                    </a:lnTo>
                    <a:lnTo>
                      <a:pt x="1" y="108"/>
                    </a:lnTo>
                    <a:lnTo>
                      <a:pt x="3" y="109"/>
                    </a:lnTo>
                    <a:lnTo>
                      <a:pt x="5" y="110"/>
                    </a:lnTo>
                    <a:lnTo>
                      <a:pt x="7" y="111"/>
                    </a:lnTo>
                    <a:lnTo>
                      <a:pt x="13" y="113"/>
                    </a:lnTo>
                    <a:lnTo>
                      <a:pt x="20" y="116"/>
                    </a:lnTo>
                    <a:lnTo>
                      <a:pt x="26" y="119"/>
                    </a:lnTo>
                    <a:lnTo>
                      <a:pt x="31" y="121"/>
                    </a:lnTo>
                    <a:lnTo>
                      <a:pt x="36" y="124"/>
                    </a:lnTo>
                    <a:lnTo>
                      <a:pt x="40" y="128"/>
                    </a:lnTo>
                    <a:lnTo>
                      <a:pt x="42" y="129"/>
                    </a:lnTo>
                    <a:lnTo>
                      <a:pt x="44" y="131"/>
                    </a:lnTo>
                    <a:lnTo>
                      <a:pt x="46" y="132"/>
                    </a:lnTo>
                    <a:lnTo>
                      <a:pt x="48" y="132"/>
                    </a:lnTo>
                    <a:lnTo>
                      <a:pt x="50" y="132"/>
                    </a:lnTo>
                    <a:lnTo>
                      <a:pt x="54" y="133"/>
                    </a:lnTo>
                    <a:lnTo>
                      <a:pt x="58" y="134"/>
                    </a:lnTo>
                    <a:lnTo>
                      <a:pt x="62" y="134"/>
                    </a:lnTo>
                    <a:lnTo>
                      <a:pt x="67" y="133"/>
                    </a:lnTo>
                    <a:lnTo>
                      <a:pt x="72" y="132"/>
                    </a:lnTo>
                    <a:lnTo>
                      <a:pt x="74" y="132"/>
                    </a:lnTo>
                    <a:lnTo>
                      <a:pt x="76" y="132"/>
                    </a:lnTo>
                    <a:lnTo>
                      <a:pt x="76" y="131"/>
                    </a:lnTo>
                    <a:lnTo>
                      <a:pt x="76" y="132"/>
                    </a:lnTo>
                    <a:lnTo>
                      <a:pt x="76" y="132"/>
                    </a:lnTo>
                    <a:lnTo>
                      <a:pt x="77" y="136"/>
                    </a:lnTo>
                    <a:lnTo>
                      <a:pt x="79" y="140"/>
                    </a:lnTo>
                    <a:lnTo>
                      <a:pt x="81" y="144"/>
                    </a:lnTo>
                    <a:lnTo>
                      <a:pt x="84" y="147"/>
                    </a:lnTo>
                    <a:lnTo>
                      <a:pt x="86" y="149"/>
                    </a:lnTo>
                    <a:lnTo>
                      <a:pt x="89" y="151"/>
                    </a:lnTo>
                    <a:lnTo>
                      <a:pt x="93" y="152"/>
                    </a:lnTo>
                    <a:lnTo>
                      <a:pt x="97" y="154"/>
                    </a:lnTo>
                    <a:lnTo>
                      <a:pt x="97" y="154"/>
                    </a:lnTo>
                    <a:lnTo>
                      <a:pt x="97" y="154"/>
                    </a:lnTo>
                    <a:close/>
                    <a:moveTo>
                      <a:pt x="130" y="71"/>
                    </a:move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100"/>
                    </a:lnTo>
                    <a:lnTo>
                      <a:pt x="129" y="97"/>
                    </a:lnTo>
                    <a:lnTo>
                      <a:pt x="129" y="95"/>
                    </a:lnTo>
                    <a:lnTo>
                      <a:pt x="127" y="91"/>
                    </a:lnTo>
                    <a:lnTo>
                      <a:pt x="125" y="86"/>
                    </a:lnTo>
                    <a:lnTo>
                      <a:pt x="123" y="80"/>
                    </a:lnTo>
                    <a:lnTo>
                      <a:pt x="120" y="76"/>
                    </a:lnTo>
                    <a:lnTo>
                      <a:pt x="117" y="72"/>
                    </a:lnTo>
                    <a:lnTo>
                      <a:pt x="117" y="71"/>
                    </a:lnTo>
                    <a:lnTo>
                      <a:pt x="108" y="78"/>
                    </a:lnTo>
                    <a:lnTo>
                      <a:pt x="110" y="80"/>
                    </a:lnTo>
                    <a:lnTo>
                      <a:pt x="112" y="84"/>
                    </a:lnTo>
                    <a:lnTo>
                      <a:pt x="114" y="88"/>
                    </a:lnTo>
                    <a:lnTo>
                      <a:pt x="116" y="92"/>
                    </a:lnTo>
                    <a:lnTo>
                      <a:pt x="117" y="93"/>
                    </a:lnTo>
                    <a:lnTo>
                      <a:pt x="117" y="95"/>
                    </a:lnTo>
                    <a:lnTo>
                      <a:pt x="115" y="94"/>
                    </a:lnTo>
                    <a:lnTo>
                      <a:pt x="113" y="93"/>
                    </a:lnTo>
                    <a:lnTo>
                      <a:pt x="110" y="93"/>
                    </a:lnTo>
                    <a:lnTo>
                      <a:pt x="108" y="93"/>
                    </a:lnTo>
                    <a:lnTo>
                      <a:pt x="107" y="91"/>
                    </a:lnTo>
                    <a:lnTo>
                      <a:pt x="106" y="88"/>
                    </a:lnTo>
                    <a:lnTo>
                      <a:pt x="105" y="85"/>
                    </a:lnTo>
                    <a:lnTo>
                      <a:pt x="102" y="80"/>
                    </a:lnTo>
                    <a:lnTo>
                      <a:pt x="101" y="78"/>
                    </a:lnTo>
                    <a:lnTo>
                      <a:pt x="99" y="75"/>
                    </a:lnTo>
                    <a:lnTo>
                      <a:pt x="97" y="71"/>
                    </a:lnTo>
                    <a:lnTo>
                      <a:pt x="94" y="69"/>
                    </a:lnTo>
                    <a:lnTo>
                      <a:pt x="92" y="67"/>
                    </a:lnTo>
                    <a:lnTo>
                      <a:pt x="89" y="64"/>
                    </a:lnTo>
                    <a:lnTo>
                      <a:pt x="85" y="62"/>
                    </a:lnTo>
                    <a:lnTo>
                      <a:pt x="81" y="59"/>
                    </a:lnTo>
                    <a:lnTo>
                      <a:pt x="77" y="58"/>
                    </a:lnTo>
                    <a:lnTo>
                      <a:pt x="73" y="57"/>
                    </a:lnTo>
                    <a:lnTo>
                      <a:pt x="69" y="56"/>
                    </a:lnTo>
                    <a:lnTo>
                      <a:pt x="65" y="56"/>
                    </a:lnTo>
                    <a:lnTo>
                      <a:pt x="65" y="55"/>
                    </a:lnTo>
                    <a:lnTo>
                      <a:pt x="65" y="50"/>
                    </a:lnTo>
                    <a:lnTo>
                      <a:pt x="65" y="45"/>
                    </a:lnTo>
                    <a:lnTo>
                      <a:pt x="67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71" y="29"/>
                    </a:lnTo>
                    <a:lnTo>
                      <a:pt x="72" y="26"/>
                    </a:lnTo>
                    <a:lnTo>
                      <a:pt x="72" y="23"/>
                    </a:lnTo>
                    <a:lnTo>
                      <a:pt x="73" y="17"/>
                    </a:lnTo>
                    <a:lnTo>
                      <a:pt x="73" y="13"/>
                    </a:lnTo>
                    <a:lnTo>
                      <a:pt x="74" y="13"/>
                    </a:lnTo>
                    <a:lnTo>
                      <a:pt x="77" y="15"/>
                    </a:lnTo>
                    <a:lnTo>
                      <a:pt x="81" y="16"/>
                    </a:lnTo>
                    <a:lnTo>
                      <a:pt x="87" y="17"/>
                    </a:lnTo>
                    <a:lnTo>
                      <a:pt x="95" y="19"/>
                    </a:lnTo>
                    <a:lnTo>
                      <a:pt x="101" y="20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08" y="24"/>
                    </a:lnTo>
                    <a:lnTo>
                      <a:pt x="110" y="25"/>
                    </a:lnTo>
                    <a:lnTo>
                      <a:pt x="115" y="28"/>
                    </a:lnTo>
                    <a:lnTo>
                      <a:pt x="119" y="31"/>
                    </a:lnTo>
                    <a:lnTo>
                      <a:pt x="123" y="35"/>
                    </a:lnTo>
                    <a:lnTo>
                      <a:pt x="128" y="38"/>
                    </a:lnTo>
                    <a:lnTo>
                      <a:pt x="129" y="39"/>
                    </a:lnTo>
                    <a:lnTo>
                      <a:pt x="132" y="40"/>
                    </a:lnTo>
                    <a:lnTo>
                      <a:pt x="134" y="41"/>
                    </a:lnTo>
                    <a:lnTo>
                      <a:pt x="137" y="42"/>
                    </a:lnTo>
                    <a:lnTo>
                      <a:pt x="139" y="41"/>
                    </a:lnTo>
                    <a:lnTo>
                      <a:pt x="141" y="40"/>
                    </a:lnTo>
                    <a:lnTo>
                      <a:pt x="143" y="39"/>
                    </a:lnTo>
                    <a:lnTo>
                      <a:pt x="145" y="38"/>
                    </a:lnTo>
                    <a:lnTo>
                      <a:pt x="150" y="35"/>
                    </a:lnTo>
                    <a:lnTo>
                      <a:pt x="154" y="31"/>
                    </a:lnTo>
                    <a:lnTo>
                      <a:pt x="158" y="28"/>
                    </a:lnTo>
                    <a:lnTo>
                      <a:pt x="162" y="25"/>
                    </a:lnTo>
                    <a:lnTo>
                      <a:pt x="165" y="24"/>
                    </a:lnTo>
                    <a:lnTo>
                      <a:pt x="167" y="23"/>
                    </a:lnTo>
                    <a:lnTo>
                      <a:pt x="170" y="22"/>
                    </a:lnTo>
                    <a:lnTo>
                      <a:pt x="172" y="20"/>
                    </a:lnTo>
                    <a:lnTo>
                      <a:pt x="178" y="19"/>
                    </a:lnTo>
                    <a:lnTo>
                      <a:pt x="186" y="17"/>
                    </a:lnTo>
                    <a:lnTo>
                      <a:pt x="192" y="16"/>
                    </a:lnTo>
                    <a:lnTo>
                      <a:pt x="196" y="15"/>
                    </a:lnTo>
                    <a:lnTo>
                      <a:pt x="199" y="13"/>
                    </a:lnTo>
                    <a:lnTo>
                      <a:pt x="199" y="13"/>
                    </a:lnTo>
                    <a:lnTo>
                      <a:pt x="200" y="17"/>
                    </a:lnTo>
                    <a:lnTo>
                      <a:pt x="201" y="23"/>
                    </a:lnTo>
                    <a:lnTo>
                      <a:pt x="202" y="26"/>
                    </a:lnTo>
                    <a:lnTo>
                      <a:pt x="202" y="29"/>
                    </a:lnTo>
                    <a:lnTo>
                      <a:pt x="203" y="32"/>
                    </a:lnTo>
                    <a:lnTo>
                      <a:pt x="205" y="35"/>
                    </a:lnTo>
                    <a:lnTo>
                      <a:pt x="206" y="41"/>
                    </a:lnTo>
                    <a:lnTo>
                      <a:pt x="208" y="45"/>
                    </a:lnTo>
                    <a:lnTo>
                      <a:pt x="208" y="50"/>
                    </a:lnTo>
                    <a:lnTo>
                      <a:pt x="208" y="55"/>
                    </a:lnTo>
                    <a:lnTo>
                      <a:pt x="208" y="56"/>
                    </a:lnTo>
                    <a:lnTo>
                      <a:pt x="205" y="56"/>
                    </a:lnTo>
                    <a:lnTo>
                      <a:pt x="200" y="57"/>
                    </a:lnTo>
                    <a:lnTo>
                      <a:pt x="196" y="58"/>
                    </a:lnTo>
                    <a:lnTo>
                      <a:pt x="192" y="59"/>
                    </a:lnTo>
                    <a:lnTo>
                      <a:pt x="188" y="62"/>
                    </a:lnTo>
                    <a:lnTo>
                      <a:pt x="184" y="64"/>
                    </a:lnTo>
                    <a:lnTo>
                      <a:pt x="181" y="67"/>
                    </a:lnTo>
                    <a:lnTo>
                      <a:pt x="178" y="69"/>
                    </a:lnTo>
                    <a:lnTo>
                      <a:pt x="176" y="71"/>
                    </a:lnTo>
                    <a:lnTo>
                      <a:pt x="174" y="75"/>
                    </a:lnTo>
                    <a:lnTo>
                      <a:pt x="172" y="78"/>
                    </a:lnTo>
                    <a:lnTo>
                      <a:pt x="170" y="80"/>
                    </a:lnTo>
                    <a:lnTo>
                      <a:pt x="168" y="85"/>
                    </a:lnTo>
                    <a:lnTo>
                      <a:pt x="166" y="88"/>
                    </a:lnTo>
                    <a:lnTo>
                      <a:pt x="166" y="91"/>
                    </a:lnTo>
                    <a:lnTo>
                      <a:pt x="166" y="93"/>
                    </a:lnTo>
                    <a:lnTo>
                      <a:pt x="163" y="93"/>
                    </a:lnTo>
                    <a:lnTo>
                      <a:pt x="161" y="93"/>
                    </a:lnTo>
                    <a:lnTo>
                      <a:pt x="158" y="94"/>
                    </a:lnTo>
                    <a:lnTo>
                      <a:pt x="156" y="95"/>
                    </a:lnTo>
                    <a:lnTo>
                      <a:pt x="156" y="93"/>
                    </a:lnTo>
                    <a:lnTo>
                      <a:pt x="157" y="92"/>
                    </a:lnTo>
                    <a:lnTo>
                      <a:pt x="158" y="88"/>
                    </a:lnTo>
                    <a:lnTo>
                      <a:pt x="161" y="84"/>
                    </a:lnTo>
                    <a:lnTo>
                      <a:pt x="163" y="80"/>
                    </a:lnTo>
                    <a:lnTo>
                      <a:pt x="165" y="78"/>
                    </a:lnTo>
                    <a:lnTo>
                      <a:pt x="156" y="71"/>
                    </a:lnTo>
                    <a:lnTo>
                      <a:pt x="155" y="72"/>
                    </a:lnTo>
                    <a:lnTo>
                      <a:pt x="153" y="76"/>
                    </a:lnTo>
                    <a:lnTo>
                      <a:pt x="150" y="80"/>
                    </a:lnTo>
                    <a:lnTo>
                      <a:pt x="147" y="86"/>
                    </a:lnTo>
                    <a:lnTo>
                      <a:pt x="145" y="91"/>
                    </a:lnTo>
                    <a:lnTo>
                      <a:pt x="145" y="95"/>
                    </a:lnTo>
                    <a:lnTo>
                      <a:pt x="144" y="97"/>
                    </a:lnTo>
                    <a:lnTo>
                      <a:pt x="144" y="100"/>
                    </a:lnTo>
                    <a:lnTo>
                      <a:pt x="143" y="100"/>
                    </a:lnTo>
                    <a:lnTo>
                      <a:pt x="142" y="100"/>
                    </a:lnTo>
                    <a:lnTo>
                      <a:pt x="142" y="71"/>
                    </a:lnTo>
                    <a:lnTo>
                      <a:pt x="130" y="71"/>
                    </a:lnTo>
                    <a:lnTo>
                      <a:pt x="130" y="71"/>
                    </a:lnTo>
                    <a:close/>
                    <a:moveTo>
                      <a:pt x="137" y="45"/>
                    </a:moveTo>
                    <a:lnTo>
                      <a:pt x="138" y="45"/>
                    </a:lnTo>
                    <a:lnTo>
                      <a:pt x="140" y="46"/>
                    </a:lnTo>
                    <a:lnTo>
                      <a:pt x="141" y="47"/>
                    </a:lnTo>
                    <a:lnTo>
                      <a:pt x="143" y="47"/>
                    </a:lnTo>
                    <a:lnTo>
                      <a:pt x="144" y="49"/>
                    </a:lnTo>
                    <a:lnTo>
                      <a:pt x="145" y="51"/>
                    </a:lnTo>
                    <a:lnTo>
                      <a:pt x="145" y="52"/>
                    </a:lnTo>
                    <a:lnTo>
                      <a:pt x="145" y="54"/>
                    </a:lnTo>
                    <a:lnTo>
                      <a:pt x="145" y="56"/>
                    </a:lnTo>
                    <a:lnTo>
                      <a:pt x="145" y="58"/>
                    </a:lnTo>
                    <a:lnTo>
                      <a:pt x="144" y="59"/>
                    </a:lnTo>
                    <a:lnTo>
                      <a:pt x="143" y="61"/>
                    </a:lnTo>
                    <a:lnTo>
                      <a:pt x="141" y="62"/>
                    </a:lnTo>
                    <a:lnTo>
                      <a:pt x="140" y="63"/>
                    </a:lnTo>
                    <a:lnTo>
                      <a:pt x="138" y="63"/>
                    </a:lnTo>
                    <a:lnTo>
                      <a:pt x="137" y="63"/>
                    </a:lnTo>
                    <a:lnTo>
                      <a:pt x="134" y="63"/>
                    </a:lnTo>
                    <a:lnTo>
                      <a:pt x="133" y="63"/>
                    </a:lnTo>
                    <a:lnTo>
                      <a:pt x="131" y="62"/>
                    </a:lnTo>
                    <a:lnTo>
                      <a:pt x="130" y="61"/>
                    </a:lnTo>
                    <a:lnTo>
                      <a:pt x="129" y="59"/>
                    </a:lnTo>
                    <a:lnTo>
                      <a:pt x="128" y="58"/>
                    </a:lnTo>
                    <a:lnTo>
                      <a:pt x="127" y="56"/>
                    </a:lnTo>
                    <a:lnTo>
                      <a:pt x="127" y="54"/>
                    </a:lnTo>
                    <a:lnTo>
                      <a:pt x="127" y="52"/>
                    </a:lnTo>
                    <a:lnTo>
                      <a:pt x="128" y="51"/>
                    </a:lnTo>
                    <a:lnTo>
                      <a:pt x="129" y="49"/>
                    </a:lnTo>
                    <a:lnTo>
                      <a:pt x="130" y="47"/>
                    </a:lnTo>
                    <a:lnTo>
                      <a:pt x="131" y="47"/>
                    </a:lnTo>
                    <a:lnTo>
                      <a:pt x="133" y="46"/>
                    </a:lnTo>
                    <a:lnTo>
                      <a:pt x="134" y="45"/>
                    </a:lnTo>
                    <a:lnTo>
                      <a:pt x="137" y="45"/>
                    </a:lnTo>
                    <a:lnTo>
                      <a:pt x="137" y="45"/>
                    </a:lnTo>
                    <a:close/>
                    <a:moveTo>
                      <a:pt x="137" y="184"/>
                    </a:moveTo>
                    <a:lnTo>
                      <a:pt x="134" y="184"/>
                    </a:lnTo>
                    <a:lnTo>
                      <a:pt x="133" y="184"/>
                    </a:lnTo>
                    <a:lnTo>
                      <a:pt x="130" y="183"/>
                    </a:lnTo>
                    <a:lnTo>
                      <a:pt x="129" y="182"/>
                    </a:lnTo>
                    <a:lnTo>
                      <a:pt x="125" y="180"/>
                    </a:lnTo>
                    <a:lnTo>
                      <a:pt x="121" y="177"/>
                    </a:lnTo>
                    <a:lnTo>
                      <a:pt x="119" y="174"/>
                    </a:lnTo>
                    <a:lnTo>
                      <a:pt x="116" y="171"/>
                    </a:lnTo>
                    <a:lnTo>
                      <a:pt x="114" y="167"/>
                    </a:lnTo>
                    <a:lnTo>
                      <a:pt x="113" y="164"/>
                    </a:lnTo>
                    <a:lnTo>
                      <a:pt x="110" y="160"/>
                    </a:lnTo>
                    <a:lnTo>
                      <a:pt x="109" y="156"/>
                    </a:lnTo>
                    <a:lnTo>
                      <a:pt x="113" y="157"/>
                    </a:lnTo>
                    <a:lnTo>
                      <a:pt x="115" y="159"/>
                    </a:lnTo>
                    <a:lnTo>
                      <a:pt x="118" y="160"/>
                    </a:lnTo>
                    <a:lnTo>
                      <a:pt x="121" y="164"/>
                    </a:lnTo>
                    <a:lnTo>
                      <a:pt x="128" y="169"/>
                    </a:lnTo>
                    <a:lnTo>
                      <a:pt x="132" y="173"/>
                    </a:lnTo>
                    <a:lnTo>
                      <a:pt x="134" y="176"/>
                    </a:lnTo>
                    <a:lnTo>
                      <a:pt x="137" y="177"/>
                    </a:lnTo>
                    <a:lnTo>
                      <a:pt x="138" y="176"/>
                    </a:lnTo>
                    <a:lnTo>
                      <a:pt x="141" y="173"/>
                    </a:lnTo>
                    <a:lnTo>
                      <a:pt x="145" y="169"/>
                    </a:lnTo>
                    <a:lnTo>
                      <a:pt x="151" y="164"/>
                    </a:lnTo>
                    <a:lnTo>
                      <a:pt x="154" y="160"/>
                    </a:lnTo>
                    <a:lnTo>
                      <a:pt x="158" y="159"/>
                    </a:lnTo>
                    <a:lnTo>
                      <a:pt x="160" y="157"/>
                    </a:lnTo>
                    <a:lnTo>
                      <a:pt x="163" y="156"/>
                    </a:lnTo>
                    <a:lnTo>
                      <a:pt x="162" y="160"/>
                    </a:lnTo>
                    <a:lnTo>
                      <a:pt x="161" y="164"/>
                    </a:lnTo>
                    <a:lnTo>
                      <a:pt x="159" y="167"/>
                    </a:lnTo>
                    <a:lnTo>
                      <a:pt x="157" y="171"/>
                    </a:lnTo>
                    <a:lnTo>
                      <a:pt x="154" y="174"/>
                    </a:lnTo>
                    <a:lnTo>
                      <a:pt x="151" y="177"/>
                    </a:lnTo>
                    <a:lnTo>
                      <a:pt x="148" y="180"/>
                    </a:lnTo>
                    <a:lnTo>
                      <a:pt x="144" y="182"/>
                    </a:lnTo>
                    <a:lnTo>
                      <a:pt x="142" y="183"/>
                    </a:lnTo>
                    <a:lnTo>
                      <a:pt x="141" y="184"/>
                    </a:lnTo>
                    <a:lnTo>
                      <a:pt x="138" y="184"/>
                    </a:lnTo>
                    <a:lnTo>
                      <a:pt x="137" y="184"/>
                    </a:lnTo>
                    <a:lnTo>
                      <a:pt x="137" y="184"/>
                    </a:lnTo>
                    <a:close/>
                    <a:moveTo>
                      <a:pt x="137" y="164"/>
                    </a:moveTo>
                    <a:lnTo>
                      <a:pt x="134" y="161"/>
                    </a:lnTo>
                    <a:lnTo>
                      <a:pt x="130" y="157"/>
                    </a:lnTo>
                    <a:lnTo>
                      <a:pt x="125" y="153"/>
                    </a:lnTo>
                    <a:lnTo>
                      <a:pt x="121" y="150"/>
                    </a:lnTo>
                    <a:lnTo>
                      <a:pt x="119" y="148"/>
                    </a:lnTo>
                    <a:lnTo>
                      <a:pt x="117" y="148"/>
                    </a:lnTo>
                    <a:lnTo>
                      <a:pt x="114" y="147"/>
                    </a:lnTo>
                    <a:lnTo>
                      <a:pt x="112" y="146"/>
                    </a:lnTo>
                    <a:lnTo>
                      <a:pt x="105" y="144"/>
                    </a:lnTo>
                    <a:lnTo>
                      <a:pt x="100" y="143"/>
                    </a:lnTo>
                    <a:lnTo>
                      <a:pt x="97" y="143"/>
                    </a:lnTo>
                    <a:lnTo>
                      <a:pt x="96" y="142"/>
                    </a:lnTo>
                    <a:lnTo>
                      <a:pt x="95" y="141"/>
                    </a:lnTo>
                    <a:lnTo>
                      <a:pt x="93" y="140"/>
                    </a:lnTo>
                    <a:lnTo>
                      <a:pt x="91" y="137"/>
                    </a:lnTo>
                    <a:lnTo>
                      <a:pt x="89" y="134"/>
                    </a:lnTo>
                    <a:lnTo>
                      <a:pt x="87" y="132"/>
                    </a:lnTo>
                    <a:lnTo>
                      <a:pt x="86" y="128"/>
                    </a:lnTo>
                    <a:lnTo>
                      <a:pt x="85" y="125"/>
                    </a:lnTo>
                    <a:lnTo>
                      <a:pt x="86" y="123"/>
                    </a:lnTo>
                    <a:lnTo>
                      <a:pt x="87" y="120"/>
                    </a:lnTo>
                    <a:lnTo>
                      <a:pt x="88" y="118"/>
                    </a:lnTo>
                    <a:lnTo>
                      <a:pt x="89" y="116"/>
                    </a:lnTo>
                    <a:lnTo>
                      <a:pt x="89" y="114"/>
                    </a:lnTo>
                    <a:lnTo>
                      <a:pt x="91" y="112"/>
                    </a:lnTo>
                    <a:lnTo>
                      <a:pt x="93" y="111"/>
                    </a:lnTo>
                    <a:lnTo>
                      <a:pt x="93" y="109"/>
                    </a:lnTo>
                    <a:lnTo>
                      <a:pt x="95" y="108"/>
                    </a:lnTo>
                    <a:lnTo>
                      <a:pt x="97" y="108"/>
                    </a:lnTo>
                    <a:lnTo>
                      <a:pt x="99" y="106"/>
                    </a:lnTo>
                    <a:lnTo>
                      <a:pt x="101" y="106"/>
                    </a:lnTo>
                    <a:lnTo>
                      <a:pt x="102" y="105"/>
                    </a:lnTo>
                    <a:lnTo>
                      <a:pt x="106" y="104"/>
                    </a:lnTo>
                    <a:lnTo>
                      <a:pt x="109" y="104"/>
                    </a:lnTo>
                    <a:lnTo>
                      <a:pt x="113" y="104"/>
                    </a:lnTo>
                    <a:lnTo>
                      <a:pt x="116" y="105"/>
                    </a:lnTo>
                    <a:lnTo>
                      <a:pt x="119" y="107"/>
                    </a:lnTo>
                    <a:lnTo>
                      <a:pt x="122" y="108"/>
                    </a:lnTo>
                    <a:lnTo>
                      <a:pt x="129" y="112"/>
                    </a:lnTo>
                    <a:lnTo>
                      <a:pt x="133" y="115"/>
                    </a:lnTo>
                    <a:lnTo>
                      <a:pt x="134" y="116"/>
                    </a:lnTo>
                    <a:lnTo>
                      <a:pt x="135" y="116"/>
                    </a:lnTo>
                    <a:lnTo>
                      <a:pt x="136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9" y="116"/>
                    </a:lnTo>
                    <a:lnTo>
                      <a:pt x="140" y="115"/>
                    </a:lnTo>
                    <a:lnTo>
                      <a:pt x="145" y="112"/>
                    </a:lnTo>
                    <a:lnTo>
                      <a:pt x="150" y="108"/>
                    </a:lnTo>
                    <a:lnTo>
                      <a:pt x="154" y="107"/>
                    </a:lnTo>
                    <a:lnTo>
                      <a:pt x="157" y="105"/>
                    </a:lnTo>
                    <a:lnTo>
                      <a:pt x="160" y="104"/>
                    </a:lnTo>
                    <a:lnTo>
                      <a:pt x="163" y="104"/>
                    </a:lnTo>
                    <a:lnTo>
                      <a:pt x="167" y="104"/>
                    </a:lnTo>
                    <a:lnTo>
                      <a:pt x="171" y="105"/>
                    </a:lnTo>
                    <a:lnTo>
                      <a:pt x="173" y="106"/>
                    </a:lnTo>
                    <a:lnTo>
                      <a:pt x="174" y="106"/>
                    </a:lnTo>
                    <a:lnTo>
                      <a:pt x="176" y="108"/>
                    </a:lnTo>
                    <a:lnTo>
                      <a:pt x="178" y="108"/>
                    </a:lnTo>
                    <a:lnTo>
                      <a:pt x="179" y="109"/>
                    </a:lnTo>
                    <a:lnTo>
                      <a:pt x="181" y="111"/>
                    </a:lnTo>
                    <a:lnTo>
                      <a:pt x="182" y="112"/>
                    </a:lnTo>
                    <a:lnTo>
                      <a:pt x="183" y="114"/>
                    </a:lnTo>
                    <a:lnTo>
                      <a:pt x="184" y="116"/>
                    </a:lnTo>
                    <a:lnTo>
                      <a:pt x="186" y="118"/>
                    </a:lnTo>
                    <a:lnTo>
                      <a:pt x="186" y="120"/>
                    </a:lnTo>
                    <a:lnTo>
                      <a:pt x="187" y="123"/>
                    </a:lnTo>
                    <a:lnTo>
                      <a:pt x="187" y="125"/>
                    </a:lnTo>
                    <a:lnTo>
                      <a:pt x="186" y="128"/>
                    </a:lnTo>
                    <a:lnTo>
                      <a:pt x="186" y="132"/>
                    </a:lnTo>
                    <a:lnTo>
                      <a:pt x="184" y="134"/>
                    </a:lnTo>
                    <a:lnTo>
                      <a:pt x="182" y="137"/>
                    </a:lnTo>
                    <a:lnTo>
                      <a:pt x="180" y="140"/>
                    </a:lnTo>
                    <a:lnTo>
                      <a:pt x="178" y="141"/>
                    </a:lnTo>
                    <a:lnTo>
                      <a:pt x="177" y="142"/>
                    </a:lnTo>
                    <a:lnTo>
                      <a:pt x="175" y="143"/>
                    </a:lnTo>
                    <a:lnTo>
                      <a:pt x="174" y="143"/>
                    </a:lnTo>
                    <a:lnTo>
                      <a:pt x="167" y="144"/>
                    </a:lnTo>
                    <a:lnTo>
                      <a:pt x="162" y="146"/>
                    </a:lnTo>
                    <a:lnTo>
                      <a:pt x="158" y="147"/>
                    </a:lnTo>
                    <a:lnTo>
                      <a:pt x="156" y="148"/>
                    </a:lnTo>
                    <a:lnTo>
                      <a:pt x="154" y="148"/>
                    </a:lnTo>
                    <a:lnTo>
                      <a:pt x="152" y="150"/>
                    </a:lnTo>
                    <a:lnTo>
                      <a:pt x="147" y="153"/>
                    </a:lnTo>
                    <a:lnTo>
                      <a:pt x="143" y="157"/>
                    </a:lnTo>
                    <a:lnTo>
                      <a:pt x="139" y="161"/>
                    </a:lnTo>
                    <a:lnTo>
                      <a:pt x="137" y="164"/>
                    </a:lnTo>
                    <a:lnTo>
                      <a:pt x="137" y="164"/>
                    </a:lnTo>
                    <a:close/>
                    <a:moveTo>
                      <a:pt x="170" y="51"/>
                    </a:moveTo>
                    <a:lnTo>
                      <a:pt x="171" y="51"/>
                    </a:lnTo>
                    <a:lnTo>
                      <a:pt x="173" y="51"/>
                    </a:lnTo>
                    <a:lnTo>
                      <a:pt x="174" y="52"/>
                    </a:lnTo>
                    <a:lnTo>
                      <a:pt x="175" y="53"/>
                    </a:lnTo>
                    <a:lnTo>
                      <a:pt x="177" y="55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59"/>
                    </a:lnTo>
                    <a:lnTo>
                      <a:pt x="178" y="62"/>
                    </a:lnTo>
                    <a:lnTo>
                      <a:pt x="178" y="63"/>
                    </a:lnTo>
                    <a:lnTo>
                      <a:pt x="177" y="65"/>
                    </a:lnTo>
                    <a:lnTo>
                      <a:pt x="175" y="67"/>
                    </a:lnTo>
                    <a:lnTo>
                      <a:pt x="174" y="67"/>
                    </a:lnTo>
                    <a:lnTo>
                      <a:pt x="173" y="68"/>
                    </a:lnTo>
                    <a:lnTo>
                      <a:pt x="171" y="69"/>
                    </a:lnTo>
                    <a:lnTo>
                      <a:pt x="170" y="69"/>
                    </a:lnTo>
                    <a:lnTo>
                      <a:pt x="167" y="69"/>
                    </a:lnTo>
                    <a:lnTo>
                      <a:pt x="166" y="68"/>
                    </a:lnTo>
                    <a:lnTo>
                      <a:pt x="164" y="67"/>
                    </a:lnTo>
                    <a:lnTo>
                      <a:pt x="162" y="67"/>
                    </a:lnTo>
                    <a:lnTo>
                      <a:pt x="162" y="65"/>
                    </a:lnTo>
                    <a:lnTo>
                      <a:pt x="161" y="63"/>
                    </a:lnTo>
                    <a:lnTo>
                      <a:pt x="160" y="62"/>
                    </a:lnTo>
                    <a:lnTo>
                      <a:pt x="160" y="59"/>
                    </a:lnTo>
                    <a:lnTo>
                      <a:pt x="160" y="58"/>
                    </a:lnTo>
                    <a:lnTo>
                      <a:pt x="161" y="56"/>
                    </a:lnTo>
                    <a:lnTo>
                      <a:pt x="162" y="55"/>
                    </a:lnTo>
                    <a:lnTo>
                      <a:pt x="162" y="53"/>
                    </a:lnTo>
                    <a:lnTo>
                      <a:pt x="164" y="52"/>
                    </a:lnTo>
                    <a:lnTo>
                      <a:pt x="166" y="51"/>
                    </a:lnTo>
                    <a:lnTo>
                      <a:pt x="167" y="51"/>
                    </a:lnTo>
                    <a:lnTo>
                      <a:pt x="170" y="51"/>
                    </a:lnTo>
                    <a:lnTo>
                      <a:pt x="170" y="51"/>
                    </a:lnTo>
                    <a:close/>
                    <a:moveTo>
                      <a:pt x="175" y="96"/>
                    </a:moveTo>
                    <a:lnTo>
                      <a:pt x="177" y="95"/>
                    </a:lnTo>
                    <a:lnTo>
                      <a:pt x="177" y="93"/>
                    </a:lnTo>
                    <a:lnTo>
                      <a:pt x="179" y="88"/>
                    </a:lnTo>
                    <a:lnTo>
                      <a:pt x="181" y="84"/>
                    </a:lnTo>
                    <a:lnTo>
                      <a:pt x="183" y="81"/>
                    </a:lnTo>
                    <a:lnTo>
                      <a:pt x="186" y="78"/>
                    </a:lnTo>
                    <a:lnTo>
                      <a:pt x="188" y="76"/>
                    </a:lnTo>
                    <a:lnTo>
                      <a:pt x="190" y="74"/>
                    </a:lnTo>
                    <a:lnTo>
                      <a:pt x="194" y="72"/>
                    </a:lnTo>
                    <a:lnTo>
                      <a:pt x="196" y="71"/>
                    </a:lnTo>
                    <a:lnTo>
                      <a:pt x="198" y="69"/>
                    </a:lnTo>
                    <a:lnTo>
                      <a:pt x="202" y="68"/>
                    </a:lnTo>
                    <a:lnTo>
                      <a:pt x="205" y="67"/>
                    </a:lnTo>
                    <a:lnTo>
                      <a:pt x="209" y="67"/>
                    </a:lnTo>
                    <a:lnTo>
                      <a:pt x="213" y="67"/>
                    </a:lnTo>
                    <a:lnTo>
                      <a:pt x="217" y="67"/>
                    </a:lnTo>
                    <a:lnTo>
                      <a:pt x="221" y="67"/>
                    </a:lnTo>
                    <a:lnTo>
                      <a:pt x="223" y="68"/>
                    </a:lnTo>
                    <a:lnTo>
                      <a:pt x="226" y="69"/>
                    </a:lnTo>
                    <a:lnTo>
                      <a:pt x="229" y="71"/>
                    </a:lnTo>
                    <a:lnTo>
                      <a:pt x="230" y="72"/>
                    </a:lnTo>
                    <a:lnTo>
                      <a:pt x="232" y="73"/>
                    </a:lnTo>
                    <a:lnTo>
                      <a:pt x="234" y="75"/>
                    </a:lnTo>
                    <a:lnTo>
                      <a:pt x="236" y="76"/>
                    </a:lnTo>
                    <a:lnTo>
                      <a:pt x="238" y="79"/>
                    </a:lnTo>
                    <a:lnTo>
                      <a:pt x="238" y="80"/>
                    </a:lnTo>
                    <a:lnTo>
                      <a:pt x="240" y="82"/>
                    </a:lnTo>
                    <a:lnTo>
                      <a:pt x="242" y="86"/>
                    </a:lnTo>
                    <a:lnTo>
                      <a:pt x="244" y="89"/>
                    </a:lnTo>
                    <a:lnTo>
                      <a:pt x="247" y="93"/>
                    </a:lnTo>
                    <a:lnTo>
                      <a:pt x="251" y="98"/>
                    </a:lnTo>
                    <a:lnTo>
                      <a:pt x="254" y="101"/>
                    </a:lnTo>
                    <a:lnTo>
                      <a:pt x="256" y="102"/>
                    </a:lnTo>
                    <a:lnTo>
                      <a:pt x="254" y="103"/>
                    </a:lnTo>
                    <a:lnTo>
                      <a:pt x="249" y="105"/>
                    </a:lnTo>
                    <a:lnTo>
                      <a:pt x="246" y="107"/>
                    </a:lnTo>
                    <a:lnTo>
                      <a:pt x="242" y="108"/>
                    </a:lnTo>
                    <a:lnTo>
                      <a:pt x="238" y="110"/>
                    </a:lnTo>
                    <a:lnTo>
                      <a:pt x="236" y="112"/>
                    </a:lnTo>
                    <a:lnTo>
                      <a:pt x="230" y="116"/>
                    </a:lnTo>
                    <a:lnTo>
                      <a:pt x="224" y="120"/>
                    </a:lnTo>
                    <a:lnTo>
                      <a:pt x="222" y="120"/>
                    </a:lnTo>
                    <a:lnTo>
                      <a:pt x="218" y="121"/>
                    </a:lnTo>
                    <a:lnTo>
                      <a:pt x="215" y="122"/>
                    </a:lnTo>
                    <a:lnTo>
                      <a:pt x="211" y="122"/>
                    </a:lnTo>
                    <a:lnTo>
                      <a:pt x="207" y="121"/>
                    </a:lnTo>
                    <a:lnTo>
                      <a:pt x="204" y="120"/>
                    </a:lnTo>
                    <a:lnTo>
                      <a:pt x="201" y="120"/>
                    </a:lnTo>
                    <a:lnTo>
                      <a:pt x="198" y="120"/>
                    </a:lnTo>
                    <a:lnTo>
                      <a:pt x="198" y="120"/>
                    </a:lnTo>
                    <a:lnTo>
                      <a:pt x="197" y="119"/>
                    </a:lnTo>
                    <a:lnTo>
                      <a:pt x="195" y="115"/>
                    </a:lnTo>
                    <a:lnTo>
                      <a:pt x="194" y="112"/>
                    </a:lnTo>
                    <a:lnTo>
                      <a:pt x="191" y="108"/>
                    </a:lnTo>
                    <a:lnTo>
                      <a:pt x="190" y="106"/>
                    </a:lnTo>
                    <a:lnTo>
                      <a:pt x="186" y="104"/>
                    </a:lnTo>
                    <a:lnTo>
                      <a:pt x="184" y="100"/>
                    </a:lnTo>
                    <a:lnTo>
                      <a:pt x="182" y="99"/>
                    </a:lnTo>
                    <a:lnTo>
                      <a:pt x="180" y="98"/>
                    </a:lnTo>
                    <a:lnTo>
                      <a:pt x="178" y="96"/>
                    </a:lnTo>
                    <a:lnTo>
                      <a:pt x="175" y="96"/>
                    </a:lnTo>
                    <a:lnTo>
                      <a:pt x="175" y="96"/>
                    </a:lnTo>
                    <a:close/>
                    <a:moveTo>
                      <a:pt x="104" y="51"/>
                    </a:moveTo>
                    <a:lnTo>
                      <a:pt x="106" y="51"/>
                    </a:lnTo>
                    <a:lnTo>
                      <a:pt x="108" y="51"/>
                    </a:lnTo>
                    <a:lnTo>
                      <a:pt x="109" y="52"/>
                    </a:lnTo>
                    <a:lnTo>
                      <a:pt x="110" y="53"/>
                    </a:lnTo>
                    <a:lnTo>
                      <a:pt x="112" y="55"/>
                    </a:lnTo>
                    <a:lnTo>
                      <a:pt x="113" y="56"/>
                    </a:lnTo>
                    <a:lnTo>
                      <a:pt x="113" y="58"/>
                    </a:lnTo>
                    <a:lnTo>
                      <a:pt x="113" y="59"/>
                    </a:lnTo>
                    <a:lnTo>
                      <a:pt x="113" y="62"/>
                    </a:lnTo>
                    <a:lnTo>
                      <a:pt x="113" y="63"/>
                    </a:lnTo>
                    <a:lnTo>
                      <a:pt x="112" y="65"/>
                    </a:lnTo>
                    <a:lnTo>
                      <a:pt x="110" y="67"/>
                    </a:lnTo>
                    <a:lnTo>
                      <a:pt x="109" y="67"/>
                    </a:lnTo>
                    <a:lnTo>
                      <a:pt x="108" y="68"/>
                    </a:lnTo>
                    <a:lnTo>
                      <a:pt x="106" y="69"/>
                    </a:lnTo>
                    <a:lnTo>
                      <a:pt x="104" y="69"/>
                    </a:lnTo>
                    <a:lnTo>
                      <a:pt x="102" y="69"/>
                    </a:lnTo>
                    <a:lnTo>
                      <a:pt x="101" y="68"/>
                    </a:lnTo>
                    <a:lnTo>
                      <a:pt x="99" y="67"/>
                    </a:lnTo>
                    <a:lnTo>
                      <a:pt x="97" y="67"/>
                    </a:lnTo>
                    <a:lnTo>
                      <a:pt x="97" y="65"/>
                    </a:lnTo>
                    <a:lnTo>
                      <a:pt x="95" y="63"/>
                    </a:lnTo>
                    <a:lnTo>
                      <a:pt x="95" y="62"/>
                    </a:lnTo>
                    <a:lnTo>
                      <a:pt x="95" y="59"/>
                    </a:lnTo>
                    <a:lnTo>
                      <a:pt x="95" y="58"/>
                    </a:lnTo>
                    <a:lnTo>
                      <a:pt x="95" y="56"/>
                    </a:lnTo>
                    <a:lnTo>
                      <a:pt x="97" y="55"/>
                    </a:lnTo>
                    <a:lnTo>
                      <a:pt x="97" y="53"/>
                    </a:lnTo>
                    <a:lnTo>
                      <a:pt x="99" y="52"/>
                    </a:lnTo>
                    <a:lnTo>
                      <a:pt x="101" y="51"/>
                    </a:lnTo>
                    <a:lnTo>
                      <a:pt x="102" y="51"/>
                    </a:lnTo>
                    <a:lnTo>
                      <a:pt x="104" y="51"/>
                    </a:lnTo>
                    <a:lnTo>
                      <a:pt x="104" y="51"/>
                    </a:lnTo>
                    <a:close/>
                    <a:moveTo>
                      <a:pt x="97" y="96"/>
                    </a:moveTo>
                    <a:lnTo>
                      <a:pt x="95" y="96"/>
                    </a:lnTo>
                    <a:lnTo>
                      <a:pt x="93" y="98"/>
                    </a:lnTo>
                    <a:lnTo>
                      <a:pt x="91" y="99"/>
                    </a:lnTo>
                    <a:lnTo>
                      <a:pt x="89" y="100"/>
                    </a:lnTo>
                    <a:lnTo>
                      <a:pt x="86" y="104"/>
                    </a:lnTo>
                    <a:lnTo>
                      <a:pt x="84" y="106"/>
                    </a:lnTo>
                    <a:lnTo>
                      <a:pt x="81" y="108"/>
                    </a:lnTo>
                    <a:lnTo>
                      <a:pt x="80" y="112"/>
                    </a:lnTo>
                    <a:lnTo>
                      <a:pt x="77" y="115"/>
                    </a:lnTo>
                    <a:lnTo>
                      <a:pt x="77" y="119"/>
                    </a:lnTo>
                    <a:lnTo>
                      <a:pt x="75" y="120"/>
                    </a:lnTo>
                    <a:lnTo>
                      <a:pt x="74" y="120"/>
                    </a:lnTo>
                    <a:lnTo>
                      <a:pt x="73" y="120"/>
                    </a:lnTo>
                    <a:lnTo>
                      <a:pt x="69" y="120"/>
                    </a:lnTo>
                    <a:lnTo>
                      <a:pt x="65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4" y="121"/>
                    </a:lnTo>
                    <a:lnTo>
                      <a:pt x="51" y="120"/>
                    </a:lnTo>
                    <a:lnTo>
                      <a:pt x="49" y="120"/>
                    </a:lnTo>
                    <a:lnTo>
                      <a:pt x="43" y="116"/>
                    </a:lnTo>
                    <a:lnTo>
                      <a:pt x="37" y="112"/>
                    </a:lnTo>
                    <a:lnTo>
                      <a:pt x="34" y="110"/>
                    </a:lnTo>
                    <a:lnTo>
                      <a:pt x="31" y="108"/>
                    </a:lnTo>
                    <a:lnTo>
                      <a:pt x="28" y="107"/>
                    </a:lnTo>
                    <a:lnTo>
                      <a:pt x="25" y="105"/>
                    </a:lnTo>
                    <a:lnTo>
                      <a:pt x="19" y="103"/>
                    </a:lnTo>
                    <a:lnTo>
                      <a:pt x="17" y="102"/>
                    </a:lnTo>
                    <a:lnTo>
                      <a:pt x="18" y="101"/>
                    </a:lnTo>
                    <a:lnTo>
                      <a:pt x="21" y="98"/>
                    </a:lnTo>
                    <a:lnTo>
                      <a:pt x="25" y="93"/>
                    </a:lnTo>
                    <a:lnTo>
                      <a:pt x="29" y="89"/>
                    </a:lnTo>
                    <a:lnTo>
                      <a:pt x="31" y="86"/>
                    </a:lnTo>
                    <a:lnTo>
                      <a:pt x="33" y="82"/>
                    </a:lnTo>
                    <a:lnTo>
                      <a:pt x="34" y="80"/>
                    </a:lnTo>
                    <a:lnTo>
                      <a:pt x="36" y="79"/>
                    </a:lnTo>
                    <a:lnTo>
                      <a:pt x="37" y="76"/>
                    </a:lnTo>
                    <a:lnTo>
                      <a:pt x="39" y="75"/>
                    </a:lnTo>
                    <a:lnTo>
                      <a:pt x="41" y="73"/>
                    </a:lnTo>
                    <a:lnTo>
                      <a:pt x="43" y="72"/>
                    </a:lnTo>
                    <a:lnTo>
                      <a:pt x="45" y="71"/>
                    </a:lnTo>
                    <a:lnTo>
                      <a:pt x="47" y="69"/>
                    </a:lnTo>
                    <a:lnTo>
                      <a:pt x="49" y="68"/>
                    </a:lnTo>
                    <a:lnTo>
                      <a:pt x="53" y="67"/>
                    </a:lnTo>
                    <a:lnTo>
                      <a:pt x="56" y="67"/>
                    </a:lnTo>
                    <a:lnTo>
                      <a:pt x="60" y="67"/>
                    </a:lnTo>
                    <a:lnTo>
                      <a:pt x="65" y="67"/>
                    </a:lnTo>
                    <a:lnTo>
                      <a:pt x="68" y="67"/>
                    </a:lnTo>
                    <a:lnTo>
                      <a:pt x="71" y="68"/>
                    </a:lnTo>
                    <a:lnTo>
                      <a:pt x="74" y="69"/>
                    </a:lnTo>
                    <a:lnTo>
                      <a:pt x="77" y="71"/>
                    </a:lnTo>
                    <a:lnTo>
                      <a:pt x="80" y="72"/>
                    </a:lnTo>
                    <a:lnTo>
                      <a:pt x="82" y="74"/>
                    </a:lnTo>
                    <a:lnTo>
                      <a:pt x="85" y="76"/>
                    </a:lnTo>
                    <a:lnTo>
                      <a:pt x="88" y="78"/>
                    </a:lnTo>
                    <a:lnTo>
                      <a:pt x="90" y="81"/>
                    </a:lnTo>
                    <a:lnTo>
                      <a:pt x="92" y="84"/>
                    </a:lnTo>
                    <a:lnTo>
                      <a:pt x="93" y="88"/>
                    </a:lnTo>
                    <a:lnTo>
                      <a:pt x="96" y="93"/>
                    </a:lnTo>
                    <a:lnTo>
                      <a:pt x="97" y="95"/>
                    </a:lnTo>
                    <a:lnTo>
                      <a:pt x="97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ṣļiḍê">
                <a:extLst>
                  <a:ext uri="{FF2B5EF4-FFF2-40B4-BE49-F238E27FC236}">
                    <a16:creationId xmlns:a16="http://schemas.microsoft.com/office/drawing/2014/main" id="{3C46881B-E5F8-4649-AECE-B6838C96016B}"/>
                  </a:ext>
                </a:extLst>
              </p:cNvPr>
              <p:cNvSpPr/>
              <p:nvPr/>
            </p:nvSpPr>
            <p:spPr bwMode="auto">
              <a:xfrm>
                <a:off x="2032001" y="3052763"/>
                <a:ext cx="236538" cy="215900"/>
              </a:xfrm>
              <a:custGeom>
                <a:avLst/>
                <a:gdLst>
                  <a:gd name="T0" fmla="*/ 27 w 149"/>
                  <a:gd name="T1" fmla="*/ 59 h 136"/>
                  <a:gd name="T2" fmla="*/ 21 w 149"/>
                  <a:gd name="T3" fmla="*/ 66 h 136"/>
                  <a:gd name="T4" fmla="*/ 19 w 149"/>
                  <a:gd name="T5" fmla="*/ 59 h 136"/>
                  <a:gd name="T6" fmla="*/ 9 w 149"/>
                  <a:gd name="T7" fmla="*/ 54 h 136"/>
                  <a:gd name="T8" fmla="*/ 1 w 149"/>
                  <a:gd name="T9" fmla="*/ 49 h 136"/>
                  <a:gd name="T10" fmla="*/ 3 w 149"/>
                  <a:gd name="T11" fmla="*/ 35 h 136"/>
                  <a:gd name="T12" fmla="*/ 9 w 149"/>
                  <a:gd name="T13" fmla="*/ 34 h 136"/>
                  <a:gd name="T14" fmla="*/ 20 w 149"/>
                  <a:gd name="T15" fmla="*/ 43 h 136"/>
                  <a:gd name="T16" fmla="*/ 21 w 149"/>
                  <a:gd name="T17" fmla="*/ 35 h 136"/>
                  <a:gd name="T18" fmla="*/ 8 w 149"/>
                  <a:gd name="T19" fmla="*/ 8 h 136"/>
                  <a:gd name="T20" fmla="*/ 17 w 149"/>
                  <a:gd name="T21" fmla="*/ 0 h 136"/>
                  <a:gd name="T22" fmla="*/ 24 w 149"/>
                  <a:gd name="T23" fmla="*/ 6 h 136"/>
                  <a:gd name="T24" fmla="*/ 29 w 149"/>
                  <a:gd name="T25" fmla="*/ 38 h 136"/>
                  <a:gd name="T26" fmla="*/ 31 w 149"/>
                  <a:gd name="T27" fmla="*/ 49 h 136"/>
                  <a:gd name="T28" fmla="*/ 46 w 149"/>
                  <a:gd name="T29" fmla="*/ 61 h 136"/>
                  <a:gd name="T30" fmla="*/ 46 w 149"/>
                  <a:gd name="T31" fmla="*/ 55 h 136"/>
                  <a:gd name="T32" fmla="*/ 41 w 149"/>
                  <a:gd name="T33" fmla="*/ 43 h 136"/>
                  <a:gd name="T34" fmla="*/ 47 w 149"/>
                  <a:gd name="T35" fmla="*/ 41 h 136"/>
                  <a:gd name="T36" fmla="*/ 34 w 149"/>
                  <a:gd name="T37" fmla="*/ 24 h 136"/>
                  <a:gd name="T38" fmla="*/ 38 w 149"/>
                  <a:gd name="T39" fmla="*/ 19 h 136"/>
                  <a:gd name="T40" fmla="*/ 45 w 149"/>
                  <a:gd name="T41" fmla="*/ 26 h 136"/>
                  <a:gd name="T42" fmla="*/ 49 w 149"/>
                  <a:gd name="T43" fmla="*/ 28 h 136"/>
                  <a:gd name="T44" fmla="*/ 45 w 149"/>
                  <a:gd name="T45" fmla="*/ 10 h 136"/>
                  <a:gd name="T46" fmla="*/ 50 w 149"/>
                  <a:gd name="T47" fmla="*/ 8 h 136"/>
                  <a:gd name="T48" fmla="*/ 53 w 149"/>
                  <a:gd name="T49" fmla="*/ 28 h 136"/>
                  <a:gd name="T50" fmla="*/ 67 w 149"/>
                  <a:gd name="T51" fmla="*/ 56 h 136"/>
                  <a:gd name="T52" fmla="*/ 68 w 149"/>
                  <a:gd name="T53" fmla="*/ 37 h 136"/>
                  <a:gd name="T54" fmla="*/ 70 w 149"/>
                  <a:gd name="T55" fmla="*/ 13 h 136"/>
                  <a:gd name="T56" fmla="*/ 77 w 149"/>
                  <a:gd name="T57" fmla="*/ 20 h 136"/>
                  <a:gd name="T58" fmla="*/ 73 w 149"/>
                  <a:gd name="T59" fmla="*/ 37 h 136"/>
                  <a:gd name="T60" fmla="*/ 85 w 149"/>
                  <a:gd name="T61" fmla="*/ 64 h 136"/>
                  <a:gd name="T62" fmla="*/ 97 w 149"/>
                  <a:gd name="T63" fmla="*/ 67 h 136"/>
                  <a:gd name="T64" fmla="*/ 100 w 149"/>
                  <a:gd name="T65" fmla="*/ 55 h 136"/>
                  <a:gd name="T66" fmla="*/ 106 w 149"/>
                  <a:gd name="T67" fmla="*/ 59 h 136"/>
                  <a:gd name="T68" fmla="*/ 105 w 149"/>
                  <a:gd name="T69" fmla="*/ 71 h 136"/>
                  <a:gd name="T70" fmla="*/ 142 w 149"/>
                  <a:gd name="T71" fmla="*/ 82 h 136"/>
                  <a:gd name="T72" fmla="*/ 148 w 149"/>
                  <a:gd name="T73" fmla="*/ 91 h 136"/>
                  <a:gd name="T74" fmla="*/ 132 w 149"/>
                  <a:gd name="T75" fmla="*/ 98 h 136"/>
                  <a:gd name="T76" fmla="*/ 133 w 149"/>
                  <a:gd name="T77" fmla="*/ 92 h 136"/>
                  <a:gd name="T78" fmla="*/ 109 w 149"/>
                  <a:gd name="T79" fmla="*/ 80 h 136"/>
                  <a:gd name="T80" fmla="*/ 109 w 149"/>
                  <a:gd name="T81" fmla="*/ 91 h 136"/>
                  <a:gd name="T82" fmla="*/ 113 w 149"/>
                  <a:gd name="T83" fmla="*/ 101 h 136"/>
                  <a:gd name="T84" fmla="*/ 101 w 149"/>
                  <a:gd name="T85" fmla="*/ 104 h 136"/>
                  <a:gd name="T86" fmla="*/ 97 w 149"/>
                  <a:gd name="T87" fmla="*/ 87 h 136"/>
                  <a:gd name="T88" fmla="*/ 76 w 149"/>
                  <a:gd name="T89" fmla="*/ 71 h 136"/>
                  <a:gd name="T90" fmla="*/ 81 w 149"/>
                  <a:gd name="T91" fmla="*/ 96 h 136"/>
                  <a:gd name="T92" fmla="*/ 91 w 149"/>
                  <a:gd name="T93" fmla="*/ 125 h 136"/>
                  <a:gd name="T94" fmla="*/ 86 w 149"/>
                  <a:gd name="T95" fmla="*/ 136 h 136"/>
                  <a:gd name="T96" fmla="*/ 76 w 149"/>
                  <a:gd name="T97" fmla="*/ 124 h 136"/>
                  <a:gd name="T98" fmla="*/ 70 w 149"/>
                  <a:gd name="T99" fmla="*/ 78 h 136"/>
                  <a:gd name="T100" fmla="*/ 57 w 149"/>
                  <a:gd name="T101" fmla="*/ 60 h 136"/>
                  <a:gd name="T102" fmla="*/ 55 w 149"/>
                  <a:gd name="T103" fmla="*/ 71 h 136"/>
                  <a:gd name="T104" fmla="*/ 56 w 149"/>
                  <a:gd name="T105" fmla="*/ 91 h 136"/>
                  <a:gd name="T106" fmla="*/ 47 w 149"/>
                  <a:gd name="T107" fmla="*/ 89 h 136"/>
                  <a:gd name="T108" fmla="*/ 41 w 149"/>
                  <a:gd name="T109" fmla="*/ 6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9" h="136">
                    <a:moveTo>
                      <a:pt x="32" y="60"/>
                    </a:moveTo>
                    <a:lnTo>
                      <a:pt x="31" y="60"/>
                    </a:lnTo>
                    <a:lnTo>
                      <a:pt x="29" y="59"/>
                    </a:lnTo>
                    <a:lnTo>
                      <a:pt x="29" y="58"/>
                    </a:lnTo>
                    <a:lnTo>
                      <a:pt x="28" y="58"/>
                    </a:lnTo>
                    <a:lnTo>
                      <a:pt x="27" y="58"/>
                    </a:lnTo>
                    <a:lnTo>
                      <a:pt x="27" y="59"/>
                    </a:lnTo>
                    <a:lnTo>
                      <a:pt x="26" y="62"/>
                    </a:lnTo>
                    <a:lnTo>
                      <a:pt x="25" y="64"/>
                    </a:lnTo>
                    <a:lnTo>
                      <a:pt x="25" y="66"/>
                    </a:lnTo>
                    <a:lnTo>
                      <a:pt x="24" y="66"/>
                    </a:lnTo>
                    <a:lnTo>
                      <a:pt x="24" y="67"/>
                    </a:lnTo>
                    <a:lnTo>
                      <a:pt x="23" y="67"/>
                    </a:lnTo>
                    <a:lnTo>
                      <a:pt x="21" y="66"/>
                    </a:lnTo>
                    <a:lnTo>
                      <a:pt x="20" y="66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8" y="64"/>
                    </a:lnTo>
                    <a:lnTo>
                      <a:pt x="18" y="63"/>
                    </a:lnTo>
                    <a:lnTo>
                      <a:pt x="18" y="62"/>
                    </a:lnTo>
                    <a:lnTo>
                      <a:pt x="19" y="59"/>
                    </a:lnTo>
                    <a:lnTo>
                      <a:pt x="19" y="58"/>
                    </a:lnTo>
                    <a:lnTo>
                      <a:pt x="19" y="57"/>
                    </a:lnTo>
                    <a:lnTo>
                      <a:pt x="19" y="56"/>
                    </a:lnTo>
                    <a:lnTo>
                      <a:pt x="18" y="56"/>
                    </a:lnTo>
                    <a:lnTo>
                      <a:pt x="16" y="55"/>
                    </a:lnTo>
                    <a:lnTo>
                      <a:pt x="13" y="55"/>
                    </a:lnTo>
                    <a:lnTo>
                      <a:pt x="9" y="54"/>
                    </a:lnTo>
                    <a:lnTo>
                      <a:pt x="8" y="53"/>
                    </a:lnTo>
                    <a:lnTo>
                      <a:pt x="7" y="52"/>
                    </a:lnTo>
                    <a:lnTo>
                      <a:pt x="5" y="52"/>
                    </a:lnTo>
                    <a:lnTo>
                      <a:pt x="3" y="51"/>
                    </a:lnTo>
                    <a:lnTo>
                      <a:pt x="2" y="51"/>
                    </a:lnTo>
                    <a:lnTo>
                      <a:pt x="1" y="50"/>
                    </a:lnTo>
                    <a:lnTo>
                      <a:pt x="1" y="49"/>
                    </a:lnTo>
                    <a:lnTo>
                      <a:pt x="0" y="46"/>
                    </a:lnTo>
                    <a:lnTo>
                      <a:pt x="1" y="43"/>
                    </a:lnTo>
                    <a:lnTo>
                      <a:pt x="1" y="41"/>
                    </a:lnTo>
                    <a:lnTo>
                      <a:pt x="1" y="39"/>
                    </a:lnTo>
                    <a:lnTo>
                      <a:pt x="1" y="38"/>
                    </a:lnTo>
                    <a:lnTo>
                      <a:pt x="2" y="37"/>
                    </a:lnTo>
                    <a:lnTo>
                      <a:pt x="3" y="35"/>
                    </a:lnTo>
                    <a:lnTo>
                      <a:pt x="4" y="35"/>
                    </a:lnTo>
                    <a:lnTo>
                      <a:pt x="5" y="34"/>
                    </a:lnTo>
                    <a:lnTo>
                      <a:pt x="5" y="34"/>
                    </a:lnTo>
                    <a:lnTo>
                      <a:pt x="6" y="34"/>
                    </a:lnTo>
                    <a:lnTo>
                      <a:pt x="7" y="34"/>
                    </a:lnTo>
                    <a:lnTo>
                      <a:pt x="9" y="34"/>
                    </a:lnTo>
                    <a:lnTo>
                      <a:pt x="9" y="34"/>
                    </a:lnTo>
                    <a:lnTo>
                      <a:pt x="10" y="34"/>
                    </a:lnTo>
                    <a:lnTo>
                      <a:pt x="11" y="35"/>
                    </a:lnTo>
                    <a:lnTo>
                      <a:pt x="12" y="35"/>
                    </a:lnTo>
                    <a:lnTo>
                      <a:pt x="13" y="37"/>
                    </a:lnTo>
                    <a:lnTo>
                      <a:pt x="16" y="39"/>
                    </a:lnTo>
                    <a:lnTo>
                      <a:pt x="19" y="42"/>
                    </a:lnTo>
                    <a:lnTo>
                      <a:pt x="20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2" y="42"/>
                    </a:lnTo>
                    <a:lnTo>
                      <a:pt x="21" y="39"/>
                    </a:lnTo>
                    <a:lnTo>
                      <a:pt x="21" y="35"/>
                    </a:lnTo>
                    <a:lnTo>
                      <a:pt x="19" y="30"/>
                    </a:lnTo>
                    <a:lnTo>
                      <a:pt x="17" y="26"/>
                    </a:lnTo>
                    <a:lnTo>
                      <a:pt x="14" y="19"/>
                    </a:lnTo>
                    <a:lnTo>
                      <a:pt x="11" y="14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8" y="8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3" y="3"/>
                    </a:lnTo>
                    <a:lnTo>
                      <a:pt x="24" y="4"/>
                    </a:lnTo>
                    <a:lnTo>
                      <a:pt x="24" y="6"/>
                    </a:lnTo>
                    <a:lnTo>
                      <a:pt x="24" y="9"/>
                    </a:lnTo>
                    <a:lnTo>
                      <a:pt x="24" y="13"/>
                    </a:lnTo>
                    <a:lnTo>
                      <a:pt x="25" y="17"/>
                    </a:lnTo>
                    <a:lnTo>
                      <a:pt x="27" y="23"/>
                    </a:lnTo>
                    <a:lnTo>
                      <a:pt x="27" y="28"/>
                    </a:lnTo>
                    <a:lnTo>
                      <a:pt x="28" y="32"/>
                    </a:lnTo>
                    <a:lnTo>
                      <a:pt x="29" y="38"/>
                    </a:lnTo>
                    <a:lnTo>
                      <a:pt x="29" y="41"/>
                    </a:lnTo>
                    <a:lnTo>
                      <a:pt x="29" y="45"/>
                    </a:lnTo>
                    <a:lnTo>
                      <a:pt x="29" y="46"/>
                    </a:lnTo>
                    <a:lnTo>
                      <a:pt x="29" y="47"/>
                    </a:lnTo>
                    <a:lnTo>
                      <a:pt x="29" y="48"/>
                    </a:lnTo>
                    <a:lnTo>
                      <a:pt x="30" y="49"/>
                    </a:lnTo>
                    <a:lnTo>
                      <a:pt x="31" y="49"/>
                    </a:lnTo>
                    <a:lnTo>
                      <a:pt x="32" y="49"/>
                    </a:lnTo>
                    <a:lnTo>
                      <a:pt x="33" y="50"/>
                    </a:lnTo>
                    <a:lnTo>
                      <a:pt x="36" y="52"/>
                    </a:lnTo>
                    <a:lnTo>
                      <a:pt x="39" y="55"/>
                    </a:lnTo>
                    <a:lnTo>
                      <a:pt x="41" y="57"/>
                    </a:lnTo>
                    <a:lnTo>
                      <a:pt x="44" y="59"/>
                    </a:lnTo>
                    <a:lnTo>
                      <a:pt x="46" y="61"/>
                    </a:lnTo>
                    <a:lnTo>
                      <a:pt x="46" y="61"/>
                    </a:lnTo>
                    <a:lnTo>
                      <a:pt x="47" y="61"/>
                    </a:lnTo>
                    <a:lnTo>
                      <a:pt x="47" y="60"/>
                    </a:lnTo>
                    <a:lnTo>
                      <a:pt x="47" y="59"/>
                    </a:lnTo>
                    <a:lnTo>
                      <a:pt x="47" y="57"/>
                    </a:lnTo>
                    <a:lnTo>
                      <a:pt x="47" y="56"/>
                    </a:lnTo>
                    <a:lnTo>
                      <a:pt x="46" y="55"/>
                    </a:lnTo>
                    <a:lnTo>
                      <a:pt x="46" y="54"/>
                    </a:lnTo>
                    <a:lnTo>
                      <a:pt x="44" y="51"/>
                    </a:lnTo>
                    <a:lnTo>
                      <a:pt x="41" y="47"/>
                    </a:lnTo>
                    <a:lnTo>
                      <a:pt x="41" y="46"/>
                    </a:lnTo>
                    <a:lnTo>
                      <a:pt x="41" y="44"/>
                    </a:lnTo>
                    <a:lnTo>
                      <a:pt x="41" y="43"/>
                    </a:lnTo>
                    <a:lnTo>
                      <a:pt x="41" y="43"/>
                    </a:lnTo>
                    <a:lnTo>
                      <a:pt x="41" y="42"/>
                    </a:lnTo>
                    <a:lnTo>
                      <a:pt x="41" y="42"/>
                    </a:lnTo>
                    <a:lnTo>
                      <a:pt x="44" y="42"/>
                    </a:lnTo>
                    <a:lnTo>
                      <a:pt x="46" y="42"/>
                    </a:lnTo>
                    <a:lnTo>
                      <a:pt x="47" y="42"/>
                    </a:lnTo>
                    <a:lnTo>
                      <a:pt x="47" y="42"/>
                    </a:lnTo>
                    <a:lnTo>
                      <a:pt x="47" y="41"/>
                    </a:lnTo>
                    <a:lnTo>
                      <a:pt x="46" y="40"/>
                    </a:lnTo>
                    <a:lnTo>
                      <a:pt x="44" y="37"/>
                    </a:lnTo>
                    <a:lnTo>
                      <a:pt x="41" y="34"/>
                    </a:lnTo>
                    <a:lnTo>
                      <a:pt x="38" y="30"/>
                    </a:lnTo>
                    <a:lnTo>
                      <a:pt x="37" y="28"/>
                    </a:lnTo>
                    <a:lnTo>
                      <a:pt x="35" y="26"/>
                    </a:lnTo>
                    <a:lnTo>
                      <a:pt x="34" y="24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4" y="21"/>
                    </a:lnTo>
                    <a:lnTo>
                      <a:pt x="35" y="19"/>
                    </a:lnTo>
                    <a:lnTo>
                      <a:pt x="36" y="19"/>
                    </a:lnTo>
                    <a:lnTo>
                      <a:pt x="37" y="19"/>
                    </a:lnTo>
                    <a:lnTo>
                      <a:pt x="38" y="19"/>
                    </a:lnTo>
                    <a:lnTo>
                      <a:pt x="39" y="19"/>
                    </a:lnTo>
                    <a:lnTo>
                      <a:pt x="41" y="20"/>
                    </a:lnTo>
                    <a:lnTo>
                      <a:pt x="41" y="22"/>
                    </a:lnTo>
                    <a:lnTo>
                      <a:pt x="42" y="23"/>
                    </a:lnTo>
                    <a:lnTo>
                      <a:pt x="44" y="25"/>
                    </a:lnTo>
                    <a:lnTo>
                      <a:pt x="44" y="26"/>
                    </a:lnTo>
                    <a:lnTo>
                      <a:pt x="45" y="26"/>
                    </a:lnTo>
                    <a:lnTo>
                      <a:pt x="45" y="27"/>
                    </a:lnTo>
                    <a:lnTo>
                      <a:pt x="46" y="27"/>
                    </a:lnTo>
                    <a:lnTo>
                      <a:pt x="47" y="28"/>
                    </a:lnTo>
                    <a:lnTo>
                      <a:pt x="48" y="29"/>
                    </a:lnTo>
                    <a:lnTo>
                      <a:pt x="49" y="29"/>
                    </a:lnTo>
                    <a:lnTo>
                      <a:pt x="49" y="28"/>
                    </a:lnTo>
                    <a:lnTo>
                      <a:pt x="49" y="28"/>
                    </a:lnTo>
                    <a:lnTo>
                      <a:pt x="49" y="26"/>
                    </a:lnTo>
                    <a:lnTo>
                      <a:pt x="48" y="23"/>
                    </a:lnTo>
                    <a:lnTo>
                      <a:pt x="46" y="19"/>
                    </a:lnTo>
                    <a:lnTo>
                      <a:pt x="45" y="16"/>
                    </a:lnTo>
                    <a:lnTo>
                      <a:pt x="45" y="14"/>
                    </a:lnTo>
                    <a:lnTo>
                      <a:pt x="45" y="13"/>
                    </a:lnTo>
                    <a:lnTo>
                      <a:pt x="45" y="10"/>
                    </a:lnTo>
                    <a:lnTo>
                      <a:pt x="46" y="8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50" y="8"/>
                    </a:lnTo>
                    <a:lnTo>
                      <a:pt x="51" y="10"/>
                    </a:lnTo>
                    <a:lnTo>
                      <a:pt x="51" y="12"/>
                    </a:lnTo>
                    <a:lnTo>
                      <a:pt x="52" y="15"/>
                    </a:lnTo>
                    <a:lnTo>
                      <a:pt x="53" y="18"/>
                    </a:lnTo>
                    <a:lnTo>
                      <a:pt x="53" y="22"/>
                    </a:lnTo>
                    <a:lnTo>
                      <a:pt x="53" y="26"/>
                    </a:lnTo>
                    <a:lnTo>
                      <a:pt x="53" y="28"/>
                    </a:lnTo>
                    <a:lnTo>
                      <a:pt x="53" y="30"/>
                    </a:lnTo>
                    <a:lnTo>
                      <a:pt x="53" y="32"/>
                    </a:lnTo>
                    <a:lnTo>
                      <a:pt x="56" y="37"/>
                    </a:lnTo>
                    <a:lnTo>
                      <a:pt x="60" y="44"/>
                    </a:lnTo>
                    <a:lnTo>
                      <a:pt x="64" y="51"/>
                    </a:lnTo>
                    <a:lnTo>
                      <a:pt x="66" y="55"/>
                    </a:lnTo>
                    <a:lnTo>
                      <a:pt x="67" y="56"/>
                    </a:lnTo>
                    <a:lnTo>
                      <a:pt x="68" y="56"/>
                    </a:lnTo>
                    <a:lnTo>
                      <a:pt x="68" y="56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8" y="47"/>
                    </a:lnTo>
                    <a:lnTo>
                      <a:pt x="68" y="37"/>
                    </a:lnTo>
                    <a:lnTo>
                      <a:pt x="68" y="30"/>
                    </a:lnTo>
                    <a:lnTo>
                      <a:pt x="68" y="26"/>
                    </a:lnTo>
                    <a:lnTo>
                      <a:pt x="68" y="22"/>
                    </a:lnTo>
                    <a:lnTo>
                      <a:pt x="68" y="19"/>
                    </a:lnTo>
                    <a:lnTo>
                      <a:pt x="69" y="16"/>
                    </a:lnTo>
                    <a:lnTo>
                      <a:pt x="70" y="14"/>
                    </a:lnTo>
                    <a:lnTo>
                      <a:pt x="70" y="13"/>
                    </a:lnTo>
                    <a:lnTo>
                      <a:pt x="71" y="13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3" y="14"/>
                    </a:lnTo>
                    <a:lnTo>
                      <a:pt x="76" y="15"/>
                    </a:lnTo>
                    <a:lnTo>
                      <a:pt x="77" y="18"/>
                    </a:lnTo>
                    <a:lnTo>
                      <a:pt x="77" y="20"/>
                    </a:lnTo>
                    <a:lnTo>
                      <a:pt x="77" y="22"/>
                    </a:lnTo>
                    <a:lnTo>
                      <a:pt x="77" y="25"/>
                    </a:lnTo>
                    <a:lnTo>
                      <a:pt x="76" y="26"/>
                    </a:lnTo>
                    <a:lnTo>
                      <a:pt x="74" y="29"/>
                    </a:lnTo>
                    <a:lnTo>
                      <a:pt x="74" y="30"/>
                    </a:lnTo>
                    <a:lnTo>
                      <a:pt x="73" y="34"/>
                    </a:lnTo>
                    <a:lnTo>
                      <a:pt x="73" y="37"/>
                    </a:lnTo>
                    <a:lnTo>
                      <a:pt x="73" y="40"/>
                    </a:lnTo>
                    <a:lnTo>
                      <a:pt x="73" y="47"/>
                    </a:lnTo>
                    <a:lnTo>
                      <a:pt x="73" y="52"/>
                    </a:lnTo>
                    <a:lnTo>
                      <a:pt x="74" y="56"/>
                    </a:lnTo>
                    <a:lnTo>
                      <a:pt x="74" y="58"/>
                    </a:lnTo>
                    <a:lnTo>
                      <a:pt x="78" y="60"/>
                    </a:lnTo>
                    <a:lnTo>
                      <a:pt x="85" y="64"/>
                    </a:lnTo>
                    <a:lnTo>
                      <a:pt x="89" y="66"/>
                    </a:lnTo>
                    <a:lnTo>
                      <a:pt x="92" y="67"/>
                    </a:lnTo>
                    <a:lnTo>
                      <a:pt x="94" y="67"/>
                    </a:lnTo>
                    <a:lnTo>
                      <a:pt x="95" y="67"/>
                    </a:lnTo>
                    <a:lnTo>
                      <a:pt x="96" y="67"/>
                    </a:lnTo>
                    <a:lnTo>
                      <a:pt x="97" y="67"/>
                    </a:lnTo>
                    <a:lnTo>
                      <a:pt x="97" y="67"/>
                    </a:lnTo>
                    <a:lnTo>
                      <a:pt x="97" y="66"/>
                    </a:lnTo>
                    <a:lnTo>
                      <a:pt x="97" y="63"/>
                    </a:lnTo>
                    <a:lnTo>
                      <a:pt x="97" y="59"/>
                    </a:lnTo>
                    <a:lnTo>
                      <a:pt x="97" y="58"/>
                    </a:lnTo>
                    <a:lnTo>
                      <a:pt x="98" y="56"/>
                    </a:lnTo>
                    <a:lnTo>
                      <a:pt x="99" y="55"/>
                    </a:lnTo>
                    <a:lnTo>
                      <a:pt x="100" y="55"/>
                    </a:lnTo>
                    <a:lnTo>
                      <a:pt x="101" y="55"/>
                    </a:lnTo>
                    <a:lnTo>
                      <a:pt x="102" y="55"/>
                    </a:lnTo>
                    <a:lnTo>
                      <a:pt x="104" y="55"/>
                    </a:lnTo>
                    <a:lnTo>
                      <a:pt x="105" y="56"/>
                    </a:lnTo>
                    <a:lnTo>
                      <a:pt x="105" y="57"/>
                    </a:lnTo>
                    <a:lnTo>
                      <a:pt x="105" y="58"/>
                    </a:lnTo>
                    <a:lnTo>
                      <a:pt x="106" y="59"/>
                    </a:lnTo>
                    <a:lnTo>
                      <a:pt x="106" y="59"/>
                    </a:lnTo>
                    <a:lnTo>
                      <a:pt x="105" y="63"/>
                    </a:lnTo>
                    <a:lnTo>
                      <a:pt x="105" y="66"/>
                    </a:lnTo>
                    <a:lnTo>
                      <a:pt x="104" y="67"/>
                    </a:lnTo>
                    <a:lnTo>
                      <a:pt x="104" y="69"/>
                    </a:lnTo>
                    <a:lnTo>
                      <a:pt x="105" y="71"/>
                    </a:lnTo>
                    <a:lnTo>
                      <a:pt x="105" y="71"/>
                    </a:lnTo>
                    <a:lnTo>
                      <a:pt x="110" y="73"/>
                    </a:lnTo>
                    <a:lnTo>
                      <a:pt x="120" y="75"/>
                    </a:lnTo>
                    <a:lnTo>
                      <a:pt x="129" y="78"/>
                    </a:lnTo>
                    <a:lnTo>
                      <a:pt x="135" y="79"/>
                    </a:lnTo>
                    <a:lnTo>
                      <a:pt x="137" y="80"/>
                    </a:lnTo>
                    <a:lnTo>
                      <a:pt x="140" y="81"/>
                    </a:lnTo>
                    <a:lnTo>
                      <a:pt x="142" y="82"/>
                    </a:lnTo>
                    <a:lnTo>
                      <a:pt x="145" y="84"/>
                    </a:lnTo>
                    <a:lnTo>
                      <a:pt x="147" y="86"/>
                    </a:lnTo>
                    <a:lnTo>
                      <a:pt x="149" y="87"/>
                    </a:lnTo>
                    <a:lnTo>
                      <a:pt x="149" y="88"/>
                    </a:lnTo>
                    <a:lnTo>
                      <a:pt x="149" y="89"/>
                    </a:lnTo>
                    <a:lnTo>
                      <a:pt x="148" y="90"/>
                    </a:lnTo>
                    <a:lnTo>
                      <a:pt x="148" y="91"/>
                    </a:lnTo>
                    <a:lnTo>
                      <a:pt x="144" y="95"/>
                    </a:lnTo>
                    <a:lnTo>
                      <a:pt x="140" y="97"/>
                    </a:lnTo>
                    <a:lnTo>
                      <a:pt x="137" y="98"/>
                    </a:lnTo>
                    <a:lnTo>
                      <a:pt x="135" y="99"/>
                    </a:lnTo>
                    <a:lnTo>
                      <a:pt x="133" y="98"/>
                    </a:lnTo>
                    <a:lnTo>
                      <a:pt x="133" y="98"/>
                    </a:lnTo>
                    <a:lnTo>
                      <a:pt x="132" y="98"/>
                    </a:lnTo>
                    <a:lnTo>
                      <a:pt x="132" y="97"/>
                    </a:lnTo>
                    <a:lnTo>
                      <a:pt x="132" y="96"/>
                    </a:lnTo>
                    <a:lnTo>
                      <a:pt x="133" y="95"/>
                    </a:lnTo>
                    <a:lnTo>
                      <a:pt x="133" y="95"/>
                    </a:lnTo>
                    <a:lnTo>
                      <a:pt x="133" y="94"/>
                    </a:lnTo>
                    <a:lnTo>
                      <a:pt x="133" y="93"/>
                    </a:lnTo>
                    <a:lnTo>
                      <a:pt x="133" y="92"/>
                    </a:lnTo>
                    <a:lnTo>
                      <a:pt x="131" y="91"/>
                    </a:lnTo>
                    <a:lnTo>
                      <a:pt x="129" y="90"/>
                    </a:lnTo>
                    <a:lnTo>
                      <a:pt x="126" y="88"/>
                    </a:lnTo>
                    <a:lnTo>
                      <a:pt x="122" y="87"/>
                    </a:lnTo>
                    <a:lnTo>
                      <a:pt x="115" y="83"/>
                    </a:lnTo>
                    <a:lnTo>
                      <a:pt x="110" y="81"/>
                    </a:lnTo>
                    <a:lnTo>
                      <a:pt x="109" y="80"/>
                    </a:lnTo>
                    <a:lnTo>
                      <a:pt x="107" y="80"/>
                    </a:lnTo>
                    <a:lnTo>
                      <a:pt x="107" y="80"/>
                    </a:lnTo>
                    <a:lnTo>
                      <a:pt x="106" y="80"/>
                    </a:lnTo>
                    <a:lnTo>
                      <a:pt x="106" y="83"/>
                    </a:lnTo>
                    <a:lnTo>
                      <a:pt x="107" y="86"/>
                    </a:lnTo>
                    <a:lnTo>
                      <a:pt x="108" y="89"/>
                    </a:lnTo>
                    <a:lnTo>
                      <a:pt x="109" y="91"/>
                    </a:lnTo>
                    <a:lnTo>
                      <a:pt x="110" y="92"/>
                    </a:lnTo>
                    <a:lnTo>
                      <a:pt x="113" y="95"/>
                    </a:lnTo>
                    <a:lnTo>
                      <a:pt x="113" y="97"/>
                    </a:lnTo>
                    <a:lnTo>
                      <a:pt x="113" y="99"/>
                    </a:lnTo>
                    <a:lnTo>
                      <a:pt x="113" y="99"/>
                    </a:lnTo>
                    <a:lnTo>
                      <a:pt x="113" y="100"/>
                    </a:lnTo>
                    <a:lnTo>
                      <a:pt x="113" y="101"/>
                    </a:lnTo>
                    <a:lnTo>
                      <a:pt x="112" y="102"/>
                    </a:lnTo>
                    <a:lnTo>
                      <a:pt x="109" y="103"/>
                    </a:lnTo>
                    <a:lnTo>
                      <a:pt x="108" y="104"/>
                    </a:lnTo>
                    <a:lnTo>
                      <a:pt x="105" y="104"/>
                    </a:lnTo>
                    <a:lnTo>
                      <a:pt x="104" y="104"/>
                    </a:lnTo>
                    <a:lnTo>
                      <a:pt x="102" y="104"/>
                    </a:lnTo>
                    <a:lnTo>
                      <a:pt x="101" y="104"/>
                    </a:lnTo>
                    <a:lnTo>
                      <a:pt x="100" y="103"/>
                    </a:lnTo>
                    <a:lnTo>
                      <a:pt x="100" y="103"/>
                    </a:lnTo>
                    <a:lnTo>
                      <a:pt x="100" y="100"/>
                    </a:lnTo>
                    <a:lnTo>
                      <a:pt x="100" y="99"/>
                    </a:lnTo>
                    <a:lnTo>
                      <a:pt x="100" y="96"/>
                    </a:lnTo>
                    <a:lnTo>
                      <a:pt x="98" y="91"/>
                    </a:lnTo>
                    <a:lnTo>
                      <a:pt x="97" y="87"/>
                    </a:lnTo>
                    <a:lnTo>
                      <a:pt x="97" y="83"/>
                    </a:lnTo>
                    <a:lnTo>
                      <a:pt x="97" y="79"/>
                    </a:lnTo>
                    <a:lnTo>
                      <a:pt x="97" y="77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6" y="71"/>
                    </a:lnTo>
                    <a:lnTo>
                      <a:pt x="76" y="71"/>
                    </a:lnTo>
                    <a:lnTo>
                      <a:pt x="76" y="72"/>
                    </a:lnTo>
                    <a:lnTo>
                      <a:pt x="76" y="74"/>
                    </a:lnTo>
                    <a:lnTo>
                      <a:pt x="77" y="79"/>
                    </a:lnTo>
                    <a:lnTo>
                      <a:pt x="78" y="87"/>
                    </a:lnTo>
                    <a:lnTo>
                      <a:pt x="79" y="91"/>
                    </a:lnTo>
                    <a:lnTo>
                      <a:pt x="81" y="96"/>
                    </a:lnTo>
                    <a:lnTo>
                      <a:pt x="82" y="101"/>
                    </a:lnTo>
                    <a:lnTo>
                      <a:pt x="84" y="106"/>
                    </a:lnTo>
                    <a:lnTo>
                      <a:pt x="87" y="115"/>
                    </a:lnTo>
                    <a:lnTo>
                      <a:pt x="90" y="120"/>
                    </a:lnTo>
                    <a:lnTo>
                      <a:pt x="90" y="122"/>
                    </a:lnTo>
                    <a:lnTo>
                      <a:pt x="91" y="123"/>
                    </a:lnTo>
                    <a:lnTo>
                      <a:pt x="91" y="125"/>
                    </a:lnTo>
                    <a:lnTo>
                      <a:pt x="91" y="127"/>
                    </a:lnTo>
                    <a:lnTo>
                      <a:pt x="90" y="130"/>
                    </a:lnTo>
                    <a:lnTo>
                      <a:pt x="89" y="132"/>
                    </a:lnTo>
                    <a:lnTo>
                      <a:pt x="89" y="134"/>
                    </a:lnTo>
                    <a:lnTo>
                      <a:pt x="88" y="135"/>
                    </a:lnTo>
                    <a:lnTo>
                      <a:pt x="86" y="136"/>
                    </a:lnTo>
                    <a:lnTo>
                      <a:pt x="86" y="136"/>
                    </a:lnTo>
                    <a:lnTo>
                      <a:pt x="85" y="136"/>
                    </a:lnTo>
                    <a:lnTo>
                      <a:pt x="85" y="136"/>
                    </a:lnTo>
                    <a:lnTo>
                      <a:pt x="82" y="135"/>
                    </a:lnTo>
                    <a:lnTo>
                      <a:pt x="79" y="134"/>
                    </a:lnTo>
                    <a:lnTo>
                      <a:pt x="77" y="131"/>
                    </a:lnTo>
                    <a:lnTo>
                      <a:pt x="77" y="127"/>
                    </a:lnTo>
                    <a:lnTo>
                      <a:pt x="76" y="124"/>
                    </a:lnTo>
                    <a:lnTo>
                      <a:pt x="75" y="121"/>
                    </a:lnTo>
                    <a:lnTo>
                      <a:pt x="73" y="114"/>
                    </a:lnTo>
                    <a:lnTo>
                      <a:pt x="73" y="106"/>
                    </a:lnTo>
                    <a:lnTo>
                      <a:pt x="72" y="99"/>
                    </a:lnTo>
                    <a:lnTo>
                      <a:pt x="72" y="91"/>
                    </a:lnTo>
                    <a:lnTo>
                      <a:pt x="71" y="84"/>
                    </a:lnTo>
                    <a:lnTo>
                      <a:pt x="70" y="78"/>
                    </a:lnTo>
                    <a:lnTo>
                      <a:pt x="70" y="73"/>
                    </a:lnTo>
                    <a:lnTo>
                      <a:pt x="69" y="70"/>
                    </a:lnTo>
                    <a:lnTo>
                      <a:pt x="69" y="67"/>
                    </a:lnTo>
                    <a:lnTo>
                      <a:pt x="69" y="67"/>
                    </a:lnTo>
                    <a:lnTo>
                      <a:pt x="67" y="66"/>
                    </a:lnTo>
                    <a:lnTo>
                      <a:pt x="62" y="63"/>
                    </a:lnTo>
                    <a:lnTo>
                      <a:pt x="57" y="60"/>
                    </a:lnTo>
                    <a:lnTo>
                      <a:pt x="55" y="59"/>
                    </a:lnTo>
                    <a:lnTo>
                      <a:pt x="54" y="59"/>
                    </a:lnTo>
                    <a:lnTo>
                      <a:pt x="54" y="59"/>
                    </a:lnTo>
                    <a:lnTo>
                      <a:pt x="54" y="60"/>
                    </a:lnTo>
                    <a:lnTo>
                      <a:pt x="54" y="62"/>
                    </a:lnTo>
                    <a:lnTo>
                      <a:pt x="54" y="67"/>
                    </a:lnTo>
                    <a:lnTo>
                      <a:pt x="55" y="71"/>
                    </a:lnTo>
                    <a:lnTo>
                      <a:pt x="55" y="75"/>
                    </a:lnTo>
                    <a:lnTo>
                      <a:pt x="55" y="79"/>
                    </a:lnTo>
                    <a:lnTo>
                      <a:pt x="57" y="83"/>
                    </a:lnTo>
                    <a:lnTo>
                      <a:pt x="57" y="86"/>
                    </a:lnTo>
                    <a:lnTo>
                      <a:pt x="57" y="87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2"/>
                    </a:lnTo>
                    <a:lnTo>
                      <a:pt x="49" y="92"/>
                    </a:lnTo>
                    <a:lnTo>
                      <a:pt x="49" y="91"/>
                    </a:lnTo>
                    <a:lnTo>
                      <a:pt x="48" y="90"/>
                    </a:lnTo>
                    <a:lnTo>
                      <a:pt x="47" y="89"/>
                    </a:lnTo>
                    <a:lnTo>
                      <a:pt x="47" y="87"/>
                    </a:lnTo>
                    <a:lnTo>
                      <a:pt x="46" y="85"/>
                    </a:lnTo>
                    <a:lnTo>
                      <a:pt x="46" y="78"/>
                    </a:lnTo>
                    <a:lnTo>
                      <a:pt x="46" y="73"/>
                    </a:lnTo>
                    <a:lnTo>
                      <a:pt x="45" y="71"/>
                    </a:lnTo>
                    <a:lnTo>
                      <a:pt x="44" y="71"/>
                    </a:lnTo>
                    <a:lnTo>
                      <a:pt x="41" y="68"/>
                    </a:lnTo>
                    <a:lnTo>
                      <a:pt x="38" y="66"/>
                    </a:lnTo>
                    <a:lnTo>
                      <a:pt x="35" y="63"/>
                    </a:lnTo>
                    <a:lnTo>
                      <a:pt x="32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ṣľîḓe">
                <a:extLst>
                  <a:ext uri="{FF2B5EF4-FFF2-40B4-BE49-F238E27FC236}">
                    <a16:creationId xmlns:a16="http://schemas.microsoft.com/office/drawing/2014/main" id="{B22289D3-8FFD-8B42-BDDB-ABD23F46AA51}"/>
                  </a:ext>
                </a:extLst>
              </p:cNvPr>
              <p:cNvSpPr/>
              <p:nvPr/>
            </p:nvSpPr>
            <p:spPr bwMode="auto">
              <a:xfrm>
                <a:off x="2330451" y="2909888"/>
                <a:ext cx="60325" cy="63500"/>
              </a:xfrm>
              <a:custGeom>
                <a:avLst/>
                <a:gdLst>
                  <a:gd name="T0" fmla="*/ 0 w 38"/>
                  <a:gd name="T1" fmla="*/ 4 h 40"/>
                  <a:gd name="T2" fmla="*/ 0 w 38"/>
                  <a:gd name="T3" fmla="*/ 4 h 40"/>
                  <a:gd name="T4" fmla="*/ 1 w 38"/>
                  <a:gd name="T5" fmla="*/ 2 h 40"/>
                  <a:gd name="T6" fmla="*/ 2 w 38"/>
                  <a:gd name="T7" fmla="*/ 1 h 40"/>
                  <a:gd name="T8" fmla="*/ 2 w 38"/>
                  <a:gd name="T9" fmla="*/ 1 h 40"/>
                  <a:gd name="T10" fmla="*/ 3 w 38"/>
                  <a:gd name="T11" fmla="*/ 0 h 40"/>
                  <a:gd name="T12" fmla="*/ 5 w 38"/>
                  <a:gd name="T13" fmla="*/ 0 h 40"/>
                  <a:gd name="T14" fmla="*/ 6 w 38"/>
                  <a:gd name="T15" fmla="*/ 0 h 40"/>
                  <a:gd name="T16" fmla="*/ 8 w 38"/>
                  <a:gd name="T17" fmla="*/ 1 h 40"/>
                  <a:gd name="T18" fmla="*/ 10 w 38"/>
                  <a:gd name="T19" fmla="*/ 3 h 40"/>
                  <a:gd name="T20" fmla="*/ 13 w 38"/>
                  <a:gd name="T21" fmla="*/ 4 h 40"/>
                  <a:gd name="T22" fmla="*/ 18 w 38"/>
                  <a:gd name="T23" fmla="*/ 8 h 40"/>
                  <a:gd name="T24" fmla="*/ 24 w 38"/>
                  <a:gd name="T25" fmla="*/ 12 h 40"/>
                  <a:gd name="T26" fmla="*/ 29 w 38"/>
                  <a:gd name="T27" fmla="*/ 17 h 40"/>
                  <a:gd name="T28" fmla="*/ 34 w 38"/>
                  <a:gd name="T29" fmla="*/ 22 h 40"/>
                  <a:gd name="T30" fmla="*/ 35 w 38"/>
                  <a:gd name="T31" fmla="*/ 24 h 40"/>
                  <a:gd name="T32" fmla="*/ 36 w 38"/>
                  <a:gd name="T33" fmla="*/ 26 h 40"/>
                  <a:gd name="T34" fmla="*/ 38 w 38"/>
                  <a:gd name="T35" fmla="*/ 28 h 40"/>
                  <a:gd name="T36" fmla="*/ 38 w 38"/>
                  <a:gd name="T37" fmla="*/ 28 h 40"/>
                  <a:gd name="T38" fmla="*/ 36 w 38"/>
                  <a:gd name="T39" fmla="*/ 31 h 40"/>
                  <a:gd name="T40" fmla="*/ 33 w 38"/>
                  <a:gd name="T41" fmla="*/ 35 h 40"/>
                  <a:gd name="T42" fmla="*/ 31 w 38"/>
                  <a:gd name="T43" fmla="*/ 37 h 40"/>
                  <a:gd name="T44" fmla="*/ 30 w 38"/>
                  <a:gd name="T45" fmla="*/ 39 h 40"/>
                  <a:gd name="T46" fmla="*/ 28 w 38"/>
                  <a:gd name="T47" fmla="*/ 40 h 40"/>
                  <a:gd name="T48" fmla="*/ 26 w 38"/>
                  <a:gd name="T49" fmla="*/ 40 h 40"/>
                  <a:gd name="T50" fmla="*/ 26 w 38"/>
                  <a:gd name="T51" fmla="*/ 39 h 40"/>
                  <a:gd name="T52" fmla="*/ 25 w 38"/>
                  <a:gd name="T53" fmla="*/ 39 h 40"/>
                  <a:gd name="T54" fmla="*/ 24 w 38"/>
                  <a:gd name="T55" fmla="*/ 37 h 40"/>
                  <a:gd name="T56" fmla="*/ 23 w 38"/>
                  <a:gd name="T57" fmla="*/ 36 h 40"/>
                  <a:gd name="T58" fmla="*/ 22 w 38"/>
                  <a:gd name="T59" fmla="*/ 33 h 40"/>
                  <a:gd name="T60" fmla="*/ 20 w 38"/>
                  <a:gd name="T61" fmla="*/ 30 h 40"/>
                  <a:gd name="T62" fmla="*/ 18 w 38"/>
                  <a:gd name="T63" fmla="*/ 27 h 40"/>
                  <a:gd name="T64" fmla="*/ 15 w 38"/>
                  <a:gd name="T65" fmla="*/ 23 h 40"/>
                  <a:gd name="T66" fmla="*/ 14 w 38"/>
                  <a:gd name="T67" fmla="*/ 20 h 40"/>
                  <a:gd name="T68" fmla="*/ 10 w 38"/>
                  <a:gd name="T69" fmla="*/ 16 h 40"/>
                  <a:gd name="T70" fmla="*/ 5 w 38"/>
                  <a:gd name="T71" fmla="*/ 10 h 40"/>
                  <a:gd name="T72" fmla="*/ 0 w 38"/>
                  <a:gd name="T7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" h="40">
                    <a:moveTo>
                      <a:pt x="0" y="4"/>
                    </a:moveTo>
                    <a:lnTo>
                      <a:pt x="0" y="4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10" y="3"/>
                    </a:lnTo>
                    <a:lnTo>
                      <a:pt x="13" y="4"/>
                    </a:lnTo>
                    <a:lnTo>
                      <a:pt x="18" y="8"/>
                    </a:lnTo>
                    <a:lnTo>
                      <a:pt x="24" y="12"/>
                    </a:lnTo>
                    <a:lnTo>
                      <a:pt x="29" y="17"/>
                    </a:lnTo>
                    <a:lnTo>
                      <a:pt x="34" y="22"/>
                    </a:lnTo>
                    <a:lnTo>
                      <a:pt x="35" y="24"/>
                    </a:lnTo>
                    <a:lnTo>
                      <a:pt x="36" y="26"/>
                    </a:lnTo>
                    <a:lnTo>
                      <a:pt x="38" y="28"/>
                    </a:lnTo>
                    <a:lnTo>
                      <a:pt x="38" y="28"/>
                    </a:lnTo>
                    <a:lnTo>
                      <a:pt x="36" y="31"/>
                    </a:lnTo>
                    <a:lnTo>
                      <a:pt x="33" y="35"/>
                    </a:lnTo>
                    <a:lnTo>
                      <a:pt x="31" y="37"/>
                    </a:lnTo>
                    <a:lnTo>
                      <a:pt x="30" y="39"/>
                    </a:lnTo>
                    <a:lnTo>
                      <a:pt x="28" y="40"/>
                    </a:lnTo>
                    <a:lnTo>
                      <a:pt x="26" y="40"/>
                    </a:lnTo>
                    <a:lnTo>
                      <a:pt x="26" y="39"/>
                    </a:lnTo>
                    <a:lnTo>
                      <a:pt x="25" y="39"/>
                    </a:lnTo>
                    <a:lnTo>
                      <a:pt x="24" y="37"/>
                    </a:lnTo>
                    <a:lnTo>
                      <a:pt x="23" y="36"/>
                    </a:lnTo>
                    <a:lnTo>
                      <a:pt x="22" y="33"/>
                    </a:lnTo>
                    <a:lnTo>
                      <a:pt x="20" y="30"/>
                    </a:lnTo>
                    <a:lnTo>
                      <a:pt x="18" y="27"/>
                    </a:lnTo>
                    <a:lnTo>
                      <a:pt x="15" y="23"/>
                    </a:lnTo>
                    <a:lnTo>
                      <a:pt x="14" y="20"/>
                    </a:lnTo>
                    <a:lnTo>
                      <a:pt x="10" y="16"/>
                    </a:lnTo>
                    <a:lnTo>
                      <a:pt x="5" y="1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ṡlide">
                <a:extLst>
                  <a:ext uri="{FF2B5EF4-FFF2-40B4-BE49-F238E27FC236}">
                    <a16:creationId xmlns:a16="http://schemas.microsoft.com/office/drawing/2014/main" id="{C29C7F64-407C-DF4D-9B3E-957A065CAB30}"/>
                  </a:ext>
                </a:extLst>
              </p:cNvPr>
              <p:cNvSpPr/>
              <p:nvPr/>
            </p:nvSpPr>
            <p:spPr bwMode="auto">
              <a:xfrm>
                <a:off x="2266951" y="2749551"/>
                <a:ext cx="204788" cy="173038"/>
              </a:xfrm>
              <a:custGeom>
                <a:avLst/>
                <a:gdLst>
                  <a:gd name="T0" fmla="*/ 17 w 129"/>
                  <a:gd name="T1" fmla="*/ 93 h 109"/>
                  <a:gd name="T2" fmla="*/ 11 w 129"/>
                  <a:gd name="T3" fmla="*/ 93 h 109"/>
                  <a:gd name="T4" fmla="*/ 3 w 129"/>
                  <a:gd name="T5" fmla="*/ 95 h 109"/>
                  <a:gd name="T6" fmla="*/ 5 w 129"/>
                  <a:gd name="T7" fmla="*/ 86 h 109"/>
                  <a:gd name="T8" fmla="*/ 13 w 129"/>
                  <a:gd name="T9" fmla="*/ 60 h 109"/>
                  <a:gd name="T10" fmla="*/ 16 w 129"/>
                  <a:gd name="T11" fmla="*/ 44 h 109"/>
                  <a:gd name="T12" fmla="*/ 4 w 129"/>
                  <a:gd name="T13" fmla="*/ 21 h 109"/>
                  <a:gd name="T14" fmla="*/ 1 w 129"/>
                  <a:gd name="T15" fmla="*/ 15 h 109"/>
                  <a:gd name="T16" fmla="*/ 22 w 129"/>
                  <a:gd name="T17" fmla="*/ 17 h 109"/>
                  <a:gd name="T18" fmla="*/ 27 w 129"/>
                  <a:gd name="T19" fmla="*/ 9 h 109"/>
                  <a:gd name="T20" fmla="*/ 35 w 129"/>
                  <a:gd name="T21" fmla="*/ 17 h 109"/>
                  <a:gd name="T22" fmla="*/ 33 w 129"/>
                  <a:gd name="T23" fmla="*/ 37 h 109"/>
                  <a:gd name="T24" fmla="*/ 37 w 129"/>
                  <a:gd name="T25" fmla="*/ 64 h 109"/>
                  <a:gd name="T26" fmla="*/ 42 w 129"/>
                  <a:gd name="T27" fmla="*/ 73 h 109"/>
                  <a:gd name="T28" fmla="*/ 46 w 129"/>
                  <a:gd name="T29" fmla="*/ 65 h 109"/>
                  <a:gd name="T30" fmla="*/ 47 w 129"/>
                  <a:gd name="T31" fmla="*/ 50 h 109"/>
                  <a:gd name="T32" fmla="*/ 45 w 129"/>
                  <a:gd name="T33" fmla="*/ 42 h 109"/>
                  <a:gd name="T34" fmla="*/ 46 w 129"/>
                  <a:gd name="T35" fmla="*/ 36 h 109"/>
                  <a:gd name="T36" fmla="*/ 52 w 129"/>
                  <a:gd name="T37" fmla="*/ 16 h 109"/>
                  <a:gd name="T38" fmla="*/ 58 w 129"/>
                  <a:gd name="T39" fmla="*/ 1 h 109"/>
                  <a:gd name="T40" fmla="*/ 66 w 129"/>
                  <a:gd name="T41" fmla="*/ 8 h 109"/>
                  <a:gd name="T42" fmla="*/ 101 w 129"/>
                  <a:gd name="T43" fmla="*/ 50 h 109"/>
                  <a:gd name="T44" fmla="*/ 128 w 129"/>
                  <a:gd name="T45" fmla="*/ 82 h 109"/>
                  <a:gd name="T46" fmla="*/ 122 w 129"/>
                  <a:gd name="T47" fmla="*/ 89 h 109"/>
                  <a:gd name="T48" fmla="*/ 96 w 129"/>
                  <a:gd name="T49" fmla="*/ 90 h 109"/>
                  <a:gd name="T50" fmla="*/ 102 w 129"/>
                  <a:gd name="T51" fmla="*/ 86 h 109"/>
                  <a:gd name="T52" fmla="*/ 110 w 129"/>
                  <a:gd name="T53" fmla="*/ 80 h 109"/>
                  <a:gd name="T54" fmla="*/ 78 w 129"/>
                  <a:gd name="T55" fmla="*/ 41 h 109"/>
                  <a:gd name="T56" fmla="*/ 59 w 129"/>
                  <a:gd name="T57" fmla="*/ 13 h 109"/>
                  <a:gd name="T58" fmla="*/ 55 w 129"/>
                  <a:gd name="T59" fmla="*/ 28 h 109"/>
                  <a:gd name="T60" fmla="*/ 58 w 129"/>
                  <a:gd name="T61" fmla="*/ 35 h 109"/>
                  <a:gd name="T62" fmla="*/ 63 w 129"/>
                  <a:gd name="T63" fmla="*/ 41 h 109"/>
                  <a:gd name="T64" fmla="*/ 56 w 129"/>
                  <a:gd name="T65" fmla="*/ 58 h 109"/>
                  <a:gd name="T66" fmla="*/ 58 w 129"/>
                  <a:gd name="T67" fmla="*/ 71 h 109"/>
                  <a:gd name="T68" fmla="*/ 56 w 129"/>
                  <a:gd name="T69" fmla="*/ 77 h 109"/>
                  <a:gd name="T70" fmla="*/ 43 w 129"/>
                  <a:gd name="T71" fmla="*/ 96 h 109"/>
                  <a:gd name="T72" fmla="*/ 39 w 129"/>
                  <a:gd name="T73" fmla="*/ 97 h 109"/>
                  <a:gd name="T74" fmla="*/ 42 w 129"/>
                  <a:gd name="T75" fmla="*/ 80 h 109"/>
                  <a:gd name="T76" fmla="*/ 37 w 129"/>
                  <a:gd name="T77" fmla="*/ 73 h 109"/>
                  <a:gd name="T78" fmla="*/ 28 w 129"/>
                  <a:gd name="T79" fmla="*/ 57 h 109"/>
                  <a:gd name="T80" fmla="*/ 22 w 129"/>
                  <a:gd name="T81" fmla="*/ 66 h 109"/>
                  <a:gd name="T82" fmla="*/ 70 w 129"/>
                  <a:gd name="T83" fmla="*/ 90 h 109"/>
                  <a:gd name="T84" fmla="*/ 72 w 129"/>
                  <a:gd name="T85" fmla="*/ 107 h 109"/>
                  <a:gd name="T86" fmla="*/ 79 w 129"/>
                  <a:gd name="T87" fmla="*/ 101 h 109"/>
                  <a:gd name="T88" fmla="*/ 87 w 129"/>
                  <a:gd name="T89" fmla="*/ 107 h 109"/>
                  <a:gd name="T90" fmla="*/ 96 w 129"/>
                  <a:gd name="T91" fmla="*/ 109 h 109"/>
                  <a:gd name="T92" fmla="*/ 100 w 129"/>
                  <a:gd name="T93" fmla="*/ 106 h 109"/>
                  <a:gd name="T94" fmla="*/ 88 w 129"/>
                  <a:gd name="T95" fmla="*/ 89 h 109"/>
                  <a:gd name="T96" fmla="*/ 86 w 129"/>
                  <a:gd name="T97" fmla="*/ 73 h 109"/>
                  <a:gd name="T98" fmla="*/ 80 w 129"/>
                  <a:gd name="T99" fmla="*/ 77 h 109"/>
                  <a:gd name="T100" fmla="*/ 70 w 129"/>
                  <a:gd name="T101" fmla="*/ 90 h 109"/>
                  <a:gd name="T102" fmla="*/ 69 w 129"/>
                  <a:gd name="T103" fmla="*/ 82 h 109"/>
                  <a:gd name="T104" fmla="*/ 75 w 129"/>
                  <a:gd name="T105" fmla="*/ 70 h 109"/>
                  <a:gd name="T106" fmla="*/ 71 w 129"/>
                  <a:gd name="T107" fmla="*/ 67 h 109"/>
                  <a:gd name="T108" fmla="*/ 65 w 129"/>
                  <a:gd name="T109" fmla="*/ 71 h 109"/>
                  <a:gd name="T110" fmla="*/ 62 w 129"/>
                  <a:gd name="T111" fmla="*/ 77 h 109"/>
                  <a:gd name="T112" fmla="*/ 58 w 129"/>
                  <a:gd name="T113" fmla="*/ 85 h 109"/>
                  <a:gd name="T114" fmla="*/ 62 w 129"/>
                  <a:gd name="T115" fmla="*/ 8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" h="109">
                    <a:moveTo>
                      <a:pt x="19" y="83"/>
                    </a:moveTo>
                    <a:lnTo>
                      <a:pt x="19" y="84"/>
                    </a:lnTo>
                    <a:lnTo>
                      <a:pt x="18" y="86"/>
                    </a:lnTo>
                    <a:lnTo>
                      <a:pt x="18" y="89"/>
                    </a:lnTo>
                    <a:lnTo>
                      <a:pt x="18" y="91"/>
                    </a:lnTo>
                    <a:lnTo>
                      <a:pt x="17" y="93"/>
                    </a:lnTo>
                    <a:lnTo>
                      <a:pt x="14" y="93"/>
                    </a:lnTo>
                    <a:lnTo>
                      <a:pt x="14" y="93"/>
                    </a:lnTo>
                    <a:lnTo>
                      <a:pt x="12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0" y="94"/>
                    </a:lnTo>
                    <a:lnTo>
                      <a:pt x="10" y="95"/>
                    </a:lnTo>
                    <a:lnTo>
                      <a:pt x="8" y="95"/>
                    </a:lnTo>
                    <a:lnTo>
                      <a:pt x="6" y="95"/>
                    </a:lnTo>
                    <a:lnTo>
                      <a:pt x="5" y="95"/>
                    </a:lnTo>
                    <a:lnTo>
                      <a:pt x="3" y="95"/>
                    </a:lnTo>
                    <a:lnTo>
                      <a:pt x="2" y="94"/>
                    </a:lnTo>
                    <a:lnTo>
                      <a:pt x="2" y="93"/>
                    </a:lnTo>
                    <a:lnTo>
                      <a:pt x="1" y="93"/>
                    </a:lnTo>
                    <a:lnTo>
                      <a:pt x="2" y="92"/>
                    </a:lnTo>
                    <a:lnTo>
                      <a:pt x="2" y="91"/>
                    </a:lnTo>
                    <a:lnTo>
                      <a:pt x="5" y="86"/>
                    </a:lnTo>
                    <a:lnTo>
                      <a:pt x="7" y="84"/>
                    </a:lnTo>
                    <a:lnTo>
                      <a:pt x="8" y="80"/>
                    </a:lnTo>
                    <a:lnTo>
                      <a:pt x="10" y="75"/>
                    </a:lnTo>
                    <a:lnTo>
                      <a:pt x="11" y="69"/>
                    </a:lnTo>
                    <a:lnTo>
                      <a:pt x="12" y="65"/>
                    </a:lnTo>
                    <a:lnTo>
                      <a:pt x="13" y="60"/>
                    </a:lnTo>
                    <a:lnTo>
                      <a:pt x="14" y="54"/>
                    </a:lnTo>
                    <a:lnTo>
                      <a:pt x="16" y="50"/>
                    </a:lnTo>
                    <a:lnTo>
                      <a:pt x="17" y="49"/>
                    </a:lnTo>
                    <a:lnTo>
                      <a:pt x="17" y="48"/>
                    </a:lnTo>
                    <a:lnTo>
                      <a:pt x="17" y="45"/>
                    </a:lnTo>
                    <a:lnTo>
                      <a:pt x="16" y="44"/>
                    </a:lnTo>
                    <a:lnTo>
                      <a:pt x="15" y="42"/>
                    </a:lnTo>
                    <a:lnTo>
                      <a:pt x="14" y="40"/>
                    </a:lnTo>
                    <a:lnTo>
                      <a:pt x="13" y="37"/>
                    </a:lnTo>
                    <a:lnTo>
                      <a:pt x="9" y="30"/>
                    </a:lnTo>
                    <a:lnTo>
                      <a:pt x="5" y="25"/>
                    </a:lnTo>
                    <a:lnTo>
                      <a:pt x="4" y="21"/>
                    </a:lnTo>
                    <a:lnTo>
                      <a:pt x="1" y="19"/>
                    </a:lnTo>
                    <a:lnTo>
                      <a:pt x="1" y="17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5" y="15"/>
                    </a:lnTo>
                    <a:lnTo>
                      <a:pt x="12" y="16"/>
                    </a:lnTo>
                    <a:lnTo>
                      <a:pt x="18" y="17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3" y="17"/>
                    </a:lnTo>
                    <a:lnTo>
                      <a:pt x="24" y="17"/>
                    </a:lnTo>
                    <a:lnTo>
                      <a:pt x="25" y="15"/>
                    </a:lnTo>
                    <a:lnTo>
                      <a:pt x="26" y="12"/>
                    </a:lnTo>
                    <a:lnTo>
                      <a:pt x="26" y="9"/>
                    </a:lnTo>
                    <a:lnTo>
                      <a:pt x="27" y="9"/>
                    </a:lnTo>
                    <a:lnTo>
                      <a:pt x="28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12"/>
                    </a:lnTo>
                    <a:lnTo>
                      <a:pt x="34" y="15"/>
                    </a:lnTo>
                    <a:lnTo>
                      <a:pt x="35" y="17"/>
                    </a:lnTo>
                    <a:lnTo>
                      <a:pt x="36" y="20"/>
                    </a:lnTo>
                    <a:lnTo>
                      <a:pt x="36" y="22"/>
                    </a:lnTo>
                    <a:lnTo>
                      <a:pt x="35" y="25"/>
                    </a:lnTo>
                    <a:lnTo>
                      <a:pt x="34" y="30"/>
                    </a:lnTo>
                    <a:lnTo>
                      <a:pt x="33" y="36"/>
                    </a:lnTo>
                    <a:lnTo>
                      <a:pt x="33" y="37"/>
                    </a:lnTo>
                    <a:lnTo>
                      <a:pt x="33" y="41"/>
                    </a:lnTo>
                    <a:lnTo>
                      <a:pt x="34" y="44"/>
                    </a:lnTo>
                    <a:lnTo>
                      <a:pt x="34" y="47"/>
                    </a:lnTo>
                    <a:lnTo>
                      <a:pt x="35" y="54"/>
                    </a:lnTo>
                    <a:lnTo>
                      <a:pt x="37" y="60"/>
                    </a:lnTo>
                    <a:lnTo>
                      <a:pt x="37" y="64"/>
                    </a:lnTo>
                    <a:lnTo>
                      <a:pt x="38" y="65"/>
                    </a:lnTo>
                    <a:lnTo>
                      <a:pt x="39" y="67"/>
                    </a:lnTo>
                    <a:lnTo>
                      <a:pt x="40" y="70"/>
                    </a:lnTo>
                    <a:lnTo>
                      <a:pt x="41" y="71"/>
                    </a:lnTo>
                    <a:lnTo>
                      <a:pt x="41" y="72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1"/>
                    </a:lnTo>
                    <a:lnTo>
                      <a:pt x="44" y="70"/>
                    </a:lnTo>
                    <a:lnTo>
                      <a:pt x="45" y="69"/>
                    </a:lnTo>
                    <a:lnTo>
                      <a:pt x="46" y="67"/>
                    </a:lnTo>
                    <a:lnTo>
                      <a:pt x="46" y="65"/>
                    </a:lnTo>
                    <a:lnTo>
                      <a:pt x="47" y="62"/>
                    </a:lnTo>
                    <a:lnTo>
                      <a:pt x="48" y="59"/>
                    </a:lnTo>
                    <a:lnTo>
                      <a:pt x="48" y="56"/>
                    </a:lnTo>
                    <a:lnTo>
                      <a:pt x="48" y="54"/>
                    </a:lnTo>
                    <a:lnTo>
                      <a:pt x="48" y="52"/>
                    </a:lnTo>
                    <a:lnTo>
                      <a:pt x="47" y="50"/>
                    </a:lnTo>
                    <a:lnTo>
                      <a:pt x="47" y="49"/>
                    </a:lnTo>
                    <a:lnTo>
                      <a:pt x="46" y="46"/>
                    </a:lnTo>
                    <a:lnTo>
                      <a:pt x="46" y="44"/>
                    </a:lnTo>
                    <a:lnTo>
                      <a:pt x="46" y="44"/>
                    </a:lnTo>
                    <a:lnTo>
                      <a:pt x="45" y="43"/>
                    </a:lnTo>
                    <a:lnTo>
                      <a:pt x="45" y="42"/>
                    </a:lnTo>
                    <a:lnTo>
                      <a:pt x="45" y="41"/>
                    </a:lnTo>
                    <a:lnTo>
                      <a:pt x="45" y="40"/>
                    </a:lnTo>
                    <a:lnTo>
                      <a:pt x="45" y="38"/>
                    </a:lnTo>
                    <a:lnTo>
                      <a:pt x="46" y="37"/>
                    </a:lnTo>
                    <a:lnTo>
                      <a:pt x="46" y="37"/>
                    </a:lnTo>
                    <a:lnTo>
                      <a:pt x="46" y="36"/>
                    </a:lnTo>
                    <a:lnTo>
                      <a:pt x="48" y="36"/>
                    </a:lnTo>
                    <a:lnTo>
                      <a:pt x="48" y="36"/>
                    </a:lnTo>
                    <a:lnTo>
                      <a:pt x="48" y="35"/>
                    </a:lnTo>
                    <a:lnTo>
                      <a:pt x="50" y="28"/>
                    </a:lnTo>
                    <a:lnTo>
                      <a:pt x="51" y="20"/>
                    </a:lnTo>
                    <a:lnTo>
                      <a:pt x="52" y="16"/>
                    </a:lnTo>
                    <a:lnTo>
                      <a:pt x="54" y="12"/>
                    </a:lnTo>
                    <a:lnTo>
                      <a:pt x="54" y="8"/>
                    </a:lnTo>
                    <a:lnTo>
                      <a:pt x="56" y="4"/>
                    </a:lnTo>
                    <a:lnTo>
                      <a:pt x="57" y="2"/>
                    </a:lnTo>
                    <a:lnTo>
                      <a:pt x="58" y="1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1"/>
                    </a:lnTo>
                    <a:lnTo>
                      <a:pt x="63" y="1"/>
                    </a:lnTo>
                    <a:lnTo>
                      <a:pt x="66" y="8"/>
                    </a:lnTo>
                    <a:lnTo>
                      <a:pt x="71" y="14"/>
                    </a:lnTo>
                    <a:lnTo>
                      <a:pt x="77" y="21"/>
                    </a:lnTo>
                    <a:lnTo>
                      <a:pt x="83" y="29"/>
                    </a:lnTo>
                    <a:lnTo>
                      <a:pt x="89" y="37"/>
                    </a:lnTo>
                    <a:lnTo>
                      <a:pt x="95" y="44"/>
                    </a:lnTo>
                    <a:lnTo>
                      <a:pt x="101" y="50"/>
                    </a:lnTo>
                    <a:lnTo>
                      <a:pt x="106" y="56"/>
                    </a:lnTo>
                    <a:lnTo>
                      <a:pt x="115" y="66"/>
                    </a:lnTo>
                    <a:lnTo>
                      <a:pt x="122" y="74"/>
                    </a:lnTo>
                    <a:lnTo>
                      <a:pt x="127" y="78"/>
                    </a:lnTo>
                    <a:lnTo>
                      <a:pt x="129" y="80"/>
                    </a:lnTo>
                    <a:lnTo>
                      <a:pt x="128" y="82"/>
                    </a:lnTo>
                    <a:lnTo>
                      <a:pt x="127" y="85"/>
                    </a:lnTo>
                    <a:lnTo>
                      <a:pt x="126" y="86"/>
                    </a:lnTo>
                    <a:lnTo>
                      <a:pt x="125" y="88"/>
                    </a:lnTo>
                    <a:lnTo>
                      <a:pt x="124" y="89"/>
                    </a:lnTo>
                    <a:lnTo>
                      <a:pt x="122" y="89"/>
                    </a:lnTo>
                    <a:lnTo>
                      <a:pt x="122" y="89"/>
                    </a:lnTo>
                    <a:lnTo>
                      <a:pt x="120" y="90"/>
                    </a:lnTo>
                    <a:lnTo>
                      <a:pt x="113" y="91"/>
                    </a:lnTo>
                    <a:lnTo>
                      <a:pt x="106" y="91"/>
                    </a:lnTo>
                    <a:lnTo>
                      <a:pt x="99" y="91"/>
                    </a:lnTo>
                    <a:lnTo>
                      <a:pt x="96" y="91"/>
                    </a:lnTo>
                    <a:lnTo>
                      <a:pt x="96" y="90"/>
                    </a:lnTo>
                    <a:lnTo>
                      <a:pt x="95" y="90"/>
                    </a:lnTo>
                    <a:lnTo>
                      <a:pt x="95" y="90"/>
                    </a:lnTo>
                    <a:lnTo>
                      <a:pt x="95" y="89"/>
                    </a:lnTo>
                    <a:lnTo>
                      <a:pt x="96" y="89"/>
                    </a:lnTo>
                    <a:lnTo>
                      <a:pt x="98" y="88"/>
                    </a:lnTo>
                    <a:lnTo>
                      <a:pt x="102" y="86"/>
                    </a:lnTo>
                    <a:lnTo>
                      <a:pt x="106" y="85"/>
                    </a:lnTo>
                    <a:lnTo>
                      <a:pt x="108" y="84"/>
                    </a:lnTo>
                    <a:lnTo>
                      <a:pt x="110" y="83"/>
                    </a:lnTo>
                    <a:lnTo>
                      <a:pt x="110" y="82"/>
                    </a:lnTo>
                    <a:lnTo>
                      <a:pt x="110" y="81"/>
                    </a:lnTo>
                    <a:lnTo>
                      <a:pt x="110" y="80"/>
                    </a:lnTo>
                    <a:lnTo>
                      <a:pt x="107" y="77"/>
                    </a:lnTo>
                    <a:lnTo>
                      <a:pt x="104" y="73"/>
                    </a:lnTo>
                    <a:lnTo>
                      <a:pt x="100" y="68"/>
                    </a:lnTo>
                    <a:lnTo>
                      <a:pt x="92" y="58"/>
                    </a:lnTo>
                    <a:lnTo>
                      <a:pt x="85" y="49"/>
                    </a:lnTo>
                    <a:lnTo>
                      <a:pt x="78" y="41"/>
                    </a:lnTo>
                    <a:lnTo>
                      <a:pt x="70" y="30"/>
                    </a:lnTo>
                    <a:lnTo>
                      <a:pt x="64" y="21"/>
                    </a:lnTo>
                    <a:lnTo>
                      <a:pt x="61" y="15"/>
                    </a:lnTo>
                    <a:lnTo>
                      <a:pt x="61" y="14"/>
                    </a:lnTo>
                    <a:lnTo>
                      <a:pt x="60" y="13"/>
                    </a:lnTo>
                    <a:lnTo>
                      <a:pt x="59" y="13"/>
                    </a:lnTo>
                    <a:lnTo>
                      <a:pt x="59" y="13"/>
                    </a:lnTo>
                    <a:lnTo>
                      <a:pt x="58" y="14"/>
                    </a:lnTo>
                    <a:lnTo>
                      <a:pt x="58" y="15"/>
                    </a:lnTo>
                    <a:lnTo>
                      <a:pt x="57" y="17"/>
                    </a:lnTo>
                    <a:lnTo>
                      <a:pt x="57" y="21"/>
                    </a:lnTo>
                    <a:lnTo>
                      <a:pt x="55" y="28"/>
                    </a:lnTo>
                    <a:lnTo>
                      <a:pt x="55" y="32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58" y="35"/>
                    </a:lnTo>
                    <a:lnTo>
                      <a:pt x="59" y="36"/>
                    </a:lnTo>
                    <a:lnTo>
                      <a:pt x="61" y="36"/>
                    </a:lnTo>
                    <a:lnTo>
                      <a:pt x="62" y="37"/>
                    </a:lnTo>
                    <a:lnTo>
                      <a:pt x="62" y="38"/>
                    </a:lnTo>
                    <a:lnTo>
                      <a:pt x="63" y="40"/>
                    </a:lnTo>
                    <a:lnTo>
                      <a:pt x="63" y="41"/>
                    </a:lnTo>
                    <a:lnTo>
                      <a:pt x="62" y="44"/>
                    </a:lnTo>
                    <a:lnTo>
                      <a:pt x="60" y="49"/>
                    </a:lnTo>
                    <a:lnTo>
                      <a:pt x="58" y="53"/>
                    </a:lnTo>
                    <a:lnTo>
                      <a:pt x="58" y="55"/>
                    </a:lnTo>
                    <a:lnTo>
                      <a:pt x="56" y="57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6" y="61"/>
                    </a:lnTo>
                    <a:lnTo>
                      <a:pt x="57" y="65"/>
                    </a:lnTo>
                    <a:lnTo>
                      <a:pt x="57" y="68"/>
                    </a:lnTo>
                    <a:lnTo>
                      <a:pt x="58" y="69"/>
                    </a:lnTo>
                    <a:lnTo>
                      <a:pt x="58" y="71"/>
                    </a:lnTo>
                    <a:lnTo>
                      <a:pt x="58" y="72"/>
                    </a:lnTo>
                    <a:lnTo>
                      <a:pt x="58" y="73"/>
                    </a:lnTo>
                    <a:lnTo>
                      <a:pt x="58" y="74"/>
                    </a:lnTo>
                    <a:lnTo>
                      <a:pt x="58" y="75"/>
                    </a:lnTo>
                    <a:lnTo>
                      <a:pt x="57" y="76"/>
                    </a:lnTo>
                    <a:lnTo>
                      <a:pt x="56" y="77"/>
                    </a:lnTo>
                    <a:lnTo>
                      <a:pt x="55" y="77"/>
                    </a:lnTo>
                    <a:lnTo>
                      <a:pt x="51" y="76"/>
                    </a:lnTo>
                    <a:lnTo>
                      <a:pt x="49" y="76"/>
                    </a:lnTo>
                    <a:lnTo>
                      <a:pt x="49" y="91"/>
                    </a:lnTo>
                    <a:lnTo>
                      <a:pt x="47" y="93"/>
                    </a:lnTo>
                    <a:lnTo>
                      <a:pt x="43" y="96"/>
                    </a:lnTo>
                    <a:lnTo>
                      <a:pt x="42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40" y="93"/>
                    </a:lnTo>
                    <a:lnTo>
                      <a:pt x="42" y="89"/>
                    </a:lnTo>
                    <a:lnTo>
                      <a:pt x="42" y="85"/>
                    </a:lnTo>
                    <a:lnTo>
                      <a:pt x="43" y="83"/>
                    </a:lnTo>
                    <a:lnTo>
                      <a:pt x="43" y="81"/>
                    </a:lnTo>
                    <a:lnTo>
                      <a:pt x="42" y="80"/>
                    </a:lnTo>
                    <a:lnTo>
                      <a:pt x="42" y="79"/>
                    </a:lnTo>
                    <a:lnTo>
                      <a:pt x="41" y="78"/>
                    </a:lnTo>
                    <a:lnTo>
                      <a:pt x="39" y="77"/>
                    </a:lnTo>
                    <a:lnTo>
                      <a:pt x="38" y="77"/>
                    </a:lnTo>
                    <a:lnTo>
                      <a:pt x="38" y="75"/>
                    </a:lnTo>
                    <a:lnTo>
                      <a:pt x="37" y="73"/>
                    </a:lnTo>
                    <a:lnTo>
                      <a:pt x="35" y="69"/>
                    </a:lnTo>
                    <a:lnTo>
                      <a:pt x="32" y="64"/>
                    </a:lnTo>
                    <a:lnTo>
                      <a:pt x="30" y="61"/>
                    </a:lnTo>
                    <a:lnTo>
                      <a:pt x="29" y="59"/>
                    </a:lnTo>
                    <a:lnTo>
                      <a:pt x="28" y="58"/>
                    </a:lnTo>
                    <a:lnTo>
                      <a:pt x="28" y="57"/>
                    </a:lnTo>
                    <a:lnTo>
                      <a:pt x="27" y="57"/>
                    </a:lnTo>
                    <a:lnTo>
                      <a:pt x="26" y="57"/>
                    </a:lnTo>
                    <a:lnTo>
                      <a:pt x="26" y="59"/>
                    </a:lnTo>
                    <a:lnTo>
                      <a:pt x="24" y="61"/>
                    </a:lnTo>
                    <a:lnTo>
                      <a:pt x="23" y="64"/>
                    </a:lnTo>
                    <a:lnTo>
                      <a:pt x="22" y="66"/>
                    </a:lnTo>
                    <a:lnTo>
                      <a:pt x="21" y="73"/>
                    </a:lnTo>
                    <a:lnTo>
                      <a:pt x="20" y="77"/>
                    </a:lnTo>
                    <a:lnTo>
                      <a:pt x="19" y="81"/>
                    </a:lnTo>
                    <a:lnTo>
                      <a:pt x="19" y="83"/>
                    </a:lnTo>
                    <a:lnTo>
                      <a:pt x="19" y="83"/>
                    </a:lnTo>
                    <a:close/>
                    <a:moveTo>
                      <a:pt x="70" y="90"/>
                    </a:moveTo>
                    <a:lnTo>
                      <a:pt x="77" y="97"/>
                    </a:lnTo>
                    <a:lnTo>
                      <a:pt x="76" y="98"/>
                    </a:lnTo>
                    <a:lnTo>
                      <a:pt x="75" y="100"/>
                    </a:lnTo>
                    <a:lnTo>
                      <a:pt x="74" y="102"/>
                    </a:lnTo>
                    <a:lnTo>
                      <a:pt x="72" y="106"/>
                    </a:lnTo>
                    <a:lnTo>
                      <a:pt x="72" y="107"/>
                    </a:lnTo>
                    <a:lnTo>
                      <a:pt x="73" y="108"/>
                    </a:lnTo>
                    <a:lnTo>
                      <a:pt x="74" y="108"/>
                    </a:lnTo>
                    <a:lnTo>
                      <a:pt x="74" y="107"/>
                    </a:lnTo>
                    <a:lnTo>
                      <a:pt x="77" y="105"/>
                    </a:lnTo>
                    <a:lnTo>
                      <a:pt x="78" y="102"/>
                    </a:lnTo>
                    <a:lnTo>
                      <a:pt x="79" y="101"/>
                    </a:lnTo>
                    <a:lnTo>
                      <a:pt x="80" y="101"/>
                    </a:lnTo>
                    <a:lnTo>
                      <a:pt x="80" y="101"/>
                    </a:lnTo>
                    <a:lnTo>
                      <a:pt x="82" y="101"/>
                    </a:lnTo>
                    <a:lnTo>
                      <a:pt x="83" y="103"/>
                    </a:lnTo>
                    <a:lnTo>
                      <a:pt x="86" y="105"/>
                    </a:lnTo>
                    <a:lnTo>
                      <a:pt x="87" y="107"/>
                    </a:lnTo>
                    <a:lnTo>
                      <a:pt x="89" y="108"/>
                    </a:lnTo>
                    <a:lnTo>
                      <a:pt x="90" y="109"/>
                    </a:lnTo>
                    <a:lnTo>
                      <a:pt x="91" y="109"/>
                    </a:lnTo>
                    <a:lnTo>
                      <a:pt x="93" y="109"/>
                    </a:lnTo>
                    <a:lnTo>
                      <a:pt x="94" y="109"/>
                    </a:lnTo>
                    <a:lnTo>
                      <a:pt x="96" y="109"/>
                    </a:lnTo>
                    <a:lnTo>
                      <a:pt x="98" y="109"/>
                    </a:lnTo>
                    <a:lnTo>
                      <a:pt x="98" y="109"/>
                    </a:lnTo>
                    <a:lnTo>
                      <a:pt x="99" y="109"/>
                    </a:lnTo>
                    <a:lnTo>
                      <a:pt x="100" y="108"/>
                    </a:lnTo>
                    <a:lnTo>
                      <a:pt x="100" y="108"/>
                    </a:lnTo>
                    <a:lnTo>
                      <a:pt x="100" y="106"/>
                    </a:lnTo>
                    <a:lnTo>
                      <a:pt x="100" y="105"/>
                    </a:lnTo>
                    <a:lnTo>
                      <a:pt x="98" y="102"/>
                    </a:lnTo>
                    <a:lnTo>
                      <a:pt x="98" y="101"/>
                    </a:lnTo>
                    <a:lnTo>
                      <a:pt x="96" y="99"/>
                    </a:lnTo>
                    <a:lnTo>
                      <a:pt x="92" y="95"/>
                    </a:lnTo>
                    <a:lnTo>
                      <a:pt x="88" y="89"/>
                    </a:lnTo>
                    <a:lnTo>
                      <a:pt x="86" y="86"/>
                    </a:lnTo>
                    <a:lnTo>
                      <a:pt x="85" y="85"/>
                    </a:lnTo>
                    <a:lnTo>
                      <a:pt x="85" y="81"/>
                    </a:lnTo>
                    <a:lnTo>
                      <a:pt x="86" y="78"/>
                    </a:lnTo>
                    <a:lnTo>
                      <a:pt x="86" y="75"/>
                    </a:lnTo>
                    <a:lnTo>
                      <a:pt x="86" y="73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83" y="73"/>
                    </a:lnTo>
                    <a:lnTo>
                      <a:pt x="82" y="73"/>
                    </a:lnTo>
                    <a:lnTo>
                      <a:pt x="80" y="74"/>
                    </a:lnTo>
                    <a:lnTo>
                      <a:pt x="80" y="77"/>
                    </a:lnTo>
                    <a:lnTo>
                      <a:pt x="80" y="79"/>
                    </a:lnTo>
                    <a:lnTo>
                      <a:pt x="80" y="82"/>
                    </a:lnTo>
                    <a:lnTo>
                      <a:pt x="80" y="84"/>
                    </a:lnTo>
                    <a:lnTo>
                      <a:pt x="75" y="86"/>
                    </a:lnTo>
                    <a:lnTo>
                      <a:pt x="70" y="90"/>
                    </a:lnTo>
                    <a:lnTo>
                      <a:pt x="70" y="90"/>
                    </a:lnTo>
                    <a:close/>
                    <a:moveTo>
                      <a:pt x="67" y="84"/>
                    </a:moveTo>
                    <a:lnTo>
                      <a:pt x="68" y="84"/>
                    </a:lnTo>
                    <a:lnTo>
                      <a:pt x="69" y="84"/>
                    </a:lnTo>
                    <a:lnTo>
                      <a:pt x="69" y="84"/>
                    </a:lnTo>
                    <a:lnTo>
                      <a:pt x="69" y="83"/>
                    </a:lnTo>
                    <a:lnTo>
                      <a:pt x="69" y="82"/>
                    </a:lnTo>
                    <a:lnTo>
                      <a:pt x="70" y="82"/>
                    </a:lnTo>
                    <a:lnTo>
                      <a:pt x="70" y="79"/>
                    </a:lnTo>
                    <a:lnTo>
                      <a:pt x="72" y="77"/>
                    </a:lnTo>
                    <a:lnTo>
                      <a:pt x="74" y="73"/>
                    </a:lnTo>
                    <a:lnTo>
                      <a:pt x="75" y="71"/>
                    </a:lnTo>
                    <a:lnTo>
                      <a:pt x="75" y="70"/>
                    </a:lnTo>
                    <a:lnTo>
                      <a:pt x="75" y="69"/>
                    </a:lnTo>
                    <a:lnTo>
                      <a:pt x="74" y="69"/>
                    </a:lnTo>
                    <a:lnTo>
                      <a:pt x="74" y="69"/>
                    </a:lnTo>
                    <a:lnTo>
                      <a:pt x="73" y="68"/>
                    </a:lnTo>
                    <a:lnTo>
                      <a:pt x="72" y="67"/>
                    </a:lnTo>
                    <a:lnTo>
                      <a:pt x="71" y="67"/>
                    </a:lnTo>
                    <a:lnTo>
                      <a:pt x="70" y="67"/>
                    </a:lnTo>
                    <a:lnTo>
                      <a:pt x="69" y="67"/>
                    </a:lnTo>
                    <a:lnTo>
                      <a:pt x="68" y="68"/>
                    </a:lnTo>
                    <a:lnTo>
                      <a:pt x="66" y="69"/>
                    </a:lnTo>
                    <a:lnTo>
                      <a:pt x="66" y="70"/>
                    </a:lnTo>
                    <a:lnTo>
                      <a:pt x="65" y="71"/>
                    </a:lnTo>
                    <a:lnTo>
                      <a:pt x="65" y="73"/>
                    </a:lnTo>
                    <a:lnTo>
                      <a:pt x="64" y="73"/>
                    </a:lnTo>
                    <a:lnTo>
                      <a:pt x="64" y="74"/>
                    </a:lnTo>
                    <a:lnTo>
                      <a:pt x="64" y="75"/>
                    </a:lnTo>
                    <a:lnTo>
                      <a:pt x="63" y="77"/>
                    </a:lnTo>
                    <a:lnTo>
                      <a:pt x="62" y="77"/>
                    </a:lnTo>
                    <a:lnTo>
                      <a:pt x="61" y="78"/>
                    </a:lnTo>
                    <a:lnTo>
                      <a:pt x="59" y="80"/>
                    </a:lnTo>
                    <a:lnTo>
                      <a:pt x="58" y="81"/>
                    </a:lnTo>
                    <a:lnTo>
                      <a:pt x="58" y="82"/>
                    </a:lnTo>
                    <a:lnTo>
                      <a:pt x="58" y="83"/>
                    </a:lnTo>
                    <a:lnTo>
                      <a:pt x="58" y="85"/>
                    </a:lnTo>
                    <a:lnTo>
                      <a:pt x="59" y="85"/>
                    </a:lnTo>
                    <a:lnTo>
                      <a:pt x="59" y="85"/>
                    </a:lnTo>
                    <a:lnTo>
                      <a:pt x="60" y="86"/>
                    </a:lnTo>
                    <a:lnTo>
                      <a:pt x="61" y="86"/>
                    </a:lnTo>
                    <a:lnTo>
                      <a:pt x="62" y="86"/>
                    </a:lnTo>
                    <a:lnTo>
                      <a:pt x="62" y="86"/>
                    </a:lnTo>
                    <a:lnTo>
                      <a:pt x="63" y="85"/>
                    </a:lnTo>
                    <a:lnTo>
                      <a:pt x="66" y="84"/>
                    </a:lnTo>
                    <a:lnTo>
                      <a:pt x="67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ŝļîḓè">
                <a:extLst>
                  <a:ext uri="{FF2B5EF4-FFF2-40B4-BE49-F238E27FC236}">
                    <a16:creationId xmlns:a16="http://schemas.microsoft.com/office/drawing/2014/main" id="{53F9A45C-F363-304D-A268-EA656ECA8B96}"/>
                  </a:ext>
                </a:extLst>
              </p:cNvPr>
              <p:cNvSpPr/>
              <p:nvPr/>
            </p:nvSpPr>
            <p:spPr bwMode="auto">
              <a:xfrm>
                <a:off x="2708276" y="2566988"/>
                <a:ext cx="76200" cy="209550"/>
              </a:xfrm>
              <a:custGeom>
                <a:avLst/>
                <a:gdLst>
                  <a:gd name="T0" fmla="*/ 1 w 48"/>
                  <a:gd name="T1" fmla="*/ 31 h 132"/>
                  <a:gd name="T2" fmla="*/ 9 w 48"/>
                  <a:gd name="T3" fmla="*/ 20 h 132"/>
                  <a:gd name="T4" fmla="*/ 26 w 48"/>
                  <a:gd name="T5" fmla="*/ 4 h 132"/>
                  <a:gd name="T6" fmla="*/ 34 w 48"/>
                  <a:gd name="T7" fmla="*/ 0 h 132"/>
                  <a:gd name="T8" fmla="*/ 40 w 48"/>
                  <a:gd name="T9" fmla="*/ 1 h 132"/>
                  <a:gd name="T10" fmla="*/ 41 w 48"/>
                  <a:gd name="T11" fmla="*/ 4 h 132"/>
                  <a:gd name="T12" fmla="*/ 38 w 48"/>
                  <a:gd name="T13" fmla="*/ 20 h 132"/>
                  <a:gd name="T14" fmla="*/ 32 w 48"/>
                  <a:gd name="T15" fmla="*/ 60 h 132"/>
                  <a:gd name="T16" fmla="*/ 28 w 48"/>
                  <a:gd name="T17" fmla="*/ 65 h 132"/>
                  <a:gd name="T18" fmla="*/ 20 w 48"/>
                  <a:gd name="T19" fmla="*/ 70 h 132"/>
                  <a:gd name="T20" fmla="*/ 20 w 48"/>
                  <a:gd name="T21" fmla="*/ 81 h 132"/>
                  <a:gd name="T22" fmla="*/ 22 w 48"/>
                  <a:gd name="T23" fmla="*/ 90 h 132"/>
                  <a:gd name="T24" fmla="*/ 31 w 48"/>
                  <a:gd name="T25" fmla="*/ 90 h 132"/>
                  <a:gd name="T26" fmla="*/ 35 w 48"/>
                  <a:gd name="T27" fmla="*/ 91 h 132"/>
                  <a:gd name="T28" fmla="*/ 35 w 48"/>
                  <a:gd name="T29" fmla="*/ 97 h 132"/>
                  <a:gd name="T30" fmla="*/ 27 w 48"/>
                  <a:gd name="T31" fmla="*/ 114 h 132"/>
                  <a:gd name="T32" fmla="*/ 26 w 48"/>
                  <a:gd name="T33" fmla="*/ 120 h 132"/>
                  <a:gd name="T34" fmla="*/ 34 w 48"/>
                  <a:gd name="T35" fmla="*/ 117 h 132"/>
                  <a:gd name="T36" fmla="*/ 42 w 48"/>
                  <a:gd name="T37" fmla="*/ 114 h 132"/>
                  <a:gd name="T38" fmla="*/ 47 w 48"/>
                  <a:gd name="T39" fmla="*/ 118 h 132"/>
                  <a:gd name="T40" fmla="*/ 48 w 48"/>
                  <a:gd name="T41" fmla="*/ 124 h 132"/>
                  <a:gd name="T42" fmla="*/ 41 w 48"/>
                  <a:gd name="T43" fmla="*/ 129 h 132"/>
                  <a:gd name="T44" fmla="*/ 30 w 48"/>
                  <a:gd name="T45" fmla="*/ 132 h 132"/>
                  <a:gd name="T46" fmla="*/ 16 w 48"/>
                  <a:gd name="T47" fmla="*/ 131 h 132"/>
                  <a:gd name="T48" fmla="*/ 13 w 48"/>
                  <a:gd name="T49" fmla="*/ 128 h 132"/>
                  <a:gd name="T50" fmla="*/ 15 w 48"/>
                  <a:gd name="T51" fmla="*/ 124 h 132"/>
                  <a:gd name="T52" fmla="*/ 16 w 48"/>
                  <a:gd name="T53" fmla="*/ 121 h 132"/>
                  <a:gd name="T54" fmla="*/ 16 w 48"/>
                  <a:gd name="T55" fmla="*/ 108 h 132"/>
                  <a:gd name="T56" fmla="*/ 12 w 48"/>
                  <a:gd name="T57" fmla="*/ 106 h 132"/>
                  <a:gd name="T58" fmla="*/ 10 w 48"/>
                  <a:gd name="T59" fmla="*/ 102 h 132"/>
                  <a:gd name="T60" fmla="*/ 12 w 48"/>
                  <a:gd name="T61" fmla="*/ 91 h 132"/>
                  <a:gd name="T62" fmla="*/ 7 w 48"/>
                  <a:gd name="T63" fmla="*/ 81 h 132"/>
                  <a:gd name="T64" fmla="*/ 4 w 48"/>
                  <a:gd name="T65" fmla="*/ 78 h 132"/>
                  <a:gd name="T66" fmla="*/ 8 w 48"/>
                  <a:gd name="T67" fmla="*/ 73 h 132"/>
                  <a:gd name="T68" fmla="*/ 10 w 48"/>
                  <a:gd name="T69" fmla="*/ 62 h 132"/>
                  <a:gd name="T70" fmla="*/ 10 w 48"/>
                  <a:gd name="T71" fmla="*/ 60 h 132"/>
                  <a:gd name="T72" fmla="*/ 5 w 48"/>
                  <a:gd name="T73" fmla="*/ 60 h 132"/>
                  <a:gd name="T74" fmla="*/ 4 w 48"/>
                  <a:gd name="T75" fmla="*/ 56 h 132"/>
                  <a:gd name="T76" fmla="*/ 8 w 48"/>
                  <a:gd name="T77" fmla="*/ 52 h 132"/>
                  <a:gd name="T78" fmla="*/ 12 w 48"/>
                  <a:gd name="T79" fmla="*/ 49 h 132"/>
                  <a:gd name="T80" fmla="*/ 14 w 48"/>
                  <a:gd name="T81" fmla="*/ 34 h 132"/>
                  <a:gd name="T82" fmla="*/ 19 w 48"/>
                  <a:gd name="T83" fmla="*/ 32 h 132"/>
                  <a:gd name="T84" fmla="*/ 20 w 48"/>
                  <a:gd name="T85" fmla="*/ 39 h 132"/>
                  <a:gd name="T86" fmla="*/ 20 w 48"/>
                  <a:gd name="T87" fmla="*/ 49 h 132"/>
                  <a:gd name="T88" fmla="*/ 23 w 48"/>
                  <a:gd name="T89" fmla="*/ 49 h 132"/>
                  <a:gd name="T90" fmla="*/ 30 w 48"/>
                  <a:gd name="T91" fmla="*/ 18 h 132"/>
                  <a:gd name="T92" fmla="*/ 30 w 48"/>
                  <a:gd name="T93" fmla="*/ 10 h 132"/>
                  <a:gd name="T94" fmla="*/ 18 w 48"/>
                  <a:gd name="T95" fmla="*/ 2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" h="132">
                    <a:moveTo>
                      <a:pt x="8" y="32"/>
                    </a:moveTo>
                    <a:lnTo>
                      <a:pt x="0" y="36"/>
                    </a:lnTo>
                    <a:lnTo>
                      <a:pt x="0" y="34"/>
                    </a:lnTo>
                    <a:lnTo>
                      <a:pt x="1" y="31"/>
                    </a:lnTo>
                    <a:lnTo>
                      <a:pt x="3" y="28"/>
                    </a:lnTo>
                    <a:lnTo>
                      <a:pt x="4" y="27"/>
                    </a:lnTo>
                    <a:lnTo>
                      <a:pt x="6" y="24"/>
                    </a:lnTo>
                    <a:lnTo>
                      <a:pt x="9" y="20"/>
                    </a:lnTo>
                    <a:lnTo>
                      <a:pt x="16" y="14"/>
                    </a:lnTo>
                    <a:lnTo>
                      <a:pt x="21" y="8"/>
                    </a:lnTo>
                    <a:lnTo>
                      <a:pt x="24" y="6"/>
                    </a:lnTo>
                    <a:lnTo>
                      <a:pt x="26" y="4"/>
                    </a:lnTo>
                    <a:lnTo>
                      <a:pt x="28" y="3"/>
                    </a:lnTo>
                    <a:lnTo>
                      <a:pt x="30" y="1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0" y="2"/>
                    </a:lnTo>
                    <a:lnTo>
                      <a:pt x="41" y="3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1" y="8"/>
                    </a:lnTo>
                    <a:lnTo>
                      <a:pt x="40" y="12"/>
                    </a:lnTo>
                    <a:lnTo>
                      <a:pt x="39" y="17"/>
                    </a:lnTo>
                    <a:lnTo>
                      <a:pt x="38" y="20"/>
                    </a:lnTo>
                    <a:lnTo>
                      <a:pt x="36" y="28"/>
                    </a:lnTo>
                    <a:lnTo>
                      <a:pt x="35" y="40"/>
                    </a:lnTo>
                    <a:lnTo>
                      <a:pt x="33" y="53"/>
                    </a:lnTo>
                    <a:lnTo>
                      <a:pt x="32" y="60"/>
                    </a:lnTo>
                    <a:lnTo>
                      <a:pt x="32" y="61"/>
                    </a:lnTo>
                    <a:lnTo>
                      <a:pt x="31" y="63"/>
                    </a:lnTo>
                    <a:lnTo>
                      <a:pt x="29" y="64"/>
                    </a:lnTo>
                    <a:lnTo>
                      <a:pt x="28" y="65"/>
                    </a:lnTo>
                    <a:lnTo>
                      <a:pt x="24" y="68"/>
                    </a:lnTo>
                    <a:lnTo>
                      <a:pt x="22" y="68"/>
                    </a:lnTo>
                    <a:lnTo>
                      <a:pt x="21" y="69"/>
                    </a:lnTo>
                    <a:lnTo>
                      <a:pt x="20" y="70"/>
                    </a:lnTo>
                    <a:lnTo>
                      <a:pt x="20" y="71"/>
                    </a:lnTo>
                    <a:lnTo>
                      <a:pt x="20" y="72"/>
                    </a:lnTo>
                    <a:lnTo>
                      <a:pt x="20" y="76"/>
                    </a:lnTo>
                    <a:lnTo>
                      <a:pt x="20" y="81"/>
                    </a:lnTo>
                    <a:lnTo>
                      <a:pt x="20" y="86"/>
                    </a:lnTo>
                    <a:lnTo>
                      <a:pt x="21" y="89"/>
                    </a:lnTo>
                    <a:lnTo>
                      <a:pt x="22" y="89"/>
                    </a:lnTo>
                    <a:lnTo>
                      <a:pt x="22" y="90"/>
                    </a:lnTo>
                    <a:lnTo>
                      <a:pt x="23" y="91"/>
                    </a:lnTo>
                    <a:lnTo>
                      <a:pt x="24" y="91"/>
                    </a:lnTo>
                    <a:lnTo>
                      <a:pt x="27" y="90"/>
                    </a:lnTo>
                    <a:lnTo>
                      <a:pt x="31" y="90"/>
                    </a:lnTo>
                    <a:lnTo>
                      <a:pt x="32" y="90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5" y="91"/>
                    </a:lnTo>
                    <a:lnTo>
                      <a:pt x="36" y="92"/>
                    </a:lnTo>
                    <a:lnTo>
                      <a:pt x="36" y="92"/>
                    </a:lnTo>
                    <a:lnTo>
                      <a:pt x="36" y="95"/>
                    </a:lnTo>
                    <a:lnTo>
                      <a:pt x="35" y="97"/>
                    </a:lnTo>
                    <a:lnTo>
                      <a:pt x="33" y="100"/>
                    </a:lnTo>
                    <a:lnTo>
                      <a:pt x="32" y="104"/>
                    </a:lnTo>
                    <a:lnTo>
                      <a:pt x="28" y="111"/>
                    </a:lnTo>
                    <a:lnTo>
                      <a:pt x="27" y="114"/>
                    </a:lnTo>
                    <a:lnTo>
                      <a:pt x="26" y="116"/>
                    </a:lnTo>
                    <a:lnTo>
                      <a:pt x="25" y="118"/>
                    </a:lnTo>
                    <a:lnTo>
                      <a:pt x="25" y="119"/>
                    </a:lnTo>
                    <a:lnTo>
                      <a:pt x="26" y="120"/>
                    </a:lnTo>
                    <a:lnTo>
                      <a:pt x="27" y="120"/>
                    </a:lnTo>
                    <a:lnTo>
                      <a:pt x="28" y="120"/>
                    </a:lnTo>
                    <a:lnTo>
                      <a:pt x="31" y="119"/>
                    </a:lnTo>
                    <a:lnTo>
                      <a:pt x="34" y="117"/>
                    </a:lnTo>
                    <a:lnTo>
                      <a:pt x="37" y="116"/>
                    </a:lnTo>
                    <a:lnTo>
                      <a:pt x="40" y="115"/>
                    </a:lnTo>
                    <a:lnTo>
                      <a:pt x="40" y="115"/>
                    </a:lnTo>
                    <a:lnTo>
                      <a:pt x="42" y="114"/>
                    </a:lnTo>
                    <a:lnTo>
                      <a:pt x="43" y="114"/>
                    </a:lnTo>
                    <a:lnTo>
                      <a:pt x="44" y="115"/>
                    </a:lnTo>
                    <a:lnTo>
                      <a:pt x="45" y="116"/>
                    </a:lnTo>
                    <a:lnTo>
                      <a:pt x="47" y="118"/>
                    </a:lnTo>
                    <a:lnTo>
                      <a:pt x="48" y="120"/>
                    </a:lnTo>
                    <a:lnTo>
                      <a:pt x="48" y="121"/>
                    </a:lnTo>
                    <a:lnTo>
                      <a:pt x="48" y="123"/>
                    </a:lnTo>
                    <a:lnTo>
                      <a:pt x="48" y="124"/>
                    </a:lnTo>
                    <a:lnTo>
                      <a:pt x="48" y="126"/>
                    </a:lnTo>
                    <a:lnTo>
                      <a:pt x="46" y="128"/>
                    </a:lnTo>
                    <a:lnTo>
                      <a:pt x="44" y="128"/>
                    </a:lnTo>
                    <a:lnTo>
                      <a:pt x="41" y="129"/>
                    </a:lnTo>
                    <a:lnTo>
                      <a:pt x="37" y="130"/>
                    </a:lnTo>
                    <a:lnTo>
                      <a:pt x="35" y="131"/>
                    </a:lnTo>
                    <a:lnTo>
                      <a:pt x="32" y="132"/>
                    </a:lnTo>
                    <a:lnTo>
                      <a:pt x="30" y="132"/>
                    </a:lnTo>
                    <a:lnTo>
                      <a:pt x="26" y="132"/>
                    </a:lnTo>
                    <a:lnTo>
                      <a:pt x="20" y="132"/>
                    </a:lnTo>
                    <a:lnTo>
                      <a:pt x="18" y="132"/>
                    </a:lnTo>
                    <a:lnTo>
                      <a:pt x="16" y="131"/>
                    </a:lnTo>
                    <a:lnTo>
                      <a:pt x="15" y="130"/>
                    </a:lnTo>
                    <a:lnTo>
                      <a:pt x="14" y="130"/>
                    </a:lnTo>
                    <a:lnTo>
                      <a:pt x="13" y="128"/>
                    </a:lnTo>
                    <a:lnTo>
                      <a:pt x="13" y="128"/>
                    </a:lnTo>
                    <a:lnTo>
                      <a:pt x="13" y="127"/>
                    </a:lnTo>
                    <a:lnTo>
                      <a:pt x="13" y="125"/>
                    </a:lnTo>
                    <a:lnTo>
                      <a:pt x="14" y="124"/>
                    </a:lnTo>
                    <a:lnTo>
                      <a:pt x="15" y="124"/>
                    </a:lnTo>
                    <a:lnTo>
                      <a:pt x="16" y="124"/>
                    </a:lnTo>
                    <a:lnTo>
                      <a:pt x="16" y="123"/>
                    </a:lnTo>
                    <a:lnTo>
                      <a:pt x="17" y="122"/>
                    </a:lnTo>
                    <a:lnTo>
                      <a:pt x="16" y="121"/>
                    </a:lnTo>
                    <a:lnTo>
                      <a:pt x="16" y="118"/>
                    </a:lnTo>
                    <a:lnTo>
                      <a:pt x="16" y="113"/>
                    </a:lnTo>
                    <a:lnTo>
                      <a:pt x="16" y="111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107"/>
                    </a:lnTo>
                    <a:lnTo>
                      <a:pt x="14" y="107"/>
                    </a:lnTo>
                    <a:lnTo>
                      <a:pt x="12" y="106"/>
                    </a:lnTo>
                    <a:lnTo>
                      <a:pt x="11" y="104"/>
                    </a:lnTo>
                    <a:lnTo>
                      <a:pt x="10" y="104"/>
                    </a:lnTo>
                    <a:lnTo>
                      <a:pt x="10" y="103"/>
                    </a:lnTo>
                    <a:lnTo>
                      <a:pt x="10" y="102"/>
                    </a:lnTo>
                    <a:lnTo>
                      <a:pt x="12" y="100"/>
                    </a:lnTo>
                    <a:lnTo>
                      <a:pt x="13" y="98"/>
                    </a:lnTo>
                    <a:lnTo>
                      <a:pt x="13" y="95"/>
                    </a:lnTo>
                    <a:lnTo>
                      <a:pt x="12" y="91"/>
                    </a:lnTo>
                    <a:lnTo>
                      <a:pt x="12" y="88"/>
                    </a:lnTo>
                    <a:lnTo>
                      <a:pt x="11" y="85"/>
                    </a:lnTo>
                    <a:lnTo>
                      <a:pt x="9" y="84"/>
                    </a:lnTo>
                    <a:lnTo>
                      <a:pt x="7" y="81"/>
                    </a:lnTo>
                    <a:lnTo>
                      <a:pt x="5" y="80"/>
                    </a:lnTo>
                    <a:lnTo>
                      <a:pt x="5" y="79"/>
                    </a:lnTo>
                    <a:lnTo>
                      <a:pt x="4" y="79"/>
                    </a:lnTo>
                    <a:lnTo>
                      <a:pt x="4" y="78"/>
                    </a:lnTo>
                    <a:lnTo>
                      <a:pt x="5" y="77"/>
                    </a:lnTo>
                    <a:lnTo>
                      <a:pt x="5" y="76"/>
                    </a:lnTo>
                    <a:lnTo>
                      <a:pt x="7" y="75"/>
                    </a:lnTo>
                    <a:lnTo>
                      <a:pt x="8" y="73"/>
                    </a:lnTo>
                    <a:lnTo>
                      <a:pt x="8" y="70"/>
                    </a:lnTo>
                    <a:lnTo>
                      <a:pt x="9" y="67"/>
                    </a:lnTo>
                    <a:lnTo>
                      <a:pt x="9" y="64"/>
                    </a:lnTo>
                    <a:lnTo>
                      <a:pt x="10" y="62"/>
                    </a:lnTo>
                    <a:lnTo>
                      <a:pt x="11" y="61"/>
                    </a:lnTo>
                    <a:lnTo>
                      <a:pt x="11" y="60"/>
                    </a:lnTo>
                    <a:lnTo>
                      <a:pt x="11" y="60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8" y="60"/>
                    </a:lnTo>
                    <a:lnTo>
                      <a:pt x="7" y="60"/>
                    </a:lnTo>
                    <a:lnTo>
                      <a:pt x="5" y="60"/>
                    </a:lnTo>
                    <a:lnTo>
                      <a:pt x="5" y="59"/>
                    </a:lnTo>
                    <a:lnTo>
                      <a:pt x="4" y="58"/>
                    </a:lnTo>
                    <a:lnTo>
                      <a:pt x="4" y="57"/>
                    </a:lnTo>
                    <a:lnTo>
                      <a:pt x="4" y="56"/>
                    </a:lnTo>
                    <a:lnTo>
                      <a:pt x="4" y="55"/>
                    </a:lnTo>
                    <a:lnTo>
                      <a:pt x="5" y="54"/>
                    </a:lnTo>
                    <a:lnTo>
                      <a:pt x="7" y="53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11" y="52"/>
                    </a:lnTo>
                    <a:lnTo>
                      <a:pt x="12" y="51"/>
                    </a:lnTo>
                    <a:lnTo>
                      <a:pt x="12" y="49"/>
                    </a:lnTo>
                    <a:lnTo>
                      <a:pt x="13" y="45"/>
                    </a:lnTo>
                    <a:lnTo>
                      <a:pt x="13" y="40"/>
                    </a:lnTo>
                    <a:lnTo>
                      <a:pt x="14" y="35"/>
                    </a:lnTo>
                    <a:lnTo>
                      <a:pt x="14" y="34"/>
                    </a:lnTo>
                    <a:lnTo>
                      <a:pt x="15" y="34"/>
                    </a:lnTo>
                    <a:lnTo>
                      <a:pt x="16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19" y="32"/>
                    </a:lnTo>
                    <a:lnTo>
                      <a:pt x="20" y="33"/>
                    </a:lnTo>
                    <a:lnTo>
                      <a:pt x="20" y="36"/>
                    </a:lnTo>
                    <a:lnTo>
                      <a:pt x="20" y="39"/>
                    </a:lnTo>
                    <a:lnTo>
                      <a:pt x="20" y="41"/>
                    </a:lnTo>
                    <a:lnTo>
                      <a:pt x="20" y="44"/>
                    </a:lnTo>
                    <a:lnTo>
                      <a:pt x="20" y="47"/>
                    </a:lnTo>
                    <a:lnTo>
                      <a:pt x="20" y="49"/>
                    </a:lnTo>
                    <a:lnTo>
                      <a:pt x="21" y="50"/>
                    </a:lnTo>
                    <a:lnTo>
                      <a:pt x="22" y="50"/>
                    </a:lnTo>
                    <a:lnTo>
                      <a:pt x="22" y="50"/>
                    </a:lnTo>
                    <a:lnTo>
                      <a:pt x="23" y="49"/>
                    </a:lnTo>
                    <a:lnTo>
                      <a:pt x="24" y="44"/>
                    </a:lnTo>
                    <a:lnTo>
                      <a:pt x="27" y="34"/>
                    </a:lnTo>
                    <a:lnTo>
                      <a:pt x="28" y="24"/>
                    </a:lnTo>
                    <a:lnTo>
                      <a:pt x="30" y="18"/>
                    </a:lnTo>
                    <a:lnTo>
                      <a:pt x="31" y="15"/>
                    </a:lnTo>
                    <a:lnTo>
                      <a:pt x="31" y="12"/>
                    </a:lnTo>
                    <a:lnTo>
                      <a:pt x="30" y="11"/>
                    </a:lnTo>
                    <a:lnTo>
                      <a:pt x="30" y="10"/>
                    </a:lnTo>
                    <a:lnTo>
                      <a:pt x="29" y="10"/>
                    </a:lnTo>
                    <a:lnTo>
                      <a:pt x="28" y="11"/>
                    </a:lnTo>
                    <a:lnTo>
                      <a:pt x="24" y="16"/>
                    </a:lnTo>
                    <a:lnTo>
                      <a:pt x="18" y="21"/>
                    </a:lnTo>
                    <a:lnTo>
                      <a:pt x="12" y="26"/>
                    </a:lnTo>
                    <a:lnTo>
                      <a:pt x="8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š1îḋè">
                <a:extLst>
                  <a:ext uri="{FF2B5EF4-FFF2-40B4-BE49-F238E27FC236}">
                    <a16:creationId xmlns:a16="http://schemas.microsoft.com/office/drawing/2014/main" id="{267938DC-3F97-0549-8D5E-70AC3AFE7EFF}"/>
                  </a:ext>
                </a:extLst>
              </p:cNvPr>
              <p:cNvSpPr/>
              <p:nvPr/>
            </p:nvSpPr>
            <p:spPr bwMode="auto">
              <a:xfrm>
                <a:off x="2684463" y="2625726"/>
                <a:ext cx="26988" cy="47625"/>
              </a:xfrm>
              <a:custGeom>
                <a:avLst/>
                <a:gdLst>
                  <a:gd name="T0" fmla="*/ 2 w 17"/>
                  <a:gd name="T1" fmla="*/ 6 h 30"/>
                  <a:gd name="T2" fmla="*/ 1 w 17"/>
                  <a:gd name="T3" fmla="*/ 5 h 30"/>
                  <a:gd name="T4" fmla="*/ 0 w 17"/>
                  <a:gd name="T5" fmla="*/ 3 h 30"/>
                  <a:gd name="T6" fmla="*/ 0 w 17"/>
                  <a:gd name="T7" fmla="*/ 3 h 30"/>
                  <a:gd name="T8" fmla="*/ 0 w 17"/>
                  <a:gd name="T9" fmla="*/ 3 h 30"/>
                  <a:gd name="T10" fmla="*/ 1 w 17"/>
                  <a:gd name="T11" fmla="*/ 2 h 30"/>
                  <a:gd name="T12" fmla="*/ 3 w 17"/>
                  <a:gd name="T13" fmla="*/ 1 h 30"/>
                  <a:gd name="T14" fmla="*/ 6 w 17"/>
                  <a:gd name="T15" fmla="*/ 1 h 30"/>
                  <a:gd name="T16" fmla="*/ 9 w 17"/>
                  <a:gd name="T17" fmla="*/ 0 h 30"/>
                  <a:gd name="T18" fmla="*/ 11 w 17"/>
                  <a:gd name="T19" fmla="*/ 0 h 30"/>
                  <a:gd name="T20" fmla="*/ 12 w 17"/>
                  <a:gd name="T21" fmla="*/ 1 h 30"/>
                  <a:gd name="T22" fmla="*/ 13 w 17"/>
                  <a:gd name="T23" fmla="*/ 2 h 30"/>
                  <a:gd name="T24" fmla="*/ 14 w 17"/>
                  <a:gd name="T25" fmla="*/ 3 h 30"/>
                  <a:gd name="T26" fmla="*/ 15 w 17"/>
                  <a:gd name="T27" fmla="*/ 7 h 30"/>
                  <a:gd name="T28" fmla="*/ 15 w 17"/>
                  <a:gd name="T29" fmla="*/ 14 h 30"/>
                  <a:gd name="T30" fmla="*/ 16 w 17"/>
                  <a:gd name="T31" fmla="*/ 19 h 30"/>
                  <a:gd name="T32" fmla="*/ 17 w 17"/>
                  <a:gd name="T33" fmla="*/ 23 h 30"/>
                  <a:gd name="T34" fmla="*/ 17 w 17"/>
                  <a:gd name="T35" fmla="*/ 25 h 30"/>
                  <a:gd name="T36" fmla="*/ 17 w 17"/>
                  <a:gd name="T37" fmla="*/ 27 h 30"/>
                  <a:gd name="T38" fmla="*/ 16 w 17"/>
                  <a:gd name="T39" fmla="*/ 28 h 30"/>
                  <a:gd name="T40" fmla="*/ 15 w 17"/>
                  <a:gd name="T41" fmla="*/ 29 h 30"/>
                  <a:gd name="T42" fmla="*/ 14 w 17"/>
                  <a:gd name="T43" fmla="*/ 30 h 30"/>
                  <a:gd name="T44" fmla="*/ 11 w 17"/>
                  <a:gd name="T45" fmla="*/ 30 h 30"/>
                  <a:gd name="T46" fmla="*/ 10 w 17"/>
                  <a:gd name="T47" fmla="*/ 30 h 30"/>
                  <a:gd name="T48" fmla="*/ 8 w 17"/>
                  <a:gd name="T49" fmla="*/ 29 h 30"/>
                  <a:gd name="T50" fmla="*/ 7 w 17"/>
                  <a:gd name="T51" fmla="*/ 28 h 30"/>
                  <a:gd name="T52" fmla="*/ 7 w 17"/>
                  <a:gd name="T53" fmla="*/ 27 h 30"/>
                  <a:gd name="T54" fmla="*/ 6 w 17"/>
                  <a:gd name="T55" fmla="*/ 23 h 30"/>
                  <a:gd name="T56" fmla="*/ 6 w 17"/>
                  <a:gd name="T57" fmla="*/ 19 h 30"/>
                  <a:gd name="T58" fmla="*/ 5 w 17"/>
                  <a:gd name="T59" fmla="*/ 15 h 30"/>
                  <a:gd name="T60" fmla="*/ 4 w 17"/>
                  <a:gd name="T61" fmla="*/ 11 h 30"/>
                  <a:gd name="T62" fmla="*/ 3 w 17"/>
                  <a:gd name="T63" fmla="*/ 8 h 30"/>
                  <a:gd name="T64" fmla="*/ 3 w 17"/>
                  <a:gd name="T65" fmla="*/ 7 h 30"/>
                  <a:gd name="T66" fmla="*/ 3 w 17"/>
                  <a:gd name="T67" fmla="*/ 7 h 30"/>
                  <a:gd name="T68" fmla="*/ 2 w 17"/>
                  <a:gd name="T69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" h="30">
                    <a:moveTo>
                      <a:pt x="2" y="6"/>
                    </a:moveTo>
                    <a:lnTo>
                      <a:pt x="1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1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7"/>
                    </a:lnTo>
                    <a:lnTo>
                      <a:pt x="15" y="14"/>
                    </a:lnTo>
                    <a:lnTo>
                      <a:pt x="16" y="19"/>
                    </a:lnTo>
                    <a:lnTo>
                      <a:pt x="17" y="23"/>
                    </a:lnTo>
                    <a:lnTo>
                      <a:pt x="17" y="25"/>
                    </a:lnTo>
                    <a:lnTo>
                      <a:pt x="17" y="27"/>
                    </a:lnTo>
                    <a:lnTo>
                      <a:pt x="16" y="28"/>
                    </a:lnTo>
                    <a:lnTo>
                      <a:pt x="15" y="29"/>
                    </a:lnTo>
                    <a:lnTo>
                      <a:pt x="14" y="30"/>
                    </a:lnTo>
                    <a:lnTo>
                      <a:pt x="11" y="30"/>
                    </a:lnTo>
                    <a:lnTo>
                      <a:pt x="10" y="30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7" y="27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5" y="15"/>
                    </a:lnTo>
                    <a:lnTo>
                      <a:pt x="4" y="11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ïṡḷiḓé">
                <a:extLst>
                  <a:ext uri="{FF2B5EF4-FFF2-40B4-BE49-F238E27FC236}">
                    <a16:creationId xmlns:a16="http://schemas.microsoft.com/office/drawing/2014/main" id="{DE322D6D-DD36-A14C-853A-F64D9F8EC528}"/>
                  </a:ext>
                </a:extLst>
              </p:cNvPr>
              <p:cNvSpPr/>
              <p:nvPr/>
            </p:nvSpPr>
            <p:spPr bwMode="auto">
              <a:xfrm>
                <a:off x="2617788" y="2617788"/>
                <a:ext cx="65088" cy="158750"/>
              </a:xfrm>
              <a:custGeom>
                <a:avLst/>
                <a:gdLst>
                  <a:gd name="T0" fmla="*/ 14 w 41"/>
                  <a:gd name="T1" fmla="*/ 26 h 100"/>
                  <a:gd name="T2" fmla="*/ 10 w 41"/>
                  <a:gd name="T3" fmla="*/ 30 h 100"/>
                  <a:gd name="T4" fmla="*/ 5 w 41"/>
                  <a:gd name="T5" fmla="*/ 28 h 100"/>
                  <a:gd name="T6" fmla="*/ 1 w 41"/>
                  <a:gd name="T7" fmla="*/ 26 h 100"/>
                  <a:gd name="T8" fmla="*/ 0 w 41"/>
                  <a:gd name="T9" fmla="*/ 24 h 100"/>
                  <a:gd name="T10" fmla="*/ 2 w 41"/>
                  <a:gd name="T11" fmla="*/ 19 h 100"/>
                  <a:gd name="T12" fmla="*/ 10 w 41"/>
                  <a:gd name="T13" fmla="*/ 12 h 100"/>
                  <a:gd name="T14" fmla="*/ 21 w 41"/>
                  <a:gd name="T15" fmla="*/ 4 h 100"/>
                  <a:gd name="T16" fmla="*/ 29 w 41"/>
                  <a:gd name="T17" fmla="*/ 0 h 100"/>
                  <a:gd name="T18" fmla="*/ 30 w 41"/>
                  <a:gd name="T19" fmla="*/ 0 h 100"/>
                  <a:gd name="T20" fmla="*/ 33 w 41"/>
                  <a:gd name="T21" fmla="*/ 4 h 100"/>
                  <a:gd name="T22" fmla="*/ 35 w 41"/>
                  <a:gd name="T23" fmla="*/ 8 h 100"/>
                  <a:gd name="T24" fmla="*/ 33 w 41"/>
                  <a:gd name="T25" fmla="*/ 16 h 100"/>
                  <a:gd name="T26" fmla="*/ 32 w 41"/>
                  <a:gd name="T27" fmla="*/ 30 h 100"/>
                  <a:gd name="T28" fmla="*/ 31 w 41"/>
                  <a:gd name="T29" fmla="*/ 44 h 100"/>
                  <a:gd name="T30" fmla="*/ 33 w 41"/>
                  <a:gd name="T31" fmla="*/ 46 h 100"/>
                  <a:gd name="T32" fmla="*/ 35 w 41"/>
                  <a:gd name="T33" fmla="*/ 48 h 100"/>
                  <a:gd name="T34" fmla="*/ 31 w 41"/>
                  <a:gd name="T35" fmla="*/ 54 h 100"/>
                  <a:gd name="T36" fmla="*/ 32 w 41"/>
                  <a:gd name="T37" fmla="*/ 57 h 100"/>
                  <a:gd name="T38" fmla="*/ 35 w 41"/>
                  <a:gd name="T39" fmla="*/ 58 h 100"/>
                  <a:gd name="T40" fmla="*/ 37 w 41"/>
                  <a:gd name="T41" fmla="*/ 54 h 100"/>
                  <a:gd name="T42" fmla="*/ 41 w 41"/>
                  <a:gd name="T43" fmla="*/ 48 h 100"/>
                  <a:gd name="T44" fmla="*/ 35 w 41"/>
                  <a:gd name="T45" fmla="*/ 72 h 100"/>
                  <a:gd name="T46" fmla="*/ 30 w 41"/>
                  <a:gd name="T47" fmla="*/ 88 h 100"/>
                  <a:gd name="T48" fmla="*/ 25 w 41"/>
                  <a:gd name="T49" fmla="*/ 96 h 100"/>
                  <a:gd name="T50" fmla="*/ 21 w 41"/>
                  <a:gd name="T51" fmla="*/ 100 h 100"/>
                  <a:gd name="T52" fmla="*/ 17 w 41"/>
                  <a:gd name="T53" fmla="*/ 100 h 100"/>
                  <a:gd name="T54" fmla="*/ 15 w 41"/>
                  <a:gd name="T55" fmla="*/ 97 h 100"/>
                  <a:gd name="T56" fmla="*/ 16 w 41"/>
                  <a:gd name="T57" fmla="*/ 89 h 100"/>
                  <a:gd name="T58" fmla="*/ 18 w 41"/>
                  <a:gd name="T59" fmla="*/ 82 h 100"/>
                  <a:gd name="T60" fmla="*/ 21 w 41"/>
                  <a:gd name="T61" fmla="*/ 74 h 100"/>
                  <a:gd name="T62" fmla="*/ 20 w 41"/>
                  <a:gd name="T63" fmla="*/ 68 h 100"/>
                  <a:gd name="T64" fmla="*/ 18 w 41"/>
                  <a:gd name="T65" fmla="*/ 65 h 100"/>
                  <a:gd name="T66" fmla="*/ 9 w 41"/>
                  <a:gd name="T67" fmla="*/ 69 h 100"/>
                  <a:gd name="T68" fmla="*/ 5 w 41"/>
                  <a:gd name="T69" fmla="*/ 70 h 100"/>
                  <a:gd name="T70" fmla="*/ 5 w 41"/>
                  <a:gd name="T71" fmla="*/ 68 h 100"/>
                  <a:gd name="T72" fmla="*/ 5 w 41"/>
                  <a:gd name="T73" fmla="*/ 61 h 100"/>
                  <a:gd name="T74" fmla="*/ 7 w 41"/>
                  <a:gd name="T75" fmla="*/ 61 h 100"/>
                  <a:gd name="T76" fmla="*/ 9 w 41"/>
                  <a:gd name="T77" fmla="*/ 59 h 100"/>
                  <a:gd name="T78" fmla="*/ 17 w 41"/>
                  <a:gd name="T79" fmla="*/ 54 h 100"/>
                  <a:gd name="T80" fmla="*/ 20 w 41"/>
                  <a:gd name="T81" fmla="*/ 50 h 100"/>
                  <a:gd name="T82" fmla="*/ 20 w 41"/>
                  <a:gd name="T83" fmla="*/ 40 h 100"/>
                  <a:gd name="T84" fmla="*/ 19 w 41"/>
                  <a:gd name="T85" fmla="*/ 25 h 100"/>
                  <a:gd name="T86" fmla="*/ 17 w 41"/>
                  <a:gd name="T87" fmla="*/ 2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100">
                    <a:moveTo>
                      <a:pt x="17" y="24"/>
                    </a:moveTo>
                    <a:lnTo>
                      <a:pt x="16" y="24"/>
                    </a:lnTo>
                    <a:lnTo>
                      <a:pt x="14" y="26"/>
                    </a:lnTo>
                    <a:lnTo>
                      <a:pt x="13" y="28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9" y="30"/>
                    </a:lnTo>
                    <a:lnTo>
                      <a:pt x="7" y="29"/>
                    </a:lnTo>
                    <a:lnTo>
                      <a:pt x="5" y="28"/>
                    </a:lnTo>
                    <a:lnTo>
                      <a:pt x="3" y="28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1" y="20"/>
                    </a:lnTo>
                    <a:lnTo>
                      <a:pt x="2" y="19"/>
                    </a:lnTo>
                    <a:lnTo>
                      <a:pt x="5" y="16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6" y="8"/>
                    </a:lnTo>
                    <a:lnTo>
                      <a:pt x="18" y="6"/>
                    </a:lnTo>
                    <a:lnTo>
                      <a:pt x="21" y="4"/>
                    </a:lnTo>
                    <a:lnTo>
                      <a:pt x="25" y="1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1" y="2"/>
                    </a:lnTo>
                    <a:lnTo>
                      <a:pt x="33" y="4"/>
                    </a:lnTo>
                    <a:lnTo>
                      <a:pt x="34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5" y="12"/>
                    </a:lnTo>
                    <a:lnTo>
                      <a:pt x="33" y="16"/>
                    </a:lnTo>
                    <a:lnTo>
                      <a:pt x="33" y="21"/>
                    </a:lnTo>
                    <a:lnTo>
                      <a:pt x="32" y="24"/>
                    </a:lnTo>
                    <a:lnTo>
                      <a:pt x="32" y="30"/>
                    </a:lnTo>
                    <a:lnTo>
                      <a:pt x="31" y="36"/>
                    </a:lnTo>
                    <a:lnTo>
                      <a:pt x="31" y="43"/>
                    </a:lnTo>
                    <a:lnTo>
                      <a:pt x="31" y="44"/>
                    </a:lnTo>
                    <a:lnTo>
                      <a:pt x="31" y="45"/>
                    </a:lnTo>
                    <a:lnTo>
                      <a:pt x="33" y="46"/>
                    </a:lnTo>
                    <a:lnTo>
                      <a:pt x="33" y="46"/>
                    </a:lnTo>
                    <a:lnTo>
                      <a:pt x="34" y="47"/>
                    </a:lnTo>
                    <a:lnTo>
                      <a:pt x="35" y="48"/>
                    </a:lnTo>
                    <a:lnTo>
                      <a:pt x="35" y="48"/>
                    </a:lnTo>
                    <a:lnTo>
                      <a:pt x="33" y="51"/>
                    </a:lnTo>
                    <a:lnTo>
                      <a:pt x="32" y="53"/>
                    </a:lnTo>
                    <a:lnTo>
                      <a:pt x="31" y="54"/>
                    </a:lnTo>
                    <a:lnTo>
                      <a:pt x="31" y="56"/>
                    </a:lnTo>
                    <a:lnTo>
                      <a:pt x="31" y="56"/>
                    </a:lnTo>
                    <a:lnTo>
                      <a:pt x="32" y="57"/>
                    </a:lnTo>
                    <a:lnTo>
                      <a:pt x="33" y="57"/>
                    </a:lnTo>
                    <a:lnTo>
                      <a:pt x="34" y="58"/>
                    </a:lnTo>
                    <a:lnTo>
                      <a:pt x="35" y="58"/>
                    </a:lnTo>
                    <a:lnTo>
                      <a:pt x="36" y="57"/>
                    </a:lnTo>
                    <a:lnTo>
                      <a:pt x="37" y="56"/>
                    </a:lnTo>
                    <a:lnTo>
                      <a:pt x="37" y="54"/>
                    </a:lnTo>
                    <a:lnTo>
                      <a:pt x="39" y="49"/>
                    </a:lnTo>
                    <a:lnTo>
                      <a:pt x="41" y="47"/>
                    </a:lnTo>
                    <a:lnTo>
                      <a:pt x="41" y="48"/>
                    </a:lnTo>
                    <a:lnTo>
                      <a:pt x="40" y="54"/>
                    </a:lnTo>
                    <a:lnTo>
                      <a:pt x="38" y="61"/>
                    </a:lnTo>
                    <a:lnTo>
                      <a:pt x="35" y="72"/>
                    </a:lnTo>
                    <a:lnTo>
                      <a:pt x="33" y="79"/>
                    </a:lnTo>
                    <a:lnTo>
                      <a:pt x="32" y="84"/>
                    </a:lnTo>
                    <a:lnTo>
                      <a:pt x="30" y="88"/>
                    </a:lnTo>
                    <a:lnTo>
                      <a:pt x="29" y="92"/>
                    </a:lnTo>
                    <a:lnTo>
                      <a:pt x="27" y="94"/>
                    </a:lnTo>
                    <a:lnTo>
                      <a:pt x="25" y="96"/>
                    </a:lnTo>
                    <a:lnTo>
                      <a:pt x="24" y="98"/>
                    </a:lnTo>
                    <a:lnTo>
                      <a:pt x="22" y="99"/>
                    </a:lnTo>
                    <a:lnTo>
                      <a:pt x="21" y="100"/>
                    </a:lnTo>
                    <a:lnTo>
                      <a:pt x="20" y="100"/>
                    </a:lnTo>
                    <a:lnTo>
                      <a:pt x="18" y="100"/>
                    </a:lnTo>
                    <a:lnTo>
                      <a:pt x="17" y="100"/>
                    </a:lnTo>
                    <a:lnTo>
                      <a:pt x="16" y="100"/>
                    </a:lnTo>
                    <a:lnTo>
                      <a:pt x="15" y="98"/>
                    </a:lnTo>
                    <a:lnTo>
                      <a:pt x="15" y="97"/>
                    </a:lnTo>
                    <a:lnTo>
                      <a:pt x="15" y="96"/>
                    </a:lnTo>
                    <a:lnTo>
                      <a:pt x="16" y="92"/>
                    </a:lnTo>
                    <a:lnTo>
                      <a:pt x="16" y="89"/>
                    </a:lnTo>
                    <a:lnTo>
                      <a:pt x="17" y="87"/>
                    </a:lnTo>
                    <a:lnTo>
                      <a:pt x="17" y="84"/>
                    </a:lnTo>
                    <a:lnTo>
                      <a:pt x="18" y="82"/>
                    </a:lnTo>
                    <a:lnTo>
                      <a:pt x="19" y="79"/>
                    </a:lnTo>
                    <a:lnTo>
                      <a:pt x="20" y="76"/>
                    </a:lnTo>
                    <a:lnTo>
                      <a:pt x="21" y="74"/>
                    </a:lnTo>
                    <a:lnTo>
                      <a:pt x="21" y="72"/>
                    </a:lnTo>
                    <a:lnTo>
                      <a:pt x="21" y="69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6" y="66"/>
                    </a:lnTo>
                    <a:lnTo>
                      <a:pt x="13" y="68"/>
                    </a:lnTo>
                    <a:lnTo>
                      <a:pt x="9" y="69"/>
                    </a:lnTo>
                    <a:lnTo>
                      <a:pt x="6" y="70"/>
                    </a:lnTo>
                    <a:lnTo>
                      <a:pt x="5" y="70"/>
                    </a:lnTo>
                    <a:lnTo>
                      <a:pt x="5" y="70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5" y="68"/>
                    </a:lnTo>
                    <a:lnTo>
                      <a:pt x="5" y="66"/>
                    </a:lnTo>
                    <a:lnTo>
                      <a:pt x="5" y="63"/>
                    </a:lnTo>
                    <a:lnTo>
                      <a:pt x="5" y="61"/>
                    </a:lnTo>
                    <a:lnTo>
                      <a:pt x="6" y="61"/>
                    </a:lnTo>
                    <a:lnTo>
                      <a:pt x="6" y="61"/>
                    </a:lnTo>
                    <a:lnTo>
                      <a:pt x="7" y="61"/>
                    </a:lnTo>
                    <a:lnTo>
                      <a:pt x="7" y="61"/>
                    </a:lnTo>
                    <a:lnTo>
                      <a:pt x="8" y="60"/>
                    </a:lnTo>
                    <a:lnTo>
                      <a:pt x="9" y="59"/>
                    </a:lnTo>
                    <a:lnTo>
                      <a:pt x="14" y="55"/>
                    </a:lnTo>
                    <a:lnTo>
                      <a:pt x="16" y="54"/>
                    </a:lnTo>
                    <a:lnTo>
                      <a:pt x="17" y="54"/>
                    </a:lnTo>
                    <a:lnTo>
                      <a:pt x="18" y="52"/>
                    </a:lnTo>
                    <a:lnTo>
                      <a:pt x="20" y="52"/>
                    </a:lnTo>
                    <a:lnTo>
                      <a:pt x="20" y="50"/>
                    </a:lnTo>
                    <a:lnTo>
                      <a:pt x="21" y="48"/>
                    </a:lnTo>
                    <a:lnTo>
                      <a:pt x="21" y="46"/>
                    </a:lnTo>
                    <a:lnTo>
                      <a:pt x="20" y="40"/>
                    </a:lnTo>
                    <a:lnTo>
                      <a:pt x="20" y="34"/>
                    </a:lnTo>
                    <a:lnTo>
                      <a:pt x="20" y="28"/>
                    </a:lnTo>
                    <a:lnTo>
                      <a:pt x="19" y="25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7" y="24"/>
                    </a:lnTo>
                    <a:lnTo>
                      <a:pt x="1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ṩḻîḑé">
                <a:extLst>
                  <a:ext uri="{FF2B5EF4-FFF2-40B4-BE49-F238E27FC236}">
                    <a16:creationId xmlns:a16="http://schemas.microsoft.com/office/drawing/2014/main" id="{85A8965A-D3C9-8D49-958C-AC7CB42465AE}"/>
                  </a:ext>
                </a:extLst>
              </p:cNvPr>
              <p:cNvSpPr/>
              <p:nvPr/>
            </p:nvSpPr>
            <p:spPr bwMode="auto">
              <a:xfrm>
                <a:off x="2997201" y="2633663"/>
                <a:ext cx="184150" cy="139700"/>
              </a:xfrm>
              <a:custGeom>
                <a:avLst/>
                <a:gdLst>
                  <a:gd name="T0" fmla="*/ 51 w 116"/>
                  <a:gd name="T1" fmla="*/ 2 h 88"/>
                  <a:gd name="T2" fmla="*/ 53 w 116"/>
                  <a:gd name="T3" fmla="*/ 0 h 88"/>
                  <a:gd name="T4" fmla="*/ 56 w 116"/>
                  <a:gd name="T5" fmla="*/ 1 h 88"/>
                  <a:gd name="T6" fmla="*/ 62 w 116"/>
                  <a:gd name="T7" fmla="*/ 3 h 88"/>
                  <a:gd name="T8" fmla="*/ 69 w 116"/>
                  <a:gd name="T9" fmla="*/ 6 h 88"/>
                  <a:gd name="T10" fmla="*/ 88 w 116"/>
                  <a:gd name="T11" fmla="*/ 10 h 88"/>
                  <a:gd name="T12" fmla="*/ 98 w 116"/>
                  <a:gd name="T13" fmla="*/ 10 h 88"/>
                  <a:gd name="T14" fmla="*/ 107 w 116"/>
                  <a:gd name="T15" fmla="*/ 11 h 88"/>
                  <a:gd name="T16" fmla="*/ 116 w 116"/>
                  <a:gd name="T17" fmla="*/ 18 h 88"/>
                  <a:gd name="T18" fmla="*/ 115 w 116"/>
                  <a:gd name="T19" fmla="*/ 22 h 88"/>
                  <a:gd name="T20" fmla="*/ 113 w 116"/>
                  <a:gd name="T21" fmla="*/ 26 h 88"/>
                  <a:gd name="T22" fmla="*/ 95 w 116"/>
                  <a:gd name="T23" fmla="*/ 39 h 88"/>
                  <a:gd name="T24" fmla="*/ 79 w 116"/>
                  <a:gd name="T25" fmla="*/ 54 h 88"/>
                  <a:gd name="T26" fmla="*/ 75 w 116"/>
                  <a:gd name="T27" fmla="*/ 60 h 88"/>
                  <a:gd name="T28" fmla="*/ 77 w 116"/>
                  <a:gd name="T29" fmla="*/ 61 h 88"/>
                  <a:gd name="T30" fmla="*/ 87 w 116"/>
                  <a:gd name="T31" fmla="*/ 58 h 88"/>
                  <a:gd name="T32" fmla="*/ 93 w 116"/>
                  <a:gd name="T33" fmla="*/ 59 h 88"/>
                  <a:gd name="T34" fmla="*/ 96 w 116"/>
                  <a:gd name="T35" fmla="*/ 63 h 88"/>
                  <a:gd name="T36" fmla="*/ 95 w 116"/>
                  <a:gd name="T37" fmla="*/ 68 h 88"/>
                  <a:gd name="T38" fmla="*/ 92 w 116"/>
                  <a:gd name="T39" fmla="*/ 70 h 88"/>
                  <a:gd name="T40" fmla="*/ 88 w 116"/>
                  <a:gd name="T41" fmla="*/ 71 h 88"/>
                  <a:gd name="T42" fmla="*/ 80 w 116"/>
                  <a:gd name="T43" fmla="*/ 70 h 88"/>
                  <a:gd name="T44" fmla="*/ 68 w 116"/>
                  <a:gd name="T45" fmla="*/ 71 h 88"/>
                  <a:gd name="T46" fmla="*/ 43 w 116"/>
                  <a:gd name="T47" fmla="*/ 78 h 88"/>
                  <a:gd name="T48" fmla="*/ 27 w 116"/>
                  <a:gd name="T49" fmla="*/ 84 h 88"/>
                  <a:gd name="T50" fmla="*/ 21 w 116"/>
                  <a:gd name="T51" fmla="*/ 87 h 88"/>
                  <a:gd name="T52" fmla="*/ 19 w 116"/>
                  <a:gd name="T53" fmla="*/ 88 h 88"/>
                  <a:gd name="T54" fmla="*/ 11 w 116"/>
                  <a:gd name="T55" fmla="*/ 84 h 88"/>
                  <a:gd name="T56" fmla="*/ 3 w 116"/>
                  <a:gd name="T57" fmla="*/ 79 h 88"/>
                  <a:gd name="T58" fmla="*/ 1 w 116"/>
                  <a:gd name="T59" fmla="*/ 74 h 88"/>
                  <a:gd name="T60" fmla="*/ 0 w 116"/>
                  <a:gd name="T61" fmla="*/ 68 h 88"/>
                  <a:gd name="T62" fmla="*/ 2 w 116"/>
                  <a:gd name="T63" fmla="*/ 66 h 88"/>
                  <a:gd name="T64" fmla="*/ 9 w 116"/>
                  <a:gd name="T65" fmla="*/ 66 h 88"/>
                  <a:gd name="T66" fmla="*/ 18 w 116"/>
                  <a:gd name="T67" fmla="*/ 67 h 88"/>
                  <a:gd name="T68" fmla="*/ 27 w 116"/>
                  <a:gd name="T69" fmla="*/ 65 h 88"/>
                  <a:gd name="T70" fmla="*/ 45 w 116"/>
                  <a:gd name="T71" fmla="*/ 61 h 88"/>
                  <a:gd name="T72" fmla="*/ 63 w 116"/>
                  <a:gd name="T73" fmla="*/ 48 h 88"/>
                  <a:gd name="T74" fmla="*/ 83 w 116"/>
                  <a:gd name="T75" fmla="*/ 30 h 88"/>
                  <a:gd name="T76" fmla="*/ 97 w 116"/>
                  <a:gd name="T77" fmla="*/ 20 h 88"/>
                  <a:gd name="T78" fmla="*/ 98 w 116"/>
                  <a:gd name="T79" fmla="*/ 18 h 88"/>
                  <a:gd name="T80" fmla="*/ 92 w 116"/>
                  <a:gd name="T81" fmla="*/ 17 h 88"/>
                  <a:gd name="T82" fmla="*/ 77 w 116"/>
                  <a:gd name="T83" fmla="*/ 21 h 88"/>
                  <a:gd name="T84" fmla="*/ 68 w 116"/>
                  <a:gd name="T85" fmla="*/ 25 h 88"/>
                  <a:gd name="T86" fmla="*/ 63 w 116"/>
                  <a:gd name="T87" fmla="*/ 25 h 88"/>
                  <a:gd name="T88" fmla="*/ 58 w 116"/>
                  <a:gd name="T89" fmla="*/ 22 h 88"/>
                  <a:gd name="T90" fmla="*/ 54 w 116"/>
                  <a:gd name="T91" fmla="*/ 16 h 88"/>
                  <a:gd name="T92" fmla="*/ 51 w 116"/>
                  <a:gd name="T93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" h="88">
                    <a:moveTo>
                      <a:pt x="51" y="5"/>
                    </a:moveTo>
                    <a:lnTo>
                      <a:pt x="51" y="3"/>
                    </a:lnTo>
                    <a:lnTo>
                      <a:pt x="51" y="2"/>
                    </a:lnTo>
                    <a:lnTo>
                      <a:pt x="51" y="2"/>
                    </a:lnTo>
                    <a:lnTo>
                      <a:pt x="51" y="1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1"/>
                    </a:lnTo>
                    <a:lnTo>
                      <a:pt x="58" y="1"/>
                    </a:lnTo>
                    <a:lnTo>
                      <a:pt x="59" y="2"/>
                    </a:lnTo>
                    <a:lnTo>
                      <a:pt x="62" y="3"/>
                    </a:lnTo>
                    <a:lnTo>
                      <a:pt x="64" y="5"/>
                    </a:lnTo>
                    <a:lnTo>
                      <a:pt x="67" y="6"/>
                    </a:lnTo>
                    <a:lnTo>
                      <a:pt x="69" y="6"/>
                    </a:lnTo>
                    <a:lnTo>
                      <a:pt x="75" y="8"/>
                    </a:lnTo>
                    <a:lnTo>
                      <a:pt x="83" y="10"/>
                    </a:lnTo>
                    <a:lnTo>
                      <a:pt x="88" y="10"/>
                    </a:lnTo>
                    <a:lnTo>
                      <a:pt x="92" y="10"/>
                    </a:lnTo>
                    <a:lnTo>
                      <a:pt x="95" y="10"/>
                    </a:lnTo>
                    <a:lnTo>
                      <a:pt x="98" y="10"/>
                    </a:lnTo>
                    <a:lnTo>
                      <a:pt x="101" y="10"/>
                    </a:lnTo>
                    <a:lnTo>
                      <a:pt x="103" y="10"/>
                    </a:lnTo>
                    <a:lnTo>
                      <a:pt x="107" y="11"/>
                    </a:lnTo>
                    <a:lnTo>
                      <a:pt x="111" y="14"/>
                    </a:lnTo>
                    <a:lnTo>
                      <a:pt x="115" y="17"/>
                    </a:lnTo>
                    <a:lnTo>
                      <a:pt x="116" y="18"/>
                    </a:lnTo>
                    <a:lnTo>
                      <a:pt x="115" y="19"/>
                    </a:lnTo>
                    <a:lnTo>
                      <a:pt x="115" y="22"/>
                    </a:lnTo>
                    <a:lnTo>
                      <a:pt x="115" y="22"/>
                    </a:lnTo>
                    <a:lnTo>
                      <a:pt x="115" y="24"/>
                    </a:lnTo>
                    <a:lnTo>
                      <a:pt x="114" y="26"/>
                    </a:lnTo>
                    <a:lnTo>
                      <a:pt x="113" y="26"/>
                    </a:lnTo>
                    <a:lnTo>
                      <a:pt x="109" y="29"/>
                    </a:lnTo>
                    <a:lnTo>
                      <a:pt x="103" y="34"/>
                    </a:lnTo>
                    <a:lnTo>
                      <a:pt x="95" y="39"/>
                    </a:lnTo>
                    <a:lnTo>
                      <a:pt x="87" y="46"/>
                    </a:lnTo>
                    <a:lnTo>
                      <a:pt x="83" y="50"/>
                    </a:lnTo>
                    <a:lnTo>
                      <a:pt x="79" y="54"/>
                    </a:lnTo>
                    <a:lnTo>
                      <a:pt x="77" y="57"/>
                    </a:lnTo>
                    <a:lnTo>
                      <a:pt x="75" y="58"/>
                    </a:lnTo>
                    <a:lnTo>
                      <a:pt x="75" y="60"/>
                    </a:lnTo>
                    <a:lnTo>
                      <a:pt x="75" y="61"/>
                    </a:lnTo>
                    <a:lnTo>
                      <a:pt x="75" y="61"/>
                    </a:lnTo>
                    <a:lnTo>
                      <a:pt x="77" y="61"/>
                    </a:lnTo>
                    <a:lnTo>
                      <a:pt x="80" y="61"/>
                    </a:lnTo>
                    <a:lnTo>
                      <a:pt x="85" y="59"/>
                    </a:lnTo>
                    <a:lnTo>
                      <a:pt x="87" y="58"/>
                    </a:lnTo>
                    <a:lnTo>
                      <a:pt x="88" y="57"/>
                    </a:lnTo>
                    <a:lnTo>
                      <a:pt x="91" y="58"/>
                    </a:lnTo>
                    <a:lnTo>
                      <a:pt x="93" y="59"/>
                    </a:lnTo>
                    <a:lnTo>
                      <a:pt x="95" y="61"/>
                    </a:lnTo>
                    <a:lnTo>
                      <a:pt x="96" y="62"/>
                    </a:lnTo>
                    <a:lnTo>
                      <a:pt x="96" y="63"/>
                    </a:lnTo>
                    <a:lnTo>
                      <a:pt x="96" y="65"/>
                    </a:lnTo>
                    <a:lnTo>
                      <a:pt x="96" y="66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3" y="70"/>
                    </a:lnTo>
                    <a:lnTo>
                      <a:pt x="92" y="70"/>
                    </a:lnTo>
                    <a:lnTo>
                      <a:pt x="91" y="70"/>
                    </a:lnTo>
                    <a:lnTo>
                      <a:pt x="90" y="71"/>
                    </a:lnTo>
                    <a:lnTo>
                      <a:pt x="88" y="71"/>
                    </a:lnTo>
                    <a:lnTo>
                      <a:pt x="87" y="71"/>
                    </a:lnTo>
                    <a:lnTo>
                      <a:pt x="85" y="71"/>
                    </a:lnTo>
                    <a:lnTo>
                      <a:pt x="80" y="70"/>
                    </a:lnTo>
                    <a:lnTo>
                      <a:pt x="76" y="70"/>
                    </a:lnTo>
                    <a:lnTo>
                      <a:pt x="72" y="71"/>
                    </a:lnTo>
                    <a:lnTo>
                      <a:pt x="68" y="71"/>
                    </a:lnTo>
                    <a:lnTo>
                      <a:pt x="60" y="73"/>
                    </a:lnTo>
                    <a:lnTo>
                      <a:pt x="52" y="75"/>
                    </a:lnTo>
                    <a:lnTo>
                      <a:pt x="43" y="78"/>
                    </a:lnTo>
                    <a:lnTo>
                      <a:pt x="35" y="81"/>
                    </a:lnTo>
                    <a:lnTo>
                      <a:pt x="31" y="82"/>
                    </a:lnTo>
                    <a:lnTo>
                      <a:pt x="27" y="84"/>
                    </a:lnTo>
                    <a:lnTo>
                      <a:pt x="24" y="85"/>
                    </a:lnTo>
                    <a:lnTo>
                      <a:pt x="22" y="86"/>
                    </a:lnTo>
                    <a:lnTo>
                      <a:pt x="21" y="87"/>
                    </a:lnTo>
                    <a:lnTo>
                      <a:pt x="20" y="87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6" y="87"/>
                    </a:lnTo>
                    <a:lnTo>
                      <a:pt x="15" y="86"/>
                    </a:lnTo>
                    <a:lnTo>
                      <a:pt x="11" y="84"/>
                    </a:lnTo>
                    <a:lnTo>
                      <a:pt x="7" y="82"/>
                    </a:lnTo>
                    <a:lnTo>
                      <a:pt x="5" y="81"/>
                    </a:lnTo>
                    <a:lnTo>
                      <a:pt x="3" y="79"/>
                    </a:lnTo>
                    <a:lnTo>
                      <a:pt x="2" y="78"/>
                    </a:lnTo>
                    <a:lnTo>
                      <a:pt x="1" y="75"/>
                    </a:lnTo>
                    <a:lnTo>
                      <a:pt x="1" y="74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1" y="67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7" y="65"/>
                    </a:lnTo>
                    <a:lnTo>
                      <a:pt x="9" y="66"/>
                    </a:lnTo>
                    <a:lnTo>
                      <a:pt x="11" y="66"/>
                    </a:lnTo>
                    <a:lnTo>
                      <a:pt x="15" y="66"/>
                    </a:lnTo>
                    <a:lnTo>
                      <a:pt x="18" y="67"/>
                    </a:lnTo>
                    <a:lnTo>
                      <a:pt x="19" y="67"/>
                    </a:lnTo>
                    <a:lnTo>
                      <a:pt x="22" y="66"/>
                    </a:lnTo>
                    <a:lnTo>
                      <a:pt x="27" y="65"/>
                    </a:lnTo>
                    <a:lnTo>
                      <a:pt x="34" y="63"/>
                    </a:lnTo>
                    <a:lnTo>
                      <a:pt x="40" y="62"/>
                    </a:lnTo>
                    <a:lnTo>
                      <a:pt x="45" y="61"/>
                    </a:lnTo>
                    <a:lnTo>
                      <a:pt x="48" y="60"/>
                    </a:lnTo>
                    <a:lnTo>
                      <a:pt x="54" y="56"/>
                    </a:lnTo>
                    <a:lnTo>
                      <a:pt x="63" y="48"/>
                    </a:lnTo>
                    <a:lnTo>
                      <a:pt x="72" y="40"/>
                    </a:lnTo>
                    <a:lnTo>
                      <a:pt x="78" y="34"/>
                    </a:lnTo>
                    <a:lnTo>
                      <a:pt x="83" y="30"/>
                    </a:lnTo>
                    <a:lnTo>
                      <a:pt x="91" y="25"/>
                    </a:lnTo>
                    <a:lnTo>
                      <a:pt x="95" y="22"/>
                    </a:lnTo>
                    <a:lnTo>
                      <a:pt x="97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7"/>
                    </a:lnTo>
                    <a:lnTo>
                      <a:pt x="95" y="17"/>
                    </a:lnTo>
                    <a:lnTo>
                      <a:pt x="92" y="17"/>
                    </a:lnTo>
                    <a:lnTo>
                      <a:pt x="89" y="18"/>
                    </a:lnTo>
                    <a:lnTo>
                      <a:pt x="85" y="18"/>
                    </a:lnTo>
                    <a:lnTo>
                      <a:pt x="77" y="21"/>
                    </a:lnTo>
                    <a:lnTo>
                      <a:pt x="71" y="22"/>
                    </a:lnTo>
                    <a:lnTo>
                      <a:pt x="70" y="23"/>
                    </a:lnTo>
                    <a:lnTo>
                      <a:pt x="68" y="25"/>
                    </a:lnTo>
                    <a:lnTo>
                      <a:pt x="67" y="25"/>
                    </a:lnTo>
                    <a:lnTo>
                      <a:pt x="65" y="25"/>
                    </a:lnTo>
                    <a:lnTo>
                      <a:pt x="63" y="25"/>
                    </a:lnTo>
                    <a:lnTo>
                      <a:pt x="61" y="24"/>
                    </a:lnTo>
                    <a:lnTo>
                      <a:pt x="59" y="23"/>
                    </a:lnTo>
                    <a:lnTo>
                      <a:pt x="58" y="22"/>
                    </a:lnTo>
                    <a:lnTo>
                      <a:pt x="56" y="21"/>
                    </a:lnTo>
                    <a:lnTo>
                      <a:pt x="55" y="18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51" y="10"/>
                    </a:lnTo>
                    <a:lnTo>
                      <a:pt x="51" y="8"/>
                    </a:lnTo>
                    <a:lnTo>
                      <a:pt x="51" y="6"/>
                    </a:lnTo>
                    <a:lnTo>
                      <a:pt x="5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šḻïḍê">
                <a:extLst>
                  <a:ext uri="{FF2B5EF4-FFF2-40B4-BE49-F238E27FC236}">
                    <a16:creationId xmlns:a16="http://schemas.microsoft.com/office/drawing/2014/main" id="{E1AF088C-72DF-784E-AA22-FAB658717A7D}"/>
                  </a:ext>
                </a:extLst>
              </p:cNvPr>
              <p:cNvSpPr/>
              <p:nvPr/>
            </p:nvSpPr>
            <p:spPr bwMode="auto">
              <a:xfrm>
                <a:off x="3379788" y="2897188"/>
                <a:ext cx="41275" cy="84138"/>
              </a:xfrm>
              <a:custGeom>
                <a:avLst/>
                <a:gdLst>
                  <a:gd name="T0" fmla="*/ 16 w 26"/>
                  <a:gd name="T1" fmla="*/ 0 h 53"/>
                  <a:gd name="T2" fmla="*/ 15 w 26"/>
                  <a:gd name="T3" fmla="*/ 3 h 53"/>
                  <a:gd name="T4" fmla="*/ 14 w 26"/>
                  <a:gd name="T5" fmla="*/ 9 h 53"/>
                  <a:gd name="T6" fmla="*/ 14 w 26"/>
                  <a:gd name="T7" fmla="*/ 15 h 53"/>
                  <a:gd name="T8" fmla="*/ 14 w 26"/>
                  <a:gd name="T9" fmla="*/ 20 h 53"/>
                  <a:gd name="T10" fmla="*/ 16 w 26"/>
                  <a:gd name="T11" fmla="*/ 28 h 53"/>
                  <a:gd name="T12" fmla="*/ 17 w 26"/>
                  <a:gd name="T13" fmla="*/ 32 h 53"/>
                  <a:gd name="T14" fmla="*/ 18 w 26"/>
                  <a:gd name="T15" fmla="*/ 37 h 53"/>
                  <a:gd name="T16" fmla="*/ 20 w 26"/>
                  <a:gd name="T17" fmla="*/ 41 h 53"/>
                  <a:gd name="T18" fmla="*/ 22 w 26"/>
                  <a:gd name="T19" fmla="*/ 45 h 53"/>
                  <a:gd name="T20" fmla="*/ 24 w 26"/>
                  <a:gd name="T21" fmla="*/ 48 h 53"/>
                  <a:gd name="T22" fmla="*/ 25 w 26"/>
                  <a:gd name="T23" fmla="*/ 50 h 53"/>
                  <a:gd name="T24" fmla="*/ 26 w 26"/>
                  <a:gd name="T25" fmla="*/ 52 h 53"/>
                  <a:gd name="T26" fmla="*/ 25 w 26"/>
                  <a:gd name="T27" fmla="*/ 52 h 53"/>
                  <a:gd name="T28" fmla="*/ 25 w 26"/>
                  <a:gd name="T29" fmla="*/ 53 h 53"/>
                  <a:gd name="T30" fmla="*/ 23 w 26"/>
                  <a:gd name="T31" fmla="*/ 53 h 53"/>
                  <a:gd name="T32" fmla="*/ 22 w 26"/>
                  <a:gd name="T33" fmla="*/ 52 h 53"/>
                  <a:gd name="T34" fmla="*/ 17 w 26"/>
                  <a:gd name="T35" fmla="*/ 48 h 53"/>
                  <a:gd name="T36" fmla="*/ 12 w 26"/>
                  <a:gd name="T37" fmla="*/ 44 h 53"/>
                  <a:gd name="T38" fmla="*/ 9 w 26"/>
                  <a:gd name="T39" fmla="*/ 42 h 53"/>
                  <a:gd name="T40" fmla="*/ 6 w 26"/>
                  <a:gd name="T41" fmla="*/ 40 h 53"/>
                  <a:gd name="T42" fmla="*/ 3 w 26"/>
                  <a:gd name="T43" fmla="*/ 40 h 53"/>
                  <a:gd name="T44" fmla="*/ 2 w 26"/>
                  <a:gd name="T45" fmla="*/ 38 h 53"/>
                  <a:gd name="T46" fmla="*/ 1 w 26"/>
                  <a:gd name="T47" fmla="*/ 37 h 53"/>
                  <a:gd name="T48" fmla="*/ 0 w 26"/>
                  <a:gd name="T49" fmla="*/ 36 h 53"/>
                  <a:gd name="T50" fmla="*/ 0 w 26"/>
                  <a:gd name="T51" fmla="*/ 36 h 53"/>
                  <a:gd name="T52" fmla="*/ 0 w 26"/>
                  <a:gd name="T53" fmla="*/ 34 h 53"/>
                  <a:gd name="T54" fmla="*/ 0 w 26"/>
                  <a:gd name="T55" fmla="*/ 30 h 53"/>
                  <a:gd name="T56" fmla="*/ 0 w 26"/>
                  <a:gd name="T57" fmla="*/ 24 h 53"/>
                  <a:gd name="T58" fmla="*/ 1 w 26"/>
                  <a:gd name="T59" fmla="*/ 21 h 53"/>
                  <a:gd name="T60" fmla="*/ 2 w 26"/>
                  <a:gd name="T61" fmla="*/ 19 h 53"/>
                  <a:gd name="T62" fmla="*/ 2 w 26"/>
                  <a:gd name="T63" fmla="*/ 16 h 53"/>
                  <a:gd name="T64" fmla="*/ 3 w 26"/>
                  <a:gd name="T65" fmla="*/ 15 h 53"/>
                  <a:gd name="T66" fmla="*/ 4 w 26"/>
                  <a:gd name="T67" fmla="*/ 12 h 53"/>
                  <a:gd name="T68" fmla="*/ 5 w 26"/>
                  <a:gd name="T69" fmla="*/ 9 h 53"/>
                  <a:gd name="T70" fmla="*/ 5 w 26"/>
                  <a:gd name="T71" fmla="*/ 6 h 53"/>
                  <a:gd name="T72" fmla="*/ 6 w 26"/>
                  <a:gd name="T73" fmla="*/ 4 h 53"/>
                  <a:gd name="T74" fmla="*/ 6 w 26"/>
                  <a:gd name="T75" fmla="*/ 3 h 53"/>
                  <a:gd name="T76" fmla="*/ 6 w 26"/>
                  <a:gd name="T77" fmla="*/ 2 h 53"/>
                  <a:gd name="T78" fmla="*/ 7 w 26"/>
                  <a:gd name="T79" fmla="*/ 1 h 53"/>
                  <a:gd name="T80" fmla="*/ 8 w 26"/>
                  <a:gd name="T81" fmla="*/ 0 h 53"/>
                  <a:gd name="T82" fmla="*/ 13 w 26"/>
                  <a:gd name="T83" fmla="*/ 0 h 53"/>
                  <a:gd name="T84" fmla="*/ 16 w 26"/>
                  <a:gd name="T8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53">
                    <a:moveTo>
                      <a:pt x="16" y="0"/>
                    </a:moveTo>
                    <a:lnTo>
                      <a:pt x="15" y="3"/>
                    </a:lnTo>
                    <a:lnTo>
                      <a:pt x="14" y="9"/>
                    </a:lnTo>
                    <a:lnTo>
                      <a:pt x="14" y="15"/>
                    </a:lnTo>
                    <a:lnTo>
                      <a:pt x="14" y="20"/>
                    </a:lnTo>
                    <a:lnTo>
                      <a:pt x="16" y="28"/>
                    </a:lnTo>
                    <a:lnTo>
                      <a:pt x="17" y="32"/>
                    </a:lnTo>
                    <a:lnTo>
                      <a:pt x="18" y="37"/>
                    </a:lnTo>
                    <a:lnTo>
                      <a:pt x="20" y="41"/>
                    </a:lnTo>
                    <a:lnTo>
                      <a:pt x="22" y="45"/>
                    </a:lnTo>
                    <a:lnTo>
                      <a:pt x="24" y="48"/>
                    </a:lnTo>
                    <a:lnTo>
                      <a:pt x="25" y="50"/>
                    </a:lnTo>
                    <a:lnTo>
                      <a:pt x="26" y="52"/>
                    </a:lnTo>
                    <a:lnTo>
                      <a:pt x="25" y="52"/>
                    </a:lnTo>
                    <a:lnTo>
                      <a:pt x="25" y="53"/>
                    </a:lnTo>
                    <a:lnTo>
                      <a:pt x="23" y="53"/>
                    </a:lnTo>
                    <a:lnTo>
                      <a:pt x="22" y="52"/>
                    </a:lnTo>
                    <a:lnTo>
                      <a:pt x="17" y="48"/>
                    </a:lnTo>
                    <a:lnTo>
                      <a:pt x="12" y="44"/>
                    </a:lnTo>
                    <a:lnTo>
                      <a:pt x="9" y="42"/>
                    </a:lnTo>
                    <a:lnTo>
                      <a:pt x="6" y="40"/>
                    </a:lnTo>
                    <a:lnTo>
                      <a:pt x="3" y="40"/>
                    </a:lnTo>
                    <a:lnTo>
                      <a:pt x="2" y="38"/>
                    </a:lnTo>
                    <a:lnTo>
                      <a:pt x="1" y="37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1" y="21"/>
                    </a:lnTo>
                    <a:lnTo>
                      <a:pt x="2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4" y="12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íṥļídé">
                <a:extLst>
                  <a:ext uri="{FF2B5EF4-FFF2-40B4-BE49-F238E27FC236}">
                    <a16:creationId xmlns:a16="http://schemas.microsoft.com/office/drawing/2014/main" id="{A1A24E67-DD96-0E49-ABBE-162BDAB751BC}"/>
                  </a:ext>
                </a:extLst>
              </p:cNvPr>
              <p:cNvSpPr/>
              <p:nvPr/>
            </p:nvSpPr>
            <p:spPr bwMode="auto">
              <a:xfrm>
                <a:off x="3241676" y="2805113"/>
                <a:ext cx="220663" cy="111125"/>
              </a:xfrm>
              <a:custGeom>
                <a:avLst/>
                <a:gdLst>
                  <a:gd name="T0" fmla="*/ 121 w 139"/>
                  <a:gd name="T1" fmla="*/ 7 h 70"/>
                  <a:gd name="T2" fmla="*/ 121 w 139"/>
                  <a:gd name="T3" fmla="*/ 4 h 70"/>
                  <a:gd name="T4" fmla="*/ 124 w 139"/>
                  <a:gd name="T5" fmla="*/ 2 h 70"/>
                  <a:gd name="T6" fmla="*/ 130 w 139"/>
                  <a:gd name="T7" fmla="*/ 0 h 70"/>
                  <a:gd name="T8" fmla="*/ 134 w 139"/>
                  <a:gd name="T9" fmla="*/ 4 h 70"/>
                  <a:gd name="T10" fmla="*/ 139 w 139"/>
                  <a:gd name="T11" fmla="*/ 12 h 70"/>
                  <a:gd name="T12" fmla="*/ 137 w 139"/>
                  <a:gd name="T13" fmla="*/ 18 h 70"/>
                  <a:gd name="T14" fmla="*/ 125 w 139"/>
                  <a:gd name="T15" fmla="*/ 31 h 70"/>
                  <a:gd name="T16" fmla="*/ 122 w 139"/>
                  <a:gd name="T17" fmla="*/ 37 h 70"/>
                  <a:gd name="T18" fmla="*/ 124 w 139"/>
                  <a:gd name="T19" fmla="*/ 38 h 70"/>
                  <a:gd name="T20" fmla="*/ 124 w 139"/>
                  <a:gd name="T21" fmla="*/ 37 h 70"/>
                  <a:gd name="T22" fmla="*/ 129 w 139"/>
                  <a:gd name="T23" fmla="*/ 37 h 70"/>
                  <a:gd name="T24" fmla="*/ 133 w 139"/>
                  <a:gd name="T25" fmla="*/ 38 h 70"/>
                  <a:gd name="T26" fmla="*/ 135 w 139"/>
                  <a:gd name="T27" fmla="*/ 41 h 70"/>
                  <a:gd name="T28" fmla="*/ 133 w 139"/>
                  <a:gd name="T29" fmla="*/ 46 h 70"/>
                  <a:gd name="T30" fmla="*/ 129 w 139"/>
                  <a:gd name="T31" fmla="*/ 50 h 70"/>
                  <a:gd name="T32" fmla="*/ 127 w 139"/>
                  <a:gd name="T33" fmla="*/ 50 h 70"/>
                  <a:gd name="T34" fmla="*/ 119 w 139"/>
                  <a:gd name="T35" fmla="*/ 45 h 70"/>
                  <a:gd name="T36" fmla="*/ 113 w 139"/>
                  <a:gd name="T37" fmla="*/ 45 h 70"/>
                  <a:gd name="T38" fmla="*/ 99 w 139"/>
                  <a:gd name="T39" fmla="*/ 53 h 70"/>
                  <a:gd name="T40" fmla="*/ 84 w 139"/>
                  <a:gd name="T41" fmla="*/ 61 h 70"/>
                  <a:gd name="T42" fmla="*/ 70 w 139"/>
                  <a:gd name="T43" fmla="*/ 66 h 70"/>
                  <a:gd name="T44" fmla="*/ 47 w 139"/>
                  <a:gd name="T45" fmla="*/ 69 h 70"/>
                  <a:gd name="T46" fmla="*/ 31 w 139"/>
                  <a:gd name="T47" fmla="*/ 69 h 70"/>
                  <a:gd name="T48" fmla="*/ 14 w 139"/>
                  <a:gd name="T49" fmla="*/ 69 h 70"/>
                  <a:gd name="T50" fmla="*/ 0 w 139"/>
                  <a:gd name="T51" fmla="*/ 67 h 70"/>
                  <a:gd name="T52" fmla="*/ 0 w 139"/>
                  <a:gd name="T53" fmla="*/ 66 h 70"/>
                  <a:gd name="T54" fmla="*/ 4 w 139"/>
                  <a:gd name="T55" fmla="*/ 64 h 70"/>
                  <a:gd name="T56" fmla="*/ 16 w 139"/>
                  <a:gd name="T57" fmla="*/ 62 h 70"/>
                  <a:gd name="T58" fmla="*/ 37 w 139"/>
                  <a:gd name="T59" fmla="*/ 59 h 70"/>
                  <a:gd name="T60" fmla="*/ 49 w 139"/>
                  <a:gd name="T61" fmla="*/ 58 h 70"/>
                  <a:gd name="T62" fmla="*/ 65 w 139"/>
                  <a:gd name="T63" fmla="*/ 54 h 70"/>
                  <a:gd name="T64" fmla="*/ 83 w 139"/>
                  <a:gd name="T65" fmla="*/ 49 h 70"/>
                  <a:gd name="T66" fmla="*/ 87 w 139"/>
                  <a:gd name="T67" fmla="*/ 47 h 70"/>
                  <a:gd name="T68" fmla="*/ 89 w 139"/>
                  <a:gd name="T69" fmla="*/ 43 h 70"/>
                  <a:gd name="T70" fmla="*/ 87 w 139"/>
                  <a:gd name="T71" fmla="*/ 42 h 70"/>
                  <a:gd name="T72" fmla="*/ 75 w 139"/>
                  <a:gd name="T73" fmla="*/ 43 h 70"/>
                  <a:gd name="T74" fmla="*/ 68 w 139"/>
                  <a:gd name="T75" fmla="*/ 40 h 70"/>
                  <a:gd name="T76" fmla="*/ 65 w 139"/>
                  <a:gd name="T77" fmla="*/ 35 h 70"/>
                  <a:gd name="T78" fmla="*/ 65 w 139"/>
                  <a:gd name="T79" fmla="*/ 32 h 70"/>
                  <a:gd name="T80" fmla="*/ 67 w 139"/>
                  <a:gd name="T81" fmla="*/ 29 h 70"/>
                  <a:gd name="T82" fmla="*/ 78 w 139"/>
                  <a:gd name="T83" fmla="*/ 30 h 70"/>
                  <a:gd name="T84" fmla="*/ 94 w 139"/>
                  <a:gd name="T85" fmla="*/ 32 h 70"/>
                  <a:gd name="T86" fmla="*/ 103 w 139"/>
                  <a:gd name="T87" fmla="*/ 33 h 70"/>
                  <a:gd name="T88" fmla="*/ 106 w 139"/>
                  <a:gd name="T89" fmla="*/ 31 h 70"/>
                  <a:gd name="T90" fmla="*/ 118 w 139"/>
                  <a:gd name="T91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9" h="70">
                    <a:moveTo>
                      <a:pt x="121" y="10"/>
                    </a:moveTo>
                    <a:lnTo>
                      <a:pt x="121" y="9"/>
                    </a:lnTo>
                    <a:lnTo>
                      <a:pt x="121" y="7"/>
                    </a:lnTo>
                    <a:lnTo>
                      <a:pt x="121" y="6"/>
                    </a:lnTo>
                    <a:lnTo>
                      <a:pt x="121" y="5"/>
                    </a:lnTo>
                    <a:lnTo>
                      <a:pt x="121" y="4"/>
                    </a:lnTo>
                    <a:lnTo>
                      <a:pt x="122" y="3"/>
                    </a:lnTo>
                    <a:lnTo>
                      <a:pt x="122" y="2"/>
                    </a:lnTo>
                    <a:lnTo>
                      <a:pt x="124" y="2"/>
                    </a:lnTo>
                    <a:lnTo>
                      <a:pt x="125" y="2"/>
                    </a:lnTo>
                    <a:lnTo>
                      <a:pt x="128" y="1"/>
                    </a:lnTo>
                    <a:lnTo>
                      <a:pt x="130" y="0"/>
                    </a:lnTo>
                    <a:lnTo>
                      <a:pt x="131" y="1"/>
                    </a:lnTo>
                    <a:lnTo>
                      <a:pt x="133" y="2"/>
                    </a:lnTo>
                    <a:lnTo>
                      <a:pt x="134" y="4"/>
                    </a:lnTo>
                    <a:lnTo>
                      <a:pt x="137" y="7"/>
                    </a:lnTo>
                    <a:lnTo>
                      <a:pt x="138" y="10"/>
                    </a:lnTo>
                    <a:lnTo>
                      <a:pt x="139" y="12"/>
                    </a:lnTo>
                    <a:lnTo>
                      <a:pt x="139" y="14"/>
                    </a:lnTo>
                    <a:lnTo>
                      <a:pt x="138" y="15"/>
                    </a:lnTo>
                    <a:lnTo>
                      <a:pt x="137" y="18"/>
                    </a:lnTo>
                    <a:lnTo>
                      <a:pt x="133" y="22"/>
                    </a:lnTo>
                    <a:lnTo>
                      <a:pt x="128" y="29"/>
                    </a:lnTo>
                    <a:lnTo>
                      <a:pt x="125" y="31"/>
                    </a:lnTo>
                    <a:lnTo>
                      <a:pt x="124" y="34"/>
                    </a:lnTo>
                    <a:lnTo>
                      <a:pt x="123" y="36"/>
                    </a:lnTo>
                    <a:lnTo>
                      <a:pt x="122" y="37"/>
                    </a:lnTo>
                    <a:lnTo>
                      <a:pt x="123" y="38"/>
                    </a:lnTo>
                    <a:lnTo>
                      <a:pt x="123" y="38"/>
                    </a:lnTo>
                    <a:lnTo>
                      <a:pt x="124" y="38"/>
                    </a:lnTo>
                    <a:lnTo>
                      <a:pt x="124" y="38"/>
                    </a:lnTo>
                    <a:lnTo>
                      <a:pt x="124" y="37"/>
                    </a:lnTo>
                    <a:lnTo>
                      <a:pt x="124" y="37"/>
                    </a:lnTo>
                    <a:lnTo>
                      <a:pt x="125" y="37"/>
                    </a:lnTo>
                    <a:lnTo>
                      <a:pt x="125" y="37"/>
                    </a:lnTo>
                    <a:lnTo>
                      <a:pt x="129" y="37"/>
                    </a:lnTo>
                    <a:lnTo>
                      <a:pt x="131" y="38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4" y="38"/>
                    </a:lnTo>
                    <a:lnTo>
                      <a:pt x="135" y="38"/>
                    </a:lnTo>
                    <a:lnTo>
                      <a:pt x="135" y="41"/>
                    </a:lnTo>
                    <a:lnTo>
                      <a:pt x="135" y="42"/>
                    </a:lnTo>
                    <a:lnTo>
                      <a:pt x="134" y="45"/>
                    </a:lnTo>
                    <a:lnTo>
                      <a:pt x="133" y="46"/>
                    </a:lnTo>
                    <a:lnTo>
                      <a:pt x="132" y="48"/>
                    </a:lnTo>
                    <a:lnTo>
                      <a:pt x="130" y="49"/>
                    </a:lnTo>
                    <a:lnTo>
                      <a:pt x="129" y="50"/>
                    </a:lnTo>
                    <a:lnTo>
                      <a:pt x="129" y="50"/>
                    </a:lnTo>
                    <a:lnTo>
                      <a:pt x="128" y="50"/>
                    </a:lnTo>
                    <a:lnTo>
                      <a:pt x="127" y="50"/>
                    </a:lnTo>
                    <a:lnTo>
                      <a:pt x="125" y="48"/>
                    </a:lnTo>
                    <a:lnTo>
                      <a:pt x="121" y="46"/>
                    </a:lnTo>
                    <a:lnTo>
                      <a:pt x="119" y="45"/>
                    </a:lnTo>
                    <a:lnTo>
                      <a:pt x="117" y="45"/>
                    </a:lnTo>
                    <a:lnTo>
                      <a:pt x="115" y="45"/>
                    </a:lnTo>
                    <a:lnTo>
                      <a:pt x="113" y="45"/>
                    </a:lnTo>
                    <a:lnTo>
                      <a:pt x="109" y="48"/>
                    </a:lnTo>
                    <a:lnTo>
                      <a:pt x="104" y="51"/>
                    </a:lnTo>
                    <a:lnTo>
                      <a:pt x="99" y="53"/>
                    </a:lnTo>
                    <a:lnTo>
                      <a:pt x="95" y="54"/>
                    </a:lnTo>
                    <a:lnTo>
                      <a:pt x="89" y="58"/>
                    </a:lnTo>
                    <a:lnTo>
                      <a:pt x="84" y="61"/>
                    </a:lnTo>
                    <a:lnTo>
                      <a:pt x="78" y="63"/>
                    </a:lnTo>
                    <a:lnTo>
                      <a:pt x="75" y="64"/>
                    </a:lnTo>
                    <a:lnTo>
                      <a:pt x="70" y="66"/>
                    </a:lnTo>
                    <a:lnTo>
                      <a:pt x="62" y="66"/>
                    </a:lnTo>
                    <a:lnTo>
                      <a:pt x="53" y="68"/>
                    </a:lnTo>
                    <a:lnTo>
                      <a:pt x="47" y="69"/>
                    </a:lnTo>
                    <a:lnTo>
                      <a:pt x="41" y="70"/>
                    </a:lnTo>
                    <a:lnTo>
                      <a:pt x="36" y="70"/>
                    </a:lnTo>
                    <a:lnTo>
                      <a:pt x="31" y="69"/>
                    </a:lnTo>
                    <a:lnTo>
                      <a:pt x="27" y="69"/>
                    </a:lnTo>
                    <a:lnTo>
                      <a:pt x="21" y="69"/>
                    </a:lnTo>
                    <a:lnTo>
                      <a:pt x="14" y="69"/>
                    </a:lnTo>
                    <a:lnTo>
                      <a:pt x="7" y="68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5"/>
                    </a:lnTo>
                    <a:lnTo>
                      <a:pt x="2" y="64"/>
                    </a:lnTo>
                    <a:lnTo>
                      <a:pt x="4" y="64"/>
                    </a:lnTo>
                    <a:lnTo>
                      <a:pt x="6" y="63"/>
                    </a:lnTo>
                    <a:lnTo>
                      <a:pt x="9" y="63"/>
                    </a:lnTo>
                    <a:lnTo>
                      <a:pt x="16" y="62"/>
                    </a:lnTo>
                    <a:lnTo>
                      <a:pt x="23" y="61"/>
                    </a:lnTo>
                    <a:lnTo>
                      <a:pt x="31" y="60"/>
                    </a:lnTo>
                    <a:lnTo>
                      <a:pt x="37" y="59"/>
                    </a:lnTo>
                    <a:lnTo>
                      <a:pt x="43" y="59"/>
                    </a:lnTo>
                    <a:lnTo>
                      <a:pt x="46" y="59"/>
                    </a:lnTo>
                    <a:lnTo>
                      <a:pt x="49" y="58"/>
                    </a:lnTo>
                    <a:lnTo>
                      <a:pt x="52" y="58"/>
                    </a:lnTo>
                    <a:lnTo>
                      <a:pt x="54" y="58"/>
                    </a:lnTo>
                    <a:lnTo>
                      <a:pt x="65" y="54"/>
                    </a:lnTo>
                    <a:lnTo>
                      <a:pt x="75" y="51"/>
                    </a:lnTo>
                    <a:lnTo>
                      <a:pt x="80" y="50"/>
                    </a:lnTo>
                    <a:lnTo>
                      <a:pt x="83" y="49"/>
                    </a:lnTo>
                    <a:lnTo>
                      <a:pt x="85" y="49"/>
                    </a:lnTo>
                    <a:lnTo>
                      <a:pt x="86" y="47"/>
                    </a:lnTo>
                    <a:lnTo>
                      <a:pt x="87" y="47"/>
                    </a:lnTo>
                    <a:lnTo>
                      <a:pt x="88" y="46"/>
                    </a:lnTo>
                    <a:lnTo>
                      <a:pt x="89" y="44"/>
                    </a:lnTo>
                    <a:lnTo>
                      <a:pt x="89" y="43"/>
                    </a:lnTo>
                    <a:lnTo>
                      <a:pt x="89" y="42"/>
                    </a:lnTo>
                    <a:lnTo>
                      <a:pt x="89" y="42"/>
                    </a:lnTo>
                    <a:lnTo>
                      <a:pt x="87" y="42"/>
                    </a:lnTo>
                    <a:lnTo>
                      <a:pt x="84" y="43"/>
                    </a:lnTo>
                    <a:lnTo>
                      <a:pt x="80" y="43"/>
                    </a:lnTo>
                    <a:lnTo>
                      <a:pt x="75" y="43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0"/>
                    </a:lnTo>
                    <a:lnTo>
                      <a:pt x="65" y="38"/>
                    </a:lnTo>
                    <a:lnTo>
                      <a:pt x="65" y="36"/>
                    </a:lnTo>
                    <a:lnTo>
                      <a:pt x="65" y="35"/>
                    </a:lnTo>
                    <a:lnTo>
                      <a:pt x="65" y="34"/>
                    </a:lnTo>
                    <a:lnTo>
                      <a:pt x="65" y="33"/>
                    </a:lnTo>
                    <a:lnTo>
                      <a:pt x="65" y="32"/>
                    </a:lnTo>
                    <a:lnTo>
                      <a:pt x="65" y="30"/>
                    </a:lnTo>
                    <a:lnTo>
                      <a:pt x="66" y="30"/>
                    </a:lnTo>
                    <a:lnTo>
                      <a:pt x="67" y="29"/>
                    </a:lnTo>
                    <a:lnTo>
                      <a:pt x="70" y="29"/>
                    </a:lnTo>
                    <a:lnTo>
                      <a:pt x="73" y="30"/>
                    </a:lnTo>
                    <a:lnTo>
                      <a:pt x="78" y="30"/>
                    </a:lnTo>
                    <a:lnTo>
                      <a:pt x="85" y="31"/>
                    </a:lnTo>
                    <a:lnTo>
                      <a:pt x="90" y="32"/>
                    </a:lnTo>
                    <a:lnTo>
                      <a:pt x="94" y="32"/>
                    </a:lnTo>
                    <a:lnTo>
                      <a:pt x="97" y="33"/>
                    </a:lnTo>
                    <a:lnTo>
                      <a:pt x="101" y="33"/>
                    </a:lnTo>
                    <a:lnTo>
                      <a:pt x="103" y="33"/>
                    </a:lnTo>
                    <a:lnTo>
                      <a:pt x="105" y="32"/>
                    </a:lnTo>
                    <a:lnTo>
                      <a:pt x="105" y="32"/>
                    </a:lnTo>
                    <a:lnTo>
                      <a:pt x="106" y="31"/>
                    </a:lnTo>
                    <a:lnTo>
                      <a:pt x="109" y="28"/>
                    </a:lnTo>
                    <a:lnTo>
                      <a:pt x="114" y="21"/>
                    </a:lnTo>
                    <a:lnTo>
                      <a:pt x="118" y="14"/>
                    </a:lnTo>
                    <a:lnTo>
                      <a:pt x="12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ṩḻiḑè">
                <a:extLst>
                  <a:ext uri="{FF2B5EF4-FFF2-40B4-BE49-F238E27FC236}">
                    <a16:creationId xmlns:a16="http://schemas.microsoft.com/office/drawing/2014/main" id="{712A2687-DA14-2140-9762-AB9395EA5530}"/>
                  </a:ext>
                </a:extLst>
              </p:cNvPr>
              <p:cNvSpPr/>
              <p:nvPr/>
            </p:nvSpPr>
            <p:spPr bwMode="auto">
              <a:xfrm>
                <a:off x="3446463" y="3074988"/>
                <a:ext cx="247650" cy="138113"/>
              </a:xfrm>
              <a:custGeom>
                <a:avLst/>
                <a:gdLst>
                  <a:gd name="T0" fmla="*/ 107 w 156"/>
                  <a:gd name="T1" fmla="*/ 43 h 87"/>
                  <a:gd name="T2" fmla="*/ 105 w 156"/>
                  <a:gd name="T3" fmla="*/ 49 h 87"/>
                  <a:gd name="T4" fmla="*/ 101 w 156"/>
                  <a:gd name="T5" fmla="*/ 28 h 87"/>
                  <a:gd name="T6" fmla="*/ 109 w 156"/>
                  <a:gd name="T7" fmla="*/ 32 h 87"/>
                  <a:gd name="T8" fmla="*/ 104 w 156"/>
                  <a:gd name="T9" fmla="*/ 35 h 87"/>
                  <a:gd name="T10" fmla="*/ 98 w 156"/>
                  <a:gd name="T11" fmla="*/ 18 h 87"/>
                  <a:gd name="T12" fmla="*/ 105 w 156"/>
                  <a:gd name="T13" fmla="*/ 20 h 87"/>
                  <a:gd name="T14" fmla="*/ 99 w 156"/>
                  <a:gd name="T15" fmla="*/ 22 h 87"/>
                  <a:gd name="T16" fmla="*/ 97 w 156"/>
                  <a:gd name="T17" fmla="*/ 25 h 87"/>
                  <a:gd name="T18" fmla="*/ 89 w 156"/>
                  <a:gd name="T19" fmla="*/ 28 h 87"/>
                  <a:gd name="T20" fmla="*/ 90 w 156"/>
                  <a:gd name="T21" fmla="*/ 36 h 87"/>
                  <a:gd name="T22" fmla="*/ 80 w 156"/>
                  <a:gd name="T23" fmla="*/ 37 h 87"/>
                  <a:gd name="T24" fmla="*/ 78 w 156"/>
                  <a:gd name="T25" fmla="*/ 41 h 87"/>
                  <a:gd name="T26" fmla="*/ 93 w 156"/>
                  <a:gd name="T27" fmla="*/ 48 h 87"/>
                  <a:gd name="T28" fmla="*/ 85 w 156"/>
                  <a:gd name="T29" fmla="*/ 52 h 87"/>
                  <a:gd name="T30" fmla="*/ 95 w 156"/>
                  <a:gd name="T31" fmla="*/ 53 h 87"/>
                  <a:gd name="T32" fmla="*/ 110 w 156"/>
                  <a:gd name="T33" fmla="*/ 55 h 87"/>
                  <a:gd name="T34" fmla="*/ 119 w 156"/>
                  <a:gd name="T35" fmla="*/ 49 h 87"/>
                  <a:gd name="T36" fmla="*/ 128 w 156"/>
                  <a:gd name="T37" fmla="*/ 62 h 87"/>
                  <a:gd name="T38" fmla="*/ 92 w 156"/>
                  <a:gd name="T39" fmla="*/ 59 h 87"/>
                  <a:gd name="T40" fmla="*/ 74 w 156"/>
                  <a:gd name="T41" fmla="*/ 49 h 87"/>
                  <a:gd name="T42" fmla="*/ 53 w 156"/>
                  <a:gd name="T43" fmla="*/ 33 h 87"/>
                  <a:gd name="T44" fmla="*/ 60 w 156"/>
                  <a:gd name="T45" fmla="*/ 45 h 87"/>
                  <a:gd name="T46" fmla="*/ 73 w 156"/>
                  <a:gd name="T47" fmla="*/ 61 h 87"/>
                  <a:gd name="T48" fmla="*/ 52 w 156"/>
                  <a:gd name="T49" fmla="*/ 53 h 87"/>
                  <a:gd name="T50" fmla="*/ 32 w 156"/>
                  <a:gd name="T51" fmla="*/ 45 h 87"/>
                  <a:gd name="T52" fmla="*/ 11 w 156"/>
                  <a:gd name="T53" fmla="*/ 29 h 87"/>
                  <a:gd name="T54" fmla="*/ 9 w 156"/>
                  <a:gd name="T55" fmla="*/ 41 h 87"/>
                  <a:gd name="T56" fmla="*/ 35 w 156"/>
                  <a:gd name="T57" fmla="*/ 60 h 87"/>
                  <a:gd name="T58" fmla="*/ 25 w 156"/>
                  <a:gd name="T59" fmla="*/ 69 h 87"/>
                  <a:gd name="T60" fmla="*/ 6 w 156"/>
                  <a:gd name="T61" fmla="*/ 69 h 87"/>
                  <a:gd name="T62" fmla="*/ 0 w 156"/>
                  <a:gd name="T63" fmla="*/ 66 h 87"/>
                  <a:gd name="T64" fmla="*/ 5 w 156"/>
                  <a:gd name="T65" fmla="*/ 86 h 87"/>
                  <a:gd name="T66" fmla="*/ 37 w 156"/>
                  <a:gd name="T67" fmla="*/ 73 h 87"/>
                  <a:gd name="T68" fmla="*/ 51 w 156"/>
                  <a:gd name="T69" fmla="*/ 71 h 87"/>
                  <a:gd name="T70" fmla="*/ 44 w 156"/>
                  <a:gd name="T71" fmla="*/ 75 h 87"/>
                  <a:gd name="T72" fmla="*/ 61 w 156"/>
                  <a:gd name="T73" fmla="*/ 86 h 87"/>
                  <a:gd name="T74" fmla="*/ 64 w 156"/>
                  <a:gd name="T75" fmla="*/ 72 h 87"/>
                  <a:gd name="T76" fmla="*/ 53 w 156"/>
                  <a:gd name="T77" fmla="*/ 61 h 87"/>
                  <a:gd name="T78" fmla="*/ 75 w 156"/>
                  <a:gd name="T79" fmla="*/ 67 h 87"/>
                  <a:gd name="T80" fmla="*/ 95 w 156"/>
                  <a:gd name="T81" fmla="*/ 76 h 87"/>
                  <a:gd name="T82" fmla="*/ 94 w 156"/>
                  <a:gd name="T83" fmla="*/ 65 h 87"/>
                  <a:gd name="T84" fmla="*/ 117 w 156"/>
                  <a:gd name="T85" fmla="*/ 67 h 87"/>
                  <a:gd name="T86" fmla="*/ 143 w 156"/>
                  <a:gd name="T87" fmla="*/ 67 h 87"/>
                  <a:gd name="T88" fmla="*/ 132 w 156"/>
                  <a:gd name="T89" fmla="*/ 51 h 87"/>
                  <a:gd name="T90" fmla="*/ 118 w 156"/>
                  <a:gd name="T91" fmla="*/ 41 h 87"/>
                  <a:gd name="T92" fmla="*/ 120 w 156"/>
                  <a:gd name="T93" fmla="*/ 32 h 87"/>
                  <a:gd name="T94" fmla="*/ 145 w 156"/>
                  <a:gd name="T95" fmla="*/ 39 h 87"/>
                  <a:gd name="T96" fmla="*/ 155 w 156"/>
                  <a:gd name="T97" fmla="*/ 37 h 87"/>
                  <a:gd name="T98" fmla="*/ 150 w 156"/>
                  <a:gd name="T99" fmla="*/ 23 h 87"/>
                  <a:gd name="T100" fmla="*/ 137 w 156"/>
                  <a:gd name="T101" fmla="*/ 29 h 87"/>
                  <a:gd name="T102" fmla="*/ 112 w 156"/>
                  <a:gd name="T103" fmla="*/ 21 h 87"/>
                  <a:gd name="T104" fmla="*/ 105 w 156"/>
                  <a:gd name="T105" fmla="*/ 11 h 87"/>
                  <a:gd name="T106" fmla="*/ 105 w 156"/>
                  <a:gd name="T107" fmla="*/ 1 h 87"/>
                  <a:gd name="T108" fmla="*/ 93 w 156"/>
                  <a:gd name="T109" fmla="*/ 13 h 87"/>
                  <a:gd name="T110" fmla="*/ 78 w 156"/>
                  <a:gd name="T111" fmla="*/ 24 h 87"/>
                  <a:gd name="T112" fmla="*/ 79 w 156"/>
                  <a:gd name="T113" fmla="*/ 6 h 87"/>
                  <a:gd name="T114" fmla="*/ 68 w 156"/>
                  <a:gd name="T115" fmla="*/ 22 h 87"/>
                  <a:gd name="T116" fmla="*/ 67 w 156"/>
                  <a:gd name="T117" fmla="*/ 2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6" h="87">
                    <a:moveTo>
                      <a:pt x="96" y="49"/>
                    </a:moveTo>
                    <a:lnTo>
                      <a:pt x="97" y="47"/>
                    </a:lnTo>
                    <a:lnTo>
                      <a:pt x="97" y="45"/>
                    </a:lnTo>
                    <a:lnTo>
                      <a:pt x="97" y="45"/>
                    </a:lnTo>
                    <a:lnTo>
                      <a:pt x="98" y="44"/>
                    </a:lnTo>
                    <a:lnTo>
                      <a:pt x="99" y="44"/>
                    </a:lnTo>
                    <a:lnTo>
                      <a:pt x="100" y="44"/>
                    </a:lnTo>
                    <a:lnTo>
                      <a:pt x="104" y="44"/>
                    </a:lnTo>
                    <a:lnTo>
                      <a:pt x="107" y="43"/>
                    </a:lnTo>
                    <a:lnTo>
                      <a:pt x="108" y="44"/>
                    </a:lnTo>
                    <a:lnTo>
                      <a:pt x="109" y="45"/>
                    </a:lnTo>
                    <a:lnTo>
                      <a:pt x="109" y="46"/>
                    </a:lnTo>
                    <a:lnTo>
                      <a:pt x="109" y="47"/>
                    </a:lnTo>
                    <a:lnTo>
                      <a:pt x="109" y="48"/>
                    </a:lnTo>
                    <a:lnTo>
                      <a:pt x="109" y="48"/>
                    </a:lnTo>
                    <a:lnTo>
                      <a:pt x="108" y="49"/>
                    </a:lnTo>
                    <a:lnTo>
                      <a:pt x="105" y="49"/>
                    </a:lnTo>
                    <a:lnTo>
                      <a:pt x="105" y="49"/>
                    </a:lnTo>
                    <a:lnTo>
                      <a:pt x="104" y="50"/>
                    </a:lnTo>
                    <a:lnTo>
                      <a:pt x="102" y="50"/>
                    </a:lnTo>
                    <a:lnTo>
                      <a:pt x="101" y="50"/>
                    </a:lnTo>
                    <a:lnTo>
                      <a:pt x="97" y="49"/>
                    </a:lnTo>
                    <a:lnTo>
                      <a:pt x="96" y="49"/>
                    </a:lnTo>
                    <a:lnTo>
                      <a:pt x="96" y="49"/>
                    </a:lnTo>
                    <a:close/>
                    <a:moveTo>
                      <a:pt x="101" y="32"/>
                    </a:moveTo>
                    <a:lnTo>
                      <a:pt x="100" y="30"/>
                    </a:lnTo>
                    <a:lnTo>
                      <a:pt x="101" y="28"/>
                    </a:lnTo>
                    <a:lnTo>
                      <a:pt x="101" y="28"/>
                    </a:lnTo>
                    <a:lnTo>
                      <a:pt x="101" y="27"/>
                    </a:lnTo>
                    <a:lnTo>
                      <a:pt x="102" y="27"/>
                    </a:lnTo>
                    <a:lnTo>
                      <a:pt x="104" y="28"/>
                    </a:lnTo>
                    <a:lnTo>
                      <a:pt x="106" y="29"/>
                    </a:lnTo>
                    <a:lnTo>
                      <a:pt x="108" y="31"/>
                    </a:lnTo>
                    <a:lnTo>
                      <a:pt x="108" y="31"/>
                    </a:lnTo>
                    <a:lnTo>
                      <a:pt x="109" y="32"/>
                    </a:lnTo>
                    <a:lnTo>
                      <a:pt x="109" y="32"/>
                    </a:lnTo>
                    <a:lnTo>
                      <a:pt x="109" y="33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08" y="37"/>
                    </a:lnTo>
                    <a:lnTo>
                      <a:pt x="108" y="37"/>
                    </a:lnTo>
                    <a:lnTo>
                      <a:pt x="108" y="36"/>
                    </a:lnTo>
                    <a:lnTo>
                      <a:pt x="107" y="36"/>
                    </a:lnTo>
                    <a:lnTo>
                      <a:pt x="105" y="35"/>
                    </a:lnTo>
                    <a:lnTo>
                      <a:pt x="104" y="35"/>
                    </a:lnTo>
                    <a:lnTo>
                      <a:pt x="102" y="33"/>
                    </a:lnTo>
                    <a:lnTo>
                      <a:pt x="101" y="32"/>
                    </a:lnTo>
                    <a:lnTo>
                      <a:pt x="101" y="32"/>
                    </a:lnTo>
                    <a:close/>
                    <a:moveTo>
                      <a:pt x="99" y="21"/>
                    </a:moveTo>
                    <a:lnTo>
                      <a:pt x="98" y="21"/>
                    </a:lnTo>
                    <a:lnTo>
                      <a:pt x="98" y="20"/>
                    </a:lnTo>
                    <a:lnTo>
                      <a:pt x="97" y="20"/>
                    </a:lnTo>
                    <a:lnTo>
                      <a:pt x="97" y="19"/>
                    </a:lnTo>
                    <a:lnTo>
                      <a:pt x="98" y="18"/>
                    </a:lnTo>
                    <a:lnTo>
                      <a:pt x="99" y="17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2" y="16"/>
                    </a:lnTo>
                    <a:lnTo>
                      <a:pt x="102" y="16"/>
                    </a:lnTo>
                    <a:lnTo>
                      <a:pt x="103" y="16"/>
                    </a:lnTo>
                    <a:lnTo>
                      <a:pt x="104" y="18"/>
                    </a:lnTo>
                    <a:lnTo>
                      <a:pt x="105" y="20"/>
                    </a:lnTo>
                    <a:lnTo>
                      <a:pt x="105" y="21"/>
                    </a:lnTo>
                    <a:lnTo>
                      <a:pt x="105" y="21"/>
                    </a:lnTo>
                    <a:lnTo>
                      <a:pt x="105" y="22"/>
                    </a:lnTo>
                    <a:lnTo>
                      <a:pt x="105" y="23"/>
                    </a:lnTo>
                    <a:lnTo>
                      <a:pt x="105" y="24"/>
                    </a:lnTo>
                    <a:lnTo>
                      <a:pt x="103" y="24"/>
                    </a:lnTo>
                    <a:lnTo>
                      <a:pt x="102" y="24"/>
                    </a:lnTo>
                    <a:lnTo>
                      <a:pt x="101" y="24"/>
                    </a:lnTo>
                    <a:lnTo>
                      <a:pt x="99" y="22"/>
                    </a:lnTo>
                    <a:lnTo>
                      <a:pt x="99" y="21"/>
                    </a:lnTo>
                    <a:lnTo>
                      <a:pt x="99" y="21"/>
                    </a:lnTo>
                    <a:close/>
                    <a:moveTo>
                      <a:pt x="89" y="29"/>
                    </a:moveTo>
                    <a:lnTo>
                      <a:pt x="92" y="29"/>
                    </a:lnTo>
                    <a:lnTo>
                      <a:pt x="96" y="29"/>
                    </a:lnTo>
                    <a:lnTo>
                      <a:pt x="97" y="28"/>
                    </a:lnTo>
                    <a:lnTo>
                      <a:pt x="97" y="28"/>
                    </a:lnTo>
                    <a:lnTo>
                      <a:pt x="97" y="27"/>
                    </a:lnTo>
                    <a:lnTo>
                      <a:pt x="97" y="25"/>
                    </a:lnTo>
                    <a:lnTo>
                      <a:pt x="97" y="24"/>
                    </a:lnTo>
                    <a:lnTo>
                      <a:pt x="97" y="24"/>
                    </a:lnTo>
                    <a:lnTo>
                      <a:pt x="96" y="23"/>
                    </a:lnTo>
                    <a:lnTo>
                      <a:pt x="94" y="23"/>
                    </a:lnTo>
                    <a:lnTo>
                      <a:pt x="93" y="24"/>
                    </a:lnTo>
                    <a:lnTo>
                      <a:pt x="91" y="24"/>
                    </a:lnTo>
                    <a:lnTo>
                      <a:pt x="91" y="26"/>
                    </a:lnTo>
                    <a:lnTo>
                      <a:pt x="90" y="27"/>
                    </a:lnTo>
                    <a:lnTo>
                      <a:pt x="89" y="28"/>
                    </a:lnTo>
                    <a:lnTo>
                      <a:pt x="89" y="29"/>
                    </a:lnTo>
                    <a:lnTo>
                      <a:pt x="89" y="29"/>
                    </a:lnTo>
                    <a:close/>
                    <a:moveTo>
                      <a:pt x="85" y="31"/>
                    </a:moveTo>
                    <a:lnTo>
                      <a:pt x="86" y="32"/>
                    </a:lnTo>
                    <a:lnTo>
                      <a:pt x="88" y="32"/>
                    </a:lnTo>
                    <a:lnTo>
                      <a:pt x="89" y="32"/>
                    </a:lnTo>
                    <a:lnTo>
                      <a:pt x="89" y="33"/>
                    </a:lnTo>
                    <a:lnTo>
                      <a:pt x="90" y="35"/>
                    </a:lnTo>
                    <a:lnTo>
                      <a:pt x="90" y="36"/>
                    </a:lnTo>
                    <a:lnTo>
                      <a:pt x="91" y="37"/>
                    </a:lnTo>
                    <a:lnTo>
                      <a:pt x="91" y="37"/>
                    </a:lnTo>
                    <a:lnTo>
                      <a:pt x="90" y="38"/>
                    </a:lnTo>
                    <a:lnTo>
                      <a:pt x="89" y="39"/>
                    </a:lnTo>
                    <a:lnTo>
                      <a:pt x="88" y="39"/>
                    </a:lnTo>
                    <a:lnTo>
                      <a:pt x="87" y="39"/>
                    </a:lnTo>
                    <a:lnTo>
                      <a:pt x="84" y="38"/>
                    </a:lnTo>
                    <a:lnTo>
                      <a:pt x="81" y="37"/>
                    </a:lnTo>
                    <a:lnTo>
                      <a:pt x="80" y="37"/>
                    </a:lnTo>
                    <a:lnTo>
                      <a:pt x="79" y="37"/>
                    </a:lnTo>
                    <a:lnTo>
                      <a:pt x="78" y="37"/>
                    </a:lnTo>
                    <a:lnTo>
                      <a:pt x="77" y="37"/>
                    </a:lnTo>
                    <a:lnTo>
                      <a:pt x="77" y="37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7" y="39"/>
                    </a:lnTo>
                    <a:lnTo>
                      <a:pt x="77" y="40"/>
                    </a:lnTo>
                    <a:lnTo>
                      <a:pt x="78" y="41"/>
                    </a:lnTo>
                    <a:lnTo>
                      <a:pt x="79" y="41"/>
                    </a:lnTo>
                    <a:lnTo>
                      <a:pt x="81" y="41"/>
                    </a:lnTo>
                    <a:lnTo>
                      <a:pt x="84" y="42"/>
                    </a:lnTo>
                    <a:lnTo>
                      <a:pt x="89" y="44"/>
                    </a:lnTo>
                    <a:lnTo>
                      <a:pt x="91" y="45"/>
                    </a:lnTo>
                    <a:lnTo>
                      <a:pt x="92" y="46"/>
                    </a:lnTo>
                    <a:lnTo>
                      <a:pt x="93" y="47"/>
                    </a:lnTo>
                    <a:lnTo>
                      <a:pt x="93" y="48"/>
                    </a:lnTo>
                    <a:lnTo>
                      <a:pt x="93" y="48"/>
                    </a:lnTo>
                    <a:lnTo>
                      <a:pt x="93" y="49"/>
                    </a:lnTo>
                    <a:lnTo>
                      <a:pt x="92" y="49"/>
                    </a:lnTo>
                    <a:lnTo>
                      <a:pt x="91" y="49"/>
                    </a:lnTo>
                    <a:lnTo>
                      <a:pt x="89" y="49"/>
                    </a:lnTo>
                    <a:lnTo>
                      <a:pt x="88" y="49"/>
                    </a:lnTo>
                    <a:lnTo>
                      <a:pt x="87" y="49"/>
                    </a:lnTo>
                    <a:lnTo>
                      <a:pt x="86" y="50"/>
                    </a:lnTo>
                    <a:lnTo>
                      <a:pt x="85" y="51"/>
                    </a:lnTo>
                    <a:lnTo>
                      <a:pt x="85" y="52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5" y="53"/>
                    </a:lnTo>
                    <a:lnTo>
                      <a:pt x="85" y="53"/>
                    </a:lnTo>
                    <a:lnTo>
                      <a:pt x="86" y="53"/>
                    </a:lnTo>
                    <a:lnTo>
                      <a:pt x="88" y="53"/>
                    </a:lnTo>
                    <a:lnTo>
                      <a:pt x="91" y="53"/>
                    </a:lnTo>
                    <a:lnTo>
                      <a:pt x="94" y="53"/>
                    </a:lnTo>
                    <a:lnTo>
                      <a:pt x="95" y="53"/>
                    </a:lnTo>
                    <a:lnTo>
                      <a:pt x="97" y="53"/>
                    </a:lnTo>
                    <a:lnTo>
                      <a:pt x="97" y="54"/>
                    </a:lnTo>
                    <a:lnTo>
                      <a:pt x="100" y="55"/>
                    </a:lnTo>
                    <a:lnTo>
                      <a:pt x="101" y="56"/>
                    </a:lnTo>
                    <a:lnTo>
                      <a:pt x="104" y="56"/>
                    </a:lnTo>
                    <a:lnTo>
                      <a:pt x="106" y="56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0" y="55"/>
                    </a:lnTo>
                    <a:lnTo>
                      <a:pt x="111" y="54"/>
                    </a:lnTo>
                    <a:lnTo>
                      <a:pt x="112" y="53"/>
                    </a:lnTo>
                    <a:lnTo>
                      <a:pt x="112" y="52"/>
                    </a:lnTo>
                    <a:lnTo>
                      <a:pt x="113" y="49"/>
                    </a:lnTo>
                    <a:lnTo>
                      <a:pt x="113" y="47"/>
                    </a:lnTo>
                    <a:lnTo>
                      <a:pt x="115" y="46"/>
                    </a:lnTo>
                    <a:lnTo>
                      <a:pt x="116" y="46"/>
                    </a:lnTo>
                    <a:lnTo>
                      <a:pt x="117" y="47"/>
                    </a:lnTo>
                    <a:lnTo>
                      <a:pt x="119" y="49"/>
                    </a:lnTo>
                    <a:lnTo>
                      <a:pt x="121" y="51"/>
                    </a:lnTo>
                    <a:lnTo>
                      <a:pt x="123" y="53"/>
                    </a:lnTo>
                    <a:lnTo>
                      <a:pt x="126" y="55"/>
                    </a:lnTo>
                    <a:lnTo>
                      <a:pt x="129" y="57"/>
                    </a:lnTo>
                    <a:lnTo>
                      <a:pt x="130" y="60"/>
                    </a:lnTo>
                    <a:lnTo>
                      <a:pt x="130" y="61"/>
                    </a:lnTo>
                    <a:lnTo>
                      <a:pt x="129" y="61"/>
                    </a:lnTo>
                    <a:lnTo>
                      <a:pt x="129" y="61"/>
                    </a:lnTo>
                    <a:lnTo>
                      <a:pt x="128" y="62"/>
                    </a:lnTo>
                    <a:lnTo>
                      <a:pt x="125" y="62"/>
                    </a:lnTo>
                    <a:lnTo>
                      <a:pt x="122" y="61"/>
                    </a:lnTo>
                    <a:lnTo>
                      <a:pt x="119" y="61"/>
                    </a:lnTo>
                    <a:lnTo>
                      <a:pt x="114" y="61"/>
                    </a:lnTo>
                    <a:lnTo>
                      <a:pt x="109" y="61"/>
                    </a:lnTo>
                    <a:lnTo>
                      <a:pt x="105" y="61"/>
                    </a:lnTo>
                    <a:lnTo>
                      <a:pt x="100" y="60"/>
                    </a:lnTo>
                    <a:lnTo>
                      <a:pt x="95" y="59"/>
                    </a:lnTo>
                    <a:lnTo>
                      <a:pt x="92" y="59"/>
                    </a:lnTo>
                    <a:lnTo>
                      <a:pt x="89" y="59"/>
                    </a:lnTo>
                    <a:lnTo>
                      <a:pt x="89" y="59"/>
                    </a:lnTo>
                    <a:lnTo>
                      <a:pt x="88" y="59"/>
                    </a:lnTo>
                    <a:lnTo>
                      <a:pt x="87" y="59"/>
                    </a:lnTo>
                    <a:lnTo>
                      <a:pt x="86" y="58"/>
                    </a:lnTo>
                    <a:lnTo>
                      <a:pt x="84" y="57"/>
                    </a:lnTo>
                    <a:lnTo>
                      <a:pt x="81" y="53"/>
                    </a:lnTo>
                    <a:lnTo>
                      <a:pt x="77" y="51"/>
                    </a:lnTo>
                    <a:lnTo>
                      <a:pt x="74" y="49"/>
                    </a:lnTo>
                    <a:lnTo>
                      <a:pt x="72" y="48"/>
                    </a:lnTo>
                    <a:lnTo>
                      <a:pt x="69" y="46"/>
                    </a:lnTo>
                    <a:lnTo>
                      <a:pt x="65" y="44"/>
                    </a:lnTo>
                    <a:lnTo>
                      <a:pt x="63" y="42"/>
                    </a:lnTo>
                    <a:lnTo>
                      <a:pt x="60" y="39"/>
                    </a:lnTo>
                    <a:lnTo>
                      <a:pt x="57" y="36"/>
                    </a:lnTo>
                    <a:lnTo>
                      <a:pt x="56" y="35"/>
                    </a:lnTo>
                    <a:lnTo>
                      <a:pt x="54" y="33"/>
                    </a:lnTo>
                    <a:lnTo>
                      <a:pt x="53" y="33"/>
                    </a:lnTo>
                    <a:lnTo>
                      <a:pt x="52" y="33"/>
                    </a:lnTo>
                    <a:lnTo>
                      <a:pt x="50" y="33"/>
                    </a:lnTo>
                    <a:lnTo>
                      <a:pt x="50" y="35"/>
                    </a:lnTo>
                    <a:lnTo>
                      <a:pt x="50" y="36"/>
                    </a:lnTo>
                    <a:lnTo>
                      <a:pt x="50" y="37"/>
                    </a:lnTo>
                    <a:lnTo>
                      <a:pt x="53" y="39"/>
                    </a:lnTo>
                    <a:lnTo>
                      <a:pt x="56" y="41"/>
                    </a:lnTo>
                    <a:lnTo>
                      <a:pt x="57" y="42"/>
                    </a:lnTo>
                    <a:lnTo>
                      <a:pt x="60" y="45"/>
                    </a:lnTo>
                    <a:lnTo>
                      <a:pt x="63" y="49"/>
                    </a:lnTo>
                    <a:lnTo>
                      <a:pt x="66" y="51"/>
                    </a:lnTo>
                    <a:lnTo>
                      <a:pt x="73" y="56"/>
                    </a:lnTo>
                    <a:lnTo>
                      <a:pt x="77" y="58"/>
                    </a:lnTo>
                    <a:lnTo>
                      <a:pt x="77" y="59"/>
                    </a:lnTo>
                    <a:lnTo>
                      <a:pt x="77" y="59"/>
                    </a:lnTo>
                    <a:lnTo>
                      <a:pt x="77" y="60"/>
                    </a:lnTo>
                    <a:lnTo>
                      <a:pt x="74" y="61"/>
                    </a:lnTo>
                    <a:lnTo>
                      <a:pt x="73" y="61"/>
                    </a:lnTo>
                    <a:lnTo>
                      <a:pt x="70" y="61"/>
                    </a:lnTo>
                    <a:lnTo>
                      <a:pt x="68" y="61"/>
                    </a:lnTo>
                    <a:lnTo>
                      <a:pt x="65" y="60"/>
                    </a:lnTo>
                    <a:lnTo>
                      <a:pt x="61" y="59"/>
                    </a:lnTo>
                    <a:lnTo>
                      <a:pt x="58" y="58"/>
                    </a:lnTo>
                    <a:lnTo>
                      <a:pt x="57" y="57"/>
                    </a:lnTo>
                    <a:lnTo>
                      <a:pt x="54" y="55"/>
                    </a:lnTo>
                    <a:lnTo>
                      <a:pt x="53" y="54"/>
                    </a:lnTo>
                    <a:lnTo>
                      <a:pt x="52" y="53"/>
                    </a:lnTo>
                    <a:lnTo>
                      <a:pt x="51" y="53"/>
                    </a:lnTo>
                    <a:lnTo>
                      <a:pt x="49" y="53"/>
                    </a:lnTo>
                    <a:lnTo>
                      <a:pt x="47" y="53"/>
                    </a:lnTo>
                    <a:lnTo>
                      <a:pt x="45" y="53"/>
                    </a:lnTo>
                    <a:lnTo>
                      <a:pt x="43" y="52"/>
                    </a:lnTo>
                    <a:lnTo>
                      <a:pt x="40" y="50"/>
                    </a:lnTo>
                    <a:lnTo>
                      <a:pt x="38" y="49"/>
                    </a:lnTo>
                    <a:lnTo>
                      <a:pt x="35" y="47"/>
                    </a:lnTo>
                    <a:lnTo>
                      <a:pt x="32" y="45"/>
                    </a:lnTo>
                    <a:lnTo>
                      <a:pt x="29" y="44"/>
                    </a:lnTo>
                    <a:lnTo>
                      <a:pt x="25" y="42"/>
                    </a:lnTo>
                    <a:lnTo>
                      <a:pt x="24" y="42"/>
                    </a:lnTo>
                    <a:lnTo>
                      <a:pt x="21" y="41"/>
                    </a:lnTo>
                    <a:lnTo>
                      <a:pt x="17" y="38"/>
                    </a:lnTo>
                    <a:lnTo>
                      <a:pt x="15" y="35"/>
                    </a:lnTo>
                    <a:lnTo>
                      <a:pt x="13" y="32"/>
                    </a:lnTo>
                    <a:lnTo>
                      <a:pt x="12" y="31"/>
                    </a:lnTo>
                    <a:lnTo>
                      <a:pt x="11" y="29"/>
                    </a:lnTo>
                    <a:lnTo>
                      <a:pt x="9" y="28"/>
                    </a:lnTo>
                    <a:lnTo>
                      <a:pt x="8" y="27"/>
                    </a:lnTo>
                    <a:lnTo>
                      <a:pt x="8" y="27"/>
                    </a:lnTo>
                    <a:lnTo>
                      <a:pt x="6" y="28"/>
                    </a:lnTo>
                    <a:lnTo>
                      <a:pt x="4" y="29"/>
                    </a:lnTo>
                    <a:lnTo>
                      <a:pt x="4" y="31"/>
                    </a:lnTo>
                    <a:lnTo>
                      <a:pt x="6" y="35"/>
                    </a:lnTo>
                    <a:lnTo>
                      <a:pt x="8" y="39"/>
                    </a:lnTo>
                    <a:lnTo>
                      <a:pt x="9" y="41"/>
                    </a:lnTo>
                    <a:lnTo>
                      <a:pt x="10" y="42"/>
                    </a:lnTo>
                    <a:lnTo>
                      <a:pt x="12" y="44"/>
                    </a:lnTo>
                    <a:lnTo>
                      <a:pt x="13" y="45"/>
                    </a:lnTo>
                    <a:lnTo>
                      <a:pt x="17" y="47"/>
                    </a:lnTo>
                    <a:lnTo>
                      <a:pt x="20" y="49"/>
                    </a:lnTo>
                    <a:lnTo>
                      <a:pt x="26" y="53"/>
                    </a:lnTo>
                    <a:lnTo>
                      <a:pt x="32" y="57"/>
                    </a:lnTo>
                    <a:lnTo>
                      <a:pt x="33" y="58"/>
                    </a:lnTo>
                    <a:lnTo>
                      <a:pt x="35" y="60"/>
                    </a:lnTo>
                    <a:lnTo>
                      <a:pt x="36" y="61"/>
                    </a:lnTo>
                    <a:lnTo>
                      <a:pt x="36" y="62"/>
                    </a:lnTo>
                    <a:lnTo>
                      <a:pt x="35" y="62"/>
                    </a:lnTo>
                    <a:lnTo>
                      <a:pt x="35" y="63"/>
                    </a:lnTo>
                    <a:lnTo>
                      <a:pt x="34" y="64"/>
                    </a:lnTo>
                    <a:lnTo>
                      <a:pt x="33" y="65"/>
                    </a:lnTo>
                    <a:lnTo>
                      <a:pt x="31" y="66"/>
                    </a:lnTo>
                    <a:lnTo>
                      <a:pt x="29" y="68"/>
                    </a:lnTo>
                    <a:lnTo>
                      <a:pt x="25" y="69"/>
                    </a:lnTo>
                    <a:lnTo>
                      <a:pt x="22" y="72"/>
                    </a:lnTo>
                    <a:lnTo>
                      <a:pt x="18" y="73"/>
                    </a:lnTo>
                    <a:lnTo>
                      <a:pt x="14" y="73"/>
                    </a:lnTo>
                    <a:lnTo>
                      <a:pt x="12" y="74"/>
                    </a:lnTo>
                    <a:lnTo>
                      <a:pt x="10" y="74"/>
                    </a:lnTo>
                    <a:lnTo>
                      <a:pt x="9" y="74"/>
                    </a:lnTo>
                    <a:lnTo>
                      <a:pt x="8" y="73"/>
                    </a:lnTo>
                    <a:lnTo>
                      <a:pt x="8" y="72"/>
                    </a:lnTo>
                    <a:lnTo>
                      <a:pt x="6" y="69"/>
                    </a:lnTo>
                    <a:lnTo>
                      <a:pt x="4" y="66"/>
                    </a:lnTo>
                    <a:lnTo>
                      <a:pt x="3" y="62"/>
                    </a:lnTo>
                    <a:lnTo>
                      <a:pt x="2" y="61"/>
                    </a:lnTo>
                    <a:lnTo>
                      <a:pt x="2" y="61"/>
                    </a:lnTo>
                    <a:lnTo>
                      <a:pt x="1" y="61"/>
                    </a:lnTo>
                    <a:lnTo>
                      <a:pt x="0" y="61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2" y="73"/>
                    </a:lnTo>
                    <a:lnTo>
                      <a:pt x="2" y="77"/>
                    </a:lnTo>
                    <a:lnTo>
                      <a:pt x="3" y="81"/>
                    </a:lnTo>
                    <a:lnTo>
                      <a:pt x="3" y="85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4" y="86"/>
                    </a:lnTo>
                    <a:lnTo>
                      <a:pt x="5" y="86"/>
                    </a:lnTo>
                    <a:lnTo>
                      <a:pt x="7" y="87"/>
                    </a:lnTo>
                    <a:lnTo>
                      <a:pt x="9" y="87"/>
                    </a:lnTo>
                    <a:lnTo>
                      <a:pt x="13" y="87"/>
                    </a:lnTo>
                    <a:lnTo>
                      <a:pt x="16" y="86"/>
                    </a:lnTo>
                    <a:lnTo>
                      <a:pt x="19" y="85"/>
                    </a:lnTo>
                    <a:lnTo>
                      <a:pt x="25" y="81"/>
                    </a:lnTo>
                    <a:lnTo>
                      <a:pt x="30" y="78"/>
                    </a:lnTo>
                    <a:lnTo>
                      <a:pt x="34" y="76"/>
                    </a:lnTo>
                    <a:lnTo>
                      <a:pt x="37" y="73"/>
                    </a:lnTo>
                    <a:lnTo>
                      <a:pt x="42" y="70"/>
                    </a:lnTo>
                    <a:lnTo>
                      <a:pt x="43" y="69"/>
                    </a:lnTo>
                    <a:lnTo>
                      <a:pt x="44" y="69"/>
                    </a:lnTo>
                    <a:lnTo>
                      <a:pt x="45" y="68"/>
                    </a:lnTo>
                    <a:lnTo>
                      <a:pt x="46" y="68"/>
                    </a:lnTo>
                    <a:lnTo>
                      <a:pt x="47" y="68"/>
                    </a:lnTo>
                    <a:lnTo>
                      <a:pt x="48" y="69"/>
                    </a:lnTo>
                    <a:lnTo>
                      <a:pt x="49" y="69"/>
                    </a:lnTo>
                    <a:lnTo>
                      <a:pt x="51" y="71"/>
                    </a:lnTo>
                    <a:lnTo>
                      <a:pt x="52" y="72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1" y="74"/>
                    </a:lnTo>
                    <a:lnTo>
                      <a:pt x="49" y="74"/>
                    </a:lnTo>
                    <a:lnTo>
                      <a:pt x="47" y="74"/>
                    </a:lnTo>
                    <a:lnTo>
                      <a:pt x="45" y="74"/>
                    </a:lnTo>
                    <a:lnTo>
                      <a:pt x="44" y="75"/>
                    </a:lnTo>
                    <a:lnTo>
                      <a:pt x="43" y="75"/>
                    </a:lnTo>
                    <a:lnTo>
                      <a:pt x="43" y="75"/>
                    </a:lnTo>
                    <a:lnTo>
                      <a:pt x="43" y="76"/>
                    </a:lnTo>
                    <a:lnTo>
                      <a:pt x="44" y="77"/>
                    </a:lnTo>
                    <a:lnTo>
                      <a:pt x="47" y="77"/>
                    </a:lnTo>
                    <a:lnTo>
                      <a:pt x="50" y="80"/>
                    </a:lnTo>
                    <a:lnTo>
                      <a:pt x="55" y="82"/>
                    </a:lnTo>
                    <a:lnTo>
                      <a:pt x="58" y="85"/>
                    </a:lnTo>
                    <a:lnTo>
                      <a:pt x="61" y="86"/>
                    </a:lnTo>
                    <a:lnTo>
                      <a:pt x="61" y="86"/>
                    </a:lnTo>
                    <a:lnTo>
                      <a:pt x="63" y="85"/>
                    </a:lnTo>
                    <a:lnTo>
                      <a:pt x="64" y="85"/>
                    </a:lnTo>
                    <a:lnTo>
                      <a:pt x="65" y="83"/>
                    </a:lnTo>
                    <a:lnTo>
                      <a:pt x="65" y="81"/>
                    </a:lnTo>
                    <a:lnTo>
                      <a:pt x="65" y="79"/>
                    </a:lnTo>
                    <a:lnTo>
                      <a:pt x="65" y="77"/>
                    </a:lnTo>
                    <a:lnTo>
                      <a:pt x="65" y="74"/>
                    </a:lnTo>
                    <a:lnTo>
                      <a:pt x="64" y="72"/>
                    </a:lnTo>
                    <a:lnTo>
                      <a:pt x="62" y="70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68"/>
                    </a:lnTo>
                    <a:lnTo>
                      <a:pt x="57" y="67"/>
                    </a:lnTo>
                    <a:lnTo>
                      <a:pt x="56" y="65"/>
                    </a:lnTo>
                    <a:lnTo>
                      <a:pt x="54" y="62"/>
                    </a:lnTo>
                    <a:lnTo>
                      <a:pt x="54" y="62"/>
                    </a:lnTo>
                    <a:lnTo>
                      <a:pt x="53" y="61"/>
                    </a:lnTo>
                    <a:lnTo>
                      <a:pt x="54" y="61"/>
                    </a:lnTo>
                    <a:lnTo>
                      <a:pt x="54" y="61"/>
                    </a:lnTo>
                    <a:lnTo>
                      <a:pt x="55" y="61"/>
                    </a:lnTo>
                    <a:lnTo>
                      <a:pt x="57" y="61"/>
                    </a:lnTo>
                    <a:lnTo>
                      <a:pt x="61" y="62"/>
                    </a:lnTo>
                    <a:lnTo>
                      <a:pt x="65" y="63"/>
                    </a:lnTo>
                    <a:lnTo>
                      <a:pt x="69" y="65"/>
                    </a:lnTo>
                    <a:lnTo>
                      <a:pt x="73" y="66"/>
                    </a:lnTo>
                    <a:lnTo>
                      <a:pt x="75" y="67"/>
                    </a:lnTo>
                    <a:lnTo>
                      <a:pt x="77" y="69"/>
                    </a:lnTo>
                    <a:lnTo>
                      <a:pt x="80" y="70"/>
                    </a:lnTo>
                    <a:lnTo>
                      <a:pt x="82" y="73"/>
                    </a:lnTo>
                    <a:lnTo>
                      <a:pt x="85" y="75"/>
                    </a:lnTo>
                    <a:lnTo>
                      <a:pt x="87" y="76"/>
                    </a:lnTo>
                    <a:lnTo>
                      <a:pt x="89" y="77"/>
                    </a:lnTo>
                    <a:lnTo>
                      <a:pt x="90" y="77"/>
                    </a:lnTo>
                    <a:lnTo>
                      <a:pt x="93" y="77"/>
                    </a:lnTo>
                    <a:lnTo>
                      <a:pt x="95" y="76"/>
                    </a:lnTo>
                    <a:lnTo>
                      <a:pt x="95" y="76"/>
                    </a:lnTo>
                    <a:lnTo>
                      <a:pt x="95" y="75"/>
                    </a:lnTo>
                    <a:lnTo>
                      <a:pt x="95" y="73"/>
                    </a:lnTo>
                    <a:lnTo>
                      <a:pt x="95" y="72"/>
                    </a:lnTo>
                    <a:lnTo>
                      <a:pt x="94" y="70"/>
                    </a:lnTo>
                    <a:lnTo>
                      <a:pt x="94" y="69"/>
                    </a:lnTo>
                    <a:lnTo>
                      <a:pt x="93" y="68"/>
                    </a:lnTo>
                    <a:lnTo>
                      <a:pt x="94" y="66"/>
                    </a:lnTo>
                    <a:lnTo>
                      <a:pt x="94" y="65"/>
                    </a:lnTo>
                    <a:lnTo>
                      <a:pt x="95" y="65"/>
                    </a:lnTo>
                    <a:lnTo>
                      <a:pt x="96" y="64"/>
                    </a:lnTo>
                    <a:lnTo>
                      <a:pt x="97" y="64"/>
                    </a:lnTo>
                    <a:lnTo>
                      <a:pt x="101" y="65"/>
                    </a:lnTo>
                    <a:lnTo>
                      <a:pt x="105" y="65"/>
                    </a:lnTo>
                    <a:lnTo>
                      <a:pt x="109" y="65"/>
                    </a:lnTo>
                    <a:lnTo>
                      <a:pt x="112" y="65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23" y="69"/>
                    </a:lnTo>
                    <a:lnTo>
                      <a:pt x="128" y="71"/>
                    </a:lnTo>
                    <a:lnTo>
                      <a:pt x="130" y="72"/>
                    </a:lnTo>
                    <a:lnTo>
                      <a:pt x="132" y="72"/>
                    </a:lnTo>
                    <a:lnTo>
                      <a:pt x="135" y="72"/>
                    </a:lnTo>
                    <a:lnTo>
                      <a:pt x="137" y="72"/>
                    </a:lnTo>
                    <a:lnTo>
                      <a:pt x="140" y="70"/>
                    </a:lnTo>
                    <a:lnTo>
                      <a:pt x="141" y="69"/>
                    </a:lnTo>
                    <a:lnTo>
                      <a:pt x="143" y="67"/>
                    </a:lnTo>
                    <a:lnTo>
                      <a:pt x="144" y="65"/>
                    </a:lnTo>
                    <a:lnTo>
                      <a:pt x="144" y="64"/>
                    </a:lnTo>
                    <a:lnTo>
                      <a:pt x="145" y="61"/>
                    </a:lnTo>
                    <a:lnTo>
                      <a:pt x="144" y="60"/>
                    </a:lnTo>
                    <a:lnTo>
                      <a:pt x="144" y="59"/>
                    </a:lnTo>
                    <a:lnTo>
                      <a:pt x="143" y="58"/>
                    </a:lnTo>
                    <a:lnTo>
                      <a:pt x="141" y="57"/>
                    </a:lnTo>
                    <a:lnTo>
                      <a:pt x="137" y="55"/>
                    </a:lnTo>
                    <a:lnTo>
                      <a:pt x="132" y="51"/>
                    </a:lnTo>
                    <a:lnTo>
                      <a:pt x="126" y="48"/>
                    </a:lnTo>
                    <a:lnTo>
                      <a:pt x="123" y="46"/>
                    </a:lnTo>
                    <a:lnTo>
                      <a:pt x="122" y="46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0" y="44"/>
                    </a:lnTo>
                    <a:lnTo>
                      <a:pt x="119" y="43"/>
                    </a:lnTo>
                    <a:lnTo>
                      <a:pt x="119" y="42"/>
                    </a:lnTo>
                    <a:lnTo>
                      <a:pt x="118" y="41"/>
                    </a:lnTo>
                    <a:lnTo>
                      <a:pt x="119" y="41"/>
                    </a:lnTo>
                    <a:lnTo>
                      <a:pt x="119" y="39"/>
                    </a:lnTo>
                    <a:lnTo>
                      <a:pt x="118" y="37"/>
                    </a:lnTo>
                    <a:lnTo>
                      <a:pt x="118" y="37"/>
                    </a:lnTo>
                    <a:lnTo>
                      <a:pt x="118" y="36"/>
                    </a:lnTo>
                    <a:lnTo>
                      <a:pt x="118" y="35"/>
                    </a:lnTo>
                    <a:lnTo>
                      <a:pt x="119" y="33"/>
                    </a:lnTo>
                    <a:lnTo>
                      <a:pt x="119" y="32"/>
                    </a:lnTo>
                    <a:lnTo>
                      <a:pt x="120" y="32"/>
                    </a:lnTo>
                    <a:lnTo>
                      <a:pt x="121" y="32"/>
                    </a:lnTo>
                    <a:lnTo>
                      <a:pt x="122" y="32"/>
                    </a:lnTo>
                    <a:lnTo>
                      <a:pt x="125" y="32"/>
                    </a:lnTo>
                    <a:lnTo>
                      <a:pt x="127" y="32"/>
                    </a:lnTo>
                    <a:lnTo>
                      <a:pt x="130" y="34"/>
                    </a:lnTo>
                    <a:lnTo>
                      <a:pt x="135" y="35"/>
                    </a:lnTo>
                    <a:lnTo>
                      <a:pt x="140" y="37"/>
                    </a:lnTo>
                    <a:lnTo>
                      <a:pt x="143" y="38"/>
                    </a:lnTo>
                    <a:lnTo>
                      <a:pt x="145" y="39"/>
                    </a:lnTo>
                    <a:lnTo>
                      <a:pt x="147" y="40"/>
                    </a:lnTo>
                    <a:lnTo>
                      <a:pt x="148" y="40"/>
                    </a:lnTo>
                    <a:lnTo>
                      <a:pt x="149" y="39"/>
                    </a:lnTo>
                    <a:lnTo>
                      <a:pt x="151" y="38"/>
                    </a:lnTo>
                    <a:lnTo>
                      <a:pt x="153" y="38"/>
                    </a:lnTo>
                    <a:lnTo>
                      <a:pt x="153" y="38"/>
                    </a:lnTo>
                    <a:lnTo>
                      <a:pt x="154" y="37"/>
                    </a:lnTo>
                    <a:lnTo>
                      <a:pt x="154" y="37"/>
                    </a:lnTo>
                    <a:lnTo>
                      <a:pt x="155" y="37"/>
                    </a:lnTo>
                    <a:lnTo>
                      <a:pt x="156" y="33"/>
                    </a:lnTo>
                    <a:lnTo>
                      <a:pt x="156" y="29"/>
                    </a:lnTo>
                    <a:lnTo>
                      <a:pt x="156" y="27"/>
                    </a:lnTo>
                    <a:lnTo>
                      <a:pt x="155" y="24"/>
                    </a:lnTo>
                    <a:lnTo>
                      <a:pt x="154" y="24"/>
                    </a:lnTo>
                    <a:lnTo>
                      <a:pt x="153" y="23"/>
                    </a:lnTo>
                    <a:lnTo>
                      <a:pt x="153" y="22"/>
                    </a:lnTo>
                    <a:lnTo>
                      <a:pt x="151" y="22"/>
                    </a:lnTo>
                    <a:lnTo>
                      <a:pt x="150" y="23"/>
                    </a:lnTo>
                    <a:lnTo>
                      <a:pt x="150" y="23"/>
                    </a:lnTo>
                    <a:lnTo>
                      <a:pt x="150" y="24"/>
                    </a:lnTo>
                    <a:lnTo>
                      <a:pt x="149" y="24"/>
                    </a:lnTo>
                    <a:lnTo>
                      <a:pt x="147" y="25"/>
                    </a:lnTo>
                    <a:lnTo>
                      <a:pt x="143" y="28"/>
                    </a:lnTo>
                    <a:lnTo>
                      <a:pt x="142" y="28"/>
                    </a:lnTo>
                    <a:lnTo>
                      <a:pt x="141" y="28"/>
                    </a:lnTo>
                    <a:lnTo>
                      <a:pt x="138" y="28"/>
                    </a:lnTo>
                    <a:lnTo>
                      <a:pt x="137" y="29"/>
                    </a:lnTo>
                    <a:lnTo>
                      <a:pt x="132" y="28"/>
                    </a:lnTo>
                    <a:lnTo>
                      <a:pt x="127" y="28"/>
                    </a:lnTo>
                    <a:lnTo>
                      <a:pt x="118" y="27"/>
                    </a:lnTo>
                    <a:lnTo>
                      <a:pt x="114" y="26"/>
                    </a:lnTo>
                    <a:lnTo>
                      <a:pt x="113" y="25"/>
                    </a:lnTo>
                    <a:lnTo>
                      <a:pt x="113" y="25"/>
                    </a:lnTo>
                    <a:lnTo>
                      <a:pt x="113" y="24"/>
                    </a:lnTo>
                    <a:lnTo>
                      <a:pt x="112" y="24"/>
                    </a:lnTo>
                    <a:lnTo>
                      <a:pt x="112" y="21"/>
                    </a:lnTo>
                    <a:lnTo>
                      <a:pt x="110" y="20"/>
                    </a:lnTo>
                    <a:lnTo>
                      <a:pt x="109" y="18"/>
                    </a:lnTo>
                    <a:lnTo>
                      <a:pt x="108" y="16"/>
                    </a:lnTo>
                    <a:lnTo>
                      <a:pt x="106" y="15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5" y="12"/>
                    </a:lnTo>
                    <a:lnTo>
                      <a:pt x="105" y="12"/>
                    </a:lnTo>
                    <a:lnTo>
                      <a:pt x="105" y="11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6" y="6"/>
                    </a:lnTo>
                    <a:lnTo>
                      <a:pt x="106" y="5"/>
                    </a:lnTo>
                    <a:lnTo>
                      <a:pt x="106" y="4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5" y="1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2" y="1"/>
                    </a:lnTo>
                    <a:lnTo>
                      <a:pt x="101" y="2"/>
                    </a:lnTo>
                    <a:lnTo>
                      <a:pt x="101" y="3"/>
                    </a:lnTo>
                    <a:lnTo>
                      <a:pt x="100" y="4"/>
                    </a:lnTo>
                    <a:lnTo>
                      <a:pt x="97" y="8"/>
                    </a:lnTo>
                    <a:lnTo>
                      <a:pt x="93" y="13"/>
                    </a:lnTo>
                    <a:lnTo>
                      <a:pt x="89" y="18"/>
                    </a:lnTo>
                    <a:lnTo>
                      <a:pt x="86" y="22"/>
                    </a:lnTo>
                    <a:lnTo>
                      <a:pt x="84" y="24"/>
                    </a:lnTo>
                    <a:lnTo>
                      <a:pt x="83" y="24"/>
                    </a:lnTo>
                    <a:lnTo>
                      <a:pt x="81" y="25"/>
                    </a:lnTo>
                    <a:lnTo>
                      <a:pt x="80" y="25"/>
                    </a:lnTo>
                    <a:lnTo>
                      <a:pt x="79" y="25"/>
                    </a:lnTo>
                    <a:lnTo>
                      <a:pt x="78" y="25"/>
                    </a:lnTo>
                    <a:lnTo>
                      <a:pt x="78" y="24"/>
                    </a:lnTo>
                    <a:lnTo>
                      <a:pt x="78" y="24"/>
                    </a:lnTo>
                    <a:lnTo>
                      <a:pt x="80" y="19"/>
                    </a:lnTo>
                    <a:lnTo>
                      <a:pt x="81" y="14"/>
                    </a:lnTo>
                    <a:lnTo>
                      <a:pt x="82" y="13"/>
                    </a:lnTo>
                    <a:lnTo>
                      <a:pt x="82" y="11"/>
                    </a:lnTo>
                    <a:lnTo>
                      <a:pt x="81" y="9"/>
                    </a:lnTo>
                    <a:lnTo>
                      <a:pt x="80" y="7"/>
                    </a:lnTo>
                    <a:lnTo>
                      <a:pt x="80" y="7"/>
                    </a:lnTo>
                    <a:lnTo>
                      <a:pt x="79" y="6"/>
                    </a:lnTo>
                    <a:lnTo>
                      <a:pt x="78" y="7"/>
                    </a:lnTo>
                    <a:lnTo>
                      <a:pt x="78" y="7"/>
                    </a:lnTo>
                    <a:lnTo>
                      <a:pt x="77" y="9"/>
                    </a:lnTo>
                    <a:lnTo>
                      <a:pt x="76" y="12"/>
                    </a:lnTo>
                    <a:lnTo>
                      <a:pt x="74" y="16"/>
                    </a:lnTo>
                    <a:lnTo>
                      <a:pt x="73" y="18"/>
                    </a:lnTo>
                    <a:lnTo>
                      <a:pt x="71" y="20"/>
                    </a:lnTo>
                    <a:lnTo>
                      <a:pt x="69" y="21"/>
                    </a:lnTo>
                    <a:lnTo>
                      <a:pt x="68" y="22"/>
                    </a:lnTo>
                    <a:lnTo>
                      <a:pt x="67" y="23"/>
                    </a:lnTo>
                    <a:lnTo>
                      <a:pt x="65" y="24"/>
                    </a:lnTo>
                    <a:lnTo>
                      <a:pt x="65" y="25"/>
                    </a:lnTo>
                    <a:lnTo>
                      <a:pt x="64" y="26"/>
                    </a:lnTo>
                    <a:lnTo>
                      <a:pt x="64" y="27"/>
                    </a:lnTo>
                    <a:lnTo>
                      <a:pt x="64" y="27"/>
                    </a:lnTo>
                    <a:lnTo>
                      <a:pt x="64" y="28"/>
                    </a:lnTo>
                    <a:lnTo>
                      <a:pt x="65" y="28"/>
                    </a:lnTo>
                    <a:lnTo>
                      <a:pt x="67" y="28"/>
                    </a:lnTo>
                    <a:lnTo>
                      <a:pt x="71" y="29"/>
                    </a:lnTo>
                    <a:lnTo>
                      <a:pt x="76" y="30"/>
                    </a:lnTo>
                    <a:lnTo>
                      <a:pt x="81" y="31"/>
                    </a:lnTo>
                    <a:lnTo>
                      <a:pt x="85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śľiḓè">
                <a:extLst>
                  <a:ext uri="{FF2B5EF4-FFF2-40B4-BE49-F238E27FC236}">
                    <a16:creationId xmlns:a16="http://schemas.microsoft.com/office/drawing/2014/main" id="{775C93AC-83E0-DD46-958B-9C0F494B39F2}"/>
                  </a:ext>
                </a:extLst>
              </p:cNvPr>
              <p:cNvSpPr/>
              <p:nvPr/>
            </p:nvSpPr>
            <p:spPr bwMode="auto">
              <a:xfrm>
                <a:off x="2492376" y="3494088"/>
                <a:ext cx="1190625" cy="766763"/>
              </a:xfrm>
              <a:custGeom>
                <a:avLst/>
                <a:gdLst>
                  <a:gd name="T0" fmla="*/ 238 w 750"/>
                  <a:gd name="T1" fmla="*/ 410 h 483"/>
                  <a:gd name="T2" fmla="*/ 260 w 750"/>
                  <a:gd name="T3" fmla="*/ 439 h 483"/>
                  <a:gd name="T4" fmla="*/ 256 w 750"/>
                  <a:gd name="T5" fmla="*/ 482 h 483"/>
                  <a:gd name="T6" fmla="*/ 230 w 750"/>
                  <a:gd name="T7" fmla="*/ 454 h 483"/>
                  <a:gd name="T8" fmla="*/ 255 w 750"/>
                  <a:gd name="T9" fmla="*/ 473 h 483"/>
                  <a:gd name="T10" fmla="*/ 249 w 750"/>
                  <a:gd name="T11" fmla="*/ 443 h 483"/>
                  <a:gd name="T12" fmla="*/ 234 w 750"/>
                  <a:gd name="T13" fmla="*/ 401 h 483"/>
                  <a:gd name="T14" fmla="*/ 260 w 750"/>
                  <a:gd name="T15" fmla="*/ 397 h 483"/>
                  <a:gd name="T16" fmla="*/ 28 w 750"/>
                  <a:gd name="T17" fmla="*/ 433 h 483"/>
                  <a:gd name="T18" fmla="*/ 13 w 750"/>
                  <a:gd name="T19" fmla="*/ 428 h 483"/>
                  <a:gd name="T20" fmla="*/ 0 w 750"/>
                  <a:gd name="T21" fmla="*/ 419 h 483"/>
                  <a:gd name="T22" fmla="*/ 37 w 750"/>
                  <a:gd name="T23" fmla="*/ 447 h 483"/>
                  <a:gd name="T24" fmla="*/ 123 w 750"/>
                  <a:gd name="T25" fmla="*/ 381 h 483"/>
                  <a:gd name="T26" fmla="*/ 160 w 750"/>
                  <a:gd name="T27" fmla="*/ 436 h 483"/>
                  <a:gd name="T28" fmla="*/ 224 w 750"/>
                  <a:gd name="T29" fmla="*/ 423 h 483"/>
                  <a:gd name="T30" fmla="*/ 193 w 750"/>
                  <a:gd name="T31" fmla="*/ 391 h 483"/>
                  <a:gd name="T32" fmla="*/ 216 w 750"/>
                  <a:gd name="T33" fmla="*/ 409 h 483"/>
                  <a:gd name="T34" fmla="*/ 278 w 750"/>
                  <a:gd name="T35" fmla="*/ 482 h 483"/>
                  <a:gd name="T36" fmla="*/ 351 w 750"/>
                  <a:gd name="T37" fmla="*/ 426 h 483"/>
                  <a:gd name="T38" fmla="*/ 437 w 750"/>
                  <a:gd name="T39" fmla="*/ 430 h 483"/>
                  <a:gd name="T40" fmla="*/ 411 w 750"/>
                  <a:gd name="T41" fmla="*/ 359 h 483"/>
                  <a:gd name="T42" fmla="*/ 388 w 750"/>
                  <a:gd name="T43" fmla="*/ 381 h 483"/>
                  <a:gd name="T44" fmla="*/ 423 w 750"/>
                  <a:gd name="T45" fmla="*/ 447 h 483"/>
                  <a:gd name="T46" fmla="*/ 405 w 750"/>
                  <a:gd name="T47" fmla="*/ 417 h 483"/>
                  <a:gd name="T48" fmla="*/ 401 w 750"/>
                  <a:gd name="T49" fmla="*/ 366 h 483"/>
                  <a:gd name="T50" fmla="*/ 427 w 750"/>
                  <a:gd name="T51" fmla="*/ 408 h 483"/>
                  <a:gd name="T52" fmla="*/ 448 w 750"/>
                  <a:gd name="T53" fmla="*/ 334 h 483"/>
                  <a:gd name="T54" fmla="*/ 498 w 750"/>
                  <a:gd name="T55" fmla="*/ 301 h 483"/>
                  <a:gd name="T56" fmla="*/ 551 w 750"/>
                  <a:gd name="T57" fmla="*/ 375 h 483"/>
                  <a:gd name="T58" fmla="*/ 583 w 750"/>
                  <a:gd name="T59" fmla="*/ 330 h 483"/>
                  <a:gd name="T60" fmla="*/ 544 w 750"/>
                  <a:gd name="T61" fmla="*/ 279 h 483"/>
                  <a:gd name="T62" fmla="*/ 565 w 750"/>
                  <a:gd name="T63" fmla="*/ 265 h 483"/>
                  <a:gd name="T64" fmla="*/ 537 w 750"/>
                  <a:gd name="T65" fmla="*/ 269 h 483"/>
                  <a:gd name="T66" fmla="*/ 572 w 750"/>
                  <a:gd name="T67" fmla="*/ 333 h 483"/>
                  <a:gd name="T68" fmla="*/ 602 w 750"/>
                  <a:gd name="T69" fmla="*/ 327 h 483"/>
                  <a:gd name="T70" fmla="*/ 589 w 750"/>
                  <a:gd name="T71" fmla="*/ 271 h 483"/>
                  <a:gd name="T72" fmla="*/ 650 w 750"/>
                  <a:gd name="T73" fmla="*/ 233 h 483"/>
                  <a:gd name="T74" fmla="*/ 668 w 750"/>
                  <a:gd name="T75" fmla="*/ 220 h 483"/>
                  <a:gd name="T76" fmla="*/ 613 w 750"/>
                  <a:gd name="T77" fmla="*/ 169 h 483"/>
                  <a:gd name="T78" fmla="*/ 644 w 750"/>
                  <a:gd name="T79" fmla="*/ 157 h 483"/>
                  <a:gd name="T80" fmla="*/ 690 w 750"/>
                  <a:gd name="T81" fmla="*/ 213 h 483"/>
                  <a:gd name="T82" fmla="*/ 658 w 750"/>
                  <a:gd name="T83" fmla="*/ 175 h 483"/>
                  <a:gd name="T84" fmla="*/ 620 w 750"/>
                  <a:gd name="T85" fmla="*/ 169 h 483"/>
                  <a:gd name="T86" fmla="*/ 664 w 750"/>
                  <a:gd name="T87" fmla="*/ 208 h 483"/>
                  <a:gd name="T88" fmla="*/ 710 w 750"/>
                  <a:gd name="T89" fmla="*/ 149 h 483"/>
                  <a:gd name="T90" fmla="*/ 697 w 750"/>
                  <a:gd name="T91" fmla="*/ 143 h 483"/>
                  <a:gd name="T92" fmla="*/ 641 w 750"/>
                  <a:gd name="T93" fmla="*/ 104 h 483"/>
                  <a:gd name="T94" fmla="*/ 692 w 750"/>
                  <a:gd name="T95" fmla="*/ 96 h 483"/>
                  <a:gd name="T96" fmla="*/ 709 w 750"/>
                  <a:gd name="T97" fmla="*/ 135 h 483"/>
                  <a:gd name="T98" fmla="*/ 650 w 750"/>
                  <a:gd name="T99" fmla="*/ 108 h 483"/>
                  <a:gd name="T100" fmla="*/ 667 w 750"/>
                  <a:gd name="T101" fmla="*/ 97 h 483"/>
                  <a:gd name="T102" fmla="*/ 718 w 750"/>
                  <a:gd name="T103" fmla="*/ 126 h 483"/>
                  <a:gd name="T104" fmla="*/ 706 w 750"/>
                  <a:gd name="T105" fmla="*/ 61 h 483"/>
                  <a:gd name="T106" fmla="*/ 732 w 750"/>
                  <a:gd name="T107" fmla="*/ 81 h 483"/>
                  <a:gd name="T108" fmla="*/ 669 w 750"/>
                  <a:gd name="T109" fmla="*/ 73 h 483"/>
                  <a:gd name="T110" fmla="*/ 673 w 750"/>
                  <a:gd name="T111" fmla="*/ 53 h 483"/>
                  <a:gd name="T112" fmla="*/ 654 w 750"/>
                  <a:gd name="T113" fmla="*/ 62 h 483"/>
                  <a:gd name="T114" fmla="*/ 698 w 750"/>
                  <a:gd name="T115" fmla="*/ 91 h 483"/>
                  <a:gd name="T116" fmla="*/ 741 w 750"/>
                  <a:gd name="T117" fmla="*/ 77 h 483"/>
                  <a:gd name="T118" fmla="*/ 662 w 750"/>
                  <a:gd name="T119" fmla="*/ 9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50" h="483">
                    <a:moveTo>
                      <a:pt x="265" y="417"/>
                    </a:moveTo>
                    <a:lnTo>
                      <a:pt x="258" y="417"/>
                    </a:lnTo>
                    <a:lnTo>
                      <a:pt x="258" y="414"/>
                    </a:lnTo>
                    <a:lnTo>
                      <a:pt x="257" y="411"/>
                    </a:lnTo>
                    <a:lnTo>
                      <a:pt x="257" y="408"/>
                    </a:lnTo>
                    <a:lnTo>
                      <a:pt x="256" y="405"/>
                    </a:lnTo>
                    <a:lnTo>
                      <a:pt x="255" y="404"/>
                    </a:lnTo>
                    <a:lnTo>
                      <a:pt x="253" y="403"/>
                    </a:lnTo>
                    <a:lnTo>
                      <a:pt x="251" y="401"/>
                    </a:lnTo>
                    <a:lnTo>
                      <a:pt x="249" y="401"/>
                    </a:lnTo>
                    <a:lnTo>
                      <a:pt x="246" y="401"/>
                    </a:lnTo>
                    <a:lnTo>
                      <a:pt x="244" y="402"/>
                    </a:lnTo>
                    <a:lnTo>
                      <a:pt x="241" y="404"/>
                    </a:lnTo>
                    <a:lnTo>
                      <a:pt x="241" y="405"/>
                    </a:lnTo>
                    <a:lnTo>
                      <a:pt x="239" y="408"/>
                    </a:lnTo>
                    <a:lnTo>
                      <a:pt x="238" y="410"/>
                    </a:lnTo>
                    <a:lnTo>
                      <a:pt x="238" y="414"/>
                    </a:lnTo>
                    <a:lnTo>
                      <a:pt x="238" y="417"/>
                    </a:lnTo>
                    <a:lnTo>
                      <a:pt x="238" y="420"/>
                    </a:lnTo>
                    <a:lnTo>
                      <a:pt x="238" y="421"/>
                    </a:lnTo>
                    <a:lnTo>
                      <a:pt x="238" y="423"/>
                    </a:lnTo>
                    <a:lnTo>
                      <a:pt x="239" y="425"/>
                    </a:lnTo>
                    <a:lnTo>
                      <a:pt x="240" y="426"/>
                    </a:lnTo>
                    <a:lnTo>
                      <a:pt x="241" y="428"/>
                    </a:lnTo>
                    <a:lnTo>
                      <a:pt x="242" y="429"/>
                    </a:lnTo>
                    <a:lnTo>
                      <a:pt x="244" y="430"/>
                    </a:lnTo>
                    <a:lnTo>
                      <a:pt x="245" y="431"/>
                    </a:lnTo>
                    <a:lnTo>
                      <a:pt x="249" y="433"/>
                    </a:lnTo>
                    <a:lnTo>
                      <a:pt x="251" y="434"/>
                    </a:lnTo>
                    <a:lnTo>
                      <a:pt x="253" y="434"/>
                    </a:lnTo>
                    <a:lnTo>
                      <a:pt x="257" y="437"/>
                    </a:lnTo>
                    <a:lnTo>
                      <a:pt x="260" y="439"/>
                    </a:lnTo>
                    <a:lnTo>
                      <a:pt x="262" y="442"/>
                    </a:lnTo>
                    <a:lnTo>
                      <a:pt x="264" y="444"/>
                    </a:lnTo>
                    <a:lnTo>
                      <a:pt x="265" y="447"/>
                    </a:lnTo>
                    <a:lnTo>
                      <a:pt x="266" y="450"/>
                    </a:lnTo>
                    <a:lnTo>
                      <a:pt x="267" y="454"/>
                    </a:lnTo>
                    <a:lnTo>
                      <a:pt x="267" y="458"/>
                    </a:lnTo>
                    <a:lnTo>
                      <a:pt x="266" y="463"/>
                    </a:lnTo>
                    <a:lnTo>
                      <a:pt x="265" y="469"/>
                    </a:lnTo>
                    <a:lnTo>
                      <a:pt x="265" y="471"/>
                    </a:lnTo>
                    <a:lnTo>
                      <a:pt x="264" y="473"/>
                    </a:lnTo>
                    <a:lnTo>
                      <a:pt x="263" y="475"/>
                    </a:lnTo>
                    <a:lnTo>
                      <a:pt x="261" y="477"/>
                    </a:lnTo>
                    <a:lnTo>
                      <a:pt x="261" y="478"/>
                    </a:lnTo>
                    <a:lnTo>
                      <a:pt x="259" y="479"/>
                    </a:lnTo>
                    <a:lnTo>
                      <a:pt x="257" y="481"/>
                    </a:lnTo>
                    <a:lnTo>
                      <a:pt x="256" y="482"/>
                    </a:lnTo>
                    <a:lnTo>
                      <a:pt x="254" y="482"/>
                    </a:lnTo>
                    <a:lnTo>
                      <a:pt x="253" y="483"/>
                    </a:lnTo>
                    <a:lnTo>
                      <a:pt x="250" y="483"/>
                    </a:lnTo>
                    <a:lnTo>
                      <a:pt x="248" y="483"/>
                    </a:lnTo>
                    <a:lnTo>
                      <a:pt x="245" y="483"/>
                    </a:lnTo>
                    <a:lnTo>
                      <a:pt x="242" y="482"/>
                    </a:lnTo>
                    <a:lnTo>
                      <a:pt x="240" y="482"/>
                    </a:lnTo>
                    <a:lnTo>
                      <a:pt x="237" y="481"/>
                    </a:lnTo>
                    <a:lnTo>
                      <a:pt x="236" y="478"/>
                    </a:lnTo>
                    <a:lnTo>
                      <a:pt x="234" y="476"/>
                    </a:lnTo>
                    <a:lnTo>
                      <a:pt x="232" y="474"/>
                    </a:lnTo>
                    <a:lnTo>
                      <a:pt x="231" y="470"/>
                    </a:lnTo>
                    <a:lnTo>
                      <a:pt x="231" y="468"/>
                    </a:lnTo>
                    <a:lnTo>
                      <a:pt x="230" y="464"/>
                    </a:lnTo>
                    <a:lnTo>
                      <a:pt x="230" y="459"/>
                    </a:lnTo>
                    <a:lnTo>
                      <a:pt x="230" y="454"/>
                    </a:lnTo>
                    <a:lnTo>
                      <a:pt x="236" y="454"/>
                    </a:lnTo>
                    <a:lnTo>
                      <a:pt x="236" y="459"/>
                    </a:lnTo>
                    <a:lnTo>
                      <a:pt x="236" y="464"/>
                    </a:lnTo>
                    <a:lnTo>
                      <a:pt x="237" y="467"/>
                    </a:lnTo>
                    <a:lnTo>
                      <a:pt x="239" y="470"/>
                    </a:lnTo>
                    <a:lnTo>
                      <a:pt x="240" y="471"/>
                    </a:lnTo>
                    <a:lnTo>
                      <a:pt x="241" y="473"/>
                    </a:lnTo>
                    <a:lnTo>
                      <a:pt x="241" y="474"/>
                    </a:lnTo>
                    <a:lnTo>
                      <a:pt x="243" y="474"/>
                    </a:lnTo>
                    <a:lnTo>
                      <a:pt x="244" y="474"/>
                    </a:lnTo>
                    <a:lnTo>
                      <a:pt x="245" y="475"/>
                    </a:lnTo>
                    <a:lnTo>
                      <a:pt x="247" y="475"/>
                    </a:lnTo>
                    <a:lnTo>
                      <a:pt x="249" y="475"/>
                    </a:lnTo>
                    <a:lnTo>
                      <a:pt x="251" y="475"/>
                    </a:lnTo>
                    <a:lnTo>
                      <a:pt x="253" y="474"/>
                    </a:lnTo>
                    <a:lnTo>
                      <a:pt x="255" y="473"/>
                    </a:lnTo>
                    <a:lnTo>
                      <a:pt x="257" y="471"/>
                    </a:lnTo>
                    <a:lnTo>
                      <a:pt x="258" y="469"/>
                    </a:lnTo>
                    <a:lnTo>
                      <a:pt x="259" y="466"/>
                    </a:lnTo>
                    <a:lnTo>
                      <a:pt x="260" y="463"/>
                    </a:lnTo>
                    <a:lnTo>
                      <a:pt x="260" y="460"/>
                    </a:lnTo>
                    <a:lnTo>
                      <a:pt x="260" y="457"/>
                    </a:lnTo>
                    <a:lnTo>
                      <a:pt x="259" y="454"/>
                    </a:lnTo>
                    <a:lnTo>
                      <a:pt x="258" y="453"/>
                    </a:lnTo>
                    <a:lnTo>
                      <a:pt x="257" y="450"/>
                    </a:lnTo>
                    <a:lnTo>
                      <a:pt x="257" y="449"/>
                    </a:lnTo>
                    <a:lnTo>
                      <a:pt x="255" y="447"/>
                    </a:lnTo>
                    <a:lnTo>
                      <a:pt x="253" y="446"/>
                    </a:lnTo>
                    <a:lnTo>
                      <a:pt x="251" y="445"/>
                    </a:lnTo>
                    <a:lnTo>
                      <a:pt x="251" y="445"/>
                    </a:lnTo>
                    <a:lnTo>
                      <a:pt x="250" y="444"/>
                    </a:lnTo>
                    <a:lnTo>
                      <a:pt x="249" y="443"/>
                    </a:lnTo>
                    <a:lnTo>
                      <a:pt x="246" y="442"/>
                    </a:lnTo>
                    <a:lnTo>
                      <a:pt x="241" y="439"/>
                    </a:lnTo>
                    <a:lnTo>
                      <a:pt x="238" y="437"/>
                    </a:lnTo>
                    <a:lnTo>
                      <a:pt x="236" y="436"/>
                    </a:lnTo>
                    <a:lnTo>
                      <a:pt x="234" y="434"/>
                    </a:lnTo>
                    <a:lnTo>
                      <a:pt x="233" y="432"/>
                    </a:lnTo>
                    <a:lnTo>
                      <a:pt x="232" y="430"/>
                    </a:lnTo>
                    <a:lnTo>
                      <a:pt x="232" y="427"/>
                    </a:lnTo>
                    <a:lnTo>
                      <a:pt x="231" y="424"/>
                    </a:lnTo>
                    <a:lnTo>
                      <a:pt x="231" y="421"/>
                    </a:lnTo>
                    <a:lnTo>
                      <a:pt x="231" y="417"/>
                    </a:lnTo>
                    <a:lnTo>
                      <a:pt x="231" y="412"/>
                    </a:lnTo>
                    <a:lnTo>
                      <a:pt x="232" y="407"/>
                    </a:lnTo>
                    <a:lnTo>
                      <a:pt x="232" y="405"/>
                    </a:lnTo>
                    <a:lnTo>
                      <a:pt x="233" y="403"/>
                    </a:lnTo>
                    <a:lnTo>
                      <a:pt x="234" y="401"/>
                    </a:lnTo>
                    <a:lnTo>
                      <a:pt x="235" y="399"/>
                    </a:lnTo>
                    <a:lnTo>
                      <a:pt x="236" y="397"/>
                    </a:lnTo>
                    <a:lnTo>
                      <a:pt x="237" y="397"/>
                    </a:lnTo>
                    <a:lnTo>
                      <a:pt x="239" y="395"/>
                    </a:lnTo>
                    <a:lnTo>
                      <a:pt x="241" y="394"/>
                    </a:lnTo>
                    <a:lnTo>
                      <a:pt x="242" y="393"/>
                    </a:lnTo>
                    <a:lnTo>
                      <a:pt x="244" y="393"/>
                    </a:lnTo>
                    <a:lnTo>
                      <a:pt x="245" y="393"/>
                    </a:lnTo>
                    <a:lnTo>
                      <a:pt x="248" y="393"/>
                    </a:lnTo>
                    <a:lnTo>
                      <a:pt x="249" y="393"/>
                    </a:lnTo>
                    <a:lnTo>
                      <a:pt x="252" y="393"/>
                    </a:lnTo>
                    <a:lnTo>
                      <a:pt x="253" y="393"/>
                    </a:lnTo>
                    <a:lnTo>
                      <a:pt x="256" y="394"/>
                    </a:lnTo>
                    <a:lnTo>
                      <a:pt x="257" y="395"/>
                    </a:lnTo>
                    <a:lnTo>
                      <a:pt x="258" y="396"/>
                    </a:lnTo>
                    <a:lnTo>
                      <a:pt x="260" y="397"/>
                    </a:lnTo>
                    <a:lnTo>
                      <a:pt x="261" y="399"/>
                    </a:lnTo>
                    <a:lnTo>
                      <a:pt x="262" y="401"/>
                    </a:lnTo>
                    <a:lnTo>
                      <a:pt x="263" y="403"/>
                    </a:lnTo>
                    <a:lnTo>
                      <a:pt x="264" y="405"/>
                    </a:lnTo>
                    <a:lnTo>
                      <a:pt x="264" y="407"/>
                    </a:lnTo>
                    <a:lnTo>
                      <a:pt x="265" y="412"/>
                    </a:lnTo>
                    <a:lnTo>
                      <a:pt x="265" y="417"/>
                    </a:lnTo>
                    <a:lnTo>
                      <a:pt x="265" y="417"/>
                    </a:lnTo>
                    <a:close/>
                    <a:moveTo>
                      <a:pt x="16" y="438"/>
                    </a:moveTo>
                    <a:lnTo>
                      <a:pt x="18" y="438"/>
                    </a:lnTo>
                    <a:lnTo>
                      <a:pt x="20" y="438"/>
                    </a:lnTo>
                    <a:lnTo>
                      <a:pt x="21" y="437"/>
                    </a:lnTo>
                    <a:lnTo>
                      <a:pt x="23" y="436"/>
                    </a:lnTo>
                    <a:lnTo>
                      <a:pt x="24" y="435"/>
                    </a:lnTo>
                    <a:lnTo>
                      <a:pt x="27" y="434"/>
                    </a:lnTo>
                    <a:lnTo>
                      <a:pt x="28" y="433"/>
                    </a:lnTo>
                    <a:lnTo>
                      <a:pt x="29" y="431"/>
                    </a:lnTo>
                    <a:lnTo>
                      <a:pt x="30" y="430"/>
                    </a:lnTo>
                    <a:lnTo>
                      <a:pt x="32" y="428"/>
                    </a:lnTo>
                    <a:lnTo>
                      <a:pt x="32" y="425"/>
                    </a:lnTo>
                    <a:lnTo>
                      <a:pt x="34" y="423"/>
                    </a:lnTo>
                    <a:lnTo>
                      <a:pt x="58" y="358"/>
                    </a:lnTo>
                    <a:lnTo>
                      <a:pt x="51" y="355"/>
                    </a:lnTo>
                    <a:lnTo>
                      <a:pt x="27" y="420"/>
                    </a:lnTo>
                    <a:lnTo>
                      <a:pt x="25" y="423"/>
                    </a:lnTo>
                    <a:lnTo>
                      <a:pt x="24" y="425"/>
                    </a:lnTo>
                    <a:lnTo>
                      <a:pt x="23" y="426"/>
                    </a:lnTo>
                    <a:lnTo>
                      <a:pt x="20" y="428"/>
                    </a:lnTo>
                    <a:lnTo>
                      <a:pt x="19" y="429"/>
                    </a:lnTo>
                    <a:lnTo>
                      <a:pt x="17" y="429"/>
                    </a:lnTo>
                    <a:lnTo>
                      <a:pt x="15" y="429"/>
                    </a:lnTo>
                    <a:lnTo>
                      <a:pt x="13" y="428"/>
                    </a:lnTo>
                    <a:lnTo>
                      <a:pt x="12" y="427"/>
                    </a:lnTo>
                    <a:lnTo>
                      <a:pt x="10" y="425"/>
                    </a:lnTo>
                    <a:lnTo>
                      <a:pt x="9" y="424"/>
                    </a:lnTo>
                    <a:lnTo>
                      <a:pt x="8" y="421"/>
                    </a:lnTo>
                    <a:lnTo>
                      <a:pt x="8" y="419"/>
                    </a:lnTo>
                    <a:lnTo>
                      <a:pt x="8" y="417"/>
                    </a:lnTo>
                    <a:lnTo>
                      <a:pt x="8" y="414"/>
                    </a:lnTo>
                    <a:lnTo>
                      <a:pt x="8" y="411"/>
                    </a:lnTo>
                    <a:lnTo>
                      <a:pt x="33" y="346"/>
                    </a:lnTo>
                    <a:lnTo>
                      <a:pt x="26" y="342"/>
                    </a:lnTo>
                    <a:lnTo>
                      <a:pt x="2" y="407"/>
                    </a:lnTo>
                    <a:lnTo>
                      <a:pt x="1" y="410"/>
                    </a:lnTo>
                    <a:lnTo>
                      <a:pt x="0" y="412"/>
                    </a:lnTo>
                    <a:lnTo>
                      <a:pt x="0" y="414"/>
                    </a:lnTo>
                    <a:lnTo>
                      <a:pt x="0" y="417"/>
                    </a:lnTo>
                    <a:lnTo>
                      <a:pt x="0" y="419"/>
                    </a:lnTo>
                    <a:lnTo>
                      <a:pt x="0" y="421"/>
                    </a:lnTo>
                    <a:lnTo>
                      <a:pt x="0" y="423"/>
                    </a:lnTo>
                    <a:lnTo>
                      <a:pt x="1" y="425"/>
                    </a:lnTo>
                    <a:lnTo>
                      <a:pt x="3" y="428"/>
                    </a:lnTo>
                    <a:lnTo>
                      <a:pt x="4" y="430"/>
                    </a:lnTo>
                    <a:lnTo>
                      <a:pt x="5" y="432"/>
                    </a:lnTo>
                    <a:lnTo>
                      <a:pt x="7" y="434"/>
                    </a:lnTo>
                    <a:lnTo>
                      <a:pt x="8" y="435"/>
                    </a:lnTo>
                    <a:lnTo>
                      <a:pt x="11" y="436"/>
                    </a:lnTo>
                    <a:lnTo>
                      <a:pt x="14" y="438"/>
                    </a:lnTo>
                    <a:lnTo>
                      <a:pt x="16" y="438"/>
                    </a:lnTo>
                    <a:lnTo>
                      <a:pt x="16" y="438"/>
                    </a:lnTo>
                    <a:close/>
                    <a:moveTo>
                      <a:pt x="68" y="458"/>
                    </a:moveTo>
                    <a:lnTo>
                      <a:pt x="68" y="373"/>
                    </a:lnTo>
                    <a:lnTo>
                      <a:pt x="44" y="450"/>
                    </a:lnTo>
                    <a:lnTo>
                      <a:pt x="37" y="447"/>
                    </a:lnTo>
                    <a:lnTo>
                      <a:pt x="64" y="361"/>
                    </a:lnTo>
                    <a:lnTo>
                      <a:pt x="75" y="365"/>
                    </a:lnTo>
                    <a:lnTo>
                      <a:pt x="74" y="435"/>
                    </a:lnTo>
                    <a:lnTo>
                      <a:pt x="91" y="370"/>
                    </a:lnTo>
                    <a:lnTo>
                      <a:pt x="98" y="373"/>
                    </a:lnTo>
                    <a:lnTo>
                      <a:pt x="75" y="460"/>
                    </a:lnTo>
                    <a:lnTo>
                      <a:pt x="68" y="458"/>
                    </a:lnTo>
                    <a:lnTo>
                      <a:pt x="68" y="458"/>
                    </a:lnTo>
                    <a:close/>
                    <a:moveTo>
                      <a:pt x="92" y="466"/>
                    </a:moveTo>
                    <a:lnTo>
                      <a:pt x="111" y="377"/>
                    </a:lnTo>
                    <a:lnTo>
                      <a:pt x="104" y="375"/>
                    </a:lnTo>
                    <a:lnTo>
                      <a:pt x="84" y="463"/>
                    </a:lnTo>
                    <a:lnTo>
                      <a:pt x="92" y="466"/>
                    </a:lnTo>
                    <a:lnTo>
                      <a:pt x="92" y="466"/>
                    </a:lnTo>
                    <a:close/>
                    <a:moveTo>
                      <a:pt x="124" y="454"/>
                    </a:moveTo>
                    <a:lnTo>
                      <a:pt x="123" y="381"/>
                    </a:lnTo>
                    <a:lnTo>
                      <a:pt x="116" y="378"/>
                    </a:lnTo>
                    <a:lnTo>
                      <a:pt x="117" y="471"/>
                    </a:lnTo>
                    <a:lnTo>
                      <a:pt x="124" y="474"/>
                    </a:lnTo>
                    <a:lnTo>
                      <a:pt x="152" y="386"/>
                    </a:lnTo>
                    <a:lnTo>
                      <a:pt x="144" y="385"/>
                    </a:lnTo>
                    <a:lnTo>
                      <a:pt x="124" y="454"/>
                    </a:lnTo>
                    <a:lnTo>
                      <a:pt x="124" y="454"/>
                    </a:lnTo>
                    <a:close/>
                    <a:moveTo>
                      <a:pt x="146" y="477"/>
                    </a:moveTo>
                    <a:lnTo>
                      <a:pt x="157" y="387"/>
                    </a:lnTo>
                    <a:lnTo>
                      <a:pt x="187" y="392"/>
                    </a:lnTo>
                    <a:lnTo>
                      <a:pt x="186" y="401"/>
                    </a:lnTo>
                    <a:lnTo>
                      <a:pt x="164" y="397"/>
                    </a:lnTo>
                    <a:lnTo>
                      <a:pt x="160" y="426"/>
                    </a:lnTo>
                    <a:lnTo>
                      <a:pt x="177" y="429"/>
                    </a:lnTo>
                    <a:lnTo>
                      <a:pt x="176" y="438"/>
                    </a:lnTo>
                    <a:lnTo>
                      <a:pt x="160" y="436"/>
                    </a:lnTo>
                    <a:lnTo>
                      <a:pt x="155" y="469"/>
                    </a:lnTo>
                    <a:lnTo>
                      <a:pt x="179" y="472"/>
                    </a:lnTo>
                    <a:lnTo>
                      <a:pt x="177" y="481"/>
                    </a:lnTo>
                    <a:lnTo>
                      <a:pt x="146" y="477"/>
                    </a:lnTo>
                    <a:lnTo>
                      <a:pt x="146" y="477"/>
                    </a:lnTo>
                    <a:close/>
                    <a:moveTo>
                      <a:pt x="224" y="483"/>
                    </a:moveTo>
                    <a:lnTo>
                      <a:pt x="214" y="438"/>
                    </a:lnTo>
                    <a:lnTo>
                      <a:pt x="216" y="438"/>
                    </a:lnTo>
                    <a:lnTo>
                      <a:pt x="216" y="437"/>
                    </a:lnTo>
                    <a:lnTo>
                      <a:pt x="217" y="436"/>
                    </a:lnTo>
                    <a:lnTo>
                      <a:pt x="219" y="434"/>
                    </a:lnTo>
                    <a:lnTo>
                      <a:pt x="220" y="432"/>
                    </a:lnTo>
                    <a:lnTo>
                      <a:pt x="222" y="430"/>
                    </a:lnTo>
                    <a:lnTo>
                      <a:pt x="223" y="426"/>
                    </a:lnTo>
                    <a:lnTo>
                      <a:pt x="224" y="423"/>
                    </a:lnTo>
                    <a:lnTo>
                      <a:pt x="224" y="423"/>
                    </a:lnTo>
                    <a:lnTo>
                      <a:pt x="224" y="422"/>
                    </a:lnTo>
                    <a:lnTo>
                      <a:pt x="225" y="420"/>
                    </a:lnTo>
                    <a:lnTo>
                      <a:pt x="225" y="414"/>
                    </a:lnTo>
                    <a:lnTo>
                      <a:pt x="225" y="410"/>
                    </a:lnTo>
                    <a:lnTo>
                      <a:pt x="224" y="407"/>
                    </a:lnTo>
                    <a:lnTo>
                      <a:pt x="223" y="403"/>
                    </a:lnTo>
                    <a:lnTo>
                      <a:pt x="221" y="400"/>
                    </a:lnTo>
                    <a:lnTo>
                      <a:pt x="220" y="398"/>
                    </a:lnTo>
                    <a:lnTo>
                      <a:pt x="220" y="397"/>
                    </a:lnTo>
                    <a:lnTo>
                      <a:pt x="218" y="395"/>
                    </a:lnTo>
                    <a:lnTo>
                      <a:pt x="216" y="394"/>
                    </a:lnTo>
                    <a:lnTo>
                      <a:pt x="215" y="393"/>
                    </a:lnTo>
                    <a:lnTo>
                      <a:pt x="213" y="393"/>
                    </a:lnTo>
                    <a:lnTo>
                      <a:pt x="211" y="392"/>
                    </a:lnTo>
                    <a:lnTo>
                      <a:pt x="209" y="392"/>
                    </a:lnTo>
                    <a:lnTo>
                      <a:pt x="193" y="391"/>
                    </a:lnTo>
                    <a:lnTo>
                      <a:pt x="189" y="482"/>
                    </a:lnTo>
                    <a:lnTo>
                      <a:pt x="197" y="482"/>
                    </a:lnTo>
                    <a:lnTo>
                      <a:pt x="199" y="439"/>
                    </a:lnTo>
                    <a:lnTo>
                      <a:pt x="206" y="440"/>
                    </a:lnTo>
                    <a:lnTo>
                      <a:pt x="216" y="483"/>
                    </a:lnTo>
                    <a:lnTo>
                      <a:pt x="224" y="483"/>
                    </a:lnTo>
                    <a:lnTo>
                      <a:pt x="224" y="483"/>
                    </a:lnTo>
                    <a:close/>
                    <a:moveTo>
                      <a:pt x="199" y="430"/>
                    </a:moveTo>
                    <a:lnTo>
                      <a:pt x="200" y="401"/>
                    </a:lnTo>
                    <a:lnTo>
                      <a:pt x="208" y="401"/>
                    </a:lnTo>
                    <a:lnTo>
                      <a:pt x="209" y="401"/>
                    </a:lnTo>
                    <a:lnTo>
                      <a:pt x="212" y="402"/>
                    </a:lnTo>
                    <a:lnTo>
                      <a:pt x="213" y="403"/>
                    </a:lnTo>
                    <a:lnTo>
                      <a:pt x="214" y="405"/>
                    </a:lnTo>
                    <a:lnTo>
                      <a:pt x="216" y="407"/>
                    </a:lnTo>
                    <a:lnTo>
                      <a:pt x="216" y="409"/>
                    </a:lnTo>
                    <a:lnTo>
                      <a:pt x="216" y="412"/>
                    </a:lnTo>
                    <a:lnTo>
                      <a:pt x="216" y="415"/>
                    </a:lnTo>
                    <a:lnTo>
                      <a:pt x="216" y="418"/>
                    </a:lnTo>
                    <a:lnTo>
                      <a:pt x="216" y="421"/>
                    </a:lnTo>
                    <a:lnTo>
                      <a:pt x="214" y="425"/>
                    </a:lnTo>
                    <a:lnTo>
                      <a:pt x="213" y="427"/>
                    </a:lnTo>
                    <a:lnTo>
                      <a:pt x="212" y="429"/>
                    </a:lnTo>
                    <a:lnTo>
                      <a:pt x="210" y="430"/>
                    </a:lnTo>
                    <a:lnTo>
                      <a:pt x="208" y="430"/>
                    </a:lnTo>
                    <a:lnTo>
                      <a:pt x="206" y="430"/>
                    </a:lnTo>
                    <a:lnTo>
                      <a:pt x="199" y="430"/>
                    </a:lnTo>
                    <a:lnTo>
                      <a:pt x="199" y="430"/>
                    </a:lnTo>
                    <a:close/>
                    <a:moveTo>
                      <a:pt x="285" y="481"/>
                    </a:moveTo>
                    <a:lnTo>
                      <a:pt x="278" y="390"/>
                    </a:lnTo>
                    <a:lnTo>
                      <a:pt x="270" y="391"/>
                    </a:lnTo>
                    <a:lnTo>
                      <a:pt x="278" y="482"/>
                    </a:lnTo>
                    <a:lnTo>
                      <a:pt x="285" y="481"/>
                    </a:lnTo>
                    <a:lnTo>
                      <a:pt x="285" y="481"/>
                    </a:lnTo>
                    <a:close/>
                    <a:moveTo>
                      <a:pt x="282" y="398"/>
                    </a:moveTo>
                    <a:lnTo>
                      <a:pt x="282" y="389"/>
                    </a:lnTo>
                    <a:lnTo>
                      <a:pt x="318" y="385"/>
                    </a:lnTo>
                    <a:lnTo>
                      <a:pt x="319" y="393"/>
                    </a:lnTo>
                    <a:lnTo>
                      <a:pt x="305" y="395"/>
                    </a:lnTo>
                    <a:lnTo>
                      <a:pt x="314" y="477"/>
                    </a:lnTo>
                    <a:lnTo>
                      <a:pt x="307" y="478"/>
                    </a:lnTo>
                    <a:lnTo>
                      <a:pt x="297" y="397"/>
                    </a:lnTo>
                    <a:lnTo>
                      <a:pt x="282" y="398"/>
                    </a:lnTo>
                    <a:lnTo>
                      <a:pt x="282" y="398"/>
                    </a:lnTo>
                    <a:close/>
                    <a:moveTo>
                      <a:pt x="344" y="428"/>
                    </a:moveTo>
                    <a:lnTo>
                      <a:pt x="353" y="470"/>
                    </a:lnTo>
                    <a:lnTo>
                      <a:pt x="361" y="468"/>
                    </a:lnTo>
                    <a:lnTo>
                      <a:pt x="351" y="426"/>
                    </a:lnTo>
                    <a:lnTo>
                      <a:pt x="357" y="374"/>
                    </a:lnTo>
                    <a:lnTo>
                      <a:pt x="350" y="377"/>
                    </a:lnTo>
                    <a:lnTo>
                      <a:pt x="345" y="416"/>
                    </a:lnTo>
                    <a:lnTo>
                      <a:pt x="329" y="381"/>
                    </a:lnTo>
                    <a:lnTo>
                      <a:pt x="322" y="384"/>
                    </a:lnTo>
                    <a:lnTo>
                      <a:pt x="344" y="428"/>
                    </a:lnTo>
                    <a:lnTo>
                      <a:pt x="344" y="428"/>
                    </a:lnTo>
                    <a:close/>
                    <a:moveTo>
                      <a:pt x="427" y="446"/>
                    </a:moveTo>
                    <a:lnTo>
                      <a:pt x="429" y="445"/>
                    </a:lnTo>
                    <a:lnTo>
                      <a:pt x="431" y="443"/>
                    </a:lnTo>
                    <a:lnTo>
                      <a:pt x="433" y="442"/>
                    </a:lnTo>
                    <a:lnTo>
                      <a:pt x="434" y="440"/>
                    </a:lnTo>
                    <a:lnTo>
                      <a:pt x="436" y="438"/>
                    </a:lnTo>
                    <a:lnTo>
                      <a:pt x="437" y="436"/>
                    </a:lnTo>
                    <a:lnTo>
                      <a:pt x="437" y="433"/>
                    </a:lnTo>
                    <a:lnTo>
                      <a:pt x="437" y="430"/>
                    </a:lnTo>
                    <a:lnTo>
                      <a:pt x="438" y="427"/>
                    </a:lnTo>
                    <a:lnTo>
                      <a:pt x="437" y="423"/>
                    </a:lnTo>
                    <a:lnTo>
                      <a:pt x="437" y="419"/>
                    </a:lnTo>
                    <a:lnTo>
                      <a:pt x="436" y="414"/>
                    </a:lnTo>
                    <a:lnTo>
                      <a:pt x="433" y="403"/>
                    </a:lnTo>
                    <a:lnTo>
                      <a:pt x="431" y="393"/>
                    </a:lnTo>
                    <a:lnTo>
                      <a:pt x="429" y="388"/>
                    </a:lnTo>
                    <a:lnTo>
                      <a:pt x="427" y="383"/>
                    </a:lnTo>
                    <a:lnTo>
                      <a:pt x="425" y="379"/>
                    </a:lnTo>
                    <a:lnTo>
                      <a:pt x="423" y="374"/>
                    </a:lnTo>
                    <a:lnTo>
                      <a:pt x="421" y="370"/>
                    </a:lnTo>
                    <a:lnTo>
                      <a:pt x="419" y="367"/>
                    </a:lnTo>
                    <a:lnTo>
                      <a:pt x="417" y="364"/>
                    </a:lnTo>
                    <a:lnTo>
                      <a:pt x="415" y="362"/>
                    </a:lnTo>
                    <a:lnTo>
                      <a:pt x="413" y="360"/>
                    </a:lnTo>
                    <a:lnTo>
                      <a:pt x="411" y="359"/>
                    </a:lnTo>
                    <a:lnTo>
                      <a:pt x="409" y="358"/>
                    </a:lnTo>
                    <a:lnTo>
                      <a:pt x="407" y="357"/>
                    </a:lnTo>
                    <a:lnTo>
                      <a:pt x="405" y="357"/>
                    </a:lnTo>
                    <a:lnTo>
                      <a:pt x="403" y="357"/>
                    </a:lnTo>
                    <a:lnTo>
                      <a:pt x="401" y="357"/>
                    </a:lnTo>
                    <a:lnTo>
                      <a:pt x="398" y="358"/>
                    </a:lnTo>
                    <a:lnTo>
                      <a:pt x="396" y="360"/>
                    </a:lnTo>
                    <a:lnTo>
                      <a:pt x="394" y="361"/>
                    </a:lnTo>
                    <a:lnTo>
                      <a:pt x="393" y="362"/>
                    </a:lnTo>
                    <a:lnTo>
                      <a:pt x="391" y="364"/>
                    </a:lnTo>
                    <a:lnTo>
                      <a:pt x="390" y="366"/>
                    </a:lnTo>
                    <a:lnTo>
                      <a:pt x="389" y="369"/>
                    </a:lnTo>
                    <a:lnTo>
                      <a:pt x="388" y="371"/>
                    </a:lnTo>
                    <a:lnTo>
                      <a:pt x="388" y="374"/>
                    </a:lnTo>
                    <a:lnTo>
                      <a:pt x="388" y="377"/>
                    </a:lnTo>
                    <a:lnTo>
                      <a:pt x="388" y="381"/>
                    </a:lnTo>
                    <a:lnTo>
                      <a:pt x="389" y="385"/>
                    </a:lnTo>
                    <a:lnTo>
                      <a:pt x="389" y="389"/>
                    </a:lnTo>
                    <a:lnTo>
                      <a:pt x="392" y="399"/>
                    </a:lnTo>
                    <a:lnTo>
                      <a:pt x="395" y="409"/>
                    </a:lnTo>
                    <a:lnTo>
                      <a:pt x="398" y="419"/>
                    </a:lnTo>
                    <a:lnTo>
                      <a:pt x="402" y="429"/>
                    </a:lnTo>
                    <a:lnTo>
                      <a:pt x="405" y="433"/>
                    </a:lnTo>
                    <a:lnTo>
                      <a:pt x="407" y="437"/>
                    </a:lnTo>
                    <a:lnTo>
                      <a:pt x="409" y="440"/>
                    </a:lnTo>
                    <a:lnTo>
                      <a:pt x="410" y="442"/>
                    </a:lnTo>
                    <a:lnTo>
                      <a:pt x="413" y="444"/>
                    </a:lnTo>
                    <a:lnTo>
                      <a:pt x="414" y="446"/>
                    </a:lnTo>
                    <a:lnTo>
                      <a:pt x="416" y="446"/>
                    </a:lnTo>
                    <a:lnTo>
                      <a:pt x="418" y="447"/>
                    </a:lnTo>
                    <a:lnTo>
                      <a:pt x="421" y="447"/>
                    </a:lnTo>
                    <a:lnTo>
                      <a:pt x="423" y="447"/>
                    </a:lnTo>
                    <a:lnTo>
                      <a:pt x="425" y="446"/>
                    </a:lnTo>
                    <a:lnTo>
                      <a:pt x="427" y="446"/>
                    </a:lnTo>
                    <a:lnTo>
                      <a:pt x="427" y="446"/>
                    </a:lnTo>
                    <a:close/>
                    <a:moveTo>
                      <a:pt x="425" y="438"/>
                    </a:moveTo>
                    <a:lnTo>
                      <a:pt x="422" y="438"/>
                    </a:lnTo>
                    <a:lnTo>
                      <a:pt x="421" y="438"/>
                    </a:lnTo>
                    <a:lnTo>
                      <a:pt x="419" y="438"/>
                    </a:lnTo>
                    <a:lnTo>
                      <a:pt x="417" y="438"/>
                    </a:lnTo>
                    <a:lnTo>
                      <a:pt x="417" y="437"/>
                    </a:lnTo>
                    <a:lnTo>
                      <a:pt x="416" y="436"/>
                    </a:lnTo>
                    <a:lnTo>
                      <a:pt x="414" y="434"/>
                    </a:lnTo>
                    <a:lnTo>
                      <a:pt x="413" y="432"/>
                    </a:lnTo>
                    <a:lnTo>
                      <a:pt x="411" y="430"/>
                    </a:lnTo>
                    <a:lnTo>
                      <a:pt x="410" y="427"/>
                    </a:lnTo>
                    <a:lnTo>
                      <a:pt x="408" y="423"/>
                    </a:lnTo>
                    <a:lnTo>
                      <a:pt x="405" y="417"/>
                    </a:lnTo>
                    <a:lnTo>
                      <a:pt x="404" y="411"/>
                    </a:lnTo>
                    <a:lnTo>
                      <a:pt x="401" y="405"/>
                    </a:lnTo>
                    <a:lnTo>
                      <a:pt x="400" y="401"/>
                    </a:lnTo>
                    <a:lnTo>
                      <a:pt x="398" y="395"/>
                    </a:lnTo>
                    <a:lnTo>
                      <a:pt x="397" y="389"/>
                    </a:lnTo>
                    <a:lnTo>
                      <a:pt x="396" y="386"/>
                    </a:lnTo>
                    <a:lnTo>
                      <a:pt x="396" y="382"/>
                    </a:lnTo>
                    <a:lnTo>
                      <a:pt x="395" y="380"/>
                    </a:lnTo>
                    <a:lnTo>
                      <a:pt x="395" y="377"/>
                    </a:lnTo>
                    <a:lnTo>
                      <a:pt x="396" y="375"/>
                    </a:lnTo>
                    <a:lnTo>
                      <a:pt x="396" y="373"/>
                    </a:lnTo>
                    <a:lnTo>
                      <a:pt x="396" y="372"/>
                    </a:lnTo>
                    <a:lnTo>
                      <a:pt x="397" y="370"/>
                    </a:lnTo>
                    <a:lnTo>
                      <a:pt x="397" y="369"/>
                    </a:lnTo>
                    <a:lnTo>
                      <a:pt x="399" y="368"/>
                    </a:lnTo>
                    <a:lnTo>
                      <a:pt x="401" y="366"/>
                    </a:lnTo>
                    <a:lnTo>
                      <a:pt x="403" y="365"/>
                    </a:lnTo>
                    <a:lnTo>
                      <a:pt x="405" y="365"/>
                    </a:lnTo>
                    <a:lnTo>
                      <a:pt x="407" y="366"/>
                    </a:lnTo>
                    <a:lnTo>
                      <a:pt x="408" y="367"/>
                    </a:lnTo>
                    <a:lnTo>
                      <a:pt x="409" y="368"/>
                    </a:lnTo>
                    <a:lnTo>
                      <a:pt x="410" y="369"/>
                    </a:lnTo>
                    <a:lnTo>
                      <a:pt x="412" y="370"/>
                    </a:lnTo>
                    <a:lnTo>
                      <a:pt x="413" y="372"/>
                    </a:lnTo>
                    <a:lnTo>
                      <a:pt x="414" y="374"/>
                    </a:lnTo>
                    <a:lnTo>
                      <a:pt x="416" y="377"/>
                    </a:lnTo>
                    <a:lnTo>
                      <a:pt x="417" y="381"/>
                    </a:lnTo>
                    <a:lnTo>
                      <a:pt x="420" y="385"/>
                    </a:lnTo>
                    <a:lnTo>
                      <a:pt x="421" y="391"/>
                    </a:lnTo>
                    <a:lnTo>
                      <a:pt x="423" y="396"/>
                    </a:lnTo>
                    <a:lnTo>
                      <a:pt x="425" y="401"/>
                    </a:lnTo>
                    <a:lnTo>
                      <a:pt x="427" y="408"/>
                    </a:lnTo>
                    <a:lnTo>
                      <a:pt x="429" y="414"/>
                    </a:lnTo>
                    <a:lnTo>
                      <a:pt x="429" y="418"/>
                    </a:lnTo>
                    <a:lnTo>
                      <a:pt x="430" y="421"/>
                    </a:lnTo>
                    <a:lnTo>
                      <a:pt x="430" y="425"/>
                    </a:lnTo>
                    <a:lnTo>
                      <a:pt x="430" y="427"/>
                    </a:lnTo>
                    <a:lnTo>
                      <a:pt x="430" y="429"/>
                    </a:lnTo>
                    <a:lnTo>
                      <a:pt x="430" y="431"/>
                    </a:lnTo>
                    <a:lnTo>
                      <a:pt x="429" y="433"/>
                    </a:lnTo>
                    <a:lnTo>
                      <a:pt x="429" y="434"/>
                    </a:lnTo>
                    <a:lnTo>
                      <a:pt x="429" y="435"/>
                    </a:lnTo>
                    <a:lnTo>
                      <a:pt x="427" y="437"/>
                    </a:lnTo>
                    <a:lnTo>
                      <a:pt x="425" y="438"/>
                    </a:lnTo>
                    <a:lnTo>
                      <a:pt x="425" y="438"/>
                    </a:lnTo>
                    <a:close/>
                    <a:moveTo>
                      <a:pt x="454" y="434"/>
                    </a:moveTo>
                    <a:lnTo>
                      <a:pt x="421" y="349"/>
                    </a:lnTo>
                    <a:lnTo>
                      <a:pt x="448" y="334"/>
                    </a:lnTo>
                    <a:lnTo>
                      <a:pt x="452" y="343"/>
                    </a:lnTo>
                    <a:lnTo>
                      <a:pt x="431" y="353"/>
                    </a:lnTo>
                    <a:lnTo>
                      <a:pt x="441" y="377"/>
                    </a:lnTo>
                    <a:lnTo>
                      <a:pt x="459" y="367"/>
                    </a:lnTo>
                    <a:lnTo>
                      <a:pt x="462" y="375"/>
                    </a:lnTo>
                    <a:lnTo>
                      <a:pt x="444" y="385"/>
                    </a:lnTo>
                    <a:lnTo>
                      <a:pt x="461" y="430"/>
                    </a:lnTo>
                    <a:lnTo>
                      <a:pt x="454" y="434"/>
                    </a:lnTo>
                    <a:lnTo>
                      <a:pt x="454" y="434"/>
                    </a:lnTo>
                    <a:close/>
                    <a:moveTo>
                      <a:pt x="471" y="330"/>
                    </a:moveTo>
                    <a:lnTo>
                      <a:pt x="484" y="321"/>
                    </a:lnTo>
                    <a:lnTo>
                      <a:pt x="526" y="392"/>
                    </a:lnTo>
                    <a:lnTo>
                      <a:pt x="533" y="388"/>
                    </a:lnTo>
                    <a:lnTo>
                      <a:pt x="490" y="317"/>
                    </a:lnTo>
                    <a:lnTo>
                      <a:pt x="503" y="308"/>
                    </a:lnTo>
                    <a:lnTo>
                      <a:pt x="498" y="301"/>
                    </a:lnTo>
                    <a:lnTo>
                      <a:pt x="466" y="323"/>
                    </a:lnTo>
                    <a:lnTo>
                      <a:pt x="471" y="330"/>
                    </a:lnTo>
                    <a:lnTo>
                      <a:pt x="471" y="330"/>
                    </a:lnTo>
                    <a:close/>
                    <a:moveTo>
                      <a:pt x="551" y="375"/>
                    </a:moveTo>
                    <a:lnTo>
                      <a:pt x="503" y="297"/>
                    </a:lnTo>
                    <a:lnTo>
                      <a:pt x="527" y="277"/>
                    </a:lnTo>
                    <a:lnTo>
                      <a:pt x="532" y="284"/>
                    </a:lnTo>
                    <a:lnTo>
                      <a:pt x="514" y="299"/>
                    </a:lnTo>
                    <a:lnTo>
                      <a:pt x="529" y="324"/>
                    </a:lnTo>
                    <a:lnTo>
                      <a:pt x="542" y="312"/>
                    </a:lnTo>
                    <a:lnTo>
                      <a:pt x="547" y="319"/>
                    </a:lnTo>
                    <a:lnTo>
                      <a:pt x="533" y="331"/>
                    </a:lnTo>
                    <a:lnTo>
                      <a:pt x="553" y="363"/>
                    </a:lnTo>
                    <a:lnTo>
                      <a:pt x="572" y="346"/>
                    </a:lnTo>
                    <a:lnTo>
                      <a:pt x="576" y="353"/>
                    </a:lnTo>
                    <a:lnTo>
                      <a:pt x="551" y="375"/>
                    </a:lnTo>
                    <a:lnTo>
                      <a:pt x="551" y="375"/>
                    </a:lnTo>
                    <a:close/>
                    <a:moveTo>
                      <a:pt x="588" y="306"/>
                    </a:moveTo>
                    <a:lnTo>
                      <a:pt x="591" y="311"/>
                    </a:lnTo>
                    <a:lnTo>
                      <a:pt x="593" y="315"/>
                    </a:lnTo>
                    <a:lnTo>
                      <a:pt x="595" y="319"/>
                    </a:lnTo>
                    <a:lnTo>
                      <a:pt x="595" y="321"/>
                    </a:lnTo>
                    <a:lnTo>
                      <a:pt x="595" y="324"/>
                    </a:lnTo>
                    <a:lnTo>
                      <a:pt x="595" y="326"/>
                    </a:lnTo>
                    <a:lnTo>
                      <a:pt x="594" y="328"/>
                    </a:lnTo>
                    <a:lnTo>
                      <a:pt x="593" y="329"/>
                    </a:lnTo>
                    <a:lnTo>
                      <a:pt x="590" y="330"/>
                    </a:lnTo>
                    <a:lnTo>
                      <a:pt x="589" y="332"/>
                    </a:lnTo>
                    <a:lnTo>
                      <a:pt x="588" y="332"/>
                    </a:lnTo>
                    <a:lnTo>
                      <a:pt x="586" y="332"/>
                    </a:lnTo>
                    <a:lnTo>
                      <a:pt x="585" y="331"/>
                    </a:lnTo>
                    <a:lnTo>
                      <a:pt x="583" y="330"/>
                    </a:lnTo>
                    <a:lnTo>
                      <a:pt x="581" y="330"/>
                    </a:lnTo>
                    <a:lnTo>
                      <a:pt x="580" y="329"/>
                    </a:lnTo>
                    <a:lnTo>
                      <a:pt x="577" y="327"/>
                    </a:lnTo>
                    <a:lnTo>
                      <a:pt x="575" y="325"/>
                    </a:lnTo>
                    <a:lnTo>
                      <a:pt x="573" y="322"/>
                    </a:lnTo>
                    <a:lnTo>
                      <a:pt x="569" y="317"/>
                    </a:lnTo>
                    <a:lnTo>
                      <a:pt x="565" y="313"/>
                    </a:lnTo>
                    <a:lnTo>
                      <a:pt x="561" y="309"/>
                    </a:lnTo>
                    <a:lnTo>
                      <a:pt x="557" y="304"/>
                    </a:lnTo>
                    <a:lnTo>
                      <a:pt x="553" y="298"/>
                    </a:lnTo>
                    <a:lnTo>
                      <a:pt x="550" y="293"/>
                    </a:lnTo>
                    <a:lnTo>
                      <a:pt x="548" y="289"/>
                    </a:lnTo>
                    <a:lnTo>
                      <a:pt x="546" y="286"/>
                    </a:lnTo>
                    <a:lnTo>
                      <a:pt x="545" y="283"/>
                    </a:lnTo>
                    <a:lnTo>
                      <a:pt x="545" y="281"/>
                    </a:lnTo>
                    <a:lnTo>
                      <a:pt x="544" y="279"/>
                    </a:lnTo>
                    <a:lnTo>
                      <a:pt x="544" y="277"/>
                    </a:lnTo>
                    <a:lnTo>
                      <a:pt x="544" y="275"/>
                    </a:lnTo>
                    <a:lnTo>
                      <a:pt x="544" y="274"/>
                    </a:lnTo>
                    <a:lnTo>
                      <a:pt x="544" y="273"/>
                    </a:lnTo>
                    <a:lnTo>
                      <a:pt x="545" y="270"/>
                    </a:lnTo>
                    <a:lnTo>
                      <a:pt x="546" y="269"/>
                    </a:lnTo>
                    <a:lnTo>
                      <a:pt x="548" y="268"/>
                    </a:lnTo>
                    <a:lnTo>
                      <a:pt x="549" y="266"/>
                    </a:lnTo>
                    <a:lnTo>
                      <a:pt x="551" y="265"/>
                    </a:lnTo>
                    <a:lnTo>
                      <a:pt x="553" y="266"/>
                    </a:lnTo>
                    <a:lnTo>
                      <a:pt x="555" y="267"/>
                    </a:lnTo>
                    <a:lnTo>
                      <a:pt x="557" y="269"/>
                    </a:lnTo>
                    <a:lnTo>
                      <a:pt x="561" y="271"/>
                    </a:lnTo>
                    <a:lnTo>
                      <a:pt x="564" y="275"/>
                    </a:lnTo>
                    <a:lnTo>
                      <a:pt x="569" y="269"/>
                    </a:lnTo>
                    <a:lnTo>
                      <a:pt x="565" y="265"/>
                    </a:lnTo>
                    <a:lnTo>
                      <a:pt x="562" y="261"/>
                    </a:lnTo>
                    <a:lnTo>
                      <a:pt x="560" y="260"/>
                    </a:lnTo>
                    <a:lnTo>
                      <a:pt x="558" y="259"/>
                    </a:lnTo>
                    <a:lnTo>
                      <a:pt x="557" y="258"/>
                    </a:lnTo>
                    <a:lnTo>
                      <a:pt x="555" y="257"/>
                    </a:lnTo>
                    <a:lnTo>
                      <a:pt x="553" y="257"/>
                    </a:lnTo>
                    <a:lnTo>
                      <a:pt x="551" y="257"/>
                    </a:lnTo>
                    <a:lnTo>
                      <a:pt x="549" y="257"/>
                    </a:lnTo>
                    <a:lnTo>
                      <a:pt x="548" y="258"/>
                    </a:lnTo>
                    <a:lnTo>
                      <a:pt x="546" y="258"/>
                    </a:lnTo>
                    <a:lnTo>
                      <a:pt x="545" y="260"/>
                    </a:lnTo>
                    <a:lnTo>
                      <a:pt x="543" y="261"/>
                    </a:lnTo>
                    <a:lnTo>
                      <a:pt x="541" y="262"/>
                    </a:lnTo>
                    <a:lnTo>
                      <a:pt x="540" y="264"/>
                    </a:lnTo>
                    <a:lnTo>
                      <a:pt x="538" y="266"/>
                    </a:lnTo>
                    <a:lnTo>
                      <a:pt x="537" y="269"/>
                    </a:lnTo>
                    <a:lnTo>
                      <a:pt x="537" y="271"/>
                    </a:lnTo>
                    <a:lnTo>
                      <a:pt x="537" y="273"/>
                    </a:lnTo>
                    <a:lnTo>
                      <a:pt x="536" y="276"/>
                    </a:lnTo>
                    <a:lnTo>
                      <a:pt x="536" y="278"/>
                    </a:lnTo>
                    <a:lnTo>
                      <a:pt x="537" y="281"/>
                    </a:lnTo>
                    <a:lnTo>
                      <a:pt x="537" y="284"/>
                    </a:lnTo>
                    <a:lnTo>
                      <a:pt x="539" y="288"/>
                    </a:lnTo>
                    <a:lnTo>
                      <a:pt x="541" y="292"/>
                    </a:lnTo>
                    <a:lnTo>
                      <a:pt x="544" y="297"/>
                    </a:lnTo>
                    <a:lnTo>
                      <a:pt x="546" y="301"/>
                    </a:lnTo>
                    <a:lnTo>
                      <a:pt x="549" y="305"/>
                    </a:lnTo>
                    <a:lnTo>
                      <a:pt x="552" y="310"/>
                    </a:lnTo>
                    <a:lnTo>
                      <a:pt x="555" y="314"/>
                    </a:lnTo>
                    <a:lnTo>
                      <a:pt x="562" y="322"/>
                    </a:lnTo>
                    <a:lnTo>
                      <a:pt x="569" y="329"/>
                    </a:lnTo>
                    <a:lnTo>
                      <a:pt x="572" y="333"/>
                    </a:lnTo>
                    <a:lnTo>
                      <a:pt x="575" y="336"/>
                    </a:lnTo>
                    <a:lnTo>
                      <a:pt x="578" y="338"/>
                    </a:lnTo>
                    <a:lnTo>
                      <a:pt x="581" y="339"/>
                    </a:lnTo>
                    <a:lnTo>
                      <a:pt x="583" y="340"/>
                    </a:lnTo>
                    <a:lnTo>
                      <a:pt x="585" y="341"/>
                    </a:lnTo>
                    <a:lnTo>
                      <a:pt x="587" y="341"/>
                    </a:lnTo>
                    <a:lnTo>
                      <a:pt x="589" y="340"/>
                    </a:lnTo>
                    <a:lnTo>
                      <a:pt x="592" y="340"/>
                    </a:lnTo>
                    <a:lnTo>
                      <a:pt x="593" y="338"/>
                    </a:lnTo>
                    <a:lnTo>
                      <a:pt x="596" y="337"/>
                    </a:lnTo>
                    <a:lnTo>
                      <a:pt x="597" y="336"/>
                    </a:lnTo>
                    <a:lnTo>
                      <a:pt x="599" y="334"/>
                    </a:lnTo>
                    <a:lnTo>
                      <a:pt x="600" y="333"/>
                    </a:lnTo>
                    <a:lnTo>
                      <a:pt x="601" y="330"/>
                    </a:lnTo>
                    <a:lnTo>
                      <a:pt x="601" y="329"/>
                    </a:lnTo>
                    <a:lnTo>
                      <a:pt x="602" y="327"/>
                    </a:lnTo>
                    <a:lnTo>
                      <a:pt x="603" y="325"/>
                    </a:lnTo>
                    <a:lnTo>
                      <a:pt x="603" y="322"/>
                    </a:lnTo>
                    <a:lnTo>
                      <a:pt x="603" y="321"/>
                    </a:lnTo>
                    <a:lnTo>
                      <a:pt x="602" y="318"/>
                    </a:lnTo>
                    <a:lnTo>
                      <a:pt x="601" y="316"/>
                    </a:lnTo>
                    <a:lnTo>
                      <a:pt x="601" y="313"/>
                    </a:lnTo>
                    <a:lnTo>
                      <a:pt x="600" y="311"/>
                    </a:lnTo>
                    <a:lnTo>
                      <a:pt x="597" y="306"/>
                    </a:lnTo>
                    <a:lnTo>
                      <a:pt x="593" y="301"/>
                    </a:lnTo>
                    <a:lnTo>
                      <a:pt x="588" y="306"/>
                    </a:lnTo>
                    <a:lnTo>
                      <a:pt x="588" y="306"/>
                    </a:lnTo>
                    <a:close/>
                    <a:moveTo>
                      <a:pt x="642" y="284"/>
                    </a:moveTo>
                    <a:lnTo>
                      <a:pt x="579" y="218"/>
                    </a:lnTo>
                    <a:lnTo>
                      <a:pt x="573" y="225"/>
                    </a:lnTo>
                    <a:lnTo>
                      <a:pt x="603" y="253"/>
                    </a:lnTo>
                    <a:lnTo>
                      <a:pt x="589" y="271"/>
                    </a:lnTo>
                    <a:lnTo>
                      <a:pt x="560" y="241"/>
                    </a:lnTo>
                    <a:lnTo>
                      <a:pt x="555" y="248"/>
                    </a:lnTo>
                    <a:lnTo>
                      <a:pt x="617" y="313"/>
                    </a:lnTo>
                    <a:lnTo>
                      <a:pt x="622" y="307"/>
                    </a:lnTo>
                    <a:lnTo>
                      <a:pt x="594" y="277"/>
                    </a:lnTo>
                    <a:lnTo>
                      <a:pt x="609" y="260"/>
                    </a:lnTo>
                    <a:lnTo>
                      <a:pt x="637" y="290"/>
                    </a:lnTo>
                    <a:lnTo>
                      <a:pt x="642" y="284"/>
                    </a:lnTo>
                    <a:lnTo>
                      <a:pt x="642" y="284"/>
                    </a:lnTo>
                    <a:close/>
                    <a:moveTo>
                      <a:pt x="668" y="249"/>
                    </a:moveTo>
                    <a:lnTo>
                      <a:pt x="596" y="215"/>
                    </a:lnTo>
                    <a:lnTo>
                      <a:pt x="654" y="268"/>
                    </a:lnTo>
                    <a:lnTo>
                      <a:pt x="650" y="274"/>
                    </a:lnTo>
                    <a:lnTo>
                      <a:pt x="582" y="213"/>
                    </a:lnTo>
                    <a:lnTo>
                      <a:pt x="589" y="202"/>
                    </a:lnTo>
                    <a:lnTo>
                      <a:pt x="650" y="233"/>
                    </a:lnTo>
                    <a:lnTo>
                      <a:pt x="600" y="188"/>
                    </a:lnTo>
                    <a:lnTo>
                      <a:pt x="604" y="181"/>
                    </a:lnTo>
                    <a:lnTo>
                      <a:pt x="673" y="241"/>
                    </a:lnTo>
                    <a:lnTo>
                      <a:pt x="668" y="249"/>
                    </a:lnTo>
                    <a:lnTo>
                      <a:pt x="668" y="249"/>
                    </a:lnTo>
                    <a:close/>
                    <a:moveTo>
                      <a:pt x="690" y="213"/>
                    </a:moveTo>
                    <a:lnTo>
                      <a:pt x="689" y="215"/>
                    </a:lnTo>
                    <a:lnTo>
                      <a:pt x="687" y="217"/>
                    </a:lnTo>
                    <a:lnTo>
                      <a:pt x="686" y="219"/>
                    </a:lnTo>
                    <a:lnTo>
                      <a:pt x="683" y="220"/>
                    </a:lnTo>
                    <a:lnTo>
                      <a:pt x="682" y="221"/>
                    </a:lnTo>
                    <a:lnTo>
                      <a:pt x="679" y="221"/>
                    </a:lnTo>
                    <a:lnTo>
                      <a:pt x="678" y="222"/>
                    </a:lnTo>
                    <a:lnTo>
                      <a:pt x="675" y="222"/>
                    </a:lnTo>
                    <a:lnTo>
                      <a:pt x="672" y="221"/>
                    </a:lnTo>
                    <a:lnTo>
                      <a:pt x="668" y="220"/>
                    </a:lnTo>
                    <a:lnTo>
                      <a:pt x="665" y="218"/>
                    </a:lnTo>
                    <a:lnTo>
                      <a:pt x="660" y="216"/>
                    </a:lnTo>
                    <a:lnTo>
                      <a:pt x="650" y="210"/>
                    </a:lnTo>
                    <a:lnTo>
                      <a:pt x="642" y="205"/>
                    </a:lnTo>
                    <a:lnTo>
                      <a:pt x="638" y="202"/>
                    </a:lnTo>
                    <a:lnTo>
                      <a:pt x="634" y="199"/>
                    </a:lnTo>
                    <a:lnTo>
                      <a:pt x="630" y="195"/>
                    </a:lnTo>
                    <a:lnTo>
                      <a:pt x="626" y="192"/>
                    </a:lnTo>
                    <a:lnTo>
                      <a:pt x="622" y="189"/>
                    </a:lnTo>
                    <a:lnTo>
                      <a:pt x="619" y="185"/>
                    </a:lnTo>
                    <a:lnTo>
                      <a:pt x="617" y="182"/>
                    </a:lnTo>
                    <a:lnTo>
                      <a:pt x="615" y="179"/>
                    </a:lnTo>
                    <a:lnTo>
                      <a:pt x="614" y="177"/>
                    </a:lnTo>
                    <a:lnTo>
                      <a:pt x="613" y="174"/>
                    </a:lnTo>
                    <a:lnTo>
                      <a:pt x="613" y="172"/>
                    </a:lnTo>
                    <a:lnTo>
                      <a:pt x="613" y="169"/>
                    </a:lnTo>
                    <a:lnTo>
                      <a:pt x="613" y="167"/>
                    </a:lnTo>
                    <a:lnTo>
                      <a:pt x="613" y="165"/>
                    </a:lnTo>
                    <a:lnTo>
                      <a:pt x="614" y="162"/>
                    </a:lnTo>
                    <a:lnTo>
                      <a:pt x="615" y="160"/>
                    </a:lnTo>
                    <a:lnTo>
                      <a:pt x="616" y="157"/>
                    </a:lnTo>
                    <a:lnTo>
                      <a:pt x="618" y="156"/>
                    </a:lnTo>
                    <a:lnTo>
                      <a:pt x="620" y="153"/>
                    </a:lnTo>
                    <a:lnTo>
                      <a:pt x="622" y="153"/>
                    </a:lnTo>
                    <a:lnTo>
                      <a:pt x="623" y="151"/>
                    </a:lnTo>
                    <a:lnTo>
                      <a:pt x="626" y="151"/>
                    </a:lnTo>
                    <a:lnTo>
                      <a:pt x="627" y="151"/>
                    </a:lnTo>
                    <a:lnTo>
                      <a:pt x="630" y="151"/>
                    </a:lnTo>
                    <a:lnTo>
                      <a:pt x="633" y="151"/>
                    </a:lnTo>
                    <a:lnTo>
                      <a:pt x="637" y="153"/>
                    </a:lnTo>
                    <a:lnTo>
                      <a:pt x="640" y="154"/>
                    </a:lnTo>
                    <a:lnTo>
                      <a:pt x="644" y="157"/>
                    </a:lnTo>
                    <a:lnTo>
                      <a:pt x="654" y="161"/>
                    </a:lnTo>
                    <a:lnTo>
                      <a:pt x="662" y="167"/>
                    </a:lnTo>
                    <a:lnTo>
                      <a:pt x="670" y="173"/>
                    </a:lnTo>
                    <a:lnTo>
                      <a:pt x="678" y="181"/>
                    </a:lnTo>
                    <a:lnTo>
                      <a:pt x="682" y="184"/>
                    </a:lnTo>
                    <a:lnTo>
                      <a:pt x="686" y="188"/>
                    </a:lnTo>
                    <a:lnTo>
                      <a:pt x="688" y="190"/>
                    </a:lnTo>
                    <a:lnTo>
                      <a:pt x="690" y="193"/>
                    </a:lnTo>
                    <a:lnTo>
                      <a:pt x="691" y="196"/>
                    </a:lnTo>
                    <a:lnTo>
                      <a:pt x="692" y="198"/>
                    </a:lnTo>
                    <a:lnTo>
                      <a:pt x="692" y="201"/>
                    </a:lnTo>
                    <a:lnTo>
                      <a:pt x="692" y="203"/>
                    </a:lnTo>
                    <a:lnTo>
                      <a:pt x="692" y="205"/>
                    </a:lnTo>
                    <a:lnTo>
                      <a:pt x="692" y="208"/>
                    </a:lnTo>
                    <a:lnTo>
                      <a:pt x="691" y="210"/>
                    </a:lnTo>
                    <a:lnTo>
                      <a:pt x="690" y="213"/>
                    </a:lnTo>
                    <a:lnTo>
                      <a:pt x="690" y="213"/>
                    </a:lnTo>
                    <a:close/>
                    <a:moveTo>
                      <a:pt x="684" y="209"/>
                    </a:moveTo>
                    <a:lnTo>
                      <a:pt x="685" y="206"/>
                    </a:lnTo>
                    <a:lnTo>
                      <a:pt x="685" y="204"/>
                    </a:lnTo>
                    <a:lnTo>
                      <a:pt x="685" y="202"/>
                    </a:lnTo>
                    <a:lnTo>
                      <a:pt x="685" y="201"/>
                    </a:lnTo>
                    <a:lnTo>
                      <a:pt x="684" y="199"/>
                    </a:lnTo>
                    <a:lnTo>
                      <a:pt x="683" y="197"/>
                    </a:lnTo>
                    <a:lnTo>
                      <a:pt x="682" y="196"/>
                    </a:lnTo>
                    <a:lnTo>
                      <a:pt x="681" y="193"/>
                    </a:lnTo>
                    <a:lnTo>
                      <a:pt x="679" y="192"/>
                    </a:lnTo>
                    <a:lnTo>
                      <a:pt x="678" y="189"/>
                    </a:lnTo>
                    <a:lnTo>
                      <a:pt x="674" y="186"/>
                    </a:lnTo>
                    <a:lnTo>
                      <a:pt x="668" y="182"/>
                    </a:lnTo>
                    <a:lnTo>
                      <a:pt x="662" y="178"/>
                    </a:lnTo>
                    <a:lnTo>
                      <a:pt x="658" y="175"/>
                    </a:lnTo>
                    <a:lnTo>
                      <a:pt x="654" y="171"/>
                    </a:lnTo>
                    <a:lnTo>
                      <a:pt x="648" y="168"/>
                    </a:lnTo>
                    <a:lnTo>
                      <a:pt x="642" y="164"/>
                    </a:lnTo>
                    <a:lnTo>
                      <a:pt x="638" y="162"/>
                    </a:lnTo>
                    <a:lnTo>
                      <a:pt x="636" y="161"/>
                    </a:lnTo>
                    <a:lnTo>
                      <a:pt x="634" y="160"/>
                    </a:lnTo>
                    <a:lnTo>
                      <a:pt x="632" y="160"/>
                    </a:lnTo>
                    <a:lnTo>
                      <a:pt x="630" y="159"/>
                    </a:lnTo>
                    <a:lnTo>
                      <a:pt x="628" y="159"/>
                    </a:lnTo>
                    <a:lnTo>
                      <a:pt x="627" y="160"/>
                    </a:lnTo>
                    <a:lnTo>
                      <a:pt x="626" y="160"/>
                    </a:lnTo>
                    <a:lnTo>
                      <a:pt x="625" y="161"/>
                    </a:lnTo>
                    <a:lnTo>
                      <a:pt x="623" y="162"/>
                    </a:lnTo>
                    <a:lnTo>
                      <a:pt x="622" y="164"/>
                    </a:lnTo>
                    <a:lnTo>
                      <a:pt x="620" y="166"/>
                    </a:lnTo>
                    <a:lnTo>
                      <a:pt x="620" y="169"/>
                    </a:lnTo>
                    <a:lnTo>
                      <a:pt x="620" y="170"/>
                    </a:lnTo>
                    <a:lnTo>
                      <a:pt x="620" y="172"/>
                    </a:lnTo>
                    <a:lnTo>
                      <a:pt x="621" y="173"/>
                    </a:lnTo>
                    <a:lnTo>
                      <a:pt x="622" y="175"/>
                    </a:lnTo>
                    <a:lnTo>
                      <a:pt x="622" y="177"/>
                    </a:lnTo>
                    <a:lnTo>
                      <a:pt x="624" y="178"/>
                    </a:lnTo>
                    <a:lnTo>
                      <a:pt x="626" y="181"/>
                    </a:lnTo>
                    <a:lnTo>
                      <a:pt x="627" y="183"/>
                    </a:lnTo>
                    <a:lnTo>
                      <a:pt x="631" y="186"/>
                    </a:lnTo>
                    <a:lnTo>
                      <a:pt x="636" y="189"/>
                    </a:lnTo>
                    <a:lnTo>
                      <a:pt x="642" y="194"/>
                    </a:lnTo>
                    <a:lnTo>
                      <a:pt x="646" y="197"/>
                    </a:lnTo>
                    <a:lnTo>
                      <a:pt x="650" y="201"/>
                    </a:lnTo>
                    <a:lnTo>
                      <a:pt x="655" y="204"/>
                    </a:lnTo>
                    <a:lnTo>
                      <a:pt x="660" y="206"/>
                    </a:lnTo>
                    <a:lnTo>
                      <a:pt x="664" y="208"/>
                    </a:lnTo>
                    <a:lnTo>
                      <a:pt x="666" y="209"/>
                    </a:lnTo>
                    <a:lnTo>
                      <a:pt x="670" y="211"/>
                    </a:lnTo>
                    <a:lnTo>
                      <a:pt x="673" y="213"/>
                    </a:lnTo>
                    <a:lnTo>
                      <a:pt x="675" y="213"/>
                    </a:lnTo>
                    <a:lnTo>
                      <a:pt x="677" y="213"/>
                    </a:lnTo>
                    <a:lnTo>
                      <a:pt x="678" y="213"/>
                    </a:lnTo>
                    <a:lnTo>
                      <a:pt x="679" y="213"/>
                    </a:lnTo>
                    <a:lnTo>
                      <a:pt x="681" y="212"/>
                    </a:lnTo>
                    <a:lnTo>
                      <a:pt x="682" y="210"/>
                    </a:lnTo>
                    <a:lnTo>
                      <a:pt x="684" y="209"/>
                    </a:lnTo>
                    <a:lnTo>
                      <a:pt x="684" y="209"/>
                    </a:lnTo>
                    <a:close/>
                    <a:moveTo>
                      <a:pt x="630" y="130"/>
                    </a:moveTo>
                    <a:lnTo>
                      <a:pt x="626" y="137"/>
                    </a:lnTo>
                    <a:lnTo>
                      <a:pt x="705" y="183"/>
                    </a:lnTo>
                    <a:lnTo>
                      <a:pt x="718" y="153"/>
                    </a:lnTo>
                    <a:lnTo>
                      <a:pt x="710" y="149"/>
                    </a:lnTo>
                    <a:lnTo>
                      <a:pt x="701" y="171"/>
                    </a:lnTo>
                    <a:lnTo>
                      <a:pt x="630" y="130"/>
                    </a:lnTo>
                    <a:lnTo>
                      <a:pt x="630" y="130"/>
                    </a:lnTo>
                    <a:close/>
                    <a:moveTo>
                      <a:pt x="726" y="133"/>
                    </a:moveTo>
                    <a:lnTo>
                      <a:pt x="725" y="135"/>
                    </a:lnTo>
                    <a:lnTo>
                      <a:pt x="723" y="137"/>
                    </a:lnTo>
                    <a:lnTo>
                      <a:pt x="722" y="139"/>
                    </a:lnTo>
                    <a:lnTo>
                      <a:pt x="720" y="141"/>
                    </a:lnTo>
                    <a:lnTo>
                      <a:pt x="718" y="141"/>
                    </a:lnTo>
                    <a:lnTo>
                      <a:pt x="715" y="142"/>
                    </a:lnTo>
                    <a:lnTo>
                      <a:pt x="713" y="143"/>
                    </a:lnTo>
                    <a:lnTo>
                      <a:pt x="710" y="144"/>
                    </a:lnTo>
                    <a:lnTo>
                      <a:pt x="707" y="144"/>
                    </a:lnTo>
                    <a:lnTo>
                      <a:pt x="704" y="144"/>
                    </a:lnTo>
                    <a:lnTo>
                      <a:pt x="701" y="143"/>
                    </a:lnTo>
                    <a:lnTo>
                      <a:pt x="697" y="143"/>
                    </a:lnTo>
                    <a:lnTo>
                      <a:pt x="692" y="141"/>
                    </a:lnTo>
                    <a:lnTo>
                      <a:pt x="688" y="141"/>
                    </a:lnTo>
                    <a:lnTo>
                      <a:pt x="684" y="139"/>
                    </a:lnTo>
                    <a:lnTo>
                      <a:pt x="679" y="137"/>
                    </a:lnTo>
                    <a:lnTo>
                      <a:pt x="670" y="133"/>
                    </a:lnTo>
                    <a:lnTo>
                      <a:pt x="661" y="129"/>
                    </a:lnTo>
                    <a:lnTo>
                      <a:pt x="656" y="126"/>
                    </a:lnTo>
                    <a:lnTo>
                      <a:pt x="652" y="124"/>
                    </a:lnTo>
                    <a:lnTo>
                      <a:pt x="649" y="121"/>
                    </a:lnTo>
                    <a:lnTo>
                      <a:pt x="647" y="119"/>
                    </a:lnTo>
                    <a:lnTo>
                      <a:pt x="646" y="117"/>
                    </a:lnTo>
                    <a:lnTo>
                      <a:pt x="644" y="114"/>
                    </a:lnTo>
                    <a:lnTo>
                      <a:pt x="642" y="112"/>
                    </a:lnTo>
                    <a:lnTo>
                      <a:pt x="642" y="109"/>
                    </a:lnTo>
                    <a:lnTo>
                      <a:pt x="641" y="106"/>
                    </a:lnTo>
                    <a:lnTo>
                      <a:pt x="641" y="104"/>
                    </a:lnTo>
                    <a:lnTo>
                      <a:pt x="641" y="101"/>
                    </a:lnTo>
                    <a:lnTo>
                      <a:pt x="642" y="98"/>
                    </a:lnTo>
                    <a:lnTo>
                      <a:pt x="642" y="96"/>
                    </a:lnTo>
                    <a:lnTo>
                      <a:pt x="644" y="93"/>
                    </a:lnTo>
                    <a:lnTo>
                      <a:pt x="646" y="92"/>
                    </a:lnTo>
                    <a:lnTo>
                      <a:pt x="647" y="90"/>
                    </a:lnTo>
                    <a:lnTo>
                      <a:pt x="650" y="89"/>
                    </a:lnTo>
                    <a:lnTo>
                      <a:pt x="651" y="88"/>
                    </a:lnTo>
                    <a:lnTo>
                      <a:pt x="654" y="88"/>
                    </a:lnTo>
                    <a:lnTo>
                      <a:pt x="657" y="87"/>
                    </a:lnTo>
                    <a:lnTo>
                      <a:pt x="659" y="87"/>
                    </a:lnTo>
                    <a:lnTo>
                      <a:pt x="663" y="87"/>
                    </a:lnTo>
                    <a:lnTo>
                      <a:pt x="667" y="88"/>
                    </a:lnTo>
                    <a:lnTo>
                      <a:pt x="672" y="89"/>
                    </a:lnTo>
                    <a:lnTo>
                      <a:pt x="682" y="92"/>
                    </a:lnTo>
                    <a:lnTo>
                      <a:pt x="692" y="96"/>
                    </a:lnTo>
                    <a:lnTo>
                      <a:pt x="701" y="100"/>
                    </a:lnTo>
                    <a:lnTo>
                      <a:pt x="709" y="104"/>
                    </a:lnTo>
                    <a:lnTo>
                      <a:pt x="712" y="105"/>
                    </a:lnTo>
                    <a:lnTo>
                      <a:pt x="715" y="108"/>
                    </a:lnTo>
                    <a:lnTo>
                      <a:pt x="718" y="110"/>
                    </a:lnTo>
                    <a:lnTo>
                      <a:pt x="720" y="112"/>
                    </a:lnTo>
                    <a:lnTo>
                      <a:pt x="722" y="114"/>
                    </a:lnTo>
                    <a:lnTo>
                      <a:pt x="723" y="117"/>
                    </a:lnTo>
                    <a:lnTo>
                      <a:pt x="724" y="119"/>
                    </a:lnTo>
                    <a:lnTo>
                      <a:pt x="726" y="122"/>
                    </a:lnTo>
                    <a:lnTo>
                      <a:pt x="726" y="125"/>
                    </a:lnTo>
                    <a:lnTo>
                      <a:pt x="726" y="127"/>
                    </a:lnTo>
                    <a:lnTo>
                      <a:pt x="726" y="130"/>
                    </a:lnTo>
                    <a:lnTo>
                      <a:pt x="726" y="133"/>
                    </a:lnTo>
                    <a:lnTo>
                      <a:pt x="726" y="133"/>
                    </a:lnTo>
                    <a:close/>
                    <a:moveTo>
                      <a:pt x="709" y="135"/>
                    </a:moveTo>
                    <a:lnTo>
                      <a:pt x="707" y="135"/>
                    </a:lnTo>
                    <a:lnTo>
                      <a:pt x="705" y="135"/>
                    </a:lnTo>
                    <a:lnTo>
                      <a:pt x="702" y="135"/>
                    </a:lnTo>
                    <a:lnTo>
                      <a:pt x="700" y="134"/>
                    </a:lnTo>
                    <a:lnTo>
                      <a:pt x="696" y="134"/>
                    </a:lnTo>
                    <a:lnTo>
                      <a:pt x="691" y="133"/>
                    </a:lnTo>
                    <a:lnTo>
                      <a:pt x="686" y="131"/>
                    </a:lnTo>
                    <a:lnTo>
                      <a:pt x="682" y="129"/>
                    </a:lnTo>
                    <a:lnTo>
                      <a:pt x="677" y="127"/>
                    </a:lnTo>
                    <a:lnTo>
                      <a:pt x="670" y="125"/>
                    </a:lnTo>
                    <a:lnTo>
                      <a:pt x="664" y="121"/>
                    </a:lnTo>
                    <a:lnTo>
                      <a:pt x="660" y="119"/>
                    </a:lnTo>
                    <a:lnTo>
                      <a:pt x="655" y="116"/>
                    </a:lnTo>
                    <a:lnTo>
                      <a:pt x="653" y="113"/>
                    </a:lnTo>
                    <a:lnTo>
                      <a:pt x="650" y="110"/>
                    </a:lnTo>
                    <a:lnTo>
                      <a:pt x="650" y="108"/>
                    </a:lnTo>
                    <a:lnTo>
                      <a:pt x="649" y="106"/>
                    </a:lnTo>
                    <a:lnTo>
                      <a:pt x="649" y="105"/>
                    </a:lnTo>
                    <a:lnTo>
                      <a:pt x="649" y="104"/>
                    </a:lnTo>
                    <a:lnTo>
                      <a:pt x="649" y="102"/>
                    </a:lnTo>
                    <a:lnTo>
                      <a:pt x="650" y="101"/>
                    </a:lnTo>
                    <a:lnTo>
                      <a:pt x="650" y="101"/>
                    </a:lnTo>
                    <a:lnTo>
                      <a:pt x="650" y="99"/>
                    </a:lnTo>
                    <a:lnTo>
                      <a:pt x="651" y="98"/>
                    </a:lnTo>
                    <a:lnTo>
                      <a:pt x="653" y="97"/>
                    </a:lnTo>
                    <a:lnTo>
                      <a:pt x="654" y="97"/>
                    </a:lnTo>
                    <a:lnTo>
                      <a:pt x="656" y="96"/>
                    </a:lnTo>
                    <a:lnTo>
                      <a:pt x="658" y="96"/>
                    </a:lnTo>
                    <a:lnTo>
                      <a:pt x="660" y="95"/>
                    </a:lnTo>
                    <a:lnTo>
                      <a:pt x="662" y="95"/>
                    </a:lnTo>
                    <a:lnTo>
                      <a:pt x="664" y="96"/>
                    </a:lnTo>
                    <a:lnTo>
                      <a:pt x="667" y="97"/>
                    </a:lnTo>
                    <a:lnTo>
                      <a:pt x="671" y="97"/>
                    </a:lnTo>
                    <a:lnTo>
                      <a:pt x="678" y="100"/>
                    </a:lnTo>
                    <a:lnTo>
                      <a:pt x="684" y="102"/>
                    </a:lnTo>
                    <a:lnTo>
                      <a:pt x="690" y="104"/>
                    </a:lnTo>
                    <a:lnTo>
                      <a:pt x="694" y="106"/>
                    </a:lnTo>
                    <a:lnTo>
                      <a:pt x="699" y="108"/>
                    </a:lnTo>
                    <a:lnTo>
                      <a:pt x="703" y="110"/>
                    </a:lnTo>
                    <a:lnTo>
                      <a:pt x="706" y="112"/>
                    </a:lnTo>
                    <a:lnTo>
                      <a:pt x="711" y="115"/>
                    </a:lnTo>
                    <a:lnTo>
                      <a:pt x="714" y="117"/>
                    </a:lnTo>
                    <a:lnTo>
                      <a:pt x="715" y="119"/>
                    </a:lnTo>
                    <a:lnTo>
                      <a:pt x="716" y="121"/>
                    </a:lnTo>
                    <a:lnTo>
                      <a:pt x="718" y="121"/>
                    </a:lnTo>
                    <a:lnTo>
                      <a:pt x="718" y="123"/>
                    </a:lnTo>
                    <a:lnTo>
                      <a:pt x="718" y="125"/>
                    </a:lnTo>
                    <a:lnTo>
                      <a:pt x="718" y="126"/>
                    </a:lnTo>
                    <a:lnTo>
                      <a:pt x="719" y="127"/>
                    </a:lnTo>
                    <a:lnTo>
                      <a:pt x="718" y="129"/>
                    </a:lnTo>
                    <a:lnTo>
                      <a:pt x="718" y="129"/>
                    </a:lnTo>
                    <a:lnTo>
                      <a:pt x="718" y="131"/>
                    </a:lnTo>
                    <a:lnTo>
                      <a:pt x="717" y="132"/>
                    </a:lnTo>
                    <a:lnTo>
                      <a:pt x="716" y="133"/>
                    </a:lnTo>
                    <a:lnTo>
                      <a:pt x="714" y="133"/>
                    </a:lnTo>
                    <a:lnTo>
                      <a:pt x="713" y="134"/>
                    </a:lnTo>
                    <a:lnTo>
                      <a:pt x="710" y="135"/>
                    </a:lnTo>
                    <a:lnTo>
                      <a:pt x="709" y="135"/>
                    </a:lnTo>
                    <a:lnTo>
                      <a:pt x="709" y="135"/>
                    </a:lnTo>
                    <a:close/>
                    <a:moveTo>
                      <a:pt x="745" y="59"/>
                    </a:moveTo>
                    <a:lnTo>
                      <a:pt x="701" y="49"/>
                    </a:lnTo>
                    <a:lnTo>
                      <a:pt x="698" y="69"/>
                    </a:lnTo>
                    <a:lnTo>
                      <a:pt x="705" y="71"/>
                    </a:lnTo>
                    <a:lnTo>
                      <a:pt x="706" y="61"/>
                    </a:lnTo>
                    <a:lnTo>
                      <a:pt x="710" y="61"/>
                    </a:lnTo>
                    <a:lnTo>
                      <a:pt x="716" y="62"/>
                    </a:lnTo>
                    <a:lnTo>
                      <a:pt x="721" y="63"/>
                    </a:lnTo>
                    <a:lnTo>
                      <a:pt x="724" y="64"/>
                    </a:lnTo>
                    <a:lnTo>
                      <a:pt x="727" y="65"/>
                    </a:lnTo>
                    <a:lnTo>
                      <a:pt x="730" y="67"/>
                    </a:lnTo>
                    <a:lnTo>
                      <a:pt x="731" y="68"/>
                    </a:lnTo>
                    <a:lnTo>
                      <a:pt x="732" y="69"/>
                    </a:lnTo>
                    <a:lnTo>
                      <a:pt x="733" y="69"/>
                    </a:lnTo>
                    <a:lnTo>
                      <a:pt x="733" y="71"/>
                    </a:lnTo>
                    <a:lnTo>
                      <a:pt x="734" y="72"/>
                    </a:lnTo>
                    <a:lnTo>
                      <a:pt x="734" y="73"/>
                    </a:lnTo>
                    <a:lnTo>
                      <a:pt x="734" y="75"/>
                    </a:lnTo>
                    <a:lnTo>
                      <a:pt x="734" y="77"/>
                    </a:lnTo>
                    <a:lnTo>
                      <a:pt x="733" y="79"/>
                    </a:lnTo>
                    <a:lnTo>
                      <a:pt x="732" y="81"/>
                    </a:lnTo>
                    <a:lnTo>
                      <a:pt x="731" y="82"/>
                    </a:lnTo>
                    <a:lnTo>
                      <a:pt x="730" y="82"/>
                    </a:lnTo>
                    <a:lnTo>
                      <a:pt x="729" y="83"/>
                    </a:lnTo>
                    <a:lnTo>
                      <a:pt x="727" y="84"/>
                    </a:lnTo>
                    <a:lnTo>
                      <a:pt x="724" y="84"/>
                    </a:lnTo>
                    <a:lnTo>
                      <a:pt x="722" y="85"/>
                    </a:lnTo>
                    <a:lnTo>
                      <a:pt x="718" y="85"/>
                    </a:lnTo>
                    <a:lnTo>
                      <a:pt x="714" y="85"/>
                    </a:lnTo>
                    <a:lnTo>
                      <a:pt x="707" y="84"/>
                    </a:lnTo>
                    <a:lnTo>
                      <a:pt x="700" y="83"/>
                    </a:lnTo>
                    <a:lnTo>
                      <a:pt x="692" y="81"/>
                    </a:lnTo>
                    <a:lnTo>
                      <a:pt x="685" y="80"/>
                    </a:lnTo>
                    <a:lnTo>
                      <a:pt x="679" y="77"/>
                    </a:lnTo>
                    <a:lnTo>
                      <a:pt x="674" y="75"/>
                    </a:lnTo>
                    <a:lnTo>
                      <a:pt x="671" y="74"/>
                    </a:lnTo>
                    <a:lnTo>
                      <a:pt x="669" y="73"/>
                    </a:lnTo>
                    <a:lnTo>
                      <a:pt x="667" y="72"/>
                    </a:lnTo>
                    <a:lnTo>
                      <a:pt x="666" y="71"/>
                    </a:lnTo>
                    <a:lnTo>
                      <a:pt x="665" y="69"/>
                    </a:lnTo>
                    <a:lnTo>
                      <a:pt x="664" y="68"/>
                    </a:lnTo>
                    <a:lnTo>
                      <a:pt x="663" y="67"/>
                    </a:lnTo>
                    <a:lnTo>
                      <a:pt x="662" y="65"/>
                    </a:lnTo>
                    <a:lnTo>
                      <a:pt x="662" y="64"/>
                    </a:lnTo>
                    <a:lnTo>
                      <a:pt x="662" y="62"/>
                    </a:lnTo>
                    <a:lnTo>
                      <a:pt x="662" y="61"/>
                    </a:lnTo>
                    <a:lnTo>
                      <a:pt x="662" y="59"/>
                    </a:lnTo>
                    <a:lnTo>
                      <a:pt x="663" y="57"/>
                    </a:lnTo>
                    <a:lnTo>
                      <a:pt x="665" y="56"/>
                    </a:lnTo>
                    <a:lnTo>
                      <a:pt x="666" y="55"/>
                    </a:lnTo>
                    <a:lnTo>
                      <a:pt x="668" y="54"/>
                    </a:lnTo>
                    <a:lnTo>
                      <a:pt x="670" y="53"/>
                    </a:lnTo>
                    <a:lnTo>
                      <a:pt x="673" y="53"/>
                    </a:lnTo>
                    <a:lnTo>
                      <a:pt x="676" y="54"/>
                    </a:lnTo>
                    <a:lnTo>
                      <a:pt x="679" y="54"/>
                    </a:lnTo>
                    <a:lnTo>
                      <a:pt x="681" y="46"/>
                    </a:lnTo>
                    <a:lnTo>
                      <a:pt x="677" y="45"/>
                    </a:lnTo>
                    <a:lnTo>
                      <a:pt x="673" y="45"/>
                    </a:lnTo>
                    <a:lnTo>
                      <a:pt x="669" y="45"/>
                    </a:lnTo>
                    <a:lnTo>
                      <a:pt x="665" y="46"/>
                    </a:lnTo>
                    <a:lnTo>
                      <a:pt x="662" y="47"/>
                    </a:lnTo>
                    <a:lnTo>
                      <a:pt x="661" y="48"/>
                    </a:lnTo>
                    <a:lnTo>
                      <a:pt x="659" y="49"/>
                    </a:lnTo>
                    <a:lnTo>
                      <a:pt x="657" y="51"/>
                    </a:lnTo>
                    <a:lnTo>
                      <a:pt x="655" y="53"/>
                    </a:lnTo>
                    <a:lnTo>
                      <a:pt x="654" y="56"/>
                    </a:lnTo>
                    <a:lnTo>
                      <a:pt x="654" y="57"/>
                    </a:lnTo>
                    <a:lnTo>
                      <a:pt x="654" y="60"/>
                    </a:lnTo>
                    <a:lnTo>
                      <a:pt x="654" y="62"/>
                    </a:lnTo>
                    <a:lnTo>
                      <a:pt x="654" y="65"/>
                    </a:lnTo>
                    <a:lnTo>
                      <a:pt x="654" y="67"/>
                    </a:lnTo>
                    <a:lnTo>
                      <a:pt x="655" y="69"/>
                    </a:lnTo>
                    <a:lnTo>
                      <a:pt x="656" y="72"/>
                    </a:lnTo>
                    <a:lnTo>
                      <a:pt x="657" y="74"/>
                    </a:lnTo>
                    <a:lnTo>
                      <a:pt x="659" y="76"/>
                    </a:lnTo>
                    <a:lnTo>
                      <a:pt x="661" y="77"/>
                    </a:lnTo>
                    <a:lnTo>
                      <a:pt x="663" y="80"/>
                    </a:lnTo>
                    <a:lnTo>
                      <a:pt x="666" y="81"/>
                    </a:lnTo>
                    <a:lnTo>
                      <a:pt x="670" y="83"/>
                    </a:lnTo>
                    <a:lnTo>
                      <a:pt x="674" y="85"/>
                    </a:lnTo>
                    <a:lnTo>
                      <a:pt x="678" y="86"/>
                    </a:lnTo>
                    <a:lnTo>
                      <a:pt x="683" y="88"/>
                    </a:lnTo>
                    <a:lnTo>
                      <a:pt x="689" y="89"/>
                    </a:lnTo>
                    <a:lnTo>
                      <a:pt x="694" y="90"/>
                    </a:lnTo>
                    <a:lnTo>
                      <a:pt x="698" y="91"/>
                    </a:lnTo>
                    <a:lnTo>
                      <a:pt x="703" y="92"/>
                    </a:lnTo>
                    <a:lnTo>
                      <a:pt x="709" y="93"/>
                    </a:lnTo>
                    <a:lnTo>
                      <a:pt x="713" y="93"/>
                    </a:lnTo>
                    <a:lnTo>
                      <a:pt x="718" y="93"/>
                    </a:lnTo>
                    <a:lnTo>
                      <a:pt x="722" y="93"/>
                    </a:lnTo>
                    <a:lnTo>
                      <a:pt x="726" y="93"/>
                    </a:lnTo>
                    <a:lnTo>
                      <a:pt x="729" y="92"/>
                    </a:lnTo>
                    <a:lnTo>
                      <a:pt x="731" y="91"/>
                    </a:lnTo>
                    <a:lnTo>
                      <a:pt x="733" y="90"/>
                    </a:lnTo>
                    <a:lnTo>
                      <a:pt x="735" y="89"/>
                    </a:lnTo>
                    <a:lnTo>
                      <a:pt x="737" y="88"/>
                    </a:lnTo>
                    <a:lnTo>
                      <a:pt x="738" y="86"/>
                    </a:lnTo>
                    <a:lnTo>
                      <a:pt x="739" y="84"/>
                    </a:lnTo>
                    <a:lnTo>
                      <a:pt x="740" y="82"/>
                    </a:lnTo>
                    <a:lnTo>
                      <a:pt x="741" y="79"/>
                    </a:lnTo>
                    <a:lnTo>
                      <a:pt x="741" y="77"/>
                    </a:lnTo>
                    <a:lnTo>
                      <a:pt x="741" y="75"/>
                    </a:lnTo>
                    <a:lnTo>
                      <a:pt x="741" y="73"/>
                    </a:lnTo>
                    <a:lnTo>
                      <a:pt x="741" y="71"/>
                    </a:lnTo>
                    <a:lnTo>
                      <a:pt x="740" y="69"/>
                    </a:lnTo>
                    <a:lnTo>
                      <a:pt x="739" y="68"/>
                    </a:lnTo>
                    <a:lnTo>
                      <a:pt x="738" y="66"/>
                    </a:lnTo>
                    <a:lnTo>
                      <a:pt x="738" y="65"/>
                    </a:lnTo>
                    <a:lnTo>
                      <a:pt x="743" y="66"/>
                    </a:lnTo>
                    <a:lnTo>
                      <a:pt x="745" y="59"/>
                    </a:lnTo>
                    <a:lnTo>
                      <a:pt x="745" y="59"/>
                    </a:lnTo>
                    <a:close/>
                    <a:moveTo>
                      <a:pt x="707" y="32"/>
                    </a:moveTo>
                    <a:lnTo>
                      <a:pt x="748" y="39"/>
                    </a:lnTo>
                    <a:lnTo>
                      <a:pt x="750" y="30"/>
                    </a:lnTo>
                    <a:lnTo>
                      <a:pt x="708" y="23"/>
                    </a:lnTo>
                    <a:lnTo>
                      <a:pt x="663" y="0"/>
                    </a:lnTo>
                    <a:lnTo>
                      <a:pt x="662" y="9"/>
                    </a:lnTo>
                    <a:lnTo>
                      <a:pt x="698" y="26"/>
                    </a:lnTo>
                    <a:lnTo>
                      <a:pt x="658" y="33"/>
                    </a:lnTo>
                    <a:lnTo>
                      <a:pt x="657" y="42"/>
                    </a:lnTo>
                    <a:lnTo>
                      <a:pt x="707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íṡļîḓé">
                <a:extLst>
                  <a:ext uri="{FF2B5EF4-FFF2-40B4-BE49-F238E27FC236}">
                    <a16:creationId xmlns:a16="http://schemas.microsoft.com/office/drawing/2014/main" id="{672849C3-FB6D-9E4C-873F-7134690CF1CC}"/>
                  </a:ext>
                </a:extLst>
              </p:cNvPr>
              <p:cNvSpPr/>
              <p:nvPr/>
            </p:nvSpPr>
            <p:spPr bwMode="auto">
              <a:xfrm>
                <a:off x="2030413" y="3495676"/>
                <a:ext cx="242888" cy="368300"/>
              </a:xfrm>
              <a:custGeom>
                <a:avLst/>
                <a:gdLst>
                  <a:gd name="T0" fmla="*/ 85 w 153"/>
                  <a:gd name="T1" fmla="*/ 34 h 232"/>
                  <a:gd name="T2" fmla="*/ 90 w 153"/>
                  <a:gd name="T3" fmla="*/ 26 h 232"/>
                  <a:gd name="T4" fmla="*/ 90 w 153"/>
                  <a:gd name="T5" fmla="*/ 13 h 232"/>
                  <a:gd name="T6" fmla="*/ 86 w 153"/>
                  <a:gd name="T7" fmla="*/ 5 h 232"/>
                  <a:gd name="T8" fmla="*/ 78 w 153"/>
                  <a:gd name="T9" fmla="*/ 0 h 232"/>
                  <a:gd name="T10" fmla="*/ 58 w 153"/>
                  <a:gd name="T11" fmla="*/ 4 h 232"/>
                  <a:gd name="T12" fmla="*/ 38 w 153"/>
                  <a:gd name="T13" fmla="*/ 22 h 232"/>
                  <a:gd name="T14" fmla="*/ 21 w 153"/>
                  <a:gd name="T15" fmla="*/ 38 h 232"/>
                  <a:gd name="T16" fmla="*/ 10 w 153"/>
                  <a:gd name="T17" fmla="*/ 36 h 232"/>
                  <a:gd name="T18" fmla="*/ 7 w 153"/>
                  <a:gd name="T19" fmla="*/ 27 h 232"/>
                  <a:gd name="T20" fmla="*/ 14 w 153"/>
                  <a:gd name="T21" fmla="*/ 18 h 232"/>
                  <a:gd name="T22" fmla="*/ 15 w 153"/>
                  <a:gd name="T23" fmla="*/ 9 h 232"/>
                  <a:gd name="T24" fmla="*/ 3 w 153"/>
                  <a:gd name="T25" fmla="*/ 16 h 232"/>
                  <a:gd name="T26" fmla="*/ 1 w 153"/>
                  <a:gd name="T27" fmla="*/ 31 h 232"/>
                  <a:gd name="T28" fmla="*/ 4 w 153"/>
                  <a:gd name="T29" fmla="*/ 40 h 232"/>
                  <a:gd name="T30" fmla="*/ 14 w 153"/>
                  <a:gd name="T31" fmla="*/ 46 h 232"/>
                  <a:gd name="T32" fmla="*/ 28 w 153"/>
                  <a:gd name="T33" fmla="*/ 45 h 232"/>
                  <a:gd name="T34" fmla="*/ 39 w 153"/>
                  <a:gd name="T35" fmla="*/ 33 h 232"/>
                  <a:gd name="T36" fmla="*/ 62 w 153"/>
                  <a:gd name="T37" fmla="*/ 9 h 232"/>
                  <a:gd name="T38" fmla="*/ 74 w 153"/>
                  <a:gd name="T39" fmla="*/ 7 h 232"/>
                  <a:gd name="T40" fmla="*/ 82 w 153"/>
                  <a:gd name="T41" fmla="*/ 13 h 232"/>
                  <a:gd name="T42" fmla="*/ 83 w 153"/>
                  <a:gd name="T43" fmla="*/ 23 h 232"/>
                  <a:gd name="T44" fmla="*/ 77 w 153"/>
                  <a:gd name="T45" fmla="*/ 29 h 232"/>
                  <a:gd name="T46" fmla="*/ 73 w 153"/>
                  <a:gd name="T47" fmla="*/ 39 h 232"/>
                  <a:gd name="T48" fmla="*/ 9 w 153"/>
                  <a:gd name="T49" fmla="*/ 69 h 232"/>
                  <a:gd name="T50" fmla="*/ 17 w 153"/>
                  <a:gd name="T51" fmla="*/ 60 h 232"/>
                  <a:gd name="T52" fmla="*/ 36 w 153"/>
                  <a:gd name="T53" fmla="*/ 52 h 232"/>
                  <a:gd name="T54" fmla="*/ 71 w 153"/>
                  <a:gd name="T55" fmla="*/ 44 h 232"/>
                  <a:gd name="T56" fmla="*/ 91 w 153"/>
                  <a:gd name="T57" fmla="*/ 47 h 232"/>
                  <a:gd name="T58" fmla="*/ 98 w 153"/>
                  <a:gd name="T59" fmla="*/ 56 h 232"/>
                  <a:gd name="T60" fmla="*/ 98 w 153"/>
                  <a:gd name="T61" fmla="*/ 67 h 232"/>
                  <a:gd name="T62" fmla="*/ 90 w 153"/>
                  <a:gd name="T63" fmla="*/ 76 h 232"/>
                  <a:gd name="T64" fmla="*/ 68 w 153"/>
                  <a:gd name="T65" fmla="*/ 85 h 232"/>
                  <a:gd name="T66" fmla="*/ 42 w 153"/>
                  <a:gd name="T67" fmla="*/ 90 h 232"/>
                  <a:gd name="T68" fmla="*/ 20 w 153"/>
                  <a:gd name="T69" fmla="*/ 91 h 232"/>
                  <a:gd name="T70" fmla="*/ 11 w 153"/>
                  <a:gd name="T71" fmla="*/ 84 h 232"/>
                  <a:gd name="T72" fmla="*/ 16 w 153"/>
                  <a:gd name="T73" fmla="*/ 76 h 232"/>
                  <a:gd name="T74" fmla="*/ 21 w 153"/>
                  <a:gd name="T75" fmla="*/ 82 h 232"/>
                  <a:gd name="T76" fmla="*/ 31 w 153"/>
                  <a:gd name="T77" fmla="*/ 84 h 232"/>
                  <a:gd name="T78" fmla="*/ 62 w 153"/>
                  <a:gd name="T79" fmla="*/ 77 h 232"/>
                  <a:gd name="T80" fmla="*/ 84 w 153"/>
                  <a:gd name="T81" fmla="*/ 70 h 232"/>
                  <a:gd name="T82" fmla="*/ 90 w 153"/>
                  <a:gd name="T83" fmla="*/ 64 h 232"/>
                  <a:gd name="T84" fmla="*/ 89 w 153"/>
                  <a:gd name="T85" fmla="*/ 56 h 232"/>
                  <a:gd name="T86" fmla="*/ 82 w 153"/>
                  <a:gd name="T87" fmla="*/ 52 h 232"/>
                  <a:gd name="T88" fmla="*/ 64 w 153"/>
                  <a:gd name="T89" fmla="*/ 53 h 232"/>
                  <a:gd name="T90" fmla="*/ 32 w 153"/>
                  <a:gd name="T91" fmla="*/ 61 h 232"/>
                  <a:gd name="T92" fmla="*/ 19 w 153"/>
                  <a:gd name="T93" fmla="*/ 68 h 232"/>
                  <a:gd name="T94" fmla="*/ 15 w 153"/>
                  <a:gd name="T95" fmla="*/ 75 h 232"/>
                  <a:gd name="T96" fmla="*/ 26 w 153"/>
                  <a:gd name="T97" fmla="*/ 135 h 232"/>
                  <a:gd name="T98" fmla="*/ 34 w 153"/>
                  <a:gd name="T99" fmla="*/ 140 h 232"/>
                  <a:gd name="T100" fmla="*/ 43 w 153"/>
                  <a:gd name="T101" fmla="*/ 141 h 232"/>
                  <a:gd name="T102" fmla="*/ 44 w 153"/>
                  <a:gd name="T103" fmla="*/ 132 h 232"/>
                  <a:gd name="T104" fmla="*/ 34 w 153"/>
                  <a:gd name="T105" fmla="*/ 130 h 232"/>
                  <a:gd name="T106" fmla="*/ 30 w 153"/>
                  <a:gd name="T107" fmla="*/ 121 h 232"/>
                  <a:gd name="T108" fmla="*/ 36 w 153"/>
                  <a:gd name="T109" fmla="*/ 112 h 232"/>
                  <a:gd name="T110" fmla="*/ 34 w 153"/>
                  <a:gd name="T111" fmla="*/ 103 h 232"/>
                  <a:gd name="T112" fmla="*/ 26 w 153"/>
                  <a:gd name="T113" fmla="*/ 109 h 232"/>
                  <a:gd name="T114" fmla="*/ 22 w 153"/>
                  <a:gd name="T115" fmla="*/ 119 h 232"/>
                  <a:gd name="T116" fmla="*/ 110 w 153"/>
                  <a:gd name="T117" fmla="*/ 122 h 232"/>
                  <a:gd name="T118" fmla="*/ 42 w 153"/>
                  <a:gd name="T119" fmla="*/ 172 h 232"/>
                  <a:gd name="T120" fmla="*/ 73 w 153"/>
                  <a:gd name="T121" fmla="*/ 232 h 232"/>
                  <a:gd name="T122" fmla="*/ 137 w 153"/>
                  <a:gd name="T123" fmla="*/ 163 h 232"/>
                  <a:gd name="T124" fmla="*/ 108 w 153"/>
                  <a:gd name="T125" fmla="*/ 20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3" h="232">
                    <a:moveTo>
                      <a:pt x="73" y="39"/>
                    </a:moveTo>
                    <a:lnTo>
                      <a:pt x="75" y="38"/>
                    </a:lnTo>
                    <a:lnTo>
                      <a:pt x="78" y="37"/>
                    </a:lnTo>
                    <a:lnTo>
                      <a:pt x="82" y="36"/>
                    </a:lnTo>
                    <a:lnTo>
                      <a:pt x="85" y="34"/>
                    </a:lnTo>
                    <a:lnTo>
                      <a:pt x="86" y="33"/>
                    </a:lnTo>
                    <a:lnTo>
                      <a:pt x="87" y="31"/>
                    </a:lnTo>
                    <a:lnTo>
                      <a:pt x="89" y="29"/>
                    </a:lnTo>
                    <a:lnTo>
                      <a:pt x="90" y="28"/>
                    </a:lnTo>
                    <a:lnTo>
                      <a:pt x="90" y="26"/>
                    </a:lnTo>
                    <a:lnTo>
                      <a:pt x="91" y="24"/>
                    </a:lnTo>
                    <a:lnTo>
                      <a:pt x="91" y="21"/>
                    </a:lnTo>
                    <a:lnTo>
                      <a:pt x="91" y="18"/>
                    </a:lnTo>
                    <a:lnTo>
                      <a:pt x="90" y="16"/>
                    </a:lnTo>
                    <a:lnTo>
                      <a:pt x="90" y="13"/>
                    </a:lnTo>
                    <a:lnTo>
                      <a:pt x="90" y="12"/>
                    </a:lnTo>
                    <a:lnTo>
                      <a:pt x="89" y="9"/>
                    </a:lnTo>
                    <a:lnTo>
                      <a:pt x="87" y="8"/>
                    </a:lnTo>
                    <a:lnTo>
                      <a:pt x="86" y="6"/>
                    </a:lnTo>
                    <a:lnTo>
                      <a:pt x="86" y="5"/>
                    </a:lnTo>
                    <a:lnTo>
                      <a:pt x="84" y="4"/>
                    </a:lnTo>
                    <a:lnTo>
                      <a:pt x="82" y="3"/>
                    </a:lnTo>
                    <a:lnTo>
                      <a:pt x="81" y="2"/>
                    </a:lnTo>
                    <a:lnTo>
                      <a:pt x="80" y="1"/>
                    </a:lnTo>
                    <a:lnTo>
                      <a:pt x="78" y="0"/>
                    </a:lnTo>
                    <a:lnTo>
                      <a:pt x="74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2" y="1"/>
                    </a:lnTo>
                    <a:lnTo>
                      <a:pt x="58" y="4"/>
                    </a:lnTo>
                    <a:lnTo>
                      <a:pt x="54" y="5"/>
                    </a:lnTo>
                    <a:lnTo>
                      <a:pt x="51" y="8"/>
                    </a:lnTo>
                    <a:lnTo>
                      <a:pt x="49" y="10"/>
                    </a:lnTo>
                    <a:lnTo>
                      <a:pt x="43" y="16"/>
                    </a:lnTo>
                    <a:lnTo>
                      <a:pt x="38" y="22"/>
                    </a:lnTo>
                    <a:lnTo>
                      <a:pt x="32" y="28"/>
                    </a:lnTo>
                    <a:lnTo>
                      <a:pt x="26" y="35"/>
                    </a:lnTo>
                    <a:lnTo>
                      <a:pt x="25" y="36"/>
                    </a:lnTo>
                    <a:lnTo>
                      <a:pt x="23" y="36"/>
                    </a:lnTo>
                    <a:lnTo>
                      <a:pt x="21" y="38"/>
                    </a:lnTo>
                    <a:lnTo>
                      <a:pt x="18" y="38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2" y="37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9" y="34"/>
                    </a:lnTo>
                    <a:lnTo>
                      <a:pt x="8" y="32"/>
                    </a:lnTo>
                    <a:lnTo>
                      <a:pt x="7" y="30"/>
                    </a:lnTo>
                    <a:lnTo>
                      <a:pt x="7" y="27"/>
                    </a:lnTo>
                    <a:lnTo>
                      <a:pt x="8" y="24"/>
                    </a:lnTo>
                    <a:lnTo>
                      <a:pt x="9" y="22"/>
                    </a:lnTo>
                    <a:lnTo>
                      <a:pt x="10" y="20"/>
                    </a:lnTo>
                    <a:lnTo>
                      <a:pt x="12" y="19"/>
                    </a:lnTo>
                    <a:lnTo>
                      <a:pt x="14" y="18"/>
                    </a:lnTo>
                    <a:lnTo>
                      <a:pt x="18" y="17"/>
                    </a:lnTo>
                    <a:lnTo>
                      <a:pt x="22" y="16"/>
                    </a:lnTo>
                    <a:lnTo>
                      <a:pt x="21" y="8"/>
                    </a:lnTo>
                    <a:lnTo>
                      <a:pt x="18" y="8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6" y="13"/>
                    </a:lnTo>
                    <a:lnTo>
                      <a:pt x="5" y="15"/>
                    </a:lnTo>
                    <a:lnTo>
                      <a:pt x="3" y="16"/>
                    </a:lnTo>
                    <a:lnTo>
                      <a:pt x="2" y="19"/>
                    </a:lnTo>
                    <a:lnTo>
                      <a:pt x="1" y="21"/>
                    </a:lnTo>
                    <a:lnTo>
                      <a:pt x="1" y="24"/>
                    </a:lnTo>
                    <a:lnTo>
                      <a:pt x="0" y="28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2" y="37"/>
                    </a:lnTo>
                    <a:lnTo>
                      <a:pt x="3" y="39"/>
                    </a:lnTo>
                    <a:lnTo>
                      <a:pt x="4" y="40"/>
                    </a:lnTo>
                    <a:lnTo>
                      <a:pt x="6" y="42"/>
                    </a:lnTo>
                    <a:lnTo>
                      <a:pt x="6" y="43"/>
                    </a:lnTo>
                    <a:lnTo>
                      <a:pt x="8" y="44"/>
                    </a:lnTo>
                    <a:lnTo>
                      <a:pt x="11" y="46"/>
                    </a:lnTo>
                    <a:lnTo>
                      <a:pt x="14" y="46"/>
                    </a:lnTo>
                    <a:lnTo>
                      <a:pt x="17" y="47"/>
                    </a:lnTo>
                    <a:lnTo>
                      <a:pt x="19" y="47"/>
                    </a:lnTo>
                    <a:lnTo>
                      <a:pt x="22" y="46"/>
                    </a:lnTo>
                    <a:lnTo>
                      <a:pt x="26" y="46"/>
                    </a:lnTo>
                    <a:lnTo>
                      <a:pt x="28" y="45"/>
                    </a:lnTo>
                    <a:lnTo>
                      <a:pt x="30" y="44"/>
                    </a:lnTo>
                    <a:lnTo>
                      <a:pt x="32" y="42"/>
                    </a:lnTo>
                    <a:lnTo>
                      <a:pt x="34" y="40"/>
                    </a:lnTo>
                    <a:lnTo>
                      <a:pt x="36" y="36"/>
                    </a:lnTo>
                    <a:lnTo>
                      <a:pt x="39" y="33"/>
                    </a:lnTo>
                    <a:lnTo>
                      <a:pt x="45" y="25"/>
                    </a:lnTo>
                    <a:lnTo>
                      <a:pt x="52" y="18"/>
                    </a:lnTo>
                    <a:lnTo>
                      <a:pt x="55" y="14"/>
                    </a:lnTo>
                    <a:lnTo>
                      <a:pt x="59" y="12"/>
                    </a:lnTo>
                    <a:lnTo>
                      <a:pt x="62" y="9"/>
                    </a:lnTo>
                    <a:lnTo>
                      <a:pt x="66" y="8"/>
                    </a:lnTo>
                    <a:lnTo>
                      <a:pt x="68" y="7"/>
                    </a:lnTo>
                    <a:lnTo>
                      <a:pt x="70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5" y="8"/>
                    </a:lnTo>
                    <a:lnTo>
                      <a:pt x="77" y="9"/>
                    </a:lnTo>
                    <a:lnTo>
                      <a:pt x="78" y="10"/>
                    </a:lnTo>
                    <a:lnTo>
                      <a:pt x="80" y="12"/>
                    </a:lnTo>
                    <a:lnTo>
                      <a:pt x="82" y="13"/>
                    </a:lnTo>
                    <a:lnTo>
                      <a:pt x="82" y="15"/>
                    </a:lnTo>
                    <a:lnTo>
                      <a:pt x="83" y="17"/>
                    </a:lnTo>
                    <a:lnTo>
                      <a:pt x="84" y="20"/>
                    </a:lnTo>
                    <a:lnTo>
                      <a:pt x="84" y="21"/>
                    </a:lnTo>
                    <a:lnTo>
                      <a:pt x="83" y="23"/>
                    </a:lnTo>
                    <a:lnTo>
                      <a:pt x="83" y="24"/>
                    </a:lnTo>
                    <a:lnTo>
                      <a:pt x="82" y="25"/>
                    </a:lnTo>
                    <a:lnTo>
                      <a:pt x="81" y="27"/>
                    </a:lnTo>
                    <a:lnTo>
                      <a:pt x="79" y="28"/>
                    </a:lnTo>
                    <a:lnTo>
                      <a:pt x="77" y="29"/>
                    </a:lnTo>
                    <a:lnTo>
                      <a:pt x="75" y="29"/>
                    </a:lnTo>
                    <a:lnTo>
                      <a:pt x="73" y="29"/>
                    </a:lnTo>
                    <a:lnTo>
                      <a:pt x="71" y="30"/>
                    </a:lnTo>
                    <a:lnTo>
                      <a:pt x="73" y="39"/>
                    </a:lnTo>
                    <a:lnTo>
                      <a:pt x="73" y="39"/>
                    </a:lnTo>
                    <a:close/>
                    <a:moveTo>
                      <a:pt x="9" y="78"/>
                    </a:moveTo>
                    <a:lnTo>
                      <a:pt x="8" y="76"/>
                    </a:lnTo>
                    <a:lnTo>
                      <a:pt x="8" y="73"/>
                    </a:lnTo>
                    <a:lnTo>
                      <a:pt x="9" y="72"/>
                    </a:lnTo>
                    <a:lnTo>
                      <a:pt x="9" y="69"/>
                    </a:lnTo>
                    <a:lnTo>
                      <a:pt x="10" y="68"/>
                    </a:lnTo>
                    <a:lnTo>
                      <a:pt x="11" y="66"/>
                    </a:lnTo>
                    <a:lnTo>
                      <a:pt x="13" y="64"/>
                    </a:lnTo>
                    <a:lnTo>
                      <a:pt x="14" y="63"/>
                    </a:lnTo>
                    <a:lnTo>
                      <a:pt x="17" y="60"/>
                    </a:lnTo>
                    <a:lnTo>
                      <a:pt x="20" y="58"/>
                    </a:lnTo>
                    <a:lnTo>
                      <a:pt x="23" y="56"/>
                    </a:lnTo>
                    <a:lnTo>
                      <a:pt x="27" y="55"/>
                    </a:lnTo>
                    <a:lnTo>
                      <a:pt x="31" y="53"/>
                    </a:lnTo>
                    <a:lnTo>
                      <a:pt x="36" y="52"/>
                    </a:lnTo>
                    <a:lnTo>
                      <a:pt x="40" y="50"/>
                    </a:lnTo>
                    <a:lnTo>
                      <a:pt x="45" y="48"/>
                    </a:lnTo>
                    <a:lnTo>
                      <a:pt x="54" y="47"/>
                    </a:lnTo>
                    <a:lnTo>
                      <a:pt x="63" y="45"/>
                    </a:lnTo>
                    <a:lnTo>
                      <a:pt x="71" y="44"/>
                    </a:lnTo>
                    <a:lnTo>
                      <a:pt x="78" y="44"/>
                    </a:lnTo>
                    <a:lnTo>
                      <a:pt x="82" y="44"/>
                    </a:lnTo>
                    <a:lnTo>
                      <a:pt x="86" y="44"/>
                    </a:lnTo>
                    <a:lnTo>
                      <a:pt x="89" y="46"/>
                    </a:lnTo>
                    <a:lnTo>
                      <a:pt x="91" y="47"/>
                    </a:lnTo>
                    <a:lnTo>
                      <a:pt x="94" y="49"/>
                    </a:lnTo>
                    <a:lnTo>
                      <a:pt x="95" y="52"/>
                    </a:lnTo>
                    <a:lnTo>
                      <a:pt x="97" y="52"/>
                    </a:lnTo>
                    <a:lnTo>
                      <a:pt x="97" y="54"/>
                    </a:lnTo>
                    <a:lnTo>
                      <a:pt x="98" y="56"/>
                    </a:lnTo>
                    <a:lnTo>
                      <a:pt x="98" y="57"/>
                    </a:lnTo>
                    <a:lnTo>
                      <a:pt x="98" y="60"/>
                    </a:lnTo>
                    <a:lnTo>
                      <a:pt x="98" y="63"/>
                    </a:lnTo>
                    <a:lnTo>
                      <a:pt x="98" y="64"/>
                    </a:lnTo>
                    <a:lnTo>
                      <a:pt x="98" y="67"/>
                    </a:lnTo>
                    <a:lnTo>
                      <a:pt x="97" y="68"/>
                    </a:lnTo>
                    <a:lnTo>
                      <a:pt x="95" y="70"/>
                    </a:lnTo>
                    <a:lnTo>
                      <a:pt x="94" y="72"/>
                    </a:lnTo>
                    <a:lnTo>
                      <a:pt x="92" y="74"/>
                    </a:lnTo>
                    <a:lnTo>
                      <a:pt x="90" y="76"/>
                    </a:lnTo>
                    <a:lnTo>
                      <a:pt x="86" y="77"/>
                    </a:lnTo>
                    <a:lnTo>
                      <a:pt x="82" y="80"/>
                    </a:lnTo>
                    <a:lnTo>
                      <a:pt x="78" y="81"/>
                    </a:lnTo>
                    <a:lnTo>
                      <a:pt x="73" y="84"/>
                    </a:lnTo>
                    <a:lnTo>
                      <a:pt x="68" y="85"/>
                    </a:lnTo>
                    <a:lnTo>
                      <a:pt x="63" y="87"/>
                    </a:lnTo>
                    <a:lnTo>
                      <a:pt x="58" y="88"/>
                    </a:lnTo>
                    <a:lnTo>
                      <a:pt x="53" y="88"/>
                    </a:lnTo>
                    <a:lnTo>
                      <a:pt x="48" y="90"/>
                    </a:lnTo>
                    <a:lnTo>
                      <a:pt x="42" y="90"/>
                    </a:lnTo>
                    <a:lnTo>
                      <a:pt x="37" y="91"/>
                    </a:lnTo>
                    <a:lnTo>
                      <a:pt x="32" y="92"/>
                    </a:lnTo>
                    <a:lnTo>
                      <a:pt x="26" y="92"/>
                    </a:lnTo>
                    <a:lnTo>
                      <a:pt x="22" y="92"/>
                    </a:lnTo>
                    <a:lnTo>
                      <a:pt x="20" y="91"/>
                    </a:lnTo>
                    <a:lnTo>
                      <a:pt x="18" y="90"/>
                    </a:lnTo>
                    <a:lnTo>
                      <a:pt x="15" y="89"/>
                    </a:lnTo>
                    <a:lnTo>
                      <a:pt x="14" y="88"/>
                    </a:lnTo>
                    <a:lnTo>
                      <a:pt x="12" y="87"/>
                    </a:lnTo>
                    <a:lnTo>
                      <a:pt x="11" y="84"/>
                    </a:lnTo>
                    <a:lnTo>
                      <a:pt x="10" y="83"/>
                    </a:lnTo>
                    <a:lnTo>
                      <a:pt x="10" y="81"/>
                    </a:lnTo>
                    <a:lnTo>
                      <a:pt x="9" y="78"/>
                    </a:lnTo>
                    <a:lnTo>
                      <a:pt x="9" y="78"/>
                    </a:lnTo>
                    <a:close/>
                    <a:moveTo>
                      <a:pt x="16" y="76"/>
                    </a:moveTo>
                    <a:lnTo>
                      <a:pt x="16" y="78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19" y="81"/>
                    </a:lnTo>
                    <a:lnTo>
                      <a:pt x="21" y="82"/>
                    </a:lnTo>
                    <a:lnTo>
                      <a:pt x="22" y="83"/>
                    </a:lnTo>
                    <a:lnTo>
                      <a:pt x="24" y="83"/>
                    </a:lnTo>
                    <a:lnTo>
                      <a:pt x="26" y="84"/>
                    </a:lnTo>
                    <a:lnTo>
                      <a:pt x="28" y="84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3" y="82"/>
                    </a:lnTo>
                    <a:lnTo>
                      <a:pt x="50" y="80"/>
                    </a:lnTo>
                    <a:lnTo>
                      <a:pt x="56" y="80"/>
                    </a:lnTo>
                    <a:lnTo>
                      <a:pt x="62" y="77"/>
                    </a:lnTo>
                    <a:lnTo>
                      <a:pt x="69" y="76"/>
                    </a:lnTo>
                    <a:lnTo>
                      <a:pt x="74" y="74"/>
                    </a:lnTo>
                    <a:lnTo>
                      <a:pt x="79" y="72"/>
                    </a:lnTo>
                    <a:lnTo>
                      <a:pt x="82" y="71"/>
                    </a:lnTo>
                    <a:lnTo>
                      <a:pt x="84" y="70"/>
                    </a:lnTo>
                    <a:lnTo>
                      <a:pt x="86" y="68"/>
                    </a:lnTo>
                    <a:lnTo>
                      <a:pt x="87" y="68"/>
                    </a:lnTo>
                    <a:lnTo>
                      <a:pt x="88" y="66"/>
                    </a:lnTo>
                    <a:lnTo>
                      <a:pt x="90" y="64"/>
                    </a:lnTo>
                    <a:lnTo>
                      <a:pt x="90" y="64"/>
                    </a:lnTo>
                    <a:lnTo>
                      <a:pt x="90" y="63"/>
                    </a:lnTo>
                    <a:lnTo>
                      <a:pt x="91" y="60"/>
                    </a:lnTo>
                    <a:lnTo>
                      <a:pt x="91" y="59"/>
                    </a:lnTo>
                    <a:lnTo>
                      <a:pt x="90" y="57"/>
                    </a:lnTo>
                    <a:lnTo>
                      <a:pt x="89" y="56"/>
                    </a:lnTo>
                    <a:lnTo>
                      <a:pt x="88" y="56"/>
                    </a:lnTo>
                    <a:lnTo>
                      <a:pt x="87" y="55"/>
                    </a:lnTo>
                    <a:lnTo>
                      <a:pt x="86" y="54"/>
                    </a:lnTo>
                    <a:lnTo>
                      <a:pt x="84" y="53"/>
                    </a:lnTo>
                    <a:lnTo>
                      <a:pt x="82" y="52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5" y="52"/>
                    </a:lnTo>
                    <a:lnTo>
                      <a:pt x="70" y="52"/>
                    </a:lnTo>
                    <a:lnTo>
                      <a:pt x="64" y="53"/>
                    </a:lnTo>
                    <a:lnTo>
                      <a:pt x="58" y="55"/>
                    </a:lnTo>
                    <a:lnTo>
                      <a:pt x="50" y="56"/>
                    </a:lnTo>
                    <a:lnTo>
                      <a:pt x="44" y="58"/>
                    </a:lnTo>
                    <a:lnTo>
                      <a:pt x="38" y="60"/>
                    </a:lnTo>
                    <a:lnTo>
                      <a:pt x="32" y="61"/>
                    </a:lnTo>
                    <a:lnTo>
                      <a:pt x="27" y="64"/>
                    </a:lnTo>
                    <a:lnTo>
                      <a:pt x="25" y="64"/>
                    </a:lnTo>
                    <a:lnTo>
                      <a:pt x="22" y="66"/>
                    </a:lnTo>
                    <a:lnTo>
                      <a:pt x="21" y="67"/>
                    </a:lnTo>
                    <a:lnTo>
                      <a:pt x="19" y="68"/>
                    </a:lnTo>
                    <a:lnTo>
                      <a:pt x="18" y="70"/>
                    </a:lnTo>
                    <a:lnTo>
                      <a:pt x="17" y="71"/>
                    </a:lnTo>
                    <a:lnTo>
                      <a:pt x="17" y="72"/>
                    </a:lnTo>
                    <a:lnTo>
                      <a:pt x="16" y="74"/>
                    </a:lnTo>
                    <a:lnTo>
                      <a:pt x="15" y="75"/>
                    </a:lnTo>
                    <a:lnTo>
                      <a:pt x="16" y="76"/>
                    </a:lnTo>
                    <a:lnTo>
                      <a:pt x="16" y="76"/>
                    </a:lnTo>
                    <a:close/>
                    <a:moveTo>
                      <a:pt x="23" y="128"/>
                    </a:moveTo>
                    <a:lnTo>
                      <a:pt x="25" y="132"/>
                    </a:lnTo>
                    <a:lnTo>
                      <a:pt x="26" y="135"/>
                    </a:lnTo>
                    <a:lnTo>
                      <a:pt x="27" y="136"/>
                    </a:lnTo>
                    <a:lnTo>
                      <a:pt x="29" y="137"/>
                    </a:lnTo>
                    <a:lnTo>
                      <a:pt x="30" y="139"/>
                    </a:lnTo>
                    <a:lnTo>
                      <a:pt x="32" y="140"/>
                    </a:lnTo>
                    <a:lnTo>
                      <a:pt x="34" y="140"/>
                    </a:lnTo>
                    <a:lnTo>
                      <a:pt x="35" y="140"/>
                    </a:lnTo>
                    <a:lnTo>
                      <a:pt x="37" y="141"/>
                    </a:lnTo>
                    <a:lnTo>
                      <a:pt x="39" y="141"/>
                    </a:lnTo>
                    <a:lnTo>
                      <a:pt x="41" y="141"/>
                    </a:lnTo>
                    <a:lnTo>
                      <a:pt x="43" y="141"/>
                    </a:lnTo>
                    <a:lnTo>
                      <a:pt x="45" y="140"/>
                    </a:lnTo>
                    <a:lnTo>
                      <a:pt x="47" y="140"/>
                    </a:lnTo>
                    <a:lnTo>
                      <a:pt x="115" y="116"/>
                    </a:lnTo>
                    <a:lnTo>
                      <a:pt x="112" y="108"/>
                    </a:lnTo>
                    <a:lnTo>
                      <a:pt x="44" y="132"/>
                    </a:lnTo>
                    <a:lnTo>
                      <a:pt x="42" y="132"/>
                    </a:lnTo>
                    <a:lnTo>
                      <a:pt x="39" y="132"/>
                    </a:lnTo>
                    <a:lnTo>
                      <a:pt x="38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2" y="129"/>
                    </a:lnTo>
                    <a:lnTo>
                      <a:pt x="31" y="128"/>
                    </a:lnTo>
                    <a:lnTo>
                      <a:pt x="30" y="125"/>
                    </a:lnTo>
                    <a:lnTo>
                      <a:pt x="30" y="124"/>
                    </a:lnTo>
                    <a:lnTo>
                      <a:pt x="30" y="121"/>
                    </a:lnTo>
                    <a:lnTo>
                      <a:pt x="30" y="119"/>
                    </a:lnTo>
                    <a:lnTo>
                      <a:pt x="31" y="116"/>
                    </a:lnTo>
                    <a:lnTo>
                      <a:pt x="32" y="115"/>
                    </a:lnTo>
                    <a:lnTo>
                      <a:pt x="34" y="112"/>
                    </a:lnTo>
                    <a:lnTo>
                      <a:pt x="36" y="112"/>
                    </a:lnTo>
                    <a:lnTo>
                      <a:pt x="38" y="110"/>
                    </a:lnTo>
                    <a:lnTo>
                      <a:pt x="105" y="88"/>
                    </a:lnTo>
                    <a:lnTo>
                      <a:pt x="103" y="80"/>
                    </a:lnTo>
                    <a:lnTo>
                      <a:pt x="36" y="102"/>
                    </a:lnTo>
                    <a:lnTo>
                      <a:pt x="34" y="103"/>
                    </a:lnTo>
                    <a:lnTo>
                      <a:pt x="32" y="104"/>
                    </a:lnTo>
                    <a:lnTo>
                      <a:pt x="30" y="105"/>
                    </a:lnTo>
                    <a:lnTo>
                      <a:pt x="29" y="107"/>
                    </a:lnTo>
                    <a:lnTo>
                      <a:pt x="27" y="108"/>
                    </a:lnTo>
                    <a:lnTo>
                      <a:pt x="26" y="109"/>
                    </a:lnTo>
                    <a:lnTo>
                      <a:pt x="25" y="112"/>
                    </a:lnTo>
                    <a:lnTo>
                      <a:pt x="24" y="113"/>
                    </a:lnTo>
                    <a:lnTo>
                      <a:pt x="23" y="115"/>
                    </a:lnTo>
                    <a:lnTo>
                      <a:pt x="22" y="117"/>
                    </a:lnTo>
                    <a:lnTo>
                      <a:pt x="22" y="119"/>
                    </a:lnTo>
                    <a:lnTo>
                      <a:pt x="22" y="120"/>
                    </a:lnTo>
                    <a:lnTo>
                      <a:pt x="22" y="124"/>
                    </a:lnTo>
                    <a:lnTo>
                      <a:pt x="23" y="128"/>
                    </a:lnTo>
                    <a:lnTo>
                      <a:pt x="23" y="128"/>
                    </a:lnTo>
                    <a:close/>
                    <a:moveTo>
                      <a:pt x="110" y="122"/>
                    </a:moveTo>
                    <a:lnTo>
                      <a:pt x="116" y="119"/>
                    </a:lnTo>
                    <a:lnTo>
                      <a:pt x="130" y="151"/>
                    </a:lnTo>
                    <a:lnTo>
                      <a:pt x="123" y="153"/>
                    </a:lnTo>
                    <a:lnTo>
                      <a:pt x="118" y="141"/>
                    </a:lnTo>
                    <a:lnTo>
                      <a:pt x="42" y="172"/>
                    </a:lnTo>
                    <a:lnTo>
                      <a:pt x="38" y="164"/>
                    </a:lnTo>
                    <a:lnTo>
                      <a:pt x="114" y="133"/>
                    </a:lnTo>
                    <a:lnTo>
                      <a:pt x="110" y="122"/>
                    </a:lnTo>
                    <a:lnTo>
                      <a:pt x="110" y="122"/>
                    </a:lnTo>
                    <a:close/>
                    <a:moveTo>
                      <a:pt x="73" y="232"/>
                    </a:moveTo>
                    <a:lnTo>
                      <a:pt x="153" y="190"/>
                    </a:lnTo>
                    <a:lnTo>
                      <a:pt x="149" y="183"/>
                    </a:lnTo>
                    <a:lnTo>
                      <a:pt x="115" y="200"/>
                    </a:lnTo>
                    <a:lnTo>
                      <a:pt x="103" y="177"/>
                    </a:lnTo>
                    <a:lnTo>
                      <a:pt x="137" y="163"/>
                    </a:lnTo>
                    <a:lnTo>
                      <a:pt x="133" y="155"/>
                    </a:lnTo>
                    <a:lnTo>
                      <a:pt x="50" y="192"/>
                    </a:lnTo>
                    <a:lnTo>
                      <a:pt x="54" y="200"/>
                    </a:lnTo>
                    <a:lnTo>
                      <a:pt x="95" y="180"/>
                    </a:lnTo>
                    <a:lnTo>
                      <a:pt x="108" y="204"/>
                    </a:lnTo>
                    <a:lnTo>
                      <a:pt x="69" y="225"/>
                    </a:lnTo>
                    <a:lnTo>
                      <a:pt x="73" y="2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iSlïḋê">
                <a:extLst>
                  <a:ext uri="{FF2B5EF4-FFF2-40B4-BE49-F238E27FC236}">
                    <a16:creationId xmlns:a16="http://schemas.microsoft.com/office/drawing/2014/main" id="{011F28AA-EB28-B94D-A617-AE1C2D7544F9}"/>
                  </a:ext>
                </a:extLst>
              </p:cNvPr>
              <p:cNvSpPr/>
              <p:nvPr/>
            </p:nvSpPr>
            <p:spPr bwMode="auto">
              <a:xfrm>
                <a:off x="2192338" y="3840163"/>
                <a:ext cx="303213" cy="306388"/>
              </a:xfrm>
              <a:custGeom>
                <a:avLst/>
                <a:gdLst>
                  <a:gd name="T0" fmla="*/ 20 w 191"/>
                  <a:gd name="T1" fmla="*/ 59 h 193"/>
                  <a:gd name="T2" fmla="*/ 13 w 191"/>
                  <a:gd name="T3" fmla="*/ 60 h 193"/>
                  <a:gd name="T4" fmla="*/ 9 w 191"/>
                  <a:gd name="T5" fmla="*/ 56 h 193"/>
                  <a:gd name="T6" fmla="*/ 8 w 191"/>
                  <a:gd name="T7" fmla="*/ 50 h 193"/>
                  <a:gd name="T8" fmla="*/ 10 w 191"/>
                  <a:gd name="T9" fmla="*/ 45 h 193"/>
                  <a:gd name="T10" fmla="*/ 14 w 191"/>
                  <a:gd name="T11" fmla="*/ 39 h 193"/>
                  <a:gd name="T12" fmla="*/ 24 w 191"/>
                  <a:gd name="T13" fmla="*/ 30 h 193"/>
                  <a:gd name="T14" fmla="*/ 38 w 191"/>
                  <a:gd name="T15" fmla="*/ 19 h 193"/>
                  <a:gd name="T16" fmla="*/ 52 w 191"/>
                  <a:gd name="T17" fmla="*/ 12 h 193"/>
                  <a:gd name="T18" fmla="*/ 60 w 191"/>
                  <a:gd name="T19" fmla="*/ 10 h 193"/>
                  <a:gd name="T20" fmla="*/ 65 w 191"/>
                  <a:gd name="T21" fmla="*/ 10 h 193"/>
                  <a:gd name="T22" fmla="*/ 69 w 191"/>
                  <a:gd name="T23" fmla="*/ 12 h 193"/>
                  <a:gd name="T24" fmla="*/ 71 w 191"/>
                  <a:gd name="T25" fmla="*/ 18 h 193"/>
                  <a:gd name="T26" fmla="*/ 69 w 191"/>
                  <a:gd name="T27" fmla="*/ 24 h 193"/>
                  <a:gd name="T28" fmla="*/ 61 w 191"/>
                  <a:gd name="T29" fmla="*/ 32 h 193"/>
                  <a:gd name="T30" fmla="*/ 69 w 191"/>
                  <a:gd name="T31" fmla="*/ 36 h 193"/>
                  <a:gd name="T32" fmla="*/ 75 w 191"/>
                  <a:gd name="T33" fmla="*/ 31 h 193"/>
                  <a:gd name="T34" fmla="*/ 77 w 191"/>
                  <a:gd name="T35" fmla="*/ 25 h 193"/>
                  <a:gd name="T36" fmla="*/ 79 w 191"/>
                  <a:gd name="T37" fmla="*/ 19 h 193"/>
                  <a:gd name="T38" fmla="*/ 78 w 191"/>
                  <a:gd name="T39" fmla="*/ 13 h 193"/>
                  <a:gd name="T40" fmla="*/ 75 w 191"/>
                  <a:gd name="T41" fmla="*/ 7 h 193"/>
                  <a:gd name="T42" fmla="*/ 71 w 191"/>
                  <a:gd name="T43" fmla="*/ 3 h 193"/>
                  <a:gd name="T44" fmla="*/ 64 w 191"/>
                  <a:gd name="T45" fmla="*/ 0 h 193"/>
                  <a:gd name="T46" fmla="*/ 55 w 191"/>
                  <a:gd name="T47" fmla="*/ 2 h 193"/>
                  <a:gd name="T48" fmla="*/ 42 w 191"/>
                  <a:gd name="T49" fmla="*/ 7 h 193"/>
                  <a:gd name="T50" fmla="*/ 29 w 191"/>
                  <a:gd name="T51" fmla="*/ 16 h 193"/>
                  <a:gd name="T52" fmla="*/ 17 w 191"/>
                  <a:gd name="T53" fmla="*/ 25 h 193"/>
                  <a:gd name="T54" fmla="*/ 8 w 191"/>
                  <a:gd name="T55" fmla="*/ 35 h 193"/>
                  <a:gd name="T56" fmla="*/ 2 w 191"/>
                  <a:gd name="T57" fmla="*/ 43 h 193"/>
                  <a:gd name="T58" fmla="*/ 0 w 191"/>
                  <a:gd name="T59" fmla="*/ 51 h 193"/>
                  <a:gd name="T60" fmla="*/ 2 w 191"/>
                  <a:gd name="T61" fmla="*/ 58 h 193"/>
                  <a:gd name="T62" fmla="*/ 5 w 191"/>
                  <a:gd name="T63" fmla="*/ 64 h 193"/>
                  <a:gd name="T64" fmla="*/ 9 w 191"/>
                  <a:gd name="T65" fmla="*/ 67 h 193"/>
                  <a:gd name="T66" fmla="*/ 14 w 191"/>
                  <a:gd name="T67" fmla="*/ 69 h 193"/>
                  <a:gd name="T68" fmla="*/ 20 w 191"/>
                  <a:gd name="T69" fmla="*/ 68 h 193"/>
                  <a:gd name="T70" fmla="*/ 28 w 191"/>
                  <a:gd name="T71" fmla="*/ 65 h 193"/>
                  <a:gd name="T72" fmla="*/ 29 w 191"/>
                  <a:gd name="T73" fmla="*/ 55 h 193"/>
                  <a:gd name="T74" fmla="*/ 43 w 191"/>
                  <a:gd name="T75" fmla="*/ 107 h 193"/>
                  <a:gd name="T76" fmla="*/ 27 w 191"/>
                  <a:gd name="T77" fmla="*/ 89 h 193"/>
                  <a:gd name="T78" fmla="*/ 97 w 191"/>
                  <a:gd name="T79" fmla="*/ 33 h 193"/>
                  <a:gd name="T80" fmla="*/ 110 w 191"/>
                  <a:gd name="T81" fmla="*/ 47 h 193"/>
                  <a:gd name="T82" fmla="*/ 48 w 191"/>
                  <a:gd name="T83" fmla="*/ 112 h 193"/>
                  <a:gd name="T84" fmla="*/ 124 w 191"/>
                  <a:gd name="T85" fmla="*/ 60 h 193"/>
                  <a:gd name="T86" fmla="*/ 64 w 191"/>
                  <a:gd name="T87" fmla="*/ 127 h 193"/>
                  <a:gd name="T88" fmla="*/ 169 w 191"/>
                  <a:gd name="T89" fmla="*/ 95 h 193"/>
                  <a:gd name="T90" fmla="*/ 149 w 191"/>
                  <a:gd name="T91" fmla="*/ 82 h 193"/>
                  <a:gd name="T92" fmla="*/ 82 w 191"/>
                  <a:gd name="T93" fmla="*/ 143 h 193"/>
                  <a:gd name="T94" fmla="*/ 99 w 191"/>
                  <a:gd name="T95" fmla="*/ 156 h 193"/>
                  <a:gd name="T96" fmla="*/ 145 w 191"/>
                  <a:gd name="T97" fmla="*/ 188 h 193"/>
                  <a:gd name="T98" fmla="*/ 182 w 191"/>
                  <a:gd name="T99" fmla="*/ 105 h 193"/>
                  <a:gd name="T100" fmla="*/ 147 w 191"/>
                  <a:gd name="T101" fmla="*/ 148 h 193"/>
                  <a:gd name="T102" fmla="*/ 153 w 191"/>
                  <a:gd name="T103" fmla="*/ 14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1" h="193">
                    <a:moveTo>
                      <a:pt x="29" y="55"/>
                    </a:moveTo>
                    <a:lnTo>
                      <a:pt x="24" y="57"/>
                    </a:lnTo>
                    <a:lnTo>
                      <a:pt x="20" y="59"/>
                    </a:lnTo>
                    <a:lnTo>
                      <a:pt x="17" y="60"/>
                    </a:lnTo>
                    <a:lnTo>
                      <a:pt x="15" y="60"/>
                    </a:lnTo>
                    <a:lnTo>
                      <a:pt x="13" y="60"/>
                    </a:lnTo>
                    <a:lnTo>
                      <a:pt x="12" y="59"/>
                    </a:lnTo>
                    <a:lnTo>
                      <a:pt x="10" y="58"/>
                    </a:lnTo>
                    <a:lnTo>
                      <a:pt x="9" y="56"/>
                    </a:lnTo>
                    <a:lnTo>
                      <a:pt x="8" y="54"/>
                    </a:lnTo>
                    <a:lnTo>
                      <a:pt x="8" y="51"/>
                    </a:lnTo>
                    <a:lnTo>
                      <a:pt x="8" y="50"/>
                    </a:lnTo>
                    <a:lnTo>
                      <a:pt x="8" y="48"/>
                    </a:lnTo>
                    <a:lnTo>
                      <a:pt x="9" y="47"/>
                    </a:lnTo>
                    <a:lnTo>
                      <a:pt x="10" y="45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4" y="39"/>
                    </a:lnTo>
                    <a:lnTo>
                      <a:pt x="16" y="37"/>
                    </a:lnTo>
                    <a:lnTo>
                      <a:pt x="20" y="33"/>
                    </a:lnTo>
                    <a:lnTo>
                      <a:pt x="24" y="30"/>
                    </a:lnTo>
                    <a:lnTo>
                      <a:pt x="28" y="27"/>
                    </a:lnTo>
                    <a:lnTo>
                      <a:pt x="33" y="23"/>
                    </a:lnTo>
                    <a:lnTo>
                      <a:pt x="38" y="19"/>
                    </a:lnTo>
                    <a:lnTo>
                      <a:pt x="43" y="17"/>
                    </a:lnTo>
                    <a:lnTo>
                      <a:pt x="48" y="15"/>
                    </a:lnTo>
                    <a:lnTo>
                      <a:pt x="52" y="12"/>
                    </a:lnTo>
                    <a:lnTo>
                      <a:pt x="56" y="11"/>
                    </a:lnTo>
                    <a:lnTo>
                      <a:pt x="58" y="10"/>
                    </a:lnTo>
                    <a:lnTo>
                      <a:pt x="60" y="10"/>
                    </a:lnTo>
                    <a:lnTo>
                      <a:pt x="61" y="9"/>
                    </a:lnTo>
                    <a:lnTo>
                      <a:pt x="64" y="9"/>
                    </a:lnTo>
                    <a:lnTo>
                      <a:pt x="65" y="10"/>
                    </a:lnTo>
                    <a:lnTo>
                      <a:pt x="66" y="10"/>
                    </a:lnTo>
                    <a:lnTo>
                      <a:pt x="67" y="11"/>
                    </a:lnTo>
                    <a:lnTo>
                      <a:pt x="69" y="12"/>
                    </a:lnTo>
                    <a:lnTo>
                      <a:pt x="70" y="14"/>
                    </a:lnTo>
                    <a:lnTo>
                      <a:pt x="71" y="16"/>
                    </a:lnTo>
                    <a:lnTo>
                      <a:pt x="71" y="18"/>
                    </a:lnTo>
                    <a:lnTo>
                      <a:pt x="71" y="19"/>
                    </a:lnTo>
                    <a:lnTo>
                      <a:pt x="71" y="22"/>
                    </a:lnTo>
                    <a:lnTo>
                      <a:pt x="69" y="24"/>
                    </a:lnTo>
                    <a:lnTo>
                      <a:pt x="68" y="27"/>
                    </a:lnTo>
                    <a:lnTo>
                      <a:pt x="65" y="29"/>
                    </a:lnTo>
                    <a:lnTo>
                      <a:pt x="61" y="32"/>
                    </a:lnTo>
                    <a:lnTo>
                      <a:pt x="65" y="39"/>
                    </a:lnTo>
                    <a:lnTo>
                      <a:pt x="67" y="38"/>
                    </a:lnTo>
                    <a:lnTo>
                      <a:pt x="69" y="36"/>
                    </a:lnTo>
                    <a:lnTo>
                      <a:pt x="71" y="35"/>
                    </a:lnTo>
                    <a:lnTo>
                      <a:pt x="73" y="33"/>
                    </a:lnTo>
                    <a:lnTo>
                      <a:pt x="75" y="31"/>
                    </a:lnTo>
                    <a:lnTo>
                      <a:pt x="76" y="29"/>
                    </a:lnTo>
                    <a:lnTo>
                      <a:pt x="77" y="27"/>
                    </a:lnTo>
                    <a:lnTo>
                      <a:pt x="77" y="25"/>
                    </a:lnTo>
                    <a:lnTo>
                      <a:pt x="78" y="23"/>
                    </a:lnTo>
                    <a:lnTo>
                      <a:pt x="79" y="21"/>
                    </a:lnTo>
                    <a:lnTo>
                      <a:pt x="79" y="19"/>
                    </a:lnTo>
                    <a:lnTo>
                      <a:pt x="79" y="17"/>
                    </a:lnTo>
                    <a:lnTo>
                      <a:pt x="78" y="15"/>
                    </a:lnTo>
                    <a:lnTo>
                      <a:pt x="78" y="13"/>
                    </a:lnTo>
                    <a:lnTo>
                      <a:pt x="77" y="11"/>
                    </a:lnTo>
                    <a:lnTo>
                      <a:pt x="77" y="9"/>
                    </a:lnTo>
                    <a:lnTo>
                      <a:pt x="75" y="7"/>
                    </a:lnTo>
                    <a:lnTo>
                      <a:pt x="74" y="5"/>
                    </a:lnTo>
                    <a:lnTo>
                      <a:pt x="73" y="3"/>
                    </a:lnTo>
                    <a:lnTo>
                      <a:pt x="71" y="3"/>
                    </a:lnTo>
                    <a:lnTo>
                      <a:pt x="69" y="1"/>
                    </a:lnTo>
                    <a:lnTo>
                      <a:pt x="66" y="1"/>
                    </a:lnTo>
                    <a:lnTo>
                      <a:pt x="64" y="0"/>
                    </a:lnTo>
                    <a:lnTo>
                      <a:pt x="61" y="0"/>
                    </a:lnTo>
                    <a:lnTo>
                      <a:pt x="58" y="1"/>
                    </a:lnTo>
                    <a:lnTo>
                      <a:pt x="55" y="2"/>
                    </a:lnTo>
                    <a:lnTo>
                      <a:pt x="51" y="3"/>
                    </a:lnTo>
                    <a:lnTo>
                      <a:pt x="47" y="5"/>
                    </a:lnTo>
                    <a:lnTo>
                      <a:pt x="42" y="7"/>
                    </a:lnTo>
                    <a:lnTo>
                      <a:pt x="38" y="10"/>
                    </a:lnTo>
                    <a:lnTo>
                      <a:pt x="34" y="13"/>
                    </a:lnTo>
                    <a:lnTo>
                      <a:pt x="29" y="16"/>
                    </a:lnTo>
                    <a:lnTo>
                      <a:pt x="24" y="19"/>
                    </a:lnTo>
                    <a:lnTo>
                      <a:pt x="20" y="22"/>
                    </a:lnTo>
                    <a:lnTo>
                      <a:pt x="17" y="25"/>
                    </a:lnTo>
                    <a:lnTo>
                      <a:pt x="13" y="29"/>
                    </a:lnTo>
                    <a:lnTo>
                      <a:pt x="10" y="32"/>
                    </a:lnTo>
                    <a:lnTo>
                      <a:pt x="8" y="35"/>
                    </a:lnTo>
                    <a:lnTo>
                      <a:pt x="5" y="38"/>
                    </a:lnTo>
                    <a:lnTo>
                      <a:pt x="4" y="41"/>
                    </a:lnTo>
                    <a:lnTo>
                      <a:pt x="2" y="43"/>
                    </a:lnTo>
                    <a:lnTo>
                      <a:pt x="1" y="46"/>
                    </a:lnTo>
                    <a:lnTo>
                      <a:pt x="0" y="48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3" y="60"/>
                    </a:lnTo>
                    <a:lnTo>
                      <a:pt x="4" y="63"/>
                    </a:lnTo>
                    <a:lnTo>
                      <a:pt x="5" y="64"/>
                    </a:lnTo>
                    <a:lnTo>
                      <a:pt x="6" y="66"/>
                    </a:lnTo>
                    <a:lnTo>
                      <a:pt x="8" y="67"/>
                    </a:lnTo>
                    <a:lnTo>
                      <a:pt x="9" y="67"/>
                    </a:lnTo>
                    <a:lnTo>
                      <a:pt x="11" y="68"/>
                    </a:lnTo>
                    <a:lnTo>
                      <a:pt x="12" y="69"/>
                    </a:lnTo>
                    <a:lnTo>
                      <a:pt x="14" y="69"/>
                    </a:lnTo>
                    <a:lnTo>
                      <a:pt x="16" y="69"/>
                    </a:lnTo>
                    <a:lnTo>
                      <a:pt x="19" y="69"/>
                    </a:lnTo>
                    <a:lnTo>
                      <a:pt x="20" y="68"/>
                    </a:lnTo>
                    <a:lnTo>
                      <a:pt x="23" y="67"/>
                    </a:lnTo>
                    <a:lnTo>
                      <a:pt x="25" y="67"/>
                    </a:lnTo>
                    <a:lnTo>
                      <a:pt x="28" y="65"/>
                    </a:lnTo>
                    <a:lnTo>
                      <a:pt x="30" y="63"/>
                    </a:lnTo>
                    <a:lnTo>
                      <a:pt x="33" y="62"/>
                    </a:lnTo>
                    <a:lnTo>
                      <a:pt x="29" y="55"/>
                    </a:lnTo>
                    <a:lnTo>
                      <a:pt x="29" y="55"/>
                    </a:lnTo>
                    <a:close/>
                    <a:moveTo>
                      <a:pt x="48" y="112"/>
                    </a:moveTo>
                    <a:lnTo>
                      <a:pt x="43" y="107"/>
                    </a:lnTo>
                    <a:lnTo>
                      <a:pt x="78" y="76"/>
                    </a:lnTo>
                    <a:lnTo>
                      <a:pt x="64" y="59"/>
                    </a:lnTo>
                    <a:lnTo>
                      <a:pt x="27" y="89"/>
                    </a:lnTo>
                    <a:lnTo>
                      <a:pt x="21" y="83"/>
                    </a:lnTo>
                    <a:lnTo>
                      <a:pt x="91" y="27"/>
                    </a:lnTo>
                    <a:lnTo>
                      <a:pt x="97" y="33"/>
                    </a:lnTo>
                    <a:lnTo>
                      <a:pt x="70" y="54"/>
                    </a:lnTo>
                    <a:lnTo>
                      <a:pt x="84" y="71"/>
                    </a:lnTo>
                    <a:lnTo>
                      <a:pt x="110" y="47"/>
                    </a:lnTo>
                    <a:lnTo>
                      <a:pt x="116" y="53"/>
                    </a:lnTo>
                    <a:lnTo>
                      <a:pt x="48" y="112"/>
                    </a:lnTo>
                    <a:lnTo>
                      <a:pt x="48" y="112"/>
                    </a:lnTo>
                    <a:close/>
                    <a:moveTo>
                      <a:pt x="64" y="127"/>
                    </a:moveTo>
                    <a:lnTo>
                      <a:pt x="58" y="121"/>
                    </a:lnTo>
                    <a:lnTo>
                      <a:pt x="124" y="60"/>
                    </a:lnTo>
                    <a:lnTo>
                      <a:pt x="130" y="66"/>
                    </a:lnTo>
                    <a:lnTo>
                      <a:pt x="64" y="127"/>
                    </a:lnTo>
                    <a:lnTo>
                      <a:pt x="64" y="127"/>
                    </a:lnTo>
                    <a:close/>
                    <a:moveTo>
                      <a:pt x="99" y="156"/>
                    </a:moveTo>
                    <a:lnTo>
                      <a:pt x="105" y="161"/>
                    </a:lnTo>
                    <a:lnTo>
                      <a:pt x="169" y="95"/>
                    </a:lnTo>
                    <a:lnTo>
                      <a:pt x="163" y="91"/>
                    </a:lnTo>
                    <a:lnTo>
                      <a:pt x="122" y="131"/>
                    </a:lnTo>
                    <a:lnTo>
                      <a:pt x="149" y="82"/>
                    </a:lnTo>
                    <a:lnTo>
                      <a:pt x="139" y="74"/>
                    </a:lnTo>
                    <a:lnTo>
                      <a:pt x="75" y="136"/>
                    </a:lnTo>
                    <a:lnTo>
                      <a:pt x="82" y="143"/>
                    </a:lnTo>
                    <a:lnTo>
                      <a:pt x="137" y="86"/>
                    </a:lnTo>
                    <a:lnTo>
                      <a:pt x="99" y="156"/>
                    </a:lnTo>
                    <a:lnTo>
                      <a:pt x="99" y="156"/>
                    </a:lnTo>
                    <a:close/>
                    <a:moveTo>
                      <a:pt x="147" y="148"/>
                    </a:moveTo>
                    <a:lnTo>
                      <a:pt x="160" y="159"/>
                    </a:lnTo>
                    <a:lnTo>
                      <a:pt x="145" y="188"/>
                    </a:lnTo>
                    <a:lnTo>
                      <a:pt x="153" y="193"/>
                    </a:lnTo>
                    <a:lnTo>
                      <a:pt x="191" y="111"/>
                    </a:lnTo>
                    <a:lnTo>
                      <a:pt x="182" y="105"/>
                    </a:lnTo>
                    <a:lnTo>
                      <a:pt x="115" y="168"/>
                    </a:lnTo>
                    <a:lnTo>
                      <a:pt x="121" y="173"/>
                    </a:lnTo>
                    <a:lnTo>
                      <a:pt x="147" y="148"/>
                    </a:lnTo>
                    <a:lnTo>
                      <a:pt x="147" y="148"/>
                    </a:lnTo>
                    <a:close/>
                    <a:moveTo>
                      <a:pt x="163" y="151"/>
                    </a:moveTo>
                    <a:lnTo>
                      <a:pt x="153" y="143"/>
                    </a:lnTo>
                    <a:lnTo>
                      <a:pt x="178" y="119"/>
                    </a:lnTo>
                    <a:lnTo>
                      <a:pt x="163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šľiḋé">
                <a:extLst>
                  <a:ext uri="{FF2B5EF4-FFF2-40B4-BE49-F238E27FC236}">
                    <a16:creationId xmlns:a16="http://schemas.microsoft.com/office/drawing/2014/main" id="{F6ECB282-E785-584D-8B2B-41EDDE4F8C52}"/>
                  </a:ext>
                </a:extLst>
              </p:cNvPr>
              <p:cNvSpPr/>
              <p:nvPr/>
            </p:nvSpPr>
            <p:spPr bwMode="auto">
              <a:xfrm>
                <a:off x="2944813" y="3957638"/>
                <a:ext cx="39688" cy="73025"/>
              </a:xfrm>
              <a:custGeom>
                <a:avLst/>
                <a:gdLst>
                  <a:gd name="T0" fmla="*/ 13 w 25"/>
                  <a:gd name="T1" fmla="*/ 0 h 46"/>
                  <a:gd name="T2" fmla="*/ 20 w 25"/>
                  <a:gd name="T3" fmla="*/ 29 h 46"/>
                  <a:gd name="T4" fmla="*/ 24 w 25"/>
                  <a:gd name="T5" fmla="*/ 28 h 46"/>
                  <a:gd name="T6" fmla="*/ 25 w 25"/>
                  <a:gd name="T7" fmla="*/ 32 h 46"/>
                  <a:gd name="T8" fmla="*/ 21 w 25"/>
                  <a:gd name="T9" fmla="*/ 33 h 46"/>
                  <a:gd name="T10" fmla="*/ 24 w 25"/>
                  <a:gd name="T11" fmla="*/ 45 h 46"/>
                  <a:gd name="T12" fmla="*/ 20 w 25"/>
                  <a:gd name="T13" fmla="*/ 46 h 46"/>
                  <a:gd name="T14" fmla="*/ 17 w 25"/>
                  <a:gd name="T15" fmla="*/ 33 h 46"/>
                  <a:gd name="T16" fmla="*/ 2 w 25"/>
                  <a:gd name="T17" fmla="*/ 37 h 46"/>
                  <a:gd name="T18" fmla="*/ 0 w 25"/>
                  <a:gd name="T19" fmla="*/ 33 h 46"/>
                  <a:gd name="T20" fmla="*/ 11 w 25"/>
                  <a:gd name="T21" fmla="*/ 0 h 46"/>
                  <a:gd name="T22" fmla="*/ 13 w 25"/>
                  <a:gd name="T23" fmla="*/ 0 h 46"/>
                  <a:gd name="T24" fmla="*/ 13 w 25"/>
                  <a:gd name="T25" fmla="*/ 0 h 46"/>
                  <a:gd name="T26" fmla="*/ 16 w 25"/>
                  <a:gd name="T27" fmla="*/ 29 h 46"/>
                  <a:gd name="T28" fmla="*/ 11 w 25"/>
                  <a:gd name="T29" fmla="*/ 7 h 46"/>
                  <a:gd name="T30" fmla="*/ 3 w 25"/>
                  <a:gd name="T31" fmla="*/ 33 h 46"/>
                  <a:gd name="T32" fmla="*/ 16 w 25"/>
                  <a:gd name="T33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46">
                    <a:moveTo>
                      <a:pt x="13" y="0"/>
                    </a:moveTo>
                    <a:lnTo>
                      <a:pt x="20" y="29"/>
                    </a:lnTo>
                    <a:lnTo>
                      <a:pt x="24" y="28"/>
                    </a:lnTo>
                    <a:lnTo>
                      <a:pt x="25" y="32"/>
                    </a:lnTo>
                    <a:lnTo>
                      <a:pt x="21" y="33"/>
                    </a:lnTo>
                    <a:lnTo>
                      <a:pt x="24" y="45"/>
                    </a:lnTo>
                    <a:lnTo>
                      <a:pt x="20" y="46"/>
                    </a:lnTo>
                    <a:lnTo>
                      <a:pt x="17" y="33"/>
                    </a:lnTo>
                    <a:lnTo>
                      <a:pt x="2" y="37"/>
                    </a:lnTo>
                    <a:lnTo>
                      <a:pt x="0" y="33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  <a:moveTo>
                      <a:pt x="16" y="29"/>
                    </a:moveTo>
                    <a:lnTo>
                      <a:pt x="11" y="7"/>
                    </a:lnTo>
                    <a:lnTo>
                      <a:pt x="3" y="33"/>
                    </a:lnTo>
                    <a:lnTo>
                      <a:pt x="16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ṩliḍè">
                <a:extLst>
                  <a:ext uri="{FF2B5EF4-FFF2-40B4-BE49-F238E27FC236}">
                    <a16:creationId xmlns:a16="http://schemas.microsoft.com/office/drawing/2014/main" id="{3F4A3691-24C0-DD44-8929-865943C9015A}"/>
                  </a:ext>
                </a:extLst>
              </p:cNvPr>
              <p:cNvSpPr/>
              <p:nvPr/>
            </p:nvSpPr>
            <p:spPr bwMode="auto">
              <a:xfrm>
                <a:off x="2720976" y="3960813"/>
                <a:ext cx="38100" cy="71438"/>
              </a:xfrm>
              <a:custGeom>
                <a:avLst/>
                <a:gdLst>
                  <a:gd name="T0" fmla="*/ 16 w 24"/>
                  <a:gd name="T1" fmla="*/ 10 h 45"/>
                  <a:gd name="T2" fmla="*/ 16 w 24"/>
                  <a:gd name="T3" fmla="*/ 8 h 45"/>
                  <a:gd name="T4" fmla="*/ 16 w 24"/>
                  <a:gd name="T5" fmla="*/ 7 h 45"/>
                  <a:gd name="T6" fmla="*/ 16 w 24"/>
                  <a:gd name="T7" fmla="*/ 6 h 45"/>
                  <a:gd name="T8" fmla="*/ 15 w 24"/>
                  <a:gd name="T9" fmla="*/ 5 h 45"/>
                  <a:gd name="T10" fmla="*/ 12 w 24"/>
                  <a:gd name="T11" fmla="*/ 5 h 45"/>
                  <a:gd name="T12" fmla="*/ 9 w 24"/>
                  <a:gd name="T13" fmla="*/ 5 h 45"/>
                  <a:gd name="T14" fmla="*/ 10 w 24"/>
                  <a:gd name="T15" fmla="*/ 3 h 45"/>
                  <a:gd name="T16" fmla="*/ 13 w 24"/>
                  <a:gd name="T17" fmla="*/ 3 h 45"/>
                  <a:gd name="T18" fmla="*/ 17 w 24"/>
                  <a:gd name="T19" fmla="*/ 3 h 45"/>
                  <a:gd name="T20" fmla="*/ 20 w 24"/>
                  <a:gd name="T21" fmla="*/ 2 h 45"/>
                  <a:gd name="T22" fmla="*/ 24 w 24"/>
                  <a:gd name="T23" fmla="*/ 0 h 45"/>
                  <a:gd name="T24" fmla="*/ 14 w 24"/>
                  <a:gd name="T25" fmla="*/ 39 h 45"/>
                  <a:gd name="T26" fmla="*/ 14 w 24"/>
                  <a:gd name="T27" fmla="*/ 39 h 45"/>
                  <a:gd name="T28" fmla="*/ 14 w 24"/>
                  <a:gd name="T29" fmla="*/ 40 h 45"/>
                  <a:gd name="T30" fmla="*/ 14 w 24"/>
                  <a:gd name="T31" fmla="*/ 41 h 45"/>
                  <a:gd name="T32" fmla="*/ 14 w 24"/>
                  <a:gd name="T33" fmla="*/ 42 h 45"/>
                  <a:gd name="T34" fmla="*/ 16 w 24"/>
                  <a:gd name="T35" fmla="*/ 43 h 45"/>
                  <a:gd name="T36" fmla="*/ 18 w 24"/>
                  <a:gd name="T37" fmla="*/ 43 h 45"/>
                  <a:gd name="T38" fmla="*/ 18 w 24"/>
                  <a:gd name="T39" fmla="*/ 45 h 45"/>
                  <a:gd name="T40" fmla="*/ 0 w 24"/>
                  <a:gd name="T41" fmla="*/ 40 h 45"/>
                  <a:gd name="T42" fmla="*/ 1 w 24"/>
                  <a:gd name="T43" fmla="*/ 39 h 45"/>
                  <a:gd name="T44" fmla="*/ 4 w 24"/>
                  <a:gd name="T45" fmla="*/ 39 h 45"/>
                  <a:gd name="T46" fmla="*/ 6 w 24"/>
                  <a:gd name="T47" fmla="*/ 39 h 45"/>
                  <a:gd name="T48" fmla="*/ 7 w 24"/>
                  <a:gd name="T49" fmla="*/ 39 h 45"/>
                  <a:gd name="T50" fmla="*/ 8 w 24"/>
                  <a:gd name="T51" fmla="*/ 39 h 45"/>
                  <a:gd name="T52" fmla="*/ 8 w 24"/>
                  <a:gd name="T53" fmla="*/ 39 h 45"/>
                  <a:gd name="T54" fmla="*/ 8 w 24"/>
                  <a:gd name="T55" fmla="*/ 39 h 45"/>
                  <a:gd name="T56" fmla="*/ 16 w 24"/>
                  <a:gd name="T57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5">
                    <a:moveTo>
                      <a:pt x="16" y="10"/>
                    </a:moveTo>
                    <a:lnTo>
                      <a:pt x="16" y="8"/>
                    </a:lnTo>
                    <a:lnTo>
                      <a:pt x="16" y="7"/>
                    </a:lnTo>
                    <a:lnTo>
                      <a:pt x="16" y="6"/>
                    </a:lnTo>
                    <a:lnTo>
                      <a:pt x="15" y="5"/>
                    </a:lnTo>
                    <a:lnTo>
                      <a:pt x="12" y="5"/>
                    </a:lnTo>
                    <a:lnTo>
                      <a:pt x="9" y="5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14" y="39"/>
                    </a:lnTo>
                    <a:lnTo>
                      <a:pt x="14" y="39"/>
                    </a:lnTo>
                    <a:lnTo>
                      <a:pt x="14" y="40"/>
                    </a:lnTo>
                    <a:lnTo>
                      <a:pt x="14" y="41"/>
                    </a:lnTo>
                    <a:lnTo>
                      <a:pt x="14" y="42"/>
                    </a:lnTo>
                    <a:lnTo>
                      <a:pt x="16" y="43"/>
                    </a:lnTo>
                    <a:lnTo>
                      <a:pt x="18" y="43"/>
                    </a:lnTo>
                    <a:lnTo>
                      <a:pt x="18" y="45"/>
                    </a:lnTo>
                    <a:lnTo>
                      <a:pt x="0" y="40"/>
                    </a:lnTo>
                    <a:lnTo>
                      <a:pt x="1" y="39"/>
                    </a:lnTo>
                    <a:lnTo>
                      <a:pt x="4" y="39"/>
                    </a:lnTo>
                    <a:lnTo>
                      <a:pt x="6" y="39"/>
                    </a:lnTo>
                    <a:lnTo>
                      <a:pt x="7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1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sḻíḓe">
                <a:extLst>
                  <a:ext uri="{FF2B5EF4-FFF2-40B4-BE49-F238E27FC236}">
                    <a16:creationId xmlns:a16="http://schemas.microsoft.com/office/drawing/2014/main" id="{091654A3-82F8-814C-8908-E7F6ECF8DB5B}"/>
                  </a:ext>
                </a:extLst>
              </p:cNvPr>
              <p:cNvSpPr/>
              <p:nvPr/>
            </p:nvSpPr>
            <p:spPr bwMode="auto">
              <a:xfrm>
                <a:off x="2797176" y="3963988"/>
                <a:ext cx="36513" cy="71438"/>
              </a:xfrm>
              <a:custGeom>
                <a:avLst/>
                <a:gdLst>
                  <a:gd name="T0" fmla="*/ 1 w 23"/>
                  <a:gd name="T1" fmla="*/ 45 h 45"/>
                  <a:gd name="T2" fmla="*/ 6 w 23"/>
                  <a:gd name="T3" fmla="*/ 42 h 45"/>
                  <a:gd name="T4" fmla="*/ 10 w 23"/>
                  <a:gd name="T5" fmla="*/ 39 h 45"/>
                  <a:gd name="T6" fmla="*/ 14 w 23"/>
                  <a:gd name="T7" fmla="*/ 33 h 45"/>
                  <a:gd name="T8" fmla="*/ 16 w 23"/>
                  <a:gd name="T9" fmla="*/ 25 h 45"/>
                  <a:gd name="T10" fmla="*/ 12 w 23"/>
                  <a:gd name="T11" fmla="*/ 28 h 45"/>
                  <a:gd name="T12" fmla="*/ 11 w 23"/>
                  <a:gd name="T13" fmla="*/ 29 h 45"/>
                  <a:gd name="T14" fmla="*/ 8 w 23"/>
                  <a:gd name="T15" fmla="*/ 29 h 45"/>
                  <a:gd name="T16" fmla="*/ 5 w 23"/>
                  <a:gd name="T17" fmla="*/ 27 h 45"/>
                  <a:gd name="T18" fmla="*/ 3 w 23"/>
                  <a:gd name="T19" fmla="*/ 24 h 45"/>
                  <a:gd name="T20" fmla="*/ 1 w 23"/>
                  <a:gd name="T21" fmla="*/ 20 h 45"/>
                  <a:gd name="T22" fmla="*/ 0 w 23"/>
                  <a:gd name="T23" fmla="*/ 14 h 45"/>
                  <a:gd name="T24" fmla="*/ 1 w 23"/>
                  <a:gd name="T25" fmla="*/ 9 h 45"/>
                  <a:gd name="T26" fmla="*/ 4 w 23"/>
                  <a:gd name="T27" fmla="*/ 5 h 45"/>
                  <a:gd name="T28" fmla="*/ 5 w 23"/>
                  <a:gd name="T29" fmla="*/ 2 h 45"/>
                  <a:gd name="T30" fmla="*/ 8 w 23"/>
                  <a:gd name="T31" fmla="*/ 1 h 45"/>
                  <a:gd name="T32" fmla="*/ 12 w 23"/>
                  <a:gd name="T33" fmla="*/ 0 h 45"/>
                  <a:gd name="T34" fmla="*/ 14 w 23"/>
                  <a:gd name="T35" fmla="*/ 0 h 45"/>
                  <a:gd name="T36" fmla="*/ 16 w 23"/>
                  <a:gd name="T37" fmla="*/ 1 h 45"/>
                  <a:gd name="T38" fmla="*/ 20 w 23"/>
                  <a:gd name="T39" fmla="*/ 6 h 45"/>
                  <a:gd name="T40" fmla="*/ 23 w 23"/>
                  <a:gd name="T41" fmla="*/ 13 h 45"/>
                  <a:gd name="T42" fmla="*/ 23 w 23"/>
                  <a:gd name="T43" fmla="*/ 21 h 45"/>
                  <a:gd name="T44" fmla="*/ 22 w 23"/>
                  <a:gd name="T45" fmla="*/ 29 h 45"/>
                  <a:gd name="T46" fmla="*/ 20 w 23"/>
                  <a:gd name="T47" fmla="*/ 33 h 45"/>
                  <a:gd name="T48" fmla="*/ 18 w 23"/>
                  <a:gd name="T49" fmla="*/ 37 h 45"/>
                  <a:gd name="T50" fmla="*/ 15 w 23"/>
                  <a:gd name="T51" fmla="*/ 40 h 45"/>
                  <a:gd name="T52" fmla="*/ 11 w 23"/>
                  <a:gd name="T53" fmla="*/ 42 h 45"/>
                  <a:gd name="T54" fmla="*/ 7 w 23"/>
                  <a:gd name="T55" fmla="*/ 45 h 45"/>
                  <a:gd name="T56" fmla="*/ 1 w 23"/>
                  <a:gd name="T57" fmla="*/ 45 h 45"/>
                  <a:gd name="T58" fmla="*/ 16 w 23"/>
                  <a:gd name="T59" fmla="*/ 7 h 45"/>
                  <a:gd name="T60" fmla="*/ 13 w 23"/>
                  <a:gd name="T61" fmla="*/ 4 h 45"/>
                  <a:gd name="T62" fmla="*/ 12 w 23"/>
                  <a:gd name="T63" fmla="*/ 3 h 45"/>
                  <a:gd name="T64" fmla="*/ 9 w 23"/>
                  <a:gd name="T65" fmla="*/ 3 h 45"/>
                  <a:gd name="T66" fmla="*/ 8 w 23"/>
                  <a:gd name="T67" fmla="*/ 4 h 45"/>
                  <a:gd name="T68" fmla="*/ 6 w 23"/>
                  <a:gd name="T69" fmla="*/ 5 h 45"/>
                  <a:gd name="T70" fmla="*/ 5 w 23"/>
                  <a:gd name="T71" fmla="*/ 9 h 45"/>
                  <a:gd name="T72" fmla="*/ 5 w 23"/>
                  <a:gd name="T73" fmla="*/ 13 h 45"/>
                  <a:gd name="T74" fmla="*/ 5 w 23"/>
                  <a:gd name="T75" fmla="*/ 21 h 45"/>
                  <a:gd name="T76" fmla="*/ 7 w 23"/>
                  <a:gd name="T77" fmla="*/ 25 h 45"/>
                  <a:gd name="T78" fmla="*/ 8 w 23"/>
                  <a:gd name="T79" fmla="*/ 25 h 45"/>
                  <a:gd name="T80" fmla="*/ 11 w 23"/>
                  <a:gd name="T81" fmla="*/ 25 h 45"/>
                  <a:gd name="T82" fmla="*/ 15 w 23"/>
                  <a:gd name="T83" fmla="*/ 24 h 45"/>
                  <a:gd name="T84" fmla="*/ 16 w 23"/>
                  <a:gd name="T85" fmla="*/ 23 h 45"/>
                  <a:gd name="T86" fmla="*/ 17 w 23"/>
                  <a:gd name="T87" fmla="*/ 21 h 45"/>
                  <a:gd name="T88" fmla="*/ 18 w 23"/>
                  <a:gd name="T89" fmla="*/ 16 h 45"/>
                  <a:gd name="T90" fmla="*/ 17 w 23"/>
                  <a:gd name="T91" fmla="*/ 11 h 45"/>
                  <a:gd name="T92" fmla="*/ 16 w 23"/>
                  <a:gd name="T9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3" h="45">
                    <a:moveTo>
                      <a:pt x="1" y="45"/>
                    </a:moveTo>
                    <a:lnTo>
                      <a:pt x="1" y="45"/>
                    </a:lnTo>
                    <a:lnTo>
                      <a:pt x="4" y="44"/>
                    </a:lnTo>
                    <a:lnTo>
                      <a:pt x="6" y="42"/>
                    </a:lnTo>
                    <a:lnTo>
                      <a:pt x="8" y="41"/>
                    </a:lnTo>
                    <a:lnTo>
                      <a:pt x="10" y="39"/>
                    </a:lnTo>
                    <a:lnTo>
                      <a:pt x="12" y="36"/>
                    </a:lnTo>
                    <a:lnTo>
                      <a:pt x="14" y="33"/>
                    </a:lnTo>
                    <a:lnTo>
                      <a:pt x="16" y="29"/>
                    </a:lnTo>
                    <a:lnTo>
                      <a:pt x="16" y="25"/>
                    </a:lnTo>
                    <a:lnTo>
                      <a:pt x="14" y="26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1" y="29"/>
                    </a:lnTo>
                    <a:lnTo>
                      <a:pt x="9" y="29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3" y="24"/>
                    </a:lnTo>
                    <a:lnTo>
                      <a:pt x="2" y="22"/>
                    </a:lnTo>
                    <a:lnTo>
                      <a:pt x="1" y="20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2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9" y="4"/>
                    </a:lnTo>
                    <a:lnTo>
                      <a:pt x="20" y="6"/>
                    </a:lnTo>
                    <a:lnTo>
                      <a:pt x="22" y="9"/>
                    </a:lnTo>
                    <a:lnTo>
                      <a:pt x="23" y="13"/>
                    </a:lnTo>
                    <a:lnTo>
                      <a:pt x="23" y="17"/>
                    </a:lnTo>
                    <a:lnTo>
                      <a:pt x="23" y="21"/>
                    </a:lnTo>
                    <a:lnTo>
                      <a:pt x="23" y="25"/>
                    </a:lnTo>
                    <a:lnTo>
                      <a:pt x="22" y="29"/>
                    </a:lnTo>
                    <a:lnTo>
                      <a:pt x="21" y="31"/>
                    </a:lnTo>
                    <a:lnTo>
                      <a:pt x="20" y="33"/>
                    </a:lnTo>
                    <a:lnTo>
                      <a:pt x="19" y="35"/>
                    </a:lnTo>
                    <a:lnTo>
                      <a:pt x="18" y="37"/>
                    </a:lnTo>
                    <a:lnTo>
                      <a:pt x="16" y="38"/>
                    </a:lnTo>
                    <a:lnTo>
                      <a:pt x="15" y="40"/>
                    </a:lnTo>
                    <a:lnTo>
                      <a:pt x="12" y="41"/>
                    </a:lnTo>
                    <a:lnTo>
                      <a:pt x="11" y="42"/>
                    </a:lnTo>
                    <a:lnTo>
                      <a:pt x="8" y="44"/>
                    </a:lnTo>
                    <a:lnTo>
                      <a:pt x="7" y="45"/>
                    </a:lnTo>
                    <a:lnTo>
                      <a:pt x="4" y="45"/>
                    </a:lnTo>
                    <a:lnTo>
                      <a:pt x="1" y="45"/>
                    </a:lnTo>
                    <a:lnTo>
                      <a:pt x="1" y="45"/>
                    </a:lnTo>
                    <a:close/>
                    <a:moveTo>
                      <a:pt x="16" y="7"/>
                    </a:moveTo>
                    <a:lnTo>
                      <a:pt x="15" y="5"/>
                    </a:lnTo>
                    <a:lnTo>
                      <a:pt x="13" y="4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6" y="5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5" y="10"/>
                    </a:lnTo>
                    <a:lnTo>
                      <a:pt x="5" y="13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7" y="25"/>
                    </a:lnTo>
                    <a:lnTo>
                      <a:pt x="8" y="25"/>
                    </a:lnTo>
                    <a:lnTo>
                      <a:pt x="8" y="25"/>
                    </a:lnTo>
                    <a:lnTo>
                      <a:pt x="10" y="25"/>
                    </a:lnTo>
                    <a:lnTo>
                      <a:pt x="11" y="25"/>
                    </a:lnTo>
                    <a:lnTo>
                      <a:pt x="13" y="25"/>
                    </a:lnTo>
                    <a:lnTo>
                      <a:pt x="15" y="24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6" y="22"/>
                    </a:lnTo>
                    <a:lnTo>
                      <a:pt x="17" y="21"/>
                    </a:lnTo>
                    <a:lnTo>
                      <a:pt x="17" y="19"/>
                    </a:lnTo>
                    <a:lnTo>
                      <a:pt x="18" y="16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6" y="9"/>
                    </a:lnTo>
                    <a:lnTo>
                      <a:pt x="1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$1îḍê">
                <a:extLst>
                  <a:ext uri="{FF2B5EF4-FFF2-40B4-BE49-F238E27FC236}">
                    <a16:creationId xmlns:a16="http://schemas.microsoft.com/office/drawing/2014/main" id="{E570080E-3454-B347-945F-780650BDC621}"/>
                  </a:ext>
                </a:extLst>
              </p:cNvPr>
              <p:cNvSpPr/>
              <p:nvPr/>
            </p:nvSpPr>
            <p:spPr bwMode="auto">
              <a:xfrm>
                <a:off x="2874963" y="3962401"/>
                <a:ext cx="34925" cy="74613"/>
              </a:xfrm>
              <a:custGeom>
                <a:avLst/>
                <a:gdLst>
                  <a:gd name="T0" fmla="*/ 0 w 22"/>
                  <a:gd name="T1" fmla="*/ 10 h 47"/>
                  <a:gd name="T2" fmla="*/ 1 w 22"/>
                  <a:gd name="T3" fmla="*/ 6 h 47"/>
                  <a:gd name="T4" fmla="*/ 4 w 22"/>
                  <a:gd name="T5" fmla="*/ 2 h 47"/>
                  <a:gd name="T6" fmla="*/ 8 w 22"/>
                  <a:gd name="T7" fmla="*/ 1 h 47"/>
                  <a:gd name="T8" fmla="*/ 12 w 22"/>
                  <a:gd name="T9" fmla="*/ 1 h 47"/>
                  <a:gd name="T10" fmla="*/ 16 w 22"/>
                  <a:gd name="T11" fmla="*/ 2 h 47"/>
                  <a:gd name="T12" fmla="*/ 18 w 22"/>
                  <a:gd name="T13" fmla="*/ 6 h 47"/>
                  <a:gd name="T14" fmla="*/ 20 w 22"/>
                  <a:gd name="T15" fmla="*/ 10 h 47"/>
                  <a:gd name="T16" fmla="*/ 19 w 22"/>
                  <a:gd name="T17" fmla="*/ 14 h 47"/>
                  <a:gd name="T18" fmla="*/ 16 w 22"/>
                  <a:gd name="T19" fmla="*/ 18 h 47"/>
                  <a:gd name="T20" fmla="*/ 15 w 22"/>
                  <a:gd name="T21" fmla="*/ 22 h 47"/>
                  <a:gd name="T22" fmla="*/ 17 w 22"/>
                  <a:gd name="T23" fmla="*/ 24 h 47"/>
                  <a:gd name="T24" fmla="*/ 20 w 22"/>
                  <a:gd name="T25" fmla="*/ 26 h 47"/>
                  <a:gd name="T26" fmla="*/ 21 w 22"/>
                  <a:gd name="T27" fmla="*/ 29 h 47"/>
                  <a:gd name="T28" fmla="*/ 22 w 22"/>
                  <a:gd name="T29" fmla="*/ 33 h 47"/>
                  <a:gd name="T30" fmla="*/ 21 w 22"/>
                  <a:gd name="T31" fmla="*/ 38 h 47"/>
                  <a:gd name="T32" fmla="*/ 18 w 22"/>
                  <a:gd name="T33" fmla="*/ 42 h 47"/>
                  <a:gd name="T34" fmla="*/ 14 w 22"/>
                  <a:gd name="T35" fmla="*/ 46 h 47"/>
                  <a:gd name="T36" fmla="*/ 10 w 22"/>
                  <a:gd name="T37" fmla="*/ 47 h 47"/>
                  <a:gd name="T38" fmla="*/ 6 w 22"/>
                  <a:gd name="T39" fmla="*/ 47 h 47"/>
                  <a:gd name="T40" fmla="*/ 4 w 22"/>
                  <a:gd name="T41" fmla="*/ 46 h 47"/>
                  <a:gd name="T42" fmla="*/ 1 w 22"/>
                  <a:gd name="T43" fmla="*/ 45 h 47"/>
                  <a:gd name="T44" fmla="*/ 0 w 22"/>
                  <a:gd name="T45" fmla="*/ 42 h 47"/>
                  <a:gd name="T46" fmla="*/ 1 w 22"/>
                  <a:gd name="T47" fmla="*/ 40 h 47"/>
                  <a:gd name="T48" fmla="*/ 4 w 22"/>
                  <a:gd name="T49" fmla="*/ 39 h 47"/>
                  <a:gd name="T50" fmla="*/ 5 w 22"/>
                  <a:gd name="T51" fmla="*/ 40 h 47"/>
                  <a:gd name="T52" fmla="*/ 7 w 22"/>
                  <a:gd name="T53" fmla="*/ 42 h 47"/>
                  <a:gd name="T54" fmla="*/ 9 w 22"/>
                  <a:gd name="T55" fmla="*/ 43 h 47"/>
                  <a:gd name="T56" fmla="*/ 12 w 22"/>
                  <a:gd name="T57" fmla="*/ 42 h 47"/>
                  <a:gd name="T58" fmla="*/ 14 w 22"/>
                  <a:gd name="T59" fmla="*/ 41 h 47"/>
                  <a:gd name="T60" fmla="*/ 16 w 22"/>
                  <a:gd name="T61" fmla="*/ 38 h 47"/>
                  <a:gd name="T62" fmla="*/ 17 w 22"/>
                  <a:gd name="T63" fmla="*/ 36 h 47"/>
                  <a:gd name="T64" fmla="*/ 17 w 22"/>
                  <a:gd name="T65" fmla="*/ 34 h 47"/>
                  <a:gd name="T66" fmla="*/ 17 w 22"/>
                  <a:gd name="T67" fmla="*/ 30 h 47"/>
                  <a:gd name="T68" fmla="*/ 16 w 22"/>
                  <a:gd name="T69" fmla="*/ 28 h 47"/>
                  <a:gd name="T70" fmla="*/ 13 w 22"/>
                  <a:gd name="T71" fmla="*/ 26 h 47"/>
                  <a:gd name="T72" fmla="*/ 9 w 22"/>
                  <a:gd name="T73" fmla="*/ 24 h 47"/>
                  <a:gd name="T74" fmla="*/ 6 w 22"/>
                  <a:gd name="T75" fmla="*/ 22 h 47"/>
                  <a:gd name="T76" fmla="*/ 9 w 22"/>
                  <a:gd name="T77" fmla="*/ 22 h 47"/>
                  <a:gd name="T78" fmla="*/ 12 w 22"/>
                  <a:gd name="T79" fmla="*/ 19 h 47"/>
                  <a:gd name="T80" fmla="*/ 14 w 22"/>
                  <a:gd name="T81" fmla="*/ 16 h 47"/>
                  <a:gd name="T82" fmla="*/ 14 w 22"/>
                  <a:gd name="T83" fmla="*/ 13 h 47"/>
                  <a:gd name="T84" fmla="*/ 14 w 22"/>
                  <a:gd name="T85" fmla="*/ 9 h 47"/>
                  <a:gd name="T86" fmla="*/ 12 w 22"/>
                  <a:gd name="T87" fmla="*/ 6 h 47"/>
                  <a:gd name="T88" fmla="*/ 11 w 22"/>
                  <a:gd name="T89" fmla="*/ 6 h 47"/>
                  <a:gd name="T90" fmla="*/ 8 w 22"/>
                  <a:gd name="T91" fmla="*/ 5 h 47"/>
                  <a:gd name="T92" fmla="*/ 6 w 22"/>
                  <a:gd name="T93" fmla="*/ 6 h 47"/>
                  <a:gd name="T94" fmla="*/ 4 w 22"/>
                  <a:gd name="T95" fmla="*/ 6 h 47"/>
                  <a:gd name="T96" fmla="*/ 3 w 22"/>
                  <a:gd name="T97" fmla="*/ 8 h 47"/>
                  <a:gd name="T98" fmla="*/ 2 w 22"/>
                  <a:gd name="T99" fmla="*/ 1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" h="47">
                    <a:moveTo>
                      <a:pt x="0" y="11"/>
                    </a:move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1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7" y="4"/>
                    </a:lnTo>
                    <a:lnTo>
                      <a:pt x="18" y="6"/>
                    </a:lnTo>
                    <a:lnTo>
                      <a:pt x="19" y="8"/>
                    </a:lnTo>
                    <a:lnTo>
                      <a:pt x="20" y="10"/>
                    </a:lnTo>
                    <a:lnTo>
                      <a:pt x="20" y="12"/>
                    </a:lnTo>
                    <a:lnTo>
                      <a:pt x="19" y="14"/>
                    </a:lnTo>
                    <a:lnTo>
                      <a:pt x="17" y="17"/>
                    </a:lnTo>
                    <a:lnTo>
                      <a:pt x="16" y="18"/>
                    </a:lnTo>
                    <a:lnTo>
                      <a:pt x="13" y="21"/>
                    </a:lnTo>
                    <a:lnTo>
                      <a:pt x="15" y="22"/>
                    </a:lnTo>
                    <a:lnTo>
                      <a:pt x="16" y="22"/>
                    </a:lnTo>
                    <a:lnTo>
                      <a:pt x="17" y="24"/>
                    </a:lnTo>
                    <a:lnTo>
                      <a:pt x="19" y="25"/>
                    </a:lnTo>
                    <a:lnTo>
                      <a:pt x="20" y="26"/>
                    </a:lnTo>
                    <a:lnTo>
                      <a:pt x="20" y="27"/>
                    </a:lnTo>
                    <a:lnTo>
                      <a:pt x="21" y="29"/>
                    </a:lnTo>
                    <a:lnTo>
                      <a:pt x="21" y="30"/>
                    </a:lnTo>
                    <a:lnTo>
                      <a:pt x="22" y="33"/>
                    </a:lnTo>
                    <a:lnTo>
                      <a:pt x="22" y="35"/>
                    </a:lnTo>
                    <a:lnTo>
                      <a:pt x="21" y="38"/>
                    </a:lnTo>
                    <a:lnTo>
                      <a:pt x="20" y="40"/>
                    </a:lnTo>
                    <a:lnTo>
                      <a:pt x="18" y="42"/>
                    </a:lnTo>
                    <a:lnTo>
                      <a:pt x="16" y="44"/>
                    </a:lnTo>
                    <a:lnTo>
                      <a:pt x="14" y="46"/>
                    </a:lnTo>
                    <a:lnTo>
                      <a:pt x="12" y="46"/>
                    </a:lnTo>
                    <a:lnTo>
                      <a:pt x="10" y="47"/>
                    </a:lnTo>
                    <a:lnTo>
                      <a:pt x="7" y="47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2" y="46"/>
                    </a:lnTo>
                    <a:lnTo>
                      <a:pt x="1" y="45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41"/>
                    </a:lnTo>
                    <a:lnTo>
                      <a:pt x="1" y="40"/>
                    </a:lnTo>
                    <a:lnTo>
                      <a:pt x="3" y="39"/>
                    </a:lnTo>
                    <a:lnTo>
                      <a:pt x="4" y="39"/>
                    </a:lnTo>
                    <a:lnTo>
                      <a:pt x="4" y="39"/>
                    </a:lnTo>
                    <a:lnTo>
                      <a:pt x="5" y="40"/>
                    </a:lnTo>
                    <a:lnTo>
                      <a:pt x="6" y="41"/>
                    </a:lnTo>
                    <a:lnTo>
                      <a:pt x="7" y="42"/>
                    </a:lnTo>
                    <a:lnTo>
                      <a:pt x="8" y="43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3" y="42"/>
                    </a:lnTo>
                    <a:lnTo>
                      <a:pt x="14" y="41"/>
                    </a:lnTo>
                    <a:lnTo>
                      <a:pt x="16" y="40"/>
                    </a:lnTo>
                    <a:lnTo>
                      <a:pt x="16" y="38"/>
                    </a:lnTo>
                    <a:lnTo>
                      <a:pt x="17" y="38"/>
                    </a:lnTo>
                    <a:lnTo>
                      <a:pt x="17" y="36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7" y="32"/>
                    </a:lnTo>
                    <a:lnTo>
                      <a:pt x="17" y="30"/>
                    </a:lnTo>
                    <a:lnTo>
                      <a:pt x="16" y="29"/>
                    </a:lnTo>
                    <a:lnTo>
                      <a:pt x="16" y="28"/>
                    </a:lnTo>
                    <a:lnTo>
                      <a:pt x="15" y="26"/>
                    </a:lnTo>
                    <a:lnTo>
                      <a:pt x="13" y="26"/>
                    </a:lnTo>
                    <a:lnTo>
                      <a:pt x="12" y="24"/>
                    </a:lnTo>
                    <a:lnTo>
                      <a:pt x="9" y="24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8" y="22"/>
                    </a:lnTo>
                    <a:lnTo>
                      <a:pt x="9" y="22"/>
                    </a:lnTo>
                    <a:lnTo>
                      <a:pt x="10" y="21"/>
                    </a:lnTo>
                    <a:lnTo>
                      <a:pt x="12" y="19"/>
                    </a:lnTo>
                    <a:lnTo>
                      <a:pt x="13" y="18"/>
                    </a:lnTo>
                    <a:lnTo>
                      <a:pt x="14" y="16"/>
                    </a:lnTo>
                    <a:lnTo>
                      <a:pt x="14" y="14"/>
                    </a:lnTo>
                    <a:lnTo>
                      <a:pt x="14" y="13"/>
                    </a:lnTo>
                    <a:lnTo>
                      <a:pt x="14" y="10"/>
                    </a:lnTo>
                    <a:lnTo>
                      <a:pt x="14" y="9"/>
                    </a:lnTo>
                    <a:lnTo>
                      <a:pt x="13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6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7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2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îšlïḋé">
              <a:extLst>
                <a:ext uri="{FF2B5EF4-FFF2-40B4-BE49-F238E27FC236}">
                  <a16:creationId xmlns:a16="http://schemas.microsoft.com/office/drawing/2014/main" id="{2E49AF48-4D81-2E4E-8BFD-CEFF7BDD1CAC}"/>
                </a:ext>
              </a:extLst>
            </p:cNvPr>
            <p:cNvGrpSpPr/>
            <p:nvPr/>
          </p:nvGrpSpPr>
          <p:grpSpPr>
            <a:xfrm>
              <a:off x="4119563" y="2551113"/>
              <a:ext cx="6130925" cy="1306513"/>
              <a:chOff x="4119563" y="2551113"/>
              <a:chExt cx="6130925" cy="1306513"/>
            </a:xfrm>
            <a:grpFill/>
          </p:grpSpPr>
          <p:sp>
            <p:nvSpPr>
              <p:cNvPr id="46" name="íŝḷïḋe">
                <a:extLst>
                  <a:ext uri="{FF2B5EF4-FFF2-40B4-BE49-F238E27FC236}">
                    <a16:creationId xmlns:a16="http://schemas.microsoft.com/office/drawing/2014/main" id="{5CF54A51-75EF-904C-A5C3-5029EB03F017}"/>
                  </a:ext>
                </a:extLst>
              </p:cNvPr>
              <p:cNvSpPr/>
              <p:nvPr/>
            </p:nvSpPr>
            <p:spPr bwMode="auto">
              <a:xfrm>
                <a:off x="9555163" y="2644776"/>
                <a:ext cx="695325" cy="1212850"/>
              </a:xfrm>
              <a:custGeom>
                <a:avLst/>
                <a:gdLst>
                  <a:gd name="T0" fmla="*/ 199 w 438"/>
                  <a:gd name="T1" fmla="*/ 337 h 764"/>
                  <a:gd name="T2" fmla="*/ 183 w 438"/>
                  <a:gd name="T3" fmla="*/ 308 h 764"/>
                  <a:gd name="T4" fmla="*/ 126 w 438"/>
                  <a:gd name="T5" fmla="*/ 371 h 764"/>
                  <a:gd name="T6" fmla="*/ 78 w 438"/>
                  <a:gd name="T7" fmla="*/ 348 h 764"/>
                  <a:gd name="T8" fmla="*/ 55 w 438"/>
                  <a:gd name="T9" fmla="*/ 290 h 764"/>
                  <a:gd name="T10" fmla="*/ 103 w 438"/>
                  <a:gd name="T11" fmla="*/ 283 h 764"/>
                  <a:gd name="T12" fmla="*/ 78 w 438"/>
                  <a:gd name="T13" fmla="*/ 216 h 764"/>
                  <a:gd name="T14" fmla="*/ 83 w 438"/>
                  <a:gd name="T15" fmla="*/ 183 h 764"/>
                  <a:gd name="T16" fmla="*/ 159 w 438"/>
                  <a:gd name="T17" fmla="*/ 189 h 764"/>
                  <a:gd name="T18" fmla="*/ 233 w 438"/>
                  <a:gd name="T19" fmla="*/ 120 h 764"/>
                  <a:gd name="T20" fmla="*/ 250 w 438"/>
                  <a:gd name="T21" fmla="*/ 27 h 764"/>
                  <a:gd name="T22" fmla="*/ 319 w 438"/>
                  <a:gd name="T23" fmla="*/ 21 h 764"/>
                  <a:gd name="T24" fmla="*/ 276 w 438"/>
                  <a:gd name="T25" fmla="*/ 123 h 764"/>
                  <a:gd name="T26" fmla="*/ 255 w 438"/>
                  <a:gd name="T27" fmla="*/ 180 h 764"/>
                  <a:gd name="T28" fmla="*/ 315 w 438"/>
                  <a:gd name="T29" fmla="*/ 172 h 764"/>
                  <a:gd name="T30" fmla="*/ 409 w 438"/>
                  <a:gd name="T31" fmla="*/ 132 h 764"/>
                  <a:gd name="T32" fmla="*/ 435 w 438"/>
                  <a:gd name="T33" fmla="*/ 194 h 764"/>
                  <a:gd name="T34" fmla="*/ 396 w 438"/>
                  <a:gd name="T35" fmla="*/ 231 h 764"/>
                  <a:gd name="T36" fmla="*/ 364 w 438"/>
                  <a:gd name="T37" fmla="*/ 260 h 764"/>
                  <a:gd name="T38" fmla="*/ 321 w 438"/>
                  <a:gd name="T39" fmla="*/ 307 h 764"/>
                  <a:gd name="T40" fmla="*/ 356 w 438"/>
                  <a:gd name="T41" fmla="*/ 387 h 764"/>
                  <a:gd name="T42" fmla="*/ 292 w 438"/>
                  <a:gd name="T43" fmla="*/ 434 h 764"/>
                  <a:gd name="T44" fmla="*/ 251 w 438"/>
                  <a:gd name="T45" fmla="*/ 469 h 764"/>
                  <a:gd name="T46" fmla="*/ 225 w 438"/>
                  <a:gd name="T47" fmla="*/ 504 h 764"/>
                  <a:gd name="T48" fmla="*/ 306 w 438"/>
                  <a:gd name="T49" fmla="*/ 484 h 764"/>
                  <a:gd name="T50" fmla="*/ 326 w 438"/>
                  <a:gd name="T51" fmla="*/ 532 h 764"/>
                  <a:gd name="T52" fmla="*/ 282 w 438"/>
                  <a:gd name="T53" fmla="*/ 553 h 764"/>
                  <a:gd name="T54" fmla="*/ 243 w 438"/>
                  <a:gd name="T55" fmla="*/ 541 h 764"/>
                  <a:gd name="T56" fmla="*/ 251 w 438"/>
                  <a:gd name="T57" fmla="*/ 613 h 764"/>
                  <a:gd name="T58" fmla="*/ 263 w 438"/>
                  <a:gd name="T59" fmla="*/ 691 h 764"/>
                  <a:gd name="T60" fmla="*/ 245 w 438"/>
                  <a:gd name="T61" fmla="*/ 760 h 764"/>
                  <a:gd name="T62" fmla="*/ 196 w 438"/>
                  <a:gd name="T63" fmla="*/ 749 h 764"/>
                  <a:gd name="T64" fmla="*/ 142 w 438"/>
                  <a:gd name="T65" fmla="*/ 719 h 764"/>
                  <a:gd name="T66" fmla="*/ 207 w 438"/>
                  <a:gd name="T67" fmla="*/ 700 h 764"/>
                  <a:gd name="T68" fmla="*/ 217 w 438"/>
                  <a:gd name="T69" fmla="*/ 634 h 764"/>
                  <a:gd name="T70" fmla="*/ 163 w 438"/>
                  <a:gd name="T71" fmla="*/ 584 h 764"/>
                  <a:gd name="T72" fmla="*/ 71 w 438"/>
                  <a:gd name="T73" fmla="*/ 634 h 764"/>
                  <a:gd name="T74" fmla="*/ 3 w 438"/>
                  <a:gd name="T75" fmla="*/ 622 h 764"/>
                  <a:gd name="T76" fmla="*/ 68 w 438"/>
                  <a:gd name="T77" fmla="*/ 588 h 764"/>
                  <a:gd name="T78" fmla="*/ 151 w 438"/>
                  <a:gd name="T79" fmla="*/ 536 h 764"/>
                  <a:gd name="T80" fmla="*/ 195 w 438"/>
                  <a:gd name="T81" fmla="*/ 496 h 764"/>
                  <a:gd name="T82" fmla="*/ 262 w 438"/>
                  <a:gd name="T83" fmla="*/ 432 h 764"/>
                  <a:gd name="T84" fmla="*/ 238 w 438"/>
                  <a:gd name="T85" fmla="*/ 413 h 764"/>
                  <a:gd name="T86" fmla="*/ 176 w 438"/>
                  <a:gd name="T87" fmla="*/ 445 h 764"/>
                  <a:gd name="T88" fmla="*/ 113 w 438"/>
                  <a:gd name="T89" fmla="*/ 449 h 764"/>
                  <a:gd name="T90" fmla="*/ 213 w 438"/>
                  <a:gd name="T91" fmla="*/ 395 h 764"/>
                  <a:gd name="T92" fmla="*/ 277 w 438"/>
                  <a:gd name="T93" fmla="*/ 361 h 764"/>
                  <a:gd name="T94" fmla="*/ 300 w 438"/>
                  <a:gd name="T95" fmla="*/ 303 h 764"/>
                  <a:gd name="T96" fmla="*/ 335 w 438"/>
                  <a:gd name="T97" fmla="*/ 263 h 764"/>
                  <a:gd name="T98" fmla="*/ 368 w 438"/>
                  <a:gd name="T99" fmla="*/ 191 h 764"/>
                  <a:gd name="T100" fmla="*/ 309 w 438"/>
                  <a:gd name="T101" fmla="*/ 206 h 764"/>
                  <a:gd name="T102" fmla="*/ 313 w 438"/>
                  <a:gd name="T103" fmla="*/ 245 h 764"/>
                  <a:gd name="T104" fmla="*/ 284 w 438"/>
                  <a:gd name="T105" fmla="*/ 301 h 764"/>
                  <a:gd name="T106" fmla="*/ 243 w 438"/>
                  <a:gd name="T107" fmla="*/ 356 h 764"/>
                  <a:gd name="T108" fmla="*/ 134 w 438"/>
                  <a:gd name="T109" fmla="*/ 220 h 764"/>
                  <a:gd name="T110" fmla="*/ 131 w 438"/>
                  <a:gd name="T111" fmla="*/ 279 h 764"/>
                  <a:gd name="T112" fmla="*/ 153 w 438"/>
                  <a:gd name="T113" fmla="*/ 279 h 764"/>
                  <a:gd name="T114" fmla="*/ 167 w 438"/>
                  <a:gd name="T115" fmla="*/ 224 h 764"/>
                  <a:gd name="T116" fmla="*/ 179 w 438"/>
                  <a:gd name="T117" fmla="*/ 250 h 764"/>
                  <a:gd name="T118" fmla="*/ 226 w 438"/>
                  <a:gd name="T119" fmla="*/ 228 h 764"/>
                  <a:gd name="T120" fmla="*/ 248 w 438"/>
                  <a:gd name="T121" fmla="*/ 279 h 764"/>
                  <a:gd name="T122" fmla="*/ 274 w 438"/>
                  <a:gd name="T123" fmla="*/ 254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8" h="764">
                    <a:moveTo>
                      <a:pt x="244" y="325"/>
                    </a:moveTo>
                    <a:lnTo>
                      <a:pt x="239" y="324"/>
                    </a:lnTo>
                    <a:lnTo>
                      <a:pt x="235" y="324"/>
                    </a:lnTo>
                    <a:lnTo>
                      <a:pt x="231" y="323"/>
                    </a:lnTo>
                    <a:lnTo>
                      <a:pt x="227" y="321"/>
                    </a:lnTo>
                    <a:lnTo>
                      <a:pt x="223" y="320"/>
                    </a:lnTo>
                    <a:lnTo>
                      <a:pt x="219" y="320"/>
                    </a:lnTo>
                    <a:lnTo>
                      <a:pt x="216" y="320"/>
                    </a:lnTo>
                    <a:lnTo>
                      <a:pt x="214" y="320"/>
                    </a:lnTo>
                    <a:lnTo>
                      <a:pt x="211" y="320"/>
                    </a:lnTo>
                    <a:lnTo>
                      <a:pt x="209" y="320"/>
                    </a:lnTo>
                    <a:lnTo>
                      <a:pt x="209" y="323"/>
                    </a:lnTo>
                    <a:lnTo>
                      <a:pt x="208" y="325"/>
                    </a:lnTo>
                    <a:lnTo>
                      <a:pt x="207" y="328"/>
                    </a:lnTo>
                    <a:lnTo>
                      <a:pt x="206" y="330"/>
                    </a:lnTo>
                    <a:lnTo>
                      <a:pt x="204" y="332"/>
                    </a:lnTo>
                    <a:lnTo>
                      <a:pt x="203" y="334"/>
                    </a:lnTo>
                    <a:lnTo>
                      <a:pt x="201" y="336"/>
                    </a:lnTo>
                    <a:lnTo>
                      <a:pt x="199" y="337"/>
                    </a:lnTo>
                    <a:lnTo>
                      <a:pt x="195" y="341"/>
                    </a:lnTo>
                    <a:lnTo>
                      <a:pt x="189" y="343"/>
                    </a:lnTo>
                    <a:lnTo>
                      <a:pt x="184" y="345"/>
                    </a:lnTo>
                    <a:lnTo>
                      <a:pt x="179" y="347"/>
                    </a:lnTo>
                    <a:lnTo>
                      <a:pt x="178" y="344"/>
                    </a:lnTo>
                    <a:lnTo>
                      <a:pt x="177" y="341"/>
                    </a:lnTo>
                    <a:lnTo>
                      <a:pt x="176" y="340"/>
                    </a:lnTo>
                    <a:lnTo>
                      <a:pt x="175" y="339"/>
                    </a:lnTo>
                    <a:lnTo>
                      <a:pt x="175" y="337"/>
                    </a:lnTo>
                    <a:lnTo>
                      <a:pt x="175" y="335"/>
                    </a:lnTo>
                    <a:lnTo>
                      <a:pt x="177" y="332"/>
                    </a:lnTo>
                    <a:lnTo>
                      <a:pt x="179" y="330"/>
                    </a:lnTo>
                    <a:lnTo>
                      <a:pt x="181" y="327"/>
                    </a:lnTo>
                    <a:lnTo>
                      <a:pt x="183" y="323"/>
                    </a:lnTo>
                    <a:lnTo>
                      <a:pt x="184" y="320"/>
                    </a:lnTo>
                    <a:lnTo>
                      <a:pt x="185" y="316"/>
                    </a:lnTo>
                    <a:lnTo>
                      <a:pt x="186" y="312"/>
                    </a:lnTo>
                    <a:lnTo>
                      <a:pt x="186" y="309"/>
                    </a:lnTo>
                    <a:lnTo>
                      <a:pt x="183" y="308"/>
                    </a:lnTo>
                    <a:lnTo>
                      <a:pt x="179" y="307"/>
                    </a:lnTo>
                    <a:lnTo>
                      <a:pt x="175" y="307"/>
                    </a:lnTo>
                    <a:lnTo>
                      <a:pt x="170" y="306"/>
                    </a:lnTo>
                    <a:lnTo>
                      <a:pt x="169" y="308"/>
                    </a:lnTo>
                    <a:lnTo>
                      <a:pt x="168" y="311"/>
                    </a:lnTo>
                    <a:lnTo>
                      <a:pt x="167" y="312"/>
                    </a:lnTo>
                    <a:lnTo>
                      <a:pt x="167" y="314"/>
                    </a:lnTo>
                    <a:lnTo>
                      <a:pt x="163" y="317"/>
                    </a:lnTo>
                    <a:lnTo>
                      <a:pt x="161" y="320"/>
                    </a:lnTo>
                    <a:lnTo>
                      <a:pt x="155" y="326"/>
                    </a:lnTo>
                    <a:lnTo>
                      <a:pt x="149" y="332"/>
                    </a:lnTo>
                    <a:lnTo>
                      <a:pt x="147" y="335"/>
                    </a:lnTo>
                    <a:lnTo>
                      <a:pt x="144" y="339"/>
                    </a:lnTo>
                    <a:lnTo>
                      <a:pt x="142" y="343"/>
                    </a:lnTo>
                    <a:lnTo>
                      <a:pt x="140" y="347"/>
                    </a:lnTo>
                    <a:lnTo>
                      <a:pt x="135" y="355"/>
                    </a:lnTo>
                    <a:lnTo>
                      <a:pt x="131" y="363"/>
                    </a:lnTo>
                    <a:lnTo>
                      <a:pt x="128" y="367"/>
                    </a:lnTo>
                    <a:lnTo>
                      <a:pt x="126" y="371"/>
                    </a:lnTo>
                    <a:lnTo>
                      <a:pt x="122" y="374"/>
                    </a:lnTo>
                    <a:lnTo>
                      <a:pt x="119" y="376"/>
                    </a:lnTo>
                    <a:lnTo>
                      <a:pt x="116" y="378"/>
                    </a:lnTo>
                    <a:lnTo>
                      <a:pt x="115" y="379"/>
                    </a:lnTo>
                    <a:lnTo>
                      <a:pt x="112" y="380"/>
                    </a:lnTo>
                    <a:lnTo>
                      <a:pt x="110" y="380"/>
                    </a:lnTo>
                    <a:lnTo>
                      <a:pt x="107" y="380"/>
                    </a:lnTo>
                    <a:lnTo>
                      <a:pt x="105" y="381"/>
                    </a:lnTo>
                    <a:lnTo>
                      <a:pt x="102" y="381"/>
                    </a:lnTo>
                    <a:lnTo>
                      <a:pt x="99" y="380"/>
                    </a:lnTo>
                    <a:lnTo>
                      <a:pt x="97" y="376"/>
                    </a:lnTo>
                    <a:lnTo>
                      <a:pt x="95" y="373"/>
                    </a:lnTo>
                    <a:lnTo>
                      <a:pt x="93" y="369"/>
                    </a:lnTo>
                    <a:lnTo>
                      <a:pt x="91" y="365"/>
                    </a:lnTo>
                    <a:lnTo>
                      <a:pt x="87" y="364"/>
                    </a:lnTo>
                    <a:lnTo>
                      <a:pt x="84" y="363"/>
                    </a:lnTo>
                    <a:lnTo>
                      <a:pt x="82" y="358"/>
                    </a:lnTo>
                    <a:lnTo>
                      <a:pt x="79" y="354"/>
                    </a:lnTo>
                    <a:lnTo>
                      <a:pt x="78" y="348"/>
                    </a:lnTo>
                    <a:lnTo>
                      <a:pt x="76" y="344"/>
                    </a:lnTo>
                    <a:lnTo>
                      <a:pt x="75" y="339"/>
                    </a:lnTo>
                    <a:lnTo>
                      <a:pt x="73" y="334"/>
                    </a:lnTo>
                    <a:lnTo>
                      <a:pt x="72" y="332"/>
                    </a:lnTo>
                    <a:lnTo>
                      <a:pt x="71" y="329"/>
                    </a:lnTo>
                    <a:lnTo>
                      <a:pt x="70" y="328"/>
                    </a:lnTo>
                    <a:lnTo>
                      <a:pt x="68" y="325"/>
                    </a:lnTo>
                    <a:lnTo>
                      <a:pt x="64" y="321"/>
                    </a:lnTo>
                    <a:lnTo>
                      <a:pt x="60" y="317"/>
                    </a:lnTo>
                    <a:lnTo>
                      <a:pt x="55" y="314"/>
                    </a:lnTo>
                    <a:lnTo>
                      <a:pt x="51" y="310"/>
                    </a:lnTo>
                    <a:lnTo>
                      <a:pt x="51" y="305"/>
                    </a:lnTo>
                    <a:lnTo>
                      <a:pt x="51" y="300"/>
                    </a:lnTo>
                    <a:lnTo>
                      <a:pt x="51" y="298"/>
                    </a:lnTo>
                    <a:lnTo>
                      <a:pt x="51" y="296"/>
                    </a:lnTo>
                    <a:lnTo>
                      <a:pt x="52" y="295"/>
                    </a:lnTo>
                    <a:lnTo>
                      <a:pt x="53" y="292"/>
                    </a:lnTo>
                    <a:lnTo>
                      <a:pt x="54" y="291"/>
                    </a:lnTo>
                    <a:lnTo>
                      <a:pt x="55" y="290"/>
                    </a:lnTo>
                    <a:lnTo>
                      <a:pt x="57" y="288"/>
                    </a:lnTo>
                    <a:lnTo>
                      <a:pt x="59" y="287"/>
                    </a:lnTo>
                    <a:lnTo>
                      <a:pt x="61" y="287"/>
                    </a:lnTo>
                    <a:lnTo>
                      <a:pt x="63" y="286"/>
                    </a:lnTo>
                    <a:lnTo>
                      <a:pt x="66" y="286"/>
                    </a:lnTo>
                    <a:lnTo>
                      <a:pt x="69" y="286"/>
                    </a:lnTo>
                    <a:lnTo>
                      <a:pt x="71" y="288"/>
                    </a:lnTo>
                    <a:lnTo>
                      <a:pt x="73" y="291"/>
                    </a:lnTo>
                    <a:lnTo>
                      <a:pt x="76" y="292"/>
                    </a:lnTo>
                    <a:lnTo>
                      <a:pt x="79" y="294"/>
                    </a:lnTo>
                    <a:lnTo>
                      <a:pt x="83" y="295"/>
                    </a:lnTo>
                    <a:lnTo>
                      <a:pt x="87" y="296"/>
                    </a:lnTo>
                    <a:lnTo>
                      <a:pt x="91" y="296"/>
                    </a:lnTo>
                    <a:lnTo>
                      <a:pt x="95" y="297"/>
                    </a:lnTo>
                    <a:lnTo>
                      <a:pt x="97" y="295"/>
                    </a:lnTo>
                    <a:lnTo>
                      <a:pt x="99" y="292"/>
                    </a:lnTo>
                    <a:lnTo>
                      <a:pt x="101" y="290"/>
                    </a:lnTo>
                    <a:lnTo>
                      <a:pt x="102" y="287"/>
                    </a:lnTo>
                    <a:lnTo>
                      <a:pt x="103" y="283"/>
                    </a:lnTo>
                    <a:lnTo>
                      <a:pt x="103" y="279"/>
                    </a:lnTo>
                    <a:lnTo>
                      <a:pt x="103" y="276"/>
                    </a:lnTo>
                    <a:lnTo>
                      <a:pt x="103" y="272"/>
                    </a:lnTo>
                    <a:lnTo>
                      <a:pt x="103" y="268"/>
                    </a:lnTo>
                    <a:lnTo>
                      <a:pt x="102" y="265"/>
                    </a:lnTo>
                    <a:lnTo>
                      <a:pt x="101" y="261"/>
                    </a:lnTo>
                    <a:lnTo>
                      <a:pt x="100" y="257"/>
                    </a:lnTo>
                    <a:lnTo>
                      <a:pt x="98" y="254"/>
                    </a:lnTo>
                    <a:lnTo>
                      <a:pt x="96" y="250"/>
                    </a:lnTo>
                    <a:lnTo>
                      <a:pt x="95" y="247"/>
                    </a:lnTo>
                    <a:lnTo>
                      <a:pt x="92" y="243"/>
                    </a:lnTo>
                    <a:lnTo>
                      <a:pt x="91" y="240"/>
                    </a:lnTo>
                    <a:lnTo>
                      <a:pt x="88" y="237"/>
                    </a:lnTo>
                    <a:lnTo>
                      <a:pt x="88" y="233"/>
                    </a:lnTo>
                    <a:lnTo>
                      <a:pt x="87" y="229"/>
                    </a:lnTo>
                    <a:lnTo>
                      <a:pt x="87" y="224"/>
                    </a:lnTo>
                    <a:lnTo>
                      <a:pt x="87" y="220"/>
                    </a:lnTo>
                    <a:lnTo>
                      <a:pt x="82" y="219"/>
                    </a:lnTo>
                    <a:lnTo>
                      <a:pt x="78" y="216"/>
                    </a:lnTo>
                    <a:lnTo>
                      <a:pt x="75" y="215"/>
                    </a:lnTo>
                    <a:lnTo>
                      <a:pt x="74" y="211"/>
                    </a:lnTo>
                    <a:lnTo>
                      <a:pt x="71" y="207"/>
                    </a:lnTo>
                    <a:lnTo>
                      <a:pt x="68" y="203"/>
                    </a:lnTo>
                    <a:lnTo>
                      <a:pt x="65" y="199"/>
                    </a:lnTo>
                    <a:lnTo>
                      <a:pt x="63" y="195"/>
                    </a:lnTo>
                    <a:lnTo>
                      <a:pt x="61" y="191"/>
                    </a:lnTo>
                    <a:lnTo>
                      <a:pt x="61" y="188"/>
                    </a:lnTo>
                    <a:lnTo>
                      <a:pt x="62" y="185"/>
                    </a:lnTo>
                    <a:lnTo>
                      <a:pt x="63" y="183"/>
                    </a:lnTo>
                    <a:lnTo>
                      <a:pt x="67" y="182"/>
                    </a:lnTo>
                    <a:lnTo>
                      <a:pt x="69" y="180"/>
                    </a:lnTo>
                    <a:lnTo>
                      <a:pt x="70" y="179"/>
                    </a:lnTo>
                    <a:lnTo>
                      <a:pt x="72" y="179"/>
                    </a:lnTo>
                    <a:lnTo>
                      <a:pt x="74" y="179"/>
                    </a:lnTo>
                    <a:lnTo>
                      <a:pt x="76" y="178"/>
                    </a:lnTo>
                    <a:lnTo>
                      <a:pt x="79" y="179"/>
                    </a:lnTo>
                    <a:lnTo>
                      <a:pt x="81" y="181"/>
                    </a:lnTo>
                    <a:lnTo>
                      <a:pt x="83" y="183"/>
                    </a:lnTo>
                    <a:lnTo>
                      <a:pt x="86" y="184"/>
                    </a:lnTo>
                    <a:lnTo>
                      <a:pt x="89" y="187"/>
                    </a:lnTo>
                    <a:lnTo>
                      <a:pt x="93" y="192"/>
                    </a:lnTo>
                    <a:lnTo>
                      <a:pt x="96" y="196"/>
                    </a:lnTo>
                    <a:lnTo>
                      <a:pt x="100" y="200"/>
                    </a:lnTo>
                    <a:lnTo>
                      <a:pt x="103" y="202"/>
                    </a:lnTo>
                    <a:lnTo>
                      <a:pt x="105" y="203"/>
                    </a:lnTo>
                    <a:lnTo>
                      <a:pt x="107" y="205"/>
                    </a:lnTo>
                    <a:lnTo>
                      <a:pt x="111" y="206"/>
                    </a:lnTo>
                    <a:lnTo>
                      <a:pt x="112" y="207"/>
                    </a:lnTo>
                    <a:lnTo>
                      <a:pt x="115" y="207"/>
                    </a:lnTo>
                    <a:lnTo>
                      <a:pt x="117" y="206"/>
                    </a:lnTo>
                    <a:lnTo>
                      <a:pt x="119" y="206"/>
                    </a:lnTo>
                    <a:lnTo>
                      <a:pt x="126" y="203"/>
                    </a:lnTo>
                    <a:lnTo>
                      <a:pt x="131" y="201"/>
                    </a:lnTo>
                    <a:lnTo>
                      <a:pt x="143" y="195"/>
                    </a:lnTo>
                    <a:lnTo>
                      <a:pt x="150" y="191"/>
                    </a:lnTo>
                    <a:lnTo>
                      <a:pt x="155" y="190"/>
                    </a:lnTo>
                    <a:lnTo>
                      <a:pt x="159" y="189"/>
                    </a:lnTo>
                    <a:lnTo>
                      <a:pt x="163" y="189"/>
                    </a:lnTo>
                    <a:lnTo>
                      <a:pt x="167" y="188"/>
                    </a:lnTo>
                    <a:lnTo>
                      <a:pt x="172" y="185"/>
                    </a:lnTo>
                    <a:lnTo>
                      <a:pt x="176" y="181"/>
                    </a:lnTo>
                    <a:lnTo>
                      <a:pt x="185" y="178"/>
                    </a:lnTo>
                    <a:lnTo>
                      <a:pt x="192" y="175"/>
                    </a:lnTo>
                    <a:lnTo>
                      <a:pt x="196" y="174"/>
                    </a:lnTo>
                    <a:lnTo>
                      <a:pt x="199" y="172"/>
                    </a:lnTo>
                    <a:lnTo>
                      <a:pt x="203" y="170"/>
                    </a:lnTo>
                    <a:lnTo>
                      <a:pt x="207" y="167"/>
                    </a:lnTo>
                    <a:lnTo>
                      <a:pt x="209" y="165"/>
                    </a:lnTo>
                    <a:lnTo>
                      <a:pt x="211" y="163"/>
                    </a:lnTo>
                    <a:lnTo>
                      <a:pt x="212" y="160"/>
                    </a:lnTo>
                    <a:lnTo>
                      <a:pt x="214" y="157"/>
                    </a:lnTo>
                    <a:lnTo>
                      <a:pt x="216" y="151"/>
                    </a:lnTo>
                    <a:lnTo>
                      <a:pt x="219" y="144"/>
                    </a:lnTo>
                    <a:lnTo>
                      <a:pt x="223" y="136"/>
                    </a:lnTo>
                    <a:lnTo>
                      <a:pt x="228" y="128"/>
                    </a:lnTo>
                    <a:lnTo>
                      <a:pt x="233" y="120"/>
                    </a:lnTo>
                    <a:lnTo>
                      <a:pt x="239" y="111"/>
                    </a:lnTo>
                    <a:lnTo>
                      <a:pt x="244" y="103"/>
                    </a:lnTo>
                    <a:lnTo>
                      <a:pt x="250" y="95"/>
                    </a:lnTo>
                    <a:lnTo>
                      <a:pt x="255" y="87"/>
                    </a:lnTo>
                    <a:lnTo>
                      <a:pt x="260" y="79"/>
                    </a:lnTo>
                    <a:lnTo>
                      <a:pt x="261" y="77"/>
                    </a:lnTo>
                    <a:lnTo>
                      <a:pt x="262" y="75"/>
                    </a:lnTo>
                    <a:lnTo>
                      <a:pt x="263" y="72"/>
                    </a:lnTo>
                    <a:lnTo>
                      <a:pt x="262" y="69"/>
                    </a:lnTo>
                    <a:lnTo>
                      <a:pt x="262" y="67"/>
                    </a:lnTo>
                    <a:lnTo>
                      <a:pt x="261" y="63"/>
                    </a:lnTo>
                    <a:lnTo>
                      <a:pt x="260" y="60"/>
                    </a:lnTo>
                    <a:lnTo>
                      <a:pt x="259" y="58"/>
                    </a:lnTo>
                    <a:lnTo>
                      <a:pt x="257" y="52"/>
                    </a:lnTo>
                    <a:lnTo>
                      <a:pt x="255" y="47"/>
                    </a:lnTo>
                    <a:lnTo>
                      <a:pt x="252" y="44"/>
                    </a:lnTo>
                    <a:lnTo>
                      <a:pt x="251" y="41"/>
                    </a:lnTo>
                    <a:lnTo>
                      <a:pt x="251" y="37"/>
                    </a:lnTo>
                    <a:lnTo>
                      <a:pt x="250" y="27"/>
                    </a:lnTo>
                    <a:lnTo>
                      <a:pt x="249" y="16"/>
                    </a:lnTo>
                    <a:lnTo>
                      <a:pt x="248" y="9"/>
                    </a:lnTo>
                    <a:lnTo>
                      <a:pt x="250" y="9"/>
                    </a:lnTo>
                    <a:lnTo>
                      <a:pt x="251" y="8"/>
                    </a:lnTo>
                    <a:lnTo>
                      <a:pt x="252" y="7"/>
                    </a:lnTo>
                    <a:lnTo>
                      <a:pt x="254" y="6"/>
                    </a:lnTo>
                    <a:lnTo>
                      <a:pt x="255" y="3"/>
                    </a:lnTo>
                    <a:lnTo>
                      <a:pt x="257" y="1"/>
                    </a:lnTo>
                    <a:lnTo>
                      <a:pt x="265" y="0"/>
                    </a:lnTo>
                    <a:lnTo>
                      <a:pt x="272" y="1"/>
                    </a:lnTo>
                    <a:lnTo>
                      <a:pt x="280" y="2"/>
                    </a:lnTo>
                    <a:lnTo>
                      <a:pt x="286" y="3"/>
                    </a:lnTo>
                    <a:lnTo>
                      <a:pt x="292" y="4"/>
                    </a:lnTo>
                    <a:lnTo>
                      <a:pt x="297" y="6"/>
                    </a:lnTo>
                    <a:lnTo>
                      <a:pt x="302" y="8"/>
                    </a:lnTo>
                    <a:lnTo>
                      <a:pt x="307" y="11"/>
                    </a:lnTo>
                    <a:lnTo>
                      <a:pt x="311" y="14"/>
                    </a:lnTo>
                    <a:lnTo>
                      <a:pt x="315" y="17"/>
                    </a:lnTo>
                    <a:lnTo>
                      <a:pt x="319" y="21"/>
                    </a:lnTo>
                    <a:lnTo>
                      <a:pt x="323" y="25"/>
                    </a:lnTo>
                    <a:lnTo>
                      <a:pt x="331" y="34"/>
                    </a:lnTo>
                    <a:lnTo>
                      <a:pt x="339" y="43"/>
                    </a:lnTo>
                    <a:lnTo>
                      <a:pt x="338" y="50"/>
                    </a:lnTo>
                    <a:lnTo>
                      <a:pt x="336" y="55"/>
                    </a:lnTo>
                    <a:lnTo>
                      <a:pt x="334" y="60"/>
                    </a:lnTo>
                    <a:lnTo>
                      <a:pt x="332" y="65"/>
                    </a:lnTo>
                    <a:lnTo>
                      <a:pt x="328" y="69"/>
                    </a:lnTo>
                    <a:lnTo>
                      <a:pt x="324" y="73"/>
                    </a:lnTo>
                    <a:lnTo>
                      <a:pt x="321" y="77"/>
                    </a:lnTo>
                    <a:lnTo>
                      <a:pt x="317" y="81"/>
                    </a:lnTo>
                    <a:lnTo>
                      <a:pt x="309" y="87"/>
                    </a:lnTo>
                    <a:lnTo>
                      <a:pt x="301" y="95"/>
                    </a:lnTo>
                    <a:lnTo>
                      <a:pt x="297" y="98"/>
                    </a:lnTo>
                    <a:lnTo>
                      <a:pt x="293" y="102"/>
                    </a:lnTo>
                    <a:lnTo>
                      <a:pt x="289" y="105"/>
                    </a:lnTo>
                    <a:lnTo>
                      <a:pt x="286" y="109"/>
                    </a:lnTo>
                    <a:lnTo>
                      <a:pt x="280" y="116"/>
                    </a:lnTo>
                    <a:lnTo>
                      <a:pt x="276" y="123"/>
                    </a:lnTo>
                    <a:lnTo>
                      <a:pt x="273" y="127"/>
                    </a:lnTo>
                    <a:lnTo>
                      <a:pt x="271" y="130"/>
                    </a:lnTo>
                    <a:lnTo>
                      <a:pt x="267" y="133"/>
                    </a:lnTo>
                    <a:lnTo>
                      <a:pt x="265" y="136"/>
                    </a:lnTo>
                    <a:lnTo>
                      <a:pt x="255" y="143"/>
                    </a:lnTo>
                    <a:lnTo>
                      <a:pt x="246" y="151"/>
                    </a:lnTo>
                    <a:lnTo>
                      <a:pt x="243" y="153"/>
                    </a:lnTo>
                    <a:lnTo>
                      <a:pt x="242" y="155"/>
                    </a:lnTo>
                    <a:lnTo>
                      <a:pt x="239" y="158"/>
                    </a:lnTo>
                    <a:lnTo>
                      <a:pt x="238" y="160"/>
                    </a:lnTo>
                    <a:lnTo>
                      <a:pt x="237" y="163"/>
                    </a:lnTo>
                    <a:lnTo>
                      <a:pt x="235" y="166"/>
                    </a:lnTo>
                    <a:lnTo>
                      <a:pt x="235" y="169"/>
                    </a:lnTo>
                    <a:lnTo>
                      <a:pt x="235" y="172"/>
                    </a:lnTo>
                    <a:lnTo>
                      <a:pt x="237" y="175"/>
                    </a:lnTo>
                    <a:lnTo>
                      <a:pt x="239" y="177"/>
                    </a:lnTo>
                    <a:lnTo>
                      <a:pt x="244" y="178"/>
                    </a:lnTo>
                    <a:lnTo>
                      <a:pt x="250" y="179"/>
                    </a:lnTo>
                    <a:lnTo>
                      <a:pt x="255" y="180"/>
                    </a:lnTo>
                    <a:lnTo>
                      <a:pt x="260" y="181"/>
                    </a:lnTo>
                    <a:lnTo>
                      <a:pt x="263" y="183"/>
                    </a:lnTo>
                    <a:lnTo>
                      <a:pt x="265" y="185"/>
                    </a:lnTo>
                    <a:lnTo>
                      <a:pt x="267" y="186"/>
                    </a:lnTo>
                    <a:lnTo>
                      <a:pt x="268" y="187"/>
                    </a:lnTo>
                    <a:lnTo>
                      <a:pt x="270" y="187"/>
                    </a:lnTo>
                    <a:lnTo>
                      <a:pt x="272" y="188"/>
                    </a:lnTo>
                    <a:lnTo>
                      <a:pt x="274" y="189"/>
                    </a:lnTo>
                    <a:lnTo>
                      <a:pt x="277" y="189"/>
                    </a:lnTo>
                    <a:lnTo>
                      <a:pt x="280" y="189"/>
                    </a:lnTo>
                    <a:lnTo>
                      <a:pt x="282" y="189"/>
                    </a:lnTo>
                    <a:lnTo>
                      <a:pt x="285" y="188"/>
                    </a:lnTo>
                    <a:lnTo>
                      <a:pt x="288" y="187"/>
                    </a:lnTo>
                    <a:lnTo>
                      <a:pt x="291" y="187"/>
                    </a:lnTo>
                    <a:lnTo>
                      <a:pt x="293" y="185"/>
                    </a:lnTo>
                    <a:lnTo>
                      <a:pt x="299" y="183"/>
                    </a:lnTo>
                    <a:lnTo>
                      <a:pt x="304" y="179"/>
                    </a:lnTo>
                    <a:lnTo>
                      <a:pt x="309" y="176"/>
                    </a:lnTo>
                    <a:lnTo>
                      <a:pt x="315" y="172"/>
                    </a:lnTo>
                    <a:lnTo>
                      <a:pt x="325" y="165"/>
                    </a:lnTo>
                    <a:lnTo>
                      <a:pt x="335" y="157"/>
                    </a:lnTo>
                    <a:lnTo>
                      <a:pt x="339" y="154"/>
                    </a:lnTo>
                    <a:lnTo>
                      <a:pt x="344" y="151"/>
                    </a:lnTo>
                    <a:lnTo>
                      <a:pt x="347" y="148"/>
                    </a:lnTo>
                    <a:lnTo>
                      <a:pt x="351" y="146"/>
                    </a:lnTo>
                    <a:lnTo>
                      <a:pt x="355" y="145"/>
                    </a:lnTo>
                    <a:lnTo>
                      <a:pt x="359" y="144"/>
                    </a:lnTo>
                    <a:lnTo>
                      <a:pt x="364" y="143"/>
                    </a:lnTo>
                    <a:lnTo>
                      <a:pt x="367" y="142"/>
                    </a:lnTo>
                    <a:lnTo>
                      <a:pt x="378" y="136"/>
                    </a:lnTo>
                    <a:lnTo>
                      <a:pt x="388" y="131"/>
                    </a:lnTo>
                    <a:lnTo>
                      <a:pt x="391" y="130"/>
                    </a:lnTo>
                    <a:lnTo>
                      <a:pt x="394" y="129"/>
                    </a:lnTo>
                    <a:lnTo>
                      <a:pt x="396" y="128"/>
                    </a:lnTo>
                    <a:lnTo>
                      <a:pt x="400" y="128"/>
                    </a:lnTo>
                    <a:lnTo>
                      <a:pt x="403" y="129"/>
                    </a:lnTo>
                    <a:lnTo>
                      <a:pt x="406" y="131"/>
                    </a:lnTo>
                    <a:lnTo>
                      <a:pt x="409" y="132"/>
                    </a:lnTo>
                    <a:lnTo>
                      <a:pt x="413" y="135"/>
                    </a:lnTo>
                    <a:lnTo>
                      <a:pt x="416" y="137"/>
                    </a:lnTo>
                    <a:lnTo>
                      <a:pt x="418" y="140"/>
                    </a:lnTo>
                    <a:lnTo>
                      <a:pt x="420" y="143"/>
                    </a:lnTo>
                    <a:lnTo>
                      <a:pt x="424" y="146"/>
                    </a:lnTo>
                    <a:lnTo>
                      <a:pt x="426" y="150"/>
                    </a:lnTo>
                    <a:lnTo>
                      <a:pt x="428" y="154"/>
                    </a:lnTo>
                    <a:lnTo>
                      <a:pt x="431" y="158"/>
                    </a:lnTo>
                    <a:lnTo>
                      <a:pt x="433" y="162"/>
                    </a:lnTo>
                    <a:lnTo>
                      <a:pt x="435" y="167"/>
                    </a:lnTo>
                    <a:lnTo>
                      <a:pt x="436" y="171"/>
                    </a:lnTo>
                    <a:lnTo>
                      <a:pt x="437" y="176"/>
                    </a:lnTo>
                    <a:lnTo>
                      <a:pt x="438" y="180"/>
                    </a:lnTo>
                    <a:lnTo>
                      <a:pt x="437" y="183"/>
                    </a:lnTo>
                    <a:lnTo>
                      <a:pt x="437" y="185"/>
                    </a:lnTo>
                    <a:lnTo>
                      <a:pt x="437" y="187"/>
                    </a:lnTo>
                    <a:lnTo>
                      <a:pt x="436" y="189"/>
                    </a:lnTo>
                    <a:lnTo>
                      <a:pt x="436" y="191"/>
                    </a:lnTo>
                    <a:lnTo>
                      <a:pt x="435" y="194"/>
                    </a:lnTo>
                    <a:lnTo>
                      <a:pt x="434" y="196"/>
                    </a:lnTo>
                    <a:lnTo>
                      <a:pt x="432" y="198"/>
                    </a:lnTo>
                    <a:lnTo>
                      <a:pt x="430" y="200"/>
                    </a:lnTo>
                    <a:lnTo>
                      <a:pt x="428" y="202"/>
                    </a:lnTo>
                    <a:lnTo>
                      <a:pt x="425" y="203"/>
                    </a:lnTo>
                    <a:lnTo>
                      <a:pt x="422" y="205"/>
                    </a:lnTo>
                    <a:lnTo>
                      <a:pt x="419" y="207"/>
                    </a:lnTo>
                    <a:lnTo>
                      <a:pt x="416" y="208"/>
                    </a:lnTo>
                    <a:lnTo>
                      <a:pt x="413" y="210"/>
                    </a:lnTo>
                    <a:lnTo>
                      <a:pt x="411" y="211"/>
                    </a:lnTo>
                    <a:lnTo>
                      <a:pt x="409" y="214"/>
                    </a:lnTo>
                    <a:lnTo>
                      <a:pt x="408" y="216"/>
                    </a:lnTo>
                    <a:lnTo>
                      <a:pt x="406" y="219"/>
                    </a:lnTo>
                    <a:lnTo>
                      <a:pt x="404" y="221"/>
                    </a:lnTo>
                    <a:lnTo>
                      <a:pt x="403" y="223"/>
                    </a:lnTo>
                    <a:lnTo>
                      <a:pt x="401" y="226"/>
                    </a:lnTo>
                    <a:lnTo>
                      <a:pt x="400" y="228"/>
                    </a:lnTo>
                    <a:lnTo>
                      <a:pt x="397" y="230"/>
                    </a:lnTo>
                    <a:lnTo>
                      <a:pt x="396" y="231"/>
                    </a:lnTo>
                    <a:lnTo>
                      <a:pt x="394" y="231"/>
                    </a:lnTo>
                    <a:lnTo>
                      <a:pt x="392" y="231"/>
                    </a:lnTo>
                    <a:lnTo>
                      <a:pt x="390" y="231"/>
                    </a:lnTo>
                    <a:lnTo>
                      <a:pt x="388" y="232"/>
                    </a:lnTo>
                    <a:lnTo>
                      <a:pt x="387" y="233"/>
                    </a:lnTo>
                    <a:lnTo>
                      <a:pt x="385" y="234"/>
                    </a:lnTo>
                    <a:lnTo>
                      <a:pt x="384" y="235"/>
                    </a:lnTo>
                    <a:lnTo>
                      <a:pt x="384" y="237"/>
                    </a:lnTo>
                    <a:lnTo>
                      <a:pt x="384" y="239"/>
                    </a:lnTo>
                    <a:lnTo>
                      <a:pt x="381" y="242"/>
                    </a:lnTo>
                    <a:lnTo>
                      <a:pt x="379" y="243"/>
                    </a:lnTo>
                    <a:lnTo>
                      <a:pt x="376" y="246"/>
                    </a:lnTo>
                    <a:lnTo>
                      <a:pt x="374" y="247"/>
                    </a:lnTo>
                    <a:lnTo>
                      <a:pt x="372" y="249"/>
                    </a:lnTo>
                    <a:lnTo>
                      <a:pt x="368" y="251"/>
                    </a:lnTo>
                    <a:lnTo>
                      <a:pt x="367" y="253"/>
                    </a:lnTo>
                    <a:lnTo>
                      <a:pt x="364" y="255"/>
                    </a:lnTo>
                    <a:lnTo>
                      <a:pt x="364" y="258"/>
                    </a:lnTo>
                    <a:lnTo>
                      <a:pt x="364" y="260"/>
                    </a:lnTo>
                    <a:lnTo>
                      <a:pt x="362" y="263"/>
                    </a:lnTo>
                    <a:lnTo>
                      <a:pt x="359" y="267"/>
                    </a:lnTo>
                    <a:lnTo>
                      <a:pt x="356" y="269"/>
                    </a:lnTo>
                    <a:lnTo>
                      <a:pt x="352" y="271"/>
                    </a:lnTo>
                    <a:lnTo>
                      <a:pt x="345" y="276"/>
                    </a:lnTo>
                    <a:lnTo>
                      <a:pt x="339" y="281"/>
                    </a:lnTo>
                    <a:lnTo>
                      <a:pt x="338" y="282"/>
                    </a:lnTo>
                    <a:lnTo>
                      <a:pt x="337" y="283"/>
                    </a:lnTo>
                    <a:lnTo>
                      <a:pt x="336" y="285"/>
                    </a:lnTo>
                    <a:lnTo>
                      <a:pt x="336" y="287"/>
                    </a:lnTo>
                    <a:lnTo>
                      <a:pt x="336" y="291"/>
                    </a:lnTo>
                    <a:lnTo>
                      <a:pt x="335" y="294"/>
                    </a:lnTo>
                    <a:lnTo>
                      <a:pt x="333" y="295"/>
                    </a:lnTo>
                    <a:lnTo>
                      <a:pt x="332" y="296"/>
                    </a:lnTo>
                    <a:lnTo>
                      <a:pt x="331" y="298"/>
                    </a:lnTo>
                    <a:lnTo>
                      <a:pt x="329" y="299"/>
                    </a:lnTo>
                    <a:lnTo>
                      <a:pt x="326" y="300"/>
                    </a:lnTo>
                    <a:lnTo>
                      <a:pt x="324" y="303"/>
                    </a:lnTo>
                    <a:lnTo>
                      <a:pt x="321" y="307"/>
                    </a:lnTo>
                    <a:lnTo>
                      <a:pt x="319" y="314"/>
                    </a:lnTo>
                    <a:lnTo>
                      <a:pt x="316" y="322"/>
                    </a:lnTo>
                    <a:lnTo>
                      <a:pt x="314" y="326"/>
                    </a:lnTo>
                    <a:lnTo>
                      <a:pt x="323" y="331"/>
                    </a:lnTo>
                    <a:lnTo>
                      <a:pt x="332" y="336"/>
                    </a:lnTo>
                    <a:lnTo>
                      <a:pt x="336" y="337"/>
                    </a:lnTo>
                    <a:lnTo>
                      <a:pt x="340" y="340"/>
                    </a:lnTo>
                    <a:lnTo>
                      <a:pt x="343" y="343"/>
                    </a:lnTo>
                    <a:lnTo>
                      <a:pt x="347" y="346"/>
                    </a:lnTo>
                    <a:lnTo>
                      <a:pt x="350" y="349"/>
                    </a:lnTo>
                    <a:lnTo>
                      <a:pt x="352" y="352"/>
                    </a:lnTo>
                    <a:lnTo>
                      <a:pt x="355" y="356"/>
                    </a:lnTo>
                    <a:lnTo>
                      <a:pt x="356" y="361"/>
                    </a:lnTo>
                    <a:lnTo>
                      <a:pt x="358" y="365"/>
                    </a:lnTo>
                    <a:lnTo>
                      <a:pt x="360" y="371"/>
                    </a:lnTo>
                    <a:lnTo>
                      <a:pt x="360" y="376"/>
                    </a:lnTo>
                    <a:lnTo>
                      <a:pt x="360" y="383"/>
                    </a:lnTo>
                    <a:lnTo>
                      <a:pt x="358" y="384"/>
                    </a:lnTo>
                    <a:lnTo>
                      <a:pt x="356" y="387"/>
                    </a:lnTo>
                    <a:lnTo>
                      <a:pt x="354" y="389"/>
                    </a:lnTo>
                    <a:lnTo>
                      <a:pt x="352" y="391"/>
                    </a:lnTo>
                    <a:lnTo>
                      <a:pt x="350" y="396"/>
                    </a:lnTo>
                    <a:lnTo>
                      <a:pt x="346" y="400"/>
                    </a:lnTo>
                    <a:lnTo>
                      <a:pt x="342" y="401"/>
                    </a:lnTo>
                    <a:lnTo>
                      <a:pt x="337" y="402"/>
                    </a:lnTo>
                    <a:lnTo>
                      <a:pt x="334" y="407"/>
                    </a:lnTo>
                    <a:lnTo>
                      <a:pt x="330" y="412"/>
                    </a:lnTo>
                    <a:lnTo>
                      <a:pt x="328" y="412"/>
                    </a:lnTo>
                    <a:lnTo>
                      <a:pt x="326" y="413"/>
                    </a:lnTo>
                    <a:lnTo>
                      <a:pt x="324" y="414"/>
                    </a:lnTo>
                    <a:lnTo>
                      <a:pt x="322" y="415"/>
                    </a:lnTo>
                    <a:lnTo>
                      <a:pt x="317" y="416"/>
                    </a:lnTo>
                    <a:lnTo>
                      <a:pt x="313" y="418"/>
                    </a:lnTo>
                    <a:lnTo>
                      <a:pt x="309" y="423"/>
                    </a:lnTo>
                    <a:lnTo>
                      <a:pt x="306" y="428"/>
                    </a:lnTo>
                    <a:lnTo>
                      <a:pt x="300" y="430"/>
                    </a:lnTo>
                    <a:lnTo>
                      <a:pt x="296" y="433"/>
                    </a:lnTo>
                    <a:lnTo>
                      <a:pt x="292" y="434"/>
                    </a:lnTo>
                    <a:lnTo>
                      <a:pt x="291" y="436"/>
                    </a:lnTo>
                    <a:lnTo>
                      <a:pt x="288" y="437"/>
                    </a:lnTo>
                    <a:lnTo>
                      <a:pt x="286" y="439"/>
                    </a:lnTo>
                    <a:lnTo>
                      <a:pt x="283" y="442"/>
                    </a:lnTo>
                    <a:lnTo>
                      <a:pt x="280" y="446"/>
                    </a:lnTo>
                    <a:lnTo>
                      <a:pt x="279" y="448"/>
                    </a:lnTo>
                    <a:lnTo>
                      <a:pt x="277" y="450"/>
                    </a:lnTo>
                    <a:lnTo>
                      <a:pt x="276" y="452"/>
                    </a:lnTo>
                    <a:lnTo>
                      <a:pt x="274" y="452"/>
                    </a:lnTo>
                    <a:lnTo>
                      <a:pt x="272" y="453"/>
                    </a:lnTo>
                    <a:lnTo>
                      <a:pt x="268" y="453"/>
                    </a:lnTo>
                    <a:lnTo>
                      <a:pt x="266" y="456"/>
                    </a:lnTo>
                    <a:lnTo>
                      <a:pt x="263" y="460"/>
                    </a:lnTo>
                    <a:lnTo>
                      <a:pt x="262" y="462"/>
                    </a:lnTo>
                    <a:lnTo>
                      <a:pt x="261" y="464"/>
                    </a:lnTo>
                    <a:lnTo>
                      <a:pt x="259" y="465"/>
                    </a:lnTo>
                    <a:lnTo>
                      <a:pt x="258" y="467"/>
                    </a:lnTo>
                    <a:lnTo>
                      <a:pt x="254" y="468"/>
                    </a:lnTo>
                    <a:lnTo>
                      <a:pt x="251" y="469"/>
                    </a:lnTo>
                    <a:lnTo>
                      <a:pt x="250" y="470"/>
                    </a:lnTo>
                    <a:lnTo>
                      <a:pt x="248" y="472"/>
                    </a:lnTo>
                    <a:lnTo>
                      <a:pt x="247" y="475"/>
                    </a:lnTo>
                    <a:lnTo>
                      <a:pt x="244" y="476"/>
                    </a:lnTo>
                    <a:lnTo>
                      <a:pt x="243" y="478"/>
                    </a:lnTo>
                    <a:lnTo>
                      <a:pt x="240" y="480"/>
                    </a:lnTo>
                    <a:lnTo>
                      <a:pt x="235" y="482"/>
                    </a:lnTo>
                    <a:lnTo>
                      <a:pt x="231" y="484"/>
                    </a:lnTo>
                    <a:lnTo>
                      <a:pt x="229" y="486"/>
                    </a:lnTo>
                    <a:lnTo>
                      <a:pt x="227" y="488"/>
                    </a:lnTo>
                    <a:lnTo>
                      <a:pt x="225" y="489"/>
                    </a:lnTo>
                    <a:lnTo>
                      <a:pt x="223" y="492"/>
                    </a:lnTo>
                    <a:lnTo>
                      <a:pt x="222" y="494"/>
                    </a:lnTo>
                    <a:lnTo>
                      <a:pt x="221" y="496"/>
                    </a:lnTo>
                    <a:lnTo>
                      <a:pt x="221" y="500"/>
                    </a:lnTo>
                    <a:lnTo>
                      <a:pt x="221" y="504"/>
                    </a:lnTo>
                    <a:lnTo>
                      <a:pt x="222" y="504"/>
                    </a:lnTo>
                    <a:lnTo>
                      <a:pt x="224" y="504"/>
                    </a:lnTo>
                    <a:lnTo>
                      <a:pt x="225" y="504"/>
                    </a:lnTo>
                    <a:lnTo>
                      <a:pt x="227" y="504"/>
                    </a:lnTo>
                    <a:lnTo>
                      <a:pt x="229" y="504"/>
                    </a:lnTo>
                    <a:lnTo>
                      <a:pt x="232" y="504"/>
                    </a:lnTo>
                    <a:lnTo>
                      <a:pt x="239" y="502"/>
                    </a:lnTo>
                    <a:lnTo>
                      <a:pt x="246" y="500"/>
                    </a:lnTo>
                    <a:lnTo>
                      <a:pt x="259" y="494"/>
                    </a:lnTo>
                    <a:lnTo>
                      <a:pt x="267" y="490"/>
                    </a:lnTo>
                    <a:lnTo>
                      <a:pt x="272" y="489"/>
                    </a:lnTo>
                    <a:lnTo>
                      <a:pt x="276" y="488"/>
                    </a:lnTo>
                    <a:lnTo>
                      <a:pt x="280" y="488"/>
                    </a:lnTo>
                    <a:lnTo>
                      <a:pt x="284" y="488"/>
                    </a:lnTo>
                    <a:lnTo>
                      <a:pt x="287" y="487"/>
                    </a:lnTo>
                    <a:lnTo>
                      <a:pt x="290" y="485"/>
                    </a:lnTo>
                    <a:lnTo>
                      <a:pt x="292" y="485"/>
                    </a:lnTo>
                    <a:lnTo>
                      <a:pt x="296" y="484"/>
                    </a:lnTo>
                    <a:lnTo>
                      <a:pt x="298" y="484"/>
                    </a:lnTo>
                    <a:lnTo>
                      <a:pt x="301" y="484"/>
                    </a:lnTo>
                    <a:lnTo>
                      <a:pt x="304" y="484"/>
                    </a:lnTo>
                    <a:lnTo>
                      <a:pt x="306" y="484"/>
                    </a:lnTo>
                    <a:lnTo>
                      <a:pt x="308" y="485"/>
                    </a:lnTo>
                    <a:lnTo>
                      <a:pt x="311" y="485"/>
                    </a:lnTo>
                    <a:lnTo>
                      <a:pt x="313" y="486"/>
                    </a:lnTo>
                    <a:lnTo>
                      <a:pt x="315" y="487"/>
                    </a:lnTo>
                    <a:lnTo>
                      <a:pt x="320" y="489"/>
                    </a:lnTo>
                    <a:lnTo>
                      <a:pt x="323" y="492"/>
                    </a:lnTo>
                    <a:lnTo>
                      <a:pt x="327" y="495"/>
                    </a:lnTo>
                    <a:lnTo>
                      <a:pt x="330" y="499"/>
                    </a:lnTo>
                    <a:lnTo>
                      <a:pt x="332" y="502"/>
                    </a:lnTo>
                    <a:lnTo>
                      <a:pt x="335" y="506"/>
                    </a:lnTo>
                    <a:lnTo>
                      <a:pt x="337" y="511"/>
                    </a:lnTo>
                    <a:lnTo>
                      <a:pt x="339" y="515"/>
                    </a:lnTo>
                    <a:lnTo>
                      <a:pt x="340" y="520"/>
                    </a:lnTo>
                    <a:lnTo>
                      <a:pt x="342" y="524"/>
                    </a:lnTo>
                    <a:lnTo>
                      <a:pt x="338" y="528"/>
                    </a:lnTo>
                    <a:lnTo>
                      <a:pt x="335" y="532"/>
                    </a:lnTo>
                    <a:lnTo>
                      <a:pt x="332" y="532"/>
                    </a:lnTo>
                    <a:lnTo>
                      <a:pt x="328" y="532"/>
                    </a:lnTo>
                    <a:lnTo>
                      <a:pt x="326" y="532"/>
                    </a:lnTo>
                    <a:lnTo>
                      <a:pt x="323" y="532"/>
                    </a:lnTo>
                    <a:lnTo>
                      <a:pt x="319" y="533"/>
                    </a:lnTo>
                    <a:lnTo>
                      <a:pt x="315" y="536"/>
                    </a:lnTo>
                    <a:lnTo>
                      <a:pt x="311" y="539"/>
                    </a:lnTo>
                    <a:lnTo>
                      <a:pt x="307" y="541"/>
                    </a:lnTo>
                    <a:lnTo>
                      <a:pt x="304" y="541"/>
                    </a:lnTo>
                    <a:lnTo>
                      <a:pt x="302" y="541"/>
                    </a:lnTo>
                    <a:lnTo>
                      <a:pt x="300" y="542"/>
                    </a:lnTo>
                    <a:lnTo>
                      <a:pt x="297" y="542"/>
                    </a:lnTo>
                    <a:lnTo>
                      <a:pt x="296" y="542"/>
                    </a:lnTo>
                    <a:lnTo>
                      <a:pt x="293" y="542"/>
                    </a:lnTo>
                    <a:lnTo>
                      <a:pt x="292" y="542"/>
                    </a:lnTo>
                    <a:lnTo>
                      <a:pt x="290" y="543"/>
                    </a:lnTo>
                    <a:lnTo>
                      <a:pt x="290" y="544"/>
                    </a:lnTo>
                    <a:lnTo>
                      <a:pt x="290" y="545"/>
                    </a:lnTo>
                    <a:lnTo>
                      <a:pt x="289" y="546"/>
                    </a:lnTo>
                    <a:lnTo>
                      <a:pt x="288" y="548"/>
                    </a:lnTo>
                    <a:lnTo>
                      <a:pt x="285" y="550"/>
                    </a:lnTo>
                    <a:lnTo>
                      <a:pt x="282" y="553"/>
                    </a:lnTo>
                    <a:lnTo>
                      <a:pt x="278" y="556"/>
                    </a:lnTo>
                    <a:lnTo>
                      <a:pt x="274" y="558"/>
                    </a:lnTo>
                    <a:lnTo>
                      <a:pt x="271" y="559"/>
                    </a:lnTo>
                    <a:lnTo>
                      <a:pt x="267" y="560"/>
                    </a:lnTo>
                    <a:lnTo>
                      <a:pt x="267" y="559"/>
                    </a:lnTo>
                    <a:lnTo>
                      <a:pt x="267" y="558"/>
                    </a:lnTo>
                    <a:lnTo>
                      <a:pt x="264" y="556"/>
                    </a:lnTo>
                    <a:lnTo>
                      <a:pt x="261" y="552"/>
                    </a:lnTo>
                    <a:lnTo>
                      <a:pt x="260" y="551"/>
                    </a:lnTo>
                    <a:lnTo>
                      <a:pt x="260" y="549"/>
                    </a:lnTo>
                    <a:lnTo>
                      <a:pt x="260" y="548"/>
                    </a:lnTo>
                    <a:lnTo>
                      <a:pt x="261" y="546"/>
                    </a:lnTo>
                    <a:lnTo>
                      <a:pt x="261" y="545"/>
                    </a:lnTo>
                    <a:lnTo>
                      <a:pt x="261" y="544"/>
                    </a:lnTo>
                    <a:lnTo>
                      <a:pt x="261" y="542"/>
                    </a:lnTo>
                    <a:lnTo>
                      <a:pt x="260" y="541"/>
                    </a:lnTo>
                    <a:lnTo>
                      <a:pt x="255" y="541"/>
                    </a:lnTo>
                    <a:lnTo>
                      <a:pt x="248" y="541"/>
                    </a:lnTo>
                    <a:lnTo>
                      <a:pt x="243" y="541"/>
                    </a:lnTo>
                    <a:lnTo>
                      <a:pt x="237" y="541"/>
                    </a:lnTo>
                    <a:lnTo>
                      <a:pt x="235" y="543"/>
                    </a:lnTo>
                    <a:lnTo>
                      <a:pt x="235" y="546"/>
                    </a:lnTo>
                    <a:lnTo>
                      <a:pt x="235" y="548"/>
                    </a:lnTo>
                    <a:lnTo>
                      <a:pt x="235" y="551"/>
                    </a:lnTo>
                    <a:lnTo>
                      <a:pt x="235" y="553"/>
                    </a:lnTo>
                    <a:lnTo>
                      <a:pt x="235" y="556"/>
                    </a:lnTo>
                    <a:lnTo>
                      <a:pt x="236" y="561"/>
                    </a:lnTo>
                    <a:lnTo>
                      <a:pt x="239" y="567"/>
                    </a:lnTo>
                    <a:lnTo>
                      <a:pt x="243" y="576"/>
                    </a:lnTo>
                    <a:lnTo>
                      <a:pt x="247" y="586"/>
                    </a:lnTo>
                    <a:lnTo>
                      <a:pt x="247" y="589"/>
                    </a:lnTo>
                    <a:lnTo>
                      <a:pt x="248" y="593"/>
                    </a:lnTo>
                    <a:lnTo>
                      <a:pt x="248" y="596"/>
                    </a:lnTo>
                    <a:lnTo>
                      <a:pt x="248" y="600"/>
                    </a:lnTo>
                    <a:lnTo>
                      <a:pt x="248" y="603"/>
                    </a:lnTo>
                    <a:lnTo>
                      <a:pt x="249" y="606"/>
                    </a:lnTo>
                    <a:lnTo>
                      <a:pt x="250" y="609"/>
                    </a:lnTo>
                    <a:lnTo>
                      <a:pt x="251" y="613"/>
                    </a:lnTo>
                    <a:lnTo>
                      <a:pt x="253" y="616"/>
                    </a:lnTo>
                    <a:lnTo>
                      <a:pt x="255" y="618"/>
                    </a:lnTo>
                    <a:lnTo>
                      <a:pt x="256" y="620"/>
                    </a:lnTo>
                    <a:lnTo>
                      <a:pt x="257" y="622"/>
                    </a:lnTo>
                    <a:lnTo>
                      <a:pt x="257" y="624"/>
                    </a:lnTo>
                    <a:lnTo>
                      <a:pt x="257" y="625"/>
                    </a:lnTo>
                    <a:lnTo>
                      <a:pt x="257" y="628"/>
                    </a:lnTo>
                    <a:lnTo>
                      <a:pt x="257" y="629"/>
                    </a:lnTo>
                    <a:lnTo>
                      <a:pt x="257" y="632"/>
                    </a:lnTo>
                    <a:lnTo>
                      <a:pt x="258" y="634"/>
                    </a:lnTo>
                    <a:lnTo>
                      <a:pt x="261" y="639"/>
                    </a:lnTo>
                    <a:lnTo>
                      <a:pt x="263" y="643"/>
                    </a:lnTo>
                    <a:lnTo>
                      <a:pt x="265" y="645"/>
                    </a:lnTo>
                    <a:lnTo>
                      <a:pt x="265" y="648"/>
                    </a:lnTo>
                    <a:lnTo>
                      <a:pt x="266" y="652"/>
                    </a:lnTo>
                    <a:lnTo>
                      <a:pt x="266" y="657"/>
                    </a:lnTo>
                    <a:lnTo>
                      <a:pt x="266" y="668"/>
                    </a:lnTo>
                    <a:lnTo>
                      <a:pt x="265" y="679"/>
                    </a:lnTo>
                    <a:lnTo>
                      <a:pt x="263" y="691"/>
                    </a:lnTo>
                    <a:lnTo>
                      <a:pt x="263" y="700"/>
                    </a:lnTo>
                    <a:lnTo>
                      <a:pt x="261" y="708"/>
                    </a:lnTo>
                    <a:lnTo>
                      <a:pt x="260" y="713"/>
                    </a:lnTo>
                    <a:lnTo>
                      <a:pt x="259" y="716"/>
                    </a:lnTo>
                    <a:lnTo>
                      <a:pt x="259" y="720"/>
                    </a:lnTo>
                    <a:lnTo>
                      <a:pt x="259" y="723"/>
                    </a:lnTo>
                    <a:lnTo>
                      <a:pt x="259" y="727"/>
                    </a:lnTo>
                    <a:lnTo>
                      <a:pt x="258" y="732"/>
                    </a:lnTo>
                    <a:lnTo>
                      <a:pt x="258" y="739"/>
                    </a:lnTo>
                    <a:lnTo>
                      <a:pt x="258" y="741"/>
                    </a:lnTo>
                    <a:lnTo>
                      <a:pt x="257" y="744"/>
                    </a:lnTo>
                    <a:lnTo>
                      <a:pt x="257" y="747"/>
                    </a:lnTo>
                    <a:lnTo>
                      <a:pt x="256" y="749"/>
                    </a:lnTo>
                    <a:lnTo>
                      <a:pt x="255" y="752"/>
                    </a:lnTo>
                    <a:lnTo>
                      <a:pt x="254" y="754"/>
                    </a:lnTo>
                    <a:lnTo>
                      <a:pt x="251" y="756"/>
                    </a:lnTo>
                    <a:lnTo>
                      <a:pt x="249" y="758"/>
                    </a:lnTo>
                    <a:lnTo>
                      <a:pt x="247" y="760"/>
                    </a:lnTo>
                    <a:lnTo>
                      <a:pt x="245" y="760"/>
                    </a:lnTo>
                    <a:lnTo>
                      <a:pt x="243" y="762"/>
                    </a:lnTo>
                    <a:lnTo>
                      <a:pt x="239" y="763"/>
                    </a:lnTo>
                    <a:lnTo>
                      <a:pt x="236" y="764"/>
                    </a:lnTo>
                    <a:lnTo>
                      <a:pt x="233" y="764"/>
                    </a:lnTo>
                    <a:lnTo>
                      <a:pt x="230" y="764"/>
                    </a:lnTo>
                    <a:lnTo>
                      <a:pt x="226" y="764"/>
                    </a:lnTo>
                    <a:lnTo>
                      <a:pt x="223" y="763"/>
                    </a:lnTo>
                    <a:lnTo>
                      <a:pt x="219" y="763"/>
                    </a:lnTo>
                    <a:lnTo>
                      <a:pt x="216" y="762"/>
                    </a:lnTo>
                    <a:lnTo>
                      <a:pt x="213" y="761"/>
                    </a:lnTo>
                    <a:lnTo>
                      <a:pt x="210" y="760"/>
                    </a:lnTo>
                    <a:lnTo>
                      <a:pt x="207" y="760"/>
                    </a:lnTo>
                    <a:lnTo>
                      <a:pt x="205" y="758"/>
                    </a:lnTo>
                    <a:lnTo>
                      <a:pt x="203" y="757"/>
                    </a:lnTo>
                    <a:lnTo>
                      <a:pt x="201" y="756"/>
                    </a:lnTo>
                    <a:lnTo>
                      <a:pt x="200" y="754"/>
                    </a:lnTo>
                    <a:lnTo>
                      <a:pt x="199" y="752"/>
                    </a:lnTo>
                    <a:lnTo>
                      <a:pt x="197" y="751"/>
                    </a:lnTo>
                    <a:lnTo>
                      <a:pt x="196" y="749"/>
                    </a:lnTo>
                    <a:lnTo>
                      <a:pt x="195" y="748"/>
                    </a:lnTo>
                    <a:lnTo>
                      <a:pt x="193" y="746"/>
                    </a:lnTo>
                    <a:lnTo>
                      <a:pt x="191" y="745"/>
                    </a:lnTo>
                    <a:lnTo>
                      <a:pt x="187" y="744"/>
                    </a:lnTo>
                    <a:lnTo>
                      <a:pt x="182" y="742"/>
                    </a:lnTo>
                    <a:lnTo>
                      <a:pt x="177" y="740"/>
                    </a:lnTo>
                    <a:lnTo>
                      <a:pt x="172" y="740"/>
                    </a:lnTo>
                    <a:lnTo>
                      <a:pt x="168" y="738"/>
                    </a:lnTo>
                    <a:lnTo>
                      <a:pt x="163" y="736"/>
                    </a:lnTo>
                    <a:lnTo>
                      <a:pt x="162" y="736"/>
                    </a:lnTo>
                    <a:lnTo>
                      <a:pt x="159" y="734"/>
                    </a:lnTo>
                    <a:lnTo>
                      <a:pt x="158" y="733"/>
                    </a:lnTo>
                    <a:lnTo>
                      <a:pt x="156" y="732"/>
                    </a:lnTo>
                    <a:lnTo>
                      <a:pt x="151" y="728"/>
                    </a:lnTo>
                    <a:lnTo>
                      <a:pt x="146" y="724"/>
                    </a:lnTo>
                    <a:lnTo>
                      <a:pt x="144" y="723"/>
                    </a:lnTo>
                    <a:lnTo>
                      <a:pt x="143" y="721"/>
                    </a:lnTo>
                    <a:lnTo>
                      <a:pt x="143" y="720"/>
                    </a:lnTo>
                    <a:lnTo>
                      <a:pt x="142" y="719"/>
                    </a:lnTo>
                    <a:lnTo>
                      <a:pt x="142" y="717"/>
                    </a:lnTo>
                    <a:lnTo>
                      <a:pt x="142" y="716"/>
                    </a:lnTo>
                    <a:lnTo>
                      <a:pt x="143" y="716"/>
                    </a:lnTo>
                    <a:lnTo>
                      <a:pt x="144" y="714"/>
                    </a:lnTo>
                    <a:lnTo>
                      <a:pt x="145" y="713"/>
                    </a:lnTo>
                    <a:lnTo>
                      <a:pt x="147" y="712"/>
                    </a:lnTo>
                    <a:lnTo>
                      <a:pt x="149" y="712"/>
                    </a:lnTo>
                    <a:lnTo>
                      <a:pt x="151" y="711"/>
                    </a:lnTo>
                    <a:lnTo>
                      <a:pt x="159" y="709"/>
                    </a:lnTo>
                    <a:lnTo>
                      <a:pt x="166" y="708"/>
                    </a:lnTo>
                    <a:lnTo>
                      <a:pt x="179" y="706"/>
                    </a:lnTo>
                    <a:lnTo>
                      <a:pt x="188" y="705"/>
                    </a:lnTo>
                    <a:lnTo>
                      <a:pt x="191" y="705"/>
                    </a:lnTo>
                    <a:lnTo>
                      <a:pt x="195" y="705"/>
                    </a:lnTo>
                    <a:lnTo>
                      <a:pt x="199" y="705"/>
                    </a:lnTo>
                    <a:lnTo>
                      <a:pt x="202" y="705"/>
                    </a:lnTo>
                    <a:lnTo>
                      <a:pt x="203" y="704"/>
                    </a:lnTo>
                    <a:lnTo>
                      <a:pt x="206" y="702"/>
                    </a:lnTo>
                    <a:lnTo>
                      <a:pt x="207" y="700"/>
                    </a:lnTo>
                    <a:lnTo>
                      <a:pt x="210" y="697"/>
                    </a:lnTo>
                    <a:lnTo>
                      <a:pt x="212" y="695"/>
                    </a:lnTo>
                    <a:lnTo>
                      <a:pt x="214" y="693"/>
                    </a:lnTo>
                    <a:lnTo>
                      <a:pt x="215" y="692"/>
                    </a:lnTo>
                    <a:lnTo>
                      <a:pt x="217" y="692"/>
                    </a:lnTo>
                    <a:lnTo>
                      <a:pt x="217" y="688"/>
                    </a:lnTo>
                    <a:lnTo>
                      <a:pt x="217" y="684"/>
                    </a:lnTo>
                    <a:lnTo>
                      <a:pt x="218" y="679"/>
                    </a:lnTo>
                    <a:lnTo>
                      <a:pt x="219" y="675"/>
                    </a:lnTo>
                    <a:lnTo>
                      <a:pt x="221" y="665"/>
                    </a:lnTo>
                    <a:lnTo>
                      <a:pt x="223" y="657"/>
                    </a:lnTo>
                    <a:lnTo>
                      <a:pt x="223" y="655"/>
                    </a:lnTo>
                    <a:lnTo>
                      <a:pt x="224" y="653"/>
                    </a:lnTo>
                    <a:lnTo>
                      <a:pt x="224" y="652"/>
                    </a:lnTo>
                    <a:lnTo>
                      <a:pt x="224" y="649"/>
                    </a:lnTo>
                    <a:lnTo>
                      <a:pt x="223" y="647"/>
                    </a:lnTo>
                    <a:lnTo>
                      <a:pt x="222" y="644"/>
                    </a:lnTo>
                    <a:lnTo>
                      <a:pt x="219" y="638"/>
                    </a:lnTo>
                    <a:lnTo>
                      <a:pt x="217" y="634"/>
                    </a:lnTo>
                    <a:lnTo>
                      <a:pt x="217" y="628"/>
                    </a:lnTo>
                    <a:lnTo>
                      <a:pt x="217" y="622"/>
                    </a:lnTo>
                    <a:lnTo>
                      <a:pt x="217" y="616"/>
                    </a:lnTo>
                    <a:lnTo>
                      <a:pt x="217" y="611"/>
                    </a:lnTo>
                    <a:lnTo>
                      <a:pt x="214" y="602"/>
                    </a:lnTo>
                    <a:lnTo>
                      <a:pt x="211" y="592"/>
                    </a:lnTo>
                    <a:lnTo>
                      <a:pt x="211" y="587"/>
                    </a:lnTo>
                    <a:lnTo>
                      <a:pt x="209" y="582"/>
                    </a:lnTo>
                    <a:lnTo>
                      <a:pt x="208" y="578"/>
                    </a:lnTo>
                    <a:lnTo>
                      <a:pt x="207" y="574"/>
                    </a:lnTo>
                    <a:lnTo>
                      <a:pt x="201" y="573"/>
                    </a:lnTo>
                    <a:lnTo>
                      <a:pt x="196" y="573"/>
                    </a:lnTo>
                    <a:lnTo>
                      <a:pt x="191" y="574"/>
                    </a:lnTo>
                    <a:lnTo>
                      <a:pt x="186" y="575"/>
                    </a:lnTo>
                    <a:lnTo>
                      <a:pt x="181" y="576"/>
                    </a:lnTo>
                    <a:lnTo>
                      <a:pt x="178" y="576"/>
                    </a:lnTo>
                    <a:lnTo>
                      <a:pt x="174" y="578"/>
                    </a:lnTo>
                    <a:lnTo>
                      <a:pt x="170" y="580"/>
                    </a:lnTo>
                    <a:lnTo>
                      <a:pt x="163" y="584"/>
                    </a:lnTo>
                    <a:lnTo>
                      <a:pt x="155" y="589"/>
                    </a:lnTo>
                    <a:lnTo>
                      <a:pt x="149" y="594"/>
                    </a:lnTo>
                    <a:lnTo>
                      <a:pt x="143" y="599"/>
                    </a:lnTo>
                    <a:lnTo>
                      <a:pt x="140" y="600"/>
                    </a:lnTo>
                    <a:lnTo>
                      <a:pt x="138" y="600"/>
                    </a:lnTo>
                    <a:lnTo>
                      <a:pt x="135" y="601"/>
                    </a:lnTo>
                    <a:lnTo>
                      <a:pt x="133" y="602"/>
                    </a:lnTo>
                    <a:lnTo>
                      <a:pt x="131" y="602"/>
                    </a:lnTo>
                    <a:lnTo>
                      <a:pt x="128" y="603"/>
                    </a:lnTo>
                    <a:lnTo>
                      <a:pt x="126" y="604"/>
                    </a:lnTo>
                    <a:lnTo>
                      <a:pt x="123" y="605"/>
                    </a:lnTo>
                    <a:lnTo>
                      <a:pt x="119" y="609"/>
                    </a:lnTo>
                    <a:lnTo>
                      <a:pt x="115" y="612"/>
                    </a:lnTo>
                    <a:lnTo>
                      <a:pt x="108" y="616"/>
                    </a:lnTo>
                    <a:lnTo>
                      <a:pt x="102" y="620"/>
                    </a:lnTo>
                    <a:lnTo>
                      <a:pt x="95" y="624"/>
                    </a:lnTo>
                    <a:lnTo>
                      <a:pt x="87" y="628"/>
                    </a:lnTo>
                    <a:lnTo>
                      <a:pt x="79" y="631"/>
                    </a:lnTo>
                    <a:lnTo>
                      <a:pt x="71" y="634"/>
                    </a:lnTo>
                    <a:lnTo>
                      <a:pt x="62" y="637"/>
                    </a:lnTo>
                    <a:lnTo>
                      <a:pt x="54" y="640"/>
                    </a:lnTo>
                    <a:lnTo>
                      <a:pt x="45" y="641"/>
                    </a:lnTo>
                    <a:lnTo>
                      <a:pt x="36" y="642"/>
                    </a:lnTo>
                    <a:lnTo>
                      <a:pt x="32" y="643"/>
                    </a:lnTo>
                    <a:lnTo>
                      <a:pt x="28" y="643"/>
                    </a:lnTo>
                    <a:lnTo>
                      <a:pt x="24" y="643"/>
                    </a:lnTo>
                    <a:lnTo>
                      <a:pt x="20" y="643"/>
                    </a:lnTo>
                    <a:lnTo>
                      <a:pt x="16" y="642"/>
                    </a:lnTo>
                    <a:lnTo>
                      <a:pt x="13" y="641"/>
                    </a:lnTo>
                    <a:lnTo>
                      <a:pt x="9" y="641"/>
                    </a:lnTo>
                    <a:lnTo>
                      <a:pt x="5" y="640"/>
                    </a:lnTo>
                    <a:lnTo>
                      <a:pt x="3" y="636"/>
                    </a:lnTo>
                    <a:lnTo>
                      <a:pt x="3" y="633"/>
                    </a:lnTo>
                    <a:lnTo>
                      <a:pt x="2" y="632"/>
                    </a:lnTo>
                    <a:lnTo>
                      <a:pt x="1" y="629"/>
                    </a:lnTo>
                    <a:lnTo>
                      <a:pt x="1" y="628"/>
                    </a:lnTo>
                    <a:lnTo>
                      <a:pt x="0" y="625"/>
                    </a:lnTo>
                    <a:lnTo>
                      <a:pt x="3" y="622"/>
                    </a:lnTo>
                    <a:lnTo>
                      <a:pt x="5" y="618"/>
                    </a:lnTo>
                    <a:lnTo>
                      <a:pt x="7" y="615"/>
                    </a:lnTo>
                    <a:lnTo>
                      <a:pt x="10" y="611"/>
                    </a:lnTo>
                    <a:lnTo>
                      <a:pt x="15" y="610"/>
                    </a:lnTo>
                    <a:lnTo>
                      <a:pt x="21" y="608"/>
                    </a:lnTo>
                    <a:lnTo>
                      <a:pt x="27" y="606"/>
                    </a:lnTo>
                    <a:lnTo>
                      <a:pt x="32" y="603"/>
                    </a:lnTo>
                    <a:lnTo>
                      <a:pt x="37" y="600"/>
                    </a:lnTo>
                    <a:lnTo>
                      <a:pt x="42" y="597"/>
                    </a:lnTo>
                    <a:lnTo>
                      <a:pt x="47" y="595"/>
                    </a:lnTo>
                    <a:lnTo>
                      <a:pt x="51" y="592"/>
                    </a:lnTo>
                    <a:lnTo>
                      <a:pt x="53" y="591"/>
                    </a:lnTo>
                    <a:lnTo>
                      <a:pt x="55" y="590"/>
                    </a:lnTo>
                    <a:lnTo>
                      <a:pt x="57" y="589"/>
                    </a:lnTo>
                    <a:lnTo>
                      <a:pt x="59" y="589"/>
                    </a:lnTo>
                    <a:lnTo>
                      <a:pt x="62" y="589"/>
                    </a:lnTo>
                    <a:lnTo>
                      <a:pt x="64" y="589"/>
                    </a:lnTo>
                    <a:lnTo>
                      <a:pt x="67" y="588"/>
                    </a:lnTo>
                    <a:lnTo>
                      <a:pt x="68" y="588"/>
                    </a:lnTo>
                    <a:lnTo>
                      <a:pt x="73" y="584"/>
                    </a:lnTo>
                    <a:lnTo>
                      <a:pt x="78" y="579"/>
                    </a:lnTo>
                    <a:lnTo>
                      <a:pt x="83" y="575"/>
                    </a:lnTo>
                    <a:lnTo>
                      <a:pt x="87" y="572"/>
                    </a:lnTo>
                    <a:lnTo>
                      <a:pt x="93" y="568"/>
                    </a:lnTo>
                    <a:lnTo>
                      <a:pt x="99" y="566"/>
                    </a:lnTo>
                    <a:lnTo>
                      <a:pt x="105" y="564"/>
                    </a:lnTo>
                    <a:lnTo>
                      <a:pt x="111" y="561"/>
                    </a:lnTo>
                    <a:lnTo>
                      <a:pt x="117" y="560"/>
                    </a:lnTo>
                    <a:lnTo>
                      <a:pt x="123" y="557"/>
                    </a:lnTo>
                    <a:lnTo>
                      <a:pt x="129" y="555"/>
                    </a:lnTo>
                    <a:lnTo>
                      <a:pt x="135" y="552"/>
                    </a:lnTo>
                    <a:lnTo>
                      <a:pt x="136" y="550"/>
                    </a:lnTo>
                    <a:lnTo>
                      <a:pt x="138" y="548"/>
                    </a:lnTo>
                    <a:lnTo>
                      <a:pt x="139" y="547"/>
                    </a:lnTo>
                    <a:lnTo>
                      <a:pt x="141" y="545"/>
                    </a:lnTo>
                    <a:lnTo>
                      <a:pt x="143" y="541"/>
                    </a:lnTo>
                    <a:lnTo>
                      <a:pt x="147" y="539"/>
                    </a:lnTo>
                    <a:lnTo>
                      <a:pt x="151" y="536"/>
                    </a:lnTo>
                    <a:lnTo>
                      <a:pt x="156" y="534"/>
                    </a:lnTo>
                    <a:lnTo>
                      <a:pt x="163" y="532"/>
                    </a:lnTo>
                    <a:lnTo>
                      <a:pt x="170" y="529"/>
                    </a:lnTo>
                    <a:lnTo>
                      <a:pt x="176" y="526"/>
                    </a:lnTo>
                    <a:lnTo>
                      <a:pt x="183" y="524"/>
                    </a:lnTo>
                    <a:lnTo>
                      <a:pt x="185" y="523"/>
                    </a:lnTo>
                    <a:lnTo>
                      <a:pt x="187" y="521"/>
                    </a:lnTo>
                    <a:lnTo>
                      <a:pt x="189" y="520"/>
                    </a:lnTo>
                    <a:lnTo>
                      <a:pt x="191" y="518"/>
                    </a:lnTo>
                    <a:lnTo>
                      <a:pt x="191" y="516"/>
                    </a:lnTo>
                    <a:lnTo>
                      <a:pt x="191" y="514"/>
                    </a:lnTo>
                    <a:lnTo>
                      <a:pt x="191" y="512"/>
                    </a:lnTo>
                    <a:lnTo>
                      <a:pt x="191" y="509"/>
                    </a:lnTo>
                    <a:lnTo>
                      <a:pt x="192" y="507"/>
                    </a:lnTo>
                    <a:lnTo>
                      <a:pt x="192" y="504"/>
                    </a:lnTo>
                    <a:lnTo>
                      <a:pt x="192" y="502"/>
                    </a:lnTo>
                    <a:lnTo>
                      <a:pt x="193" y="500"/>
                    </a:lnTo>
                    <a:lnTo>
                      <a:pt x="194" y="498"/>
                    </a:lnTo>
                    <a:lnTo>
                      <a:pt x="195" y="496"/>
                    </a:lnTo>
                    <a:lnTo>
                      <a:pt x="196" y="496"/>
                    </a:lnTo>
                    <a:lnTo>
                      <a:pt x="197" y="494"/>
                    </a:lnTo>
                    <a:lnTo>
                      <a:pt x="199" y="492"/>
                    </a:lnTo>
                    <a:lnTo>
                      <a:pt x="203" y="490"/>
                    </a:lnTo>
                    <a:lnTo>
                      <a:pt x="206" y="488"/>
                    </a:lnTo>
                    <a:lnTo>
                      <a:pt x="208" y="487"/>
                    </a:lnTo>
                    <a:lnTo>
                      <a:pt x="211" y="484"/>
                    </a:lnTo>
                    <a:lnTo>
                      <a:pt x="213" y="483"/>
                    </a:lnTo>
                    <a:lnTo>
                      <a:pt x="218" y="476"/>
                    </a:lnTo>
                    <a:lnTo>
                      <a:pt x="222" y="469"/>
                    </a:lnTo>
                    <a:lnTo>
                      <a:pt x="226" y="464"/>
                    </a:lnTo>
                    <a:lnTo>
                      <a:pt x="231" y="457"/>
                    </a:lnTo>
                    <a:lnTo>
                      <a:pt x="234" y="454"/>
                    </a:lnTo>
                    <a:lnTo>
                      <a:pt x="236" y="452"/>
                    </a:lnTo>
                    <a:lnTo>
                      <a:pt x="239" y="449"/>
                    </a:lnTo>
                    <a:lnTo>
                      <a:pt x="243" y="447"/>
                    </a:lnTo>
                    <a:lnTo>
                      <a:pt x="249" y="442"/>
                    </a:lnTo>
                    <a:lnTo>
                      <a:pt x="255" y="437"/>
                    </a:lnTo>
                    <a:lnTo>
                      <a:pt x="262" y="432"/>
                    </a:lnTo>
                    <a:lnTo>
                      <a:pt x="267" y="426"/>
                    </a:lnTo>
                    <a:lnTo>
                      <a:pt x="270" y="424"/>
                    </a:lnTo>
                    <a:lnTo>
                      <a:pt x="272" y="420"/>
                    </a:lnTo>
                    <a:lnTo>
                      <a:pt x="275" y="417"/>
                    </a:lnTo>
                    <a:lnTo>
                      <a:pt x="276" y="413"/>
                    </a:lnTo>
                    <a:lnTo>
                      <a:pt x="276" y="408"/>
                    </a:lnTo>
                    <a:lnTo>
                      <a:pt x="276" y="404"/>
                    </a:lnTo>
                    <a:lnTo>
                      <a:pt x="272" y="403"/>
                    </a:lnTo>
                    <a:lnTo>
                      <a:pt x="267" y="402"/>
                    </a:lnTo>
                    <a:lnTo>
                      <a:pt x="263" y="402"/>
                    </a:lnTo>
                    <a:lnTo>
                      <a:pt x="256" y="402"/>
                    </a:lnTo>
                    <a:lnTo>
                      <a:pt x="256" y="402"/>
                    </a:lnTo>
                    <a:lnTo>
                      <a:pt x="255" y="402"/>
                    </a:lnTo>
                    <a:lnTo>
                      <a:pt x="253" y="405"/>
                    </a:lnTo>
                    <a:lnTo>
                      <a:pt x="250" y="408"/>
                    </a:lnTo>
                    <a:lnTo>
                      <a:pt x="247" y="411"/>
                    </a:lnTo>
                    <a:lnTo>
                      <a:pt x="244" y="413"/>
                    </a:lnTo>
                    <a:lnTo>
                      <a:pt x="241" y="413"/>
                    </a:lnTo>
                    <a:lnTo>
                      <a:pt x="238" y="413"/>
                    </a:lnTo>
                    <a:lnTo>
                      <a:pt x="235" y="413"/>
                    </a:lnTo>
                    <a:lnTo>
                      <a:pt x="231" y="413"/>
                    </a:lnTo>
                    <a:lnTo>
                      <a:pt x="225" y="416"/>
                    </a:lnTo>
                    <a:lnTo>
                      <a:pt x="218" y="420"/>
                    </a:lnTo>
                    <a:lnTo>
                      <a:pt x="211" y="424"/>
                    </a:lnTo>
                    <a:lnTo>
                      <a:pt x="205" y="428"/>
                    </a:lnTo>
                    <a:lnTo>
                      <a:pt x="203" y="428"/>
                    </a:lnTo>
                    <a:lnTo>
                      <a:pt x="200" y="428"/>
                    </a:lnTo>
                    <a:lnTo>
                      <a:pt x="198" y="429"/>
                    </a:lnTo>
                    <a:lnTo>
                      <a:pt x="196" y="429"/>
                    </a:lnTo>
                    <a:lnTo>
                      <a:pt x="194" y="429"/>
                    </a:lnTo>
                    <a:lnTo>
                      <a:pt x="192" y="430"/>
                    </a:lnTo>
                    <a:lnTo>
                      <a:pt x="190" y="430"/>
                    </a:lnTo>
                    <a:lnTo>
                      <a:pt x="188" y="432"/>
                    </a:lnTo>
                    <a:lnTo>
                      <a:pt x="186" y="434"/>
                    </a:lnTo>
                    <a:lnTo>
                      <a:pt x="183" y="437"/>
                    </a:lnTo>
                    <a:lnTo>
                      <a:pt x="181" y="440"/>
                    </a:lnTo>
                    <a:lnTo>
                      <a:pt x="179" y="443"/>
                    </a:lnTo>
                    <a:lnTo>
                      <a:pt x="176" y="445"/>
                    </a:lnTo>
                    <a:lnTo>
                      <a:pt x="174" y="448"/>
                    </a:lnTo>
                    <a:lnTo>
                      <a:pt x="171" y="451"/>
                    </a:lnTo>
                    <a:lnTo>
                      <a:pt x="167" y="452"/>
                    </a:lnTo>
                    <a:lnTo>
                      <a:pt x="163" y="452"/>
                    </a:lnTo>
                    <a:lnTo>
                      <a:pt x="157" y="452"/>
                    </a:lnTo>
                    <a:lnTo>
                      <a:pt x="151" y="452"/>
                    </a:lnTo>
                    <a:lnTo>
                      <a:pt x="147" y="452"/>
                    </a:lnTo>
                    <a:lnTo>
                      <a:pt x="142" y="454"/>
                    </a:lnTo>
                    <a:lnTo>
                      <a:pt x="136" y="456"/>
                    </a:lnTo>
                    <a:lnTo>
                      <a:pt x="133" y="456"/>
                    </a:lnTo>
                    <a:lnTo>
                      <a:pt x="131" y="456"/>
                    </a:lnTo>
                    <a:lnTo>
                      <a:pt x="127" y="456"/>
                    </a:lnTo>
                    <a:lnTo>
                      <a:pt x="125" y="456"/>
                    </a:lnTo>
                    <a:lnTo>
                      <a:pt x="122" y="456"/>
                    </a:lnTo>
                    <a:lnTo>
                      <a:pt x="120" y="456"/>
                    </a:lnTo>
                    <a:lnTo>
                      <a:pt x="118" y="455"/>
                    </a:lnTo>
                    <a:lnTo>
                      <a:pt x="115" y="453"/>
                    </a:lnTo>
                    <a:lnTo>
                      <a:pt x="114" y="452"/>
                    </a:lnTo>
                    <a:lnTo>
                      <a:pt x="113" y="449"/>
                    </a:lnTo>
                    <a:lnTo>
                      <a:pt x="112" y="447"/>
                    </a:lnTo>
                    <a:lnTo>
                      <a:pt x="111" y="443"/>
                    </a:lnTo>
                    <a:lnTo>
                      <a:pt x="122" y="439"/>
                    </a:lnTo>
                    <a:lnTo>
                      <a:pt x="132" y="435"/>
                    </a:lnTo>
                    <a:lnTo>
                      <a:pt x="142" y="430"/>
                    </a:lnTo>
                    <a:lnTo>
                      <a:pt x="151" y="425"/>
                    </a:lnTo>
                    <a:lnTo>
                      <a:pt x="161" y="420"/>
                    </a:lnTo>
                    <a:lnTo>
                      <a:pt x="171" y="415"/>
                    </a:lnTo>
                    <a:lnTo>
                      <a:pt x="179" y="409"/>
                    </a:lnTo>
                    <a:lnTo>
                      <a:pt x="188" y="404"/>
                    </a:lnTo>
                    <a:lnTo>
                      <a:pt x="191" y="403"/>
                    </a:lnTo>
                    <a:lnTo>
                      <a:pt x="192" y="402"/>
                    </a:lnTo>
                    <a:lnTo>
                      <a:pt x="195" y="402"/>
                    </a:lnTo>
                    <a:lnTo>
                      <a:pt x="198" y="401"/>
                    </a:lnTo>
                    <a:lnTo>
                      <a:pt x="200" y="401"/>
                    </a:lnTo>
                    <a:lnTo>
                      <a:pt x="202" y="400"/>
                    </a:lnTo>
                    <a:lnTo>
                      <a:pt x="204" y="400"/>
                    </a:lnTo>
                    <a:lnTo>
                      <a:pt x="207" y="399"/>
                    </a:lnTo>
                    <a:lnTo>
                      <a:pt x="213" y="395"/>
                    </a:lnTo>
                    <a:lnTo>
                      <a:pt x="219" y="389"/>
                    </a:lnTo>
                    <a:lnTo>
                      <a:pt x="222" y="387"/>
                    </a:lnTo>
                    <a:lnTo>
                      <a:pt x="226" y="384"/>
                    </a:lnTo>
                    <a:lnTo>
                      <a:pt x="229" y="383"/>
                    </a:lnTo>
                    <a:lnTo>
                      <a:pt x="232" y="380"/>
                    </a:lnTo>
                    <a:lnTo>
                      <a:pt x="235" y="380"/>
                    </a:lnTo>
                    <a:lnTo>
                      <a:pt x="239" y="380"/>
                    </a:lnTo>
                    <a:lnTo>
                      <a:pt x="241" y="379"/>
                    </a:lnTo>
                    <a:lnTo>
                      <a:pt x="244" y="378"/>
                    </a:lnTo>
                    <a:lnTo>
                      <a:pt x="250" y="376"/>
                    </a:lnTo>
                    <a:lnTo>
                      <a:pt x="255" y="372"/>
                    </a:lnTo>
                    <a:lnTo>
                      <a:pt x="259" y="368"/>
                    </a:lnTo>
                    <a:lnTo>
                      <a:pt x="265" y="364"/>
                    </a:lnTo>
                    <a:lnTo>
                      <a:pt x="267" y="364"/>
                    </a:lnTo>
                    <a:lnTo>
                      <a:pt x="268" y="363"/>
                    </a:lnTo>
                    <a:lnTo>
                      <a:pt x="271" y="363"/>
                    </a:lnTo>
                    <a:lnTo>
                      <a:pt x="273" y="363"/>
                    </a:lnTo>
                    <a:lnTo>
                      <a:pt x="276" y="362"/>
                    </a:lnTo>
                    <a:lnTo>
                      <a:pt x="277" y="361"/>
                    </a:lnTo>
                    <a:lnTo>
                      <a:pt x="280" y="361"/>
                    </a:lnTo>
                    <a:lnTo>
                      <a:pt x="280" y="360"/>
                    </a:lnTo>
                    <a:lnTo>
                      <a:pt x="283" y="357"/>
                    </a:lnTo>
                    <a:lnTo>
                      <a:pt x="284" y="353"/>
                    </a:lnTo>
                    <a:lnTo>
                      <a:pt x="285" y="349"/>
                    </a:lnTo>
                    <a:lnTo>
                      <a:pt x="287" y="344"/>
                    </a:lnTo>
                    <a:lnTo>
                      <a:pt x="288" y="336"/>
                    </a:lnTo>
                    <a:lnTo>
                      <a:pt x="290" y="328"/>
                    </a:lnTo>
                    <a:lnTo>
                      <a:pt x="290" y="327"/>
                    </a:lnTo>
                    <a:lnTo>
                      <a:pt x="290" y="325"/>
                    </a:lnTo>
                    <a:lnTo>
                      <a:pt x="292" y="324"/>
                    </a:lnTo>
                    <a:lnTo>
                      <a:pt x="292" y="323"/>
                    </a:lnTo>
                    <a:lnTo>
                      <a:pt x="293" y="321"/>
                    </a:lnTo>
                    <a:lnTo>
                      <a:pt x="294" y="320"/>
                    </a:lnTo>
                    <a:lnTo>
                      <a:pt x="295" y="317"/>
                    </a:lnTo>
                    <a:lnTo>
                      <a:pt x="296" y="313"/>
                    </a:lnTo>
                    <a:lnTo>
                      <a:pt x="297" y="310"/>
                    </a:lnTo>
                    <a:lnTo>
                      <a:pt x="298" y="308"/>
                    </a:lnTo>
                    <a:lnTo>
                      <a:pt x="300" y="303"/>
                    </a:lnTo>
                    <a:lnTo>
                      <a:pt x="302" y="301"/>
                    </a:lnTo>
                    <a:lnTo>
                      <a:pt x="305" y="298"/>
                    </a:lnTo>
                    <a:lnTo>
                      <a:pt x="308" y="295"/>
                    </a:lnTo>
                    <a:lnTo>
                      <a:pt x="312" y="292"/>
                    </a:lnTo>
                    <a:lnTo>
                      <a:pt x="316" y="290"/>
                    </a:lnTo>
                    <a:lnTo>
                      <a:pt x="317" y="287"/>
                    </a:lnTo>
                    <a:lnTo>
                      <a:pt x="318" y="286"/>
                    </a:lnTo>
                    <a:lnTo>
                      <a:pt x="319" y="283"/>
                    </a:lnTo>
                    <a:lnTo>
                      <a:pt x="320" y="282"/>
                    </a:lnTo>
                    <a:lnTo>
                      <a:pt x="321" y="278"/>
                    </a:lnTo>
                    <a:lnTo>
                      <a:pt x="323" y="274"/>
                    </a:lnTo>
                    <a:lnTo>
                      <a:pt x="324" y="272"/>
                    </a:lnTo>
                    <a:lnTo>
                      <a:pt x="325" y="271"/>
                    </a:lnTo>
                    <a:lnTo>
                      <a:pt x="326" y="271"/>
                    </a:lnTo>
                    <a:lnTo>
                      <a:pt x="328" y="270"/>
                    </a:lnTo>
                    <a:lnTo>
                      <a:pt x="330" y="268"/>
                    </a:lnTo>
                    <a:lnTo>
                      <a:pt x="332" y="267"/>
                    </a:lnTo>
                    <a:lnTo>
                      <a:pt x="333" y="265"/>
                    </a:lnTo>
                    <a:lnTo>
                      <a:pt x="335" y="263"/>
                    </a:lnTo>
                    <a:lnTo>
                      <a:pt x="336" y="262"/>
                    </a:lnTo>
                    <a:lnTo>
                      <a:pt x="336" y="259"/>
                    </a:lnTo>
                    <a:lnTo>
                      <a:pt x="336" y="257"/>
                    </a:lnTo>
                    <a:lnTo>
                      <a:pt x="337" y="255"/>
                    </a:lnTo>
                    <a:lnTo>
                      <a:pt x="338" y="253"/>
                    </a:lnTo>
                    <a:lnTo>
                      <a:pt x="339" y="251"/>
                    </a:lnTo>
                    <a:lnTo>
                      <a:pt x="344" y="244"/>
                    </a:lnTo>
                    <a:lnTo>
                      <a:pt x="348" y="239"/>
                    </a:lnTo>
                    <a:lnTo>
                      <a:pt x="353" y="231"/>
                    </a:lnTo>
                    <a:lnTo>
                      <a:pt x="358" y="225"/>
                    </a:lnTo>
                    <a:lnTo>
                      <a:pt x="360" y="222"/>
                    </a:lnTo>
                    <a:lnTo>
                      <a:pt x="363" y="218"/>
                    </a:lnTo>
                    <a:lnTo>
                      <a:pt x="365" y="215"/>
                    </a:lnTo>
                    <a:lnTo>
                      <a:pt x="367" y="211"/>
                    </a:lnTo>
                    <a:lnTo>
                      <a:pt x="368" y="206"/>
                    </a:lnTo>
                    <a:lnTo>
                      <a:pt x="368" y="202"/>
                    </a:lnTo>
                    <a:lnTo>
                      <a:pt x="369" y="198"/>
                    </a:lnTo>
                    <a:lnTo>
                      <a:pt x="369" y="192"/>
                    </a:lnTo>
                    <a:lnTo>
                      <a:pt x="368" y="191"/>
                    </a:lnTo>
                    <a:lnTo>
                      <a:pt x="366" y="189"/>
                    </a:lnTo>
                    <a:lnTo>
                      <a:pt x="362" y="189"/>
                    </a:lnTo>
                    <a:lnTo>
                      <a:pt x="358" y="188"/>
                    </a:lnTo>
                    <a:lnTo>
                      <a:pt x="354" y="189"/>
                    </a:lnTo>
                    <a:lnTo>
                      <a:pt x="352" y="189"/>
                    </a:lnTo>
                    <a:lnTo>
                      <a:pt x="348" y="190"/>
                    </a:lnTo>
                    <a:lnTo>
                      <a:pt x="345" y="191"/>
                    </a:lnTo>
                    <a:lnTo>
                      <a:pt x="342" y="191"/>
                    </a:lnTo>
                    <a:lnTo>
                      <a:pt x="340" y="193"/>
                    </a:lnTo>
                    <a:lnTo>
                      <a:pt x="334" y="195"/>
                    </a:lnTo>
                    <a:lnTo>
                      <a:pt x="328" y="198"/>
                    </a:lnTo>
                    <a:lnTo>
                      <a:pt x="324" y="199"/>
                    </a:lnTo>
                    <a:lnTo>
                      <a:pt x="321" y="199"/>
                    </a:lnTo>
                    <a:lnTo>
                      <a:pt x="317" y="200"/>
                    </a:lnTo>
                    <a:lnTo>
                      <a:pt x="313" y="200"/>
                    </a:lnTo>
                    <a:lnTo>
                      <a:pt x="312" y="202"/>
                    </a:lnTo>
                    <a:lnTo>
                      <a:pt x="312" y="203"/>
                    </a:lnTo>
                    <a:lnTo>
                      <a:pt x="311" y="204"/>
                    </a:lnTo>
                    <a:lnTo>
                      <a:pt x="309" y="206"/>
                    </a:lnTo>
                    <a:lnTo>
                      <a:pt x="307" y="207"/>
                    </a:lnTo>
                    <a:lnTo>
                      <a:pt x="304" y="210"/>
                    </a:lnTo>
                    <a:lnTo>
                      <a:pt x="301" y="211"/>
                    </a:lnTo>
                    <a:lnTo>
                      <a:pt x="299" y="213"/>
                    </a:lnTo>
                    <a:lnTo>
                      <a:pt x="298" y="215"/>
                    </a:lnTo>
                    <a:lnTo>
                      <a:pt x="297" y="215"/>
                    </a:lnTo>
                    <a:lnTo>
                      <a:pt x="296" y="216"/>
                    </a:lnTo>
                    <a:lnTo>
                      <a:pt x="296" y="218"/>
                    </a:lnTo>
                    <a:lnTo>
                      <a:pt x="296" y="219"/>
                    </a:lnTo>
                    <a:lnTo>
                      <a:pt x="296" y="222"/>
                    </a:lnTo>
                    <a:lnTo>
                      <a:pt x="296" y="224"/>
                    </a:lnTo>
                    <a:lnTo>
                      <a:pt x="298" y="226"/>
                    </a:lnTo>
                    <a:lnTo>
                      <a:pt x="301" y="230"/>
                    </a:lnTo>
                    <a:lnTo>
                      <a:pt x="305" y="234"/>
                    </a:lnTo>
                    <a:lnTo>
                      <a:pt x="308" y="236"/>
                    </a:lnTo>
                    <a:lnTo>
                      <a:pt x="309" y="238"/>
                    </a:lnTo>
                    <a:lnTo>
                      <a:pt x="312" y="240"/>
                    </a:lnTo>
                    <a:lnTo>
                      <a:pt x="312" y="243"/>
                    </a:lnTo>
                    <a:lnTo>
                      <a:pt x="313" y="245"/>
                    </a:lnTo>
                    <a:lnTo>
                      <a:pt x="314" y="247"/>
                    </a:lnTo>
                    <a:lnTo>
                      <a:pt x="314" y="250"/>
                    </a:lnTo>
                    <a:lnTo>
                      <a:pt x="313" y="253"/>
                    </a:lnTo>
                    <a:lnTo>
                      <a:pt x="312" y="256"/>
                    </a:lnTo>
                    <a:lnTo>
                      <a:pt x="309" y="259"/>
                    </a:lnTo>
                    <a:lnTo>
                      <a:pt x="307" y="262"/>
                    </a:lnTo>
                    <a:lnTo>
                      <a:pt x="304" y="265"/>
                    </a:lnTo>
                    <a:lnTo>
                      <a:pt x="303" y="268"/>
                    </a:lnTo>
                    <a:lnTo>
                      <a:pt x="301" y="275"/>
                    </a:lnTo>
                    <a:lnTo>
                      <a:pt x="300" y="281"/>
                    </a:lnTo>
                    <a:lnTo>
                      <a:pt x="297" y="286"/>
                    </a:lnTo>
                    <a:lnTo>
                      <a:pt x="296" y="287"/>
                    </a:lnTo>
                    <a:lnTo>
                      <a:pt x="295" y="289"/>
                    </a:lnTo>
                    <a:lnTo>
                      <a:pt x="293" y="291"/>
                    </a:lnTo>
                    <a:lnTo>
                      <a:pt x="292" y="292"/>
                    </a:lnTo>
                    <a:lnTo>
                      <a:pt x="288" y="295"/>
                    </a:lnTo>
                    <a:lnTo>
                      <a:pt x="286" y="298"/>
                    </a:lnTo>
                    <a:lnTo>
                      <a:pt x="285" y="299"/>
                    </a:lnTo>
                    <a:lnTo>
                      <a:pt x="284" y="301"/>
                    </a:lnTo>
                    <a:lnTo>
                      <a:pt x="284" y="303"/>
                    </a:lnTo>
                    <a:lnTo>
                      <a:pt x="284" y="305"/>
                    </a:lnTo>
                    <a:lnTo>
                      <a:pt x="284" y="307"/>
                    </a:lnTo>
                    <a:lnTo>
                      <a:pt x="283" y="308"/>
                    </a:lnTo>
                    <a:lnTo>
                      <a:pt x="282" y="310"/>
                    </a:lnTo>
                    <a:lnTo>
                      <a:pt x="282" y="312"/>
                    </a:lnTo>
                    <a:lnTo>
                      <a:pt x="277" y="315"/>
                    </a:lnTo>
                    <a:lnTo>
                      <a:pt x="273" y="319"/>
                    </a:lnTo>
                    <a:lnTo>
                      <a:pt x="268" y="322"/>
                    </a:lnTo>
                    <a:lnTo>
                      <a:pt x="265" y="325"/>
                    </a:lnTo>
                    <a:lnTo>
                      <a:pt x="264" y="328"/>
                    </a:lnTo>
                    <a:lnTo>
                      <a:pt x="263" y="332"/>
                    </a:lnTo>
                    <a:lnTo>
                      <a:pt x="263" y="336"/>
                    </a:lnTo>
                    <a:lnTo>
                      <a:pt x="263" y="339"/>
                    </a:lnTo>
                    <a:lnTo>
                      <a:pt x="259" y="344"/>
                    </a:lnTo>
                    <a:lnTo>
                      <a:pt x="254" y="348"/>
                    </a:lnTo>
                    <a:lnTo>
                      <a:pt x="248" y="353"/>
                    </a:lnTo>
                    <a:lnTo>
                      <a:pt x="244" y="357"/>
                    </a:lnTo>
                    <a:lnTo>
                      <a:pt x="243" y="356"/>
                    </a:lnTo>
                    <a:lnTo>
                      <a:pt x="241" y="356"/>
                    </a:lnTo>
                    <a:lnTo>
                      <a:pt x="239" y="355"/>
                    </a:lnTo>
                    <a:lnTo>
                      <a:pt x="239" y="353"/>
                    </a:lnTo>
                    <a:lnTo>
                      <a:pt x="238" y="352"/>
                    </a:lnTo>
                    <a:lnTo>
                      <a:pt x="238" y="348"/>
                    </a:lnTo>
                    <a:lnTo>
                      <a:pt x="240" y="343"/>
                    </a:lnTo>
                    <a:lnTo>
                      <a:pt x="243" y="337"/>
                    </a:lnTo>
                    <a:lnTo>
                      <a:pt x="243" y="335"/>
                    </a:lnTo>
                    <a:lnTo>
                      <a:pt x="243" y="332"/>
                    </a:lnTo>
                    <a:lnTo>
                      <a:pt x="244" y="329"/>
                    </a:lnTo>
                    <a:lnTo>
                      <a:pt x="244" y="325"/>
                    </a:lnTo>
                    <a:lnTo>
                      <a:pt x="244" y="325"/>
                    </a:lnTo>
                    <a:close/>
                    <a:moveTo>
                      <a:pt x="147" y="217"/>
                    </a:moveTo>
                    <a:lnTo>
                      <a:pt x="146" y="218"/>
                    </a:lnTo>
                    <a:lnTo>
                      <a:pt x="144" y="219"/>
                    </a:lnTo>
                    <a:lnTo>
                      <a:pt x="143" y="219"/>
                    </a:lnTo>
                    <a:lnTo>
                      <a:pt x="141" y="219"/>
                    </a:lnTo>
                    <a:lnTo>
                      <a:pt x="137" y="220"/>
                    </a:lnTo>
                    <a:lnTo>
                      <a:pt x="134" y="220"/>
                    </a:lnTo>
                    <a:lnTo>
                      <a:pt x="132" y="220"/>
                    </a:lnTo>
                    <a:lnTo>
                      <a:pt x="130" y="221"/>
                    </a:lnTo>
                    <a:lnTo>
                      <a:pt x="128" y="222"/>
                    </a:lnTo>
                    <a:lnTo>
                      <a:pt x="127" y="223"/>
                    </a:lnTo>
                    <a:lnTo>
                      <a:pt x="125" y="224"/>
                    </a:lnTo>
                    <a:lnTo>
                      <a:pt x="124" y="226"/>
                    </a:lnTo>
                    <a:lnTo>
                      <a:pt x="123" y="227"/>
                    </a:lnTo>
                    <a:lnTo>
                      <a:pt x="121" y="230"/>
                    </a:lnTo>
                    <a:lnTo>
                      <a:pt x="121" y="231"/>
                    </a:lnTo>
                    <a:lnTo>
                      <a:pt x="120" y="233"/>
                    </a:lnTo>
                    <a:lnTo>
                      <a:pt x="120" y="235"/>
                    </a:lnTo>
                    <a:lnTo>
                      <a:pt x="120" y="236"/>
                    </a:lnTo>
                    <a:lnTo>
                      <a:pt x="120" y="241"/>
                    </a:lnTo>
                    <a:lnTo>
                      <a:pt x="122" y="246"/>
                    </a:lnTo>
                    <a:lnTo>
                      <a:pt x="123" y="251"/>
                    </a:lnTo>
                    <a:lnTo>
                      <a:pt x="124" y="256"/>
                    </a:lnTo>
                    <a:lnTo>
                      <a:pt x="126" y="263"/>
                    </a:lnTo>
                    <a:lnTo>
                      <a:pt x="127" y="268"/>
                    </a:lnTo>
                    <a:lnTo>
                      <a:pt x="131" y="279"/>
                    </a:lnTo>
                    <a:lnTo>
                      <a:pt x="135" y="288"/>
                    </a:lnTo>
                    <a:lnTo>
                      <a:pt x="137" y="292"/>
                    </a:lnTo>
                    <a:lnTo>
                      <a:pt x="139" y="295"/>
                    </a:lnTo>
                    <a:lnTo>
                      <a:pt x="139" y="297"/>
                    </a:lnTo>
                    <a:lnTo>
                      <a:pt x="140" y="298"/>
                    </a:lnTo>
                    <a:lnTo>
                      <a:pt x="142" y="299"/>
                    </a:lnTo>
                    <a:lnTo>
                      <a:pt x="143" y="299"/>
                    </a:lnTo>
                    <a:lnTo>
                      <a:pt x="145" y="299"/>
                    </a:lnTo>
                    <a:lnTo>
                      <a:pt x="147" y="298"/>
                    </a:lnTo>
                    <a:lnTo>
                      <a:pt x="148" y="297"/>
                    </a:lnTo>
                    <a:lnTo>
                      <a:pt x="150" y="296"/>
                    </a:lnTo>
                    <a:lnTo>
                      <a:pt x="151" y="295"/>
                    </a:lnTo>
                    <a:lnTo>
                      <a:pt x="152" y="294"/>
                    </a:lnTo>
                    <a:lnTo>
                      <a:pt x="155" y="291"/>
                    </a:lnTo>
                    <a:lnTo>
                      <a:pt x="157" y="287"/>
                    </a:lnTo>
                    <a:lnTo>
                      <a:pt x="156" y="284"/>
                    </a:lnTo>
                    <a:lnTo>
                      <a:pt x="155" y="282"/>
                    </a:lnTo>
                    <a:lnTo>
                      <a:pt x="154" y="280"/>
                    </a:lnTo>
                    <a:lnTo>
                      <a:pt x="153" y="279"/>
                    </a:lnTo>
                    <a:lnTo>
                      <a:pt x="151" y="277"/>
                    </a:lnTo>
                    <a:lnTo>
                      <a:pt x="150" y="276"/>
                    </a:lnTo>
                    <a:lnTo>
                      <a:pt x="147" y="275"/>
                    </a:lnTo>
                    <a:lnTo>
                      <a:pt x="144" y="274"/>
                    </a:lnTo>
                    <a:lnTo>
                      <a:pt x="144" y="271"/>
                    </a:lnTo>
                    <a:lnTo>
                      <a:pt x="144" y="267"/>
                    </a:lnTo>
                    <a:lnTo>
                      <a:pt x="145" y="263"/>
                    </a:lnTo>
                    <a:lnTo>
                      <a:pt x="146" y="260"/>
                    </a:lnTo>
                    <a:lnTo>
                      <a:pt x="147" y="256"/>
                    </a:lnTo>
                    <a:lnTo>
                      <a:pt x="148" y="253"/>
                    </a:lnTo>
                    <a:lnTo>
                      <a:pt x="150" y="250"/>
                    </a:lnTo>
                    <a:lnTo>
                      <a:pt x="151" y="247"/>
                    </a:lnTo>
                    <a:lnTo>
                      <a:pt x="153" y="243"/>
                    </a:lnTo>
                    <a:lnTo>
                      <a:pt x="155" y="241"/>
                    </a:lnTo>
                    <a:lnTo>
                      <a:pt x="157" y="238"/>
                    </a:lnTo>
                    <a:lnTo>
                      <a:pt x="159" y="235"/>
                    </a:lnTo>
                    <a:lnTo>
                      <a:pt x="163" y="231"/>
                    </a:lnTo>
                    <a:lnTo>
                      <a:pt x="167" y="227"/>
                    </a:lnTo>
                    <a:lnTo>
                      <a:pt x="167" y="224"/>
                    </a:lnTo>
                    <a:lnTo>
                      <a:pt x="167" y="221"/>
                    </a:lnTo>
                    <a:lnTo>
                      <a:pt x="163" y="219"/>
                    </a:lnTo>
                    <a:lnTo>
                      <a:pt x="159" y="219"/>
                    </a:lnTo>
                    <a:lnTo>
                      <a:pt x="155" y="218"/>
                    </a:lnTo>
                    <a:lnTo>
                      <a:pt x="154" y="217"/>
                    </a:lnTo>
                    <a:lnTo>
                      <a:pt x="151" y="217"/>
                    </a:lnTo>
                    <a:lnTo>
                      <a:pt x="147" y="217"/>
                    </a:lnTo>
                    <a:lnTo>
                      <a:pt x="147" y="217"/>
                    </a:lnTo>
                    <a:close/>
                    <a:moveTo>
                      <a:pt x="195" y="216"/>
                    </a:moveTo>
                    <a:lnTo>
                      <a:pt x="193" y="220"/>
                    </a:lnTo>
                    <a:lnTo>
                      <a:pt x="191" y="224"/>
                    </a:lnTo>
                    <a:lnTo>
                      <a:pt x="188" y="227"/>
                    </a:lnTo>
                    <a:lnTo>
                      <a:pt x="185" y="231"/>
                    </a:lnTo>
                    <a:lnTo>
                      <a:pt x="183" y="235"/>
                    </a:lnTo>
                    <a:lnTo>
                      <a:pt x="181" y="240"/>
                    </a:lnTo>
                    <a:lnTo>
                      <a:pt x="180" y="243"/>
                    </a:lnTo>
                    <a:lnTo>
                      <a:pt x="179" y="245"/>
                    </a:lnTo>
                    <a:lnTo>
                      <a:pt x="179" y="247"/>
                    </a:lnTo>
                    <a:lnTo>
                      <a:pt x="179" y="250"/>
                    </a:lnTo>
                    <a:lnTo>
                      <a:pt x="180" y="252"/>
                    </a:lnTo>
                    <a:lnTo>
                      <a:pt x="182" y="253"/>
                    </a:lnTo>
                    <a:lnTo>
                      <a:pt x="185" y="254"/>
                    </a:lnTo>
                    <a:lnTo>
                      <a:pt x="188" y="254"/>
                    </a:lnTo>
                    <a:lnTo>
                      <a:pt x="192" y="254"/>
                    </a:lnTo>
                    <a:lnTo>
                      <a:pt x="195" y="253"/>
                    </a:lnTo>
                    <a:lnTo>
                      <a:pt x="199" y="252"/>
                    </a:lnTo>
                    <a:lnTo>
                      <a:pt x="202" y="251"/>
                    </a:lnTo>
                    <a:lnTo>
                      <a:pt x="205" y="250"/>
                    </a:lnTo>
                    <a:lnTo>
                      <a:pt x="208" y="248"/>
                    </a:lnTo>
                    <a:lnTo>
                      <a:pt x="211" y="247"/>
                    </a:lnTo>
                    <a:lnTo>
                      <a:pt x="214" y="244"/>
                    </a:lnTo>
                    <a:lnTo>
                      <a:pt x="217" y="242"/>
                    </a:lnTo>
                    <a:lnTo>
                      <a:pt x="219" y="240"/>
                    </a:lnTo>
                    <a:lnTo>
                      <a:pt x="221" y="238"/>
                    </a:lnTo>
                    <a:lnTo>
                      <a:pt x="223" y="235"/>
                    </a:lnTo>
                    <a:lnTo>
                      <a:pt x="224" y="233"/>
                    </a:lnTo>
                    <a:lnTo>
                      <a:pt x="226" y="231"/>
                    </a:lnTo>
                    <a:lnTo>
                      <a:pt x="226" y="228"/>
                    </a:lnTo>
                    <a:lnTo>
                      <a:pt x="225" y="226"/>
                    </a:lnTo>
                    <a:lnTo>
                      <a:pt x="219" y="222"/>
                    </a:lnTo>
                    <a:lnTo>
                      <a:pt x="213" y="219"/>
                    </a:lnTo>
                    <a:lnTo>
                      <a:pt x="209" y="218"/>
                    </a:lnTo>
                    <a:lnTo>
                      <a:pt x="205" y="217"/>
                    </a:lnTo>
                    <a:lnTo>
                      <a:pt x="201" y="216"/>
                    </a:lnTo>
                    <a:lnTo>
                      <a:pt x="195" y="216"/>
                    </a:lnTo>
                    <a:lnTo>
                      <a:pt x="195" y="216"/>
                    </a:lnTo>
                    <a:close/>
                    <a:moveTo>
                      <a:pt x="256" y="238"/>
                    </a:moveTo>
                    <a:lnTo>
                      <a:pt x="253" y="241"/>
                    </a:lnTo>
                    <a:lnTo>
                      <a:pt x="249" y="244"/>
                    </a:lnTo>
                    <a:lnTo>
                      <a:pt x="248" y="246"/>
                    </a:lnTo>
                    <a:lnTo>
                      <a:pt x="248" y="248"/>
                    </a:lnTo>
                    <a:lnTo>
                      <a:pt x="247" y="250"/>
                    </a:lnTo>
                    <a:lnTo>
                      <a:pt x="247" y="253"/>
                    </a:lnTo>
                    <a:lnTo>
                      <a:pt x="247" y="259"/>
                    </a:lnTo>
                    <a:lnTo>
                      <a:pt x="247" y="267"/>
                    </a:lnTo>
                    <a:lnTo>
                      <a:pt x="247" y="273"/>
                    </a:lnTo>
                    <a:lnTo>
                      <a:pt x="248" y="279"/>
                    </a:lnTo>
                    <a:lnTo>
                      <a:pt x="249" y="282"/>
                    </a:lnTo>
                    <a:lnTo>
                      <a:pt x="250" y="283"/>
                    </a:lnTo>
                    <a:lnTo>
                      <a:pt x="250" y="285"/>
                    </a:lnTo>
                    <a:lnTo>
                      <a:pt x="251" y="286"/>
                    </a:lnTo>
                    <a:lnTo>
                      <a:pt x="251" y="287"/>
                    </a:lnTo>
                    <a:lnTo>
                      <a:pt x="252" y="288"/>
                    </a:lnTo>
                    <a:lnTo>
                      <a:pt x="253" y="288"/>
                    </a:lnTo>
                    <a:lnTo>
                      <a:pt x="255" y="288"/>
                    </a:lnTo>
                    <a:lnTo>
                      <a:pt x="257" y="288"/>
                    </a:lnTo>
                    <a:lnTo>
                      <a:pt x="260" y="288"/>
                    </a:lnTo>
                    <a:lnTo>
                      <a:pt x="263" y="288"/>
                    </a:lnTo>
                    <a:lnTo>
                      <a:pt x="267" y="288"/>
                    </a:lnTo>
                    <a:lnTo>
                      <a:pt x="269" y="283"/>
                    </a:lnTo>
                    <a:lnTo>
                      <a:pt x="272" y="278"/>
                    </a:lnTo>
                    <a:lnTo>
                      <a:pt x="273" y="271"/>
                    </a:lnTo>
                    <a:lnTo>
                      <a:pt x="274" y="264"/>
                    </a:lnTo>
                    <a:lnTo>
                      <a:pt x="274" y="260"/>
                    </a:lnTo>
                    <a:lnTo>
                      <a:pt x="274" y="257"/>
                    </a:lnTo>
                    <a:lnTo>
                      <a:pt x="274" y="254"/>
                    </a:lnTo>
                    <a:lnTo>
                      <a:pt x="273" y="251"/>
                    </a:lnTo>
                    <a:lnTo>
                      <a:pt x="272" y="248"/>
                    </a:lnTo>
                    <a:lnTo>
                      <a:pt x="271" y="246"/>
                    </a:lnTo>
                    <a:lnTo>
                      <a:pt x="269" y="243"/>
                    </a:lnTo>
                    <a:lnTo>
                      <a:pt x="267" y="242"/>
                    </a:lnTo>
                    <a:lnTo>
                      <a:pt x="266" y="241"/>
                    </a:lnTo>
                    <a:lnTo>
                      <a:pt x="265" y="240"/>
                    </a:lnTo>
                    <a:lnTo>
                      <a:pt x="263" y="239"/>
                    </a:lnTo>
                    <a:lnTo>
                      <a:pt x="263" y="239"/>
                    </a:lnTo>
                    <a:lnTo>
                      <a:pt x="259" y="238"/>
                    </a:lnTo>
                    <a:lnTo>
                      <a:pt x="256" y="2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šlïḑé">
                <a:extLst>
                  <a:ext uri="{FF2B5EF4-FFF2-40B4-BE49-F238E27FC236}">
                    <a16:creationId xmlns:a16="http://schemas.microsoft.com/office/drawing/2014/main" id="{67AD5878-CD14-7748-92D9-8C75E62581FC}"/>
                  </a:ext>
                </a:extLst>
              </p:cNvPr>
              <p:cNvSpPr/>
              <p:nvPr/>
            </p:nvSpPr>
            <p:spPr bwMode="auto">
              <a:xfrm>
                <a:off x="4119563" y="2551113"/>
                <a:ext cx="879475" cy="1211263"/>
              </a:xfrm>
              <a:custGeom>
                <a:avLst/>
                <a:gdLst>
                  <a:gd name="T0" fmla="*/ 343 w 554"/>
                  <a:gd name="T1" fmla="*/ 23 h 763"/>
                  <a:gd name="T2" fmla="*/ 345 w 554"/>
                  <a:gd name="T3" fmla="*/ 54 h 763"/>
                  <a:gd name="T4" fmla="*/ 339 w 554"/>
                  <a:gd name="T5" fmla="*/ 90 h 763"/>
                  <a:gd name="T6" fmla="*/ 392 w 554"/>
                  <a:gd name="T7" fmla="*/ 84 h 763"/>
                  <a:gd name="T8" fmla="*/ 424 w 554"/>
                  <a:gd name="T9" fmla="*/ 58 h 763"/>
                  <a:gd name="T10" fmla="*/ 480 w 554"/>
                  <a:gd name="T11" fmla="*/ 3 h 763"/>
                  <a:gd name="T12" fmla="*/ 527 w 554"/>
                  <a:gd name="T13" fmla="*/ 16 h 763"/>
                  <a:gd name="T14" fmla="*/ 493 w 554"/>
                  <a:gd name="T15" fmla="*/ 52 h 763"/>
                  <a:gd name="T16" fmla="*/ 417 w 554"/>
                  <a:gd name="T17" fmla="*/ 94 h 763"/>
                  <a:gd name="T18" fmla="*/ 333 w 554"/>
                  <a:gd name="T19" fmla="*/ 134 h 763"/>
                  <a:gd name="T20" fmla="*/ 307 w 554"/>
                  <a:gd name="T21" fmla="*/ 200 h 763"/>
                  <a:gd name="T22" fmla="*/ 328 w 554"/>
                  <a:gd name="T23" fmla="*/ 242 h 763"/>
                  <a:gd name="T24" fmla="*/ 372 w 554"/>
                  <a:gd name="T25" fmla="*/ 207 h 763"/>
                  <a:gd name="T26" fmla="*/ 435 w 554"/>
                  <a:gd name="T27" fmla="*/ 164 h 763"/>
                  <a:gd name="T28" fmla="*/ 475 w 554"/>
                  <a:gd name="T29" fmla="*/ 138 h 763"/>
                  <a:gd name="T30" fmla="*/ 519 w 554"/>
                  <a:gd name="T31" fmla="*/ 155 h 763"/>
                  <a:gd name="T32" fmla="*/ 526 w 554"/>
                  <a:gd name="T33" fmla="*/ 186 h 763"/>
                  <a:gd name="T34" fmla="*/ 460 w 554"/>
                  <a:gd name="T35" fmla="*/ 211 h 763"/>
                  <a:gd name="T36" fmla="*/ 383 w 554"/>
                  <a:gd name="T37" fmla="*/ 273 h 763"/>
                  <a:gd name="T38" fmla="*/ 363 w 554"/>
                  <a:gd name="T39" fmla="*/ 342 h 763"/>
                  <a:gd name="T40" fmla="*/ 435 w 554"/>
                  <a:gd name="T41" fmla="*/ 318 h 763"/>
                  <a:gd name="T42" fmla="*/ 511 w 554"/>
                  <a:gd name="T43" fmla="*/ 278 h 763"/>
                  <a:gd name="T44" fmla="*/ 542 w 554"/>
                  <a:gd name="T45" fmla="*/ 305 h 763"/>
                  <a:gd name="T46" fmla="*/ 472 w 554"/>
                  <a:gd name="T47" fmla="*/ 329 h 763"/>
                  <a:gd name="T48" fmla="*/ 362 w 554"/>
                  <a:gd name="T49" fmla="*/ 371 h 763"/>
                  <a:gd name="T50" fmla="*/ 337 w 554"/>
                  <a:gd name="T51" fmla="*/ 461 h 763"/>
                  <a:gd name="T52" fmla="*/ 401 w 554"/>
                  <a:gd name="T53" fmla="*/ 480 h 763"/>
                  <a:gd name="T54" fmla="*/ 381 w 554"/>
                  <a:gd name="T55" fmla="*/ 527 h 763"/>
                  <a:gd name="T56" fmla="*/ 337 w 554"/>
                  <a:gd name="T57" fmla="*/ 571 h 763"/>
                  <a:gd name="T58" fmla="*/ 343 w 554"/>
                  <a:gd name="T59" fmla="*/ 648 h 763"/>
                  <a:gd name="T60" fmla="*/ 342 w 554"/>
                  <a:gd name="T61" fmla="*/ 730 h 763"/>
                  <a:gd name="T62" fmla="*/ 315 w 554"/>
                  <a:gd name="T63" fmla="*/ 757 h 763"/>
                  <a:gd name="T64" fmla="*/ 274 w 554"/>
                  <a:gd name="T65" fmla="*/ 705 h 763"/>
                  <a:gd name="T66" fmla="*/ 296 w 554"/>
                  <a:gd name="T67" fmla="*/ 659 h 763"/>
                  <a:gd name="T68" fmla="*/ 287 w 554"/>
                  <a:gd name="T69" fmla="*/ 569 h 763"/>
                  <a:gd name="T70" fmla="*/ 244 w 554"/>
                  <a:gd name="T71" fmla="*/ 604 h 763"/>
                  <a:gd name="T72" fmla="*/ 194 w 554"/>
                  <a:gd name="T73" fmla="*/ 575 h 763"/>
                  <a:gd name="T74" fmla="*/ 264 w 554"/>
                  <a:gd name="T75" fmla="*/ 522 h 763"/>
                  <a:gd name="T76" fmla="*/ 307 w 554"/>
                  <a:gd name="T77" fmla="*/ 479 h 763"/>
                  <a:gd name="T78" fmla="*/ 307 w 554"/>
                  <a:gd name="T79" fmla="*/ 394 h 763"/>
                  <a:gd name="T80" fmla="*/ 262 w 554"/>
                  <a:gd name="T81" fmla="*/ 410 h 763"/>
                  <a:gd name="T82" fmla="*/ 227 w 554"/>
                  <a:gd name="T83" fmla="*/ 430 h 763"/>
                  <a:gd name="T84" fmla="*/ 146 w 554"/>
                  <a:gd name="T85" fmla="*/ 486 h 763"/>
                  <a:gd name="T86" fmla="*/ 106 w 554"/>
                  <a:gd name="T87" fmla="*/ 535 h 763"/>
                  <a:gd name="T88" fmla="*/ 44 w 554"/>
                  <a:gd name="T89" fmla="*/ 559 h 763"/>
                  <a:gd name="T90" fmla="*/ 1 w 554"/>
                  <a:gd name="T91" fmla="*/ 526 h 763"/>
                  <a:gd name="T92" fmla="*/ 34 w 554"/>
                  <a:gd name="T93" fmla="*/ 505 h 763"/>
                  <a:gd name="T94" fmla="*/ 62 w 554"/>
                  <a:gd name="T95" fmla="*/ 488 h 763"/>
                  <a:gd name="T96" fmla="*/ 108 w 554"/>
                  <a:gd name="T97" fmla="*/ 471 h 763"/>
                  <a:gd name="T98" fmla="*/ 160 w 554"/>
                  <a:gd name="T99" fmla="*/ 442 h 763"/>
                  <a:gd name="T100" fmla="*/ 196 w 554"/>
                  <a:gd name="T101" fmla="*/ 423 h 763"/>
                  <a:gd name="T102" fmla="*/ 294 w 554"/>
                  <a:gd name="T103" fmla="*/ 376 h 763"/>
                  <a:gd name="T104" fmla="*/ 316 w 554"/>
                  <a:gd name="T105" fmla="*/ 352 h 763"/>
                  <a:gd name="T106" fmla="*/ 309 w 554"/>
                  <a:gd name="T107" fmla="*/ 274 h 763"/>
                  <a:gd name="T108" fmla="*/ 262 w 554"/>
                  <a:gd name="T109" fmla="*/ 313 h 763"/>
                  <a:gd name="T110" fmla="*/ 206 w 554"/>
                  <a:gd name="T111" fmla="*/ 336 h 763"/>
                  <a:gd name="T112" fmla="*/ 198 w 554"/>
                  <a:gd name="T113" fmla="*/ 303 h 763"/>
                  <a:gd name="T114" fmla="*/ 263 w 554"/>
                  <a:gd name="T115" fmla="*/ 250 h 763"/>
                  <a:gd name="T116" fmla="*/ 290 w 554"/>
                  <a:gd name="T117" fmla="*/ 153 h 763"/>
                  <a:gd name="T118" fmla="*/ 268 w 554"/>
                  <a:gd name="T119" fmla="*/ 129 h 763"/>
                  <a:gd name="T120" fmla="*/ 291 w 554"/>
                  <a:gd name="T121" fmla="*/ 90 h 763"/>
                  <a:gd name="T122" fmla="*/ 288 w 554"/>
                  <a:gd name="T123" fmla="*/ 40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4" h="763">
                    <a:moveTo>
                      <a:pt x="303" y="20"/>
                    </a:moveTo>
                    <a:lnTo>
                      <a:pt x="306" y="20"/>
                    </a:lnTo>
                    <a:lnTo>
                      <a:pt x="308" y="20"/>
                    </a:lnTo>
                    <a:lnTo>
                      <a:pt x="308" y="18"/>
                    </a:lnTo>
                    <a:lnTo>
                      <a:pt x="309" y="17"/>
                    </a:lnTo>
                    <a:lnTo>
                      <a:pt x="310" y="14"/>
                    </a:lnTo>
                    <a:lnTo>
                      <a:pt x="312" y="13"/>
                    </a:lnTo>
                    <a:lnTo>
                      <a:pt x="314" y="12"/>
                    </a:lnTo>
                    <a:lnTo>
                      <a:pt x="316" y="11"/>
                    </a:lnTo>
                    <a:lnTo>
                      <a:pt x="319" y="10"/>
                    </a:lnTo>
                    <a:lnTo>
                      <a:pt x="322" y="10"/>
                    </a:lnTo>
                    <a:lnTo>
                      <a:pt x="326" y="10"/>
                    </a:lnTo>
                    <a:lnTo>
                      <a:pt x="329" y="10"/>
                    </a:lnTo>
                    <a:lnTo>
                      <a:pt x="335" y="15"/>
                    </a:lnTo>
                    <a:lnTo>
                      <a:pt x="342" y="22"/>
                    </a:lnTo>
                    <a:lnTo>
                      <a:pt x="343" y="23"/>
                    </a:lnTo>
                    <a:lnTo>
                      <a:pt x="345" y="25"/>
                    </a:lnTo>
                    <a:lnTo>
                      <a:pt x="346" y="26"/>
                    </a:lnTo>
                    <a:lnTo>
                      <a:pt x="347" y="28"/>
                    </a:lnTo>
                    <a:lnTo>
                      <a:pt x="347" y="30"/>
                    </a:lnTo>
                    <a:lnTo>
                      <a:pt x="348" y="33"/>
                    </a:lnTo>
                    <a:lnTo>
                      <a:pt x="347" y="34"/>
                    </a:lnTo>
                    <a:lnTo>
                      <a:pt x="347" y="37"/>
                    </a:lnTo>
                    <a:lnTo>
                      <a:pt x="347" y="39"/>
                    </a:lnTo>
                    <a:lnTo>
                      <a:pt x="348" y="42"/>
                    </a:lnTo>
                    <a:lnTo>
                      <a:pt x="348" y="44"/>
                    </a:lnTo>
                    <a:lnTo>
                      <a:pt x="347" y="46"/>
                    </a:lnTo>
                    <a:lnTo>
                      <a:pt x="347" y="48"/>
                    </a:lnTo>
                    <a:lnTo>
                      <a:pt x="347" y="50"/>
                    </a:lnTo>
                    <a:lnTo>
                      <a:pt x="346" y="51"/>
                    </a:lnTo>
                    <a:lnTo>
                      <a:pt x="345" y="52"/>
                    </a:lnTo>
                    <a:lnTo>
                      <a:pt x="345" y="54"/>
                    </a:lnTo>
                    <a:lnTo>
                      <a:pt x="345" y="54"/>
                    </a:lnTo>
                    <a:lnTo>
                      <a:pt x="345" y="55"/>
                    </a:lnTo>
                    <a:lnTo>
                      <a:pt x="345" y="57"/>
                    </a:lnTo>
                    <a:lnTo>
                      <a:pt x="345" y="58"/>
                    </a:lnTo>
                    <a:lnTo>
                      <a:pt x="346" y="61"/>
                    </a:lnTo>
                    <a:lnTo>
                      <a:pt x="346" y="63"/>
                    </a:lnTo>
                    <a:lnTo>
                      <a:pt x="347" y="66"/>
                    </a:lnTo>
                    <a:lnTo>
                      <a:pt x="346" y="67"/>
                    </a:lnTo>
                    <a:lnTo>
                      <a:pt x="346" y="70"/>
                    </a:lnTo>
                    <a:lnTo>
                      <a:pt x="345" y="71"/>
                    </a:lnTo>
                    <a:lnTo>
                      <a:pt x="344" y="74"/>
                    </a:lnTo>
                    <a:lnTo>
                      <a:pt x="343" y="77"/>
                    </a:lnTo>
                    <a:lnTo>
                      <a:pt x="340" y="80"/>
                    </a:lnTo>
                    <a:lnTo>
                      <a:pt x="340" y="83"/>
                    </a:lnTo>
                    <a:lnTo>
                      <a:pt x="339" y="86"/>
                    </a:lnTo>
                    <a:lnTo>
                      <a:pt x="339" y="90"/>
                    </a:lnTo>
                    <a:lnTo>
                      <a:pt x="339" y="94"/>
                    </a:lnTo>
                    <a:lnTo>
                      <a:pt x="340" y="101"/>
                    </a:lnTo>
                    <a:lnTo>
                      <a:pt x="340" y="106"/>
                    </a:lnTo>
                    <a:lnTo>
                      <a:pt x="343" y="106"/>
                    </a:lnTo>
                    <a:lnTo>
                      <a:pt x="347" y="106"/>
                    </a:lnTo>
                    <a:lnTo>
                      <a:pt x="350" y="106"/>
                    </a:lnTo>
                    <a:lnTo>
                      <a:pt x="352" y="106"/>
                    </a:lnTo>
                    <a:lnTo>
                      <a:pt x="357" y="102"/>
                    </a:lnTo>
                    <a:lnTo>
                      <a:pt x="366" y="96"/>
                    </a:lnTo>
                    <a:lnTo>
                      <a:pt x="375" y="90"/>
                    </a:lnTo>
                    <a:lnTo>
                      <a:pt x="380" y="87"/>
                    </a:lnTo>
                    <a:lnTo>
                      <a:pt x="383" y="86"/>
                    </a:lnTo>
                    <a:lnTo>
                      <a:pt x="387" y="86"/>
                    </a:lnTo>
                    <a:lnTo>
                      <a:pt x="389" y="85"/>
                    </a:lnTo>
                    <a:lnTo>
                      <a:pt x="391" y="85"/>
                    </a:lnTo>
                    <a:lnTo>
                      <a:pt x="392" y="84"/>
                    </a:lnTo>
                    <a:lnTo>
                      <a:pt x="394" y="83"/>
                    </a:lnTo>
                    <a:lnTo>
                      <a:pt x="396" y="81"/>
                    </a:lnTo>
                    <a:lnTo>
                      <a:pt x="398" y="79"/>
                    </a:lnTo>
                    <a:lnTo>
                      <a:pt x="399" y="77"/>
                    </a:lnTo>
                    <a:lnTo>
                      <a:pt x="401" y="74"/>
                    </a:lnTo>
                    <a:lnTo>
                      <a:pt x="403" y="72"/>
                    </a:lnTo>
                    <a:lnTo>
                      <a:pt x="404" y="70"/>
                    </a:lnTo>
                    <a:lnTo>
                      <a:pt x="407" y="68"/>
                    </a:lnTo>
                    <a:lnTo>
                      <a:pt x="408" y="66"/>
                    </a:lnTo>
                    <a:lnTo>
                      <a:pt x="411" y="64"/>
                    </a:lnTo>
                    <a:lnTo>
                      <a:pt x="415" y="63"/>
                    </a:lnTo>
                    <a:lnTo>
                      <a:pt x="417" y="62"/>
                    </a:lnTo>
                    <a:lnTo>
                      <a:pt x="419" y="62"/>
                    </a:lnTo>
                    <a:lnTo>
                      <a:pt x="420" y="61"/>
                    </a:lnTo>
                    <a:lnTo>
                      <a:pt x="422" y="60"/>
                    </a:lnTo>
                    <a:lnTo>
                      <a:pt x="424" y="58"/>
                    </a:lnTo>
                    <a:lnTo>
                      <a:pt x="427" y="55"/>
                    </a:lnTo>
                    <a:lnTo>
                      <a:pt x="428" y="53"/>
                    </a:lnTo>
                    <a:lnTo>
                      <a:pt x="431" y="50"/>
                    </a:lnTo>
                    <a:lnTo>
                      <a:pt x="434" y="46"/>
                    </a:lnTo>
                    <a:lnTo>
                      <a:pt x="439" y="41"/>
                    </a:lnTo>
                    <a:lnTo>
                      <a:pt x="443" y="38"/>
                    </a:lnTo>
                    <a:lnTo>
                      <a:pt x="447" y="37"/>
                    </a:lnTo>
                    <a:lnTo>
                      <a:pt x="451" y="33"/>
                    </a:lnTo>
                    <a:lnTo>
                      <a:pt x="455" y="29"/>
                    </a:lnTo>
                    <a:lnTo>
                      <a:pt x="459" y="24"/>
                    </a:lnTo>
                    <a:lnTo>
                      <a:pt x="463" y="20"/>
                    </a:lnTo>
                    <a:lnTo>
                      <a:pt x="466" y="15"/>
                    </a:lnTo>
                    <a:lnTo>
                      <a:pt x="470" y="11"/>
                    </a:lnTo>
                    <a:lnTo>
                      <a:pt x="474" y="7"/>
                    </a:lnTo>
                    <a:lnTo>
                      <a:pt x="478" y="4"/>
                    </a:lnTo>
                    <a:lnTo>
                      <a:pt x="480" y="3"/>
                    </a:lnTo>
                    <a:lnTo>
                      <a:pt x="483" y="2"/>
                    </a:lnTo>
                    <a:lnTo>
                      <a:pt x="486" y="1"/>
                    </a:lnTo>
                    <a:lnTo>
                      <a:pt x="488" y="0"/>
                    </a:lnTo>
                    <a:lnTo>
                      <a:pt x="491" y="0"/>
                    </a:lnTo>
                    <a:lnTo>
                      <a:pt x="493" y="0"/>
                    </a:lnTo>
                    <a:lnTo>
                      <a:pt x="496" y="0"/>
                    </a:lnTo>
                    <a:lnTo>
                      <a:pt x="499" y="1"/>
                    </a:lnTo>
                    <a:lnTo>
                      <a:pt x="503" y="2"/>
                    </a:lnTo>
                    <a:lnTo>
                      <a:pt x="508" y="5"/>
                    </a:lnTo>
                    <a:lnTo>
                      <a:pt x="513" y="8"/>
                    </a:lnTo>
                    <a:lnTo>
                      <a:pt x="517" y="10"/>
                    </a:lnTo>
                    <a:lnTo>
                      <a:pt x="520" y="13"/>
                    </a:lnTo>
                    <a:lnTo>
                      <a:pt x="523" y="14"/>
                    </a:lnTo>
                    <a:lnTo>
                      <a:pt x="525" y="14"/>
                    </a:lnTo>
                    <a:lnTo>
                      <a:pt x="526" y="15"/>
                    </a:lnTo>
                    <a:lnTo>
                      <a:pt x="527" y="16"/>
                    </a:lnTo>
                    <a:lnTo>
                      <a:pt x="528" y="18"/>
                    </a:lnTo>
                    <a:lnTo>
                      <a:pt x="529" y="19"/>
                    </a:lnTo>
                    <a:lnTo>
                      <a:pt x="530" y="21"/>
                    </a:lnTo>
                    <a:lnTo>
                      <a:pt x="530" y="22"/>
                    </a:lnTo>
                    <a:lnTo>
                      <a:pt x="530" y="24"/>
                    </a:lnTo>
                    <a:lnTo>
                      <a:pt x="529" y="26"/>
                    </a:lnTo>
                    <a:lnTo>
                      <a:pt x="529" y="27"/>
                    </a:lnTo>
                    <a:lnTo>
                      <a:pt x="527" y="29"/>
                    </a:lnTo>
                    <a:lnTo>
                      <a:pt x="527" y="30"/>
                    </a:lnTo>
                    <a:lnTo>
                      <a:pt x="525" y="33"/>
                    </a:lnTo>
                    <a:lnTo>
                      <a:pt x="522" y="36"/>
                    </a:lnTo>
                    <a:lnTo>
                      <a:pt x="519" y="38"/>
                    </a:lnTo>
                    <a:lnTo>
                      <a:pt x="515" y="41"/>
                    </a:lnTo>
                    <a:lnTo>
                      <a:pt x="507" y="46"/>
                    </a:lnTo>
                    <a:lnTo>
                      <a:pt x="499" y="49"/>
                    </a:lnTo>
                    <a:lnTo>
                      <a:pt x="493" y="52"/>
                    </a:lnTo>
                    <a:lnTo>
                      <a:pt x="488" y="54"/>
                    </a:lnTo>
                    <a:lnTo>
                      <a:pt x="481" y="59"/>
                    </a:lnTo>
                    <a:lnTo>
                      <a:pt x="474" y="64"/>
                    </a:lnTo>
                    <a:lnTo>
                      <a:pt x="467" y="69"/>
                    </a:lnTo>
                    <a:lnTo>
                      <a:pt x="459" y="74"/>
                    </a:lnTo>
                    <a:lnTo>
                      <a:pt x="457" y="77"/>
                    </a:lnTo>
                    <a:lnTo>
                      <a:pt x="454" y="80"/>
                    </a:lnTo>
                    <a:lnTo>
                      <a:pt x="450" y="82"/>
                    </a:lnTo>
                    <a:lnTo>
                      <a:pt x="446" y="83"/>
                    </a:lnTo>
                    <a:lnTo>
                      <a:pt x="441" y="85"/>
                    </a:lnTo>
                    <a:lnTo>
                      <a:pt x="437" y="86"/>
                    </a:lnTo>
                    <a:lnTo>
                      <a:pt x="432" y="87"/>
                    </a:lnTo>
                    <a:lnTo>
                      <a:pt x="427" y="89"/>
                    </a:lnTo>
                    <a:lnTo>
                      <a:pt x="423" y="90"/>
                    </a:lnTo>
                    <a:lnTo>
                      <a:pt x="420" y="92"/>
                    </a:lnTo>
                    <a:lnTo>
                      <a:pt x="417" y="94"/>
                    </a:lnTo>
                    <a:lnTo>
                      <a:pt x="415" y="97"/>
                    </a:lnTo>
                    <a:lnTo>
                      <a:pt x="411" y="99"/>
                    </a:lnTo>
                    <a:lnTo>
                      <a:pt x="408" y="102"/>
                    </a:lnTo>
                    <a:lnTo>
                      <a:pt x="405" y="102"/>
                    </a:lnTo>
                    <a:lnTo>
                      <a:pt x="402" y="102"/>
                    </a:lnTo>
                    <a:lnTo>
                      <a:pt x="398" y="103"/>
                    </a:lnTo>
                    <a:lnTo>
                      <a:pt x="395" y="104"/>
                    </a:lnTo>
                    <a:lnTo>
                      <a:pt x="387" y="108"/>
                    </a:lnTo>
                    <a:lnTo>
                      <a:pt x="379" y="113"/>
                    </a:lnTo>
                    <a:lnTo>
                      <a:pt x="371" y="117"/>
                    </a:lnTo>
                    <a:lnTo>
                      <a:pt x="363" y="122"/>
                    </a:lnTo>
                    <a:lnTo>
                      <a:pt x="355" y="126"/>
                    </a:lnTo>
                    <a:lnTo>
                      <a:pt x="347" y="130"/>
                    </a:lnTo>
                    <a:lnTo>
                      <a:pt x="343" y="131"/>
                    </a:lnTo>
                    <a:lnTo>
                      <a:pt x="338" y="132"/>
                    </a:lnTo>
                    <a:lnTo>
                      <a:pt x="333" y="134"/>
                    </a:lnTo>
                    <a:lnTo>
                      <a:pt x="327" y="134"/>
                    </a:lnTo>
                    <a:lnTo>
                      <a:pt x="325" y="142"/>
                    </a:lnTo>
                    <a:lnTo>
                      <a:pt x="322" y="149"/>
                    </a:lnTo>
                    <a:lnTo>
                      <a:pt x="318" y="155"/>
                    </a:lnTo>
                    <a:lnTo>
                      <a:pt x="315" y="162"/>
                    </a:lnTo>
                    <a:lnTo>
                      <a:pt x="314" y="163"/>
                    </a:lnTo>
                    <a:lnTo>
                      <a:pt x="314" y="166"/>
                    </a:lnTo>
                    <a:lnTo>
                      <a:pt x="313" y="169"/>
                    </a:lnTo>
                    <a:lnTo>
                      <a:pt x="312" y="173"/>
                    </a:lnTo>
                    <a:lnTo>
                      <a:pt x="312" y="176"/>
                    </a:lnTo>
                    <a:lnTo>
                      <a:pt x="310" y="180"/>
                    </a:lnTo>
                    <a:lnTo>
                      <a:pt x="310" y="184"/>
                    </a:lnTo>
                    <a:lnTo>
                      <a:pt x="308" y="187"/>
                    </a:lnTo>
                    <a:lnTo>
                      <a:pt x="307" y="191"/>
                    </a:lnTo>
                    <a:lnTo>
                      <a:pt x="307" y="195"/>
                    </a:lnTo>
                    <a:lnTo>
                      <a:pt x="307" y="200"/>
                    </a:lnTo>
                    <a:lnTo>
                      <a:pt x="307" y="203"/>
                    </a:lnTo>
                    <a:lnTo>
                      <a:pt x="305" y="209"/>
                    </a:lnTo>
                    <a:lnTo>
                      <a:pt x="303" y="214"/>
                    </a:lnTo>
                    <a:lnTo>
                      <a:pt x="302" y="219"/>
                    </a:lnTo>
                    <a:lnTo>
                      <a:pt x="301" y="224"/>
                    </a:lnTo>
                    <a:lnTo>
                      <a:pt x="299" y="230"/>
                    </a:lnTo>
                    <a:lnTo>
                      <a:pt x="299" y="237"/>
                    </a:lnTo>
                    <a:lnTo>
                      <a:pt x="298" y="242"/>
                    </a:lnTo>
                    <a:lnTo>
                      <a:pt x="299" y="250"/>
                    </a:lnTo>
                    <a:lnTo>
                      <a:pt x="301" y="250"/>
                    </a:lnTo>
                    <a:lnTo>
                      <a:pt x="302" y="251"/>
                    </a:lnTo>
                    <a:lnTo>
                      <a:pt x="304" y="251"/>
                    </a:lnTo>
                    <a:lnTo>
                      <a:pt x="307" y="251"/>
                    </a:lnTo>
                    <a:lnTo>
                      <a:pt x="316" y="248"/>
                    </a:lnTo>
                    <a:lnTo>
                      <a:pt x="324" y="244"/>
                    </a:lnTo>
                    <a:lnTo>
                      <a:pt x="328" y="242"/>
                    </a:lnTo>
                    <a:lnTo>
                      <a:pt x="331" y="240"/>
                    </a:lnTo>
                    <a:lnTo>
                      <a:pt x="335" y="238"/>
                    </a:lnTo>
                    <a:lnTo>
                      <a:pt x="338" y="236"/>
                    </a:lnTo>
                    <a:lnTo>
                      <a:pt x="341" y="233"/>
                    </a:lnTo>
                    <a:lnTo>
                      <a:pt x="343" y="230"/>
                    </a:lnTo>
                    <a:lnTo>
                      <a:pt x="346" y="227"/>
                    </a:lnTo>
                    <a:lnTo>
                      <a:pt x="348" y="224"/>
                    </a:lnTo>
                    <a:lnTo>
                      <a:pt x="351" y="221"/>
                    </a:lnTo>
                    <a:lnTo>
                      <a:pt x="353" y="217"/>
                    </a:lnTo>
                    <a:lnTo>
                      <a:pt x="355" y="213"/>
                    </a:lnTo>
                    <a:lnTo>
                      <a:pt x="357" y="208"/>
                    </a:lnTo>
                    <a:lnTo>
                      <a:pt x="360" y="208"/>
                    </a:lnTo>
                    <a:lnTo>
                      <a:pt x="363" y="207"/>
                    </a:lnTo>
                    <a:lnTo>
                      <a:pt x="364" y="206"/>
                    </a:lnTo>
                    <a:lnTo>
                      <a:pt x="367" y="205"/>
                    </a:lnTo>
                    <a:lnTo>
                      <a:pt x="372" y="207"/>
                    </a:lnTo>
                    <a:lnTo>
                      <a:pt x="378" y="211"/>
                    </a:lnTo>
                    <a:lnTo>
                      <a:pt x="381" y="213"/>
                    </a:lnTo>
                    <a:lnTo>
                      <a:pt x="385" y="214"/>
                    </a:lnTo>
                    <a:lnTo>
                      <a:pt x="387" y="214"/>
                    </a:lnTo>
                    <a:lnTo>
                      <a:pt x="389" y="214"/>
                    </a:lnTo>
                    <a:lnTo>
                      <a:pt x="391" y="213"/>
                    </a:lnTo>
                    <a:lnTo>
                      <a:pt x="394" y="213"/>
                    </a:lnTo>
                    <a:lnTo>
                      <a:pt x="395" y="211"/>
                    </a:lnTo>
                    <a:lnTo>
                      <a:pt x="398" y="210"/>
                    </a:lnTo>
                    <a:lnTo>
                      <a:pt x="400" y="207"/>
                    </a:lnTo>
                    <a:lnTo>
                      <a:pt x="403" y="204"/>
                    </a:lnTo>
                    <a:lnTo>
                      <a:pt x="410" y="197"/>
                    </a:lnTo>
                    <a:lnTo>
                      <a:pt x="417" y="188"/>
                    </a:lnTo>
                    <a:lnTo>
                      <a:pt x="424" y="179"/>
                    </a:lnTo>
                    <a:lnTo>
                      <a:pt x="431" y="170"/>
                    </a:lnTo>
                    <a:lnTo>
                      <a:pt x="435" y="164"/>
                    </a:lnTo>
                    <a:lnTo>
                      <a:pt x="439" y="159"/>
                    </a:lnTo>
                    <a:lnTo>
                      <a:pt x="442" y="150"/>
                    </a:lnTo>
                    <a:lnTo>
                      <a:pt x="444" y="141"/>
                    </a:lnTo>
                    <a:lnTo>
                      <a:pt x="446" y="137"/>
                    </a:lnTo>
                    <a:lnTo>
                      <a:pt x="447" y="134"/>
                    </a:lnTo>
                    <a:lnTo>
                      <a:pt x="448" y="131"/>
                    </a:lnTo>
                    <a:lnTo>
                      <a:pt x="450" y="130"/>
                    </a:lnTo>
                    <a:lnTo>
                      <a:pt x="451" y="128"/>
                    </a:lnTo>
                    <a:lnTo>
                      <a:pt x="454" y="126"/>
                    </a:lnTo>
                    <a:lnTo>
                      <a:pt x="457" y="127"/>
                    </a:lnTo>
                    <a:lnTo>
                      <a:pt x="461" y="127"/>
                    </a:lnTo>
                    <a:lnTo>
                      <a:pt x="465" y="128"/>
                    </a:lnTo>
                    <a:lnTo>
                      <a:pt x="469" y="129"/>
                    </a:lnTo>
                    <a:lnTo>
                      <a:pt x="471" y="132"/>
                    </a:lnTo>
                    <a:lnTo>
                      <a:pt x="473" y="134"/>
                    </a:lnTo>
                    <a:lnTo>
                      <a:pt x="475" y="138"/>
                    </a:lnTo>
                    <a:lnTo>
                      <a:pt x="478" y="140"/>
                    </a:lnTo>
                    <a:lnTo>
                      <a:pt x="478" y="144"/>
                    </a:lnTo>
                    <a:lnTo>
                      <a:pt x="479" y="147"/>
                    </a:lnTo>
                    <a:lnTo>
                      <a:pt x="479" y="151"/>
                    </a:lnTo>
                    <a:lnTo>
                      <a:pt x="478" y="155"/>
                    </a:lnTo>
                    <a:lnTo>
                      <a:pt x="478" y="162"/>
                    </a:lnTo>
                    <a:lnTo>
                      <a:pt x="478" y="168"/>
                    </a:lnTo>
                    <a:lnTo>
                      <a:pt x="480" y="169"/>
                    </a:lnTo>
                    <a:lnTo>
                      <a:pt x="483" y="170"/>
                    </a:lnTo>
                    <a:lnTo>
                      <a:pt x="486" y="168"/>
                    </a:lnTo>
                    <a:lnTo>
                      <a:pt x="491" y="166"/>
                    </a:lnTo>
                    <a:lnTo>
                      <a:pt x="498" y="162"/>
                    </a:lnTo>
                    <a:lnTo>
                      <a:pt x="506" y="159"/>
                    </a:lnTo>
                    <a:lnTo>
                      <a:pt x="511" y="158"/>
                    </a:lnTo>
                    <a:lnTo>
                      <a:pt x="515" y="156"/>
                    </a:lnTo>
                    <a:lnTo>
                      <a:pt x="519" y="155"/>
                    </a:lnTo>
                    <a:lnTo>
                      <a:pt x="523" y="154"/>
                    </a:lnTo>
                    <a:lnTo>
                      <a:pt x="527" y="154"/>
                    </a:lnTo>
                    <a:lnTo>
                      <a:pt x="531" y="154"/>
                    </a:lnTo>
                    <a:lnTo>
                      <a:pt x="535" y="154"/>
                    </a:lnTo>
                    <a:lnTo>
                      <a:pt x="537" y="155"/>
                    </a:lnTo>
                    <a:lnTo>
                      <a:pt x="539" y="156"/>
                    </a:lnTo>
                    <a:lnTo>
                      <a:pt x="542" y="158"/>
                    </a:lnTo>
                    <a:lnTo>
                      <a:pt x="544" y="159"/>
                    </a:lnTo>
                    <a:lnTo>
                      <a:pt x="547" y="162"/>
                    </a:lnTo>
                    <a:lnTo>
                      <a:pt x="548" y="164"/>
                    </a:lnTo>
                    <a:lnTo>
                      <a:pt x="550" y="166"/>
                    </a:lnTo>
                    <a:lnTo>
                      <a:pt x="551" y="170"/>
                    </a:lnTo>
                    <a:lnTo>
                      <a:pt x="551" y="174"/>
                    </a:lnTo>
                    <a:lnTo>
                      <a:pt x="542" y="178"/>
                    </a:lnTo>
                    <a:lnTo>
                      <a:pt x="531" y="183"/>
                    </a:lnTo>
                    <a:lnTo>
                      <a:pt x="526" y="186"/>
                    </a:lnTo>
                    <a:lnTo>
                      <a:pt x="521" y="189"/>
                    </a:lnTo>
                    <a:lnTo>
                      <a:pt x="516" y="191"/>
                    </a:lnTo>
                    <a:lnTo>
                      <a:pt x="512" y="194"/>
                    </a:lnTo>
                    <a:lnTo>
                      <a:pt x="511" y="195"/>
                    </a:lnTo>
                    <a:lnTo>
                      <a:pt x="509" y="196"/>
                    </a:lnTo>
                    <a:lnTo>
                      <a:pt x="507" y="196"/>
                    </a:lnTo>
                    <a:lnTo>
                      <a:pt x="504" y="196"/>
                    </a:lnTo>
                    <a:lnTo>
                      <a:pt x="502" y="195"/>
                    </a:lnTo>
                    <a:lnTo>
                      <a:pt x="499" y="195"/>
                    </a:lnTo>
                    <a:lnTo>
                      <a:pt x="498" y="196"/>
                    </a:lnTo>
                    <a:lnTo>
                      <a:pt x="495" y="196"/>
                    </a:lnTo>
                    <a:lnTo>
                      <a:pt x="488" y="200"/>
                    </a:lnTo>
                    <a:lnTo>
                      <a:pt x="479" y="203"/>
                    </a:lnTo>
                    <a:lnTo>
                      <a:pt x="471" y="207"/>
                    </a:lnTo>
                    <a:lnTo>
                      <a:pt x="464" y="210"/>
                    </a:lnTo>
                    <a:lnTo>
                      <a:pt x="460" y="211"/>
                    </a:lnTo>
                    <a:lnTo>
                      <a:pt x="455" y="212"/>
                    </a:lnTo>
                    <a:lnTo>
                      <a:pt x="451" y="213"/>
                    </a:lnTo>
                    <a:lnTo>
                      <a:pt x="446" y="213"/>
                    </a:lnTo>
                    <a:lnTo>
                      <a:pt x="439" y="215"/>
                    </a:lnTo>
                    <a:lnTo>
                      <a:pt x="431" y="219"/>
                    </a:lnTo>
                    <a:lnTo>
                      <a:pt x="427" y="221"/>
                    </a:lnTo>
                    <a:lnTo>
                      <a:pt x="423" y="223"/>
                    </a:lnTo>
                    <a:lnTo>
                      <a:pt x="419" y="225"/>
                    </a:lnTo>
                    <a:lnTo>
                      <a:pt x="417" y="226"/>
                    </a:lnTo>
                    <a:lnTo>
                      <a:pt x="413" y="230"/>
                    </a:lnTo>
                    <a:lnTo>
                      <a:pt x="409" y="234"/>
                    </a:lnTo>
                    <a:lnTo>
                      <a:pt x="405" y="238"/>
                    </a:lnTo>
                    <a:lnTo>
                      <a:pt x="402" y="243"/>
                    </a:lnTo>
                    <a:lnTo>
                      <a:pt x="395" y="253"/>
                    </a:lnTo>
                    <a:lnTo>
                      <a:pt x="389" y="263"/>
                    </a:lnTo>
                    <a:lnTo>
                      <a:pt x="383" y="273"/>
                    </a:lnTo>
                    <a:lnTo>
                      <a:pt x="378" y="282"/>
                    </a:lnTo>
                    <a:lnTo>
                      <a:pt x="375" y="287"/>
                    </a:lnTo>
                    <a:lnTo>
                      <a:pt x="371" y="291"/>
                    </a:lnTo>
                    <a:lnTo>
                      <a:pt x="368" y="295"/>
                    </a:lnTo>
                    <a:lnTo>
                      <a:pt x="364" y="298"/>
                    </a:lnTo>
                    <a:lnTo>
                      <a:pt x="363" y="303"/>
                    </a:lnTo>
                    <a:lnTo>
                      <a:pt x="363" y="309"/>
                    </a:lnTo>
                    <a:lnTo>
                      <a:pt x="362" y="314"/>
                    </a:lnTo>
                    <a:lnTo>
                      <a:pt x="361" y="320"/>
                    </a:lnTo>
                    <a:lnTo>
                      <a:pt x="359" y="326"/>
                    </a:lnTo>
                    <a:lnTo>
                      <a:pt x="359" y="332"/>
                    </a:lnTo>
                    <a:lnTo>
                      <a:pt x="359" y="334"/>
                    </a:lnTo>
                    <a:lnTo>
                      <a:pt x="359" y="337"/>
                    </a:lnTo>
                    <a:lnTo>
                      <a:pt x="359" y="338"/>
                    </a:lnTo>
                    <a:lnTo>
                      <a:pt x="360" y="340"/>
                    </a:lnTo>
                    <a:lnTo>
                      <a:pt x="363" y="342"/>
                    </a:lnTo>
                    <a:lnTo>
                      <a:pt x="364" y="345"/>
                    </a:lnTo>
                    <a:lnTo>
                      <a:pt x="367" y="345"/>
                    </a:lnTo>
                    <a:lnTo>
                      <a:pt x="371" y="344"/>
                    </a:lnTo>
                    <a:lnTo>
                      <a:pt x="374" y="343"/>
                    </a:lnTo>
                    <a:lnTo>
                      <a:pt x="378" y="342"/>
                    </a:lnTo>
                    <a:lnTo>
                      <a:pt x="383" y="340"/>
                    </a:lnTo>
                    <a:lnTo>
                      <a:pt x="390" y="337"/>
                    </a:lnTo>
                    <a:lnTo>
                      <a:pt x="401" y="330"/>
                    </a:lnTo>
                    <a:lnTo>
                      <a:pt x="411" y="324"/>
                    </a:lnTo>
                    <a:lnTo>
                      <a:pt x="415" y="322"/>
                    </a:lnTo>
                    <a:lnTo>
                      <a:pt x="418" y="322"/>
                    </a:lnTo>
                    <a:lnTo>
                      <a:pt x="422" y="321"/>
                    </a:lnTo>
                    <a:lnTo>
                      <a:pt x="425" y="320"/>
                    </a:lnTo>
                    <a:lnTo>
                      <a:pt x="428" y="320"/>
                    </a:lnTo>
                    <a:lnTo>
                      <a:pt x="431" y="318"/>
                    </a:lnTo>
                    <a:lnTo>
                      <a:pt x="435" y="318"/>
                    </a:lnTo>
                    <a:lnTo>
                      <a:pt x="439" y="316"/>
                    </a:lnTo>
                    <a:lnTo>
                      <a:pt x="442" y="314"/>
                    </a:lnTo>
                    <a:lnTo>
                      <a:pt x="446" y="312"/>
                    </a:lnTo>
                    <a:lnTo>
                      <a:pt x="450" y="310"/>
                    </a:lnTo>
                    <a:lnTo>
                      <a:pt x="454" y="308"/>
                    </a:lnTo>
                    <a:lnTo>
                      <a:pt x="457" y="307"/>
                    </a:lnTo>
                    <a:lnTo>
                      <a:pt x="461" y="306"/>
                    </a:lnTo>
                    <a:lnTo>
                      <a:pt x="464" y="306"/>
                    </a:lnTo>
                    <a:lnTo>
                      <a:pt x="468" y="306"/>
                    </a:lnTo>
                    <a:lnTo>
                      <a:pt x="478" y="299"/>
                    </a:lnTo>
                    <a:lnTo>
                      <a:pt x="487" y="293"/>
                    </a:lnTo>
                    <a:lnTo>
                      <a:pt x="498" y="286"/>
                    </a:lnTo>
                    <a:lnTo>
                      <a:pt x="507" y="279"/>
                    </a:lnTo>
                    <a:lnTo>
                      <a:pt x="508" y="279"/>
                    </a:lnTo>
                    <a:lnTo>
                      <a:pt x="510" y="278"/>
                    </a:lnTo>
                    <a:lnTo>
                      <a:pt x="511" y="278"/>
                    </a:lnTo>
                    <a:lnTo>
                      <a:pt x="514" y="278"/>
                    </a:lnTo>
                    <a:lnTo>
                      <a:pt x="519" y="278"/>
                    </a:lnTo>
                    <a:lnTo>
                      <a:pt x="523" y="278"/>
                    </a:lnTo>
                    <a:lnTo>
                      <a:pt x="534" y="279"/>
                    </a:lnTo>
                    <a:lnTo>
                      <a:pt x="543" y="279"/>
                    </a:lnTo>
                    <a:lnTo>
                      <a:pt x="543" y="281"/>
                    </a:lnTo>
                    <a:lnTo>
                      <a:pt x="544" y="282"/>
                    </a:lnTo>
                    <a:lnTo>
                      <a:pt x="546" y="283"/>
                    </a:lnTo>
                    <a:lnTo>
                      <a:pt x="547" y="285"/>
                    </a:lnTo>
                    <a:lnTo>
                      <a:pt x="551" y="287"/>
                    </a:lnTo>
                    <a:lnTo>
                      <a:pt x="554" y="289"/>
                    </a:lnTo>
                    <a:lnTo>
                      <a:pt x="554" y="292"/>
                    </a:lnTo>
                    <a:lnTo>
                      <a:pt x="554" y="296"/>
                    </a:lnTo>
                    <a:lnTo>
                      <a:pt x="550" y="298"/>
                    </a:lnTo>
                    <a:lnTo>
                      <a:pt x="546" y="302"/>
                    </a:lnTo>
                    <a:lnTo>
                      <a:pt x="542" y="305"/>
                    </a:lnTo>
                    <a:lnTo>
                      <a:pt x="538" y="308"/>
                    </a:lnTo>
                    <a:lnTo>
                      <a:pt x="533" y="309"/>
                    </a:lnTo>
                    <a:lnTo>
                      <a:pt x="528" y="310"/>
                    </a:lnTo>
                    <a:lnTo>
                      <a:pt x="524" y="311"/>
                    </a:lnTo>
                    <a:lnTo>
                      <a:pt x="519" y="312"/>
                    </a:lnTo>
                    <a:lnTo>
                      <a:pt x="516" y="314"/>
                    </a:lnTo>
                    <a:lnTo>
                      <a:pt x="513" y="315"/>
                    </a:lnTo>
                    <a:lnTo>
                      <a:pt x="511" y="318"/>
                    </a:lnTo>
                    <a:lnTo>
                      <a:pt x="508" y="319"/>
                    </a:lnTo>
                    <a:lnTo>
                      <a:pt x="504" y="319"/>
                    </a:lnTo>
                    <a:lnTo>
                      <a:pt x="501" y="319"/>
                    </a:lnTo>
                    <a:lnTo>
                      <a:pt x="495" y="322"/>
                    </a:lnTo>
                    <a:lnTo>
                      <a:pt x="488" y="324"/>
                    </a:lnTo>
                    <a:lnTo>
                      <a:pt x="481" y="327"/>
                    </a:lnTo>
                    <a:lnTo>
                      <a:pt x="475" y="329"/>
                    </a:lnTo>
                    <a:lnTo>
                      <a:pt x="472" y="329"/>
                    </a:lnTo>
                    <a:lnTo>
                      <a:pt x="470" y="329"/>
                    </a:lnTo>
                    <a:lnTo>
                      <a:pt x="467" y="329"/>
                    </a:lnTo>
                    <a:lnTo>
                      <a:pt x="464" y="329"/>
                    </a:lnTo>
                    <a:lnTo>
                      <a:pt x="454" y="334"/>
                    </a:lnTo>
                    <a:lnTo>
                      <a:pt x="443" y="341"/>
                    </a:lnTo>
                    <a:lnTo>
                      <a:pt x="431" y="346"/>
                    </a:lnTo>
                    <a:lnTo>
                      <a:pt x="420" y="351"/>
                    </a:lnTo>
                    <a:lnTo>
                      <a:pt x="411" y="354"/>
                    </a:lnTo>
                    <a:lnTo>
                      <a:pt x="402" y="357"/>
                    </a:lnTo>
                    <a:lnTo>
                      <a:pt x="392" y="359"/>
                    </a:lnTo>
                    <a:lnTo>
                      <a:pt x="383" y="362"/>
                    </a:lnTo>
                    <a:lnTo>
                      <a:pt x="378" y="363"/>
                    </a:lnTo>
                    <a:lnTo>
                      <a:pt x="374" y="365"/>
                    </a:lnTo>
                    <a:lnTo>
                      <a:pt x="370" y="367"/>
                    </a:lnTo>
                    <a:lnTo>
                      <a:pt x="365" y="368"/>
                    </a:lnTo>
                    <a:lnTo>
                      <a:pt x="362" y="371"/>
                    </a:lnTo>
                    <a:lnTo>
                      <a:pt x="358" y="373"/>
                    </a:lnTo>
                    <a:lnTo>
                      <a:pt x="355" y="375"/>
                    </a:lnTo>
                    <a:lnTo>
                      <a:pt x="352" y="379"/>
                    </a:lnTo>
                    <a:lnTo>
                      <a:pt x="351" y="382"/>
                    </a:lnTo>
                    <a:lnTo>
                      <a:pt x="349" y="385"/>
                    </a:lnTo>
                    <a:lnTo>
                      <a:pt x="347" y="390"/>
                    </a:lnTo>
                    <a:lnTo>
                      <a:pt x="346" y="395"/>
                    </a:lnTo>
                    <a:lnTo>
                      <a:pt x="344" y="405"/>
                    </a:lnTo>
                    <a:lnTo>
                      <a:pt x="343" y="416"/>
                    </a:lnTo>
                    <a:lnTo>
                      <a:pt x="343" y="427"/>
                    </a:lnTo>
                    <a:lnTo>
                      <a:pt x="341" y="439"/>
                    </a:lnTo>
                    <a:lnTo>
                      <a:pt x="340" y="444"/>
                    </a:lnTo>
                    <a:lnTo>
                      <a:pt x="339" y="449"/>
                    </a:lnTo>
                    <a:lnTo>
                      <a:pt x="339" y="453"/>
                    </a:lnTo>
                    <a:lnTo>
                      <a:pt x="337" y="457"/>
                    </a:lnTo>
                    <a:lnTo>
                      <a:pt x="337" y="461"/>
                    </a:lnTo>
                    <a:lnTo>
                      <a:pt x="337" y="465"/>
                    </a:lnTo>
                    <a:lnTo>
                      <a:pt x="337" y="469"/>
                    </a:lnTo>
                    <a:lnTo>
                      <a:pt x="336" y="473"/>
                    </a:lnTo>
                    <a:lnTo>
                      <a:pt x="339" y="476"/>
                    </a:lnTo>
                    <a:lnTo>
                      <a:pt x="340" y="479"/>
                    </a:lnTo>
                    <a:lnTo>
                      <a:pt x="346" y="479"/>
                    </a:lnTo>
                    <a:lnTo>
                      <a:pt x="353" y="479"/>
                    </a:lnTo>
                    <a:lnTo>
                      <a:pt x="362" y="477"/>
                    </a:lnTo>
                    <a:lnTo>
                      <a:pt x="371" y="476"/>
                    </a:lnTo>
                    <a:lnTo>
                      <a:pt x="379" y="475"/>
                    </a:lnTo>
                    <a:lnTo>
                      <a:pt x="387" y="475"/>
                    </a:lnTo>
                    <a:lnTo>
                      <a:pt x="390" y="475"/>
                    </a:lnTo>
                    <a:lnTo>
                      <a:pt x="393" y="475"/>
                    </a:lnTo>
                    <a:lnTo>
                      <a:pt x="395" y="476"/>
                    </a:lnTo>
                    <a:lnTo>
                      <a:pt x="397" y="477"/>
                    </a:lnTo>
                    <a:lnTo>
                      <a:pt x="401" y="480"/>
                    </a:lnTo>
                    <a:lnTo>
                      <a:pt x="405" y="483"/>
                    </a:lnTo>
                    <a:lnTo>
                      <a:pt x="410" y="487"/>
                    </a:lnTo>
                    <a:lnTo>
                      <a:pt x="415" y="490"/>
                    </a:lnTo>
                    <a:lnTo>
                      <a:pt x="415" y="493"/>
                    </a:lnTo>
                    <a:lnTo>
                      <a:pt x="415" y="495"/>
                    </a:lnTo>
                    <a:lnTo>
                      <a:pt x="415" y="497"/>
                    </a:lnTo>
                    <a:lnTo>
                      <a:pt x="414" y="499"/>
                    </a:lnTo>
                    <a:lnTo>
                      <a:pt x="413" y="502"/>
                    </a:lnTo>
                    <a:lnTo>
                      <a:pt x="412" y="503"/>
                    </a:lnTo>
                    <a:lnTo>
                      <a:pt x="411" y="506"/>
                    </a:lnTo>
                    <a:lnTo>
                      <a:pt x="410" y="507"/>
                    </a:lnTo>
                    <a:lnTo>
                      <a:pt x="407" y="511"/>
                    </a:lnTo>
                    <a:lnTo>
                      <a:pt x="404" y="513"/>
                    </a:lnTo>
                    <a:lnTo>
                      <a:pt x="401" y="516"/>
                    </a:lnTo>
                    <a:lnTo>
                      <a:pt x="397" y="519"/>
                    </a:lnTo>
                    <a:lnTo>
                      <a:pt x="381" y="527"/>
                    </a:lnTo>
                    <a:lnTo>
                      <a:pt x="367" y="535"/>
                    </a:lnTo>
                    <a:lnTo>
                      <a:pt x="361" y="535"/>
                    </a:lnTo>
                    <a:lnTo>
                      <a:pt x="357" y="535"/>
                    </a:lnTo>
                    <a:lnTo>
                      <a:pt x="351" y="538"/>
                    </a:lnTo>
                    <a:lnTo>
                      <a:pt x="345" y="541"/>
                    </a:lnTo>
                    <a:lnTo>
                      <a:pt x="342" y="543"/>
                    </a:lnTo>
                    <a:lnTo>
                      <a:pt x="339" y="544"/>
                    </a:lnTo>
                    <a:lnTo>
                      <a:pt x="337" y="547"/>
                    </a:lnTo>
                    <a:lnTo>
                      <a:pt x="335" y="549"/>
                    </a:lnTo>
                    <a:lnTo>
                      <a:pt x="334" y="551"/>
                    </a:lnTo>
                    <a:lnTo>
                      <a:pt x="334" y="553"/>
                    </a:lnTo>
                    <a:lnTo>
                      <a:pt x="333" y="555"/>
                    </a:lnTo>
                    <a:lnTo>
                      <a:pt x="334" y="557"/>
                    </a:lnTo>
                    <a:lnTo>
                      <a:pt x="335" y="561"/>
                    </a:lnTo>
                    <a:lnTo>
                      <a:pt x="335" y="566"/>
                    </a:lnTo>
                    <a:lnTo>
                      <a:pt x="337" y="571"/>
                    </a:lnTo>
                    <a:lnTo>
                      <a:pt x="337" y="575"/>
                    </a:lnTo>
                    <a:lnTo>
                      <a:pt x="337" y="578"/>
                    </a:lnTo>
                    <a:lnTo>
                      <a:pt x="337" y="581"/>
                    </a:lnTo>
                    <a:lnTo>
                      <a:pt x="337" y="583"/>
                    </a:lnTo>
                    <a:lnTo>
                      <a:pt x="336" y="586"/>
                    </a:lnTo>
                    <a:lnTo>
                      <a:pt x="335" y="589"/>
                    </a:lnTo>
                    <a:lnTo>
                      <a:pt x="335" y="591"/>
                    </a:lnTo>
                    <a:lnTo>
                      <a:pt x="335" y="595"/>
                    </a:lnTo>
                    <a:lnTo>
                      <a:pt x="335" y="597"/>
                    </a:lnTo>
                    <a:lnTo>
                      <a:pt x="335" y="603"/>
                    </a:lnTo>
                    <a:lnTo>
                      <a:pt x="335" y="609"/>
                    </a:lnTo>
                    <a:lnTo>
                      <a:pt x="338" y="621"/>
                    </a:lnTo>
                    <a:lnTo>
                      <a:pt x="340" y="631"/>
                    </a:lnTo>
                    <a:lnTo>
                      <a:pt x="341" y="635"/>
                    </a:lnTo>
                    <a:lnTo>
                      <a:pt x="342" y="641"/>
                    </a:lnTo>
                    <a:lnTo>
                      <a:pt x="343" y="648"/>
                    </a:lnTo>
                    <a:lnTo>
                      <a:pt x="343" y="655"/>
                    </a:lnTo>
                    <a:lnTo>
                      <a:pt x="343" y="671"/>
                    </a:lnTo>
                    <a:lnTo>
                      <a:pt x="343" y="680"/>
                    </a:lnTo>
                    <a:lnTo>
                      <a:pt x="342" y="683"/>
                    </a:lnTo>
                    <a:lnTo>
                      <a:pt x="342" y="687"/>
                    </a:lnTo>
                    <a:lnTo>
                      <a:pt x="341" y="690"/>
                    </a:lnTo>
                    <a:lnTo>
                      <a:pt x="340" y="693"/>
                    </a:lnTo>
                    <a:lnTo>
                      <a:pt x="343" y="699"/>
                    </a:lnTo>
                    <a:lnTo>
                      <a:pt x="343" y="704"/>
                    </a:lnTo>
                    <a:lnTo>
                      <a:pt x="344" y="707"/>
                    </a:lnTo>
                    <a:lnTo>
                      <a:pt x="344" y="710"/>
                    </a:lnTo>
                    <a:lnTo>
                      <a:pt x="343" y="713"/>
                    </a:lnTo>
                    <a:lnTo>
                      <a:pt x="343" y="716"/>
                    </a:lnTo>
                    <a:lnTo>
                      <a:pt x="342" y="721"/>
                    </a:lnTo>
                    <a:lnTo>
                      <a:pt x="342" y="726"/>
                    </a:lnTo>
                    <a:lnTo>
                      <a:pt x="342" y="730"/>
                    </a:lnTo>
                    <a:lnTo>
                      <a:pt x="342" y="735"/>
                    </a:lnTo>
                    <a:lnTo>
                      <a:pt x="342" y="743"/>
                    </a:lnTo>
                    <a:lnTo>
                      <a:pt x="342" y="750"/>
                    </a:lnTo>
                    <a:lnTo>
                      <a:pt x="341" y="753"/>
                    </a:lnTo>
                    <a:lnTo>
                      <a:pt x="340" y="755"/>
                    </a:lnTo>
                    <a:lnTo>
                      <a:pt x="339" y="757"/>
                    </a:lnTo>
                    <a:lnTo>
                      <a:pt x="339" y="758"/>
                    </a:lnTo>
                    <a:lnTo>
                      <a:pt x="338" y="759"/>
                    </a:lnTo>
                    <a:lnTo>
                      <a:pt x="337" y="759"/>
                    </a:lnTo>
                    <a:lnTo>
                      <a:pt x="335" y="760"/>
                    </a:lnTo>
                    <a:lnTo>
                      <a:pt x="334" y="761"/>
                    </a:lnTo>
                    <a:lnTo>
                      <a:pt x="332" y="762"/>
                    </a:lnTo>
                    <a:lnTo>
                      <a:pt x="330" y="762"/>
                    </a:lnTo>
                    <a:lnTo>
                      <a:pt x="326" y="763"/>
                    </a:lnTo>
                    <a:lnTo>
                      <a:pt x="319" y="763"/>
                    </a:lnTo>
                    <a:lnTo>
                      <a:pt x="315" y="757"/>
                    </a:lnTo>
                    <a:lnTo>
                      <a:pt x="312" y="751"/>
                    </a:lnTo>
                    <a:lnTo>
                      <a:pt x="309" y="744"/>
                    </a:lnTo>
                    <a:lnTo>
                      <a:pt x="306" y="736"/>
                    </a:lnTo>
                    <a:lnTo>
                      <a:pt x="302" y="736"/>
                    </a:lnTo>
                    <a:lnTo>
                      <a:pt x="299" y="736"/>
                    </a:lnTo>
                    <a:lnTo>
                      <a:pt x="296" y="737"/>
                    </a:lnTo>
                    <a:lnTo>
                      <a:pt x="292" y="737"/>
                    </a:lnTo>
                    <a:lnTo>
                      <a:pt x="290" y="734"/>
                    </a:lnTo>
                    <a:lnTo>
                      <a:pt x="290" y="730"/>
                    </a:lnTo>
                    <a:lnTo>
                      <a:pt x="288" y="726"/>
                    </a:lnTo>
                    <a:lnTo>
                      <a:pt x="287" y="723"/>
                    </a:lnTo>
                    <a:lnTo>
                      <a:pt x="281" y="716"/>
                    </a:lnTo>
                    <a:lnTo>
                      <a:pt x="276" y="711"/>
                    </a:lnTo>
                    <a:lnTo>
                      <a:pt x="275" y="709"/>
                    </a:lnTo>
                    <a:lnTo>
                      <a:pt x="274" y="707"/>
                    </a:lnTo>
                    <a:lnTo>
                      <a:pt x="274" y="705"/>
                    </a:lnTo>
                    <a:lnTo>
                      <a:pt x="273" y="703"/>
                    </a:lnTo>
                    <a:lnTo>
                      <a:pt x="272" y="700"/>
                    </a:lnTo>
                    <a:lnTo>
                      <a:pt x="272" y="697"/>
                    </a:lnTo>
                    <a:lnTo>
                      <a:pt x="272" y="694"/>
                    </a:lnTo>
                    <a:lnTo>
                      <a:pt x="271" y="690"/>
                    </a:lnTo>
                    <a:lnTo>
                      <a:pt x="275" y="688"/>
                    </a:lnTo>
                    <a:lnTo>
                      <a:pt x="278" y="686"/>
                    </a:lnTo>
                    <a:lnTo>
                      <a:pt x="281" y="684"/>
                    </a:lnTo>
                    <a:lnTo>
                      <a:pt x="283" y="682"/>
                    </a:lnTo>
                    <a:lnTo>
                      <a:pt x="286" y="679"/>
                    </a:lnTo>
                    <a:lnTo>
                      <a:pt x="288" y="676"/>
                    </a:lnTo>
                    <a:lnTo>
                      <a:pt x="290" y="673"/>
                    </a:lnTo>
                    <a:lnTo>
                      <a:pt x="292" y="670"/>
                    </a:lnTo>
                    <a:lnTo>
                      <a:pt x="294" y="667"/>
                    </a:lnTo>
                    <a:lnTo>
                      <a:pt x="295" y="663"/>
                    </a:lnTo>
                    <a:lnTo>
                      <a:pt x="296" y="659"/>
                    </a:lnTo>
                    <a:lnTo>
                      <a:pt x="298" y="656"/>
                    </a:lnTo>
                    <a:lnTo>
                      <a:pt x="299" y="648"/>
                    </a:lnTo>
                    <a:lnTo>
                      <a:pt x="301" y="640"/>
                    </a:lnTo>
                    <a:lnTo>
                      <a:pt x="302" y="632"/>
                    </a:lnTo>
                    <a:lnTo>
                      <a:pt x="302" y="623"/>
                    </a:lnTo>
                    <a:lnTo>
                      <a:pt x="302" y="615"/>
                    </a:lnTo>
                    <a:lnTo>
                      <a:pt x="302" y="606"/>
                    </a:lnTo>
                    <a:lnTo>
                      <a:pt x="301" y="589"/>
                    </a:lnTo>
                    <a:lnTo>
                      <a:pt x="299" y="572"/>
                    </a:lnTo>
                    <a:lnTo>
                      <a:pt x="298" y="571"/>
                    </a:lnTo>
                    <a:lnTo>
                      <a:pt x="296" y="571"/>
                    </a:lnTo>
                    <a:lnTo>
                      <a:pt x="295" y="571"/>
                    </a:lnTo>
                    <a:lnTo>
                      <a:pt x="292" y="570"/>
                    </a:lnTo>
                    <a:lnTo>
                      <a:pt x="290" y="569"/>
                    </a:lnTo>
                    <a:lnTo>
                      <a:pt x="289" y="569"/>
                    </a:lnTo>
                    <a:lnTo>
                      <a:pt x="287" y="569"/>
                    </a:lnTo>
                    <a:lnTo>
                      <a:pt x="286" y="569"/>
                    </a:lnTo>
                    <a:lnTo>
                      <a:pt x="283" y="569"/>
                    </a:lnTo>
                    <a:lnTo>
                      <a:pt x="282" y="569"/>
                    </a:lnTo>
                    <a:lnTo>
                      <a:pt x="280" y="570"/>
                    </a:lnTo>
                    <a:lnTo>
                      <a:pt x="278" y="571"/>
                    </a:lnTo>
                    <a:lnTo>
                      <a:pt x="274" y="572"/>
                    </a:lnTo>
                    <a:lnTo>
                      <a:pt x="270" y="575"/>
                    </a:lnTo>
                    <a:lnTo>
                      <a:pt x="266" y="578"/>
                    </a:lnTo>
                    <a:lnTo>
                      <a:pt x="262" y="581"/>
                    </a:lnTo>
                    <a:lnTo>
                      <a:pt x="259" y="584"/>
                    </a:lnTo>
                    <a:lnTo>
                      <a:pt x="256" y="588"/>
                    </a:lnTo>
                    <a:lnTo>
                      <a:pt x="253" y="591"/>
                    </a:lnTo>
                    <a:lnTo>
                      <a:pt x="250" y="595"/>
                    </a:lnTo>
                    <a:lnTo>
                      <a:pt x="247" y="599"/>
                    </a:lnTo>
                    <a:lnTo>
                      <a:pt x="246" y="602"/>
                    </a:lnTo>
                    <a:lnTo>
                      <a:pt x="244" y="604"/>
                    </a:lnTo>
                    <a:lnTo>
                      <a:pt x="243" y="607"/>
                    </a:lnTo>
                    <a:lnTo>
                      <a:pt x="238" y="607"/>
                    </a:lnTo>
                    <a:lnTo>
                      <a:pt x="234" y="607"/>
                    </a:lnTo>
                    <a:lnTo>
                      <a:pt x="229" y="607"/>
                    </a:lnTo>
                    <a:lnTo>
                      <a:pt x="225" y="607"/>
                    </a:lnTo>
                    <a:lnTo>
                      <a:pt x="216" y="606"/>
                    </a:lnTo>
                    <a:lnTo>
                      <a:pt x="206" y="605"/>
                    </a:lnTo>
                    <a:lnTo>
                      <a:pt x="206" y="602"/>
                    </a:lnTo>
                    <a:lnTo>
                      <a:pt x="204" y="599"/>
                    </a:lnTo>
                    <a:lnTo>
                      <a:pt x="202" y="597"/>
                    </a:lnTo>
                    <a:lnTo>
                      <a:pt x="200" y="595"/>
                    </a:lnTo>
                    <a:lnTo>
                      <a:pt x="196" y="591"/>
                    </a:lnTo>
                    <a:lnTo>
                      <a:pt x="192" y="587"/>
                    </a:lnTo>
                    <a:lnTo>
                      <a:pt x="192" y="583"/>
                    </a:lnTo>
                    <a:lnTo>
                      <a:pt x="193" y="579"/>
                    </a:lnTo>
                    <a:lnTo>
                      <a:pt x="194" y="575"/>
                    </a:lnTo>
                    <a:lnTo>
                      <a:pt x="194" y="571"/>
                    </a:lnTo>
                    <a:lnTo>
                      <a:pt x="196" y="568"/>
                    </a:lnTo>
                    <a:lnTo>
                      <a:pt x="198" y="565"/>
                    </a:lnTo>
                    <a:lnTo>
                      <a:pt x="200" y="562"/>
                    </a:lnTo>
                    <a:lnTo>
                      <a:pt x="202" y="559"/>
                    </a:lnTo>
                    <a:lnTo>
                      <a:pt x="205" y="556"/>
                    </a:lnTo>
                    <a:lnTo>
                      <a:pt x="207" y="554"/>
                    </a:lnTo>
                    <a:lnTo>
                      <a:pt x="210" y="551"/>
                    </a:lnTo>
                    <a:lnTo>
                      <a:pt x="214" y="548"/>
                    </a:lnTo>
                    <a:lnTo>
                      <a:pt x="220" y="544"/>
                    </a:lnTo>
                    <a:lnTo>
                      <a:pt x="226" y="539"/>
                    </a:lnTo>
                    <a:lnTo>
                      <a:pt x="234" y="535"/>
                    </a:lnTo>
                    <a:lnTo>
                      <a:pt x="242" y="532"/>
                    </a:lnTo>
                    <a:lnTo>
                      <a:pt x="249" y="529"/>
                    </a:lnTo>
                    <a:lnTo>
                      <a:pt x="257" y="526"/>
                    </a:lnTo>
                    <a:lnTo>
                      <a:pt x="264" y="522"/>
                    </a:lnTo>
                    <a:lnTo>
                      <a:pt x="270" y="519"/>
                    </a:lnTo>
                    <a:lnTo>
                      <a:pt x="277" y="515"/>
                    </a:lnTo>
                    <a:lnTo>
                      <a:pt x="282" y="511"/>
                    </a:lnTo>
                    <a:lnTo>
                      <a:pt x="286" y="509"/>
                    </a:lnTo>
                    <a:lnTo>
                      <a:pt x="290" y="507"/>
                    </a:lnTo>
                    <a:lnTo>
                      <a:pt x="294" y="507"/>
                    </a:lnTo>
                    <a:lnTo>
                      <a:pt x="297" y="506"/>
                    </a:lnTo>
                    <a:lnTo>
                      <a:pt x="300" y="503"/>
                    </a:lnTo>
                    <a:lnTo>
                      <a:pt x="303" y="502"/>
                    </a:lnTo>
                    <a:lnTo>
                      <a:pt x="304" y="501"/>
                    </a:lnTo>
                    <a:lnTo>
                      <a:pt x="306" y="499"/>
                    </a:lnTo>
                    <a:lnTo>
                      <a:pt x="306" y="498"/>
                    </a:lnTo>
                    <a:lnTo>
                      <a:pt x="308" y="495"/>
                    </a:lnTo>
                    <a:lnTo>
                      <a:pt x="307" y="491"/>
                    </a:lnTo>
                    <a:lnTo>
                      <a:pt x="307" y="485"/>
                    </a:lnTo>
                    <a:lnTo>
                      <a:pt x="307" y="479"/>
                    </a:lnTo>
                    <a:lnTo>
                      <a:pt x="307" y="475"/>
                    </a:lnTo>
                    <a:lnTo>
                      <a:pt x="309" y="465"/>
                    </a:lnTo>
                    <a:lnTo>
                      <a:pt x="310" y="453"/>
                    </a:lnTo>
                    <a:lnTo>
                      <a:pt x="312" y="447"/>
                    </a:lnTo>
                    <a:lnTo>
                      <a:pt x="312" y="439"/>
                    </a:lnTo>
                    <a:lnTo>
                      <a:pt x="313" y="433"/>
                    </a:lnTo>
                    <a:lnTo>
                      <a:pt x="314" y="426"/>
                    </a:lnTo>
                    <a:lnTo>
                      <a:pt x="314" y="419"/>
                    </a:lnTo>
                    <a:lnTo>
                      <a:pt x="314" y="413"/>
                    </a:lnTo>
                    <a:lnTo>
                      <a:pt x="313" y="407"/>
                    </a:lnTo>
                    <a:lnTo>
                      <a:pt x="312" y="403"/>
                    </a:lnTo>
                    <a:lnTo>
                      <a:pt x="311" y="400"/>
                    </a:lnTo>
                    <a:lnTo>
                      <a:pt x="310" y="398"/>
                    </a:lnTo>
                    <a:lnTo>
                      <a:pt x="309" y="396"/>
                    </a:lnTo>
                    <a:lnTo>
                      <a:pt x="308" y="395"/>
                    </a:lnTo>
                    <a:lnTo>
                      <a:pt x="307" y="394"/>
                    </a:lnTo>
                    <a:lnTo>
                      <a:pt x="305" y="392"/>
                    </a:lnTo>
                    <a:lnTo>
                      <a:pt x="304" y="392"/>
                    </a:lnTo>
                    <a:lnTo>
                      <a:pt x="302" y="391"/>
                    </a:lnTo>
                    <a:lnTo>
                      <a:pt x="301" y="392"/>
                    </a:lnTo>
                    <a:lnTo>
                      <a:pt x="299" y="393"/>
                    </a:lnTo>
                    <a:lnTo>
                      <a:pt x="298" y="393"/>
                    </a:lnTo>
                    <a:lnTo>
                      <a:pt x="296" y="393"/>
                    </a:lnTo>
                    <a:lnTo>
                      <a:pt x="294" y="393"/>
                    </a:lnTo>
                    <a:lnTo>
                      <a:pt x="293" y="393"/>
                    </a:lnTo>
                    <a:lnTo>
                      <a:pt x="291" y="393"/>
                    </a:lnTo>
                    <a:lnTo>
                      <a:pt x="290" y="394"/>
                    </a:lnTo>
                    <a:lnTo>
                      <a:pt x="283" y="398"/>
                    </a:lnTo>
                    <a:lnTo>
                      <a:pt x="278" y="402"/>
                    </a:lnTo>
                    <a:lnTo>
                      <a:pt x="272" y="406"/>
                    </a:lnTo>
                    <a:lnTo>
                      <a:pt x="266" y="410"/>
                    </a:lnTo>
                    <a:lnTo>
                      <a:pt x="262" y="410"/>
                    </a:lnTo>
                    <a:lnTo>
                      <a:pt x="257" y="410"/>
                    </a:lnTo>
                    <a:lnTo>
                      <a:pt x="255" y="411"/>
                    </a:lnTo>
                    <a:lnTo>
                      <a:pt x="254" y="411"/>
                    </a:lnTo>
                    <a:lnTo>
                      <a:pt x="253" y="413"/>
                    </a:lnTo>
                    <a:lnTo>
                      <a:pt x="252" y="415"/>
                    </a:lnTo>
                    <a:lnTo>
                      <a:pt x="250" y="417"/>
                    </a:lnTo>
                    <a:lnTo>
                      <a:pt x="248" y="419"/>
                    </a:lnTo>
                    <a:lnTo>
                      <a:pt x="246" y="420"/>
                    </a:lnTo>
                    <a:lnTo>
                      <a:pt x="244" y="422"/>
                    </a:lnTo>
                    <a:lnTo>
                      <a:pt x="242" y="423"/>
                    </a:lnTo>
                    <a:lnTo>
                      <a:pt x="239" y="423"/>
                    </a:lnTo>
                    <a:lnTo>
                      <a:pt x="237" y="424"/>
                    </a:lnTo>
                    <a:lnTo>
                      <a:pt x="234" y="424"/>
                    </a:lnTo>
                    <a:lnTo>
                      <a:pt x="232" y="426"/>
                    </a:lnTo>
                    <a:lnTo>
                      <a:pt x="230" y="427"/>
                    </a:lnTo>
                    <a:lnTo>
                      <a:pt x="227" y="430"/>
                    </a:lnTo>
                    <a:lnTo>
                      <a:pt x="225" y="433"/>
                    </a:lnTo>
                    <a:lnTo>
                      <a:pt x="222" y="435"/>
                    </a:lnTo>
                    <a:lnTo>
                      <a:pt x="218" y="435"/>
                    </a:lnTo>
                    <a:lnTo>
                      <a:pt x="216" y="435"/>
                    </a:lnTo>
                    <a:lnTo>
                      <a:pt x="214" y="436"/>
                    </a:lnTo>
                    <a:lnTo>
                      <a:pt x="213" y="437"/>
                    </a:lnTo>
                    <a:lnTo>
                      <a:pt x="211" y="437"/>
                    </a:lnTo>
                    <a:lnTo>
                      <a:pt x="202" y="444"/>
                    </a:lnTo>
                    <a:lnTo>
                      <a:pt x="192" y="452"/>
                    </a:lnTo>
                    <a:lnTo>
                      <a:pt x="183" y="460"/>
                    </a:lnTo>
                    <a:lnTo>
                      <a:pt x="174" y="468"/>
                    </a:lnTo>
                    <a:lnTo>
                      <a:pt x="171" y="468"/>
                    </a:lnTo>
                    <a:lnTo>
                      <a:pt x="169" y="468"/>
                    </a:lnTo>
                    <a:lnTo>
                      <a:pt x="163" y="472"/>
                    </a:lnTo>
                    <a:lnTo>
                      <a:pt x="155" y="479"/>
                    </a:lnTo>
                    <a:lnTo>
                      <a:pt x="146" y="486"/>
                    </a:lnTo>
                    <a:lnTo>
                      <a:pt x="141" y="491"/>
                    </a:lnTo>
                    <a:lnTo>
                      <a:pt x="140" y="492"/>
                    </a:lnTo>
                    <a:lnTo>
                      <a:pt x="139" y="494"/>
                    </a:lnTo>
                    <a:lnTo>
                      <a:pt x="138" y="496"/>
                    </a:lnTo>
                    <a:lnTo>
                      <a:pt x="138" y="498"/>
                    </a:lnTo>
                    <a:lnTo>
                      <a:pt x="137" y="500"/>
                    </a:lnTo>
                    <a:lnTo>
                      <a:pt x="136" y="502"/>
                    </a:lnTo>
                    <a:lnTo>
                      <a:pt x="136" y="504"/>
                    </a:lnTo>
                    <a:lnTo>
                      <a:pt x="134" y="506"/>
                    </a:lnTo>
                    <a:lnTo>
                      <a:pt x="131" y="511"/>
                    </a:lnTo>
                    <a:lnTo>
                      <a:pt x="127" y="515"/>
                    </a:lnTo>
                    <a:lnTo>
                      <a:pt x="124" y="519"/>
                    </a:lnTo>
                    <a:lnTo>
                      <a:pt x="120" y="524"/>
                    </a:lnTo>
                    <a:lnTo>
                      <a:pt x="116" y="528"/>
                    </a:lnTo>
                    <a:lnTo>
                      <a:pt x="111" y="531"/>
                    </a:lnTo>
                    <a:lnTo>
                      <a:pt x="106" y="535"/>
                    </a:lnTo>
                    <a:lnTo>
                      <a:pt x="102" y="539"/>
                    </a:lnTo>
                    <a:lnTo>
                      <a:pt x="99" y="541"/>
                    </a:lnTo>
                    <a:lnTo>
                      <a:pt x="96" y="543"/>
                    </a:lnTo>
                    <a:lnTo>
                      <a:pt x="93" y="543"/>
                    </a:lnTo>
                    <a:lnTo>
                      <a:pt x="90" y="544"/>
                    </a:lnTo>
                    <a:lnTo>
                      <a:pt x="82" y="546"/>
                    </a:lnTo>
                    <a:lnTo>
                      <a:pt x="75" y="547"/>
                    </a:lnTo>
                    <a:lnTo>
                      <a:pt x="67" y="547"/>
                    </a:lnTo>
                    <a:lnTo>
                      <a:pt x="60" y="548"/>
                    </a:lnTo>
                    <a:lnTo>
                      <a:pt x="58" y="549"/>
                    </a:lnTo>
                    <a:lnTo>
                      <a:pt x="54" y="550"/>
                    </a:lnTo>
                    <a:lnTo>
                      <a:pt x="52" y="551"/>
                    </a:lnTo>
                    <a:lnTo>
                      <a:pt x="50" y="552"/>
                    </a:lnTo>
                    <a:lnTo>
                      <a:pt x="50" y="555"/>
                    </a:lnTo>
                    <a:lnTo>
                      <a:pt x="49" y="559"/>
                    </a:lnTo>
                    <a:lnTo>
                      <a:pt x="44" y="559"/>
                    </a:lnTo>
                    <a:lnTo>
                      <a:pt x="39" y="559"/>
                    </a:lnTo>
                    <a:lnTo>
                      <a:pt x="34" y="559"/>
                    </a:lnTo>
                    <a:lnTo>
                      <a:pt x="28" y="558"/>
                    </a:lnTo>
                    <a:lnTo>
                      <a:pt x="22" y="556"/>
                    </a:lnTo>
                    <a:lnTo>
                      <a:pt x="18" y="554"/>
                    </a:lnTo>
                    <a:lnTo>
                      <a:pt x="16" y="553"/>
                    </a:lnTo>
                    <a:lnTo>
                      <a:pt x="14" y="551"/>
                    </a:lnTo>
                    <a:lnTo>
                      <a:pt x="13" y="550"/>
                    </a:lnTo>
                    <a:lnTo>
                      <a:pt x="12" y="549"/>
                    </a:lnTo>
                    <a:lnTo>
                      <a:pt x="10" y="547"/>
                    </a:lnTo>
                    <a:lnTo>
                      <a:pt x="9" y="545"/>
                    </a:lnTo>
                    <a:lnTo>
                      <a:pt x="7" y="541"/>
                    </a:lnTo>
                    <a:lnTo>
                      <a:pt x="5" y="537"/>
                    </a:lnTo>
                    <a:lnTo>
                      <a:pt x="3" y="533"/>
                    </a:lnTo>
                    <a:lnTo>
                      <a:pt x="2" y="529"/>
                    </a:lnTo>
                    <a:lnTo>
                      <a:pt x="1" y="526"/>
                    </a:lnTo>
                    <a:lnTo>
                      <a:pt x="0" y="523"/>
                    </a:lnTo>
                    <a:lnTo>
                      <a:pt x="3" y="522"/>
                    </a:lnTo>
                    <a:lnTo>
                      <a:pt x="6" y="520"/>
                    </a:lnTo>
                    <a:lnTo>
                      <a:pt x="9" y="518"/>
                    </a:lnTo>
                    <a:lnTo>
                      <a:pt x="12" y="516"/>
                    </a:lnTo>
                    <a:lnTo>
                      <a:pt x="16" y="516"/>
                    </a:lnTo>
                    <a:lnTo>
                      <a:pt x="21" y="516"/>
                    </a:lnTo>
                    <a:lnTo>
                      <a:pt x="22" y="515"/>
                    </a:lnTo>
                    <a:lnTo>
                      <a:pt x="23" y="514"/>
                    </a:lnTo>
                    <a:lnTo>
                      <a:pt x="25" y="512"/>
                    </a:lnTo>
                    <a:lnTo>
                      <a:pt x="26" y="511"/>
                    </a:lnTo>
                    <a:lnTo>
                      <a:pt x="26" y="509"/>
                    </a:lnTo>
                    <a:lnTo>
                      <a:pt x="27" y="507"/>
                    </a:lnTo>
                    <a:lnTo>
                      <a:pt x="29" y="506"/>
                    </a:lnTo>
                    <a:lnTo>
                      <a:pt x="30" y="505"/>
                    </a:lnTo>
                    <a:lnTo>
                      <a:pt x="34" y="505"/>
                    </a:lnTo>
                    <a:lnTo>
                      <a:pt x="37" y="505"/>
                    </a:lnTo>
                    <a:lnTo>
                      <a:pt x="38" y="503"/>
                    </a:lnTo>
                    <a:lnTo>
                      <a:pt x="39" y="500"/>
                    </a:lnTo>
                    <a:lnTo>
                      <a:pt x="41" y="499"/>
                    </a:lnTo>
                    <a:lnTo>
                      <a:pt x="42" y="499"/>
                    </a:lnTo>
                    <a:lnTo>
                      <a:pt x="44" y="499"/>
                    </a:lnTo>
                    <a:lnTo>
                      <a:pt x="46" y="499"/>
                    </a:lnTo>
                    <a:lnTo>
                      <a:pt x="48" y="499"/>
                    </a:lnTo>
                    <a:lnTo>
                      <a:pt x="50" y="499"/>
                    </a:lnTo>
                    <a:lnTo>
                      <a:pt x="51" y="499"/>
                    </a:lnTo>
                    <a:lnTo>
                      <a:pt x="53" y="498"/>
                    </a:lnTo>
                    <a:lnTo>
                      <a:pt x="55" y="495"/>
                    </a:lnTo>
                    <a:lnTo>
                      <a:pt x="58" y="491"/>
                    </a:lnTo>
                    <a:lnTo>
                      <a:pt x="58" y="490"/>
                    </a:lnTo>
                    <a:lnTo>
                      <a:pt x="60" y="489"/>
                    </a:lnTo>
                    <a:lnTo>
                      <a:pt x="62" y="488"/>
                    </a:lnTo>
                    <a:lnTo>
                      <a:pt x="63" y="488"/>
                    </a:lnTo>
                    <a:lnTo>
                      <a:pt x="66" y="487"/>
                    </a:lnTo>
                    <a:lnTo>
                      <a:pt x="70" y="487"/>
                    </a:lnTo>
                    <a:lnTo>
                      <a:pt x="74" y="487"/>
                    </a:lnTo>
                    <a:lnTo>
                      <a:pt x="78" y="486"/>
                    </a:lnTo>
                    <a:lnTo>
                      <a:pt x="81" y="485"/>
                    </a:lnTo>
                    <a:lnTo>
                      <a:pt x="84" y="484"/>
                    </a:lnTo>
                    <a:lnTo>
                      <a:pt x="86" y="482"/>
                    </a:lnTo>
                    <a:lnTo>
                      <a:pt x="89" y="479"/>
                    </a:lnTo>
                    <a:lnTo>
                      <a:pt x="92" y="476"/>
                    </a:lnTo>
                    <a:lnTo>
                      <a:pt x="94" y="475"/>
                    </a:lnTo>
                    <a:lnTo>
                      <a:pt x="97" y="474"/>
                    </a:lnTo>
                    <a:lnTo>
                      <a:pt x="99" y="473"/>
                    </a:lnTo>
                    <a:lnTo>
                      <a:pt x="102" y="472"/>
                    </a:lnTo>
                    <a:lnTo>
                      <a:pt x="105" y="471"/>
                    </a:lnTo>
                    <a:lnTo>
                      <a:pt x="108" y="471"/>
                    </a:lnTo>
                    <a:lnTo>
                      <a:pt x="111" y="471"/>
                    </a:lnTo>
                    <a:lnTo>
                      <a:pt x="114" y="469"/>
                    </a:lnTo>
                    <a:lnTo>
                      <a:pt x="116" y="468"/>
                    </a:lnTo>
                    <a:lnTo>
                      <a:pt x="117" y="466"/>
                    </a:lnTo>
                    <a:lnTo>
                      <a:pt x="118" y="463"/>
                    </a:lnTo>
                    <a:lnTo>
                      <a:pt x="122" y="462"/>
                    </a:lnTo>
                    <a:lnTo>
                      <a:pt x="126" y="461"/>
                    </a:lnTo>
                    <a:lnTo>
                      <a:pt x="130" y="459"/>
                    </a:lnTo>
                    <a:lnTo>
                      <a:pt x="134" y="459"/>
                    </a:lnTo>
                    <a:lnTo>
                      <a:pt x="138" y="457"/>
                    </a:lnTo>
                    <a:lnTo>
                      <a:pt x="141" y="455"/>
                    </a:lnTo>
                    <a:lnTo>
                      <a:pt x="144" y="453"/>
                    </a:lnTo>
                    <a:lnTo>
                      <a:pt x="146" y="451"/>
                    </a:lnTo>
                    <a:lnTo>
                      <a:pt x="152" y="447"/>
                    </a:lnTo>
                    <a:lnTo>
                      <a:pt x="158" y="443"/>
                    </a:lnTo>
                    <a:lnTo>
                      <a:pt x="160" y="442"/>
                    </a:lnTo>
                    <a:lnTo>
                      <a:pt x="162" y="441"/>
                    </a:lnTo>
                    <a:lnTo>
                      <a:pt x="164" y="441"/>
                    </a:lnTo>
                    <a:lnTo>
                      <a:pt x="166" y="441"/>
                    </a:lnTo>
                    <a:lnTo>
                      <a:pt x="168" y="441"/>
                    </a:lnTo>
                    <a:lnTo>
                      <a:pt x="170" y="441"/>
                    </a:lnTo>
                    <a:lnTo>
                      <a:pt x="171" y="440"/>
                    </a:lnTo>
                    <a:lnTo>
                      <a:pt x="174" y="439"/>
                    </a:lnTo>
                    <a:lnTo>
                      <a:pt x="175" y="435"/>
                    </a:lnTo>
                    <a:lnTo>
                      <a:pt x="178" y="431"/>
                    </a:lnTo>
                    <a:lnTo>
                      <a:pt x="179" y="430"/>
                    </a:lnTo>
                    <a:lnTo>
                      <a:pt x="181" y="430"/>
                    </a:lnTo>
                    <a:lnTo>
                      <a:pt x="182" y="429"/>
                    </a:lnTo>
                    <a:lnTo>
                      <a:pt x="183" y="429"/>
                    </a:lnTo>
                    <a:lnTo>
                      <a:pt x="186" y="428"/>
                    </a:lnTo>
                    <a:lnTo>
                      <a:pt x="189" y="427"/>
                    </a:lnTo>
                    <a:lnTo>
                      <a:pt x="196" y="423"/>
                    </a:lnTo>
                    <a:lnTo>
                      <a:pt x="203" y="417"/>
                    </a:lnTo>
                    <a:lnTo>
                      <a:pt x="206" y="415"/>
                    </a:lnTo>
                    <a:lnTo>
                      <a:pt x="210" y="411"/>
                    </a:lnTo>
                    <a:lnTo>
                      <a:pt x="214" y="409"/>
                    </a:lnTo>
                    <a:lnTo>
                      <a:pt x="217" y="407"/>
                    </a:lnTo>
                    <a:lnTo>
                      <a:pt x="226" y="403"/>
                    </a:lnTo>
                    <a:lnTo>
                      <a:pt x="234" y="400"/>
                    </a:lnTo>
                    <a:lnTo>
                      <a:pt x="242" y="397"/>
                    </a:lnTo>
                    <a:lnTo>
                      <a:pt x="251" y="395"/>
                    </a:lnTo>
                    <a:lnTo>
                      <a:pt x="260" y="391"/>
                    </a:lnTo>
                    <a:lnTo>
                      <a:pt x="268" y="387"/>
                    </a:lnTo>
                    <a:lnTo>
                      <a:pt x="276" y="383"/>
                    </a:lnTo>
                    <a:lnTo>
                      <a:pt x="285" y="379"/>
                    </a:lnTo>
                    <a:lnTo>
                      <a:pt x="287" y="378"/>
                    </a:lnTo>
                    <a:lnTo>
                      <a:pt x="290" y="377"/>
                    </a:lnTo>
                    <a:lnTo>
                      <a:pt x="294" y="376"/>
                    </a:lnTo>
                    <a:lnTo>
                      <a:pt x="298" y="375"/>
                    </a:lnTo>
                    <a:lnTo>
                      <a:pt x="302" y="374"/>
                    </a:lnTo>
                    <a:lnTo>
                      <a:pt x="306" y="372"/>
                    </a:lnTo>
                    <a:lnTo>
                      <a:pt x="307" y="371"/>
                    </a:lnTo>
                    <a:lnTo>
                      <a:pt x="309" y="371"/>
                    </a:lnTo>
                    <a:lnTo>
                      <a:pt x="310" y="370"/>
                    </a:lnTo>
                    <a:lnTo>
                      <a:pt x="310" y="368"/>
                    </a:lnTo>
                    <a:lnTo>
                      <a:pt x="312" y="367"/>
                    </a:lnTo>
                    <a:lnTo>
                      <a:pt x="313" y="367"/>
                    </a:lnTo>
                    <a:lnTo>
                      <a:pt x="314" y="366"/>
                    </a:lnTo>
                    <a:lnTo>
                      <a:pt x="314" y="365"/>
                    </a:lnTo>
                    <a:lnTo>
                      <a:pt x="315" y="362"/>
                    </a:lnTo>
                    <a:lnTo>
                      <a:pt x="316" y="361"/>
                    </a:lnTo>
                    <a:lnTo>
                      <a:pt x="316" y="358"/>
                    </a:lnTo>
                    <a:lnTo>
                      <a:pt x="316" y="355"/>
                    </a:lnTo>
                    <a:lnTo>
                      <a:pt x="316" y="352"/>
                    </a:lnTo>
                    <a:lnTo>
                      <a:pt x="318" y="350"/>
                    </a:lnTo>
                    <a:lnTo>
                      <a:pt x="319" y="344"/>
                    </a:lnTo>
                    <a:lnTo>
                      <a:pt x="322" y="335"/>
                    </a:lnTo>
                    <a:lnTo>
                      <a:pt x="325" y="324"/>
                    </a:lnTo>
                    <a:lnTo>
                      <a:pt x="328" y="311"/>
                    </a:lnTo>
                    <a:lnTo>
                      <a:pt x="330" y="299"/>
                    </a:lnTo>
                    <a:lnTo>
                      <a:pt x="333" y="288"/>
                    </a:lnTo>
                    <a:lnTo>
                      <a:pt x="334" y="283"/>
                    </a:lnTo>
                    <a:lnTo>
                      <a:pt x="334" y="279"/>
                    </a:lnTo>
                    <a:lnTo>
                      <a:pt x="334" y="276"/>
                    </a:lnTo>
                    <a:lnTo>
                      <a:pt x="333" y="274"/>
                    </a:lnTo>
                    <a:lnTo>
                      <a:pt x="330" y="271"/>
                    </a:lnTo>
                    <a:lnTo>
                      <a:pt x="327" y="270"/>
                    </a:lnTo>
                    <a:lnTo>
                      <a:pt x="320" y="270"/>
                    </a:lnTo>
                    <a:lnTo>
                      <a:pt x="314" y="272"/>
                    </a:lnTo>
                    <a:lnTo>
                      <a:pt x="309" y="274"/>
                    </a:lnTo>
                    <a:lnTo>
                      <a:pt x="304" y="276"/>
                    </a:lnTo>
                    <a:lnTo>
                      <a:pt x="300" y="278"/>
                    </a:lnTo>
                    <a:lnTo>
                      <a:pt x="297" y="281"/>
                    </a:lnTo>
                    <a:lnTo>
                      <a:pt x="294" y="283"/>
                    </a:lnTo>
                    <a:lnTo>
                      <a:pt x="291" y="286"/>
                    </a:lnTo>
                    <a:lnTo>
                      <a:pt x="287" y="292"/>
                    </a:lnTo>
                    <a:lnTo>
                      <a:pt x="282" y="300"/>
                    </a:lnTo>
                    <a:lnTo>
                      <a:pt x="281" y="304"/>
                    </a:lnTo>
                    <a:lnTo>
                      <a:pt x="278" y="308"/>
                    </a:lnTo>
                    <a:lnTo>
                      <a:pt x="275" y="313"/>
                    </a:lnTo>
                    <a:lnTo>
                      <a:pt x="271" y="318"/>
                    </a:lnTo>
                    <a:lnTo>
                      <a:pt x="270" y="318"/>
                    </a:lnTo>
                    <a:lnTo>
                      <a:pt x="267" y="316"/>
                    </a:lnTo>
                    <a:lnTo>
                      <a:pt x="266" y="315"/>
                    </a:lnTo>
                    <a:lnTo>
                      <a:pt x="264" y="314"/>
                    </a:lnTo>
                    <a:lnTo>
                      <a:pt x="262" y="313"/>
                    </a:lnTo>
                    <a:lnTo>
                      <a:pt x="259" y="311"/>
                    </a:lnTo>
                    <a:lnTo>
                      <a:pt x="254" y="311"/>
                    </a:lnTo>
                    <a:lnTo>
                      <a:pt x="249" y="311"/>
                    </a:lnTo>
                    <a:lnTo>
                      <a:pt x="244" y="312"/>
                    </a:lnTo>
                    <a:lnTo>
                      <a:pt x="238" y="312"/>
                    </a:lnTo>
                    <a:lnTo>
                      <a:pt x="237" y="315"/>
                    </a:lnTo>
                    <a:lnTo>
                      <a:pt x="234" y="318"/>
                    </a:lnTo>
                    <a:lnTo>
                      <a:pt x="231" y="322"/>
                    </a:lnTo>
                    <a:lnTo>
                      <a:pt x="227" y="326"/>
                    </a:lnTo>
                    <a:lnTo>
                      <a:pt x="223" y="329"/>
                    </a:lnTo>
                    <a:lnTo>
                      <a:pt x="220" y="331"/>
                    </a:lnTo>
                    <a:lnTo>
                      <a:pt x="216" y="334"/>
                    </a:lnTo>
                    <a:lnTo>
                      <a:pt x="213" y="335"/>
                    </a:lnTo>
                    <a:lnTo>
                      <a:pt x="211" y="336"/>
                    </a:lnTo>
                    <a:lnTo>
                      <a:pt x="209" y="336"/>
                    </a:lnTo>
                    <a:lnTo>
                      <a:pt x="206" y="336"/>
                    </a:lnTo>
                    <a:lnTo>
                      <a:pt x="204" y="336"/>
                    </a:lnTo>
                    <a:lnTo>
                      <a:pt x="199" y="335"/>
                    </a:lnTo>
                    <a:lnTo>
                      <a:pt x="195" y="335"/>
                    </a:lnTo>
                    <a:lnTo>
                      <a:pt x="191" y="331"/>
                    </a:lnTo>
                    <a:lnTo>
                      <a:pt x="186" y="327"/>
                    </a:lnTo>
                    <a:lnTo>
                      <a:pt x="185" y="326"/>
                    </a:lnTo>
                    <a:lnTo>
                      <a:pt x="183" y="323"/>
                    </a:lnTo>
                    <a:lnTo>
                      <a:pt x="182" y="322"/>
                    </a:lnTo>
                    <a:lnTo>
                      <a:pt x="182" y="320"/>
                    </a:lnTo>
                    <a:lnTo>
                      <a:pt x="182" y="318"/>
                    </a:lnTo>
                    <a:lnTo>
                      <a:pt x="181" y="316"/>
                    </a:lnTo>
                    <a:lnTo>
                      <a:pt x="185" y="314"/>
                    </a:lnTo>
                    <a:lnTo>
                      <a:pt x="188" y="311"/>
                    </a:lnTo>
                    <a:lnTo>
                      <a:pt x="191" y="309"/>
                    </a:lnTo>
                    <a:lnTo>
                      <a:pt x="194" y="306"/>
                    </a:lnTo>
                    <a:lnTo>
                      <a:pt x="198" y="303"/>
                    </a:lnTo>
                    <a:lnTo>
                      <a:pt x="201" y="300"/>
                    </a:lnTo>
                    <a:lnTo>
                      <a:pt x="205" y="298"/>
                    </a:lnTo>
                    <a:lnTo>
                      <a:pt x="208" y="296"/>
                    </a:lnTo>
                    <a:lnTo>
                      <a:pt x="212" y="296"/>
                    </a:lnTo>
                    <a:lnTo>
                      <a:pt x="215" y="296"/>
                    </a:lnTo>
                    <a:lnTo>
                      <a:pt x="221" y="294"/>
                    </a:lnTo>
                    <a:lnTo>
                      <a:pt x="227" y="290"/>
                    </a:lnTo>
                    <a:lnTo>
                      <a:pt x="233" y="287"/>
                    </a:lnTo>
                    <a:lnTo>
                      <a:pt x="238" y="285"/>
                    </a:lnTo>
                    <a:lnTo>
                      <a:pt x="242" y="282"/>
                    </a:lnTo>
                    <a:lnTo>
                      <a:pt x="247" y="279"/>
                    </a:lnTo>
                    <a:lnTo>
                      <a:pt x="253" y="276"/>
                    </a:lnTo>
                    <a:lnTo>
                      <a:pt x="254" y="275"/>
                    </a:lnTo>
                    <a:lnTo>
                      <a:pt x="258" y="267"/>
                    </a:lnTo>
                    <a:lnTo>
                      <a:pt x="261" y="259"/>
                    </a:lnTo>
                    <a:lnTo>
                      <a:pt x="263" y="250"/>
                    </a:lnTo>
                    <a:lnTo>
                      <a:pt x="266" y="242"/>
                    </a:lnTo>
                    <a:lnTo>
                      <a:pt x="268" y="234"/>
                    </a:lnTo>
                    <a:lnTo>
                      <a:pt x="270" y="225"/>
                    </a:lnTo>
                    <a:lnTo>
                      <a:pt x="273" y="216"/>
                    </a:lnTo>
                    <a:lnTo>
                      <a:pt x="276" y="208"/>
                    </a:lnTo>
                    <a:lnTo>
                      <a:pt x="277" y="204"/>
                    </a:lnTo>
                    <a:lnTo>
                      <a:pt x="280" y="198"/>
                    </a:lnTo>
                    <a:lnTo>
                      <a:pt x="282" y="190"/>
                    </a:lnTo>
                    <a:lnTo>
                      <a:pt x="286" y="181"/>
                    </a:lnTo>
                    <a:lnTo>
                      <a:pt x="288" y="172"/>
                    </a:lnTo>
                    <a:lnTo>
                      <a:pt x="290" y="165"/>
                    </a:lnTo>
                    <a:lnTo>
                      <a:pt x="291" y="161"/>
                    </a:lnTo>
                    <a:lnTo>
                      <a:pt x="291" y="158"/>
                    </a:lnTo>
                    <a:lnTo>
                      <a:pt x="291" y="156"/>
                    </a:lnTo>
                    <a:lnTo>
                      <a:pt x="291" y="154"/>
                    </a:lnTo>
                    <a:lnTo>
                      <a:pt x="290" y="153"/>
                    </a:lnTo>
                    <a:lnTo>
                      <a:pt x="289" y="150"/>
                    </a:lnTo>
                    <a:lnTo>
                      <a:pt x="285" y="151"/>
                    </a:lnTo>
                    <a:lnTo>
                      <a:pt x="282" y="150"/>
                    </a:lnTo>
                    <a:lnTo>
                      <a:pt x="279" y="150"/>
                    </a:lnTo>
                    <a:lnTo>
                      <a:pt x="276" y="149"/>
                    </a:lnTo>
                    <a:lnTo>
                      <a:pt x="274" y="148"/>
                    </a:lnTo>
                    <a:lnTo>
                      <a:pt x="270" y="146"/>
                    </a:lnTo>
                    <a:lnTo>
                      <a:pt x="268" y="146"/>
                    </a:lnTo>
                    <a:lnTo>
                      <a:pt x="264" y="146"/>
                    </a:lnTo>
                    <a:lnTo>
                      <a:pt x="262" y="141"/>
                    </a:lnTo>
                    <a:lnTo>
                      <a:pt x="261" y="138"/>
                    </a:lnTo>
                    <a:lnTo>
                      <a:pt x="261" y="136"/>
                    </a:lnTo>
                    <a:lnTo>
                      <a:pt x="261" y="134"/>
                    </a:lnTo>
                    <a:lnTo>
                      <a:pt x="261" y="132"/>
                    </a:lnTo>
                    <a:lnTo>
                      <a:pt x="262" y="129"/>
                    </a:lnTo>
                    <a:lnTo>
                      <a:pt x="268" y="129"/>
                    </a:lnTo>
                    <a:lnTo>
                      <a:pt x="274" y="128"/>
                    </a:lnTo>
                    <a:lnTo>
                      <a:pt x="278" y="127"/>
                    </a:lnTo>
                    <a:lnTo>
                      <a:pt x="281" y="127"/>
                    </a:lnTo>
                    <a:lnTo>
                      <a:pt x="285" y="126"/>
                    </a:lnTo>
                    <a:lnTo>
                      <a:pt x="288" y="125"/>
                    </a:lnTo>
                    <a:lnTo>
                      <a:pt x="292" y="122"/>
                    </a:lnTo>
                    <a:lnTo>
                      <a:pt x="297" y="120"/>
                    </a:lnTo>
                    <a:lnTo>
                      <a:pt x="298" y="114"/>
                    </a:lnTo>
                    <a:lnTo>
                      <a:pt x="299" y="107"/>
                    </a:lnTo>
                    <a:lnTo>
                      <a:pt x="299" y="103"/>
                    </a:lnTo>
                    <a:lnTo>
                      <a:pt x="299" y="100"/>
                    </a:lnTo>
                    <a:lnTo>
                      <a:pt x="299" y="98"/>
                    </a:lnTo>
                    <a:lnTo>
                      <a:pt x="298" y="98"/>
                    </a:lnTo>
                    <a:lnTo>
                      <a:pt x="298" y="96"/>
                    </a:lnTo>
                    <a:lnTo>
                      <a:pt x="297" y="94"/>
                    </a:lnTo>
                    <a:lnTo>
                      <a:pt x="291" y="90"/>
                    </a:lnTo>
                    <a:lnTo>
                      <a:pt x="285" y="84"/>
                    </a:lnTo>
                    <a:lnTo>
                      <a:pt x="282" y="82"/>
                    </a:lnTo>
                    <a:lnTo>
                      <a:pt x="281" y="81"/>
                    </a:lnTo>
                    <a:lnTo>
                      <a:pt x="280" y="79"/>
                    </a:lnTo>
                    <a:lnTo>
                      <a:pt x="278" y="77"/>
                    </a:lnTo>
                    <a:lnTo>
                      <a:pt x="278" y="75"/>
                    </a:lnTo>
                    <a:lnTo>
                      <a:pt x="278" y="73"/>
                    </a:lnTo>
                    <a:lnTo>
                      <a:pt x="278" y="70"/>
                    </a:lnTo>
                    <a:lnTo>
                      <a:pt x="278" y="68"/>
                    </a:lnTo>
                    <a:lnTo>
                      <a:pt x="279" y="62"/>
                    </a:lnTo>
                    <a:lnTo>
                      <a:pt x="281" y="56"/>
                    </a:lnTo>
                    <a:lnTo>
                      <a:pt x="282" y="52"/>
                    </a:lnTo>
                    <a:lnTo>
                      <a:pt x="283" y="49"/>
                    </a:lnTo>
                    <a:lnTo>
                      <a:pt x="285" y="46"/>
                    </a:lnTo>
                    <a:lnTo>
                      <a:pt x="286" y="43"/>
                    </a:lnTo>
                    <a:lnTo>
                      <a:pt x="288" y="40"/>
                    </a:lnTo>
                    <a:lnTo>
                      <a:pt x="290" y="38"/>
                    </a:lnTo>
                    <a:lnTo>
                      <a:pt x="293" y="35"/>
                    </a:lnTo>
                    <a:lnTo>
                      <a:pt x="296" y="33"/>
                    </a:lnTo>
                    <a:lnTo>
                      <a:pt x="298" y="30"/>
                    </a:lnTo>
                    <a:lnTo>
                      <a:pt x="301" y="27"/>
                    </a:lnTo>
                    <a:lnTo>
                      <a:pt x="302" y="26"/>
                    </a:lnTo>
                    <a:lnTo>
                      <a:pt x="302" y="24"/>
                    </a:lnTo>
                    <a:lnTo>
                      <a:pt x="303" y="22"/>
                    </a:lnTo>
                    <a:lnTo>
                      <a:pt x="30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ṥḻîḍè">
                <a:extLst>
                  <a:ext uri="{FF2B5EF4-FFF2-40B4-BE49-F238E27FC236}">
                    <a16:creationId xmlns:a16="http://schemas.microsoft.com/office/drawing/2014/main" id="{FF69C7A8-3BDE-484B-B990-BB1D2F906675}"/>
                  </a:ext>
                </a:extLst>
              </p:cNvPr>
              <p:cNvSpPr/>
              <p:nvPr/>
            </p:nvSpPr>
            <p:spPr bwMode="auto">
              <a:xfrm>
                <a:off x="6780213" y="2770188"/>
                <a:ext cx="398463" cy="820738"/>
              </a:xfrm>
              <a:custGeom>
                <a:avLst/>
                <a:gdLst>
                  <a:gd name="T0" fmla="*/ 157 w 251"/>
                  <a:gd name="T1" fmla="*/ 40 h 517"/>
                  <a:gd name="T2" fmla="*/ 205 w 251"/>
                  <a:gd name="T3" fmla="*/ 1 h 517"/>
                  <a:gd name="T4" fmla="*/ 225 w 251"/>
                  <a:gd name="T5" fmla="*/ 10 h 517"/>
                  <a:gd name="T6" fmla="*/ 250 w 251"/>
                  <a:gd name="T7" fmla="*/ 44 h 517"/>
                  <a:gd name="T8" fmla="*/ 233 w 251"/>
                  <a:gd name="T9" fmla="*/ 72 h 517"/>
                  <a:gd name="T10" fmla="*/ 202 w 251"/>
                  <a:gd name="T11" fmla="*/ 123 h 517"/>
                  <a:gd name="T12" fmla="*/ 181 w 251"/>
                  <a:gd name="T13" fmla="*/ 164 h 517"/>
                  <a:gd name="T14" fmla="*/ 150 w 251"/>
                  <a:gd name="T15" fmla="*/ 222 h 517"/>
                  <a:gd name="T16" fmla="*/ 140 w 251"/>
                  <a:gd name="T17" fmla="*/ 251 h 517"/>
                  <a:gd name="T18" fmla="*/ 110 w 251"/>
                  <a:gd name="T19" fmla="*/ 275 h 517"/>
                  <a:gd name="T20" fmla="*/ 102 w 251"/>
                  <a:gd name="T21" fmla="*/ 313 h 517"/>
                  <a:gd name="T22" fmla="*/ 118 w 251"/>
                  <a:gd name="T23" fmla="*/ 347 h 517"/>
                  <a:gd name="T24" fmla="*/ 148 w 251"/>
                  <a:gd name="T25" fmla="*/ 351 h 517"/>
                  <a:gd name="T26" fmla="*/ 153 w 251"/>
                  <a:gd name="T27" fmla="*/ 371 h 517"/>
                  <a:gd name="T28" fmla="*/ 142 w 251"/>
                  <a:gd name="T29" fmla="*/ 397 h 517"/>
                  <a:gd name="T30" fmla="*/ 125 w 251"/>
                  <a:gd name="T31" fmla="*/ 409 h 517"/>
                  <a:gd name="T32" fmla="*/ 97 w 251"/>
                  <a:gd name="T33" fmla="*/ 446 h 517"/>
                  <a:gd name="T34" fmla="*/ 99 w 251"/>
                  <a:gd name="T35" fmla="*/ 463 h 517"/>
                  <a:gd name="T36" fmla="*/ 147 w 251"/>
                  <a:gd name="T37" fmla="*/ 456 h 517"/>
                  <a:gd name="T38" fmla="*/ 174 w 251"/>
                  <a:gd name="T39" fmla="*/ 454 h 517"/>
                  <a:gd name="T40" fmla="*/ 191 w 251"/>
                  <a:gd name="T41" fmla="*/ 479 h 517"/>
                  <a:gd name="T42" fmla="*/ 175 w 251"/>
                  <a:gd name="T43" fmla="*/ 497 h 517"/>
                  <a:gd name="T44" fmla="*/ 134 w 251"/>
                  <a:gd name="T45" fmla="*/ 504 h 517"/>
                  <a:gd name="T46" fmla="*/ 85 w 251"/>
                  <a:gd name="T47" fmla="*/ 517 h 517"/>
                  <a:gd name="T48" fmla="*/ 61 w 251"/>
                  <a:gd name="T49" fmla="*/ 510 h 517"/>
                  <a:gd name="T50" fmla="*/ 50 w 251"/>
                  <a:gd name="T51" fmla="*/ 497 h 517"/>
                  <a:gd name="T52" fmla="*/ 67 w 251"/>
                  <a:gd name="T53" fmla="*/ 452 h 517"/>
                  <a:gd name="T54" fmla="*/ 78 w 251"/>
                  <a:gd name="T55" fmla="*/ 420 h 517"/>
                  <a:gd name="T56" fmla="*/ 70 w 251"/>
                  <a:gd name="T57" fmla="*/ 409 h 517"/>
                  <a:gd name="T58" fmla="*/ 50 w 251"/>
                  <a:gd name="T59" fmla="*/ 388 h 517"/>
                  <a:gd name="T60" fmla="*/ 74 w 251"/>
                  <a:gd name="T61" fmla="*/ 367 h 517"/>
                  <a:gd name="T62" fmla="*/ 65 w 251"/>
                  <a:gd name="T63" fmla="*/ 313 h 517"/>
                  <a:gd name="T64" fmla="*/ 58 w 251"/>
                  <a:gd name="T65" fmla="*/ 275 h 517"/>
                  <a:gd name="T66" fmla="*/ 86 w 251"/>
                  <a:gd name="T67" fmla="*/ 238 h 517"/>
                  <a:gd name="T68" fmla="*/ 58 w 251"/>
                  <a:gd name="T69" fmla="*/ 206 h 517"/>
                  <a:gd name="T70" fmla="*/ 82 w 251"/>
                  <a:gd name="T71" fmla="*/ 191 h 517"/>
                  <a:gd name="T72" fmla="*/ 100 w 251"/>
                  <a:gd name="T73" fmla="*/ 165 h 517"/>
                  <a:gd name="T74" fmla="*/ 105 w 251"/>
                  <a:gd name="T75" fmla="*/ 126 h 517"/>
                  <a:gd name="T76" fmla="*/ 123 w 251"/>
                  <a:gd name="T77" fmla="*/ 132 h 517"/>
                  <a:gd name="T78" fmla="*/ 118 w 251"/>
                  <a:gd name="T79" fmla="*/ 165 h 517"/>
                  <a:gd name="T80" fmla="*/ 139 w 251"/>
                  <a:gd name="T81" fmla="*/ 171 h 517"/>
                  <a:gd name="T82" fmla="*/ 181 w 251"/>
                  <a:gd name="T83" fmla="*/ 106 h 517"/>
                  <a:gd name="T84" fmla="*/ 206 w 251"/>
                  <a:gd name="T85" fmla="*/ 59 h 517"/>
                  <a:gd name="T86" fmla="*/ 167 w 251"/>
                  <a:gd name="T87" fmla="*/ 50 h 517"/>
                  <a:gd name="T88" fmla="*/ 150 w 251"/>
                  <a:gd name="T89" fmla="*/ 60 h 517"/>
                  <a:gd name="T90" fmla="*/ 126 w 251"/>
                  <a:gd name="T91" fmla="*/ 77 h 517"/>
                  <a:gd name="T92" fmla="*/ 73 w 251"/>
                  <a:gd name="T93" fmla="*/ 112 h 517"/>
                  <a:gd name="T94" fmla="*/ 46 w 251"/>
                  <a:gd name="T95" fmla="*/ 136 h 517"/>
                  <a:gd name="T96" fmla="*/ 38 w 251"/>
                  <a:gd name="T97" fmla="*/ 168 h 517"/>
                  <a:gd name="T98" fmla="*/ 27 w 251"/>
                  <a:gd name="T99" fmla="*/ 230 h 517"/>
                  <a:gd name="T100" fmla="*/ 9 w 251"/>
                  <a:gd name="T101" fmla="*/ 221 h 517"/>
                  <a:gd name="T102" fmla="*/ 9 w 251"/>
                  <a:gd name="T103" fmla="*/ 167 h 517"/>
                  <a:gd name="T104" fmla="*/ 7 w 251"/>
                  <a:gd name="T105" fmla="*/ 141 h 517"/>
                  <a:gd name="T106" fmla="*/ 2 w 251"/>
                  <a:gd name="T107" fmla="*/ 114 h 517"/>
                  <a:gd name="T108" fmla="*/ 28 w 251"/>
                  <a:gd name="T109" fmla="*/ 123 h 517"/>
                  <a:gd name="T110" fmla="*/ 51 w 251"/>
                  <a:gd name="T111" fmla="*/ 116 h 517"/>
                  <a:gd name="T112" fmla="*/ 79 w 251"/>
                  <a:gd name="T113" fmla="*/ 96 h 517"/>
                  <a:gd name="T114" fmla="*/ 110 w 251"/>
                  <a:gd name="T115" fmla="*/ 75 h 517"/>
                  <a:gd name="T116" fmla="*/ 135 w 251"/>
                  <a:gd name="T117" fmla="*/ 5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1" h="517">
                    <a:moveTo>
                      <a:pt x="139" y="56"/>
                    </a:moveTo>
                    <a:lnTo>
                      <a:pt x="139" y="54"/>
                    </a:lnTo>
                    <a:lnTo>
                      <a:pt x="139" y="52"/>
                    </a:lnTo>
                    <a:lnTo>
                      <a:pt x="142" y="51"/>
                    </a:lnTo>
                    <a:lnTo>
                      <a:pt x="143" y="50"/>
                    </a:lnTo>
                    <a:lnTo>
                      <a:pt x="146" y="48"/>
                    </a:lnTo>
                    <a:lnTo>
                      <a:pt x="147" y="47"/>
                    </a:lnTo>
                    <a:lnTo>
                      <a:pt x="152" y="44"/>
                    </a:lnTo>
                    <a:lnTo>
                      <a:pt x="157" y="40"/>
                    </a:lnTo>
                    <a:lnTo>
                      <a:pt x="167" y="30"/>
                    </a:lnTo>
                    <a:lnTo>
                      <a:pt x="177" y="20"/>
                    </a:lnTo>
                    <a:lnTo>
                      <a:pt x="183" y="16"/>
                    </a:lnTo>
                    <a:lnTo>
                      <a:pt x="187" y="11"/>
                    </a:lnTo>
                    <a:lnTo>
                      <a:pt x="192" y="7"/>
                    </a:lnTo>
                    <a:lnTo>
                      <a:pt x="198" y="4"/>
                    </a:lnTo>
                    <a:lnTo>
                      <a:pt x="200" y="3"/>
                    </a:lnTo>
                    <a:lnTo>
                      <a:pt x="203" y="2"/>
                    </a:lnTo>
                    <a:lnTo>
                      <a:pt x="205" y="1"/>
                    </a:lnTo>
                    <a:lnTo>
                      <a:pt x="207" y="0"/>
                    </a:lnTo>
                    <a:lnTo>
                      <a:pt x="210" y="0"/>
                    </a:lnTo>
                    <a:lnTo>
                      <a:pt x="212" y="1"/>
                    </a:lnTo>
                    <a:lnTo>
                      <a:pt x="215" y="1"/>
                    </a:lnTo>
                    <a:lnTo>
                      <a:pt x="217" y="2"/>
                    </a:lnTo>
                    <a:lnTo>
                      <a:pt x="219" y="4"/>
                    </a:lnTo>
                    <a:lnTo>
                      <a:pt x="221" y="5"/>
                    </a:lnTo>
                    <a:lnTo>
                      <a:pt x="223" y="8"/>
                    </a:lnTo>
                    <a:lnTo>
                      <a:pt x="225" y="10"/>
                    </a:lnTo>
                    <a:lnTo>
                      <a:pt x="229" y="16"/>
                    </a:lnTo>
                    <a:lnTo>
                      <a:pt x="233" y="21"/>
                    </a:lnTo>
                    <a:lnTo>
                      <a:pt x="237" y="28"/>
                    </a:lnTo>
                    <a:lnTo>
                      <a:pt x="241" y="33"/>
                    </a:lnTo>
                    <a:lnTo>
                      <a:pt x="243" y="36"/>
                    </a:lnTo>
                    <a:lnTo>
                      <a:pt x="245" y="37"/>
                    </a:lnTo>
                    <a:lnTo>
                      <a:pt x="247" y="39"/>
                    </a:lnTo>
                    <a:lnTo>
                      <a:pt x="249" y="40"/>
                    </a:lnTo>
                    <a:lnTo>
                      <a:pt x="250" y="44"/>
                    </a:lnTo>
                    <a:lnTo>
                      <a:pt x="251" y="48"/>
                    </a:lnTo>
                    <a:lnTo>
                      <a:pt x="250" y="51"/>
                    </a:lnTo>
                    <a:lnTo>
                      <a:pt x="249" y="52"/>
                    </a:lnTo>
                    <a:lnTo>
                      <a:pt x="247" y="55"/>
                    </a:lnTo>
                    <a:lnTo>
                      <a:pt x="247" y="56"/>
                    </a:lnTo>
                    <a:lnTo>
                      <a:pt x="243" y="60"/>
                    </a:lnTo>
                    <a:lnTo>
                      <a:pt x="240" y="64"/>
                    </a:lnTo>
                    <a:lnTo>
                      <a:pt x="236" y="68"/>
                    </a:lnTo>
                    <a:lnTo>
                      <a:pt x="233" y="72"/>
                    </a:lnTo>
                    <a:lnTo>
                      <a:pt x="230" y="75"/>
                    </a:lnTo>
                    <a:lnTo>
                      <a:pt x="227" y="79"/>
                    </a:lnTo>
                    <a:lnTo>
                      <a:pt x="227" y="82"/>
                    </a:lnTo>
                    <a:lnTo>
                      <a:pt x="227" y="86"/>
                    </a:lnTo>
                    <a:lnTo>
                      <a:pt x="223" y="92"/>
                    </a:lnTo>
                    <a:lnTo>
                      <a:pt x="219" y="99"/>
                    </a:lnTo>
                    <a:lnTo>
                      <a:pt x="215" y="105"/>
                    </a:lnTo>
                    <a:lnTo>
                      <a:pt x="211" y="111"/>
                    </a:lnTo>
                    <a:lnTo>
                      <a:pt x="202" y="123"/>
                    </a:lnTo>
                    <a:lnTo>
                      <a:pt x="193" y="135"/>
                    </a:lnTo>
                    <a:lnTo>
                      <a:pt x="192" y="140"/>
                    </a:lnTo>
                    <a:lnTo>
                      <a:pt x="191" y="144"/>
                    </a:lnTo>
                    <a:lnTo>
                      <a:pt x="191" y="148"/>
                    </a:lnTo>
                    <a:lnTo>
                      <a:pt x="191" y="152"/>
                    </a:lnTo>
                    <a:lnTo>
                      <a:pt x="188" y="156"/>
                    </a:lnTo>
                    <a:lnTo>
                      <a:pt x="186" y="158"/>
                    </a:lnTo>
                    <a:lnTo>
                      <a:pt x="183" y="161"/>
                    </a:lnTo>
                    <a:lnTo>
                      <a:pt x="181" y="164"/>
                    </a:lnTo>
                    <a:lnTo>
                      <a:pt x="178" y="171"/>
                    </a:lnTo>
                    <a:lnTo>
                      <a:pt x="175" y="178"/>
                    </a:lnTo>
                    <a:lnTo>
                      <a:pt x="171" y="186"/>
                    </a:lnTo>
                    <a:lnTo>
                      <a:pt x="168" y="193"/>
                    </a:lnTo>
                    <a:lnTo>
                      <a:pt x="164" y="200"/>
                    </a:lnTo>
                    <a:lnTo>
                      <a:pt x="160" y="208"/>
                    </a:lnTo>
                    <a:lnTo>
                      <a:pt x="156" y="214"/>
                    </a:lnTo>
                    <a:lnTo>
                      <a:pt x="151" y="221"/>
                    </a:lnTo>
                    <a:lnTo>
                      <a:pt x="150" y="222"/>
                    </a:lnTo>
                    <a:lnTo>
                      <a:pt x="149" y="224"/>
                    </a:lnTo>
                    <a:lnTo>
                      <a:pt x="148" y="225"/>
                    </a:lnTo>
                    <a:lnTo>
                      <a:pt x="147" y="228"/>
                    </a:lnTo>
                    <a:lnTo>
                      <a:pt x="146" y="232"/>
                    </a:lnTo>
                    <a:lnTo>
                      <a:pt x="146" y="236"/>
                    </a:lnTo>
                    <a:lnTo>
                      <a:pt x="144" y="240"/>
                    </a:lnTo>
                    <a:lnTo>
                      <a:pt x="143" y="244"/>
                    </a:lnTo>
                    <a:lnTo>
                      <a:pt x="142" y="247"/>
                    </a:lnTo>
                    <a:lnTo>
                      <a:pt x="140" y="251"/>
                    </a:lnTo>
                    <a:lnTo>
                      <a:pt x="138" y="253"/>
                    </a:lnTo>
                    <a:lnTo>
                      <a:pt x="136" y="256"/>
                    </a:lnTo>
                    <a:lnTo>
                      <a:pt x="134" y="258"/>
                    </a:lnTo>
                    <a:lnTo>
                      <a:pt x="132" y="260"/>
                    </a:lnTo>
                    <a:lnTo>
                      <a:pt x="127" y="263"/>
                    </a:lnTo>
                    <a:lnTo>
                      <a:pt x="122" y="266"/>
                    </a:lnTo>
                    <a:lnTo>
                      <a:pt x="118" y="269"/>
                    </a:lnTo>
                    <a:lnTo>
                      <a:pt x="112" y="273"/>
                    </a:lnTo>
                    <a:lnTo>
                      <a:pt x="110" y="275"/>
                    </a:lnTo>
                    <a:lnTo>
                      <a:pt x="108" y="277"/>
                    </a:lnTo>
                    <a:lnTo>
                      <a:pt x="106" y="279"/>
                    </a:lnTo>
                    <a:lnTo>
                      <a:pt x="105" y="281"/>
                    </a:lnTo>
                    <a:lnTo>
                      <a:pt x="104" y="283"/>
                    </a:lnTo>
                    <a:lnTo>
                      <a:pt x="103" y="285"/>
                    </a:lnTo>
                    <a:lnTo>
                      <a:pt x="103" y="289"/>
                    </a:lnTo>
                    <a:lnTo>
                      <a:pt x="102" y="293"/>
                    </a:lnTo>
                    <a:lnTo>
                      <a:pt x="102" y="302"/>
                    </a:lnTo>
                    <a:lnTo>
                      <a:pt x="102" y="313"/>
                    </a:lnTo>
                    <a:lnTo>
                      <a:pt x="102" y="323"/>
                    </a:lnTo>
                    <a:lnTo>
                      <a:pt x="102" y="333"/>
                    </a:lnTo>
                    <a:lnTo>
                      <a:pt x="102" y="340"/>
                    </a:lnTo>
                    <a:lnTo>
                      <a:pt x="102" y="344"/>
                    </a:lnTo>
                    <a:lnTo>
                      <a:pt x="105" y="345"/>
                    </a:lnTo>
                    <a:lnTo>
                      <a:pt x="106" y="346"/>
                    </a:lnTo>
                    <a:lnTo>
                      <a:pt x="110" y="347"/>
                    </a:lnTo>
                    <a:lnTo>
                      <a:pt x="114" y="347"/>
                    </a:lnTo>
                    <a:lnTo>
                      <a:pt x="118" y="347"/>
                    </a:lnTo>
                    <a:lnTo>
                      <a:pt x="122" y="347"/>
                    </a:lnTo>
                    <a:lnTo>
                      <a:pt x="127" y="345"/>
                    </a:lnTo>
                    <a:lnTo>
                      <a:pt x="133" y="345"/>
                    </a:lnTo>
                    <a:lnTo>
                      <a:pt x="136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3" y="347"/>
                    </a:lnTo>
                    <a:lnTo>
                      <a:pt x="146" y="349"/>
                    </a:lnTo>
                    <a:lnTo>
                      <a:pt x="148" y="351"/>
                    </a:lnTo>
                    <a:lnTo>
                      <a:pt x="150" y="353"/>
                    </a:lnTo>
                    <a:lnTo>
                      <a:pt x="153" y="357"/>
                    </a:lnTo>
                    <a:lnTo>
                      <a:pt x="155" y="360"/>
                    </a:lnTo>
                    <a:lnTo>
                      <a:pt x="157" y="362"/>
                    </a:lnTo>
                    <a:lnTo>
                      <a:pt x="157" y="363"/>
                    </a:lnTo>
                    <a:lnTo>
                      <a:pt x="158" y="365"/>
                    </a:lnTo>
                    <a:lnTo>
                      <a:pt x="158" y="366"/>
                    </a:lnTo>
                    <a:lnTo>
                      <a:pt x="157" y="368"/>
                    </a:lnTo>
                    <a:lnTo>
                      <a:pt x="153" y="371"/>
                    </a:lnTo>
                    <a:lnTo>
                      <a:pt x="149" y="373"/>
                    </a:lnTo>
                    <a:lnTo>
                      <a:pt x="147" y="377"/>
                    </a:lnTo>
                    <a:lnTo>
                      <a:pt x="146" y="379"/>
                    </a:lnTo>
                    <a:lnTo>
                      <a:pt x="146" y="382"/>
                    </a:lnTo>
                    <a:lnTo>
                      <a:pt x="146" y="385"/>
                    </a:lnTo>
                    <a:lnTo>
                      <a:pt x="145" y="389"/>
                    </a:lnTo>
                    <a:lnTo>
                      <a:pt x="144" y="392"/>
                    </a:lnTo>
                    <a:lnTo>
                      <a:pt x="143" y="394"/>
                    </a:lnTo>
                    <a:lnTo>
                      <a:pt x="142" y="397"/>
                    </a:lnTo>
                    <a:lnTo>
                      <a:pt x="140" y="398"/>
                    </a:lnTo>
                    <a:lnTo>
                      <a:pt x="138" y="399"/>
                    </a:lnTo>
                    <a:lnTo>
                      <a:pt x="137" y="400"/>
                    </a:lnTo>
                    <a:lnTo>
                      <a:pt x="135" y="401"/>
                    </a:lnTo>
                    <a:lnTo>
                      <a:pt x="131" y="402"/>
                    </a:lnTo>
                    <a:lnTo>
                      <a:pt x="128" y="405"/>
                    </a:lnTo>
                    <a:lnTo>
                      <a:pt x="126" y="405"/>
                    </a:lnTo>
                    <a:lnTo>
                      <a:pt x="126" y="407"/>
                    </a:lnTo>
                    <a:lnTo>
                      <a:pt x="125" y="409"/>
                    </a:lnTo>
                    <a:lnTo>
                      <a:pt x="124" y="410"/>
                    </a:lnTo>
                    <a:lnTo>
                      <a:pt x="122" y="414"/>
                    </a:lnTo>
                    <a:lnTo>
                      <a:pt x="121" y="417"/>
                    </a:lnTo>
                    <a:lnTo>
                      <a:pt x="118" y="419"/>
                    </a:lnTo>
                    <a:lnTo>
                      <a:pt x="114" y="421"/>
                    </a:lnTo>
                    <a:lnTo>
                      <a:pt x="109" y="427"/>
                    </a:lnTo>
                    <a:lnTo>
                      <a:pt x="102" y="436"/>
                    </a:lnTo>
                    <a:lnTo>
                      <a:pt x="99" y="441"/>
                    </a:lnTo>
                    <a:lnTo>
                      <a:pt x="97" y="446"/>
                    </a:lnTo>
                    <a:lnTo>
                      <a:pt x="96" y="448"/>
                    </a:lnTo>
                    <a:lnTo>
                      <a:pt x="95" y="450"/>
                    </a:lnTo>
                    <a:lnTo>
                      <a:pt x="94" y="452"/>
                    </a:lnTo>
                    <a:lnTo>
                      <a:pt x="94" y="453"/>
                    </a:lnTo>
                    <a:lnTo>
                      <a:pt x="94" y="455"/>
                    </a:lnTo>
                    <a:lnTo>
                      <a:pt x="95" y="457"/>
                    </a:lnTo>
                    <a:lnTo>
                      <a:pt x="96" y="458"/>
                    </a:lnTo>
                    <a:lnTo>
                      <a:pt x="97" y="461"/>
                    </a:lnTo>
                    <a:lnTo>
                      <a:pt x="99" y="463"/>
                    </a:lnTo>
                    <a:lnTo>
                      <a:pt x="101" y="466"/>
                    </a:lnTo>
                    <a:lnTo>
                      <a:pt x="105" y="466"/>
                    </a:lnTo>
                    <a:lnTo>
                      <a:pt x="110" y="466"/>
                    </a:lnTo>
                    <a:lnTo>
                      <a:pt x="114" y="467"/>
                    </a:lnTo>
                    <a:lnTo>
                      <a:pt x="118" y="467"/>
                    </a:lnTo>
                    <a:lnTo>
                      <a:pt x="122" y="465"/>
                    </a:lnTo>
                    <a:lnTo>
                      <a:pt x="130" y="462"/>
                    </a:lnTo>
                    <a:lnTo>
                      <a:pt x="138" y="459"/>
                    </a:lnTo>
                    <a:lnTo>
                      <a:pt x="147" y="456"/>
                    </a:lnTo>
                    <a:lnTo>
                      <a:pt x="151" y="454"/>
                    </a:lnTo>
                    <a:lnTo>
                      <a:pt x="156" y="453"/>
                    </a:lnTo>
                    <a:lnTo>
                      <a:pt x="161" y="452"/>
                    </a:lnTo>
                    <a:lnTo>
                      <a:pt x="164" y="451"/>
                    </a:lnTo>
                    <a:lnTo>
                      <a:pt x="168" y="452"/>
                    </a:lnTo>
                    <a:lnTo>
                      <a:pt x="171" y="452"/>
                    </a:lnTo>
                    <a:lnTo>
                      <a:pt x="172" y="453"/>
                    </a:lnTo>
                    <a:lnTo>
                      <a:pt x="173" y="453"/>
                    </a:lnTo>
                    <a:lnTo>
                      <a:pt x="174" y="454"/>
                    </a:lnTo>
                    <a:lnTo>
                      <a:pt x="175" y="455"/>
                    </a:lnTo>
                    <a:lnTo>
                      <a:pt x="176" y="457"/>
                    </a:lnTo>
                    <a:lnTo>
                      <a:pt x="178" y="457"/>
                    </a:lnTo>
                    <a:lnTo>
                      <a:pt x="179" y="459"/>
                    </a:lnTo>
                    <a:lnTo>
                      <a:pt x="181" y="461"/>
                    </a:lnTo>
                    <a:lnTo>
                      <a:pt x="184" y="465"/>
                    </a:lnTo>
                    <a:lnTo>
                      <a:pt x="187" y="469"/>
                    </a:lnTo>
                    <a:lnTo>
                      <a:pt x="189" y="473"/>
                    </a:lnTo>
                    <a:lnTo>
                      <a:pt x="191" y="479"/>
                    </a:lnTo>
                    <a:lnTo>
                      <a:pt x="193" y="484"/>
                    </a:lnTo>
                    <a:lnTo>
                      <a:pt x="194" y="488"/>
                    </a:lnTo>
                    <a:lnTo>
                      <a:pt x="192" y="490"/>
                    </a:lnTo>
                    <a:lnTo>
                      <a:pt x="189" y="492"/>
                    </a:lnTo>
                    <a:lnTo>
                      <a:pt x="187" y="493"/>
                    </a:lnTo>
                    <a:lnTo>
                      <a:pt x="184" y="495"/>
                    </a:lnTo>
                    <a:lnTo>
                      <a:pt x="181" y="496"/>
                    </a:lnTo>
                    <a:lnTo>
                      <a:pt x="178" y="497"/>
                    </a:lnTo>
                    <a:lnTo>
                      <a:pt x="175" y="497"/>
                    </a:lnTo>
                    <a:lnTo>
                      <a:pt x="171" y="498"/>
                    </a:lnTo>
                    <a:lnTo>
                      <a:pt x="164" y="499"/>
                    </a:lnTo>
                    <a:lnTo>
                      <a:pt x="158" y="501"/>
                    </a:lnTo>
                    <a:lnTo>
                      <a:pt x="154" y="501"/>
                    </a:lnTo>
                    <a:lnTo>
                      <a:pt x="150" y="502"/>
                    </a:lnTo>
                    <a:lnTo>
                      <a:pt x="147" y="503"/>
                    </a:lnTo>
                    <a:lnTo>
                      <a:pt x="144" y="504"/>
                    </a:lnTo>
                    <a:lnTo>
                      <a:pt x="138" y="504"/>
                    </a:lnTo>
                    <a:lnTo>
                      <a:pt x="134" y="504"/>
                    </a:lnTo>
                    <a:lnTo>
                      <a:pt x="129" y="504"/>
                    </a:lnTo>
                    <a:lnTo>
                      <a:pt x="123" y="504"/>
                    </a:lnTo>
                    <a:lnTo>
                      <a:pt x="114" y="509"/>
                    </a:lnTo>
                    <a:lnTo>
                      <a:pt x="104" y="513"/>
                    </a:lnTo>
                    <a:lnTo>
                      <a:pt x="99" y="515"/>
                    </a:lnTo>
                    <a:lnTo>
                      <a:pt x="94" y="517"/>
                    </a:lnTo>
                    <a:lnTo>
                      <a:pt x="90" y="517"/>
                    </a:lnTo>
                    <a:lnTo>
                      <a:pt x="87" y="517"/>
                    </a:lnTo>
                    <a:lnTo>
                      <a:pt x="85" y="517"/>
                    </a:lnTo>
                    <a:lnTo>
                      <a:pt x="81" y="517"/>
                    </a:lnTo>
                    <a:lnTo>
                      <a:pt x="80" y="517"/>
                    </a:lnTo>
                    <a:lnTo>
                      <a:pt x="79" y="515"/>
                    </a:lnTo>
                    <a:lnTo>
                      <a:pt x="78" y="514"/>
                    </a:lnTo>
                    <a:lnTo>
                      <a:pt x="76" y="513"/>
                    </a:lnTo>
                    <a:lnTo>
                      <a:pt x="73" y="513"/>
                    </a:lnTo>
                    <a:lnTo>
                      <a:pt x="69" y="512"/>
                    </a:lnTo>
                    <a:lnTo>
                      <a:pt x="65" y="511"/>
                    </a:lnTo>
                    <a:lnTo>
                      <a:pt x="61" y="510"/>
                    </a:lnTo>
                    <a:lnTo>
                      <a:pt x="59" y="509"/>
                    </a:lnTo>
                    <a:lnTo>
                      <a:pt x="58" y="509"/>
                    </a:lnTo>
                    <a:lnTo>
                      <a:pt x="57" y="507"/>
                    </a:lnTo>
                    <a:lnTo>
                      <a:pt x="56" y="506"/>
                    </a:lnTo>
                    <a:lnTo>
                      <a:pt x="54" y="505"/>
                    </a:lnTo>
                    <a:lnTo>
                      <a:pt x="53" y="503"/>
                    </a:lnTo>
                    <a:lnTo>
                      <a:pt x="51" y="501"/>
                    </a:lnTo>
                    <a:lnTo>
                      <a:pt x="50" y="499"/>
                    </a:lnTo>
                    <a:lnTo>
                      <a:pt x="50" y="497"/>
                    </a:lnTo>
                    <a:lnTo>
                      <a:pt x="50" y="495"/>
                    </a:lnTo>
                    <a:lnTo>
                      <a:pt x="49" y="493"/>
                    </a:lnTo>
                    <a:lnTo>
                      <a:pt x="50" y="490"/>
                    </a:lnTo>
                    <a:lnTo>
                      <a:pt x="50" y="485"/>
                    </a:lnTo>
                    <a:lnTo>
                      <a:pt x="51" y="481"/>
                    </a:lnTo>
                    <a:lnTo>
                      <a:pt x="53" y="475"/>
                    </a:lnTo>
                    <a:lnTo>
                      <a:pt x="56" y="470"/>
                    </a:lnTo>
                    <a:lnTo>
                      <a:pt x="62" y="461"/>
                    </a:lnTo>
                    <a:lnTo>
                      <a:pt x="67" y="452"/>
                    </a:lnTo>
                    <a:lnTo>
                      <a:pt x="70" y="448"/>
                    </a:lnTo>
                    <a:lnTo>
                      <a:pt x="72" y="444"/>
                    </a:lnTo>
                    <a:lnTo>
                      <a:pt x="74" y="441"/>
                    </a:lnTo>
                    <a:lnTo>
                      <a:pt x="74" y="438"/>
                    </a:lnTo>
                    <a:lnTo>
                      <a:pt x="75" y="436"/>
                    </a:lnTo>
                    <a:lnTo>
                      <a:pt x="77" y="432"/>
                    </a:lnTo>
                    <a:lnTo>
                      <a:pt x="77" y="428"/>
                    </a:lnTo>
                    <a:lnTo>
                      <a:pt x="78" y="424"/>
                    </a:lnTo>
                    <a:lnTo>
                      <a:pt x="78" y="420"/>
                    </a:lnTo>
                    <a:lnTo>
                      <a:pt x="78" y="416"/>
                    </a:lnTo>
                    <a:lnTo>
                      <a:pt x="77" y="414"/>
                    </a:lnTo>
                    <a:lnTo>
                      <a:pt x="77" y="413"/>
                    </a:lnTo>
                    <a:lnTo>
                      <a:pt x="75" y="411"/>
                    </a:lnTo>
                    <a:lnTo>
                      <a:pt x="74" y="410"/>
                    </a:lnTo>
                    <a:lnTo>
                      <a:pt x="74" y="409"/>
                    </a:lnTo>
                    <a:lnTo>
                      <a:pt x="72" y="409"/>
                    </a:lnTo>
                    <a:lnTo>
                      <a:pt x="71" y="409"/>
                    </a:lnTo>
                    <a:lnTo>
                      <a:pt x="70" y="409"/>
                    </a:lnTo>
                    <a:lnTo>
                      <a:pt x="68" y="409"/>
                    </a:lnTo>
                    <a:lnTo>
                      <a:pt x="67" y="408"/>
                    </a:lnTo>
                    <a:lnTo>
                      <a:pt x="66" y="407"/>
                    </a:lnTo>
                    <a:lnTo>
                      <a:pt x="66" y="406"/>
                    </a:lnTo>
                    <a:lnTo>
                      <a:pt x="62" y="403"/>
                    </a:lnTo>
                    <a:lnTo>
                      <a:pt x="57" y="397"/>
                    </a:lnTo>
                    <a:lnTo>
                      <a:pt x="54" y="393"/>
                    </a:lnTo>
                    <a:lnTo>
                      <a:pt x="52" y="390"/>
                    </a:lnTo>
                    <a:lnTo>
                      <a:pt x="50" y="388"/>
                    </a:lnTo>
                    <a:lnTo>
                      <a:pt x="50" y="386"/>
                    </a:lnTo>
                    <a:lnTo>
                      <a:pt x="53" y="384"/>
                    </a:lnTo>
                    <a:lnTo>
                      <a:pt x="56" y="381"/>
                    </a:lnTo>
                    <a:lnTo>
                      <a:pt x="59" y="379"/>
                    </a:lnTo>
                    <a:lnTo>
                      <a:pt x="62" y="376"/>
                    </a:lnTo>
                    <a:lnTo>
                      <a:pt x="65" y="373"/>
                    </a:lnTo>
                    <a:lnTo>
                      <a:pt x="68" y="371"/>
                    </a:lnTo>
                    <a:lnTo>
                      <a:pt x="71" y="369"/>
                    </a:lnTo>
                    <a:lnTo>
                      <a:pt x="74" y="367"/>
                    </a:lnTo>
                    <a:lnTo>
                      <a:pt x="75" y="357"/>
                    </a:lnTo>
                    <a:lnTo>
                      <a:pt x="75" y="345"/>
                    </a:lnTo>
                    <a:lnTo>
                      <a:pt x="75" y="333"/>
                    </a:lnTo>
                    <a:lnTo>
                      <a:pt x="74" y="321"/>
                    </a:lnTo>
                    <a:lnTo>
                      <a:pt x="74" y="320"/>
                    </a:lnTo>
                    <a:lnTo>
                      <a:pt x="71" y="319"/>
                    </a:lnTo>
                    <a:lnTo>
                      <a:pt x="70" y="318"/>
                    </a:lnTo>
                    <a:lnTo>
                      <a:pt x="68" y="317"/>
                    </a:lnTo>
                    <a:lnTo>
                      <a:pt x="65" y="313"/>
                    </a:lnTo>
                    <a:lnTo>
                      <a:pt x="62" y="310"/>
                    </a:lnTo>
                    <a:lnTo>
                      <a:pt x="56" y="302"/>
                    </a:lnTo>
                    <a:lnTo>
                      <a:pt x="51" y="296"/>
                    </a:lnTo>
                    <a:lnTo>
                      <a:pt x="51" y="293"/>
                    </a:lnTo>
                    <a:lnTo>
                      <a:pt x="52" y="290"/>
                    </a:lnTo>
                    <a:lnTo>
                      <a:pt x="52" y="288"/>
                    </a:lnTo>
                    <a:lnTo>
                      <a:pt x="53" y="285"/>
                    </a:lnTo>
                    <a:lnTo>
                      <a:pt x="55" y="280"/>
                    </a:lnTo>
                    <a:lnTo>
                      <a:pt x="58" y="275"/>
                    </a:lnTo>
                    <a:lnTo>
                      <a:pt x="60" y="271"/>
                    </a:lnTo>
                    <a:lnTo>
                      <a:pt x="63" y="267"/>
                    </a:lnTo>
                    <a:lnTo>
                      <a:pt x="66" y="263"/>
                    </a:lnTo>
                    <a:lnTo>
                      <a:pt x="70" y="259"/>
                    </a:lnTo>
                    <a:lnTo>
                      <a:pt x="74" y="255"/>
                    </a:lnTo>
                    <a:lnTo>
                      <a:pt x="77" y="251"/>
                    </a:lnTo>
                    <a:lnTo>
                      <a:pt x="80" y="247"/>
                    </a:lnTo>
                    <a:lnTo>
                      <a:pt x="83" y="242"/>
                    </a:lnTo>
                    <a:lnTo>
                      <a:pt x="86" y="238"/>
                    </a:lnTo>
                    <a:lnTo>
                      <a:pt x="87" y="233"/>
                    </a:lnTo>
                    <a:lnTo>
                      <a:pt x="88" y="230"/>
                    </a:lnTo>
                    <a:lnTo>
                      <a:pt x="88" y="227"/>
                    </a:lnTo>
                    <a:lnTo>
                      <a:pt x="88" y="224"/>
                    </a:lnTo>
                    <a:lnTo>
                      <a:pt x="88" y="221"/>
                    </a:lnTo>
                    <a:lnTo>
                      <a:pt x="81" y="217"/>
                    </a:lnTo>
                    <a:lnTo>
                      <a:pt x="73" y="214"/>
                    </a:lnTo>
                    <a:lnTo>
                      <a:pt x="66" y="210"/>
                    </a:lnTo>
                    <a:lnTo>
                      <a:pt x="58" y="206"/>
                    </a:lnTo>
                    <a:lnTo>
                      <a:pt x="58" y="204"/>
                    </a:lnTo>
                    <a:lnTo>
                      <a:pt x="59" y="202"/>
                    </a:lnTo>
                    <a:lnTo>
                      <a:pt x="62" y="200"/>
                    </a:lnTo>
                    <a:lnTo>
                      <a:pt x="63" y="199"/>
                    </a:lnTo>
                    <a:lnTo>
                      <a:pt x="66" y="197"/>
                    </a:lnTo>
                    <a:lnTo>
                      <a:pt x="69" y="196"/>
                    </a:lnTo>
                    <a:lnTo>
                      <a:pt x="71" y="195"/>
                    </a:lnTo>
                    <a:lnTo>
                      <a:pt x="75" y="193"/>
                    </a:lnTo>
                    <a:lnTo>
                      <a:pt x="82" y="191"/>
                    </a:lnTo>
                    <a:lnTo>
                      <a:pt x="88" y="188"/>
                    </a:lnTo>
                    <a:lnTo>
                      <a:pt x="90" y="187"/>
                    </a:lnTo>
                    <a:lnTo>
                      <a:pt x="94" y="185"/>
                    </a:lnTo>
                    <a:lnTo>
                      <a:pt x="95" y="184"/>
                    </a:lnTo>
                    <a:lnTo>
                      <a:pt x="98" y="181"/>
                    </a:lnTo>
                    <a:lnTo>
                      <a:pt x="98" y="178"/>
                    </a:lnTo>
                    <a:lnTo>
                      <a:pt x="99" y="174"/>
                    </a:lnTo>
                    <a:lnTo>
                      <a:pt x="99" y="170"/>
                    </a:lnTo>
                    <a:lnTo>
                      <a:pt x="100" y="165"/>
                    </a:lnTo>
                    <a:lnTo>
                      <a:pt x="99" y="156"/>
                    </a:lnTo>
                    <a:lnTo>
                      <a:pt x="99" y="148"/>
                    </a:lnTo>
                    <a:lnTo>
                      <a:pt x="99" y="144"/>
                    </a:lnTo>
                    <a:lnTo>
                      <a:pt x="99" y="140"/>
                    </a:lnTo>
                    <a:lnTo>
                      <a:pt x="100" y="136"/>
                    </a:lnTo>
                    <a:lnTo>
                      <a:pt x="101" y="133"/>
                    </a:lnTo>
                    <a:lnTo>
                      <a:pt x="102" y="130"/>
                    </a:lnTo>
                    <a:lnTo>
                      <a:pt x="104" y="127"/>
                    </a:lnTo>
                    <a:lnTo>
                      <a:pt x="105" y="126"/>
                    </a:lnTo>
                    <a:lnTo>
                      <a:pt x="106" y="124"/>
                    </a:lnTo>
                    <a:lnTo>
                      <a:pt x="107" y="124"/>
                    </a:lnTo>
                    <a:lnTo>
                      <a:pt x="109" y="123"/>
                    </a:lnTo>
                    <a:lnTo>
                      <a:pt x="114" y="123"/>
                    </a:lnTo>
                    <a:lnTo>
                      <a:pt x="118" y="123"/>
                    </a:lnTo>
                    <a:lnTo>
                      <a:pt x="120" y="126"/>
                    </a:lnTo>
                    <a:lnTo>
                      <a:pt x="122" y="128"/>
                    </a:lnTo>
                    <a:lnTo>
                      <a:pt x="122" y="130"/>
                    </a:lnTo>
                    <a:lnTo>
                      <a:pt x="123" y="132"/>
                    </a:lnTo>
                    <a:lnTo>
                      <a:pt x="123" y="134"/>
                    </a:lnTo>
                    <a:lnTo>
                      <a:pt x="123" y="137"/>
                    </a:lnTo>
                    <a:lnTo>
                      <a:pt x="122" y="140"/>
                    </a:lnTo>
                    <a:lnTo>
                      <a:pt x="121" y="141"/>
                    </a:lnTo>
                    <a:lnTo>
                      <a:pt x="120" y="144"/>
                    </a:lnTo>
                    <a:lnTo>
                      <a:pt x="119" y="146"/>
                    </a:lnTo>
                    <a:lnTo>
                      <a:pt x="118" y="151"/>
                    </a:lnTo>
                    <a:lnTo>
                      <a:pt x="118" y="156"/>
                    </a:lnTo>
                    <a:lnTo>
                      <a:pt x="118" y="165"/>
                    </a:lnTo>
                    <a:lnTo>
                      <a:pt x="118" y="176"/>
                    </a:lnTo>
                    <a:lnTo>
                      <a:pt x="122" y="179"/>
                    </a:lnTo>
                    <a:lnTo>
                      <a:pt x="126" y="181"/>
                    </a:lnTo>
                    <a:lnTo>
                      <a:pt x="130" y="181"/>
                    </a:lnTo>
                    <a:lnTo>
                      <a:pt x="134" y="181"/>
                    </a:lnTo>
                    <a:lnTo>
                      <a:pt x="135" y="179"/>
                    </a:lnTo>
                    <a:lnTo>
                      <a:pt x="136" y="176"/>
                    </a:lnTo>
                    <a:lnTo>
                      <a:pt x="138" y="173"/>
                    </a:lnTo>
                    <a:lnTo>
                      <a:pt x="139" y="171"/>
                    </a:lnTo>
                    <a:lnTo>
                      <a:pt x="143" y="165"/>
                    </a:lnTo>
                    <a:lnTo>
                      <a:pt x="147" y="160"/>
                    </a:lnTo>
                    <a:lnTo>
                      <a:pt x="155" y="151"/>
                    </a:lnTo>
                    <a:lnTo>
                      <a:pt x="163" y="141"/>
                    </a:lnTo>
                    <a:lnTo>
                      <a:pt x="167" y="136"/>
                    </a:lnTo>
                    <a:lnTo>
                      <a:pt x="171" y="128"/>
                    </a:lnTo>
                    <a:lnTo>
                      <a:pt x="174" y="121"/>
                    </a:lnTo>
                    <a:lnTo>
                      <a:pt x="177" y="114"/>
                    </a:lnTo>
                    <a:lnTo>
                      <a:pt x="181" y="106"/>
                    </a:lnTo>
                    <a:lnTo>
                      <a:pt x="184" y="99"/>
                    </a:lnTo>
                    <a:lnTo>
                      <a:pt x="187" y="92"/>
                    </a:lnTo>
                    <a:lnTo>
                      <a:pt x="191" y="84"/>
                    </a:lnTo>
                    <a:lnTo>
                      <a:pt x="195" y="78"/>
                    </a:lnTo>
                    <a:lnTo>
                      <a:pt x="200" y="71"/>
                    </a:lnTo>
                    <a:lnTo>
                      <a:pt x="203" y="68"/>
                    </a:lnTo>
                    <a:lnTo>
                      <a:pt x="205" y="64"/>
                    </a:lnTo>
                    <a:lnTo>
                      <a:pt x="205" y="61"/>
                    </a:lnTo>
                    <a:lnTo>
                      <a:pt x="206" y="59"/>
                    </a:lnTo>
                    <a:lnTo>
                      <a:pt x="207" y="56"/>
                    </a:lnTo>
                    <a:lnTo>
                      <a:pt x="207" y="53"/>
                    </a:lnTo>
                    <a:lnTo>
                      <a:pt x="203" y="49"/>
                    </a:lnTo>
                    <a:lnTo>
                      <a:pt x="200" y="44"/>
                    </a:lnTo>
                    <a:lnTo>
                      <a:pt x="192" y="45"/>
                    </a:lnTo>
                    <a:lnTo>
                      <a:pt x="183" y="46"/>
                    </a:lnTo>
                    <a:lnTo>
                      <a:pt x="175" y="46"/>
                    </a:lnTo>
                    <a:lnTo>
                      <a:pt x="167" y="47"/>
                    </a:lnTo>
                    <a:lnTo>
                      <a:pt x="167" y="50"/>
                    </a:lnTo>
                    <a:lnTo>
                      <a:pt x="165" y="52"/>
                    </a:lnTo>
                    <a:lnTo>
                      <a:pt x="163" y="54"/>
                    </a:lnTo>
                    <a:lnTo>
                      <a:pt x="163" y="56"/>
                    </a:lnTo>
                    <a:lnTo>
                      <a:pt x="161" y="56"/>
                    </a:lnTo>
                    <a:lnTo>
                      <a:pt x="159" y="57"/>
                    </a:lnTo>
                    <a:lnTo>
                      <a:pt x="159" y="58"/>
                    </a:lnTo>
                    <a:lnTo>
                      <a:pt x="157" y="58"/>
                    </a:lnTo>
                    <a:lnTo>
                      <a:pt x="154" y="59"/>
                    </a:lnTo>
                    <a:lnTo>
                      <a:pt x="150" y="60"/>
                    </a:lnTo>
                    <a:lnTo>
                      <a:pt x="148" y="60"/>
                    </a:lnTo>
                    <a:lnTo>
                      <a:pt x="146" y="60"/>
                    </a:lnTo>
                    <a:lnTo>
                      <a:pt x="144" y="62"/>
                    </a:lnTo>
                    <a:lnTo>
                      <a:pt x="142" y="63"/>
                    </a:lnTo>
                    <a:lnTo>
                      <a:pt x="139" y="65"/>
                    </a:lnTo>
                    <a:lnTo>
                      <a:pt x="136" y="67"/>
                    </a:lnTo>
                    <a:lnTo>
                      <a:pt x="134" y="69"/>
                    </a:lnTo>
                    <a:lnTo>
                      <a:pt x="131" y="72"/>
                    </a:lnTo>
                    <a:lnTo>
                      <a:pt x="126" y="77"/>
                    </a:lnTo>
                    <a:lnTo>
                      <a:pt x="121" y="82"/>
                    </a:lnTo>
                    <a:lnTo>
                      <a:pt x="118" y="82"/>
                    </a:lnTo>
                    <a:lnTo>
                      <a:pt x="116" y="82"/>
                    </a:lnTo>
                    <a:lnTo>
                      <a:pt x="106" y="88"/>
                    </a:lnTo>
                    <a:lnTo>
                      <a:pt x="94" y="96"/>
                    </a:lnTo>
                    <a:lnTo>
                      <a:pt x="89" y="100"/>
                    </a:lnTo>
                    <a:lnTo>
                      <a:pt x="82" y="104"/>
                    </a:lnTo>
                    <a:lnTo>
                      <a:pt x="78" y="108"/>
                    </a:lnTo>
                    <a:lnTo>
                      <a:pt x="73" y="112"/>
                    </a:lnTo>
                    <a:lnTo>
                      <a:pt x="67" y="118"/>
                    </a:lnTo>
                    <a:lnTo>
                      <a:pt x="61" y="124"/>
                    </a:lnTo>
                    <a:lnTo>
                      <a:pt x="57" y="128"/>
                    </a:lnTo>
                    <a:lnTo>
                      <a:pt x="53" y="131"/>
                    </a:lnTo>
                    <a:lnTo>
                      <a:pt x="51" y="132"/>
                    </a:lnTo>
                    <a:lnTo>
                      <a:pt x="50" y="132"/>
                    </a:lnTo>
                    <a:lnTo>
                      <a:pt x="48" y="132"/>
                    </a:lnTo>
                    <a:lnTo>
                      <a:pt x="46" y="132"/>
                    </a:lnTo>
                    <a:lnTo>
                      <a:pt x="46" y="136"/>
                    </a:lnTo>
                    <a:lnTo>
                      <a:pt x="45" y="138"/>
                    </a:lnTo>
                    <a:lnTo>
                      <a:pt x="44" y="140"/>
                    </a:lnTo>
                    <a:lnTo>
                      <a:pt x="42" y="142"/>
                    </a:lnTo>
                    <a:lnTo>
                      <a:pt x="41" y="145"/>
                    </a:lnTo>
                    <a:lnTo>
                      <a:pt x="40" y="148"/>
                    </a:lnTo>
                    <a:lnTo>
                      <a:pt x="39" y="151"/>
                    </a:lnTo>
                    <a:lnTo>
                      <a:pt x="39" y="154"/>
                    </a:lnTo>
                    <a:lnTo>
                      <a:pt x="39" y="159"/>
                    </a:lnTo>
                    <a:lnTo>
                      <a:pt x="38" y="168"/>
                    </a:lnTo>
                    <a:lnTo>
                      <a:pt x="38" y="180"/>
                    </a:lnTo>
                    <a:lnTo>
                      <a:pt x="38" y="192"/>
                    </a:lnTo>
                    <a:lnTo>
                      <a:pt x="36" y="205"/>
                    </a:lnTo>
                    <a:lnTo>
                      <a:pt x="34" y="216"/>
                    </a:lnTo>
                    <a:lnTo>
                      <a:pt x="34" y="221"/>
                    </a:lnTo>
                    <a:lnTo>
                      <a:pt x="33" y="225"/>
                    </a:lnTo>
                    <a:lnTo>
                      <a:pt x="31" y="229"/>
                    </a:lnTo>
                    <a:lnTo>
                      <a:pt x="30" y="230"/>
                    </a:lnTo>
                    <a:lnTo>
                      <a:pt x="27" y="230"/>
                    </a:lnTo>
                    <a:lnTo>
                      <a:pt x="25" y="230"/>
                    </a:lnTo>
                    <a:lnTo>
                      <a:pt x="22" y="230"/>
                    </a:lnTo>
                    <a:lnTo>
                      <a:pt x="18" y="230"/>
                    </a:lnTo>
                    <a:lnTo>
                      <a:pt x="18" y="229"/>
                    </a:lnTo>
                    <a:lnTo>
                      <a:pt x="17" y="227"/>
                    </a:lnTo>
                    <a:lnTo>
                      <a:pt x="16" y="225"/>
                    </a:lnTo>
                    <a:lnTo>
                      <a:pt x="14" y="224"/>
                    </a:lnTo>
                    <a:lnTo>
                      <a:pt x="12" y="223"/>
                    </a:lnTo>
                    <a:lnTo>
                      <a:pt x="9" y="221"/>
                    </a:lnTo>
                    <a:lnTo>
                      <a:pt x="9" y="214"/>
                    </a:lnTo>
                    <a:lnTo>
                      <a:pt x="9" y="208"/>
                    </a:lnTo>
                    <a:lnTo>
                      <a:pt x="9" y="200"/>
                    </a:lnTo>
                    <a:lnTo>
                      <a:pt x="9" y="194"/>
                    </a:lnTo>
                    <a:lnTo>
                      <a:pt x="9" y="188"/>
                    </a:lnTo>
                    <a:lnTo>
                      <a:pt x="9" y="180"/>
                    </a:lnTo>
                    <a:lnTo>
                      <a:pt x="9" y="174"/>
                    </a:lnTo>
                    <a:lnTo>
                      <a:pt x="9" y="168"/>
                    </a:lnTo>
                    <a:lnTo>
                      <a:pt x="9" y="167"/>
                    </a:lnTo>
                    <a:lnTo>
                      <a:pt x="8" y="165"/>
                    </a:lnTo>
                    <a:lnTo>
                      <a:pt x="7" y="164"/>
                    </a:lnTo>
                    <a:lnTo>
                      <a:pt x="7" y="163"/>
                    </a:lnTo>
                    <a:lnTo>
                      <a:pt x="7" y="160"/>
                    </a:lnTo>
                    <a:lnTo>
                      <a:pt x="7" y="156"/>
                    </a:lnTo>
                    <a:lnTo>
                      <a:pt x="8" y="152"/>
                    </a:lnTo>
                    <a:lnTo>
                      <a:pt x="8" y="148"/>
                    </a:lnTo>
                    <a:lnTo>
                      <a:pt x="8" y="145"/>
                    </a:lnTo>
                    <a:lnTo>
                      <a:pt x="7" y="141"/>
                    </a:lnTo>
                    <a:lnTo>
                      <a:pt x="4" y="136"/>
                    </a:lnTo>
                    <a:lnTo>
                      <a:pt x="1" y="127"/>
                    </a:lnTo>
                    <a:lnTo>
                      <a:pt x="1" y="125"/>
                    </a:lnTo>
                    <a:lnTo>
                      <a:pt x="0" y="123"/>
                    </a:lnTo>
                    <a:lnTo>
                      <a:pt x="0" y="121"/>
                    </a:lnTo>
                    <a:lnTo>
                      <a:pt x="0" y="119"/>
                    </a:lnTo>
                    <a:lnTo>
                      <a:pt x="1" y="117"/>
                    </a:lnTo>
                    <a:lnTo>
                      <a:pt x="1" y="116"/>
                    </a:lnTo>
                    <a:lnTo>
                      <a:pt x="2" y="114"/>
                    </a:lnTo>
                    <a:lnTo>
                      <a:pt x="4" y="113"/>
                    </a:lnTo>
                    <a:lnTo>
                      <a:pt x="6" y="112"/>
                    </a:lnTo>
                    <a:lnTo>
                      <a:pt x="8" y="112"/>
                    </a:lnTo>
                    <a:lnTo>
                      <a:pt x="10" y="112"/>
                    </a:lnTo>
                    <a:lnTo>
                      <a:pt x="11" y="112"/>
                    </a:lnTo>
                    <a:lnTo>
                      <a:pt x="14" y="114"/>
                    </a:lnTo>
                    <a:lnTo>
                      <a:pt x="18" y="116"/>
                    </a:lnTo>
                    <a:lnTo>
                      <a:pt x="23" y="120"/>
                    </a:lnTo>
                    <a:lnTo>
                      <a:pt x="28" y="123"/>
                    </a:lnTo>
                    <a:lnTo>
                      <a:pt x="31" y="123"/>
                    </a:lnTo>
                    <a:lnTo>
                      <a:pt x="35" y="123"/>
                    </a:lnTo>
                    <a:lnTo>
                      <a:pt x="38" y="123"/>
                    </a:lnTo>
                    <a:lnTo>
                      <a:pt x="42" y="123"/>
                    </a:lnTo>
                    <a:lnTo>
                      <a:pt x="43" y="121"/>
                    </a:lnTo>
                    <a:lnTo>
                      <a:pt x="45" y="120"/>
                    </a:lnTo>
                    <a:lnTo>
                      <a:pt x="46" y="119"/>
                    </a:lnTo>
                    <a:lnTo>
                      <a:pt x="48" y="117"/>
                    </a:lnTo>
                    <a:lnTo>
                      <a:pt x="51" y="116"/>
                    </a:lnTo>
                    <a:lnTo>
                      <a:pt x="56" y="113"/>
                    </a:lnTo>
                    <a:lnTo>
                      <a:pt x="58" y="112"/>
                    </a:lnTo>
                    <a:lnTo>
                      <a:pt x="59" y="110"/>
                    </a:lnTo>
                    <a:lnTo>
                      <a:pt x="61" y="108"/>
                    </a:lnTo>
                    <a:lnTo>
                      <a:pt x="62" y="106"/>
                    </a:lnTo>
                    <a:lnTo>
                      <a:pt x="66" y="102"/>
                    </a:lnTo>
                    <a:lnTo>
                      <a:pt x="70" y="99"/>
                    </a:lnTo>
                    <a:lnTo>
                      <a:pt x="74" y="97"/>
                    </a:lnTo>
                    <a:lnTo>
                      <a:pt x="79" y="96"/>
                    </a:lnTo>
                    <a:lnTo>
                      <a:pt x="84" y="92"/>
                    </a:lnTo>
                    <a:lnTo>
                      <a:pt x="89" y="87"/>
                    </a:lnTo>
                    <a:lnTo>
                      <a:pt x="94" y="83"/>
                    </a:lnTo>
                    <a:lnTo>
                      <a:pt x="99" y="79"/>
                    </a:lnTo>
                    <a:lnTo>
                      <a:pt x="102" y="78"/>
                    </a:lnTo>
                    <a:lnTo>
                      <a:pt x="103" y="76"/>
                    </a:lnTo>
                    <a:lnTo>
                      <a:pt x="106" y="76"/>
                    </a:lnTo>
                    <a:lnTo>
                      <a:pt x="108" y="76"/>
                    </a:lnTo>
                    <a:lnTo>
                      <a:pt x="110" y="75"/>
                    </a:lnTo>
                    <a:lnTo>
                      <a:pt x="112" y="75"/>
                    </a:lnTo>
                    <a:lnTo>
                      <a:pt x="114" y="73"/>
                    </a:lnTo>
                    <a:lnTo>
                      <a:pt x="116" y="72"/>
                    </a:lnTo>
                    <a:lnTo>
                      <a:pt x="121" y="68"/>
                    </a:lnTo>
                    <a:lnTo>
                      <a:pt x="126" y="63"/>
                    </a:lnTo>
                    <a:lnTo>
                      <a:pt x="129" y="60"/>
                    </a:lnTo>
                    <a:lnTo>
                      <a:pt x="131" y="58"/>
                    </a:lnTo>
                    <a:lnTo>
                      <a:pt x="134" y="58"/>
                    </a:lnTo>
                    <a:lnTo>
                      <a:pt x="135" y="57"/>
                    </a:lnTo>
                    <a:lnTo>
                      <a:pt x="137" y="56"/>
                    </a:lnTo>
                    <a:lnTo>
                      <a:pt x="139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$ḻídé">
                <a:extLst>
                  <a:ext uri="{FF2B5EF4-FFF2-40B4-BE49-F238E27FC236}">
                    <a16:creationId xmlns:a16="http://schemas.microsoft.com/office/drawing/2014/main" id="{D9571A33-E884-934B-8A8B-B8344F0E6C0E}"/>
                  </a:ext>
                </a:extLst>
              </p:cNvPr>
              <p:cNvSpPr/>
              <p:nvPr/>
            </p:nvSpPr>
            <p:spPr bwMode="auto">
              <a:xfrm>
                <a:off x="6492876" y="2917826"/>
                <a:ext cx="220663" cy="603250"/>
              </a:xfrm>
              <a:custGeom>
                <a:avLst/>
                <a:gdLst>
                  <a:gd name="T0" fmla="*/ 127 w 139"/>
                  <a:gd name="T1" fmla="*/ 2 h 380"/>
                  <a:gd name="T2" fmla="*/ 135 w 139"/>
                  <a:gd name="T3" fmla="*/ 15 h 380"/>
                  <a:gd name="T4" fmla="*/ 135 w 139"/>
                  <a:gd name="T5" fmla="*/ 22 h 380"/>
                  <a:gd name="T6" fmla="*/ 123 w 139"/>
                  <a:gd name="T7" fmla="*/ 50 h 380"/>
                  <a:gd name="T8" fmla="*/ 113 w 139"/>
                  <a:gd name="T9" fmla="*/ 73 h 380"/>
                  <a:gd name="T10" fmla="*/ 107 w 139"/>
                  <a:gd name="T11" fmla="*/ 106 h 380"/>
                  <a:gd name="T12" fmla="*/ 101 w 139"/>
                  <a:gd name="T13" fmla="*/ 145 h 380"/>
                  <a:gd name="T14" fmla="*/ 103 w 139"/>
                  <a:gd name="T15" fmla="*/ 178 h 380"/>
                  <a:gd name="T16" fmla="*/ 110 w 139"/>
                  <a:gd name="T17" fmla="*/ 184 h 380"/>
                  <a:gd name="T18" fmla="*/ 117 w 139"/>
                  <a:gd name="T19" fmla="*/ 196 h 380"/>
                  <a:gd name="T20" fmla="*/ 127 w 139"/>
                  <a:gd name="T21" fmla="*/ 198 h 380"/>
                  <a:gd name="T22" fmla="*/ 133 w 139"/>
                  <a:gd name="T23" fmla="*/ 194 h 380"/>
                  <a:gd name="T24" fmla="*/ 139 w 139"/>
                  <a:gd name="T25" fmla="*/ 199 h 380"/>
                  <a:gd name="T26" fmla="*/ 135 w 139"/>
                  <a:gd name="T27" fmla="*/ 216 h 380"/>
                  <a:gd name="T28" fmla="*/ 127 w 139"/>
                  <a:gd name="T29" fmla="*/ 240 h 380"/>
                  <a:gd name="T30" fmla="*/ 119 w 139"/>
                  <a:gd name="T31" fmla="*/ 255 h 380"/>
                  <a:gd name="T32" fmla="*/ 119 w 139"/>
                  <a:gd name="T33" fmla="*/ 260 h 380"/>
                  <a:gd name="T34" fmla="*/ 108 w 139"/>
                  <a:gd name="T35" fmla="*/ 268 h 380"/>
                  <a:gd name="T36" fmla="*/ 104 w 139"/>
                  <a:gd name="T37" fmla="*/ 279 h 380"/>
                  <a:gd name="T38" fmla="*/ 98 w 139"/>
                  <a:gd name="T39" fmla="*/ 290 h 380"/>
                  <a:gd name="T40" fmla="*/ 93 w 139"/>
                  <a:gd name="T41" fmla="*/ 300 h 380"/>
                  <a:gd name="T42" fmla="*/ 92 w 139"/>
                  <a:gd name="T43" fmla="*/ 311 h 380"/>
                  <a:gd name="T44" fmla="*/ 81 w 139"/>
                  <a:gd name="T45" fmla="*/ 332 h 380"/>
                  <a:gd name="T46" fmla="*/ 79 w 139"/>
                  <a:gd name="T47" fmla="*/ 341 h 380"/>
                  <a:gd name="T48" fmla="*/ 77 w 139"/>
                  <a:gd name="T49" fmla="*/ 352 h 380"/>
                  <a:gd name="T50" fmla="*/ 72 w 139"/>
                  <a:gd name="T51" fmla="*/ 360 h 380"/>
                  <a:gd name="T52" fmla="*/ 63 w 139"/>
                  <a:gd name="T53" fmla="*/ 370 h 380"/>
                  <a:gd name="T54" fmla="*/ 52 w 139"/>
                  <a:gd name="T55" fmla="*/ 376 h 380"/>
                  <a:gd name="T56" fmla="*/ 39 w 139"/>
                  <a:gd name="T57" fmla="*/ 380 h 380"/>
                  <a:gd name="T58" fmla="*/ 15 w 139"/>
                  <a:gd name="T59" fmla="*/ 376 h 380"/>
                  <a:gd name="T60" fmla="*/ 7 w 139"/>
                  <a:gd name="T61" fmla="*/ 365 h 380"/>
                  <a:gd name="T62" fmla="*/ 7 w 139"/>
                  <a:gd name="T63" fmla="*/ 356 h 380"/>
                  <a:gd name="T64" fmla="*/ 14 w 139"/>
                  <a:gd name="T65" fmla="*/ 344 h 380"/>
                  <a:gd name="T66" fmla="*/ 19 w 139"/>
                  <a:gd name="T67" fmla="*/ 330 h 380"/>
                  <a:gd name="T68" fmla="*/ 25 w 139"/>
                  <a:gd name="T69" fmla="*/ 319 h 380"/>
                  <a:gd name="T70" fmla="*/ 47 w 139"/>
                  <a:gd name="T71" fmla="*/ 280 h 380"/>
                  <a:gd name="T72" fmla="*/ 56 w 139"/>
                  <a:gd name="T73" fmla="*/ 256 h 380"/>
                  <a:gd name="T74" fmla="*/ 43 w 139"/>
                  <a:gd name="T75" fmla="*/ 248 h 380"/>
                  <a:gd name="T76" fmla="*/ 31 w 139"/>
                  <a:gd name="T77" fmla="*/ 247 h 380"/>
                  <a:gd name="T78" fmla="*/ 19 w 139"/>
                  <a:gd name="T79" fmla="*/ 251 h 380"/>
                  <a:gd name="T80" fmla="*/ 6 w 139"/>
                  <a:gd name="T81" fmla="*/ 247 h 380"/>
                  <a:gd name="T82" fmla="*/ 0 w 139"/>
                  <a:gd name="T83" fmla="*/ 239 h 380"/>
                  <a:gd name="T84" fmla="*/ 11 w 139"/>
                  <a:gd name="T85" fmla="*/ 225 h 380"/>
                  <a:gd name="T86" fmla="*/ 38 w 139"/>
                  <a:gd name="T87" fmla="*/ 208 h 380"/>
                  <a:gd name="T88" fmla="*/ 55 w 139"/>
                  <a:gd name="T89" fmla="*/ 196 h 380"/>
                  <a:gd name="T90" fmla="*/ 67 w 139"/>
                  <a:gd name="T91" fmla="*/ 183 h 380"/>
                  <a:gd name="T92" fmla="*/ 67 w 139"/>
                  <a:gd name="T93" fmla="*/ 167 h 380"/>
                  <a:gd name="T94" fmla="*/ 66 w 139"/>
                  <a:gd name="T95" fmla="*/ 140 h 380"/>
                  <a:gd name="T96" fmla="*/ 69 w 139"/>
                  <a:gd name="T97" fmla="*/ 124 h 380"/>
                  <a:gd name="T98" fmla="*/ 71 w 139"/>
                  <a:gd name="T99" fmla="*/ 97 h 380"/>
                  <a:gd name="T100" fmla="*/ 71 w 139"/>
                  <a:gd name="T101" fmla="*/ 85 h 380"/>
                  <a:gd name="T102" fmla="*/ 68 w 139"/>
                  <a:gd name="T103" fmla="*/ 81 h 380"/>
                  <a:gd name="T104" fmla="*/ 56 w 139"/>
                  <a:gd name="T105" fmla="*/ 79 h 380"/>
                  <a:gd name="T106" fmla="*/ 39 w 139"/>
                  <a:gd name="T107" fmla="*/ 83 h 380"/>
                  <a:gd name="T108" fmla="*/ 24 w 139"/>
                  <a:gd name="T109" fmla="*/ 83 h 380"/>
                  <a:gd name="T110" fmla="*/ 11 w 139"/>
                  <a:gd name="T111" fmla="*/ 79 h 380"/>
                  <a:gd name="T112" fmla="*/ 1 w 139"/>
                  <a:gd name="T113" fmla="*/ 70 h 380"/>
                  <a:gd name="T114" fmla="*/ 10 w 139"/>
                  <a:gd name="T115" fmla="*/ 59 h 380"/>
                  <a:gd name="T116" fmla="*/ 36 w 139"/>
                  <a:gd name="T117" fmla="*/ 46 h 380"/>
                  <a:gd name="T118" fmla="*/ 55 w 139"/>
                  <a:gd name="T119" fmla="*/ 37 h 380"/>
                  <a:gd name="T120" fmla="*/ 68 w 139"/>
                  <a:gd name="T121" fmla="*/ 25 h 380"/>
                  <a:gd name="T122" fmla="*/ 85 w 139"/>
                  <a:gd name="T123" fmla="*/ 16 h 380"/>
                  <a:gd name="T124" fmla="*/ 111 w 139"/>
                  <a:gd name="T125" fmla="*/ 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380">
                    <a:moveTo>
                      <a:pt x="117" y="0"/>
                    </a:moveTo>
                    <a:lnTo>
                      <a:pt x="121" y="0"/>
                    </a:lnTo>
                    <a:lnTo>
                      <a:pt x="124" y="1"/>
                    </a:lnTo>
                    <a:lnTo>
                      <a:pt x="127" y="2"/>
                    </a:lnTo>
                    <a:lnTo>
                      <a:pt x="131" y="3"/>
                    </a:lnTo>
                    <a:lnTo>
                      <a:pt x="132" y="7"/>
                    </a:lnTo>
                    <a:lnTo>
                      <a:pt x="135" y="11"/>
                    </a:lnTo>
                    <a:lnTo>
                      <a:pt x="135" y="15"/>
                    </a:lnTo>
                    <a:lnTo>
                      <a:pt x="135" y="17"/>
                    </a:lnTo>
                    <a:lnTo>
                      <a:pt x="135" y="19"/>
                    </a:lnTo>
                    <a:lnTo>
                      <a:pt x="135" y="20"/>
                    </a:lnTo>
                    <a:lnTo>
                      <a:pt x="135" y="22"/>
                    </a:lnTo>
                    <a:lnTo>
                      <a:pt x="135" y="23"/>
                    </a:lnTo>
                    <a:lnTo>
                      <a:pt x="131" y="34"/>
                    </a:lnTo>
                    <a:lnTo>
                      <a:pt x="125" y="44"/>
                    </a:lnTo>
                    <a:lnTo>
                      <a:pt x="123" y="50"/>
                    </a:lnTo>
                    <a:lnTo>
                      <a:pt x="120" y="55"/>
                    </a:lnTo>
                    <a:lnTo>
                      <a:pt x="117" y="60"/>
                    </a:lnTo>
                    <a:lnTo>
                      <a:pt x="114" y="65"/>
                    </a:lnTo>
                    <a:lnTo>
                      <a:pt x="113" y="73"/>
                    </a:lnTo>
                    <a:lnTo>
                      <a:pt x="111" y="81"/>
                    </a:lnTo>
                    <a:lnTo>
                      <a:pt x="111" y="89"/>
                    </a:lnTo>
                    <a:lnTo>
                      <a:pt x="110" y="97"/>
                    </a:lnTo>
                    <a:lnTo>
                      <a:pt x="107" y="106"/>
                    </a:lnTo>
                    <a:lnTo>
                      <a:pt x="105" y="115"/>
                    </a:lnTo>
                    <a:lnTo>
                      <a:pt x="103" y="125"/>
                    </a:lnTo>
                    <a:lnTo>
                      <a:pt x="102" y="135"/>
                    </a:lnTo>
                    <a:lnTo>
                      <a:pt x="101" y="145"/>
                    </a:lnTo>
                    <a:lnTo>
                      <a:pt x="100" y="156"/>
                    </a:lnTo>
                    <a:lnTo>
                      <a:pt x="100" y="166"/>
                    </a:lnTo>
                    <a:lnTo>
                      <a:pt x="100" y="176"/>
                    </a:lnTo>
                    <a:lnTo>
                      <a:pt x="103" y="178"/>
                    </a:lnTo>
                    <a:lnTo>
                      <a:pt x="104" y="179"/>
                    </a:lnTo>
                    <a:lnTo>
                      <a:pt x="106" y="180"/>
                    </a:lnTo>
                    <a:lnTo>
                      <a:pt x="107" y="181"/>
                    </a:lnTo>
                    <a:lnTo>
                      <a:pt x="110" y="184"/>
                    </a:lnTo>
                    <a:lnTo>
                      <a:pt x="111" y="187"/>
                    </a:lnTo>
                    <a:lnTo>
                      <a:pt x="113" y="190"/>
                    </a:lnTo>
                    <a:lnTo>
                      <a:pt x="115" y="193"/>
                    </a:lnTo>
                    <a:lnTo>
                      <a:pt x="117" y="196"/>
                    </a:lnTo>
                    <a:lnTo>
                      <a:pt x="119" y="200"/>
                    </a:lnTo>
                    <a:lnTo>
                      <a:pt x="123" y="200"/>
                    </a:lnTo>
                    <a:lnTo>
                      <a:pt x="125" y="199"/>
                    </a:lnTo>
                    <a:lnTo>
                      <a:pt x="127" y="198"/>
                    </a:lnTo>
                    <a:lnTo>
                      <a:pt x="128" y="197"/>
                    </a:lnTo>
                    <a:lnTo>
                      <a:pt x="130" y="196"/>
                    </a:lnTo>
                    <a:lnTo>
                      <a:pt x="131" y="195"/>
                    </a:lnTo>
                    <a:lnTo>
                      <a:pt x="133" y="194"/>
                    </a:lnTo>
                    <a:lnTo>
                      <a:pt x="135" y="193"/>
                    </a:lnTo>
                    <a:lnTo>
                      <a:pt x="138" y="195"/>
                    </a:lnTo>
                    <a:lnTo>
                      <a:pt x="139" y="196"/>
                    </a:lnTo>
                    <a:lnTo>
                      <a:pt x="139" y="199"/>
                    </a:lnTo>
                    <a:lnTo>
                      <a:pt x="139" y="202"/>
                    </a:lnTo>
                    <a:lnTo>
                      <a:pt x="139" y="205"/>
                    </a:lnTo>
                    <a:lnTo>
                      <a:pt x="138" y="208"/>
                    </a:lnTo>
                    <a:lnTo>
                      <a:pt x="135" y="216"/>
                    </a:lnTo>
                    <a:lnTo>
                      <a:pt x="134" y="222"/>
                    </a:lnTo>
                    <a:lnTo>
                      <a:pt x="131" y="228"/>
                    </a:lnTo>
                    <a:lnTo>
                      <a:pt x="128" y="235"/>
                    </a:lnTo>
                    <a:lnTo>
                      <a:pt x="127" y="240"/>
                    </a:lnTo>
                    <a:lnTo>
                      <a:pt x="124" y="244"/>
                    </a:lnTo>
                    <a:lnTo>
                      <a:pt x="123" y="247"/>
                    </a:lnTo>
                    <a:lnTo>
                      <a:pt x="120" y="252"/>
                    </a:lnTo>
                    <a:lnTo>
                      <a:pt x="119" y="255"/>
                    </a:lnTo>
                    <a:lnTo>
                      <a:pt x="119" y="257"/>
                    </a:lnTo>
                    <a:lnTo>
                      <a:pt x="119" y="258"/>
                    </a:lnTo>
                    <a:lnTo>
                      <a:pt x="119" y="259"/>
                    </a:lnTo>
                    <a:lnTo>
                      <a:pt x="119" y="260"/>
                    </a:lnTo>
                    <a:lnTo>
                      <a:pt x="119" y="260"/>
                    </a:lnTo>
                    <a:lnTo>
                      <a:pt x="115" y="263"/>
                    </a:lnTo>
                    <a:lnTo>
                      <a:pt x="111" y="265"/>
                    </a:lnTo>
                    <a:lnTo>
                      <a:pt x="108" y="268"/>
                    </a:lnTo>
                    <a:lnTo>
                      <a:pt x="105" y="271"/>
                    </a:lnTo>
                    <a:lnTo>
                      <a:pt x="105" y="274"/>
                    </a:lnTo>
                    <a:lnTo>
                      <a:pt x="104" y="276"/>
                    </a:lnTo>
                    <a:lnTo>
                      <a:pt x="104" y="279"/>
                    </a:lnTo>
                    <a:lnTo>
                      <a:pt x="104" y="281"/>
                    </a:lnTo>
                    <a:lnTo>
                      <a:pt x="103" y="284"/>
                    </a:lnTo>
                    <a:lnTo>
                      <a:pt x="100" y="287"/>
                    </a:lnTo>
                    <a:lnTo>
                      <a:pt x="98" y="290"/>
                    </a:lnTo>
                    <a:lnTo>
                      <a:pt x="95" y="292"/>
                    </a:lnTo>
                    <a:lnTo>
                      <a:pt x="95" y="295"/>
                    </a:lnTo>
                    <a:lnTo>
                      <a:pt x="94" y="297"/>
                    </a:lnTo>
                    <a:lnTo>
                      <a:pt x="93" y="300"/>
                    </a:lnTo>
                    <a:lnTo>
                      <a:pt x="93" y="303"/>
                    </a:lnTo>
                    <a:lnTo>
                      <a:pt x="93" y="305"/>
                    </a:lnTo>
                    <a:lnTo>
                      <a:pt x="93" y="308"/>
                    </a:lnTo>
                    <a:lnTo>
                      <a:pt x="92" y="311"/>
                    </a:lnTo>
                    <a:lnTo>
                      <a:pt x="91" y="313"/>
                    </a:lnTo>
                    <a:lnTo>
                      <a:pt x="87" y="322"/>
                    </a:lnTo>
                    <a:lnTo>
                      <a:pt x="82" y="329"/>
                    </a:lnTo>
                    <a:lnTo>
                      <a:pt x="81" y="332"/>
                    </a:lnTo>
                    <a:lnTo>
                      <a:pt x="80" y="334"/>
                    </a:lnTo>
                    <a:lnTo>
                      <a:pt x="80" y="336"/>
                    </a:lnTo>
                    <a:lnTo>
                      <a:pt x="79" y="338"/>
                    </a:lnTo>
                    <a:lnTo>
                      <a:pt x="79" y="341"/>
                    </a:lnTo>
                    <a:lnTo>
                      <a:pt x="79" y="344"/>
                    </a:lnTo>
                    <a:lnTo>
                      <a:pt x="79" y="348"/>
                    </a:lnTo>
                    <a:lnTo>
                      <a:pt x="79" y="352"/>
                    </a:lnTo>
                    <a:lnTo>
                      <a:pt x="77" y="352"/>
                    </a:lnTo>
                    <a:lnTo>
                      <a:pt x="75" y="354"/>
                    </a:lnTo>
                    <a:lnTo>
                      <a:pt x="75" y="355"/>
                    </a:lnTo>
                    <a:lnTo>
                      <a:pt x="74" y="356"/>
                    </a:lnTo>
                    <a:lnTo>
                      <a:pt x="72" y="360"/>
                    </a:lnTo>
                    <a:lnTo>
                      <a:pt x="70" y="363"/>
                    </a:lnTo>
                    <a:lnTo>
                      <a:pt x="68" y="365"/>
                    </a:lnTo>
                    <a:lnTo>
                      <a:pt x="66" y="368"/>
                    </a:lnTo>
                    <a:lnTo>
                      <a:pt x="63" y="370"/>
                    </a:lnTo>
                    <a:lnTo>
                      <a:pt x="61" y="372"/>
                    </a:lnTo>
                    <a:lnTo>
                      <a:pt x="58" y="373"/>
                    </a:lnTo>
                    <a:lnTo>
                      <a:pt x="55" y="375"/>
                    </a:lnTo>
                    <a:lnTo>
                      <a:pt x="52" y="376"/>
                    </a:lnTo>
                    <a:lnTo>
                      <a:pt x="49" y="377"/>
                    </a:lnTo>
                    <a:lnTo>
                      <a:pt x="46" y="378"/>
                    </a:lnTo>
                    <a:lnTo>
                      <a:pt x="43" y="379"/>
                    </a:lnTo>
                    <a:lnTo>
                      <a:pt x="39" y="380"/>
                    </a:lnTo>
                    <a:lnTo>
                      <a:pt x="35" y="380"/>
                    </a:lnTo>
                    <a:lnTo>
                      <a:pt x="27" y="380"/>
                    </a:lnTo>
                    <a:lnTo>
                      <a:pt x="17" y="380"/>
                    </a:lnTo>
                    <a:lnTo>
                      <a:pt x="15" y="376"/>
                    </a:lnTo>
                    <a:lnTo>
                      <a:pt x="11" y="372"/>
                    </a:lnTo>
                    <a:lnTo>
                      <a:pt x="10" y="370"/>
                    </a:lnTo>
                    <a:lnTo>
                      <a:pt x="8" y="368"/>
                    </a:lnTo>
                    <a:lnTo>
                      <a:pt x="7" y="365"/>
                    </a:lnTo>
                    <a:lnTo>
                      <a:pt x="7" y="362"/>
                    </a:lnTo>
                    <a:lnTo>
                      <a:pt x="7" y="360"/>
                    </a:lnTo>
                    <a:lnTo>
                      <a:pt x="7" y="359"/>
                    </a:lnTo>
                    <a:lnTo>
                      <a:pt x="7" y="356"/>
                    </a:lnTo>
                    <a:lnTo>
                      <a:pt x="7" y="355"/>
                    </a:lnTo>
                    <a:lnTo>
                      <a:pt x="8" y="352"/>
                    </a:lnTo>
                    <a:lnTo>
                      <a:pt x="10" y="348"/>
                    </a:lnTo>
                    <a:lnTo>
                      <a:pt x="14" y="344"/>
                    </a:lnTo>
                    <a:lnTo>
                      <a:pt x="17" y="339"/>
                    </a:lnTo>
                    <a:lnTo>
                      <a:pt x="19" y="336"/>
                    </a:lnTo>
                    <a:lnTo>
                      <a:pt x="19" y="332"/>
                    </a:lnTo>
                    <a:lnTo>
                      <a:pt x="19" y="330"/>
                    </a:lnTo>
                    <a:lnTo>
                      <a:pt x="19" y="328"/>
                    </a:lnTo>
                    <a:lnTo>
                      <a:pt x="20" y="327"/>
                    </a:lnTo>
                    <a:lnTo>
                      <a:pt x="21" y="325"/>
                    </a:lnTo>
                    <a:lnTo>
                      <a:pt x="25" y="319"/>
                    </a:lnTo>
                    <a:lnTo>
                      <a:pt x="31" y="310"/>
                    </a:lnTo>
                    <a:lnTo>
                      <a:pt x="36" y="300"/>
                    </a:lnTo>
                    <a:lnTo>
                      <a:pt x="42" y="290"/>
                    </a:lnTo>
                    <a:lnTo>
                      <a:pt x="47" y="280"/>
                    </a:lnTo>
                    <a:lnTo>
                      <a:pt x="52" y="269"/>
                    </a:lnTo>
                    <a:lnTo>
                      <a:pt x="54" y="265"/>
                    </a:lnTo>
                    <a:lnTo>
                      <a:pt x="55" y="260"/>
                    </a:lnTo>
                    <a:lnTo>
                      <a:pt x="56" y="256"/>
                    </a:lnTo>
                    <a:lnTo>
                      <a:pt x="56" y="253"/>
                    </a:lnTo>
                    <a:lnTo>
                      <a:pt x="51" y="251"/>
                    </a:lnTo>
                    <a:lnTo>
                      <a:pt x="45" y="248"/>
                    </a:lnTo>
                    <a:lnTo>
                      <a:pt x="43" y="248"/>
                    </a:lnTo>
                    <a:lnTo>
                      <a:pt x="39" y="247"/>
                    </a:lnTo>
                    <a:lnTo>
                      <a:pt x="36" y="246"/>
                    </a:lnTo>
                    <a:lnTo>
                      <a:pt x="34" y="246"/>
                    </a:lnTo>
                    <a:lnTo>
                      <a:pt x="31" y="247"/>
                    </a:lnTo>
                    <a:lnTo>
                      <a:pt x="28" y="248"/>
                    </a:lnTo>
                    <a:lnTo>
                      <a:pt x="26" y="249"/>
                    </a:lnTo>
                    <a:lnTo>
                      <a:pt x="23" y="250"/>
                    </a:lnTo>
                    <a:lnTo>
                      <a:pt x="19" y="251"/>
                    </a:lnTo>
                    <a:lnTo>
                      <a:pt x="15" y="251"/>
                    </a:lnTo>
                    <a:lnTo>
                      <a:pt x="11" y="251"/>
                    </a:lnTo>
                    <a:lnTo>
                      <a:pt x="7" y="251"/>
                    </a:lnTo>
                    <a:lnTo>
                      <a:pt x="6" y="247"/>
                    </a:lnTo>
                    <a:lnTo>
                      <a:pt x="3" y="244"/>
                    </a:lnTo>
                    <a:lnTo>
                      <a:pt x="3" y="243"/>
                    </a:lnTo>
                    <a:lnTo>
                      <a:pt x="1" y="241"/>
                    </a:lnTo>
                    <a:lnTo>
                      <a:pt x="0" y="239"/>
                    </a:lnTo>
                    <a:lnTo>
                      <a:pt x="0" y="236"/>
                    </a:lnTo>
                    <a:lnTo>
                      <a:pt x="3" y="232"/>
                    </a:lnTo>
                    <a:lnTo>
                      <a:pt x="7" y="228"/>
                    </a:lnTo>
                    <a:lnTo>
                      <a:pt x="11" y="225"/>
                    </a:lnTo>
                    <a:lnTo>
                      <a:pt x="15" y="222"/>
                    </a:lnTo>
                    <a:lnTo>
                      <a:pt x="23" y="216"/>
                    </a:lnTo>
                    <a:lnTo>
                      <a:pt x="33" y="211"/>
                    </a:lnTo>
                    <a:lnTo>
                      <a:pt x="38" y="208"/>
                    </a:lnTo>
                    <a:lnTo>
                      <a:pt x="43" y="206"/>
                    </a:lnTo>
                    <a:lnTo>
                      <a:pt x="47" y="203"/>
                    </a:lnTo>
                    <a:lnTo>
                      <a:pt x="51" y="200"/>
                    </a:lnTo>
                    <a:lnTo>
                      <a:pt x="55" y="196"/>
                    </a:lnTo>
                    <a:lnTo>
                      <a:pt x="59" y="193"/>
                    </a:lnTo>
                    <a:lnTo>
                      <a:pt x="62" y="189"/>
                    </a:lnTo>
                    <a:lnTo>
                      <a:pt x="65" y="185"/>
                    </a:lnTo>
                    <a:lnTo>
                      <a:pt x="67" y="183"/>
                    </a:lnTo>
                    <a:lnTo>
                      <a:pt x="67" y="180"/>
                    </a:lnTo>
                    <a:lnTo>
                      <a:pt x="67" y="176"/>
                    </a:lnTo>
                    <a:lnTo>
                      <a:pt x="68" y="174"/>
                    </a:lnTo>
                    <a:lnTo>
                      <a:pt x="67" y="167"/>
                    </a:lnTo>
                    <a:lnTo>
                      <a:pt x="67" y="159"/>
                    </a:lnTo>
                    <a:lnTo>
                      <a:pt x="67" y="152"/>
                    </a:lnTo>
                    <a:lnTo>
                      <a:pt x="66" y="143"/>
                    </a:lnTo>
                    <a:lnTo>
                      <a:pt x="66" y="140"/>
                    </a:lnTo>
                    <a:lnTo>
                      <a:pt x="67" y="136"/>
                    </a:lnTo>
                    <a:lnTo>
                      <a:pt x="67" y="131"/>
                    </a:lnTo>
                    <a:lnTo>
                      <a:pt x="68" y="128"/>
                    </a:lnTo>
                    <a:lnTo>
                      <a:pt x="69" y="124"/>
                    </a:lnTo>
                    <a:lnTo>
                      <a:pt x="69" y="119"/>
                    </a:lnTo>
                    <a:lnTo>
                      <a:pt x="70" y="111"/>
                    </a:lnTo>
                    <a:lnTo>
                      <a:pt x="71" y="104"/>
                    </a:lnTo>
                    <a:lnTo>
                      <a:pt x="71" y="97"/>
                    </a:lnTo>
                    <a:lnTo>
                      <a:pt x="71" y="91"/>
                    </a:lnTo>
                    <a:lnTo>
                      <a:pt x="71" y="88"/>
                    </a:lnTo>
                    <a:lnTo>
                      <a:pt x="71" y="87"/>
                    </a:lnTo>
                    <a:lnTo>
                      <a:pt x="71" y="85"/>
                    </a:lnTo>
                    <a:lnTo>
                      <a:pt x="70" y="84"/>
                    </a:lnTo>
                    <a:lnTo>
                      <a:pt x="70" y="83"/>
                    </a:lnTo>
                    <a:lnTo>
                      <a:pt x="69" y="82"/>
                    </a:lnTo>
                    <a:lnTo>
                      <a:pt x="68" y="81"/>
                    </a:lnTo>
                    <a:lnTo>
                      <a:pt x="67" y="80"/>
                    </a:lnTo>
                    <a:lnTo>
                      <a:pt x="65" y="79"/>
                    </a:lnTo>
                    <a:lnTo>
                      <a:pt x="63" y="79"/>
                    </a:lnTo>
                    <a:lnTo>
                      <a:pt x="56" y="79"/>
                    </a:lnTo>
                    <a:lnTo>
                      <a:pt x="50" y="79"/>
                    </a:lnTo>
                    <a:lnTo>
                      <a:pt x="47" y="80"/>
                    </a:lnTo>
                    <a:lnTo>
                      <a:pt x="43" y="82"/>
                    </a:lnTo>
                    <a:lnTo>
                      <a:pt x="39" y="83"/>
                    </a:lnTo>
                    <a:lnTo>
                      <a:pt x="36" y="83"/>
                    </a:lnTo>
                    <a:lnTo>
                      <a:pt x="32" y="83"/>
                    </a:lnTo>
                    <a:lnTo>
                      <a:pt x="28" y="83"/>
                    </a:lnTo>
                    <a:lnTo>
                      <a:pt x="24" y="83"/>
                    </a:lnTo>
                    <a:lnTo>
                      <a:pt x="21" y="83"/>
                    </a:lnTo>
                    <a:lnTo>
                      <a:pt x="17" y="82"/>
                    </a:lnTo>
                    <a:lnTo>
                      <a:pt x="14" y="80"/>
                    </a:lnTo>
                    <a:lnTo>
                      <a:pt x="11" y="79"/>
                    </a:lnTo>
                    <a:lnTo>
                      <a:pt x="8" y="77"/>
                    </a:lnTo>
                    <a:lnTo>
                      <a:pt x="5" y="75"/>
                    </a:lnTo>
                    <a:lnTo>
                      <a:pt x="3" y="72"/>
                    </a:lnTo>
                    <a:lnTo>
                      <a:pt x="1" y="70"/>
                    </a:lnTo>
                    <a:lnTo>
                      <a:pt x="0" y="67"/>
                    </a:lnTo>
                    <a:lnTo>
                      <a:pt x="3" y="63"/>
                    </a:lnTo>
                    <a:lnTo>
                      <a:pt x="7" y="61"/>
                    </a:lnTo>
                    <a:lnTo>
                      <a:pt x="10" y="59"/>
                    </a:lnTo>
                    <a:lnTo>
                      <a:pt x="14" y="57"/>
                    </a:lnTo>
                    <a:lnTo>
                      <a:pt x="21" y="53"/>
                    </a:lnTo>
                    <a:lnTo>
                      <a:pt x="28" y="49"/>
                    </a:lnTo>
                    <a:lnTo>
                      <a:pt x="36" y="46"/>
                    </a:lnTo>
                    <a:lnTo>
                      <a:pt x="44" y="43"/>
                    </a:lnTo>
                    <a:lnTo>
                      <a:pt x="47" y="41"/>
                    </a:lnTo>
                    <a:lnTo>
                      <a:pt x="51" y="39"/>
                    </a:lnTo>
                    <a:lnTo>
                      <a:pt x="55" y="37"/>
                    </a:lnTo>
                    <a:lnTo>
                      <a:pt x="59" y="35"/>
                    </a:lnTo>
                    <a:lnTo>
                      <a:pt x="62" y="31"/>
                    </a:lnTo>
                    <a:lnTo>
                      <a:pt x="66" y="27"/>
                    </a:lnTo>
                    <a:lnTo>
                      <a:pt x="68" y="25"/>
                    </a:lnTo>
                    <a:lnTo>
                      <a:pt x="71" y="23"/>
                    </a:lnTo>
                    <a:lnTo>
                      <a:pt x="72" y="22"/>
                    </a:lnTo>
                    <a:lnTo>
                      <a:pt x="75" y="20"/>
                    </a:lnTo>
                    <a:lnTo>
                      <a:pt x="85" y="16"/>
                    </a:lnTo>
                    <a:lnTo>
                      <a:pt x="97" y="11"/>
                    </a:lnTo>
                    <a:lnTo>
                      <a:pt x="103" y="9"/>
                    </a:lnTo>
                    <a:lnTo>
                      <a:pt x="108" y="6"/>
                    </a:lnTo>
                    <a:lnTo>
                      <a:pt x="111" y="5"/>
                    </a:lnTo>
                    <a:lnTo>
                      <a:pt x="113" y="3"/>
                    </a:lnTo>
                    <a:lnTo>
                      <a:pt x="115" y="2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ŝlïḑe">
                <a:extLst>
                  <a:ext uri="{FF2B5EF4-FFF2-40B4-BE49-F238E27FC236}">
                    <a16:creationId xmlns:a16="http://schemas.microsoft.com/office/drawing/2014/main" id="{ABED28E0-888A-A94E-B023-61D1ECE17B26}"/>
                  </a:ext>
                </a:extLst>
              </p:cNvPr>
              <p:cNvSpPr/>
              <p:nvPr/>
            </p:nvSpPr>
            <p:spPr bwMode="auto">
              <a:xfrm>
                <a:off x="7497763" y="2982913"/>
                <a:ext cx="633413" cy="546100"/>
              </a:xfrm>
              <a:custGeom>
                <a:avLst/>
                <a:gdLst>
                  <a:gd name="T0" fmla="*/ 172 w 399"/>
                  <a:gd name="T1" fmla="*/ 38 h 344"/>
                  <a:gd name="T2" fmla="*/ 170 w 399"/>
                  <a:gd name="T3" fmla="*/ 19 h 344"/>
                  <a:gd name="T4" fmla="*/ 178 w 399"/>
                  <a:gd name="T5" fmla="*/ 12 h 344"/>
                  <a:gd name="T6" fmla="*/ 192 w 399"/>
                  <a:gd name="T7" fmla="*/ 15 h 344"/>
                  <a:gd name="T8" fmla="*/ 233 w 399"/>
                  <a:gd name="T9" fmla="*/ 14 h 344"/>
                  <a:gd name="T10" fmla="*/ 286 w 399"/>
                  <a:gd name="T11" fmla="*/ 4 h 344"/>
                  <a:gd name="T12" fmla="*/ 330 w 399"/>
                  <a:gd name="T13" fmla="*/ 2 h 344"/>
                  <a:gd name="T14" fmla="*/ 351 w 399"/>
                  <a:gd name="T15" fmla="*/ 2 h 344"/>
                  <a:gd name="T16" fmla="*/ 374 w 399"/>
                  <a:gd name="T17" fmla="*/ 3 h 344"/>
                  <a:gd name="T18" fmla="*/ 394 w 399"/>
                  <a:gd name="T19" fmla="*/ 20 h 344"/>
                  <a:gd name="T20" fmla="*/ 398 w 399"/>
                  <a:gd name="T21" fmla="*/ 33 h 344"/>
                  <a:gd name="T22" fmla="*/ 394 w 399"/>
                  <a:gd name="T23" fmla="*/ 49 h 344"/>
                  <a:gd name="T24" fmla="*/ 384 w 399"/>
                  <a:gd name="T25" fmla="*/ 65 h 344"/>
                  <a:gd name="T26" fmla="*/ 363 w 399"/>
                  <a:gd name="T27" fmla="*/ 87 h 344"/>
                  <a:gd name="T28" fmla="*/ 327 w 399"/>
                  <a:gd name="T29" fmla="*/ 126 h 344"/>
                  <a:gd name="T30" fmla="*/ 304 w 399"/>
                  <a:gd name="T31" fmla="*/ 146 h 344"/>
                  <a:gd name="T32" fmla="*/ 292 w 399"/>
                  <a:gd name="T33" fmla="*/ 163 h 344"/>
                  <a:gd name="T34" fmla="*/ 278 w 399"/>
                  <a:gd name="T35" fmla="*/ 178 h 344"/>
                  <a:gd name="T36" fmla="*/ 268 w 399"/>
                  <a:gd name="T37" fmla="*/ 181 h 344"/>
                  <a:gd name="T38" fmla="*/ 263 w 399"/>
                  <a:gd name="T39" fmla="*/ 199 h 344"/>
                  <a:gd name="T40" fmla="*/ 277 w 399"/>
                  <a:gd name="T41" fmla="*/ 213 h 344"/>
                  <a:gd name="T42" fmla="*/ 310 w 399"/>
                  <a:gd name="T43" fmla="*/ 203 h 344"/>
                  <a:gd name="T44" fmla="*/ 325 w 399"/>
                  <a:gd name="T45" fmla="*/ 204 h 344"/>
                  <a:gd name="T46" fmla="*/ 334 w 399"/>
                  <a:gd name="T47" fmla="*/ 211 h 344"/>
                  <a:gd name="T48" fmla="*/ 337 w 399"/>
                  <a:gd name="T49" fmla="*/ 226 h 344"/>
                  <a:gd name="T50" fmla="*/ 324 w 399"/>
                  <a:gd name="T51" fmla="*/ 241 h 344"/>
                  <a:gd name="T52" fmla="*/ 286 w 399"/>
                  <a:gd name="T53" fmla="*/ 254 h 344"/>
                  <a:gd name="T54" fmla="*/ 252 w 399"/>
                  <a:gd name="T55" fmla="*/ 258 h 344"/>
                  <a:gd name="T56" fmla="*/ 213 w 399"/>
                  <a:gd name="T57" fmla="*/ 267 h 344"/>
                  <a:gd name="T58" fmla="*/ 191 w 399"/>
                  <a:gd name="T59" fmla="*/ 282 h 344"/>
                  <a:gd name="T60" fmla="*/ 177 w 399"/>
                  <a:gd name="T61" fmla="*/ 285 h 344"/>
                  <a:gd name="T62" fmla="*/ 144 w 399"/>
                  <a:gd name="T63" fmla="*/ 305 h 344"/>
                  <a:gd name="T64" fmla="*/ 134 w 399"/>
                  <a:gd name="T65" fmla="*/ 307 h 344"/>
                  <a:gd name="T66" fmla="*/ 118 w 399"/>
                  <a:gd name="T67" fmla="*/ 321 h 344"/>
                  <a:gd name="T68" fmla="*/ 103 w 399"/>
                  <a:gd name="T69" fmla="*/ 335 h 344"/>
                  <a:gd name="T70" fmla="*/ 77 w 399"/>
                  <a:gd name="T71" fmla="*/ 343 h 344"/>
                  <a:gd name="T72" fmla="*/ 48 w 399"/>
                  <a:gd name="T73" fmla="*/ 339 h 344"/>
                  <a:gd name="T74" fmla="*/ 39 w 399"/>
                  <a:gd name="T75" fmla="*/ 331 h 344"/>
                  <a:gd name="T76" fmla="*/ 23 w 399"/>
                  <a:gd name="T77" fmla="*/ 331 h 344"/>
                  <a:gd name="T78" fmla="*/ 0 w 399"/>
                  <a:gd name="T79" fmla="*/ 303 h 344"/>
                  <a:gd name="T80" fmla="*/ 9 w 399"/>
                  <a:gd name="T81" fmla="*/ 286 h 344"/>
                  <a:gd name="T82" fmla="*/ 27 w 399"/>
                  <a:gd name="T83" fmla="*/ 279 h 344"/>
                  <a:gd name="T84" fmla="*/ 40 w 399"/>
                  <a:gd name="T85" fmla="*/ 282 h 344"/>
                  <a:gd name="T86" fmla="*/ 84 w 399"/>
                  <a:gd name="T87" fmla="*/ 267 h 344"/>
                  <a:gd name="T88" fmla="*/ 132 w 399"/>
                  <a:gd name="T89" fmla="*/ 247 h 344"/>
                  <a:gd name="T90" fmla="*/ 164 w 399"/>
                  <a:gd name="T91" fmla="*/ 237 h 344"/>
                  <a:gd name="T92" fmla="*/ 193 w 399"/>
                  <a:gd name="T93" fmla="*/ 216 h 344"/>
                  <a:gd name="T94" fmla="*/ 209 w 399"/>
                  <a:gd name="T95" fmla="*/ 185 h 344"/>
                  <a:gd name="T96" fmla="*/ 241 w 399"/>
                  <a:gd name="T97" fmla="*/ 147 h 344"/>
                  <a:gd name="T98" fmla="*/ 264 w 399"/>
                  <a:gd name="T99" fmla="*/ 119 h 344"/>
                  <a:gd name="T100" fmla="*/ 300 w 399"/>
                  <a:gd name="T101" fmla="*/ 82 h 344"/>
                  <a:gd name="T102" fmla="*/ 316 w 399"/>
                  <a:gd name="T103" fmla="*/ 58 h 344"/>
                  <a:gd name="T104" fmla="*/ 305 w 399"/>
                  <a:gd name="T105" fmla="*/ 46 h 344"/>
                  <a:gd name="T106" fmla="*/ 292 w 399"/>
                  <a:gd name="T107" fmla="*/ 46 h 344"/>
                  <a:gd name="T108" fmla="*/ 268 w 399"/>
                  <a:gd name="T109" fmla="*/ 49 h 344"/>
                  <a:gd name="T110" fmla="*/ 240 w 399"/>
                  <a:gd name="T111" fmla="*/ 62 h 344"/>
                  <a:gd name="T112" fmla="*/ 204 w 399"/>
                  <a:gd name="T113" fmla="*/ 78 h 344"/>
                  <a:gd name="T114" fmla="*/ 191 w 399"/>
                  <a:gd name="T115" fmla="*/ 78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9" h="344">
                    <a:moveTo>
                      <a:pt x="184" y="73"/>
                    </a:moveTo>
                    <a:lnTo>
                      <a:pt x="182" y="68"/>
                    </a:lnTo>
                    <a:lnTo>
                      <a:pt x="180" y="61"/>
                    </a:lnTo>
                    <a:lnTo>
                      <a:pt x="176" y="52"/>
                    </a:lnTo>
                    <a:lnTo>
                      <a:pt x="174" y="42"/>
                    </a:lnTo>
                    <a:lnTo>
                      <a:pt x="172" y="38"/>
                    </a:lnTo>
                    <a:lnTo>
                      <a:pt x="171" y="34"/>
                    </a:lnTo>
                    <a:lnTo>
                      <a:pt x="170" y="30"/>
                    </a:lnTo>
                    <a:lnTo>
                      <a:pt x="170" y="26"/>
                    </a:lnTo>
                    <a:lnTo>
                      <a:pt x="170" y="22"/>
                    </a:lnTo>
                    <a:lnTo>
                      <a:pt x="170" y="20"/>
                    </a:lnTo>
                    <a:lnTo>
                      <a:pt x="170" y="19"/>
                    </a:lnTo>
                    <a:lnTo>
                      <a:pt x="171" y="18"/>
                    </a:lnTo>
                    <a:lnTo>
                      <a:pt x="172" y="18"/>
                    </a:lnTo>
                    <a:lnTo>
                      <a:pt x="172" y="17"/>
                    </a:lnTo>
                    <a:lnTo>
                      <a:pt x="174" y="14"/>
                    </a:lnTo>
                    <a:lnTo>
                      <a:pt x="176" y="13"/>
                    </a:lnTo>
                    <a:lnTo>
                      <a:pt x="178" y="12"/>
                    </a:lnTo>
                    <a:lnTo>
                      <a:pt x="180" y="11"/>
                    </a:lnTo>
                    <a:lnTo>
                      <a:pt x="180" y="11"/>
                    </a:lnTo>
                    <a:lnTo>
                      <a:pt x="182" y="11"/>
                    </a:lnTo>
                    <a:lnTo>
                      <a:pt x="185" y="12"/>
                    </a:lnTo>
                    <a:lnTo>
                      <a:pt x="188" y="13"/>
                    </a:lnTo>
                    <a:lnTo>
                      <a:pt x="192" y="15"/>
                    </a:lnTo>
                    <a:lnTo>
                      <a:pt x="196" y="17"/>
                    </a:lnTo>
                    <a:lnTo>
                      <a:pt x="200" y="18"/>
                    </a:lnTo>
                    <a:lnTo>
                      <a:pt x="205" y="17"/>
                    </a:lnTo>
                    <a:lnTo>
                      <a:pt x="212" y="17"/>
                    </a:lnTo>
                    <a:lnTo>
                      <a:pt x="220" y="16"/>
                    </a:lnTo>
                    <a:lnTo>
                      <a:pt x="233" y="14"/>
                    </a:lnTo>
                    <a:lnTo>
                      <a:pt x="244" y="13"/>
                    </a:lnTo>
                    <a:lnTo>
                      <a:pt x="252" y="10"/>
                    </a:lnTo>
                    <a:lnTo>
                      <a:pt x="260" y="9"/>
                    </a:lnTo>
                    <a:lnTo>
                      <a:pt x="268" y="6"/>
                    </a:lnTo>
                    <a:lnTo>
                      <a:pt x="279" y="5"/>
                    </a:lnTo>
                    <a:lnTo>
                      <a:pt x="286" y="4"/>
                    </a:lnTo>
                    <a:lnTo>
                      <a:pt x="293" y="3"/>
                    </a:lnTo>
                    <a:lnTo>
                      <a:pt x="300" y="3"/>
                    </a:lnTo>
                    <a:lnTo>
                      <a:pt x="308" y="2"/>
                    </a:lnTo>
                    <a:lnTo>
                      <a:pt x="316" y="2"/>
                    </a:lnTo>
                    <a:lnTo>
                      <a:pt x="324" y="2"/>
                    </a:lnTo>
                    <a:lnTo>
                      <a:pt x="330" y="2"/>
                    </a:lnTo>
                    <a:lnTo>
                      <a:pt x="337" y="0"/>
                    </a:lnTo>
                    <a:lnTo>
                      <a:pt x="340" y="0"/>
                    </a:lnTo>
                    <a:lnTo>
                      <a:pt x="342" y="0"/>
                    </a:lnTo>
                    <a:lnTo>
                      <a:pt x="344" y="0"/>
                    </a:lnTo>
                    <a:lnTo>
                      <a:pt x="346" y="1"/>
                    </a:lnTo>
                    <a:lnTo>
                      <a:pt x="351" y="2"/>
                    </a:lnTo>
                    <a:lnTo>
                      <a:pt x="354" y="2"/>
                    </a:lnTo>
                    <a:lnTo>
                      <a:pt x="358" y="2"/>
                    </a:lnTo>
                    <a:lnTo>
                      <a:pt x="362" y="2"/>
                    </a:lnTo>
                    <a:lnTo>
                      <a:pt x="366" y="2"/>
                    </a:lnTo>
                    <a:lnTo>
                      <a:pt x="369" y="1"/>
                    </a:lnTo>
                    <a:lnTo>
                      <a:pt x="374" y="3"/>
                    </a:lnTo>
                    <a:lnTo>
                      <a:pt x="378" y="6"/>
                    </a:lnTo>
                    <a:lnTo>
                      <a:pt x="384" y="10"/>
                    </a:lnTo>
                    <a:lnTo>
                      <a:pt x="388" y="14"/>
                    </a:lnTo>
                    <a:lnTo>
                      <a:pt x="390" y="16"/>
                    </a:lnTo>
                    <a:lnTo>
                      <a:pt x="392" y="18"/>
                    </a:lnTo>
                    <a:lnTo>
                      <a:pt x="394" y="20"/>
                    </a:lnTo>
                    <a:lnTo>
                      <a:pt x="396" y="22"/>
                    </a:lnTo>
                    <a:lnTo>
                      <a:pt x="396" y="25"/>
                    </a:lnTo>
                    <a:lnTo>
                      <a:pt x="398" y="27"/>
                    </a:lnTo>
                    <a:lnTo>
                      <a:pt x="398" y="30"/>
                    </a:lnTo>
                    <a:lnTo>
                      <a:pt x="399" y="31"/>
                    </a:lnTo>
                    <a:lnTo>
                      <a:pt x="398" y="33"/>
                    </a:lnTo>
                    <a:lnTo>
                      <a:pt x="397" y="34"/>
                    </a:lnTo>
                    <a:lnTo>
                      <a:pt x="396" y="35"/>
                    </a:lnTo>
                    <a:lnTo>
                      <a:pt x="396" y="37"/>
                    </a:lnTo>
                    <a:lnTo>
                      <a:pt x="395" y="41"/>
                    </a:lnTo>
                    <a:lnTo>
                      <a:pt x="395" y="45"/>
                    </a:lnTo>
                    <a:lnTo>
                      <a:pt x="394" y="49"/>
                    </a:lnTo>
                    <a:lnTo>
                      <a:pt x="393" y="52"/>
                    </a:lnTo>
                    <a:lnTo>
                      <a:pt x="392" y="55"/>
                    </a:lnTo>
                    <a:lnTo>
                      <a:pt x="391" y="58"/>
                    </a:lnTo>
                    <a:lnTo>
                      <a:pt x="389" y="61"/>
                    </a:lnTo>
                    <a:lnTo>
                      <a:pt x="387" y="62"/>
                    </a:lnTo>
                    <a:lnTo>
                      <a:pt x="384" y="65"/>
                    </a:lnTo>
                    <a:lnTo>
                      <a:pt x="381" y="66"/>
                    </a:lnTo>
                    <a:lnTo>
                      <a:pt x="376" y="70"/>
                    </a:lnTo>
                    <a:lnTo>
                      <a:pt x="372" y="74"/>
                    </a:lnTo>
                    <a:lnTo>
                      <a:pt x="368" y="78"/>
                    </a:lnTo>
                    <a:lnTo>
                      <a:pt x="366" y="82"/>
                    </a:lnTo>
                    <a:lnTo>
                      <a:pt x="363" y="87"/>
                    </a:lnTo>
                    <a:lnTo>
                      <a:pt x="360" y="91"/>
                    </a:lnTo>
                    <a:lnTo>
                      <a:pt x="354" y="96"/>
                    </a:lnTo>
                    <a:lnTo>
                      <a:pt x="348" y="103"/>
                    </a:lnTo>
                    <a:lnTo>
                      <a:pt x="343" y="108"/>
                    </a:lnTo>
                    <a:lnTo>
                      <a:pt x="337" y="114"/>
                    </a:lnTo>
                    <a:lnTo>
                      <a:pt x="327" y="126"/>
                    </a:lnTo>
                    <a:lnTo>
                      <a:pt x="316" y="138"/>
                    </a:lnTo>
                    <a:lnTo>
                      <a:pt x="313" y="139"/>
                    </a:lnTo>
                    <a:lnTo>
                      <a:pt x="312" y="141"/>
                    </a:lnTo>
                    <a:lnTo>
                      <a:pt x="309" y="143"/>
                    </a:lnTo>
                    <a:lnTo>
                      <a:pt x="306" y="145"/>
                    </a:lnTo>
                    <a:lnTo>
                      <a:pt x="304" y="146"/>
                    </a:lnTo>
                    <a:lnTo>
                      <a:pt x="302" y="147"/>
                    </a:lnTo>
                    <a:lnTo>
                      <a:pt x="300" y="150"/>
                    </a:lnTo>
                    <a:lnTo>
                      <a:pt x="297" y="151"/>
                    </a:lnTo>
                    <a:lnTo>
                      <a:pt x="296" y="156"/>
                    </a:lnTo>
                    <a:lnTo>
                      <a:pt x="295" y="161"/>
                    </a:lnTo>
                    <a:lnTo>
                      <a:pt x="292" y="163"/>
                    </a:lnTo>
                    <a:lnTo>
                      <a:pt x="289" y="164"/>
                    </a:lnTo>
                    <a:lnTo>
                      <a:pt x="286" y="166"/>
                    </a:lnTo>
                    <a:lnTo>
                      <a:pt x="283" y="167"/>
                    </a:lnTo>
                    <a:lnTo>
                      <a:pt x="281" y="172"/>
                    </a:lnTo>
                    <a:lnTo>
                      <a:pt x="279" y="177"/>
                    </a:lnTo>
                    <a:lnTo>
                      <a:pt x="278" y="178"/>
                    </a:lnTo>
                    <a:lnTo>
                      <a:pt x="276" y="179"/>
                    </a:lnTo>
                    <a:lnTo>
                      <a:pt x="276" y="179"/>
                    </a:lnTo>
                    <a:lnTo>
                      <a:pt x="275" y="179"/>
                    </a:lnTo>
                    <a:lnTo>
                      <a:pt x="272" y="179"/>
                    </a:lnTo>
                    <a:lnTo>
                      <a:pt x="270" y="180"/>
                    </a:lnTo>
                    <a:lnTo>
                      <a:pt x="268" y="181"/>
                    </a:lnTo>
                    <a:lnTo>
                      <a:pt x="268" y="182"/>
                    </a:lnTo>
                    <a:lnTo>
                      <a:pt x="267" y="183"/>
                    </a:lnTo>
                    <a:lnTo>
                      <a:pt x="266" y="186"/>
                    </a:lnTo>
                    <a:lnTo>
                      <a:pt x="264" y="189"/>
                    </a:lnTo>
                    <a:lnTo>
                      <a:pt x="264" y="194"/>
                    </a:lnTo>
                    <a:lnTo>
                      <a:pt x="263" y="199"/>
                    </a:lnTo>
                    <a:lnTo>
                      <a:pt x="262" y="203"/>
                    </a:lnTo>
                    <a:lnTo>
                      <a:pt x="262" y="207"/>
                    </a:lnTo>
                    <a:lnTo>
                      <a:pt x="263" y="210"/>
                    </a:lnTo>
                    <a:lnTo>
                      <a:pt x="268" y="211"/>
                    </a:lnTo>
                    <a:lnTo>
                      <a:pt x="274" y="213"/>
                    </a:lnTo>
                    <a:lnTo>
                      <a:pt x="277" y="213"/>
                    </a:lnTo>
                    <a:lnTo>
                      <a:pt x="280" y="213"/>
                    </a:lnTo>
                    <a:lnTo>
                      <a:pt x="284" y="213"/>
                    </a:lnTo>
                    <a:lnTo>
                      <a:pt x="288" y="212"/>
                    </a:lnTo>
                    <a:lnTo>
                      <a:pt x="296" y="208"/>
                    </a:lnTo>
                    <a:lnTo>
                      <a:pt x="308" y="203"/>
                    </a:lnTo>
                    <a:lnTo>
                      <a:pt x="310" y="203"/>
                    </a:lnTo>
                    <a:lnTo>
                      <a:pt x="313" y="202"/>
                    </a:lnTo>
                    <a:lnTo>
                      <a:pt x="316" y="202"/>
                    </a:lnTo>
                    <a:lnTo>
                      <a:pt x="319" y="202"/>
                    </a:lnTo>
                    <a:lnTo>
                      <a:pt x="321" y="202"/>
                    </a:lnTo>
                    <a:lnTo>
                      <a:pt x="324" y="203"/>
                    </a:lnTo>
                    <a:lnTo>
                      <a:pt x="325" y="204"/>
                    </a:lnTo>
                    <a:lnTo>
                      <a:pt x="326" y="205"/>
                    </a:lnTo>
                    <a:lnTo>
                      <a:pt x="328" y="206"/>
                    </a:lnTo>
                    <a:lnTo>
                      <a:pt x="328" y="207"/>
                    </a:lnTo>
                    <a:lnTo>
                      <a:pt x="330" y="208"/>
                    </a:lnTo>
                    <a:lnTo>
                      <a:pt x="332" y="210"/>
                    </a:lnTo>
                    <a:lnTo>
                      <a:pt x="334" y="211"/>
                    </a:lnTo>
                    <a:lnTo>
                      <a:pt x="335" y="213"/>
                    </a:lnTo>
                    <a:lnTo>
                      <a:pt x="336" y="215"/>
                    </a:lnTo>
                    <a:lnTo>
                      <a:pt x="336" y="217"/>
                    </a:lnTo>
                    <a:lnTo>
                      <a:pt x="337" y="219"/>
                    </a:lnTo>
                    <a:lnTo>
                      <a:pt x="337" y="221"/>
                    </a:lnTo>
                    <a:lnTo>
                      <a:pt x="337" y="226"/>
                    </a:lnTo>
                    <a:lnTo>
                      <a:pt x="336" y="231"/>
                    </a:lnTo>
                    <a:lnTo>
                      <a:pt x="335" y="235"/>
                    </a:lnTo>
                    <a:lnTo>
                      <a:pt x="333" y="239"/>
                    </a:lnTo>
                    <a:lnTo>
                      <a:pt x="330" y="239"/>
                    </a:lnTo>
                    <a:lnTo>
                      <a:pt x="328" y="240"/>
                    </a:lnTo>
                    <a:lnTo>
                      <a:pt x="324" y="241"/>
                    </a:lnTo>
                    <a:lnTo>
                      <a:pt x="322" y="241"/>
                    </a:lnTo>
                    <a:lnTo>
                      <a:pt x="316" y="243"/>
                    </a:lnTo>
                    <a:lnTo>
                      <a:pt x="311" y="245"/>
                    </a:lnTo>
                    <a:lnTo>
                      <a:pt x="300" y="250"/>
                    </a:lnTo>
                    <a:lnTo>
                      <a:pt x="290" y="254"/>
                    </a:lnTo>
                    <a:lnTo>
                      <a:pt x="286" y="254"/>
                    </a:lnTo>
                    <a:lnTo>
                      <a:pt x="281" y="254"/>
                    </a:lnTo>
                    <a:lnTo>
                      <a:pt x="276" y="254"/>
                    </a:lnTo>
                    <a:lnTo>
                      <a:pt x="272" y="254"/>
                    </a:lnTo>
                    <a:lnTo>
                      <a:pt x="265" y="255"/>
                    </a:lnTo>
                    <a:lnTo>
                      <a:pt x="259" y="256"/>
                    </a:lnTo>
                    <a:lnTo>
                      <a:pt x="252" y="258"/>
                    </a:lnTo>
                    <a:lnTo>
                      <a:pt x="244" y="259"/>
                    </a:lnTo>
                    <a:lnTo>
                      <a:pt x="236" y="259"/>
                    </a:lnTo>
                    <a:lnTo>
                      <a:pt x="229" y="261"/>
                    </a:lnTo>
                    <a:lnTo>
                      <a:pt x="222" y="263"/>
                    </a:lnTo>
                    <a:lnTo>
                      <a:pt x="216" y="265"/>
                    </a:lnTo>
                    <a:lnTo>
                      <a:pt x="213" y="267"/>
                    </a:lnTo>
                    <a:lnTo>
                      <a:pt x="210" y="268"/>
                    </a:lnTo>
                    <a:lnTo>
                      <a:pt x="208" y="271"/>
                    </a:lnTo>
                    <a:lnTo>
                      <a:pt x="204" y="273"/>
                    </a:lnTo>
                    <a:lnTo>
                      <a:pt x="198" y="278"/>
                    </a:lnTo>
                    <a:lnTo>
                      <a:pt x="192" y="281"/>
                    </a:lnTo>
                    <a:lnTo>
                      <a:pt x="191" y="282"/>
                    </a:lnTo>
                    <a:lnTo>
                      <a:pt x="188" y="283"/>
                    </a:lnTo>
                    <a:lnTo>
                      <a:pt x="186" y="283"/>
                    </a:lnTo>
                    <a:lnTo>
                      <a:pt x="184" y="283"/>
                    </a:lnTo>
                    <a:lnTo>
                      <a:pt x="181" y="284"/>
                    </a:lnTo>
                    <a:lnTo>
                      <a:pt x="179" y="284"/>
                    </a:lnTo>
                    <a:lnTo>
                      <a:pt x="177" y="285"/>
                    </a:lnTo>
                    <a:lnTo>
                      <a:pt x="175" y="287"/>
                    </a:lnTo>
                    <a:lnTo>
                      <a:pt x="168" y="291"/>
                    </a:lnTo>
                    <a:lnTo>
                      <a:pt x="161" y="295"/>
                    </a:lnTo>
                    <a:lnTo>
                      <a:pt x="154" y="300"/>
                    </a:lnTo>
                    <a:lnTo>
                      <a:pt x="146" y="304"/>
                    </a:lnTo>
                    <a:lnTo>
                      <a:pt x="144" y="305"/>
                    </a:lnTo>
                    <a:lnTo>
                      <a:pt x="143" y="306"/>
                    </a:lnTo>
                    <a:lnTo>
                      <a:pt x="140" y="306"/>
                    </a:lnTo>
                    <a:lnTo>
                      <a:pt x="139" y="306"/>
                    </a:lnTo>
                    <a:lnTo>
                      <a:pt x="137" y="306"/>
                    </a:lnTo>
                    <a:lnTo>
                      <a:pt x="136" y="306"/>
                    </a:lnTo>
                    <a:lnTo>
                      <a:pt x="134" y="307"/>
                    </a:lnTo>
                    <a:lnTo>
                      <a:pt x="132" y="307"/>
                    </a:lnTo>
                    <a:lnTo>
                      <a:pt x="129" y="311"/>
                    </a:lnTo>
                    <a:lnTo>
                      <a:pt x="127" y="316"/>
                    </a:lnTo>
                    <a:lnTo>
                      <a:pt x="124" y="318"/>
                    </a:lnTo>
                    <a:lnTo>
                      <a:pt x="120" y="319"/>
                    </a:lnTo>
                    <a:lnTo>
                      <a:pt x="118" y="321"/>
                    </a:lnTo>
                    <a:lnTo>
                      <a:pt x="115" y="322"/>
                    </a:lnTo>
                    <a:lnTo>
                      <a:pt x="113" y="324"/>
                    </a:lnTo>
                    <a:lnTo>
                      <a:pt x="111" y="327"/>
                    </a:lnTo>
                    <a:lnTo>
                      <a:pt x="109" y="330"/>
                    </a:lnTo>
                    <a:lnTo>
                      <a:pt x="107" y="333"/>
                    </a:lnTo>
                    <a:lnTo>
                      <a:pt x="103" y="335"/>
                    </a:lnTo>
                    <a:lnTo>
                      <a:pt x="96" y="339"/>
                    </a:lnTo>
                    <a:lnTo>
                      <a:pt x="88" y="342"/>
                    </a:lnTo>
                    <a:lnTo>
                      <a:pt x="83" y="344"/>
                    </a:lnTo>
                    <a:lnTo>
                      <a:pt x="81" y="343"/>
                    </a:lnTo>
                    <a:lnTo>
                      <a:pt x="80" y="343"/>
                    </a:lnTo>
                    <a:lnTo>
                      <a:pt x="77" y="343"/>
                    </a:lnTo>
                    <a:lnTo>
                      <a:pt x="76" y="342"/>
                    </a:lnTo>
                    <a:lnTo>
                      <a:pt x="71" y="342"/>
                    </a:lnTo>
                    <a:lnTo>
                      <a:pt x="67" y="342"/>
                    </a:lnTo>
                    <a:lnTo>
                      <a:pt x="58" y="342"/>
                    </a:lnTo>
                    <a:lnTo>
                      <a:pt x="49" y="342"/>
                    </a:lnTo>
                    <a:lnTo>
                      <a:pt x="48" y="339"/>
                    </a:lnTo>
                    <a:lnTo>
                      <a:pt x="47" y="336"/>
                    </a:lnTo>
                    <a:lnTo>
                      <a:pt x="46" y="334"/>
                    </a:lnTo>
                    <a:lnTo>
                      <a:pt x="44" y="333"/>
                    </a:lnTo>
                    <a:lnTo>
                      <a:pt x="43" y="332"/>
                    </a:lnTo>
                    <a:lnTo>
                      <a:pt x="42" y="331"/>
                    </a:lnTo>
                    <a:lnTo>
                      <a:pt x="39" y="331"/>
                    </a:lnTo>
                    <a:lnTo>
                      <a:pt x="38" y="331"/>
                    </a:lnTo>
                    <a:lnTo>
                      <a:pt x="35" y="331"/>
                    </a:lnTo>
                    <a:lnTo>
                      <a:pt x="30" y="331"/>
                    </a:lnTo>
                    <a:lnTo>
                      <a:pt x="28" y="331"/>
                    </a:lnTo>
                    <a:lnTo>
                      <a:pt x="26" y="331"/>
                    </a:lnTo>
                    <a:lnTo>
                      <a:pt x="23" y="331"/>
                    </a:lnTo>
                    <a:lnTo>
                      <a:pt x="22" y="330"/>
                    </a:lnTo>
                    <a:lnTo>
                      <a:pt x="18" y="327"/>
                    </a:lnTo>
                    <a:lnTo>
                      <a:pt x="11" y="319"/>
                    </a:lnTo>
                    <a:lnTo>
                      <a:pt x="4" y="311"/>
                    </a:lnTo>
                    <a:lnTo>
                      <a:pt x="0" y="307"/>
                    </a:lnTo>
                    <a:lnTo>
                      <a:pt x="0" y="303"/>
                    </a:lnTo>
                    <a:lnTo>
                      <a:pt x="0" y="299"/>
                    </a:lnTo>
                    <a:lnTo>
                      <a:pt x="0" y="295"/>
                    </a:lnTo>
                    <a:lnTo>
                      <a:pt x="0" y="291"/>
                    </a:lnTo>
                    <a:lnTo>
                      <a:pt x="2" y="290"/>
                    </a:lnTo>
                    <a:lnTo>
                      <a:pt x="5" y="287"/>
                    </a:lnTo>
                    <a:lnTo>
                      <a:pt x="9" y="286"/>
                    </a:lnTo>
                    <a:lnTo>
                      <a:pt x="13" y="283"/>
                    </a:lnTo>
                    <a:lnTo>
                      <a:pt x="18" y="282"/>
                    </a:lnTo>
                    <a:lnTo>
                      <a:pt x="22" y="280"/>
                    </a:lnTo>
                    <a:lnTo>
                      <a:pt x="24" y="279"/>
                    </a:lnTo>
                    <a:lnTo>
                      <a:pt x="26" y="279"/>
                    </a:lnTo>
                    <a:lnTo>
                      <a:pt x="27" y="279"/>
                    </a:lnTo>
                    <a:lnTo>
                      <a:pt x="28" y="279"/>
                    </a:lnTo>
                    <a:lnTo>
                      <a:pt x="31" y="280"/>
                    </a:lnTo>
                    <a:lnTo>
                      <a:pt x="34" y="281"/>
                    </a:lnTo>
                    <a:lnTo>
                      <a:pt x="36" y="282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2" y="281"/>
                    </a:lnTo>
                    <a:lnTo>
                      <a:pt x="50" y="278"/>
                    </a:lnTo>
                    <a:lnTo>
                      <a:pt x="59" y="275"/>
                    </a:lnTo>
                    <a:lnTo>
                      <a:pt x="67" y="272"/>
                    </a:lnTo>
                    <a:lnTo>
                      <a:pt x="76" y="270"/>
                    </a:lnTo>
                    <a:lnTo>
                      <a:pt x="84" y="267"/>
                    </a:lnTo>
                    <a:lnTo>
                      <a:pt x="93" y="264"/>
                    </a:lnTo>
                    <a:lnTo>
                      <a:pt x="102" y="262"/>
                    </a:lnTo>
                    <a:lnTo>
                      <a:pt x="110" y="259"/>
                    </a:lnTo>
                    <a:lnTo>
                      <a:pt x="117" y="255"/>
                    </a:lnTo>
                    <a:lnTo>
                      <a:pt x="125" y="251"/>
                    </a:lnTo>
                    <a:lnTo>
                      <a:pt x="132" y="247"/>
                    </a:lnTo>
                    <a:lnTo>
                      <a:pt x="137" y="244"/>
                    </a:lnTo>
                    <a:lnTo>
                      <a:pt x="142" y="243"/>
                    </a:lnTo>
                    <a:lnTo>
                      <a:pt x="146" y="243"/>
                    </a:lnTo>
                    <a:lnTo>
                      <a:pt x="151" y="242"/>
                    </a:lnTo>
                    <a:lnTo>
                      <a:pt x="155" y="241"/>
                    </a:lnTo>
                    <a:lnTo>
                      <a:pt x="164" y="237"/>
                    </a:lnTo>
                    <a:lnTo>
                      <a:pt x="174" y="232"/>
                    </a:lnTo>
                    <a:lnTo>
                      <a:pt x="178" y="230"/>
                    </a:lnTo>
                    <a:lnTo>
                      <a:pt x="183" y="227"/>
                    </a:lnTo>
                    <a:lnTo>
                      <a:pt x="187" y="224"/>
                    </a:lnTo>
                    <a:lnTo>
                      <a:pt x="190" y="221"/>
                    </a:lnTo>
                    <a:lnTo>
                      <a:pt x="193" y="216"/>
                    </a:lnTo>
                    <a:lnTo>
                      <a:pt x="196" y="211"/>
                    </a:lnTo>
                    <a:lnTo>
                      <a:pt x="199" y="206"/>
                    </a:lnTo>
                    <a:lnTo>
                      <a:pt x="201" y="201"/>
                    </a:lnTo>
                    <a:lnTo>
                      <a:pt x="204" y="195"/>
                    </a:lnTo>
                    <a:lnTo>
                      <a:pt x="206" y="190"/>
                    </a:lnTo>
                    <a:lnTo>
                      <a:pt x="209" y="185"/>
                    </a:lnTo>
                    <a:lnTo>
                      <a:pt x="212" y="180"/>
                    </a:lnTo>
                    <a:lnTo>
                      <a:pt x="216" y="173"/>
                    </a:lnTo>
                    <a:lnTo>
                      <a:pt x="222" y="167"/>
                    </a:lnTo>
                    <a:lnTo>
                      <a:pt x="228" y="159"/>
                    </a:lnTo>
                    <a:lnTo>
                      <a:pt x="235" y="153"/>
                    </a:lnTo>
                    <a:lnTo>
                      <a:pt x="241" y="147"/>
                    </a:lnTo>
                    <a:lnTo>
                      <a:pt x="248" y="141"/>
                    </a:lnTo>
                    <a:lnTo>
                      <a:pt x="254" y="135"/>
                    </a:lnTo>
                    <a:lnTo>
                      <a:pt x="260" y="128"/>
                    </a:lnTo>
                    <a:lnTo>
                      <a:pt x="261" y="126"/>
                    </a:lnTo>
                    <a:lnTo>
                      <a:pt x="263" y="123"/>
                    </a:lnTo>
                    <a:lnTo>
                      <a:pt x="264" y="119"/>
                    </a:lnTo>
                    <a:lnTo>
                      <a:pt x="265" y="117"/>
                    </a:lnTo>
                    <a:lnTo>
                      <a:pt x="270" y="111"/>
                    </a:lnTo>
                    <a:lnTo>
                      <a:pt x="278" y="104"/>
                    </a:lnTo>
                    <a:lnTo>
                      <a:pt x="287" y="95"/>
                    </a:lnTo>
                    <a:lnTo>
                      <a:pt x="296" y="86"/>
                    </a:lnTo>
                    <a:lnTo>
                      <a:pt x="300" y="82"/>
                    </a:lnTo>
                    <a:lnTo>
                      <a:pt x="304" y="77"/>
                    </a:lnTo>
                    <a:lnTo>
                      <a:pt x="308" y="72"/>
                    </a:lnTo>
                    <a:lnTo>
                      <a:pt x="311" y="68"/>
                    </a:lnTo>
                    <a:lnTo>
                      <a:pt x="314" y="63"/>
                    </a:lnTo>
                    <a:lnTo>
                      <a:pt x="316" y="59"/>
                    </a:lnTo>
                    <a:lnTo>
                      <a:pt x="316" y="58"/>
                    </a:lnTo>
                    <a:lnTo>
                      <a:pt x="317" y="55"/>
                    </a:lnTo>
                    <a:lnTo>
                      <a:pt x="318" y="54"/>
                    </a:lnTo>
                    <a:lnTo>
                      <a:pt x="318" y="52"/>
                    </a:lnTo>
                    <a:lnTo>
                      <a:pt x="312" y="50"/>
                    </a:lnTo>
                    <a:lnTo>
                      <a:pt x="308" y="46"/>
                    </a:lnTo>
                    <a:lnTo>
                      <a:pt x="305" y="46"/>
                    </a:lnTo>
                    <a:lnTo>
                      <a:pt x="302" y="45"/>
                    </a:lnTo>
                    <a:lnTo>
                      <a:pt x="299" y="45"/>
                    </a:lnTo>
                    <a:lnTo>
                      <a:pt x="296" y="45"/>
                    </a:lnTo>
                    <a:lnTo>
                      <a:pt x="295" y="46"/>
                    </a:lnTo>
                    <a:lnTo>
                      <a:pt x="294" y="46"/>
                    </a:lnTo>
                    <a:lnTo>
                      <a:pt x="292" y="46"/>
                    </a:lnTo>
                    <a:lnTo>
                      <a:pt x="291" y="46"/>
                    </a:lnTo>
                    <a:lnTo>
                      <a:pt x="288" y="47"/>
                    </a:lnTo>
                    <a:lnTo>
                      <a:pt x="283" y="47"/>
                    </a:lnTo>
                    <a:lnTo>
                      <a:pt x="278" y="48"/>
                    </a:lnTo>
                    <a:lnTo>
                      <a:pt x="273" y="48"/>
                    </a:lnTo>
                    <a:lnTo>
                      <a:pt x="268" y="49"/>
                    </a:lnTo>
                    <a:lnTo>
                      <a:pt x="265" y="50"/>
                    </a:lnTo>
                    <a:lnTo>
                      <a:pt x="262" y="50"/>
                    </a:lnTo>
                    <a:lnTo>
                      <a:pt x="258" y="52"/>
                    </a:lnTo>
                    <a:lnTo>
                      <a:pt x="254" y="54"/>
                    </a:lnTo>
                    <a:lnTo>
                      <a:pt x="250" y="57"/>
                    </a:lnTo>
                    <a:lnTo>
                      <a:pt x="240" y="62"/>
                    </a:lnTo>
                    <a:lnTo>
                      <a:pt x="229" y="68"/>
                    </a:lnTo>
                    <a:lnTo>
                      <a:pt x="224" y="70"/>
                    </a:lnTo>
                    <a:lnTo>
                      <a:pt x="218" y="73"/>
                    </a:lnTo>
                    <a:lnTo>
                      <a:pt x="213" y="75"/>
                    </a:lnTo>
                    <a:lnTo>
                      <a:pt x="208" y="78"/>
                    </a:lnTo>
                    <a:lnTo>
                      <a:pt x="204" y="78"/>
                    </a:lnTo>
                    <a:lnTo>
                      <a:pt x="199" y="79"/>
                    </a:lnTo>
                    <a:lnTo>
                      <a:pt x="197" y="79"/>
                    </a:lnTo>
                    <a:lnTo>
                      <a:pt x="195" y="79"/>
                    </a:lnTo>
                    <a:lnTo>
                      <a:pt x="193" y="79"/>
                    </a:lnTo>
                    <a:lnTo>
                      <a:pt x="192" y="78"/>
                    </a:lnTo>
                    <a:lnTo>
                      <a:pt x="191" y="78"/>
                    </a:lnTo>
                    <a:lnTo>
                      <a:pt x="190" y="78"/>
                    </a:lnTo>
                    <a:lnTo>
                      <a:pt x="189" y="77"/>
                    </a:lnTo>
                    <a:lnTo>
                      <a:pt x="188" y="76"/>
                    </a:lnTo>
                    <a:lnTo>
                      <a:pt x="185" y="74"/>
                    </a:lnTo>
                    <a:lnTo>
                      <a:pt x="184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ľîďé">
                <a:extLst>
                  <a:ext uri="{FF2B5EF4-FFF2-40B4-BE49-F238E27FC236}">
                    <a16:creationId xmlns:a16="http://schemas.microsoft.com/office/drawing/2014/main" id="{6C813659-E864-5646-8469-6261EA58C797}"/>
                  </a:ext>
                </a:extLst>
              </p:cNvPr>
              <p:cNvSpPr/>
              <p:nvPr/>
            </p:nvSpPr>
            <p:spPr bwMode="auto">
              <a:xfrm>
                <a:off x="8407401" y="2833688"/>
                <a:ext cx="598488" cy="801688"/>
              </a:xfrm>
              <a:custGeom>
                <a:avLst/>
                <a:gdLst>
                  <a:gd name="T0" fmla="*/ 311 w 377"/>
                  <a:gd name="T1" fmla="*/ 8 h 505"/>
                  <a:gd name="T2" fmla="*/ 319 w 377"/>
                  <a:gd name="T3" fmla="*/ 18 h 505"/>
                  <a:gd name="T4" fmla="*/ 333 w 377"/>
                  <a:gd name="T5" fmla="*/ 28 h 505"/>
                  <a:gd name="T6" fmla="*/ 348 w 377"/>
                  <a:gd name="T7" fmla="*/ 44 h 505"/>
                  <a:gd name="T8" fmla="*/ 343 w 377"/>
                  <a:gd name="T9" fmla="*/ 72 h 505"/>
                  <a:gd name="T10" fmla="*/ 339 w 377"/>
                  <a:gd name="T11" fmla="*/ 89 h 505"/>
                  <a:gd name="T12" fmla="*/ 343 w 377"/>
                  <a:gd name="T13" fmla="*/ 113 h 505"/>
                  <a:gd name="T14" fmla="*/ 349 w 377"/>
                  <a:gd name="T15" fmla="*/ 128 h 505"/>
                  <a:gd name="T16" fmla="*/ 366 w 377"/>
                  <a:gd name="T17" fmla="*/ 130 h 505"/>
                  <a:gd name="T18" fmla="*/ 376 w 377"/>
                  <a:gd name="T19" fmla="*/ 139 h 505"/>
                  <a:gd name="T20" fmla="*/ 377 w 377"/>
                  <a:gd name="T21" fmla="*/ 151 h 505"/>
                  <a:gd name="T22" fmla="*/ 369 w 377"/>
                  <a:gd name="T23" fmla="*/ 169 h 505"/>
                  <a:gd name="T24" fmla="*/ 339 w 377"/>
                  <a:gd name="T25" fmla="*/ 189 h 505"/>
                  <a:gd name="T26" fmla="*/ 315 w 377"/>
                  <a:gd name="T27" fmla="*/ 211 h 505"/>
                  <a:gd name="T28" fmla="*/ 301 w 377"/>
                  <a:gd name="T29" fmla="*/ 235 h 505"/>
                  <a:gd name="T30" fmla="*/ 290 w 377"/>
                  <a:gd name="T31" fmla="*/ 263 h 505"/>
                  <a:gd name="T32" fmla="*/ 270 w 377"/>
                  <a:gd name="T33" fmla="*/ 293 h 505"/>
                  <a:gd name="T34" fmla="*/ 265 w 377"/>
                  <a:gd name="T35" fmla="*/ 317 h 505"/>
                  <a:gd name="T36" fmla="*/ 245 w 377"/>
                  <a:gd name="T37" fmla="*/ 339 h 505"/>
                  <a:gd name="T38" fmla="*/ 226 w 377"/>
                  <a:gd name="T39" fmla="*/ 350 h 505"/>
                  <a:gd name="T40" fmla="*/ 210 w 377"/>
                  <a:gd name="T41" fmla="*/ 374 h 505"/>
                  <a:gd name="T42" fmla="*/ 192 w 377"/>
                  <a:gd name="T43" fmla="*/ 385 h 505"/>
                  <a:gd name="T44" fmla="*/ 179 w 377"/>
                  <a:gd name="T45" fmla="*/ 392 h 505"/>
                  <a:gd name="T46" fmla="*/ 169 w 377"/>
                  <a:gd name="T47" fmla="*/ 402 h 505"/>
                  <a:gd name="T48" fmla="*/ 159 w 377"/>
                  <a:gd name="T49" fmla="*/ 405 h 505"/>
                  <a:gd name="T50" fmla="*/ 126 w 377"/>
                  <a:gd name="T51" fmla="*/ 431 h 505"/>
                  <a:gd name="T52" fmla="*/ 101 w 377"/>
                  <a:gd name="T53" fmla="*/ 442 h 505"/>
                  <a:gd name="T54" fmla="*/ 92 w 377"/>
                  <a:gd name="T55" fmla="*/ 451 h 505"/>
                  <a:gd name="T56" fmla="*/ 79 w 377"/>
                  <a:gd name="T57" fmla="*/ 456 h 505"/>
                  <a:gd name="T58" fmla="*/ 61 w 377"/>
                  <a:gd name="T59" fmla="*/ 472 h 505"/>
                  <a:gd name="T60" fmla="*/ 49 w 377"/>
                  <a:gd name="T61" fmla="*/ 478 h 505"/>
                  <a:gd name="T62" fmla="*/ 30 w 377"/>
                  <a:gd name="T63" fmla="*/ 497 h 505"/>
                  <a:gd name="T64" fmla="*/ 9 w 377"/>
                  <a:gd name="T65" fmla="*/ 505 h 505"/>
                  <a:gd name="T66" fmla="*/ 8 w 377"/>
                  <a:gd name="T67" fmla="*/ 490 h 505"/>
                  <a:gd name="T68" fmla="*/ 38 w 377"/>
                  <a:gd name="T69" fmla="*/ 465 h 505"/>
                  <a:gd name="T70" fmla="*/ 57 w 377"/>
                  <a:gd name="T71" fmla="*/ 449 h 505"/>
                  <a:gd name="T72" fmla="*/ 81 w 377"/>
                  <a:gd name="T73" fmla="*/ 433 h 505"/>
                  <a:gd name="T74" fmla="*/ 96 w 377"/>
                  <a:gd name="T75" fmla="*/ 425 h 505"/>
                  <a:gd name="T76" fmla="*/ 112 w 377"/>
                  <a:gd name="T77" fmla="*/ 413 h 505"/>
                  <a:gd name="T78" fmla="*/ 122 w 377"/>
                  <a:gd name="T79" fmla="*/ 403 h 505"/>
                  <a:gd name="T80" fmla="*/ 141 w 377"/>
                  <a:gd name="T81" fmla="*/ 387 h 505"/>
                  <a:gd name="T82" fmla="*/ 152 w 377"/>
                  <a:gd name="T83" fmla="*/ 377 h 505"/>
                  <a:gd name="T84" fmla="*/ 191 w 377"/>
                  <a:gd name="T85" fmla="*/ 346 h 505"/>
                  <a:gd name="T86" fmla="*/ 220 w 377"/>
                  <a:gd name="T87" fmla="*/ 308 h 505"/>
                  <a:gd name="T88" fmla="*/ 228 w 377"/>
                  <a:gd name="T89" fmla="*/ 284 h 505"/>
                  <a:gd name="T90" fmla="*/ 218 w 377"/>
                  <a:gd name="T91" fmla="*/ 280 h 505"/>
                  <a:gd name="T92" fmla="*/ 193 w 377"/>
                  <a:gd name="T93" fmla="*/ 289 h 505"/>
                  <a:gd name="T94" fmla="*/ 169 w 377"/>
                  <a:gd name="T95" fmla="*/ 287 h 505"/>
                  <a:gd name="T96" fmla="*/ 149 w 377"/>
                  <a:gd name="T97" fmla="*/ 277 h 505"/>
                  <a:gd name="T98" fmla="*/ 134 w 377"/>
                  <a:gd name="T99" fmla="*/ 268 h 505"/>
                  <a:gd name="T100" fmla="*/ 132 w 377"/>
                  <a:gd name="T101" fmla="*/ 258 h 505"/>
                  <a:gd name="T102" fmla="*/ 132 w 377"/>
                  <a:gd name="T103" fmla="*/ 250 h 505"/>
                  <a:gd name="T104" fmla="*/ 152 w 377"/>
                  <a:gd name="T105" fmla="*/ 234 h 505"/>
                  <a:gd name="T106" fmla="*/ 188 w 377"/>
                  <a:gd name="T107" fmla="*/ 221 h 505"/>
                  <a:gd name="T108" fmla="*/ 207 w 377"/>
                  <a:gd name="T109" fmla="*/ 212 h 505"/>
                  <a:gd name="T110" fmla="*/ 226 w 377"/>
                  <a:gd name="T111" fmla="*/ 202 h 505"/>
                  <a:gd name="T112" fmla="*/ 248 w 377"/>
                  <a:gd name="T113" fmla="*/ 193 h 505"/>
                  <a:gd name="T114" fmla="*/ 256 w 377"/>
                  <a:gd name="T115" fmla="*/ 180 h 505"/>
                  <a:gd name="T116" fmla="*/ 273 w 377"/>
                  <a:gd name="T117" fmla="*/ 171 h 505"/>
                  <a:gd name="T118" fmla="*/ 274 w 377"/>
                  <a:gd name="T119" fmla="*/ 133 h 505"/>
                  <a:gd name="T120" fmla="*/ 279 w 377"/>
                  <a:gd name="T121" fmla="*/ 83 h 505"/>
                  <a:gd name="T122" fmla="*/ 275 w 377"/>
                  <a:gd name="T123" fmla="*/ 40 h 505"/>
                  <a:gd name="T124" fmla="*/ 280 w 377"/>
                  <a:gd name="T125" fmla="*/ 7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7" h="505">
                    <a:moveTo>
                      <a:pt x="289" y="0"/>
                    </a:moveTo>
                    <a:lnTo>
                      <a:pt x="294" y="1"/>
                    </a:lnTo>
                    <a:lnTo>
                      <a:pt x="302" y="3"/>
                    </a:lnTo>
                    <a:lnTo>
                      <a:pt x="305" y="4"/>
                    </a:lnTo>
                    <a:lnTo>
                      <a:pt x="309" y="6"/>
                    </a:lnTo>
                    <a:lnTo>
                      <a:pt x="311" y="8"/>
                    </a:lnTo>
                    <a:lnTo>
                      <a:pt x="313" y="9"/>
                    </a:lnTo>
                    <a:lnTo>
                      <a:pt x="315" y="11"/>
                    </a:lnTo>
                    <a:lnTo>
                      <a:pt x="316" y="12"/>
                    </a:lnTo>
                    <a:lnTo>
                      <a:pt x="317" y="14"/>
                    </a:lnTo>
                    <a:lnTo>
                      <a:pt x="317" y="16"/>
                    </a:lnTo>
                    <a:lnTo>
                      <a:pt x="319" y="18"/>
                    </a:lnTo>
                    <a:lnTo>
                      <a:pt x="320" y="20"/>
                    </a:lnTo>
                    <a:lnTo>
                      <a:pt x="321" y="22"/>
                    </a:lnTo>
                    <a:lnTo>
                      <a:pt x="322" y="23"/>
                    </a:lnTo>
                    <a:lnTo>
                      <a:pt x="326" y="25"/>
                    </a:lnTo>
                    <a:lnTo>
                      <a:pt x="329" y="27"/>
                    </a:lnTo>
                    <a:lnTo>
                      <a:pt x="333" y="28"/>
                    </a:lnTo>
                    <a:lnTo>
                      <a:pt x="336" y="29"/>
                    </a:lnTo>
                    <a:lnTo>
                      <a:pt x="339" y="31"/>
                    </a:lnTo>
                    <a:lnTo>
                      <a:pt x="342" y="32"/>
                    </a:lnTo>
                    <a:lnTo>
                      <a:pt x="345" y="35"/>
                    </a:lnTo>
                    <a:lnTo>
                      <a:pt x="348" y="38"/>
                    </a:lnTo>
                    <a:lnTo>
                      <a:pt x="348" y="44"/>
                    </a:lnTo>
                    <a:lnTo>
                      <a:pt x="348" y="50"/>
                    </a:lnTo>
                    <a:lnTo>
                      <a:pt x="347" y="55"/>
                    </a:lnTo>
                    <a:lnTo>
                      <a:pt x="346" y="60"/>
                    </a:lnTo>
                    <a:lnTo>
                      <a:pt x="345" y="64"/>
                    </a:lnTo>
                    <a:lnTo>
                      <a:pt x="345" y="68"/>
                    </a:lnTo>
                    <a:lnTo>
                      <a:pt x="343" y="72"/>
                    </a:lnTo>
                    <a:lnTo>
                      <a:pt x="341" y="76"/>
                    </a:lnTo>
                    <a:lnTo>
                      <a:pt x="341" y="77"/>
                    </a:lnTo>
                    <a:lnTo>
                      <a:pt x="340" y="79"/>
                    </a:lnTo>
                    <a:lnTo>
                      <a:pt x="340" y="81"/>
                    </a:lnTo>
                    <a:lnTo>
                      <a:pt x="340" y="84"/>
                    </a:lnTo>
                    <a:lnTo>
                      <a:pt x="339" y="89"/>
                    </a:lnTo>
                    <a:lnTo>
                      <a:pt x="340" y="95"/>
                    </a:lnTo>
                    <a:lnTo>
                      <a:pt x="340" y="100"/>
                    </a:lnTo>
                    <a:lnTo>
                      <a:pt x="341" y="105"/>
                    </a:lnTo>
                    <a:lnTo>
                      <a:pt x="341" y="108"/>
                    </a:lnTo>
                    <a:lnTo>
                      <a:pt x="343" y="111"/>
                    </a:lnTo>
                    <a:lnTo>
                      <a:pt x="343" y="113"/>
                    </a:lnTo>
                    <a:lnTo>
                      <a:pt x="342" y="117"/>
                    </a:lnTo>
                    <a:lnTo>
                      <a:pt x="341" y="121"/>
                    </a:lnTo>
                    <a:lnTo>
                      <a:pt x="341" y="124"/>
                    </a:lnTo>
                    <a:lnTo>
                      <a:pt x="344" y="126"/>
                    </a:lnTo>
                    <a:lnTo>
                      <a:pt x="346" y="128"/>
                    </a:lnTo>
                    <a:lnTo>
                      <a:pt x="349" y="128"/>
                    </a:lnTo>
                    <a:lnTo>
                      <a:pt x="351" y="129"/>
                    </a:lnTo>
                    <a:lnTo>
                      <a:pt x="354" y="129"/>
                    </a:lnTo>
                    <a:lnTo>
                      <a:pt x="357" y="130"/>
                    </a:lnTo>
                    <a:lnTo>
                      <a:pt x="361" y="130"/>
                    </a:lnTo>
                    <a:lnTo>
                      <a:pt x="366" y="130"/>
                    </a:lnTo>
                    <a:lnTo>
                      <a:pt x="366" y="130"/>
                    </a:lnTo>
                    <a:lnTo>
                      <a:pt x="367" y="130"/>
                    </a:lnTo>
                    <a:lnTo>
                      <a:pt x="369" y="132"/>
                    </a:lnTo>
                    <a:lnTo>
                      <a:pt x="373" y="135"/>
                    </a:lnTo>
                    <a:lnTo>
                      <a:pt x="374" y="136"/>
                    </a:lnTo>
                    <a:lnTo>
                      <a:pt x="375" y="137"/>
                    </a:lnTo>
                    <a:lnTo>
                      <a:pt x="376" y="139"/>
                    </a:lnTo>
                    <a:lnTo>
                      <a:pt x="376" y="141"/>
                    </a:lnTo>
                    <a:lnTo>
                      <a:pt x="377" y="142"/>
                    </a:lnTo>
                    <a:lnTo>
                      <a:pt x="377" y="144"/>
                    </a:lnTo>
                    <a:lnTo>
                      <a:pt x="377" y="145"/>
                    </a:lnTo>
                    <a:lnTo>
                      <a:pt x="377" y="147"/>
                    </a:lnTo>
                    <a:lnTo>
                      <a:pt x="377" y="151"/>
                    </a:lnTo>
                    <a:lnTo>
                      <a:pt x="376" y="155"/>
                    </a:lnTo>
                    <a:lnTo>
                      <a:pt x="375" y="159"/>
                    </a:lnTo>
                    <a:lnTo>
                      <a:pt x="373" y="162"/>
                    </a:lnTo>
                    <a:lnTo>
                      <a:pt x="373" y="165"/>
                    </a:lnTo>
                    <a:lnTo>
                      <a:pt x="371" y="167"/>
                    </a:lnTo>
                    <a:lnTo>
                      <a:pt x="369" y="169"/>
                    </a:lnTo>
                    <a:lnTo>
                      <a:pt x="367" y="172"/>
                    </a:lnTo>
                    <a:lnTo>
                      <a:pt x="365" y="173"/>
                    </a:lnTo>
                    <a:lnTo>
                      <a:pt x="361" y="176"/>
                    </a:lnTo>
                    <a:lnTo>
                      <a:pt x="357" y="179"/>
                    </a:lnTo>
                    <a:lnTo>
                      <a:pt x="350" y="182"/>
                    </a:lnTo>
                    <a:lnTo>
                      <a:pt x="339" y="189"/>
                    </a:lnTo>
                    <a:lnTo>
                      <a:pt x="328" y="195"/>
                    </a:lnTo>
                    <a:lnTo>
                      <a:pt x="325" y="197"/>
                    </a:lnTo>
                    <a:lnTo>
                      <a:pt x="322" y="199"/>
                    </a:lnTo>
                    <a:lnTo>
                      <a:pt x="321" y="201"/>
                    </a:lnTo>
                    <a:lnTo>
                      <a:pt x="318" y="205"/>
                    </a:lnTo>
                    <a:lnTo>
                      <a:pt x="315" y="211"/>
                    </a:lnTo>
                    <a:lnTo>
                      <a:pt x="311" y="216"/>
                    </a:lnTo>
                    <a:lnTo>
                      <a:pt x="309" y="220"/>
                    </a:lnTo>
                    <a:lnTo>
                      <a:pt x="309" y="224"/>
                    </a:lnTo>
                    <a:lnTo>
                      <a:pt x="308" y="228"/>
                    </a:lnTo>
                    <a:lnTo>
                      <a:pt x="306" y="232"/>
                    </a:lnTo>
                    <a:lnTo>
                      <a:pt x="301" y="235"/>
                    </a:lnTo>
                    <a:lnTo>
                      <a:pt x="297" y="238"/>
                    </a:lnTo>
                    <a:lnTo>
                      <a:pt x="297" y="242"/>
                    </a:lnTo>
                    <a:lnTo>
                      <a:pt x="296" y="247"/>
                    </a:lnTo>
                    <a:lnTo>
                      <a:pt x="295" y="251"/>
                    </a:lnTo>
                    <a:lnTo>
                      <a:pt x="294" y="255"/>
                    </a:lnTo>
                    <a:lnTo>
                      <a:pt x="290" y="263"/>
                    </a:lnTo>
                    <a:lnTo>
                      <a:pt x="285" y="272"/>
                    </a:lnTo>
                    <a:lnTo>
                      <a:pt x="279" y="280"/>
                    </a:lnTo>
                    <a:lnTo>
                      <a:pt x="273" y="287"/>
                    </a:lnTo>
                    <a:lnTo>
                      <a:pt x="273" y="289"/>
                    </a:lnTo>
                    <a:lnTo>
                      <a:pt x="271" y="291"/>
                    </a:lnTo>
                    <a:lnTo>
                      <a:pt x="270" y="293"/>
                    </a:lnTo>
                    <a:lnTo>
                      <a:pt x="269" y="295"/>
                    </a:lnTo>
                    <a:lnTo>
                      <a:pt x="269" y="300"/>
                    </a:lnTo>
                    <a:lnTo>
                      <a:pt x="268" y="305"/>
                    </a:lnTo>
                    <a:lnTo>
                      <a:pt x="267" y="309"/>
                    </a:lnTo>
                    <a:lnTo>
                      <a:pt x="265" y="314"/>
                    </a:lnTo>
                    <a:lnTo>
                      <a:pt x="265" y="317"/>
                    </a:lnTo>
                    <a:lnTo>
                      <a:pt x="264" y="318"/>
                    </a:lnTo>
                    <a:lnTo>
                      <a:pt x="263" y="320"/>
                    </a:lnTo>
                    <a:lnTo>
                      <a:pt x="262" y="322"/>
                    </a:lnTo>
                    <a:lnTo>
                      <a:pt x="259" y="325"/>
                    </a:lnTo>
                    <a:lnTo>
                      <a:pt x="252" y="333"/>
                    </a:lnTo>
                    <a:lnTo>
                      <a:pt x="245" y="339"/>
                    </a:lnTo>
                    <a:lnTo>
                      <a:pt x="241" y="343"/>
                    </a:lnTo>
                    <a:lnTo>
                      <a:pt x="236" y="345"/>
                    </a:lnTo>
                    <a:lnTo>
                      <a:pt x="232" y="345"/>
                    </a:lnTo>
                    <a:lnTo>
                      <a:pt x="230" y="347"/>
                    </a:lnTo>
                    <a:lnTo>
                      <a:pt x="228" y="349"/>
                    </a:lnTo>
                    <a:lnTo>
                      <a:pt x="226" y="350"/>
                    </a:lnTo>
                    <a:lnTo>
                      <a:pt x="224" y="353"/>
                    </a:lnTo>
                    <a:lnTo>
                      <a:pt x="222" y="357"/>
                    </a:lnTo>
                    <a:lnTo>
                      <a:pt x="219" y="361"/>
                    </a:lnTo>
                    <a:lnTo>
                      <a:pt x="216" y="366"/>
                    </a:lnTo>
                    <a:lnTo>
                      <a:pt x="213" y="370"/>
                    </a:lnTo>
                    <a:lnTo>
                      <a:pt x="210" y="374"/>
                    </a:lnTo>
                    <a:lnTo>
                      <a:pt x="207" y="378"/>
                    </a:lnTo>
                    <a:lnTo>
                      <a:pt x="203" y="379"/>
                    </a:lnTo>
                    <a:lnTo>
                      <a:pt x="200" y="381"/>
                    </a:lnTo>
                    <a:lnTo>
                      <a:pt x="196" y="381"/>
                    </a:lnTo>
                    <a:lnTo>
                      <a:pt x="192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7" y="387"/>
                    </a:lnTo>
                    <a:lnTo>
                      <a:pt x="183" y="387"/>
                    </a:lnTo>
                    <a:lnTo>
                      <a:pt x="181" y="389"/>
                    </a:lnTo>
                    <a:lnTo>
                      <a:pt x="180" y="390"/>
                    </a:lnTo>
                    <a:lnTo>
                      <a:pt x="179" y="392"/>
                    </a:lnTo>
                    <a:lnTo>
                      <a:pt x="177" y="394"/>
                    </a:lnTo>
                    <a:lnTo>
                      <a:pt x="176" y="396"/>
                    </a:lnTo>
                    <a:lnTo>
                      <a:pt x="174" y="398"/>
                    </a:lnTo>
                    <a:lnTo>
                      <a:pt x="172" y="400"/>
                    </a:lnTo>
                    <a:lnTo>
                      <a:pt x="171" y="401"/>
                    </a:lnTo>
                    <a:lnTo>
                      <a:pt x="169" y="402"/>
                    </a:lnTo>
                    <a:lnTo>
                      <a:pt x="168" y="403"/>
                    </a:lnTo>
                    <a:lnTo>
                      <a:pt x="166" y="403"/>
                    </a:lnTo>
                    <a:lnTo>
                      <a:pt x="164" y="404"/>
                    </a:lnTo>
                    <a:lnTo>
                      <a:pt x="163" y="404"/>
                    </a:lnTo>
                    <a:lnTo>
                      <a:pt x="161" y="404"/>
                    </a:lnTo>
                    <a:lnTo>
                      <a:pt x="159" y="405"/>
                    </a:lnTo>
                    <a:lnTo>
                      <a:pt x="157" y="405"/>
                    </a:lnTo>
                    <a:lnTo>
                      <a:pt x="152" y="411"/>
                    </a:lnTo>
                    <a:lnTo>
                      <a:pt x="144" y="417"/>
                    </a:lnTo>
                    <a:lnTo>
                      <a:pt x="137" y="422"/>
                    </a:lnTo>
                    <a:lnTo>
                      <a:pt x="129" y="429"/>
                    </a:lnTo>
                    <a:lnTo>
                      <a:pt x="126" y="431"/>
                    </a:lnTo>
                    <a:lnTo>
                      <a:pt x="122" y="434"/>
                    </a:lnTo>
                    <a:lnTo>
                      <a:pt x="117" y="437"/>
                    </a:lnTo>
                    <a:lnTo>
                      <a:pt x="113" y="439"/>
                    </a:lnTo>
                    <a:lnTo>
                      <a:pt x="109" y="441"/>
                    </a:lnTo>
                    <a:lnTo>
                      <a:pt x="105" y="441"/>
                    </a:lnTo>
                    <a:lnTo>
                      <a:pt x="101" y="442"/>
                    </a:lnTo>
                    <a:lnTo>
                      <a:pt x="97" y="443"/>
                    </a:lnTo>
                    <a:lnTo>
                      <a:pt x="96" y="445"/>
                    </a:lnTo>
                    <a:lnTo>
                      <a:pt x="96" y="447"/>
                    </a:lnTo>
                    <a:lnTo>
                      <a:pt x="95" y="449"/>
                    </a:lnTo>
                    <a:lnTo>
                      <a:pt x="94" y="450"/>
                    </a:lnTo>
                    <a:lnTo>
                      <a:pt x="92" y="451"/>
                    </a:lnTo>
                    <a:lnTo>
                      <a:pt x="91" y="452"/>
                    </a:lnTo>
                    <a:lnTo>
                      <a:pt x="89" y="453"/>
                    </a:lnTo>
                    <a:lnTo>
                      <a:pt x="88" y="453"/>
                    </a:lnTo>
                    <a:lnTo>
                      <a:pt x="84" y="454"/>
                    </a:lnTo>
                    <a:lnTo>
                      <a:pt x="81" y="455"/>
                    </a:lnTo>
                    <a:lnTo>
                      <a:pt x="79" y="456"/>
                    </a:lnTo>
                    <a:lnTo>
                      <a:pt x="77" y="457"/>
                    </a:lnTo>
                    <a:lnTo>
                      <a:pt x="76" y="457"/>
                    </a:lnTo>
                    <a:lnTo>
                      <a:pt x="74" y="459"/>
                    </a:lnTo>
                    <a:lnTo>
                      <a:pt x="70" y="463"/>
                    </a:lnTo>
                    <a:lnTo>
                      <a:pt x="66" y="467"/>
                    </a:lnTo>
                    <a:lnTo>
                      <a:pt x="61" y="472"/>
                    </a:lnTo>
                    <a:lnTo>
                      <a:pt x="57" y="476"/>
                    </a:lnTo>
                    <a:lnTo>
                      <a:pt x="56" y="477"/>
                    </a:lnTo>
                    <a:lnTo>
                      <a:pt x="54" y="477"/>
                    </a:lnTo>
                    <a:lnTo>
                      <a:pt x="52" y="477"/>
                    </a:lnTo>
                    <a:lnTo>
                      <a:pt x="51" y="478"/>
                    </a:lnTo>
                    <a:lnTo>
                      <a:pt x="49" y="478"/>
                    </a:lnTo>
                    <a:lnTo>
                      <a:pt x="48" y="479"/>
                    </a:lnTo>
                    <a:lnTo>
                      <a:pt x="46" y="480"/>
                    </a:lnTo>
                    <a:lnTo>
                      <a:pt x="45" y="481"/>
                    </a:lnTo>
                    <a:lnTo>
                      <a:pt x="40" y="487"/>
                    </a:lnTo>
                    <a:lnTo>
                      <a:pt x="33" y="494"/>
                    </a:lnTo>
                    <a:lnTo>
                      <a:pt x="30" y="497"/>
                    </a:lnTo>
                    <a:lnTo>
                      <a:pt x="28" y="501"/>
                    </a:lnTo>
                    <a:lnTo>
                      <a:pt x="24" y="503"/>
                    </a:lnTo>
                    <a:lnTo>
                      <a:pt x="21" y="505"/>
                    </a:lnTo>
                    <a:lnTo>
                      <a:pt x="16" y="505"/>
                    </a:lnTo>
                    <a:lnTo>
                      <a:pt x="12" y="505"/>
                    </a:lnTo>
                    <a:lnTo>
                      <a:pt x="9" y="505"/>
                    </a:lnTo>
                    <a:lnTo>
                      <a:pt x="5" y="505"/>
                    </a:lnTo>
                    <a:lnTo>
                      <a:pt x="3" y="502"/>
                    </a:lnTo>
                    <a:lnTo>
                      <a:pt x="0" y="500"/>
                    </a:lnTo>
                    <a:lnTo>
                      <a:pt x="0" y="498"/>
                    </a:lnTo>
                    <a:lnTo>
                      <a:pt x="0" y="496"/>
                    </a:lnTo>
                    <a:lnTo>
                      <a:pt x="8" y="490"/>
                    </a:lnTo>
                    <a:lnTo>
                      <a:pt x="15" y="483"/>
                    </a:lnTo>
                    <a:lnTo>
                      <a:pt x="21" y="477"/>
                    </a:lnTo>
                    <a:lnTo>
                      <a:pt x="28" y="470"/>
                    </a:lnTo>
                    <a:lnTo>
                      <a:pt x="31" y="469"/>
                    </a:lnTo>
                    <a:lnTo>
                      <a:pt x="35" y="466"/>
                    </a:lnTo>
                    <a:lnTo>
                      <a:pt x="38" y="465"/>
                    </a:lnTo>
                    <a:lnTo>
                      <a:pt x="41" y="463"/>
                    </a:lnTo>
                    <a:lnTo>
                      <a:pt x="44" y="461"/>
                    </a:lnTo>
                    <a:lnTo>
                      <a:pt x="48" y="459"/>
                    </a:lnTo>
                    <a:lnTo>
                      <a:pt x="51" y="457"/>
                    </a:lnTo>
                    <a:lnTo>
                      <a:pt x="53" y="454"/>
                    </a:lnTo>
                    <a:lnTo>
                      <a:pt x="57" y="449"/>
                    </a:lnTo>
                    <a:lnTo>
                      <a:pt x="60" y="445"/>
                    </a:lnTo>
                    <a:lnTo>
                      <a:pt x="64" y="444"/>
                    </a:lnTo>
                    <a:lnTo>
                      <a:pt x="70" y="443"/>
                    </a:lnTo>
                    <a:lnTo>
                      <a:pt x="73" y="440"/>
                    </a:lnTo>
                    <a:lnTo>
                      <a:pt x="77" y="436"/>
                    </a:lnTo>
                    <a:lnTo>
                      <a:pt x="81" y="433"/>
                    </a:lnTo>
                    <a:lnTo>
                      <a:pt x="85" y="429"/>
                    </a:lnTo>
                    <a:lnTo>
                      <a:pt x="89" y="429"/>
                    </a:lnTo>
                    <a:lnTo>
                      <a:pt x="93" y="429"/>
                    </a:lnTo>
                    <a:lnTo>
                      <a:pt x="94" y="428"/>
                    </a:lnTo>
                    <a:lnTo>
                      <a:pt x="96" y="426"/>
                    </a:lnTo>
                    <a:lnTo>
                      <a:pt x="96" y="425"/>
                    </a:lnTo>
                    <a:lnTo>
                      <a:pt x="98" y="423"/>
                    </a:lnTo>
                    <a:lnTo>
                      <a:pt x="100" y="420"/>
                    </a:lnTo>
                    <a:lnTo>
                      <a:pt x="104" y="417"/>
                    </a:lnTo>
                    <a:lnTo>
                      <a:pt x="107" y="417"/>
                    </a:lnTo>
                    <a:lnTo>
                      <a:pt x="111" y="415"/>
                    </a:lnTo>
                    <a:lnTo>
                      <a:pt x="112" y="413"/>
                    </a:lnTo>
                    <a:lnTo>
                      <a:pt x="115" y="412"/>
                    </a:lnTo>
                    <a:lnTo>
                      <a:pt x="116" y="410"/>
                    </a:lnTo>
                    <a:lnTo>
                      <a:pt x="117" y="408"/>
                    </a:lnTo>
                    <a:lnTo>
                      <a:pt x="119" y="406"/>
                    </a:lnTo>
                    <a:lnTo>
                      <a:pt x="120" y="404"/>
                    </a:lnTo>
                    <a:lnTo>
                      <a:pt x="122" y="403"/>
                    </a:lnTo>
                    <a:lnTo>
                      <a:pt x="124" y="401"/>
                    </a:lnTo>
                    <a:lnTo>
                      <a:pt x="128" y="399"/>
                    </a:lnTo>
                    <a:lnTo>
                      <a:pt x="132" y="396"/>
                    </a:lnTo>
                    <a:lnTo>
                      <a:pt x="136" y="393"/>
                    </a:lnTo>
                    <a:lnTo>
                      <a:pt x="140" y="389"/>
                    </a:lnTo>
                    <a:lnTo>
                      <a:pt x="141" y="387"/>
                    </a:lnTo>
                    <a:lnTo>
                      <a:pt x="142" y="385"/>
                    </a:lnTo>
                    <a:lnTo>
                      <a:pt x="143" y="383"/>
                    </a:lnTo>
                    <a:lnTo>
                      <a:pt x="144" y="382"/>
                    </a:lnTo>
                    <a:lnTo>
                      <a:pt x="144" y="381"/>
                    </a:lnTo>
                    <a:lnTo>
                      <a:pt x="145" y="381"/>
                    </a:lnTo>
                    <a:lnTo>
                      <a:pt x="152" y="377"/>
                    </a:lnTo>
                    <a:lnTo>
                      <a:pt x="158" y="372"/>
                    </a:lnTo>
                    <a:lnTo>
                      <a:pt x="164" y="368"/>
                    </a:lnTo>
                    <a:lnTo>
                      <a:pt x="171" y="363"/>
                    </a:lnTo>
                    <a:lnTo>
                      <a:pt x="178" y="357"/>
                    </a:lnTo>
                    <a:lnTo>
                      <a:pt x="184" y="352"/>
                    </a:lnTo>
                    <a:lnTo>
                      <a:pt x="191" y="346"/>
                    </a:lnTo>
                    <a:lnTo>
                      <a:pt x="197" y="340"/>
                    </a:lnTo>
                    <a:lnTo>
                      <a:pt x="204" y="333"/>
                    </a:lnTo>
                    <a:lnTo>
                      <a:pt x="209" y="326"/>
                    </a:lnTo>
                    <a:lnTo>
                      <a:pt x="214" y="319"/>
                    </a:lnTo>
                    <a:lnTo>
                      <a:pt x="218" y="312"/>
                    </a:lnTo>
                    <a:lnTo>
                      <a:pt x="220" y="308"/>
                    </a:lnTo>
                    <a:lnTo>
                      <a:pt x="222" y="304"/>
                    </a:lnTo>
                    <a:lnTo>
                      <a:pt x="224" y="300"/>
                    </a:lnTo>
                    <a:lnTo>
                      <a:pt x="225" y="296"/>
                    </a:lnTo>
                    <a:lnTo>
                      <a:pt x="227" y="293"/>
                    </a:lnTo>
                    <a:lnTo>
                      <a:pt x="228" y="289"/>
                    </a:lnTo>
                    <a:lnTo>
                      <a:pt x="228" y="284"/>
                    </a:lnTo>
                    <a:lnTo>
                      <a:pt x="229" y="280"/>
                    </a:lnTo>
                    <a:lnTo>
                      <a:pt x="228" y="280"/>
                    </a:lnTo>
                    <a:lnTo>
                      <a:pt x="228" y="278"/>
                    </a:lnTo>
                    <a:lnTo>
                      <a:pt x="224" y="279"/>
                    </a:lnTo>
                    <a:lnTo>
                      <a:pt x="220" y="279"/>
                    </a:lnTo>
                    <a:lnTo>
                      <a:pt x="218" y="280"/>
                    </a:lnTo>
                    <a:lnTo>
                      <a:pt x="216" y="281"/>
                    </a:lnTo>
                    <a:lnTo>
                      <a:pt x="211" y="283"/>
                    </a:lnTo>
                    <a:lnTo>
                      <a:pt x="207" y="285"/>
                    </a:lnTo>
                    <a:lnTo>
                      <a:pt x="202" y="286"/>
                    </a:lnTo>
                    <a:lnTo>
                      <a:pt x="198" y="288"/>
                    </a:lnTo>
                    <a:lnTo>
                      <a:pt x="193" y="289"/>
                    </a:lnTo>
                    <a:lnTo>
                      <a:pt x="189" y="289"/>
                    </a:lnTo>
                    <a:lnTo>
                      <a:pt x="185" y="289"/>
                    </a:lnTo>
                    <a:lnTo>
                      <a:pt x="181" y="289"/>
                    </a:lnTo>
                    <a:lnTo>
                      <a:pt x="177" y="289"/>
                    </a:lnTo>
                    <a:lnTo>
                      <a:pt x="173" y="289"/>
                    </a:lnTo>
                    <a:lnTo>
                      <a:pt x="169" y="287"/>
                    </a:lnTo>
                    <a:lnTo>
                      <a:pt x="166" y="286"/>
                    </a:lnTo>
                    <a:lnTo>
                      <a:pt x="162" y="285"/>
                    </a:lnTo>
                    <a:lnTo>
                      <a:pt x="159" y="283"/>
                    </a:lnTo>
                    <a:lnTo>
                      <a:pt x="156" y="281"/>
                    </a:lnTo>
                    <a:lnTo>
                      <a:pt x="152" y="280"/>
                    </a:lnTo>
                    <a:lnTo>
                      <a:pt x="149" y="277"/>
                    </a:lnTo>
                    <a:lnTo>
                      <a:pt x="146" y="276"/>
                    </a:lnTo>
                    <a:lnTo>
                      <a:pt x="141" y="273"/>
                    </a:lnTo>
                    <a:lnTo>
                      <a:pt x="136" y="270"/>
                    </a:lnTo>
                    <a:lnTo>
                      <a:pt x="136" y="269"/>
                    </a:lnTo>
                    <a:lnTo>
                      <a:pt x="135" y="269"/>
                    </a:lnTo>
                    <a:lnTo>
                      <a:pt x="134" y="268"/>
                    </a:lnTo>
                    <a:lnTo>
                      <a:pt x="133" y="266"/>
                    </a:lnTo>
                    <a:lnTo>
                      <a:pt x="133" y="265"/>
                    </a:lnTo>
                    <a:lnTo>
                      <a:pt x="132" y="264"/>
                    </a:lnTo>
                    <a:lnTo>
                      <a:pt x="132" y="261"/>
                    </a:lnTo>
                    <a:lnTo>
                      <a:pt x="132" y="259"/>
                    </a:lnTo>
                    <a:lnTo>
                      <a:pt x="132" y="258"/>
                    </a:lnTo>
                    <a:lnTo>
                      <a:pt x="131" y="257"/>
                    </a:lnTo>
                    <a:lnTo>
                      <a:pt x="131" y="255"/>
                    </a:lnTo>
                    <a:lnTo>
                      <a:pt x="131" y="254"/>
                    </a:lnTo>
                    <a:lnTo>
                      <a:pt x="131" y="253"/>
                    </a:lnTo>
                    <a:lnTo>
                      <a:pt x="132" y="252"/>
                    </a:lnTo>
                    <a:lnTo>
                      <a:pt x="132" y="250"/>
                    </a:lnTo>
                    <a:lnTo>
                      <a:pt x="132" y="249"/>
                    </a:lnTo>
                    <a:lnTo>
                      <a:pt x="135" y="246"/>
                    </a:lnTo>
                    <a:lnTo>
                      <a:pt x="138" y="244"/>
                    </a:lnTo>
                    <a:lnTo>
                      <a:pt x="141" y="241"/>
                    </a:lnTo>
                    <a:lnTo>
                      <a:pt x="144" y="239"/>
                    </a:lnTo>
                    <a:lnTo>
                      <a:pt x="152" y="234"/>
                    </a:lnTo>
                    <a:lnTo>
                      <a:pt x="160" y="230"/>
                    </a:lnTo>
                    <a:lnTo>
                      <a:pt x="167" y="227"/>
                    </a:lnTo>
                    <a:lnTo>
                      <a:pt x="172" y="225"/>
                    </a:lnTo>
                    <a:lnTo>
                      <a:pt x="177" y="224"/>
                    </a:lnTo>
                    <a:lnTo>
                      <a:pt x="183" y="222"/>
                    </a:lnTo>
                    <a:lnTo>
                      <a:pt x="188" y="221"/>
                    </a:lnTo>
                    <a:lnTo>
                      <a:pt x="195" y="220"/>
                    </a:lnTo>
                    <a:lnTo>
                      <a:pt x="198" y="219"/>
                    </a:lnTo>
                    <a:lnTo>
                      <a:pt x="200" y="217"/>
                    </a:lnTo>
                    <a:lnTo>
                      <a:pt x="203" y="216"/>
                    </a:lnTo>
                    <a:lnTo>
                      <a:pt x="205" y="213"/>
                    </a:lnTo>
                    <a:lnTo>
                      <a:pt x="207" y="212"/>
                    </a:lnTo>
                    <a:lnTo>
                      <a:pt x="209" y="209"/>
                    </a:lnTo>
                    <a:lnTo>
                      <a:pt x="212" y="208"/>
                    </a:lnTo>
                    <a:lnTo>
                      <a:pt x="215" y="206"/>
                    </a:lnTo>
                    <a:lnTo>
                      <a:pt x="218" y="205"/>
                    </a:lnTo>
                    <a:lnTo>
                      <a:pt x="222" y="204"/>
                    </a:lnTo>
                    <a:lnTo>
                      <a:pt x="226" y="202"/>
                    </a:lnTo>
                    <a:lnTo>
                      <a:pt x="230" y="201"/>
                    </a:lnTo>
                    <a:lnTo>
                      <a:pt x="235" y="200"/>
                    </a:lnTo>
                    <a:lnTo>
                      <a:pt x="239" y="198"/>
                    </a:lnTo>
                    <a:lnTo>
                      <a:pt x="242" y="197"/>
                    </a:lnTo>
                    <a:lnTo>
                      <a:pt x="246" y="195"/>
                    </a:lnTo>
                    <a:lnTo>
                      <a:pt x="248" y="193"/>
                    </a:lnTo>
                    <a:lnTo>
                      <a:pt x="249" y="191"/>
                    </a:lnTo>
                    <a:lnTo>
                      <a:pt x="250" y="189"/>
                    </a:lnTo>
                    <a:lnTo>
                      <a:pt x="252" y="187"/>
                    </a:lnTo>
                    <a:lnTo>
                      <a:pt x="253" y="184"/>
                    </a:lnTo>
                    <a:lnTo>
                      <a:pt x="254" y="182"/>
                    </a:lnTo>
                    <a:lnTo>
                      <a:pt x="256" y="180"/>
                    </a:lnTo>
                    <a:lnTo>
                      <a:pt x="257" y="179"/>
                    </a:lnTo>
                    <a:lnTo>
                      <a:pt x="261" y="176"/>
                    </a:lnTo>
                    <a:lnTo>
                      <a:pt x="266" y="175"/>
                    </a:lnTo>
                    <a:lnTo>
                      <a:pt x="269" y="173"/>
                    </a:lnTo>
                    <a:lnTo>
                      <a:pt x="270" y="172"/>
                    </a:lnTo>
                    <a:lnTo>
                      <a:pt x="273" y="171"/>
                    </a:lnTo>
                    <a:lnTo>
                      <a:pt x="273" y="169"/>
                    </a:lnTo>
                    <a:lnTo>
                      <a:pt x="273" y="160"/>
                    </a:lnTo>
                    <a:lnTo>
                      <a:pt x="273" y="152"/>
                    </a:lnTo>
                    <a:lnTo>
                      <a:pt x="273" y="144"/>
                    </a:lnTo>
                    <a:lnTo>
                      <a:pt x="273" y="136"/>
                    </a:lnTo>
                    <a:lnTo>
                      <a:pt x="274" y="133"/>
                    </a:lnTo>
                    <a:lnTo>
                      <a:pt x="275" y="127"/>
                    </a:lnTo>
                    <a:lnTo>
                      <a:pt x="276" y="118"/>
                    </a:lnTo>
                    <a:lnTo>
                      <a:pt x="277" y="108"/>
                    </a:lnTo>
                    <a:lnTo>
                      <a:pt x="278" y="98"/>
                    </a:lnTo>
                    <a:lnTo>
                      <a:pt x="279" y="90"/>
                    </a:lnTo>
                    <a:lnTo>
                      <a:pt x="279" y="83"/>
                    </a:lnTo>
                    <a:lnTo>
                      <a:pt x="279" y="79"/>
                    </a:lnTo>
                    <a:lnTo>
                      <a:pt x="278" y="76"/>
                    </a:lnTo>
                    <a:lnTo>
                      <a:pt x="278" y="70"/>
                    </a:lnTo>
                    <a:lnTo>
                      <a:pt x="277" y="60"/>
                    </a:lnTo>
                    <a:lnTo>
                      <a:pt x="276" y="50"/>
                    </a:lnTo>
                    <a:lnTo>
                      <a:pt x="275" y="40"/>
                    </a:lnTo>
                    <a:lnTo>
                      <a:pt x="274" y="31"/>
                    </a:lnTo>
                    <a:lnTo>
                      <a:pt x="274" y="24"/>
                    </a:lnTo>
                    <a:lnTo>
                      <a:pt x="273" y="22"/>
                    </a:lnTo>
                    <a:lnTo>
                      <a:pt x="276" y="17"/>
                    </a:lnTo>
                    <a:lnTo>
                      <a:pt x="277" y="12"/>
                    </a:lnTo>
                    <a:lnTo>
                      <a:pt x="280" y="7"/>
                    </a:lnTo>
                    <a:lnTo>
                      <a:pt x="281" y="1"/>
                    </a:lnTo>
                    <a:lnTo>
                      <a:pt x="285" y="2"/>
                    </a:lnTo>
                    <a:lnTo>
                      <a:pt x="286" y="1"/>
                    </a:lnTo>
                    <a:lnTo>
                      <a:pt x="287" y="1"/>
                    </a:lnTo>
                    <a:lnTo>
                      <a:pt x="28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ṧliḓé">
                <a:extLst>
                  <a:ext uri="{FF2B5EF4-FFF2-40B4-BE49-F238E27FC236}">
                    <a16:creationId xmlns:a16="http://schemas.microsoft.com/office/drawing/2014/main" id="{FA6C2A6F-2BDE-1D4D-A052-79AAC2FE5A30}"/>
                  </a:ext>
                </a:extLst>
              </p:cNvPr>
              <p:cNvSpPr/>
              <p:nvPr/>
            </p:nvSpPr>
            <p:spPr bwMode="auto">
              <a:xfrm>
                <a:off x="8896351" y="3289301"/>
                <a:ext cx="249238" cy="231775"/>
              </a:xfrm>
              <a:custGeom>
                <a:avLst/>
                <a:gdLst>
                  <a:gd name="T0" fmla="*/ 5 w 157"/>
                  <a:gd name="T1" fmla="*/ 0 h 146"/>
                  <a:gd name="T2" fmla="*/ 9 w 157"/>
                  <a:gd name="T3" fmla="*/ 0 h 146"/>
                  <a:gd name="T4" fmla="*/ 11 w 157"/>
                  <a:gd name="T5" fmla="*/ 2 h 146"/>
                  <a:gd name="T6" fmla="*/ 14 w 157"/>
                  <a:gd name="T7" fmla="*/ 4 h 146"/>
                  <a:gd name="T8" fmla="*/ 17 w 157"/>
                  <a:gd name="T9" fmla="*/ 7 h 146"/>
                  <a:gd name="T10" fmla="*/ 19 w 157"/>
                  <a:gd name="T11" fmla="*/ 11 h 146"/>
                  <a:gd name="T12" fmla="*/ 27 w 157"/>
                  <a:gd name="T13" fmla="*/ 19 h 146"/>
                  <a:gd name="T14" fmla="*/ 37 w 157"/>
                  <a:gd name="T15" fmla="*/ 28 h 146"/>
                  <a:gd name="T16" fmla="*/ 45 w 157"/>
                  <a:gd name="T17" fmla="*/ 38 h 146"/>
                  <a:gd name="T18" fmla="*/ 49 w 157"/>
                  <a:gd name="T19" fmla="*/ 49 h 146"/>
                  <a:gd name="T20" fmla="*/ 54 w 157"/>
                  <a:gd name="T21" fmla="*/ 56 h 146"/>
                  <a:gd name="T22" fmla="*/ 61 w 157"/>
                  <a:gd name="T23" fmla="*/ 61 h 146"/>
                  <a:gd name="T24" fmla="*/ 64 w 157"/>
                  <a:gd name="T25" fmla="*/ 66 h 146"/>
                  <a:gd name="T26" fmla="*/ 72 w 157"/>
                  <a:gd name="T27" fmla="*/ 72 h 146"/>
                  <a:gd name="T28" fmla="*/ 85 w 157"/>
                  <a:gd name="T29" fmla="*/ 81 h 146"/>
                  <a:gd name="T30" fmla="*/ 99 w 157"/>
                  <a:gd name="T31" fmla="*/ 90 h 146"/>
                  <a:gd name="T32" fmla="*/ 113 w 157"/>
                  <a:gd name="T33" fmla="*/ 98 h 146"/>
                  <a:gd name="T34" fmla="*/ 121 w 157"/>
                  <a:gd name="T35" fmla="*/ 104 h 146"/>
                  <a:gd name="T36" fmla="*/ 124 w 157"/>
                  <a:gd name="T37" fmla="*/ 104 h 146"/>
                  <a:gd name="T38" fmla="*/ 127 w 157"/>
                  <a:gd name="T39" fmla="*/ 104 h 146"/>
                  <a:gd name="T40" fmla="*/ 131 w 157"/>
                  <a:gd name="T41" fmla="*/ 104 h 146"/>
                  <a:gd name="T42" fmla="*/ 138 w 157"/>
                  <a:gd name="T43" fmla="*/ 108 h 146"/>
                  <a:gd name="T44" fmla="*/ 148 w 157"/>
                  <a:gd name="T45" fmla="*/ 114 h 146"/>
                  <a:gd name="T46" fmla="*/ 154 w 157"/>
                  <a:gd name="T47" fmla="*/ 119 h 146"/>
                  <a:gd name="T48" fmla="*/ 157 w 157"/>
                  <a:gd name="T49" fmla="*/ 125 h 146"/>
                  <a:gd name="T50" fmla="*/ 156 w 157"/>
                  <a:gd name="T51" fmla="*/ 130 h 146"/>
                  <a:gd name="T52" fmla="*/ 155 w 157"/>
                  <a:gd name="T53" fmla="*/ 135 h 146"/>
                  <a:gd name="T54" fmla="*/ 153 w 157"/>
                  <a:gd name="T55" fmla="*/ 139 h 146"/>
                  <a:gd name="T56" fmla="*/ 149 w 157"/>
                  <a:gd name="T57" fmla="*/ 141 h 146"/>
                  <a:gd name="T58" fmla="*/ 145 w 157"/>
                  <a:gd name="T59" fmla="*/ 142 h 146"/>
                  <a:gd name="T60" fmla="*/ 136 w 157"/>
                  <a:gd name="T61" fmla="*/ 142 h 146"/>
                  <a:gd name="T62" fmla="*/ 122 w 157"/>
                  <a:gd name="T63" fmla="*/ 139 h 146"/>
                  <a:gd name="T64" fmla="*/ 112 w 157"/>
                  <a:gd name="T65" fmla="*/ 137 h 146"/>
                  <a:gd name="T66" fmla="*/ 107 w 157"/>
                  <a:gd name="T67" fmla="*/ 137 h 146"/>
                  <a:gd name="T68" fmla="*/ 104 w 157"/>
                  <a:gd name="T69" fmla="*/ 138 h 146"/>
                  <a:gd name="T70" fmla="*/ 100 w 157"/>
                  <a:gd name="T71" fmla="*/ 141 h 146"/>
                  <a:gd name="T72" fmla="*/ 94 w 157"/>
                  <a:gd name="T73" fmla="*/ 144 h 146"/>
                  <a:gd name="T74" fmla="*/ 85 w 157"/>
                  <a:gd name="T75" fmla="*/ 146 h 146"/>
                  <a:gd name="T76" fmla="*/ 76 w 157"/>
                  <a:gd name="T77" fmla="*/ 146 h 146"/>
                  <a:gd name="T78" fmla="*/ 67 w 157"/>
                  <a:gd name="T79" fmla="*/ 145 h 146"/>
                  <a:gd name="T80" fmla="*/ 61 w 157"/>
                  <a:gd name="T81" fmla="*/ 140 h 146"/>
                  <a:gd name="T82" fmla="*/ 57 w 157"/>
                  <a:gd name="T83" fmla="*/ 134 h 146"/>
                  <a:gd name="T84" fmla="*/ 51 w 157"/>
                  <a:gd name="T85" fmla="*/ 128 h 146"/>
                  <a:gd name="T86" fmla="*/ 46 w 157"/>
                  <a:gd name="T87" fmla="*/ 122 h 146"/>
                  <a:gd name="T88" fmla="*/ 41 w 157"/>
                  <a:gd name="T89" fmla="*/ 115 h 146"/>
                  <a:gd name="T90" fmla="*/ 38 w 157"/>
                  <a:gd name="T91" fmla="*/ 107 h 146"/>
                  <a:gd name="T92" fmla="*/ 33 w 157"/>
                  <a:gd name="T93" fmla="*/ 93 h 146"/>
                  <a:gd name="T94" fmla="*/ 29 w 157"/>
                  <a:gd name="T95" fmla="*/ 79 h 146"/>
                  <a:gd name="T96" fmla="*/ 25 w 157"/>
                  <a:gd name="T97" fmla="*/ 70 h 146"/>
                  <a:gd name="T98" fmla="*/ 16 w 157"/>
                  <a:gd name="T99" fmla="*/ 54 h 146"/>
                  <a:gd name="T100" fmla="*/ 7 w 157"/>
                  <a:gd name="T101" fmla="*/ 38 h 146"/>
                  <a:gd name="T102" fmla="*/ 3 w 157"/>
                  <a:gd name="T103" fmla="*/ 27 h 146"/>
                  <a:gd name="T104" fmla="*/ 0 w 157"/>
                  <a:gd name="T105" fmla="*/ 17 h 146"/>
                  <a:gd name="T106" fmla="*/ 0 w 157"/>
                  <a:gd name="T107" fmla="*/ 8 h 146"/>
                  <a:gd name="T108" fmla="*/ 0 w 157"/>
                  <a:gd name="T109" fmla="*/ 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" h="146">
                    <a:moveTo>
                      <a:pt x="1" y="0"/>
                    </a:moveTo>
                    <a:lnTo>
                      <a:pt x="5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1" y="2"/>
                    </a:lnTo>
                    <a:lnTo>
                      <a:pt x="13" y="3"/>
                    </a:lnTo>
                    <a:lnTo>
                      <a:pt x="14" y="4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9" y="11"/>
                    </a:lnTo>
                    <a:lnTo>
                      <a:pt x="21" y="14"/>
                    </a:lnTo>
                    <a:lnTo>
                      <a:pt x="27" y="19"/>
                    </a:lnTo>
                    <a:lnTo>
                      <a:pt x="33" y="24"/>
                    </a:lnTo>
                    <a:lnTo>
                      <a:pt x="37" y="28"/>
                    </a:lnTo>
                    <a:lnTo>
                      <a:pt x="42" y="33"/>
                    </a:lnTo>
                    <a:lnTo>
                      <a:pt x="45" y="38"/>
                    </a:lnTo>
                    <a:lnTo>
                      <a:pt x="47" y="43"/>
                    </a:lnTo>
                    <a:lnTo>
                      <a:pt x="49" y="49"/>
                    </a:lnTo>
                    <a:lnTo>
                      <a:pt x="51" y="54"/>
                    </a:lnTo>
                    <a:lnTo>
                      <a:pt x="54" y="56"/>
                    </a:lnTo>
                    <a:lnTo>
                      <a:pt x="57" y="58"/>
                    </a:lnTo>
                    <a:lnTo>
                      <a:pt x="61" y="61"/>
                    </a:lnTo>
                    <a:lnTo>
                      <a:pt x="63" y="63"/>
                    </a:lnTo>
                    <a:lnTo>
                      <a:pt x="64" y="66"/>
                    </a:lnTo>
                    <a:lnTo>
                      <a:pt x="65" y="68"/>
                    </a:lnTo>
                    <a:lnTo>
                      <a:pt x="72" y="72"/>
                    </a:lnTo>
                    <a:lnTo>
                      <a:pt x="78" y="77"/>
                    </a:lnTo>
                    <a:lnTo>
                      <a:pt x="85" y="81"/>
                    </a:lnTo>
                    <a:lnTo>
                      <a:pt x="92" y="85"/>
                    </a:lnTo>
                    <a:lnTo>
                      <a:pt x="99" y="90"/>
                    </a:lnTo>
                    <a:lnTo>
                      <a:pt x="106" y="94"/>
                    </a:lnTo>
                    <a:lnTo>
                      <a:pt x="113" y="98"/>
                    </a:lnTo>
                    <a:lnTo>
                      <a:pt x="119" y="102"/>
                    </a:lnTo>
                    <a:lnTo>
                      <a:pt x="121" y="104"/>
                    </a:lnTo>
                    <a:lnTo>
                      <a:pt x="122" y="104"/>
                    </a:lnTo>
                    <a:lnTo>
                      <a:pt x="124" y="104"/>
                    </a:lnTo>
                    <a:lnTo>
                      <a:pt x="125" y="104"/>
                    </a:lnTo>
                    <a:lnTo>
                      <a:pt x="127" y="104"/>
                    </a:lnTo>
                    <a:lnTo>
                      <a:pt x="129" y="104"/>
                    </a:lnTo>
                    <a:lnTo>
                      <a:pt x="131" y="104"/>
                    </a:lnTo>
                    <a:lnTo>
                      <a:pt x="133" y="105"/>
                    </a:lnTo>
                    <a:lnTo>
                      <a:pt x="138" y="108"/>
                    </a:lnTo>
                    <a:lnTo>
                      <a:pt x="145" y="113"/>
                    </a:lnTo>
                    <a:lnTo>
                      <a:pt x="148" y="114"/>
                    </a:lnTo>
                    <a:lnTo>
                      <a:pt x="151" y="117"/>
                    </a:lnTo>
                    <a:lnTo>
                      <a:pt x="154" y="119"/>
                    </a:lnTo>
                    <a:lnTo>
                      <a:pt x="156" y="122"/>
                    </a:lnTo>
                    <a:lnTo>
                      <a:pt x="157" y="125"/>
                    </a:lnTo>
                    <a:lnTo>
                      <a:pt x="157" y="128"/>
                    </a:lnTo>
                    <a:lnTo>
                      <a:pt x="156" y="130"/>
                    </a:lnTo>
                    <a:lnTo>
                      <a:pt x="156" y="133"/>
                    </a:lnTo>
                    <a:lnTo>
                      <a:pt x="155" y="135"/>
                    </a:lnTo>
                    <a:lnTo>
                      <a:pt x="154" y="137"/>
                    </a:lnTo>
                    <a:lnTo>
                      <a:pt x="153" y="139"/>
                    </a:lnTo>
                    <a:lnTo>
                      <a:pt x="151" y="140"/>
                    </a:lnTo>
                    <a:lnTo>
                      <a:pt x="149" y="141"/>
                    </a:lnTo>
                    <a:lnTo>
                      <a:pt x="147" y="142"/>
                    </a:lnTo>
                    <a:lnTo>
                      <a:pt x="145" y="142"/>
                    </a:lnTo>
                    <a:lnTo>
                      <a:pt x="142" y="142"/>
                    </a:lnTo>
                    <a:lnTo>
                      <a:pt x="136" y="142"/>
                    </a:lnTo>
                    <a:lnTo>
                      <a:pt x="129" y="141"/>
                    </a:lnTo>
                    <a:lnTo>
                      <a:pt x="122" y="139"/>
                    </a:lnTo>
                    <a:lnTo>
                      <a:pt x="117" y="138"/>
                    </a:lnTo>
                    <a:lnTo>
                      <a:pt x="112" y="137"/>
                    </a:lnTo>
                    <a:lnTo>
                      <a:pt x="109" y="136"/>
                    </a:lnTo>
                    <a:lnTo>
                      <a:pt x="107" y="137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3" y="139"/>
                    </a:lnTo>
                    <a:lnTo>
                      <a:pt x="100" y="141"/>
                    </a:lnTo>
                    <a:lnTo>
                      <a:pt x="98" y="142"/>
                    </a:lnTo>
                    <a:lnTo>
                      <a:pt x="94" y="144"/>
                    </a:lnTo>
                    <a:lnTo>
                      <a:pt x="90" y="145"/>
                    </a:lnTo>
                    <a:lnTo>
                      <a:pt x="85" y="146"/>
                    </a:lnTo>
                    <a:lnTo>
                      <a:pt x="81" y="146"/>
                    </a:lnTo>
                    <a:lnTo>
                      <a:pt x="76" y="146"/>
                    </a:lnTo>
                    <a:lnTo>
                      <a:pt x="72" y="146"/>
                    </a:lnTo>
                    <a:lnTo>
                      <a:pt x="67" y="145"/>
                    </a:lnTo>
                    <a:lnTo>
                      <a:pt x="63" y="144"/>
                    </a:lnTo>
                    <a:lnTo>
                      <a:pt x="61" y="140"/>
                    </a:lnTo>
                    <a:lnTo>
                      <a:pt x="59" y="136"/>
                    </a:lnTo>
                    <a:lnTo>
                      <a:pt x="57" y="134"/>
                    </a:lnTo>
                    <a:lnTo>
                      <a:pt x="54" y="130"/>
                    </a:lnTo>
                    <a:lnTo>
                      <a:pt x="51" y="128"/>
                    </a:lnTo>
                    <a:lnTo>
                      <a:pt x="49" y="125"/>
                    </a:lnTo>
                    <a:lnTo>
                      <a:pt x="46" y="122"/>
                    </a:lnTo>
                    <a:lnTo>
                      <a:pt x="44" y="118"/>
                    </a:lnTo>
                    <a:lnTo>
                      <a:pt x="41" y="115"/>
                    </a:lnTo>
                    <a:lnTo>
                      <a:pt x="40" y="111"/>
                    </a:lnTo>
                    <a:lnTo>
                      <a:pt x="38" y="107"/>
                    </a:lnTo>
                    <a:lnTo>
                      <a:pt x="37" y="102"/>
                    </a:lnTo>
                    <a:lnTo>
                      <a:pt x="33" y="93"/>
                    </a:lnTo>
                    <a:lnTo>
                      <a:pt x="31" y="84"/>
                    </a:lnTo>
                    <a:lnTo>
                      <a:pt x="29" y="79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1" y="65"/>
                    </a:lnTo>
                    <a:lnTo>
                      <a:pt x="16" y="54"/>
                    </a:lnTo>
                    <a:lnTo>
                      <a:pt x="9" y="44"/>
                    </a:lnTo>
                    <a:lnTo>
                      <a:pt x="7" y="38"/>
                    </a:lnTo>
                    <a:lnTo>
                      <a:pt x="5" y="33"/>
                    </a:lnTo>
                    <a:lnTo>
                      <a:pt x="3" y="27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ṣļíḍè">
                <a:extLst>
                  <a:ext uri="{FF2B5EF4-FFF2-40B4-BE49-F238E27FC236}">
                    <a16:creationId xmlns:a16="http://schemas.microsoft.com/office/drawing/2014/main" id="{D58BA0B3-CC4F-874A-A990-F423193247A7}"/>
                  </a:ext>
                </a:extLst>
              </p:cNvPr>
              <p:cNvSpPr/>
              <p:nvPr/>
            </p:nvSpPr>
            <p:spPr bwMode="auto">
              <a:xfrm>
                <a:off x="5351463" y="2697163"/>
                <a:ext cx="750888" cy="952500"/>
              </a:xfrm>
              <a:custGeom>
                <a:avLst/>
                <a:gdLst>
                  <a:gd name="T0" fmla="*/ 18 w 473"/>
                  <a:gd name="T1" fmla="*/ 229 h 600"/>
                  <a:gd name="T2" fmla="*/ 1 w 473"/>
                  <a:gd name="T3" fmla="*/ 209 h 600"/>
                  <a:gd name="T4" fmla="*/ 18 w 473"/>
                  <a:gd name="T5" fmla="*/ 192 h 600"/>
                  <a:gd name="T6" fmla="*/ 62 w 473"/>
                  <a:gd name="T7" fmla="*/ 187 h 600"/>
                  <a:gd name="T8" fmla="*/ 120 w 473"/>
                  <a:gd name="T9" fmla="*/ 166 h 600"/>
                  <a:gd name="T10" fmla="*/ 197 w 473"/>
                  <a:gd name="T11" fmla="*/ 132 h 600"/>
                  <a:gd name="T12" fmla="*/ 233 w 473"/>
                  <a:gd name="T13" fmla="*/ 90 h 600"/>
                  <a:gd name="T14" fmla="*/ 246 w 473"/>
                  <a:gd name="T15" fmla="*/ 42 h 600"/>
                  <a:gd name="T16" fmla="*/ 256 w 473"/>
                  <a:gd name="T17" fmla="*/ 2 h 600"/>
                  <a:gd name="T18" fmla="*/ 289 w 473"/>
                  <a:gd name="T19" fmla="*/ 38 h 600"/>
                  <a:gd name="T20" fmla="*/ 345 w 473"/>
                  <a:gd name="T21" fmla="*/ 62 h 600"/>
                  <a:gd name="T22" fmla="*/ 350 w 473"/>
                  <a:gd name="T23" fmla="*/ 83 h 600"/>
                  <a:gd name="T24" fmla="*/ 329 w 473"/>
                  <a:gd name="T25" fmla="*/ 118 h 600"/>
                  <a:gd name="T26" fmla="*/ 276 w 473"/>
                  <a:gd name="T27" fmla="*/ 146 h 600"/>
                  <a:gd name="T28" fmla="*/ 247 w 473"/>
                  <a:gd name="T29" fmla="*/ 197 h 600"/>
                  <a:gd name="T30" fmla="*/ 195 w 473"/>
                  <a:gd name="T31" fmla="*/ 260 h 600"/>
                  <a:gd name="T32" fmla="*/ 200 w 473"/>
                  <a:gd name="T33" fmla="*/ 285 h 600"/>
                  <a:gd name="T34" fmla="*/ 242 w 473"/>
                  <a:gd name="T35" fmla="*/ 261 h 600"/>
                  <a:gd name="T36" fmla="*/ 300 w 473"/>
                  <a:gd name="T37" fmla="*/ 228 h 600"/>
                  <a:gd name="T38" fmla="*/ 388 w 473"/>
                  <a:gd name="T39" fmla="*/ 162 h 600"/>
                  <a:gd name="T40" fmla="*/ 432 w 473"/>
                  <a:gd name="T41" fmla="*/ 141 h 600"/>
                  <a:gd name="T42" fmla="*/ 473 w 473"/>
                  <a:gd name="T43" fmla="*/ 158 h 600"/>
                  <a:gd name="T44" fmla="*/ 455 w 473"/>
                  <a:gd name="T45" fmla="*/ 210 h 600"/>
                  <a:gd name="T46" fmla="*/ 440 w 473"/>
                  <a:gd name="T47" fmla="*/ 283 h 600"/>
                  <a:gd name="T48" fmla="*/ 416 w 473"/>
                  <a:gd name="T49" fmla="*/ 447 h 600"/>
                  <a:gd name="T50" fmla="*/ 408 w 473"/>
                  <a:gd name="T51" fmla="*/ 524 h 600"/>
                  <a:gd name="T52" fmla="*/ 404 w 473"/>
                  <a:gd name="T53" fmla="*/ 581 h 600"/>
                  <a:gd name="T54" fmla="*/ 382 w 473"/>
                  <a:gd name="T55" fmla="*/ 600 h 600"/>
                  <a:gd name="T56" fmla="*/ 336 w 473"/>
                  <a:gd name="T57" fmla="*/ 558 h 600"/>
                  <a:gd name="T58" fmla="*/ 307 w 473"/>
                  <a:gd name="T59" fmla="*/ 535 h 600"/>
                  <a:gd name="T60" fmla="*/ 292 w 473"/>
                  <a:gd name="T61" fmla="*/ 515 h 600"/>
                  <a:gd name="T62" fmla="*/ 302 w 473"/>
                  <a:gd name="T63" fmla="*/ 501 h 600"/>
                  <a:gd name="T64" fmla="*/ 341 w 473"/>
                  <a:gd name="T65" fmla="*/ 527 h 600"/>
                  <a:gd name="T66" fmla="*/ 371 w 473"/>
                  <a:gd name="T67" fmla="*/ 515 h 600"/>
                  <a:gd name="T68" fmla="*/ 385 w 473"/>
                  <a:gd name="T69" fmla="*/ 405 h 600"/>
                  <a:gd name="T70" fmla="*/ 389 w 473"/>
                  <a:gd name="T71" fmla="*/ 351 h 600"/>
                  <a:gd name="T72" fmla="*/ 402 w 473"/>
                  <a:gd name="T73" fmla="*/ 308 h 600"/>
                  <a:gd name="T74" fmla="*/ 415 w 473"/>
                  <a:gd name="T75" fmla="*/ 246 h 600"/>
                  <a:gd name="T76" fmla="*/ 429 w 473"/>
                  <a:gd name="T77" fmla="*/ 198 h 600"/>
                  <a:gd name="T78" fmla="*/ 430 w 473"/>
                  <a:gd name="T79" fmla="*/ 166 h 600"/>
                  <a:gd name="T80" fmla="*/ 394 w 473"/>
                  <a:gd name="T81" fmla="*/ 178 h 600"/>
                  <a:gd name="T82" fmla="*/ 356 w 473"/>
                  <a:gd name="T83" fmla="*/ 220 h 600"/>
                  <a:gd name="T84" fmla="*/ 364 w 473"/>
                  <a:gd name="T85" fmla="*/ 252 h 600"/>
                  <a:gd name="T86" fmla="*/ 334 w 473"/>
                  <a:gd name="T87" fmla="*/ 279 h 600"/>
                  <a:gd name="T88" fmla="*/ 289 w 473"/>
                  <a:gd name="T89" fmla="*/ 287 h 600"/>
                  <a:gd name="T90" fmla="*/ 256 w 473"/>
                  <a:gd name="T91" fmla="*/ 303 h 600"/>
                  <a:gd name="T92" fmla="*/ 192 w 473"/>
                  <a:gd name="T93" fmla="*/ 323 h 600"/>
                  <a:gd name="T94" fmla="*/ 157 w 473"/>
                  <a:gd name="T95" fmla="*/ 348 h 600"/>
                  <a:gd name="T96" fmla="*/ 132 w 473"/>
                  <a:gd name="T97" fmla="*/ 357 h 600"/>
                  <a:gd name="T98" fmla="*/ 107 w 473"/>
                  <a:gd name="T99" fmla="*/ 354 h 600"/>
                  <a:gd name="T100" fmla="*/ 101 w 473"/>
                  <a:gd name="T101" fmla="*/ 336 h 600"/>
                  <a:gd name="T102" fmla="*/ 148 w 473"/>
                  <a:gd name="T103" fmla="*/ 318 h 600"/>
                  <a:gd name="T104" fmla="*/ 167 w 473"/>
                  <a:gd name="T105" fmla="*/ 304 h 600"/>
                  <a:gd name="T106" fmla="*/ 168 w 473"/>
                  <a:gd name="T107" fmla="*/ 263 h 600"/>
                  <a:gd name="T108" fmla="*/ 184 w 473"/>
                  <a:gd name="T109" fmla="*/ 203 h 600"/>
                  <a:gd name="T110" fmla="*/ 159 w 473"/>
                  <a:gd name="T111" fmla="*/ 206 h 600"/>
                  <a:gd name="T112" fmla="*/ 133 w 473"/>
                  <a:gd name="T113" fmla="*/ 217 h 600"/>
                  <a:gd name="T114" fmla="*/ 83 w 473"/>
                  <a:gd name="T115" fmla="*/ 248 h 600"/>
                  <a:gd name="T116" fmla="*/ 74 w 473"/>
                  <a:gd name="T117" fmla="*/ 254 h 600"/>
                  <a:gd name="T118" fmla="*/ 46 w 473"/>
                  <a:gd name="T119" fmla="*/ 255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3" h="600">
                    <a:moveTo>
                      <a:pt x="40" y="250"/>
                    </a:moveTo>
                    <a:lnTo>
                      <a:pt x="39" y="249"/>
                    </a:lnTo>
                    <a:lnTo>
                      <a:pt x="35" y="244"/>
                    </a:lnTo>
                    <a:lnTo>
                      <a:pt x="32" y="241"/>
                    </a:lnTo>
                    <a:lnTo>
                      <a:pt x="28" y="238"/>
                    </a:lnTo>
                    <a:lnTo>
                      <a:pt x="26" y="235"/>
                    </a:lnTo>
                    <a:lnTo>
                      <a:pt x="24" y="234"/>
                    </a:lnTo>
                    <a:lnTo>
                      <a:pt x="21" y="233"/>
                    </a:lnTo>
                    <a:lnTo>
                      <a:pt x="20" y="232"/>
                    </a:lnTo>
                    <a:lnTo>
                      <a:pt x="19" y="230"/>
                    </a:lnTo>
                    <a:lnTo>
                      <a:pt x="18" y="229"/>
                    </a:lnTo>
                    <a:lnTo>
                      <a:pt x="16" y="226"/>
                    </a:lnTo>
                    <a:lnTo>
                      <a:pt x="15" y="222"/>
                    </a:lnTo>
                    <a:lnTo>
                      <a:pt x="12" y="220"/>
                    </a:lnTo>
                    <a:lnTo>
                      <a:pt x="10" y="218"/>
                    </a:lnTo>
                    <a:lnTo>
                      <a:pt x="8" y="216"/>
                    </a:lnTo>
                    <a:lnTo>
                      <a:pt x="5" y="215"/>
                    </a:lnTo>
                    <a:lnTo>
                      <a:pt x="4" y="214"/>
                    </a:lnTo>
                    <a:lnTo>
                      <a:pt x="4" y="213"/>
                    </a:lnTo>
                    <a:lnTo>
                      <a:pt x="3" y="211"/>
                    </a:lnTo>
                    <a:lnTo>
                      <a:pt x="2" y="210"/>
                    </a:lnTo>
                    <a:lnTo>
                      <a:pt x="1" y="209"/>
                    </a:lnTo>
                    <a:lnTo>
                      <a:pt x="1" y="206"/>
                    </a:lnTo>
                    <a:lnTo>
                      <a:pt x="0" y="204"/>
                    </a:lnTo>
                    <a:lnTo>
                      <a:pt x="0" y="202"/>
                    </a:lnTo>
                    <a:lnTo>
                      <a:pt x="4" y="199"/>
                    </a:lnTo>
                    <a:lnTo>
                      <a:pt x="6" y="197"/>
                    </a:lnTo>
                    <a:lnTo>
                      <a:pt x="7" y="196"/>
                    </a:lnTo>
                    <a:lnTo>
                      <a:pt x="8" y="194"/>
                    </a:lnTo>
                    <a:lnTo>
                      <a:pt x="10" y="194"/>
                    </a:lnTo>
                    <a:lnTo>
                      <a:pt x="12" y="193"/>
                    </a:lnTo>
                    <a:lnTo>
                      <a:pt x="15" y="193"/>
                    </a:lnTo>
                    <a:lnTo>
                      <a:pt x="18" y="192"/>
                    </a:lnTo>
                    <a:lnTo>
                      <a:pt x="21" y="191"/>
                    </a:lnTo>
                    <a:lnTo>
                      <a:pt x="24" y="191"/>
                    </a:lnTo>
                    <a:lnTo>
                      <a:pt x="30" y="191"/>
                    </a:lnTo>
                    <a:lnTo>
                      <a:pt x="36" y="191"/>
                    </a:lnTo>
                    <a:lnTo>
                      <a:pt x="42" y="191"/>
                    </a:lnTo>
                    <a:lnTo>
                      <a:pt x="48" y="191"/>
                    </a:lnTo>
                    <a:lnTo>
                      <a:pt x="50" y="190"/>
                    </a:lnTo>
                    <a:lnTo>
                      <a:pt x="53" y="190"/>
                    </a:lnTo>
                    <a:lnTo>
                      <a:pt x="56" y="189"/>
                    </a:lnTo>
                    <a:lnTo>
                      <a:pt x="58" y="187"/>
                    </a:lnTo>
                    <a:lnTo>
                      <a:pt x="62" y="187"/>
                    </a:lnTo>
                    <a:lnTo>
                      <a:pt x="65" y="187"/>
                    </a:lnTo>
                    <a:lnTo>
                      <a:pt x="71" y="185"/>
                    </a:lnTo>
                    <a:lnTo>
                      <a:pt x="76" y="182"/>
                    </a:lnTo>
                    <a:lnTo>
                      <a:pt x="84" y="179"/>
                    </a:lnTo>
                    <a:lnTo>
                      <a:pt x="89" y="176"/>
                    </a:lnTo>
                    <a:lnTo>
                      <a:pt x="92" y="176"/>
                    </a:lnTo>
                    <a:lnTo>
                      <a:pt x="95" y="176"/>
                    </a:lnTo>
                    <a:lnTo>
                      <a:pt x="98" y="176"/>
                    </a:lnTo>
                    <a:lnTo>
                      <a:pt x="100" y="176"/>
                    </a:lnTo>
                    <a:lnTo>
                      <a:pt x="110" y="171"/>
                    </a:lnTo>
                    <a:lnTo>
                      <a:pt x="120" y="166"/>
                    </a:lnTo>
                    <a:lnTo>
                      <a:pt x="130" y="162"/>
                    </a:lnTo>
                    <a:lnTo>
                      <a:pt x="141" y="157"/>
                    </a:lnTo>
                    <a:lnTo>
                      <a:pt x="151" y="152"/>
                    </a:lnTo>
                    <a:lnTo>
                      <a:pt x="161" y="147"/>
                    </a:lnTo>
                    <a:lnTo>
                      <a:pt x="166" y="145"/>
                    </a:lnTo>
                    <a:lnTo>
                      <a:pt x="171" y="142"/>
                    </a:lnTo>
                    <a:lnTo>
                      <a:pt x="175" y="139"/>
                    </a:lnTo>
                    <a:lnTo>
                      <a:pt x="179" y="137"/>
                    </a:lnTo>
                    <a:lnTo>
                      <a:pt x="184" y="137"/>
                    </a:lnTo>
                    <a:lnTo>
                      <a:pt x="188" y="137"/>
                    </a:lnTo>
                    <a:lnTo>
                      <a:pt x="197" y="132"/>
                    </a:lnTo>
                    <a:lnTo>
                      <a:pt x="209" y="124"/>
                    </a:lnTo>
                    <a:lnTo>
                      <a:pt x="216" y="121"/>
                    </a:lnTo>
                    <a:lnTo>
                      <a:pt x="220" y="117"/>
                    </a:lnTo>
                    <a:lnTo>
                      <a:pt x="225" y="114"/>
                    </a:lnTo>
                    <a:lnTo>
                      <a:pt x="228" y="111"/>
                    </a:lnTo>
                    <a:lnTo>
                      <a:pt x="229" y="108"/>
                    </a:lnTo>
                    <a:lnTo>
                      <a:pt x="231" y="105"/>
                    </a:lnTo>
                    <a:lnTo>
                      <a:pt x="232" y="101"/>
                    </a:lnTo>
                    <a:lnTo>
                      <a:pt x="232" y="97"/>
                    </a:lnTo>
                    <a:lnTo>
                      <a:pt x="232" y="94"/>
                    </a:lnTo>
                    <a:lnTo>
                      <a:pt x="233" y="90"/>
                    </a:lnTo>
                    <a:lnTo>
                      <a:pt x="233" y="86"/>
                    </a:lnTo>
                    <a:lnTo>
                      <a:pt x="235" y="82"/>
                    </a:lnTo>
                    <a:lnTo>
                      <a:pt x="237" y="79"/>
                    </a:lnTo>
                    <a:lnTo>
                      <a:pt x="238" y="74"/>
                    </a:lnTo>
                    <a:lnTo>
                      <a:pt x="240" y="70"/>
                    </a:lnTo>
                    <a:lnTo>
                      <a:pt x="241" y="66"/>
                    </a:lnTo>
                    <a:lnTo>
                      <a:pt x="243" y="62"/>
                    </a:lnTo>
                    <a:lnTo>
                      <a:pt x="244" y="58"/>
                    </a:lnTo>
                    <a:lnTo>
                      <a:pt x="244" y="52"/>
                    </a:lnTo>
                    <a:lnTo>
                      <a:pt x="245" y="48"/>
                    </a:lnTo>
                    <a:lnTo>
                      <a:pt x="246" y="42"/>
                    </a:lnTo>
                    <a:lnTo>
                      <a:pt x="246" y="38"/>
                    </a:lnTo>
                    <a:lnTo>
                      <a:pt x="247" y="33"/>
                    </a:lnTo>
                    <a:lnTo>
                      <a:pt x="247" y="28"/>
                    </a:lnTo>
                    <a:lnTo>
                      <a:pt x="246" y="23"/>
                    </a:lnTo>
                    <a:lnTo>
                      <a:pt x="246" y="18"/>
                    </a:lnTo>
                    <a:lnTo>
                      <a:pt x="245" y="14"/>
                    </a:lnTo>
                    <a:lnTo>
                      <a:pt x="244" y="10"/>
                    </a:lnTo>
                    <a:lnTo>
                      <a:pt x="248" y="4"/>
                    </a:lnTo>
                    <a:lnTo>
                      <a:pt x="253" y="0"/>
                    </a:lnTo>
                    <a:lnTo>
                      <a:pt x="254" y="1"/>
                    </a:lnTo>
                    <a:lnTo>
                      <a:pt x="256" y="2"/>
                    </a:lnTo>
                    <a:lnTo>
                      <a:pt x="256" y="4"/>
                    </a:lnTo>
                    <a:lnTo>
                      <a:pt x="259" y="6"/>
                    </a:lnTo>
                    <a:lnTo>
                      <a:pt x="264" y="9"/>
                    </a:lnTo>
                    <a:lnTo>
                      <a:pt x="268" y="13"/>
                    </a:lnTo>
                    <a:lnTo>
                      <a:pt x="273" y="16"/>
                    </a:lnTo>
                    <a:lnTo>
                      <a:pt x="279" y="19"/>
                    </a:lnTo>
                    <a:lnTo>
                      <a:pt x="283" y="22"/>
                    </a:lnTo>
                    <a:lnTo>
                      <a:pt x="286" y="25"/>
                    </a:lnTo>
                    <a:lnTo>
                      <a:pt x="287" y="30"/>
                    </a:lnTo>
                    <a:lnTo>
                      <a:pt x="288" y="34"/>
                    </a:lnTo>
                    <a:lnTo>
                      <a:pt x="289" y="38"/>
                    </a:lnTo>
                    <a:lnTo>
                      <a:pt x="290" y="42"/>
                    </a:lnTo>
                    <a:lnTo>
                      <a:pt x="294" y="47"/>
                    </a:lnTo>
                    <a:lnTo>
                      <a:pt x="300" y="56"/>
                    </a:lnTo>
                    <a:lnTo>
                      <a:pt x="305" y="64"/>
                    </a:lnTo>
                    <a:lnTo>
                      <a:pt x="309" y="70"/>
                    </a:lnTo>
                    <a:lnTo>
                      <a:pt x="315" y="70"/>
                    </a:lnTo>
                    <a:lnTo>
                      <a:pt x="320" y="69"/>
                    </a:lnTo>
                    <a:lnTo>
                      <a:pt x="325" y="68"/>
                    </a:lnTo>
                    <a:lnTo>
                      <a:pt x="329" y="67"/>
                    </a:lnTo>
                    <a:lnTo>
                      <a:pt x="337" y="64"/>
                    </a:lnTo>
                    <a:lnTo>
                      <a:pt x="345" y="62"/>
                    </a:lnTo>
                    <a:lnTo>
                      <a:pt x="346" y="63"/>
                    </a:lnTo>
                    <a:lnTo>
                      <a:pt x="347" y="65"/>
                    </a:lnTo>
                    <a:lnTo>
                      <a:pt x="348" y="66"/>
                    </a:lnTo>
                    <a:lnTo>
                      <a:pt x="349" y="67"/>
                    </a:lnTo>
                    <a:lnTo>
                      <a:pt x="351" y="69"/>
                    </a:lnTo>
                    <a:lnTo>
                      <a:pt x="353" y="71"/>
                    </a:lnTo>
                    <a:lnTo>
                      <a:pt x="353" y="74"/>
                    </a:lnTo>
                    <a:lnTo>
                      <a:pt x="353" y="76"/>
                    </a:lnTo>
                    <a:lnTo>
                      <a:pt x="353" y="78"/>
                    </a:lnTo>
                    <a:lnTo>
                      <a:pt x="353" y="82"/>
                    </a:lnTo>
                    <a:lnTo>
                      <a:pt x="350" y="83"/>
                    </a:lnTo>
                    <a:lnTo>
                      <a:pt x="347" y="85"/>
                    </a:lnTo>
                    <a:lnTo>
                      <a:pt x="345" y="87"/>
                    </a:lnTo>
                    <a:lnTo>
                      <a:pt x="343" y="90"/>
                    </a:lnTo>
                    <a:lnTo>
                      <a:pt x="341" y="93"/>
                    </a:lnTo>
                    <a:lnTo>
                      <a:pt x="340" y="95"/>
                    </a:lnTo>
                    <a:lnTo>
                      <a:pt x="339" y="98"/>
                    </a:lnTo>
                    <a:lnTo>
                      <a:pt x="337" y="102"/>
                    </a:lnTo>
                    <a:lnTo>
                      <a:pt x="336" y="107"/>
                    </a:lnTo>
                    <a:lnTo>
                      <a:pt x="333" y="113"/>
                    </a:lnTo>
                    <a:lnTo>
                      <a:pt x="331" y="116"/>
                    </a:lnTo>
                    <a:lnTo>
                      <a:pt x="329" y="118"/>
                    </a:lnTo>
                    <a:lnTo>
                      <a:pt x="328" y="121"/>
                    </a:lnTo>
                    <a:lnTo>
                      <a:pt x="325" y="122"/>
                    </a:lnTo>
                    <a:lnTo>
                      <a:pt x="319" y="126"/>
                    </a:lnTo>
                    <a:lnTo>
                      <a:pt x="309" y="132"/>
                    </a:lnTo>
                    <a:lnTo>
                      <a:pt x="300" y="138"/>
                    </a:lnTo>
                    <a:lnTo>
                      <a:pt x="293" y="141"/>
                    </a:lnTo>
                    <a:lnTo>
                      <a:pt x="288" y="142"/>
                    </a:lnTo>
                    <a:lnTo>
                      <a:pt x="284" y="144"/>
                    </a:lnTo>
                    <a:lnTo>
                      <a:pt x="281" y="145"/>
                    </a:lnTo>
                    <a:lnTo>
                      <a:pt x="279" y="145"/>
                    </a:lnTo>
                    <a:lnTo>
                      <a:pt x="276" y="146"/>
                    </a:lnTo>
                    <a:lnTo>
                      <a:pt x="274" y="148"/>
                    </a:lnTo>
                    <a:lnTo>
                      <a:pt x="272" y="151"/>
                    </a:lnTo>
                    <a:lnTo>
                      <a:pt x="268" y="155"/>
                    </a:lnTo>
                    <a:lnTo>
                      <a:pt x="265" y="160"/>
                    </a:lnTo>
                    <a:lnTo>
                      <a:pt x="261" y="166"/>
                    </a:lnTo>
                    <a:lnTo>
                      <a:pt x="255" y="178"/>
                    </a:lnTo>
                    <a:lnTo>
                      <a:pt x="250" y="186"/>
                    </a:lnTo>
                    <a:lnTo>
                      <a:pt x="248" y="189"/>
                    </a:lnTo>
                    <a:lnTo>
                      <a:pt x="248" y="191"/>
                    </a:lnTo>
                    <a:lnTo>
                      <a:pt x="248" y="194"/>
                    </a:lnTo>
                    <a:lnTo>
                      <a:pt x="247" y="197"/>
                    </a:lnTo>
                    <a:lnTo>
                      <a:pt x="244" y="201"/>
                    </a:lnTo>
                    <a:lnTo>
                      <a:pt x="240" y="206"/>
                    </a:lnTo>
                    <a:lnTo>
                      <a:pt x="236" y="210"/>
                    </a:lnTo>
                    <a:lnTo>
                      <a:pt x="231" y="214"/>
                    </a:lnTo>
                    <a:lnTo>
                      <a:pt x="221" y="224"/>
                    </a:lnTo>
                    <a:lnTo>
                      <a:pt x="212" y="234"/>
                    </a:lnTo>
                    <a:lnTo>
                      <a:pt x="208" y="240"/>
                    </a:lnTo>
                    <a:lnTo>
                      <a:pt x="203" y="246"/>
                    </a:lnTo>
                    <a:lnTo>
                      <a:pt x="200" y="251"/>
                    </a:lnTo>
                    <a:lnTo>
                      <a:pt x="196" y="257"/>
                    </a:lnTo>
                    <a:lnTo>
                      <a:pt x="195" y="260"/>
                    </a:lnTo>
                    <a:lnTo>
                      <a:pt x="193" y="263"/>
                    </a:lnTo>
                    <a:lnTo>
                      <a:pt x="192" y="266"/>
                    </a:lnTo>
                    <a:lnTo>
                      <a:pt x="191" y="269"/>
                    </a:lnTo>
                    <a:lnTo>
                      <a:pt x="190" y="273"/>
                    </a:lnTo>
                    <a:lnTo>
                      <a:pt x="189" y="275"/>
                    </a:lnTo>
                    <a:lnTo>
                      <a:pt x="189" y="279"/>
                    </a:lnTo>
                    <a:lnTo>
                      <a:pt x="189" y="282"/>
                    </a:lnTo>
                    <a:lnTo>
                      <a:pt x="191" y="283"/>
                    </a:lnTo>
                    <a:lnTo>
                      <a:pt x="192" y="285"/>
                    </a:lnTo>
                    <a:lnTo>
                      <a:pt x="196" y="285"/>
                    </a:lnTo>
                    <a:lnTo>
                      <a:pt x="200" y="285"/>
                    </a:lnTo>
                    <a:lnTo>
                      <a:pt x="203" y="284"/>
                    </a:lnTo>
                    <a:lnTo>
                      <a:pt x="206" y="284"/>
                    </a:lnTo>
                    <a:lnTo>
                      <a:pt x="212" y="282"/>
                    </a:lnTo>
                    <a:lnTo>
                      <a:pt x="217" y="280"/>
                    </a:lnTo>
                    <a:lnTo>
                      <a:pt x="222" y="278"/>
                    </a:lnTo>
                    <a:lnTo>
                      <a:pt x="227" y="275"/>
                    </a:lnTo>
                    <a:lnTo>
                      <a:pt x="231" y="272"/>
                    </a:lnTo>
                    <a:lnTo>
                      <a:pt x="235" y="269"/>
                    </a:lnTo>
                    <a:lnTo>
                      <a:pt x="237" y="265"/>
                    </a:lnTo>
                    <a:lnTo>
                      <a:pt x="240" y="262"/>
                    </a:lnTo>
                    <a:lnTo>
                      <a:pt x="242" y="261"/>
                    </a:lnTo>
                    <a:lnTo>
                      <a:pt x="244" y="261"/>
                    </a:lnTo>
                    <a:lnTo>
                      <a:pt x="245" y="261"/>
                    </a:lnTo>
                    <a:lnTo>
                      <a:pt x="247" y="261"/>
                    </a:lnTo>
                    <a:lnTo>
                      <a:pt x="248" y="261"/>
                    </a:lnTo>
                    <a:lnTo>
                      <a:pt x="250" y="261"/>
                    </a:lnTo>
                    <a:lnTo>
                      <a:pt x="252" y="260"/>
                    </a:lnTo>
                    <a:lnTo>
                      <a:pt x="253" y="259"/>
                    </a:lnTo>
                    <a:lnTo>
                      <a:pt x="265" y="252"/>
                    </a:lnTo>
                    <a:lnTo>
                      <a:pt x="276" y="244"/>
                    </a:lnTo>
                    <a:lnTo>
                      <a:pt x="288" y="236"/>
                    </a:lnTo>
                    <a:lnTo>
                      <a:pt x="300" y="228"/>
                    </a:lnTo>
                    <a:lnTo>
                      <a:pt x="312" y="221"/>
                    </a:lnTo>
                    <a:lnTo>
                      <a:pt x="323" y="213"/>
                    </a:lnTo>
                    <a:lnTo>
                      <a:pt x="336" y="206"/>
                    </a:lnTo>
                    <a:lnTo>
                      <a:pt x="348" y="198"/>
                    </a:lnTo>
                    <a:lnTo>
                      <a:pt x="353" y="195"/>
                    </a:lnTo>
                    <a:lnTo>
                      <a:pt x="357" y="192"/>
                    </a:lnTo>
                    <a:lnTo>
                      <a:pt x="362" y="188"/>
                    </a:lnTo>
                    <a:lnTo>
                      <a:pt x="367" y="183"/>
                    </a:lnTo>
                    <a:lnTo>
                      <a:pt x="377" y="174"/>
                    </a:lnTo>
                    <a:lnTo>
                      <a:pt x="385" y="166"/>
                    </a:lnTo>
                    <a:lnTo>
                      <a:pt x="388" y="162"/>
                    </a:lnTo>
                    <a:lnTo>
                      <a:pt x="390" y="158"/>
                    </a:lnTo>
                    <a:lnTo>
                      <a:pt x="393" y="155"/>
                    </a:lnTo>
                    <a:lnTo>
                      <a:pt x="397" y="153"/>
                    </a:lnTo>
                    <a:lnTo>
                      <a:pt x="401" y="151"/>
                    </a:lnTo>
                    <a:lnTo>
                      <a:pt x="405" y="150"/>
                    </a:lnTo>
                    <a:lnTo>
                      <a:pt x="409" y="147"/>
                    </a:lnTo>
                    <a:lnTo>
                      <a:pt x="413" y="146"/>
                    </a:lnTo>
                    <a:lnTo>
                      <a:pt x="418" y="145"/>
                    </a:lnTo>
                    <a:lnTo>
                      <a:pt x="423" y="143"/>
                    </a:lnTo>
                    <a:lnTo>
                      <a:pt x="427" y="142"/>
                    </a:lnTo>
                    <a:lnTo>
                      <a:pt x="432" y="141"/>
                    </a:lnTo>
                    <a:lnTo>
                      <a:pt x="437" y="141"/>
                    </a:lnTo>
                    <a:lnTo>
                      <a:pt x="442" y="140"/>
                    </a:lnTo>
                    <a:lnTo>
                      <a:pt x="448" y="139"/>
                    </a:lnTo>
                    <a:lnTo>
                      <a:pt x="453" y="139"/>
                    </a:lnTo>
                    <a:lnTo>
                      <a:pt x="458" y="139"/>
                    </a:lnTo>
                    <a:lnTo>
                      <a:pt x="464" y="139"/>
                    </a:lnTo>
                    <a:lnTo>
                      <a:pt x="467" y="145"/>
                    </a:lnTo>
                    <a:lnTo>
                      <a:pt x="471" y="150"/>
                    </a:lnTo>
                    <a:lnTo>
                      <a:pt x="472" y="152"/>
                    </a:lnTo>
                    <a:lnTo>
                      <a:pt x="473" y="155"/>
                    </a:lnTo>
                    <a:lnTo>
                      <a:pt x="473" y="158"/>
                    </a:lnTo>
                    <a:lnTo>
                      <a:pt x="473" y="162"/>
                    </a:lnTo>
                    <a:lnTo>
                      <a:pt x="470" y="166"/>
                    </a:lnTo>
                    <a:lnTo>
                      <a:pt x="468" y="169"/>
                    </a:lnTo>
                    <a:lnTo>
                      <a:pt x="466" y="172"/>
                    </a:lnTo>
                    <a:lnTo>
                      <a:pt x="464" y="176"/>
                    </a:lnTo>
                    <a:lnTo>
                      <a:pt x="463" y="180"/>
                    </a:lnTo>
                    <a:lnTo>
                      <a:pt x="461" y="184"/>
                    </a:lnTo>
                    <a:lnTo>
                      <a:pt x="460" y="188"/>
                    </a:lnTo>
                    <a:lnTo>
                      <a:pt x="459" y="192"/>
                    </a:lnTo>
                    <a:lnTo>
                      <a:pt x="457" y="201"/>
                    </a:lnTo>
                    <a:lnTo>
                      <a:pt x="455" y="210"/>
                    </a:lnTo>
                    <a:lnTo>
                      <a:pt x="454" y="214"/>
                    </a:lnTo>
                    <a:lnTo>
                      <a:pt x="453" y="217"/>
                    </a:lnTo>
                    <a:lnTo>
                      <a:pt x="452" y="221"/>
                    </a:lnTo>
                    <a:lnTo>
                      <a:pt x="450" y="224"/>
                    </a:lnTo>
                    <a:lnTo>
                      <a:pt x="450" y="229"/>
                    </a:lnTo>
                    <a:lnTo>
                      <a:pt x="450" y="233"/>
                    </a:lnTo>
                    <a:lnTo>
                      <a:pt x="450" y="237"/>
                    </a:lnTo>
                    <a:lnTo>
                      <a:pt x="450" y="241"/>
                    </a:lnTo>
                    <a:lnTo>
                      <a:pt x="446" y="254"/>
                    </a:lnTo>
                    <a:lnTo>
                      <a:pt x="443" y="268"/>
                    </a:lnTo>
                    <a:lnTo>
                      <a:pt x="440" y="283"/>
                    </a:lnTo>
                    <a:lnTo>
                      <a:pt x="437" y="297"/>
                    </a:lnTo>
                    <a:lnTo>
                      <a:pt x="434" y="311"/>
                    </a:lnTo>
                    <a:lnTo>
                      <a:pt x="432" y="327"/>
                    </a:lnTo>
                    <a:lnTo>
                      <a:pt x="429" y="341"/>
                    </a:lnTo>
                    <a:lnTo>
                      <a:pt x="428" y="356"/>
                    </a:lnTo>
                    <a:lnTo>
                      <a:pt x="425" y="371"/>
                    </a:lnTo>
                    <a:lnTo>
                      <a:pt x="424" y="387"/>
                    </a:lnTo>
                    <a:lnTo>
                      <a:pt x="421" y="402"/>
                    </a:lnTo>
                    <a:lnTo>
                      <a:pt x="420" y="417"/>
                    </a:lnTo>
                    <a:lnTo>
                      <a:pt x="417" y="432"/>
                    </a:lnTo>
                    <a:lnTo>
                      <a:pt x="416" y="447"/>
                    </a:lnTo>
                    <a:lnTo>
                      <a:pt x="413" y="462"/>
                    </a:lnTo>
                    <a:lnTo>
                      <a:pt x="410" y="477"/>
                    </a:lnTo>
                    <a:lnTo>
                      <a:pt x="411" y="480"/>
                    </a:lnTo>
                    <a:lnTo>
                      <a:pt x="411" y="483"/>
                    </a:lnTo>
                    <a:lnTo>
                      <a:pt x="411" y="487"/>
                    </a:lnTo>
                    <a:lnTo>
                      <a:pt x="412" y="491"/>
                    </a:lnTo>
                    <a:lnTo>
                      <a:pt x="410" y="498"/>
                    </a:lnTo>
                    <a:lnTo>
                      <a:pt x="409" y="504"/>
                    </a:lnTo>
                    <a:lnTo>
                      <a:pt x="409" y="511"/>
                    </a:lnTo>
                    <a:lnTo>
                      <a:pt x="409" y="518"/>
                    </a:lnTo>
                    <a:lnTo>
                      <a:pt x="408" y="524"/>
                    </a:lnTo>
                    <a:lnTo>
                      <a:pt x="408" y="531"/>
                    </a:lnTo>
                    <a:lnTo>
                      <a:pt x="406" y="536"/>
                    </a:lnTo>
                    <a:lnTo>
                      <a:pt x="405" y="542"/>
                    </a:lnTo>
                    <a:lnTo>
                      <a:pt x="405" y="545"/>
                    </a:lnTo>
                    <a:lnTo>
                      <a:pt x="405" y="548"/>
                    </a:lnTo>
                    <a:lnTo>
                      <a:pt x="405" y="551"/>
                    </a:lnTo>
                    <a:lnTo>
                      <a:pt x="404" y="555"/>
                    </a:lnTo>
                    <a:lnTo>
                      <a:pt x="404" y="562"/>
                    </a:lnTo>
                    <a:lnTo>
                      <a:pt x="405" y="568"/>
                    </a:lnTo>
                    <a:lnTo>
                      <a:pt x="405" y="575"/>
                    </a:lnTo>
                    <a:lnTo>
                      <a:pt x="404" y="581"/>
                    </a:lnTo>
                    <a:lnTo>
                      <a:pt x="403" y="584"/>
                    </a:lnTo>
                    <a:lnTo>
                      <a:pt x="402" y="587"/>
                    </a:lnTo>
                    <a:lnTo>
                      <a:pt x="401" y="590"/>
                    </a:lnTo>
                    <a:lnTo>
                      <a:pt x="400" y="592"/>
                    </a:lnTo>
                    <a:lnTo>
                      <a:pt x="398" y="594"/>
                    </a:lnTo>
                    <a:lnTo>
                      <a:pt x="397" y="595"/>
                    </a:lnTo>
                    <a:lnTo>
                      <a:pt x="394" y="596"/>
                    </a:lnTo>
                    <a:lnTo>
                      <a:pt x="391" y="598"/>
                    </a:lnTo>
                    <a:lnTo>
                      <a:pt x="389" y="599"/>
                    </a:lnTo>
                    <a:lnTo>
                      <a:pt x="385" y="599"/>
                    </a:lnTo>
                    <a:lnTo>
                      <a:pt x="382" y="600"/>
                    </a:lnTo>
                    <a:lnTo>
                      <a:pt x="380" y="600"/>
                    </a:lnTo>
                    <a:lnTo>
                      <a:pt x="376" y="594"/>
                    </a:lnTo>
                    <a:lnTo>
                      <a:pt x="372" y="588"/>
                    </a:lnTo>
                    <a:lnTo>
                      <a:pt x="367" y="583"/>
                    </a:lnTo>
                    <a:lnTo>
                      <a:pt x="362" y="579"/>
                    </a:lnTo>
                    <a:lnTo>
                      <a:pt x="357" y="575"/>
                    </a:lnTo>
                    <a:lnTo>
                      <a:pt x="352" y="570"/>
                    </a:lnTo>
                    <a:lnTo>
                      <a:pt x="346" y="566"/>
                    </a:lnTo>
                    <a:lnTo>
                      <a:pt x="340" y="562"/>
                    </a:lnTo>
                    <a:lnTo>
                      <a:pt x="337" y="560"/>
                    </a:lnTo>
                    <a:lnTo>
                      <a:pt x="336" y="558"/>
                    </a:lnTo>
                    <a:lnTo>
                      <a:pt x="334" y="555"/>
                    </a:lnTo>
                    <a:lnTo>
                      <a:pt x="333" y="553"/>
                    </a:lnTo>
                    <a:lnTo>
                      <a:pt x="331" y="551"/>
                    </a:lnTo>
                    <a:lnTo>
                      <a:pt x="329" y="549"/>
                    </a:lnTo>
                    <a:lnTo>
                      <a:pt x="327" y="547"/>
                    </a:lnTo>
                    <a:lnTo>
                      <a:pt x="325" y="545"/>
                    </a:lnTo>
                    <a:lnTo>
                      <a:pt x="323" y="543"/>
                    </a:lnTo>
                    <a:lnTo>
                      <a:pt x="319" y="541"/>
                    </a:lnTo>
                    <a:lnTo>
                      <a:pt x="315" y="539"/>
                    </a:lnTo>
                    <a:lnTo>
                      <a:pt x="311" y="537"/>
                    </a:lnTo>
                    <a:lnTo>
                      <a:pt x="307" y="535"/>
                    </a:lnTo>
                    <a:lnTo>
                      <a:pt x="303" y="533"/>
                    </a:lnTo>
                    <a:lnTo>
                      <a:pt x="300" y="531"/>
                    </a:lnTo>
                    <a:lnTo>
                      <a:pt x="297" y="529"/>
                    </a:lnTo>
                    <a:lnTo>
                      <a:pt x="296" y="527"/>
                    </a:lnTo>
                    <a:lnTo>
                      <a:pt x="296" y="526"/>
                    </a:lnTo>
                    <a:lnTo>
                      <a:pt x="296" y="524"/>
                    </a:lnTo>
                    <a:lnTo>
                      <a:pt x="295" y="522"/>
                    </a:lnTo>
                    <a:lnTo>
                      <a:pt x="295" y="520"/>
                    </a:lnTo>
                    <a:lnTo>
                      <a:pt x="294" y="519"/>
                    </a:lnTo>
                    <a:lnTo>
                      <a:pt x="293" y="516"/>
                    </a:lnTo>
                    <a:lnTo>
                      <a:pt x="292" y="515"/>
                    </a:lnTo>
                    <a:lnTo>
                      <a:pt x="288" y="511"/>
                    </a:lnTo>
                    <a:lnTo>
                      <a:pt x="283" y="507"/>
                    </a:lnTo>
                    <a:lnTo>
                      <a:pt x="283" y="503"/>
                    </a:lnTo>
                    <a:lnTo>
                      <a:pt x="283" y="501"/>
                    </a:lnTo>
                    <a:lnTo>
                      <a:pt x="286" y="499"/>
                    </a:lnTo>
                    <a:lnTo>
                      <a:pt x="289" y="496"/>
                    </a:lnTo>
                    <a:lnTo>
                      <a:pt x="293" y="496"/>
                    </a:lnTo>
                    <a:lnTo>
                      <a:pt x="297" y="496"/>
                    </a:lnTo>
                    <a:lnTo>
                      <a:pt x="299" y="498"/>
                    </a:lnTo>
                    <a:lnTo>
                      <a:pt x="300" y="499"/>
                    </a:lnTo>
                    <a:lnTo>
                      <a:pt x="302" y="501"/>
                    </a:lnTo>
                    <a:lnTo>
                      <a:pt x="304" y="503"/>
                    </a:lnTo>
                    <a:lnTo>
                      <a:pt x="308" y="504"/>
                    </a:lnTo>
                    <a:lnTo>
                      <a:pt x="312" y="507"/>
                    </a:lnTo>
                    <a:lnTo>
                      <a:pt x="315" y="508"/>
                    </a:lnTo>
                    <a:lnTo>
                      <a:pt x="319" y="511"/>
                    </a:lnTo>
                    <a:lnTo>
                      <a:pt x="324" y="512"/>
                    </a:lnTo>
                    <a:lnTo>
                      <a:pt x="328" y="515"/>
                    </a:lnTo>
                    <a:lnTo>
                      <a:pt x="332" y="519"/>
                    </a:lnTo>
                    <a:lnTo>
                      <a:pt x="336" y="523"/>
                    </a:lnTo>
                    <a:lnTo>
                      <a:pt x="338" y="526"/>
                    </a:lnTo>
                    <a:lnTo>
                      <a:pt x="341" y="527"/>
                    </a:lnTo>
                    <a:lnTo>
                      <a:pt x="343" y="530"/>
                    </a:lnTo>
                    <a:lnTo>
                      <a:pt x="345" y="531"/>
                    </a:lnTo>
                    <a:lnTo>
                      <a:pt x="349" y="531"/>
                    </a:lnTo>
                    <a:lnTo>
                      <a:pt x="353" y="531"/>
                    </a:lnTo>
                    <a:lnTo>
                      <a:pt x="357" y="531"/>
                    </a:lnTo>
                    <a:lnTo>
                      <a:pt x="361" y="531"/>
                    </a:lnTo>
                    <a:lnTo>
                      <a:pt x="364" y="528"/>
                    </a:lnTo>
                    <a:lnTo>
                      <a:pt x="365" y="525"/>
                    </a:lnTo>
                    <a:lnTo>
                      <a:pt x="367" y="522"/>
                    </a:lnTo>
                    <a:lnTo>
                      <a:pt x="369" y="518"/>
                    </a:lnTo>
                    <a:lnTo>
                      <a:pt x="371" y="515"/>
                    </a:lnTo>
                    <a:lnTo>
                      <a:pt x="372" y="511"/>
                    </a:lnTo>
                    <a:lnTo>
                      <a:pt x="373" y="507"/>
                    </a:lnTo>
                    <a:lnTo>
                      <a:pt x="374" y="503"/>
                    </a:lnTo>
                    <a:lnTo>
                      <a:pt x="377" y="493"/>
                    </a:lnTo>
                    <a:lnTo>
                      <a:pt x="378" y="484"/>
                    </a:lnTo>
                    <a:lnTo>
                      <a:pt x="379" y="475"/>
                    </a:lnTo>
                    <a:lnTo>
                      <a:pt x="380" y="465"/>
                    </a:lnTo>
                    <a:lnTo>
                      <a:pt x="382" y="444"/>
                    </a:lnTo>
                    <a:lnTo>
                      <a:pt x="383" y="424"/>
                    </a:lnTo>
                    <a:lnTo>
                      <a:pt x="384" y="415"/>
                    </a:lnTo>
                    <a:lnTo>
                      <a:pt x="385" y="405"/>
                    </a:lnTo>
                    <a:lnTo>
                      <a:pt x="385" y="396"/>
                    </a:lnTo>
                    <a:lnTo>
                      <a:pt x="386" y="387"/>
                    </a:lnTo>
                    <a:lnTo>
                      <a:pt x="386" y="381"/>
                    </a:lnTo>
                    <a:lnTo>
                      <a:pt x="386" y="375"/>
                    </a:lnTo>
                    <a:lnTo>
                      <a:pt x="386" y="369"/>
                    </a:lnTo>
                    <a:lnTo>
                      <a:pt x="385" y="362"/>
                    </a:lnTo>
                    <a:lnTo>
                      <a:pt x="387" y="359"/>
                    </a:lnTo>
                    <a:lnTo>
                      <a:pt x="388" y="356"/>
                    </a:lnTo>
                    <a:lnTo>
                      <a:pt x="389" y="355"/>
                    </a:lnTo>
                    <a:lnTo>
                      <a:pt x="389" y="353"/>
                    </a:lnTo>
                    <a:lnTo>
                      <a:pt x="389" y="351"/>
                    </a:lnTo>
                    <a:lnTo>
                      <a:pt x="389" y="348"/>
                    </a:lnTo>
                    <a:lnTo>
                      <a:pt x="389" y="345"/>
                    </a:lnTo>
                    <a:lnTo>
                      <a:pt x="389" y="341"/>
                    </a:lnTo>
                    <a:lnTo>
                      <a:pt x="388" y="338"/>
                    </a:lnTo>
                    <a:lnTo>
                      <a:pt x="388" y="334"/>
                    </a:lnTo>
                    <a:lnTo>
                      <a:pt x="389" y="331"/>
                    </a:lnTo>
                    <a:lnTo>
                      <a:pt x="391" y="327"/>
                    </a:lnTo>
                    <a:lnTo>
                      <a:pt x="393" y="324"/>
                    </a:lnTo>
                    <a:lnTo>
                      <a:pt x="395" y="321"/>
                    </a:lnTo>
                    <a:lnTo>
                      <a:pt x="398" y="315"/>
                    </a:lnTo>
                    <a:lnTo>
                      <a:pt x="402" y="308"/>
                    </a:lnTo>
                    <a:lnTo>
                      <a:pt x="402" y="303"/>
                    </a:lnTo>
                    <a:lnTo>
                      <a:pt x="402" y="299"/>
                    </a:lnTo>
                    <a:lnTo>
                      <a:pt x="404" y="293"/>
                    </a:lnTo>
                    <a:lnTo>
                      <a:pt x="405" y="287"/>
                    </a:lnTo>
                    <a:lnTo>
                      <a:pt x="406" y="280"/>
                    </a:lnTo>
                    <a:lnTo>
                      <a:pt x="408" y="275"/>
                    </a:lnTo>
                    <a:lnTo>
                      <a:pt x="409" y="268"/>
                    </a:lnTo>
                    <a:lnTo>
                      <a:pt x="409" y="262"/>
                    </a:lnTo>
                    <a:lnTo>
                      <a:pt x="412" y="255"/>
                    </a:lnTo>
                    <a:lnTo>
                      <a:pt x="413" y="249"/>
                    </a:lnTo>
                    <a:lnTo>
                      <a:pt x="415" y="246"/>
                    </a:lnTo>
                    <a:lnTo>
                      <a:pt x="416" y="244"/>
                    </a:lnTo>
                    <a:lnTo>
                      <a:pt x="417" y="242"/>
                    </a:lnTo>
                    <a:lnTo>
                      <a:pt x="419" y="239"/>
                    </a:lnTo>
                    <a:lnTo>
                      <a:pt x="421" y="237"/>
                    </a:lnTo>
                    <a:lnTo>
                      <a:pt x="423" y="234"/>
                    </a:lnTo>
                    <a:lnTo>
                      <a:pt x="424" y="232"/>
                    </a:lnTo>
                    <a:lnTo>
                      <a:pt x="425" y="230"/>
                    </a:lnTo>
                    <a:lnTo>
                      <a:pt x="426" y="222"/>
                    </a:lnTo>
                    <a:lnTo>
                      <a:pt x="427" y="214"/>
                    </a:lnTo>
                    <a:lnTo>
                      <a:pt x="429" y="206"/>
                    </a:lnTo>
                    <a:lnTo>
                      <a:pt x="429" y="198"/>
                    </a:lnTo>
                    <a:lnTo>
                      <a:pt x="432" y="190"/>
                    </a:lnTo>
                    <a:lnTo>
                      <a:pt x="434" y="183"/>
                    </a:lnTo>
                    <a:lnTo>
                      <a:pt x="436" y="180"/>
                    </a:lnTo>
                    <a:lnTo>
                      <a:pt x="437" y="176"/>
                    </a:lnTo>
                    <a:lnTo>
                      <a:pt x="437" y="172"/>
                    </a:lnTo>
                    <a:lnTo>
                      <a:pt x="437" y="167"/>
                    </a:lnTo>
                    <a:lnTo>
                      <a:pt x="435" y="167"/>
                    </a:lnTo>
                    <a:lnTo>
                      <a:pt x="434" y="167"/>
                    </a:lnTo>
                    <a:lnTo>
                      <a:pt x="433" y="166"/>
                    </a:lnTo>
                    <a:lnTo>
                      <a:pt x="432" y="166"/>
                    </a:lnTo>
                    <a:lnTo>
                      <a:pt x="430" y="166"/>
                    </a:lnTo>
                    <a:lnTo>
                      <a:pt x="429" y="166"/>
                    </a:lnTo>
                    <a:lnTo>
                      <a:pt x="425" y="166"/>
                    </a:lnTo>
                    <a:lnTo>
                      <a:pt x="421" y="166"/>
                    </a:lnTo>
                    <a:lnTo>
                      <a:pt x="417" y="167"/>
                    </a:lnTo>
                    <a:lnTo>
                      <a:pt x="413" y="167"/>
                    </a:lnTo>
                    <a:lnTo>
                      <a:pt x="410" y="169"/>
                    </a:lnTo>
                    <a:lnTo>
                      <a:pt x="409" y="169"/>
                    </a:lnTo>
                    <a:lnTo>
                      <a:pt x="405" y="171"/>
                    </a:lnTo>
                    <a:lnTo>
                      <a:pt x="401" y="173"/>
                    </a:lnTo>
                    <a:lnTo>
                      <a:pt x="397" y="176"/>
                    </a:lnTo>
                    <a:lnTo>
                      <a:pt x="394" y="178"/>
                    </a:lnTo>
                    <a:lnTo>
                      <a:pt x="388" y="185"/>
                    </a:lnTo>
                    <a:lnTo>
                      <a:pt x="381" y="191"/>
                    </a:lnTo>
                    <a:lnTo>
                      <a:pt x="374" y="198"/>
                    </a:lnTo>
                    <a:lnTo>
                      <a:pt x="369" y="203"/>
                    </a:lnTo>
                    <a:lnTo>
                      <a:pt x="365" y="206"/>
                    </a:lnTo>
                    <a:lnTo>
                      <a:pt x="362" y="208"/>
                    </a:lnTo>
                    <a:lnTo>
                      <a:pt x="359" y="210"/>
                    </a:lnTo>
                    <a:lnTo>
                      <a:pt x="356" y="211"/>
                    </a:lnTo>
                    <a:lnTo>
                      <a:pt x="356" y="214"/>
                    </a:lnTo>
                    <a:lnTo>
                      <a:pt x="356" y="217"/>
                    </a:lnTo>
                    <a:lnTo>
                      <a:pt x="356" y="220"/>
                    </a:lnTo>
                    <a:lnTo>
                      <a:pt x="357" y="222"/>
                    </a:lnTo>
                    <a:lnTo>
                      <a:pt x="358" y="226"/>
                    </a:lnTo>
                    <a:lnTo>
                      <a:pt x="361" y="230"/>
                    </a:lnTo>
                    <a:lnTo>
                      <a:pt x="363" y="235"/>
                    </a:lnTo>
                    <a:lnTo>
                      <a:pt x="365" y="239"/>
                    </a:lnTo>
                    <a:lnTo>
                      <a:pt x="365" y="242"/>
                    </a:lnTo>
                    <a:lnTo>
                      <a:pt x="366" y="244"/>
                    </a:lnTo>
                    <a:lnTo>
                      <a:pt x="367" y="247"/>
                    </a:lnTo>
                    <a:lnTo>
                      <a:pt x="367" y="250"/>
                    </a:lnTo>
                    <a:lnTo>
                      <a:pt x="365" y="251"/>
                    </a:lnTo>
                    <a:lnTo>
                      <a:pt x="364" y="252"/>
                    </a:lnTo>
                    <a:lnTo>
                      <a:pt x="361" y="254"/>
                    </a:lnTo>
                    <a:lnTo>
                      <a:pt x="360" y="255"/>
                    </a:lnTo>
                    <a:lnTo>
                      <a:pt x="357" y="258"/>
                    </a:lnTo>
                    <a:lnTo>
                      <a:pt x="354" y="262"/>
                    </a:lnTo>
                    <a:lnTo>
                      <a:pt x="352" y="266"/>
                    </a:lnTo>
                    <a:lnTo>
                      <a:pt x="349" y="270"/>
                    </a:lnTo>
                    <a:lnTo>
                      <a:pt x="345" y="273"/>
                    </a:lnTo>
                    <a:lnTo>
                      <a:pt x="342" y="275"/>
                    </a:lnTo>
                    <a:lnTo>
                      <a:pt x="340" y="277"/>
                    </a:lnTo>
                    <a:lnTo>
                      <a:pt x="337" y="278"/>
                    </a:lnTo>
                    <a:lnTo>
                      <a:pt x="334" y="279"/>
                    </a:lnTo>
                    <a:lnTo>
                      <a:pt x="332" y="279"/>
                    </a:lnTo>
                    <a:lnTo>
                      <a:pt x="325" y="279"/>
                    </a:lnTo>
                    <a:lnTo>
                      <a:pt x="320" y="279"/>
                    </a:lnTo>
                    <a:lnTo>
                      <a:pt x="313" y="279"/>
                    </a:lnTo>
                    <a:lnTo>
                      <a:pt x="307" y="279"/>
                    </a:lnTo>
                    <a:lnTo>
                      <a:pt x="304" y="279"/>
                    </a:lnTo>
                    <a:lnTo>
                      <a:pt x="301" y="280"/>
                    </a:lnTo>
                    <a:lnTo>
                      <a:pt x="298" y="280"/>
                    </a:lnTo>
                    <a:lnTo>
                      <a:pt x="296" y="282"/>
                    </a:lnTo>
                    <a:lnTo>
                      <a:pt x="292" y="284"/>
                    </a:lnTo>
                    <a:lnTo>
                      <a:pt x="289" y="287"/>
                    </a:lnTo>
                    <a:lnTo>
                      <a:pt x="284" y="290"/>
                    </a:lnTo>
                    <a:lnTo>
                      <a:pt x="278" y="291"/>
                    </a:lnTo>
                    <a:lnTo>
                      <a:pt x="275" y="293"/>
                    </a:lnTo>
                    <a:lnTo>
                      <a:pt x="272" y="294"/>
                    </a:lnTo>
                    <a:lnTo>
                      <a:pt x="269" y="295"/>
                    </a:lnTo>
                    <a:lnTo>
                      <a:pt x="267" y="297"/>
                    </a:lnTo>
                    <a:lnTo>
                      <a:pt x="266" y="299"/>
                    </a:lnTo>
                    <a:lnTo>
                      <a:pt x="265" y="302"/>
                    </a:lnTo>
                    <a:lnTo>
                      <a:pt x="262" y="303"/>
                    </a:lnTo>
                    <a:lnTo>
                      <a:pt x="259" y="303"/>
                    </a:lnTo>
                    <a:lnTo>
                      <a:pt x="256" y="303"/>
                    </a:lnTo>
                    <a:lnTo>
                      <a:pt x="253" y="304"/>
                    </a:lnTo>
                    <a:lnTo>
                      <a:pt x="243" y="311"/>
                    </a:lnTo>
                    <a:lnTo>
                      <a:pt x="233" y="319"/>
                    </a:lnTo>
                    <a:lnTo>
                      <a:pt x="228" y="323"/>
                    </a:lnTo>
                    <a:lnTo>
                      <a:pt x="224" y="327"/>
                    </a:lnTo>
                    <a:lnTo>
                      <a:pt x="219" y="331"/>
                    </a:lnTo>
                    <a:lnTo>
                      <a:pt x="215" y="336"/>
                    </a:lnTo>
                    <a:lnTo>
                      <a:pt x="208" y="331"/>
                    </a:lnTo>
                    <a:lnTo>
                      <a:pt x="200" y="327"/>
                    </a:lnTo>
                    <a:lnTo>
                      <a:pt x="196" y="325"/>
                    </a:lnTo>
                    <a:lnTo>
                      <a:pt x="192" y="323"/>
                    </a:lnTo>
                    <a:lnTo>
                      <a:pt x="189" y="323"/>
                    </a:lnTo>
                    <a:lnTo>
                      <a:pt x="187" y="323"/>
                    </a:lnTo>
                    <a:lnTo>
                      <a:pt x="184" y="323"/>
                    </a:lnTo>
                    <a:lnTo>
                      <a:pt x="181" y="323"/>
                    </a:lnTo>
                    <a:lnTo>
                      <a:pt x="180" y="324"/>
                    </a:lnTo>
                    <a:lnTo>
                      <a:pt x="179" y="327"/>
                    </a:lnTo>
                    <a:lnTo>
                      <a:pt x="176" y="329"/>
                    </a:lnTo>
                    <a:lnTo>
                      <a:pt x="174" y="332"/>
                    </a:lnTo>
                    <a:lnTo>
                      <a:pt x="169" y="338"/>
                    </a:lnTo>
                    <a:lnTo>
                      <a:pt x="164" y="343"/>
                    </a:lnTo>
                    <a:lnTo>
                      <a:pt x="157" y="348"/>
                    </a:lnTo>
                    <a:lnTo>
                      <a:pt x="151" y="353"/>
                    </a:lnTo>
                    <a:lnTo>
                      <a:pt x="148" y="355"/>
                    </a:lnTo>
                    <a:lnTo>
                      <a:pt x="146" y="357"/>
                    </a:lnTo>
                    <a:lnTo>
                      <a:pt x="143" y="358"/>
                    </a:lnTo>
                    <a:lnTo>
                      <a:pt x="141" y="359"/>
                    </a:lnTo>
                    <a:lnTo>
                      <a:pt x="140" y="360"/>
                    </a:lnTo>
                    <a:lnTo>
                      <a:pt x="138" y="360"/>
                    </a:lnTo>
                    <a:lnTo>
                      <a:pt x="137" y="359"/>
                    </a:lnTo>
                    <a:lnTo>
                      <a:pt x="136" y="359"/>
                    </a:lnTo>
                    <a:lnTo>
                      <a:pt x="134" y="358"/>
                    </a:lnTo>
                    <a:lnTo>
                      <a:pt x="132" y="357"/>
                    </a:lnTo>
                    <a:lnTo>
                      <a:pt x="129" y="356"/>
                    </a:lnTo>
                    <a:lnTo>
                      <a:pt x="126" y="356"/>
                    </a:lnTo>
                    <a:lnTo>
                      <a:pt x="124" y="356"/>
                    </a:lnTo>
                    <a:lnTo>
                      <a:pt x="121" y="356"/>
                    </a:lnTo>
                    <a:lnTo>
                      <a:pt x="117" y="356"/>
                    </a:lnTo>
                    <a:lnTo>
                      <a:pt x="114" y="356"/>
                    </a:lnTo>
                    <a:lnTo>
                      <a:pt x="113" y="356"/>
                    </a:lnTo>
                    <a:lnTo>
                      <a:pt x="112" y="356"/>
                    </a:lnTo>
                    <a:lnTo>
                      <a:pt x="110" y="356"/>
                    </a:lnTo>
                    <a:lnTo>
                      <a:pt x="108" y="355"/>
                    </a:lnTo>
                    <a:lnTo>
                      <a:pt x="107" y="354"/>
                    </a:lnTo>
                    <a:lnTo>
                      <a:pt x="105" y="352"/>
                    </a:lnTo>
                    <a:lnTo>
                      <a:pt x="103" y="351"/>
                    </a:lnTo>
                    <a:lnTo>
                      <a:pt x="100" y="347"/>
                    </a:lnTo>
                    <a:lnTo>
                      <a:pt x="98" y="346"/>
                    </a:lnTo>
                    <a:lnTo>
                      <a:pt x="97" y="345"/>
                    </a:lnTo>
                    <a:lnTo>
                      <a:pt x="96" y="345"/>
                    </a:lnTo>
                    <a:lnTo>
                      <a:pt x="96" y="343"/>
                    </a:lnTo>
                    <a:lnTo>
                      <a:pt x="96" y="343"/>
                    </a:lnTo>
                    <a:lnTo>
                      <a:pt x="96" y="340"/>
                    </a:lnTo>
                    <a:lnTo>
                      <a:pt x="98" y="339"/>
                    </a:lnTo>
                    <a:lnTo>
                      <a:pt x="101" y="336"/>
                    </a:lnTo>
                    <a:lnTo>
                      <a:pt x="104" y="334"/>
                    </a:lnTo>
                    <a:lnTo>
                      <a:pt x="107" y="331"/>
                    </a:lnTo>
                    <a:lnTo>
                      <a:pt x="111" y="330"/>
                    </a:lnTo>
                    <a:lnTo>
                      <a:pt x="115" y="328"/>
                    </a:lnTo>
                    <a:lnTo>
                      <a:pt x="119" y="327"/>
                    </a:lnTo>
                    <a:lnTo>
                      <a:pt x="122" y="325"/>
                    </a:lnTo>
                    <a:lnTo>
                      <a:pt x="131" y="323"/>
                    </a:lnTo>
                    <a:lnTo>
                      <a:pt x="138" y="320"/>
                    </a:lnTo>
                    <a:lnTo>
                      <a:pt x="141" y="319"/>
                    </a:lnTo>
                    <a:lnTo>
                      <a:pt x="144" y="319"/>
                    </a:lnTo>
                    <a:lnTo>
                      <a:pt x="148" y="318"/>
                    </a:lnTo>
                    <a:lnTo>
                      <a:pt x="152" y="318"/>
                    </a:lnTo>
                    <a:lnTo>
                      <a:pt x="155" y="317"/>
                    </a:lnTo>
                    <a:lnTo>
                      <a:pt x="158" y="316"/>
                    </a:lnTo>
                    <a:lnTo>
                      <a:pt x="160" y="315"/>
                    </a:lnTo>
                    <a:lnTo>
                      <a:pt x="160" y="315"/>
                    </a:lnTo>
                    <a:lnTo>
                      <a:pt x="162" y="315"/>
                    </a:lnTo>
                    <a:lnTo>
                      <a:pt x="163" y="314"/>
                    </a:lnTo>
                    <a:lnTo>
                      <a:pt x="165" y="311"/>
                    </a:lnTo>
                    <a:lnTo>
                      <a:pt x="166" y="309"/>
                    </a:lnTo>
                    <a:lnTo>
                      <a:pt x="167" y="307"/>
                    </a:lnTo>
                    <a:lnTo>
                      <a:pt x="167" y="304"/>
                    </a:lnTo>
                    <a:lnTo>
                      <a:pt x="167" y="303"/>
                    </a:lnTo>
                    <a:lnTo>
                      <a:pt x="167" y="299"/>
                    </a:lnTo>
                    <a:lnTo>
                      <a:pt x="167" y="297"/>
                    </a:lnTo>
                    <a:lnTo>
                      <a:pt x="166" y="295"/>
                    </a:lnTo>
                    <a:lnTo>
                      <a:pt x="165" y="288"/>
                    </a:lnTo>
                    <a:lnTo>
                      <a:pt x="164" y="283"/>
                    </a:lnTo>
                    <a:lnTo>
                      <a:pt x="164" y="279"/>
                    </a:lnTo>
                    <a:lnTo>
                      <a:pt x="164" y="276"/>
                    </a:lnTo>
                    <a:lnTo>
                      <a:pt x="164" y="274"/>
                    </a:lnTo>
                    <a:lnTo>
                      <a:pt x="165" y="270"/>
                    </a:lnTo>
                    <a:lnTo>
                      <a:pt x="168" y="263"/>
                    </a:lnTo>
                    <a:lnTo>
                      <a:pt x="172" y="254"/>
                    </a:lnTo>
                    <a:lnTo>
                      <a:pt x="176" y="246"/>
                    </a:lnTo>
                    <a:lnTo>
                      <a:pt x="180" y="238"/>
                    </a:lnTo>
                    <a:lnTo>
                      <a:pt x="184" y="230"/>
                    </a:lnTo>
                    <a:lnTo>
                      <a:pt x="188" y="221"/>
                    </a:lnTo>
                    <a:lnTo>
                      <a:pt x="189" y="217"/>
                    </a:lnTo>
                    <a:lnTo>
                      <a:pt x="190" y="214"/>
                    </a:lnTo>
                    <a:lnTo>
                      <a:pt x="191" y="210"/>
                    </a:lnTo>
                    <a:lnTo>
                      <a:pt x="191" y="206"/>
                    </a:lnTo>
                    <a:lnTo>
                      <a:pt x="188" y="205"/>
                    </a:lnTo>
                    <a:lnTo>
                      <a:pt x="184" y="203"/>
                    </a:lnTo>
                    <a:lnTo>
                      <a:pt x="182" y="201"/>
                    </a:lnTo>
                    <a:lnTo>
                      <a:pt x="179" y="200"/>
                    </a:lnTo>
                    <a:lnTo>
                      <a:pt x="178" y="199"/>
                    </a:lnTo>
                    <a:lnTo>
                      <a:pt x="176" y="199"/>
                    </a:lnTo>
                    <a:lnTo>
                      <a:pt x="175" y="199"/>
                    </a:lnTo>
                    <a:lnTo>
                      <a:pt x="174" y="199"/>
                    </a:lnTo>
                    <a:lnTo>
                      <a:pt x="172" y="200"/>
                    </a:lnTo>
                    <a:lnTo>
                      <a:pt x="169" y="201"/>
                    </a:lnTo>
                    <a:lnTo>
                      <a:pt x="166" y="204"/>
                    </a:lnTo>
                    <a:lnTo>
                      <a:pt x="163" y="206"/>
                    </a:lnTo>
                    <a:lnTo>
                      <a:pt x="159" y="206"/>
                    </a:lnTo>
                    <a:lnTo>
                      <a:pt x="155" y="207"/>
                    </a:lnTo>
                    <a:lnTo>
                      <a:pt x="151" y="208"/>
                    </a:lnTo>
                    <a:lnTo>
                      <a:pt x="147" y="209"/>
                    </a:lnTo>
                    <a:lnTo>
                      <a:pt x="144" y="212"/>
                    </a:lnTo>
                    <a:lnTo>
                      <a:pt x="142" y="216"/>
                    </a:lnTo>
                    <a:lnTo>
                      <a:pt x="140" y="217"/>
                    </a:lnTo>
                    <a:lnTo>
                      <a:pt x="139" y="217"/>
                    </a:lnTo>
                    <a:lnTo>
                      <a:pt x="138" y="217"/>
                    </a:lnTo>
                    <a:lnTo>
                      <a:pt x="136" y="217"/>
                    </a:lnTo>
                    <a:lnTo>
                      <a:pt x="135" y="217"/>
                    </a:lnTo>
                    <a:lnTo>
                      <a:pt x="133" y="217"/>
                    </a:lnTo>
                    <a:lnTo>
                      <a:pt x="132" y="217"/>
                    </a:lnTo>
                    <a:lnTo>
                      <a:pt x="130" y="218"/>
                    </a:lnTo>
                    <a:lnTo>
                      <a:pt x="115" y="229"/>
                    </a:lnTo>
                    <a:lnTo>
                      <a:pt x="106" y="235"/>
                    </a:lnTo>
                    <a:lnTo>
                      <a:pt x="101" y="238"/>
                    </a:lnTo>
                    <a:lnTo>
                      <a:pt x="100" y="239"/>
                    </a:lnTo>
                    <a:lnTo>
                      <a:pt x="96" y="241"/>
                    </a:lnTo>
                    <a:lnTo>
                      <a:pt x="92" y="243"/>
                    </a:lnTo>
                    <a:lnTo>
                      <a:pt x="90" y="243"/>
                    </a:lnTo>
                    <a:lnTo>
                      <a:pt x="87" y="246"/>
                    </a:lnTo>
                    <a:lnTo>
                      <a:pt x="83" y="248"/>
                    </a:lnTo>
                    <a:lnTo>
                      <a:pt x="79" y="250"/>
                    </a:lnTo>
                    <a:lnTo>
                      <a:pt x="80" y="250"/>
                    </a:lnTo>
                    <a:lnTo>
                      <a:pt x="80" y="250"/>
                    </a:lnTo>
                    <a:lnTo>
                      <a:pt x="80" y="251"/>
                    </a:lnTo>
                    <a:lnTo>
                      <a:pt x="79" y="251"/>
                    </a:lnTo>
                    <a:lnTo>
                      <a:pt x="78" y="252"/>
                    </a:lnTo>
                    <a:lnTo>
                      <a:pt x="77" y="253"/>
                    </a:lnTo>
                    <a:lnTo>
                      <a:pt x="76" y="254"/>
                    </a:lnTo>
                    <a:lnTo>
                      <a:pt x="75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69" y="255"/>
                    </a:lnTo>
                    <a:lnTo>
                      <a:pt x="64" y="257"/>
                    </a:lnTo>
                    <a:lnTo>
                      <a:pt x="63" y="257"/>
                    </a:lnTo>
                    <a:lnTo>
                      <a:pt x="58" y="257"/>
                    </a:lnTo>
                    <a:lnTo>
                      <a:pt x="53" y="258"/>
                    </a:lnTo>
                    <a:lnTo>
                      <a:pt x="52" y="257"/>
                    </a:lnTo>
                    <a:lnTo>
                      <a:pt x="50" y="257"/>
                    </a:lnTo>
                    <a:lnTo>
                      <a:pt x="48" y="256"/>
                    </a:lnTo>
                    <a:lnTo>
                      <a:pt x="46" y="255"/>
                    </a:lnTo>
                    <a:lnTo>
                      <a:pt x="44" y="254"/>
                    </a:lnTo>
                    <a:lnTo>
                      <a:pt x="42" y="252"/>
                    </a:lnTo>
                    <a:lnTo>
                      <a:pt x="40" y="2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ṣḷïḍe">
                <a:extLst>
                  <a:ext uri="{FF2B5EF4-FFF2-40B4-BE49-F238E27FC236}">
                    <a16:creationId xmlns:a16="http://schemas.microsoft.com/office/drawing/2014/main" id="{9147B726-38C6-5441-9902-A6BFBFD23AE2}"/>
                  </a:ext>
                </a:extLst>
              </p:cNvPr>
              <p:cNvSpPr/>
              <p:nvPr/>
            </p:nvSpPr>
            <p:spPr bwMode="auto">
              <a:xfrm>
                <a:off x="5662613" y="3254376"/>
                <a:ext cx="147638" cy="69850"/>
              </a:xfrm>
              <a:custGeom>
                <a:avLst/>
                <a:gdLst>
                  <a:gd name="T0" fmla="*/ 68 w 93"/>
                  <a:gd name="T1" fmla="*/ 0 h 44"/>
                  <a:gd name="T2" fmla="*/ 70 w 93"/>
                  <a:gd name="T3" fmla="*/ 0 h 44"/>
                  <a:gd name="T4" fmla="*/ 72 w 93"/>
                  <a:gd name="T5" fmla="*/ 0 h 44"/>
                  <a:gd name="T6" fmla="*/ 75 w 93"/>
                  <a:gd name="T7" fmla="*/ 1 h 44"/>
                  <a:gd name="T8" fmla="*/ 76 w 93"/>
                  <a:gd name="T9" fmla="*/ 1 h 44"/>
                  <a:gd name="T10" fmla="*/ 79 w 93"/>
                  <a:gd name="T11" fmla="*/ 3 h 44"/>
                  <a:gd name="T12" fmla="*/ 81 w 93"/>
                  <a:gd name="T13" fmla="*/ 4 h 44"/>
                  <a:gd name="T14" fmla="*/ 83 w 93"/>
                  <a:gd name="T15" fmla="*/ 5 h 44"/>
                  <a:gd name="T16" fmla="*/ 85 w 93"/>
                  <a:gd name="T17" fmla="*/ 7 h 44"/>
                  <a:gd name="T18" fmla="*/ 87 w 93"/>
                  <a:gd name="T19" fmla="*/ 8 h 44"/>
                  <a:gd name="T20" fmla="*/ 88 w 93"/>
                  <a:gd name="T21" fmla="*/ 10 h 44"/>
                  <a:gd name="T22" fmla="*/ 89 w 93"/>
                  <a:gd name="T23" fmla="*/ 12 h 44"/>
                  <a:gd name="T24" fmla="*/ 91 w 93"/>
                  <a:gd name="T25" fmla="*/ 14 h 44"/>
                  <a:gd name="T26" fmla="*/ 92 w 93"/>
                  <a:gd name="T27" fmla="*/ 16 h 44"/>
                  <a:gd name="T28" fmla="*/ 93 w 93"/>
                  <a:gd name="T29" fmla="*/ 18 h 44"/>
                  <a:gd name="T30" fmla="*/ 93 w 93"/>
                  <a:gd name="T31" fmla="*/ 20 h 44"/>
                  <a:gd name="T32" fmla="*/ 93 w 93"/>
                  <a:gd name="T33" fmla="*/ 22 h 44"/>
                  <a:gd name="T34" fmla="*/ 91 w 93"/>
                  <a:gd name="T35" fmla="*/ 25 h 44"/>
                  <a:gd name="T36" fmla="*/ 88 w 93"/>
                  <a:gd name="T37" fmla="*/ 30 h 44"/>
                  <a:gd name="T38" fmla="*/ 86 w 93"/>
                  <a:gd name="T39" fmla="*/ 32 h 44"/>
                  <a:gd name="T40" fmla="*/ 84 w 93"/>
                  <a:gd name="T41" fmla="*/ 33 h 44"/>
                  <a:gd name="T42" fmla="*/ 83 w 93"/>
                  <a:gd name="T43" fmla="*/ 35 h 44"/>
                  <a:gd name="T44" fmla="*/ 81 w 93"/>
                  <a:gd name="T45" fmla="*/ 36 h 44"/>
                  <a:gd name="T46" fmla="*/ 78 w 93"/>
                  <a:gd name="T47" fmla="*/ 38 h 44"/>
                  <a:gd name="T48" fmla="*/ 72 w 93"/>
                  <a:gd name="T49" fmla="*/ 39 h 44"/>
                  <a:gd name="T50" fmla="*/ 65 w 93"/>
                  <a:gd name="T51" fmla="*/ 40 h 44"/>
                  <a:gd name="T52" fmla="*/ 57 w 93"/>
                  <a:gd name="T53" fmla="*/ 42 h 44"/>
                  <a:gd name="T54" fmla="*/ 49 w 93"/>
                  <a:gd name="T55" fmla="*/ 43 h 44"/>
                  <a:gd name="T56" fmla="*/ 42 w 93"/>
                  <a:gd name="T57" fmla="*/ 44 h 44"/>
                  <a:gd name="T58" fmla="*/ 37 w 93"/>
                  <a:gd name="T59" fmla="*/ 44 h 44"/>
                  <a:gd name="T60" fmla="*/ 35 w 93"/>
                  <a:gd name="T61" fmla="*/ 44 h 44"/>
                  <a:gd name="T62" fmla="*/ 31 w 93"/>
                  <a:gd name="T63" fmla="*/ 39 h 44"/>
                  <a:gd name="T64" fmla="*/ 28 w 93"/>
                  <a:gd name="T65" fmla="*/ 34 h 44"/>
                  <a:gd name="T66" fmla="*/ 23 w 93"/>
                  <a:gd name="T67" fmla="*/ 32 h 44"/>
                  <a:gd name="T68" fmla="*/ 18 w 93"/>
                  <a:gd name="T69" fmla="*/ 30 h 44"/>
                  <a:gd name="T70" fmla="*/ 14 w 93"/>
                  <a:gd name="T71" fmla="*/ 29 h 44"/>
                  <a:gd name="T72" fmla="*/ 10 w 93"/>
                  <a:gd name="T73" fmla="*/ 28 h 44"/>
                  <a:gd name="T74" fmla="*/ 8 w 93"/>
                  <a:gd name="T75" fmla="*/ 27 h 44"/>
                  <a:gd name="T76" fmla="*/ 6 w 93"/>
                  <a:gd name="T77" fmla="*/ 25 h 44"/>
                  <a:gd name="T78" fmla="*/ 5 w 93"/>
                  <a:gd name="T79" fmla="*/ 24 h 44"/>
                  <a:gd name="T80" fmla="*/ 4 w 93"/>
                  <a:gd name="T81" fmla="*/ 22 h 44"/>
                  <a:gd name="T82" fmla="*/ 2 w 93"/>
                  <a:gd name="T83" fmla="*/ 20 h 44"/>
                  <a:gd name="T84" fmla="*/ 1 w 93"/>
                  <a:gd name="T85" fmla="*/ 17 h 44"/>
                  <a:gd name="T86" fmla="*/ 0 w 93"/>
                  <a:gd name="T87" fmla="*/ 15 h 44"/>
                  <a:gd name="T88" fmla="*/ 0 w 93"/>
                  <a:gd name="T89" fmla="*/ 11 h 44"/>
                  <a:gd name="T90" fmla="*/ 4 w 93"/>
                  <a:gd name="T91" fmla="*/ 9 h 44"/>
                  <a:gd name="T92" fmla="*/ 8 w 93"/>
                  <a:gd name="T93" fmla="*/ 8 h 44"/>
                  <a:gd name="T94" fmla="*/ 12 w 93"/>
                  <a:gd name="T95" fmla="*/ 7 h 44"/>
                  <a:gd name="T96" fmla="*/ 17 w 93"/>
                  <a:gd name="T97" fmla="*/ 7 h 44"/>
                  <a:gd name="T98" fmla="*/ 28 w 93"/>
                  <a:gd name="T99" fmla="*/ 6 h 44"/>
                  <a:gd name="T100" fmla="*/ 39 w 93"/>
                  <a:gd name="T101" fmla="*/ 6 h 44"/>
                  <a:gd name="T102" fmla="*/ 40 w 93"/>
                  <a:gd name="T103" fmla="*/ 5 h 44"/>
                  <a:gd name="T104" fmla="*/ 41 w 93"/>
                  <a:gd name="T105" fmla="*/ 4 h 44"/>
                  <a:gd name="T106" fmla="*/ 43 w 93"/>
                  <a:gd name="T107" fmla="*/ 3 h 44"/>
                  <a:gd name="T108" fmla="*/ 45 w 93"/>
                  <a:gd name="T109" fmla="*/ 3 h 44"/>
                  <a:gd name="T110" fmla="*/ 48 w 93"/>
                  <a:gd name="T111" fmla="*/ 2 h 44"/>
                  <a:gd name="T112" fmla="*/ 53 w 93"/>
                  <a:gd name="T113" fmla="*/ 2 h 44"/>
                  <a:gd name="T114" fmla="*/ 58 w 93"/>
                  <a:gd name="T115" fmla="*/ 3 h 44"/>
                  <a:gd name="T116" fmla="*/ 62 w 93"/>
                  <a:gd name="T117" fmla="*/ 2 h 44"/>
                  <a:gd name="T118" fmla="*/ 64 w 93"/>
                  <a:gd name="T119" fmla="*/ 2 h 44"/>
                  <a:gd name="T120" fmla="*/ 65 w 93"/>
                  <a:gd name="T121" fmla="*/ 1 h 44"/>
                  <a:gd name="T122" fmla="*/ 67 w 93"/>
                  <a:gd name="T123" fmla="*/ 0 h 44"/>
                  <a:gd name="T124" fmla="*/ 68 w 93"/>
                  <a:gd name="T12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3" h="44">
                    <a:moveTo>
                      <a:pt x="68" y="0"/>
                    </a:moveTo>
                    <a:lnTo>
                      <a:pt x="70" y="0"/>
                    </a:lnTo>
                    <a:lnTo>
                      <a:pt x="72" y="0"/>
                    </a:lnTo>
                    <a:lnTo>
                      <a:pt x="75" y="1"/>
                    </a:lnTo>
                    <a:lnTo>
                      <a:pt x="76" y="1"/>
                    </a:lnTo>
                    <a:lnTo>
                      <a:pt x="79" y="3"/>
                    </a:lnTo>
                    <a:lnTo>
                      <a:pt x="81" y="4"/>
                    </a:lnTo>
                    <a:lnTo>
                      <a:pt x="83" y="5"/>
                    </a:lnTo>
                    <a:lnTo>
                      <a:pt x="85" y="7"/>
                    </a:lnTo>
                    <a:lnTo>
                      <a:pt x="87" y="8"/>
                    </a:lnTo>
                    <a:lnTo>
                      <a:pt x="88" y="10"/>
                    </a:lnTo>
                    <a:lnTo>
                      <a:pt x="89" y="12"/>
                    </a:lnTo>
                    <a:lnTo>
                      <a:pt x="91" y="14"/>
                    </a:lnTo>
                    <a:lnTo>
                      <a:pt x="92" y="16"/>
                    </a:lnTo>
                    <a:lnTo>
                      <a:pt x="93" y="18"/>
                    </a:lnTo>
                    <a:lnTo>
                      <a:pt x="93" y="20"/>
                    </a:lnTo>
                    <a:lnTo>
                      <a:pt x="93" y="22"/>
                    </a:lnTo>
                    <a:lnTo>
                      <a:pt x="91" y="25"/>
                    </a:lnTo>
                    <a:lnTo>
                      <a:pt x="88" y="30"/>
                    </a:lnTo>
                    <a:lnTo>
                      <a:pt x="86" y="32"/>
                    </a:lnTo>
                    <a:lnTo>
                      <a:pt x="84" y="33"/>
                    </a:lnTo>
                    <a:lnTo>
                      <a:pt x="83" y="35"/>
                    </a:lnTo>
                    <a:lnTo>
                      <a:pt x="81" y="36"/>
                    </a:lnTo>
                    <a:lnTo>
                      <a:pt x="78" y="38"/>
                    </a:lnTo>
                    <a:lnTo>
                      <a:pt x="72" y="39"/>
                    </a:lnTo>
                    <a:lnTo>
                      <a:pt x="65" y="40"/>
                    </a:lnTo>
                    <a:lnTo>
                      <a:pt x="57" y="42"/>
                    </a:lnTo>
                    <a:lnTo>
                      <a:pt x="49" y="43"/>
                    </a:lnTo>
                    <a:lnTo>
                      <a:pt x="42" y="44"/>
                    </a:lnTo>
                    <a:lnTo>
                      <a:pt x="37" y="44"/>
                    </a:lnTo>
                    <a:lnTo>
                      <a:pt x="35" y="44"/>
                    </a:lnTo>
                    <a:lnTo>
                      <a:pt x="31" y="39"/>
                    </a:lnTo>
                    <a:lnTo>
                      <a:pt x="28" y="34"/>
                    </a:lnTo>
                    <a:lnTo>
                      <a:pt x="23" y="32"/>
                    </a:lnTo>
                    <a:lnTo>
                      <a:pt x="18" y="30"/>
                    </a:lnTo>
                    <a:lnTo>
                      <a:pt x="14" y="29"/>
                    </a:lnTo>
                    <a:lnTo>
                      <a:pt x="10" y="28"/>
                    </a:lnTo>
                    <a:lnTo>
                      <a:pt x="8" y="27"/>
                    </a:lnTo>
                    <a:lnTo>
                      <a:pt x="6" y="25"/>
                    </a:lnTo>
                    <a:lnTo>
                      <a:pt x="5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1" y="17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2" y="7"/>
                    </a:lnTo>
                    <a:lnTo>
                      <a:pt x="17" y="7"/>
                    </a:lnTo>
                    <a:lnTo>
                      <a:pt x="28" y="6"/>
                    </a:lnTo>
                    <a:lnTo>
                      <a:pt x="39" y="6"/>
                    </a:lnTo>
                    <a:lnTo>
                      <a:pt x="40" y="5"/>
                    </a:lnTo>
                    <a:lnTo>
                      <a:pt x="41" y="4"/>
                    </a:lnTo>
                    <a:lnTo>
                      <a:pt x="43" y="3"/>
                    </a:lnTo>
                    <a:lnTo>
                      <a:pt x="45" y="3"/>
                    </a:lnTo>
                    <a:lnTo>
                      <a:pt x="48" y="2"/>
                    </a:lnTo>
                    <a:lnTo>
                      <a:pt x="53" y="2"/>
                    </a:lnTo>
                    <a:lnTo>
                      <a:pt x="58" y="3"/>
                    </a:lnTo>
                    <a:lnTo>
                      <a:pt x="62" y="2"/>
                    </a:lnTo>
                    <a:lnTo>
                      <a:pt x="64" y="2"/>
                    </a:lnTo>
                    <a:lnTo>
                      <a:pt x="65" y="1"/>
                    </a:lnTo>
                    <a:lnTo>
                      <a:pt x="67" y="0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Sļiḍè">
                <a:extLst>
                  <a:ext uri="{FF2B5EF4-FFF2-40B4-BE49-F238E27FC236}">
                    <a16:creationId xmlns:a16="http://schemas.microsoft.com/office/drawing/2014/main" id="{BB4D5830-3291-EB4E-9051-C2DD20A044B2}"/>
                  </a:ext>
                </a:extLst>
              </p:cNvPr>
              <p:cNvSpPr/>
              <p:nvPr/>
            </p:nvSpPr>
            <p:spPr bwMode="auto">
              <a:xfrm>
                <a:off x="5418138" y="3278188"/>
                <a:ext cx="92075" cy="284163"/>
              </a:xfrm>
              <a:custGeom>
                <a:avLst/>
                <a:gdLst>
                  <a:gd name="T0" fmla="*/ 28 w 58"/>
                  <a:gd name="T1" fmla="*/ 1 h 179"/>
                  <a:gd name="T2" fmla="*/ 31 w 58"/>
                  <a:gd name="T3" fmla="*/ 2 h 179"/>
                  <a:gd name="T4" fmla="*/ 33 w 58"/>
                  <a:gd name="T5" fmla="*/ 6 h 179"/>
                  <a:gd name="T6" fmla="*/ 38 w 58"/>
                  <a:gd name="T7" fmla="*/ 14 h 179"/>
                  <a:gd name="T8" fmla="*/ 43 w 58"/>
                  <a:gd name="T9" fmla="*/ 22 h 179"/>
                  <a:gd name="T10" fmla="*/ 46 w 58"/>
                  <a:gd name="T11" fmla="*/ 29 h 179"/>
                  <a:gd name="T12" fmla="*/ 47 w 58"/>
                  <a:gd name="T13" fmla="*/ 40 h 179"/>
                  <a:gd name="T14" fmla="*/ 49 w 58"/>
                  <a:gd name="T15" fmla="*/ 49 h 179"/>
                  <a:gd name="T16" fmla="*/ 49 w 58"/>
                  <a:gd name="T17" fmla="*/ 55 h 179"/>
                  <a:gd name="T18" fmla="*/ 51 w 58"/>
                  <a:gd name="T19" fmla="*/ 65 h 179"/>
                  <a:gd name="T20" fmla="*/ 55 w 58"/>
                  <a:gd name="T21" fmla="*/ 79 h 179"/>
                  <a:gd name="T22" fmla="*/ 58 w 58"/>
                  <a:gd name="T23" fmla="*/ 96 h 179"/>
                  <a:gd name="T24" fmla="*/ 58 w 58"/>
                  <a:gd name="T25" fmla="*/ 113 h 179"/>
                  <a:gd name="T26" fmla="*/ 57 w 58"/>
                  <a:gd name="T27" fmla="*/ 131 h 179"/>
                  <a:gd name="T28" fmla="*/ 54 w 58"/>
                  <a:gd name="T29" fmla="*/ 148 h 179"/>
                  <a:gd name="T30" fmla="*/ 50 w 58"/>
                  <a:gd name="T31" fmla="*/ 159 h 179"/>
                  <a:gd name="T32" fmla="*/ 46 w 58"/>
                  <a:gd name="T33" fmla="*/ 166 h 179"/>
                  <a:gd name="T34" fmla="*/ 42 w 58"/>
                  <a:gd name="T35" fmla="*/ 172 h 179"/>
                  <a:gd name="T36" fmla="*/ 38 w 58"/>
                  <a:gd name="T37" fmla="*/ 177 h 179"/>
                  <a:gd name="T38" fmla="*/ 33 w 58"/>
                  <a:gd name="T39" fmla="*/ 179 h 179"/>
                  <a:gd name="T40" fmla="*/ 27 w 58"/>
                  <a:gd name="T41" fmla="*/ 179 h 179"/>
                  <a:gd name="T42" fmla="*/ 22 w 58"/>
                  <a:gd name="T43" fmla="*/ 176 h 179"/>
                  <a:gd name="T44" fmla="*/ 16 w 58"/>
                  <a:gd name="T45" fmla="*/ 170 h 179"/>
                  <a:gd name="T46" fmla="*/ 10 w 58"/>
                  <a:gd name="T47" fmla="*/ 165 h 179"/>
                  <a:gd name="T48" fmla="*/ 5 w 58"/>
                  <a:gd name="T49" fmla="*/ 159 h 179"/>
                  <a:gd name="T50" fmla="*/ 2 w 58"/>
                  <a:gd name="T51" fmla="*/ 154 h 179"/>
                  <a:gd name="T52" fmla="*/ 1 w 58"/>
                  <a:gd name="T53" fmla="*/ 151 h 179"/>
                  <a:gd name="T54" fmla="*/ 0 w 58"/>
                  <a:gd name="T55" fmla="*/ 144 h 179"/>
                  <a:gd name="T56" fmla="*/ 2 w 58"/>
                  <a:gd name="T57" fmla="*/ 131 h 179"/>
                  <a:gd name="T58" fmla="*/ 4 w 58"/>
                  <a:gd name="T59" fmla="*/ 117 h 179"/>
                  <a:gd name="T60" fmla="*/ 10 w 58"/>
                  <a:gd name="T61" fmla="*/ 96 h 179"/>
                  <a:gd name="T62" fmla="*/ 17 w 58"/>
                  <a:gd name="T63" fmla="*/ 72 h 179"/>
                  <a:gd name="T64" fmla="*/ 20 w 58"/>
                  <a:gd name="T65" fmla="*/ 61 h 179"/>
                  <a:gd name="T66" fmla="*/ 21 w 58"/>
                  <a:gd name="T67" fmla="*/ 53 h 179"/>
                  <a:gd name="T68" fmla="*/ 19 w 58"/>
                  <a:gd name="T69" fmla="*/ 39 h 179"/>
                  <a:gd name="T70" fmla="*/ 18 w 58"/>
                  <a:gd name="T71" fmla="*/ 25 h 179"/>
                  <a:gd name="T72" fmla="*/ 17 w 58"/>
                  <a:gd name="T73" fmla="*/ 17 h 179"/>
                  <a:gd name="T74" fmla="*/ 18 w 58"/>
                  <a:gd name="T75" fmla="*/ 9 h 179"/>
                  <a:gd name="T76" fmla="*/ 18 w 58"/>
                  <a:gd name="T77" fmla="*/ 5 h 179"/>
                  <a:gd name="T78" fmla="*/ 20 w 58"/>
                  <a:gd name="T79" fmla="*/ 3 h 179"/>
                  <a:gd name="T80" fmla="*/ 22 w 58"/>
                  <a:gd name="T81" fmla="*/ 1 h 179"/>
                  <a:gd name="T82" fmla="*/ 24 w 58"/>
                  <a:gd name="T83" fmla="*/ 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179">
                    <a:moveTo>
                      <a:pt x="26" y="0"/>
                    </a:moveTo>
                    <a:lnTo>
                      <a:pt x="28" y="1"/>
                    </a:lnTo>
                    <a:lnTo>
                      <a:pt x="30" y="1"/>
                    </a:lnTo>
                    <a:lnTo>
                      <a:pt x="31" y="2"/>
                    </a:lnTo>
                    <a:lnTo>
                      <a:pt x="32" y="4"/>
                    </a:lnTo>
                    <a:lnTo>
                      <a:pt x="33" y="6"/>
                    </a:lnTo>
                    <a:lnTo>
                      <a:pt x="35" y="10"/>
                    </a:lnTo>
                    <a:lnTo>
                      <a:pt x="38" y="14"/>
                    </a:lnTo>
                    <a:lnTo>
                      <a:pt x="41" y="18"/>
                    </a:lnTo>
                    <a:lnTo>
                      <a:pt x="43" y="22"/>
                    </a:lnTo>
                    <a:lnTo>
                      <a:pt x="44" y="25"/>
                    </a:lnTo>
                    <a:lnTo>
                      <a:pt x="46" y="29"/>
                    </a:lnTo>
                    <a:lnTo>
                      <a:pt x="46" y="34"/>
                    </a:lnTo>
                    <a:lnTo>
                      <a:pt x="47" y="40"/>
                    </a:lnTo>
                    <a:lnTo>
                      <a:pt x="49" y="46"/>
                    </a:lnTo>
                    <a:lnTo>
                      <a:pt x="49" y="49"/>
                    </a:lnTo>
                    <a:lnTo>
                      <a:pt x="49" y="53"/>
                    </a:lnTo>
                    <a:lnTo>
                      <a:pt x="49" y="55"/>
                    </a:lnTo>
                    <a:lnTo>
                      <a:pt x="49" y="58"/>
                    </a:lnTo>
                    <a:lnTo>
                      <a:pt x="51" y="65"/>
                    </a:lnTo>
                    <a:lnTo>
                      <a:pt x="54" y="72"/>
                    </a:lnTo>
                    <a:lnTo>
                      <a:pt x="55" y="79"/>
                    </a:lnTo>
                    <a:lnTo>
                      <a:pt x="56" y="87"/>
                    </a:lnTo>
                    <a:lnTo>
                      <a:pt x="58" y="96"/>
                    </a:lnTo>
                    <a:lnTo>
                      <a:pt x="58" y="105"/>
                    </a:lnTo>
                    <a:lnTo>
                      <a:pt x="58" y="113"/>
                    </a:lnTo>
                    <a:lnTo>
                      <a:pt x="58" y="122"/>
                    </a:lnTo>
                    <a:lnTo>
                      <a:pt x="57" y="131"/>
                    </a:lnTo>
                    <a:lnTo>
                      <a:pt x="55" y="140"/>
                    </a:lnTo>
                    <a:lnTo>
                      <a:pt x="54" y="148"/>
                    </a:lnTo>
                    <a:lnTo>
                      <a:pt x="50" y="156"/>
                    </a:lnTo>
                    <a:lnTo>
                      <a:pt x="50" y="159"/>
                    </a:lnTo>
                    <a:lnTo>
                      <a:pt x="48" y="163"/>
                    </a:lnTo>
                    <a:lnTo>
                      <a:pt x="46" y="166"/>
                    </a:lnTo>
                    <a:lnTo>
                      <a:pt x="45" y="169"/>
                    </a:lnTo>
                    <a:lnTo>
                      <a:pt x="42" y="172"/>
                    </a:lnTo>
                    <a:lnTo>
                      <a:pt x="41" y="174"/>
                    </a:lnTo>
                    <a:lnTo>
                      <a:pt x="38" y="177"/>
                    </a:lnTo>
                    <a:lnTo>
                      <a:pt x="36" y="179"/>
                    </a:lnTo>
                    <a:lnTo>
                      <a:pt x="33" y="179"/>
                    </a:lnTo>
                    <a:lnTo>
                      <a:pt x="30" y="179"/>
                    </a:lnTo>
                    <a:lnTo>
                      <a:pt x="27" y="179"/>
                    </a:lnTo>
                    <a:lnTo>
                      <a:pt x="24" y="179"/>
                    </a:lnTo>
                    <a:lnTo>
                      <a:pt x="22" y="176"/>
                    </a:lnTo>
                    <a:lnTo>
                      <a:pt x="19" y="173"/>
                    </a:lnTo>
                    <a:lnTo>
                      <a:pt x="16" y="170"/>
                    </a:lnTo>
                    <a:lnTo>
                      <a:pt x="14" y="168"/>
                    </a:lnTo>
                    <a:lnTo>
                      <a:pt x="10" y="165"/>
                    </a:lnTo>
                    <a:lnTo>
                      <a:pt x="8" y="162"/>
                    </a:lnTo>
                    <a:lnTo>
                      <a:pt x="5" y="159"/>
                    </a:lnTo>
                    <a:lnTo>
                      <a:pt x="2" y="156"/>
                    </a:lnTo>
                    <a:lnTo>
                      <a:pt x="2" y="154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9"/>
                    </a:lnTo>
                    <a:lnTo>
                      <a:pt x="0" y="144"/>
                    </a:lnTo>
                    <a:lnTo>
                      <a:pt x="1" y="137"/>
                    </a:lnTo>
                    <a:lnTo>
                      <a:pt x="2" y="131"/>
                    </a:lnTo>
                    <a:lnTo>
                      <a:pt x="2" y="125"/>
                    </a:lnTo>
                    <a:lnTo>
                      <a:pt x="4" y="117"/>
                    </a:lnTo>
                    <a:lnTo>
                      <a:pt x="6" y="110"/>
                    </a:lnTo>
                    <a:lnTo>
                      <a:pt x="10" y="96"/>
                    </a:lnTo>
                    <a:lnTo>
                      <a:pt x="14" y="83"/>
                    </a:lnTo>
                    <a:lnTo>
                      <a:pt x="17" y="72"/>
                    </a:lnTo>
                    <a:lnTo>
                      <a:pt x="19" y="65"/>
                    </a:lnTo>
                    <a:lnTo>
                      <a:pt x="20" y="61"/>
                    </a:lnTo>
                    <a:lnTo>
                      <a:pt x="21" y="57"/>
                    </a:lnTo>
                    <a:lnTo>
                      <a:pt x="21" y="53"/>
                    </a:lnTo>
                    <a:lnTo>
                      <a:pt x="21" y="49"/>
                    </a:lnTo>
                    <a:lnTo>
                      <a:pt x="19" y="39"/>
                    </a:lnTo>
                    <a:lnTo>
                      <a:pt x="18" y="29"/>
                    </a:lnTo>
                    <a:lnTo>
                      <a:pt x="18" y="25"/>
                    </a:lnTo>
                    <a:lnTo>
                      <a:pt x="18" y="21"/>
                    </a:lnTo>
                    <a:lnTo>
                      <a:pt x="17" y="17"/>
                    </a:lnTo>
                    <a:lnTo>
                      <a:pt x="17" y="13"/>
                    </a:lnTo>
                    <a:lnTo>
                      <a:pt x="18" y="9"/>
                    </a:lnTo>
                    <a:lnTo>
                      <a:pt x="18" y="7"/>
                    </a:lnTo>
                    <a:lnTo>
                      <a:pt x="18" y="5"/>
                    </a:lnTo>
                    <a:lnTo>
                      <a:pt x="19" y="5"/>
                    </a:lnTo>
                    <a:lnTo>
                      <a:pt x="20" y="3"/>
                    </a:lnTo>
                    <a:lnTo>
                      <a:pt x="21" y="3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liḋé">
                <a:extLst>
                  <a:ext uri="{FF2B5EF4-FFF2-40B4-BE49-F238E27FC236}">
                    <a16:creationId xmlns:a16="http://schemas.microsoft.com/office/drawing/2014/main" id="{F5F047B7-962A-CC40-BE07-C3A84ACDD270}"/>
                  </a:ext>
                </a:extLst>
              </p:cNvPr>
              <p:cNvSpPr/>
              <p:nvPr/>
            </p:nvSpPr>
            <p:spPr bwMode="auto">
              <a:xfrm>
                <a:off x="5619751" y="3341688"/>
                <a:ext cx="211138" cy="244475"/>
              </a:xfrm>
              <a:custGeom>
                <a:avLst/>
                <a:gdLst>
                  <a:gd name="T0" fmla="*/ 126 w 133"/>
                  <a:gd name="T1" fmla="*/ 1 h 154"/>
                  <a:gd name="T2" fmla="*/ 133 w 133"/>
                  <a:gd name="T3" fmla="*/ 5 h 154"/>
                  <a:gd name="T4" fmla="*/ 131 w 133"/>
                  <a:gd name="T5" fmla="*/ 11 h 154"/>
                  <a:gd name="T6" fmla="*/ 125 w 133"/>
                  <a:gd name="T7" fmla="*/ 23 h 154"/>
                  <a:gd name="T8" fmla="*/ 115 w 133"/>
                  <a:gd name="T9" fmla="*/ 33 h 154"/>
                  <a:gd name="T10" fmla="*/ 96 w 133"/>
                  <a:gd name="T11" fmla="*/ 49 h 154"/>
                  <a:gd name="T12" fmla="*/ 89 w 133"/>
                  <a:gd name="T13" fmla="*/ 58 h 154"/>
                  <a:gd name="T14" fmla="*/ 89 w 133"/>
                  <a:gd name="T15" fmla="*/ 67 h 154"/>
                  <a:gd name="T16" fmla="*/ 84 w 133"/>
                  <a:gd name="T17" fmla="*/ 74 h 154"/>
                  <a:gd name="T18" fmla="*/ 85 w 133"/>
                  <a:gd name="T19" fmla="*/ 85 h 154"/>
                  <a:gd name="T20" fmla="*/ 82 w 133"/>
                  <a:gd name="T21" fmla="*/ 95 h 154"/>
                  <a:gd name="T22" fmla="*/ 80 w 133"/>
                  <a:gd name="T23" fmla="*/ 108 h 154"/>
                  <a:gd name="T24" fmla="*/ 84 w 133"/>
                  <a:gd name="T25" fmla="*/ 128 h 154"/>
                  <a:gd name="T26" fmla="*/ 86 w 133"/>
                  <a:gd name="T27" fmla="*/ 139 h 154"/>
                  <a:gd name="T28" fmla="*/ 85 w 133"/>
                  <a:gd name="T29" fmla="*/ 145 h 154"/>
                  <a:gd name="T30" fmla="*/ 83 w 133"/>
                  <a:gd name="T31" fmla="*/ 149 h 154"/>
                  <a:gd name="T32" fmla="*/ 78 w 133"/>
                  <a:gd name="T33" fmla="*/ 153 h 154"/>
                  <a:gd name="T34" fmla="*/ 71 w 133"/>
                  <a:gd name="T35" fmla="*/ 154 h 154"/>
                  <a:gd name="T36" fmla="*/ 59 w 133"/>
                  <a:gd name="T37" fmla="*/ 152 h 154"/>
                  <a:gd name="T38" fmla="*/ 51 w 133"/>
                  <a:gd name="T39" fmla="*/ 149 h 154"/>
                  <a:gd name="T40" fmla="*/ 44 w 133"/>
                  <a:gd name="T41" fmla="*/ 146 h 154"/>
                  <a:gd name="T42" fmla="*/ 39 w 133"/>
                  <a:gd name="T43" fmla="*/ 141 h 154"/>
                  <a:gd name="T44" fmla="*/ 36 w 133"/>
                  <a:gd name="T45" fmla="*/ 137 h 154"/>
                  <a:gd name="T46" fmla="*/ 34 w 133"/>
                  <a:gd name="T47" fmla="*/ 123 h 154"/>
                  <a:gd name="T48" fmla="*/ 34 w 133"/>
                  <a:gd name="T49" fmla="*/ 107 h 154"/>
                  <a:gd name="T50" fmla="*/ 33 w 133"/>
                  <a:gd name="T51" fmla="*/ 83 h 154"/>
                  <a:gd name="T52" fmla="*/ 27 w 133"/>
                  <a:gd name="T53" fmla="*/ 81 h 154"/>
                  <a:gd name="T54" fmla="*/ 18 w 133"/>
                  <a:gd name="T55" fmla="*/ 85 h 154"/>
                  <a:gd name="T56" fmla="*/ 7 w 133"/>
                  <a:gd name="T57" fmla="*/ 77 h 154"/>
                  <a:gd name="T58" fmla="*/ 1 w 133"/>
                  <a:gd name="T59" fmla="*/ 69 h 154"/>
                  <a:gd name="T60" fmla="*/ 3 w 133"/>
                  <a:gd name="T61" fmla="*/ 65 h 154"/>
                  <a:gd name="T62" fmla="*/ 8 w 133"/>
                  <a:gd name="T63" fmla="*/ 61 h 154"/>
                  <a:gd name="T64" fmla="*/ 19 w 133"/>
                  <a:gd name="T65" fmla="*/ 61 h 154"/>
                  <a:gd name="T66" fmla="*/ 27 w 133"/>
                  <a:gd name="T67" fmla="*/ 60 h 154"/>
                  <a:gd name="T68" fmla="*/ 34 w 133"/>
                  <a:gd name="T69" fmla="*/ 55 h 154"/>
                  <a:gd name="T70" fmla="*/ 40 w 133"/>
                  <a:gd name="T71" fmla="*/ 46 h 154"/>
                  <a:gd name="T72" fmla="*/ 43 w 133"/>
                  <a:gd name="T73" fmla="*/ 41 h 154"/>
                  <a:gd name="T74" fmla="*/ 43 w 133"/>
                  <a:gd name="T75" fmla="*/ 28 h 154"/>
                  <a:gd name="T76" fmla="*/ 44 w 133"/>
                  <a:gd name="T77" fmla="*/ 21 h 154"/>
                  <a:gd name="T78" fmla="*/ 48 w 133"/>
                  <a:gd name="T79" fmla="*/ 17 h 154"/>
                  <a:gd name="T80" fmla="*/ 51 w 133"/>
                  <a:gd name="T81" fmla="*/ 14 h 154"/>
                  <a:gd name="T82" fmla="*/ 59 w 133"/>
                  <a:gd name="T83" fmla="*/ 15 h 154"/>
                  <a:gd name="T84" fmla="*/ 63 w 133"/>
                  <a:gd name="T85" fmla="*/ 19 h 154"/>
                  <a:gd name="T86" fmla="*/ 75 w 133"/>
                  <a:gd name="T87" fmla="*/ 25 h 154"/>
                  <a:gd name="T88" fmla="*/ 89 w 133"/>
                  <a:gd name="T89" fmla="*/ 28 h 154"/>
                  <a:gd name="T90" fmla="*/ 99 w 133"/>
                  <a:gd name="T91" fmla="*/ 17 h 154"/>
                  <a:gd name="T92" fmla="*/ 111 w 133"/>
                  <a:gd name="T93" fmla="*/ 8 h 154"/>
                  <a:gd name="T94" fmla="*/ 116 w 133"/>
                  <a:gd name="T95" fmla="*/ 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154">
                    <a:moveTo>
                      <a:pt x="117" y="0"/>
                    </a:moveTo>
                    <a:lnTo>
                      <a:pt x="122" y="0"/>
                    </a:lnTo>
                    <a:lnTo>
                      <a:pt x="126" y="1"/>
                    </a:lnTo>
                    <a:lnTo>
                      <a:pt x="130" y="1"/>
                    </a:lnTo>
                    <a:lnTo>
                      <a:pt x="133" y="2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2" y="9"/>
                    </a:lnTo>
                    <a:lnTo>
                      <a:pt x="131" y="11"/>
                    </a:lnTo>
                    <a:lnTo>
                      <a:pt x="130" y="15"/>
                    </a:lnTo>
                    <a:lnTo>
                      <a:pt x="127" y="19"/>
                    </a:lnTo>
                    <a:lnTo>
                      <a:pt x="125" y="23"/>
                    </a:lnTo>
                    <a:lnTo>
                      <a:pt x="122" y="27"/>
                    </a:lnTo>
                    <a:lnTo>
                      <a:pt x="119" y="30"/>
                    </a:lnTo>
                    <a:lnTo>
                      <a:pt x="115" y="33"/>
                    </a:lnTo>
                    <a:lnTo>
                      <a:pt x="107" y="40"/>
                    </a:lnTo>
                    <a:lnTo>
                      <a:pt x="99" y="45"/>
                    </a:lnTo>
                    <a:lnTo>
                      <a:pt x="96" y="49"/>
                    </a:lnTo>
                    <a:lnTo>
                      <a:pt x="94" y="52"/>
                    </a:lnTo>
                    <a:lnTo>
                      <a:pt x="91" y="55"/>
                    </a:lnTo>
                    <a:lnTo>
                      <a:pt x="89" y="58"/>
                    </a:lnTo>
                    <a:lnTo>
                      <a:pt x="89" y="61"/>
                    </a:lnTo>
                    <a:lnTo>
                      <a:pt x="89" y="64"/>
                    </a:lnTo>
                    <a:lnTo>
                      <a:pt x="89" y="67"/>
                    </a:lnTo>
                    <a:lnTo>
                      <a:pt x="89" y="69"/>
                    </a:lnTo>
                    <a:lnTo>
                      <a:pt x="87" y="72"/>
                    </a:lnTo>
                    <a:lnTo>
                      <a:pt x="84" y="74"/>
                    </a:lnTo>
                    <a:lnTo>
                      <a:pt x="85" y="78"/>
                    </a:lnTo>
                    <a:lnTo>
                      <a:pt x="85" y="81"/>
                    </a:lnTo>
                    <a:lnTo>
                      <a:pt x="85" y="85"/>
                    </a:lnTo>
                    <a:lnTo>
                      <a:pt x="86" y="89"/>
                    </a:lnTo>
                    <a:lnTo>
                      <a:pt x="83" y="92"/>
                    </a:lnTo>
                    <a:lnTo>
                      <a:pt x="82" y="95"/>
                    </a:lnTo>
                    <a:lnTo>
                      <a:pt x="81" y="99"/>
                    </a:lnTo>
                    <a:lnTo>
                      <a:pt x="80" y="104"/>
                    </a:lnTo>
                    <a:lnTo>
                      <a:pt x="80" y="108"/>
                    </a:lnTo>
                    <a:lnTo>
                      <a:pt x="81" y="112"/>
                    </a:lnTo>
                    <a:lnTo>
                      <a:pt x="83" y="121"/>
                    </a:lnTo>
                    <a:lnTo>
                      <a:pt x="84" y="128"/>
                    </a:lnTo>
                    <a:lnTo>
                      <a:pt x="85" y="132"/>
                    </a:lnTo>
                    <a:lnTo>
                      <a:pt x="86" y="136"/>
                    </a:lnTo>
                    <a:lnTo>
                      <a:pt x="86" y="139"/>
                    </a:lnTo>
                    <a:lnTo>
                      <a:pt x="86" y="142"/>
                    </a:lnTo>
                    <a:lnTo>
                      <a:pt x="85" y="144"/>
                    </a:lnTo>
                    <a:lnTo>
                      <a:pt x="85" y="145"/>
                    </a:lnTo>
                    <a:lnTo>
                      <a:pt x="84" y="146"/>
                    </a:lnTo>
                    <a:lnTo>
                      <a:pt x="83" y="148"/>
                    </a:lnTo>
                    <a:lnTo>
                      <a:pt x="83" y="149"/>
                    </a:lnTo>
                    <a:lnTo>
                      <a:pt x="81" y="150"/>
                    </a:lnTo>
                    <a:lnTo>
                      <a:pt x="79" y="152"/>
                    </a:lnTo>
                    <a:lnTo>
                      <a:pt x="78" y="153"/>
                    </a:lnTo>
                    <a:lnTo>
                      <a:pt x="75" y="153"/>
                    </a:lnTo>
                    <a:lnTo>
                      <a:pt x="73" y="154"/>
                    </a:lnTo>
                    <a:lnTo>
                      <a:pt x="71" y="154"/>
                    </a:lnTo>
                    <a:lnTo>
                      <a:pt x="69" y="154"/>
                    </a:lnTo>
                    <a:lnTo>
                      <a:pt x="64" y="153"/>
                    </a:lnTo>
                    <a:lnTo>
                      <a:pt x="59" y="152"/>
                    </a:lnTo>
                    <a:lnTo>
                      <a:pt x="56" y="151"/>
                    </a:lnTo>
                    <a:lnTo>
                      <a:pt x="54" y="150"/>
                    </a:lnTo>
                    <a:lnTo>
                      <a:pt x="51" y="149"/>
                    </a:lnTo>
                    <a:lnTo>
                      <a:pt x="48" y="149"/>
                    </a:lnTo>
                    <a:lnTo>
                      <a:pt x="46" y="148"/>
                    </a:lnTo>
                    <a:lnTo>
                      <a:pt x="44" y="146"/>
                    </a:lnTo>
                    <a:lnTo>
                      <a:pt x="43" y="145"/>
                    </a:lnTo>
                    <a:lnTo>
                      <a:pt x="41" y="143"/>
                    </a:lnTo>
                    <a:lnTo>
                      <a:pt x="39" y="141"/>
                    </a:lnTo>
                    <a:lnTo>
                      <a:pt x="39" y="140"/>
                    </a:lnTo>
                    <a:lnTo>
                      <a:pt x="37" y="138"/>
                    </a:lnTo>
                    <a:lnTo>
                      <a:pt x="36" y="137"/>
                    </a:lnTo>
                    <a:lnTo>
                      <a:pt x="35" y="132"/>
                    </a:lnTo>
                    <a:lnTo>
                      <a:pt x="35" y="128"/>
                    </a:lnTo>
                    <a:lnTo>
                      <a:pt x="34" y="123"/>
                    </a:lnTo>
                    <a:lnTo>
                      <a:pt x="34" y="118"/>
                    </a:lnTo>
                    <a:lnTo>
                      <a:pt x="34" y="113"/>
                    </a:lnTo>
                    <a:lnTo>
                      <a:pt x="34" y="107"/>
                    </a:lnTo>
                    <a:lnTo>
                      <a:pt x="35" y="96"/>
                    </a:lnTo>
                    <a:lnTo>
                      <a:pt x="35" y="84"/>
                    </a:lnTo>
                    <a:lnTo>
                      <a:pt x="33" y="83"/>
                    </a:lnTo>
                    <a:lnTo>
                      <a:pt x="31" y="82"/>
                    </a:lnTo>
                    <a:lnTo>
                      <a:pt x="30" y="81"/>
                    </a:lnTo>
                    <a:lnTo>
                      <a:pt x="27" y="81"/>
                    </a:lnTo>
                    <a:lnTo>
                      <a:pt x="23" y="82"/>
                    </a:lnTo>
                    <a:lnTo>
                      <a:pt x="21" y="84"/>
                    </a:lnTo>
                    <a:lnTo>
                      <a:pt x="18" y="85"/>
                    </a:lnTo>
                    <a:lnTo>
                      <a:pt x="15" y="85"/>
                    </a:lnTo>
                    <a:lnTo>
                      <a:pt x="11" y="81"/>
                    </a:lnTo>
                    <a:lnTo>
                      <a:pt x="7" y="77"/>
                    </a:lnTo>
                    <a:lnTo>
                      <a:pt x="4" y="75"/>
                    </a:lnTo>
                    <a:lnTo>
                      <a:pt x="3" y="73"/>
                    </a:lnTo>
                    <a:lnTo>
                      <a:pt x="1" y="69"/>
                    </a:lnTo>
                    <a:lnTo>
                      <a:pt x="0" y="67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8" y="61"/>
                    </a:lnTo>
                    <a:lnTo>
                      <a:pt x="11" y="61"/>
                    </a:lnTo>
                    <a:lnTo>
                      <a:pt x="15" y="61"/>
                    </a:lnTo>
                    <a:lnTo>
                      <a:pt x="19" y="61"/>
                    </a:lnTo>
                    <a:lnTo>
                      <a:pt x="22" y="61"/>
                    </a:lnTo>
                    <a:lnTo>
                      <a:pt x="26" y="61"/>
                    </a:lnTo>
                    <a:lnTo>
                      <a:pt x="27" y="60"/>
                    </a:lnTo>
                    <a:lnTo>
                      <a:pt x="30" y="58"/>
                    </a:lnTo>
                    <a:lnTo>
                      <a:pt x="31" y="57"/>
                    </a:lnTo>
                    <a:lnTo>
                      <a:pt x="34" y="55"/>
                    </a:lnTo>
                    <a:lnTo>
                      <a:pt x="37" y="51"/>
                    </a:lnTo>
                    <a:lnTo>
                      <a:pt x="40" y="48"/>
                    </a:lnTo>
                    <a:lnTo>
                      <a:pt x="40" y="46"/>
                    </a:lnTo>
                    <a:lnTo>
                      <a:pt x="41" y="45"/>
                    </a:lnTo>
                    <a:lnTo>
                      <a:pt x="42" y="42"/>
                    </a:lnTo>
                    <a:lnTo>
                      <a:pt x="43" y="41"/>
                    </a:lnTo>
                    <a:lnTo>
                      <a:pt x="43" y="36"/>
                    </a:lnTo>
                    <a:lnTo>
                      <a:pt x="43" y="32"/>
                    </a:lnTo>
                    <a:lnTo>
                      <a:pt x="43" y="28"/>
                    </a:lnTo>
                    <a:lnTo>
                      <a:pt x="43" y="24"/>
                    </a:lnTo>
                    <a:lnTo>
                      <a:pt x="43" y="22"/>
                    </a:lnTo>
                    <a:lnTo>
                      <a:pt x="44" y="21"/>
                    </a:lnTo>
                    <a:lnTo>
                      <a:pt x="46" y="19"/>
                    </a:lnTo>
                    <a:lnTo>
                      <a:pt x="47" y="18"/>
                    </a:lnTo>
                    <a:lnTo>
                      <a:pt x="48" y="17"/>
                    </a:lnTo>
                    <a:lnTo>
                      <a:pt x="49" y="16"/>
                    </a:lnTo>
                    <a:lnTo>
                      <a:pt x="50" y="15"/>
                    </a:lnTo>
                    <a:lnTo>
                      <a:pt x="51" y="14"/>
                    </a:lnTo>
                    <a:lnTo>
                      <a:pt x="55" y="13"/>
                    </a:lnTo>
                    <a:lnTo>
                      <a:pt x="59" y="13"/>
                    </a:lnTo>
                    <a:lnTo>
                      <a:pt x="59" y="15"/>
                    </a:lnTo>
                    <a:lnTo>
                      <a:pt x="61" y="16"/>
                    </a:lnTo>
                    <a:lnTo>
                      <a:pt x="62" y="17"/>
                    </a:lnTo>
                    <a:lnTo>
                      <a:pt x="63" y="19"/>
                    </a:lnTo>
                    <a:lnTo>
                      <a:pt x="67" y="21"/>
                    </a:lnTo>
                    <a:lnTo>
                      <a:pt x="71" y="23"/>
                    </a:lnTo>
                    <a:lnTo>
                      <a:pt x="75" y="25"/>
                    </a:lnTo>
                    <a:lnTo>
                      <a:pt x="80" y="26"/>
                    </a:lnTo>
                    <a:lnTo>
                      <a:pt x="85" y="27"/>
                    </a:lnTo>
                    <a:lnTo>
                      <a:pt x="89" y="28"/>
                    </a:lnTo>
                    <a:lnTo>
                      <a:pt x="91" y="24"/>
                    </a:lnTo>
                    <a:lnTo>
                      <a:pt x="95" y="21"/>
                    </a:lnTo>
                    <a:lnTo>
                      <a:pt x="99" y="17"/>
                    </a:lnTo>
                    <a:lnTo>
                      <a:pt x="103" y="15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3" y="6"/>
                    </a:lnTo>
                    <a:lnTo>
                      <a:pt x="115" y="4"/>
                    </a:lnTo>
                    <a:lnTo>
                      <a:pt x="116" y="2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íṧľïďè">
              <a:extLst>
                <a:ext uri="{FF2B5EF4-FFF2-40B4-BE49-F238E27FC236}">
                  <a16:creationId xmlns:a16="http://schemas.microsoft.com/office/drawing/2014/main" id="{1670F573-9204-EB4C-A115-6ECAD38A45C6}"/>
                </a:ext>
              </a:extLst>
            </p:cNvPr>
            <p:cNvGrpSpPr/>
            <p:nvPr/>
          </p:nvGrpSpPr>
          <p:grpSpPr>
            <a:xfrm>
              <a:off x="4302126" y="4013201"/>
              <a:ext cx="5973762" cy="336550"/>
              <a:chOff x="4302126" y="4013201"/>
              <a:chExt cx="5973762" cy="336550"/>
            </a:xfrm>
            <a:grpFill/>
          </p:grpSpPr>
          <p:sp>
            <p:nvSpPr>
              <p:cNvPr id="11" name="iṩļíḓé">
                <a:extLst>
                  <a:ext uri="{FF2B5EF4-FFF2-40B4-BE49-F238E27FC236}">
                    <a16:creationId xmlns:a16="http://schemas.microsoft.com/office/drawing/2014/main" id="{F3D822D2-3967-8740-A16E-19C6804AC813}"/>
                  </a:ext>
                </a:extLst>
              </p:cNvPr>
              <p:cNvSpPr/>
              <p:nvPr/>
            </p:nvSpPr>
            <p:spPr bwMode="auto">
              <a:xfrm>
                <a:off x="4302126" y="4032251"/>
                <a:ext cx="141288" cy="234950"/>
              </a:xfrm>
              <a:custGeom>
                <a:avLst/>
                <a:gdLst>
                  <a:gd name="T0" fmla="*/ 87 w 89"/>
                  <a:gd name="T1" fmla="*/ 91 h 148"/>
                  <a:gd name="T2" fmla="*/ 82 w 89"/>
                  <a:gd name="T3" fmla="*/ 82 h 148"/>
                  <a:gd name="T4" fmla="*/ 74 w 89"/>
                  <a:gd name="T5" fmla="*/ 74 h 148"/>
                  <a:gd name="T6" fmla="*/ 63 w 89"/>
                  <a:gd name="T7" fmla="*/ 66 h 148"/>
                  <a:gd name="T8" fmla="*/ 51 w 89"/>
                  <a:gd name="T9" fmla="*/ 58 h 148"/>
                  <a:gd name="T10" fmla="*/ 35 w 89"/>
                  <a:gd name="T11" fmla="*/ 49 h 148"/>
                  <a:gd name="T12" fmla="*/ 27 w 89"/>
                  <a:gd name="T13" fmla="*/ 40 h 148"/>
                  <a:gd name="T14" fmla="*/ 26 w 89"/>
                  <a:gd name="T15" fmla="*/ 35 h 148"/>
                  <a:gd name="T16" fmla="*/ 26 w 89"/>
                  <a:gd name="T17" fmla="*/ 29 h 148"/>
                  <a:gd name="T18" fmla="*/ 27 w 89"/>
                  <a:gd name="T19" fmla="*/ 22 h 148"/>
                  <a:gd name="T20" fmla="*/ 31 w 89"/>
                  <a:gd name="T21" fmla="*/ 18 h 148"/>
                  <a:gd name="T22" fmla="*/ 36 w 89"/>
                  <a:gd name="T23" fmla="*/ 14 h 148"/>
                  <a:gd name="T24" fmla="*/ 43 w 89"/>
                  <a:gd name="T25" fmla="*/ 13 h 148"/>
                  <a:gd name="T26" fmla="*/ 52 w 89"/>
                  <a:gd name="T27" fmla="*/ 12 h 148"/>
                  <a:gd name="T28" fmla="*/ 63 w 89"/>
                  <a:gd name="T29" fmla="*/ 17 h 148"/>
                  <a:gd name="T30" fmla="*/ 71 w 89"/>
                  <a:gd name="T31" fmla="*/ 26 h 148"/>
                  <a:gd name="T32" fmla="*/ 75 w 89"/>
                  <a:gd name="T33" fmla="*/ 29 h 148"/>
                  <a:gd name="T34" fmla="*/ 79 w 89"/>
                  <a:gd name="T35" fmla="*/ 20 h 148"/>
                  <a:gd name="T36" fmla="*/ 82 w 89"/>
                  <a:gd name="T37" fmla="*/ 12 h 148"/>
                  <a:gd name="T38" fmla="*/ 75 w 89"/>
                  <a:gd name="T39" fmla="*/ 6 h 148"/>
                  <a:gd name="T40" fmla="*/ 63 w 89"/>
                  <a:gd name="T41" fmla="*/ 2 h 148"/>
                  <a:gd name="T42" fmla="*/ 49 w 89"/>
                  <a:gd name="T43" fmla="*/ 0 h 148"/>
                  <a:gd name="T44" fmla="*/ 33 w 89"/>
                  <a:gd name="T45" fmla="*/ 2 h 148"/>
                  <a:gd name="T46" fmla="*/ 21 w 89"/>
                  <a:gd name="T47" fmla="*/ 7 h 148"/>
                  <a:gd name="T48" fmla="*/ 11 w 89"/>
                  <a:gd name="T49" fmla="*/ 15 h 148"/>
                  <a:gd name="T50" fmla="*/ 5 w 89"/>
                  <a:gd name="T51" fmla="*/ 26 h 148"/>
                  <a:gd name="T52" fmla="*/ 1 w 89"/>
                  <a:gd name="T53" fmla="*/ 39 h 148"/>
                  <a:gd name="T54" fmla="*/ 2 w 89"/>
                  <a:gd name="T55" fmla="*/ 50 h 148"/>
                  <a:gd name="T56" fmla="*/ 5 w 89"/>
                  <a:gd name="T57" fmla="*/ 61 h 148"/>
                  <a:gd name="T58" fmla="*/ 10 w 89"/>
                  <a:gd name="T59" fmla="*/ 70 h 148"/>
                  <a:gd name="T60" fmla="*/ 18 w 89"/>
                  <a:gd name="T61" fmla="*/ 78 h 148"/>
                  <a:gd name="T62" fmla="*/ 28 w 89"/>
                  <a:gd name="T63" fmla="*/ 85 h 148"/>
                  <a:gd name="T64" fmla="*/ 43 w 89"/>
                  <a:gd name="T65" fmla="*/ 92 h 148"/>
                  <a:gd name="T66" fmla="*/ 56 w 89"/>
                  <a:gd name="T67" fmla="*/ 102 h 148"/>
                  <a:gd name="T68" fmla="*/ 60 w 89"/>
                  <a:gd name="T69" fmla="*/ 107 h 148"/>
                  <a:gd name="T70" fmla="*/ 63 w 89"/>
                  <a:gd name="T71" fmla="*/ 112 h 148"/>
                  <a:gd name="T72" fmla="*/ 63 w 89"/>
                  <a:gd name="T73" fmla="*/ 119 h 148"/>
                  <a:gd name="T74" fmla="*/ 61 w 89"/>
                  <a:gd name="T75" fmla="*/ 125 h 148"/>
                  <a:gd name="T76" fmla="*/ 58 w 89"/>
                  <a:gd name="T77" fmla="*/ 130 h 148"/>
                  <a:gd name="T78" fmla="*/ 53 w 89"/>
                  <a:gd name="T79" fmla="*/ 134 h 148"/>
                  <a:gd name="T80" fmla="*/ 47 w 89"/>
                  <a:gd name="T81" fmla="*/ 136 h 148"/>
                  <a:gd name="T82" fmla="*/ 39 w 89"/>
                  <a:gd name="T83" fmla="*/ 137 h 148"/>
                  <a:gd name="T84" fmla="*/ 31 w 89"/>
                  <a:gd name="T85" fmla="*/ 136 h 148"/>
                  <a:gd name="T86" fmla="*/ 23 w 89"/>
                  <a:gd name="T87" fmla="*/ 134 h 148"/>
                  <a:gd name="T88" fmla="*/ 18 w 89"/>
                  <a:gd name="T89" fmla="*/ 130 h 148"/>
                  <a:gd name="T90" fmla="*/ 14 w 89"/>
                  <a:gd name="T91" fmla="*/ 124 h 148"/>
                  <a:gd name="T92" fmla="*/ 11 w 89"/>
                  <a:gd name="T93" fmla="*/ 117 h 148"/>
                  <a:gd name="T94" fmla="*/ 5 w 89"/>
                  <a:gd name="T95" fmla="*/ 121 h 148"/>
                  <a:gd name="T96" fmla="*/ 0 w 89"/>
                  <a:gd name="T97" fmla="*/ 141 h 148"/>
                  <a:gd name="T98" fmla="*/ 12 w 89"/>
                  <a:gd name="T99" fmla="*/ 146 h 148"/>
                  <a:gd name="T100" fmla="*/ 25 w 89"/>
                  <a:gd name="T101" fmla="*/ 147 h 148"/>
                  <a:gd name="T102" fmla="*/ 40 w 89"/>
                  <a:gd name="T103" fmla="*/ 148 h 148"/>
                  <a:gd name="T104" fmla="*/ 57 w 89"/>
                  <a:gd name="T105" fmla="*/ 145 h 148"/>
                  <a:gd name="T106" fmla="*/ 70 w 89"/>
                  <a:gd name="T107" fmla="*/ 139 h 148"/>
                  <a:gd name="T108" fmla="*/ 80 w 89"/>
                  <a:gd name="T109" fmla="*/ 130 h 148"/>
                  <a:gd name="T110" fmla="*/ 86 w 89"/>
                  <a:gd name="T111" fmla="*/ 118 h 148"/>
                  <a:gd name="T112" fmla="*/ 89 w 89"/>
                  <a:gd name="T113" fmla="*/ 103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148">
                    <a:moveTo>
                      <a:pt x="88" y="97"/>
                    </a:moveTo>
                    <a:lnTo>
                      <a:pt x="87" y="94"/>
                    </a:lnTo>
                    <a:lnTo>
                      <a:pt x="87" y="91"/>
                    </a:lnTo>
                    <a:lnTo>
                      <a:pt x="85" y="88"/>
                    </a:lnTo>
                    <a:lnTo>
                      <a:pt x="83" y="85"/>
                    </a:lnTo>
                    <a:lnTo>
                      <a:pt x="82" y="82"/>
                    </a:lnTo>
                    <a:lnTo>
                      <a:pt x="79" y="79"/>
                    </a:lnTo>
                    <a:lnTo>
                      <a:pt x="77" y="77"/>
                    </a:lnTo>
                    <a:lnTo>
                      <a:pt x="74" y="74"/>
                    </a:lnTo>
                    <a:lnTo>
                      <a:pt x="71" y="71"/>
                    </a:lnTo>
                    <a:lnTo>
                      <a:pt x="67" y="69"/>
                    </a:lnTo>
                    <a:lnTo>
                      <a:pt x="63" y="66"/>
                    </a:lnTo>
                    <a:lnTo>
                      <a:pt x="59" y="63"/>
                    </a:lnTo>
                    <a:lnTo>
                      <a:pt x="55" y="61"/>
                    </a:lnTo>
                    <a:lnTo>
                      <a:pt x="51" y="58"/>
                    </a:lnTo>
                    <a:lnTo>
                      <a:pt x="45" y="55"/>
                    </a:lnTo>
                    <a:lnTo>
                      <a:pt x="40" y="52"/>
                    </a:lnTo>
                    <a:lnTo>
                      <a:pt x="35" y="49"/>
                    </a:lnTo>
                    <a:lnTo>
                      <a:pt x="32" y="46"/>
                    </a:lnTo>
                    <a:lnTo>
                      <a:pt x="29" y="42"/>
                    </a:lnTo>
                    <a:lnTo>
                      <a:pt x="27" y="40"/>
                    </a:lnTo>
                    <a:lnTo>
                      <a:pt x="27" y="38"/>
                    </a:lnTo>
                    <a:lnTo>
                      <a:pt x="26" y="36"/>
                    </a:lnTo>
                    <a:lnTo>
                      <a:pt x="26" y="35"/>
                    </a:lnTo>
                    <a:lnTo>
                      <a:pt x="26" y="34"/>
                    </a:lnTo>
                    <a:lnTo>
                      <a:pt x="26" y="30"/>
                    </a:lnTo>
                    <a:lnTo>
                      <a:pt x="26" y="29"/>
                    </a:lnTo>
                    <a:lnTo>
                      <a:pt x="27" y="26"/>
                    </a:lnTo>
                    <a:lnTo>
                      <a:pt x="27" y="25"/>
                    </a:lnTo>
                    <a:lnTo>
                      <a:pt x="27" y="22"/>
                    </a:lnTo>
                    <a:lnTo>
                      <a:pt x="29" y="21"/>
                    </a:lnTo>
                    <a:lnTo>
                      <a:pt x="30" y="19"/>
                    </a:lnTo>
                    <a:lnTo>
                      <a:pt x="31" y="18"/>
                    </a:lnTo>
                    <a:lnTo>
                      <a:pt x="33" y="17"/>
                    </a:lnTo>
                    <a:lnTo>
                      <a:pt x="35" y="15"/>
                    </a:lnTo>
                    <a:lnTo>
                      <a:pt x="36" y="14"/>
                    </a:lnTo>
                    <a:lnTo>
                      <a:pt x="39" y="14"/>
                    </a:lnTo>
                    <a:lnTo>
                      <a:pt x="40" y="13"/>
                    </a:lnTo>
                    <a:lnTo>
                      <a:pt x="43" y="13"/>
                    </a:lnTo>
                    <a:lnTo>
                      <a:pt x="46" y="12"/>
                    </a:lnTo>
                    <a:lnTo>
                      <a:pt x="48" y="12"/>
                    </a:lnTo>
                    <a:lnTo>
                      <a:pt x="52" y="12"/>
                    </a:lnTo>
                    <a:lnTo>
                      <a:pt x="56" y="14"/>
                    </a:lnTo>
                    <a:lnTo>
                      <a:pt x="59" y="14"/>
                    </a:lnTo>
                    <a:lnTo>
                      <a:pt x="63" y="17"/>
                    </a:lnTo>
                    <a:lnTo>
                      <a:pt x="66" y="19"/>
                    </a:lnTo>
                    <a:lnTo>
                      <a:pt x="68" y="22"/>
                    </a:lnTo>
                    <a:lnTo>
                      <a:pt x="71" y="26"/>
                    </a:lnTo>
                    <a:lnTo>
                      <a:pt x="73" y="30"/>
                    </a:lnTo>
                    <a:lnTo>
                      <a:pt x="75" y="30"/>
                    </a:lnTo>
                    <a:lnTo>
                      <a:pt x="75" y="29"/>
                    </a:lnTo>
                    <a:lnTo>
                      <a:pt x="77" y="26"/>
                    </a:lnTo>
                    <a:lnTo>
                      <a:pt x="77" y="24"/>
                    </a:lnTo>
                    <a:lnTo>
                      <a:pt x="79" y="20"/>
                    </a:lnTo>
                    <a:lnTo>
                      <a:pt x="79" y="18"/>
                    </a:lnTo>
                    <a:lnTo>
                      <a:pt x="81" y="14"/>
                    </a:lnTo>
                    <a:lnTo>
                      <a:pt x="82" y="12"/>
                    </a:lnTo>
                    <a:lnTo>
                      <a:pt x="83" y="10"/>
                    </a:lnTo>
                    <a:lnTo>
                      <a:pt x="79" y="8"/>
                    </a:lnTo>
                    <a:lnTo>
                      <a:pt x="75" y="6"/>
                    </a:lnTo>
                    <a:lnTo>
                      <a:pt x="71" y="4"/>
                    </a:lnTo>
                    <a:lnTo>
                      <a:pt x="67" y="2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9" y="0"/>
                    </a:lnTo>
                    <a:lnTo>
                      <a:pt x="43" y="1"/>
                    </a:lnTo>
                    <a:lnTo>
                      <a:pt x="38" y="1"/>
                    </a:lnTo>
                    <a:lnTo>
                      <a:pt x="33" y="2"/>
                    </a:lnTo>
                    <a:lnTo>
                      <a:pt x="29" y="3"/>
                    </a:lnTo>
                    <a:lnTo>
                      <a:pt x="25" y="6"/>
                    </a:lnTo>
                    <a:lnTo>
                      <a:pt x="21" y="7"/>
                    </a:lnTo>
                    <a:lnTo>
                      <a:pt x="17" y="10"/>
                    </a:lnTo>
                    <a:lnTo>
                      <a:pt x="14" y="12"/>
                    </a:lnTo>
                    <a:lnTo>
                      <a:pt x="11" y="15"/>
                    </a:lnTo>
                    <a:lnTo>
                      <a:pt x="8" y="18"/>
                    </a:lnTo>
                    <a:lnTo>
                      <a:pt x="7" y="22"/>
                    </a:lnTo>
                    <a:lnTo>
                      <a:pt x="5" y="26"/>
                    </a:lnTo>
                    <a:lnTo>
                      <a:pt x="3" y="30"/>
                    </a:lnTo>
                    <a:lnTo>
                      <a:pt x="3" y="34"/>
                    </a:lnTo>
                    <a:lnTo>
                      <a:pt x="1" y="39"/>
                    </a:lnTo>
                    <a:lnTo>
                      <a:pt x="1" y="44"/>
                    </a:lnTo>
                    <a:lnTo>
                      <a:pt x="1" y="47"/>
                    </a:lnTo>
                    <a:lnTo>
                      <a:pt x="2" y="50"/>
                    </a:lnTo>
                    <a:lnTo>
                      <a:pt x="3" y="54"/>
                    </a:lnTo>
                    <a:lnTo>
                      <a:pt x="3" y="58"/>
                    </a:lnTo>
                    <a:lnTo>
                      <a:pt x="5" y="61"/>
                    </a:lnTo>
                    <a:lnTo>
                      <a:pt x="6" y="64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2" y="72"/>
                    </a:lnTo>
                    <a:lnTo>
                      <a:pt x="15" y="75"/>
                    </a:lnTo>
                    <a:lnTo>
                      <a:pt x="18" y="78"/>
                    </a:lnTo>
                    <a:lnTo>
                      <a:pt x="21" y="80"/>
                    </a:lnTo>
                    <a:lnTo>
                      <a:pt x="24" y="82"/>
                    </a:lnTo>
                    <a:lnTo>
                      <a:pt x="28" y="85"/>
                    </a:lnTo>
                    <a:lnTo>
                      <a:pt x="32" y="86"/>
                    </a:lnTo>
                    <a:lnTo>
                      <a:pt x="36" y="89"/>
                    </a:lnTo>
                    <a:lnTo>
                      <a:pt x="43" y="92"/>
                    </a:lnTo>
                    <a:lnTo>
                      <a:pt x="48" y="95"/>
                    </a:lnTo>
                    <a:lnTo>
                      <a:pt x="53" y="99"/>
                    </a:lnTo>
                    <a:lnTo>
                      <a:pt x="56" y="102"/>
                    </a:lnTo>
                    <a:lnTo>
                      <a:pt x="58" y="103"/>
                    </a:lnTo>
                    <a:lnTo>
                      <a:pt x="59" y="105"/>
                    </a:lnTo>
                    <a:lnTo>
                      <a:pt x="60" y="107"/>
                    </a:lnTo>
                    <a:lnTo>
                      <a:pt x="62" y="109"/>
                    </a:lnTo>
                    <a:lnTo>
                      <a:pt x="62" y="111"/>
                    </a:lnTo>
                    <a:lnTo>
                      <a:pt x="63" y="112"/>
                    </a:lnTo>
                    <a:lnTo>
                      <a:pt x="63" y="114"/>
                    </a:lnTo>
                    <a:lnTo>
                      <a:pt x="63" y="115"/>
                    </a:lnTo>
                    <a:lnTo>
                      <a:pt x="63" y="119"/>
                    </a:lnTo>
                    <a:lnTo>
                      <a:pt x="63" y="121"/>
                    </a:lnTo>
                    <a:lnTo>
                      <a:pt x="62" y="123"/>
                    </a:lnTo>
                    <a:lnTo>
                      <a:pt x="61" y="125"/>
                    </a:lnTo>
                    <a:lnTo>
                      <a:pt x="60" y="127"/>
                    </a:lnTo>
                    <a:lnTo>
                      <a:pt x="59" y="128"/>
                    </a:lnTo>
                    <a:lnTo>
                      <a:pt x="58" y="130"/>
                    </a:lnTo>
                    <a:lnTo>
                      <a:pt x="56" y="131"/>
                    </a:lnTo>
                    <a:lnTo>
                      <a:pt x="55" y="132"/>
                    </a:lnTo>
                    <a:lnTo>
                      <a:pt x="53" y="134"/>
                    </a:lnTo>
                    <a:lnTo>
                      <a:pt x="51" y="135"/>
                    </a:lnTo>
                    <a:lnTo>
                      <a:pt x="49" y="135"/>
                    </a:lnTo>
                    <a:lnTo>
                      <a:pt x="47" y="136"/>
                    </a:lnTo>
                    <a:lnTo>
                      <a:pt x="44" y="136"/>
                    </a:lnTo>
                    <a:lnTo>
                      <a:pt x="42" y="137"/>
                    </a:lnTo>
                    <a:lnTo>
                      <a:pt x="39" y="137"/>
                    </a:lnTo>
                    <a:lnTo>
                      <a:pt x="36" y="137"/>
                    </a:lnTo>
                    <a:lnTo>
                      <a:pt x="33" y="136"/>
                    </a:lnTo>
                    <a:lnTo>
                      <a:pt x="31" y="136"/>
                    </a:lnTo>
                    <a:lnTo>
                      <a:pt x="28" y="135"/>
                    </a:lnTo>
                    <a:lnTo>
                      <a:pt x="26" y="135"/>
                    </a:lnTo>
                    <a:lnTo>
                      <a:pt x="23" y="134"/>
                    </a:lnTo>
                    <a:lnTo>
                      <a:pt x="21" y="132"/>
                    </a:lnTo>
                    <a:lnTo>
                      <a:pt x="19" y="131"/>
                    </a:lnTo>
                    <a:lnTo>
                      <a:pt x="18" y="130"/>
                    </a:lnTo>
                    <a:lnTo>
                      <a:pt x="16" y="128"/>
                    </a:lnTo>
                    <a:lnTo>
                      <a:pt x="15" y="126"/>
                    </a:lnTo>
                    <a:lnTo>
                      <a:pt x="14" y="124"/>
                    </a:lnTo>
                    <a:lnTo>
                      <a:pt x="12" y="122"/>
                    </a:lnTo>
                    <a:lnTo>
                      <a:pt x="11" y="119"/>
                    </a:lnTo>
                    <a:lnTo>
                      <a:pt x="11" y="117"/>
                    </a:lnTo>
                    <a:lnTo>
                      <a:pt x="10" y="114"/>
                    </a:lnTo>
                    <a:lnTo>
                      <a:pt x="6" y="114"/>
                    </a:lnTo>
                    <a:lnTo>
                      <a:pt x="5" y="121"/>
                    </a:lnTo>
                    <a:lnTo>
                      <a:pt x="3" y="128"/>
                    </a:lnTo>
                    <a:lnTo>
                      <a:pt x="3" y="135"/>
                    </a:lnTo>
                    <a:lnTo>
                      <a:pt x="0" y="141"/>
                    </a:lnTo>
                    <a:lnTo>
                      <a:pt x="4" y="143"/>
                    </a:lnTo>
                    <a:lnTo>
                      <a:pt x="8" y="144"/>
                    </a:lnTo>
                    <a:lnTo>
                      <a:pt x="12" y="146"/>
                    </a:lnTo>
                    <a:lnTo>
                      <a:pt x="17" y="147"/>
                    </a:lnTo>
                    <a:lnTo>
                      <a:pt x="21" y="147"/>
                    </a:lnTo>
                    <a:lnTo>
                      <a:pt x="25" y="147"/>
                    </a:lnTo>
                    <a:lnTo>
                      <a:pt x="29" y="148"/>
                    </a:lnTo>
                    <a:lnTo>
                      <a:pt x="34" y="148"/>
                    </a:lnTo>
                    <a:lnTo>
                      <a:pt x="40" y="148"/>
                    </a:lnTo>
                    <a:lnTo>
                      <a:pt x="46" y="147"/>
                    </a:lnTo>
                    <a:lnTo>
                      <a:pt x="51" y="146"/>
                    </a:lnTo>
                    <a:lnTo>
                      <a:pt x="57" y="145"/>
                    </a:lnTo>
                    <a:lnTo>
                      <a:pt x="62" y="143"/>
                    </a:lnTo>
                    <a:lnTo>
                      <a:pt x="66" y="141"/>
                    </a:lnTo>
                    <a:lnTo>
                      <a:pt x="70" y="139"/>
                    </a:lnTo>
                    <a:lnTo>
                      <a:pt x="74" y="136"/>
                    </a:lnTo>
                    <a:lnTo>
                      <a:pt x="77" y="133"/>
                    </a:lnTo>
                    <a:lnTo>
                      <a:pt x="80" y="130"/>
                    </a:lnTo>
                    <a:lnTo>
                      <a:pt x="83" y="127"/>
                    </a:lnTo>
                    <a:lnTo>
                      <a:pt x="84" y="123"/>
                    </a:lnTo>
                    <a:lnTo>
                      <a:pt x="86" y="118"/>
                    </a:lnTo>
                    <a:lnTo>
                      <a:pt x="87" y="114"/>
                    </a:lnTo>
                    <a:lnTo>
                      <a:pt x="88" y="109"/>
                    </a:lnTo>
                    <a:lnTo>
                      <a:pt x="89" y="103"/>
                    </a:lnTo>
                    <a:lnTo>
                      <a:pt x="89" y="100"/>
                    </a:lnTo>
                    <a:lnTo>
                      <a:pt x="88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şľíḋè">
                <a:extLst>
                  <a:ext uri="{FF2B5EF4-FFF2-40B4-BE49-F238E27FC236}">
                    <a16:creationId xmlns:a16="http://schemas.microsoft.com/office/drawing/2014/main" id="{4A08B882-6E15-7241-A96F-FEBD779E9570}"/>
                  </a:ext>
                </a:extLst>
              </p:cNvPr>
              <p:cNvSpPr/>
              <p:nvPr/>
            </p:nvSpPr>
            <p:spPr bwMode="auto">
              <a:xfrm>
                <a:off x="4483101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7 w 102"/>
                  <a:gd name="T3" fmla="*/ 25 h 103"/>
                  <a:gd name="T4" fmla="*/ 92 w 102"/>
                  <a:gd name="T5" fmla="*/ 17 h 103"/>
                  <a:gd name="T6" fmla="*/ 85 w 102"/>
                  <a:gd name="T7" fmla="*/ 10 h 103"/>
                  <a:gd name="T8" fmla="*/ 77 w 102"/>
                  <a:gd name="T9" fmla="*/ 6 h 103"/>
                  <a:gd name="T10" fmla="*/ 68 w 102"/>
                  <a:gd name="T11" fmla="*/ 2 h 103"/>
                  <a:gd name="T12" fmla="*/ 57 w 102"/>
                  <a:gd name="T13" fmla="*/ 1 h 103"/>
                  <a:gd name="T14" fmla="*/ 45 w 102"/>
                  <a:gd name="T15" fmla="*/ 1 h 103"/>
                  <a:gd name="T16" fmla="*/ 34 w 102"/>
                  <a:gd name="T17" fmla="*/ 2 h 103"/>
                  <a:gd name="T18" fmla="*/ 25 w 102"/>
                  <a:gd name="T19" fmla="*/ 6 h 103"/>
                  <a:gd name="T20" fmla="*/ 17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2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2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7 w 102"/>
                  <a:gd name="T39" fmla="*/ 94 h 103"/>
                  <a:gd name="T40" fmla="*/ 25 w 102"/>
                  <a:gd name="T41" fmla="*/ 98 h 103"/>
                  <a:gd name="T42" fmla="*/ 34 w 102"/>
                  <a:gd name="T43" fmla="*/ 102 h 103"/>
                  <a:gd name="T44" fmla="*/ 45 w 102"/>
                  <a:gd name="T45" fmla="*/ 103 h 103"/>
                  <a:gd name="T46" fmla="*/ 57 w 102"/>
                  <a:gd name="T47" fmla="*/ 103 h 103"/>
                  <a:gd name="T48" fmla="*/ 68 w 102"/>
                  <a:gd name="T49" fmla="*/ 102 h 103"/>
                  <a:gd name="T50" fmla="*/ 77 w 102"/>
                  <a:gd name="T51" fmla="*/ 98 h 103"/>
                  <a:gd name="T52" fmla="*/ 85 w 102"/>
                  <a:gd name="T53" fmla="*/ 92 h 103"/>
                  <a:gd name="T54" fmla="*/ 92 w 102"/>
                  <a:gd name="T55" fmla="*/ 86 h 103"/>
                  <a:gd name="T56" fmla="*/ 97 w 102"/>
                  <a:gd name="T57" fmla="*/ 78 h 103"/>
                  <a:gd name="T58" fmla="*/ 100 w 102"/>
                  <a:gd name="T59" fmla="*/ 68 h 103"/>
                  <a:gd name="T60" fmla="*/ 102 w 102"/>
                  <a:gd name="T61" fmla="*/ 56 h 103"/>
                  <a:gd name="T62" fmla="*/ 102 w 102"/>
                  <a:gd name="T63" fmla="*/ 44 h 103"/>
                  <a:gd name="T64" fmla="*/ 71 w 102"/>
                  <a:gd name="T65" fmla="*/ 58 h 103"/>
                  <a:gd name="T66" fmla="*/ 69 w 102"/>
                  <a:gd name="T67" fmla="*/ 72 h 103"/>
                  <a:gd name="T68" fmla="*/ 67 w 102"/>
                  <a:gd name="T69" fmla="*/ 79 h 103"/>
                  <a:gd name="T70" fmla="*/ 65 w 102"/>
                  <a:gd name="T71" fmla="*/ 86 h 103"/>
                  <a:gd name="T72" fmla="*/ 61 w 102"/>
                  <a:gd name="T73" fmla="*/ 91 h 103"/>
                  <a:gd name="T74" fmla="*/ 57 w 102"/>
                  <a:gd name="T75" fmla="*/ 94 h 103"/>
                  <a:gd name="T76" fmla="*/ 53 w 102"/>
                  <a:gd name="T77" fmla="*/ 95 h 103"/>
                  <a:gd name="T78" fmla="*/ 49 w 102"/>
                  <a:gd name="T79" fmla="*/ 95 h 103"/>
                  <a:gd name="T80" fmla="*/ 45 w 102"/>
                  <a:gd name="T81" fmla="*/ 94 h 103"/>
                  <a:gd name="T82" fmla="*/ 41 w 102"/>
                  <a:gd name="T83" fmla="*/ 91 h 103"/>
                  <a:gd name="T84" fmla="*/ 37 w 102"/>
                  <a:gd name="T85" fmla="*/ 87 h 103"/>
                  <a:gd name="T86" fmla="*/ 35 w 102"/>
                  <a:gd name="T87" fmla="*/ 83 h 103"/>
                  <a:gd name="T88" fmla="*/ 33 w 102"/>
                  <a:gd name="T89" fmla="*/ 75 h 103"/>
                  <a:gd name="T90" fmla="*/ 32 w 102"/>
                  <a:gd name="T91" fmla="*/ 68 h 103"/>
                  <a:gd name="T92" fmla="*/ 31 w 102"/>
                  <a:gd name="T93" fmla="*/ 59 h 103"/>
                  <a:gd name="T94" fmla="*/ 31 w 102"/>
                  <a:gd name="T95" fmla="*/ 49 h 103"/>
                  <a:gd name="T96" fmla="*/ 32 w 102"/>
                  <a:gd name="T97" fmla="*/ 38 h 103"/>
                  <a:gd name="T98" fmla="*/ 33 w 102"/>
                  <a:gd name="T99" fmla="*/ 30 h 103"/>
                  <a:gd name="T100" fmla="*/ 35 w 102"/>
                  <a:gd name="T101" fmla="*/ 23 h 103"/>
                  <a:gd name="T102" fmla="*/ 37 w 102"/>
                  <a:gd name="T103" fmla="*/ 18 h 103"/>
                  <a:gd name="T104" fmla="*/ 41 w 102"/>
                  <a:gd name="T105" fmla="*/ 14 h 103"/>
                  <a:gd name="T106" fmla="*/ 45 w 102"/>
                  <a:gd name="T107" fmla="*/ 10 h 103"/>
                  <a:gd name="T108" fmla="*/ 49 w 102"/>
                  <a:gd name="T109" fmla="*/ 9 h 103"/>
                  <a:gd name="T110" fmla="*/ 54 w 102"/>
                  <a:gd name="T111" fmla="*/ 9 h 103"/>
                  <a:gd name="T112" fmla="*/ 58 w 102"/>
                  <a:gd name="T113" fmla="*/ 10 h 103"/>
                  <a:gd name="T114" fmla="*/ 62 w 102"/>
                  <a:gd name="T115" fmla="*/ 13 h 103"/>
                  <a:gd name="T116" fmla="*/ 65 w 102"/>
                  <a:gd name="T117" fmla="*/ 16 h 103"/>
                  <a:gd name="T118" fmla="*/ 68 w 102"/>
                  <a:gd name="T119" fmla="*/ 22 h 103"/>
                  <a:gd name="T120" fmla="*/ 69 w 102"/>
                  <a:gd name="T121" fmla="*/ 27 h 103"/>
                  <a:gd name="T122" fmla="*/ 71 w 102"/>
                  <a:gd name="T123" fmla="*/ 38 h 103"/>
                  <a:gd name="T124" fmla="*/ 71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8" y="29"/>
                    </a:lnTo>
                    <a:lnTo>
                      <a:pt x="97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1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4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1" y="9"/>
                    </a:lnTo>
                    <a:lnTo>
                      <a:pt x="17" y="12"/>
                    </a:lnTo>
                    <a:lnTo>
                      <a:pt x="13" y="14"/>
                    </a:lnTo>
                    <a:lnTo>
                      <a:pt x="10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0" y="87"/>
                    </a:lnTo>
                    <a:lnTo>
                      <a:pt x="13" y="91"/>
                    </a:lnTo>
                    <a:lnTo>
                      <a:pt x="17" y="94"/>
                    </a:lnTo>
                    <a:lnTo>
                      <a:pt x="21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1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7" y="78"/>
                    </a:lnTo>
                    <a:lnTo>
                      <a:pt x="98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2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69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5" y="83"/>
                    </a:lnTo>
                    <a:lnTo>
                      <a:pt x="65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59" y="92"/>
                    </a:lnTo>
                    <a:lnTo>
                      <a:pt x="57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9" y="95"/>
                    </a:lnTo>
                    <a:lnTo>
                      <a:pt x="46" y="95"/>
                    </a:lnTo>
                    <a:lnTo>
                      <a:pt x="45" y="94"/>
                    </a:lnTo>
                    <a:lnTo>
                      <a:pt x="42" y="93"/>
                    </a:lnTo>
                    <a:lnTo>
                      <a:pt x="41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3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3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7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7" y="10"/>
                    </a:lnTo>
                    <a:lnTo>
                      <a:pt x="49" y="9"/>
                    </a:lnTo>
                    <a:lnTo>
                      <a:pt x="52" y="9"/>
                    </a:lnTo>
                    <a:lnTo>
                      <a:pt x="54" y="9"/>
                    </a:lnTo>
                    <a:lnTo>
                      <a:pt x="57" y="10"/>
                    </a:lnTo>
                    <a:lnTo>
                      <a:pt x="58" y="10"/>
                    </a:lnTo>
                    <a:lnTo>
                      <a:pt x="61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1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$lïḑê">
                <a:extLst>
                  <a:ext uri="{FF2B5EF4-FFF2-40B4-BE49-F238E27FC236}">
                    <a16:creationId xmlns:a16="http://schemas.microsoft.com/office/drawing/2014/main" id="{EDDE5110-C585-CD41-B0DB-FB3757F957CD}"/>
                  </a:ext>
                </a:extLst>
              </p:cNvPr>
              <p:cNvSpPr/>
              <p:nvPr/>
            </p:nvSpPr>
            <p:spPr bwMode="auto">
              <a:xfrm>
                <a:off x="4689476" y="4105276"/>
                <a:ext cx="150813" cy="160338"/>
              </a:xfrm>
              <a:custGeom>
                <a:avLst/>
                <a:gdLst>
                  <a:gd name="T0" fmla="*/ 84 w 95"/>
                  <a:gd name="T1" fmla="*/ 0 h 101"/>
                  <a:gd name="T2" fmla="*/ 76 w 95"/>
                  <a:gd name="T3" fmla="*/ 0 h 101"/>
                  <a:gd name="T4" fmla="*/ 69 w 95"/>
                  <a:gd name="T5" fmla="*/ 0 h 101"/>
                  <a:gd name="T6" fmla="*/ 66 w 95"/>
                  <a:gd name="T7" fmla="*/ 54 h 101"/>
                  <a:gd name="T8" fmla="*/ 66 w 95"/>
                  <a:gd name="T9" fmla="*/ 62 h 101"/>
                  <a:gd name="T10" fmla="*/ 65 w 95"/>
                  <a:gd name="T11" fmla="*/ 68 h 101"/>
                  <a:gd name="T12" fmla="*/ 64 w 95"/>
                  <a:gd name="T13" fmla="*/ 73 h 101"/>
                  <a:gd name="T14" fmla="*/ 61 w 95"/>
                  <a:gd name="T15" fmla="*/ 78 h 101"/>
                  <a:gd name="T16" fmla="*/ 59 w 95"/>
                  <a:gd name="T17" fmla="*/ 81 h 101"/>
                  <a:gd name="T18" fmla="*/ 56 w 95"/>
                  <a:gd name="T19" fmla="*/ 84 h 101"/>
                  <a:gd name="T20" fmla="*/ 52 w 95"/>
                  <a:gd name="T21" fmla="*/ 85 h 101"/>
                  <a:gd name="T22" fmla="*/ 47 w 95"/>
                  <a:gd name="T23" fmla="*/ 85 h 101"/>
                  <a:gd name="T24" fmla="*/ 43 w 95"/>
                  <a:gd name="T25" fmla="*/ 85 h 101"/>
                  <a:gd name="T26" fmla="*/ 39 w 95"/>
                  <a:gd name="T27" fmla="*/ 83 h 101"/>
                  <a:gd name="T28" fmla="*/ 35 w 95"/>
                  <a:gd name="T29" fmla="*/ 80 h 101"/>
                  <a:gd name="T30" fmla="*/ 32 w 95"/>
                  <a:gd name="T31" fmla="*/ 75 h 101"/>
                  <a:gd name="T32" fmla="*/ 31 w 95"/>
                  <a:gd name="T33" fmla="*/ 68 h 101"/>
                  <a:gd name="T34" fmla="*/ 30 w 95"/>
                  <a:gd name="T35" fmla="*/ 57 h 101"/>
                  <a:gd name="T36" fmla="*/ 26 w 95"/>
                  <a:gd name="T37" fmla="*/ 0 h 101"/>
                  <a:gd name="T38" fmla="*/ 20 w 95"/>
                  <a:gd name="T39" fmla="*/ 0 h 101"/>
                  <a:gd name="T40" fmla="*/ 12 w 95"/>
                  <a:gd name="T41" fmla="*/ 0 h 101"/>
                  <a:gd name="T42" fmla="*/ 5 w 95"/>
                  <a:gd name="T43" fmla="*/ 0 h 101"/>
                  <a:gd name="T44" fmla="*/ 2 w 95"/>
                  <a:gd name="T45" fmla="*/ 57 h 101"/>
                  <a:gd name="T46" fmla="*/ 0 w 95"/>
                  <a:gd name="T47" fmla="*/ 61 h 101"/>
                  <a:gd name="T48" fmla="*/ 1 w 95"/>
                  <a:gd name="T49" fmla="*/ 71 h 101"/>
                  <a:gd name="T50" fmla="*/ 2 w 95"/>
                  <a:gd name="T51" fmla="*/ 79 h 101"/>
                  <a:gd name="T52" fmla="*/ 4 w 95"/>
                  <a:gd name="T53" fmla="*/ 85 h 101"/>
                  <a:gd name="T54" fmla="*/ 8 w 95"/>
                  <a:gd name="T55" fmla="*/ 90 h 101"/>
                  <a:gd name="T56" fmla="*/ 12 w 95"/>
                  <a:gd name="T57" fmla="*/ 95 h 101"/>
                  <a:gd name="T58" fmla="*/ 18 w 95"/>
                  <a:gd name="T59" fmla="*/ 98 h 101"/>
                  <a:gd name="T60" fmla="*/ 26 w 95"/>
                  <a:gd name="T61" fmla="*/ 101 h 101"/>
                  <a:gd name="T62" fmla="*/ 35 w 95"/>
                  <a:gd name="T63" fmla="*/ 101 h 101"/>
                  <a:gd name="T64" fmla="*/ 43 w 95"/>
                  <a:gd name="T65" fmla="*/ 101 h 101"/>
                  <a:gd name="T66" fmla="*/ 51 w 95"/>
                  <a:gd name="T67" fmla="*/ 98 h 101"/>
                  <a:gd name="T68" fmla="*/ 59 w 95"/>
                  <a:gd name="T69" fmla="*/ 93 h 101"/>
                  <a:gd name="T70" fmla="*/ 67 w 95"/>
                  <a:gd name="T71" fmla="*/ 86 h 101"/>
                  <a:gd name="T72" fmla="*/ 70 w 95"/>
                  <a:gd name="T73" fmla="*/ 100 h 101"/>
                  <a:gd name="T74" fmla="*/ 77 w 95"/>
                  <a:gd name="T75" fmla="*/ 100 h 101"/>
                  <a:gd name="T76" fmla="*/ 84 w 95"/>
                  <a:gd name="T77" fmla="*/ 100 h 101"/>
                  <a:gd name="T78" fmla="*/ 91 w 95"/>
                  <a:gd name="T79" fmla="*/ 100 h 101"/>
                  <a:gd name="T80" fmla="*/ 95 w 95"/>
                  <a:gd name="T81" fmla="*/ 0 h 101"/>
                  <a:gd name="T82" fmla="*/ 87 w 95"/>
                  <a:gd name="T8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01">
                    <a:moveTo>
                      <a:pt x="87" y="0"/>
                    </a:moveTo>
                    <a:lnTo>
                      <a:pt x="84" y="0"/>
                    </a:lnTo>
                    <a:lnTo>
                      <a:pt x="80" y="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6" y="54"/>
                    </a:lnTo>
                    <a:lnTo>
                      <a:pt x="66" y="58"/>
                    </a:lnTo>
                    <a:lnTo>
                      <a:pt x="66" y="62"/>
                    </a:lnTo>
                    <a:lnTo>
                      <a:pt x="65" y="65"/>
                    </a:lnTo>
                    <a:lnTo>
                      <a:pt x="65" y="68"/>
                    </a:lnTo>
                    <a:lnTo>
                      <a:pt x="64" y="71"/>
                    </a:lnTo>
                    <a:lnTo>
                      <a:pt x="64" y="73"/>
                    </a:lnTo>
                    <a:lnTo>
                      <a:pt x="63" y="76"/>
                    </a:lnTo>
                    <a:lnTo>
                      <a:pt x="61" y="78"/>
                    </a:lnTo>
                    <a:lnTo>
                      <a:pt x="60" y="80"/>
                    </a:lnTo>
                    <a:lnTo>
                      <a:pt x="59" y="81"/>
                    </a:lnTo>
                    <a:lnTo>
                      <a:pt x="57" y="83"/>
                    </a:lnTo>
                    <a:lnTo>
                      <a:pt x="56" y="84"/>
                    </a:lnTo>
                    <a:lnTo>
                      <a:pt x="54" y="85"/>
                    </a:lnTo>
                    <a:lnTo>
                      <a:pt x="52" y="85"/>
                    </a:lnTo>
                    <a:lnTo>
                      <a:pt x="50" y="85"/>
                    </a:lnTo>
                    <a:lnTo>
                      <a:pt x="47" y="85"/>
                    </a:lnTo>
                    <a:lnTo>
                      <a:pt x="44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9" y="83"/>
                    </a:lnTo>
                    <a:lnTo>
                      <a:pt x="37" y="81"/>
                    </a:lnTo>
                    <a:lnTo>
                      <a:pt x="35" y="80"/>
                    </a:lnTo>
                    <a:lnTo>
                      <a:pt x="34" y="77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0" y="63"/>
                    </a:lnTo>
                    <a:lnTo>
                      <a:pt x="30" y="57"/>
                    </a:lnTo>
                    <a:lnTo>
                      <a:pt x="30" y="0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57"/>
                    </a:lnTo>
                    <a:lnTo>
                      <a:pt x="1" y="59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2" y="75"/>
                    </a:lnTo>
                    <a:lnTo>
                      <a:pt x="2" y="79"/>
                    </a:lnTo>
                    <a:lnTo>
                      <a:pt x="4" y="83"/>
                    </a:lnTo>
                    <a:lnTo>
                      <a:pt x="4" y="85"/>
                    </a:lnTo>
                    <a:lnTo>
                      <a:pt x="5" y="89"/>
                    </a:lnTo>
                    <a:lnTo>
                      <a:pt x="8" y="90"/>
                    </a:lnTo>
                    <a:lnTo>
                      <a:pt x="9" y="93"/>
                    </a:lnTo>
                    <a:lnTo>
                      <a:pt x="12" y="95"/>
                    </a:lnTo>
                    <a:lnTo>
                      <a:pt x="15" y="97"/>
                    </a:lnTo>
                    <a:lnTo>
                      <a:pt x="18" y="98"/>
                    </a:lnTo>
                    <a:lnTo>
                      <a:pt x="21" y="100"/>
                    </a:lnTo>
                    <a:lnTo>
                      <a:pt x="26" y="101"/>
                    </a:lnTo>
                    <a:lnTo>
                      <a:pt x="30" y="101"/>
                    </a:lnTo>
                    <a:lnTo>
                      <a:pt x="35" y="101"/>
                    </a:lnTo>
                    <a:lnTo>
                      <a:pt x="39" y="101"/>
                    </a:lnTo>
                    <a:lnTo>
                      <a:pt x="43" y="101"/>
                    </a:lnTo>
                    <a:lnTo>
                      <a:pt x="47" y="100"/>
                    </a:lnTo>
                    <a:lnTo>
                      <a:pt x="51" y="98"/>
                    </a:lnTo>
                    <a:lnTo>
                      <a:pt x="55" y="96"/>
                    </a:lnTo>
                    <a:lnTo>
                      <a:pt x="59" y="93"/>
                    </a:lnTo>
                    <a:lnTo>
                      <a:pt x="63" y="90"/>
                    </a:lnTo>
                    <a:lnTo>
                      <a:pt x="67" y="86"/>
                    </a:lnTo>
                    <a:lnTo>
                      <a:pt x="67" y="100"/>
                    </a:lnTo>
                    <a:lnTo>
                      <a:pt x="70" y="100"/>
                    </a:lnTo>
                    <a:lnTo>
                      <a:pt x="73" y="100"/>
                    </a:lnTo>
                    <a:lnTo>
                      <a:pt x="77" y="100"/>
                    </a:lnTo>
                    <a:lnTo>
                      <a:pt x="80" y="100"/>
                    </a:lnTo>
                    <a:lnTo>
                      <a:pt x="84" y="100"/>
                    </a:lnTo>
                    <a:lnTo>
                      <a:pt x="88" y="100"/>
                    </a:lnTo>
                    <a:lnTo>
                      <a:pt x="91" y="100"/>
                    </a:lnTo>
                    <a:lnTo>
                      <a:pt x="95" y="100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šļiḍê">
                <a:extLst>
                  <a:ext uri="{FF2B5EF4-FFF2-40B4-BE49-F238E27FC236}">
                    <a16:creationId xmlns:a16="http://schemas.microsoft.com/office/drawing/2014/main" id="{6D1BE120-ED3D-6345-A23F-75E2022439AA}"/>
                  </a:ext>
                </a:extLst>
              </p:cNvPr>
              <p:cNvSpPr/>
              <p:nvPr/>
            </p:nvSpPr>
            <p:spPr bwMode="auto">
              <a:xfrm>
                <a:off x="4883151" y="4046538"/>
                <a:ext cx="98425" cy="219075"/>
              </a:xfrm>
              <a:custGeom>
                <a:avLst/>
                <a:gdLst>
                  <a:gd name="T0" fmla="*/ 57 w 62"/>
                  <a:gd name="T1" fmla="*/ 129 h 138"/>
                  <a:gd name="T2" fmla="*/ 54 w 62"/>
                  <a:gd name="T3" fmla="*/ 129 h 138"/>
                  <a:gd name="T4" fmla="*/ 53 w 62"/>
                  <a:gd name="T5" fmla="*/ 129 h 138"/>
                  <a:gd name="T6" fmla="*/ 50 w 62"/>
                  <a:gd name="T7" fmla="*/ 129 h 138"/>
                  <a:gd name="T8" fmla="*/ 49 w 62"/>
                  <a:gd name="T9" fmla="*/ 129 h 138"/>
                  <a:gd name="T10" fmla="*/ 47 w 62"/>
                  <a:gd name="T11" fmla="*/ 128 h 138"/>
                  <a:gd name="T12" fmla="*/ 46 w 62"/>
                  <a:gd name="T13" fmla="*/ 127 h 138"/>
                  <a:gd name="T14" fmla="*/ 45 w 62"/>
                  <a:gd name="T15" fmla="*/ 126 h 138"/>
                  <a:gd name="T16" fmla="*/ 44 w 62"/>
                  <a:gd name="T17" fmla="*/ 124 h 138"/>
                  <a:gd name="T18" fmla="*/ 43 w 62"/>
                  <a:gd name="T19" fmla="*/ 122 h 138"/>
                  <a:gd name="T20" fmla="*/ 43 w 62"/>
                  <a:gd name="T21" fmla="*/ 120 h 138"/>
                  <a:gd name="T22" fmla="*/ 42 w 62"/>
                  <a:gd name="T23" fmla="*/ 118 h 138"/>
                  <a:gd name="T24" fmla="*/ 42 w 62"/>
                  <a:gd name="T25" fmla="*/ 115 h 138"/>
                  <a:gd name="T26" fmla="*/ 42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0 w 62"/>
                  <a:gd name="T35" fmla="*/ 47 h 138"/>
                  <a:gd name="T36" fmla="*/ 60 w 62"/>
                  <a:gd name="T37" fmla="*/ 44 h 138"/>
                  <a:gd name="T38" fmla="*/ 60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5 w 62"/>
                  <a:gd name="T47" fmla="*/ 4 h 138"/>
                  <a:gd name="T48" fmla="*/ 28 w 62"/>
                  <a:gd name="T49" fmla="*/ 7 h 138"/>
                  <a:gd name="T50" fmla="*/ 21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0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4 w 62"/>
                  <a:gd name="T75" fmla="*/ 118 h 138"/>
                  <a:gd name="T76" fmla="*/ 15 w 62"/>
                  <a:gd name="T77" fmla="*/ 121 h 138"/>
                  <a:gd name="T78" fmla="*/ 16 w 62"/>
                  <a:gd name="T79" fmla="*/ 123 h 138"/>
                  <a:gd name="T80" fmla="*/ 17 w 62"/>
                  <a:gd name="T81" fmla="*/ 126 h 138"/>
                  <a:gd name="T82" fmla="*/ 18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8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7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59 w 62"/>
                  <a:gd name="T117" fmla="*/ 128 h 138"/>
                  <a:gd name="T118" fmla="*/ 57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7" y="129"/>
                    </a:moveTo>
                    <a:lnTo>
                      <a:pt x="54" y="129"/>
                    </a:lnTo>
                    <a:lnTo>
                      <a:pt x="53" y="129"/>
                    </a:lnTo>
                    <a:lnTo>
                      <a:pt x="50" y="129"/>
                    </a:lnTo>
                    <a:lnTo>
                      <a:pt x="49" y="129"/>
                    </a:lnTo>
                    <a:lnTo>
                      <a:pt x="47" y="128"/>
                    </a:lnTo>
                    <a:lnTo>
                      <a:pt x="46" y="127"/>
                    </a:lnTo>
                    <a:lnTo>
                      <a:pt x="45" y="126"/>
                    </a:lnTo>
                    <a:lnTo>
                      <a:pt x="44" y="124"/>
                    </a:lnTo>
                    <a:lnTo>
                      <a:pt x="43" y="122"/>
                    </a:lnTo>
                    <a:lnTo>
                      <a:pt x="43" y="120"/>
                    </a:lnTo>
                    <a:lnTo>
                      <a:pt x="42" y="118"/>
                    </a:lnTo>
                    <a:lnTo>
                      <a:pt x="42" y="115"/>
                    </a:lnTo>
                    <a:lnTo>
                      <a:pt x="42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0" y="47"/>
                    </a:lnTo>
                    <a:lnTo>
                      <a:pt x="60" y="44"/>
                    </a:lnTo>
                    <a:lnTo>
                      <a:pt x="60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5" y="4"/>
                    </a:lnTo>
                    <a:lnTo>
                      <a:pt x="28" y="7"/>
                    </a:lnTo>
                    <a:lnTo>
                      <a:pt x="21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4" y="118"/>
                    </a:lnTo>
                    <a:lnTo>
                      <a:pt x="15" y="121"/>
                    </a:lnTo>
                    <a:lnTo>
                      <a:pt x="16" y="123"/>
                    </a:lnTo>
                    <a:lnTo>
                      <a:pt x="17" y="126"/>
                    </a:lnTo>
                    <a:lnTo>
                      <a:pt x="18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8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7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59" y="128"/>
                    </a:lnTo>
                    <a:lnTo>
                      <a:pt x="57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ṣľïḍè">
                <a:extLst>
                  <a:ext uri="{FF2B5EF4-FFF2-40B4-BE49-F238E27FC236}">
                    <a16:creationId xmlns:a16="http://schemas.microsoft.com/office/drawing/2014/main" id="{96D9E82C-0758-9941-9DEE-56D744248CB8}"/>
                  </a:ext>
                </a:extLst>
              </p:cNvPr>
              <p:cNvSpPr/>
              <p:nvPr/>
            </p:nvSpPr>
            <p:spPr bwMode="auto">
              <a:xfrm>
                <a:off x="5024438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3 w 93"/>
                  <a:gd name="T9" fmla="*/ 57 h 157"/>
                  <a:gd name="T10" fmla="*/ 67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8 w 93"/>
                  <a:gd name="T21" fmla="*/ 71 h 157"/>
                  <a:gd name="T22" fmla="*/ 25 w 93"/>
                  <a:gd name="T23" fmla="*/ 0 h 157"/>
                  <a:gd name="T24" fmla="*/ 17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1 w 93"/>
                  <a:gd name="T39" fmla="*/ 157 h 157"/>
                  <a:gd name="T40" fmla="*/ 28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29 w 93"/>
                  <a:gd name="T47" fmla="*/ 89 h 157"/>
                  <a:gd name="T48" fmla="*/ 30 w 93"/>
                  <a:gd name="T49" fmla="*/ 84 h 157"/>
                  <a:gd name="T50" fmla="*/ 33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49 w 93"/>
                  <a:gd name="T59" fmla="*/ 72 h 157"/>
                  <a:gd name="T60" fmla="*/ 53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1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4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5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1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1" y="79"/>
                    </a:moveTo>
                    <a:lnTo>
                      <a:pt x="90" y="75"/>
                    </a:lnTo>
                    <a:lnTo>
                      <a:pt x="89" y="73"/>
                    </a:lnTo>
                    <a:lnTo>
                      <a:pt x="88" y="69"/>
                    </a:lnTo>
                    <a:lnTo>
                      <a:pt x="85" y="67"/>
                    </a:lnTo>
                    <a:lnTo>
                      <a:pt x="84" y="65"/>
                    </a:lnTo>
                    <a:lnTo>
                      <a:pt x="81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7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8" y="71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1" y="157"/>
                    </a:lnTo>
                    <a:lnTo>
                      <a:pt x="25" y="157"/>
                    </a:lnTo>
                    <a:lnTo>
                      <a:pt x="28" y="157"/>
                    </a:lnTo>
                    <a:lnTo>
                      <a:pt x="28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7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49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7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1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1" y="157"/>
                    </a:lnTo>
                    <a:lnTo>
                      <a:pt x="85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lnTo>
                      <a:pt x="91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íṧľïḋe">
                <a:extLst>
                  <a:ext uri="{FF2B5EF4-FFF2-40B4-BE49-F238E27FC236}">
                    <a16:creationId xmlns:a16="http://schemas.microsoft.com/office/drawing/2014/main" id="{D92880AD-B74F-484E-BB3F-4FACE4BD0972}"/>
                  </a:ext>
                </a:extLst>
              </p:cNvPr>
              <p:cNvSpPr/>
              <p:nvPr/>
            </p:nvSpPr>
            <p:spPr bwMode="auto">
              <a:xfrm>
                <a:off x="5291138" y="4032251"/>
                <a:ext cx="200025" cy="234950"/>
              </a:xfrm>
              <a:custGeom>
                <a:avLst/>
                <a:gdLst>
                  <a:gd name="T0" fmla="*/ 106 w 126"/>
                  <a:gd name="T1" fmla="*/ 3 h 148"/>
                  <a:gd name="T2" fmla="*/ 89 w 126"/>
                  <a:gd name="T3" fmla="*/ 0 h 148"/>
                  <a:gd name="T4" fmla="*/ 64 w 126"/>
                  <a:gd name="T5" fmla="*/ 2 h 148"/>
                  <a:gd name="T6" fmla="*/ 51 w 126"/>
                  <a:gd name="T7" fmla="*/ 5 h 148"/>
                  <a:gd name="T8" fmla="*/ 40 w 126"/>
                  <a:gd name="T9" fmla="*/ 10 h 148"/>
                  <a:gd name="T10" fmla="*/ 30 w 126"/>
                  <a:gd name="T11" fmla="*/ 15 h 148"/>
                  <a:gd name="T12" fmla="*/ 22 w 126"/>
                  <a:gd name="T13" fmla="*/ 22 h 148"/>
                  <a:gd name="T14" fmla="*/ 14 w 126"/>
                  <a:gd name="T15" fmla="*/ 30 h 148"/>
                  <a:gd name="T16" fmla="*/ 9 w 126"/>
                  <a:gd name="T17" fmla="*/ 39 h 148"/>
                  <a:gd name="T18" fmla="*/ 5 w 126"/>
                  <a:gd name="T19" fmla="*/ 50 h 148"/>
                  <a:gd name="T20" fmla="*/ 2 w 126"/>
                  <a:gd name="T21" fmla="*/ 62 h 148"/>
                  <a:gd name="T22" fmla="*/ 0 w 126"/>
                  <a:gd name="T23" fmla="*/ 74 h 148"/>
                  <a:gd name="T24" fmla="*/ 2 w 126"/>
                  <a:gd name="T25" fmla="*/ 95 h 148"/>
                  <a:gd name="T26" fmla="*/ 5 w 126"/>
                  <a:gd name="T27" fmla="*/ 105 h 148"/>
                  <a:gd name="T28" fmla="*/ 9 w 126"/>
                  <a:gd name="T29" fmla="*/ 115 h 148"/>
                  <a:gd name="T30" fmla="*/ 14 w 126"/>
                  <a:gd name="T31" fmla="*/ 123 h 148"/>
                  <a:gd name="T32" fmla="*/ 22 w 126"/>
                  <a:gd name="T33" fmla="*/ 130 h 148"/>
                  <a:gd name="T34" fmla="*/ 29 w 126"/>
                  <a:gd name="T35" fmla="*/ 136 h 148"/>
                  <a:gd name="T36" fmla="*/ 38 w 126"/>
                  <a:gd name="T37" fmla="*/ 141 h 148"/>
                  <a:gd name="T38" fmla="*/ 53 w 126"/>
                  <a:gd name="T39" fmla="*/ 146 h 148"/>
                  <a:gd name="T40" fmla="*/ 78 w 126"/>
                  <a:gd name="T41" fmla="*/ 148 h 148"/>
                  <a:gd name="T42" fmla="*/ 94 w 126"/>
                  <a:gd name="T43" fmla="*/ 147 h 148"/>
                  <a:gd name="T44" fmla="*/ 110 w 126"/>
                  <a:gd name="T45" fmla="*/ 144 h 148"/>
                  <a:gd name="T46" fmla="*/ 124 w 126"/>
                  <a:gd name="T47" fmla="*/ 123 h 148"/>
                  <a:gd name="T48" fmla="*/ 112 w 126"/>
                  <a:gd name="T49" fmla="*/ 128 h 148"/>
                  <a:gd name="T50" fmla="*/ 98 w 126"/>
                  <a:gd name="T51" fmla="*/ 135 h 148"/>
                  <a:gd name="T52" fmla="*/ 84 w 126"/>
                  <a:gd name="T53" fmla="*/ 137 h 148"/>
                  <a:gd name="T54" fmla="*/ 68 w 126"/>
                  <a:gd name="T55" fmla="*/ 135 h 148"/>
                  <a:gd name="T56" fmla="*/ 54 w 126"/>
                  <a:gd name="T57" fmla="*/ 128 h 148"/>
                  <a:gd name="T58" fmla="*/ 45 w 126"/>
                  <a:gd name="T59" fmla="*/ 117 h 148"/>
                  <a:gd name="T60" fmla="*/ 38 w 126"/>
                  <a:gd name="T61" fmla="*/ 103 h 148"/>
                  <a:gd name="T62" fmla="*/ 34 w 126"/>
                  <a:gd name="T63" fmla="*/ 84 h 148"/>
                  <a:gd name="T64" fmla="*/ 35 w 126"/>
                  <a:gd name="T65" fmla="*/ 62 h 148"/>
                  <a:gd name="T66" fmla="*/ 40 w 126"/>
                  <a:gd name="T67" fmla="*/ 43 h 148"/>
                  <a:gd name="T68" fmla="*/ 47 w 126"/>
                  <a:gd name="T69" fmla="*/ 30 h 148"/>
                  <a:gd name="T70" fmla="*/ 58 w 126"/>
                  <a:gd name="T71" fmla="*/ 19 h 148"/>
                  <a:gd name="T72" fmla="*/ 72 w 126"/>
                  <a:gd name="T73" fmla="*/ 14 h 148"/>
                  <a:gd name="T74" fmla="*/ 88 w 126"/>
                  <a:gd name="T75" fmla="*/ 13 h 148"/>
                  <a:gd name="T76" fmla="*/ 102 w 126"/>
                  <a:gd name="T77" fmla="*/ 18 h 148"/>
                  <a:gd name="T78" fmla="*/ 114 w 126"/>
                  <a:gd name="T79" fmla="*/ 27 h 148"/>
                  <a:gd name="T80" fmla="*/ 121 w 126"/>
                  <a:gd name="T81" fmla="*/ 29 h 148"/>
                  <a:gd name="T82" fmla="*/ 123 w 126"/>
                  <a:gd name="T83" fmla="*/ 17 h 148"/>
                  <a:gd name="T84" fmla="*/ 121 w 126"/>
                  <a:gd name="T85" fmla="*/ 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6" h="148">
                    <a:moveTo>
                      <a:pt x="116" y="6"/>
                    </a:moveTo>
                    <a:lnTo>
                      <a:pt x="111" y="4"/>
                    </a:lnTo>
                    <a:lnTo>
                      <a:pt x="106" y="3"/>
                    </a:lnTo>
                    <a:lnTo>
                      <a:pt x="101" y="2"/>
                    </a:lnTo>
                    <a:lnTo>
                      <a:pt x="95" y="1"/>
                    </a:lnTo>
                    <a:lnTo>
                      <a:pt x="89" y="0"/>
                    </a:lnTo>
                    <a:lnTo>
                      <a:pt x="83" y="0"/>
                    </a:lnTo>
                    <a:lnTo>
                      <a:pt x="74" y="1"/>
                    </a:lnTo>
                    <a:lnTo>
                      <a:pt x="64" y="2"/>
                    </a:lnTo>
                    <a:lnTo>
                      <a:pt x="60" y="2"/>
                    </a:lnTo>
                    <a:lnTo>
                      <a:pt x="55" y="4"/>
                    </a:lnTo>
                    <a:lnTo>
                      <a:pt x="51" y="5"/>
                    </a:lnTo>
                    <a:lnTo>
                      <a:pt x="47" y="6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37" y="11"/>
                    </a:lnTo>
                    <a:lnTo>
                      <a:pt x="34" y="13"/>
                    </a:lnTo>
                    <a:lnTo>
                      <a:pt x="30" y="15"/>
                    </a:lnTo>
                    <a:lnTo>
                      <a:pt x="27" y="17"/>
                    </a:lnTo>
                    <a:lnTo>
                      <a:pt x="25" y="19"/>
                    </a:lnTo>
                    <a:lnTo>
                      <a:pt x="22" y="22"/>
                    </a:lnTo>
                    <a:lnTo>
                      <a:pt x="19" y="24"/>
                    </a:lnTo>
                    <a:lnTo>
                      <a:pt x="17" y="26"/>
                    </a:lnTo>
                    <a:lnTo>
                      <a:pt x="14" y="30"/>
                    </a:lnTo>
                    <a:lnTo>
                      <a:pt x="13" y="33"/>
                    </a:lnTo>
                    <a:lnTo>
                      <a:pt x="10" y="36"/>
                    </a:lnTo>
                    <a:lnTo>
                      <a:pt x="9" y="39"/>
                    </a:lnTo>
                    <a:lnTo>
                      <a:pt x="7" y="42"/>
                    </a:lnTo>
                    <a:lnTo>
                      <a:pt x="6" y="46"/>
                    </a:lnTo>
                    <a:lnTo>
                      <a:pt x="5" y="50"/>
                    </a:lnTo>
                    <a:lnTo>
                      <a:pt x="3" y="54"/>
                    </a:lnTo>
                    <a:lnTo>
                      <a:pt x="2" y="58"/>
                    </a:lnTo>
                    <a:lnTo>
                      <a:pt x="2" y="62"/>
                    </a:lnTo>
                    <a:lnTo>
                      <a:pt x="1" y="66"/>
                    </a:lnTo>
                    <a:lnTo>
                      <a:pt x="1" y="70"/>
                    </a:lnTo>
                    <a:lnTo>
                      <a:pt x="0" y="74"/>
                    </a:lnTo>
                    <a:lnTo>
                      <a:pt x="0" y="79"/>
                    </a:lnTo>
                    <a:lnTo>
                      <a:pt x="1" y="87"/>
                    </a:lnTo>
                    <a:lnTo>
                      <a:pt x="2" y="95"/>
                    </a:lnTo>
                    <a:lnTo>
                      <a:pt x="3" y="99"/>
                    </a:lnTo>
                    <a:lnTo>
                      <a:pt x="3" y="102"/>
                    </a:lnTo>
                    <a:lnTo>
                      <a:pt x="5" y="105"/>
                    </a:lnTo>
                    <a:lnTo>
                      <a:pt x="6" y="108"/>
                    </a:lnTo>
                    <a:lnTo>
                      <a:pt x="7" y="112"/>
                    </a:lnTo>
                    <a:lnTo>
                      <a:pt x="9" y="115"/>
                    </a:lnTo>
                    <a:lnTo>
                      <a:pt x="10" y="118"/>
                    </a:lnTo>
                    <a:lnTo>
                      <a:pt x="12" y="120"/>
                    </a:lnTo>
                    <a:lnTo>
                      <a:pt x="14" y="123"/>
                    </a:lnTo>
                    <a:lnTo>
                      <a:pt x="17" y="125"/>
                    </a:lnTo>
                    <a:lnTo>
                      <a:pt x="18" y="127"/>
                    </a:lnTo>
                    <a:lnTo>
                      <a:pt x="22" y="130"/>
                    </a:lnTo>
                    <a:lnTo>
                      <a:pt x="23" y="132"/>
                    </a:lnTo>
                    <a:lnTo>
                      <a:pt x="26" y="134"/>
                    </a:lnTo>
                    <a:lnTo>
                      <a:pt x="29" y="136"/>
                    </a:lnTo>
                    <a:lnTo>
                      <a:pt x="32" y="138"/>
                    </a:lnTo>
                    <a:lnTo>
                      <a:pt x="35" y="139"/>
                    </a:lnTo>
                    <a:lnTo>
                      <a:pt x="38" y="141"/>
                    </a:lnTo>
                    <a:lnTo>
                      <a:pt x="42" y="142"/>
                    </a:lnTo>
                    <a:lnTo>
                      <a:pt x="46" y="143"/>
                    </a:lnTo>
                    <a:lnTo>
                      <a:pt x="53" y="146"/>
                    </a:lnTo>
                    <a:lnTo>
                      <a:pt x="61" y="147"/>
                    </a:lnTo>
                    <a:lnTo>
                      <a:pt x="69" y="148"/>
                    </a:lnTo>
                    <a:lnTo>
                      <a:pt x="78" y="148"/>
                    </a:lnTo>
                    <a:lnTo>
                      <a:pt x="84" y="148"/>
                    </a:lnTo>
                    <a:lnTo>
                      <a:pt x="90" y="147"/>
                    </a:lnTo>
                    <a:lnTo>
                      <a:pt x="94" y="147"/>
                    </a:lnTo>
                    <a:lnTo>
                      <a:pt x="100" y="147"/>
                    </a:lnTo>
                    <a:lnTo>
                      <a:pt x="105" y="146"/>
                    </a:lnTo>
                    <a:lnTo>
                      <a:pt x="110" y="144"/>
                    </a:lnTo>
                    <a:lnTo>
                      <a:pt x="115" y="143"/>
                    </a:lnTo>
                    <a:lnTo>
                      <a:pt x="120" y="141"/>
                    </a:lnTo>
                    <a:lnTo>
                      <a:pt x="124" y="123"/>
                    </a:lnTo>
                    <a:lnTo>
                      <a:pt x="122" y="122"/>
                    </a:lnTo>
                    <a:lnTo>
                      <a:pt x="117" y="125"/>
                    </a:lnTo>
                    <a:lnTo>
                      <a:pt x="112" y="128"/>
                    </a:lnTo>
                    <a:lnTo>
                      <a:pt x="108" y="131"/>
                    </a:lnTo>
                    <a:lnTo>
                      <a:pt x="103" y="133"/>
                    </a:lnTo>
                    <a:lnTo>
                      <a:pt x="98" y="135"/>
                    </a:lnTo>
                    <a:lnTo>
                      <a:pt x="94" y="136"/>
                    </a:lnTo>
                    <a:lnTo>
                      <a:pt x="89" y="137"/>
                    </a:lnTo>
                    <a:lnTo>
                      <a:pt x="84" y="137"/>
                    </a:lnTo>
                    <a:lnTo>
                      <a:pt x="78" y="137"/>
                    </a:lnTo>
                    <a:lnTo>
                      <a:pt x="73" y="136"/>
                    </a:lnTo>
                    <a:lnTo>
                      <a:pt x="68" y="135"/>
                    </a:lnTo>
                    <a:lnTo>
                      <a:pt x="62" y="132"/>
                    </a:lnTo>
                    <a:lnTo>
                      <a:pt x="58" y="131"/>
                    </a:lnTo>
                    <a:lnTo>
                      <a:pt x="54" y="128"/>
                    </a:lnTo>
                    <a:lnTo>
                      <a:pt x="51" y="125"/>
                    </a:lnTo>
                    <a:lnTo>
                      <a:pt x="47" y="121"/>
                    </a:lnTo>
                    <a:lnTo>
                      <a:pt x="45" y="117"/>
                    </a:lnTo>
                    <a:lnTo>
                      <a:pt x="42" y="113"/>
                    </a:lnTo>
                    <a:lnTo>
                      <a:pt x="40" y="108"/>
                    </a:lnTo>
                    <a:lnTo>
                      <a:pt x="38" y="103"/>
                    </a:lnTo>
                    <a:lnTo>
                      <a:pt x="36" y="97"/>
                    </a:lnTo>
                    <a:lnTo>
                      <a:pt x="35" y="91"/>
                    </a:lnTo>
                    <a:lnTo>
                      <a:pt x="34" y="84"/>
                    </a:lnTo>
                    <a:lnTo>
                      <a:pt x="34" y="77"/>
                    </a:lnTo>
                    <a:lnTo>
                      <a:pt x="34" y="69"/>
                    </a:lnTo>
                    <a:lnTo>
                      <a:pt x="35" y="62"/>
                    </a:lnTo>
                    <a:lnTo>
                      <a:pt x="37" y="55"/>
                    </a:lnTo>
                    <a:lnTo>
                      <a:pt x="38" y="49"/>
                    </a:lnTo>
                    <a:lnTo>
                      <a:pt x="40" y="43"/>
                    </a:lnTo>
                    <a:lnTo>
                      <a:pt x="42" y="38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51" y="26"/>
                    </a:lnTo>
                    <a:lnTo>
                      <a:pt x="54" y="22"/>
                    </a:lnTo>
                    <a:lnTo>
                      <a:pt x="58" y="19"/>
                    </a:lnTo>
                    <a:lnTo>
                      <a:pt x="62" y="17"/>
                    </a:lnTo>
                    <a:lnTo>
                      <a:pt x="67" y="15"/>
                    </a:lnTo>
                    <a:lnTo>
                      <a:pt x="72" y="14"/>
                    </a:lnTo>
                    <a:lnTo>
                      <a:pt x="78" y="13"/>
                    </a:lnTo>
                    <a:lnTo>
                      <a:pt x="83" y="12"/>
                    </a:lnTo>
                    <a:lnTo>
                      <a:pt x="88" y="13"/>
                    </a:lnTo>
                    <a:lnTo>
                      <a:pt x="93" y="14"/>
                    </a:lnTo>
                    <a:lnTo>
                      <a:pt x="98" y="15"/>
                    </a:lnTo>
                    <a:lnTo>
                      <a:pt x="102" y="18"/>
                    </a:lnTo>
                    <a:lnTo>
                      <a:pt x="106" y="21"/>
                    </a:lnTo>
                    <a:lnTo>
                      <a:pt x="110" y="24"/>
                    </a:lnTo>
                    <a:lnTo>
                      <a:pt x="114" y="27"/>
                    </a:lnTo>
                    <a:lnTo>
                      <a:pt x="118" y="32"/>
                    </a:lnTo>
                    <a:lnTo>
                      <a:pt x="121" y="32"/>
                    </a:lnTo>
                    <a:lnTo>
                      <a:pt x="121" y="29"/>
                    </a:lnTo>
                    <a:lnTo>
                      <a:pt x="122" y="25"/>
                    </a:lnTo>
                    <a:lnTo>
                      <a:pt x="122" y="21"/>
                    </a:lnTo>
                    <a:lnTo>
                      <a:pt x="123" y="17"/>
                    </a:lnTo>
                    <a:lnTo>
                      <a:pt x="124" y="14"/>
                    </a:lnTo>
                    <a:lnTo>
                      <a:pt x="126" y="10"/>
                    </a:lnTo>
                    <a:lnTo>
                      <a:pt x="121" y="8"/>
                    </a:lnTo>
                    <a:lnTo>
                      <a:pt x="11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şḻiďè">
                <a:extLst>
                  <a:ext uri="{FF2B5EF4-FFF2-40B4-BE49-F238E27FC236}">
                    <a16:creationId xmlns:a16="http://schemas.microsoft.com/office/drawing/2014/main" id="{1FEE61D4-DB7B-A14F-BD70-EBCDBCF7A079}"/>
                  </a:ext>
                </a:extLst>
              </p:cNvPr>
              <p:cNvSpPr/>
              <p:nvPr/>
            </p:nvSpPr>
            <p:spPr bwMode="auto">
              <a:xfrm>
                <a:off x="5538788" y="4014788"/>
                <a:ext cx="147638" cy="249238"/>
              </a:xfrm>
              <a:custGeom>
                <a:avLst/>
                <a:gdLst>
                  <a:gd name="T0" fmla="*/ 91 w 93"/>
                  <a:gd name="T1" fmla="*/ 79 h 157"/>
                  <a:gd name="T2" fmla="*/ 90 w 93"/>
                  <a:gd name="T3" fmla="*/ 73 h 157"/>
                  <a:gd name="T4" fmla="*/ 86 w 93"/>
                  <a:gd name="T5" fmla="*/ 67 h 157"/>
                  <a:gd name="T6" fmla="*/ 82 w 93"/>
                  <a:gd name="T7" fmla="*/ 62 h 157"/>
                  <a:gd name="T8" fmla="*/ 76 w 93"/>
                  <a:gd name="T9" fmla="*/ 59 h 157"/>
                  <a:gd name="T10" fmla="*/ 70 w 93"/>
                  <a:gd name="T11" fmla="*/ 56 h 157"/>
                  <a:gd name="T12" fmla="*/ 63 w 93"/>
                  <a:gd name="T13" fmla="*/ 55 h 157"/>
                  <a:gd name="T14" fmla="*/ 55 w 93"/>
                  <a:gd name="T15" fmla="*/ 55 h 157"/>
                  <a:gd name="T16" fmla="*/ 47 w 93"/>
                  <a:gd name="T17" fmla="*/ 57 h 157"/>
                  <a:gd name="T18" fmla="*/ 39 w 93"/>
                  <a:gd name="T19" fmla="*/ 61 h 157"/>
                  <a:gd name="T20" fmla="*/ 32 w 93"/>
                  <a:gd name="T21" fmla="*/ 68 h 157"/>
                  <a:gd name="T22" fmla="*/ 29 w 93"/>
                  <a:gd name="T23" fmla="*/ 0 h 157"/>
                  <a:gd name="T24" fmla="*/ 22 w 93"/>
                  <a:gd name="T25" fmla="*/ 1 h 157"/>
                  <a:gd name="T26" fmla="*/ 14 w 93"/>
                  <a:gd name="T27" fmla="*/ 1 h 157"/>
                  <a:gd name="T28" fmla="*/ 11 w 93"/>
                  <a:gd name="T29" fmla="*/ 1 h 157"/>
                  <a:gd name="T30" fmla="*/ 7 w 93"/>
                  <a:gd name="T31" fmla="*/ 1 h 157"/>
                  <a:gd name="T32" fmla="*/ 0 w 93"/>
                  <a:gd name="T33" fmla="*/ 0 h 157"/>
                  <a:gd name="T34" fmla="*/ 3 w 93"/>
                  <a:gd name="T35" fmla="*/ 157 h 157"/>
                  <a:gd name="T36" fmla="*/ 11 w 93"/>
                  <a:gd name="T37" fmla="*/ 157 h 157"/>
                  <a:gd name="T38" fmla="*/ 18 w 93"/>
                  <a:gd name="T39" fmla="*/ 157 h 157"/>
                  <a:gd name="T40" fmla="*/ 25 w 93"/>
                  <a:gd name="T41" fmla="*/ 157 h 157"/>
                  <a:gd name="T42" fmla="*/ 29 w 93"/>
                  <a:gd name="T43" fmla="*/ 110 h 157"/>
                  <a:gd name="T44" fmla="*/ 28 w 93"/>
                  <a:gd name="T45" fmla="*/ 101 h 157"/>
                  <a:gd name="T46" fmla="*/ 29 w 93"/>
                  <a:gd name="T47" fmla="*/ 93 h 157"/>
                  <a:gd name="T48" fmla="*/ 30 w 93"/>
                  <a:gd name="T49" fmla="*/ 87 h 157"/>
                  <a:gd name="T50" fmla="*/ 32 w 93"/>
                  <a:gd name="T51" fmla="*/ 81 h 157"/>
                  <a:gd name="T52" fmla="*/ 34 w 93"/>
                  <a:gd name="T53" fmla="*/ 77 h 157"/>
                  <a:gd name="T54" fmla="*/ 38 w 93"/>
                  <a:gd name="T55" fmla="*/ 74 h 157"/>
                  <a:gd name="T56" fmla="*/ 42 w 93"/>
                  <a:gd name="T57" fmla="*/ 73 h 157"/>
                  <a:gd name="T58" fmla="*/ 47 w 93"/>
                  <a:gd name="T59" fmla="*/ 72 h 157"/>
                  <a:gd name="T60" fmla="*/ 51 w 93"/>
                  <a:gd name="T61" fmla="*/ 73 h 157"/>
                  <a:gd name="T62" fmla="*/ 55 w 93"/>
                  <a:gd name="T63" fmla="*/ 74 h 157"/>
                  <a:gd name="T64" fmla="*/ 58 w 93"/>
                  <a:gd name="T65" fmla="*/ 77 h 157"/>
                  <a:gd name="T66" fmla="*/ 60 w 93"/>
                  <a:gd name="T67" fmla="*/ 81 h 157"/>
                  <a:gd name="T68" fmla="*/ 62 w 93"/>
                  <a:gd name="T69" fmla="*/ 85 h 157"/>
                  <a:gd name="T70" fmla="*/ 64 w 93"/>
                  <a:gd name="T71" fmla="*/ 91 h 157"/>
                  <a:gd name="T72" fmla="*/ 64 w 93"/>
                  <a:gd name="T73" fmla="*/ 106 h 157"/>
                  <a:gd name="T74" fmla="*/ 67 w 93"/>
                  <a:gd name="T75" fmla="*/ 157 h 157"/>
                  <a:gd name="T76" fmla="*/ 74 w 93"/>
                  <a:gd name="T77" fmla="*/ 157 h 157"/>
                  <a:gd name="T78" fmla="*/ 82 w 93"/>
                  <a:gd name="T79" fmla="*/ 157 h 157"/>
                  <a:gd name="T80" fmla="*/ 90 w 93"/>
                  <a:gd name="T81" fmla="*/ 157 h 157"/>
                  <a:gd name="T82" fmla="*/ 93 w 93"/>
                  <a:gd name="T83" fmla="*/ 91 h 157"/>
                  <a:gd name="T84" fmla="*/ 92 w 93"/>
                  <a:gd name="T85" fmla="*/ 8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82"/>
                    </a:moveTo>
                    <a:lnTo>
                      <a:pt x="91" y="79"/>
                    </a:ln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9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6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4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90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ŝḷiḋe">
                <a:extLst>
                  <a:ext uri="{FF2B5EF4-FFF2-40B4-BE49-F238E27FC236}">
                    <a16:creationId xmlns:a16="http://schemas.microsoft.com/office/drawing/2014/main" id="{C75AFD24-7484-E641-95D3-53B601ABF3D9}"/>
                  </a:ext>
                </a:extLst>
              </p:cNvPr>
              <p:cNvSpPr/>
              <p:nvPr/>
            </p:nvSpPr>
            <p:spPr bwMode="auto">
              <a:xfrm>
                <a:off x="5745163" y="4105276"/>
                <a:ext cx="46038" cy="158750"/>
              </a:xfrm>
              <a:custGeom>
                <a:avLst/>
                <a:gdLst>
                  <a:gd name="T0" fmla="*/ 21 w 29"/>
                  <a:gd name="T1" fmla="*/ 0 h 100"/>
                  <a:gd name="T2" fmla="*/ 18 w 29"/>
                  <a:gd name="T3" fmla="*/ 0 h 100"/>
                  <a:gd name="T4" fmla="*/ 16 w 29"/>
                  <a:gd name="T5" fmla="*/ 0 h 100"/>
                  <a:gd name="T6" fmla="*/ 12 w 29"/>
                  <a:gd name="T7" fmla="*/ 0 h 100"/>
                  <a:gd name="T8" fmla="*/ 8 w 29"/>
                  <a:gd name="T9" fmla="*/ 0 h 100"/>
                  <a:gd name="T10" fmla="*/ 4 w 29"/>
                  <a:gd name="T11" fmla="*/ 0 h 100"/>
                  <a:gd name="T12" fmla="*/ 0 w 29"/>
                  <a:gd name="T13" fmla="*/ 0 h 100"/>
                  <a:gd name="T14" fmla="*/ 0 w 29"/>
                  <a:gd name="T15" fmla="*/ 100 h 100"/>
                  <a:gd name="T16" fmla="*/ 4 w 29"/>
                  <a:gd name="T17" fmla="*/ 100 h 100"/>
                  <a:gd name="T18" fmla="*/ 8 w 29"/>
                  <a:gd name="T19" fmla="*/ 100 h 100"/>
                  <a:gd name="T20" fmla="*/ 12 w 29"/>
                  <a:gd name="T21" fmla="*/ 100 h 100"/>
                  <a:gd name="T22" fmla="*/ 16 w 29"/>
                  <a:gd name="T23" fmla="*/ 100 h 100"/>
                  <a:gd name="T24" fmla="*/ 18 w 29"/>
                  <a:gd name="T25" fmla="*/ 100 h 100"/>
                  <a:gd name="T26" fmla="*/ 21 w 29"/>
                  <a:gd name="T27" fmla="*/ 100 h 100"/>
                  <a:gd name="T28" fmla="*/ 25 w 29"/>
                  <a:gd name="T29" fmla="*/ 100 h 100"/>
                  <a:gd name="T30" fmla="*/ 29 w 29"/>
                  <a:gd name="T31" fmla="*/ 100 h 100"/>
                  <a:gd name="T32" fmla="*/ 29 w 29"/>
                  <a:gd name="T33" fmla="*/ 0 h 100"/>
                  <a:gd name="T34" fmla="*/ 25 w 29"/>
                  <a:gd name="T35" fmla="*/ 0 h 100"/>
                  <a:gd name="T36" fmla="*/ 21 w 29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4" y="100"/>
                    </a:lnTo>
                    <a:lnTo>
                      <a:pt x="8" y="100"/>
                    </a:lnTo>
                    <a:lnTo>
                      <a:pt x="12" y="100"/>
                    </a:lnTo>
                    <a:lnTo>
                      <a:pt x="16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5" y="100"/>
                    </a:lnTo>
                    <a:lnTo>
                      <a:pt x="29" y="100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ḷíďè">
                <a:extLst>
                  <a:ext uri="{FF2B5EF4-FFF2-40B4-BE49-F238E27FC236}">
                    <a16:creationId xmlns:a16="http://schemas.microsoft.com/office/drawing/2014/main" id="{3138978C-B645-1840-8229-18CA6A11701F}"/>
                  </a:ext>
                </a:extLst>
              </p:cNvPr>
              <p:cNvSpPr/>
              <p:nvPr/>
            </p:nvSpPr>
            <p:spPr bwMode="auto">
              <a:xfrm>
                <a:off x="5741988" y="4017963"/>
                <a:ext cx="53975" cy="50800"/>
              </a:xfrm>
              <a:custGeom>
                <a:avLst/>
                <a:gdLst>
                  <a:gd name="T0" fmla="*/ 32 w 34"/>
                  <a:gd name="T1" fmla="*/ 10 h 32"/>
                  <a:gd name="T2" fmla="*/ 30 w 34"/>
                  <a:gd name="T3" fmla="*/ 7 h 32"/>
                  <a:gd name="T4" fmla="*/ 28 w 34"/>
                  <a:gd name="T5" fmla="*/ 5 h 32"/>
                  <a:gd name="T6" fmla="*/ 26 w 34"/>
                  <a:gd name="T7" fmla="*/ 3 h 32"/>
                  <a:gd name="T8" fmla="*/ 23 w 34"/>
                  <a:gd name="T9" fmla="*/ 2 h 32"/>
                  <a:gd name="T10" fmla="*/ 20 w 34"/>
                  <a:gd name="T11" fmla="*/ 0 h 32"/>
                  <a:gd name="T12" fmla="*/ 16 w 34"/>
                  <a:gd name="T13" fmla="*/ 0 h 32"/>
                  <a:gd name="T14" fmla="*/ 13 w 34"/>
                  <a:gd name="T15" fmla="*/ 0 h 32"/>
                  <a:gd name="T16" fmla="*/ 10 w 34"/>
                  <a:gd name="T17" fmla="*/ 2 h 32"/>
                  <a:gd name="T18" fmla="*/ 7 w 34"/>
                  <a:gd name="T19" fmla="*/ 3 h 32"/>
                  <a:gd name="T20" fmla="*/ 5 w 34"/>
                  <a:gd name="T21" fmla="*/ 5 h 32"/>
                  <a:gd name="T22" fmla="*/ 3 w 34"/>
                  <a:gd name="T23" fmla="*/ 7 h 32"/>
                  <a:gd name="T24" fmla="*/ 2 w 34"/>
                  <a:gd name="T25" fmla="*/ 10 h 32"/>
                  <a:gd name="T26" fmla="*/ 1 w 34"/>
                  <a:gd name="T27" fmla="*/ 13 h 32"/>
                  <a:gd name="T28" fmla="*/ 0 w 34"/>
                  <a:gd name="T29" fmla="*/ 16 h 32"/>
                  <a:gd name="T30" fmla="*/ 1 w 34"/>
                  <a:gd name="T31" fmla="*/ 20 h 32"/>
                  <a:gd name="T32" fmla="*/ 2 w 34"/>
                  <a:gd name="T33" fmla="*/ 23 h 32"/>
                  <a:gd name="T34" fmla="*/ 2 w 34"/>
                  <a:gd name="T35" fmla="*/ 26 h 32"/>
                  <a:gd name="T36" fmla="*/ 5 w 34"/>
                  <a:gd name="T37" fmla="*/ 28 h 32"/>
                  <a:gd name="T38" fmla="*/ 6 w 34"/>
                  <a:gd name="T39" fmla="*/ 30 h 32"/>
                  <a:gd name="T40" fmla="*/ 10 w 34"/>
                  <a:gd name="T41" fmla="*/ 31 h 32"/>
                  <a:gd name="T42" fmla="*/ 13 w 34"/>
                  <a:gd name="T43" fmla="*/ 32 h 32"/>
                  <a:gd name="T44" fmla="*/ 16 w 34"/>
                  <a:gd name="T45" fmla="*/ 32 h 32"/>
                  <a:gd name="T46" fmla="*/ 20 w 34"/>
                  <a:gd name="T47" fmla="*/ 32 h 32"/>
                  <a:gd name="T48" fmla="*/ 23 w 34"/>
                  <a:gd name="T49" fmla="*/ 31 h 32"/>
                  <a:gd name="T50" fmla="*/ 26 w 34"/>
                  <a:gd name="T51" fmla="*/ 30 h 32"/>
                  <a:gd name="T52" fmla="*/ 28 w 34"/>
                  <a:gd name="T53" fmla="*/ 27 h 32"/>
                  <a:gd name="T54" fmla="*/ 30 w 34"/>
                  <a:gd name="T55" fmla="*/ 25 h 32"/>
                  <a:gd name="T56" fmla="*/ 32 w 34"/>
                  <a:gd name="T57" fmla="*/ 23 h 32"/>
                  <a:gd name="T58" fmla="*/ 33 w 34"/>
                  <a:gd name="T59" fmla="*/ 19 h 32"/>
                  <a:gd name="T60" fmla="*/ 34 w 34"/>
                  <a:gd name="T61" fmla="*/ 16 h 32"/>
                  <a:gd name="T62" fmla="*/ 33 w 34"/>
                  <a:gd name="T63" fmla="*/ 13 h 32"/>
                  <a:gd name="T64" fmla="*/ 32 w 34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" h="32">
                    <a:moveTo>
                      <a:pt x="32" y="10"/>
                    </a:moveTo>
                    <a:lnTo>
                      <a:pt x="30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2" y="26"/>
                    </a:lnTo>
                    <a:lnTo>
                      <a:pt x="5" y="28"/>
                    </a:lnTo>
                    <a:lnTo>
                      <a:pt x="6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0" y="25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4" y="16"/>
                    </a:lnTo>
                    <a:lnTo>
                      <a:pt x="33" y="13"/>
                    </a:lnTo>
                    <a:lnTo>
                      <a:pt x="32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šḻïḍe">
                <a:extLst>
                  <a:ext uri="{FF2B5EF4-FFF2-40B4-BE49-F238E27FC236}">
                    <a16:creationId xmlns:a16="http://schemas.microsoft.com/office/drawing/2014/main" id="{DEF4235E-FB6F-774D-964A-085C1EA77630}"/>
                  </a:ext>
                </a:extLst>
              </p:cNvPr>
              <p:cNvSpPr/>
              <p:nvPr/>
            </p:nvSpPr>
            <p:spPr bwMode="auto">
              <a:xfrm>
                <a:off x="58515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4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4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59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8" y="4"/>
                    </a:lnTo>
                    <a:lnTo>
                      <a:pt x="74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6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8" y="19"/>
                    </a:lnTo>
                    <a:lnTo>
                      <a:pt x="41" y="18"/>
                    </a:lnTo>
                    <a:lnTo>
                      <a:pt x="42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1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2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4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ļiďé">
                <a:extLst>
                  <a:ext uri="{FF2B5EF4-FFF2-40B4-BE49-F238E27FC236}">
                    <a16:creationId xmlns:a16="http://schemas.microsoft.com/office/drawing/2014/main" id="{56CEBF6E-4C07-5949-BEFA-4E70055C720C}"/>
                  </a:ext>
                </a:extLst>
              </p:cNvPr>
              <p:cNvSpPr/>
              <p:nvPr/>
            </p:nvSpPr>
            <p:spPr bwMode="auto">
              <a:xfrm>
                <a:off x="6043613" y="4102101"/>
                <a:ext cx="152400" cy="163513"/>
              </a:xfrm>
              <a:custGeom>
                <a:avLst/>
                <a:gdLst>
                  <a:gd name="T0" fmla="*/ 88 w 96"/>
                  <a:gd name="T1" fmla="*/ 93 h 103"/>
                  <a:gd name="T2" fmla="*/ 85 w 96"/>
                  <a:gd name="T3" fmla="*/ 87 h 103"/>
                  <a:gd name="T4" fmla="*/ 85 w 96"/>
                  <a:gd name="T5" fmla="*/ 25 h 103"/>
                  <a:gd name="T6" fmla="*/ 82 w 96"/>
                  <a:gd name="T7" fmla="*/ 16 h 103"/>
                  <a:gd name="T8" fmla="*/ 77 w 96"/>
                  <a:gd name="T9" fmla="*/ 10 h 103"/>
                  <a:gd name="T10" fmla="*/ 69 w 96"/>
                  <a:gd name="T11" fmla="*/ 5 h 103"/>
                  <a:gd name="T12" fmla="*/ 59 w 96"/>
                  <a:gd name="T13" fmla="*/ 2 h 103"/>
                  <a:gd name="T14" fmla="*/ 45 w 96"/>
                  <a:gd name="T15" fmla="*/ 0 h 103"/>
                  <a:gd name="T16" fmla="*/ 29 w 96"/>
                  <a:gd name="T17" fmla="*/ 2 h 103"/>
                  <a:gd name="T18" fmla="*/ 15 w 96"/>
                  <a:gd name="T19" fmla="*/ 8 h 103"/>
                  <a:gd name="T20" fmla="*/ 9 w 96"/>
                  <a:gd name="T21" fmla="*/ 26 h 103"/>
                  <a:gd name="T22" fmla="*/ 17 w 96"/>
                  <a:gd name="T23" fmla="*/ 21 h 103"/>
                  <a:gd name="T24" fmla="*/ 25 w 96"/>
                  <a:gd name="T25" fmla="*/ 15 h 103"/>
                  <a:gd name="T26" fmla="*/ 37 w 96"/>
                  <a:gd name="T27" fmla="*/ 13 h 103"/>
                  <a:gd name="T28" fmla="*/ 48 w 96"/>
                  <a:gd name="T29" fmla="*/ 17 h 103"/>
                  <a:gd name="T30" fmla="*/ 55 w 96"/>
                  <a:gd name="T31" fmla="*/ 25 h 103"/>
                  <a:gd name="T32" fmla="*/ 57 w 96"/>
                  <a:gd name="T33" fmla="*/ 34 h 103"/>
                  <a:gd name="T34" fmla="*/ 53 w 96"/>
                  <a:gd name="T35" fmla="*/ 40 h 103"/>
                  <a:gd name="T36" fmla="*/ 46 w 96"/>
                  <a:gd name="T37" fmla="*/ 44 h 103"/>
                  <a:gd name="T38" fmla="*/ 38 w 96"/>
                  <a:gd name="T39" fmla="*/ 46 h 103"/>
                  <a:gd name="T40" fmla="*/ 24 w 96"/>
                  <a:gd name="T41" fmla="*/ 49 h 103"/>
                  <a:gd name="T42" fmla="*/ 13 w 96"/>
                  <a:gd name="T43" fmla="*/ 54 h 103"/>
                  <a:gd name="T44" fmla="*/ 5 w 96"/>
                  <a:gd name="T45" fmla="*/ 59 h 103"/>
                  <a:gd name="T46" fmla="*/ 1 w 96"/>
                  <a:gd name="T47" fmla="*/ 67 h 103"/>
                  <a:gd name="T48" fmla="*/ 0 w 96"/>
                  <a:gd name="T49" fmla="*/ 75 h 103"/>
                  <a:gd name="T50" fmla="*/ 1 w 96"/>
                  <a:gd name="T51" fmla="*/ 83 h 103"/>
                  <a:gd name="T52" fmla="*/ 3 w 96"/>
                  <a:gd name="T53" fmla="*/ 91 h 103"/>
                  <a:gd name="T54" fmla="*/ 8 w 96"/>
                  <a:gd name="T55" fmla="*/ 96 h 103"/>
                  <a:gd name="T56" fmla="*/ 14 w 96"/>
                  <a:gd name="T57" fmla="*/ 100 h 103"/>
                  <a:gd name="T58" fmla="*/ 23 w 96"/>
                  <a:gd name="T59" fmla="*/ 103 h 103"/>
                  <a:gd name="T60" fmla="*/ 34 w 96"/>
                  <a:gd name="T61" fmla="*/ 103 h 103"/>
                  <a:gd name="T62" fmla="*/ 46 w 96"/>
                  <a:gd name="T63" fmla="*/ 99 h 103"/>
                  <a:gd name="T64" fmla="*/ 54 w 96"/>
                  <a:gd name="T65" fmla="*/ 93 h 103"/>
                  <a:gd name="T66" fmla="*/ 60 w 96"/>
                  <a:gd name="T67" fmla="*/ 95 h 103"/>
                  <a:gd name="T68" fmla="*/ 67 w 96"/>
                  <a:gd name="T69" fmla="*/ 102 h 103"/>
                  <a:gd name="T70" fmla="*/ 77 w 96"/>
                  <a:gd name="T71" fmla="*/ 103 h 103"/>
                  <a:gd name="T72" fmla="*/ 88 w 96"/>
                  <a:gd name="T73" fmla="*/ 103 h 103"/>
                  <a:gd name="T74" fmla="*/ 96 w 96"/>
                  <a:gd name="T75" fmla="*/ 99 h 103"/>
                  <a:gd name="T76" fmla="*/ 91 w 96"/>
                  <a:gd name="T77" fmla="*/ 95 h 103"/>
                  <a:gd name="T78" fmla="*/ 55 w 96"/>
                  <a:gd name="T79" fmla="*/ 79 h 103"/>
                  <a:gd name="T80" fmla="*/ 53 w 96"/>
                  <a:gd name="T81" fmla="*/ 85 h 103"/>
                  <a:gd name="T82" fmla="*/ 50 w 96"/>
                  <a:gd name="T83" fmla="*/ 88 h 103"/>
                  <a:gd name="T84" fmla="*/ 45 w 96"/>
                  <a:gd name="T85" fmla="*/ 91 h 103"/>
                  <a:gd name="T86" fmla="*/ 41 w 96"/>
                  <a:gd name="T87" fmla="*/ 91 h 103"/>
                  <a:gd name="T88" fmla="*/ 33 w 96"/>
                  <a:gd name="T89" fmla="*/ 89 h 103"/>
                  <a:gd name="T90" fmla="*/ 30 w 96"/>
                  <a:gd name="T91" fmla="*/ 82 h 103"/>
                  <a:gd name="T92" fmla="*/ 29 w 96"/>
                  <a:gd name="T93" fmla="*/ 71 h 103"/>
                  <a:gd name="T94" fmla="*/ 30 w 96"/>
                  <a:gd name="T95" fmla="*/ 65 h 103"/>
                  <a:gd name="T96" fmla="*/ 34 w 96"/>
                  <a:gd name="T97" fmla="*/ 59 h 103"/>
                  <a:gd name="T98" fmla="*/ 41 w 96"/>
                  <a:gd name="T99" fmla="*/ 54 h 103"/>
                  <a:gd name="T100" fmla="*/ 54 w 96"/>
                  <a:gd name="T101" fmla="*/ 5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6" h="103">
                    <a:moveTo>
                      <a:pt x="91" y="95"/>
                    </a:moveTo>
                    <a:lnTo>
                      <a:pt x="89" y="94"/>
                    </a:lnTo>
                    <a:lnTo>
                      <a:pt x="88" y="93"/>
                    </a:lnTo>
                    <a:lnTo>
                      <a:pt x="87" y="91"/>
                    </a:lnTo>
                    <a:lnTo>
                      <a:pt x="86" y="90"/>
                    </a:lnTo>
                    <a:lnTo>
                      <a:pt x="85" y="87"/>
                    </a:lnTo>
                    <a:lnTo>
                      <a:pt x="85" y="85"/>
                    </a:lnTo>
                    <a:lnTo>
                      <a:pt x="85" y="27"/>
                    </a:lnTo>
                    <a:lnTo>
                      <a:pt x="85" y="25"/>
                    </a:lnTo>
                    <a:lnTo>
                      <a:pt x="85" y="22"/>
                    </a:lnTo>
                    <a:lnTo>
                      <a:pt x="84" y="19"/>
                    </a:lnTo>
                    <a:lnTo>
                      <a:pt x="82" y="16"/>
                    </a:lnTo>
                    <a:lnTo>
                      <a:pt x="81" y="14"/>
                    </a:lnTo>
                    <a:lnTo>
                      <a:pt x="79" y="12"/>
                    </a:lnTo>
                    <a:lnTo>
                      <a:pt x="77" y="10"/>
                    </a:lnTo>
                    <a:lnTo>
                      <a:pt x="75" y="8"/>
                    </a:lnTo>
                    <a:lnTo>
                      <a:pt x="72" y="6"/>
                    </a:lnTo>
                    <a:lnTo>
                      <a:pt x="69" y="5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9" y="2"/>
                    </a:lnTo>
                    <a:lnTo>
                      <a:pt x="54" y="1"/>
                    </a:lnTo>
                    <a:lnTo>
                      <a:pt x="50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9" y="2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15" y="8"/>
                    </a:lnTo>
                    <a:lnTo>
                      <a:pt x="11" y="10"/>
                    </a:lnTo>
                    <a:lnTo>
                      <a:pt x="7" y="14"/>
                    </a:lnTo>
                    <a:lnTo>
                      <a:pt x="9" y="26"/>
                    </a:lnTo>
                    <a:lnTo>
                      <a:pt x="11" y="26"/>
                    </a:lnTo>
                    <a:lnTo>
                      <a:pt x="14" y="23"/>
                    </a:lnTo>
                    <a:lnTo>
                      <a:pt x="17" y="21"/>
                    </a:lnTo>
                    <a:lnTo>
                      <a:pt x="20" y="18"/>
                    </a:lnTo>
                    <a:lnTo>
                      <a:pt x="22" y="17"/>
                    </a:lnTo>
                    <a:lnTo>
                      <a:pt x="25" y="15"/>
                    </a:lnTo>
                    <a:lnTo>
                      <a:pt x="29" y="14"/>
                    </a:lnTo>
                    <a:lnTo>
                      <a:pt x="33" y="14"/>
                    </a:lnTo>
                    <a:lnTo>
                      <a:pt x="37" y="13"/>
                    </a:lnTo>
                    <a:lnTo>
                      <a:pt x="41" y="14"/>
                    </a:lnTo>
                    <a:lnTo>
                      <a:pt x="45" y="15"/>
                    </a:lnTo>
                    <a:lnTo>
                      <a:pt x="48" y="17"/>
                    </a:lnTo>
                    <a:lnTo>
                      <a:pt x="50" y="19"/>
                    </a:lnTo>
                    <a:lnTo>
                      <a:pt x="53" y="22"/>
                    </a:lnTo>
                    <a:lnTo>
                      <a:pt x="55" y="25"/>
                    </a:lnTo>
                    <a:lnTo>
                      <a:pt x="56" y="28"/>
                    </a:lnTo>
                    <a:lnTo>
                      <a:pt x="57" y="32"/>
                    </a:lnTo>
                    <a:lnTo>
                      <a:pt x="57" y="34"/>
                    </a:lnTo>
                    <a:lnTo>
                      <a:pt x="56" y="36"/>
                    </a:lnTo>
                    <a:lnTo>
                      <a:pt x="55" y="38"/>
                    </a:lnTo>
                    <a:lnTo>
                      <a:pt x="53" y="40"/>
                    </a:lnTo>
                    <a:lnTo>
                      <a:pt x="52" y="42"/>
                    </a:lnTo>
                    <a:lnTo>
                      <a:pt x="49" y="42"/>
                    </a:lnTo>
                    <a:lnTo>
                      <a:pt x="46" y="44"/>
                    </a:lnTo>
                    <a:lnTo>
                      <a:pt x="42" y="45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3" y="47"/>
                    </a:lnTo>
                    <a:lnTo>
                      <a:pt x="29" y="47"/>
                    </a:lnTo>
                    <a:lnTo>
                      <a:pt x="24" y="49"/>
                    </a:lnTo>
                    <a:lnTo>
                      <a:pt x="20" y="51"/>
                    </a:lnTo>
                    <a:lnTo>
                      <a:pt x="17" y="52"/>
                    </a:lnTo>
                    <a:lnTo>
                      <a:pt x="13" y="54"/>
                    </a:lnTo>
                    <a:lnTo>
                      <a:pt x="10" y="55"/>
                    </a:lnTo>
                    <a:lnTo>
                      <a:pt x="8" y="57"/>
                    </a:lnTo>
                    <a:lnTo>
                      <a:pt x="5" y="59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1" y="67"/>
                    </a:lnTo>
                    <a:lnTo>
                      <a:pt x="0" y="69"/>
                    </a:lnTo>
                    <a:lnTo>
                      <a:pt x="0" y="71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1" y="86"/>
                    </a:lnTo>
                    <a:lnTo>
                      <a:pt x="2" y="88"/>
                    </a:lnTo>
                    <a:lnTo>
                      <a:pt x="3" y="91"/>
                    </a:lnTo>
                    <a:lnTo>
                      <a:pt x="5" y="93"/>
                    </a:lnTo>
                    <a:lnTo>
                      <a:pt x="6" y="95"/>
                    </a:lnTo>
                    <a:lnTo>
                      <a:pt x="8" y="96"/>
                    </a:lnTo>
                    <a:lnTo>
                      <a:pt x="9" y="98"/>
                    </a:lnTo>
                    <a:lnTo>
                      <a:pt x="12" y="99"/>
                    </a:lnTo>
                    <a:lnTo>
                      <a:pt x="14" y="100"/>
                    </a:lnTo>
                    <a:lnTo>
                      <a:pt x="17" y="102"/>
                    </a:lnTo>
                    <a:lnTo>
                      <a:pt x="20" y="103"/>
                    </a:lnTo>
                    <a:lnTo>
                      <a:pt x="23" y="103"/>
                    </a:lnTo>
                    <a:lnTo>
                      <a:pt x="26" y="103"/>
                    </a:lnTo>
                    <a:lnTo>
                      <a:pt x="30" y="103"/>
                    </a:lnTo>
                    <a:lnTo>
                      <a:pt x="34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99"/>
                    </a:lnTo>
                    <a:lnTo>
                      <a:pt x="49" y="98"/>
                    </a:lnTo>
                    <a:lnTo>
                      <a:pt x="52" y="95"/>
                    </a:lnTo>
                    <a:lnTo>
                      <a:pt x="54" y="93"/>
                    </a:lnTo>
                    <a:lnTo>
                      <a:pt x="57" y="90"/>
                    </a:lnTo>
                    <a:lnTo>
                      <a:pt x="58" y="93"/>
                    </a:lnTo>
                    <a:lnTo>
                      <a:pt x="60" y="95"/>
                    </a:lnTo>
                    <a:lnTo>
                      <a:pt x="62" y="98"/>
                    </a:lnTo>
                    <a:lnTo>
                      <a:pt x="65" y="99"/>
                    </a:lnTo>
                    <a:lnTo>
                      <a:pt x="67" y="102"/>
                    </a:lnTo>
                    <a:lnTo>
                      <a:pt x="70" y="103"/>
                    </a:lnTo>
                    <a:lnTo>
                      <a:pt x="73" y="103"/>
                    </a:lnTo>
                    <a:lnTo>
                      <a:pt x="77" y="103"/>
                    </a:lnTo>
                    <a:lnTo>
                      <a:pt x="80" y="103"/>
                    </a:lnTo>
                    <a:lnTo>
                      <a:pt x="84" y="103"/>
                    </a:lnTo>
                    <a:lnTo>
                      <a:pt x="88" y="103"/>
                    </a:lnTo>
                    <a:lnTo>
                      <a:pt x="93" y="102"/>
                    </a:lnTo>
                    <a:lnTo>
                      <a:pt x="94" y="100"/>
                    </a:lnTo>
                    <a:lnTo>
                      <a:pt x="96" y="99"/>
                    </a:lnTo>
                    <a:lnTo>
                      <a:pt x="96" y="95"/>
                    </a:lnTo>
                    <a:lnTo>
                      <a:pt x="93" y="95"/>
                    </a:lnTo>
                    <a:lnTo>
                      <a:pt x="91" y="95"/>
                    </a:lnTo>
                    <a:close/>
                    <a:moveTo>
                      <a:pt x="57" y="68"/>
                    </a:moveTo>
                    <a:lnTo>
                      <a:pt x="57" y="74"/>
                    </a:lnTo>
                    <a:lnTo>
                      <a:pt x="55" y="79"/>
                    </a:lnTo>
                    <a:lnTo>
                      <a:pt x="55" y="81"/>
                    </a:lnTo>
                    <a:lnTo>
                      <a:pt x="53" y="83"/>
                    </a:lnTo>
                    <a:lnTo>
                      <a:pt x="53" y="85"/>
                    </a:lnTo>
                    <a:lnTo>
                      <a:pt x="52" y="87"/>
                    </a:lnTo>
                    <a:lnTo>
                      <a:pt x="51" y="87"/>
                    </a:lnTo>
                    <a:lnTo>
                      <a:pt x="50" y="88"/>
                    </a:lnTo>
                    <a:lnTo>
                      <a:pt x="49" y="90"/>
                    </a:lnTo>
                    <a:lnTo>
                      <a:pt x="47" y="91"/>
                    </a:lnTo>
                    <a:lnTo>
                      <a:pt x="45" y="91"/>
                    </a:lnTo>
                    <a:lnTo>
                      <a:pt x="45" y="91"/>
                    </a:lnTo>
                    <a:lnTo>
                      <a:pt x="42" y="91"/>
                    </a:lnTo>
                    <a:lnTo>
                      <a:pt x="41" y="91"/>
                    </a:lnTo>
                    <a:lnTo>
                      <a:pt x="38" y="91"/>
                    </a:lnTo>
                    <a:lnTo>
                      <a:pt x="36" y="91"/>
                    </a:lnTo>
                    <a:lnTo>
                      <a:pt x="33" y="89"/>
                    </a:lnTo>
                    <a:lnTo>
                      <a:pt x="32" y="87"/>
                    </a:lnTo>
                    <a:lnTo>
                      <a:pt x="31" y="85"/>
                    </a:lnTo>
                    <a:lnTo>
                      <a:pt x="30" y="82"/>
                    </a:lnTo>
                    <a:lnTo>
                      <a:pt x="29" y="79"/>
                    </a:lnTo>
                    <a:lnTo>
                      <a:pt x="29" y="75"/>
                    </a:lnTo>
                    <a:lnTo>
                      <a:pt x="29" y="71"/>
                    </a:lnTo>
                    <a:lnTo>
                      <a:pt x="29" y="70"/>
                    </a:lnTo>
                    <a:lnTo>
                      <a:pt x="29" y="67"/>
                    </a:lnTo>
                    <a:lnTo>
                      <a:pt x="30" y="65"/>
                    </a:lnTo>
                    <a:lnTo>
                      <a:pt x="31" y="63"/>
                    </a:lnTo>
                    <a:lnTo>
                      <a:pt x="33" y="61"/>
                    </a:lnTo>
                    <a:lnTo>
                      <a:pt x="34" y="59"/>
                    </a:lnTo>
                    <a:lnTo>
                      <a:pt x="36" y="57"/>
                    </a:lnTo>
                    <a:lnTo>
                      <a:pt x="38" y="55"/>
                    </a:lnTo>
                    <a:lnTo>
                      <a:pt x="41" y="54"/>
                    </a:lnTo>
                    <a:lnTo>
                      <a:pt x="45" y="52"/>
                    </a:lnTo>
                    <a:lnTo>
                      <a:pt x="50" y="51"/>
                    </a:lnTo>
                    <a:lnTo>
                      <a:pt x="54" y="50"/>
                    </a:lnTo>
                    <a:lnTo>
                      <a:pt x="57" y="48"/>
                    </a:lnTo>
                    <a:lnTo>
                      <a:pt x="57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$1iḋé">
                <a:extLst>
                  <a:ext uri="{FF2B5EF4-FFF2-40B4-BE49-F238E27FC236}">
                    <a16:creationId xmlns:a16="http://schemas.microsoft.com/office/drawing/2014/main" id="{092FC9D4-D406-2045-979E-85CE006CE9C8}"/>
                  </a:ext>
                </a:extLst>
              </p:cNvPr>
              <p:cNvSpPr/>
              <p:nvPr/>
            </p:nvSpPr>
            <p:spPr bwMode="auto">
              <a:xfrm>
                <a:off x="6323013" y="4038601"/>
                <a:ext cx="200025" cy="228600"/>
              </a:xfrm>
              <a:custGeom>
                <a:avLst/>
                <a:gdLst>
                  <a:gd name="T0" fmla="*/ 121 w 126"/>
                  <a:gd name="T1" fmla="*/ 0 h 144"/>
                  <a:gd name="T2" fmla="*/ 113 w 126"/>
                  <a:gd name="T3" fmla="*/ 0 h 144"/>
                  <a:gd name="T4" fmla="*/ 109 w 126"/>
                  <a:gd name="T5" fmla="*/ 63 h 144"/>
                  <a:gd name="T6" fmla="*/ 107 w 126"/>
                  <a:gd name="T7" fmla="*/ 91 h 144"/>
                  <a:gd name="T8" fmla="*/ 106 w 126"/>
                  <a:gd name="T9" fmla="*/ 100 h 144"/>
                  <a:gd name="T10" fmla="*/ 105 w 126"/>
                  <a:gd name="T11" fmla="*/ 107 h 144"/>
                  <a:gd name="T12" fmla="*/ 102 w 126"/>
                  <a:gd name="T13" fmla="*/ 112 h 144"/>
                  <a:gd name="T14" fmla="*/ 98 w 126"/>
                  <a:gd name="T15" fmla="*/ 118 h 144"/>
                  <a:gd name="T16" fmla="*/ 94 w 126"/>
                  <a:gd name="T17" fmla="*/ 123 h 144"/>
                  <a:gd name="T18" fmla="*/ 90 w 126"/>
                  <a:gd name="T19" fmla="*/ 126 h 144"/>
                  <a:gd name="T20" fmla="*/ 86 w 126"/>
                  <a:gd name="T21" fmla="*/ 128 h 144"/>
                  <a:gd name="T22" fmla="*/ 80 w 126"/>
                  <a:gd name="T23" fmla="*/ 131 h 144"/>
                  <a:gd name="T24" fmla="*/ 74 w 126"/>
                  <a:gd name="T25" fmla="*/ 131 h 144"/>
                  <a:gd name="T26" fmla="*/ 68 w 126"/>
                  <a:gd name="T27" fmla="*/ 131 h 144"/>
                  <a:gd name="T28" fmla="*/ 61 w 126"/>
                  <a:gd name="T29" fmla="*/ 131 h 144"/>
                  <a:gd name="T30" fmla="*/ 54 w 126"/>
                  <a:gd name="T31" fmla="*/ 130 h 144"/>
                  <a:gd name="T32" fmla="*/ 49 w 126"/>
                  <a:gd name="T33" fmla="*/ 127 h 144"/>
                  <a:gd name="T34" fmla="*/ 45 w 126"/>
                  <a:gd name="T35" fmla="*/ 123 h 144"/>
                  <a:gd name="T36" fmla="*/ 40 w 126"/>
                  <a:gd name="T37" fmla="*/ 119 h 144"/>
                  <a:gd name="T38" fmla="*/ 37 w 126"/>
                  <a:gd name="T39" fmla="*/ 113 h 144"/>
                  <a:gd name="T40" fmla="*/ 34 w 126"/>
                  <a:gd name="T41" fmla="*/ 107 h 144"/>
                  <a:gd name="T42" fmla="*/ 33 w 126"/>
                  <a:gd name="T43" fmla="*/ 99 h 144"/>
                  <a:gd name="T44" fmla="*/ 31 w 126"/>
                  <a:gd name="T45" fmla="*/ 83 h 144"/>
                  <a:gd name="T46" fmla="*/ 31 w 126"/>
                  <a:gd name="T47" fmla="*/ 58 h 144"/>
                  <a:gd name="T48" fmla="*/ 28 w 126"/>
                  <a:gd name="T49" fmla="*/ 0 h 144"/>
                  <a:gd name="T50" fmla="*/ 21 w 126"/>
                  <a:gd name="T51" fmla="*/ 1 h 144"/>
                  <a:gd name="T52" fmla="*/ 17 w 126"/>
                  <a:gd name="T53" fmla="*/ 1 h 144"/>
                  <a:gd name="T54" fmla="*/ 13 w 126"/>
                  <a:gd name="T55" fmla="*/ 1 h 144"/>
                  <a:gd name="T56" fmla="*/ 9 w 126"/>
                  <a:gd name="T57" fmla="*/ 1 h 144"/>
                  <a:gd name="T58" fmla="*/ 3 w 126"/>
                  <a:gd name="T59" fmla="*/ 0 h 144"/>
                  <a:gd name="T60" fmla="*/ 0 w 126"/>
                  <a:gd name="T61" fmla="*/ 85 h 144"/>
                  <a:gd name="T62" fmla="*/ 1 w 126"/>
                  <a:gd name="T63" fmla="*/ 99 h 144"/>
                  <a:gd name="T64" fmla="*/ 4 w 126"/>
                  <a:gd name="T65" fmla="*/ 111 h 144"/>
                  <a:gd name="T66" fmla="*/ 6 w 126"/>
                  <a:gd name="T67" fmla="*/ 119 h 144"/>
                  <a:gd name="T68" fmla="*/ 10 w 126"/>
                  <a:gd name="T69" fmla="*/ 125 h 144"/>
                  <a:gd name="T70" fmla="*/ 16 w 126"/>
                  <a:gd name="T71" fmla="*/ 131 h 144"/>
                  <a:gd name="T72" fmla="*/ 23 w 126"/>
                  <a:gd name="T73" fmla="*/ 136 h 144"/>
                  <a:gd name="T74" fmla="*/ 31 w 126"/>
                  <a:gd name="T75" fmla="*/ 139 h 144"/>
                  <a:gd name="T76" fmla="*/ 41 w 126"/>
                  <a:gd name="T77" fmla="*/ 142 h 144"/>
                  <a:gd name="T78" fmla="*/ 52 w 126"/>
                  <a:gd name="T79" fmla="*/ 143 h 144"/>
                  <a:gd name="T80" fmla="*/ 64 w 126"/>
                  <a:gd name="T81" fmla="*/ 144 h 144"/>
                  <a:gd name="T82" fmla="*/ 74 w 126"/>
                  <a:gd name="T83" fmla="*/ 143 h 144"/>
                  <a:gd name="T84" fmla="*/ 85 w 126"/>
                  <a:gd name="T85" fmla="*/ 142 h 144"/>
                  <a:gd name="T86" fmla="*/ 94 w 126"/>
                  <a:gd name="T87" fmla="*/ 139 h 144"/>
                  <a:gd name="T88" fmla="*/ 103 w 126"/>
                  <a:gd name="T89" fmla="*/ 135 h 144"/>
                  <a:gd name="T90" fmla="*/ 109 w 126"/>
                  <a:gd name="T91" fmla="*/ 131 h 144"/>
                  <a:gd name="T92" fmla="*/ 114 w 126"/>
                  <a:gd name="T93" fmla="*/ 126 h 144"/>
                  <a:gd name="T94" fmla="*/ 118 w 126"/>
                  <a:gd name="T95" fmla="*/ 119 h 144"/>
                  <a:gd name="T96" fmla="*/ 121 w 126"/>
                  <a:gd name="T97" fmla="*/ 113 h 144"/>
                  <a:gd name="T98" fmla="*/ 123 w 126"/>
                  <a:gd name="T99" fmla="*/ 104 h 144"/>
                  <a:gd name="T100" fmla="*/ 125 w 126"/>
                  <a:gd name="T101" fmla="*/ 95 h 144"/>
                  <a:gd name="T102" fmla="*/ 126 w 126"/>
                  <a:gd name="T103" fmla="*/ 86 h 144"/>
                  <a:gd name="T104" fmla="*/ 125 w 126"/>
                  <a:gd name="T105" fmla="*/ 7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6" h="144">
                    <a:moveTo>
                      <a:pt x="125" y="0"/>
                    </a:moveTo>
                    <a:lnTo>
                      <a:pt x="121" y="0"/>
                    </a:lnTo>
                    <a:lnTo>
                      <a:pt x="117" y="0"/>
                    </a:lnTo>
                    <a:lnTo>
                      <a:pt x="113" y="0"/>
                    </a:lnTo>
                    <a:lnTo>
                      <a:pt x="109" y="0"/>
                    </a:lnTo>
                    <a:lnTo>
                      <a:pt x="109" y="63"/>
                    </a:lnTo>
                    <a:lnTo>
                      <a:pt x="109" y="78"/>
                    </a:lnTo>
                    <a:lnTo>
                      <a:pt x="107" y="91"/>
                    </a:lnTo>
                    <a:lnTo>
                      <a:pt x="107" y="96"/>
                    </a:lnTo>
                    <a:lnTo>
                      <a:pt x="106" y="100"/>
                    </a:lnTo>
                    <a:lnTo>
                      <a:pt x="106" y="103"/>
                    </a:lnTo>
                    <a:lnTo>
                      <a:pt x="105" y="107"/>
                    </a:lnTo>
                    <a:lnTo>
                      <a:pt x="103" y="110"/>
                    </a:lnTo>
                    <a:lnTo>
                      <a:pt x="102" y="112"/>
                    </a:lnTo>
                    <a:lnTo>
                      <a:pt x="100" y="115"/>
                    </a:lnTo>
                    <a:lnTo>
                      <a:pt x="98" y="118"/>
                    </a:lnTo>
                    <a:lnTo>
                      <a:pt x="97" y="120"/>
                    </a:lnTo>
                    <a:lnTo>
                      <a:pt x="94" y="123"/>
                    </a:lnTo>
                    <a:lnTo>
                      <a:pt x="93" y="124"/>
                    </a:lnTo>
                    <a:lnTo>
                      <a:pt x="90" y="126"/>
                    </a:lnTo>
                    <a:lnTo>
                      <a:pt x="88" y="127"/>
                    </a:lnTo>
                    <a:lnTo>
                      <a:pt x="86" y="128"/>
                    </a:lnTo>
                    <a:lnTo>
                      <a:pt x="83" y="130"/>
                    </a:lnTo>
                    <a:lnTo>
                      <a:pt x="80" y="131"/>
                    </a:lnTo>
                    <a:lnTo>
                      <a:pt x="78" y="131"/>
                    </a:lnTo>
                    <a:lnTo>
                      <a:pt x="74" y="131"/>
                    </a:lnTo>
                    <a:lnTo>
                      <a:pt x="71" y="131"/>
                    </a:lnTo>
                    <a:lnTo>
                      <a:pt x="68" y="131"/>
                    </a:lnTo>
                    <a:lnTo>
                      <a:pt x="65" y="131"/>
                    </a:lnTo>
                    <a:lnTo>
                      <a:pt x="61" y="131"/>
                    </a:lnTo>
                    <a:lnTo>
                      <a:pt x="57" y="131"/>
                    </a:lnTo>
                    <a:lnTo>
                      <a:pt x="54" y="130"/>
                    </a:lnTo>
                    <a:lnTo>
                      <a:pt x="52" y="128"/>
                    </a:lnTo>
                    <a:lnTo>
                      <a:pt x="49" y="127"/>
                    </a:lnTo>
                    <a:lnTo>
                      <a:pt x="46" y="125"/>
                    </a:lnTo>
                    <a:lnTo>
                      <a:pt x="45" y="123"/>
                    </a:lnTo>
                    <a:lnTo>
                      <a:pt x="42" y="121"/>
                    </a:lnTo>
                    <a:lnTo>
                      <a:pt x="40" y="119"/>
                    </a:lnTo>
                    <a:lnTo>
                      <a:pt x="38" y="115"/>
                    </a:lnTo>
                    <a:lnTo>
                      <a:pt x="37" y="113"/>
                    </a:lnTo>
                    <a:lnTo>
                      <a:pt x="35" y="110"/>
                    </a:lnTo>
                    <a:lnTo>
                      <a:pt x="34" y="107"/>
                    </a:lnTo>
                    <a:lnTo>
                      <a:pt x="33" y="103"/>
                    </a:lnTo>
                    <a:lnTo>
                      <a:pt x="33" y="99"/>
                    </a:lnTo>
                    <a:lnTo>
                      <a:pt x="32" y="92"/>
                    </a:lnTo>
                    <a:lnTo>
                      <a:pt x="31" y="83"/>
                    </a:lnTo>
                    <a:lnTo>
                      <a:pt x="31" y="72"/>
                    </a:lnTo>
                    <a:lnTo>
                      <a:pt x="31" y="58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8" y="1"/>
                    </a:lnTo>
                    <a:lnTo>
                      <a:pt x="17" y="1"/>
                    </a:lnTo>
                    <a:lnTo>
                      <a:pt x="16" y="1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0" y="92"/>
                    </a:lnTo>
                    <a:lnTo>
                      <a:pt x="1" y="99"/>
                    </a:lnTo>
                    <a:lnTo>
                      <a:pt x="1" y="106"/>
                    </a:lnTo>
                    <a:lnTo>
                      <a:pt x="4" y="111"/>
                    </a:lnTo>
                    <a:lnTo>
                      <a:pt x="5" y="115"/>
                    </a:lnTo>
                    <a:lnTo>
                      <a:pt x="6" y="119"/>
                    </a:lnTo>
                    <a:lnTo>
                      <a:pt x="8" y="123"/>
                    </a:lnTo>
                    <a:lnTo>
                      <a:pt x="10" y="125"/>
                    </a:lnTo>
                    <a:lnTo>
                      <a:pt x="13" y="128"/>
                    </a:lnTo>
                    <a:lnTo>
                      <a:pt x="16" y="131"/>
                    </a:lnTo>
                    <a:lnTo>
                      <a:pt x="19" y="134"/>
                    </a:lnTo>
                    <a:lnTo>
                      <a:pt x="23" y="136"/>
                    </a:lnTo>
                    <a:lnTo>
                      <a:pt x="27" y="138"/>
                    </a:lnTo>
                    <a:lnTo>
                      <a:pt x="31" y="139"/>
                    </a:lnTo>
                    <a:lnTo>
                      <a:pt x="36" y="141"/>
                    </a:lnTo>
                    <a:lnTo>
                      <a:pt x="41" y="142"/>
                    </a:lnTo>
                    <a:lnTo>
                      <a:pt x="46" y="143"/>
                    </a:lnTo>
                    <a:lnTo>
                      <a:pt x="52" y="143"/>
                    </a:lnTo>
                    <a:lnTo>
                      <a:pt x="57" y="144"/>
                    </a:lnTo>
                    <a:lnTo>
                      <a:pt x="64" y="144"/>
                    </a:lnTo>
                    <a:lnTo>
                      <a:pt x="70" y="144"/>
                    </a:lnTo>
                    <a:lnTo>
                      <a:pt x="74" y="143"/>
                    </a:lnTo>
                    <a:lnTo>
                      <a:pt x="80" y="143"/>
                    </a:lnTo>
                    <a:lnTo>
                      <a:pt x="85" y="142"/>
                    </a:lnTo>
                    <a:lnTo>
                      <a:pt x="90" y="140"/>
                    </a:lnTo>
                    <a:lnTo>
                      <a:pt x="94" y="139"/>
                    </a:lnTo>
                    <a:lnTo>
                      <a:pt x="98" y="137"/>
                    </a:lnTo>
                    <a:lnTo>
                      <a:pt x="103" y="135"/>
                    </a:lnTo>
                    <a:lnTo>
                      <a:pt x="106" y="133"/>
                    </a:lnTo>
                    <a:lnTo>
                      <a:pt x="109" y="131"/>
                    </a:lnTo>
                    <a:lnTo>
                      <a:pt x="111" y="128"/>
                    </a:lnTo>
                    <a:lnTo>
                      <a:pt x="114" y="126"/>
                    </a:lnTo>
                    <a:lnTo>
                      <a:pt x="116" y="123"/>
                    </a:lnTo>
                    <a:lnTo>
                      <a:pt x="118" y="119"/>
                    </a:lnTo>
                    <a:lnTo>
                      <a:pt x="119" y="116"/>
                    </a:lnTo>
                    <a:lnTo>
                      <a:pt x="121" y="113"/>
                    </a:lnTo>
                    <a:lnTo>
                      <a:pt x="122" y="109"/>
                    </a:lnTo>
                    <a:lnTo>
                      <a:pt x="123" y="104"/>
                    </a:lnTo>
                    <a:lnTo>
                      <a:pt x="124" y="100"/>
                    </a:lnTo>
                    <a:lnTo>
                      <a:pt x="125" y="95"/>
                    </a:lnTo>
                    <a:lnTo>
                      <a:pt x="125" y="91"/>
                    </a:lnTo>
                    <a:lnTo>
                      <a:pt x="126" y="86"/>
                    </a:lnTo>
                    <a:lnTo>
                      <a:pt x="126" y="80"/>
                    </a:lnTo>
                    <a:lnTo>
                      <a:pt x="125" y="74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$1iḍê">
                <a:extLst>
                  <a:ext uri="{FF2B5EF4-FFF2-40B4-BE49-F238E27FC236}">
                    <a16:creationId xmlns:a16="http://schemas.microsoft.com/office/drawing/2014/main" id="{6EB99AF9-209C-DD4A-88CD-A7FA4A52A4AC}"/>
                  </a:ext>
                </a:extLst>
              </p:cNvPr>
              <p:cNvSpPr/>
              <p:nvPr/>
            </p:nvSpPr>
            <p:spPr bwMode="auto">
              <a:xfrm>
                <a:off x="65881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5 w 93"/>
                  <a:gd name="T5" fmla="*/ 10 h 102"/>
                  <a:gd name="T6" fmla="*/ 80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7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8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3 w 93"/>
                  <a:gd name="T49" fmla="*/ 24 h 102"/>
                  <a:gd name="T50" fmla="*/ 37 w 93"/>
                  <a:gd name="T51" fmla="*/ 21 h 102"/>
                  <a:gd name="T52" fmla="*/ 40 w 93"/>
                  <a:gd name="T53" fmla="*/ 18 h 102"/>
                  <a:gd name="T54" fmla="*/ 44 w 93"/>
                  <a:gd name="T55" fmla="*/ 18 h 102"/>
                  <a:gd name="T56" fmla="*/ 49 w 93"/>
                  <a:gd name="T57" fmla="*/ 17 h 102"/>
                  <a:gd name="T58" fmla="*/ 53 w 93"/>
                  <a:gd name="T59" fmla="*/ 18 h 102"/>
                  <a:gd name="T60" fmla="*/ 56 w 93"/>
                  <a:gd name="T61" fmla="*/ 20 h 102"/>
                  <a:gd name="T62" fmla="*/ 59 w 93"/>
                  <a:gd name="T63" fmla="*/ 23 h 102"/>
                  <a:gd name="T64" fmla="*/ 61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4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5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5" y="10"/>
                    </a:lnTo>
                    <a:lnTo>
                      <a:pt x="83" y="8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5" y="2"/>
                    </a:lnTo>
                    <a:lnTo>
                      <a:pt x="71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7" y="17"/>
                    </a:lnTo>
                    <a:lnTo>
                      <a:pt x="27" y="2"/>
                    </a:lnTo>
                    <a:lnTo>
                      <a:pt x="24" y="2"/>
                    </a:lnTo>
                    <a:lnTo>
                      <a:pt x="20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8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3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0" y="18"/>
                    </a:lnTo>
                    <a:lnTo>
                      <a:pt x="43" y="18"/>
                    </a:lnTo>
                    <a:lnTo>
                      <a:pt x="44" y="18"/>
                    </a:lnTo>
                    <a:lnTo>
                      <a:pt x="47" y="17"/>
                    </a:lnTo>
                    <a:lnTo>
                      <a:pt x="49" y="17"/>
                    </a:lnTo>
                    <a:lnTo>
                      <a:pt x="51" y="18"/>
                    </a:lnTo>
                    <a:lnTo>
                      <a:pt x="53" y="18"/>
                    </a:lnTo>
                    <a:lnTo>
                      <a:pt x="55" y="19"/>
                    </a:lnTo>
                    <a:lnTo>
                      <a:pt x="56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0" y="26"/>
                    </a:lnTo>
                    <a:lnTo>
                      <a:pt x="61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4" y="51"/>
                    </a:lnTo>
                    <a:lnTo>
                      <a:pt x="64" y="102"/>
                    </a:lnTo>
                    <a:lnTo>
                      <a:pt x="67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5" y="102"/>
                    </a:lnTo>
                    <a:lnTo>
                      <a:pt x="89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2" y="32"/>
                    </a:lnTo>
                    <a:lnTo>
                      <a:pt x="9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ṧľíḑè">
                <a:extLst>
                  <a:ext uri="{FF2B5EF4-FFF2-40B4-BE49-F238E27FC236}">
                    <a16:creationId xmlns:a16="http://schemas.microsoft.com/office/drawing/2014/main" id="{4DCD439E-B2C2-1D40-8FB4-5176C0023AF7}"/>
                  </a:ext>
                </a:extLst>
              </p:cNvPr>
              <p:cNvSpPr/>
              <p:nvPr/>
            </p:nvSpPr>
            <p:spPr bwMode="auto">
              <a:xfrm>
                <a:off x="6796088" y="4105276"/>
                <a:ext cx="44450" cy="158750"/>
              </a:xfrm>
              <a:custGeom>
                <a:avLst/>
                <a:gdLst>
                  <a:gd name="T0" fmla="*/ 20 w 28"/>
                  <a:gd name="T1" fmla="*/ 0 h 100"/>
                  <a:gd name="T2" fmla="*/ 17 w 28"/>
                  <a:gd name="T3" fmla="*/ 0 h 100"/>
                  <a:gd name="T4" fmla="*/ 14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4 w 28"/>
                  <a:gd name="T23" fmla="*/ 100 h 100"/>
                  <a:gd name="T24" fmla="*/ 17 w 28"/>
                  <a:gd name="T25" fmla="*/ 100 h 100"/>
                  <a:gd name="T26" fmla="*/ 20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0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0" y="0"/>
                    </a:moveTo>
                    <a:lnTo>
                      <a:pt x="17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4" y="100"/>
                    </a:lnTo>
                    <a:lnTo>
                      <a:pt x="17" y="100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ḷiďè">
                <a:extLst>
                  <a:ext uri="{FF2B5EF4-FFF2-40B4-BE49-F238E27FC236}">
                    <a16:creationId xmlns:a16="http://schemas.microsoft.com/office/drawing/2014/main" id="{AC1CBD18-B400-A146-94FE-12DB4B4EACC3}"/>
                  </a:ext>
                </a:extLst>
              </p:cNvPr>
              <p:cNvSpPr/>
              <p:nvPr/>
            </p:nvSpPr>
            <p:spPr bwMode="auto">
              <a:xfrm>
                <a:off x="6791326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31 w 33"/>
                  <a:gd name="T3" fmla="*/ 7 h 32"/>
                  <a:gd name="T4" fmla="*/ 28 w 33"/>
                  <a:gd name="T5" fmla="*/ 5 h 32"/>
                  <a:gd name="T6" fmla="*/ 26 w 33"/>
                  <a:gd name="T7" fmla="*/ 3 h 32"/>
                  <a:gd name="T8" fmla="*/ 23 w 33"/>
                  <a:gd name="T9" fmla="*/ 2 h 32"/>
                  <a:gd name="T10" fmla="*/ 20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10 w 33"/>
                  <a:gd name="T17" fmla="*/ 2 h 32"/>
                  <a:gd name="T18" fmla="*/ 7 w 33"/>
                  <a:gd name="T19" fmla="*/ 3 h 32"/>
                  <a:gd name="T20" fmla="*/ 5 w 33"/>
                  <a:gd name="T21" fmla="*/ 5 h 32"/>
                  <a:gd name="T22" fmla="*/ 3 w 33"/>
                  <a:gd name="T23" fmla="*/ 7 h 32"/>
                  <a:gd name="T24" fmla="*/ 2 w 33"/>
                  <a:gd name="T25" fmla="*/ 10 h 32"/>
                  <a:gd name="T26" fmla="*/ 1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2 w 33"/>
                  <a:gd name="T33" fmla="*/ 23 h 32"/>
                  <a:gd name="T34" fmla="*/ 3 w 33"/>
                  <a:gd name="T35" fmla="*/ 26 h 32"/>
                  <a:gd name="T36" fmla="*/ 4 w 33"/>
                  <a:gd name="T37" fmla="*/ 28 h 32"/>
                  <a:gd name="T38" fmla="*/ 7 w 33"/>
                  <a:gd name="T39" fmla="*/ 30 h 32"/>
                  <a:gd name="T40" fmla="*/ 10 w 33"/>
                  <a:gd name="T41" fmla="*/ 31 h 32"/>
                  <a:gd name="T42" fmla="*/ 13 w 33"/>
                  <a:gd name="T43" fmla="*/ 32 h 32"/>
                  <a:gd name="T44" fmla="*/ 16 w 33"/>
                  <a:gd name="T45" fmla="*/ 32 h 32"/>
                  <a:gd name="T46" fmla="*/ 20 w 33"/>
                  <a:gd name="T47" fmla="*/ 32 h 32"/>
                  <a:gd name="T48" fmla="*/ 23 w 33"/>
                  <a:gd name="T49" fmla="*/ 31 h 32"/>
                  <a:gd name="T50" fmla="*/ 26 w 33"/>
                  <a:gd name="T51" fmla="*/ 30 h 32"/>
                  <a:gd name="T52" fmla="*/ 28 w 33"/>
                  <a:gd name="T53" fmla="*/ 27 h 32"/>
                  <a:gd name="T54" fmla="*/ 31 w 33"/>
                  <a:gd name="T55" fmla="*/ 25 h 32"/>
                  <a:gd name="T56" fmla="*/ 31 w 33"/>
                  <a:gd name="T57" fmla="*/ 23 h 32"/>
                  <a:gd name="T58" fmla="*/ 33 w 33"/>
                  <a:gd name="T59" fmla="*/ 19 h 32"/>
                  <a:gd name="T60" fmla="*/ 33 w 33"/>
                  <a:gd name="T61" fmla="*/ 16 h 32"/>
                  <a:gd name="T62" fmla="*/ 33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31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3"/>
                    </a:lnTo>
                    <a:lnTo>
                      <a:pt x="3" y="26"/>
                    </a:lnTo>
                    <a:lnTo>
                      <a:pt x="4" y="28"/>
                    </a:lnTo>
                    <a:lnTo>
                      <a:pt x="7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1" y="25"/>
                    </a:lnTo>
                    <a:lnTo>
                      <a:pt x="31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3"/>
                    </a:ln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šļïḓê">
                <a:extLst>
                  <a:ext uri="{FF2B5EF4-FFF2-40B4-BE49-F238E27FC236}">
                    <a16:creationId xmlns:a16="http://schemas.microsoft.com/office/drawing/2014/main" id="{1D372214-8A34-A342-930B-53DE26B9CE28}"/>
                  </a:ext>
                </a:extLst>
              </p:cNvPr>
              <p:cNvSpPr/>
              <p:nvPr/>
            </p:nvSpPr>
            <p:spPr bwMode="auto">
              <a:xfrm>
                <a:off x="6888163" y="4105276"/>
                <a:ext cx="155575" cy="158750"/>
              </a:xfrm>
              <a:custGeom>
                <a:avLst/>
                <a:gdLst>
                  <a:gd name="T0" fmla="*/ 91 w 98"/>
                  <a:gd name="T1" fmla="*/ 0 h 100"/>
                  <a:gd name="T2" fmla="*/ 87 w 98"/>
                  <a:gd name="T3" fmla="*/ 0 h 100"/>
                  <a:gd name="T4" fmla="*/ 82 w 98"/>
                  <a:gd name="T5" fmla="*/ 0 h 100"/>
                  <a:gd name="T6" fmla="*/ 78 w 98"/>
                  <a:gd name="T7" fmla="*/ 8 h 100"/>
                  <a:gd name="T8" fmla="*/ 71 w 98"/>
                  <a:gd name="T9" fmla="*/ 28 h 100"/>
                  <a:gd name="T10" fmla="*/ 65 w 98"/>
                  <a:gd name="T11" fmla="*/ 45 h 100"/>
                  <a:gd name="T12" fmla="*/ 58 w 98"/>
                  <a:gd name="T13" fmla="*/ 64 h 100"/>
                  <a:gd name="T14" fmla="*/ 32 w 98"/>
                  <a:gd name="T15" fmla="*/ 0 h 100"/>
                  <a:gd name="T16" fmla="*/ 24 w 98"/>
                  <a:gd name="T17" fmla="*/ 0 h 100"/>
                  <a:gd name="T18" fmla="*/ 16 w 98"/>
                  <a:gd name="T19" fmla="*/ 0 h 100"/>
                  <a:gd name="T20" fmla="*/ 8 w 98"/>
                  <a:gd name="T21" fmla="*/ 0 h 100"/>
                  <a:gd name="T22" fmla="*/ 0 w 98"/>
                  <a:gd name="T23" fmla="*/ 0 h 100"/>
                  <a:gd name="T24" fmla="*/ 6 w 98"/>
                  <a:gd name="T25" fmla="*/ 17 h 100"/>
                  <a:gd name="T26" fmla="*/ 14 w 98"/>
                  <a:gd name="T27" fmla="*/ 38 h 100"/>
                  <a:gd name="T28" fmla="*/ 22 w 98"/>
                  <a:gd name="T29" fmla="*/ 61 h 100"/>
                  <a:gd name="T30" fmla="*/ 32 w 98"/>
                  <a:gd name="T31" fmla="*/ 89 h 100"/>
                  <a:gd name="T32" fmla="*/ 34 w 98"/>
                  <a:gd name="T33" fmla="*/ 95 h 100"/>
                  <a:gd name="T34" fmla="*/ 36 w 98"/>
                  <a:gd name="T35" fmla="*/ 100 h 100"/>
                  <a:gd name="T36" fmla="*/ 42 w 98"/>
                  <a:gd name="T37" fmla="*/ 100 h 100"/>
                  <a:gd name="T38" fmla="*/ 47 w 98"/>
                  <a:gd name="T39" fmla="*/ 100 h 100"/>
                  <a:gd name="T40" fmla="*/ 52 w 98"/>
                  <a:gd name="T41" fmla="*/ 100 h 100"/>
                  <a:gd name="T42" fmla="*/ 58 w 98"/>
                  <a:gd name="T43" fmla="*/ 100 h 100"/>
                  <a:gd name="T44" fmla="*/ 62 w 98"/>
                  <a:gd name="T45" fmla="*/ 88 h 100"/>
                  <a:gd name="T46" fmla="*/ 66 w 98"/>
                  <a:gd name="T47" fmla="*/ 73 h 100"/>
                  <a:gd name="T48" fmla="*/ 74 w 98"/>
                  <a:gd name="T49" fmla="*/ 57 h 100"/>
                  <a:gd name="T50" fmla="*/ 82 w 98"/>
                  <a:gd name="T51" fmla="*/ 39 h 100"/>
                  <a:gd name="T52" fmla="*/ 85 w 98"/>
                  <a:gd name="T53" fmla="*/ 29 h 100"/>
                  <a:gd name="T54" fmla="*/ 90 w 98"/>
                  <a:gd name="T55" fmla="*/ 16 h 100"/>
                  <a:gd name="T56" fmla="*/ 96 w 98"/>
                  <a:gd name="T57" fmla="*/ 4 h 100"/>
                  <a:gd name="T58" fmla="*/ 96 w 98"/>
                  <a:gd name="T59" fmla="*/ 3 h 100"/>
                  <a:gd name="T60" fmla="*/ 98 w 98"/>
                  <a:gd name="T61" fmla="*/ 1 h 100"/>
                  <a:gd name="T62" fmla="*/ 95 w 98"/>
                  <a:gd name="T6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00">
                    <a:moveTo>
                      <a:pt x="93" y="0"/>
                    </a:moveTo>
                    <a:lnTo>
                      <a:pt x="91" y="0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8"/>
                    </a:lnTo>
                    <a:lnTo>
                      <a:pt x="74" y="18"/>
                    </a:lnTo>
                    <a:lnTo>
                      <a:pt x="71" y="28"/>
                    </a:lnTo>
                    <a:lnTo>
                      <a:pt x="68" y="36"/>
                    </a:lnTo>
                    <a:lnTo>
                      <a:pt x="65" y="45"/>
                    </a:lnTo>
                    <a:lnTo>
                      <a:pt x="62" y="55"/>
                    </a:lnTo>
                    <a:lnTo>
                      <a:pt x="58" y="64"/>
                    </a:lnTo>
                    <a:lnTo>
                      <a:pt x="55" y="73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" y="8"/>
                    </a:lnTo>
                    <a:lnTo>
                      <a:pt x="6" y="17"/>
                    </a:lnTo>
                    <a:lnTo>
                      <a:pt x="10" y="27"/>
                    </a:lnTo>
                    <a:lnTo>
                      <a:pt x="14" y="38"/>
                    </a:lnTo>
                    <a:lnTo>
                      <a:pt x="18" y="49"/>
                    </a:lnTo>
                    <a:lnTo>
                      <a:pt x="22" y="61"/>
                    </a:lnTo>
                    <a:lnTo>
                      <a:pt x="27" y="75"/>
                    </a:lnTo>
                    <a:lnTo>
                      <a:pt x="32" y="89"/>
                    </a:lnTo>
                    <a:lnTo>
                      <a:pt x="33" y="92"/>
                    </a:lnTo>
                    <a:lnTo>
                      <a:pt x="34" y="95"/>
                    </a:lnTo>
                    <a:lnTo>
                      <a:pt x="35" y="97"/>
                    </a:lnTo>
                    <a:lnTo>
                      <a:pt x="36" y="100"/>
                    </a:lnTo>
                    <a:lnTo>
                      <a:pt x="39" y="100"/>
                    </a:lnTo>
                    <a:lnTo>
                      <a:pt x="42" y="100"/>
                    </a:lnTo>
                    <a:lnTo>
                      <a:pt x="44" y="100"/>
                    </a:lnTo>
                    <a:lnTo>
                      <a:pt x="47" y="100"/>
                    </a:lnTo>
                    <a:lnTo>
                      <a:pt x="50" y="100"/>
                    </a:lnTo>
                    <a:lnTo>
                      <a:pt x="52" y="100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59" y="94"/>
                    </a:lnTo>
                    <a:lnTo>
                      <a:pt x="62" y="88"/>
                    </a:lnTo>
                    <a:lnTo>
                      <a:pt x="64" y="81"/>
                    </a:lnTo>
                    <a:lnTo>
                      <a:pt x="66" y="73"/>
                    </a:lnTo>
                    <a:lnTo>
                      <a:pt x="70" y="66"/>
                    </a:lnTo>
                    <a:lnTo>
                      <a:pt x="74" y="57"/>
                    </a:lnTo>
                    <a:lnTo>
                      <a:pt x="77" y="49"/>
                    </a:lnTo>
                    <a:lnTo>
                      <a:pt x="82" y="39"/>
                    </a:lnTo>
                    <a:lnTo>
                      <a:pt x="83" y="33"/>
                    </a:lnTo>
                    <a:lnTo>
                      <a:pt x="85" y="29"/>
                    </a:lnTo>
                    <a:lnTo>
                      <a:pt x="87" y="23"/>
                    </a:lnTo>
                    <a:lnTo>
                      <a:pt x="90" y="16"/>
                    </a:lnTo>
                    <a:lnTo>
                      <a:pt x="93" y="11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3"/>
                    </a:lnTo>
                    <a:lnTo>
                      <a:pt x="97" y="2"/>
                    </a:lnTo>
                    <a:lnTo>
                      <a:pt x="98" y="1"/>
                    </a:lnTo>
                    <a:lnTo>
                      <a:pt x="98" y="0"/>
                    </a:lnTo>
                    <a:lnTo>
                      <a:pt x="95" y="0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ŝḷiḋe">
                <a:extLst>
                  <a:ext uri="{FF2B5EF4-FFF2-40B4-BE49-F238E27FC236}">
                    <a16:creationId xmlns:a16="http://schemas.microsoft.com/office/drawing/2014/main" id="{3F4E0355-80AB-0F4C-8516-7A11BAA5C931}"/>
                  </a:ext>
                </a:extLst>
              </p:cNvPr>
              <p:cNvSpPr/>
              <p:nvPr/>
            </p:nvSpPr>
            <p:spPr bwMode="auto">
              <a:xfrm>
                <a:off x="7078663" y="4102101"/>
                <a:ext cx="144463" cy="163513"/>
              </a:xfrm>
              <a:custGeom>
                <a:avLst/>
                <a:gdLst>
                  <a:gd name="T0" fmla="*/ 87 w 91"/>
                  <a:gd name="T1" fmla="*/ 26 h 103"/>
                  <a:gd name="T2" fmla="*/ 83 w 91"/>
                  <a:gd name="T3" fmla="*/ 18 h 103"/>
                  <a:gd name="T4" fmla="*/ 79 w 91"/>
                  <a:gd name="T5" fmla="*/ 10 h 103"/>
                  <a:gd name="T6" fmla="*/ 71 w 91"/>
                  <a:gd name="T7" fmla="*/ 6 h 103"/>
                  <a:gd name="T8" fmla="*/ 63 w 91"/>
                  <a:gd name="T9" fmla="*/ 2 h 103"/>
                  <a:gd name="T10" fmla="*/ 54 w 91"/>
                  <a:gd name="T11" fmla="*/ 0 h 103"/>
                  <a:gd name="T12" fmla="*/ 43 w 91"/>
                  <a:gd name="T13" fmla="*/ 1 h 103"/>
                  <a:gd name="T14" fmla="*/ 32 w 91"/>
                  <a:gd name="T15" fmla="*/ 2 h 103"/>
                  <a:gd name="T16" fmla="*/ 23 w 91"/>
                  <a:gd name="T17" fmla="*/ 6 h 103"/>
                  <a:gd name="T18" fmla="*/ 15 w 91"/>
                  <a:gd name="T19" fmla="*/ 10 h 103"/>
                  <a:gd name="T20" fmla="*/ 10 w 91"/>
                  <a:gd name="T21" fmla="*/ 17 h 103"/>
                  <a:gd name="T22" fmla="*/ 5 w 91"/>
                  <a:gd name="T23" fmla="*/ 25 h 103"/>
                  <a:gd name="T24" fmla="*/ 2 w 91"/>
                  <a:gd name="T25" fmla="*/ 34 h 103"/>
                  <a:gd name="T26" fmla="*/ 0 w 91"/>
                  <a:gd name="T27" fmla="*/ 44 h 103"/>
                  <a:gd name="T28" fmla="*/ 0 w 91"/>
                  <a:gd name="T29" fmla="*/ 56 h 103"/>
                  <a:gd name="T30" fmla="*/ 2 w 91"/>
                  <a:gd name="T31" fmla="*/ 68 h 103"/>
                  <a:gd name="T32" fmla="*/ 5 w 91"/>
                  <a:gd name="T33" fmla="*/ 78 h 103"/>
                  <a:gd name="T34" fmla="*/ 10 w 91"/>
                  <a:gd name="T35" fmla="*/ 86 h 103"/>
                  <a:gd name="T36" fmla="*/ 17 w 91"/>
                  <a:gd name="T37" fmla="*/ 92 h 103"/>
                  <a:gd name="T38" fmla="*/ 25 w 91"/>
                  <a:gd name="T39" fmla="*/ 98 h 103"/>
                  <a:gd name="T40" fmla="*/ 35 w 91"/>
                  <a:gd name="T41" fmla="*/ 102 h 103"/>
                  <a:gd name="T42" fmla="*/ 46 w 91"/>
                  <a:gd name="T43" fmla="*/ 103 h 103"/>
                  <a:gd name="T44" fmla="*/ 56 w 91"/>
                  <a:gd name="T45" fmla="*/ 103 h 103"/>
                  <a:gd name="T46" fmla="*/ 64 w 91"/>
                  <a:gd name="T47" fmla="*/ 102 h 103"/>
                  <a:gd name="T48" fmla="*/ 72 w 91"/>
                  <a:gd name="T49" fmla="*/ 100 h 103"/>
                  <a:gd name="T50" fmla="*/ 79 w 91"/>
                  <a:gd name="T51" fmla="*/ 97 h 103"/>
                  <a:gd name="T52" fmla="*/ 87 w 91"/>
                  <a:gd name="T53" fmla="*/ 84 h 103"/>
                  <a:gd name="T54" fmla="*/ 81 w 91"/>
                  <a:gd name="T55" fmla="*/ 84 h 103"/>
                  <a:gd name="T56" fmla="*/ 75 w 91"/>
                  <a:gd name="T57" fmla="*/ 87 h 103"/>
                  <a:gd name="T58" fmla="*/ 69 w 91"/>
                  <a:gd name="T59" fmla="*/ 91 h 103"/>
                  <a:gd name="T60" fmla="*/ 63 w 91"/>
                  <a:gd name="T61" fmla="*/ 91 h 103"/>
                  <a:gd name="T62" fmla="*/ 56 w 91"/>
                  <a:gd name="T63" fmla="*/ 91 h 103"/>
                  <a:gd name="T64" fmla="*/ 49 w 91"/>
                  <a:gd name="T65" fmla="*/ 91 h 103"/>
                  <a:gd name="T66" fmla="*/ 43 w 91"/>
                  <a:gd name="T67" fmla="*/ 87 h 103"/>
                  <a:gd name="T68" fmla="*/ 39 w 91"/>
                  <a:gd name="T69" fmla="*/ 84 h 103"/>
                  <a:gd name="T70" fmla="*/ 35 w 91"/>
                  <a:gd name="T71" fmla="*/ 79 h 103"/>
                  <a:gd name="T72" fmla="*/ 33 w 91"/>
                  <a:gd name="T73" fmla="*/ 73 h 103"/>
                  <a:gd name="T74" fmla="*/ 31 w 91"/>
                  <a:gd name="T75" fmla="*/ 66 h 103"/>
                  <a:gd name="T76" fmla="*/ 31 w 91"/>
                  <a:gd name="T77" fmla="*/ 57 h 103"/>
                  <a:gd name="T78" fmla="*/ 91 w 91"/>
                  <a:gd name="T79" fmla="*/ 52 h 103"/>
                  <a:gd name="T80" fmla="*/ 91 w 91"/>
                  <a:gd name="T81" fmla="*/ 40 h 103"/>
                  <a:gd name="T82" fmla="*/ 89 w 91"/>
                  <a:gd name="T83" fmla="*/ 30 h 103"/>
                  <a:gd name="T84" fmla="*/ 31 w 91"/>
                  <a:gd name="T85" fmla="*/ 34 h 103"/>
                  <a:gd name="T86" fmla="*/ 32 w 91"/>
                  <a:gd name="T87" fmla="*/ 26 h 103"/>
                  <a:gd name="T88" fmla="*/ 34 w 91"/>
                  <a:gd name="T89" fmla="*/ 20 h 103"/>
                  <a:gd name="T90" fmla="*/ 36 w 91"/>
                  <a:gd name="T91" fmla="*/ 16 h 103"/>
                  <a:gd name="T92" fmla="*/ 39 w 91"/>
                  <a:gd name="T93" fmla="*/ 12 h 103"/>
                  <a:gd name="T94" fmla="*/ 42 w 91"/>
                  <a:gd name="T95" fmla="*/ 10 h 103"/>
                  <a:gd name="T96" fmla="*/ 46 w 91"/>
                  <a:gd name="T97" fmla="*/ 9 h 103"/>
                  <a:gd name="T98" fmla="*/ 50 w 91"/>
                  <a:gd name="T99" fmla="*/ 9 h 103"/>
                  <a:gd name="T100" fmla="*/ 52 w 91"/>
                  <a:gd name="T101" fmla="*/ 10 h 103"/>
                  <a:gd name="T102" fmla="*/ 55 w 91"/>
                  <a:gd name="T103" fmla="*/ 12 h 103"/>
                  <a:gd name="T104" fmla="*/ 57 w 91"/>
                  <a:gd name="T105" fmla="*/ 16 h 103"/>
                  <a:gd name="T106" fmla="*/ 59 w 91"/>
                  <a:gd name="T107" fmla="*/ 22 h 103"/>
                  <a:gd name="T108" fmla="*/ 62 w 91"/>
                  <a:gd name="T109" fmla="*/ 34 h 103"/>
                  <a:gd name="T110" fmla="*/ 31 w 91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" h="103">
                    <a:moveTo>
                      <a:pt x="89" y="30"/>
                    </a:moveTo>
                    <a:lnTo>
                      <a:pt x="87" y="26"/>
                    </a:lnTo>
                    <a:lnTo>
                      <a:pt x="86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9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13" y="14"/>
                    </a:lnTo>
                    <a:lnTo>
                      <a:pt x="10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7" y="82"/>
                    </a:lnTo>
                    <a:lnTo>
                      <a:pt x="10" y="86"/>
                    </a:lnTo>
                    <a:lnTo>
                      <a:pt x="14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30" y="99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9" y="97"/>
                    </a:lnTo>
                    <a:lnTo>
                      <a:pt x="82" y="95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6" y="91"/>
                    </a:lnTo>
                    <a:lnTo>
                      <a:pt x="63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7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5" y="79"/>
                    </a:lnTo>
                    <a:lnTo>
                      <a:pt x="34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1" y="57"/>
                    </a:lnTo>
                    <a:lnTo>
                      <a:pt x="31" y="52"/>
                    </a:lnTo>
                    <a:lnTo>
                      <a:pt x="91" y="52"/>
                    </a:lnTo>
                    <a:lnTo>
                      <a:pt x="91" y="46"/>
                    </a:lnTo>
                    <a:lnTo>
                      <a:pt x="91" y="40"/>
                    </a:lnTo>
                    <a:lnTo>
                      <a:pt x="90" y="34"/>
                    </a:lnTo>
                    <a:lnTo>
                      <a:pt x="89" y="30"/>
                    </a:lnTo>
                    <a:close/>
                    <a:moveTo>
                      <a:pt x="31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2" y="26"/>
                    </a:lnTo>
                    <a:lnTo>
                      <a:pt x="33" y="22"/>
                    </a:lnTo>
                    <a:lnTo>
                      <a:pt x="34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8" y="14"/>
                    </a:lnTo>
                    <a:lnTo>
                      <a:pt x="39" y="12"/>
                    </a:lnTo>
                    <a:lnTo>
                      <a:pt x="40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6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4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8" y="18"/>
                    </a:lnTo>
                    <a:lnTo>
                      <a:pt x="59" y="22"/>
                    </a:lnTo>
                    <a:lnTo>
                      <a:pt x="61" y="28"/>
                    </a:lnTo>
                    <a:lnTo>
                      <a:pt x="62" y="34"/>
                    </a:lnTo>
                    <a:lnTo>
                      <a:pt x="62" y="42"/>
                    </a:lnTo>
                    <a:lnTo>
                      <a:pt x="31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şļiḍé">
                <a:extLst>
                  <a:ext uri="{FF2B5EF4-FFF2-40B4-BE49-F238E27FC236}">
                    <a16:creationId xmlns:a16="http://schemas.microsoft.com/office/drawing/2014/main" id="{4310F964-8856-EA43-9729-753CDC454C4C}"/>
                  </a:ext>
                </a:extLst>
              </p:cNvPr>
              <p:cNvSpPr/>
              <p:nvPr/>
            </p:nvSpPr>
            <p:spPr bwMode="auto">
              <a:xfrm>
                <a:off x="7273926" y="4102101"/>
                <a:ext cx="98425" cy="161925"/>
              </a:xfrm>
              <a:custGeom>
                <a:avLst/>
                <a:gdLst>
                  <a:gd name="T0" fmla="*/ 56 w 62"/>
                  <a:gd name="T1" fmla="*/ 0 h 102"/>
                  <a:gd name="T2" fmla="*/ 53 w 62"/>
                  <a:gd name="T3" fmla="*/ 1 h 102"/>
                  <a:gd name="T4" fmla="*/ 50 w 62"/>
                  <a:gd name="T5" fmla="*/ 2 h 102"/>
                  <a:gd name="T6" fmla="*/ 48 w 62"/>
                  <a:gd name="T7" fmla="*/ 2 h 102"/>
                  <a:gd name="T8" fmla="*/ 45 w 62"/>
                  <a:gd name="T9" fmla="*/ 4 h 102"/>
                  <a:gd name="T10" fmla="*/ 43 w 62"/>
                  <a:gd name="T11" fmla="*/ 5 h 102"/>
                  <a:gd name="T12" fmla="*/ 40 w 62"/>
                  <a:gd name="T13" fmla="*/ 6 h 102"/>
                  <a:gd name="T14" fmla="*/ 39 w 62"/>
                  <a:gd name="T15" fmla="*/ 9 h 102"/>
                  <a:gd name="T16" fmla="*/ 36 w 62"/>
                  <a:gd name="T17" fmla="*/ 10 h 102"/>
                  <a:gd name="T18" fmla="*/ 35 w 62"/>
                  <a:gd name="T19" fmla="*/ 13 h 102"/>
                  <a:gd name="T20" fmla="*/ 33 w 62"/>
                  <a:gd name="T21" fmla="*/ 16 h 102"/>
                  <a:gd name="T22" fmla="*/ 32 w 62"/>
                  <a:gd name="T23" fmla="*/ 18 h 102"/>
                  <a:gd name="T24" fmla="*/ 30 w 62"/>
                  <a:gd name="T25" fmla="*/ 22 h 102"/>
                  <a:gd name="T26" fmla="*/ 29 w 62"/>
                  <a:gd name="T27" fmla="*/ 24 h 102"/>
                  <a:gd name="T28" fmla="*/ 28 w 62"/>
                  <a:gd name="T29" fmla="*/ 27 h 102"/>
                  <a:gd name="T30" fmla="*/ 28 w 62"/>
                  <a:gd name="T31" fmla="*/ 2 h 102"/>
                  <a:gd name="T32" fmla="*/ 24 w 62"/>
                  <a:gd name="T33" fmla="*/ 2 h 102"/>
                  <a:gd name="T34" fmla="*/ 21 w 62"/>
                  <a:gd name="T35" fmla="*/ 2 h 102"/>
                  <a:gd name="T36" fmla="*/ 18 w 62"/>
                  <a:gd name="T37" fmla="*/ 2 h 102"/>
                  <a:gd name="T38" fmla="*/ 14 w 62"/>
                  <a:gd name="T39" fmla="*/ 2 h 102"/>
                  <a:gd name="T40" fmla="*/ 11 w 62"/>
                  <a:gd name="T41" fmla="*/ 2 h 102"/>
                  <a:gd name="T42" fmla="*/ 7 w 62"/>
                  <a:gd name="T43" fmla="*/ 2 h 102"/>
                  <a:gd name="T44" fmla="*/ 3 w 62"/>
                  <a:gd name="T45" fmla="*/ 2 h 102"/>
                  <a:gd name="T46" fmla="*/ 0 w 62"/>
                  <a:gd name="T47" fmla="*/ 2 h 102"/>
                  <a:gd name="T48" fmla="*/ 0 w 62"/>
                  <a:gd name="T49" fmla="*/ 102 h 102"/>
                  <a:gd name="T50" fmla="*/ 3 w 62"/>
                  <a:gd name="T51" fmla="*/ 102 h 102"/>
                  <a:gd name="T52" fmla="*/ 7 w 62"/>
                  <a:gd name="T53" fmla="*/ 102 h 102"/>
                  <a:gd name="T54" fmla="*/ 11 w 62"/>
                  <a:gd name="T55" fmla="*/ 102 h 102"/>
                  <a:gd name="T56" fmla="*/ 14 w 62"/>
                  <a:gd name="T57" fmla="*/ 102 h 102"/>
                  <a:gd name="T58" fmla="*/ 18 w 62"/>
                  <a:gd name="T59" fmla="*/ 102 h 102"/>
                  <a:gd name="T60" fmla="*/ 21 w 62"/>
                  <a:gd name="T61" fmla="*/ 102 h 102"/>
                  <a:gd name="T62" fmla="*/ 24 w 62"/>
                  <a:gd name="T63" fmla="*/ 102 h 102"/>
                  <a:gd name="T64" fmla="*/ 28 w 62"/>
                  <a:gd name="T65" fmla="*/ 102 h 102"/>
                  <a:gd name="T66" fmla="*/ 28 w 62"/>
                  <a:gd name="T67" fmla="*/ 65 h 102"/>
                  <a:gd name="T68" fmla="*/ 28 w 62"/>
                  <a:gd name="T69" fmla="*/ 57 h 102"/>
                  <a:gd name="T70" fmla="*/ 28 w 62"/>
                  <a:gd name="T71" fmla="*/ 51 h 102"/>
                  <a:gd name="T72" fmla="*/ 28 w 62"/>
                  <a:gd name="T73" fmla="*/ 45 h 102"/>
                  <a:gd name="T74" fmla="*/ 29 w 62"/>
                  <a:gd name="T75" fmla="*/ 41 h 102"/>
                  <a:gd name="T76" fmla="*/ 31 w 62"/>
                  <a:gd name="T77" fmla="*/ 38 h 102"/>
                  <a:gd name="T78" fmla="*/ 32 w 62"/>
                  <a:gd name="T79" fmla="*/ 35 h 102"/>
                  <a:gd name="T80" fmla="*/ 34 w 62"/>
                  <a:gd name="T81" fmla="*/ 33 h 102"/>
                  <a:gd name="T82" fmla="*/ 36 w 62"/>
                  <a:gd name="T83" fmla="*/ 31 h 102"/>
                  <a:gd name="T84" fmla="*/ 39 w 62"/>
                  <a:gd name="T85" fmla="*/ 29 h 102"/>
                  <a:gd name="T86" fmla="*/ 42 w 62"/>
                  <a:gd name="T87" fmla="*/ 28 h 102"/>
                  <a:gd name="T88" fmla="*/ 45 w 62"/>
                  <a:gd name="T89" fmla="*/ 27 h 102"/>
                  <a:gd name="T90" fmla="*/ 49 w 62"/>
                  <a:gd name="T91" fmla="*/ 27 h 102"/>
                  <a:gd name="T92" fmla="*/ 52 w 62"/>
                  <a:gd name="T93" fmla="*/ 27 h 102"/>
                  <a:gd name="T94" fmla="*/ 54 w 62"/>
                  <a:gd name="T95" fmla="*/ 27 h 102"/>
                  <a:gd name="T96" fmla="*/ 57 w 62"/>
                  <a:gd name="T97" fmla="*/ 29 h 102"/>
                  <a:gd name="T98" fmla="*/ 60 w 62"/>
                  <a:gd name="T99" fmla="*/ 30 h 102"/>
                  <a:gd name="T100" fmla="*/ 61 w 62"/>
                  <a:gd name="T101" fmla="*/ 29 h 102"/>
                  <a:gd name="T102" fmla="*/ 61 w 62"/>
                  <a:gd name="T103" fmla="*/ 22 h 102"/>
                  <a:gd name="T104" fmla="*/ 61 w 62"/>
                  <a:gd name="T105" fmla="*/ 14 h 102"/>
                  <a:gd name="T106" fmla="*/ 61 w 62"/>
                  <a:gd name="T107" fmla="*/ 7 h 102"/>
                  <a:gd name="T108" fmla="*/ 62 w 62"/>
                  <a:gd name="T109" fmla="*/ 0 h 102"/>
                  <a:gd name="T110" fmla="*/ 59 w 62"/>
                  <a:gd name="T111" fmla="*/ 0 h 102"/>
                  <a:gd name="T112" fmla="*/ 56 w 62"/>
                  <a:gd name="T11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02">
                    <a:moveTo>
                      <a:pt x="56" y="0"/>
                    </a:moveTo>
                    <a:lnTo>
                      <a:pt x="53" y="1"/>
                    </a:lnTo>
                    <a:lnTo>
                      <a:pt x="50" y="2"/>
                    </a:lnTo>
                    <a:lnTo>
                      <a:pt x="48" y="2"/>
                    </a:lnTo>
                    <a:lnTo>
                      <a:pt x="45" y="4"/>
                    </a:lnTo>
                    <a:lnTo>
                      <a:pt x="43" y="5"/>
                    </a:lnTo>
                    <a:lnTo>
                      <a:pt x="40" y="6"/>
                    </a:lnTo>
                    <a:lnTo>
                      <a:pt x="39" y="9"/>
                    </a:lnTo>
                    <a:lnTo>
                      <a:pt x="36" y="10"/>
                    </a:lnTo>
                    <a:lnTo>
                      <a:pt x="35" y="13"/>
                    </a:lnTo>
                    <a:lnTo>
                      <a:pt x="33" y="16"/>
                    </a:lnTo>
                    <a:lnTo>
                      <a:pt x="32" y="18"/>
                    </a:lnTo>
                    <a:lnTo>
                      <a:pt x="30" y="22"/>
                    </a:lnTo>
                    <a:lnTo>
                      <a:pt x="29" y="24"/>
                    </a:lnTo>
                    <a:lnTo>
                      <a:pt x="28" y="2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1" y="102"/>
                    </a:lnTo>
                    <a:lnTo>
                      <a:pt x="24" y="102"/>
                    </a:lnTo>
                    <a:lnTo>
                      <a:pt x="28" y="102"/>
                    </a:lnTo>
                    <a:lnTo>
                      <a:pt x="28" y="65"/>
                    </a:lnTo>
                    <a:lnTo>
                      <a:pt x="28" y="57"/>
                    </a:lnTo>
                    <a:lnTo>
                      <a:pt x="28" y="51"/>
                    </a:lnTo>
                    <a:lnTo>
                      <a:pt x="28" y="45"/>
                    </a:lnTo>
                    <a:lnTo>
                      <a:pt x="29" y="41"/>
                    </a:lnTo>
                    <a:lnTo>
                      <a:pt x="31" y="38"/>
                    </a:lnTo>
                    <a:lnTo>
                      <a:pt x="32" y="35"/>
                    </a:lnTo>
                    <a:lnTo>
                      <a:pt x="34" y="33"/>
                    </a:lnTo>
                    <a:lnTo>
                      <a:pt x="36" y="31"/>
                    </a:lnTo>
                    <a:lnTo>
                      <a:pt x="39" y="29"/>
                    </a:lnTo>
                    <a:lnTo>
                      <a:pt x="42" y="28"/>
                    </a:lnTo>
                    <a:lnTo>
                      <a:pt x="45" y="27"/>
                    </a:lnTo>
                    <a:lnTo>
                      <a:pt x="49" y="27"/>
                    </a:lnTo>
                    <a:lnTo>
                      <a:pt x="52" y="27"/>
                    </a:lnTo>
                    <a:lnTo>
                      <a:pt x="54" y="27"/>
                    </a:lnTo>
                    <a:lnTo>
                      <a:pt x="57" y="29"/>
                    </a:lnTo>
                    <a:lnTo>
                      <a:pt x="60" y="30"/>
                    </a:lnTo>
                    <a:lnTo>
                      <a:pt x="61" y="29"/>
                    </a:lnTo>
                    <a:lnTo>
                      <a:pt x="61" y="22"/>
                    </a:lnTo>
                    <a:lnTo>
                      <a:pt x="61" y="14"/>
                    </a:lnTo>
                    <a:lnTo>
                      <a:pt x="61" y="7"/>
                    </a:lnTo>
                    <a:lnTo>
                      <a:pt x="62" y="0"/>
                    </a:lnTo>
                    <a:lnTo>
                      <a:pt x="59" y="0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šľiḑé">
                <a:extLst>
                  <a:ext uri="{FF2B5EF4-FFF2-40B4-BE49-F238E27FC236}">
                    <a16:creationId xmlns:a16="http://schemas.microsoft.com/office/drawing/2014/main" id="{081614D5-237E-7447-B84B-34B2A2D05FA1}"/>
                  </a:ext>
                </a:extLst>
              </p:cNvPr>
              <p:cNvSpPr/>
              <p:nvPr/>
            </p:nvSpPr>
            <p:spPr bwMode="auto">
              <a:xfrm>
                <a:off x="7407276" y="4102101"/>
                <a:ext cx="109538" cy="163513"/>
              </a:xfrm>
              <a:custGeom>
                <a:avLst/>
                <a:gdLst>
                  <a:gd name="T0" fmla="*/ 67 w 69"/>
                  <a:gd name="T1" fmla="*/ 59 h 103"/>
                  <a:gd name="T2" fmla="*/ 62 w 69"/>
                  <a:gd name="T3" fmla="*/ 52 h 103"/>
                  <a:gd name="T4" fmla="*/ 55 w 69"/>
                  <a:gd name="T5" fmla="*/ 47 h 103"/>
                  <a:gd name="T6" fmla="*/ 46 w 69"/>
                  <a:gd name="T7" fmla="*/ 42 h 103"/>
                  <a:gd name="T8" fmla="*/ 34 w 69"/>
                  <a:gd name="T9" fmla="*/ 37 h 103"/>
                  <a:gd name="T10" fmla="*/ 25 w 69"/>
                  <a:gd name="T11" fmla="*/ 31 h 103"/>
                  <a:gd name="T12" fmla="*/ 21 w 69"/>
                  <a:gd name="T13" fmla="*/ 25 h 103"/>
                  <a:gd name="T14" fmla="*/ 21 w 69"/>
                  <a:gd name="T15" fmla="*/ 18 h 103"/>
                  <a:gd name="T16" fmla="*/ 27 w 69"/>
                  <a:gd name="T17" fmla="*/ 13 h 103"/>
                  <a:gd name="T18" fmla="*/ 36 w 69"/>
                  <a:gd name="T19" fmla="*/ 10 h 103"/>
                  <a:gd name="T20" fmla="*/ 45 w 69"/>
                  <a:gd name="T21" fmla="*/ 14 h 103"/>
                  <a:gd name="T22" fmla="*/ 53 w 69"/>
                  <a:gd name="T23" fmla="*/ 21 h 103"/>
                  <a:gd name="T24" fmla="*/ 61 w 69"/>
                  <a:gd name="T25" fmla="*/ 27 h 103"/>
                  <a:gd name="T26" fmla="*/ 65 w 69"/>
                  <a:gd name="T27" fmla="*/ 14 h 103"/>
                  <a:gd name="T28" fmla="*/ 60 w 69"/>
                  <a:gd name="T29" fmla="*/ 6 h 103"/>
                  <a:gd name="T30" fmla="*/ 48 w 69"/>
                  <a:gd name="T31" fmla="*/ 2 h 103"/>
                  <a:gd name="T32" fmla="*/ 36 w 69"/>
                  <a:gd name="T33" fmla="*/ 0 h 103"/>
                  <a:gd name="T34" fmla="*/ 24 w 69"/>
                  <a:gd name="T35" fmla="*/ 2 h 103"/>
                  <a:gd name="T36" fmla="*/ 15 w 69"/>
                  <a:gd name="T37" fmla="*/ 6 h 103"/>
                  <a:gd name="T38" fmla="*/ 8 w 69"/>
                  <a:gd name="T39" fmla="*/ 12 h 103"/>
                  <a:gd name="T40" fmla="*/ 3 w 69"/>
                  <a:gd name="T41" fmla="*/ 20 h 103"/>
                  <a:gd name="T42" fmla="*/ 1 w 69"/>
                  <a:gd name="T43" fmla="*/ 30 h 103"/>
                  <a:gd name="T44" fmla="*/ 1 w 69"/>
                  <a:gd name="T45" fmla="*/ 38 h 103"/>
                  <a:gd name="T46" fmla="*/ 3 w 69"/>
                  <a:gd name="T47" fmla="*/ 46 h 103"/>
                  <a:gd name="T48" fmla="*/ 8 w 69"/>
                  <a:gd name="T49" fmla="*/ 52 h 103"/>
                  <a:gd name="T50" fmla="*/ 14 w 69"/>
                  <a:gd name="T51" fmla="*/ 58 h 103"/>
                  <a:gd name="T52" fmla="*/ 23 w 69"/>
                  <a:gd name="T53" fmla="*/ 63 h 103"/>
                  <a:gd name="T54" fmla="*/ 34 w 69"/>
                  <a:gd name="T55" fmla="*/ 68 h 103"/>
                  <a:gd name="T56" fmla="*/ 44 w 69"/>
                  <a:gd name="T57" fmla="*/ 74 h 103"/>
                  <a:gd name="T58" fmla="*/ 48 w 69"/>
                  <a:gd name="T59" fmla="*/ 79 h 103"/>
                  <a:gd name="T60" fmla="*/ 47 w 69"/>
                  <a:gd name="T61" fmla="*/ 87 h 103"/>
                  <a:gd name="T62" fmla="*/ 41 w 69"/>
                  <a:gd name="T63" fmla="*/ 92 h 103"/>
                  <a:gd name="T64" fmla="*/ 32 w 69"/>
                  <a:gd name="T65" fmla="*/ 95 h 103"/>
                  <a:gd name="T66" fmla="*/ 21 w 69"/>
                  <a:gd name="T67" fmla="*/ 92 h 103"/>
                  <a:gd name="T68" fmla="*/ 12 w 69"/>
                  <a:gd name="T69" fmla="*/ 85 h 103"/>
                  <a:gd name="T70" fmla="*/ 4 w 69"/>
                  <a:gd name="T71" fmla="*/ 77 h 103"/>
                  <a:gd name="T72" fmla="*/ 1 w 69"/>
                  <a:gd name="T73" fmla="*/ 92 h 103"/>
                  <a:gd name="T74" fmla="*/ 7 w 69"/>
                  <a:gd name="T75" fmla="*/ 99 h 103"/>
                  <a:gd name="T76" fmla="*/ 17 w 69"/>
                  <a:gd name="T77" fmla="*/ 103 h 103"/>
                  <a:gd name="T78" fmla="*/ 29 w 69"/>
                  <a:gd name="T79" fmla="*/ 103 h 103"/>
                  <a:gd name="T80" fmla="*/ 42 w 69"/>
                  <a:gd name="T81" fmla="*/ 102 h 103"/>
                  <a:gd name="T82" fmla="*/ 52 w 69"/>
                  <a:gd name="T83" fmla="*/ 99 h 103"/>
                  <a:gd name="T84" fmla="*/ 60 w 69"/>
                  <a:gd name="T85" fmla="*/ 93 h 103"/>
                  <a:gd name="T86" fmla="*/ 66 w 69"/>
                  <a:gd name="T87" fmla="*/ 85 h 103"/>
                  <a:gd name="T88" fmla="*/ 69 w 69"/>
                  <a:gd name="T89" fmla="*/ 75 h 103"/>
                  <a:gd name="T90" fmla="*/ 69 w 69"/>
                  <a:gd name="T91" fmla="*/ 6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" h="103">
                    <a:moveTo>
                      <a:pt x="68" y="64"/>
                    </a:moveTo>
                    <a:lnTo>
                      <a:pt x="68" y="62"/>
                    </a:lnTo>
                    <a:lnTo>
                      <a:pt x="67" y="59"/>
                    </a:lnTo>
                    <a:lnTo>
                      <a:pt x="65" y="57"/>
                    </a:lnTo>
                    <a:lnTo>
                      <a:pt x="64" y="55"/>
                    </a:lnTo>
                    <a:lnTo>
                      <a:pt x="62" y="52"/>
                    </a:lnTo>
                    <a:lnTo>
                      <a:pt x="60" y="51"/>
                    </a:lnTo>
                    <a:lnTo>
                      <a:pt x="57" y="48"/>
                    </a:lnTo>
                    <a:lnTo>
                      <a:pt x="55" y="47"/>
                    </a:lnTo>
                    <a:lnTo>
                      <a:pt x="52" y="45"/>
                    </a:lnTo>
                    <a:lnTo>
                      <a:pt x="49" y="43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9" y="38"/>
                    </a:lnTo>
                    <a:lnTo>
                      <a:pt x="34" y="37"/>
                    </a:lnTo>
                    <a:lnTo>
                      <a:pt x="31" y="34"/>
                    </a:lnTo>
                    <a:lnTo>
                      <a:pt x="28" y="33"/>
                    </a:lnTo>
                    <a:lnTo>
                      <a:pt x="25" y="31"/>
                    </a:lnTo>
                    <a:lnTo>
                      <a:pt x="24" y="29"/>
                    </a:lnTo>
                    <a:lnTo>
                      <a:pt x="22" y="27"/>
                    </a:lnTo>
                    <a:lnTo>
                      <a:pt x="21" y="25"/>
                    </a:lnTo>
                    <a:lnTo>
                      <a:pt x="20" y="23"/>
                    </a:lnTo>
                    <a:lnTo>
                      <a:pt x="21" y="20"/>
                    </a:lnTo>
                    <a:lnTo>
                      <a:pt x="21" y="18"/>
                    </a:lnTo>
                    <a:lnTo>
                      <a:pt x="23" y="16"/>
                    </a:lnTo>
                    <a:lnTo>
                      <a:pt x="24" y="14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2" y="11"/>
                    </a:lnTo>
                    <a:lnTo>
                      <a:pt x="36" y="10"/>
                    </a:lnTo>
                    <a:lnTo>
                      <a:pt x="39" y="11"/>
                    </a:lnTo>
                    <a:lnTo>
                      <a:pt x="43" y="12"/>
                    </a:lnTo>
                    <a:lnTo>
                      <a:pt x="45" y="14"/>
                    </a:lnTo>
                    <a:lnTo>
                      <a:pt x="48" y="16"/>
                    </a:lnTo>
                    <a:lnTo>
                      <a:pt x="51" y="18"/>
                    </a:lnTo>
                    <a:lnTo>
                      <a:pt x="53" y="21"/>
                    </a:lnTo>
                    <a:lnTo>
                      <a:pt x="55" y="24"/>
                    </a:lnTo>
                    <a:lnTo>
                      <a:pt x="56" y="27"/>
                    </a:lnTo>
                    <a:lnTo>
                      <a:pt x="61" y="27"/>
                    </a:lnTo>
                    <a:lnTo>
                      <a:pt x="63" y="23"/>
                    </a:lnTo>
                    <a:lnTo>
                      <a:pt x="64" y="19"/>
                    </a:lnTo>
                    <a:lnTo>
                      <a:pt x="65" y="14"/>
                    </a:lnTo>
                    <a:lnTo>
                      <a:pt x="66" y="10"/>
                    </a:lnTo>
                    <a:lnTo>
                      <a:pt x="63" y="8"/>
                    </a:lnTo>
                    <a:lnTo>
                      <a:pt x="60" y="6"/>
                    </a:lnTo>
                    <a:lnTo>
                      <a:pt x="56" y="4"/>
                    </a:lnTo>
                    <a:lnTo>
                      <a:pt x="52" y="3"/>
                    </a:lnTo>
                    <a:lnTo>
                      <a:pt x="48" y="2"/>
                    </a:lnTo>
                    <a:lnTo>
                      <a:pt x="44" y="1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1"/>
                    </a:lnTo>
                    <a:lnTo>
                      <a:pt x="24" y="2"/>
                    </a:lnTo>
                    <a:lnTo>
                      <a:pt x="21" y="3"/>
                    </a:lnTo>
                    <a:lnTo>
                      <a:pt x="18" y="4"/>
                    </a:lnTo>
                    <a:lnTo>
                      <a:pt x="15" y="6"/>
                    </a:lnTo>
                    <a:lnTo>
                      <a:pt x="12" y="7"/>
                    </a:lnTo>
                    <a:lnTo>
                      <a:pt x="10" y="10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4" y="17"/>
                    </a:lnTo>
                    <a:lnTo>
                      <a:pt x="3" y="20"/>
                    </a:lnTo>
                    <a:lnTo>
                      <a:pt x="2" y="22"/>
                    </a:lnTo>
                    <a:lnTo>
                      <a:pt x="1" y="26"/>
                    </a:lnTo>
                    <a:lnTo>
                      <a:pt x="1" y="30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4" y="48"/>
                    </a:lnTo>
                    <a:lnTo>
                      <a:pt x="6" y="51"/>
                    </a:lnTo>
                    <a:lnTo>
                      <a:pt x="8" y="52"/>
                    </a:lnTo>
                    <a:lnTo>
                      <a:pt x="10" y="55"/>
                    </a:lnTo>
                    <a:lnTo>
                      <a:pt x="12" y="56"/>
                    </a:lnTo>
                    <a:lnTo>
                      <a:pt x="14" y="58"/>
                    </a:lnTo>
                    <a:lnTo>
                      <a:pt x="17" y="60"/>
                    </a:lnTo>
                    <a:lnTo>
                      <a:pt x="20" y="62"/>
                    </a:lnTo>
                    <a:lnTo>
                      <a:pt x="23" y="63"/>
                    </a:lnTo>
                    <a:lnTo>
                      <a:pt x="26" y="65"/>
                    </a:lnTo>
                    <a:lnTo>
                      <a:pt x="30" y="67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1"/>
                    </a:lnTo>
                    <a:lnTo>
                      <a:pt x="44" y="74"/>
                    </a:lnTo>
                    <a:lnTo>
                      <a:pt x="46" y="75"/>
                    </a:lnTo>
                    <a:lnTo>
                      <a:pt x="48" y="78"/>
                    </a:lnTo>
                    <a:lnTo>
                      <a:pt x="48" y="79"/>
                    </a:lnTo>
                    <a:lnTo>
                      <a:pt x="48" y="82"/>
                    </a:lnTo>
                    <a:lnTo>
                      <a:pt x="48" y="84"/>
                    </a:lnTo>
                    <a:lnTo>
                      <a:pt x="47" y="87"/>
                    </a:lnTo>
                    <a:lnTo>
                      <a:pt x="45" y="89"/>
                    </a:lnTo>
                    <a:lnTo>
                      <a:pt x="44" y="91"/>
                    </a:lnTo>
                    <a:lnTo>
                      <a:pt x="41" y="92"/>
                    </a:lnTo>
                    <a:lnTo>
                      <a:pt x="39" y="93"/>
                    </a:lnTo>
                    <a:lnTo>
                      <a:pt x="36" y="94"/>
                    </a:lnTo>
                    <a:lnTo>
                      <a:pt x="32" y="95"/>
                    </a:lnTo>
                    <a:lnTo>
                      <a:pt x="28" y="95"/>
                    </a:lnTo>
                    <a:lnTo>
                      <a:pt x="24" y="94"/>
                    </a:lnTo>
                    <a:lnTo>
                      <a:pt x="21" y="92"/>
                    </a:lnTo>
                    <a:lnTo>
                      <a:pt x="18" y="91"/>
                    </a:lnTo>
                    <a:lnTo>
                      <a:pt x="16" y="87"/>
                    </a:lnTo>
                    <a:lnTo>
                      <a:pt x="12" y="85"/>
                    </a:lnTo>
                    <a:lnTo>
                      <a:pt x="10" y="81"/>
                    </a:lnTo>
                    <a:lnTo>
                      <a:pt x="8" y="77"/>
                    </a:lnTo>
                    <a:lnTo>
                      <a:pt x="4" y="77"/>
                    </a:lnTo>
                    <a:lnTo>
                      <a:pt x="3" y="81"/>
                    </a:lnTo>
                    <a:lnTo>
                      <a:pt x="2" y="87"/>
                    </a:lnTo>
                    <a:lnTo>
                      <a:pt x="1" y="92"/>
                    </a:lnTo>
                    <a:lnTo>
                      <a:pt x="0" y="96"/>
                    </a:lnTo>
                    <a:lnTo>
                      <a:pt x="3" y="98"/>
                    </a:lnTo>
                    <a:lnTo>
                      <a:pt x="7" y="99"/>
                    </a:lnTo>
                    <a:lnTo>
                      <a:pt x="10" y="100"/>
                    </a:lnTo>
                    <a:lnTo>
                      <a:pt x="13" y="102"/>
                    </a:lnTo>
                    <a:lnTo>
                      <a:pt x="17" y="103"/>
                    </a:lnTo>
                    <a:lnTo>
                      <a:pt x="20" y="103"/>
                    </a:lnTo>
                    <a:lnTo>
                      <a:pt x="25" y="103"/>
                    </a:lnTo>
                    <a:lnTo>
                      <a:pt x="29" y="103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101"/>
                    </a:lnTo>
                    <a:lnTo>
                      <a:pt x="49" y="100"/>
                    </a:lnTo>
                    <a:lnTo>
                      <a:pt x="52" y="99"/>
                    </a:lnTo>
                    <a:lnTo>
                      <a:pt x="56" y="97"/>
                    </a:lnTo>
                    <a:lnTo>
                      <a:pt x="59" y="95"/>
                    </a:lnTo>
                    <a:lnTo>
                      <a:pt x="60" y="93"/>
                    </a:lnTo>
                    <a:lnTo>
                      <a:pt x="63" y="91"/>
                    </a:lnTo>
                    <a:lnTo>
                      <a:pt x="64" y="88"/>
                    </a:lnTo>
                    <a:lnTo>
                      <a:pt x="66" y="85"/>
                    </a:lnTo>
                    <a:lnTo>
                      <a:pt x="68" y="83"/>
                    </a:lnTo>
                    <a:lnTo>
                      <a:pt x="68" y="79"/>
                    </a:lnTo>
                    <a:lnTo>
                      <a:pt x="69" y="75"/>
                    </a:lnTo>
                    <a:lnTo>
                      <a:pt x="69" y="71"/>
                    </a:lnTo>
                    <a:lnTo>
                      <a:pt x="69" y="69"/>
                    </a:lnTo>
                    <a:lnTo>
                      <a:pt x="69" y="67"/>
                    </a:lnTo>
                    <a:lnTo>
                      <a:pt x="68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şľiḑê">
                <a:extLst>
                  <a:ext uri="{FF2B5EF4-FFF2-40B4-BE49-F238E27FC236}">
                    <a16:creationId xmlns:a16="http://schemas.microsoft.com/office/drawing/2014/main" id="{958C0CC0-7E61-5449-ACD5-3CBC71DB9AF4}"/>
                  </a:ext>
                </a:extLst>
              </p:cNvPr>
              <p:cNvSpPr/>
              <p:nvPr/>
            </p:nvSpPr>
            <p:spPr bwMode="auto">
              <a:xfrm>
                <a:off x="7567613" y="4105276"/>
                <a:ext cx="44450" cy="158750"/>
              </a:xfrm>
              <a:custGeom>
                <a:avLst/>
                <a:gdLst>
                  <a:gd name="T0" fmla="*/ 21 w 28"/>
                  <a:gd name="T1" fmla="*/ 0 h 100"/>
                  <a:gd name="T2" fmla="*/ 18 w 28"/>
                  <a:gd name="T3" fmla="*/ 0 h 100"/>
                  <a:gd name="T4" fmla="*/ 15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5 w 28"/>
                  <a:gd name="T23" fmla="*/ 100 h 100"/>
                  <a:gd name="T24" fmla="*/ 18 w 28"/>
                  <a:gd name="T25" fmla="*/ 100 h 100"/>
                  <a:gd name="T26" fmla="*/ 21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1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5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šlîḋè">
                <a:extLst>
                  <a:ext uri="{FF2B5EF4-FFF2-40B4-BE49-F238E27FC236}">
                    <a16:creationId xmlns:a16="http://schemas.microsoft.com/office/drawing/2014/main" id="{8F439931-80B1-9744-870F-A5F5A89B3A02}"/>
                  </a:ext>
                </a:extLst>
              </p:cNvPr>
              <p:cNvSpPr/>
              <p:nvPr/>
            </p:nvSpPr>
            <p:spPr bwMode="auto">
              <a:xfrm>
                <a:off x="7564438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29 w 33"/>
                  <a:gd name="T3" fmla="*/ 7 h 32"/>
                  <a:gd name="T4" fmla="*/ 28 w 33"/>
                  <a:gd name="T5" fmla="*/ 5 h 32"/>
                  <a:gd name="T6" fmla="*/ 25 w 33"/>
                  <a:gd name="T7" fmla="*/ 3 h 32"/>
                  <a:gd name="T8" fmla="*/ 22 w 33"/>
                  <a:gd name="T9" fmla="*/ 2 h 32"/>
                  <a:gd name="T10" fmla="*/ 19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9 w 33"/>
                  <a:gd name="T17" fmla="*/ 2 h 32"/>
                  <a:gd name="T18" fmla="*/ 6 w 33"/>
                  <a:gd name="T19" fmla="*/ 3 h 32"/>
                  <a:gd name="T20" fmla="*/ 4 w 33"/>
                  <a:gd name="T21" fmla="*/ 5 h 32"/>
                  <a:gd name="T22" fmla="*/ 2 w 33"/>
                  <a:gd name="T23" fmla="*/ 7 h 32"/>
                  <a:gd name="T24" fmla="*/ 1 w 33"/>
                  <a:gd name="T25" fmla="*/ 10 h 32"/>
                  <a:gd name="T26" fmla="*/ 0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1 w 33"/>
                  <a:gd name="T33" fmla="*/ 23 h 32"/>
                  <a:gd name="T34" fmla="*/ 2 w 33"/>
                  <a:gd name="T35" fmla="*/ 26 h 32"/>
                  <a:gd name="T36" fmla="*/ 4 w 33"/>
                  <a:gd name="T37" fmla="*/ 28 h 32"/>
                  <a:gd name="T38" fmla="*/ 6 w 33"/>
                  <a:gd name="T39" fmla="*/ 30 h 32"/>
                  <a:gd name="T40" fmla="*/ 9 w 33"/>
                  <a:gd name="T41" fmla="*/ 31 h 32"/>
                  <a:gd name="T42" fmla="*/ 12 w 33"/>
                  <a:gd name="T43" fmla="*/ 32 h 32"/>
                  <a:gd name="T44" fmla="*/ 16 w 33"/>
                  <a:gd name="T45" fmla="*/ 32 h 32"/>
                  <a:gd name="T46" fmla="*/ 19 w 33"/>
                  <a:gd name="T47" fmla="*/ 32 h 32"/>
                  <a:gd name="T48" fmla="*/ 22 w 33"/>
                  <a:gd name="T49" fmla="*/ 31 h 32"/>
                  <a:gd name="T50" fmla="*/ 25 w 33"/>
                  <a:gd name="T51" fmla="*/ 30 h 32"/>
                  <a:gd name="T52" fmla="*/ 28 w 33"/>
                  <a:gd name="T53" fmla="*/ 27 h 32"/>
                  <a:gd name="T54" fmla="*/ 29 w 33"/>
                  <a:gd name="T55" fmla="*/ 25 h 32"/>
                  <a:gd name="T56" fmla="*/ 31 w 33"/>
                  <a:gd name="T57" fmla="*/ 23 h 32"/>
                  <a:gd name="T58" fmla="*/ 32 w 33"/>
                  <a:gd name="T59" fmla="*/ 19 h 32"/>
                  <a:gd name="T60" fmla="*/ 33 w 33"/>
                  <a:gd name="T61" fmla="*/ 16 h 32"/>
                  <a:gd name="T62" fmla="*/ 32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29" y="7"/>
                    </a:lnTo>
                    <a:lnTo>
                      <a:pt x="28" y="5"/>
                    </a:lnTo>
                    <a:lnTo>
                      <a:pt x="25" y="3"/>
                    </a:lnTo>
                    <a:lnTo>
                      <a:pt x="22" y="2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1" y="23"/>
                    </a:lnTo>
                    <a:lnTo>
                      <a:pt x="2" y="26"/>
                    </a:lnTo>
                    <a:lnTo>
                      <a:pt x="4" y="28"/>
                    </a:lnTo>
                    <a:lnTo>
                      <a:pt x="6" y="30"/>
                    </a:lnTo>
                    <a:lnTo>
                      <a:pt x="9" y="31"/>
                    </a:lnTo>
                    <a:lnTo>
                      <a:pt x="12" y="32"/>
                    </a:lnTo>
                    <a:lnTo>
                      <a:pt x="16" y="32"/>
                    </a:lnTo>
                    <a:lnTo>
                      <a:pt x="19" y="32"/>
                    </a:lnTo>
                    <a:lnTo>
                      <a:pt x="22" y="31"/>
                    </a:lnTo>
                    <a:lnTo>
                      <a:pt x="25" y="30"/>
                    </a:lnTo>
                    <a:lnTo>
                      <a:pt x="28" y="27"/>
                    </a:lnTo>
                    <a:lnTo>
                      <a:pt x="29" y="25"/>
                    </a:lnTo>
                    <a:lnTo>
                      <a:pt x="31" y="23"/>
                    </a:lnTo>
                    <a:lnTo>
                      <a:pt x="32" y="19"/>
                    </a:lnTo>
                    <a:lnTo>
                      <a:pt x="33" y="16"/>
                    </a:lnTo>
                    <a:lnTo>
                      <a:pt x="32" y="13"/>
                    </a:ln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Sľiḋé">
                <a:extLst>
                  <a:ext uri="{FF2B5EF4-FFF2-40B4-BE49-F238E27FC236}">
                    <a16:creationId xmlns:a16="http://schemas.microsoft.com/office/drawing/2014/main" id="{6C58A14C-E8B9-8F46-ADCB-2E0EA8824B58}"/>
                  </a:ext>
                </a:extLst>
              </p:cNvPr>
              <p:cNvSpPr/>
              <p:nvPr/>
            </p:nvSpPr>
            <p:spPr bwMode="auto">
              <a:xfrm>
                <a:off x="7659688" y="4046538"/>
                <a:ext cx="98425" cy="219075"/>
              </a:xfrm>
              <a:custGeom>
                <a:avLst/>
                <a:gdLst>
                  <a:gd name="T0" fmla="*/ 58 w 62"/>
                  <a:gd name="T1" fmla="*/ 129 h 138"/>
                  <a:gd name="T2" fmla="*/ 55 w 62"/>
                  <a:gd name="T3" fmla="*/ 129 h 138"/>
                  <a:gd name="T4" fmla="*/ 54 w 62"/>
                  <a:gd name="T5" fmla="*/ 129 h 138"/>
                  <a:gd name="T6" fmla="*/ 51 w 62"/>
                  <a:gd name="T7" fmla="*/ 129 h 138"/>
                  <a:gd name="T8" fmla="*/ 50 w 62"/>
                  <a:gd name="T9" fmla="*/ 129 h 138"/>
                  <a:gd name="T10" fmla="*/ 48 w 62"/>
                  <a:gd name="T11" fmla="*/ 128 h 138"/>
                  <a:gd name="T12" fmla="*/ 46 w 62"/>
                  <a:gd name="T13" fmla="*/ 127 h 138"/>
                  <a:gd name="T14" fmla="*/ 46 w 62"/>
                  <a:gd name="T15" fmla="*/ 126 h 138"/>
                  <a:gd name="T16" fmla="*/ 45 w 62"/>
                  <a:gd name="T17" fmla="*/ 124 h 138"/>
                  <a:gd name="T18" fmla="*/ 44 w 62"/>
                  <a:gd name="T19" fmla="*/ 122 h 138"/>
                  <a:gd name="T20" fmla="*/ 43 w 62"/>
                  <a:gd name="T21" fmla="*/ 120 h 138"/>
                  <a:gd name="T22" fmla="*/ 43 w 62"/>
                  <a:gd name="T23" fmla="*/ 118 h 138"/>
                  <a:gd name="T24" fmla="*/ 43 w 62"/>
                  <a:gd name="T25" fmla="*/ 115 h 138"/>
                  <a:gd name="T26" fmla="*/ 43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1 w 62"/>
                  <a:gd name="T35" fmla="*/ 47 h 138"/>
                  <a:gd name="T36" fmla="*/ 61 w 62"/>
                  <a:gd name="T37" fmla="*/ 44 h 138"/>
                  <a:gd name="T38" fmla="*/ 61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6 w 62"/>
                  <a:gd name="T47" fmla="*/ 4 h 138"/>
                  <a:gd name="T48" fmla="*/ 29 w 62"/>
                  <a:gd name="T49" fmla="*/ 7 h 138"/>
                  <a:gd name="T50" fmla="*/ 22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1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5 w 62"/>
                  <a:gd name="T75" fmla="*/ 118 h 138"/>
                  <a:gd name="T76" fmla="*/ 16 w 62"/>
                  <a:gd name="T77" fmla="*/ 121 h 138"/>
                  <a:gd name="T78" fmla="*/ 17 w 62"/>
                  <a:gd name="T79" fmla="*/ 123 h 138"/>
                  <a:gd name="T80" fmla="*/ 18 w 62"/>
                  <a:gd name="T81" fmla="*/ 126 h 138"/>
                  <a:gd name="T82" fmla="*/ 19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9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8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60 w 62"/>
                  <a:gd name="T117" fmla="*/ 128 h 138"/>
                  <a:gd name="T118" fmla="*/ 58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8" y="129"/>
                    </a:moveTo>
                    <a:lnTo>
                      <a:pt x="55" y="129"/>
                    </a:lnTo>
                    <a:lnTo>
                      <a:pt x="54" y="129"/>
                    </a:lnTo>
                    <a:lnTo>
                      <a:pt x="51" y="129"/>
                    </a:lnTo>
                    <a:lnTo>
                      <a:pt x="50" y="129"/>
                    </a:lnTo>
                    <a:lnTo>
                      <a:pt x="48" y="128"/>
                    </a:lnTo>
                    <a:lnTo>
                      <a:pt x="46" y="127"/>
                    </a:lnTo>
                    <a:lnTo>
                      <a:pt x="46" y="126"/>
                    </a:lnTo>
                    <a:lnTo>
                      <a:pt x="45" y="124"/>
                    </a:lnTo>
                    <a:lnTo>
                      <a:pt x="44" y="122"/>
                    </a:lnTo>
                    <a:lnTo>
                      <a:pt x="43" y="120"/>
                    </a:lnTo>
                    <a:lnTo>
                      <a:pt x="43" y="118"/>
                    </a:lnTo>
                    <a:lnTo>
                      <a:pt x="43" y="115"/>
                    </a:lnTo>
                    <a:lnTo>
                      <a:pt x="43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1" y="47"/>
                    </a:lnTo>
                    <a:lnTo>
                      <a:pt x="61" y="44"/>
                    </a:lnTo>
                    <a:lnTo>
                      <a:pt x="61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6" y="4"/>
                    </a:lnTo>
                    <a:lnTo>
                      <a:pt x="29" y="7"/>
                    </a:lnTo>
                    <a:lnTo>
                      <a:pt x="22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1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5" y="118"/>
                    </a:lnTo>
                    <a:lnTo>
                      <a:pt x="16" y="121"/>
                    </a:lnTo>
                    <a:lnTo>
                      <a:pt x="17" y="123"/>
                    </a:lnTo>
                    <a:lnTo>
                      <a:pt x="18" y="126"/>
                    </a:lnTo>
                    <a:lnTo>
                      <a:pt x="19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9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8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60" y="128"/>
                    </a:lnTo>
                    <a:lnTo>
                      <a:pt x="58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šļíḋé">
                <a:extLst>
                  <a:ext uri="{FF2B5EF4-FFF2-40B4-BE49-F238E27FC236}">
                    <a16:creationId xmlns:a16="http://schemas.microsoft.com/office/drawing/2014/main" id="{CB032713-7B36-A540-B791-D7927C269923}"/>
                  </a:ext>
                </a:extLst>
              </p:cNvPr>
              <p:cNvSpPr/>
              <p:nvPr/>
            </p:nvSpPr>
            <p:spPr bwMode="auto">
              <a:xfrm>
                <a:off x="7789863" y="4105276"/>
                <a:ext cx="153988" cy="242888"/>
              </a:xfrm>
              <a:custGeom>
                <a:avLst/>
                <a:gdLst>
                  <a:gd name="T0" fmla="*/ 93 w 97"/>
                  <a:gd name="T1" fmla="*/ 0 h 153"/>
                  <a:gd name="T2" fmla="*/ 91 w 97"/>
                  <a:gd name="T3" fmla="*/ 0 h 153"/>
                  <a:gd name="T4" fmla="*/ 88 w 97"/>
                  <a:gd name="T5" fmla="*/ 0 h 153"/>
                  <a:gd name="T6" fmla="*/ 87 w 97"/>
                  <a:gd name="T7" fmla="*/ 0 h 153"/>
                  <a:gd name="T8" fmla="*/ 84 w 97"/>
                  <a:gd name="T9" fmla="*/ 0 h 153"/>
                  <a:gd name="T10" fmla="*/ 83 w 97"/>
                  <a:gd name="T11" fmla="*/ 0 h 153"/>
                  <a:gd name="T12" fmla="*/ 80 w 97"/>
                  <a:gd name="T13" fmla="*/ 0 h 153"/>
                  <a:gd name="T14" fmla="*/ 76 w 97"/>
                  <a:gd name="T15" fmla="*/ 11 h 153"/>
                  <a:gd name="T16" fmla="*/ 72 w 97"/>
                  <a:gd name="T17" fmla="*/ 21 h 153"/>
                  <a:gd name="T18" fmla="*/ 68 w 97"/>
                  <a:gd name="T19" fmla="*/ 32 h 153"/>
                  <a:gd name="T20" fmla="*/ 64 w 97"/>
                  <a:gd name="T21" fmla="*/ 44 h 153"/>
                  <a:gd name="T22" fmla="*/ 56 w 97"/>
                  <a:gd name="T23" fmla="*/ 65 h 153"/>
                  <a:gd name="T24" fmla="*/ 55 w 97"/>
                  <a:gd name="T25" fmla="*/ 62 h 153"/>
                  <a:gd name="T26" fmla="*/ 53 w 97"/>
                  <a:gd name="T27" fmla="*/ 59 h 153"/>
                  <a:gd name="T28" fmla="*/ 52 w 97"/>
                  <a:gd name="T29" fmla="*/ 55 h 153"/>
                  <a:gd name="T30" fmla="*/ 49 w 97"/>
                  <a:gd name="T31" fmla="*/ 50 h 153"/>
                  <a:gd name="T32" fmla="*/ 47 w 97"/>
                  <a:gd name="T33" fmla="*/ 42 h 153"/>
                  <a:gd name="T34" fmla="*/ 44 w 97"/>
                  <a:gd name="T35" fmla="*/ 35 h 153"/>
                  <a:gd name="T36" fmla="*/ 41 w 97"/>
                  <a:gd name="T37" fmla="*/ 28 h 153"/>
                  <a:gd name="T38" fmla="*/ 39 w 97"/>
                  <a:gd name="T39" fmla="*/ 21 h 153"/>
                  <a:gd name="T40" fmla="*/ 36 w 97"/>
                  <a:gd name="T41" fmla="*/ 15 h 153"/>
                  <a:gd name="T42" fmla="*/ 35 w 97"/>
                  <a:gd name="T43" fmla="*/ 9 h 153"/>
                  <a:gd name="T44" fmla="*/ 33 w 97"/>
                  <a:gd name="T45" fmla="*/ 4 h 153"/>
                  <a:gd name="T46" fmla="*/ 32 w 97"/>
                  <a:gd name="T47" fmla="*/ 0 h 153"/>
                  <a:gd name="T48" fmla="*/ 28 w 97"/>
                  <a:gd name="T49" fmla="*/ 0 h 153"/>
                  <a:gd name="T50" fmla="*/ 24 w 97"/>
                  <a:gd name="T51" fmla="*/ 0 h 153"/>
                  <a:gd name="T52" fmla="*/ 20 w 97"/>
                  <a:gd name="T53" fmla="*/ 0 h 153"/>
                  <a:gd name="T54" fmla="*/ 16 w 97"/>
                  <a:gd name="T55" fmla="*/ 0 h 153"/>
                  <a:gd name="T56" fmla="*/ 12 w 97"/>
                  <a:gd name="T57" fmla="*/ 0 h 153"/>
                  <a:gd name="T58" fmla="*/ 8 w 97"/>
                  <a:gd name="T59" fmla="*/ 0 h 153"/>
                  <a:gd name="T60" fmla="*/ 4 w 97"/>
                  <a:gd name="T61" fmla="*/ 0 h 153"/>
                  <a:gd name="T62" fmla="*/ 0 w 97"/>
                  <a:gd name="T63" fmla="*/ 0 h 153"/>
                  <a:gd name="T64" fmla="*/ 42 w 97"/>
                  <a:gd name="T65" fmla="*/ 100 h 153"/>
                  <a:gd name="T66" fmla="*/ 16 w 97"/>
                  <a:gd name="T67" fmla="*/ 153 h 153"/>
                  <a:gd name="T68" fmla="*/ 20 w 97"/>
                  <a:gd name="T69" fmla="*/ 153 h 153"/>
                  <a:gd name="T70" fmla="*/ 24 w 97"/>
                  <a:gd name="T71" fmla="*/ 153 h 153"/>
                  <a:gd name="T72" fmla="*/ 28 w 97"/>
                  <a:gd name="T73" fmla="*/ 153 h 153"/>
                  <a:gd name="T74" fmla="*/ 33 w 97"/>
                  <a:gd name="T75" fmla="*/ 153 h 153"/>
                  <a:gd name="T76" fmla="*/ 37 w 97"/>
                  <a:gd name="T77" fmla="*/ 141 h 153"/>
                  <a:gd name="T78" fmla="*/ 41 w 97"/>
                  <a:gd name="T79" fmla="*/ 130 h 153"/>
                  <a:gd name="T80" fmla="*/ 46 w 97"/>
                  <a:gd name="T81" fmla="*/ 118 h 153"/>
                  <a:gd name="T82" fmla="*/ 52 w 97"/>
                  <a:gd name="T83" fmla="*/ 105 h 153"/>
                  <a:gd name="T84" fmla="*/ 57 w 97"/>
                  <a:gd name="T85" fmla="*/ 92 h 153"/>
                  <a:gd name="T86" fmla="*/ 63 w 97"/>
                  <a:gd name="T87" fmla="*/ 77 h 153"/>
                  <a:gd name="T88" fmla="*/ 70 w 97"/>
                  <a:gd name="T89" fmla="*/ 63 h 153"/>
                  <a:gd name="T90" fmla="*/ 76 w 97"/>
                  <a:gd name="T91" fmla="*/ 48 h 153"/>
                  <a:gd name="T92" fmla="*/ 97 w 97"/>
                  <a:gd name="T93" fmla="*/ 0 h 153"/>
                  <a:gd name="T94" fmla="*/ 96 w 97"/>
                  <a:gd name="T95" fmla="*/ 0 h 153"/>
                  <a:gd name="T96" fmla="*/ 93 w 97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7" h="153">
                    <a:moveTo>
                      <a:pt x="93" y="0"/>
                    </a:moveTo>
                    <a:lnTo>
                      <a:pt x="91" y="0"/>
                    </a:lnTo>
                    <a:lnTo>
                      <a:pt x="88" y="0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0"/>
                    </a:lnTo>
                    <a:lnTo>
                      <a:pt x="80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49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1" y="28"/>
                    </a:lnTo>
                    <a:lnTo>
                      <a:pt x="39" y="21"/>
                    </a:lnTo>
                    <a:lnTo>
                      <a:pt x="36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2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1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3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7" y="0"/>
                    </a:lnTo>
                    <a:lnTo>
                      <a:pt x="96" y="0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ṩļiḓe">
                <a:extLst>
                  <a:ext uri="{FF2B5EF4-FFF2-40B4-BE49-F238E27FC236}">
                    <a16:creationId xmlns:a16="http://schemas.microsoft.com/office/drawing/2014/main" id="{DC4D88DC-BC8A-A74D-B13D-BEC285C09899}"/>
                  </a:ext>
                </a:extLst>
              </p:cNvPr>
              <p:cNvSpPr/>
              <p:nvPr/>
            </p:nvSpPr>
            <p:spPr bwMode="auto">
              <a:xfrm>
                <a:off x="8050213" y="4102101"/>
                <a:ext cx="165100" cy="163513"/>
              </a:xfrm>
              <a:custGeom>
                <a:avLst/>
                <a:gdLst>
                  <a:gd name="T0" fmla="*/ 101 w 104"/>
                  <a:gd name="T1" fmla="*/ 34 h 103"/>
                  <a:gd name="T2" fmla="*/ 97 w 104"/>
                  <a:gd name="T3" fmla="*/ 25 h 103"/>
                  <a:gd name="T4" fmla="*/ 92 w 104"/>
                  <a:gd name="T5" fmla="*/ 17 h 103"/>
                  <a:gd name="T6" fmla="*/ 86 w 104"/>
                  <a:gd name="T7" fmla="*/ 10 h 103"/>
                  <a:gd name="T8" fmla="*/ 78 w 104"/>
                  <a:gd name="T9" fmla="*/ 6 h 103"/>
                  <a:gd name="T10" fmla="*/ 68 w 104"/>
                  <a:gd name="T11" fmla="*/ 2 h 103"/>
                  <a:gd name="T12" fmla="*/ 58 w 104"/>
                  <a:gd name="T13" fmla="*/ 1 h 103"/>
                  <a:gd name="T14" fmla="*/ 46 w 104"/>
                  <a:gd name="T15" fmla="*/ 1 h 103"/>
                  <a:gd name="T16" fmla="*/ 35 w 104"/>
                  <a:gd name="T17" fmla="*/ 2 h 103"/>
                  <a:gd name="T18" fmla="*/ 26 w 104"/>
                  <a:gd name="T19" fmla="*/ 6 h 103"/>
                  <a:gd name="T20" fmla="*/ 18 w 104"/>
                  <a:gd name="T21" fmla="*/ 12 h 103"/>
                  <a:gd name="T22" fmla="*/ 12 w 104"/>
                  <a:gd name="T23" fmla="*/ 18 h 103"/>
                  <a:gd name="T24" fmla="*/ 6 w 104"/>
                  <a:gd name="T25" fmla="*/ 27 h 103"/>
                  <a:gd name="T26" fmla="*/ 3 w 104"/>
                  <a:gd name="T27" fmla="*/ 37 h 103"/>
                  <a:gd name="T28" fmla="*/ 1 w 104"/>
                  <a:gd name="T29" fmla="*/ 48 h 103"/>
                  <a:gd name="T30" fmla="*/ 1 w 104"/>
                  <a:gd name="T31" fmla="*/ 61 h 103"/>
                  <a:gd name="T32" fmla="*/ 3 w 104"/>
                  <a:gd name="T33" fmla="*/ 71 h 103"/>
                  <a:gd name="T34" fmla="*/ 6 w 104"/>
                  <a:gd name="T35" fmla="*/ 80 h 103"/>
                  <a:gd name="T36" fmla="*/ 12 w 104"/>
                  <a:gd name="T37" fmla="*/ 87 h 103"/>
                  <a:gd name="T38" fmla="*/ 18 w 104"/>
                  <a:gd name="T39" fmla="*/ 94 h 103"/>
                  <a:gd name="T40" fmla="*/ 26 w 104"/>
                  <a:gd name="T41" fmla="*/ 98 h 103"/>
                  <a:gd name="T42" fmla="*/ 35 w 104"/>
                  <a:gd name="T43" fmla="*/ 102 h 103"/>
                  <a:gd name="T44" fmla="*/ 46 w 104"/>
                  <a:gd name="T45" fmla="*/ 103 h 103"/>
                  <a:gd name="T46" fmla="*/ 58 w 104"/>
                  <a:gd name="T47" fmla="*/ 103 h 103"/>
                  <a:gd name="T48" fmla="*/ 68 w 104"/>
                  <a:gd name="T49" fmla="*/ 102 h 103"/>
                  <a:gd name="T50" fmla="*/ 78 w 104"/>
                  <a:gd name="T51" fmla="*/ 98 h 103"/>
                  <a:gd name="T52" fmla="*/ 86 w 104"/>
                  <a:gd name="T53" fmla="*/ 92 h 103"/>
                  <a:gd name="T54" fmla="*/ 92 w 104"/>
                  <a:gd name="T55" fmla="*/ 86 h 103"/>
                  <a:gd name="T56" fmla="*/ 97 w 104"/>
                  <a:gd name="T57" fmla="*/ 78 h 103"/>
                  <a:gd name="T58" fmla="*/ 101 w 104"/>
                  <a:gd name="T59" fmla="*/ 68 h 103"/>
                  <a:gd name="T60" fmla="*/ 103 w 104"/>
                  <a:gd name="T61" fmla="*/ 56 h 103"/>
                  <a:gd name="T62" fmla="*/ 103 w 104"/>
                  <a:gd name="T63" fmla="*/ 44 h 103"/>
                  <a:gd name="T64" fmla="*/ 72 w 104"/>
                  <a:gd name="T65" fmla="*/ 58 h 103"/>
                  <a:gd name="T66" fmla="*/ 70 w 104"/>
                  <a:gd name="T67" fmla="*/ 72 h 103"/>
                  <a:gd name="T68" fmla="*/ 68 w 104"/>
                  <a:gd name="T69" fmla="*/ 79 h 103"/>
                  <a:gd name="T70" fmla="*/ 65 w 104"/>
                  <a:gd name="T71" fmla="*/ 86 h 103"/>
                  <a:gd name="T72" fmla="*/ 62 w 104"/>
                  <a:gd name="T73" fmla="*/ 91 h 103"/>
                  <a:gd name="T74" fmla="*/ 58 w 104"/>
                  <a:gd name="T75" fmla="*/ 94 h 103"/>
                  <a:gd name="T76" fmla="*/ 54 w 104"/>
                  <a:gd name="T77" fmla="*/ 95 h 103"/>
                  <a:gd name="T78" fmla="*/ 49 w 104"/>
                  <a:gd name="T79" fmla="*/ 95 h 103"/>
                  <a:gd name="T80" fmla="*/ 45 w 104"/>
                  <a:gd name="T81" fmla="*/ 94 h 103"/>
                  <a:gd name="T82" fmla="*/ 41 w 104"/>
                  <a:gd name="T83" fmla="*/ 91 h 103"/>
                  <a:gd name="T84" fmla="*/ 38 w 104"/>
                  <a:gd name="T85" fmla="*/ 87 h 103"/>
                  <a:gd name="T86" fmla="*/ 36 w 104"/>
                  <a:gd name="T87" fmla="*/ 83 h 103"/>
                  <a:gd name="T88" fmla="*/ 33 w 104"/>
                  <a:gd name="T89" fmla="*/ 75 h 103"/>
                  <a:gd name="T90" fmla="*/ 32 w 104"/>
                  <a:gd name="T91" fmla="*/ 68 h 103"/>
                  <a:gd name="T92" fmla="*/ 32 w 104"/>
                  <a:gd name="T93" fmla="*/ 59 h 103"/>
                  <a:gd name="T94" fmla="*/ 32 w 104"/>
                  <a:gd name="T95" fmla="*/ 49 h 103"/>
                  <a:gd name="T96" fmla="*/ 32 w 104"/>
                  <a:gd name="T97" fmla="*/ 38 h 103"/>
                  <a:gd name="T98" fmla="*/ 33 w 104"/>
                  <a:gd name="T99" fmla="*/ 30 h 103"/>
                  <a:gd name="T100" fmla="*/ 36 w 104"/>
                  <a:gd name="T101" fmla="*/ 23 h 103"/>
                  <a:gd name="T102" fmla="*/ 38 w 104"/>
                  <a:gd name="T103" fmla="*/ 18 h 103"/>
                  <a:gd name="T104" fmla="*/ 41 w 104"/>
                  <a:gd name="T105" fmla="*/ 14 h 103"/>
                  <a:gd name="T106" fmla="*/ 46 w 104"/>
                  <a:gd name="T107" fmla="*/ 10 h 103"/>
                  <a:gd name="T108" fmla="*/ 50 w 104"/>
                  <a:gd name="T109" fmla="*/ 9 h 103"/>
                  <a:gd name="T110" fmla="*/ 55 w 104"/>
                  <a:gd name="T111" fmla="*/ 9 h 103"/>
                  <a:gd name="T112" fmla="*/ 60 w 104"/>
                  <a:gd name="T113" fmla="*/ 10 h 103"/>
                  <a:gd name="T114" fmla="*/ 63 w 104"/>
                  <a:gd name="T115" fmla="*/ 13 h 103"/>
                  <a:gd name="T116" fmla="*/ 66 w 104"/>
                  <a:gd name="T117" fmla="*/ 16 h 103"/>
                  <a:gd name="T118" fmla="*/ 68 w 104"/>
                  <a:gd name="T119" fmla="*/ 22 h 103"/>
                  <a:gd name="T120" fmla="*/ 70 w 104"/>
                  <a:gd name="T121" fmla="*/ 27 h 103"/>
                  <a:gd name="T122" fmla="*/ 72 w 104"/>
                  <a:gd name="T123" fmla="*/ 38 h 103"/>
                  <a:gd name="T124" fmla="*/ 72 w 104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4" h="103">
                    <a:moveTo>
                      <a:pt x="102" y="38"/>
                    </a:moveTo>
                    <a:lnTo>
                      <a:pt x="101" y="34"/>
                    </a:lnTo>
                    <a:lnTo>
                      <a:pt x="100" y="29"/>
                    </a:lnTo>
                    <a:lnTo>
                      <a:pt x="97" y="25"/>
                    </a:lnTo>
                    <a:lnTo>
                      <a:pt x="95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6" y="10"/>
                    </a:lnTo>
                    <a:lnTo>
                      <a:pt x="82" y="8"/>
                    </a:lnTo>
                    <a:lnTo>
                      <a:pt x="78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58" y="1"/>
                    </a:lnTo>
                    <a:lnTo>
                      <a:pt x="52" y="0"/>
                    </a:lnTo>
                    <a:lnTo>
                      <a:pt x="46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30" y="4"/>
                    </a:lnTo>
                    <a:lnTo>
                      <a:pt x="26" y="6"/>
                    </a:lnTo>
                    <a:lnTo>
                      <a:pt x="21" y="9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7"/>
                    </a:lnTo>
                    <a:lnTo>
                      <a:pt x="4" y="31"/>
                    </a:lnTo>
                    <a:lnTo>
                      <a:pt x="3" y="37"/>
                    </a:lnTo>
                    <a:lnTo>
                      <a:pt x="2" y="42"/>
                    </a:lnTo>
                    <a:lnTo>
                      <a:pt x="1" y="48"/>
                    </a:lnTo>
                    <a:lnTo>
                      <a:pt x="0" y="55"/>
                    </a:lnTo>
                    <a:lnTo>
                      <a:pt x="1" y="61"/>
                    </a:lnTo>
                    <a:lnTo>
                      <a:pt x="2" y="66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80"/>
                    </a:lnTo>
                    <a:lnTo>
                      <a:pt x="8" y="84"/>
                    </a:lnTo>
                    <a:lnTo>
                      <a:pt x="12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1" y="96"/>
                    </a:lnTo>
                    <a:lnTo>
                      <a:pt x="26" y="98"/>
                    </a:lnTo>
                    <a:lnTo>
                      <a:pt x="30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8" y="103"/>
                    </a:lnTo>
                    <a:lnTo>
                      <a:pt x="64" y="103"/>
                    </a:lnTo>
                    <a:lnTo>
                      <a:pt x="68" y="102"/>
                    </a:lnTo>
                    <a:lnTo>
                      <a:pt x="74" y="99"/>
                    </a:lnTo>
                    <a:lnTo>
                      <a:pt x="78" y="98"/>
                    </a:lnTo>
                    <a:lnTo>
                      <a:pt x="82" y="95"/>
                    </a:lnTo>
                    <a:lnTo>
                      <a:pt x="86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5" y="82"/>
                    </a:lnTo>
                    <a:lnTo>
                      <a:pt x="97" y="78"/>
                    </a:lnTo>
                    <a:lnTo>
                      <a:pt x="100" y="73"/>
                    </a:lnTo>
                    <a:lnTo>
                      <a:pt x="101" y="68"/>
                    </a:lnTo>
                    <a:lnTo>
                      <a:pt x="102" y="63"/>
                    </a:lnTo>
                    <a:lnTo>
                      <a:pt x="103" y="56"/>
                    </a:lnTo>
                    <a:lnTo>
                      <a:pt x="104" y="50"/>
                    </a:lnTo>
                    <a:lnTo>
                      <a:pt x="103" y="44"/>
                    </a:lnTo>
                    <a:lnTo>
                      <a:pt x="102" y="38"/>
                    </a:lnTo>
                    <a:close/>
                    <a:moveTo>
                      <a:pt x="72" y="58"/>
                    </a:moveTo>
                    <a:lnTo>
                      <a:pt x="71" y="68"/>
                    </a:lnTo>
                    <a:lnTo>
                      <a:pt x="70" y="72"/>
                    </a:lnTo>
                    <a:lnTo>
                      <a:pt x="68" y="76"/>
                    </a:lnTo>
                    <a:lnTo>
                      <a:pt x="68" y="79"/>
                    </a:lnTo>
                    <a:lnTo>
                      <a:pt x="67" y="83"/>
                    </a:lnTo>
                    <a:lnTo>
                      <a:pt x="65" y="86"/>
                    </a:lnTo>
                    <a:lnTo>
                      <a:pt x="64" y="88"/>
                    </a:lnTo>
                    <a:lnTo>
                      <a:pt x="62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4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5" y="94"/>
                    </a:lnTo>
                    <a:lnTo>
                      <a:pt x="43" y="93"/>
                    </a:lnTo>
                    <a:lnTo>
                      <a:pt x="41" y="91"/>
                    </a:lnTo>
                    <a:lnTo>
                      <a:pt x="40" y="90"/>
                    </a:lnTo>
                    <a:lnTo>
                      <a:pt x="38" y="87"/>
                    </a:lnTo>
                    <a:lnTo>
                      <a:pt x="36" y="85"/>
                    </a:lnTo>
                    <a:lnTo>
                      <a:pt x="36" y="83"/>
                    </a:lnTo>
                    <a:lnTo>
                      <a:pt x="35" y="79"/>
                    </a:lnTo>
                    <a:lnTo>
                      <a:pt x="33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3"/>
                    </a:lnTo>
                    <a:lnTo>
                      <a:pt x="32" y="59"/>
                    </a:lnTo>
                    <a:lnTo>
                      <a:pt x="32" y="54"/>
                    </a:lnTo>
                    <a:lnTo>
                      <a:pt x="32" y="49"/>
                    </a:lnTo>
                    <a:lnTo>
                      <a:pt x="32" y="43"/>
                    </a:lnTo>
                    <a:lnTo>
                      <a:pt x="32" y="38"/>
                    </a:lnTo>
                    <a:lnTo>
                      <a:pt x="33" y="34"/>
                    </a:lnTo>
                    <a:lnTo>
                      <a:pt x="33" y="30"/>
                    </a:lnTo>
                    <a:lnTo>
                      <a:pt x="35" y="27"/>
                    </a:lnTo>
                    <a:lnTo>
                      <a:pt x="36" y="23"/>
                    </a:lnTo>
                    <a:lnTo>
                      <a:pt x="37" y="21"/>
                    </a:lnTo>
                    <a:lnTo>
                      <a:pt x="38" y="18"/>
                    </a:lnTo>
                    <a:lnTo>
                      <a:pt x="40" y="16"/>
                    </a:lnTo>
                    <a:lnTo>
                      <a:pt x="41" y="14"/>
                    </a:lnTo>
                    <a:lnTo>
                      <a:pt x="44" y="12"/>
                    </a:lnTo>
                    <a:lnTo>
                      <a:pt x="46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7" y="10"/>
                    </a:lnTo>
                    <a:lnTo>
                      <a:pt x="60" y="10"/>
                    </a:lnTo>
                    <a:lnTo>
                      <a:pt x="61" y="11"/>
                    </a:lnTo>
                    <a:lnTo>
                      <a:pt x="63" y="13"/>
                    </a:lnTo>
                    <a:lnTo>
                      <a:pt x="64" y="14"/>
                    </a:lnTo>
                    <a:lnTo>
                      <a:pt x="66" y="16"/>
                    </a:lnTo>
                    <a:lnTo>
                      <a:pt x="67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70" y="27"/>
                    </a:lnTo>
                    <a:lnTo>
                      <a:pt x="71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2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šliḋê">
                <a:extLst>
                  <a:ext uri="{FF2B5EF4-FFF2-40B4-BE49-F238E27FC236}">
                    <a16:creationId xmlns:a16="http://schemas.microsoft.com/office/drawing/2014/main" id="{D640E4F0-5D43-9E47-865D-E7A17159A18D}"/>
                  </a:ext>
                </a:extLst>
              </p:cNvPr>
              <p:cNvSpPr/>
              <p:nvPr/>
            </p:nvSpPr>
            <p:spPr bwMode="auto">
              <a:xfrm>
                <a:off x="8245476" y="4013201"/>
                <a:ext cx="111125" cy="250825"/>
              </a:xfrm>
              <a:custGeom>
                <a:avLst/>
                <a:gdLst>
                  <a:gd name="T0" fmla="*/ 70 w 70"/>
                  <a:gd name="T1" fmla="*/ 2 h 158"/>
                  <a:gd name="T2" fmla="*/ 63 w 70"/>
                  <a:gd name="T3" fmla="*/ 0 h 158"/>
                  <a:gd name="T4" fmla="*/ 56 w 70"/>
                  <a:gd name="T5" fmla="*/ 1 h 158"/>
                  <a:gd name="T6" fmla="*/ 50 w 70"/>
                  <a:gd name="T7" fmla="*/ 2 h 158"/>
                  <a:gd name="T8" fmla="*/ 44 w 70"/>
                  <a:gd name="T9" fmla="*/ 4 h 158"/>
                  <a:gd name="T10" fmla="*/ 39 w 70"/>
                  <a:gd name="T11" fmla="*/ 7 h 158"/>
                  <a:gd name="T12" fmla="*/ 34 w 70"/>
                  <a:gd name="T13" fmla="*/ 11 h 158"/>
                  <a:gd name="T14" fmla="*/ 30 w 70"/>
                  <a:gd name="T15" fmla="*/ 17 h 158"/>
                  <a:gd name="T16" fmla="*/ 27 w 70"/>
                  <a:gd name="T17" fmla="*/ 23 h 158"/>
                  <a:gd name="T18" fmla="*/ 23 w 70"/>
                  <a:gd name="T19" fmla="*/ 30 h 158"/>
                  <a:gd name="T20" fmla="*/ 20 w 70"/>
                  <a:gd name="T21" fmla="*/ 38 h 158"/>
                  <a:gd name="T22" fmla="*/ 18 w 70"/>
                  <a:gd name="T23" fmla="*/ 48 h 158"/>
                  <a:gd name="T24" fmla="*/ 16 w 70"/>
                  <a:gd name="T25" fmla="*/ 58 h 158"/>
                  <a:gd name="T26" fmla="*/ 1 w 70"/>
                  <a:gd name="T27" fmla="*/ 61 h 158"/>
                  <a:gd name="T28" fmla="*/ 1 w 70"/>
                  <a:gd name="T29" fmla="*/ 68 h 158"/>
                  <a:gd name="T30" fmla="*/ 16 w 70"/>
                  <a:gd name="T31" fmla="*/ 71 h 158"/>
                  <a:gd name="T32" fmla="*/ 19 w 70"/>
                  <a:gd name="T33" fmla="*/ 158 h 158"/>
                  <a:gd name="T34" fmla="*/ 27 w 70"/>
                  <a:gd name="T35" fmla="*/ 158 h 158"/>
                  <a:gd name="T36" fmla="*/ 34 w 70"/>
                  <a:gd name="T37" fmla="*/ 158 h 158"/>
                  <a:gd name="T38" fmla="*/ 42 w 70"/>
                  <a:gd name="T39" fmla="*/ 158 h 158"/>
                  <a:gd name="T40" fmla="*/ 46 w 70"/>
                  <a:gd name="T41" fmla="*/ 71 h 158"/>
                  <a:gd name="T42" fmla="*/ 64 w 70"/>
                  <a:gd name="T43" fmla="*/ 68 h 158"/>
                  <a:gd name="T44" fmla="*/ 64 w 70"/>
                  <a:gd name="T45" fmla="*/ 61 h 158"/>
                  <a:gd name="T46" fmla="*/ 44 w 70"/>
                  <a:gd name="T47" fmla="*/ 58 h 158"/>
                  <a:gd name="T48" fmla="*/ 40 w 70"/>
                  <a:gd name="T49" fmla="*/ 50 h 158"/>
                  <a:gd name="T50" fmla="*/ 37 w 70"/>
                  <a:gd name="T51" fmla="*/ 42 h 158"/>
                  <a:gd name="T52" fmla="*/ 35 w 70"/>
                  <a:gd name="T53" fmla="*/ 36 h 158"/>
                  <a:gd name="T54" fmla="*/ 34 w 70"/>
                  <a:gd name="T55" fmla="*/ 30 h 158"/>
                  <a:gd name="T56" fmla="*/ 35 w 70"/>
                  <a:gd name="T57" fmla="*/ 27 h 158"/>
                  <a:gd name="T58" fmla="*/ 37 w 70"/>
                  <a:gd name="T59" fmla="*/ 26 h 158"/>
                  <a:gd name="T60" fmla="*/ 38 w 70"/>
                  <a:gd name="T61" fmla="*/ 25 h 158"/>
                  <a:gd name="T62" fmla="*/ 41 w 70"/>
                  <a:gd name="T63" fmla="*/ 24 h 158"/>
                  <a:gd name="T64" fmla="*/ 48 w 70"/>
                  <a:gd name="T65" fmla="*/ 23 h 158"/>
                  <a:gd name="T66" fmla="*/ 58 w 70"/>
                  <a:gd name="T67" fmla="*/ 25 h 158"/>
                  <a:gd name="T68" fmla="*/ 66 w 70"/>
                  <a:gd name="T69" fmla="*/ 29 h 158"/>
                  <a:gd name="T70" fmla="*/ 69 w 70"/>
                  <a:gd name="T71" fmla="*/ 22 h 158"/>
                  <a:gd name="T72" fmla="*/ 70 w 70"/>
                  <a:gd name="T73" fmla="*/ 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158">
                    <a:moveTo>
                      <a:pt x="70" y="8"/>
                    </a:moveTo>
                    <a:lnTo>
                      <a:pt x="70" y="2"/>
                    </a:lnTo>
                    <a:lnTo>
                      <a:pt x="66" y="1"/>
                    </a:lnTo>
                    <a:lnTo>
                      <a:pt x="63" y="0"/>
                    </a:lnTo>
                    <a:lnTo>
                      <a:pt x="59" y="0"/>
                    </a:lnTo>
                    <a:lnTo>
                      <a:pt x="56" y="1"/>
                    </a:lnTo>
                    <a:lnTo>
                      <a:pt x="53" y="1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4" y="4"/>
                    </a:lnTo>
                    <a:lnTo>
                      <a:pt x="42" y="6"/>
                    </a:lnTo>
                    <a:lnTo>
                      <a:pt x="39" y="7"/>
                    </a:lnTo>
                    <a:lnTo>
                      <a:pt x="37" y="9"/>
                    </a:lnTo>
                    <a:lnTo>
                      <a:pt x="34" y="11"/>
                    </a:lnTo>
                    <a:lnTo>
                      <a:pt x="33" y="14"/>
                    </a:lnTo>
                    <a:lnTo>
                      <a:pt x="30" y="17"/>
                    </a:lnTo>
                    <a:lnTo>
                      <a:pt x="29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0"/>
                    </a:lnTo>
                    <a:lnTo>
                      <a:pt x="22" y="34"/>
                    </a:lnTo>
                    <a:lnTo>
                      <a:pt x="20" y="38"/>
                    </a:lnTo>
                    <a:lnTo>
                      <a:pt x="18" y="43"/>
                    </a:lnTo>
                    <a:lnTo>
                      <a:pt x="18" y="48"/>
                    </a:lnTo>
                    <a:lnTo>
                      <a:pt x="17" y="53"/>
                    </a:lnTo>
                    <a:lnTo>
                      <a:pt x="16" y="58"/>
                    </a:lnTo>
                    <a:lnTo>
                      <a:pt x="0" y="58"/>
                    </a:lnTo>
                    <a:lnTo>
                      <a:pt x="1" y="61"/>
                    </a:lnTo>
                    <a:lnTo>
                      <a:pt x="1" y="65"/>
                    </a:lnTo>
                    <a:lnTo>
                      <a:pt x="1" y="68"/>
                    </a:lnTo>
                    <a:lnTo>
                      <a:pt x="0" y="71"/>
                    </a:lnTo>
                    <a:lnTo>
                      <a:pt x="16" y="71"/>
                    </a:lnTo>
                    <a:lnTo>
                      <a:pt x="16" y="158"/>
                    </a:lnTo>
                    <a:lnTo>
                      <a:pt x="19" y="158"/>
                    </a:lnTo>
                    <a:lnTo>
                      <a:pt x="23" y="158"/>
                    </a:lnTo>
                    <a:lnTo>
                      <a:pt x="27" y="158"/>
                    </a:lnTo>
                    <a:lnTo>
                      <a:pt x="30" y="158"/>
                    </a:lnTo>
                    <a:lnTo>
                      <a:pt x="34" y="158"/>
                    </a:lnTo>
                    <a:lnTo>
                      <a:pt x="38" y="158"/>
                    </a:lnTo>
                    <a:lnTo>
                      <a:pt x="42" y="158"/>
                    </a:lnTo>
                    <a:lnTo>
                      <a:pt x="46" y="158"/>
                    </a:lnTo>
                    <a:lnTo>
                      <a:pt x="46" y="71"/>
                    </a:lnTo>
                    <a:lnTo>
                      <a:pt x="65" y="71"/>
                    </a:lnTo>
                    <a:lnTo>
                      <a:pt x="64" y="68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5" y="58"/>
                    </a:lnTo>
                    <a:lnTo>
                      <a:pt x="44" y="58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38" y="46"/>
                    </a:lnTo>
                    <a:lnTo>
                      <a:pt x="37" y="42"/>
                    </a:lnTo>
                    <a:lnTo>
                      <a:pt x="36" y="39"/>
                    </a:lnTo>
                    <a:lnTo>
                      <a:pt x="35" y="36"/>
                    </a:lnTo>
                    <a:lnTo>
                      <a:pt x="35" y="33"/>
                    </a:lnTo>
                    <a:lnTo>
                      <a:pt x="34" y="30"/>
                    </a:lnTo>
                    <a:lnTo>
                      <a:pt x="35" y="29"/>
                    </a:lnTo>
                    <a:lnTo>
                      <a:pt x="35" y="27"/>
                    </a:lnTo>
                    <a:lnTo>
                      <a:pt x="36" y="26"/>
                    </a:lnTo>
                    <a:lnTo>
                      <a:pt x="37" y="26"/>
                    </a:lnTo>
                    <a:lnTo>
                      <a:pt x="38" y="26"/>
                    </a:lnTo>
                    <a:lnTo>
                      <a:pt x="38" y="25"/>
                    </a:lnTo>
                    <a:lnTo>
                      <a:pt x="39" y="24"/>
                    </a:lnTo>
                    <a:lnTo>
                      <a:pt x="41" y="24"/>
                    </a:lnTo>
                    <a:lnTo>
                      <a:pt x="44" y="23"/>
                    </a:lnTo>
                    <a:lnTo>
                      <a:pt x="48" y="23"/>
                    </a:lnTo>
                    <a:lnTo>
                      <a:pt x="53" y="24"/>
                    </a:lnTo>
                    <a:lnTo>
                      <a:pt x="58" y="25"/>
                    </a:lnTo>
                    <a:lnTo>
                      <a:pt x="62" y="27"/>
                    </a:lnTo>
                    <a:lnTo>
                      <a:pt x="66" y="29"/>
                    </a:lnTo>
                    <a:lnTo>
                      <a:pt x="70" y="28"/>
                    </a:lnTo>
                    <a:lnTo>
                      <a:pt x="69" y="22"/>
                    </a:lnTo>
                    <a:lnTo>
                      <a:pt x="69" y="14"/>
                    </a:lnTo>
                    <a:lnTo>
                      <a:pt x="7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ŝlîḑè">
                <a:extLst>
                  <a:ext uri="{FF2B5EF4-FFF2-40B4-BE49-F238E27FC236}">
                    <a16:creationId xmlns:a16="http://schemas.microsoft.com/office/drawing/2014/main" id="{319D0380-F4FF-D14A-9EF1-44124814AED3}"/>
                  </a:ext>
                </a:extLst>
              </p:cNvPr>
              <p:cNvSpPr/>
              <p:nvPr/>
            </p:nvSpPr>
            <p:spPr bwMode="auto">
              <a:xfrm>
                <a:off x="8445501" y="4038601"/>
                <a:ext cx="171450" cy="225425"/>
              </a:xfrm>
              <a:custGeom>
                <a:avLst/>
                <a:gdLst>
                  <a:gd name="T0" fmla="*/ 107 w 108"/>
                  <a:gd name="T1" fmla="*/ 2 h 142"/>
                  <a:gd name="T2" fmla="*/ 108 w 108"/>
                  <a:gd name="T3" fmla="*/ 0 h 142"/>
                  <a:gd name="T4" fmla="*/ 0 w 108"/>
                  <a:gd name="T5" fmla="*/ 0 h 142"/>
                  <a:gd name="T6" fmla="*/ 0 w 108"/>
                  <a:gd name="T7" fmla="*/ 4 h 142"/>
                  <a:gd name="T8" fmla="*/ 1 w 108"/>
                  <a:gd name="T9" fmla="*/ 8 h 142"/>
                  <a:gd name="T10" fmla="*/ 0 w 108"/>
                  <a:gd name="T11" fmla="*/ 14 h 142"/>
                  <a:gd name="T12" fmla="*/ 0 w 108"/>
                  <a:gd name="T13" fmla="*/ 17 h 142"/>
                  <a:gd name="T14" fmla="*/ 3 w 108"/>
                  <a:gd name="T15" fmla="*/ 17 h 142"/>
                  <a:gd name="T16" fmla="*/ 7 w 108"/>
                  <a:gd name="T17" fmla="*/ 17 h 142"/>
                  <a:gd name="T18" fmla="*/ 16 w 108"/>
                  <a:gd name="T19" fmla="*/ 16 h 142"/>
                  <a:gd name="T20" fmla="*/ 25 w 108"/>
                  <a:gd name="T21" fmla="*/ 15 h 142"/>
                  <a:gd name="T22" fmla="*/ 32 w 108"/>
                  <a:gd name="T23" fmla="*/ 15 h 142"/>
                  <a:gd name="T24" fmla="*/ 39 w 108"/>
                  <a:gd name="T25" fmla="*/ 14 h 142"/>
                  <a:gd name="T26" fmla="*/ 39 w 108"/>
                  <a:gd name="T27" fmla="*/ 142 h 142"/>
                  <a:gd name="T28" fmla="*/ 43 w 108"/>
                  <a:gd name="T29" fmla="*/ 142 h 142"/>
                  <a:gd name="T30" fmla="*/ 47 w 108"/>
                  <a:gd name="T31" fmla="*/ 142 h 142"/>
                  <a:gd name="T32" fmla="*/ 51 w 108"/>
                  <a:gd name="T33" fmla="*/ 142 h 142"/>
                  <a:gd name="T34" fmla="*/ 55 w 108"/>
                  <a:gd name="T35" fmla="*/ 142 h 142"/>
                  <a:gd name="T36" fmla="*/ 58 w 108"/>
                  <a:gd name="T37" fmla="*/ 142 h 142"/>
                  <a:gd name="T38" fmla="*/ 62 w 108"/>
                  <a:gd name="T39" fmla="*/ 142 h 142"/>
                  <a:gd name="T40" fmla="*/ 66 w 108"/>
                  <a:gd name="T41" fmla="*/ 142 h 142"/>
                  <a:gd name="T42" fmla="*/ 70 w 108"/>
                  <a:gd name="T43" fmla="*/ 142 h 142"/>
                  <a:gd name="T44" fmla="*/ 70 w 108"/>
                  <a:gd name="T45" fmla="*/ 14 h 142"/>
                  <a:gd name="T46" fmla="*/ 75 w 108"/>
                  <a:gd name="T47" fmla="*/ 15 h 142"/>
                  <a:gd name="T48" fmla="*/ 81 w 108"/>
                  <a:gd name="T49" fmla="*/ 15 h 142"/>
                  <a:gd name="T50" fmla="*/ 88 w 108"/>
                  <a:gd name="T51" fmla="*/ 15 h 142"/>
                  <a:gd name="T52" fmla="*/ 96 w 108"/>
                  <a:gd name="T53" fmla="*/ 16 h 142"/>
                  <a:gd name="T54" fmla="*/ 98 w 108"/>
                  <a:gd name="T55" fmla="*/ 17 h 142"/>
                  <a:gd name="T56" fmla="*/ 101 w 108"/>
                  <a:gd name="T57" fmla="*/ 17 h 142"/>
                  <a:gd name="T58" fmla="*/ 104 w 108"/>
                  <a:gd name="T59" fmla="*/ 17 h 142"/>
                  <a:gd name="T60" fmla="*/ 108 w 108"/>
                  <a:gd name="T61" fmla="*/ 17 h 142"/>
                  <a:gd name="T62" fmla="*/ 107 w 108"/>
                  <a:gd name="T63" fmla="*/ 15 h 142"/>
                  <a:gd name="T64" fmla="*/ 107 w 108"/>
                  <a:gd name="T65" fmla="*/ 14 h 142"/>
                  <a:gd name="T66" fmla="*/ 107 w 108"/>
                  <a:gd name="T67" fmla="*/ 11 h 142"/>
                  <a:gd name="T68" fmla="*/ 107 w 108"/>
                  <a:gd name="T69" fmla="*/ 8 h 142"/>
                  <a:gd name="T70" fmla="*/ 107 w 108"/>
                  <a:gd name="T71" fmla="*/ 6 h 142"/>
                  <a:gd name="T72" fmla="*/ 107 w 108"/>
                  <a:gd name="T73" fmla="*/ 4 h 142"/>
                  <a:gd name="T74" fmla="*/ 107 w 108"/>
                  <a:gd name="T75" fmla="*/ 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42">
                    <a:moveTo>
                      <a:pt x="107" y="2"/>
                    </a:moveTo>
                    <a:lnTo>
                      <a:pt x="108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3" y="17"/>
                    </a:lnTo>
                    <a:lnTo>
                      <a:pt x="7" y="17"/>
                    </a:lnTo>
                    <a:lnTo>
                      <a:pt x="16" y="16"/>
                    </a:lnTo>
                    <a:lnTo>
                      <a:pt x="25" y="15"/>
                    </a:lnTo>
                    <a:lnTo>
                      <a:pt x="32" y="15"/>
                    </a:lnTo>
                    <a:lnTo>
                      <a:pt x="39" y="14"/>
                    </a:lnTo>
                    <a:lnTo>
                      <a:pt x="39" y="142"/>
                    </a:lnTo>
                    <a:lnTo>
                      <a:pt x="43" y="142"/>
                    </a:lnTo>
                    <a:lnTo>
                      <a:pt x="47" y="142"/>
                    </a:lnTo>
                    <a:lnTo>
                      <a:pt x="51" y="142"/>
                    </a:lnTo>
                    <a:lnTo>
                      <a:pt x="55" y="142"/>
                    </a:lnTo>
                    <a:lnTo>
                      <a:pt x="58" y="142"/>
                    </a:lnTo>
                    <a:lnTo>
                      <a:pt x="62" y="142"/>
                    </a:lnTo>
                    <a:lnTo>
                      <a:pt x="66" y="142"/>
                    </a:lnTo>
                    <a:lnTo>
                      <a:pt x="70" y="142"/>
                    </a:lnTo>
                    <a:lnTo>
                      <a:pt x="70" y="14"/>
                    </a:lnTo>
                    <a:lnTo>
                      <a:pt x="75" y="15"/>
                    </a:lnTo>
                    <a:lnTo>
                      <a:pt x="81" y="15"/>
                    </a:lnTo>
                    <a:lnTo>
                      <a:pt x="88" y="15"/>
                    </a:lnTo>
                    <a:lnTo>
                      <a:pt x="96" y="16"/>
                    </a:lnTo>
                    <a:lnTo>
                      <a:pt x="98" y="17"/>
                    </a:lnTo>
                    <a:lnTo>
                      <a:pt x="101" y="17"/>
                    </a:lnTo>
                    <a:lnTo>
                      <a:pt x="104" y="17"/>
                    </a:lnTo>
                    <a:lnTo>
                      <a:pt x="108" y="17"/>
                    </a:lnTo>
                    <a:lnTo>
                      <a:pt x="107" y="15"/>
                    </a:lnTo>
                    <a:lnTo>
                      <a:pt x="107" y="14"/>
                    </a:lnTo>
                    <a:lnTo>
                      <a:pt x="107" y="11"/>
                    </a:lnTo>
                    <a:lnTo>
                      <a:pt x="107" y="8"/>
                    </a:lnTo>
                    <a:lnTo>
                      <a:pt x="107" y="6"/>
                    </a:lnTo>
                    <a:lnTo>
                      <a:pt x="107" y="4"/>
                    </a:lnTo>
                    <a:lnTo>
                      <a:pt x="10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ṡḷiďè">
                <a:extLst>
                  <a:ext uri="{FF2B5EF4-FFF2-40B4-BE49-F238E27FC236}">
                    <a16:creationId xmlns:a16="http://schemas.microsoft.com/office/drawing/2014/main" id="{3D824EF2-234F-AA40-BFD9-435B36BFC001}"/>
                  </a:ext>
                </a:extLst>
              </p:cNvPr>
              <p:cNvSpPr/>
              <p:nvPr/>
            </p:nvSpPr>
            <p:spPr bwMode="auto">
              <a:xfrm>
                <a:off x="8653463" y="4102101"/>
                <a:ext cx="142875" cy="163513"/>
              </a:xfrm>
              <a:custGeom>
                <a:avLst/>
                <a:gdLst>
                  <a:gd name="T0" fmla="*/ 89 w 90"/>
                  <a:gd name="T1" fmla="*/ 30 h 103"/>
                  <a:gd name="T2" fmla="*/ 85 w 90"/>
                  <a:gd name="T3" fmla="*/ 21 h 103"/>
                  <a:gd name="T4" fmla="*/ 81 w 90"/>
                  <a:gd name="T5" fmla="*/ 14 h 103"/>
                  <a:gd name="T6" fmla="*/ 75 w 90"/>
                  <a:gd name="T7" fmla="*/ 8 h 103"/>
                  <a:gd name="T8" fmla="*/ 67 w 90"/>
                  <a:gd name="T9" fmla="*/ 4 h 103"/>
                  <a:gd name="T10" fmla="*/ 58 w 90"/>
                  <a:gd name="T11" fmla="*/ 1 h 103"/>
                  <a:gd name="T12" fmla="*/ 48 w 90"/>
                  <a:gd name="T13" fmla="*/ 0 h 103"/>
                  <a:gd name="T14" fmla="*/ 37 w 90"/>
                  <a:gd name="T15" fmla="*/ 1 h 103"/>
                  <a:gd name="T16" fmla="*/ 27 w 90"/>
                  <a:gd name="T17" fmla="*/ 4 h 103"/>
                  <a:gd name="T18" fmla="*/ 19 w 90"/>
                  <a:gd name="T19" fmla="*/ 8 h 103"/>
                  <a:gd name="T20" fmla="*/ 13 w 90"/>
                  <a:gd name="T21" fmla="*/ 14 h 103"/>
                  <a:gd name="T22" fmla="*/ 7 w 90"/>
                  <a:gd name="T23" fmla="*/ 21 h 103"/>
                  <a:gd name="T24" fmla="*/ 3 w 90"/>
                  <a:gd name="T25" fmla="*/ 29 h 103"/>
                  <a:gd name="T26" fmla="*/ 1 w 90"/>
                  <a:gd name="T27" fmla="*/ 38 h 103"/>
                  <a:gd name="T28" fmla="*/ 0 w 90"/>
                  <a:gd name="T29" fmla="*/ 50 h 103"/>
                  <a:gd name="T30" fmla="*/ 1 w 90"/>
                  <a:gd name="T31" fmla="*/ 63 h 103"/>
                  <a:gd name="T32" fmla="*/ 3 w 90"/>
                  <a:gd name="T33" fmla="*/ 73 h 103"/>
                  <a:gd name="T34" fmla="*/ 8 w 90"/>
                  <a:gd name="T35" fmla="*/ 82 h 103"/>
                  <a:gd name="T36" fmla="*/ 13 w 90"/>
                  <a:gd name="T37" fmla="*/ 90 h 103"/>
                  <a:gd name="T38" fmla="*/ 21 w 90"/>
                  <a:gd name="T39" fmla="*/ 95 h 103"/>
                  <a:gd name="T40" fmla="*/ 29 w 90"/>
                  <a:gd name="T41" fmla="*/ 99 h 103"/>
                  <a:gd name="T42" fmla="*/ 40 w 90"/>
                  <a:gd name="T43" fmla="*/ 103 h 103"/>
                  <a:gd name="T44" fmla="*/ 52 w 90"/>
                  <a:gd name="T45" fmla="*/ 103 h 103"/>
                  <a:gd name="T46" fmla="*/ 60 w 90"/>
                  <a:gd name="T47" fmla="*/ 103 h 103"/>
                  <a:gd name="T48" fmla="*/ 68 w 90"/>
                  <a:gd name="T49" fmla="*/ 102 h 103"/>
                  <a:gd name="T50" fmla="*/ 75 w 90"/>
                  <a:gd name="T51" fmla="*/ 99 h 103"/>
                  <a:gd name="T52" fmla="*/ 82 w 90"/>
                  <a:gd name="T53" fmla="*/ 95 h 103"/>
                  <a:gd name="T54" fmla="*/ 84 w 90"/>
                  <a:gd name="T55" fmla="*/ 82 h 103"/>
                  <a:gd name="T56" fmla="*/ 78 w 90"/>
                  <a:gd name="T57" fmla="*/ 86 h 103"/>
                  <a:gd name="T58" fmla="*/ 72 w 90"/>
                  <a:gd name="T59" fmla="*/ 89 h 103"/>
                  <a:gd name="T60" fmla="*/ 65 w 90"/>
                  <a:gd name="T61" fmla="*/ 91 h 103"/>
                  <a:gd name="T62" fmla="*/ 59 w 90"/>
                  <a:gd name="T63" fmla="*/ 91 h 103"/>
                  <a:gd name="T64" fmla="*/ 52 w 90"/>
                  <a:gd name="T65" fmla="*/ 91 h 103"/>
                  <a:gd name="T66" fmla="*/ 46 w 90"/>
                  <a:gd name="T67" fmla="*/ 89 h 103"/>
                  <a:gd name="T68" fmla="*/ 41 w 90"/>
                  <a:gd name="T69" fmla="*/ 86 h 103"/>
                  <a:gd name="T70" fmla="*/ 37 w 90"/>
                  <a:gd name="T71" fmla="*/ 82 h 103"/>
                  <a:gd name="T72" fmla="*/ 33 w 90"/>
                  <a:gd name="T73" fmla="*/ 76 h 103"/>
                  <a:gd name="T74" fmla="*/ 32 w 90"/>
                  <a:gd name="T75" fmla="*/ 70 h 103"/>
                  <a:gd name="T76" fmla="*/ 31 w 90"/>
                  <a:gd name="T77" fmla="*/ 62 h 103"/>
                  <a:gd name="T78" fmla="*/ 30 w 90"/>
                  <a:gd name="T79" fmla="*/ 52 h 103"/>
                  <a:gd name="T80" fmla="*/ 90 w 90"/>
                  <a:gd name="T81" fmla="*/ 46 h 103"/>
                  <a:gd name="T82" fmla="*/ 89 w 90"/>
                  <a:gd name="T83" fmla="*/ 34 h 103"/>
                  <a:gd name="T84" fmla="*/ 31 w 90"/>
                  <a:gd name="T85" fmla="*/ 34 h 103"/>
                  <a:gd name="T86" fmla="*/ 33 w 90"/>
                  <a:gd name="T87" fmla="*/ 26 h 103"/>
                  <a:gd name="T88" fmla="*/ 33 w 90"/>
                  <a:gd name="T89" fmla="*/ 20 h 103"/>
                  <a:gd name="T90" fmla="*/ 36 w 90"/>
                  <a:gd name="T91" fmla="*/ 16 h 103"/>
                  <a:gd name="T92" fmla="*/ 39 w 90"/>
                  <a:gd name="T93" fmla="*/ 12 h 103"/>
                  <a:gd name="T94" fmla="*/ 42 w 90"/>
                  <a:gd name="T95" fmla="*/ 10 h 103"/>
                  <a:gd name="T96" fmla="*/ 45 w 90"/>
                  <a:gd name="T97" fmla="*/ 9 h 103"/>
                  <a:gd name="T98" fmla="*/ 49 w 90"/>
                  <a:gd name="T99" fmla="*/ 9 h 103"/>
                  <a:gd name="T100" fmla="*/ 52 w 90"/>
                  <a:gd name="T101" fmla="*/ 10 h 103"/>
                  <a:gd name="T102" fmla="*/ 55 w 90"/>
                  <a:gd name="T103" fmla="*/ 12 h 103"/>
                  <a:gd name="T104" fmla="*/ 57 w 90"/>
                  <a:gd name="T105" fmla="*/ 16 h 103"/>
                  <a:gd name="T106" fmla="*/ 60 w 90"/>
                  <a:gd name="T107" fmla="*/ 22 h 103"/>
                  <a:gd name="T108" fmla="*/ 61 w 90"/>
                  <a:gd name="T109" fmla="*/ 34 h 103"/>
                  <a:gd name="T110" fmla="*/ 30 w 90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03">
                    <a:moveTo>
                      <a:pt x="89" y="34"/>
                    </a:moveTo>
                    <a:lnTo>
                      <a:pt x="89" y="30"/>
                    </a:lnTo>
                    <a:lnTo>
                      <a:pt x="87" y="26"/>
                    </a:lnTo>
                    <a:lnTo>
                      <a:pt x="85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8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8" y="1"/>
                    </a:lnTo>
                    <a:lnTo>
                      <a:pt x="53" y="0"/>
                    </a:lnTo>
                    <a:lnTo>
                      <a:pt x="48" y="0"/>
                    </a:lnTo>
                    <a:lnTo>
                      <a:pt x="42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6" y="10"/>
                    </a:lnTo>
                    <a:lnTo>
                      <a:pt x="13" y="14"/>
                    </a:lnTo>
                    <a:lnTo>
                      <a:pt x="9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8" y="82"/>
                    </a:lnTo>
                    <a:lnTo>
                      <a:pt x="10" y="86"/>
                    </a:lnTo>
                    <a:lnTo>
                      <a:pt x="13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29" y="99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8" y="97"/>
                    </a:lnTo>
                    <a:lnTo>
                      <a:pt x="82" y="95"/>
                    </a:lnTo>
                    <a:lnTo>
                      <a:pt x="86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6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6" y="79"/>
                    </a:lnTo>
                    <a:lnTo>
                      <a:pt x="33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0" y="57"/>
                    </a:lnTo>
                    <a:lnTo>
                      <a:pt x="30" y="52"/>
                    </a:lnTo>
                    <a:lnTo>
                      <a:pt x="90" y="52"/>
                    </a:lnTo>
                    <a:lnTo>
                      <a:pt x="90" y="46"/>
                    </a:lnTo>
                    <a:lnTo>
                      <a:pt x="90" y="40"/>
                    </a:lnTo>
                    <a:lnTo>
                      <a:pt x="89" y="34"/>
                    </a:lnTo>
                    <a:close/>
                    <a:moveTo>
                      <a:pt x="30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3" y="26"/>
                    </a:lnTo>
                    <a:lnTo>
                      <a:pt x="33" y="22"/>
                    </a:lnTo>
                    <a:lnTo>
                      <a:pt x="33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7" y="14"/>
                    </a:lnTo>
                    <a:lnTo>
                      <a:pt x="39" y="12"/>
                    </a:lnTo>
                    <a:lnTo>
                      <a:pt x="41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49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3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7" y="18"/>
                    </a:lnTo>
                    <a:lnTo>
                      <a:pt x="60" y="22"/>
                    </a:lnTo>
                    <a:lnTo>
                      <a:pt x="61" y="28"/>
                    </a:lnTo>
                    <a:lnTo>
                      <a:pt x="61" y="34"/>
                    </a:lnTo>
                    <a:lnTo>
                      <a:pt x="61" y="42"/>
                    </a:lnTo>
                    <a:lnTo>
                      <a:pt x="30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sļîdé">
                <a:extLst>
                  <a:ext uri="{FF2B5EF4-FFF2-40B4-BE49-F238E27FC236}">
                    <a16:creationId xmlns:a16="http://schemas.microsoft.com/office/drawing/2014/main" id="{DD158BEB-8376-EC4D-B16F-0564215D4078}"/>
                  </a:ext>
                </a:extLst>
              </p:cNvPr>
              <p:cNvSpPr/>
              <p:nvPr/>
            </p:nvSpPr>
            <p:spPr bwMode="auto">
              <a:xfrm>
                <a:off x="8840788" y="4102101"/>
                <a:ext cx="144463" cy="163513"/>
              </a:xfrm>
              <a:custGeom>
                <a:avLst/>
                <a:gdLst>
                  <a:gd name="T0" fmla="*/ 32 w 91"/>
                  <a:gd name="T1" fmla="*/ 41 h 103"/>
                  <a:gd name="T2" fmla="*/ 33 w 91"/>
                  <a:gd name="T3" fmla="*/ 33 h 103"/>
                  <a:gd name="T4" fmla="*/ 36 w 91"/>
                  <a:gd name="T5" fmla="*/ 26 h 103"/>
                  <a:gd name="T6" fmla="*/ 38 w 91"/>
                  <a:gd name="T7" fmla="*/ 20 h 103"/>
                  <a:gd name="T8" fmla="*/ 42 w 91"/>
                  <a:gd name="T9" fmla="*/ 16 h 103"/>
                  <a:gd name="T10" fmla="*/ 46 w 91"/>
                  <a:gd name="T11" fmla="*/ 12 h 103"/>
                  <a:gd name="T12" fmla="*/ 51 w 91"/>
                  <a:gd name="T13" fmla="*/ 10 h 103"/>
                  <a:gd name="T14" fmla="*/ 56 w 91"/>
                  <a:gd name="T15" fmla="*/ 9 h 103"/>
                  <a:gd name="T16" fmla="*/ 64 w 91"/>
                  <a:gd name="T17" fmla="*/ 10 h 103"/>
                  <a:gd name="T18" fmla="*/ 68 w 91"/>
                  <a:gd name="T19" fmla="*/ 13 h 103"/>
                  <a:gd name="T20" fmla="*/ 70 w 91"/>
                  <a:gd name="T21" fmla="*/ 15 h 103"/>
                  <a:gd name="T22" fmla="*/ 75 w 91"/>
                  <a:gd name="T23" fmla="*/ 22 h 103"/>
                  <a:gd name="T24" fmla="*/ 78 w 91"/>
                  <a:gd name="T25" fmla="*/ 31 h 103"/>
                  <a:gd name="T26" fmla="*/ 91 w 91"/>
                  <a:gd name="T27" fmla="*/ 9 h 103"/>
                  <a:gd name="T28" fmla="*/ 84 w 91"/>
                  <a:gd name="T29" fmla="*/ 5 h 103"/>
                  <a:gd name="T30" fmla="*/ 75 w 91"/>
                  <a:gd name="T31" fmla="*/ 2 h 103"/>
                  <a:gd name="T32" fmla="*/ 65 w 91"/>
                  <a:gd name="T33" fmla="*/ 1 h 103"/>
                  <a:gd name="T34" fmla="*/ 55 w 91"/>
                  <a:gd name="T35" fmla="*/ 0 h 103"/>
                  <a:gd name="T36" fmla="*/ 43 w 91"/>
                  <a:gd name="T37" fmla="*/ 2 h 103"/>
                  <a:gd name="T38" fmla="*/ 32 w 91"/>
                  <a:gd name="T39" fmla="*/ 5 h 103"/>
                  <a:gd name="T40" fmla="*/ 23 w 91"/>
                  <a:gd name="T41" fmla="*/ 9 h 103"/>
                  <a:gd name="T42" fmla="*/ 15 w 91"/>
                  <a:gd name="T43" fmla="*/ 15 h 103"/>
                  <a:gd name="T44" fmla="*/ 9 w 91"/>
                  <a:gd name="T45" fmla="*/ 22 h 103"/>
                  <a:gd name="T46" fmla="*/ 4 w 91"/>
                  <a:gd name="T47" fmla="*/ 31 h 103"/>
                  <a:gd name="T48" fmla="*/ 1 w 91"/>
                  <a:gd name="T49" fmla="*/ 42 h 103"/>
                  <a:gd name="T50" fmla="*/ 0 w 91"/>
                  <a:gd name="T51" fmla="*/ 54 h 103"/>
                  <a:gd name="T52" fmla="*/ 1 w 91"/>
                  <a:gd name="T53" fmla="*/ 65 h 103"/>
                  <a:gd name="T54" fmla="*/ 4 w 91"/>
                  <a:gd name="T55" fmla="*/ 75 h 103"/>
                  <a:gd name="T56" fmla="*/ 8 w 91"/>
                  <a:gd name="T57" fmla="*/ 83 h 103"/>
                  <a:gd name="T58" fmla="*/ 14 w 91"/>
                  <a:gd name="T59" fmla="*/ 91 h 103"/>
                  <a:gd name="T60" fmla="*/ 22 w 91"/>
                  <a:gd name="T61" fmla="*/ 96 h 103"/>
                  <a:gd name="T62" fmla="*/ 32 w 91"/>
                  <a:gd name="T63" fmla="*/ 100 h 103"/>
                  <a:gd name="T64" fmla="*/ 42 w 91"/>
                  <a:gd name="T65" fmla="*/ 103 h 103"/>
                  <a:gd name="T66" fmla="*/ 55 w 91"/>
                  <a:gd name="T67" fmla="*/ 103 h 103"/>
                  <a:gd name="T68" fmla="*/ 72 w 91"/>
                  <a:gd name="T69" fmla="*/ 102 h 103"/>
                  <a:gd name="T70" fmla="*/ 77 w 91"/>
                  <a:gd name="T71" fmla="*/ 99 h 103"/>
                  <a:gd name="T72" fmla="*/ 83 w 91"/>
                  <a:gd name="T73" fmla="*/ 97 h 103"/>
                  <a:gd name="T74" fmla="*/ 84 w 91"/>
                  <a:gd name="T75" fmla="*/ 82 h 103"/>
                  <a:gd name="T76" fmla="*/ 80 w 91"/>
                  <a:gd name="T77" fmla="*/ 86 h 103"/>
                  <a:gd name="T78" fmla="*/ 74 w 91"/>
                  <a:gd name="T79" fmla="*/ 89 h 103"/>
                  <a:gd name="T80" fmla="*/ 68 w 91"/>
                  <a:gd name="T81" fmla="*/ 91 h 103"/>
                  <a:gd name="T82" fmla="*/ 62 w 91"/>
                  <a:gd name="T83" fmla="*/ 91 h 103"/>
                  <a:gd name="T84" fmla="*/ 55 w 91"/>
                  <a:gd name="T85" fmla="*/ 91 h 103"/>
                  <a:gd name="T86" fmla="*/ 48 w 91"/>
                  <a:gd name="T87" fmla="*/ 89 h 103"/>
                  <a:gd name="T88" fmla="*/ 43 w 91"/>
                  <a:gd name="T89" fmla="*/ 86 h 103"/>
                  <a:gd name="T90" fmla="*/ 38 w 91"/>
                  <a:gd name="T91" fmla="*/ 81 h 103"/>
                  <a:gd name="T92" fmla="*/ 35 w 91"/>
                  <a:gd name="T93" fmla="*/ 75 h 103"/>
                  <a:gd name="T94" fmla="*/ 32 w 91"/>
                  <a:gd name="T95" fmla="*/ 68 h 103"/>
                  <a:gd name="T96" fmla="*/ 31 w 91"/>
                  <a:gd name="T97" fmla="*/ 60 h 103"/>
                  <a:gd name="T98" fmla="*/ 31 w 91"/>
                  <a:gd name="T99" fmla="*/ 51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1" h="103">
                    <a:moveTo>
                      <a:pt x="31" y="46"/>
                    </a:moveTo>
                    <a:lnTo>
                      <a:pt x="32" y="41"/>
                    </a:lnTo>
                    <a:lnTo>
                      <a:pt x="32" y="37"/>
                    </a:lnTo>
                    <a:lnTo>
                      <a:pt x="33" y="33"/>
                    </a:lnTo>
                    <a:lnTo>
                      <a:pt x="34" y="29"/>
                    </a:lnTo>
                    <a:lnTo>
                      <a:pt x="36" y="26"/>
                    </a:lnTo>
                    <a:lnTo>
                      <a:pt x="36" y="23"/>
                    </a:lnTo>
                    <a:lnTo>
                      <a:pt x="38" y="20"/>
                    </a:lnTo>
                    <a:lnTo>
                      <a:pt x="40" y="18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6" y="12"/>
                    </a:lnTo>
                    <a:lnTo>
                      <a:pt x="48" y="10"/>
                    </a:lnTo>
                    <a:lnTo>
                      <a:pt x="51" y="10"/>
                    </a:lnTo>
                    <a:lnTo>
                      <a:pt x="53" y="9"/>
                    </a:lnTo>
                    <a:lnTo>
                      <a:pt x="56" y="9"/>
                    </a:lnTo>
                    <a:lnTo>
                      <a:pt x="60" y="10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68" y="13"/>
                    </a:lnTo>
                    <a:lnTo>
                      <a:pt x="68" y="14"/>
                    </a:lnTo>
                    <a:lnTo>
                      <a:pt x="70" y="15"/>
                    </a:lnTo>
                    <a:lnTo>
                      <a:pt x="72" y="18"/>
                    </a:lnTo>
                    <a:lnTo>
                      <a:pt x="75" y="22"/>
                    </a:lnTo>
                    <a:lnTo>
                      <a:pt x="76" y="26"/>
                    </a:lnTo>
                    <a:lnTo>
                      <a:pt x="78" y="31"/>
                    </a:lnTo>
                    <a:lnTo>
                      <a:pt x="83" y="31"/>
                    </a:lnTo>
                    <a:lnTo>
                      <a:pt x="91" y="9"/>
                    </a:lnTo>
                    <a:lnTo>
                      <a:pt x="88" y="7"/>
                    </a:lnTo>
                    <a:lnTo>
                      <a:pt x="84" y="5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0" y="2"/>
                    </a:lnTo>
                    <a:lnTo>
                      <a:pt x="65" y="1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48" y="1"/>
                    </a:lnTo>
                    <a:lnTo>
                      <a:pt x="43" y="2"/>
                    </a:lnTo>
                    <a:lnTo>
                      <a:pt x="37" y="3"/>
                    </a:lnTo>
                    <a:lnTo>
                      <a:pt x="32" y="5"/>
                    </a:lnTo>
                    <a:lnTo>
                      <a:pt x="27" y="6"/>
                    </a:lnTo>
                    <a:lnTo>
                      <a:pt x="23" y="9"/>
                    </a:lnTo>
                    <a:lnTo>
                      <a:pt x="19" y="12"/>
                    </a:lnTo>
                    <a:lnTo>
                      <a:pt x="15" y="15"/>
                    </a:lnTo>
                    <a:lnTo>
                      <a:pt x="12" y="18"/>
                    </a:lnTo>
                    <a:lnTo>
                      <a:pt x="9" y="22"/>
                    </a:lnTo>
                    <a:lnTo>
                      <a:pt x="7" y="27"/>
                    </a:lnTo>
                    <a:lnTo>
                      <a:pt x="4" y="31"/>
                    </a:lnTo>
                    <a:lnTo>
                      <a:pt x="3" y="36"/>
                    </a:lnTo>
                    <a:lnTo>
                      <a:pt x="1" y="42"/>
                    </a:lnTo>
                    <a:lnTo>
                      <a:pt x="1" y="47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1" y="65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79"/>
                    </a:lnTo>
                    <a:lnTo>
                      <a:pt x="8" y="83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2" y="96"/>
                    </a:lnTo>
                    <a:lnTo>
                      <a:pt x="27" y="98"/>
                    </a:lnTo>
                    <a:lnTo>
                      <a:pt x="32" y="100"/>
                    </a:lnTo>
                    <a:lnTo>
                      <a:pt x="36" y="102"/>
                    </a:lnTo>
                    <a:lnTo>
                      <a:pt x="42" y="103"/>
                    </a:lnTo>
                    <a:lnTo>
                      <a:pt x="48" y="103"/>
                    </a:lnTo>
                    <a:lnTo>
                      <a:pt x="55" y="103"/>
                    </a:lnTo>
                    <a:lnTo>
                      <a:pt x="64" y="103"/>
                    </a:lnTo>
                    <a:lnTo>
                      <a:pt x="72" y="102"/>
                    </a:lnTo>
                    <a:lnTo>
                      <a:pt x="75" y="100"/>
                    </a:lnTo>
                    <a:lnTo>
                      <a:pt x="77" y="99"/>
                    </a:lnTo>
                    <a:lnTo>
                      <a:pt x="80" y="99"/>
                    </a:lnTo>
                    <a:lnTo>
                      <a:pt x="83" y="97"/>
                    </a:lnTo>
                    <a:lnTo>
                      <a:pt x="88" y="84"/>
                    </a:lnTo>
                    <a:lnTo>
                      <a:pt x="84" y="82"/>
                    </a:lnTo>
                    <a:lnTo>
                      <a:pt x="82" y="84"/>
                    </a:lnTo>
                    <a:lnTo>
                      <a:pt x="80" y="86"/>
                    </a:lnTo>
                    <a:lnTo>
                      <a:pt x="77" y="87"/>
                    </a:lnTo>
                    <a:lnTo>
                      <a:pt x="74" y="89"/>
                    </a:lnTo>
                    <a:lnTo>
                      <a:pt x="72" y="91"/>
                    </a:lnTo>
                    <a:lnTo>
                      <a:pt x="68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5" y="91"/>
                    </a:lnTo>
                    <a:lnTo>
                      <a:pt x="52" y="90"/>
                    </a:lnTo>
                    <a:lnTo>
                      <a:pt x="48" y="89"/>
                    </a:lnTo>
                    <a:lnTo>
                      <a:pt x="46" y="87"/>
                    </a:lnTo>
                    <a:lnTo>
                      <a:pt x="43" y="86"/>
                    </a:lnTo>
                    <a:lnTo>
                      <a:pt x="40" y="83"/>
                    </a:lnTo>
                    <a:lnTo>
                      <a:pt x="38" y="81"/>
                    </a:lnTo>
                    <a:lnTo>
                      <a:pt x="36" y="79"/>
                    </a:lnTo>
                    <a:lnTo>
                      <a:pt x="35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4"/>
                    </a:lnTo>
                    <a:lnTo>
                      <a:pt x="31" y="60"/>
                    </a:lnTo>
                    <a:lnTo>
                      <a:pt x="31" y="55"/>
                    </a:lnTo>
                    <a:lnTo>
                      <a:pt x="31" y="51"/>
                    </a:lnTo>
                    <a:lnTo>
                      <a:pt x="31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sḷïde">
                <a:extLst>
                  <a:ext uri="{FF2B5EF4-FFF2-40B4-BE49-F238E27FC236}">
                    <a16:creationId xmlns:a16="http://schemas.microsoft.com/office/drawing/2014/main" id="{0EEABC77-C935-9649-A259-34B331279BBA}"/>
                  </a:ext>
                </a:extLst>
              </p:cNvPr>
              <p:cNvSpPr/>
              <p:nvPr/>
            </p:nvSpPr>
            <p:spPr bwMode="auto">
              <a:xfrm>
                <a:off x="9028113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4 w 93"/>
                  <a:gd name="T9" fmla="*/ 57 h 157"/>
                  <a:gd name="T10" fmla="*/ 66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9 w 93"/>
                  <a:gd name="T21" fmla="*/ 71 h 157"/>
                  <a:gd name="T22" fmla="*/ 26 w 93"/>
                  <a:gd name="T23" fmla="*/ 0 h 157"/>
                  <a:gd name="T24" fmla="*/ 18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2 w 93"/>
                  <a:gd name="T39" fmla="*/ 157 h 157"/>
                  <a:gd name="T40" fmla="*/ 29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30 w 93"/>
                  <a:gd name="T47" fmla="*/ 89 h 157"/>
                  <a:gd name="T48" fmla="*/ 31 w 93"/>
                  <a:gd name="T49" fmla="*/ 84 h 157"/>
                  <a:gd name="T50" fmla="*/ 34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50 w 93"/>
                  <a:gd name="T59" fmla="*/ 72 h 157"/>
                  <a:gd name="T60" fmla="*/ 54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2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5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6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2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79"/>
                    </a:move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4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40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30" y="89"/>
                    </a:lnTo>
                    <a:lnTo>
                      <a:pt x="30" y="87"/>
                    </a:lnTo>
                    <a:lnTo>
                      <a:pt x="31" y="84"/>
                    </a:lnTo>
                    <a:lnTo>
                      <a:pt x="32" y="81"/>
                    </a:lnTo>
                    <a:lnTo>
                      <a:pt x="34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4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1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5" y="106"/>
                    </a:lnTo>
                    <a:lnTo>
                      <a:pt x="65" y="157"/>
                    </a:lnTo>
                    <a:lnTo>
                      <a:pt x="68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3" y="82"/>
                    </a:lnTo>
                    <a:lnTo>
                      <a:pt x="92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ṣlíḓè">
                <a:extLst>
                  <a:ext uri="{FF2B5EF4-FFF2-40B4-BE49-F238E27FC236}">
                    <a16:creationId xmlns:a16="http://schemas.microsoft.com/office/drawing/2014/main" id="{1B3A17CE-D15A-0D41-86DC-7B13A8099838}"/>
                  </a:ext>
                </a:extLst>
              </p:cNvPr>
              <p:cNvSpPr/>
              <p:nvPr/>
            </p:nvSpPr>
            <p:spPr bwMode="auto">
              <a:xfrm>
                <a:off x="92297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1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1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9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60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5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9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1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1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6" y="102"/>
                    </a:lnTo>
                    <a:lnTo>
                      <a:pt x="29" y="102"/>
                    </a:lnTo>
                    <a:lnTo>
                      <a:pt x="29" y="55"/>
                    </a:lnTo>
                    <a:lnTo>
                      <a:pt x="28" y="51"/>
                    </a:lnTo>
                    <a:lnTo>
                      <a:pt x="29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1" y="32"/>
                    </a:lnTo>
                    <a:lnTo>
                      <a:pt x="31" y="29"/>
                    </a:lnTo>
                    <a:lnTo>
                      <a:pt x="33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1" y="18"/>
                    </a:lnTo>
                    <a:lnTo>
                      <a:pt x="43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2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9" y="22"/>
                    </a:lnTo>
                    <a:lnTo>
                      <a:pt x="60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4" y="36"/>
                    </a:lnTo>
                    <a:lnTo>
                      <a:pt x="65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9" y="102"/>
                    </a:lnTo>
                    <a:lnTo>
                      <a:pt x="83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sḷîďé">
                <a:extLst>
                  <a:ext uri="{FF2B5EF4-FFF2-40B4-BE49-F238E27FC236}">
                    <a16:creationId xmlns:a16="http://schemas.microsoft.com/office/drawing/2014/main" id="{00ED268C-CAD0-524C-87E5-CC09FCBEFFB2}"/>
                  </a:ext>
                </a:extLst>
              </p:cNvPr>
              <p:cNvSpPr/>
              <p:nvPr/>
            </p:nvSpPr>
            <p:spPr bwMode="auto">
              <a:xfrm>
                <a:off x="9426576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6 w 102"/>
                  <a:gd name="T3" fmla="*/ 25 h 103"/>
                  <a:gd name="T4" fmla="*/ 91 w 102"/>
                  <a:gd name="T5" fmla="*/ 17 h 103"/>
                  <a:gd name="T6" fmla="*/ 84 w 102"/>
                  <a:gd name="T7" fmla="*/ 10 h 103"/>
                  <a:gd name="T8" fmla="*/ 76 w 102"/>
                  <a:gd name="T9" fmla="*/ 6 h 103"/>
                  <a:gd name="T10" fmla="*/ 67 w 102"/>
                  <a:gd name="T11" fmla="*/ 2 h 103"/>
                  <a:gd name="T12" fmla="*/ 56 w 102"/>
                  <a:gd name="T13" fmla="*/ 1 h 103"/>
                  <a:gd name="T14" fmla="*/ 44 w 102"/>
                  <a:gd name="T15" fmla="*/ 1 h 103"/>
                  <a:gd name="T16" fmla="*/ 33 w 102"/>
                  <a:gd name="T17" fmla="*/ 2 h 103"/>
                  <a:gd name="T18" fmla="*/ 24 w 102"/>
                  <a:gd name="T19" fmla="*/ 6 h 103"/>
                  <a:gd name="T20" fmla="*/ 16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1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1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6 w 102"/>
                  <a:gd name="T39" fmla="*/ 94 h 103"/>
                  <a:gd name="T40" fmla="*/ 24 w 102"/>
                  <a:gd name="T41" fmla="*/ 98 h 103"/>
                  <a:gd name="T42" fmla="*/ 33 w 102"/>
                  <a:gd name="T43" fmla="*/ 102 h 103"/>
                  <a:gd name="T44" fmla="*/ 44 w 102"/>
                  <a:gd name="T45" fmla="*/ 103 h 103"/>
                  <a:gd name="T46" fmla="*/ 56 w 102"/>
                  <a:gd name="T47" fmla="*/ 103 h 103"/>
                  <a:gd name="T48" fmla="*/ 67 w 102"/>
                  <a:gd name="T49" fmla="*/ 102 h 103"/>
                  <a:gd name="T50" fmla="*/ 76 w 102"/>
                  <a:gd name="T51" fmla="*/ 98 h 103"/>
                  <a:gd name="T52" fmla="*/ 84 w 102"/>
                  <a:gd name="T53" fmla="*/ 92 h 103"/>
                  <a:gd name="T54" fmla="*/ 91 w 102"/>
                  <a:gd name="T55" fmla="*/ 86 h 103"/>
                  <a:gd name="T56" fmla="*/ 96 w 102"/>
                  <a:gd name="T57" fmla="*/ 78 h 103"/>
                  <a:gd name="T58" fmla="*/ 100 w 102"/>
                  <a:gd name="T59" fmla="*/ 68 h 103"/>
                  <a:gd name="T60" fmla="*/ 101 w 102"/>
                  <a:gd name="T61" fmla="*/ 56 h 103"/>
                  <a:gd name="T62" fmla="*/ 101 w 102"/>
                  <a:gd name="T63" fmla="*/ 44 h 103"/>
                  <a:gd name="T64" fmla="*/ 70 w 102"/>
                  <a:gd name="T65" fmla="*/ 58 h 103"/>
                  <a:gd name="T66" fmla="*/ 68 w 102"/>
                  <a:gd name="T67" fmla="*/ 72 h 103"/>
                  <a:gd name="T68" fmla="*/ 66 w 102"/>
                  <a:gd name="T69" fmla="*/ 79 h 103"/>
                  <a:gd name="T70" fmla="*/ 64 w 102"/>
                  <a:gd name="T71" fmla="*/ 86 h 103"/>
                  <a:gd name="T72" fmla="*/ 60 w 102"/>
                  <a:gd name="T73" fmla="*/ 91 h 103"/>
                  <a:gd name="T74" fmla="*/ 56 w 102"/>
                  <a:gd name="T75" fmla="*/ 94 h 103"/>
                  <a:gd name="T76" fmla="*/ 53 w 102"/>
                  <a:gd name="T77" fmla="*/ 95 h 103"/>
                  <a:gd name="T78" fmla="*/ 48 w 102"/>
                  <a:gd name="T79" fmla="*/ 95 h 103"/>
                  <a:gd name="T80" fmla="*/ 44 w 102"/>
                  <a:gd name="T81" fmla="*/ 94 h 103"/>
                  <a:gd name="T82" fmla="*/ 40 w 102"/>
                  <a:gd name="T83" fmla="*/ 91 h 103"/>
                  <a:gd name="T84" fmla="*/ 36 w 102"/>
                  <a:gd name="T85" fmla="*/ 87 h 103"/>
                  <a:gd name="T86" fmla="*/ 34 w 102"/>
                  <a:gd name="T87" fmla="*/ 83 h 103"/>
                  <a:gd name="T88" fmla="*/ 32 w 102"/>
                  <a:gd name="T89" fmla="*/ 75 h 103"/>
                  <a:gd name="T90" fmla="*/ 31 w 102"/>
                  <a:gd name="T91" fmla="*/ 68 h 103"/>
                  <a:gd name="T92" fmla="*/ 30 w 102"/>
                  <a:gd name="T93" fmla="*/ 59 h 103"/>
                  <a:gd name="T94" fmla="*/ 30 w 102"/>
                  <a:gd name="T95" fmla="*/ 49 h 103"/>
                  <a:gd name="T96" fmla="*/ 31 w 102"/>
                  <a:gd name="T97" fmla="*/ 38 h 103"/>
                  <a:gd name="T98" fmla="*/ 32 w 102"/>
                  <a:gd name="T99" fmla="*/ 30 h 103"/>
                  <a:gd name="T100" fmla="*/ 34 w 102"/>
                  <a:gd name="T101" fmla="*/ 23 h 103"/>
                  <a:gd name="T102" fmla="*/ 36 w 102"/>
                  <a:gd name="T103" fmla="*/ 18 h 103"/>
                  <a:gd name="T104" fmla="*/ 40 w 102"/>
                  <a:gd name="T105" fmla="*/ 14 h 103"/>
                  <a:gd name="T106" fmla="*/ 44 w 102"/>
                  <a:gd name="T107" fmla="*/ 10 h 103"/>
                  <a:gd name="T108" fmla="*/ 48 w 102"/>
                  <a:gd name="T109" fmla="*/ 9 h 103"/>
                  <a:gd name="T110" fmla="*/ 53 w 102"/>
                  <a:gd name="T111" fmla="*/ 9 h 103"/>
                  <a:gd name="T112" fmla="*/ 58 w 102"/>
                  <a:gd name="T113" fmla="*/ 10 h 103"/>
                  <a:gd name="T114" fmla="*/ 61 w 102"/>
                  <a:gd name="T115" fmla="*/ 13 h 103"/>
                  <a:gd name="T116" fmla="*/ 64 w 102"/>
                  <a:gd name="T117" fmla="*/ 16 h 103"/>
                  <a:gd name="T118" fmla="*/ 67 w 102"/>
                  <a:gd name="T119" fmla="*/ 22 h 103"/>
                  <a:gd name="T120" fmla="*/ 68 w 102"/>
                  <a:gd name="T121" fmla="*/ 27 h 103"/>
                  <a:gd name="T122" fmla="*/ 70 w 102"/>
                  <a:gd name="T123" fmla="*/ 38 h 103"/>
                  <a:gd name="T124" fmla="*/ 70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0" y="38"/>
                    </a:moveTo>
                    <a:lnTo>
                      <a:pt x="100" y="34"/>
                    </a:lnTo>
                    <a:lnTo>
                      <a:pt x="97" y="29"/>
                    </a:lnTo>
                    <a:lnTo>
                      <a:pt x="96" y="25"/>
                    </a:lnTo>
                    <a:lnTo>
                      <a:pt x="93" y="21"/>
                    </a:lnTo>
                    <a:lnTo>
                      <a:pt x="91" y="17"/>
                    </a:lnTo>
                    <a:lnTo>
                      <a:pt x="88" y="14"/>
                    </a:lnTo>
                    <a:lnTo>
                      <a:pt x="84" y="10"/>
                    </a:lnTo>
                    <a:lnTo>
                      <a:pt x="80" y="8"/>
                    </a:lnTo>
                    <a:lnTo>
                      <a:pt x="76" y="6"/>
                    </a:lnTo>
                    <a:lnTo>
                      <a:pt x="72" y="4"/>
                    </a:lnTo>
                    <a:lnTo>
                      <a:pt x="67" y="2"/>
                    </a:lnTo>
                    <a:lnTo>
                      <a:pt x="62" y="1"/>
                    </a:lnTo>
                    <a:lnTo>
                      <a:pt x="56" y="1"/>
                    </a:lnTo>
                    <a:lnTo>
                      <a:pt x="51" y="0"/>
                    </a:lnTo>
                    <a:lnTo>
                      <a:pt x="44" y="1"/>
                    </a:lnTo>
                    <a:lnTo>
                      <a:pt x="39" y="1"/>
                    </a:lnTo>
                    <a:lnTo>
                      <a:pt x="33" y="2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9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10" y="18"/>
                    </a:lnTo>
                    <a:lnTo>
                      <a:pt x="7" y="22"/>
                    </a:lnTo>
                    <a:lnTo>
                      <a:pt x="5" y="27"/>
                    </a:lnTo>
                    <a:lnTo>
                      <a:pt x="3" y="31"/>
                    </a:lnTo>
                    <a:lnTo>
                      <a:pt x="1" y="37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3" y="75"/>
                    </a:lnTo>
                    <a:lnTo>
                      <a:pt x="5" y="80"/>
                    </a:lnTo>
                    <a:lnTo>
                      <a:pt x="7" y="84"/>
                    </a:lnTo>
                    <a:lnTo>
                      <a:pt x="10" y="87"/>
                    </a:lnTo>
                    <a:lnTo>
                      <a:pt x="12" y="91"/>
                    </a:lnTo>
                    <a:lnTo>
                      <a:pt x="16" y="94"/>
                    </a:lnTo>
                    <a:lnTo>
                      <a:pt x="20" y="96"/>
                    </a:lnTo>
                    <a:lnTo>
                      <a:pt x="24" y="98"/>
                    </a:lnTo>
                    <a:lnTo>
                      <a:pt x="28" y="100"/>
                    </a:lnTo>
                    <a:lnTo>
                      <a:pt x="33" y="102"/>
                    </a:lnTo>
                    <a:lnTo>
                      <a:pt x="39" y="103"/>
                    </a:lnTo>
                    <a:lnTo>
                      <a:pt x="44" y="103"/>
                    </a:lnTo>
                    <a:lnTo>
                      <a:pt x="51" y="103"/>
                    </a:lnTo>
                    <a:lnTo>
                      <a:pt x="56" y="103"/>
                    </a:lnTo>
                    <a:lnTo>
                      <a:pt x="62" y="103"/>
                    </a:lnTo>
                    <a:lnTo>
                      <a:pt x="67" y="102"/>
                    </a:lnTo>
                    <a:lnTo>
                      <a:pt x="72" y="99"/>
                    </a:lnTo>
                    <a:lnTo>
                      <a:pt x="76" y="98"/>
                    </a:lnTo>
                    <a:lnTo>
                      <a:pt x="80" y="95"/>
                    </a:lnTo>
                    <a:lnTo>
                      <a:pt x="84" y="92"/>
                    </a:lnTo>
                    <a:lnTo>
                      <a:pt x="88" y="90"/>
                    </a:lnTo>
                    <a:lnTo>
                      <a:pt x="91" y="86"/>
                    </a:lnTo>
                    <a:lnTo>
                      <a:pt x="93" y="82"/>
                    </a:lnTo>
                    <a:lnTo>
                      <a:pt x="96" y="78"/>
                    </a:lnTo>
                    <a:lnTo>
                      <a:pt x="97" y="73"/>
                    </a:lnTo>
                    <a:lnTo>
                      <a:pt x="100" y="68"/>
                    </a:lnTo>
                    <a:lnTo>
                      <a:pt x="100" y="63"/>
                    </a:lnTo>
                    <a:lnTo>
                      <a:pt x="101" y="56"/>
                    </a:lnTo>
                    <a:lnTo>
                      <a:pt x="102" y="50"/>
                    </a:lnTo>
                    <a:lnTo>
                      <a:pt x="101" y="44"/>
                    </a:lnTo>
                    <a:lnTo>
                      <a:pt x="100" y="38"/>
                    </a:lnTo>
                    <a:close/>
                    <a:moveTo>
                      <a:pt x="70" y="58"/>
                    </a:moveTo>
                    <a:lnTo>
                      <a:pt x="69" y="68"/>
                    </a:lnTo>
                    <a:lnTo>
                      <a:pt x="68" y="72"/>
                    </a:lnTo>
                    <a:lnTo>
                      <a:pt x="68" y="76"/>
                    </a:lnTo>
                    <a:lnTo>
                      <a:pt x="66" y="79"/>
                    </a:lnTo>
                    <a:lnTo>
                      <a:pt x="65" y="83"/>
                    </a:lnTo>
                    <a:lnTo>
                      <a:pt x="64" y="86"/>
                    </a:lnTo>
                    <a:lnTo>
                      <a:pt x="62" y="88"/>
                    </a:lnTo>
                    <a:lnTo>
                      <a:pt x="60" y="91"/>
                    </a:lnTo>
                    <a:lnTo>
                      <a:pt x="59" y="92"/>
                    </a:lnTo>
                    <a:lnTo>
                      <a:pt x="56" y="94"/>
                    </a:lnTo>
                    <a:lnTo>
                      <a:pt x="55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4" y="94"/>
                    </a:lnTo>
                    <a:lnTo>
                      <a:pt x="41" y="93"/>
                    </a:lnTo>
                    <a:lnTo>
                      <a:pt x="40" y="91"/>
                    </a:lnTo>
                    <a:lnTo>
                      <a:pt x="38" y="90"/>
                    </a:lnTo>
                    <a:lnTo>
                      <a:pt x="36" y="87"/>
                    </a:lnTo>
                    <a:lnTo>
                      <a:pt x="35" y="85"/>
                    </a:lnTo>
                    <a:lnTo>
                      <a:pt x="34" y="83"/>
                    </a:lnTo>
                    <a:lnTo>
                      <a:pt x="32" y="79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1" y="63"/>
                    </a:lnTo>
                    <a:lnTo>
                      <a:pt x="30" y="59"/>
                    </a:lnTo>
                    <a:lnTo>
                      <a:pt x="30" y="54"/>
                    </a:lnTo>
                    <a:lnTo>
                      <a:pt x="30" y="49"/>
                    </a:lnTo>
                    <a:lnTo>
                      <a:pt x="31" y="43"/>
                    </a:lnTo>
                    <a:lnTo>
                      <a:pt x="31" y="38"/>
                    </a:lnTo>
                    <a:lnTo>
                      <a:pt x="32" y="34"/>
                    </a:lnTo>
                    <a:lnTo>
                      <a:pt x="32" y="30"/>
                    </a:lnTo>
                    <a:lnTo>
                      <a:pt x="33" y="27"/>
                    </a:lnTo>
                    <a:lnTo>
                      <a:pt x="34" y="23"/>
                    </a:lnTo>
                    <a:lnTo>
                      <a:pt x="36" y="21"/>
                    </a:lnTo>
                    <a:lnTo>
                      <a:pt x="36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2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8" y="9"/>
                    </a:lnTo>
                    <a:lnTo>
                      <a:pt x="51" y="9"/>
                    </a:lnTo>
                    <a:lnTo>
                      <a:pt x="53" y="9"/>
                    </a:lnTo>
                    <a:lnTo>
                      <a:pt x="56" y="10"/>
                    </a:lnTo>
                    <a:lnTo>
                      <a:pt x="58" y="10"/>
                    </a:lnTo>
                    <a:lnTo>
                      <a:pt x="60" y="11"/>
                    </a:lnTo>
                    <a:lnTo>
                      <a:pt x="61" y="13"/>
                    </a:lnTo>
                    <a:lnTo>
                      <a:pt x="63" y="14"/>
                    </a:lnTo>
                    <a:lnTo>
                      <a:pt x="64" y="16"/>
                    </a:lnTo>
                    <a:lnTo>
                      <a:pt x="66" y="18"/>
                    </a:lnTo>
                    <a:lnTo>
                      <a:pt x="67" y="22"/>
                    </a:lnTo>
                    <a:lnTo>
                      <a:pt x="68" y="24"/>
                    </a:lnTo>
                    <a:lnTo>
                      <a:pt x="68" y="27"/>
                    </a:lnTo>
                    <a:lnTo>
                      <a:pt x="69" y="30"/>
                    </a:lnTo>
                    <a:lnTo>
                      <a:pt x="70" y="38"/>
                    </a:lnTo>
                    <a:lnTo>
                      <a:pt x="71" y="47"/>
                    </a:lnTo>
                    <a:lnTo>
                      <a:pt x="70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ṩľiḓê">
                <a:extLst>
                  <a:ext uri="{FF2B5EF4-FFF2-40B4-BE49-F238E27FC236}">
                    <a16:creationId xmlns:a16="http://schemas.microsoft.com/office/drawing/2014/main" id="{764A612D-7394-E84A-BA3D-EB55A296C135}"/>
                  </a:ext>
                </a:extLst>
              </p:cNvPr>
              <p:cNvSpPr/>
              <p:nvPr/>
            </p:nvSpPr>
            <p:spPr bwMode="auto">
              <a:xfrm>
                <a:off x="9640888" y="4014788"/>
                <a:ext cx="44450" cy="249238"/>
              </a:xfrm>
              <a:custGeom>
                <a:avLst/>
                <a:gdLst>
                  <a:gd name="T0" fmla="*/ 20 w 28"/>
                  <a:gd name="T1" fmla="*/ 1 h 157"/>
                  <a:gd name="T2" fmla="*/ 17 w 28"/>
                  <a:gd name="T3" fmla="*/ 1 h 157"/>
                  <a:gd name="T4" fmla="*/ 14 w 28"/>
                  <a:gd name="T5" fmla="*/ 1 h 157"/>
                  <a:gd name="T6" fmla="*/ 13 w 28"/>
                  <a:gd name="T7" fmla="*/ 1 h 157"/>
                  <a:gd name="T8" fmla="*/ 11 w 28"/>
                  <a:gd name="T9" fmla="*/ 1 h 157"/>
                  <a:gd name="T10" fmla="*/ 9 w 28"/>
                  <a:gd name="T11" fmla="*/ 1 h 157"/>
                  <a:gd name="T12" fmla="*/ 7 w 28"/>
                  <a:gd name="T13" fmla="*/ 1 h 157"/>
                  <a:gd name="T14" fmla="*/ 3 w 28"/>
                  <a:gd name="T15" fmla="*/ 0 h 157"/>
                  <a:gd name="T16" fmla="*/ 0 w 28"/>
                  <a:gd name="T17" fmla="*/ 0 h 157"/>
                  <a:gd name="T18" fmla="*/ 0 w 28"/>
                  <a:gd name="T19" fmla="*/ 157 h 157"/>
                  <a:gd name="T20" fmla="*/ 3 w 28"/>
                  <a:gd name="T21" fmla="*/ 157 h 157"/>
                  <a:gd name="T22" fmla="*/ 7 w 28"/>
                  <a:gd name="T23" fmla="*/ 157 h 157"/>
                  <a:gd name="T24" fmla="*/ 11 w 28"/>
                  <a:gd name="T25" fmla="*/ 157 h 157"/>
                  <a:gd name="T26" fmla="*/ 14 w 28"/>
                  <a:gd name="T27" fmla="*/ 157 h 157"/>
                  <a:gd name="T28" fmla="*/ 17 w 28"/>
                  <a:gd name="T29" fmla="*/ 157 h 157"/>
                  <a:gd name="T30" fmla="*/ 21 w 28"/>
                  <a:gd name="T31" fmla="*/ 157 h 157"/>
                  <a:gd name="T32" fmla="*/ 24 w 28"/>
                  <a:gd name="T33" fmla="*/ 157 h 157"/>
                  <a:gd name="T34" fmla="*/ 28 w 28"/>
                  <a:gd name="T35" fmla="*/ 157 h 157"/>
                  <a:gd name="T36" fmla="*/ 28 w 28"/>
                  <a:gd name="T37" fmla="*/ 0 h 157"/>
                  <a:gd name="T38" fmla="*/ 25 w 28"/>
                  <a:gd name="T39" fmla="*/ 0 h 157"/>
                  <a:gd name="T40" fmla="*/ 20 w 28"/>
                  <a:gd name="T41" fmla="*/ 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57">
                    <a:moveTo>
                      <a:pt x="20" y="1"/>
                    </a:move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7" y="157"/>
                    </a:lnTo>
                    <a:lnTo>
                      <a:pt x="21" y="157"/>
                    </a:lnTo>
                    <a:lnTo>
                      <a:pt x="24" y="157"/>
                    </a:lnTo>
                    <a:lnTo>
                      <a:pt x="28" y="157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ṧļíḓé">
                <a:extLst>
                  <a:ext uri="{FF2B5EF4-FFF2-40B4-BE49-F238E27FC236}">
                    <a16:creationId xmlns:a16="http://schemas.microsoft.com/office/drawing/2014/main" id="{641939E3-3885-474E-BA16-56ECD36F5DCB}"/>
                  </a:ext>
                </a:extLst>
              </p:cNvPr>
              <p:cNvSpPr/>
              <p:nvPr/>
            </p:nvSpPr>
            <p:spPr bwMode="auto">
              <a:xfrm>
                <a:off x="9737726" y="4102101"/>
                <a:ext cx="163513" cy="163513"/>
              </a:xfrm>
              <a:custGeom>
                <a:avLst/>
                <a:gdLst>
                  <a:gd name="T0" fmla="*/ 100 w 103"/>
                  <a:gd name="T1" fmla="*/ 34 h 103"/>
                  <a:gd name="T2" fmla="*/ 96 w 103"/>
                  <a:gd name="T3" fmla="*/ 25 h 103"/>
                  <a:gd name="T4" fmla="*/ 92 w 103"/>
                  <a:gd name="T5" fmla="*/ 17 h 103"/>
                  <a:gd name="T6" fmla="*/ 85 w 103"/>
                  <a:gd name="T7" fmla="*/ 10 h 103"/>
                  <a:gd name="T8" fmla="*/ 77 w 103"/>
                  <a:gd name="T9" fmla="*/ 6 h 103"/>
                  <a:gd name="T10" fmla="*/ 68 w 103"/>
                  <a:gd name="T11" fmla="*/ 2 h 103"/>
                  <a:gd name="T12" fmla="*/ 57 w 103"/>
                  <a:gd name="T13" fmla="*/ 1 h 103"/>
                  <a:gd name="T14" fmla="*/ 45 w 103"/>
                  <a:gd name="T15" fmla="*/ 1 h 103"/>
                  <a:gd name="T16" fmla="*/ 35 w 103"/>
                  <a:gd name="T17" fmla="*/ 2 h 103"/>
                  <a:gd name="T18" fmla="*/ 25 w 103"/>
                  <a:gd name="T19" fmla="*/ 6 h 103"/>
                  <a:gd name="T20" fmla="*/ 17 w 103"/>
                  <a:gd name="T21" fmla="*/ 12 h 103"/>
                  <a:gd name="T22" fmla="*/ 11 w 103"/>
                  <a:gd name="T23" fmla="*/ 18 h 103"/>
                  <a:gd name="T24" fmla="*/ 5 w 103"/>
                  <a:gd name="T25" fmla="*/ 27 h 103"/>
                  <a:gd name="T26" fmla="*/ 2 w 103"/>
                  <a:gd name="T27" fmla="*/ 37 h 103"/>
                  <a:gd name="T28" fmla="*/ 0 w 103"/>
                  <a:gd name="T29" fmla="*/ 48 h 103"/>
                  <a:gd name="T30" fmla="*/ 0 w 103"/>
                  <a:gd name="T31" fmla="*/ 61 h 103"/>
                  <a:gd name="T32" fmla="*/ 2 w 103"/>
                  <a:gd name="T33" fmla="*/ 71 h 103"/>
                  <a:gd name="T34" fmla="*/ 5 w 103"/>
                  <a:gd name="T35" fmla="*/ 80 h 103"/>
                  <a:gd name="T36" fmla="*/ 11 w 103"/>
                  <a:gd name="T37" fmla="*/ 87 h 103"/>
                  <a:gd name="T38" fmla="*/ 17 w 103"/>
                  <a:gd name="T39" fmla="*/ 94 h 103"/>
                  <a:gd name="T40" fmla="*/ 25 w 103"/>
                  <a:gd name="T41" fmla="*/ 98 h 103"/>
                  <a:gd name="T42" fmla="*/ 35 w 103"/>
                  <a:gd name="T43" fmla="*/ 102 h 103"/>
                  <a:gd name="T44" fmla="*/ 45 w 103"/>
                  <a:gd name="T45" fmla="*/ 103 h 103"/>
                  <a:gd name="T46" fmla="*/ 57 w 103"/>
                  <a:gd name="T47" fmla="*/ 103 h 103"/>
                  <a:gd name="T48" fmla="*/ 68 w 103"/>
                  <a:gd name="T49" fmla="*/ 102 h 103"/>
                  <a:gd name="T50" fmla="*/ 77 w 103"/>
                  <a:gd name="T51" fmla="*/ 98 h 103"/>
                  <a:gd name="T52" fmla="*/ 85 w 103"/>
                  <a:gd name="T53" fmla="*/ 92 h 103"/>
                  <a:gd name="T54" fmla="*/ 92 w 103"/>
                  <a:gd name="T55" fmla="*/ 86 h 103"/>
                  <a:gd name="T56" fmla="*/ 96 w 103"/>
                  <a:gd name="T57" fmla="*/ 78 h 103"/>
                  <a:gd name="T58" fmla="*/ 100 w 103"/>
                  <a:gd name="T59" fmla="*/ 68 h 103"/>
                  <a:gd name="T60" fmla="*/ 102 w 103"/>
                  <a:gd name="T61" fmla="*/ 56 h 103"/>
                  <a:gd name="T62" fmla="*/ 102 w 103"/>
                  <a:gd name="T63" fmla="*/ 44 h 103"/>
                  <a:gd name="T64" fmla="*/ 71 w 103"/>
                  <a:gd name="T65" fmla="*/ 58 h 103"/>
                  <a:gd name="T66" fmla="*/ 69 w 103"/>
                  <a:gd name="T67" fmla="*/ 72 h 103"/>
                  <a:gd name="T68" fmla="*/ 67 w 103"/>
                  <a:gd name="T69" fmla="*/ 79 h 103"/>
                  <a:gd name="T70" fmla="*/ 64 w 103"/>
                  <a:gd name="T71" fmla="*/ 86 h 103"/>
                  <a:gd name="T72" fmla="*/ 61 w 103"/>
                  <a:gd name="T73" fmla="*/ 91 h 103"/>
                  <a:gd name="T74" fmla="*/ 58 w 103"/>
                  <a:gd name="T75" fmla="*/ 94 h 103"/>
                  <a:gd name="T76" fmla="*/ 53 w 103"/>
                  <a:gd name="T77" fmla="*/ 95 h 103"/>
                  <a:gd name="T78" fmla="*/ 49 w 103"/>
                  <a:gd name="T79" fmla="*/ 95 h 103"/>
                  <a:gd name="T80" fmla="*/ 44 w 103"/>
                  <a:gd name="T81" fmla="*/ 94 h 103"/>
                  <a:gd name="T82" fmla="*/ 40 w 103"/>
                  <a:gd name="T83" fmla="*/ 91 h 103"/>
                  <a:gd name="T84" fmla="*/ 37 w 103"/>
                  <a:gd name="T85" fmla="*/ 87 h 103"/>
                  <a:gd name="T86" fmla="*/ 35 w 103"/>
                  <a:gd name="T87" fmla="*/ 83 h 103"/>
                  <a:gd name="T88" fmla="*/ 33 w 103"/>
                  <a:gd name="T89" fmla="*/ 75 h 103"/>
                  <a:gd name="T90" fmla="*/ 32 w 103"/>
                  <a:gd name="T91" fmla="*/ 68 h 103"/>
                  <a:gd name="T92" fmla="*/ 31 w 103"/>
                  <a:gd name="T93" fmla="*/ 59 h 103"/>
                  <a:gd name="T94" fmla="*/ 31 w 103"/>
                  <a:gd name="T95" fmla="*/ 49 h 103"/>
                  <a:gd name="T96" fmla="*/ 32 w 103"/>
                  <a:gd name="T97" fmla="*/ 38 h 103"/>
                  <a:gd name="T98" fmla="*/ 33 w 103"/>
                  <a:gd name="T99" fmla="*/ 30 h 103"/>
                  <a:gd name="T100" fmla="*/ 35 w 103"/>
                  <a:gd name="T101" fmla="*/ 23 h 103"/>
                  <a:gd name="T102" fmla="*/ 38 w 103"/>
                  <a:gd name="T103" fmla="*/ 18 h 103"/>
                  <a:gd name="T104" fmla="*/ 41 w 103"/>
                  <a:gd name="T105" fmla="*/ 14 h 103"/>
                  <a:gd name="T106" fmla="*/ 45 w 103"/>
                  <a:gd name="T107" fmla="*/ 10 h 103"/>
                  <a:gd name="T108" fmla="*/ 50 w 103"/>
                  <a:gd name="T109" fmla="*/ 9 h 103"/>
                  <a:gd name="T110" fmla="*/ 55 w 103"/>
                  <a:gd name="T111" fmla="*/ 9 h 103"/>
                  <a:gd name="T112" fmla="*/ 59 w 103"/>
                  <a:gd name="T113" fmla="*/ 10 h 103"/>
                  <a:gd name="T114" fmla="*/ 62 w 103"/>
                  <a:gd name="T115" fmla="*/ 13 h 103"/>
                  <a:gd name="T116" fmla="*/ 65 w 103"/>
                  <a:gd name="T117" fmla="*/ 16 h 103"/>
                  <a:gd name="T118" fmla="*/ 68 w 103"/>
                  <a:gd name="T119" fmla="*/ 22 h 103"/>
                  <a:gd name="T120" fmla="*/ 69 w 103"/>
                  <a:gd name="T121" fmla="*/ 27 h 103"/>
                  <a:gd name="T122" fmla="*/ 72 w 103"/>
                  <a:gd name="T123" fmla="*/ 38 h 103"/>
                  <a:gd name="T124" fmla="*/ 71 w 103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3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9" y="29"/>
                    </a:lnTo>
                    <a:lnTo>
                      <a:pt x="96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8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2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0" y="9"/>
                    </a:lnTo>
                    <a:lnTo>
                      <a:pt x="17" y="12"/>
                    </a:lnTo>
                    <a:lnTo>
                      <a:pt x="14" y="14"/>
                    </a:lnTo>
                    <a:lnTo>
                      <a:pt x="11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7" y="94"/>
                    </a:lnTo>
                    <a:lnTo>
                      <a:pt x="20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8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6" y="78"/>
                    </a:lnTo>
                    <a:lnTo>
                      <a:pt x="99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3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70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6" y="83"/>
                    </a:lnTo>
                    <a:lnTo>
                      <a:pt x="64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4" y="94"/>
                    </a:lnTo>
                    <a:lnTo>
                      <a:pt x="42" y="93"/>
                    </a:lnTo>
                    <a:lnTo>
                      <a:pt x="40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4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4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8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6" y="10"/>
                    </a:lnTo>
                    <a:lnTo>
                      <a:pt x="59" y="10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8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$ḷîde">
                <a:extLst>
                  <a:ext uri="{FF2B5EF4-FFF2-40B4-BE49-F238E27FC236}">
                    <a16:creationId xmlns:a16="http://schemas.microsoft.com/office/drawing/2014/main" id="{697B4D8F-3C08-BA41-89C2-B60EDE788E4F}"/>
                  </a:ext>
                </a:extLst>
              </p:cNvPr>
              <p:cNvSpPr/>
              <p:nvPr/>
            </p:nvSpPr>
            <p:spPr bwMode="auto">
              <a:xfrm>
                <a:off x="9939338" y="4102101"/>
                <a:ext cx="152400" cy="247650"/>
              </a:xfrm>
              <a:custGeom>
                <a:avLst/>
                <a:gdLst>
                  <a:gd name="T0" fmla="*/ 90 w 96"/>
                  <a:gd name="T1" fmla="*/ 95 h 156"/>
                  <a:gd name="T2" fmla="*/ 79 w 96"/>
                  <a:gd name="T3" fmla="*/ 88 h 156"/>
                  <a:gd name="T4" fmla="*/ 48 w 96"/>
                  <a:gd name="T5" fmla="*/ 85 h 156"/>
                  <a:gd name="T6" fmla="*/ 34 w 96"/>
                  <a:gd name="T7" fmla="*/ 82 h 156"/>
                  <a:gd name="T8" fmla="*/ 30 w 96"/>
                  <a:gd name="T9" fmla="*/ 75 h 156"/>
                  <a:gd name="T10" fmla="*/ 33 w 96"/>
                  <a:gd name="T11" fmla="*/ 70 h 156"/>
                  <a:gd name="T12" fmla="*/ 41 w 96"/>
                  <a:gd name="T13" fmla="*/ 67 h 156"/>
                  <a:gd name="T14" fmla="*/ 57 w 96"/>
                  <a:gd name="T15" fmla="*/ 66 h 156"/>
                  <a:gd name="T16" fmla="*/ 74 w 96"/>
                  <a:gd name="T17" fmla="*/ 58 h 156"/>
                  <a:gd name="T18" fmla="*/ 84 w 96"/>
                  <a:gd name="T19" fmla="*/ 44 h 156"/>
                  <a:gd name="T20" fmla="*/ 86 w 96"/>
                  <a:gd name="T21" fmla="*/ 26 h 156"/>
                  <a:gd name="T22" fmla="*/ 78 w 96"/>
                  <a:gd name="T23" fmla="*/ 12 h 156"/>
                  <a:gd name="T24" fmla="*/ 64 w 96"/>
                  <a:gd name="T25" fmla="*/ 1 h 156"/>
                  <a:gd name="T26" fmla="*/ 48 w 96"/>
                  <a:gd name="T27" fmla="*/ 0 h 156"/>
                  <a:gd name="T28" fmla="*/ 23 w 96"/>
                  <a:gd name="T29" fmla="*/ 3 h 156"/>
                  <a:gd name="T30" fmla="*/ 7 w 96"/>
                  <a:gd name="T31" fmla="*/ 12 h 156"/>
                  <a:gd name="T32" fmla="*/ 1 w 96"/>
                  <a:gd name="T33" fmla="*/ 28 h 156"/>
                  <a:gd name="T34" fmla="*/ 2 w 96"/>
                  <a:gd name="T35" fmla="*/ 44 h 156"/>
                  <a:gd name="T36" fmla="*/ 9 w 96"/>
                  <a:gd name="T37" fmla="*/ 56 h 156"/>
                  <a:gd name="T38" fmla="*/ 21 w 96"/>
                  <a:gd name="T39" fmla="*/ 63 h 156"/>
                  <a:gd name="T40" fmla="*/ 17 w 96"/>
                  <a:gd name="T41" fmla="*/ 70 h 156"/>
                  <a:gd name="T42" fmla="*/ 8 w 96"/>
                  <a:gd name="T43" fmla="*/ 84 h 156"/>
                  <a:gd name="T44" fmla="*/ 10 w 96"/>
                  <a:gd name="T45" fmla="*/ 97 h 156"/>
                  <a:gd name="T46" fmla="*/ 20 w 96"/>
                  <a:gd name="T47" fmla="*/ 103 h 156"/>
                  <a:gd name="T48" fmla="*/ 4 w 96"/>
                  <a:gd name="T49" fmla="*/ 113 h 156"/>
                  <a:gd name="T50" fmla="*/ 0 w 96"/>
                  <a:gd name="T51" fmla="*/ 131 h 156"/>
                  <a:gd name="T52" fmla="*/ 6 w 96"/>
                  <a:gd name="T53" fmla="*/ 144 h 156"/>
                  <a:gd name="T54" fmla="*/ 20 w 96"/>
                  <a:gd name="T55" fmla="*/ 152 h 156"/>
                  <a:gd name="T56" fmla="*/ 42 w 96"/>
                  <a:gd name="T57" fmla="*/ 156 h 156"/>
                  <a:gd name="T58" fmla="*/ 70 w 96"/>
                  <a:gd name="T59" fmla="*/ 150 h 156"/>
                  <a:gd name="T60" fmla="*/ 87 w 96"/>
                  <a:gd name="T61" fmla="*/ 137 h 156"/>
                  <a:gd name="T62" fmla="*/ 95 w 96"/>
                  <a:gd name="T63" fmla="*/ 116 h 156"/>
                  <a:gd name="T64" fmla="*/ 30 w 96"/>
                  <a:gd name="T65" fmla="*/ 29 h 156"/>
                  <a:gd name="T66" fmla="*/ 34 w 96"/>
                  <a:gd name="T67" fmla="*/ 14 h 156"/>
                  <a:gd name="T68" fmla="*/ 40 w 96"/>
                  <a:gd name="T69" fmla="*/ 9 h 156"/>
                  <a:gd name="T70" fmla="*/ 47 w 96"/>
                  <a:gd name="T71" fmla="*/ 8 h 156"/>
                  <a:gd name="T72" fmla="*/ 53 w 96"/>
                  <a:gd name="T73" fmla="*/ 12 h 156"/>
                  <a:gd name="T74" fmla="*/ 58 w 96"/>
                  <a:gd name="T75" fmla="*/ 31 h 156"/>
                  <a:gd name="T76" fmla="*/ 53 w 96"/>
                  <a:gd name="T77" fmla="*/ 55 h 156"/>
                  <a:gd name="T78" fmla="*/ 47 w 96"/>
                  <a:gd name="T79" fmla="*/ 59 h 156"/>
                  <a:gd name="T80" fmla="*/ 39 w 96"/>
                  <a:gd name="T81" fmla="*/ 59 h 156"/>
                  <a:gd name="T82" fmla="*/ 34 w 96"/>
                  <a:gd name="T83" fmla="*/ 54 h 156"/>
                  <a:gd name="T84" fmla="*/ 30 w 96"/>
                  <a:gd name="T85" fmla="*/ 29 h 156"/>
                  <a:gd name="T86" fmla="*/ 70 w 96"/>
                  <a:gd name="T87" fmla="*/ 131 h 156"/>
                  <a:gd name="T88" fmla="*/ 64 w 96"/>
                  <a:gd name="T89" fmla="*/ 140 h 156"/>
                  <a:gd name="T90" fmla="*/ 54 w 96"/>
                  <a:gd name="T91" fmla="*/ 146 h 156"/>
                  <a:gd name="T92" fmla="*/ 41 w 96"/>
                  <a:gd name="T93" fmla="*/ 146 h 156"/>
                  <a:gd name="T94" fmla="*/ 28 w 96"/>
                  <a:gd name="T95" fmla="*/ 142 h 156"/>
                  <a:gd name="T96" fmla="*/ 21 w 96"/>
                  <a:gd name="T97" fmla="*/ 133 h 156"/>
                  <a:gd name="T98" fmla="*/ 18 w 96"/>
                  <a:gd name="T99" fmla="*/ 121 h 156"/>
                  <a:gd name="T100" fmla="*/ 20 w 96"/>
                  <a:gd name="T101" fmla="*/ 112 h 156"/>
                  <a:gd name="T102" fmla="*/ 25 w 96"/>
                  <a:gd name="T103" fmla="*/ 107 h 156"/>
                  <a:gd name="T104" fmla="*/ 42 w 96"/>
                  <a:gd name="T105" fmla="*/ 103 h 156"/>
                  <a:gd name="T106" fmla="*/ 58 w 96"/>
                  <a:gd name="T107" fmla="*/ 105 h 156"/>
                  <a:gd name="T108" fmla="*/ 68 w 96"/>
                  <a:gd name="T109" fmla="*/ 111 h 156"/>
                  <a:gd name="T110" fmla="*/ 72 w 96"/>
                  <a:gd name="T111" fmla="*/ 12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6" h="156">
                    <a:moveTo>
                      <a:pt x="95" y="103"/>
                    </a:moveTo>
                    <a:lnTo>
                      <a:pt x="94" y="101"/>
                    </a:lnTo>
                    <a:lnTo>
                      <a:pt x="93" y="99"/>
                    </a:lnTo>
                    <a:lnTo>
                      <a:pt x="91" y="96"/>
                    </a:lnTo>
                    <a:lnTo>
                      <a:pt x="90" y="95"/>
                    </a:lnTo>
                    <a:lnTo>
                      <a:pt x="88" y="93"/>
                    </a:lnTo>
                    <a:lnTo>
                      <a:pt x="86" y="91"/>
                    </a:lnTo>
                    <a:lnTo>
                      <a:pt x="84" y="91"/>
                    </a:lnTo>
                    <a:lnTo>
                      <a:pt x="82" y="89"/>
                    </a:lnTo>
                    <a:lnTo>
                      <a:pt x="79" y="88"/>
                    </a:lnTo>
                    <a:lnTo>
                      <a:pt x="76" y="87"/>
                    </a:lnTo>
                    <a:lnTo>
                      <a:pt x="73" y="87"/>
                    </a:lnTo>
                    <a:lnTo>
                      <a:pt x="70" y="86"/>
                    </a:lnTo>
                    <a:lnTo>
                      <a:pt x="66" y="86"/>
                    </a:lnTo>
                    <a:lnTo>
                      <a:pt x="48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7" y="84"/>
                    </a:lnTo>
                    <a:lnTo>
                      <a:pt x="34" y="83"/>
                    </a:lnTo>
                    <a:lnTo>
                      <a:pt x="34" y="82"/>
                    </a:lnTo>
                    <a:lnTo>
                      <a:pt x="33" y="81"/>
                    </a:lnTo>
                    <a:lnTo>
                      <a:pt x="32" y="80"/>
                    </a:lnTo>
                    <a:lnTo>
                      <a:pt x="31" y="79"/>
                    </a:lnTo>
                    <a:lnTo>
                      <a:pt x="30" y="77"/>
                    </a:lnTo>
                    <a:lnTo>
                      <a:pt x="30" y="75"/>
                    </a:lnTo>
                    <a:lnTo>
                      <a:pt x="30" y="74"/>
                    </a:lnTo>
                    <a:lnTo>
                      <a:pt x="30" y="72"/>
                    </a:lnTo>
                    <a:lnTo>
                      <a:pt x="31" y="71"/>
                    </a:lnTo>
                    <a:lnTo>
                      <a:pt x="32" y="70"/>
                    </a:lnTo>
                    <a:lnTo>
                      <a:pt x="33" y="70"/>
                    </a:lnTo>
                    <a:lnTo>
                      <a:pt x="33" y="68"/>
                    </a:lnTo>
                    <a:lnTo>
                      <a:pt x="34" y="68"/>
                    </a:lnTo>
                    <a:lnTo>
                      <a:pt x="35" y="67"/>
                    </a:lnTo>
                    <a:lnTo>
                      <a:pt x="38" y="67"/>
                    </a:lnTo>
                    <a:lnTo>
                      <a:pt x="41" y="67"/>
                    </a:lnTo>
                    <a:lnTo>
                      <a:pt x="42" y="67"/>
                    </a:lnTo>
                    <a:lnTo>
                      <a:pt x="42" y="67"/>
                    </a:lnTo>
                    <a:lnTo>
                      <a:pt x="47" y="67"/>
                    </a:lnTo>
                    <a:lnTo>
                      <a:pt x="52" y="67"/>
                    </a:lnTo>
                    <a:lnTo>
                      <a:pt x="57" y="66"/>
                    </a:lnTo>
                    <a:lnTo>
                      <a:pt x="61" y="64"/>
                    </a:lnTo>
                    <a:lnTo>
                      <a:pt x="65" y="63"/>
                    </a:lnTo>
                    <a:lnTo>
                      <a:pt x="68" y="62"/>
                    </a:lnTo>
                    <a:lnTo>
                      <a:pt x="71" y="60"/>
                    </a:lnTo>
                    <a:lnTo>
                      <a:pt x="74" y="58"/>
                    </a:lnTo>
                    <a:lnTo>
                      <a:pt x="77" y="55"/>
                    </a:lnTo>
                    <a:lnTo>
                      <a:pt x="79" y="53"/>
                    </a:lnTo>
                    <a:lnTo>
                      <a:pt x="81" y="51"/>
                    </a:lnTo>
                    <a:lnTo>
                      <a:pt x="82" y="47"/>
                    </a:lnTo>
                    <a:lnTo>
                      <a:pt x="84" y="44"/>
                    </a:lnTo>
                    <a:lnTo>
                      <a:pt x="85" y="40"/>
                    </a:lnTo>
                    <a:lnTo>
                      <a:pt x="86" y="37"/>
                    </a:lnTo>
                    <a:lnTo>
                      <a:pt x="86" y="33"/>
                    </a:lnTo>
                    <a:lnTo>
                      <a:pt x="86" y="29"/>
                    </a:lnTo>
                    <a:lnTo>
                      <a:pt x="86" y="26"/>
                    </a:lnTo>
                    <a:lnTo>
                      <a:pt x="85" y="23"/>
                    </a:lnTo>
                    <a:lnTo>
                      <a:pt x="84" y="20"/>
                    </a:lnTo>
                    <a:lnTo>
                      <a:pt x="82" y="17"/>
                    </a:lnTo>
                    <a:lnTo>
                      <a:pt x="80" y="14"/>
                    </a:lnTo>
                    <a:lnTo>
                      <a:pt x="78" y="12"/>
                    </a:lnTo>
                    <a:lnTo>
                      <a:pt x="75" y="10"/>
                    </a:lnTo>
                    <a:lnTo>
                      <a:pt x="94" y="10"/>
                    </a:lnTo>
                    <a:lnTo>
                      <a:pt x="94" y="1"/>
                    </a:lnTo>
                    <a:lnTo>
                      <a:pt x="70" y="1"/>
                    </a:lnTo>
                    <a:lnTo>
                      <a:pt x="64" y="1"/>
                    </a:lnTo>
                    <a:lnTo>
                      <a:pt x="59" y="1"/>
                    </a:lnTo>
                    <a:lnTo>
                      <a:pt x="57" y="1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37" y="1"/>
                    </a:lnTo>
                    <a:lnTo>
                      <a:pt x="32" y="1"/>
                    </a:lnTo>
                    <a:lnTo>
                      <a:pt x="27" y="2"/>
                    </a:lnTo>
                    <a:lnTo>
                      <a:pt x="23" y="3"/>
                    </a:lnTo>
                    <a:lnTo>
                      <a:pt x="19" y="5"/>
                    </a:lnTo>
                    <a:lnTo>
                      <a:pt x="15" y="6"/>
                    </a:lnTo>
                    <a:lnTo>
                      <a:pt x="13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4" y="18"/>
                    </a:lnTo>
                    <a:lnTo>
                      <a:pt x="2" y="21"/>
                    </a:lnTo>
                    <a:lnTo>
                      <a:pt x="1" y="24"/>
                    </a:lnTo>
                    <a:lnTo>
                      <a:pt x="1" y="28"/>
                    </a:lnTo>
                    <a:lnTo>
                      <a:pt x="1" y="32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2"/>
                    </a:lnTo>
                    <a:lnTo>
                      <a:pt x="2" y="44"/>
                    </a:lnTo>
                    <a:lnTo>
                      <a:pt x="3" y="47"/>
                    </a:lnTo>
                    <a:lnTo>
                      <a:pt x="5" y="50"/>
                    </a:lnTo>
                    <a:lnTo>
                      <a:pt x="6" y="52"/>
                    </a:lnTo>
                    <a:lnTo>
                      <a:pt x="7" y="54"/>
                    </a:lnTo>
                    <a:lnTo>
                      <a:pt x="9" y="56"/>
                    </a:lnTo>
                    <a:lnTo>
                      <a:pt x="11" y="58"/>
                    </a:lnTo>
                    <a:lnTo>
                      <a:pt x="13" y="59"/>
                    </a:lnTo>
                    <a:lnTo>
                      <a:pt x="15" y="61"/>
                    </a:lnTo>
                    <a:lnTo>
                      <a:pt x="18" y="63"/>
                    </a:lnTo>
                    <a:lnTo>
                      <a:pt x="21" y="63"/>
                    </a:lnTo>
                    <a:lnTo>
                      <a:pt x="24" y="64"/>
                    </a:lnTo>
                    <a:lnTo>
                      <a:pt x="27" y="65"/>
                    </a:lnTo>
                    <a:lnTo>
                      <a:pt x="24" y="67"/>
                    </a:lnTo>
                    <a:lnTo>
                      <a:pt x="21" y="68"/>
                    </a:lnTo>
                    <a:lnTo>
                      <a:pt x="17" y="70"/>
                    </a:lnTo>
                    <a:lnTo>
                      <a:pt x="14" y="72"/>
                    </a:lnTo>
                    <a:lnTo>
                      <a:pt x="12" y="75"/>
                    </a:lnTo>
                    <a:lnTo>
                      <a:pt x="10" y="78"/>
                    </a:lnTo>
                    <a:lnTo>
                      <a:pt x="9" y="81"/>
                    </a:lnTo>
                    <a:lnTo>
                      <a:pt x="8" y="84"/>
                    </a:lnTo>
                    <a:lnTo>
                      <a:pt x="8" y="87"/>
                    </a:lnTo>
                    <a:lnTo>
                      <a:pt x="8" y="91"/>
                    </a:lnTo>
                    <a:lnTo>
                      <a:pt x="9" y="93"/>
                    </a:lnTo>
                    <a:lnTo>
                      <a:pt x="9" y="95"/>
                    </a:lnTo>
                    <a:lnTo>
                      <a:pt x="10" y="97"/>
                    </a:lnTo>
                    <a:lnTo>
                      <a:pt x="12" y="99"/>
                    </a:lnTo>
                    <a:lnTo>
                      <a:pt x="13" y="100"/>
                    </a:lnTo>
                    <a:lnTo>
                      <a:pt x="16" y="102"/>
                    </a:lnTo>
                    <a:lnTo>
                      <a:pt x="18" y="102"/>
                    </a:lnTo>
                    <a:lnTo>
                      <a:pt x="20" y="103"/>
                    </a:lnTo>
                    <a:lnTo>
                      <a:pt x="17" y="104"/>
                    </a:lnTo>
                    <a:lnTo>
                      <a:pt x="13" y="106"/>
                    </a:lnTo>
                    <a:lnTo>
                      <a:pt x="9" y="108"/>
                    </a:lnTo>
                    <a:lnTo>
                      <a:pt x="6" y="111"/>
                    </a:lnTo>
                    <a:lnTo>
                      <a:pt x="4" y="113"/>
                    </a:lnTo>
                    <a:lnTo>
                      <a:pt x="2" y="116"/>
                    </a:lnTo>
                    <a:lnTo>
                      <a:pt x="1" y="120"/>
                    </a:lnTo>
                    <a:lnTo>
                      <a:pt x="0" y="123"/>
                    </a:lnTo>
                    <a:lnTo>
                      <a:pt x="0" y="128"/>
                    </a:lnTo>
                    <a:lnTo>
                      <a:pt x="0" y="131"/>
                    </a:lnTo>
                    <a:lnTo>
                      <a:pt x="1" y="135"/>
                    </a:lnTo>
                    <a:lnTo>
                      <a:pt x="1" y="137"/>
                    </a:lnTo>
                    <a:lnTo>
                      <a:pt x="2" y="139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8" y="146"/>
                    </a:lnTo>
                    <a:lnTo>
                      <a:pt x="10" y="147"/>
                    </a:lnTo>
                    <a:lnTo>
                      <a:pt x="13" y="150"/>
                    </a:lnTo>
                    <a:lnTo>
                      <a:pt x="16" y="151"/>
                    </a:lnTo>
                    <a:lnTo>
                      <a:pt x="20" y="152"/>
                    </a:lnTo>
                    <a:lnTo>
                      <a:pt x="23" y="153"/>
                    </a:lnTo>
                    <a:lnTo>
                      <a:pt x="27" y="155"/>
                    </a:lnTo>
                    <a:lnTo>
                      <a:pt x="32" y="155"/>
                    </a:lnTo>
                    <a:lnTo>
                      <a:pt x="36" y="155"/>
                    </a:lnTo>
                    <a:lnTo>
                      <a:pt x="42" y="156"/>
                    </a:lnTo>
                    <a:lnTo>
                      <a:pt x="47" y="155"/>
                    </a:lnTo>
                    <a:lnTo>
                      <a:pt x="54" y="155"/>
                    </a:lnTo>
                    <a:lnTo>
                      <a:pt x="59" y="153"/>
                    </a:lnTo>
                    <a:lnTo>
                      <a:pt x="64" y="151"/>
                    </a:lnTo>
                    <a:lnTo>
                      <a:pt x="70" y="150"/>
                    </a:lnTo>
                    <a:lnTo>
                      <a:pt x="74" y="148"/>
                    </a:lnTo>
                    <a:lnTo>
                      <a:pt x="78" y="146"/>
                    </a:lnTo>
                    <a:lnTo>
                      <a:pt x="81" y="143"/>
                    </a:lnTo>
                    <a:lnTo>
                      <a:pt x="84" y="140"/>
                    </a:lnTo>
                    <a:lnTo>
                      <a:pt x="87" y="137"/>
                    </a:lnTo>
                    <a:lnTo>
                      <a:pt x="90" y="133"/>
                    </a:lnTo>
                    <a:lnTo>
                      <a:pt x="91" y="129"/>
                    </a:lnTo>
                    <a:lnTo>
                      <a:pt x="94" y="126"/>
                    </a:lnTo>
                    <a:lnTo>
                      <a:pt x="94" y="121"/>
                    </a:lnTo>
                    <a:lnTo>
                      <a:pt x="95" y="116"/>
                    </a:lnTo>
                    <a:lnTo>
                      <a:pt x="96" y="111"/>
                    </a:lnTo>
                    <a:lnTo>
                      <a:pt x="96" y="108"/>
                    </a:lnTo>
                    <a:lnTo>
                      <a:pt x="95" y="105"/>
                    </a:lnTo>
                    <a:lnTo>
                      <a:pt x="95" y="103"/>
                    </a:lnTo>
                    <a:close/>
                    <a:moveTo>
                      <a:pt x="30" y="29"/>
                    </a:moveTo>
                    <a:lnTo>
                      <a:pt x="31" y="23"/>
                    </a:lnTo>
                    <a:lnTo>
                      <a:pt x="32" y="21"/>
                    </a:lnTo>
                    <a:lnTo>
                      <a:pt x="32" y="18"/>
                    </a:lnTo>
                    <a:lnTo>
                      <a:pt x="33" y="16"/>
                    </a:lnTo>
                    <a:lnTo>
                      <a:pt x="34" y="14"/>
                    </a:lnTo>
                    <a:lnTo>
                      <a:pt x="34" y="13"/>
                    </a:lnTo>
                    <a:lnTo>
                      <a:pt x="36" y="11"/>
                    </a:lnTo>
                    <a:lnTo>
                      <a:pt x="37" y="10"/>
                    </a:lnTo>
                    <a:lnTo>
                      <a:pt x="38" y="10"/>
                    </a:lnTo>
                    <a:lnTo>
                      <a:pt x="40" y="9"/>
                    </a:lnTo>
                    <a:lnTo>
                      <a:pt x="42" y="8"/>
                    </a:lnTo>
                    <a:lnTo>
                      <a:pt x="43" y="7"/>
                    </a:lnTo>
                    <a:lnTo>
                      <a:pt x="45" y="7"/>
                    </a:lnTo>
                    <a:lnTo>
                      <a:pt x="46" y="7"/>
                    </a:lnTo>
                    <a:lnTo>
                      <a:pt x="47" y="8"/>
                    </a:lnTo>
                    <a:lnTo>
                      <a:pt x="49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1"/>
                    </a:lnTo>
                    <a:lnTo>
                      <a:pt x="53" y="12"/>
                    </a:lnTo>
                    <a:lnTo>
                      <a:pt x="54" y="14"/>
                    </a:lnTo>
                    <a:lnTo>
                      <a:pt x="55" y="17"/>
                    </a:lnTo>
                    <a:lnTo>
                      <a:pt x="56" y="21"/>
                    </a:lnTo>
                    <a:lnTo>
                      <a:pt x="58" y="26"/>
                    </a:lnTo>
                    <a:lnTo>
                      <a:pt x="58" y="31"/>
                    </a:lnTo>
                    <a:lnTo>
                      <a:pt x="58" y="38"/>
                    </a:lnTo>
                    <a:lnTo>
                      <a:pt x="57" y="43"/>
                    </a:lnTo>
                    <a:lnTo>
                      <a:pt x="56" y="48"/>
                    </a:lnTo>
                    <a:lnTo>
                      <a:pt x="54" y="52"/>
                    </a:lnTo>
                    <a:lnTo>
                      <a:pt x="53" y="55"/>
                    </a:lnTo>
                    <a:lnTo>
                      <a:pt x="52" y="55"/>
                    </a:lnTo>
                    <a:lnTo>
                      <a:pt x="51" y="57"/>
                    </a:lnTo>
                    <a:lnTo>
                      <a:pt x="50" y="58"/>
                    </a:lnTo>
                    <a:lnTo>
                      <a:pt x="49" y="59"/>
                    </a:lnTo>
                    <a:lnTo>
                      <a:pt x="47" y="59"/>
                    </a:lnTo>
                    <a:lnTo>
                      <a:pt x="46" y="59"/>
                    </a:lnTo>
                    <a:lnTo>
                      <a:pt x="44" y="59"/>
                    </a:lnTo>
                    <a:lnTo>
                      <a:pt x="42" y="59"/>
                    </a:lnTo>
                    <a:lnTo>
                      <a:pt x="41" y="59"/>
                    </a:lnTo>
                    <a:lnTo>
                      <a:pt x="39" y="59"/>
                    </a:lnTo>
                    <a:lnTo>
                      <a:pt x="38" y="58"/>
                    </a:lnTo>
                    <a:lnTo>
                      <a:pt x="37" y="57"/>
                    </a:lnTo>
                    <a:lnTo>
                      <a:pt x="36" y="56"/>
                    </a:lnTo>
                    <a:lnTo>
                      <a:pt x="35" y="55"/>
                    </a:lnTo>
                    <a:lnTo>
                      <a:pt x="34" y="54"/>
                    </a:lnTo>
                    <a:lnTo>
                      <a:pt x="33" y="50"/>
                    </a:lnTo>
                    <a:lnTo>
                      <a:pt x="32" y="46"/>
                    </a:lnTo>
                    <a:lnTo>
                      <a:pt x="31" y="41"/>
                    </a:lnTo>
                    <a:lnTo>
                      <a:pt x="30" y="35"/>
                    </a:lnTo>
                    <a:lnTo>
                      <a:pt x="30" y="29"/>
                    </a:lnTo>
                    <a:close/>
                    <a:moveTo>
                      <a:pt x="72" y="122"/>
                    </a:moveTo>
                    <a:lnTo>
                      <a:pt x="72" y="124"/>
                    </a:lnTo>
                    <a:lnTo>
                      <a:pt x="72" y="127"/>
                    </a:lnTo>
                    <a:lnTo>
                      <a:pt x="71" y="129"/>
                    </a:lnTo>
                    <a:lnTo>
                      <a:pt x="70" y="131"/>
                    </a:lnTo>
                    <a:lnTo>
                      <a:pt x="70" y="133"/>
                    </a:lnTo>
                    <a:lnTo>
                      <a:pt x="69" y="135"/>
                    </a:lnTo>
                    <a:lnTo>
                      <a:pt x="67" y="137"/>
                    </a:lnTo>
                    <a:lnTo>
                      <a:pt x="66" y="139"/>
                    </a:lnTo>
                    <a:lnTo>
                      <a:pt x="64" y="140"/>
                    </a:lnTo>
                    <a:lnTo>
                      <a:pt x="62" y="142"/>
                    </a:lnTo>
                    <a:lnTo>
                      <a:pt x="61" y="143"/>
                    </a:lnTo>
                    <a:lnTo>
                      <a:pt x="59" y="143"/>
                    </a:lnTo>
                    <a:lnTo>
                      <a:pt x="57" y="144"/>
                    </a:lnTo>
                    <a:lnTo>
                      <a:pt x="54" y="146"/>
                    </a:lnTo>
                    <a:lnTo>
                      <a:pt x="52" y="146"/>
                    </a:lnTo>
                    <a:lnTo>
                      <a:pt x="50" y="147"/>
                    </a:lnTo>
                    <a:lnTo>
                      <a:pt x="47" y="147"/>
                    </a:lnTo>
                    <a:lnTo>
                      <a:pt x="43" y="147"/>
                    </a:lnTo>
                    <a:lnTo>
                      <a:pt x="41" y="146"/>
                    </a:lnTo>
                    <a:lnTo>
                      <a:pt x="38" y="146"/>
                    </a:lnTo>
                    <a:lnTo>
                      <a:pt x="35" y="145"/>
                    </a:lnTo>
                    <a:lnTo>
                      <a:pt x="32" y="144"/>
                    </a:lnTo>
                    <a:lnTo>
                      <a:pt x="30" y="143"/>
                    </a:lnTo>
                    <a:lnTo>
                      <a:pt x="28" y="142"/>
                    </a:lnTo>
                    <a:lnTo>
                      <a:pt x="26" y="140"/>
                    </a:lnTo>
                    <a:lnTo>
                      <a:pt x="25" y="139"/>
                    </a:lnTo>
                    <a:lnTo>
                      <a:pt x="23" y="137"/>
                    </a:lnTo>
                    <a:lnTo>
                      <a:pt x="21" y="135"/>
                    </a:lnTo>
                    <a:lnTo>
                      <a:pt x="21" y="133"/>
                    </a:lnTo>
                    <a:lnTo>
                      <a:pt x="20" y="131"/>
                    </a:lnTo>
                    <a:lnTo>
                      <a:pt x="19" y="128"/>
                    </a:lnTo>
                    <a:lnTo>
                      <a:pt x="18" y="126"/>
                    </a:lnTo>
                    <a:lnTo>
                      <a:pt x="18" y="123"/>
                    </a:lnTo>
                    <a:lnTo>
                      <a:pt x="18" y="121"/>
                    </a:lnTo>
                    <a:lnTo>
                      <a:pt x="18" y="119"/>
                    </a:lnTo>
                    <a:lnTo>
                      <a:pt x="18" y="118"/>
                    </a:lnTo>
                    <a:lnTo>
                      <a:pt x="19" y="116"/>
                    </a:lnTo>
                    <a:lnTo>
                      <a:pt x="19" y="115"/>
                    </a:lnTo>
                    <a:lnTo>
                      <a:pt x="20" y="112"/>
                    </a:lnTo>
                    <a:lnTo>
                      <a:pt x="21" y="111"/>
                    </a:lnTo>
                    <a:lnTo>
                      <a:pt x="21" y="110"/>
                    </a:lnTo>
                    <a:lnTo>
                      <a:pt x="22" y="109"/>
                    </a:lnTo>
                    <a:lnTo>
                      <a:pt x="23" y="107"/>
                    </a:lnTo>
                    <a:lnTo>
                      <a:pt x="25" y="107"/>
                    </a:lnTo>
                    <a:lnTo>
                      <a:pt x="26" y="106"/>
                    </a:lnTo>
                    <a:lnTo>
                      <a:pt x="29" y="105"/>
                    </a:lnTo>
                    <a:lnTo>
                      <a:pt x="33" y="104"/>
                    </a:lnTo>
                    <a:lnTo>
                      <a:pt x="37" y="103"/>
                    </a:lnTo>
                    <a:lnTo>
                      <a:pt x="42" y="103"/>
                    </a:lnTo>
                    <a:lnTo>
                      <a:pt x="46" y="103"/>
                    </a:lnTo>
                    <a:lnTo>
                      <a:pt x="49" y="103"/>
                    </a:lnTo>
                    <a:lnTo>
                      <a:pt x="52" y="104"/>
                    </a:lnTo>
                    <a:lnTo>
                      <a:pt x="55" y="104"/>
                    </a:lnTo>
                    <a:lnTo>
                      <a:pt x="58" y="105"/>
                    </a:lnTo>
                    <a:lnTo>
                      <a:pt x="61" y="106"/>
                    </a:lnTo>
                    <a:lnTo>
                      <a:pt x="63" y="107"/>
                    </a:lnTo>
                    <a:lnTo>
                      <a:pt x="65" y="108"/>
                    </a:lnTo>
                    <a:lnTo>
                      <a:pt x="67" y="109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1" y="115"/>
                    </a:lnTo>
                    <a:lnTo>
                      <a:pt x="71" y="117"/>
                    </a:lnTo>
                    <a:lnTo>
                      <a:pt x="72" y="119"/>
                    </a:lnTo>
                    <a:lnTo>
                      <a:pt x="72" y="1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ṩļiḍê">
                <a:extLst>
                  <a:ext uri="{FF2B5EF4-FFF2-40B4-BE49-F238E27FC236}">
                    <a16:creationId xmlns:a16="http://schemas.microsoft.com/office/drawing/2014/main" id="{F8FA88F1-87DF-AF4A-96BB-53B91F262137}"/>
                  </a:ext>
                </a:extLst>
              </p:cNvPr>
              <p:cNvSpPr/>
              <p:nvPr/>
            </p:nvSpPr>
            <p:spPr bwMode="auto">
              <a:xfrm>
                <a:off x="10120313" y="4105276"/>
                <a:ext cx="155575" cy="242888"/>
              </a:xfrm>
              <a:custGeom>
                <a:avLst/>
                <a:gdLst>
                  <a:gd name="T0" fmla="*/ 96 w 98"/>
                  <a:gd name="T1" fmla="*/ 0 h 153"/>
                  <a:gd name="T2" fmla="*/ 93 w 98"/>
                  <a:gd name="T3" fmla="*/ 0 h 153"/>
                  <a:gd name="T4" fmla="*/ 91 w 98"/>
                  <a:gd name="T5" fmla="*/ 0 h 153"/>
                  <a:gd name="T6" fmla="*/ 89 w 98"/>
                  <a:gd name="T7" fmla="*/ 0 h 153"/>
                  <a:gd name="T8" fmla="*/ 87 w 98"/>
                  <a:gd name="T9" fmla="*/ 0 h 153"/>
                  <a:gd name="T10" fmla="*/ 85 w 98"/>
                  <a:gd name="T11" fmla="*/ 0 h 153"/>
                  <a:gd name="T12" fmla="*/ 83 w 98"/>
                  <a:gd name="T13" fmla="*/ 0 h 153"/>
                  <a:gd name="T14" fmla="*/ 81 w 98"/>
                  <a:gd name="T15" fmla="*/ 0 h 153"/>
                  <a:gd name="T16" fmla="*/ 76 w 98"/>
                  <a:gd name="T17" fmla="*/ 11 h 153"/>
                  <a:gd name="T18" fmla="*/ 72 w 98"/>
                  <a:gd name="T19" fmla="*/ 21 h 153"/>
                  <a:gd name="T20" fmla="*/ 68 w 98"/>
                  <a:gd name="T21" fmla="*/ 32 h 153"/>
                  <a:gd name="T22" fmla="*/ 64 w 98"/>
                  <a:gd name="T23" fmla="*/ 44 h 153"/>
                  <a:gd name="T24" fmla="*/ 56 w 98"/>
                  <a:gd name="T25" fmla="*/ 65 h 153"/>
                  <a:gd name="T26" fmla="*/ 55 w 98"/>
                  <a:gd name="T27" fmla="*/ 62 h 153"/>
                  <a:gd name="T28" fmla="*/ 53 w 98"/>
                  <a:gd name="T29" fmla="*/ 59 h 153"/>
                  <a:gd name="T30" fmla="*/ 52 w 98"/>
                  <a:gd name="T31" fmla="*/ 55 h 153"/>
                  <a:gd name="T32" fmla="*/ 50 w 98"/>
                  <a:gd name="T33" fmla="*/ 50 h 153"/>
                  <a:gd name="T34" fmla="*/ 47 w 98"/>
                  <a:gd name="T35" fmla="*/ 42 h 153"/>
                  <a:gd name="T36" fmla="*/ 44 w 98"/>
                  <a:gd name="T37" fmla="*/ 35 h 153"/>
                  <a:gd name="T38" fmla="*/ 42 w 98"/>
                  <a:gd name="T39" fmla="*/ 28 h 153"/>
                  <a:gd name="T40" fmla="*/ 39 w 98"/>
                  <a:gd name="T41" fmla="*/ 21 h 153"/>
                  <a:gd name="T42" fmla="*/ 37 w 98"/>
                  <a:gd name="T43" fmla="*/ 15 h 153"/>
                  <a:gd name="T44" fmla="*/ 35 w 98"/>
                  <a:gd name="T45" fmla="*/ 9 h 153"/>
                  <a:gd name="T46" fmla="*/ 33 w 98"/>
                  <a:gd name="T47" fmla="*/ 4 h 153"/>
                  <a:gd name="T48" fmla="*/ 32 w 98"/>
                  <a:gd name="T49" fmla="*/ 0 h 153"/>
                  <a:gd name="T50" fmla="*/ 28 w 98"/>
                  <a:gd name="T51" fmla="*/ 0 h 153"/>
                  <a:gd name="T52" fmla="*/ 24 w 98"/>
                  <a:gd name="T53" fmla="*/ 0 h 153"/>
                  <a:gd name="T54" fmla="*/ 20 w 98"/>
                  <a:gd name="T55" fmla="*/ 0 h 153"/>
                  <a:gd name="T56" fmla="*/ 16 w 98"/>
                  <a:gd name="T57" fmla="*/ 0 h 153"/>
                  <a:gd name="T58" fmla="*/ 12 w 98"/>
                  <a:gd name="T59" fmla="*/ 0 h 153"/>
                  <a:gd name="T60" fmla="*/ 8 w 98"/>
                  <a:gd name="T61" fmla="*/ 0 h 153"/>
                  <a:gd name="T62" fmla="*/ 4 w 98"/>
                  <a:gd name="T63" fmla="*/ 0 h 153"/>
                  <a:gd name="T64" fmla="*/ 0 w 98"/>
                  <a:gd name="T65" fmla="*/ 0 h 153"/>
                  <a:gd name="T66" fmla="*/ 43 w 98"/>
                  <a:gd name="T67" fmla="*/ 100 h 153"/>
                  <a:gd name="T68" fmla="*/ 16 w 98"/>
                  <a:gd name="T69" fmla="*/ 153 h 153"/>
                  <a:gd name="T70" fmla="*/ 20 w 98"/>
                  <a:gd name="T71" fmla="*/ 153 h 153"/>
                  <a:gd name="T72" fmla="*/ 24 w 98"/>
                  <a:gd name="T73" fmla="*/ 153 h 153"/>
                  <a:gd name="T74" fmla="*/ 28 w 98"/>
                  <a:gd name="T75" fmla="*/ 153 h 153"/>
                  <a:gd name="T76" fmla="*/ 33 w 98"/>
                  <a:gd name="T77" fmla="*/ 153 h 153"/>
                  <a:gd name="T78" fmla="*/ 37 w 98"/>
                  <a:gd name="T79" fmla="*/ 141 h 153"/>
                  <a:gd name="T80" fmla="*/ 42 w 98"/>
                  <a:gd name="T81" fmla="*/ 130 h 153"/>
                  <a:gd name="T82" fmla="*/ 46 w 98"/>
                  <a:gd name="T83" fmla="*/ 118 h 153"/>
                  <a:gd name="T84" fmla="*/ 52 w 98"/>
                  <a:gd name="T85" fmla="*/ 105 h 153"/>
                  <a:gd name="T86" fmla="*/ 57 w 98"/>
                  <a:gd name="T87" fmla="*/ 92 h 153"/>
                  <a:gd name="T88" fmla="*/ 64 w 98"/>
                  <a:gd name="T89" fmla="*/ 77 h 153"/>
                  <a:gd name="T90" fmla="*/ 70 w 98"/>
                  <a:gd name="T91" fmla="*/ 63 h 153"/>
                  <a:gd name="T92" fmla="*/ 76 w 98"/>
                  <a:gd name="T93" fmla="*/ 48 h 153"/>
                  <a:gd name="T94" fmla="*/ 98 w 98"/>
                  <a:gd name="T95" fmla="*/ 0 h 153"/>
                  <a:gd name="T96" fmla="*/ 96 w 98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8" h="153">
                    <a:moveTo>
                      <a:pt x="96" y="0"/>
                    </a:moveTo>
                    <a:lnTo>
                      <a:pt x="93" y="0"/>
                    </a:lnTo>
                    <a:lnTo>
                      <a:pt x="91" y="0"/>
                    </a:lnTo>
                    <a:lnTo>
                      <a:pt x="89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3" y="0"/>
                    </a:lnTo>
                    <a:lnTo>
                      <a:pt x="81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50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2" y="28"/>
                    </a:lnTo>
                    <a:lnTo>
                      <a:pt x="39" y="21"/>
                    </a:lnTo>
                    <a:lnTo>
                      <a:pt x="37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3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2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4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8" y="0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0079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: 圆角 304">
            <a:extLst>
              <a:ext uri="{FF2B5EF4-FFF2-40B4-BE49-F238E27FC236}">
                <a16:creationId xmlns:a16="http://schemas.microsoft.com/office/drawing/2014/main" id="{269652E7-E7F0-8D45-87A1-A01D39731512}"/>
              </a:ext>
            </a:extLst>
          </p:cNvPr>
          <p:cNvSpPr/>
          <p:nvPr/>
        </p:nvSpPr>
        <p:spPr>
          <a:xfrm>
            <a:off x="608112" y="1484784"/>
            <a:ext cx="5400599" cy="500057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3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12879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创新点  </a:t>
            </a:r>
          </a:p>
        </p:txBody>
      </p:sp>
      <p:pic>
        <p:nvPicPr>
          <p:cNvPr id="5" name="图形 4" descr="LightBulbAndGear">
            <a:extLst>
              <a:ext uri="{FF2B5EF4-FFF2-40B4-BE49-F238E27FC236}">
                <a16:creationId xmlns:a16="http://schemas.microsoft.com/office/drawing/2014/main" id="{7ADE7116-D1F2-3346-8F57-A124B0C95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536" y="237866"/>
            <a:ext cx="648000" cy="648000"/>
          </a:xfrm>
          <a:prstGeom prst="rect">
            <a:avLst/>
          </a:prstGeom>
        </p:spPr>
      </p:pic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F33CF767-B9EB-8B4A-8EA4-2B5AC03F25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1001256"/>
              </p:ext>
            </p:extLst>
          </p:nvPr>
        </p:nvGraphicFramePr>
        <p:xfrm>
          <a:off x="-183977" y="1484784"/>
          <a:ext cx="6856041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19A6D4D-7BE8-5048-878C-9C02A9B1E13E}"/>
              </a:ext>
            </a:extLst>
          </p:cNvPr>
          <p:cNvSpPr txBox="1"/>
          <p:nvPr/>
        </p:nvSpPr>
        <p:spPr>
          <a:xfrm>
            <a:off x="7176120" y="1609439"/>
            <a:ext cx="5184576" cy="471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900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模型上</a:t>
            </a:r>
            <a:r>
              <a:rPr kumimoji="1" lang="zh-CN" altLang="en-US" sz="2900" b="1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kumimoji="1" lang="zh-CN" altLang="en-US" sz="2900" dirty="0">
                <a:latin typeface="Kaiti SC" panose="02010600040101010101" pitchFamily="2" charset="-122"/>
                <a:ea typeface="Kaiti SC" panose="02010600040101010101" pitchFamily="2" charset="-122"/>
              </a:rPr>
              <a:t>引入时变参数</a:t>
            </a:r>
            <a:endParaRPr kumimoji="1" lang="en-US" altLang="zh-CN" sz="29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9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900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理论上</a:t>
            </a:r>
            <a:r>
              <a:rPr kumimoji="1" lang="zh-CN" altLang="en-US" sz="2900" b="1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kumimoji="1" lang="en-US" altLang="zh-CN" sz="2900" dirty="0">
                <a:latin typeface="Kaiti SC" panose="02010600040101010101" pitchFamily="2" charset="-122"/>
                <a:ea typeface="Kaiti SC" panose="02010600040101010101" pitchFamily="2" charset="-122"/>
              </a:rPr>
              <a:t>①</a:t>
            </a:r>
            <a:r>
              <a:rPr kumimoji="1" lang="zh-CN" altLang="en-US" sz="2900" dirty="0">
                <a:latin typeface="Kaiti SC" panose="02010600040101010101" pitchFamily="2" charset="-122"/>
                <a:ea typeface="Kaiti SC" panose="02010600040101010101" pitchFamily="2" charset="-122"/>
              </a:rPr>
              <a:t>收敛性证明；</a:t>
            </a:r>
            <a:endParaRPr kumimoji="1" lang="en-US" altLang="zh-CN" sz="29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9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</a:t>
            </a:r>
            <a:r>
              <a:rPr kumimoji="1" lang="en-US" altLang="zh-CN" sz="2900" dirty="0">
                <a:latin typeface="Kaiti SC" panose="02010600040101010101" pitchFamily="2" charset="-122"/>
                <a:ea typeface="Kaiti SC" panose="02010600040101010101" pitchFamily="2" charset="-122"/>
              </a:rPr>
              <a:t>②</a:t>
            </a:r>
            <a:r>
              <a:rPr kumimoji="1" lang="zh-CN" altLang="en-US" sz="2900" dirty="0">
                <a:latin typeface="Kaiti SC" panose="02010600040101010101" pitchFamily="2" charset="-122"/>
                <a:ea typeface="Kaiti SC" panose="02010600040101010101" pitchFamily="2" charset="-122"/>
              </a:rPr>
              <a:t>鲁棒性证明</a:t>
            </a:r>
            <a:endParaRPr kumimoji="1" lang="en-US" altLang="zh-CN" sz="29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9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900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应用上</a:t>
            </a:r>
            <a:r>
              <a:rPr kumimoji="1" lang="zh-CN" altLang="en-US" sz="2900" b="1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kumimoji="1" lang="en-US" altLang="zh-CN" sz="2900" dirty="0">
                <a:latin typeface="Kaiti SC" panose="02010600040101010101" pitchFamily="2" charset="-122"/>
                <a:ea typeface="Kaiti SC" panose="02010600040101010101" pitchFamily="2" charset="-122"/>
              </a:rPr>
              <a:t>①</a:t>
            </a:r>
            <a:r>
              <a:rPr kumimoji="1" lang="zh-CN" altLang="en-US" sz="2900" dirty="0">
                <a:latin typeface="Kaiti SC" panose="02010600040101010101" pitchFamily="2" charset="-122"/>
                <a:ea typeface="Kaiti SC" panose="02010600040101010101" pitchFamily="2" charset="-122"/>
              </a:rPr>
              <a:t>风险投资；</a:t>
            </a:r>
            <a:endParaRPr kumimoji="1" lang="en-US" altLang="zh-CN" sz="29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9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</a:t>
            </a:r>
            <a:r>
              <a:rPr kumimoji="1" lang="en-US" altLang="zh-CN" sz="2900" dirty="0">
                <a:latin typeface="Kaiti SC" panose="02010600040101010101" pitchFamily="2" charset="-122"/>
                <a:ea typeface="Kaiti SC" panose="02010600040101010101" pitchFamily="2" charset="-122"/>
              </a:rPr>
              <a:t>②</a:t>
            </a:r>
            <a:r>
              <a:rPr kumimoji="1" lang="zh-CN" altLang="en-US" sz="2900" dirty="0">
                <a:latin typeface="Kaiti SC" panose="02010600040101010101" pitchFamily="2" charset="-122"/>
                <a:ea typeface="Kaiti SC" panose="02010600040101010101" pitchFamily="2" charset="-122"/>
              </a:rPr>
              <a:t>机械臂路径规划</a:t>
            </a:r>
            <a:endParaRPr kumimoji="1" lang="en-US" altLang="zh-CN" sz="29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16" name="图形 15" descr="ConstructionWorker">
            <a:extLst>
              <a:ext uri="{FF2B5EF4-FFF2-40B4-BE49-F238E27FC236}">
                <a16:creationId xmlns:a16="http://schemas.microsoft.com/office/drawing/2014/main" id="{18C1C8D5-0A1E-8A42-911E-D5F5D61FA8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43329" y="5085184"/>
            <a:ext cx="576000" cy="576000"/>
          </a:xfrm>
          <a:prstGeom prst="rect">
            <a:avLst/>
          </a:prstGeom>
        </p:spPr>
      </p:pic>
      <p:pic>
        <p:nvPicPr>
          <p:cNvPr id="19" name="图形 18" descr="Professor">
            <a:extLst>
              <a:ext uri="{FF2B5EF4-FFF2-40B4-BE49-F238E27FC236}">
                <a16:creationId xmlns:a16="http://schemas.microsoft.com/office/drawing/2014/main" id="{B2665486-BB5F-0647-A837-8EED55A85A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71724" y="3069024"/>
            <a:ext cx="576000" cy="576000"/>
          </a:xfrm>
          <a:prstGeom prst="rect">
            <a:avLst/>
          </a:prstGeom>
        </p:spPr>
      </p:pic>
      <p:pic>
        <p:nvPicPr>
          <p:cNvPr id="21" name="图形 20" descr="Programmer">
            <a:extLst>
              <a:ext uri="{FF2B5EF4-FFF2-40B4-BE49-F238E27FC236}">
                <a16:creationId xmlns:a16="http://schemas.microsoft.com/office/drawing/2014/main" id="{5E5764C5-CADA-7D4B-AE20-FCE86CB215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43329" y="1694093"/>
            <a:ext cx="576000" cy="576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E8D5F11-9597-D547-A59B-2B10404ECBFF}"/>
              </a:ext>
            </a:extLst>
          </p:cNvPr>
          <p:cNvSpPr/>
          <p:nvPr/>
        </p:nvSpPr>
        <p:spPr>
          <a:xfrm>
            <a:off x="2858411" y="6449547"/>
            <a:ext cx="900000" cy="396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254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A2A065-525A-B448-B0E4-5287AA171302}"/>
              </a:ext>
            </a:extLst>
          </p:cNvPr>
          <p:cNvSpPr/>
          <p:nvPr/>
        </p:nvSpPr>
        <p:spPr>
          <a:xfrm>
            <a:off x="0" y="0"/>
            <a:ext cx="12192000" cy="1916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5A4070-DACA-B147-87B5-81033E0AF712}"/>
              </a:ext>
            </a:extLst>
          </p:cNvPr>
          <p:cNvSpPr/>
          <p:nvPr/>
        </p:nvSpPr>
        <p:spPr>
          <a:xfrm>
            <a:off x="0" y="4941168"/>
            <a:ext cx="12192000" cy="1916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ABE2BA47-FCC7-514D-A097-32935D4A54BE}"/>
              </a:ext>
            </a:extLst>
          </p:cNvPr>
          <p:cNvSpPr txBox="1">
            <a:spLocks/>
          </p:cNvSpPr>
          <p:nvPr/>
        </p:nvSpPr>
        <p:spPr>
          <a:xfrm>
            <a:off x="2351584" y="2971800"/>
            <a:ext cx="7056784" cy="9390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50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ART</a:t>
            </a:r>
            <a:r>
              <a:rPr lang="zh-CN" altLang="en-US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4.</a:t>
            </a:r>
            <a:r>
              <a:rPr lang="zh-CN" altLang="en-US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6400" b="1" spc="3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主要内容</a:t>
            </a:r>
            <a:endParaRPr lang="zh-CN" altLang="en-US" sz="6400" b="1" spc="300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9" name="图形 8" descr="BarChart_LTR">
            <a:extLst>
              <a:ext uri="{FF2B5EF4-FFF2-40B4-BE49-F238E27FC236}">
                <a16:creationId xmlns:a16="http://schemas.microsoft.com/office/drawing/2014/main" id="{F9B75919-CF20-D545-AC18-B12402F5D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1066" y="2996478"/>
            <a:ext cx="914400" cy="914400"/>
          </a:xfrm>
          <a:prstGeom prst="rect">
            <a:avLst/>
          </a:prstGeom>
        </p:spPr>
      </p:pic>
      <p:grpSp>
        <p:nvGrpSpPr>
          <p:cNvPr id="6" name="327a1eb5-e715-4fe4-ac4b-30338b59c7c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C56B49F-D4CC-B648-BD87-07F5BD6779A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9376" y="573991"/>
            <a:ext cx="3414439" cy="768849"/>
            <a:chOff x="1914526" y="2486026"/>
            <a:chExt cx="8361362" cy="1882775"/>
          </a:xfrm>
          <a:solidFill>
            <a:schemeClr val="bg1"/>
          </a:solidFill>
        </p:grpSpPr>
        <p:grpSp>
          <p:nvGrpSpPr>
            <p:cNvPr id="7" name="iṩļídê">
              <a:extLst>
                <a:ext uri="{FF2B5EF4-FFF2-40B4-BE49-F238E27FC236}">
                  <a16:creationId xmlns:a16="http://schemas.microsoft.com/office/drawing/2014/main" id="{6E884149-CBA0-8445-81D1-99DE8F4A6974}"/>
                </a:ext>
              </a:extLst>
            </p:cNvPr>
            <p:cNvGrpSpPr/>
            <p:nvPr/>
          </p:nvGrpSpPr>
          <p:grpSpPr>
            <a:xfrm>
              <a:off x="1914526" y="2486026"/>
              <a:ext cx="1882775" cy="1882775"/>
              <a:chOff x="1914526" y="2486026"/>
              <a:chExt cx="1882775" cy="1882775"/>
            </a:xfrm>
            <a:grpFill/>
          </p:grpSpPr>
          <p:sp>
            <p:nvSpPr>
              <p:cNvPr id="57" name="îśľîḋê">
                <a:extLst>
                  <a:ext uri="{FF2B5EF4-FFF2-40B4-BE49-F238E27FC236}">
                    <a16:creationId xmlns:a16="http://schemas.microsoft.com/office/drawing/2014/main" id="{4B9A7CD9-C2AD-034C-BCAA-62EEDD39D600}"/>
                  </a:ext>
                </a:extLst>
              </p:cNvPr>
              <p:cNvSpPr/>
              <p:nvPr/>
            </p:nvSpPr>
            <p:spPr bwMode="auto">
              <a:xfrm>
                <a:off x="2457451" y="3409951"/>
                <a:ext cx="795338" cy="371475"/>
              </a:xfrm>
              <a:custGeom>
                <a:avLst/>
                <a:gdLst>
                  <a:gd name="T0" fmla="*/ 294 w 501"/>
                  <a:gd name="T1" fmla="*/ 65 h 234"/>
                  <a:gd name="T2" fmla="*/ 213 w 501"/>
                  <a:gd name="T3" fmla="*/ 129 h 234"/>
                  <a:gd name="T4" fmla="*/ 224 w 501"/>
                  <a:gd name="T5" fmla="*/ 52 h 234"/>
                  <a:gd name="T6" fmla="*/ 203 w 501"/>
                  <a:gd name="T7" fmla="*/ 53 h 234"/>
                  <a:gd name="T8" fmla="*/ 177 w 501"/>
                  <a:gd name="T9" fmla="*/ 30 h 234"/>
                  <a:gd name="T10" fmla="*/ 204 w 501"/>
                  <a:gd name="T11" fmla="*/ 20 h 234"/>
                  <a:gd name="T12" fmla="*/ 180 w 501"/>
                  <a:gd name="T13" fmla="*/ 16 h 234"/>
                  <a:gd name="T14" fmla="*/ 162 w 501"/>
                  <a:gd name="T15" fmla="*/ 54 h 234"/>
                  <a:gd name="T16" fmla="*/ 162 w 501"/>
                  <a:gd name="T17" fmla="*/ 45 h 234"/>
                  <a:gd name="T18" fmla="*/ 175 w 501"/>
                  <a:gd name="T19" fmla="*/ 76 h 234"/>
                  <a:gd name="T20" fmla="*/ 134 w 501"/>
                  <a:gd name="T21" fmla="*/ 128 h 234"/>
                  <a:gd name="T22" fmla="*/ 97 w 501"/>
                  <a:gd name="T23" fmla="*/ 50 h 234"/>
                  <a:gd name="T24" fmla="*/ 30 w 501"/>
                  <a:gd name="T25" fmla="*/ 79 h 234"/>
                  <a:gd name="T26" fmla="*/ 42 w 501"/>
                  <a:gd name="T27" fmla="*/ 39 h 234"/>
                  <a:gd name="T28" fmla="*/ 50 w 501"/>
                  <a:gd name="T29" fmla="*/ 59 h 234"/>
                  <a:gd name="T30" fmla="*/ 34 w 501"/>
                  <a:gd name="T31" fmla="*/ 50 h 234"/>
                  <a:gd name="T32" fmla="*/ 86 w 501"/>
                  <a:gd name="T33" fmla="*/ 69 h 234"/>
                  <a:gd name="T34" fmla="*/ 96 w 501"/>
                  <a:gd name="T35" fmla="*/ 71 h 234"/>
                  <a:gd name="T36" fmla="*/ 166 w 501"/>
                  <a:gd name="T37" fmla="*/ 126 h 234"/>
                  <a:gd name="T38" fmla="*/ 112 w 501"/>
                  <a:gd name="T39" fmla="*/ 25 h 234"/>
                  <a:gd name="T40" fmla="*/ 118 w 501"/>
                  <a:gd name="T41" fmla="*/ 48 h 234"/>
                  <a:gd name="T42" fmla="*/ 106 w 501"/>
                  <a:gd name="T43" fmla="*/ 30 h 234"/>
                  <a:gd name="T44" fmla="*/ 138 w 501"/>
                  <a:gd name="T45" fmla="*/ 57 h 234"/>
                  <a:gd name="T46" fmla="*/ 96 w 501"/>
                  <a:gd name="T47" fmla="*/ 94 h 234"/>
                  <a:gd name="T48" fmla="*/ 96 w 501"/>
                  <a:gd name="T49" fmla="*/ 122 h 234"/>
                  <a:gd name="T50" fmla="*/ 59 w 501"/>
                  <a:gd name="T51" fmla="*/ 69 h 234"/>
                  <a:gd name="T52" fmla="*/ 59 w 501"/>
                  <a:gd name="T53" fmla="*/ 82 h 234"/>
                  <a:gd name="T54" fmla="*/ 13 w 501"/>
                  <a:gd name="T55" fmla="*/ 66 h 234"/>
                  <a:gd name="T56" fmla="*/ 28 w 501"/>
                  <a:gd name="T57" fmla="*/ 83 h 234"/>
                  <a:gd name="T58" fmla="*/ 19 w 501"/>
                  <a:gd name="T59" fmla="*/ 176 h 234"/>
                  <a:gd name="T60" fmla="*/ 5 w 501"/>
                  <a:gd name="T61" fmla="*/ 221 h 234"/>
                  <a:gd name="T62" fmla="*/ 288 w 501"/>
                  <a:gd name="T63" fmla="*/ 127 h 234"/>
                  <a:gd name="T64" fmla="*/ 277 w 501"/>
                  <a:gd name="T65" fmla="*/ 54 h 234"/>
                  <a:gd name="T66" fmla="*/ 322 w 501"/>
                  <a:gd name="T67" fmla="*/ 233 h 234"/>
                  <a:gd name="T68" fmla="*/ 326 w 501"/>
                  <a:gd name="T69" fmla="*/ 30 h 234"/>
                  <a:gd name="T70" fmla="*/ 298 w 501"/>
                  <a:gd name="T71" fmla="*/ 17 h 234"/>
                  <a:gd name="T72" fmla="*/ 323 w 501"/>
                  <a:gd name="T73" fmla="*/ 18 h 234"/>
                  <a:gd name="T74" fmla="*/ 338 w 501"/>
                  <a:gd name="T75" fmla="*/ 58 h 234"/>
                  <a:gd name="T76" fmla="*/ 339 w 501"/>
                  <a:gd name="T77" fmla="*/ 43 h 234"/>
                  <a:gd name="T78" fmla="*/ 375 w 501"/>
                  <a:gd name="T79" fmla="*/ 83 h 234"/>
                  <a:gd name="T80" fmla="*/ 364 w 501"/>
                  <a:gd name="T81" fmla="*/ 126 h 234"/>
                  <a:gd name="T82" fmla="*/ 377 w 501"/>
                  <a:gd name="T83" fmla="*/ 50 h 234"/>
                  <a:gd name="T84" fmla="*/ 377 w 501"/>
                  <a:gd name="T85" fmla="*/ 50 h 234"/>
                  <a:gd name="T86" fmla="*/ 447 w 501"/>
                  <a:gd name="T87" fmla="*/ 63 h 234"/>
                  <a:gd name="T88" fmla="*/ 452 w 501"/>
                  <a:gd name="T89" fmla="*/ 58 h 234"/>
                  <a:gd name="T90" fmla="*/ 469 w 501"/>
                  <a:gd name="T91" fmla="*/ 52 h 234"/>
                  <a:gd name="T92" fmla="*/ 414 w 501"/>
                  <a:gd name="T93" fmla="*/ 73 h 234"/>
                  <a:gd name="T94" fmla="*/ 407 w 501"/>
                  <a:gd name="T95" fmla="*/ 71 h 234"/>
                  <a:gd name="T96" fmla="*/ 338 w 501"/>
                  <a:gd name="T97" fmla="*/ 124 h 234"/>
                  <a:gd name="T98" fmla="*/ 390 w 501"/>
                  <a:gd name="T99" fmla="*/ 24 h 234"/>
                  <a:gd name="T100" fmla="*/ 382 w 501"/>
                  <a:gd name="T101" fmla="*/ 48 h 234"/>
                  <a:gd name="T102" fmla="*/ 397 w 501"/>
                  <a:gd name="T103" fmla="*/ 34 h 234"/>
                  <a:gd name="T104" fmla="*/ 362 w 501"/>
                  <a:gd name="T105" fmla="*/ 58 h 234"/>
                  <a:gd name="T106" fmla="*/ 447 w 501"/>
                  <a:gd name="T107" fmla="*/ 110 h 234"/>
                  <a:gd name="T108" fmla="*/ 405 w 501"/>
                  <a:gd name="T109" fmla="*/ 122 h 234"/>
                  <a:gd name="T110" fmla="*/ 443 w 501"/>
                  <a:gd name="T111" fmla="*/ 69 h 234"/>
                  <a:gd name="T112" fmla="*/ 442 w 501"/>
                  <a:gd name="T113" fmla="*/ 82 h 234"/>
                  <a:gd name="T114" fmla="*/ 488 w 501"/>
                  <a:gd name="T115" fmla="*/ 66 h 234"/>
                  <a:gd name="T116" fmla="*/ 473 w 501"/>
                  <a:gd name="T117" fmla="*/ 83 h 234"/>
                  <a:gd name="T118" fmla="*/ 483 w 501"/>
                  <a:gd name="T119" fmla="*/ 176 h 234"/>
                  <a:gd name="T120" fmla="*/ 496 w 501"/>
                  <a:gd name="T121" fmla="*/ 22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1" h="234">
                    <a:moveTo>
                      <a:pt x="250" y="76"/>
                    </a:moveTo>
                    <a:lnTo>
                      <a:pt x="294" y="76"/>
                    </a:lnTo>
                    <a:lnTo>
                      <a:pt x="294" y="103"/>
                    </a:lnTo>
                    <a:lnTo>
                      <a:pt x="250" y="103"/>
                    </a:lnTo>
                    <a:lnTo>
                      <a:pt x="207" y="103"/>
                    </a:lnTo>
                    <a:lnTo>
                      <a:pt x="207" y="76"/>
                    </a:lnTo>
                    <a:lnTo>
                      <a:pt x="250" y="76"/>
                    </a:lnTo>
                    <a:lnTo>
                      <a:pt x="250" y="76"/>
                    </a:lnTo>
                    <a:close/>
                    <a:moveTo>
                      <a:pt x="250" y="107"/>
                    </a:moveTo>
                    <a:lnTo>
                      <a:pt x="250" y="107"/>
                    </a:lnTo>
                    <a:lnTo>
                      <a:pt x="294" y="107"/>
                    </a:lnTo>
                    <a:lnTo>
                      <a:pt x="294" y="116"/>
                    </a:lnTo>
                    <a:lnTo>
                      <a:pt x="252" y="116"/>
                    </a:lnTo>
                    <a:lnTo>
                      <a:pt x="249" y="116"/>
                    </a:lnTo>
                    <a:lnTo>
                      <a:pt x="207" y="116"/>
                    </a:lnTo>
                    <a:lnTo>
                      <a:pt x="207" y="107"/>
                    </a:lnTo>
                    <a:lnTo>
                      <a:pt x="250" y="107"/>
                    </a:lnTo>
                    <a:lnTo>
                      <a:pt x="250" y="107"/>
                    </a:lnTo>
                    <a:close/>
                    <a:moveTo>
                      <a:pt x="247" y="65"/>
                    </a:moveTo>
                    <a:lnTo>
                      <a:pt x="254" y="65"/>
                    </a:lnTo>
                    <a:lnTo>
                      <a:pt x="294" y="65"/>
                    </a:lnTo>
                    <a:lnTo>
                      <a:pt x="294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07" y="74"/>
                    </a:lnTo>
                    <a:lnTo>
                      <a:pt x="207" y="65"/>
                    </a:lnTo>
                    <a:lnTo>
                      <a:pt x="247" y="65"/>
                    </a:lnTo>
                    <a:lnTo>
                      <a:pt x="247" y="65"/>
                    </a:lnTo>
                    <a:close/>
                    <a:moveTo>
                      <a:pt x="225" y="118"/>
                    </a:moveTo>
                    <a:lnTo>
                      <a:pt x="224" y="118"/>
                    </a:lnTo>
                    <a:lnTo>
                      <a:pt x="222" y="121"/>
                    </a:lnTo>
                    <a:lnTo>
                      <a:pt x="221" y="122"/>
                    </a:lnTo>
                    <a:lnTo>
                      <a:pt x="220" y="124"/>
                    </a:lnTo>
                    <a:lnTo>
                      <a:pt x="218" y="125"/>
                    </a:lnTo>
                    <a:lnTo>
                      <a:pt x="217" y="126"/>
                    </a:lnTo>
                    <a:lnTo>
                      <a:pt x="214" y="126"/>
                    </a:lnTo>
                    <a:lnTo>
                      <a:pt x="214" y="126"/>
                    </a:lnTo>
                    <a:lnTo>
                      <a:pt x="214" y="127"/>
                    </a:lnTo>
                    <a:lnTo>
                      <a:pt x="214" y="128"/>
                    </a:lnTo>
                    <a:lnTo>
                      <a:pt x="213" y="129"/>
                    </a:lnTo>
                    <a:lnTo>
                      <a:pt x="213" y="130"/>
                    </a:lnTo>
                    <a:lnTo>
                      <a:pt x="212" y="131"/>
                    </a:lnTo>
                    <a:lnTo>
                      <a:pt x="211" y="132"/>
                    </a:lnTo>
                    <a:lnTo>
                      <a:pt x="209" y="133"/>
                    </a:lnTo>
                    <a:lnTo>
                      <a:pt x="208" y="133"/>
                    </a:lnTo>
                    <a:lnTo>
                      <a:pt x="208" y="118"/>
                    </a:lnTo>
                    <a:lnTo>
                      <a:pt x="225" y="118"/>
                    </a:lnTo>
                    <a:lnTo>
                      <a:pt x="225" y="118"/>
                    </a:lnTo>
                    <a:close/>
                    <a:moveTo>
                      <a:pt x="207" y="62"/>
                    </a:moveTo>
                    <a:lnTo>
                      <a:pt x="209" y="62"/>
                    </a:lnTo>
                    <a:lnTo>
                      <a:pt x="212" y="62"/>
                    </a:lnTo>
                    <a:lnTo>
                      <a:pt x="216" y="62"/>
                    </a:lnTo>
                    <a:lnTo>
                      <a:pt x="219" y="61"/>
                    </a:lnTo>
                    <a:lnTo>
                      <a:pt x="221" y="59"/>
                    </a:lnTo>
                    <a:lnTo>
                      <a:pt x="222" y="58"/>
                    </a:lnTo>
                    <a:lnTo>
                      <a:pt x="222" y="58"/>
                    </a:lnTo>
                    <a:lnTo>
                      <a:pt x="223" y="56"/>
                    </a:lnTo>
                    <a:lnTo>
                      <a:pt x="224" y="54"/>
                    </a:lnTo>
                    <a:lnTo>
                      <a:pt x="224" y="54"/>
                    </a:lnTo>
                    <a:lnTo>
                      <a:pt x="224" y="53"/>
                    </a:lnTo>
                    <a:lnTo>
                      <a:pt x="224" y="52"/>
                    </a:lnTo>
                    <a:lnTo>
                      <a:pt x="222" y="49"/>
                    </a:lnTo>
                    <a:lnTo>
                      <a:pt x="220" y="46"/>
                    </a:lnTo>
                    <a:lnTo>
                      <a:pt x="218" y="45"/>
                    </a:lnTo>
                    <a:lnTo>
                      <a:pt x="217" y="45"/>
                    </a:lnTo>
                    <a:lnTo>
                      <a:pt x="215" y="45"/>
                    </a:lnTo>
                    <a:lnTo>
                      <a:pt x="214" y="46"/>
                    </a:lnTo>
                    <a:lnTo>
                      <a:pt x="211" y="49"/>
                    </a:lnTo>
                    <a:lnTo>
                      <a:pt x="209" y="52"/>
                    </a:lnTo>
                    <a:lnTo>
                      <a:pt x="208" y="53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62"/>
                    </a:lnTo>
                    <a:lnTo>
                      <a:pt x="207" y="62"/>
                    </a:lnTo>
                    <a:close/>
                    <a:moveTo>
                      <a:pt x="203" y="53"/>
                    </a:moveTo>
                    <a:lnTo>
                      <a:pt x="179" y="53"/>
                    </a:lnTo>
                    <a:lnTo>
                      <a:pt x="179" y="233"/>
                    </a:lnTo>
                    <a:lnTo>
                      <a:pt x="203" y="233"/>
                    </a:lnTo>
                    <a:lnTo>
                      <a:pt x="203" y="53"/>
                    </a:lnTo>
                    <a:lnTo>
                      <a:pt x="203" y="53"/>
                    </a:lnTo>
                    <a:close/>
                    <a:moveTo>
                      <a:pt x="206" y="30"/>
                    </a:moveTo>
                    <a:lnTo>
                      <a:pt x="206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48"/>
                    </a:lnTo>
                    <a:lnTo>
                      <a:pt x="207" y="49"/>
                    </a:lnTo>
                    <a:lnTo>
                      <a:pt x="207" y="50"/>
                    </a:lnTo>
                    <a:lnTo>
                      <a:pt x="206" y="50"/>
                    </a:lnTo>
                    <a:lnTo>
                      <a:pt x="206" y="50"/>
                    </a:lnTo>
                    <a:lnTo>
                      <a:pt x="177" y="50"/>
                    </a:lnTo>
                    <a:lnTo>
                      <a:pt x="176" y="50"/>
                    </a:lnTo>
                    <a:lnTo>
                      <a:pt x="175" y="50"/>
                    </a:lnTo>
                    <a:lnTo>
                      <a:pt x="175" y="49"/>
                    </a:lnTo>
                    <a:lnTo>
                      <a:pt x="175" y="48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6" y="30"/>
                    </a:lnTo>
                    <a:lnTo>
                      <a:pt x="177" y="30"/>
                    </a:lnTo>
                    <a:lnTo>
                      <a:pt x="206" y="30"/>
                    </a:lnTo>
                    <a:lnTo>
                      <a:pt x="206" y="30"/>
                    </a:lnTo>
                    <a:close/>
                    <a:moveTo>
                      <a:pt x="190" y="0"/>
                    </a:moveTo>
                    <a:lnTo>
                      <a:pt x="191" y="0"/>
                    </a:lnTo>
                    <a:lnTo>
                      <a:pt x="191" y="0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3" y="1"/>
                    </a:lnTo>
                    <a:lnTo>
                      <a:pt x="194" y="1"/>
                    </a:lnTo>
                    <a:lnTo>
                      <a:pt x="195" y="2"/>
                    </a:lnTo>
                    <a:lnTo>
                      <a:pt x="196" y="3"/>
                    </a:lnTo>
                    <a:lnTo>
                      <a:pt x="198" y="5"/>
                    </a:lnTo>
                    <a:lnTo>
                      <a:pt x="198" y="7"/>
                    </a:lnTo>
                    <a:lnTo>
                      <a:pt x="199" y="11"/>
                    </a:lnTo>
                    <a:lnTo>
                      <a:pt x="199" y="13"/>
                    </a:lnTo>
                    <a:lnTo>
                      <a:pt x="201" y="14"/>
                    </a:lnTo>
                    <a:lnTo>
                      <a:pt x="202" y="14"/>
                    </a:lnTo>
                    <a:lnTo>
                      <a:pt x="202" y="16"/>
                    </a:lnTo>
                    <a:lnTo>
                      <a:pt x="203" y="17"/>
                    </a:lnTo>
                    <a:lnTo>
                      <a:pt x="204" y="18"/>
                    </a:lnTo>
                    <a:lnTo>
                      <a:pt x="204" y="20"/>
                    </a:lnTo>
                    <a:lnTo>
                      <a:pt x="203" y="22"/>
                    </a:lnTo>
                    <a:lnTo>
                      <a:pt x="202" y="22"/>
                    </a:lnTo>
                    <a:lnTo>
                      <a:pt x="202" y="25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7"/>
                    </a:lnTo>
                    <a:lnTo>
                      <a:pt x="201" y="27"/>
                    </a:lnTo>
                    <a:lnTo>
                      <a:pt x="191" y="27"/>
                    </a:lnTo>
                    <a:lnTo>
                      <a:pt x="182" y="27"/>
                    </a:lnTo>
                    <a:lnTo>
                      <a:pt x="181" y="27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5"/>
                    </a:lnTo>
                    <a:lnTo>
                      <a:pt x="180" y="22"/>
                    </a:lnTo>
                    <a:lnTo>
                      <a:pt x="179" y="22"/>
                    </a:lnTo>
                    <a:lnTo>
                      <a:pt x="178" y="20"/>
                    </a:lnTo>
                    <a:lnTo>
                      <a:pt x="178" y="18"/>
                    </a:lnTo>
                    <a:lnTo>
                      <a:pt x="179" y="17"/>
                    </a:lnTo>
                    <a:lnTo>
                      <a:pt x="180" y="16"/>
                    </a:lnTo>
                    <a:lnTo>
                      <a:pt x="181" y="14"/>
                    </a:lnTo>
                    <a:lnTo>
                      <a:pt x="182" y="14"/>
                    </a:lnTo>
                    <a:lnTo>
                      <a:pt x="183" y="13"/>
                    </a:lnTo>
                    <a:lnTo>
                      <a:pt x="183" y="11"/>
                    </a:lnTo>
                    <a:lnTo>
                      <a:pt x="184" y="7"/>
                    </a:lnTo>
                    <a:lnTo>
                      <a:pt x="186" y="5"/>
                    </a:lnTo>
                    <a:lnTo>
                      <a:pt x="186" y="3"/>
                    </a:lnTo>
                    <a:lnTo>
                      <a:pt x="187" y="2"/>
                    </a:lnTo>
                    <a:lnTo>
                      <a:pt x="188" y="1"/>
                    </a:lnTo>
                    <a:lnTo>
                      <a:pt x="190" y="1"/>
                    </a:lnTo>
                    <a:lnTo>
                      <a:pt x="190" y="0"/>
                    </a:lnTo>
                    <a:lnTo>
                      <a:pt x="190" y="0"/>
                    </a:lnTo>
                    <a:close/>
                    <a:moveTo>
                      <a:pt x="174" y="52"/>
                    </a:moveTo>
                    <a:lnTo>
                      <a:pt x="174" y="62"/>
                    </a:lnTo>
                    <a:lnTo>
                      <a:pt x="168" y="62"/>
                    </a:lnTo>
                    <a:lnTo>
                      <a:pt x="166" y="62"/>
                    </a:lnTo>
                    <a:lnTo>
                      <a:pt x="166" y="61"/>
                    </a:lnTo>
                    <a:lnTo>
                      <a:pt x="164" y="59"/>
                    </a:lnTo>
                    <a:lnTo>
                      <a:pt x="163" y="58"/>
                    </a:lnTo>
                    <a:lnTo>
                      <a:pt x="162" y="55"/>
                    </a:lnTo>
                    <a:lnTo>
                      <a:pt x="162" y="54"/>
                    </a:lnTo>
                    <a:lnTo>
                      <a:pt x="161" y="53"/>
                    </a:lnTo>
                    <a:lnTo>
                      <a:pt x="159" y="51"/>
                    </a:lnTo>
                    <a:lnTo>
                      <a:pt x="158" y="50"/>
                    </a:lnTo>
                    <a:lnTo>
                      <a:pt x="156" y="47"/>
                    </a:lnTo>
                    <a:lnTo>
                      <a:pt x="156" y="46"/>
                    </a:lnTo>
                    <a:lnTo>
                      <a:pt x="156" y="46"/>
                    </a:lnTo>
                    <a:lnTo>
                      <a:pt x="156" y="45"/>
                    </a:lnTo>
                    <a:lnTo>
                      <a:pt x="157" y="44"/>
                    </a:lnTo>
                    <a:lnTo>
                      <a:pt x="158" y="42"/>
                    </a:lnTo>
                    <a:lnTo>
                      <a:pt x="159" y="42"/>
                    </a:lnTo>
                    <a:lnTo>
                      <a:pt x="160" y="42"/>
                    </a:lnTo>
                    <a:lnTo>
                      <a:pt x="161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3"/>
                    </a:lnTo>
                    <a:lnTo>
                      <a:pt x="161" y="44"/>
                    </a:lnTo>
                    <a:lnTo>
                      <a:pt x="162" y="45"/>
                    </a:lnTo>
                    <a:lnTo>
                      <a:pt x="162" y="46"/>
                    </a:lnTo>
                    <a:lnTo>
                      <a:pt x="163" y="46"/>
                    </a:lnTo>
                    <a:lnTo>
                      <a:pt x="164" y="46"/>
                    </a:lnTo>
                    <a:lnTo>
                      <a:pt x="166" y="47"/>
                    </a:lnTo>
                    <a:lnTo>
                      <a:pt x="169" y="48"/>
                    </a:lnTo>
                    <a:lnTo>
                      <a:pt x="170" y="50"/>
                    </a:lnTo>
                    <a:lnTo>
                      <a:pt x="171" y="51"/>
                    </a:lnTo>
                    <a:lnTo>
                      <a:pt x="173" y="52"/>
                    </a:lnTo>
                    <a:lnTo>
                      <a:pt x="174" y="52"/>
                    </a:lnTo>
                    <a:lnTo>
                      <a:pt x="174" y="52"/>
                    </a:lnTo>
                    <a:close/>
                    <a:moveTo>
                      <a:pt x="175" y="65"/>
                    </a:moveTo>
                    <a:lnTo>
                      <a:pt x="168" y="65"/>
                    </a:lnTo>
                    <a:lnTo>
                      <a:pt x="168" y="74"/>
                    </a:lnTo>
                    <a:lnTo>
                      <a:pt x="175" y="74"/>
                    </a:lnTo>
                    <a:lnTo>
                      <a:pt x="175" y="65"/>
                    </a:lnTo>
                    <a:lnTo>
                      <a:pt x="175" y="65"/>
                    </a:lnTo>
                    <a:close/>
                    <a:moveTo>
                      <a:pt x="175" y="76"/>
                    </a:moveTo>
                    <a:lnTo>
                      <a:pt x="126" y="76"/>
                    </a:lnTo>
                    <a:lnTo>
                      <a:pt x="126" y="83"/>
                    </a:lnTo>
                    <a:lnTo>
                      <a:pt x="175" y="83"/>
                    </a:lnTo>
                    <a:lnTo>
                      <a:pt x="175" y="76"/>
                    </a:lnTo>
                    <a:lnTo>
                      <a:pt x="175" y="76"/>
                    </a:lnTo>
                    <a:close/>
                    <a:moveTo>
                      <a:pt x="175" y="86"/>
                    </a:moveTo>
                    <a:lnTo>
                      <a:pt x="126" y="86"/>
                    </a:lnTo>
                    <a:lnTo>
                      <a:pt x="126" y="107"/>
                    </a:lnTo>
                    <a:lnTo>
                      <a:pt x="175" y="107"/>
                    </a:lnTo>
                    <a:lnTo>
                      <a:pt x="175" y="86"/>
                    </a:lnTo>
                    <a:lnTo>
                      <a:pt x="175" y="86"/>
                    </a:lnTo>
                    <a:close/>
                    <a:moveTo>
                      <a:pt x="175" y="110"/>
                    </a:moveTo>
                    <a:lnTo>
                      <a:pt x="126" y="110"/>
                    </a:lnTo>
                    <a:lnTo>
                      <a:pt x="126" y="117"/>
                    </a:lnTo>
                    <a:lnTo>
                      <a:pt x="175" y="117"/>
                    </a:lnTo>
                    <a:lnTo>
                      <a:pt x="175" y="110"/>
                    </a:lnTo>
                    <a:lnTo>
                      <a:pt x="175" y="110"/>
                    </a:lnTo>
                    <a:close/>
                    <a:moveTo>
                      <a:pt x="140" y="121"/>
                    </a:moveTo>
                    <a:lnTo>
                      <a:pt x="141" y="121"/>
                    </a:lnTo>
                    <a:lnTo>
                      <a:pt x="140" y="122"/>
                    </a:lnTo>
                    <a:lnTo>
                      <a:pt x="139" y="122"/>
                    </a:lnTo>
                    <a:lnTo>
                      <a:pt x="138" y="124"/>
                    </a:lnTo>
                    <a:lnTo>
                      <a:pt x="137" y="126"/>
                    </a:lnTo>
                    <a:lnTo>
                      <a:pt x="135" y="126"/>
                    </a:lnTo>
                    <a:lnTo>
                      <a:pt x="134" y="128"/>
                    </a:lnTo>
                    <a:lnTo>
                      <a:pt x="132" y="128"/>
                    </a:lnTo>
                    <a:lnTo>
                      <a:pt x="130" y="129"/>
                    </a:lnTo>
                    <a:lnTo>
                      <a:pt x="130" y="130"/>
                    </a:lnTo>
                    <a:lnTo>
                      <a:pt x="129" y="132"/>
                    </a:lnTo>
                    <a:lnTo>
                      <a:pt x="128" y="134"/>
                    </a:lnTo>
                    <a:lnTo>
                      <a:pt x="127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21"/>
                    </a:lnTo>
                    <a:lnTo>
                      <a:pt x="140" y="121"/>
                    </a:lnTo>
                    <a:lnTo>
                      <a:pt x="140" y="121"/>
                    </a:lnTo>
                    <a:close/>
                    <a:moveTo>
                      <a:pt x="122" y="73"/>
                    </a:moveTo>
                    <a:lnTo>
                      <a:pt x="100" y="73"/>
                    </a:lnTo>
                    <a:lnTo>
                      <a:pt x="100" y="233"/>
                    </a:lnTo>
                    <a:lnTo>
                      <a:pt x="122" y="233"/>
                    </a:lnTo>
                    <a:lnTo>
                      <a:pt x="122" y="73"/>
                    </a:lnTo>
                    <a:lnTo>
                      <a:pt x="122" y="73"/>
                    </a:lnTo>
                    <a:close/>
                    <a:moveTo>
                      <a:pt x="124" y="50"/>
                    </a:moveTo>
                    <a:lnTo>
                      <a:pt x="98" y="50"/>
                    </a:lnTo>
                    <a:lnTo>
                      <a:pt x="97" y="50"/>
                    </a:lnTo>
                    <a:lnTo>
                      <a:pt x="97" y="50"/>
                    </a:lnTo>
                    <a:lnTo>
                      <a:pt x="96" y="51"/>
                    </a:lnTo>
                    <a:lnTo>
                      <a:pt x="96" y="51"/>
                    </a:lnTo>
                    <a:lnTo>
                      <a:pt x="96" y="67"/>
                    </a:lnTo>
                    <a:lnTo>
                      <a:pt x="96" y="68"/>
                    </a:lnTo>
                    <a:lnTo>
                      <a:pt x="97" y="68"/>
                    </a:lnTo>
                    <a:lnTo>
                      <a:pt x="97" y="68"/>
                    </a:lnTo>
                    <a:lnTo>
                      <a:pt x="98" y="69"/>
                    </a:lnTo>
                    <a:lnTo>
                      <a:pt x="124" y="69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7"/>
                    </a:lnTo>
                    <a:lnTo>
                      <a:pt x="125" y="51"/>
                    </a:lnTo>
                    <a:lnTo>
                      <a:pt x="125" y="51"/>
                    </a:lnTo>
                    <a:lnTo>
                      <a:pt x="125" y="50"/>
                    </a:lnTo>
                    <a:lnTo>
                      <a:pt x="125" y="50"/>
                    </a:lnTo>
                    <a:lnTo>
                      <a:pt x="124" y="50"/>
                    </a:lnTo>
                    <a:lnTo>
                      <a:pt x="124" y="50"/>
                    </a:lnTo>
                    <a:close/>
                    <a:moveTo>
                      <a:pt x="52" y="79"/>
                    </a:moveTo>
                    <a:lnTo>
                      <a:pt x="30" y="79"/>
                    </a:lnTo>
                    <a:lnTo>
                      <a:pt x="30" y="232"/>
                    </a:lnTo>
                    <a:lnTo>
                      <a:pt x="51" y="232"/>
                    </a:lnTo>
                    <a:lnTo>
                      <a:pt x="51" y="88"/>
                    </a:lnTo>
                    <a:lnTo>
                      <a:pt x="52" y="88"/>
                    </a:lnTo>
                    <a:lnTo>
                      <a:pt x="52" y="79"/>
                    </a:lnTo>
                    <a:lnTo>
                      <a:pt x="52" y="79"/>
                    </a:lnTo>
                    <a:close/>
                    <a:moveTo>
                      <a:pt x="54" y="63"/>
                    </a:moveTo>
                    <a:lnTo>
                      <a:pt x="30" y="63"/>
                    </a:lnTo>
                    <a:lnTo>
                      <a:pt x="29" y="63"/>
                    </a:lnTo>
                    <a:lnTo>
                      <a:pt x="29" y="64"/>
                    </a:lnTo>
                    <a:lnTo>
                      <a:pt x="29" y="76"/>
                    </a:lnTo>
                    <a:lnTo>
                      <a:pt x="29" y="77"/>
                    </a:lnTo>
                    <a:lnTo>
                      <a:pt x="30" y="78"/>
                    </a:lnTo>
                    <a:lnTo>
                      <a:pt x="54" y="78"/>
                    </a:lnTo>
                    <a:lnTo>
                      <a:pt x="54" y="77"/>
                    </a:lnTo>
                    <a:lnTo>
                      <a:pt x="54" y="76"/>
                    </a:lnTo>
                    <a:lnTo>
                      <a:pt x="54" y="64"/>
                    </a:lnTo>
                    <a:lnTo>
                      <a:pt x="54" y="63"/>
                    </a:lnTo>
                    <a:lnTo>
                      <a:pt x="54" y="63"/>
                    </a:lnTo>
                    <a:lnTo>
                      <a:pt x="54" y="63"/>
                    </a:lnTo>
                    <a:close/>
                    <a:moveTo>
                      <a:pt x="42" y="39"/>
                    </a:moveTo>
                    <a:lnTo>
                      <a:pt x="42" y="39"/>
                    </a:lnTo>
                    <a:lnTo>
                      <a:pt x="43" y="39"/>
                    </a:lnTo>
                    <a:lnTo>
                      <a:pt x="45" y="40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47" y="45"/>
                    </a:lnTo>
                    <a:lnTo>
                      <a:pt x="48" y="47"/>
                    </a:lnTo>
                    <a:lnTo>
                      <a:pt x="49" y="49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50" y="51"/>
                    </a:lnTo>
                    <a:lnTo>
                      <a:pt x="51" y="52"/>
                    </a:lnTo>
                    <a:lnTo>
                      <a:pt x="51" y="53"/>
                    </a:lnTo>
                    <a:lnTo>
                      <a:pt x="51" y="54"/>
                    </a:lnTo>
                    <a:lnTo>
                      <a:pt x="51" y="55"/>
                    </a:lnTo>
                    <a:lnTo>
                      <a:pt x="50" y="56"/>
                    </a:lnTo>
                    <a:lnTo>
                      <a:pt x="50" y="57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9"/>
                    </a:lnTo>
                    <a:lnTo>
                      <a:pt x="50" y="59"/>
                    </a:lnTo>
                    <a:lnTo>
                      <a:pt x="50" y="61"/>
                    </a:lnTo>
                    <a:lnTo>
                      <a:pt x="50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34" y="61"/>
                    </a:lnTo>
                    <a:lnTo>
                      <a:pt x="34" y="61"/>
                    </a:lnTo>
                    <a:lnTo>
                      <a:pt x="34" y="59"/>
                    </a:lnTo>
                    <a:lnTo>
                      <a:pt x="34" y="59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7"/>
                    </a:lnTo>
                    <a:lnTo>
                      <a:pt x="34" y="56"/>
                    </a:lnTo>
                    <a:lnTo>
                      <a:pt x="33" y="55"/>
                    </a:lnTo>
                    <a:lnTo>
                      <a:pt x="32" y="54"/>
                    </a:lnTo>
                    <a:lnTo>
                      <a:pt x="32" y="53"/>
                    </a:lnTo>
                    <a:lnTo>
                      <a:pt x="32" y="52"/>
                    </a:lnTo>
                    <a:lnTo>
                      <a:pt x="33" y="51"/>
                    </a:lnTo>
                    <a:lnTo>
                      <a:pt x="34" y="50"/>
                    </a:lnTo>
                    <a:lnTo>
                      <a:pt x="34" y="50"/>
                    </a:lnTo>
                    <a:lnTo>
                      <a:pt x="35" y="49"/>
                    </a:lnTo>
                    <a:lnTo>
                      <a:pt x="35" y="47"/>
                    </a:lnTo>
                    <a:lnTo>
                      <a:pt x="36" y="45"/>
                    </a:lnTo>
                    <a:lnTo>
                      <a:pt x="38" y="42"/>
                    </a:lnTo>
                    <a:lnTo>
                      <a:pt x="38" y="42"/>
                    </a:lnTo>
                    <a:lnTo>
                      <a:pt x="39" y="40"/>
                    </a:lnTo>
                    <a:lnTo>
                      <a:pt x="40" y="39"/>
                    </a:lnTo>
                    <a:lnTo>
                      <a:pt x="41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close/>
                    <a:moveTo>
                      <a:pt x="96" y="74"/>
                    </a:moveTo>
                    <a:lnTo>
                      <a:pt x="92" y="74"/>
                    </a:lnTo>
                    <a:lnTo>
                      <a:pt x="90" y="74"/>
                    </a:lnTo>
                    <a:lnTo>
                      <a:pt x="90" y="74"/>
                    </a:lnTo>
                    <a:lnTo>
                      <a:pt x="89" y="74"/>
                    </a:lnTo>
                    <a:lnTo>
                      <a:pt x="88" y="73"/>
                    </a:lnTo>
                    <a:lnTo>
                      <a:pt x="86" y="71"/>
                    </a:lnTo>
                    <a:lnTo>
                      <a:pt x="86" y="69"/>
                    </a:lnTo>
                    <a:lnTo>
                      <a:pt x="83" y="65"/>
                    </a:lnTo>
                    <a:lnTo>
                      <a:pt x="81" y="61"/>
                    </a:lnTo>
                    <a:lnTo>
                      <a:pt x="81" y="59"/>
                    </a:lnTo>
                    <a:lnTo>
                      <a:pt x="82" y="59"/>
                    </a:lnTo>
                    <a:lnTo>
                      <a:pt x="82" y="58"/>
                    </a:lnTo>
                    <a:lnTo>
                      <a:pt x="82" y="58"/>
                    </a:lnTo>
                    <a:lnTo>
                      <a:pt x="84" y="57"/>
                    </a:lnTo>
                    <a:lnTo>
                      <a:pt x="84" y="57"/>
                    </a:lnTo>
                    <a:lnTo>
                      <a:pt x="86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7" y="57"/>
                    </a:lnTo>
                    <a:lnTo>
                      <a:pt x="86" y="58"/>
                    </a:lnTo>
                    <a:lnTo>
                      <a:pt x="86" y="59"/>
                    </a:lnTo>
                    <a:lnTo>
                      <a:pt x="90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95" y="70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6" y="71"/>
                    </a:lnTo>
                    <a:lnTo>
                      <a:pt x="96" y="74"/>
                    </a:lnTo>
                    <a:lnTo>
                      <a:pt x="96" y="74"/>
                    </a:lnTo>
                    <a:close/>
                    <a:moveTo>
                      <a:pt x="96" y="76"/>
                    </a:moveTo>
                    <a:lnTo>
                      <a:pt x="91" y="76"/>
                    </a:lnTo>
                    <a:lnTo>
                      <a:pt x="91" y="83"/>
                    </a:lnTo>
                    <a:lnTo>
                      <a:pt x="96" y="83"/>
                    </a:lnTo>
                    <a:lnTo>
                      <a:pt x="96" y="76"/>
                    </a:lnTo>
                    <a:lnTo>
                      <a:pt x="96" y="76"/>
                    </a:lnTo>
                    <a:close/>
                    <a:moveTo>
                      <a:pt x="96" y="84"/>
                    </a:moveTo>
                    <a:lnTo>
                      <a:pt x="54" y="84"/>
                    </a:lnTo>
                    <a:lnTo>
                      <a:pt x="54" y="92"/>
                    </a:lnTo>
                    <a:lnTo>
                      <a:pt x="96" y="92"/>
                    </a:lnTo>
                    <a:lnTo>
                      <a:pt x="96" y="84"/>
                    </a:lnTo>
                    <a:lnTo>
                      <a:pt x="96" y="84"/>
                    </a:lnTo>
                    <a:close/>
                    <a:moveTo>
                      <a:pt x="162" y="121"/>
                    </a:moveTo>
                    <a:lnTo>
                      <a:pt x="161" y="121"/>
                    </a:lnTo>
                    <a:lnTo>
                      <a:pt x="162" y="122"/>
                    </a:lnTo>
                    <a:lnTo>
                      <a:pt x="162" y="122"/>
                    </a:lnTo>
                    <a:lnTo>
                      <a:pt x="163" y="124"/>
                    </a:lnTo>
                    <a:lnTo>
                      <a:pt x="164" y="126"/>
                    </a:lnTo>
                    <a:lnTo>
                      <a:pt x="166" y="126"/>
                    </a:lnTo>
                    <a:lnTo>
                      <a:pt x="167" y="128"/>
                    </a:lnTo>
                    <a:lnTo>
                      <a:pt x="169" y="128"/>
                    </a:lnTo>
                    <a:lnTo>
                      <a:pt x="170" y="129"/>
                    </a:lnTo>
                    <a:lnTo>
                      <a:pt x="171" y="130"/>
                    </a:lnTo>
                    <a:lnTo>
                      <a:pt x="172" y="132"/>
                    </a:lnTo>
                    <a:lnTo>
                      <a:pt x="173" y="134"/>
                    </a:lnTo>
                    <a:lnTo>
                      <a:pt x="174" y="134"/>
                    </a:lnTo>
                    <a:lnTo>
                      <a:pt x="174" y="134"/>
                    </a:lnTo>
                    <a:lnTo>
                      <a:pt x="175" y="134"/>
                    </a:lnTo>
                    <a:lnTo>
                      <a:pt x="175" y="134"/>
                    </a:lnTo>
                    <a:lnTo>
                      <a:pt x="175" y="121"/>
                    </a:lnTo>
                    <a:lnTo>
                      <a:pt x="162" y="121"/>
                    </a:lnTo>
                    <a:lnTo>
                      <a:pt x="162" y="121"/>
                    </a:lnTo>
                    <a:close/>
                    <a:moveTo>
                      <a:pt x="110" y="25"/>
                    </a:move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4"/>
                    </a:lnTo>
                    <a:lnTo>
                      <a:pt x="110" y="24"/>
                    </a:lnTo>
                    <a:lnTo>
                      <a:pt x="111" y="24"/>
                    </a:lnTo>
                    <a:lnTo>
                      <a:pt x="111" y="24"/>
                    </a:lnTo>
                    <a:lnTo>
                      <a:pt x="112" y="25"/>
                    </a:lnTo>
                    <a:lnTo>
                      <a:pt x="114" y="25"/>
                    </a:lnTo>
                    <a:lnTo>
                      <a:pt x="114" y="26"/>
                    </a:lnTo>
                    <a:lnTo>
                      <a:pt x="115" y="27"/>
                    </a:lnTo>
                    <a:lnTo>
                      <a:pt x="116" y="29"/>
                    </a:lnTo>
                    <a:lnTo>
                      <a:pt x="117" y="31"/>
                    </a:lnTo>
                    <a:lnTo>
                      <a:pt x="117" y="34"/>
                    </a:lnTo>
                    <a:lnTo>
                      <a:pt x="118" y="35"/>
                    </a:lnTo>
                    <a:lnTo>
                      <a:pt x="118" y="36"/>
                    </a:lnTo>
                    <a:lnTo>
                      <a:pt x="119" y="37"/>
                    </a:lnTo>
                    <a:lnTo>
                      <a:pt x="121" y="38"/>
                    </a:lnTo>
                    <a:lnTo>
                      <a:pt x="121" y="40"/>
                    </a:lnTo>
                    <a:lnTo>
                      <a:pt x="122" y="42"/>
                    </a:lnTo>
                    <a:lnTo>
                      <a:pt x="122" y="42"/>
                    </a:lnTo>
                    <a:lnTo>
                      <a:pt x="122" y="44"/>
                    </a:lnTo>
                    <a:lnTo>
                      <a:pt x="121" y="45"/>
                    </a:lnTo>
                    <a:lnTo>
                      <a:pt x="120" y="46"/>
                    </a:lnTo>
                    <a:lnTo>
                      <a:pt x="120" y="47"/>
                    </a:lnTo>
                    <a:lnTo>
                      <a:pt x="120" y="47"/>
                    </a:lnTo>
                    <a:lnTo>
                      <a:pt x="119" y="48"/>
                    </a:lnTo>
                    <a:lnTo>
                      <a:pt x="119" y="48"/>
                    </a:lnTo>
                    <a:lnTo>
                      <a:pt x="118" y="48"/>
                    </a:lnTo>
                    <a:lnTo>
                      <a:pt x="111" y="48"/>
                    </a:lnTo>
                    <a:lnTo>
                      <a:pt x="111" y="48"/>
                    </a:lnTo>
                    <a:lnTo>
                      <a:pt x="110" y="48"/>
                    </a:lnTo>
                    <a:lnTo>
                      <a:pt x="103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7"/>
                    </a:lnTo>
                    <a:lnTo>
                      <a:pt x="102" y="46"/>
                    </a:lnTo>
                    <a:lnTo>
                      <a:pt x="101" y="46"/>
                    </a:lnTo>
                    <a:lnTo>
                      <a:pt x="100" y="44"/>
                    </a:lnTo>
                    <a:lnTo>
                      <a:pt x="99" y="43"/>
                    </a:lnTo>
                    <a:lnTo>
                      <a:pt x="100" y="42"/>
                    </a:lnTo>
                    <a:lnTo>
                      <a:pt x="100" y="40"/>
                    </a:lnTo>
                    <a:lnTo>
                      <a:pt x="101" y="38"/>
                    </a:lnTo>
                    <a:lnTo>
                      <a:pt x="102" y="38"/>
                    </a:lnTo>
                    <a:lnTo>
                      <a:pt x="103" y="37"/>
                    </a:lnTo>
                    <a:lnTo>
                      <a:pt x="104" y="35"/>
                    </a:lnTo>
                    <a:lnTo>
                      <a:pt x="104" y="34"/>
                    </a:lnTo>
                    <a:lnTo>
                      <a:pt x="105" y="31"/>
                    </a:lnTo>
                    <a:lnTo>
                      <a:pt x="106" y="30"/>
                    </a:lnTo>
                    <a:lnTo>
                      <a:pt x="106" y="27"/>
                    </a:lnTo>
                    <a:lnTo>
                      <a:pt x="107" y="26"/>
                    </a:lnTo>
                    <a:lnTo>
                      <a:pt x="108" y="26"/>
                    </a:ln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5"/>
                    </a:lnTo>
                    <a:close/>
                    <a:moveTo>
                      <a:pt x="126" y="74"/>
                    </a:moveTo>
                    <a:lnTo>
                      <a:pt x="130" y="74"/>
                    </a:lnTo>
                    <a:lnTo>
                      <a:pt x="131" y="74"/>
                    </a:lnTo>
                    <a:lnTo>
                      <a:pt x="132" y="74"/>
                    </a:lnTo>
                    <a:lnTo>
                      <a:pt x="134" y="74"/>
                    </a:lnTo>
                    <a:lnTo>
                      <a:pt x="134" y="73"/>
                    </a:lnTo>
                    <a:lnTo>
                      <a:pt x="135" y="71"/>
                    </a:lnTo>
                    <a:lnTo>
                      <a:pt x="136" y="69"/>
                    </a:lnTo>
                    <a:lnTo>
                      <a:pt x="138" y="65"/>
                    </a:lnTo>
                    <a:lnTo>
                      <a:pt x="141" y="61"/>
                    </a:lnTo>
                    <a:lnTo>
                      <a:pt x="141" y="59"/>
                    </a:lnTo>
                    <a:lnTo>
                      <a:pt x="140" y="59"/>
                    </a:lnTo>
                    <a:lnTo>
                      <a:pt x="139" y="58"/>
                    </a:lnTo>
                    <a:lnTo>
                      <a:pt x="139" y="58"/>
                    </a:lnTo>
                    <a:lnTo>
                      <a:pt x="138" y="57"/>
                    </a:lnTo>
                    <a:lnTo>
                      <a:pt x="138" y="57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35" y="57"/>
                    </a:lnTo>
                    <a:lnTo>
                      <a:pt x="135" y="57"/>
                    </a:lnTo>
                    <a:lnTo>
                      <a:pt x="135" y="58"/>
                    </a:lnTo>
                    <a:lnTo>
                      <a:pt x="136" y="59"/>
                    </a:lnTo>
                    <a:lnTo>
                      <a:pt x="132" y="62"/>
                    </a:lnTo>
                    <a:lnTo>
                      <a:pt x="128" y="65"/>
                    </a:lnTo>
                    <a:lnTo>
                      <a:pt x="127" y="67"/>
                    </a:lnTo>
                    <a:lnTo>
                      <a:pt x="127" y="70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4"/>
                    </a:lnTo>
                    <a:lnTo>
                      <a:pt x="126" y="74"/>
                    </a:lnTo>
                    <a:close/>
                    <a:moveTo>
                      <a:pt x="96" y="94"/>
                    </a:moveTo>
                    <a:lnTo>
                      <a:pt x="54" y="94"/>
                    </a:lnTo>
                    <a:lnTo>
                      <a:pt x="54" y="110"/>
                    </a:lnTo>
                    <a:lnTo>
                      <a:pt x="96" y="110"/>
                    </a:lnTo>
                    <a:lnTo>
                      <a:pt x="96" y="94"/>
                    </a:lnTo>
                    <a:lnTo>
                      <a:pt x="96" y="94"/>
                    </a:lnTo>
                    <a:close/>
                    <a:moveTo>
                      <a:pt x="96" y="113"/>
                    </a:moveTo>
                    <a:lnTo>
                      <a:pt x="54" y="113"/>
                    </a:lnTo>
                    <a:lnTo>
                      <a:pt x="54" y="120"/>
                    </a:lnTo>
                    <a:lnTo>
                      <a:pt x="96" y="120"/>
                    </a:lnTo>
                    <a:lnTo>
                      <a:pt x="96" y="113"/>
                    </a:lnTo>
                    <a:lnTo>
                      <a:pt x="96" y="113"/>
                    </a:lnTo>
                    <a:close/>
                    <a:moveTo>
                      <a:pt x="96" y="134"/>
                    </a:moveTo>
                    <a:lnTo>
                      <a:pt x="94" y="133"/>
                    </a:lnTo>
                    <a:lnTo>
                      <a:pt x="93" y="131"/>
                    </a:lnTo>
                    <a:lnTo>
                      <a:pt x="90" y="130"/>
                    </a:lnTo>
                    <a:lnTo>
                      <a:pt x="87" y="128"/>
                    </a:lnTo>
                    <a:lnTo>
                      <a:pt x="86" y="126"/>
                    </a:lnTo>
                    <a:lnTo>
                      <a:pt x="85" y="126"/>
                    </a:lnTo>
                    <a:lnTo>
                      <a:pt x="84" y="124"/>
                    </a:lnTo>
                    <a:lnTo>
                      <a:pt x="83" y="123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96" y="122"/>
                    </a:lnTo>
                    <a:lnTo>
                      <a:pt x="96" y="134"/>
                    </a:lnTo>
                    <a:lnTo>
                      <a:pt x="96" y="134"/>
                    </a:lnTo>
                    <a:close/>
                    <a:moveTo>
                      <a:pt x="55" y="134"/>
                    </a:moveTo>
                    <a:lnTo>
                      <a:pt x="56" y="134"/>
                    </a:lnTo>
                    <a:lnTo>
                      <a:pt x="58" y="131"/>
                    </a:lnTo>
                    <a:lnTo>
                      <a:pt x="61" y="130"/>
                    </a:lnTo>
                    <a:lnTo>
                      <a:pt x="63" y="128"/>
                    </a:lnTo>
                    <a:lnTo>
                      <a:pt x="65" y="126"/>
                    </a:lnTo>
                    <a:lnTo>
                      <a:pt x="66" y="126"/>
                    </a:lnTo>
                    <a:lnTo>
                      <a:pt x="67" y="124"/>
                    </a:lnTo>
                    <a:lnTo>
                      <a:pt x="67" y="123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55" y="122"/>
                    </a:lnTo>
                    <a:lnTo>
                      <a:pt x="55" y="134"/>
                    </a:lnTo>
                    <a:lnTo>
                      <a:pt x="55" y="134"/>
                    </a:lnTo>
                    <a:close/>
                    <a:moveTo>
                      <a:pt x="54" y="79"/>
                    </a:moveTo>
                    <a:lnTo>
                      <a:pt x="57" y="79"/>
                    </a:lnTo>
                    <a:lnTo>
                      <a:pt x="57" y="70"/>
                    </a:lnTo>
                    <a:lnTo>
                      <a:pt x="58" y="69"/>
                    </a:lnTo>
                    <a:lnTo>
                      <a:pt x="59" y="69"/>
                    </a:lnTo>
                    <a:lnTo>
                      <a:pt x="60" y="69"/>
                    </a:lnTo>
                    <a:lnTo>
                      <a:pt x="61" y="69"/>
                    </a:lnTo>
                    <a:lnTo>
                      <a:pt x="62" y="70"/>
                    </a:lnTo>
                    <a:lnTo>
                      <a:pt x="63" y="70"/>
                    </a:lnTo>
                    <a:lnTo>
                      <a:pt x="63" y="71"/>
                    </a:lnTo>
                    <a:lnTo>
                      <a:pt x="63" y="72"/>
                    </a:lnTo>
                    <a:lnTo>
                      <a:pt x="63" y="73"/>
                    </a:lnTo>
                    <a:lnTo>
                      <a:pt x="63" y="73"/>
                    </a:lnTo>
                    <a:lnTo>
                      <a:pt x="65" y="74"/>
                    </a:lnTo>
                    <a:lnTo>
                      <a:pt x="66" y="74"/>
                    </a:lnTo>
                    <a:lnTo>
                      <a:pt x="66" y="75"/>
                    </a:lnTo>
                    <a:lnTo>
                      <a:pt x="66" y="76"/>
                    </a:lnTo>
                    <a:lnTo>
                      <a:pt x="66" y="77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5" y="79"/>
                    </a:lnTo>
                    <a:lnTo>
                      <a:pt x="63" y="81"/>
                    </a:lnTo>
                    <a:lnTo>
                      <a:pt x="62" y="82"/>
                    </a:lnTo>
                    <a:lnTo>
                      <a:pt x="60" y="82"/>
                    </a:lnTo>
                    <a:lnTo>
                      <a:pt x="59" y="82"/>
                    </a:lnTo>
                    <a:lnTo>
                      <a:pt x="56" y="82"/>
                    </a:lnTo>
                    <a:lnTo>
                      <a:pt x="54" y="82"/>
                    </a:lnTo>
                    <a:lnTo>
                      <a:pt x="54" y="79"/>
                    </a:lnTo>
                    <a:lnTo>
                      <a:pt x="54" y="79"/>
                    </a:lnTo>
                    <a:close/>
                    <a:moveTo>
                      <a:pt x="28" y="83"/>
                    </a:moveTo>
                    <a:lnTo>
                      <a:pt x="24" y="83"/>
                    </a:lnTo>
                    <a:lnTo>
                      <a:pt x="22" y="83"/>
                    </a:lnTo>
                    <a:lnTo>
                      <a:pt x="21" y="82"/>
                    </a:lnTo>
                    <a:lnTo>
                      <a:pt x="21" y="82"/>
                    </a:lnTo>
                    <a:lnTo>
                      <a:pt x="19" y="82"/>
                    </a:lnTo>
                    <a:lnTo>
                      <a:pt x="18" y="79"/>
                    </a:lnTo>
                    <a:lnTo>
                      <a:pt x="18" y="77"/>
                    </a:lnTo>
                    <a:lnTo>
                      <a:pt x="17" y="75"/>
                    </a:lnTo>
                    <a:lnTo>
                      <a:pt x="16" y="74"/>
                    </a:lnTo>
                    <a:lnTo>
                      <a:pt x="15" y="73"/>
                    </a:lnTo>
                    <a:lnTo>
                      <a:pt x="15" y="72"/>
                    </a:lnTo>
                    <a:lnTo>
                      <a:pt x="14" y="71"/>
                    </a:lnTo>
                    <a:lnTo>
                      <a:pt x="14" y="70"/>
                    </a:lnTo>
                    <a:lnTo>
                      <a:pt x="13" y="70"/>
                    </a:lnTo>
                    <a:lnTo>
                      <a:pt x="13" y="68"/>
                    </a:lnTo>
                    <a:lnTo>
                      <a:pt x="13" y="66"/>
                    </a:lnTo>
                    <a:lnTo>
                      <a:pt x="14" y="65"/>
                    </a:lnTo>
                    <a:lnTo>
                      <a:pt x="14" y="65"/>
                    </a:lnTo>
                    <a:lnTo>
                      <a:pt x="15" y="65"/>
                    </a:lnTo>
                    <a:lnTo>
                      <a:pt x="15" y="64"/>
                    </a:lnTo>
                    <a:lnTo>
                      <a:pt x="16" y="64"/>
                    </a:lnTo>
                    <a:lnTo>
                      <a:pt x="17" y="65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67"/>
                    </a:lnTo>
                    <a:lnTo>
                      <a:pt x="19" y="68"/>
                    </a:lnTo>
                    <a:lnTo>
                      <a:pt x="22" y="70"/>
                    </a:lnTo>
                    <a:lnTo>
                      <a:pt x="22" y="70"/>
                    </a:lnTo>
                    <a:lnTo>
                      <a:pt x="24" y="71"/>
                    </a:lnTo>
                    <a:lnTo>
                      <a:pt x="25" y="72"/>
                    </a:lnTo>
                    <a:lnTo>
                      <a:pt x="26" y="74"/>
                    </a:lnTo>
                    <a:lnTo>
                      <a:pt x="26" y="76"/>
                    </a:lnTo>
                    <a:lnTo>
                      <a:pt x="26" y="78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79"/>
                    </a:lnTo>
                    <a:lnTo>
                      <a:pt x="28" y="83"/>
                    </a:lnTo>
                    <a:lnTo>
                      <a:pt x="28" y="83"/>
                    </a:lnTo>
                    <a:close/>
                    <a:moveTo>
                      <a:pt x="27" y="113"/>
                    </a:moveTo>
                    <a:lnTo>
                      <a:pt x="22" y="113"/>
                    </a:lnTo>
                    <a:lnTo>
                      <a:pt x="22" y="120"/>
                    </a:lnTo>
                    <a:lnTo>
                      <a:pt x="27" y="120"/>
                    </a:lnTo>
                    <a:lnTo>
                      <a:pt x="27" y="113"/>
                    </a:lnTo>
                    <a:lnTo>
                      <a:pt x="27" y="113"/>
                    </a:lnTo>
                    <a:close/>
                    <a:moveTo>
                      <a:pt x="28" y="84"/>
                    </a:moveTo>
                    <a:lnTo>
                      <a:pt x="22" y="84"/>
                    </a:lnTo>
                    <a:lnTo>
                      <a:pt x="22" y="92"/>
                    </a:lnTo>
                    <a:lnTo>
                      <a:pt x="28" y="92"/>
                    </a:lnTo>
                    <a:lnTo>
                      <a:pt x="28" y="84"/>
                    </a:lnTo>
                    <a:lnTo>
                      <a:pt x="28" y="84"/>
                    </a:lnTo>
                    <a:close/>
                    <a:moveTo>
                      <a:pt x="26" y="166"/>
                    </a:moveTo>
                    <a:lnTo>
                      <a:pt x="26" y="166"/>
                    </a:lnTo>
                    <a:lnTo>
                      <a:pt x="24" y="167"/>
                    </a:lnTo>
                    <a:lnTo>
                      <a:pt x="22" y="169"/>
                    </a:lnTo>
                    <a:lnTo>
                      <a:pt x="22" y="170"/>
                    </a:lnTo>
                    <a:lnTo>
                      <a:pt x="21" y="171"/>
                    </a:lnTo>
                    <a:lnTo>
                      <a:pt x="20" y="172"/>
                    </a:lnTo>
                    <a:lnTo>
                      <a:pt x="19" y="176"/>
                    </a:lnTo>
                    <a:lnTo>
                      <a:pt x="19" y="178"/>
                    </a:lnTo>
                    <a:lnTo>
                      <a:pt x="17" y="179"/>
                    </a:lnTo>
                    <a:lnTo>
                      <a:pt x="15" y="180"/>
                    </a:lnTo>
                    <a:lnTo>
                      <a:pt x="14" y="182"/>
                    </a:lnTo>
                    <a:lnTo>
                      <a:pt x="12" y="183"/>
                    </a:lnTo>
                    <a:lnTo>
                      <a:pt x="11" y="186"/>
                    </a:lnTo>
                    <a:lnTo>
                      <a:pt x="10" y="188"/>
                    </a:lnTo>
                    <a:lnTo>
                      <a:pt x="10" y="190"/>
                    </a:lnTo>
                    <a:lnTo>
                      <a:pt x="10" y="193"/>
                    </a:lnTo>
                    <a:lnTo>
                      <a:pt x="10" y="198"/>
                    </a:lnTo>
                    <a:lnTo>
                      <a:pt x="11" y="200"/>
                    </a:lnTo>
                    <a:lnTo>
                      <a:pt x="10" y="202"/>
                    </a:lnTo>
                    <a:lnTo>
                      <a:pt x="8" y="203"/>
                    </a:lnTo>
                    <a:lnTo>
                      <a:pt x="6" y="206"/>
                    </a:lnTo>
                    <a:lnTo>
                      <a:pt x="5" y="209"/>
                    </a:lnTo>
                    <a:lnTo>
                      <a:pt x="4" y="210"/>
                    </a:lnTo>
                    <a:lnTo>
                      <a:pt x="4" y="212"/>
                    </a:lnTo>
                    <a:lnTo>
                      <a:pt x="4" y="214"/>
                    </a:lnTo>
                    <a:lnTo>
                      <a:pt x="4" y="217"/>
                    </a:lnTo>
                    <a:lnTo>
                      <a:pt x="4" y="219"/>
                    </a:lnTo>
                    <a:lnTo>
                      <a:pt x="5" y="221"/>
                    </a:lnTo>
                    <a:lnTo>
                      <a:pt x="6" y="222"/>
                    </a:lnTo>
                    <a:lnTo>
                      <a:pt x="6" y="222"/>
                    </a:lnTo>
                    <a:lnTo>
                      <a:pt x="26" y="222"/>
                    </a:lnTo>
                    <a:lnTo>
                      <a:pt x="26" y="166"/>
                    </a:lnTo>
                    <a:lnTo>
                      <a:pt x="26" y="166"/>
                    </a:lnTo>
                    <a:close/>
                    <a:moveTo>
                      <a:pt x="27" y="226"/>
                    </a:moveTo>
                    <a:lnTo>
                      <a:pt x="0" y="226"/>
                    </a:lnTo>
                    <a:lnTo>
                      <a:pt x="0" y="234"/>
                    </a:lnTo>
                    <a:lnTo>
                      <a:pt x="27" y="234"/>
                    </a:lnTo>
                    <a:lnTo>
                      <a:pt x="27" y="226"/>
                    </a:lnTo>
                    <a:lnTo>
                      <a:pt x="27" y="226"/>
                    </a:lnTo>
                    <a:close/>
                    <a:moveTo>
                      <a:pt x="277" y="118"/>
                    </a:moveTo>
                    <a:lnTo>
                      <a:pt x="277" y="118"/>
                    </a:lnTo>
                    <a:lnTo>
                      <a:pt x="279" y="121"/>
                    </a:lnTo>
                    <a:lnTo>
                      <a:pt x="280" y="122"/>
                    </a:lnTo>
                    <a:lnTo>
                      <a:pt x="281" y="124"/>
                    </a:lnTo>
                    <a:lnTo>
                      <a:pt x="283" y="125"/>
                    </a:lnTo>
                    <a:lnTo>
                      <a:pt x="284" y="126"/>
                    </a:lnTo>
                    <a:lnTo>
                      <a:pt x="287" y="126"/>
                    </a:lnTo>
                    <a:lnTo>
                      <a:pt x="287" y="126"/>
                    </a:lnTo>
                    <a:lnTo>
                      <a:pt x="288" y="127"/>
                    </a:lnTo>
                    <a:lnTo>
                      <a:pt x="288" y="128"/>
                    </a:lnTo>
                    <a:lnTo>
                      <a:pt x="288" y="129"/>
                    </a:lnTo>
                    <a:lnTo>
                      <a:pt x="288" y="130"/>
                    </a:lnTo>
                    <a:lnTo>
                      <a:pt x="289" y="131"/>
                    </a:lnTo>
                    <a:lnTo>
                      <a:pt x="290" y="132"/>
                    </a:lnTo>
                    <a:lnTo>
                      <a:pt x="292" y="133"/>
                    </a:lnTo>
                    <a:lnTo>
                      <a:pt x="293" y="133"/>
                    </a:lnTo>
                    <a:lnTo>
                      <a:pt x="293" y="118"/>
                    </a:lnTo>
                    <a:lnTo>
                      <a:pt x="277" y="118"/>
                    </a:lnTo>
                    <a:lnTo>
                      <a:pt x="277" y="118"/>
                    </a:lnTo>
                    <a:close/>
                    <a:moveTo>
                      <a:pt x="294" y="62"/>
                    </a:moveTo>
                    <a:lnTo>
                      <a:pt x="292" y="62"/>
                    </a:lnTo>
                    <a:lnTo>
                      <a:pt x="289" y="62"/>
                    </a:lnTo>
                    <a:lnTo>
                      <a:pt x="285" y="62"/>
                    </a:lnTo>
                    <a:lnTo>
                      <a:pt x="282" y="61"/>
                    </a:lnTo>
                    <a:lnTo>
                      <a:pt x="280" y="59"/>
                    </a:lnTo>
                    <a:lnTo>
                      <a:pt x="279" y="58"/>
                    </a:lnTo>
                    <a:lnTo>
                      <a:pt x="279" y="58"/>
                    </a:lnTo>
                    <a:lnTo>
                      <a:pt x="278" y="56"/>
                    </a:lnTo>
                    <a:lnTo>
                      <a:pt x="277" y="54"/>
                    </a:lnTo>
                    <a:lnTo>
                      <a:pt x="277" y="54"/>
                    </a:lnTo>
                    <a:lnTo>
                      <a:pt x="277" y="53"/>
                    </a:lnTo>
                    <a:lnTo>
                      <a:pt x="277" y="52"/>
                    </a:lnTo>
                    <a:lnTo>
                      <a:pt x="279" y="49"/>
                    </a:lnTo>
                    <a:lnTo>
                      <a:pt x="281" y="46"/>
                    </a:lnTo>
                    <a:lnTo>
                      <a:pt x="283" y="45"/>
                    </a:lnTo>
                    <a:lnTo>
                      <a:pt x="284" y="45"/>
                    </a:lnTo>
                    <a:lnTo>
                      <a:pt x="286" y="45"/>
                    </a:lnTo>
                    <a:lnTo>
                      <a:pt x="287" y="46"/>
                    </a:lnTo>
                    <a:lnTo>
                      <a:pt x="290" y="49"/>
                    </a:lnTo>
                    <a:lnTo>
                      <a:pt x="292" y="52"/>
                    </a:lnTo>
                    <a:lnTo>
                      <a:pt x="294" y="53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62"/>
                    </a:lnTo>
                    <a:lnTo>
                      <a:pt x="294" y="62"/>
                    </a:lnTo>
                    <a:close/>
                    <a:moveTo>
                      <a:pt x="298" y="53"/>
                    </a:moveTo>
                    <a:lnTo>
                      <a:pt x="322" y="53"/>
                    </a:lnTo>
                    <a:lnTo>
                      <a:pt x="322" y="233"/>
                    </a:lnTo>
                    <a:lnTo>
                      <a:pt x="298" y="233"/>
                    </a:lnTo>
                    <a:lnTo>
                      <a:pt x="298" y="53"/>
                    </a:lnTo>
                    <a:lnTo>
                      <a:pt x="298" y="53"/>
                    </a:lnTo>
                    <a:close/>
                    <a:moveTo>
                      <a:pt x="295" y="30"/>
                    </a:moveTo>
                    <a:lnTo>
                      <a:pt x="295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48"/>
                    </a:lnTo>
                    <a:lnTo>
                      <a:pt x="294" y="49"/>
                    </a:lnTo>
                    <a:lnTo>
                      <a:pt x="294" y="50"/>
                    </a:lnTo>
                    <a:lnTo>
                      <a:pt x="295" y="50"/>
                    </a:lnTo>
                    <a:lnTo>
                      <a:pt x="295" y="50"/>
                    </a:lnTo>
                    <a:lnTo>
                      <a:pt x="325" y="50"/>
                    </a:lnTo>
                    <a:lnTo>
                      <a:pt x="325" y="50"/>
                    </a:lnTo>
                    <a:lnTo>
                      <a:pt x="326" y="50"/>
                    </a:lnTo>
                    <a:lnTo>
                      <a:pt x="326" y="49"/>
                    </a:lnTo>
                    <a:lnTo>
                      <a:pt x="326" y="48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5" y="30"/>
                    </a:lnTo>
                    <a:lnTo>
                      <a:pt x="325" y="30"/>
                    </a:lnTo>
                    <a:lnTo>
                      <a:pt x="295" y="30"/>
                    </a:lnTo>
                    <a:lnTo>
                      <a:pt x="295" y="30"/>
                    </a:lnTo>
                    <a:close/>
                    <a:moveTo>
                      <a:pt x="311" y="0"/>
                    </a:moveTo>
                    <a:lnTo>
                      <a:pt x="310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09" y="0"/>
                    </a:lnTo>
                    <a:lnTo>
                      <a:pt x="308" y="1"/>
                    </a:lnTo>
                    <a:lnTo>
                      <a:pt x="307" y="1"/>
                    </a:lnTo>
                    <a:lnTo>
                      <a:pt x="306" y="2"/>
                    </a:lnTo>
                    <a:lnTo>
                      <a:pt x="305" y="3"/>
                    </a:lnTo>
                    <a:lnTo>
                      <a:pt x="303" y="5"/>
                    </a:lnTo>
                    <a:lnTo>
                      <a:pt x="303" y="7"/>
                    </a:lnTo>
                    <a:lnTo>
                      <a:pt x="302" y="11"/>
                    </a:lnTo>
                    <a:lnTo>
                      <a:pt x="302" y="13"/>
                    </a:lnTo>
                    <a:lnTo>
                      <a:pt x="300" y="14"/>
                    </a:lnTo>
                    <a:lnTo>
                      <a:pt x="299" y="14"/>
                    </a:lnTo>
                    <a:lnTo>
                      <a:pt x="299" y="16"/>
                    </a:lnTo>
                    <a:lnTo>
                      <a:pt x="298" y="17"/>
                    </a:lnTo>
                    <a:lnTo>
                      <a:pt x="297" y="18"/>
                    </a:lnTo>
                    <a:lnTo>
                      <a:pt x="297" y="20"/>
                    </a:lnTo>
                    <a:lnTo>
                      <a:pt x="298" y="22"/>
                    </a:lnTo>
                    <a:lnTo>
                      <a:pt x="299" y="22"/>
                    </a:lnTo>
                    <a:lnTo>
                      <a:pt x="299" y="25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7"/>
                    </a:lnTo>
                    <a:lnTo>
                      <a:pt x="300" y="27"/>
                    </a:lnTo>
                    <a:lnTo>
                      <a:pt x="310" y="27"/>
                    </a:lnTo>
                    <a:lnTo>
                      <a:pt x="319" y="27"/>
                    </a:lnTo>
                    <a:lnTo>
                      <a:pt x="320" y="27"/>
                    </a:lnTo>
                    <a:lnTo>
                      <a:pt x="320" y="26"/>
                    </a:lnTo>
                    <a:lnTo>
                      <a:pt x="321" y="26"/>
                    </a:lnTo>
                    <a:lnTo>
                      <a:pt x="321" y="26"/>
                    </a:lnTo>
                    <a:lnTo>
                      <a:pt x="321" y="25"/>
                    </a:lnTo>
                    <a:lnTo>
                      <a:pt x="321" y="22"/>
                    </a:lnTo>
                    <a:lnTo>
                      <a:pt x="322" y="22"/>
                    </a:lnTo>
                    <a:lnTo>
                      <a:pt x="323" y="20"/>
                    </a:lnTo>
                    <a:lnTo>
                      <a:pt x="323" y="18"/>
                    </a:lnTo>
                    <a:lnTo>
                      <a:pt x="322" y="17"/>
                    </a:lnTo>
                    <a:lnTo>
                      <a:pt x="321" y="16"/>
                    </a:lnTo>
                    <a:lnTo>
                      <a:pt x="320" y="14"/>
                    </a:lnTo>
                    <a:lnTo>
                      <a:pt x="319" y="14"/>
                    </a:lnTo>
                    <a:lnTo>
                      <a:pt x="318" y="13"/>
                    </a:lnTo>
                    <a:lnTo>
                      <a:pt x="318" y="11"/>
                    </a:lnTo>
                    <a:lnTo>
                      <a:pt x="317" y="7"/>
                    </a:lnTo>
                    <a:lnTo>
                      <a:pt x="316" y="5"/>
                    </a:lnTo>
                    <a:lnTo>
                      <a:pt x="315" y="3"/>
                    </a:lnTo>
                    <a:lnTo>
                      <a:pt x="314" y="2"/>
                    </a:lnTo>
                    <a:lnTo>
                      <a:pt x="313" y="1"/>
                    </a:lnTo>
                    <a:lnTo>
                      <a:pt x="312" y="1"/>
                    </a:lnTo>
                    <a:lnTo>
                      <a:pt x="311" y="0"/>
                    </a:lnTo>
                    <a:lnTo>
                      <a:pt x="311" y="0"/>
                    </a:lnTo>
                    <a:close/>
                    <a:moveTo>
                      <a:pt x="327" y="52"/>
                    </a:moveTo>
                    <a:lnTo>
                      <a:pt x="327" y="62"/>
                    </a:lnTo>
                    <a:lnTo>
                      <a:pt x="333" y="62"/>
                    </a:lnTo>
                    <a:lnTo>
                      <a:pt x="335" y="62"/>
                    </a:lnTo>
                    <a:lnTo>
                      <a:pt x="336" y="61"/>
                    </a:lnTo>
                    <a:lnTo>
                      <a:pt x="337" y="59"/>
                    </a:lnTo>
                    <a:lnTo>
                      <a:pt x="338" y="58"/>
                    </a:lnTo>
                    <a:lnTo>
                      <a:pt x="339" y="55"/>
                    </a:lnTo>
                    <a:lnTo>
                      <a:pt x="339" y="54"/>
                    </a:lnTo>
                    <a:lnTo>
                      <a:pt x="340" y="53"/>
                    </a:lnTo>
                    <a:lnTo>
                      <a:pt x="342" y="51"/>
                    </a:lnTo>
                    <a:lnTo>
                      <a:pt x="343" y="50"/>
                    </a:lnTo>
                    <a:lnTo>
                      <a:pt x="345" y="47"/>
                    </a:lnTo>
                    <a:lnTo>
                      <a:pt x="345" y="46"/>
                    </a:lnTo>
                    <a:lnTo>
                      <a:pt x="345" y="46"/>
                    </a:lnTo>
                    <a:lnTo>
                      <a:pt x="345" y="45"/>
                    </a:lnTo>
                    <a:lnTo>
                      <a:pt x="344" y="44"/>
                    </a:lnTo>
                    <a:lnTo>
                      <a:pt x="343" y="42"/>
                    </a:lnTo>
                    <a:lnTo>
                      <a:pt x="342" y="42"/>
                    </a:lnTo>
                    <a:lnTo>
                      <a:pt x="341" y="42"/>
                    </a:lnTo>
                    <a:lnTo>
                      <a:pt x="340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3"/>
                    </a:lnTo>
                    <a:lnTo>
                      <a:pt x="340" y="44"/>
                    </a:lnTo>
                    <a:lnTo>
                      <a:pt x="339" y="45"/>
                    </a:lnTo>
                    <a:lnTo>
                      <a:pt x="339" y="46"/>
                    </a:lnTo>
                    <a:lnTo>
                      <a:pt x="338" y="46"/>
                    </a:lnTo>
                    <a:lnTo>
                      <a:pt x="337" y="46"/>
                    </a:lnTo>
                    <a:lnTo>
                      <a:pt x="335" y="47"/>
                    </a:lnTo>
                    <a:lnTo>
                      <a:pt x="332" y="48"/>
                    </a:lnTo>
                    <a:lnTo>
                      <a:pt x="331" y="50"/>
                    </a:lnTo>
                    <a:lnTo>
                      <a:pt x="330" y="51"/>
                    </a:lnTo>
                    <a:lnTo>
                      <a:pt x="328" y="52"/>
                    </a:lnTo>
                    <a:lnTo>
                      <a:pt x="327" y="52"/>
                    </a:lnTo>
                    <a:lnTo>
                      <a:pt x="327" y="52"/>
                    </a:lnTo>
                    <a:close/>
                    <a:moveTo>
                      <a:pt x="326" y="65"/>
                    </a:moveTo>
                    <a:lnTo>
                      <a:pt x="333" y="65"/>
                    </a:lnTo>
                    <a:lnTo>
                      <a:pt x="333" y="74"/>
                    </a:lnTo>
                    <a:lnTo>
                      <a:pt x="326" y="74"/>
                    </a:lnTo>
                    <a:lnTo>
                      <a:pt x="326" y="65"/>
                    </a:lnTo>
                    <a:lnTo>
                      <a:pt x="326" y="65"/>
                    </a:lnTo>
                    <a:close/>
                    <a:moveTo>
                      <a:pt x="326" y="76"/>
                    </a:moveTo>
                    <a:lnTo>
                      <a:pt x="375" y="76"/>
                    </a:lnTo>
                    <a:lnTo>
                      <a:pt x="375" y="83"/>
                    </a:lnTo>
                    <a:lnTo>
                      <a:pt x="326" y="83"/>
                    </a:lnTo>
                    <a:lnTo>
                      <a:pt x="326" y="76"/>
                    </a:lnTo>
                    <a:lnTo>
                      <a:pt x="326" y="76"/>
                    </a:lnTo>
                    <a:close/>
                    <a:moveTo>
                      <a:pt x="326" y="86"/>
                    </a:moveTo>
                    <a:lnTo>
                      <a:pt x="375" y="86"/>
                    </a:lnTo>
                    <a:lnTo>
                      <a:pt x="375" y="107"/>
                    </a:lnTo>
                    <a:lnTo>
                      <a:pt x="326" y="107"/>
                    </a:lnTo>
                    <a:lnTo>
                      <a:pt x="326" y="86"/>
                    </a:lnTo>
                    <a:lnTo>
                      <a:pt x="326" y="86"/>
                    </a:lnTo>
                    <a:close/>
                    <a:moveTo>
                      <a:pt x="326" y="110"/>
                    </a:moveTo>
                    <a:lnTo>
                      <a:pt x="375" y="110"/>
                    </a:lnTo>
                    <a:lnTo>
                      <a:pt x="375" y="117"/>
                    </a:lnTo>
                    <a:lnTo>
                      <a:pt x="326" y="117"/>
                    </a:lnTo>
                    <a:lnTo>
                      <a:pt x="326" y="110"/>
                    </a:lnTo>
                    <a:lnTo>
                      <a:pt x="326" y="110"/>
                    </a:lnTo>
                    <a:close/>
                    <a:moveTo>
                      <a:pt x="361" y="121"/>
                    </a:moveTo>
                    <a:lnTo>
                      <a:pt x="361" y="121"/>
                    </a:lnTo>
                    <a:lnTo>
                      <a:pt x="361" y="122"/>
                    </a:lnTo>
                    <a:lnTo>
                      <a:pt x="362" y="122"/>
                    </a:lnTo>
                    <a:lnTo>
                      <a:pt x="363" y="124"/>
                    </a:lnTo>
                    <a:lnTo>
                      <a:pt x="364" y="126"/>
                    </a:lnTo>
                    <a:lnTo>
                      <a:pt x="366" y="126"/>
                    </a:lnTo>
                    <a:lnTo>
                      <a:pt x="367" y="128"/>
                    </a:lnTo>
                    <a:lnTo>
                      <a:pt x="369" y="128"/>
                    </a:lnTo>
                    <a:lnTo>
                      <a:pt x="371" y="129"/>
                    </a:lnTo>
                    <a:lnTo>
                      <a:pt x="371" y="130"/>
                    </a:lnTo>
                    <a:lnTo>
                      <a:pt x="372" y="132"/>
                    </a:lnTo>
                    <a:lnTo>
                      <a:pt x="373" y="134"/>
                    </a:lnTo>
                    <a:lnTo>
                      <a:pt x="374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21"/>
                    </a:lnTo>
                    <a:lnTo>
                      <a:pt x="361" y="121"/>
                    </a:lnTo>
                    <a:lnTo>
                      <a:pt x="361" y="121"/>
                    </a:lnTo>
                    <a:close/>
                    <a:moveTo>
                      <a:pt x="379" y="73"/>
                    </a:moveTo>
                    <a:lnTo>
                      <a:pt x="401" y="73"/>
                    </a:lnTo>
                    <a:lnTo>
                      <a:pt x="401" y="233"/>
                    </a:lnTo>
                    <a:lnTo>
                      <a:pt x="379" y="233"/>
                    </a:lnTo>
                    <a:lnTo>
                      <a:pt x="379" y="73"/>
                    </a:lnTo>
                    <a:lnTo>
                      <a:pt x="379" y="73"/>
                    </a:lnTo>
                    <a:close/>
                    <a:moveTo>
                      <a:pt x="377" y="50"/>
                    </a:moveTo>
                    <a:lnTo>
                      <a:pt x="404" y="50"/>
                    </a:lnTo>
                    <a:lnTo>
                      <a:pt x="404" y="50"/>
                    </a:lnTo>
                    <a:lnTo>
                      <a:pt x="404" y="50"/>
                    </a:lnTo>
                    <a:lnTo>
                      <a:pt x="405" y="51"/>
                    </a:lnTo>
                    <a:lnTo>
                      <a:pt x="405" y="51"/>
                    </a:lnTo>
                    <a:lnTo>
                      <a:pt x="405" y="67"/>
                    </a:lnTo>
                    <a:lnTo>
                      <a:pt x="405" y="68"/>
                    </a:lnTo>
                    <a:lnTo>
                      <a:pt x="404" y="68"/>
                    </a:lnTo>
                    <a:lnTo>
                      <a:pt x="404" y="68"/>
                    </a:lnTo>
                    <a:lnTo>
                      <a:pt x="404" y="69"/>
                    </a:lnTo>
                    <a:lnTo>
                      <a:pt x="377" y="69"/>
                    </a:lnTo>
                    <a:lnTo>
                      <a:pt x="377" y="68"/>
                    </a:lnTo>
                    <a:lnTo>
                      <a:pt x="376" y="68"/>
                    </a:lnTo>
                    <a:lnTo>
                      <a:pt x="376" y="68"/>
                    </a:lnTo>
                    <a:lnTo>
                      <a:pt x="376" y="67"/>
                    </a:lnTo>
                    <a:lnTo>
                      <a:pt x="376" y="51"/>
                    </a:lnTo>
                    <a:lnTo>
                      <a:pt x="376" y="51"/>
                    </a:lnTo>
                    <a:lnTo>
                      <a:pt x="376" y="50"/>
                    </a:lnTo>
                    <a:lnTo>
                      <a:pt x="377" y="50"/>
                    </a:lnTo>
                    <a:lnTo>
                      <a:pt x="377" y="50"/>
                    </a:lnTo>
                    <a:lnTo>
                      <a:pt x="377" y="50"/>
                    </a:lnTo>
                    <a:close/>
                    <a:moveTo>
                      <a:pt x="449" y="79"/>
                    </a:moveTo>
                    <a:lnTo>
                      <a:pt x="471" y="79"/>
                    </a:lnTo>
                    <a:lnTo>
                      <a:pt x="471" y="232"/>
                    </a:lnTo>
                    <a:lnTo>
                      <a:pt x="450" y="232"/>
                    </a:lnTo>
                    <a:lnTo>
                      <a:pt x="450" y="88"/>
                    </a:lnTo>
                    <a:lnTo>
                      <a:pt x="449" y="88"/>
                    </a:lnTo>
                    <a:lnTo>
                      <a:pt x="449" y="79"/>
                    </a:lnTo>
                    <a:lnTo>
                      <a:pt x="449" y="79"/>
                    </a:lnTo>
                    <a:close/>
                    <a:moveTo>
                      <a:pt x="447" y="63"/>
                    </a:moveTo>
                    <a:lnTo>
                      <a:pt x="471" y="63"/>
                    </a:lnTo>
                    <a:lnTo>
                      <a:pt x="472" y="63"/>
                    </a:lnTo>
                    <a:lnTo>
                      <a:pt x="473" y="64"/>
                    </a:lnTo>
                    <a:lnTo>
                      <a:pt x="473" y="76"/>
                    </a:lnTo>
                    <a:lnTo>
                      <a:pt x="472" y="77"/>
                    </a:lnTo>
                    <a:lnTo>
                      <a:pt x="471" y="78"/>
                    </a:lnTo>
                    <a:lnTo>
                      <a:pt x="447" y="78"/>
                    </a:lnTo>
                    <a:lnTo>
                      <a:pt x="447" y="77"/>
                    </a:lnTo>
                    <a:lnTo>
                      <a:pt x="447" y="76"/>
                    </a:lnTo>
                    <a:lnTo>
                      <a:pt x="447" y="64"/>
                    </a:lnTo>
                    <a:lnTo>
                      <a:pt x="447" y="63"/>
                    </a:lnTo>
                    <a:lnTo>
                      <a:pt x="447" y="63"/>
                    </a:lnTo>
                    <a:lnTo>
                      <a:pt x="447" y="63"/>
                    </a:lnTo>
                    <a:close/>
                    <a:moveTo>
                      <a:pt x="459" y="39"/>
                    </a:moveTo>
                    <a:lnTo>
                      <a:pt x="459" y="39"/>
                    </a:lnTo>
                    <a:lnTo>
                      <a:pt x="458" y="39"/>
                    </a:lnTo>
                    <a:lnTo>
                      <a:pt x="456" y="40"/>
                    </a:lnTo>
                    <a:lnTo>
                      <a:pt x="455" y="42"/>
                    </a:lnTo>
                    <a:lnTo>
                      <a:pt x="455" y="42"/>
                    </a:lnTo>
                    <a:lnTo>
                      <a:pt x="454" y="45"/>
                    </a:lnTo>
                    <a:lnTo>
                      <a:pt x="453" y="47"/>
                    </a:lnTo>
                    <a:lnTo>
                      <a:pt x="453" y="49"/>
                    </a:lnTo>
                    <a:lnTo>
                      <a:pt x="451" y="50"/>
                    </a:lnTo>
                    <a:lnTo>
                      <a:pt x="451" y="50"/>
                    </a:lnTo>
                    <a:lnTo>
                      <a:pt x="451" y="51"/>
                    </a:lnTo>
                    <a:lnTo>
                      <a:pt x="450" y="52"/>
                    </a:lnTo>
                    <a:lnTo>
                      <a:pt x="450" y="53"/>
                    </a:lnTo>
                    <a:lnTo>
                      <a:pt x="450" y="54"/>
                    </a:lnTo>
                    <a:lnTo>
                      <a:pt x="450" y="55"/>
                    </a:lnTo>
                    <a:lnTo>
                      <a:pt x="451" y="56"/>
                    </a:lnTo>
                    <a:lnTo>
                      <a:pt x="451" y="57"/>
                    </a:lnTo>
                    <a:lnTo>
                      <a:pt x="451" y="58"/>
                    </a:lnTo>
                    <a:lnTo>
                      <a:pt x="452" y="58"/>
                    </a:lnTo>
                    <a:lnTo>
                      <a:pt x="451" y="58"/>
                    </a:lnTo>
                    <a:lnTo>
                      <a:pt x="451" y="59"/>
                    </a:lnTo>
                    <a:lnTo>
                      <a:pt x="451" y="59"/>
                    </a:lnTo>
                    <a:lnTo>
                      <a:pt x="451" y="61"/>
                    </a:lnTo>
                    <a:lnTo>
                      <a:pt x="451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67" y="61"/>
                    </a:lnTo>
                    <a:lnTo>
                      <a:pt x="467" y="61"/>
                    </a:lnTo>
                    <a:lnTo>
                      <a:pt x="467" y="59"/>
                    </a:lnTo>
                    <a:lnTo>
                      <a:pt x="467" y="59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7"/>
                    </a:lnTo>
                    <a:lnTo>
                      <a:pt x="467" y="56"/>
                    </a:lnTo>
                    <a:lnTo>
                      <a:pt x="469" y="55"/>
                    </a:lnTo>
                    <a:lnTo>
                      <a:pt x="469" y="54"/>
                    </a:lnTo>
                    <a:lnTo>
                      <a:pt x="469" y="53"/>
                    </a:lnTo>
                    <a:lnTo>
                      <a:pt x="469" y="52"/>
                    </a:lnTo>
                    <a:lnTo>
                      <a:pt x="468" y="51"/>
                    </a:lnTo>
                    <a:lnTo>
                      <a:pt x="467" y="50"/>
                    </a:lnTo>
                    <a:lnTo>
                      <a:pt x="467" y="50"/>
                    </a:lnTo>
                    <a:lnTo>
                      <a:pt x="466" y="49"/>
                    </a:lnTo>
                    <a:lnTo>
                      <a:pt x="466" y="47"/>
                    </a:lnTo>
                    <a:lnTo>
                      <a:pt x="465" y="45"/>
                    </a:lnTo>
                    <a:lnTo>
                      <a:pt x="464" y="42"/>
                    </a:lnTo>
                    <a:lnTo>
                      <a:pt x="463" y="42"/>
                    </a:lnTo>
                    <a:lnTo>
                      <a:pt x="463" y="40"/>
                    </a:lnTo>
                    <a:lnTo>
                      <a:pt x="461" y="39"/>
                    </a:lnTo>
                    <a:lnTo>
                      <a:pt x="460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close/>
                    <a:moveTo>
                      <a:pt x="405" y="74"/>
                    </a:moveTo>
                    <a:lnTo>
                      <a:pt x="409" y="74"/>
                    </a:lnTo>
                    <a:lnTo>
                      <a:pt x="411" y="74"/>
                    </a:lnTo>
                    <a:lnTo>
                      <a:pt x="411" y="74"/>
                    </a:lnTo>
                    <a:lnTo>
                      <a:pt x="412" y="74"/>
                    </a:lnTo>
                    <a:lnTo>
                      <a:pt x="414" y="73"/>
                    </a:lnTo>
                    <a:lnTo>
                      <a:pt x="415" y="71"/>
                    </a:lnTo>
                    <a:lnTo>
                      <a:pt x="415" y="69"/>
                    </a:lnTo>
                    <a:lnTo>
                      <a:pt x="418" y="65"/>
                    </a:lnTo>
                    <a:lnTo>
                      <a:pt x="420" y="61"/>
                    </a:lnTo>
                    <a:lnTo>
                      <a:pt x="420" y="59"/>
                    </a:lnTo>
                    <a:lnTo>
                      <a:pt x="419" y="59"/>
                    </a:lnTo>
                    <a:lnTo>
                      <a:pt x="419" y="58"/>
                    </a:lnTo>
                    <a:lnTo>
                      <a:pt x="419" y="58"/>
                    </a:lnTo>
                    <a:lnTo>
                      <a:pt x="418" y="57"/>
                    </a:lnTo>
                    <a:lnTo>
                      <a:pt x="417" y="57"/>
                    </a:lnTo>
                    <a:lnTo>
                      <a:pt x="415" y="56"/>
                    </a:lnTo>
                    <a:lnTo>
                      <a:pt x="415" y="56"/>
                    </a:lnTo>
                    <a:lnTo>
                      <a:pt x="415" y="57"/>
                    </a:lnTo>
                    <a:lnTo>
                      <a:pt x="414" y="57"/>
                    </a:lnTo>
                    <a:lnTo>
                      <a:pt x="415" y="58"/>
                    </a:lnTo>
                    <a:lnTo>
                      <a:pt x="415" y="59"/>
                    </a:lnTo>
                    <a:lnTo>
                      <a:pt x="411" y="62"/>
                    </a:lnTo>
                    <a:lnTo>
                      <a:pt x="407" y="65"/>
                    </a:lnTo>
                    <a:lnTo>
                      <a:pt x="407" y="67"/>
                    </a:lnTo>
                    <a:lnTo>
                      <a:pt x="407" y="70"/>
                    </a:lnTo>
                    <a:lnTo>
                      <a:pt x="407" y="71"/>
                    </a:lnTo>
                    <a:lnTo>
                      <a:pt x="407" y="71"/>
                    </a:lnTo>
                    <a:lnTo>
                      <a:pt x="405" y="71"/>
                    </a:lnTo>
                    <a:lnTo>
                      <a:pt x="405" y="74"/>
                    </a:lnTo>
                    <a:lnTo>
                      <a:pt x="405" y="74"/>
                    </a:lnTo>
                    <a:close/>
                    <a:moveTo>
                      <a:pt x="405" y="76"/>
                    </a:moveTo>
                    <a:lnTo>
                      <a:pt x="410" y="76"/>
                    </a:lnTo>
                    <a:lnTo>
                      <a:pt x="410" y="83"/>
                    </a:lnTo>
                    <a:lnTo>
                      <a:pt x="405" y="83"/>
                    </a:lnTo>
                    <a:lnTo>
                      <a:pt x="405" y="76"/>
                    </a:lnTo>
                    <a:lnTo>
                      <a:pt x="405" y="76"/>
                    </a:lnTo>
                    <a:close/>
                    <a:moveTo>
                      <a:pt x="405" y="84"/>
                    </a:moveTo>
                    <a:lnTo>
                      <a:pt x="447" y="84"/>
                    </a:lnTo>
                    <a:lnTo>
                      <a:pt x="447" y="92"/>
                    </a:lnTo>
                    <a:lnTo>
                      <a:pt x="405" y="92"/>
                    </a:lnTo>
                    <a:lnTo>
                      <a:pt x="405" y="84"/>
                    </a:lnTo>
                    <a:lnTo>
                      <a:pt x="405" y="84"/>
                    </a:lnTo>
                    <a:close/>
                    <a:moveTo>
                      <a:pt x="339" y="121"/>
                    </a:moveTo>
                    <a:lnTo>
                      <a:pt x="340" y="121"/>
                    </a:lnTo>
                    <a:lnTo>
                      <a:pt x="340" y="122"/>
                    </a:lnTo>
                    <a:lnTo>
                      <a:pt x="339" y="122"/>
                    </a:lnTo>
                    <a:lnTo>
                      <a:pt x="338" y="124"/>
                    </a:lnTo>
                    <a:lnTo>
                      <a:pt x="337" y="126"/>
                    </a:lnTo>
                    <a:lnTo>
                      <a:pt x="335" y="126"/>
                    </a:lnTo>
                    <a:lnTo>
                      <a:pt x="334" y="128"/>
                    </a:lnTo>
                    <a:lnTo>
                      <a:pt x="332" y="128"/>
                    </a:lnTo>
                    <a:lnTo>
                      <a:pt x="331" y="129"/>
                    </a:lnTo>
                    <a:lnTo>
                      <a:pt x="330" y="130"/>
                    </a:lnTo>
                    <a:lnTo>
                      <a:pt x="329" y="132"/>
                    </a:lnTo>
                    <a:lnTo>
                      <a:pt x="328" y="134"/>
                    </a:lnTo>
                    <a:lnTo>
                      <a:pt x="327" y="134"/>
                    </a:lnTo>
                    <a:lnTo>
                      <a:pt x="327" y="134"/>
                    </a:lnTo>
                    <a:lnTo>
                      <a:pt x="326" y="134"/>
                    </a:lnTo>
                    <a:lnTo>
                      <a:pt x="326" y="134"/>
                    </a:lnTo>
                    <a:lnTo>
                      <a:pt x="326" y="121"/>
                    </a:lnTo>
                    <a:lnTo>
                      <a:pt x="339" y="121"/>
                    </a:lnTo>
                    <a:lnTo>
                      <a:pt x="339" y="121"/>
                    </a:lnTo>
                    <a:close/>
                    <a:moveTo>
                      <a:pt x="391" y="25"/>
                    </a:moveTo>
                    <a:lnTo>
                      <a:pt x="391" y="25"/>
                    </a:lnTo>
                    <a:lnTo>
                      <a:pt x="391" y="25"/>
                    </a:lnTo>
                    <a:lnTo>
                      <a:pt x="391" y="24"/>
                    </a:lnTo>
                    <a:lnTo>
                      <a:pt x="391" y="24"/>
                    </a:lnTo>
                    <a:lnTo>
                      <a:pt x="390" y="24"/>
                    </a:lnTo>
                    <a:lnTo>
                      <a:pt x="390" y="24"/>
                    </a:lnTo>
                    <a:lnTo>
                      <a:pt x="389" y="25"/>
                    </a:lnTo>
                    <a:lnTo>
                      <a:pt x="388" y="25"/>
                    </a:lnTo>
                    <a:lnTo>
                      <a:pt x="387" y="26"/>
                    </a:lnTo>
                    <a:lnTo>
                      <a:pt x="387" y="27"/>
                    </a:lnTo>
                    <a:lnTo>
                      <a:pt x="385" y="29"/>
                    </a:lnTo>
                    <a:lnTo>
                      <a:pt x="384" y="31"/>
                    </a:lnTo>
                    <a:lnTo>
                      <a:pt x="384" y="34"/>
                    </a:lnTo>
                    <a:lnTo>
                      <a:pt x="384" y="35"/>
                    </a:lnTo>
                    <a:lnTo>
                      <a:pt x="383" y="36"/>
                    </a:lnTo>
                    <a:lnTo>
                      <a:pt x="382" y="37"/>
                    </a:lnTo>
                    <a:lnTo>
                      <a:pt x="380" y="38"/>
                    </a:lnTo>
                    <a:lnTo>
                      <a:pt x="380" y="40"/>
                    </a:lnTo>
                    <a:lnTo>
                      <a:pt x="379" y="42"/>
                    </a:lnTo>
                    <a:lnTo>
                      <a:pt x="379" y="42"/>
                    </a:lnTo>
                    <a:lnTo>
                      <a:pt x="379" y="44"/>
                    </a:lnTo>
                    <a:lnTo>
                      <a:pt x="380" y="45"/>
                    </a:lnTo>
                    <a:lnTo>
                      <a:pt x="381" y="46"/>
                    </a:lnTo>
                    <a:lnTo>
                      <a:pt x="381" y="47"/>
                    </a:lnTo>
                    <a:lnTo>
                      <a:pt x="382" y="47"/>
                    </a:lnTo>
                    <a:lnTo>
                      <a:pt x="382" y="48"/>
                    </a:lnTo>
                    <a:lnTo>
                      <a:pt x="382" y="48"/>
                    </a:lnTo>
                    <a:lnTo>
                      <a:pt x="383" y="48"/>
                    </a:lnTo>
                    <a:lnTo>
                      <a:pt x="390" y="48"/>
                    </a:lnTo>
                    <a:lnTo>
                      <a:pt x="390" y="48"/>
                    </a:lnTo>
                    <a:lnTo>
                      <a:pt x="391" y="48"/>
                    </a:lnTo>
                    <a:lnTo>
                      <a:pt x="398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7"/>
                    </a:lnTo>
                    <a:lnTo>
                      <a:pt x="399" y="46"/>
                    </a:lnTo>
                    <a:lnTo>
                      <a:pt x="401" y="46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01" y="42"/>
                    </a:lnTo>
                    <a:lnTo>
                      <a:pt x="401" y="40"/>
                    </a:lnTo>
                    <a:lnTo>
                      <a:pt x="400" y="38"/>
                    </a:lnTo>
                    <a:lnTo>
                      <a:pt x="399" y="38"/>
                    </a:lnTo>
                    <a:lnTo>
                      <a:pt x="398" y="37"/>
                    </a:lnTo>
                    <a:lnTo>
                      <a:pt x="397" y="35"/>
                    </a:lnTo>
                    <a:lnTo>
                      <a:pt x="397" y="34"/>
                    </a:lnTo>
                    <a:lnTo>
                      <a:pt x="396" y="31"/>
                    </a:lnTo>
                    <a:lnTo>
                      <a:pt x="395" y="30"/>
                    </a:lnTo>
                    <a:lnTo>
                      <a:pt x="395" y="27"/>
                    </a:lnTo>
                    <a:lnTo>
                      <a:pt x="394" y="26"/>
                    </a:lnTo>
                    <a:lnTo>
                      <a:pt x="393" y="26"/>
                    </a:lnTo>
                    <a:lnTo>
                      <a:pt x="392" y="25"/>
                    </a:lnTo>
                    <a:lnTo>
                      <a:pt x="391" y="25"/>
                    </a:lnTo>
                    <a:lnTo>
                      <a:pt x="391" y="25"/>
                    </a:lnTo>
                    <a:close/>
                    <a:moveTo>
                      <a:pt x="375" y="74"/>
                    </a:moveTo>
                    <a:lnTo>
                      <a:pt x="371" y="74"/>
                    </a:lnTo>
                    <a:lnTo>
                      <a:pt x="370" y="74"/>
                    </a:lnTo>
                    <a:lnTo>
                      <a:pt x="369" y="74"/>
                    </a:lnTo>
                    <a:lnTo>
                      <a:pt x="368" y="74"/>
                    </a:lnTo>
                    <a:lnTo>
                      <a:pt x="367" y="73"/>
                    </a:lnTo>
                    <a:lnTo>
                      <a:pt x="366" y="71"/>
                    </a:lnTo>
                    <a:lnTo>
                      <a:pt x="366" y="69"/>
                    </a:lnTo>
                    <a:lnTo>
                      <a:pt x="363" y="65"/>
                    </a:lnTo>
                    <a:lnTo>
                      <a:pt x="360" y="61"/>
                    </a:lnTo>
                    <a:lnTo>
                      <a:pt x="360" y="59"/>
                    </a:lnTo>
                    <a:lnTo>
                      <a:pt x="361" y="59"/>
                    </a:lnTo>
                    <a:lnTo>
                      <a:pt x="362" y="58"/>
                    </a:lnTo>
                    <a:lnTo>
                      <a:pt x="362" y="58"/>
                    </a:lnTo>
                    <a:lnTo>
                      <a:pt x="363" y="57"/>
                    </a:lnTo>
                    <a:lnTo>
                      <a:pt x="364" y="57"/>
                    </a:lnTo>
                    <a:lnTo>
                      <a:pt x="365" y="56"/>
                    </a:lnTo>
                    <a:lnTo>
                      <a:pt x="366" y="56"/>
                    </a:lnTo>
                    <a:lnTo>
                      <a:pt x="366" y="57"/>
                    </a:lnTo>
                    <a:lnTo>
                      <a:pt x="366" y="57"/>
                    </a:lnTo>
                    <a:lnTo>
                      <a:pt x="366" y="58"/>
                    </a:lnTo>
                    <a:lnTo>
                      <a:pt x="366" y="59"/>
                    </a:lnTo>
                    <a:lnTo>
                      <a:pt x="369" y="62"/>
                    </a:lnTo>
                    <a:lnTo>
                      <a:pt x="373" y="65"/>
                    </a:lnTo>
                    <a:lnTo>
                      <a:pt x="374" y="67"/>
                    </a:lnTo>
                    <a:lnTo>
                      <a:pt x="374" y="70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4"/>
                    </a:lnTo>
                    <a:lnTo>
                      <a:pt x="375" y="74"/>
                    </a:lnTo>
                    <a:close/>
                    <a:moveTo>
                      <a:pt x="405" y="94"/>
                    </a:moveTo>
                    <a:lnTo>
                      <a:pt x="447" y="94"/>
                    </a:lnTo>
                    <a:lnTo>
                      <a:pt x="447" y="110"/>
                    </a:lnTo>
                    <a:lnTo>
                      <a:pt x="405" y="110"/>
                    </a:lnTo>
                    <a:lnTo>
                      <a:pt x="405" y="94"/>
                    </a:lnTo>
                    <a:lnTo>
                      <a:pt x="405" y="94"/>
                    </a:lnTo>
                    <a:close/>
                    <a:moveTo>
                      <a:pt x="405" y="113"/>
                    </a:moveTo>
                    <a:lnTo>
                      <a:pt x="447" y="113"/>
                    </a:lnTo>
                    <a:lnTo>
                      <a:pt x="447" y="120"/>
                    </a:lnTo>
                    <a:lnTo>
                      <a:pt x="405" y="120"/>
                    </a:lnTo>
                    <a:lnTo>
                      <a:pt x="405" y="113"/>
                    </a:lnTo>
                    <a:lnTo>
                      <a:pt x="405" y="113"/>
                    </a:lnTo>
                    <a:close/>
                    <a:moveTo>
                      <a:pt x="405" y="134"/>
                    </a:moveTo>
                    <a:lnTo>
                      <a:pt x="407" y="133"/>
                    </a:lnTo>
                    <a:lnTo>
                      <a:pt x="409" y="131"/>
                    </a:lnTo>
                    <a:lnTo>
                      <a:pt x="411" y="130"/>
                    </a:lnTo>
                    <a:lnTo>
                      <a:pt x="414" y="128"/>
                    </a:lnTo>
                    <a:lnTo>
                      <a:pt x="415" y="126"/>
                    </a:lnTo>
                    <a:lnTo>
                      <a:pt x="416" y="126"/>
                    </a:lnTo>
                    <a:lnTo>
                      <a:pt x="418" y="124"/>
                    </a:lnTo>
                    <a:lnTo>
                      <a:pt x="418" y="123"/>
                    </a:lnTo>
                    <a:lnTo>
                      <a:pt x="419" y="122"/>
                    </a:lnTo>
                    <a:lnTo>
                      <a:pt x="419" y="122"/>
                    </a:lnTo>
                    <a:lnTo>
                      <a:pt x="405" y="122"/>
                    </a:lnTo>
                    <a:lnTo>
                      <a:pt x="405" y="134"/>
                    </a:lnTo>
                    <a:lnTo>
                      <a:pt x="405" y="134"/>
                    </a:lnTo>
                    <a:close/>
                    <a:moveTo>
                      <a:pt x="446" y="134"/>
                    </a:moveTo>
                    <a:lnTo>
                      <a:pt x="445" y="134"/>
                    </a:lnTo>
                    <a:lnTo>
                      <a:pt x="443" y="131"/>
                    </a:lnTo>
                    <a:lnTo>
                      <a:pt x="440" y="130"/>
                    </a:lnTo>
                    <a:lnTo>
                      <a:pt x="438" y="128"/>
                    </a:lnTo>
                    <a:lnTo>
                      <a:pt x="436" y="126"/>
                    </a:lnTo>
                    <a:lnTo>
                      <a:pt x="435" y="126"/>
                    </a:lnTo>
                    <a:lnTo>
                      <a:pt x="435" y="124"/>
                    </a:lnTo>
                    <a:lnTo>
                      <a:pt x="434" y="123"/>
                    </a:lnTo>
                    <a:lnTo>
                      <a:pt x="433" y="122"/>
                    </a:lnTo>
                    <a:lnTo>
                      <a:pt x="433" y="122"/>
                    </a:lnTo>
                    <a:lnTo>
                      <a:pt x="447" y="122"/>
                    </a:lnTo>
                    <a:lnTo>
                      <a:pt x="446" y="134"/>
                    </a:lnTo>
                    <a:lnTo>
                      <a:pt x="446" y="134"/>
                    </a:lnTo>
                    <a:close/>
                    <a:moveTo>
                      <a:pt x="447" y="79"/>
                    </a:moveTo>
                    <a:lnTo>
                      <a:pt x="444" y="79"/>
                    </a:lnTo>
                    <a:lnTo>
                      <a:pt x="444" y="70"/>
                    </a:lnTo>
                    <a:lnTo>
                      <a:pt x="443" y="69"/>
                    </a:lnTo>
                    <a:lnTo>
                      <a:pt x="443" y="69"/>
                    </a:lnTo>
                    <a:lnTo>
                      <a:pt x="441" y="69"/>
                    </a:lnTo>
                    <a:lnTo>
                      <a:pt x="440" y="69"/>
                    </a:lnTo>
                    <a:lnTo>
                      <a:pt x="439" y="70"/>
                    </a:lnTo>
                    <a:lnTo>
                      <a:pt x="438" y="70"/>
                    </a:lnTo>
                    <a:lnTo>
                      <a:pt x="438" y="71"/>
                    </a:lnTo>
                    <a:lnTo>
                      <a:pt x="438" y="72"/>
                    </a:lnTo>
                    <a:lnTo>
                      <a:pt x="438" y="73"/>
                    </a:lnTo>
                    <a:lnTo>
                      <a:pt x="438" y="73"/>
                    </a:lnTo>
                    <a:lnTo>
                      <a:pt x="436" y="74"/>
                    </a:lnTo>
                    <a:lnTo>
                      <a:pt x="435" y="74"/>
                    </a:lnTo>
                    <a:lnTo>
                      <a:pt x="435" y="75"/>
                    </a:lnTo>
                    <a:lnTo>
                      <a:pt x="435" y="76"/>
                    </a:lnTo>
                    <a:lnTo>
                      <a:pt x="435" y="77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6" y="79"/>
                    </a:lnTo>
                    <a:lnTo>
                      <a:pt x="438" y="81"/>
                    </a:lnTo>
                    <a:lnTo>
                      <a:pt x="439" y="82"/>
                    </a:lnTo>
                    <a:lnTo>
                      <a:pt x="441" y="82"/>
                    </a:lnTo>
                    <a:lnTo>
                      <a:pt x="442" y="82"/>
                    </a:lnTo>
                    <a:lnTo>
                      <a:pt x="445" y="82"/>
                    </a:lnTo>
                    <a:lnTo>
                      <a:pt x="447" y="82"/>
                    </a:lnTo>
                    <a:lnTo>
                      <a:pt x="447" y="79"/>
                    </a:lnTo>
                    <a:lnTo>
                      <a:pt x="447" y="79"/>
                    </a:lnTo>
                    <a:close/>
                    <a:moveTo>
                      <a:pt x="473" y="83"/>
                    </a:moveTo>
                    <a:lnTo>
                      <a:pt x="478" y="83"/>
                    </a:lnTo>
                    <a:lnTo>
                      <a:pt x="479" y="83"/>
                    </a:lnTo>
                    <a:lnTo>
                      <a:pt x="480" y="82"/>
                    </a:lnTo>
                    <a:lnTo>
                      <a:pt x="481" y="82"/>
                    </a:lnTo>
                    <a:lnTo>
                      <a:pt x="482" y="82"/>
                    </a:lnTo>
                    <a:lnTo>
                      <a:pt x="483" y="79"/>
                    </a:lnTo>
                    <a:lnTo>
                      <a:pt x="483" y="77"/>
                    </a:lnTo>
                    <a:lnTo>
                      <a:pt x="484" y="75"/>
                    </a:lnTo>
                    <a:lnTo>
                      <a:pt x="485" y="74"/>
                    </a:lnTo>
                    <a:lnTo>
                      <a:pt x="486" y="73"/>
                    </a:lnTo>
                    <a:lnTo>
                      <a:pt x="487" y="72"/>
                    </a:lnTo>
                    <a:lnTo>
                      <a:pt x="487" y="71"/>
                    </a:lnTo>
                    <a:lnTo>
                      <a:pt x="488" y="70"/>
                    </a:lnTo>
                    <a:lnTo>
                      <a:pt x="488" y="70"/>
                    </a:lnTo>
                    <a:lnTo>
                      <a:pt x="488" y="68"/>
                    </a:lnTo>
                    <a:lnTo>
                      <a:pt x="488" y="66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6" y="64"/>
                    </a:lnTo>
                    <a:lnTo>
                      <a:pt x="485" y="64"/>
                    </a:lnTo>
                    <a:lnTo>
                      <a:pt x="484" y="65"/>
                    </a:lnTo>
                    <a:lnTo>
                      <a:pt x="484" y="65"/>
                    </a:lnTo>
                    <a:lnTo>
                      <a:pt x="484" y="66"/>
                    </a:lnTo>
                    <a:lnTo>
                      <a:pt x="484" y="67"/>
                    </a:lnTo>
                    <a:lnTo>
                      <a:pt x="483" y="68"/>
                    </a:lnTo>
                    <a:lnTo>
                      <a:pt x="480" y="70"/>
                    </a:lnTo>
                    <a:lnTo>
                      <a:pt x="479" y="70"/>
                    </a:lnTo>
                    <a:lnTo>
                      <a:pt x="477" y="71"/>
                    </a:lnTo>
                    <a:lnTo>
                      <a:pt x="476" y="72"/>
                    </a:lnTo>
                    <a:lnTo>
                      <a:pt x="475" y="74"/>
                    </a:lnTo>
                    <a:lnTo>
                      <a:pt x="475" y="76"/>
                    </a:lnTo>
                    <a:lnTo>
                      <a:pt x="475" y="78"/>
                    </a:lnTo>
                    <a:lnTo>
                      <a:pt x="475" y="79"/>
                    </a:lnTo>
                    <a:lnTo>
                      <a:pt x="475" y="79"/>
                    </a:lnTo>
                    <a:lnTo>
                      <a:pt x="473" y="79"/>
                    </a:lnTo>
                    <a:lnTo>
                      <a:pt x="473" y="83"/>
                    </a:lnTo>
                    <a:lnTo>
                      <a:pt x="473" y="83"/>
                    </a:lnTo>
                    <a:close/>
                    <a:moveTo>
                      <a:pt x="474" y="113"/>
                    </a:moveTo>
                    <a:lnTo>
                      <a:pt x="479" y="113"/>
                    </a:lnTo>
                    <a:lnTo>
                      <a:pt x="479" y="120"/>
                    </a:lnTo>
                    <a:lnTo>
                      <a:pt x="474" y="120"/>
                    </a:lnTo>
                    <a:lnTo>
                      <a:pt x="474" y="113"/>
                    </a:lnTo>
                    <a:lnTo>
                      <a:pt x="474" y="113"/>
                    </a:lnTo>
                    <a:close/>
                    <a:moveTo>
                      <a:pt x="473" y="84"/>
                    </a:moveTo>
                    <a:lnTo>
                      <a:pt x="479" y="84"/>
                    </a:lnTo>
                    <a:lnTo>
                      <a:pt x="479" y="92"/>
                    </a:lnTo>
                    <a:lnTo>
                      <a:pt x="473" y="92"/>
                    </a:lnTo>
                    <a:lnTo>
                      <a:pt x="473" y="84"/>
                    </a:lnTo>
                    <a:lnTo>
                      <a:pt x="473" y="84"/>
                    </a:lnTo>
                    <a:close/>
                    <a:moveTo>
                      <a:pt x="475" y="166"/>
                    </a:moveTo>
                    <a:lnTo>
                      <a:pt x="475" y="166"/>
                    </a:lnTo>
                    <a:lnTo>
                      <a:pt x="477" y="167"/>
                    </a:lnTo>
                    <a:lnTo>
                      <a:pt x="479" y="169"/>
                    </a:lnTo>
                    <a:lnTo>
                      <a:pt x="479" y="170"/>
                    </a:lnTo>
                    <a:lnTo>
                      <a:pt x="480" y="171"/>
                    </a:lnTo>
                    <a:lnTo>
                      <a:pt x="481" y="172"/>
                    </a:lnTo>
                    <a:lnTo>
                      <a:pt x="483" y="176"/>
                    </a:lnTo>
                    <a:lnTo>
                      <a:pt x="483" y="178"/>
                    </a:lnTo>
                    <a:lnTo>
                      <a:pt x="484" y="179"/>
                    </a:lnTo>
                    <a:lnTo>
                      <a:pt x="486" y="180"/>
                    </a:lnTo>
                    <a:lnTo>
                      <a:pt x="487" y="182"/>
                    </a:lnTo>
                    <a:lnTo>
                      <a:pt x="489" y="183"/>
                    </a:lnTo>
                    <a:lnTo>
                      <a:pt x="490" y="186"/>
                    </a:lnTo>
                    <a:lnTo>
                      <a:pt x="491" y="188"/>
                    </a:lnTo>
                    <a:lnTo>
                      <a:pt x="491" y="190"/>
                    </a:lnTo>
                    <a:lnTo>
                      <a:pt x="491" y="193"/>
                    </a:lnTo>
                    <a:lnTo>
                      <a:pt x="491" y="198"/>
                    </a:lnTo>
                    <a:lnTo>
                      <a:pt x="490" y="200"/>
                    </a:lnTo>
                    <a:lnTo>
                      <a:pt x="491" y="202"/>
                    </a:lnTo>
                    <a:lnTo>
                      <a:pt x="493" y="203"/>
                    </a:lnTo>
                    <a:lnTo>
                      <a:pt x="495" y="206"/>
                    </a:lnTo>
                    <a:lnTo>
                      <a:pt x="497" y="209"/>
                    </a:lnTo>
                    <a:lnTo>
                      <a:pt x="497" y="210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7" y="217"/>
                    </a:lnTo>
                    <a:lnTo>
                      <a:pt x="497" y="219"/>
                    </a:lnTo>
                    <a:lnTo>
                      <a:pt x="496" y="221"/>
                    </a:lnTo>
                    <a:lnTo>
                      <a:pt x="496" y="222"/>
                    </a:lnTo>
                    <a:lnTo>
                      <a:pt x="495" y="222"/>
                    </a:lnTo>
                    <a:lnTo>
                      <a:pt x="475" y="222"/>
                    </a:lnTo>
                    <a:lnTo>
                      <a:pt x="475" y="166"/>
                    </a:lnTo>
                    <a:lnTo>
                      <a:pt x="475" y="166"/>
                    </a:lnTo>
                    <a:close/>
                    <a:moveTo>
                      <a:pt x="474" y="226"/>
                    </a:moveTo>
                    <a:lnTo>
                      <a:pt x="501" y="226"/>
                    </a:lnTo>
                    <a:lnTo>
                      <a:pt x="501" y="234"/>
                    </a:lnTo>
                    <a:lnTo>
                      <a:pt x="474" y="234"/>
                    </a:lnTo>
                    <a:lnTo>
                      <a:pt x="474" y="2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ṣḻïḋé">
                <a:extLst>
                  <a:ext uri="{FF2B5EF4-FFF2-40B4-BE49-F238E27FC236}">
                    <a16:creationId xmlns:a16="http://schemas.microsoft.com/office/drawing/2014/main" id="{31681232-9F2A-F247-B62A-F0710C1150D8}"/>
                  </a:ext>
                </a:extLst>
              </p:cNvPr>
              <p:cNvSpPr/>
              <p:nvPr/>
            </p:nvSpPr>
            <p:spPr bwMode="auto">
              <a:xfrm>
                <a:off x="1914526" y="2486026"/>
                <a:ext cx="1882775" cy="1882775"/>
              </a:xfrm>
              <a:custGeom>
                <a:avLst/>
                <a:gdLst>
                  <a:gd name="T0" fmla="*/ 784 w 1186"/>
                  <a:gd name="T1" fmla="*/ 31 h 1186"/>
                  <a:gd name="T2" fmla="*/ 982 w 1186"/>
                  <a:gd name="T3" fmla="*/ 145 h 1186"/>
                  <a:gd name="T4" fmla="*/ 1122 w 1186"/>
                  <a:gd name="T5" fmla="*/ 323 h 1186"/>
                  <a:gd name="T6" fmla="*/ 1184 w 1186"/>
                  <a:gd name="T7" fmla="*/ 548 h 1186"/>
                  <a:gd name="T8" fmla="*/ 1171 w 1186"/>
                  <a:gd name="T9" fmla="*/ 727 h 1186"/>
                  <a:gd name="T10" fmla="*/ 1077 w 1186"/>
                  <a:gd name="T11" fmla="*/ 936 h 1186"/>
                  <a:gd name="T12" fmla="*/ 913 w 1186"/>
                  <a:gd name="T13" fmla="*/ 1093 h 1186"/>
                  <a:gd name="T14" fmla="*/ 698 w 1186"/>
                  <a:gd name="T15" fmla="*/ 1177 h 1186"/>
                  <a:gd name="T16" fmla="*/ 518 w 1186"/>
                  <a:gd name="T17" fmla="*/ 1181 h 1186"/>
                  <a:gd name="T18" fmla="*/ 298 w 1186"/>
                  <a:gd name="T19" fmla="*/ 1108 h 1186"/>
                  <a:gd name="T20" fmla="*/ 127 w 1186"/>
                  <a:gd name="T21" fmla="*/ 960 h 1186"/>
                  <a:gd name="T22" fmla="*/ 23 w 1186"/>
                  <a:gd name="T23" fmla="*/ 756 h 1186"/>
                  <a:gd name="T24" fmla="*/ 1 w 1186"/>
                  <a:gd name="T25" fmla="*/ 578 h 1186"/>
                  <a:gd name="T26" fmla="*/ 53 w 1186"/>
                  <a:gd name="T27" fmla="*/ 349 h 1186"/>
                  <a:gd name="T28" fmla="*/ 184 w 1186"/>
                  <a:gd name="T29" fmla="*/ 164 h 1186"/>
                  <a:gd name="T30" fmla="*/ 376 w 1186"/>
                  <a:gd name="T31" fmla="*/ 42 h 1186"/>
                  <a:gd name="T32" fmla="*/ 593 w 1186"/>
                  <a:gd name="T33" fmla="*/ 0 h 1186"/>
                  <a:gd name="T34" fmla="*/ 491 w 1186"/>
                  <a:gd name="T35" fmla="*/ 233 h 1186"/>
                  <a:gd name="T36" fmla="*/ 362 w 1186"/>
                  <a:gd name="T37" fmla="*/ 299 h 1186"/>
                  <a:gd name="T38" fmla="*/ 268 w 1186"/>
                  <a:gd name="T39" fmla="*/ 407 h 1186"/>
                  <a:gd name="T40" fmla="*/ 222 w 1186"/>
                  <a:gd name="T41" fmla="*/ 546 h 1186"/>
                  <a:gd name="T42" fmla="*/ 224 w 1186"/>
                  <a:gd name="T43" fmla="*/ 660 h 1186"/>
                  <a:gd name="T44" fmla="*/ 278 w 1186"/>
                  <a:gd name="T45" fmla="*/ 795 h 1186"/>
                  <a:gd name="T46" fmla="*/ 392 w 1186"/>
                  <a:gd name="T47" fmla="*/ 908 h 1186"/>
                  <a:gd name="T48" fmla="*/ 431 w 1186"/>
                  <a:gd name="T49" fmla="*/ 916 h 1186"/>
                  <a:gd name="T50" fmla="*/ 304 w 1186"/>
                  <a:gd name="T51" fmla="*/ 809 h 1186"/>
                  <a:gd name="T52" fmla="*/ 244 w 1186"/>
                  <a:gd name="T53" fmla="*/ 684 h 1186"/>
                  <a:gd name="T54" fmla="*/ 232 w 1186"/>
                  <a:gd name="T55" fmla="*/ 575 h 1186"/>
                  <a:gd name="T56" fmla="*/ 268 w 1186"/>
                  <a:gd name="T57" fmla="*/ 437 h 1186"/>
                  <a:gd name="T58" fmla="*/ 351 w 1186"/>
                  <a:gd name="T59" fmla="*/ 326 h 1186"/>
                  <a:gd name="T60" fmla="*/ 469 w 1186"/>
                  <a:gd name="T61" fmla="*/ 254 h 1186"/>
                  <a:gd name="T62" fmla="*/ 593 w 1186"/>
                  <a:gd name="T63" fmla="*/ 232 h 1186"/>
                  <a:gd name="T64" fmla="*/ 717 w 1186"/>
                  <a:gd name="T65" fmla="*/ 254 h 1186"/>
                  <a:gd name="T66" fmla="*/ 836 w 1186"/>
                  <a:gd name="T67" fmla="*/ 326 h 1186"/>
                  <a:gd name="T68" fmla="*/ 919 w 1186"/>
                  <a:gd name="T69" fmla="*/ 437 h 1186"/>
                  <a:gd name="T70" fmla="*/ 954 w 1186"/>
                  <a:gd name="T71" fmla="*/ 575 h 1186"/>
                  <a:gd name="T72" fmla="*/ 943 w 1186"/>
                  <a:gd name="T73" fmla="*/ 684 h 1186"/>
                  <a:gd name="T74" fmla="*/ 883 w 1186"/>
                  <a:gd name="T75" fmla="*/ 809 h 1186"/>
                  <a:gd name="T76" fmla="*/ 756 w 1186"/>
                  <a:gd name="T77" fmla="*/ 916 h 1186"/>
                  <a:gd name="T78" fmla="*/ 795 w 1186"/>
                  <a:gd name="T79" fmla="*/ 909 h 1186"/>
                  <a:gd name="T80" fmla="*/ 909 w 1186"/>
                  <a:gd name="T81" fmla="*/ 795 h 1186"/>
                  <a:gd name="T82" fmla="*/ 961 w 1186"/>
                  <a:gd name="T83" fmla="*/ 660 h 1186"/>
                  <a:gd name="T84" fmla="*/ 965 w 1186"/>
                  <a:gd name="T85" fmla="*/ 546 h 1186"/>
                  <a:gd name="T86" fmla="*/ 918 w 1186"/>
                  <a:gd name="T87" fmla="*/ 407 h 1186"/>
                  <a:gd name="T88" fmla="*/ 825 w 1186"/>
                  <a:gd name="T89" fmla="*/ 299 h 1186"/>
                  <a:gd name="T90" fmla="*/ 696 w 1186"/>
                  <a:gd name="T91" fmla="*/ 233 h 1186"/>
                  <a:gd name="T92" fmla="*/ 593 w 1186"/>
                  <a:gd name="T93" fmla="*/ 14 h 1186"/>
                  <a:gd name="T94" fmla="*/ 408 w 1186"/>
                  <a:gd name="T95" fmla="*/ 44 h 1186"/>
                  <a:gd name="T96" fmla="*/ 214 w 1186"/>
                  <a:gd name="T97" fmla="*/ 155 h 1186"/>
                  <a:gd name="T98" fmla="*/ 77 w 1186"/>
                  <a:gd name="T99" fmla="*/ 330 h 1186"/>
                  <a:gd name="T100" fmla="*/ 15 w 1186"/>
                  <a:gd name="T101" fmla="*/ 548 h 1186"/>
                  <a:gd name="T102" fmla="*/ 28 w 1186"/>
                  <a:gd name="T103" fmla="*/ 724 h 1186"/>
                  <a:gd name="T104" fmla="*/ 120 w 1186"/>
                  <a:gd name="T105" fmla="*/ 928 h 1186"/>
                  <a:gd name="T106" fmla="*/ 281 w 1186"/>
                  <a:gd name="T107" fmla="*/ 1081 h 1186"/>
                  <a:gd name="T108" fmla="*/ 491 w 1186"/>
                  <a:gd name="T109" fmla="*/ 1164 h 1186"/>
                  <a:gd name="T110" fmla="*/ 667 w 1186"/>
                  <a:gd name="T111" fmla="*/ 1169 h 1186"/>
                  <a:gd name="T112" fmla="*/ 882 w 1186"/>
                  <a:gd name="T113" fmla="*/ 1096 h 1186"/>
                  <a:gd name="T114" fmla="*/ 1050 w 1186"/>
                  <a:gd name="T115" fmla="*/ 951 h 1186"/>
                  <a:gd name="T116" fmla="*/ 1151 w 1186"/>
                  <a:gd name="T117" fmla="*/ 752 h 1186"/>
                  <a:gd name="T118" fmla="*/ 1173 w 1186"/>
                  <a:gd name="T119" fmla="*/ 578 h 1186"/>
                  <a:gd name="T120" fmla="*/ 1122 w 1186"/>
                  <a:gd name="T121" fmla="*/ 355 h 1186"/>
                  <a:gd name="T122" fmla="*/ 994 w 1186"/>
                  <a:gd name="T123" fmla="*/ 174 h 1186"/>
                  <a:gd name="T124" fmla="*/ 806 w 1186"/>
                  <a:gd name="T125" fmla="*/ 54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86" h="1186">
                    <a:moveTo>
                      <a:pt x="593" y="0"/>
                    </a:moveTo>
                    <a:lnTo>
                      <a:pt x="593" y="0"/>
                    </a:lnTo>
                    <a:lnTo>
                      <a:pt x="593" y="0"/>
                    </a:lnTo>
                    <a:lnTo>
                      <a:pt x="609" y="1"/>
                    </a:lnTo>
                    <a:lnTo>
                      <a:pt x="624" y="1"/>
                    </a:lnTo>
                    <a:lnTo>
                      <a:pt x="639" y="2"/>
                    </a:lnTo>
                    <a:lnTo>
                      <a:pt x="654" y="3"/>
                    </a:lnTo>
                    <a:lnTo>
                      <a:pt x="669" y="5"/>
                    </a:lnTo>
                    <a:lnTo>
                      <a:pt x="684" y="7"/>
                    </a:lnTo>
                    <a:lnTo>
                      <a:pt x="698" y="10"/>
                    </a:lnTo>
                    <a:lnTo>
                      <a:pt x="713" y="13"/>
                    </a:lnTo>
                    <a:lnTo>
                      <a:pt x="727" y="15"/>
                    </a:lnTo>
                    <a:lnTo>
                      <a:pt x="741" y="19"/>
                    </a:lnTo>
                    <a:lnTo>
                      <a:pt x="756" y="23"/>
                    </a:lnTo>
                    <a:lnTo>
                      <a:pt x="769" y="27"/>
                    </a:lnTo>
                    <a:lnTo>
                      <a:pt x="784" y="31"/>
                    </a:lnTo>
                    <a:lnTo>
                      <a:pt x="797" y="36"/>
                    </a:lnTo>
                    <a:lnTo>
                      <a:pt x="811" y="42"/>
                    </a:lnTo>
                    <a:lnTo>
                      <a:pt x="825" y="47"/>
                    </a:lnTo>
                    <a:lnTo>
                      <a:pt x="837" y="53"/>
                    </a:lnTo>
                    <a:lnTo>
                      <a:pt x="850" y="59"/>
                    </a:lnTo>
                    <a:lnTo>
                      <a:pt x="863" y="65"/>
                    </a:lnTo>
                    <a:lnTo>
                      <a:pt x="876" y="72"/>
                    </a:lnTo>
                    <a:lnTo>
                      <a:pt x="889" y="79"/>
                    </a:lnTo>
                    <a:lnTo>
                      <a:pt x="901" y="87"/>
                    </a:lnTo>
                    <a:lnTo>
                      <a:pt x="913" y="94"/>
                    </a:lnTo>
                    <a:lnTo>
                      <a:pt x="925" y="102"/>
                    </a:lnTo>
                    <a:lnTo>
                      <a:pt x="937" y="110"/>
                    </a:lnTo>
                    <a:lnTo>
                      <a:pt x="948" y="119"/>
                    </a:lnTo>
                    <a:lnTo>
                      <a:pt x="959" y="127"/>
                    </a:lnTo>
                    <a:lnTo>
                      <a:pt x="970" y="135"/>
                    </a:lnTo>
                    <a:lnTo>
                      <a:pt x="982" y="145"/>
                    </a:lnTo>
                    <a:lnTo>
                      <a:pt x="992" y="155"/>
                    </a:lnTo>
                    <a:lnTo>
                      <a:pt x="1002" y="164"/>
                    </a:lnTo>
                    <a:lnTo>
                      <a:pt x="1013" y="174"/>
                    </a:lnTo>
                    <a:lnTo>
                      <a:pt x="1022" y="184"/>
                    </a:lnTo>
                    <a:lnTo>
                      <a:pt x="1032" y="195"/>
                    </a:lnTo>
                    <a:lnTo>
                      <a:pt x="1042" y="206"/>
                    </a:lnTo>
                    <a:lnTo>
                      <a:pt x="1050" y="216"/>
                    </a:lnTo>
                    <a:lnTo>
                      <a:pt x="1060" y="227"/>
                    </a:lnTo>
                    <a:lnTo>
                      <a:pt x="1069" y="239"/>
                    </a:lnTo>
                    <a:lnTo>
                      <a:pt x="1077" y="250"/>
                    </a:lnTo>
                    <a:lnTo>
                      <a:pt x="1085" y="262"/>
                    </a:lnTo>
                    <a:lnTo>
                      <a:pt x="1093" y="274"/>
                    </a:lnTo>
                    <a:lnTo>
                      <a:pt x="1101" y="286"/>
                    </a:lnTo>
                    <a:lnTo>
                      <a:pt x="1108" y="298"/>
                    </a:lnTo>
                    <a:lnTo>
                      <a:pt x="1114" y="311"/>
                    </a:lnTo>
                    <a:lnTo>
                      <a:pt x="1122" y="323"/>
                    </a:lnTo>
                    <a:lnTo>
                      <a:pt x="1128" y="336"/>
                    </a:lnTo>
                    <a:lnTo>
                      <a:pt x="1134" y="349"/>
                    </a:lnTo>
                    <a:lnTo>
                      <a:pt x="1140" y="363"/>
                    </a:lnTo>
                    <a:lnTo>
                      <a:pt x="1146" y="376"/>
                    </a:lnTo>
                    <a:lnTo>
                      <a:pt x="1150" y="389"/>
                    </a:lnTo>
                    <a:lnTo>
                      <a:pt x="1155" y="403"/>
                    </a:lnTo>
                    <a:lnTo>
                      <a:pt x="1160" y="417"/>
                    </a:lnTo>
                    <a:lnTo>
                      <a:pt x="1164" y="431"/>
                    </a:lnTo>
                    <a:lnTo>
                      <a:pt x="1167" y="445"/>
                    </a:lnTo>
                    <a:lnTo>
                      <a:pt x="1171" y="460"/>
                    </a:lnTo>
                    <a:lnTo>
                      <a:pt x="1174" y="474"/>
                    </a:lnTo>
                    <a:lnTo>
                      <a:pt x="1177" y="488"/>
                    </a:lnTo>
                    <a:lnTo>
                      <a:pt x="1179" y="503"/>
                    </a:lnTo>
                    <a:lnTo>
                      <a:pt x="1182" y="518"/>
                    </a:lnTo>
                    <a:lnTo>
                      <a:pt x="1183" y="532"/>
                    </a:lnTo>
                    <a:lnTo>
                      <a:pt x="1184" y="548"/>
                    </a:lnTo>
                    <a:lnTo>
                      <a:pt x="1186" y="563"/>
                    </a:lnTo>
                    <a:lnTo>
                      <a:pt x="1186" y="578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608"/>
                    </a:lnTo>
                    <a:lnTo>
                      <a:pt x="1186" y="624"/>
                    </a:lnTo>
                    <a:lnTo>
                      <a:pt x="1184" y="639"/>
                    </a:lnTo>
                    <a:lnTo>
                      <a:pt x="1183" y="654"/>
                    </a:lnTo>
                    <a:lnTo>
                      <a:pt x="1182" y="669"/>
                    </a:lnTo>
                    <a:lnTo>
                      <a:pt x="1179" y="684"/>
                    </a:lnTo>
                    <a:lnTo>
                      <a:pt x="1177" y="698"/>
                    </a:lnTo>
                    <a:lnTo>
                      <a:pt x="1174" y="713"/>
                    </a:lnTo>
                    <a:lnTo>
                      <a:pt x="1171" y="727"/>
                    </a:lnTo>
                    <a:lnTo>
                      <a:pt x="1167" y="741"/>
                    </a:lnTo>
                    <a:lnTo>
                      <a:pt x="1164" y="756"/>
                    </a:lnTo>
                    <a:lnTo>
                      <a:pt x="1160" y="769"/>
                    </a:lnTo>
                    <a:lnTo>
                      <a:pt x="1155" y="784"/>
                    </a:lnTo>
                    <a:lnTo>
                      <a:pt x="1150" y="797"/>
                    </a:lnTo>
                    <a:lnTo>
                      <a:pt x="1146" y="811"/>
                    </a:lnTo>
                    <a:lnTo>
                      <a:pt x="1140" y="824"/>
                    </a:lnTo>
                    <a:lnTo>
                      <a:pt x="1134" y="837"/>
                    </a:lnTo>
                    <a:lnTo>
                      <a:pt x="1128" y="851"/>
                    </a:lnTo>
                    <a:lnTo>
                      <a:pt x="1122" y="864"/>
                    </a:lnTo>
                    <a:lnTo>
                      <a:pt x="1114" y="876"/>
                    </a:lnTo>
                    <a:lnTo>
                      <a:pt x="1108" y="888"/>
                    </a:lnTo>
                    <a:lnTo>
                      <a:pt x="1101" y="900"/>
                    </a:lnTo>
                    <a:lnTo>
                      <a:pt x="1093" y="912"/>
                    </a:lnTo>
                    <a:lnTo>
                      <a:pt x="1085" y="924"/>
                    </a:lnTo>
                    <a:lnTo>
                      <a:pt x="1077" y="936"/>
                    </a:lnTo>
                    <a:lnTo>
                      <a:pt x="1069" y="948"/>
                    </a:lnTo>
                    <a:lnTo>
                      <a:pt x="1060" y="960"/>
                    </a:lnTo>
                    <a:lnTo>
                      <a:pt x="1050" y="970"/>
                    </a:lnTo>
                    <a:lnTo>
                      <a:pt x="1042" y="981"/>
                    </a:lnTo>
                    <a:lnTo>
                      <a:pt x="1032" y="992"/>
                    </a:lnTo>
                    <a:lnTo>
                      <a:pt x="1022" y="1002"/>
                    </a:lnTo>
                    <a:lnTo>
                      <a:pt x="1013" y="1012"/>
                    </a:lnTo>
                    <a:lnTo>
                      <a:pt x="1002" y="1022"/>
                    </a:lnTo>
                    <a:lnTo>
                      <a:pt x="992" y="1032"/>
                    </a:lnTo>
                    <a:lnTo>
                      <a:pt x="982" y="1041"/>
                    </a:lnTo>
                    <a:lnTo>
                      <a:pt x="970" y="1051"/>
                    </a:lnTo>
                    <a:lnTo>
                      <a:pt x="959" y="1060"/>
                    </a:lnTo>
                    <a:lnTo>
                      <a:pt x="948" y="1069"/>
                    </a:lnTo>
                    <a:lnTo>
                      <a:pt x="937" y="1077"/>
                    </a:lnTo>
                    <a:lnTo>
                      <a:pt x="925" y="1085"/>
                    </a:lnTo>
                    <a:lnTo>
                      <a:pt x="913" y="1093"/>
                    </a:lnTo>
                    <a:lnTo>
                      <a:pt x="901" y="1101"/>
                    </a:lnTo>
                    <a:lnTo>
                      <a:pt x="889" y="1108"/>
                    </a:lnTo>
                    <a:lnTo>
                      <a:pt x="876" y="1114"/>
                    </a:lnTo>
                    <a:lnTo>
                      <a:pt x="863" y="1121"/>
                    </a:lnTo>
                    <a:lnTo>
                      <a:pt x="850" y="1128"/>
                    </a:lnTo>
                    <a:lnTo>
                      <a:pt x="837" y="1134"/>
                    </a:lnTo>
                    <a:lnTo>
                      <a:pt x="825" y="1140"/>
                    </a:lnTo>
                    <a:lnTo>
                      <a:pt x="811" y="1145"/>
                    </a:lnTo>
                    <a:lnTo>
                      <a:pt x="797" y="1150"/>
                    </a:lnTo>
                    <a:lnTo>
                      <a:pt x="784" y="1155"/>
                    </a:lnTo>
                    <a:lnTo>
                      <a:pt x="769" y="1160"/>
                    </a:lnTo>
                    <a:lnTo>
                      <a:pt x="756" y="1164"/>
                    </a:lnTo>
                    <a:lnTo>
                      <a:pt x="741" y="1168"/>
                    </a:lnTo>
                    <a:lnTo>
                      <a:pt x="727" y="1171"/>
                    </a:lnTo>
                    <a:lnTo>
                      <a:pt x="713" y="1174"/>
                    </a:lnTo>
                    <a:lnTo>
                      <a:pt x="698" y="1177"/>
                    </a:lnTo>
                    <a:lnTo>
                      <a:pt x="684" y="1179"/>
                    </a:lnTo>
                    <a:lnTo>
                      <a:pt x="669" y="1181"/>
                    </a:lnTo>
                    <a:lnTo>
                      <a:pt x="654" y="1183"/>
                    </a:lnTo>
                    <a:lnTo>
                      <a:pt x="639" y="1185"/>
                    </a:lnTo>
                    <a:lnTo>
                      <a:pt x="624" y="1185"/>
                    </a:lnTo>
                    <a:lnTo>
                      <a:pt x="609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78" y="1186"/>
                    </a:lnTo>
                    <a:lnTo>
                      <a:pt x="563" y="1185"/>
                    </a:lnTo>
                    <a:lnTo>
                      <a:pt x="548" y="1185"/>
                    </a:lnTo>
                    <a:lnTo>
                      <a:pt x="532" y="1183"/>
                    </a:lnTo>
                    <a:lnTo>
                      <a:pt x="518" y="1181"/>
                    </a:lnTo>
                    <a:lnTo>
                      <a:pt x="503" y="1179"/>
                    </a:lnTo>
                    <a:lnTo>
                      <a:pt x="488" y="1177"/>
                    </a:lnTo>
                    <a:lnTo>
                      <a:pt x="474" y="1174"/>
                    </a:lnTo>
                    <a:lnTo>
                      <a:pt x="460" y="1171"/>
                    </a:lnTo>
                    <a:lnTo>
                      <a:pt x="445" y="1168"/>
                    </a:lnTo>
                    <a:lnTo>
                      <a:pt x="431" y="1164"/>
                    </a:lnTo>
                    <a:lnTo>
                      <a:pt x="417" y="1160"/>
                    </a:lnTo>
                    <a:lnTo>
                      <a:pt x="404" y="1155"/>
                    </a:lnTo>
                    <a:lnTo>
                      <a:pt x="389" y="1150"/>
                    </a:lnTo>
                    <a:lnTo>
                      <a:pt x="376" y="1145"/>
                    </a:lnTo>
                    <a:lnTo>
                      <a:pt x="363" y="1140"/>
                    </a:lnTo>
                    <a:lnTo>
                      <a:pt x="349" y="1134"/>
                    </a:lnTo>
                    <a:lnTo>
                      <a:pt x="336" y="1128"/>
                    </a:lnTo>
                    <a:lnTo>
                      <a:pt x="324" y="1121"/>
                    </a:lnTo>
                    <a:lnTo>
                      <a:pt x="311" y="1114"/>
                    </a:lnTo>
                    <a:lnTo>
                      <a:pt x="298" y="1108"/>
                    </a:lnTo>
                    <a:lnTo>
                      <a:pt x="286" y="1101"/>
                    </a:lnTo>
                    <a:lnTo>
                      <a:pt x="274" y="1093"/>
                    </a:lnTo>
                    <a:lnTo>
                      <a:pt x="262" y="1085"/>
                    </a:lnTo>
                    <a:lnTo>
                      <a:pt x="250" y="1077"/>
                    </a:lnTo>
                    <a:lnTo>
                      <a:pt x="239" y="1069"/>
                    </a:lnTo>
                    <a:lnTo>
                      <a:pt x="227" y="1060"/>
                    </a:lnTo>
                    <a:lnTo>
                      <a:pt x="216" y="1051"/>
                    </a:lnTo>
                    <a:lnTo>
                      <a:pt x="205" y="1041"/>
                    </a:lnTo>
                    <a:lnTo>
                      <a:pt x="195" y="1032"/>
                    </a:lnTo>
                    <a:lnTo>
                      <a:pt x="184" y="1022"/>
                    </a:lnTo>
                    <a:lnTo>
                      <a:pt x="174" y="1012"/>
                    </a:lnTo>
                    <a:lnTo>
                      <a:pt x="164" y="1002"/>
                    </a:lnTo>
                    <a:lnTo>
                      <a:pt x="155" y="992"/>
                    </a:lnTo>
                    <a:lnTo>
                      <a:pt x="145" y="981"/>
                    </a:lnTo>
                    <a:lnTo>
                      <a:pt x="135" y="970"/>
                    </a:lnTo>
                    <a:lnTo>
                      <a:pt x="127" y="960"/>
                    </a:lnTo>
                    <a:lnTo>
                      <a:pt x="118" y="948"/>
                    </a:lnTo>
                    <a:lnTo>
                      <a:pt x="110" y="936"/>
                    </a:lnTo>
                    <a:lnTo>
                      <a:pt x="102" y="924"/>
                    </a:lnTo>
                    <a:lnTo>
                      <a:pt x="94" y="912"/>
                    </a:lnTo>
                    <a:lnTo>
                      <a:pt x="87" y="900"/>
                    </a:lnTo>
                    <a:lnTo>
                      <a:pt x="79" y="888"/>
                    </a:lnTo>
                    <a:lnTo>
                      <a:pt x="71" y="876"/>
                    </a:lnTo>
                    <a:lnTo>
                      <a:pt x="65" y="864"/>
                    </a:lnTo>
                    <a:lnTo>
                      <a:pt x="59" y="851"/>
                    </a:lnTo>
                    <a:lnTo>
                      <a:pt x="53" y="837"/>
                    </a:lnTo>
                    <a:lnTo>
                      <a:pt x="47" y="824"/>
                    </a:lnTo>
                    <a:lnTo>
                      <a:pt x="42" y="811"/>
                    </a:lnTo>
                    <a:lnTo>
                      <a:pt x="36" y="797"/>
                    </a:lnTo>
                    <a:lnTo>
                      <a:pt x="31" y="784"/>
                    </a:lnTo>
                    <a:lnTo>
                      <a:pt x="27" y="769"/>
                    </a:lnTo>
                    <a:lnTo>
                      <a:pt x="23" y="756"/>
                    </a:lnTo>
                    <a:lnTo>
                      <a:pt x="19" y="741"/>
                    </a:lnTo>
                    <a:lnTo>
                      <a:pt x="15" y="727"/>
                    </a:lnTo>
                    <a:lnTo>
                      <a:pt x="12" y="713"/>
                    </a:lnTo>
                    <a:lnTo>
                      <a:pt x="10" y="698"/>
                    </a:lnTo>
                    <a:lnTo>
                      <a:pt x="7" y="684"/>
                    </a:lnTo>
                    <a:lnTo>
                      <a:pt x="5" y="669"/>
                    </a:lnTo>
                    <a:lnTo>
                      <a:pt x="3" y="654"/>
                    </a:lnTo>
                    <a:lnTo>
                      <a:pt x="2" y="639"/>
                    </a:lnTo>
                    <a:lnTo>
                      <a:pt x="1" y="624"/>
                    </a:lnTo>
                    <a:lnTo>
                      <a:pt x="1" y="608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1" y="578"/>
                    </a:lnTo>
                    <a:lnTo>
                      <a:pt x="1" y="563"/>
                    </a:lnTo>
                    <a:lnTo>
                      <a:pt x="2" y="548"/>
                    </a:lnTo>
                    <a:lnTo>
                      <a:pt x="3" y="532"/>
                    </a:lnTo>
                    <a:lnTo>
                      <a:pt x="5" y="518"/>
                    </a:lnTo>
                    <a:lnTo>
                      <a:pt x="7" y="503"/>
                    </a:lnTo>
                    <a:lnTo>
                      <a:pt x="10" y="488"/>
                    </a:lnTo>
                    <a:lnTo>
                      <a:pt x="12" y="474"/>
                    </a:lnTo>
                    <a:lnTo>
                      <a:pt x="15" y="460"/>
                    </a:lnTo>
                    <a:lnTo>
                      <a:pt x="19" y="445"/>
                    </a:lnTo>
                    <a:lnTo>
                      <a:pt x="23" y="431"/>
                    </a:lnTo>
                    <a:lnTo>
                      <a:pt x="27" y="417"/>
                    </a:lnTo>
                    <a:lnTo>
                      <a:pt x="31" y="403"/>
                    </a:lnTo>
                    <a:lnTo>
                      <a:pt x="36" y="389"/>
                    </a:lnTo>
                    <a:lnTo>
                      <a:pt x="42" y="376"/>
                    </a:lnTo>
                    <a:lnTo>
                      <a:pt x="47" y="363"/>
                    </a:lnTo>
                    <a:lnTo>
                      <a:pt x="53" y="349"/>
                    </a:lnTo>
                    <a:lnTo>
                      <a:pt x="59" y="336"/>
                    </a:lnTo>
                    <a:lnTo>
                      <a:pt x="65" y="323"/>
                    </a:lnTo>
                    <a:lnTo>
                      <a:pt x="71" y="311"/>
                    </a:lnTo>
                    <a:lnTo>
                      <a:pt x="79" y="298"/>
                    </a:lnTo>
                    <a:lnTo>
                      <a:pt x="87" y="286"/>
                    </a:lnTo>
                    <a:lnTo>
                      <a:pt x="94" y="274"/>
                    </a:lnTo>
                    <a:lnTo>
                      <a:pt x="102" y="262"/>
                    </a:lnTo>
                    <a:lnTo>
                      <a:pt x="110" y="250"/>
                    </a:lnTo>
                    <a:lnTo>
                      <a:pt x="118" y="239"/>
                    </a:lnTo>
                    <a:lnTo>
                      <a:pt x="127" y="227"/>
                    </a:lnTo>
                    <a:lnTo>
                      <a:pt x="135" y="216"/>
                    </a:lnTo>
                    <a:lnTo>
                      <a:pt x="145" y="206"/>
                    </a:lnTo>
                    <a:lnTo>
                      <a:pt x="155" y="195"/>
                    </a:lnTo>
                    <a:lnTo>
                      <a:pt x="164" y="184"/>
                    </a:lnTo>
                    <a:lnTo>
                      <a:pt x="174" y="174"/>
                    </a:lnTo>
                    <a:lnTo>
                      <a:pt x="184" y="164"/>
                    </a:lnTo>
                    <a:lnTo>
                      <a:pt x="195" y="155"/>
                    </a:lnTo>
                    <a:lnTo>
                      <a:pt x="205" y="145"/>
                    </a:lnTo>
                    <a:lnTo>
                      <a:pt x="216" y="135"/>
                    </a:lnTo>
                    <a:lnTo>
                      <a:pt x="227" y="127"/>
                    </a:lnTo>
                    <a:lnTo>
                      <a:pt x="239" y="119"/>
                    </a:lnTo>
                    <a:lnTo>
                      <a:pt x="250" y="110"/>
                    </a:lnTo>
                    <a:lnTo>
                      <a:pt x="262" y="102"/>
                    </a:lnTo>
                    <a:lnTo>
                      <a:pt x="274" y="94"/>
                    </a:lnTo>
                    <a:lnTo>
                      <a:pt x="286" y="87"/>
                    </a:lnTo>
                    <a:lnTo>
                      <a:pt x="298" y="79"/>
                    </a:lnTo>
                    <a:lnTo>
                      <a:pt x="311" y="72"/>
                    </a:lnTo>
                    <a:lnTo>
                      <a:pt x="324" y="65"/>
                    </a:lnTo>
                    <a:lnTo>
                      <a:pt x="336" y="59"/>
                    </a:lnTo>
                    <a:lnTo>
                      <a:pt x="349" y="53"/>
                    </a:lnTo>
                    <a:lnTo>
                      <a:pt x="363" y="47"/>
                    </a:lnTo>
                    <a:lnTo>
                      <a:pt x="376" y="42"/>
                    </a:lnTo>
                    <a:lnTo>
                      <a:pt x="389" y="36"/>
                    </a:lnTo>
                    <a:lnTo>
                      <a:pt x="404" y="31"/>
                    </a:lnTo>
                    <a:lnTo>
                      <a:pt x="417" y="27"/>
                    </a:lnTo>
                    <a:lnTo>
                      <a:pt x="431" y="23"/>
                    </a:lnTo>
                    <a:lnTo>
                      <a:pt x="445" y="19"/>
                    </a:lnTo>
                    <a:lnTo>
                      <a:pt x="460" y="15"/>
                    </a:lnTo>
                    <a:lnTo>
                      <a:pt x="474" y="13"/>
                    </a:lnTo>
                    <a:lnTo>
                      <a:pt x="488" y="10"/>
                    </a:lnTo>
                    <a:lnTo>
                      <a:pt x="503" y="7"/>
                    </a:lnTo>
                    <a:lnTo>
                      <a:pt x="518" y="5"/>
                    </a:lnTo>
                    <a:lnTo>
                      <a:pt x="532" y="3"/>
                    </a:lnTo>
                    <a:lnTo>
                      <a:pt x="548" y="2"/>
                    </a:lnTo>
                    <a:lnTo>
                      <a:pt x="563" y="1"/>
                    </a:lnTo>
                    <a:lnTo>
                      <a:pt x="578" y="1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close/>
                    <a:moveTo>
                      <a:pt x="593" y="219"/>
                    </a:moveTo>
                    <a:lnTo>
                      <a:pt x="593" y="219"/>
                    </a:lnTo>
                    <a:lnTo>
                      <a:pt x="593" y="219"/>
                    </a:lnTo>
                    <a:lnTo>
                      <a:pt x="584" y="219"/>
                    </a:lnTo>
                    <a:lnTo>
                      <a:pt x="574" y="219"/>
                    </a:lnTo>
                    <a:lnTo>
                      <a:pt x="564" y="220"/>
                    </a:lnTo>
                    <a:lnTo>
                      <a:pt x="555" y="221"/>
                    </a:lnTo>
                    <a:lnTo>
                      <a:pt x="545" y="222"/>
                    </a:lnTo>
                    <a:lnTo>
                      <a:pt x="536" y="223"/>
                    </a:lnTo>
                    <a:lnTo>
                      <a:pt x="527" y="225"/>
                    </a:lnTo>
                    <a:lnTo>
                      <a:pt x="518" y="227"/>
                    </a:lnTo>
                    <a:lnTo>
                      <a:pt x="508" y="228"/>
                    </a:lnTo>
                    <a:lnTo>
                      <a:pt x="500" y="231"/>
                    </a:lnTo>
                    <a:lnTo>
                      <a:pt x="491" y="233"/>
                    </a:lnTo>
                    <a:lnTo>
                      <a:pt x="482" y="235"/>
                    </a:lnTo>
                    <a:lnTo>
                      <a:pt x="473" y="239"/>
                    </a:lnTo>
                    <a:lnTo>
                      <a:pt x="464" y="242"/>
                    </a:lnTo>
                    <a:lnTo>
                      <a:pt x="456" y="245"/>
                    </a:lnTo>
                    <a:lnTo>
                      <a:pt x="448" y="248"/>
                    </a:lnTo>
                    <a:lnTo>
                      <a:pt x="439" y="251"/>
                    </a:lnTo>
                    <a:lnTo>
                      <a:pt x="431" y="255"/>
                    </a:lnTo>
                    <a:lnTo>
                      <a:pt x="423" y="259"/>
                    </a:lnTo>
                    <a:lnTo>
                      <a:pt x="415" y="264"/>
                    </a:lnTo>
                    <a:lnTo>
                      <a:pt x="407" y="268"/>
                    </a:lnTo>
                    <a:lnTo>
                      <a:pt x="399" y="273"/>
                    </a:lnTo>
                    <a:lnTo>
                      <a:pt x="392" y="278"/>
                    </a:lnTo>
                    <a:lnTo>
                      <a:pt x="384" y="283"/>
                    </a:lnTo>
                    <a:lnTo>
                      <a:pt x="376" y="288"/>
                    </a:lnTo>
                    <a:lnTo>
                      <a:pt x="369" y="293"/>
                    </a:lnTo>
                    <a:lnTo>
                      <a:pt x="362" y="299"/>
                    </a:lnTo>
                    <a:lnTo>
                      <a:pt x="356" y="304"/>
                    </a:lnTo>
                    <a:lnTo>
                      <a:pt x="348" y="310"/>
                    </a:lnTo>
                    <a:lnTo>
                      <a:pt x="341" y="316"/>
                    </a:lnTo>
                    <a:lnTo>
                      <a:pt x="335" y="322"/>
                    </a:lnTo>
                    <a:lnTo>
                      <a:pt x="328" y="328"/>
                    </a:lnTo>
                    <a:lnTo>
                      <a:pt x="322" y="335"/>
                    </a:lnTo>
                    <a:lnTo>
                      <a:pt x="316" y="342"/>
                    </a:lnTo>
                    <a:lnTo>
                      <a:pt x="310" y="348"/>
                    </a:lnTo>
                    <a:lnTo>
                      <a:pt x="304" y="355"/>
                    </a:lnTo>
                    <a:lnTo>
                      <a:pt x="299" y="362"/>
                    </a:lnTo>
                    <a:lnTo>
                      <a:pt x="293" y="369"/>
                    </a:lnTo>
                    <a:lnTo>
                      <a:pt x="288" y="376"/>
                    </a:lnTo>
                    <a:lnTo>
                      <a:pt x="283" y="383"/>
                    </a:lnTo>
                    <a:lnTo>
                      <a:pt x="278" y="391"/>
                    </a:lnTo>
                    <a:lnTo>
                      <a:pt x="273" y="399"/>
                    </a:lnTo>
                    <a:lnTo>
                      <a:pt x="268" y="407"/>
                    </a:lnTo>
                    <a:lnTo>
                      <a:pt x="264" y="415"/>
                    </a:lnTo>
                    <a:lnTo>
                      <a:pt x="260" y="423"/>
                    </a:lnTo>
                    <a:lnTo>
                      <a:pt x="256" y="431"/>
                    </a:lnTo>
                    <a:lnTo>
                      <a:pt x="252" y="439"/>
                    </a:lnTo>
                    <a:lnTo>
                      <a:pt x="248" y="448"/>
                    </a:lnTo>
                    <a:lnTo>
                      <a:pt x="245" y="456"/>
                    </a:lnTo>
                    <a:lnTo>
                      <a:pt x="242" y="464"/>
                    </a:lnTo>
                    <a:lnTo>
                      <a:pt x="239" y="473"/>
                    </a:lnTo>
                    <a:lnTo>
                      <a:pt x="236" y="482"/>
                    </a:lnTo>
                    <a:lnTo>
                      <a:pt x="233" y="491"/>
                    </a:lnTo>
                    <a:lnTo>
                      <a:pt x="231" y="500"/>
                    </a:lnTo>
                    <a:lnTo>
                      <a:pt x="228" y="509"/>
                    </a:lnTo>
                    <a:lnTo>
                      <a:pt x="227" y="518"/>
                    </a:lnTo>
                    <a:lnTo>
                      <a:pt x="224" y="527"/>
                    </a:lnTo>
                    <a:lnTo>
                      <a:pt x="223" y="536"/>
                    </a:lnTo>
                    <a:lnTo>
                      <a:pt x="222" y="546"/>
                    </a:lnTo>
                    <a:lnTo>
                      <a:pt x="221" y="555"/>
                    </a:lnTo>
                    <a:lnTo>
                      <a:pt x="220" y="564"/>
                    </a:lnTo>
                    <a:lnTo>
                      <a:pt x="219" y="574"/>
                    </a:lnTo>
                    <a:lnTo>
                      <a:pt x="219" y="584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603"/>
                    </a:lnTo>
                    <a:lnTo>
                      <a:pt x="219" y="612"/>
                    </a:lnTo>
                    <a:lnTo>
                      <a:pt x="220" y="622"/>
                    </a:lnTo>
                    <a:lnTo>
                      <a:pt x="221" y="632"/>
                    </a:lnTo>
                    <a:lnTo>
                      <a:pt x="222" y="641"/>
                    </a:lnTo>
                    <a:lnTo>
                      <a:pt x="223" y="650"/>
                    </a:lnTo>
                    <a:lnTo>
                      <a:pt x="224" y="660"/>
                    </a:lnTo>
                    <a:lnTo>
                      <a:pt x="227" y="669"/>
                    </a:lnTo>
                    <a:lnTo>
                      <a:pt x="228" y="678"/>
                    </a:lnTo>
                    <a:lnTo>
                      <a:pt x="231" y="687"/>
                    </a:lnTo>
                    <a:lnTo>
                      <a:pt x="233" y="696"/>
                    </a:lnTo>
                    <a:lnTo>
                      <a:pt x="236" y="704"/>
                    </a:lnTo>
                    <a:lnTo>
                      <a:pt x="239" y="713"/>
                    </a:lnTo>
                    <a:lnTo>
                      <a:pt x="242" y="722"/>
                    </a:lnTo>
                    <a:lnTo>
                      <a:pt x="245" y="731"/>
                    </a:lnTo>
                    <a:lnTo>
                      <a:pt x="248" y="739"/>
                    </a:lnTo>
                    <a:lnTo>
                      <a:pt x="252" y="748"/>
                    </a:lnTo>
                    <a:lnTo>
                      <a:pt x="256" y="756"/>
                    </a:lnTo>
                    <a:lnTo>
                      <a:pt x="260" y="764"/>
                    </a:lnTo>
                    <a:lnTo>
                      <a:pt x="264" y="772"/>
                    </a:lnTo>
                    <a:lnTo>
                      <a:pt x="268" y="780"/>
                    </a:lnTo>
                    <a:lnTo>
                      <a:pt x="273" y="788"/>
                    </a:lnTo>
                    <a:lnTo>
                      <a:pt x="278" y="795"/>
                    </a:lnTo>
                    <a:lnTo>
                      <a:pt x="283" y="803"/>
                    </a:lnTo>
                    <a:lnTo>
                      <a:pt x="288" y="810"/>
                    </a:lnTo>
                    <a:lnTo>
                      <a:pt x="293" y="817"/>
                    </a:lnTo>
                    <a:lnTo>
                      <a:pt x="299" y="824"/>
                    </a:lnTo>
                    <a:lnTo>
                      <a:pt x="304" y="832"/>
                    </a:lnTo>
                    <a:lnTo>
                      <a:pt x="310" y="838"/>
                    </a:lnTo>
                    <a:lnTo>
                      <a:pt x="316" y="845"/>
                    </a:lnTo>
                    <a:lnTo>
                      <a:pt x="322" y="852"/>
                    </a:lnTo>
                    <a:lnTo>
                      <a:pt x="328" y="858"/>
                    </a:lnTo>
                    <a:lnTo>
                      <a:pt x="337" y="866"/>
                    </a:lnTo>
                    <a:lnTo>
                      <a:pt x="345" y="874"/>
                    </a:lnTo>
                    <a:lnTo>
                      <a:pt x="354" y="881"/>
                    </a:lnTo>
                    <a:lnTo>
                      <a:pt x="363" y="888"/>
                    </a:lnTo>
                    <a:lnTo>
                      <a:pt x="372" y="896"/>
                    </a:lnTo>
                    <a:lnTo>
                      <a:pt x="382" y="903"/>
                    </a:lnTo>
                    <a:lnTo>
                      <a:pt x="392" y="908"/>
                    </a:lnTo>
                    <a:lnTo>
                      <a:pt x="402" y="915"/>
                    </a:lnTo>
                    <a:lnTo>
                      <a:pt x="412" y="921"/>
                    </a:lnTo>
                    <a:lnTo>
                      <a:pt x="422" y="927"/>
                    </a:lnTo>
                    <a:lnTo>
                      <a:pt x="432" y="932"/>
                    </a:lnTo>
                    <a:lnTo>
                      <a:pt x="444" y="936"/>
                    </a:lnTo>
                    <a:lnTo>
                      <a:pt x="454" y="941"/>
                    </a:lnTo>
                    <a:lnTo>
                      <a:pt x="465" y="945"/>
                    </a:lnTo>
                    <a:lnTo>
                      <a:pt x="476" y="949"/>
                    </a:lnTo>
                    <a:lnTo>
                      <a:pt x="488" y="952"/>
                    </a:lnTo>
                    <a:lnTo>
                      <a:pt x="496" y="941"/>
                    </a:lnTo>
                    <a:lnTo>
                      <a:pt x="484" y="938"/>
                    </a:lnTo>
                    <a:lnTo>
                      <a:pt x="473" y="934"/>
                    </a:lnTo>
                    <a:lnTo>
                      <a:pt x="462" y="930"/>
                    </a:lnTo>
                    <a:lnTo>
                      <a:pt x="452" y="925"/>
                    </a:lnTo>
                    <a:lnTo>
                      <a:pt x="440" y="921"/>
                    </a:lnTo>
                    <a:lnTo>
                      <a:pt x="431" y="916"/>
                    </a:lnTo>
                    <a:lnTo>
                      <a:pt x="420" y="910"/>
                    </a:lnTo>
                    <a:lnTo>
                      <a:pt x="410" y="904"/>
                    </a:lnTo>
                    <a:lnTo>
                      <a:pt x="400" y="899"/>
                    </a:lnTo>
                    <a:lnTo>
                      <a:pt x="391" y="892"/>
                    </a:lnTo>
                    <a:lnTo>
                      <a:pt x="381" y="886"/>
                    </a:lnTo>
                    <a:lnTo>
                      <a:pt x="372" y="879"/>
                    </a:lnTo>
                    <a:lnTo>
                      <a:pt x="364" y="872"/>
                    </a:lnTo>
                    <a:lnTo>
                      <a:pt x="355" y="864"/>
                    </a:lnTo>
                    <a:lnTo>
                      <a:pt x="346" y="856"/>
                    </a:lnTo>
                    <a:lnTo>
                      <a:pt x="338" y="848"/>
                    </a:lnTo>
                    <a:lnTo>
                      <a:pt x="332" y="843"/>
                    </a:lnTo>
                    <a:lnTo>
                      <a:pt x="326" y="836"/>
                    </a:lnTo>
                    <a:lnTo>
                      <a:pt x="320" y="830"/>
                    </a:lnTo>
                    <a:lnTo>
                      <a:pt x="315" y="823"/>
                    </a:lnTo>
                    <a:lnTo>
                      <a:pt x="309" y="816"/>
                    </a:lnTo>
                    <a:lnTo>
                      <a:pt x="304" y="809"/>
                    </a:lnTo>
                    <a:lnTo>
                      <a:pt x="299" y="802"/>
                    </a:lnTo>
                    <a:lnTo>
                      <a:pt x="294" y="795"/>
                    </a:lnTo>
                    <a:lnTo>
                      <a:pt x="289" y="788"/>
                    </a:lnTo>
                    <a:lnTo>
                      <a:pt x="284" y="780"/>
                    </a:lnTo>
                    <a:lnTo>
                      <a:pt x="280" y="773"/>
                    </a:lnTo>
                    <a:lnTo>
                      <a:pt x="276" y="765"/>
                    </a:lnTo>
                    <a:lnTo>
                      <a:pt x="272" y="758"/>
                    </a:lnTo>
                    <a:lnTo>
                      <a:pt x="268" y="750"/>
                    </a:lnTo>
                    <a:lnTo>
                      <a:pt x="264" y="742"/>
                    </a:lnTo>
                    <a:lnTo>
                      <a:pt x="260" y="734"/>
                    </a:lnTo>
                    <a:lnTo>
                      <a:pt x="257" y="726"/>
                    </a:lnTo>
                    <a:lnTo>
                      <a:pt x="254" y="717"/>
                    </a:lnTo>
                    <a:lnTo>
                      <a:pt x="252" y="709"/>
                    </a:lnTo>
                    <a:lnTo>
                      <a:pt x="248" y="700"/>
                    </a:lnTo>
                    <a:lnTo>
                      <a:pt x="246" y="692"/>
                    </a:lnTo>
                    <a:lnTo>
                      <a:pt x="244" y="684"/>
                    </a:lnTo>
                    <a:lnTo>
                      <a:pt x="241" y="675"/>
                    </a:lnTo>
                    <a:lnTo>
                      <a:pt x="240" y="666"/>
                    </a:lnTo>
                    <a:lnTo>
                      <a:pt x="238" y="657"/>
                    </a:lnTo>
                    <a:lnTo>
                      <a:pt x="236" y="648"/>
                    </a:lnTo>
                    <a:lnTo>
                      <a:pt x="235" y="640"/>
                    </a:lnTo>
                    <a:lnTo>
                      <a:pt x="234" y="630"/>
                    </a:lnTo>
                    <a:lnTo>
                      <a:pt x="233" y="621"/>
                    </a:lnTo>
                    <a:lnTo>
                      <a:pt x="232" y="612"/>
                    </a:lnTo>
                    <a:lnTo>
                      <a:pt x="232" y="60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84"/>
                    </a:lnTo>
                    <a:lnTo>
                      <a:pt x="232" y="575"/>
                    </a:lnTo>
                    <a:lnTo>
                      <a:pt x="233" y="565"/>
                    </a:lnTo>
                    <a:lnTo>
                      <a:pt x="234" y="556"/>
                    </a:lnTo>
                    <a:lnTo>
                      <a:pt x="235" y="548"/>
                    </a:lnTo>
                    <a:lnTo>
                      <a:pt x="236" y="538"/>
                    </a:lnTo>
                    <a:lnTo>
                      <a:pt x="238" y="529"/>
                    </a:lnTo>
                    <a:lnTo>
                      <a:pt x="240" y="520"/>
                    </a:lnTo>
                    <a:lnTo>
                      <a:pt x="241" y="512"/>
                    </a:lnTo>
                    <a:lnTo>
                      <a:pt x="244" y="503"/>
                    </a:lnTo>
                    <a:lnTo>
                      <a:pt x="246" y="495"/>
                    </a:lnTo>
                    <a:lnTo>
                      <a:pt x="248" y="486"/>
                    </a:lnTo>
                    <a:lnTo>
                      <a:pt x="252" y="478"/>
                    </a:lnTo>
                    <a:lnTo>
                      <a:pt x="254" y="469"/>
                    </a:lnTo>
                    <a:lnTo>
                      <a:pt x="257" y="461"/>
                    </a:lnTo>
                    <a:lnTo>
                      <a:pt x="260" y="452"/>
                    </a:lnTo>
                    <a:lnTo>
                      <a:pt x="264" y="444"/>
                    </a:lnTo>
                    <a:lnTo>
                      <a:pt x="268" y="437"/>
                    </a:lnTo>
                    <a:lnTo>
                      <a:pt x="272" y="429"/>
                    </a:lnTo>
                    <a:lnTo>
                      <a:pt x="276" y="421"/>
                    </a:lnTo>
                    <a:lnTo>
                      <a:pt x="280" y="413"/>
                    </a:lnTo>
                    <a:lnTo>
                      <a:pt x="284" y="406"/>
                    </a:lnTo>
                    <a:lnTo>
                      <a:pt x="289" y="399"/>
                    </a:lnTo>
                    <a:lnTo>
                      <a:pt x="294" y="391"/>
                    </a:lnTo>
                    <a:lnTo>
                      <a:pt x="299" y="384"/>
                    </a:lnTo>
                    <a:lnTo>
                      <a:pt x="304" y="377"/>
                    </a:lnTo>
                    <a:lnTo>
                      <a:pt x="309" y="371"/>
                    </a:lnTo>
                    <a:lnTo>
                      <a:pt x="315" y="363"/>
                    </a:lnTo>
                    <a:lnTo>
                      <a:pt x="320" y="357"/>
                    </a:lnTo>
                    <a:lnTo>
                      <a:pt x="326" y="351"/>
                    </a:lnTo>
                    <a:lnTo>
                      <a:pt x="332" y="344"/>
                    </a:lnTo>
                    <a:lnTo>
                      <a:pt x="338" y="338"/>
                    </a:lnTo>
                    <a:lnTo>
                      <a:pt x="344" y="331"/>
                    </a:lnTo>
                    <a:lnTo>
                      <a:pt x="351" y="326"/>
                    </a:lnTo>
                    <a:lnTo>
                      <a:pt x="357" y="320"/>
                    </a:lnTo>
                    <a:lnTo>
                      <a:pt x="364" y="315"/>
                    </a:lnTo>
                    <a:lnTo>
                      <a:pt x="370" y="309"/>
                    </a:lnTo>
                    <a:lnTo>
                      <a:pt x="377" y="303"/>
                    </a:lnTo>
                    <a:lnTo>
                      <a:pt x="384" y="299"/>
                    </a:lnTo>
                    <a:lnTo>
                      <a:pt x="392" y="294"/>
                    </a:lnTo>
                    <a:lnTo>
                      <a:pt x="399" y="289"/>
                    </a:lnTo>
                    <a:lnTo>
                      <a:pt x="406" y="284"/>
                    </a:lnTo>
                    <a:lnTo>
                      <a:pt x="413" y="280"/>
                    </a:lnTo>
                    <a:lnTo>
                      <a:pt x="421" y="276"/>
                    </a:lnTo>
                    <a:lnTo>
                      <a:pt x="429" y="271"/>
                    </a:lnTo>
                    <a:lnTo>
                      <a:pt x="437" y="267"/>
                    </a:lnTo>
                    <a:lnTo>
                      <a:pt x="444" y="264"/>
                    </a:lnTo>
                    <a:lnTo>
                      <a:pt x="452" y="260"/>
                    </a:lnTo>
                    <a:lnTo>
                      <a:pt x="461" y="257"/>
                    </a:lnTo>
                    <a:lnTo>
                      <a:pt x="469" y="254"/>
                    </a:lnTo>
                    <a:lnTo>
                      <a:pt x="477" y="251"/>
                    </a:lnTo>
                    <a:lnTo>
                      <a:pt x="486" y="248"/>
                    </a:lnTo>
                    <a:lnTo>
                      <a:pt x="494" y="246"/>
                    </a:lnTo>
                    <a:lnTo>
                      <a:pt x="503" y="243"/>
                    </a:lnTo>
                    <a:lnTo>
                      <a:pt x="512" y="241"/>
                    </a:lnTo>
                    <a:lnTo>
                      <a:pt x="520" y="239"/>
                    </a:lnTo>
                    <a:lnTo>
                      <a:pt x="529" y="238"/>
                    </a:lnTo>
                    <a:lnTo>
                      <a:pt x="538" y="236"/>
                    </a:lnTo>
                    <a:lnTo>
                      <a:pt x="548" y="235"/>
                    </a:lnTo>
                    <a:lnTo>
                      <a:pt x="556" y="234"/>
                    </a:lnTo>
                    <a:lnTo>
                      <a:pt x="565" y="233"/>
                    </a:lnTo>
                    <a:lnTo>
                      <a:pt x="575" y="232"/>
                    </a:lnTo>
                    <a:lnTo>
                      <a:pt x="584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603" y="232"/>
                    </a:lnTo>
                    <a:lnTo>
                      <a:pt x="612" y="232"/>
                    </a:lnTo>
                    <a:lnTo>
                      <a:pt x="621" y="233"/>
                    </a:lnTo>
                    <a:lnTo>
                      <a:pt x="630" y="234"/>
                    </a:lnTo>
                    <a:lnTo>
                      <a:pt x="639" y="235"/>
                    </a:lnTo>
                    <a:lnTo>
                      <a:pt x="649" y="236"/>
                    </a:lnTo>
                    <a:lnTo>
                      <a:pt x="657" y="238"/>
                    </a:lnTo>
                    <a:lnTo>
                      <a:pt x="666" y="239"/>
                    </a:lnTo>
                    <a:lnTo>
                      <a:pt x="675" y="241"/>
                    </a:lnTo>
                    <a:lnTo>
                      <a:pt x="684" y="243"/>
                    </a:lnTo>
                    <a:lnTo>
                      <a:pt x="693" y="246"/>
                    </a:lnTo>
                    <a:lnTo>
                      <a:pt x="701" y="248"/>
                    </a:lnTo>
                    <a:lnTo>
                      <a:pt x="709" y="251"/>
                    </a:lnTo>
                    <a:lnTo>
                      <a:pt x="717" y="254"/>
                    </a:lnTo>
                    <a:lnTo>
                      <a:pt x="726" y="257"/>
                    </a:lnTo>
                    <a:lnTo>
                      <a:pt x="733" y="260"/>
                    </a:lnTo>
                    <a:lnTo>
                      <a:pt x="742" y="264"/>
                    </a:lnTo>
                    <a:lnTo>
                      <a:pt x="750" y="267"/>
                    </a:lnTo>
                    <a:lnTo>
                      <a:pt x="757" y="271"/>
                    </a:lnTo>
                    <a:lnTo>
                      <a:pt x="765" y="276"/>
                    </a:lnTo>
                    <a:lnTo>
                      <a:pt x="773" y="280"/>
                    </a:lnTo>
                    <a:lnTo>
                      <a:pt x="781" y="284"/>
                    </a:lnTo>
                    <a:lnTo>
                      <a:pt x="788" y="289"/>
                    </a:lnTo>
                    <a:lnTo>
                      <a:pt x="795" y="294"/>
                    </a:lnTo>
                    <a:lnTo>
                      <a:pt x="802" y="299"/>
                    </a:lnTo>
                    <a:lnTo>
                      <a:pt x="809" y="303"/>
                    </a:lnTo>
                    <a:lnTo>
                      <a:pt x="817" y="309"/>
                    </a:lnTo>
                    <a:lnTo>
                      <a:pt x="823" y="315"/>
                    </a:lnTo>
                    <a:lnTo>
                      <a:pt x="829" y="320"/>
                    </a:lnTo>
                    <a:lnTo>
                      <a:pt x="836" y="326"/>
                    </a:lnTo>
                    <a:lnTo>
                      <a:pt x="842" y="331"/>
                    </a:lnTo>
                    <a:lnTo>
                      <a:pt x="849" y="338"/>
                    </a:lnTo>
                    <a:lnTo>
                      <a:pt x="855" y="344"/>
                    </a:lnTo>
                    <a:lnTo>
                      <a:pt x="861" y="351"/>
                    </a:lnTo>
                    <a:lnTo>
                      <a:pt x="866" y="357"/>
                    </a:lnTo>
                    <a:lnTo>
                      <a:pt x="872" y="363"/>
                    </a:lnTo>
                    <a:lnTo>
                      <a:pt x="877" y="371"/>
                    </a:lnTo>
                    <a:lnTo>
                      <a:pt x="883" y="377"/>
                    </a:lnTo>
                    <a:lnTo>
                      <a:pt x="888" y="384"/>
                    </a:lnTo>
                    <a:lnTo>
                      <a:pt x="893" y="391"/>
                    </a:lnTo>
                    <a:lnTo>
                      <a:pt x="897" y="399"/>
                    </a:lnTo>
                    <a:lnTo>
                      <a:pt x="902" y="406"/>
                    </a:lnTo>
                    <a:lnTo>
                      <a:pt x="906" y="413"/>
                    </a:lnTo>
                    <a:lnTo>
                      <a:pt x="911" y="421"/>
                    </a:lnTo>
                    <a:lnTo>
                      <a:pt x="915" y="429"/>
                    </a:lnTo>
                    <a:lnTo>
                      <a:pt x="919" y="437"/>
                    </a:lnTo>
                    <a:lnTo>
                      <a:pt x="923" y="444"/>
                    </a:lnTo>
                    <a:lnTo>
                      <a:pt x="926" y="452"/>
                    </a:lnTo>
                    <a:lnTo>
                      <a:pt x="929" y="461"/>
                    </a:lnTo>
                    <a:lnTo>
                      <a:pt x="933" y="469"/>
                    </a:lnTo>
                    <a:lnTo>
                      <a:pt x="936" y="478"/>
                    </a:lnTo>
                    <a:lnTo>
                      <a:pt x="938" y="486"/>
                    </a:lnTo>
                    <a:lnTo>
                      <a:pt x="941" y="495"/>
                    </a:lnTo>
                    <a:lnTo>
                      <a:pt x="943" y="503"/>
                    </a:lnTo>
                    <a:lnTo>
                      <a:pt x="945" y="512"/>
                    </a:lnTo>
                    <a:lnTo>
                      <a:pt x="947" y="520"/>
                    </a:lnTo>
                    <a:lnTo>
                      <a:pt x="949" y="529"/>
                    </a:lnTo>
                    <a:lnTo>
                      <a:pt x="950" y="538"/>
                    </a:lnTo>
                    <a:lnTo>
                      <a:pt x="952" y="548"/>
                    </a:lnTo>
                    <a:lnTo>
                      <a:pt x="953" y="556"/>
                    </a:lnTo>
                    <a:lnTo>
                      <a:pt x="953" y="565"/>
                    </a:lnTo>
                    <a:lnTo>
                      <a:pt x="954" y="575"/>
                    </a:lnTo>
                    <a:lnTo>
                      <a:pt x="954" y="584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603"/>
                    </a:lnTo>
                    <a:lnTo>
                      <a:pt x="954" y="612"/>
                    </a:lnTo>
                    <a:lnTo>
                      <a:pt x="953" y="621"/>
                    </a:lnTo>
                    <a:lnTo>
                      <a:pt x="953" y="630"/>
                    </a:lnTo>
                    <a:lnTo>
                      <a:pt x="952" y="640"/>
                    </a:lnTo>
                    <a:lnTo>
                      <a:pt x="950" y="648"/>
                    </a:lnTo>
                    <a:lnTo>
                      <a:pt x="949" y="657"/>
                    </a:lnTo>
                    <a:lnTo>
                      <a:pt x="947" y="666"/>
                    </a:lnTo>
                    <a:lnTo>
                      <a:pt x="945" y="675"/>
                    </a:lnTo>
                    <a:lnTo>
                      <a:pt x="943" y="684"/>
                    </a:lnTo>
                    <a:lnTo>
                      <a:pt x="941" y="692"/>
                    </a:lnTo>
                    <a:lnTo>
                      <a:pt x="938" y="700"/>
                    </a:lnTo>
                    <a:lnTo>
                      <a:pt x="936" y="709"/>
                    </a:lnTo>
                    <a:lnTo>
                      <a:pt x="933" y="717"/>
                    </a:lnTo>
                    <a:lnTo>
                      <a:pt x="929" y="726"/>
                    </a:lnTo>
                    <a:lnTo>
                      <a:pt x="926" y="734"/>
                    </a:lnTo>
                    <a:lnTo>
                      <a:pt x="923" y="742"/>
                    </a:lnTo>
                    <a:lnTo>
                      <a:pt x="919" y="750"/>
                    </a:lnTo>
                    <a:lnTo>
                      <a:pt x="915" y="758"/>
                    </a:lnTo>
                    <a:lnTo>
                      <a:pt x="911" y="765"/>
                    </a:lnTo>
                    <a:lnTo>
                      <a:pt x="906" y="773"/>
                    </a:lnTo>
                    <a:lnTo>
                      <a:pt x="902" y="780"/>
                    </a:lnTo>
                    <a:lnTo>
                      <a:pt x="897" y="788"/>
                    </a:lnTo>
                    <a:lnTo>
                      <a:pt x="893" y="795"/>
                    </a:lnTo>
                    <a:lnTo>
                      <a:pt x="888" y="802"/>
                    </a:lnTo>
                    <a:lnTo>
                      <a:pt x="883" y="809"/>
                    </a:lnTo>
                    <a:lnTo>
                      <a:pt x="877" y="816"/>
                    </a:lnTo>
                    <a:lnTo>
                      <a:pt x="872" y="823"/>
                    </a:lnTo>
                    <a:lnTo>
                      <a:pt x="866" y="830"/>
                    </a:lnTo>
                    <a:lnTo>
                      <a:pt x="861" y="836"/>
                    </a:lnTo>
                    <a:lnTo>
                      <a:pt x="855" y="843"/>
                    </a:lnTo>
                    <a:lnTo>
                      <a:pt x="849" y="848"/>
                    </a:lnTo>
                    <a:lnTo>
                      <a:pt x="841" y="856"/>
                    </a:lnTo>
                    <a:lnTo>
                      <a:pt x="832" y="864"/>
                    </a:lnTo>
                    <a:lnTo>
                      <a:pt x="823" y="872"/>
                    </a:lnTo>
                    <a:lnTo>
                      <a:pt x="814" y="879"/>
                    </a:lnTo>
                    <a:lnTo>
                      <a:pt x="805" y="886"/>
                    </a:lnTo>
                    <a:lnTo>
                      <a:pt x="796" y="892"/>
                    </a:lnTo>
                    <a:lnTo>
                      <a:pt x="786" y="899"/>
                    </a:lnTo>
                    <a:lnTo>
                      <a:pt x="777" y="904"/>
                    </a:lnTo>
                    <a:lnTo>
                      <a:pt x="766" y="910"/>
                    </a:lnTo>
                    <a:lnTo>
                      <a:pt x="756" y="916"/>
                    </a:lnTo>
                    <a:lnTo>
                      <a:pt x="745" y="921"/>
                    </a:lnTo>
                    <a:lnTo>
                      <a:pt x="735" y="925"/>
                    </a:lnTo>
                    <a:lnTo>
                      <a:pt x="725" y="930"/>
                    </a:lnTo>
                    <a:lnTo>
                      <a:pt x="713" y="934"/>
                    </a:lnTo>
                    <a:lnTo>
                      <a:pt x="702" y="938"/>
                    </a:lnTo>
                    <a:lnTo>
                      <a:pt x="691" y="941"/>
                    </a:lnTo>
                    <a:lnTo>
                      <a:pt x="699" y="952"/>
                    </a:lnTo>
                    <a:lnTo>
                      <a:pt x="710" y="949"/>
                    </a:lnTo>
                    <a:lnTo>
                      <a:pt x="721" y="945"/>
                    </a:lnTo>
                    <a:lnTo>
                      <a:pt x="733" y="941"/>
                    </a:lnTo>
                    <a:lnTo>
                      <a:pt x="743" y="936"/>
                    </a:lnTo>
                    <a:lnTo>
                      <a:pt x="754" y="932"/>
                    </a:lnTo>
                    <a:lnTo>
                      <a:pt x="765" y="927"/>
                    </a:lnTo>
                    <a:lnTo>
                      <a:pt x="775" y="921"/>
                    </a:lnTo>
                    <a:lnTo>
                      <a:pt x="785" y="915"/>
                    </a:lnTo>
                    <a:lnTo>
                      <a:pt x="795" y="909"/>
                    </a:lnTo>
                    <a:lnTo>
                      <a:pt x="805" y="903"/>
                    </a:lnTo>
                    <a:lnTo>
                      <a:pt x="814" y="896"/>
                    </a:lnTo>
                    <a:lnTo>
                      <a:pt x="823" y="888"/>
                    </a:lnTo>
                    <a:lnTo>
                      <a:pt x="833" y="881"/>
                    </a:lnTo>
                    <a:lnTo>
                      <a:pt x="841" y="874"/>
                    </a:lnTo>
                    <a:lnTo>
                      <a:pt x="850" y="866"/>
                    </a:lnTo>
                    <a:lnTo>
                      <a:pt x="858" y="858"/>
                    </a:lnTo>
                    <a:lnTo>
                      <a:pt x="865" y="852"/>
                    </a:lnTo>
                    <a:lnTo>
                      <a:pt x="871" y="845"/>
                    </a:lnTo>
                    <a:lnTo>
                      <a:pt x="877" y="838"/>
                    </a:lnTo>
                    <a:lnTo>
                      <a:pt x="882" y="832"/>
                    </a:lnTo>
                    <a:lnTo>
                      <a:pt x="888" y="824"/>
                    </a:lnTo>
                    <a:lnTo>
                      <a:pt x="893" y="817"/>
                    </a:lnTo>
                    <a:lnTo>
                      <a:pt x="898" y="810"/>
                    </a:lnTo>
                    <a:lnTo>
                      <a:pt x="904" y="803"/>
                    </a:lnTo>
                    <a:lnTo>
                      <a:pt x="909" y="795"/>
                    </a:lnTo>
                    <a:lnTo>
                      <a:pt x="913" y="788"/>
                    </a:lnTo>
                    <a:lnTo>
                      <a:pt x="918" y="780"/>
                    </a:lnTo>
                    <a:lnTo>
                      <a:pt x="923" y="772"/>
                    </a:lnTo>
                    <a:lnTo>
                      <a:pt x="927" y="764"/>
                    </a:lnTo>
                    <a:lnTo>
                      <a:pt x="931" y="756"/>
                    </a:lnTo>
                    <a:lnTo>
                      <a:pt x="935" y="748"/>
                    </a:lnTo>
                    <a:lnTo>
                      <a:pt x="938" y="739"/>
                    </a:lnTo>
                    <a:lnTo>
                      <a:pt x="941" y="731"/>
                    </a:lnTo>
                    <a:lnTo>
                      <a:pt x="945" y="722"/>
                    </a:lnTo>
                    <a:lnTo>
                      <a:pt x="948" y="713"/>
                    </a:lnTo>
                    <a:lnTo>
                      <a:pt x="951" y="704"/>
                    </a:lnTo>
                    <a:lnTo>
                      <a:pt x="953" y="696"/>
                    </a:lnTo>
                    <a:lnTo>
                      <a:pt x="956" y="687"/>
                    </a:lnTo>
                    <a:lnTo>
                      <a:pt x="958" y="678"/>
                    </a:lnTo>
                    <a:lnTo>
                      <a:pt x="960" y="669"/>
                    </a:lnTo>
                    <a:lnTo>
                      <a:pt x="961" y="660"/>
                    </a:lnTo>
                    <a:lnTo>
                      <a:pt x="964" y="650"/>
                    </a:lnTo>
                    <a:lnTo>
                      <a:pt x="965" y="641"/>
                    </a:lnTo>
                    <a:lnTo>
                      <a:pt x="965" y="632"/>
                    </a:lnTo>
                    <a:lnTo>
                      <a:pt x="967" y="622"/>
                    </a:lnTo>
                    <a:lnTo>
                      <a:pt x="967" y="612"/>
                    </a:lnTo>
                    <a:lnTo>
                      <a:pt x="968" y="60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84"/>
                    </a:lnTo>
                    <a:lnTo>
                      <a:pt x="967" y="574"/>
                    </a:lnTo>
                    <a:lnTo>
                      <a:pt x="967" y="564"/>
                    </a:lnTo>
                    <a:lnTo>
                      <a:pt x="965" y="555"/>
                    </a:lnTo>
                    <a:lnTo>
                      <a:pt x="965" y="546"/>
                    </a:lnTo>
                    <a:lnTo>
                      <a:pt x="964" y="536"/>
                    </a:lnTo>
                    <a:lnTo>
                      <a:pt x="961" y="527"/>
                    </a:lnTo>
                    <a:lnTo>
                      <a:pt x="960" y="518"/>
                    </a:lnTo>
                    <a:lnTo>
                      <a:pt x="958" y="509"/>
                    </a:lnTo>
                    <a:lnTo>
                      <a:pt x="956" y="500"/>
                    </a:lnTo>
                    <a:lnTo>
                      <a:pt x="953" y="491"/>
                    </a:lnTo>
                    <a:lnTo>
                      <a:pt x="951" y="482"/>
                    </a:lnTo>
                    <a:lnTo>
                      <a:pt x="948" y="473"/>
                    </a:lnTo>
                    <a:lnTo>
                      <a:pt x="945" y="464"/>
                    </a:lnTo>
                    <a:lnTo>
                      <a:pt x="941" y="456"/>
                    </a:lnTo>
                    <a:lnTo>
                      <a:pt x="938" y="448"/>
                    </a:lnTo>
                    <a:lnTo>
                      <a:pt x="935" y="439"/>
                    </a:lnTo>
                    <a:lnTo>
                      <a:pt x="931" y="431"/>
                    </a:lnTo>
                    <a:lnTo>
                      <a:pt x="927" y="423"/>
                    </a:lnTo>
                    <a:lnTo>
                      <a:pt x="923" y="415"/>
                    </a:lnTo>
                    <a:lnTo>
                      <a:pt x="918" y="407"/>
                    </a:lnTo>
                    <a:lnTo>
                      <a:pt x="913" y="399"/>
                    </a:lnTo>
                    <a:lnTo>
                      <a:pt x="909" y="391"/>
                    </a:lnTo>
                    <a:lnTo>
                      <a:pt x="904" y="383"/>
                    </a:lnTo>
                    <a:lnTo>
                      <a:pt x="898" y="376"/>
                    </a:lnTo>
                    <a:lnTo>
                      <a:pt x="893" y="369"/>
                    </a:lnTo>
                    <a:lnTo>
                      <a:pt x="888" y="362"/>
                    </a:lnTo>
                    <a:lnTo>
                      <a:pt x="882" y="355"/>
                    </a:lnTo>
                    <a:lnTo>
                      <a:pt x="877" y="348"/>
                    </a:lnTo>
                    <a:lnTo>
                      <a:pt x="871" y="342"/>
                    </a:lnTo>
                    <a:lnTo>
                      <a:pt x="865" y="335"/>
                    </a:lnTo>
                    <a:lnTo>
                      <a:pt x="858" y="328"/>
                    </a:lnTo>
                    <a:lnTo>
                      <a:pt x="852" y="322"/>
                    </a:lnTo>
                    <a:lnTo>
                      <a:pt x="845" y="316"/>
                    </a:lnTo>
                    <a:lnTo>
                      <a:pt x="838" y="310"/>
                    </a:lnTo>
                    <a:lnTo>
                      <a:pt x="832" y="304"/>
                    </a:lnTo>
                    <a:lnTo>
                      <a:pt x="825" y="299"/>
                    </a:lnTo>
                    <a:lnTo>
                      <a:pt x="817" y="293"/>
                    </a:lnTo>
                    <a:lnTo>
                      <a:pt x="810" y="288"/>
                    </a:lnTo>
                    <a:lnTo>
                      <a:pt x="803" y="283"/>
                    </a:lnTo>
                    <a:lnTo>
                      <a:pt x="795" y="278"/>
                    </a:lnTo>
                    <a:lnTo>
                      <a:pt x="787" y="273"/>
                    </a:lnTo>
                    <a:lnTo>
                      <a:pt x="780" y="268"/>
                    </a:lnTo>
                    <a:lnTo>
                      <a:pt x="772" y="264"/>
                    </a:lnTo>
                    <a:lnTo>
                      <a:pt x="764" y="259"/>
                    </a:lnTo>
                    <a:lnTo>
                      <a:pt x="756" y="255"/>
                    </a:lnTo>
                    <a:lnTo>
                      <a:pt x="748" y="251"/>
                    </a:lnTo>
                    <a:lnTo>
                      <a:pt x="739" y="248"/>
                    </a:lnTo>
                    <a:lnTo>
                      <a:pt x="731" y="245"/>
                    </a:lnTo>
                    <a:lnTo>
                      <a:pt x="722" y="242"/>
                    </a:lnTo>
                    <a:lnTo>
                      <a:pt x="713" y="239"/>
                    </a:lnTo>
                    <a:lnTo>
                      <a:pt x="705" y="235"/>
                    </a:lnTo>
                    <a:lnTo>
                      <a:pt x="696" y="233"/>
                    </a:lnTo>
                    <a:lnTo>
                      <a:pt x="687" y="231"/>
                    </a:lnTo>
                    <a:lnTo>
                      <a:pt x="678" y="228"/>
                    </a:lnTo>
                    <a:lnTo>
                      <a:pt x="669" y="227"/>
                    </a:lnTo>
                    <a:lnTo>
                      <a:pt x="660" y="225"/>
                    </a:lnTo>
                    <a:lnTo>
                      <a:pt x="650" y="223"/>
                    </a:lnTo>
                    <a:lnTo>
                      <a:pt x="641" y="222"/>
                    </a:lnTo>
                    <a:lnTo>
                      <a:pt x="632" y="221"/>
                    </a:lnTo>
                    <a:lnTo>
                      <a:pt x="622" y="220"/>
                    </a:lnTo>
                    <a:lnTo>
                      <a:pt x="613" y="219"/>
                    </a:lnTo>
                    <a:lnTo>
                      <a:pt x="60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close/>
                    <a:moveTo>
                      <a:pt x="593" y="14"/>
                    </a:move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78" y="14"/>
                    </a:lnTo>
                    <a:lnTo>
                      <a:pt x="564" y="15"/>
                    </a:lnTo>
                    <a:lnTo>
                      <a:pt x="548" y="15"/>
                    </a:lnTo>
                    <a:lnTo>
                      <a:pt x="534" y="16"/>
                    </a:lnTo>
                    <a:lnTo>
                      <a:pt x="520" y="19"/>
                    </a:lnTo>
                    <a:lnTo>
                      <a:pt x="505" y="20"/>
                    </a:lnTo>
                    <a:lnTo>
                      <a:pt x="491" y="23"/>
                    </a:lnTo>
                    <a:lnTo>
                      <a:pt x="476" y="26"/>
                    </a:lnTo>
                    <a:lnTo>
                      <a:pt x="463" y="28"/>
                    </a:lnTo>
                    <a:lnTo>
                      <a:pt x="448" y="32"/>
                    </a:lnTo>
                    <a:lnTo>
                      <a:pt x="435" y="35"/>
                    </a:lnTo>
                    <a:lnTo>
                      <a:pt x="421" y="40"/>
                    </a:lnTo>
                    <a:lnTo>
                      <a:pt x="408" y="44"/>
                    </a:lnTo>
                    <a:lnTo>
                      <a:pt x="394" y="49"/>
                    </a:lnTo>
                    <a:lnTo>
                      <a:pt x="381" y="54"/>
                    </a:lnTo>
                    <a:lnTo>
                      <a:pt x="368" y="59"/>
                    </a:lnTo>
                    <a:lnTo>
                      <a:pt x="355" y="65"/>
                    </a:lnTo>
                    <a:lnTo>
                      <a:pt x="342" y="71"/>
                    </a:lnTo>
                    <a:lnTo>
                      <a:pt x="329" y="77"/>
                    </a:lnTo>
                    <a:lnTo>
                      <a:pt x="317" y="83"/>
                    </a:lnTo>
                    <a:lnTo>
                      <a:pt x="305" y="91"/>
                    </a:lnTo>
                    <a:lnTo>
                      <a:pt x="292" y="98"/>
                    </a:lnTo>
                    <a:lnTo>
                      <a:pt x="281" y="105"/>
                    </a:lnTo>
                    <a:lnTo>
                      <a:pt x="269" y="113"/>
                    </a:lnTo>
                    <a:lnTo>
                      <a:pt x="258" y="120"/>
                    </a:lnTo>
                    <a:lnTo>
                      <a:pt x="247" y="129"/>
                    </a:lnTo>
                    <a:lnTo>
                      <a:pt x="236" y="137"/>
                    </a:lnTo>
                    <a:lnTo>
                      <a:pt x="224" y="146"/>
                    </a:lnTo>
                    <a:lnTo>
                      <a:pt x="214" y="155"/>
                    </a:lnTo>
                    <a:lnTo>
                      <a:pt x="203" y="164"/>
                    </a:lnTo>
                    <a:lnTo>
                      <a:pt x="193" y="174"/>
                    </a:lnTo>
                    <a:lnTo>
                      <a:pt x="183" y="183"/>
                    </a:lnTo>
                    <a:lnTo>
                      <a:pt x="174" y="194"/>
                    </a:lnTo>
                    <a:lnTo>
                      <a:pt x="164" y="203"/>
                    </a:lnTo>
                    <a:lnTo>
                      <a:pt x="155" y="214"/>
                    </a:lnTo>
                    <a:lnTo>
                      <a:pt x="146" y="224"/>
                    </a:lnTo>
                    <a:lnTo>
                      <a:pt x="137" y="235"/>
                    </a:lnTo>
                    <a:lnTo>
                      <a:pt x="129" y="247"/>
                    </a:lnTo>
                    <a:lnTo>
                      <a:pt x="120" y="258"/>
                    </a:lnTo>
                    <a:lnTo>
                      <a:pt x="112" y="269"/>
                    </a:lnTo>
                    <a:lnTo>
                      <a:pt x="105" y="281"/>
                    </a:lnTo>
                    <a:lnTo>
                      <a:pt x="98" y="292"/>
                    </a:lnTo>
                    <a:lnTo>
                      <a:pt x="91" y="305"/>
                    </a:lnTo>
                    <a:lnTo>
                      <a:pt x="83" y="317"/>
                    </a:lnTo>
                    <a:lnTo>
                      <a:pt x="77" y="330"/>
                    </a:lnTo>
                    <a:lnTo>
                      <a:pt x="71" y="342"/>
                    </a:lnTo>
                    <a:lnTo>
                      <a:pt x="65" y="355"/>
                    </a:lnTo>
                    <a:lnTo>
                      <a:pt x="59" y="367"/>
                    </a:lnTo>
                    <a:lnTo>
                      <a:pt x="54" y="381"/>
                    </a:lnTo>
                    <a:lnTo>
                      <a:pt x="49" y="394"/>
                    </a:lnTo>
                    <a:lnTo>
                      <a:pt x="44" y="408"/>
                    </a:lnTo>
                    <a:lnTo>
                      <a:pt x="39" y="421"/>
                    </a:lnTo>
                    <a:lnTo>
                      <a:pt x="35" y="435"/>
                    </a:lnTo>
                    <a:lnTo>
                      <a:pt x="32" y="448"/>
                    </a:lnTo>
                    <a:lnTo>
                      <a:pt x="28" y="463"/>
                    </a:lnTo>
                    <a:lnTo>
                      <a:pt x="25" y="476"/>
                    </a:lnTo>
                    <a:lnTo>
                      <a:pt x="23" y="491"/>
                    </a:lnTo>
                    <a:lnTo>
                      <a:pt x="20" y="505"/>
                    </a:lnTo>
                    <a:lnTo>
                      <a:pt x="18" y="520"/>
                    </a:lnTo>
                    <a:lnTo>
                      <a:pt x="16" y="534"/>
                    </a:lnTo>
                    <a:lnTo>
                      <a:pt x="15" y="548"/>
                    </a:lnTo>
                    <a:lnTo>
                      <a:pt x="15" y="564"/>
                    </a:lnTo>
                    <a:lnTo>
                      <a:pt x="14" y="578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608"/>
                    </a:lnTo>
                    <a:lnTo>
                      <a:pt x="15" y="623"/>
                    </a:lnTo>
                    <a:lnTo>
                      <a:pt x="15" y="638"/>
                    </a:lnTo>
                    <a:lnTo>
                      <a:pt x="16" y="652"/>
                    </a:lnTo>
                    <a:lnTo>
                      <a:pt x="18" y="667"/>
                    </a:lnTo>
                    <a:lnTo>
                      <a:pt x="20" y="682"/>
                    </a:lnTo>
                    <a:lnTo>
                      <a:pt x="23" y="696"/>
                    </a:lnTo>
                    <a:lnTo>
                      <a:pt x="25" y="710"/>
                    </a:lnTo>
                    <a:lnTo>
                      <a:pt x="28" y="724"/>
                    </a:lnTo>
                    <a:lnTo>
                      <a:pt x="32" y="738"/>
                    </a:lnTo>
                    <a:lnTo>
                      <a:pt x="35" y="752"/>
                    </a:lnTo>
                    <a:lnTo>
                      <a:pt x="40" y="765"/>
                    </a:lnTo>
                    <a:lnTo>
                      <a:pt x="44" y="779"/>
                    </a:lnTo>
                    <a:lnTo>
                      <a:pt x="49" y="792"/>
                    </a:lnTo>
                    <a:lnTo>
                      <a:pt x="54" y="806"/>
                    </a:lnTo>
                    <a:lnTo>
                      <a:pt x="59" y="819"/>
                    </a:lnTo>
                    <a:lnTo>
                      <a:pt x="65" y="832"/>
                    </a:lnTo>
                    <a:lnTo>
                      <a:pt x="71" y="844"/>
                    </a:lnTo>
                    <a:lnTo>
                      <a:pt x="77" y="857"/>
                    </a:lnTo>
                    <a:lnTo>
                      <a:pt x="83" y="869"/>
                    </a:lnTo>
                    <a:lnTo>
                      <a:pt x="91" y="882"/>
                    </a:lnTo>
                    <a:lnTo>
                      <a:pt x="98" y="894"/>
                    </a:lnTo>
                    <a:lnTo>
                      <a:pt x="105" y="906"/>
                    </a:lnTo>
                    <a:lnTo>
                      <a:pt x="112" y="917"/>
                    </a:lnTo>
                    <a:lnTo>
                      <a:pt x="120" y="928"/>
                    </a:lnTo>
                    <a:lnTo>
                      <a:pt x="129" y="940"/>
                    </a:lnTo>
                    <a:lnTo>
                      <a:pt x="137" y="951"/>
                    </a:lnTo>
                    <a:lnTo>
                      <a:pt x="146" y="962"/>
                    </a:lnTo>
                    <a:lnTo>
                      <a:pt x="155" y="972"/>
                    </a:lnTo>
                    <a:lnTo>
                      <a:pt x="164" y="983"/>
                    </a:lnTo>
                    <a:lnTo>
                      <a:pt x="174" y="993"/>
                    </a:lnTo>
                    <a:lnTo>
                      <a:pt x="183" y="1003"/>
                    </a:lnTo>
                    <a:lnTo>
                      <a:pt x="193" y="1012"/>
                    </a:lnTo>
                    <a:lnTo>
                      <a:pt x="203" y="1022"/>
                    </a:lnTo>
                    <a:lnTo>
                      <a:pt x="214" y="1032"/>
                    </a:lnTo>
                    <a:lnTo>
                      <a:pt x="224" y="1040"/>
                    </a:lnTo>
                    <a:lnTo>
                      <a:pt x="236" y="1049"/>
                    </a:lnTo>
                    <a:lnTo>
                      <a:pt x="247" y="1058"/>
                    </a:lnTo>
                    <a:lnTo>
                      <a:pt x="258" y="1066"/>
                    </a:lnTo>
                    <a:lnTo>
                      <a:pt x="269" y="1074"/>
                    </a:lnTo>
                    <a:lnTo>
                      <a:pt x="281" y="1081"/>
                    </a:lnTo>
                    <a:lnTo>
                      <a:pt x="292" y="1089"/>
                    </a:lnTo>
                    <a:lnTo>
                      <a:pt x="305" y="1096"/>
                    </a:lnTo>
                    <a:lnTo>
                      <a:pt x="317" y="1103"/>
                    </a:lnTo>
                    <a:lnTo>
                      <a:pt x="329" y="1109"/>
                    </a:lnTo>
                    <a:lnTo>
                      <a:pt x="342" y="1116"/>
                    </a:lnTo>
                    <a:lnTo>
                      <a:pt x="355" y="1121"/>
                    </a:lnTo>
                    <a:lnTo>
                      <a:pt x="368" y="1127"/>
                    </a:lnTo>
                    <a:lnTo>
                      <a:pt x="381" y="1133"/>
                    </a:lnTo>
                    <a:lnTo>
                      <a:pt x="394" y="1138"/>
                    </a:lnTo>
                    <a:lnTo>
                      <a:pt x="408" y="1142"/>
                    </a:lnTo>
                    <a:lnTo>
                      <a:pt x="421" y="1147"/>
                    </a:lnTo>
                    <a:lnTo>
                      <a:pt x="435" y="1151"/>
                    </a:lnTo>
                    <a:lnTo>
                      <a:pt x="448" y="1155"/>
                    </a:lnTo>
                    <a:lnTo>
                      <a:pt x="463" y="1158"/>
                    </a:lnTo>
                    <a:lnTo>
                      <a:pt x="476" y="1161"/>
                    </a:lnTo>
                    <a:lnTo>
                      <a:pt x="491" y="1164"/>
                    </a:lnTo>
                    <a:lnTo>
                      <a:pt x="505" y="1166"/>
                    </a:lnTo>
                    <a:lnTo>
                      <a:pt x="520" y="1169"/>
                    </a:lnTo>
                    <a:lnTo>
                      <a:pt x="534" y="1170"/>
                    </a:lnTo>
                    <a:lnTo>
                      <a:pt x="548" y="1171"/>
                    </a:lnTo>
                    <a:lnTo>
                      <a:pt x="564" y="1172"/>
                    </a:lnTo>
                    <a:lnTo>
                      <a:pt x="578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609" y="1173"/>
                    </a:lnTo>
                    <a:lnTo>
                      <a:pt x="623" y="1172"/>
                    </a:lnTo>
                    <a:lnTo>
                      <a:pt x="638" y="1171"/>
                    </a:lnTo>
                    <a:lnTo>
                      <a:pt x="653" y="1170"/>
                    </a:lnTo>
                    <a:lnTo>
                      <a:pt x="667" y="1169"/>
                    </a:lnTo>
                    <a:lnTo>
                      <a:pt x="681" y="1166"/>
                    </a:lnTo>
                    <a:lnTo>
                      <a:pt x="696" y="1164"/>
                    </a:lnTo>
                    <a:lnTo>
                      <a:pt x="710" y="1161"/>
                    </a:lnTo>
                    <a:lnTo>
                      <a:pt x="725" y="1158"/>
                    </a:lnTo>
                    <a:lnTo>
                      <a:pt x="738" y="1155"/>
                    </a:lnTo>
                    <a:lnTo>
                      <a:pt x="752" y="1151"/>
                    </a:lnTo>
                    <a:lnTo>
                      <a:pt x="765" y="1147"/>
                    </a:lnTo>
                    <a:lnTo>
                      <a:pt x="779" y="1142"/>
                    </a:lnTo>
                    <a:lnTo>
                      <a:pt x="793" y="1138"/>
                    </a:lnTo>
                    <a:lnTo>
                      <a:pt x="806" y="1133"/>
                    </a:lnTo>
                    <a:lnTo>
                      <a:pt x="819" y="1127"/>
                    </a:lnTo>
                    <a:lnTo>
                      <a:pt x="832" y="1121"/>
                    </a:lnTo>
                    <a:lnTo>
                      <a:pt x="845" y="1116"/>
                    </a:lnTo>
                    <a:lnTo>
                      <a:pt x="857" y="1109"/>
                    </a:lnTo>
                    <a:lnTo>
                      <a:pt x="869" y="1103"/>
                    </a:lnTo>
                    <a:lnTo>
                      <a:pt x="882" y="1096"/>
                    </a:lnTo>
                    <a:lnTo>
                      <a:pt x="893" y="1089"/>
                    </a:lnTo>
                    <a:lnTo>
                      <a:pt x="905" y="1081"/>
                    </a:lnTo>
                    <a:lnTo>
                      <a:pt x="917" y="1074"/>
                    </a:lnTo>
                    <a:lnTo>
                      <a:pt x="929" y="1066"/>
                    </a:lnTo>
                    <a:lnTo>
                      <a:pt x="940" y="1058"/>
                    </a:lnTo>
                    <a:lnTo>
                      <a:pt x="951" y="1049"/>
                    </a:lnTo>
                    <a:lnTo>
                      <a:pt x="961" y="1040"/>
                    </a:lnTo>
                    <a:lnTo>
                      <a:pt x="973" y="1032"/>
                    </a:lnTo>
                    <a:lnTo>
                      <a:pt x="983" y="1022"/>
                    </a:lnTo>
                    <a:lnTo>
                      <a:pt x="994" y="1012"/>
                    </a:lnTo>
                    <a:lnTo>
                      <a:pt x="1003" y="1003"/>
                    </a:lnTo>
                    <a:lnTo>
                      <a:pt x="1013" y="993"/>
                    </a:lnTo>
                    <a:lnTo>
                      <a:pt x="1022" y="983"/>
                    </a:lnTo>
                    <a:lnTo>
                      <a:pt x="1032" y="972"/>
                    </a:lnTo>
                    <a:lnTo>
                      <a:pt x="1041" y="962"/>
                    </a:lnTo>
                    <a:lnTo>
                      <a:pt x="1050" y="951"/>
                    </a:lnTo>
                    <a:lnTo>
                      <a:pt x="1058" y="940"/>
                    </a:lnTo>
                    <a:lnTo>
                      <a:pt x="1066" y="928"/>
                    </a:lnTo>
                    <a:lnTo>
                      <a:pt x="1074" y="917"/>
                    </a:lnTo>
                    <a:lnTo>
                      <a:pt x="1082" y="906"/>
                    </a:lnTo>
                    <a:lnTo>
                      <a:pt x="1089" y="894"/>
                    </a:lnTo>
                    <a:lnTo>
                      <a:pt x="1096" y="882"/>
                    </a:lnTo>
                    <a:lnTo>
                      <a:pt x="1103" y="869"/>
                    </a:lnTo>
                    <a:lnTo>
                      <a:pt x="1110" y="857"/>
                    </a:lnTo>
                    <a:lnTo>
                      <a:pt x="1116" y="844"/>
                    </a:lnTo>
                    <a:lnTo>
                      <a:pt x="1122" y="832"/>
                    </a:lnTo>
                    <a:lnTo>
                      <a:pt x="1127" y="819"/>
                    </a:lnTo>
                    <a:lnTo>
                      <a:pt x="1133" y="806"/>
                    </a:lnTo>
                    <a:lnTo>
                      <a:pt x="1138" y="792"/>
                    </a:lnTo>
                    <a:lnTo>
                      <a:pt x="1142" y="779"/>
                    </a:lnTo>
                    <a:lnTo>
                      <a:pt x="1147" y="765"/>
                    </a:lnTo>
                    <a:lnTo>
                      <a:pt x="1151" y="752"/>
                    </a:lnTo>
                    <a:lnTo>
                      <a:pt x="1154" y="738"/>
                    </a:lnTo>
                    <a:lnTo>
                      <a:pt x="1158" y="724"/>
                    </a:lnTo>
                    <a:lnTo>
                      <a:pt x="1162" y="710"/>
                    </a:lnTo>
                    <a:lnTo>
                      <a:pt x="1164" y="696"/>
                    </a:lnTo>
                    <a:lnTo>
                      <a:pt x="1166" y="682"/>
                    </a:lnTo>
                    <a:lnTo>
                      <a:pt x="1168" y="667"/>
                    </a:lnTo>
                    <a:lnTo>
                      <a:pt x="1170" y="652"/>
                    </a:lnTo>
                    <a:lnTo>
                      <a:pt x="1171" y="638"/>
                    </a:lnTo>
                    <a:lnTo>
                      <a:pt x="1172" y="623"/>
                    </a:lnTo>
                    <a:lnTo>
                      <a:pt x="1173" y="608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78"/>
                    </a:lnTo>
                    <a:lnTo>
                      <a:pt x="1172" y="564"/>
                    </a:lnTo>
                    <a:lnTo>
                      <a:pt x="1171" y="548"/>
                    </a:lnTo>
                    <a:lnTo>
                      <a:pt x="1170" y="534"/>
                    </a:lnTo>
                    <a:lnTo>
                      <a:pt x="1168" y="520"/>
                    </a:lnTo>
                    <a:lnTo>
                      <a:pt x="1166" y="505"/>
                    </a:lnTo>
                    <a:lnTo>
                      <a:pt x="1164" y="491"/>
                    </a:lnTo>
                    <a:lnTo>
                      <a:pt x="1162" y="476"/>
                    </a:lnTo>
                    <a:lnTo>
                      <a:pt x="1158" y="463"/>
                    </a:lnTo>
                    <a:lnTo>
                      <a:pt x="1154" y="448"/>
                    </a:lnTo>
                    <a:lnTo>
                      <a:pt x="1151" y="435"/>
                    </a:lnTo>
                    <a:lnTo>
                      <a:pt x="1147" y="421"/>
                    </a:lnTo>
                    <a:lnTo>
                      <a:pt x="1142" y="408"/>
                    </a:lnTo>
                    <a:lnTo>
                      <a:pt x="1138" y="394"/>
                    </a:lnTo>
                    <a:lnTo>
                      <a:pt x="1133" y="381"/>
                    </a:lnTo>
                    <a:lnTo>
                      <a:pt x="1127" y="367"/>
                    </a:lnTo>
                    <a:lnTo>
                      <a:pt x="1122" y="355"/>
                    </a:lnTo>
                    <a:lnTo>
                      <a:pt x="1116" y="342"/>
                    </a:lnTo>
                    <a:lnTo>
                      <a:pt x="1110" y="330"/>
                    </a:lnTo>
                    <a:lnTo>
                      <a:pt x="1103" y="317"/>
                    </a:lnTo>
                    <a:lnTo>
                      <a:pt x="1096" y="305"/>
                    </a:lnTo>
                    <a:lnTo>
                      <a:pt x="1089" y="292"/>
                    </a:lnTo>
                    <a:lnTo>
                      <a:pt x="1082" y="281"/>
                    </a:lnTo>
                    <a:lnTo>
                      <a:pt x="1074" y="269"/>
                    </a:lnTo>
                    <a:lnTo>
                      <a:pt x="1066" y="258"/>
                    </a:lnTo>
                    <a:lnTo>
                      <a:pt x="1058" y="247"/>
                    </a:lnTo>
                    <a:lnTo>
                      <a:pt x="1050" y="235"/>
                    </a:lnTo>
                    <a:lnTo>
                      <a:pt x="1041" y="224"/>
                    </a:lnTo>
                    <a:lnTo>
                      <a:pt x="1032" y="214"/>
                    </a:lnTo>
                    <a:lnTo>
                      <a:pt x="1022" y="203"/>
                    </a:lnTo>
                    <a:lnTo>
                      <a:pt x="1013" y="194"/>
                    </a:lnTo>
                    <a:lnTo>
                      <a:pt x="1003" y="183"/>
                    </a:lnTo>
                    <a:lnTo>
                      <a:pt x="994" y="174"/>
                    </a:lnTo>
                    <a:lnTo>
                      <a:pt x="983" y="164"/>
                    </a:lnTo>
                    <a:lnTo>
                      <a:pt x="973" y="155"/>
                    </a:lnTo>
                    <a:lnTo>
                      <a:pt x="961" y="146"/>
                    </a:lnTo>
                    <a:lnTo>
                      <a:pt x="951" y="137"/>
                    </a:lnTo>
                    <a:lnTo>
                      <a:pt x="940" y="129"/>
                    </a:lnTo>
                    <a:lnTo>
                      <a:pt x="929" y="120"/>
                    </a:lnTo>
                    <a:lnTo>
                      <a:pt x="917" y="113"/>
                    </a:lnTo>
                    <a:lnTo>
                      <a:pt x="905" y="105"/>
                    </a:lnTo>
                    <a:lnTo>
                      <a:pt x="893" y="98"/>
                    </a:lnTo>
                    <a:lnTo>
                      <a:pt x="882" y="91"/>
                    </a:lnTo>
                    <a:lnTo>
                      <a:pt x="869" y="83"/>
                    </a:lnTo>
                    <a:lnTo>
                      <a:pt x="857" y="77"/>
                    </a:lnTo>
                    <a:lnTo>
                      <a:pt x="845" y="71"/>
                    </a:lnTo>
                    <a:lnTo>
                      <a:pt x="832" y="65"/>
                    </a:lnTo>
                    <a:lnTo>
                      <a:pt x="819" y="59"/>
                    </a:lnTo>
                    <a:lnTo>
                      <a:pt x="806" y="54"/>
                    </a:lnTo>
                    <a:lnTo>
                      <a:pt x="793" y="49"/>
                    </a:lnTo>
                    <a:lnTo>
                      <a:pt x="779" y="44"/>
                    </a:lnTo>
                    <a:lnTo>
                      <a:pt x="765" y="40"/>
                    </a:lnTo>
                    <a:lnTo>
                      <a:pt x="752" y="35"/>
                    </a:lnTo>
                    <a:lnTo>
                      <a:pt x="738" y="32"/>
                    </a:lnTo>
                    <a:lnTo>
                      <a:pt x="725" y="28"/>
                    </a:lnTo>
                    <a:lnTo>
                      <a:pt x="710" y="26"/>
                    </a:lnTo>
                    <a:lnTo>
                      <a:pt x="696" y="23"/>
                    </a:lnTo>
                    <a:lnTo>
                      <a:pt x="681" y="20"/>
                    </a:lnTo>
                    <a:lnTo>
                      <a:pt x="667" y="19"/>
                    </a:lnTo>
                    <a:lnTo>
                      <a:pt x="653" y="16"/>
                    </a:lnTo>
                    <a:lnTo>
                      <a:pt x="638" y="15"/>
                    </a:lnTo>
                    <a:lnTo>
                      <a:pt x="623" y="15"/>
                    </a:lnTo>
                    <a:lnTo>
                      <a:pt x="609" y="14"/>
                    </a:lnTo>
                    <a:lnTo>
                      <a:pt x="59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ṥľîḋè">
                <a:extLst>
                  <a:ext uri="{FF2B5EF4-FFF2-40B4-BE49-F238E27FC236}">
                    <a16:creationId xmlns:a16="http://schemas.microsoft.com/office/drawing/2014/main" id="{D5047824-B3FF-A547-831D-9104E6AA2666}"/>
                  </a:ext>
                </a:extLst>
              </p:cNvPr>
              <p:cNvSpPr/>
              <p:nvPr/>
            </p:nvSpPr>
            <p:spPr bwMode="auto">
              <a:xfrm>
                <a:off x="2636838" y="3000376"/>
                <a:ext cx="433388" cy="309563"/>
              </a:xfrm>
              <a:custGeom>
                <a:avLst/>
                <a:gdLst>
                  <a:gd name="T0" fmla="*/ 121 w 273"/>
                  <a:gd name="T1" fmla="*/ 190 h 195"/>
                  <a:gd name="T2" fmla="*/ 157 w 273"/>
                  <a:gd name="T3" fmla="*/ 186 h 195"/>
                  <a:gd name="T4" fmla="*/ 184 w 273"/>
                  <a:gd name="T5" fmla="*/ 151 h 195"/>
                  <a:gd name="T6" fmla="*/ 206 w 273"/>
                  <a:gd name="T7" fmla="*/ 133 h 195"/>
                  <a:gd name="T8" fmla="*/ 247 w 273"/>
                  <a:gd name="T9" fmla="*/ 119 h 195"/>
                  <a:gd name="T10" fmla="*/ 273 w 273"/>
                  <a:gd name="T11" fmla="*/ 102 h 195"/>
                  <a:gd name="T12" fmla="*/ 245 w 273"/>
                  <a:gd name="T13" fmla="*/ 71 h 195"/>
                  <a:gd name="T14" fmla="*/ 216 w 273"/>
                  <a:gd name="T15" fmla="*/ 35 h 195"/>
                  <a:gd name="T16" fmla="*/ 207 w 273"/>
                  <a:gd name="T17" fmla="*/ 1 h 195"/>
                  <a:gd name="T18" fmla="*/ 172 w 273"/>
                  <a:gd name="T19" fmla="*/ 9 h 195"/>
                  <a:gd name="T20" fmla="*/ 129 w 273"/>
                  <a:gd name="T21" fmla="*/ 24 h 195"/>
                  <a:gd name="T22" fmla="*/ 76 w 273"/>
                  <a:gd name="T23" fmla="*/ 2 h 195"/>
                  <a:gd name="T24" fmla="*/ 62 w 273"/>
                  <a:gd name="T25" fmla="*/ 6 h 195"/>
                  <a:gd name="T26" fmla="*/ 49 w 273"/>
                  <a:gd name="T27" fmla="*/ 57 h 195"/>
                  <a:gd name="T28" fmla="*/ 15 w 273"/>
                  <a:gd name="T29" fmla="*/ 89 h 195"/>
                  <a:gd name="T30" fmla="*/ 1 w 273"/>
                  <a:gd name="T31" fmla="*/ 108 h 195"/>
                  <a:gd name="T32" fmla="*/ 46 w 273"/>
                  <a:gd name="T33" fmla="*/ 132 h 195"/>
                  <a:gd name="T34" fmla="*/ 76 w 273"/>
                  <a:gd name="T35" fmla="*/ 132 h 195"/>
                  <a:gd name="T36" fmla="*/ 130 w 273"/>
                  <a:gd name="T37" fmla="*/ 100 h 195"/>
                  <a:gd name="T38" fmla="*/ 110 w 273"/>
                  <a:gd name="T39" fmla="*/ 80 h 195"/>
                  <a:gd name="T40" fmla="*/ 105 w 273"/>
                  <a:gd name="T41" fmla="*/ 85 h 195"/>
                  <a:gd name="T42" fmla="*/ 69 w 273"/>
                  <a:gd name="T43" fmla="*/ 56 h 195"/>
                  <a:gd name="T44" fmla="*/ 73 w 273"/>
                  <a:gd name="T45" fmla="*/ 13 h 195"/>
                  <a:gd name="T46" fmla="*/ 119 w 273"/>
                  <a:gd name="T47" fmla="*/ 31 h 195"/>
                  <a:gd name="T48" fmla="*/ 154 w 273"/>
                  <a:gd name="T49" fmla="*/ 31 h 195"/>
                  <a:gd name="T50" fmla="*/ 199 w 273"/>
                  <a:gd name="T51" fmla="*/ 13 h 195"/>
                  <a:gd name="T52" fmla="*/ 205 w 273"/>
                  <a:gd name="T53" fmla="*/ 56 h 195"/>
                  <a:gd name="T54" fmla="*/ 168 w 273"/>
                  <a:gd name="T55" fmla="*/ 85 h 195"/>
                  <a:gd name="T56" fmla="*/ 163 w 273"/>
                  <a:gd name="T57" fmla="*/ 80 h 195"/>
                  <a:gd name="T58" fmla="*/ 142 w 273"/>
                  <a:gd name="T59" fmla="*/ 100 h 195"/>
                  <a:gd name="T60" fmla="*/ 145 w 273"/>
                  <a:gd name="T61" fmla="*/ 54 h 195"/>
                  <a:gd name="T62" fmla="*/ 130 w 273"/>
                  <a:gd name="T63" fmla="*/ 61 h 195"/>
                  <a:gd name="T64" fmla="*/ 137 w 273"/>
                  <a:gd name="T65" fmla="*/ 45 h 195"/>
                  <a:gd name="T66" fmla="*/ 113 w 273"/>
                  <a:gd name="T67" fmla="*/ 164 h 195"/>
                  <a:gd name="T68" fmla="*/ 141 w 273"/>
                  <a:gd name="T69" fmla="*/ 173 h 195"/>
                  <a:gd name="T70" fmla="*/ 151 w 273"/>
                  <a:gd name="T71" fmla="*/ 177 h 195"/>
                  <a:gd name="T72" fmla="*/ 121 w 273"/>
                  <a:gd name="T73" fmla="*/ 150 h 195"/>
                  <a:gd name="T74" fmla="*/ 89 w 273"/>
                  <a:gd name="T75" fmla="*/ 134 h 195"/>
                  <a:gd name="T76" fmla="*/ 95 w 273"/>
                  <a:gd name="T77" fmla="*/ 108 h 195"/>
                  <a:gd name="T78" fmla="*/ 133 w 273"/>
                  <a:gd name="T79" fmla="*/ 115 h 195"/>
                  <a:gd name="T80" fmla="*/ 157 w 273"/>
                  <a:gd name="T81" fmla="*/ 105 h 195"/>
                  <a:gd name="T82" fmla="*/ 183 w 273"/>
                  <a:gd name="T83" fmla="*/ 114 h 195"/>
                  <a:gd name="T84" fmla="*/ 177 w 273"/>
                  <a:gd name="T85" fmla="*/ 142 h 195"/>
                  <a:gd name="T86" fmla="*/ 137 w 273"/>
                  <a:gd name="T87" fmla="*/ 164 h 195"/>
                  <a:gd name="T88" fmla="*/ 178 w 273"/>
                  <a:gd name="T89" fmla="*/ 63 h 195"/>
                  <a:gd name="T90" fmla="*/ 161 w 273"/>
                  <a:gd name="T91" fmla="*/ 63 h 195"/>
                  <a:gd name="T92" fmla="*/ 175 w 273"/>
                  <a:gd name="T93" fmla="*/ 96 h 195"/>
                  <a:gd name="T94" fmla="*/ 202 w 273"/>
                  <a:gd name="T95" fmla="*/ 68 h 195"/>
                  <a:gd name="T96" fmla="*/ 236 w 273"/>
                  <a:gd name="T97" fmla="*/ 76 h 195"/>
                  <a:gd name="T98" fmla="*/ 246 w 273"/>
                  <a:gd name="T99" fmla="*/ 107 h 195"/>
                  <a:gd name="T100" fmla="*/ 201 w 273"/>
                  <a:gd name="T101" fmla="*/ 120 h 195"/>
                  <a:gd name="T102" fmla="*/ 178 w 273"/>
                  <a:gd name="T103" fmla="*/ 96 h 195"/>
                  <a:gd name="T104" fmla="*/ 113 w 273"/>
                  <a:gd name="T105" fmla="*/ 62 h 195"/>
                  <a:gd name="T106" fmla="*/ 97 w 273"/>
                  <a:gd name="T107" fmla="*/ 65 h 195"/>
                  <a:gd name="T108" fmla="*/ 104 w 273"/>
                  <a:gd name="T109" fmla="*/ 51 h 195"/>
                  <a:gd name="T110" fmla="*/ 75 w 273"/>
                  <a:gd name="T111" fmla="*/ 120 h 195"/>
                  <a:gd name="T112" fmla="*/ 34 w 273"/>
                  <a:gd name="T113" fmla="*/ 110 h 195"/>
                  <a:gd name="T114" fmla="*/ 34 w 273"/>
                  <a:gd name="T115" fmla="*/ 80 h 195"/>
                  <a:gd name="T116" fmla="*/ 65 w 273"/>
                  <a:gd name="T117" fmla="*/ 67 h 195"/>
                  <a:gd name="T118" fmla="*/ 96 w 273"/>
                  <a:gd name="T119" fmla="*/ 93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3" h="195">
                    <a:moveTo>
                      <a:pt x="97" y="154"/>
                    </a:moveTo>
                    <a:lnTo>
                      <a:pt x="98" y="158"/>
                    </a:lnTo>
                    <a:lnTo>
                      <a:pt x="100" y="162"/>
                    </a:lnTo>
                    <a:lnTo>
                      <a:pt x="101" y="166"/>
                    </a:lnTo>
                    <a:lnTo>
                      <a:pt x="103" y="170"/>
                    </a:lnTo>
                    <a:lnTo>
                      <a:pt x="105" y="174"/>
                    </a:lnTo>
                    <a:lnTo>
                      <a:pt x="108" y="177"/>
                    </a:lnTo>
                    <a:lnTo>
                      <a:pt x="111" y="181"/>
                    </a:lnTo>
                    <a:lnTo>
                      <a:pt x="113" y="184"/>
                    </a:lnTo>
                    <a:lnTo>
                      <a:pt x="116" y="186"/>
                    </a:lnTo>
                    <a:lnTo>
                      <a:pt x="119" y="188"/>
                    </a:lnTo>
                    <a:lnTo>
                      <a:pt x="121" y="190"/>
                    </a:lnTo>
                    <a:lnTo>
                      <a:pt x="124" y="191"/>
                    </a:lnTo>
                    <a:lnTo>
                      <a:pt x="126" y="192"/>
                    </a:lnTo>
                    <a:lnTo>
                      <a:pt x="130" y="193"/>
                    </a:lnTo>
                    <a:lnTo>
                      <a:pt x="133" y="194"/>
                    </a:lnTo>
                    <a:lnTo>
                      <a:pt x="137" y="195"/>
                    </a:lnTo>
                    <a:lnTo>
                      <a:pt x="140" y="194"/>
                    </a:lnTo>
                    <a:lnTo>
                      <a:pt x="143" y="193"/>
                    </a:lnTo>
                    <a:lnTo>
                      <a:pt x="146" y="192"/>
                    </a:lnTo>
                    <a:lnTo>
                      <a:pt x="149" y="191"/>
                    </a:lnTo>
                    <a:lnTo>
                      <a:pt x="152" y="190"/>
                    </a:lnTo>
                    <a:lnTo>
                      <a:pt x="154" y="188"/>
                    </a:lnTo>
                    <a:lnTo>
                      <a:pt x="157" y="186"/>
                    </a:lnTo>
                    <a:lnTo>
                      <a:pt x="159" y="184"/>
                    </a:lnTo>
                    <a:lnTo>
                      <a:pt x="162" y="181"/>
                    </a:lnTo>
                    <a:lnTo>
                      <a:pt x="165" y="177"/>
                    </a:lnTo>
                    <a:lnTo>
                      <a:pt x="167" y="174"/>
                    </a:lnTo>
                    <a:lnTo>
                      <a:pt x="170" y="170"/>
                    </a:lnTo>
                    <a:lnTo>
                      <a:pt x="171" y="166"/>
                    </a:lnTo>
                    <a:lnTo>
                      <a:pt x="174" y="162"/>
                    </a:lnTo>
                    <a:lnTo>
                      <a:pt x="175" y="158"/>
                    </a:lnTo>
                    <a:lnTo>
                      <a:pt x="177" y="154"/>
                    </a:lnTo>
                    <a:lnTo>
                      <a:pt x="177" y="154"/>
                    </a:lnTo>
                    <a:lnTo>
                      <a:pt x="180" y="152"/>
                    </a:lnTo>
                    <a:lnTo>
                      <a:pt x="184" y="151"/>
                    </a:lnTo>
                    <a:lnTo>
                      <a:pt x="186" y="149"/>
                    </a:lnTo>
                    <a:lnTo>
                      <a:pt x="190" y="147"/>
                    </a:lnTo>
                    <a:lnTo>
                      <a:pt x="192" y="144"/>
                    </a:lnTo>
                    <a:lnTo>
                      <a:pt x="194" y="140"/>
                    </a:lnTo>
                    <a:lnTo>
                      <a:pt x="196" y="136"/>
                    </a:lnTo>
                    <a:lnTo>
                      <a:pt x="197" y="132"/>
                    </a:lnTo>
                    <a:lnTo>
                      <a:pt x="197" y="132"/>
                    </a:lnTo>
                    <a:lnTo>
                      <a:pt x="198" y="131"/>
                    </a:lnTo>
                    <a:lnTo>
                      <a:pt x="198" y="132"/>
                    </a:lnTo>
                    <a:lnTo>
                      <a:pt x="198" y="132"/>
                    </a:lnTo>
                    <a:lnTo>
                      <a:pt x="202" y="132"/>
                    </a:lnTo>
                    <a:lnTo>
                      <a:pt x="206" y="133"/>
                    </a:lnTo>
                    <a:lnTo>
                      <a:pt x="210" y="134"/>
                    </a:lnTo>
                    <a:lnTo>
                      <a:pt x="215" y="134"/>
                    </a:lnTo>
                    <a:lnTo>
                      <a:pt x="219" y="133"/>
                    </a:lnTo>
                    <a:lnTo>
                      <a:pt x="222" y="132"/>
                    </a:lnTo>
                    <a:lnTo>
                      <a:pt x="225" y="132"/>
                    </a:lnTo>
                    <a:lnTo>
                      <a:pt x="227" y="132"/>
                    </a:lnTo>
                    <a:lnTo>
                      <a:pt x="229" y="131"/>
                    </a:lnTo>
                    <a:lnTo>
                      <a:pt x="231" y="129"/>
                    </a:lnTo>
                    <a:lnTo>
                      <a:pt x="233" y="128"/>
                    </a:lnTo>
                    <a:lnTo>
                      <a:pt x="237" y="124"/>
                    </a:lnTo>
                    <a:lnTo>
                      <a:pt x="242" y="121"/>
                    </a:lnTo>
                    <a:lnTo>
                      <a:pt x="247" y="119"/>
                    </a:lnTo>
                    <a:lnTo>
                      <a:pt x="254" y="116"/>
                    </a:lnTo>
                    <a:lnTo>
                      <a:pt x="260" y="113"/>
                    </a:lnTo>
                    <a:lnTo>
                      <a:pt x="266" y="111"/>
                    </a:lnTo>
                    <a:lnTo>
                      <a:pt x="268" y="110"/>
                    </a:lnTo>
                    <a:lnTo>
                      <a:pt x="270" y="109"/>
                    </a:lnTo>
                    <a:lnTo>
                      <a:pt x="271" y="108"/>
                    </a:lnTo>
                    <a:lnTo>
                      <a:pt x="272" y="107"/>
                    </a:lnTo>
                    <a:lnTo>
                      <a:pt x="273" y="106"/>
                    </a:lnTo>
                    <a:lnTo>
                      <a:pt x="273" y="105"/>
                    </a:lnTo>
                    <a:lnTo>
                      <a:pt x="273" y="104"/>
                    </a:lnTo>
                    <a:lnTo>
                      <a:pt x="273" y="104"/>
                    </a:lnTo>
                    <a:lnTo>
                      <a:pt x="273" y="102"/>
                    </a:lnTo>
                    <a:lnTo>
                      <a:pt x="272" y="101"/>
                    </a:lnTo>
                    <a:lnTo>
                      <a:pt x="271" y="100"/>
                    </a:lnTo>
                    <a:lnTo>
                      <a:pt x="270" y="99"/>
                    </a:lnTo>
                    <a:lnTo>
                      <a:pt x="266" y="96"/>
                    </a:lnTo>
                    <a:lnTo>
                      <a:pt x="261" y="91"/>
                    </a:lnTo>
                    <a:lnTo>
                      <a:pt x="258" y="89"/>
                    </a:lnTo>
                    <a:lnTo>
                      <a:pt x="255" y="86"/>
                    </a:lnTo>
                    <a:lnTo>
                      <a:pt x="253" y="83"/>
                    </a:lnTo>
                    <a:lnTo>
                      <a:pt x="251" y="79"/>
                    </a:lnTo>
                    <a:lnTo>
                      <a:pt x="249" y="76"/>
                    </a:lnTo>
                    <a:lnTo>
                      <a:pt x="247" y="74"/>
                    </a:lnTo>
                    <a:lnTo>
                      <a:pt x="245" y="71"/>
                    </a:lnTo>
                    <a:lnTo>
                      <a:pt x="242" y="67"/>
                    </a:lnTo>
                    <a:lnTo>
                      <a:pt x="238" y="65"/>
                    </a:lnTo>
                    <a:lnTo>
                      <a:pt x="234" y="62"/>
                    </a:lnTo>
                    <a:lnTo>
                      <a:pt x="230" y="59"/>
                    </a:lnTo>
                    <a:lnTo>
                      <a:pt x="227" y="58"/>
                    </a:lnTo>
                    <a:lnTo>
                      <a:pt x="224" y="57"/>
                    </a:lnTo>
                    <a:lnTo>
                      <a:pt x="220" y="56"/>
                    </a:lnTo>
                    <a:lnTo>
                      <a:pt x="220" y="54"/>
                    </a:lnTo>
                    <a:lnTo>
                      <a:pt x="220" y="50"/>
                    </a:lnTo>
                    <a:lnTo>
                      <a:pt x="219" y="46"/>
                    </a:lnTo>
                    <a:lnTo>
                      <a:pt x="219" y="43"/>
                    </a:lnTo>
                    <a:lnTo>
                      <a:pt x="216" y="35"/>
                    </a:lnTo>
                    <a:lnTo>
                      <a:pt x="214" y="27"/>
                    </a:lnTo>
                    <a:lnTo>
                      <a:pt x="212" y="23"/>
                    </a:lnTo>
                    <a:lnTo>
                      <a:pt x="211" y="19"/>
                    </a:lnTo>
                    <a:lnTo>
                      <a:pt x="210" y="13"/>
                    </a:lnTo>
                    <a:lnTo>
                      <a:pt x="210" y="8"/>
                    </a:lnTo>
                    <a:lnTo>
                      <a:pt x="210" y="6"/>
                    </a:lnTo>
                    <a:lnTo>
                      <a:pt x="210" y="4"/>
                    </a:lnTo>
                    <a:lnTo>
                      <a:pt x="210" y="3"/>
                    </a:lnTo>
                    <a:lnTo>
                      <a:pt x="210" y="3"/>
                    </a:lnTo>
                    <a:lnTo>
                      <a:pt x="210" y="2"/>
                    </a:lnTo>
                    <a:lnTo>
                      <a:pt x="209" y="2"/>
                    </a:lnTo>
                    <a:lnTo>
                      <a:pt x="207" y="1"/>
                    </a:lnTo>
                    <a:lnTo>
                      <a:pt x="205" y="0"/>
                    </a:lnTo>
                    <a:lnTo>
                      <a:pt x="203" y="0"/>
                    </a:lnTo>
                    <a:lnTo>
                      <a:pt x="202" y="0"/>
                    </a:lnTo>
                    <a:lnTo>
                      <a:pt x="201" y="0"/>
                    </a:lnTo>
                    <a:lnTo>
                      <a:pt x="200" y="1"/>
                    </a:lnTo>
                    <a:lnTo>
                      <a:pt x="197" y="2"/>
                    </a:lnTo>
                    <a:lnTo>
                      <a:pt x="194" y="3"/>
                    </a:lnTo>
                    <a:lnTo>
                      <a:pt x="190" y="5"/>
                    </a:lnTo>
                    <a:lnTo>
                      <a:pt x="186" y="6"/>
                    </a:lnTo>
                    <a:lnTo>
                      <a:pt x="182" y="7"/>
                    </a:lnTo>
                    <a:lnTo>
                      <a:pt x="177" y="7"/>
                    </a:lnTo>
                    <a:lnTo>
                      <a:pt x="172" y="9"/>
                    </a:lnTo>
                    <a:lnTo>
                      <a:pt x="169" y="11"/>
                    </a:lnTo>
                    <a:lnTo>
                      <a:pt x="164" y="12"/>
                    </a:lnTo>
                    <a:lnTo>
                      <a:pt x="160" y="15"/>
                    </a:lnTo>
                    <a:lnTo>
                      <a:pt x="156" y="17"/>
                    </a:lnTo>
                    <a:lnTo>
                      <a:pt x="152" y="19"/>
                    </a:lnTo>
                    <a:lnTo>
                      <a:pt x="145" y="24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6" y="30"/>
                    </a:lnTo>
                    <a:lnTo>
                      <a:pt x="136" y="30"/>
                    </a:lnTo>
                    <a:lnTo>
                      <a:pt x="129" y="24"/>
                    </a:lnTo>
                    <a:lnTo>
                      <a:pt x="121" y="19"/>
                    </a:lnTo>
                    <a:lnTo>
                      <a:pt x="117" y="17"/>
                    </a:lnTo>
                    <a:lnTo>
                      <a:pt x="113" y="15"/>
                    </a:lnTo>
                    <a:lnTo>
                      <a:pt x="109" y="12"/>
                    </a:lnTo>
                    <a:lnTo>
                      <a:pt x="105" y="11"/>
                    </a:lnTo>
                    <a:lnTo>
                      <a:pt x="101" y="9"/>
                    </a:lnTo>
                    <a:lnTo>
                      <a:pt x="96" y="7"/>
                    </a:lnTo>
                    <a:lnTo>
                      <a:pt x="91" y="7"/>
                    </a:lnTo>
                    <a:lnTo>
                      <a:pt x="87" y="6"/>
                    </a:lnTo>
                    <a:lnTo>
                      <a:pt x="83" y="5"/>
                    </a:lnTo>
                    <a:lnTo>
                      <a:pt x="80" y="3"/>
                    </a:lnTo>
                    <a:lnTo>
                      <a:pt x="76" y="2"/>
                    </a:lnTo>
                    <a:lnTo>
                      <a:pt x="73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6" y="1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3" y="3"/>
                    </a:lnTo>
                    <a:lnTo>
                      <a:pt x="63" y="3"/>
                    </a:lnTo>
                    <a:lnTo>
                      <a:pt x="63" y="4"/>
                    </a:lnTo>
                    <a:lnTo>
                      <a:pt x="62" y="6"/>
                    </a:lnTo>
                    <a:lnTo>
                      <a:pt x="63" y="8"/>
                    </a:lnTo>
                    <a:lnTo>
                      <a:pt x="62" y="13"/>
                    </a:lnTo>
                    <a:lnTo>
                      <a:pt x="61" y="19"/>
                    </a:lnTo>
                    <a:lnTo>
                      <a:pt x="61" y="23"/>
                    </a:lnTo>
                    <a:lnTo>
                      <a:pt x="60" y="27"/>
                    </a:lnTo>
                    <a:lnTo>
                      <a:pt x="57" y="35"/>
                    </a:lnTo>
                    <a:lnTo>
                      <a:pt x="54" y="43"/>
                    </a:lnTo>
                    <a:lnTo>
                      <a:pt x="53" y="46"/>
                    </a:lnTo>
                    <a:lnTo>
                      <a:pt x="53" y="50"/>
                    </a:lnTo>
                    <a:lnTo>
                      <a:pt x="53" y="54"/>
                    </a:lnTo>
                    <a:lnTo>
                      <a:pt x="53" y="56"/>
                    </a:lnTo>
                    <a:lnTo>
                      <a:pt x="49" y="57"/>
                    </a:lnTo>
                    <a:lnTo>
                      <a:pt x="46" y="58"/>
                    </a:lnTo>
                    <a:lnTo>
                      <a:pt x="43" y="59"/>
                    </a:lnTo>
                    <a:lnTo>
                      <a:pt x="39" y="62"/>
                    </a:lnTo>
                    <a:lnTo>
                      <a:pt x="34" y="65"/>
                    </a:lnTo>
                    <a:lnTo>
                      <a:pt x="31" y="67"/>
                    </a:lnTo>
                    <a:lnTo>
                      <a:pt x="29" y="71"/>
                    </a:lnTo>
                    <a:lnTo>
                      <a:pt x="26" y="74"/>
                    </a:lnTo>
                    <a:lnTo>
                      <a:pt x="24" y="76"/>
                    </a:lnTo>
                    <a:lnTo>
                      <a:pt x="22" y="79"/>
                    </a:lnTo>
                    <a:lnTo>
                      <a:pt x="20" y="83"/>
                    </a:lnTo>
                    <a:lnTo>
                      <a:pt x="17" y="86"/>
                    </a:lnTo>
                    <a:lnTo>
                      <a:pt x="15" y="89"/>
                    </a:lnTo>
                    <a:lnTo>
                      <a:pt x="13" y="91"/>
                    </a:lnTo>
                    <a:lnTo>
                      <a:pt x="7" y="96"/>
                    </a:lnTo>
                    <a:lnTo>
                      <a:pt x="3" y="99"/>
                    </a:lnTo>
                    <a:lnTo>
                      <a:pt x="1" y="100"/>
                    </a:lnTo>
                    <a:lnTo>
                      <a:pt x="1" y="101"/>
                    </a:lnTo>
                    <a:lnTo>
                      <a:pt x="0" y="102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5"/>
                    </a:lnTo>
                    <a:lnTo>
                      <a:pt x="0" y="106"/>
                    </a:lnTo>
                    <a:lnTo>
                      <a:pt x="1" y="107"/>
                    </a:lnTo>
                    <a:lnTo>
                      <a:pt x="1" y="108"/>
                    </a:lnTo>
                    <a:lnTo>
                      <a:pt x="3" y="109"/>
                    </a:lnTo>
                    <a:lnTo>
                      <a:pt x="5" y="110"/>
                    </a:lnTo>
                    <a:lnTo>
                      <a:pt x="7" y="111"/>
                    </a:lnTo>
                    <a:lnTo>
                      <a:pt x="13" y="113"/>
                    </a:lnTo>
                    <a:lnTo>
                      <a:pt x="20" y="116"/>
                    </a:lnTo>
                    <a:lnTo>
                      <a:pt x="26" y="119"/>
                    </a:lnTo>
                    <a:lnTo>
                      <a:pt x="31" y="121"/>
                    </a:lnTo>
                    <a:lnTo>
                      <a:pt x="36" y="124"/>
                    </a:lnTo>
                    <a:lnTo>
                      <a:pt x="40" y="128"/>
                    </a:lnTo>
                    <a:lnTo>
                      <a:pt x="42" y="129"/>
                    </a:lnTo>
                    <a:lnTo>
                      <a:pt x="44" y="131"/>
                    </a:lnTo>
                    <a:lnTo>
                      <a:pt x="46" y="132"/>
                    </a:lnTo>
                    <a:lnTo>
                      <a:pt x="48" y="132"/>
                    </a:lnTo>
                    <a:lnTo>
                      <a:pt x="50" y="132"/>
                    </a:lnTo>
                    <a:lnTo>
                      <a:pt x="54" y="133"/>
                    </a:lnTo>
                    <a:lnTo>
                      <a:pt x="58" y="134"/>
                    </a:lnTo>
                    <a:lnTo>
                      <a:pt x="62" y="134"/>
                    </a:lnTo>
                    <a:lnTo>
                      <a:pt x="67" y="133"/>
                    </a:lnTo>
                    <a:lnTo>
                      <a:pt x="72" y="132"/>
                    </a:lnTo>
                    <a:lnTo>
                      <a:pt x="74" y="132"/>
                    </a:lnTo>
                    <a:lnTo>
                      <a:pt x="76" y="132"/>
                    </a:lnTo>
                    <a:lnTo>
                      <a:pt x="76" y="131"/>
                    </a:lnTo>
                    <a:lnTo>
                      <a:pt x="76" y="132"/>
                    </a:lnTo>
                    <a:lnTo>
                      <a:pt x="76" y="132"/>
                    </a:lnTo>
                    <a:lnTo>
                      <a:pt x="77" y="136"/>
                    </a:lnTo>
                    <a:lnTo>
                      <a:pt x="79" y="140"/>
                    </a:lnTo>
                    <a:lnTo>
                      <a:pt x="81" y="144"/>
                    </a:lnTo>
                    <a:lnTo>
                      <a:pt x="84" y="147"/>
                    </a:lnTo>
                    <a:lnTo>
                      <a:pt x="86" y="149"/>
                    </a:lnTo>
                    <a:lnTo>
                      <a:pt x="89" y="151"/>
                    </a:lnTo>
                    <a:lnTo>
                      <a:pt x="93" y="152"/>
                    </a:lnTo>
                    <a:lnTo>
                      <a:pt x="97" y="154"/>
                    </a:lnTo>
                    <a:lnTo>
                      <a:pt x="97" y="154"/>
                    </a:lnTo>
                    <a:lnTo>
                      <a:pt x="97" y="154"/>
                    </a:lnTo>
                    <a:close/>
                    <a:moveTo>
                      <a:pt x="130" y="71"/>
                    </a:move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100"/>
                    </a:lnTo>
                    <a:lnTo>
                      <a:pt x="129" y="97"/>
                    </a:lnTo>
                    <a:lnTo>
                      <a:pt x="129" y="95"/>
                    </a:lnTo>
                    <a:lnTo>
                      <a:pt x="127" y="91"/>
                    </a:lnTo>
                    <a:lnTo>
                      <a:pt x="125" y="86"/>
                    </a:lnTo>
                    <a:lnTo>
                      <a:pt x="123" y="80"/>
                    </a:lnTo>
                    <a:lnTo>
                      <a:pt x="120" y="76"/>
                    </a:lnTo>
                    <a:lnTo>
                      <a:pt x="117" y="72"/>
                    </a:lnTo>
                    <a:lnTo>
                      <a:pt x="117" y="71"/>
                    </a:lnTo>
                    <a:lnTo>
                      <a:pt x="108" y="78"/>
                    </a:lnTo>
                    <a:lnTo>
                      <a:pt x="110" y="80"/>
                    </a:lnTo>
                    <a:lnTo>
                      <a:pt x="112" y="84"/>
                    </a:lnTo>
                    <a:lnTo>
                      <a:pt x="114" y="88"/>
                    </a:lnTo>
                    <a:lnTo>
                      <a:pt x="116" y="92"/>
                    </a:lnTo>
                    <a:lnTo>
                      <a:pt x="117" y="93"/>
                    </a:lnTo>
                    <a:lnTo>
                      <a:pt x="117" y="95"/>
                    </a:lnTo>
                    <a:lnTo>
                      <a:pt x="115" y="94"/>
                    </a:lnTo>
                    <a:lnTo>
                      <a:pt x="113" y="93"/>
                    </a:lnTo>
                    <a:lnTo>
                      <a:pt x="110" y="93"/>
                    </a:lnTo>
                    <a:lnTo>
                      <a:pt x="108" y="93"/>
                    </a:lnTo>
                    <a:lnTo>
                      <a:pt x="107" y="91"/>
                    </a:lnTo>
                    <a:lnTo>
                      <a:pt x="106" y="88"/>
                    </a:lnTo>
                    <a:lnTo>
                      <a:pt x="105" y="85"/>
                    </a:lnTo>
                    <a:lnTo>
                      <a:pt x="102" y="80"/>
                    </a:lnTo>
                    <a:lnTo>
                      <a:pt x="101" y="78"/>
                    </a:lnTo>
                    <a:lnTo>
                      <a:pt x="99" y="75"/>
                    </a:lnTo>
                    <a:lnTo>
                      <a:pt x="97" y="71"/>
                    </a:lnTo>
                    <a:lnTo>
                      <a:pt x="94" y="69"/>
                    </a:lnTo>
                    <a:lnTo>
                      <a:pt x="92" y="67"/>
                    </a:lnTo>
                    <a:lnTo>
                      <a:pt x="89" y="64"/>
                    </a:lnTo>
                    <a:lnTo>
                      <a:pt x="85" y="62"/>
                    </a:lnTo>
                    <a:lnTo>
                      <a:pt x="81" y="59"/>
                    </a:lnTo>
                    <a:lnTo>
                      <a:pt x="77" y="58"/>
                    </a:lnTo>
                    <a:lnTo>
                      <a:pt x="73" y="57"/>
                    </a:lnTo>
                    <a:lnTo>
                      <a:pt x="69" y="56"/>
                    </a:lnTo>
                    <a:lnTo>
                      <a:pt x="65" y="56"/>
                    </a:lnTo>
                    <a:lnTo>
                      <a:pt x="65" y="55"/>
                    </a:lnTo>
                    <a:lnTo>
                      <a:pt x="65" y="50"/>
                    </a:lnTo>
                    <a:lnTo>
                      <a:pt x="65" y="45"/>
                    </a:lnTo>
                    <a:lnTo>
                      <a:pt x="67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71" y="29"/>
                    </a:lnTo>
                    <a:lnTo>
                      <a:pt x="72" y="26"/>
                    </a:lnTo>
                    <a:lnTo>
                      <a:pt x="72" y="23"/>
                    </a:lnTo>
                    <a:lnTo>
                      <a:pt x="73" y="17"/>
                    </a:lnTo>
                    <a:lnTo>
                      <a:pt x="73" y="13"/>
                    </a:lnTo>
                    <a:lnTo>
                      <a:pt x="74" y="13"/>
                    </a:lnTo>
                    <a:lnTo>
                      <a:pt x="77" y="15"/>
                    </a:lnTo>
                    <a:lnTo>
                      <a:pt x="81" y="16"/>
                    </a:lnTo>
                    <a:lnTo>
                      <a:pt x="87" y="17"/>
                    </a:lnTo>
                    <a:lnTo>
                      <a:pt x="95" y="19"/>
                    </a:lnTo>
                    <a:lnTo>
                      <a:pt x="101" y="20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08" y="24"/>
                    </a:lnTo>
                    <a:lnTo>
                      <a:pt x="110" y="25"/>
                    </a:lnTo>
                    <a:lnTo>
                      <a:pt x="115" y="28"/>
                    </a:lnTo>
                    <a:lnTo>
                      <a:pt x="119" y="31"/>
                    </a:lnTo>
                    <a:lnTo>
                      <a:pt x="123" y="35"/>
                    </a:lnTo>
                    <a:lnTo>
                      <a:pt x="128" y="38"/>
                    </a:lnTo>
                    <a:lnTo>
                      <a:pt x="129" y="39"/>
                    </a:lnTo>
                    <a:lnTo>
                      <a:pt x="132" y="40"/>
                    </a:lnTo>
                    <a:lnTo>
                      <a:pt x="134" y="41"/>
                    </a:lnTo>
                    <a:lnTo>
                      <a:pt x="137" y="42"/>
                    </a:lnTo>
                    <a:lnTo>
                      <a:pt x="139" y="41"/>
                    </a:lnTo>
                    <a:lnTo>
                      <a:pt x="141" y="40"/>
                    </a:lnTo>
                    <a:lnTo>
                      <a:pt x="143" y="39"/>
                    </a:lnTo>
                    <a:lnTo>
                      <a:pt x="145" y="38"/>
                    </a:lnTo>
                    <a:lnTo>
                      <a:pt x="150" y="35"/>
                    </a:lnTo>
                    <a:lnTo>
                      <a:pt x="154" y="31"/>
                    </a:lnTo>
                    <a:lnTo>
                      <a:pt x="158" y="28"/>
                    </a:lnTo>
                    <a:lnTo>
                      <a:pt x="162" y="25"/>
                    </a:lnTo>
                    <a:lnTo>
                      <a:pt x="165" y="24"/>
                    </a:lnTo>
                    <a:lnTo>
                      <a:pt x="167" y="23"/>
                    </a:lnTo>
                    <a:lnTo>
                      <a:pt x="170" y="22"/>
                    </a:lnTo>
                    <a:lnTo>
                      <a:pt x="172" y="20"/>
                    </a:lnTo>
                    <a:lnTo>
                      <a:pt x="178" y="19"/>
                    </a:lnTo>
                    <a:lnTo>
                      <a:pt x="186" y="17"/>
                    </a:lnTo>
                    <a:lnTo>
                      <a:pt x="192" y="16"/>
                    </a:lnTo>
                    <a:lnTo>
                      <a:pt x="196" y="15"/>
                    </a:lnTo>
                    <a:lnTo>
                      <a:pt x="199" y="13"/>
                    </a:lnTo>
                    <a:lnTo>
                      <a:pt x="199" y="13"/>
                    </a:lnTo>
                    <a:lnTo>
                      <a:pt x="200" y="17"/>
                    </a:lnTo>
                    <a:lnTo>
                      <a:pt x="201" y="23"/>
                    </a:lnTo>
                    <a:lnTo>
                      <a:pt x="202" y="26"/>
                    </a:lnTo>
                    <a:lnTo>
                      <a:pt x="202" y="29"/>
                    </a:lnTo>
                    <a:lnTo>
                      <a:pt x="203" y="32"/>
                    </a:lnTo>
                    <a:lnTo>
                      <a:pt x="205" y="35"/>
                    </a:lnTo>
                    <a:lnTo>
                      <a:pt x="206" y="41"/>
                    </a:lnTo>
                    <a:lnTo>
                      <a:pt x="208" y="45"/>
                    </a:lnTo>
                    <a:lnTo>
                      <a:pt x="208" y="50"/>
                    </a:lnTo>
                    <a:lnTo>
                      <a:pt x="208" y="55"/>
                    </a:lnTo>
                    <a:lnTo>
                      <a:pt x="208" y="56"/>
                    </a:lnTo>
                    <a:lnTo>
                      <a:pt x="205" y="56"/>
                    </a:lnTo>
                    <a:lnTo>
                      <a:pt x="200" y="57"/>
                    </a:lnTo>
                    <a:lnTo>
                      <a:pt x="196" y="58"/>
                    </a:lnTo>
                    <a:lnTo>
                      <a:pt x="192" y="59"/>
                    </a:lnTo>
                    <a:lnTo>
                      <a:pt x="188" y="62"/>
                    </a:lnTo>
                    <a:lnTo>
                      <a:pt x="184" y="64"/>
                    </a:lnTo>
                    <a:lnTo>
                      <a:pt x="181" y="67"/>
                    </a:lnTo>
                    <a:lnTo>
                      <a:pt x="178" y="69"/>
                    </a:lnTo>
                    <a:lnTo>
                      <a:pt x="176" y="71"/>
                    </a:lnTo>
                    <a:lnTo>
                      <a:pt x="174" y="75"/>
                    </a:lnTo>
                    <a:lnTo>
                      <a:pt x="172" y="78"/>
                    </a:lnTo>
                    <a:lnTo>
                      <a:pt x="170" y="80"/>
                    </a:lnTo>
                    <a:lnTo>
                      <a:pt x="168" y="85"/>
                    </a:lnTo>
                    <a:lnTo>
                      <a:pt x="166" y="88"/>
                    </a:lnTo>
                    <a:lnTo>
                      <a:pt x="166" y="91"/>
                    </a:lnTo>
                    <a:lnTo>
                      <a:pt x="166" y="93"/>
                    </a:lnTo>
                    <a:lnTo>
                      <a:pt x="163" y="93"/>
                    </a:lnTo>
                    <a:lnTo>
                      <a:pt x="161" y="93"/>
                    </a:lnTo>
                    <a:lnTo>
                      <a:pt x="158" y="94"/>
                    </a:lnTo>
                    <a:lnTo>
                      <a:pt x="156" y="95"/>
                    </a:lnTo>
                    <a:lnTo>
                      <a:pt x="156" y="93"/>
                    </a:lnTo>
                    <a:lnTo>
                      <a:pt x="157" y="92"/>
                    </a:lnTo>
                    <a:lnTo>
                      <a:pt x="158" y="88"/>
                    </a:lnTo>
                    <a:lnTo>
                      <a:pt x="161" y="84"/>
                    </a:lnTo>
                    <a:lnTo>
                      <a:pt x="163" y="80"/>
                    </a:lnTo>
                    <a:lnTo>
                      <a:pt x="165" y="78"/>
                    </a:lnTo>
                    <a:lnTo>
                      <a:pt x="156" y="71"/>
                    </a:lnTo>
                    <a:lnTo>
                      <a:pt x="155" y="72"/>
                    </a:lnTo>
                    <a:lnTo>
                      <a:pt x="153" y="76"/>
                    </a:lnTo>
                    <a:lnTo>
                      <a:pt x="150" y="80"/>
                    </a:lnTo>
                    <a:lnTo>
                      <a:pt x="147" y="86"/>
                    </a:lnTo>
                    <a:lnTo>
                      <a:pt x="145" y="91"/>
                    </a:lnTo>
                    <a:lnTo>
                      <a:pt x="145" y="95"/>
                    </a:lnTo>
                    <a:lnTo>
                      <a:pt x="144" y="97"/>
                    </a:lnTo>
                    <a:lnTo>
                      <a:pt x="144" y="100"/>
                    </a:lnTo>
                    <a:lnTo>
                      <a:pt x="143" y="100"/>
                    </a:lnTo>
                    <a:lnTo>
                      <a:pt x="142" y="100"/>
                    </a:lnTo>
                    <a:lnTo>
                      <a:pt x="142" y="71"/>
                    </a:lnTo>
                    <a:lnTo>
                      <a:pt x="130" y="71"/>
                    </a:lnTo>
                    <a:lnTo>
                      <a:pt x="130" y="71"/>
                    </a:lnTo>
                    <a:close/>
                    <a:moveTo>
                      <a:pt x="137" y="45"/>
                    </a:moveTo>
                    <a:lnTo>
                      <a:pt x="138" y="45"/>
                    </a:lnTo>
                    <a:lnTo>
                      <a:pt x="140" y="46"/>
                    </a:lnTo>
                    <a:lnTo>
                      <a:pt x="141" y="47"/>
                    </a:lnTo>
                    <a:lnTo>
                      <a:pt x="143" y="47"/>
                    </a:lnTo>
                    <a:lnTo>
                      <a:pt x="144" y="49"/>
                    </a:lnTo>
                    <a:lnTo>
                      <a:pt x="145" y="51"/>
                    </a:lnTo>
                    <a:lnTo>
                      <a:pt x="145" y="52"/>
                    </a:lnTo>
                    <a:lnTo>
                      <a:pt x="145" y="54"/>
                    </a:lnTo>
                    <a:lnTo>
                      <a:pt x="145" y="56"/>
                    </a:lnTo>
                    <a:lnTo>
                      <a:pt x="145" y="58"/>
                    </a:lnTo>
                    <a:lnTo>
                      <a:pt x="144" y="59"/>
                    </a:lnTo>
                    <a:lnTo>
                      <a:pt x="143" y="61"/>
                    </a:lnTo>
                    <a:lnTo>
                      <a:pt x="141" y="62"/>
                    </a:lnTo>
                    <a:lnTo>
                      <a:pt x="140" y="63"/>
                    </a:lnTo>
                    <a:lnTo>
                      <a:pt x="138" y="63"/>
                    </a:lnTo>
                    <a:lnTo>
                      <a:pt x="137" y="63"/>
                    </a:lnTo>
                    <a:lnTo>
                      <a:pt x="134" y="63"/>
                    </a:lnTo>
                    <a:lnTo>
                      <a:pt x="133" y="63"/>
                    </a:lnTo>
                    <a:lnTo>
                      <a:pt x="131" y="62"/>
                    </a:lnTo>
                    <a:lnTo>
                      <a:pt x="130" y="61"/>
                    </a:lnTo>
                    <a:lnTo>
                      <a:pt x="129" y="59"/>
                    </a:lnTo>
                    <a:lnTo>
                      <a:pt x="128" y="58"/>
                    </a:lnTo>
                    <a:lnTo>
                      <a:pt x="127" y="56"/>
                    </a:lnTo>
                    <a:lnTo>
                      <a:pt x="127" y="54"/>
                    </a:lnTo>
                    <a:lnTo>
                      <a:pt x="127" y="52"/>
                    </a:lnTo>
                    <a:lnTo>
                      <a:pt x="128" y="51"/>
                    </a:lnTo>
                    <a:lnTo>
                      <a:pt x="129" y="49"/>
                    </a:lnTo>
                    <a:lnTo>
                      <a:pt x="130" y="47"/>
                    </a:lnTo>
                    <a:lnTo>
                      <a:pt x="131" y="47"/>
                    </a:lnTo>
                    <a:lnTo>
                      <a:pt x="133" y="46"/>
                    </a:lnTo>
                    <a:lnTo>
                      <a:pt x="134" y="45"/>
                    </a:lnTo>
                    <a:lnTo>
                      <a:pt x="137" y="45"/>
                    </a:lnTo>
                    <a:lnTo>
                      <a:pt x="137" y="45"/>
                    </a:lnTo>
                    <a:close/>
                    <a:moveTo>
                      <a:pt x="137" y="184"/>
                    </a:moveTo>
                    <a:lnTo>
                      <a:pt x="134" y="184"/>
                    </a:lnTo>
                    <a:lnTo>
                      <a:pt x="133" y="184"/>
                    </a:lnTo>
                    <a:lnTo>
                      <a:pt x="130" y="183"/>
                    </a:lnTo>
                    <a:lnTo>
                      <a:pt x="129" y="182"/>
                    </a:lnTo>
                    <a:lnTo>
                      <a:pt x="125" y="180"/>
                    </a:lnTo>
                    <a:lnTo>
                      <a:pt x="121" y="177"/>
                    </a:lnTo>
                    <a:lnTo>
                      <a:pt x="119" y="174"/>
                    </a:lnTo>
                    <a:lnTo>
                      <a:pt x="116" y="171"/>
                    </a:lnTo>
                    <a:lnTo>
                      <a:pt x="114" y="167"/>
                    </a:lnTo>
                    <a:lnTo>
                      <a:pt x="113" y="164"/>
                    </a:lnTo>
                    <a:lnTo>
                      <a:pt x="110" y="160"/>
                    </a:lnTo>
                    <a:lnTo>
                      <a:pt x="109" y="156"/>
                    </a:lnTo>
                    <a:lnTo>
                      <a:pt x="113" y="157"/>
                    </a:lnTo>
                    <a:lnTo>
                      <a:pt x="115" y="159"/>
                    </a:lnTo>
                    <a:lnTo>
                      <a:pt x="118" y="160"/>
                    </a:lnTo>
                    <a:lnTo>
                      <a:pt x="121" y="164"/>
                    </a:lnTo>
                    <a:lnTo>
                      <a:pt x="128" y="169"/>
                    </a:lnTo>
                    <a:lnTo>
                      <a:pt x="132" y="173"/>
                    </a:lnTo>
                    <a:lnTo>
                      <a:pt x="134" y="176"/>
                    </a:lnTo>
                    <a:lnTo>
                      <a:pt x="137" y="177"/>
                    </a:lnTo>
                    <a:lnTo>
                      <a:pt x="138" y="176"/>
                    </a:lnTo>
                    <a:lnTo>
                      <a:pt x="141" y="173"/>
                    </a:lnTo>
                    <a:lnTo>
                      <a:pt x="145" y="169"/>
                    </a:lnTo>
                    <a:lnTo>
                      <a:pt x="151" y="164"/>
                    </a:lnTo>
                    <a:lnTo>
                      <a:pt x="154" y="160"/>
                    </a:lnTo>
                    <a:lnTo>
                      <a:pt x="158" y="159"/>
                    </a:lnTo>
                    <a:lnTo>
                      <a:pt x="160" y="157"/>
                    </a:lnTo>
                    <a:lnTo>
                      <a:pt x="163" y="156"/>
                    </a:lnTo>
                    <a:lnTo>
                      <a:pt x="162" y="160"/>
                    </a:lnTo>
                    <a:lnTo>
                      <a:pt x="161" y="164"/>
                    </a:lnTo>
                    <a:lnTo>
                      <a:pt x="159" y="167"/>
                    </a:lnTo>
                    <a:lnTo>
                      <a:pt x="157" y="171"/>
                    </a:lnTo>
                    <a:lnTo>
                      <a:pt x="154" y="174"/>
                    </a:lnTo>
                    <a:lnTo>
                      <a:pt x="151" y="177"/>
                    </a:lnTo>
                    <a:lnTo>
                      <a:pt x="148" y="180"/>
                    </a:lnTo>
                    <a:lnTo>
                      <a:pt x="144" y="182"/>
                    </a:lnTo>
                    <a:lnTo>
                      <a:pt x="142" y="183"/>
                    </a:lnTo>
                    <a:lnTo>
                      <a:pt x="141" y="184"/>
                    </a:lnTo>
                    <a:lnTo>
                      <a:pt x="138" y="184"/>
                    </a:lnTo>
                    <a:lnTo>
                      <a:pt x="137" y="184"/>
                    </a:lnTo>
                    <a:lnTo>
                      <a:pt x="137" y="184"/>
                    </a:lnTo>
                    <a:close/>
                    <a:moveTo>
                      <a:pt x="137" y="164"/>
                    </a:moveTo>
                    <a:lnTo>
                      <a:pt x="134" y="161"/>
                    </a:lnTo>
                    <a:lnTo>
                      <a:pt x="130" y="157"/>
                    </a:lnTo>
                    <a:lnTo>
                      <a:pt x="125" y="153"/>
                    </a:lnTo>
                    <a:lnTo>
                      <a:pt x="121" y="150"/>
                    </a:lnTo>
                    <a:lnTo>
                      <a:pt x="119" y="148"/>
                    </a:lnTo>
                    <a:lnTo>
                      <a:pt x="117" y="148"/>
                    </a:lnTo>
                    <a:lnTo>
                      <a:pt x="114" y="147"/>
                    </a:lnTo>
                    <a:lnTo>
                      <a:pt x="112" y="146"/>
                    </a:lnTo>
                    <a:lnTo>
                      <a:pt x="105" y="144"/>
                    </a:lnTo>
                    <a:lnTo>
                      <a:pt x="100" y="143"/>
                    </a:lnTo>
                    <a:lnTo>
                      <a:pt x="97" y="143"/>
                    </a:lnTo>
                    <a:lnTo>
                      <a:pt x="96" y="142"/>
                    </a:lnTo>
                    <a:lnTo>
                      <a:pt x="95" y="141"/>
                    </a:lnTo>
                    <a:lnTo>
                      <a:pt x="93" y="140"/>
                    </a:lnTo>
                    <a:lnTo>
                      <a:pt x="91" y="137"/>
                    </a:lnTo>
                    <a:lnTo>
                      <a:pt x="89" y="134"/>
                    </a:lnTo>
                    <a:lnTo>
                      <a:pt x="87" y="132"/>
                    </a:lnTo>
                    <a:lnTo>
                      <a:pt x="86" y="128"/>
                    </a:lnTo>
                    <a:lnTo>
                      <a:pt x="85" y="125"/>
                    </a:lnTo>
                    <a:lnTo>
                      <a:pt x="86" y="123"/>
                    </a:lnTo>
                    <a:lnTo>
                      <a:pt x="87" y="120"/>
                    </a:lnTo>
                    <a:lnTo>
                      <a:pt x="88" y="118"/>
                    </a:lnTo>
                    <a:lnTo>
                      <a:pt x="89" y="116"/>
                    </a:lnTo>
                    <a:lnTo>
                      <a:pt x="89" y="114"/>
                    </a:lnTo>
                    <a:lnTo>
                      <a:pt x="91" y="112"/>
                    </a:lnTo>
                    <a:lnTo>
                      <a:pt x="93" y="111"/>
                    </a:lnTo>
                    <a:lnTo>
                      <a:pt x="93" y="109"/>
                    </a:lnTo>
                    <a:lnTo>
                      <a:pt x="95" y="108"/>
                    </a:lnTo>
                    <a:lnTo>
                      <a:pt x="97" y="108"/>
                    </a:lnTo>
                    <a:lnTo>
                      <a:pt x="99" y="106"/>
                    </a:lnTo>
                    <a:lnTo>
                      <a:pt x="101" y="106"/>
                    </a:lnTo>
                    <a:lnTo>
                      <a:pt x="102" y="105"/>
                    </a:lnTo>
                    <a:lnTo>
                      <a:pt x="106" y="104"/>
                    </a:lnTo>
                    <a:lnTo>
                      <a:pt x="109" y="104"/>
                    </a:lnTo>
                    <a:lnTo>
                      <a:pt x="113" y="104"/>
                    </a:lnTo>
                    <a:lnTo>
                      <a:pt x="116" y="105"/>
                    </a:lnTo>
                    <a:lnTo>
                      <a:pt x="119" y="107"/>
                    </a:lnTo>
                    <a:lnTo>
                      <a:pt x="122" y="108"/>
                    </a:lnTo>
                    <a:lnTo>
                      <a:pt x="129" y="112"/>
                    </a:lnTo>
                    <a:lnTo>
                      <a:pt x="133" y="115"/>
                    </a:lnTo>
                    <a:lnTo>
                      <a:pt x="134" y="116"/>
                    </a:lnTo>
                    <a:lnTo>
                      <a:pt x="135" y="116"/>
                    </a:lnTo>
                    <a:lnTo>
                      <a:pt x="136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9" y="116"/>
                    </a:lnTo>
                    <a:lnTo>
                      <a:pt x="140" y="115"/>
                    </a:lnTo>
                    <a:lnTo>
                      <a:pt x="145" y="112"/>
                    </a:lnTo>
                    <a:lnTo>
                      <a:pt x="150" y="108"/>
                    </a:lnTo>
                    <a:lnTo>
                      <a:pt x="154" y="107"/>
                    </a:lnTo>
                    <a:lnTo>
                      <a:pt x="157" y="105"/>
                    </a:lnTo>
                    <a:lnTo>
                      <a:pt x="160" y="104"/>
                    </a:lnTo>
                    <a:lnTo>
                      <a:pt x="163" y="104"/>
                    </a:lnTo>
                    <a:lnTo>
                      <a:pt x="167" y="104"/>
                    </a:lnTo>
                    <a:lnTo>
                      <a:pt x="171" y="105"/>
                    </a:lnTo>
                    <a:lnTo>
                      <a:pt x="173" y="106"/>
                    </a:lnTo>
                    <a:lnTo>
                      <a:pt x="174" y="106"/>
                    </a:lnTo>
                    <a:lnTo>
                      <a:pt x="176" y="108"/>
                    </a:lnTo>
                    <a:lnTo>
                      <a:pt x="178" y="108"/>
                    </a:lnTo>
                    <a:lnTo>
                      <a:pt x="179" y="109"/>
                    </a:lnTo>
                    <a:lnTo>
                      <a:pt x="181" y="111"/>
                    </a:lnTo>
                    <a:lnTo>
                      <a:pt x="182" y="112"/>
                    </a:lnTo>
                    <a:lnTo>
                      <a:pt x="183" y="114"/>
                    </a:lnTo>
                    <a:lnTo>
                      <a:pt x="184" y="116"/>
                    </a:lnTo>
                    <a:lnTo>
                      <a:pt x="186" y="118"/>
                    </a:lnTo>
                    <a:lnTo>
                      <a:pt x="186" y="120"/>
                    </a:lnTo>
                    <a:lnTo>
                      <a:pt x="187" y="123"/>
                    </a:lnTo>
                    <a:lnTo>
                      <a:pt x="187" y="125"/>
                    </a:lnTo>
                    <a:lnTo>
                      <a:pt x="186" y="128"/>
                    </a:lnTo>
                    <a:lnTo>
                      <a:pt x="186" y="132"/>
                    </a:lnTo>
                    <a:lnTo>
                      <a:pt x="184" y="134"/>
                    </a:lnTo>
                    <a:lnTo>
                      <a:pt x="182" y="137"/>
                    </a:lnTo>
                    <a:lnTo>
                      <a:pt x="180" y="140"/>
                    </a:lnTo>
                    <a:lnTo>
                      <a:pt x="178" y="141"/>
                    </a:lnTo>
                    <a:lnTo>
                      <a:pt x="177" y="142"/>
                    </a:lnTo>
                    <a:lnTo>
                      <a:pt x="175" y="143"/>
                    </a:lnTo>
                    <a:lnTo>
                      <a:pt x="174" y="143"/>
                    </a:lnTo>
                    <a:lnTo>
                      <a:pt x="167" y="144"/>
                    </a:lnTo>
                    <a:lnTo>
                      <a:pt x="162" y="146"/>
                    </a:lnTo>
                    <a:lnTo>
                      <a:pt x="158" y="147"/>
                    </a:lnTo>
                    <a:lnTo>
                      <a:pt x="156" y="148"/>
                    </a:lnTo>
                    <a:lnTo>
                      <a:pt x="154" y="148"/>
                    </a:lnTo>
                    <a:lnTo>
                      <a:pt x="152" y="150"/>
                    </a:lnTo>
                    <a:lnTo>
                      <a:pt x="147" y="153"/>
                    </a:lnTo>
                    <a:lnTo>
                      <a:pt x="143" y="157"/>
                    </a:lnTo>
                    <a:lnTo>
                      <a:pt x="139" y="161"/>
                    </a:lnTo>
                    <a:lnTo>
                      <a:pt x="137" y="164"/>
                    </a:lnTo>
                    <a:lnTo>
                      <a:pt x="137" y="164"/>
                    </a:lnTo>
                    <a:close/>
                    <a:moveTo>
                      <a:pt x="170" y="51"/>
                    </a:moveTo>
                    <a:lnTo>
                      <a:pt x="171" y="51"/>
                    </a:lnTo>
                    <a:lnTo>
                      <a:pt x="173" y="51"/>
                    </a:lnTo>
                    <a:lnTo>
                      <a:pt x="174" y="52"/>
                    </a:lnTo>
                    <a:lnTo>
                      <a:pt x="175" y="53"/>
                    </a:lnTo>
                    <a:lnTo>
                      <a:pt x="177" y="55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59"/>
                    </a:lnTo>
                    <a:lnTo>
                      <a:pt x="178" y="62"/>
                    </a:lnTo>
                    <a:lnTo>
                      <a:pt x="178" y="63"/>
                    </a:lnTo>
                    <a:lnTo>
                      <a:pt x="177" y="65"/>
                    </a:lnTo>
                    <a:lnTo>
                      <a:pt x="175" y="67"/>
                    </a:lnTo>
                    <a:lnTo>
                      <a:pt x="174" y="67"/>
                    </a:lnTo>
                    <a:lnTo>
                      <a:pt x="173" y="68"/>
                    </a:lnTo>
                    <a:lnTo>
                      <a:pt x="171" y="69"/>
                    </a:lnTo>
                    <a:lnTo>
                      <a:pt x="170" y="69"/>
                    </a:lnTo>
                    <a:lnTo>
                      <a:pt x="167" y="69"/>
                    </a:lnTo>
                    <a:lnTo>
                      <a:pt x="166" y="68"/>
                    </a:lnTo>
                    <a:lnTo>
                      <a:pt x="164" y="67"/>
                    </a:lnTo>
                    <a:lnTo>
                      <a:pt x="162" y="67"/>
                    </a:lnTo>
                    <a:lnTo>
                      <a:pt x="162" y="65"/>
                    </a:lnTo>
                    <a:lnTo>
                      <a:pt x="161" y="63"/>
                    </a:lnTo>
                    <a:lnTo>
                      <a:pt x="160" y="62"/>
                    </a:lnTo>
                    <a:lnTo>
                      <a:pt x="160" y="59"/>
                    </a:lnTo>
                    <a:lnTo>
                      <a:pt x="160" y="58"/>
                    </a:lnTo>
                    <a:lnTo>
                      <a:pt x="161" y="56"/>
                    </a:lnTo>
                    <a:lnTo>
                      <a:pt x="162" y="55"/>
                    </a:lnTo>
                    <a:lnTo>
                      <a:pt x="162" y="53"/>
                    </a:lnTo>
                    <a:lnTo>
                      <a:pt x="164" y="52"/>
                    </a:lnTo>
                    <a:lnTo>
                      <a:pt x="166" y="51"/>
                    </a:lnTo>
                    <a:lnTo>
                      <a:pt x="167" y="51"/>
                    </a:lnTo>
                    <a:lnTo>
                      <a:pt x="170" y="51"/>
                    </a:lnTo>
                    <a:lnTo>
                      <a:pt x="170" y="51"/>
                    </a:lnTo>
                    <a:close/>
                    <a:moveTo>
                      <a:pt x="175" y="96"/>
                    </a:moveTo>
                    <a:lnTo>
                      <a:pt x="177" y="95"/>
                    </a:lnTo>
                    <a:lnTo>
                      <a:pt x="177" y="93"/>
                    </a:lnTo>
                    <a:lnTo>
                      <a:pt x="179" y="88"/>
                    </a:lnTo>
                    <a:lnTo>
                      <a:pt x="181" y="84"/>
                    </a:lnTo>
                    <a:lnTo>
                      <a:pt x="183" y="81"/>
                    </a:lnTo>
                    <a:lnTo>
                      <a:pt x="186" y="78"/>
                    </a:lnTo>
                    <a:lnTo>
                      <a:pt x="188" y="76"/>
                    </a:lnTo>
                    <a:lnTo>
                      <a:pt x="190" y="74"/>
                    </a:lnTo>
                    <a:lnTo>
                      <a:pt x="194" y="72"/>
                    </a:lnTo>
                    <a:lnTo>
                      <a:pt x="196" y="71"/>
                    </a:lnTo>
                    <a:lnTo>
                      <a:pt x="198" y="69"/>
                    </a:lnTo>
                    <a:lnTo>
                      <a:pt x="202" y="68"/>
                    </a:lnTo>
                    <a:lnTo>
                      <a:pt x="205" y="67"/>
                    </a:lnTo>
                    <a:lnTo>
                      <a:pt x="209" y="67"/>
                    </a:lnTo>
                    <a:lnTo>
                      <a:pt x="213" y="67"/>
                    </a:lnTo>
                    <a:lnTo>
                      <a:pt x="217" y="67"/>
                    </a:lnTo>
                    <a:lnTo>
                      <a:pt x="221" y="67"/>
                    </a:lnTo>
                    <a:lnTo>
                      <a:pt x="223" y="68"/>
                    </a:lnTo>
                    <a:lnTo>
                      <a:pt x="226" y="69"/>
                    </a:lnTo>
                    <a:lnTo>
                      <a:pt x="229" y="71"/>
                    </a:lnTo>
                    <a:lnTo>
                      <a:pt x="230" y="72"/>
                    </a:lnTo>
                    <a:lnTo>
                      <a:pt x="232" y="73"/>
                    </a:lnTo>
                    <a:lnTo>
                      <a:pt x="234" y="75"/>
                    </a:lnTo>
                    <a:lnTo>
                      <a:pt x="236" y="76"/>
                    </a:lnTo>
                    <a:lnTo>
                      <a:pt x="238" y="79"/>
                    </a:lnTo>
                    <a:lnTo>
                      <a:pt x="238" y="80"/>
                    </a:lnTo>
                    <a:lnTo>
                      <a:pt x="240" y="82"/>
                    </a:lnTo>
                    <a:lnTo>
                      <a:pt x="242" y="86"/>
                    </a:lnTo>
                    <a:lnTo>
                      <a:pt x="244" y="89"/>
                    </a:lnTo>
                    <a:lnTo>
                      <a:pt x="247" y="93"/>
                    </a:lnTo>
                    <a:lnTo>
                      <a:pt x="251" y="98"/>
                    </a:lnTo>
                    <a:lnTo>
                      <a:pt x="254" y="101"/>
                    </a:lnTo>
                    <a:lnTo>
                      <a:pt x="256" y="102"/>
                    </a:lnTo>
                    <a:lnTo>
                      <a:pt x="254" y="103"/>
                    </a:lnTo>
                    <a:lnTo>
                      <a:pt x="249" y="105"/>
                    </a:lnTo>
                    <a:lnTo>
                      <a:pt x="246" y="107"/>
                    </a:lnTo>
                    <a:lnTo>
                      <a:pt x="242" y="108"/>
                    </a:lnTo>
                    <a:lnTo>
                      <a:pt x="238" y="110"/>
                    </a:lnTo>
                    <a:lnTo>
                      <a:pt x="236" y="112"/>
                    </a:lnTo>
                    <a:lnTo>
                      <a:pt x="230" y="116"/>
                    </a:lnTo>
                    <a:lnTo>
                      <a:pt x="224" y="120"/>
                    </a:lnTo>
                    <a:lnTo>
                      <a:pt x="222" y="120"/>
                    </a:lnTo>
                    <a:lnTo>
                      <a:pt x="218" y="121"/>
                    </a:lnTo>
                    <a:lnTo>
                      <a:pt x="215" y="122"/>
                    </a:lnTo>
                    <a:lnTo>
                      <a:pt x="211" y="122"/>
                    </a:lnTo>
                    <a:lnTo>
                      <a:pt x="207" y="121"/>
                    </a:lnTo>
                    <a:lnTo>
                      <a:pt x="204" y="120"/>
                    </a:lnTo>
                    <a:lnTo>
                      <a:pt x="201" y="120"/>
                    </a:lnTo>
                    <a:lnTo>
                      <a:pt x="198" y="120"/>
                    </a:lnTo>
                    <a:lnTo>
                      <a:pt x="198" y="120"/>
                    </a:lnTo>
                    <a:lnTo>
                      <a:pt x="197" y="119"/>
                    </a:lnTo>
                    <a:lnTo>
                      <a:pt x="195" y="115"/>
                    </a:lnTo>
                    <a:lnTo>
                      <a:pt x="194" y="112"/>
                    </a:lnTo>
                    <a:lnTo>
                      <a:pt x="191" y="108"/>
                    </a:lnTo>
                    <a:lnTo>
                      <a:pt x="190" y="106"/>
                    </a:lnTo>
                    <a:lnTo>
                      <a:pt x="186" y="104"/>
                    </a:lnTo>
                    <a:lnTo>
                      <a:pt x="184" y="100"/>
                    </a:lnTo>
                    <a:lnTo>
                      <a:pt x="182" y="99"/>
                    </a:lnTo>
                    <a:lnTo>
                      <a:pt x="180" y="98"/>
                    </a:lnTo>
                    <a:lnTo>
                      <a:pt x="178" y="96"/>
                    </a:lnTo>
                    <a:lnTo>
                      <a:pt x="175" y="96"/>
                    </a:lnTo>
                    <a:lnTo>
                      <a:pt x="175" y="96"/>
                    </a:lnTo>
                    <a:close/>
                    <a:moveTo>
                      <a:pt x="104" y="51"/>
                    </a:moveTo>
                    <a:lnTo>
                      <a:pt x="106" y="51"/>
                    </a:lnTo>
                    <a:lnTo>
                      <a:pt x="108" y="51"/>
                    </a:lnTo>
                    <a:lnTo>
                      <a:pt x="109" y="52"/>
                    </a:lnTo>
                    <a:lnTo>
                      <a:pt x="110" y="53"/>
                    </a:lnTo>
                    <a:lnTo>
                      <a:pt x="112" y="55"/>
                    </a:lnTo>
                    <a:lnTo>
                      <a:pt x="113" y="56"/>
                    </a:lnTo>
                    <a:lnTo>
                      <a:pt x="113" y="58"/>
                    </a:lnTo>
                    <a:lnTo>
                      <a:pt x="113" y="59"/>
                    </a:lnTo>
                    <a:lnTo>
                      <a:pt x="113" y="62"/>
                    </a:lnTo>
                    <a:lnTo>
                      <a:pt x="113" y="63"/>
                    </a:lnTo>
                    <a:lnTo>
                      <a:pt x="112" y="65"/>
                    </a:lnTo>
                    <a:lnTo>
                      <a:pt x="110" y="67"/>
                    </a:lnTo>
                    <a:lnTo>
                      <a:pt x="109" y="67"/>
                    </a:lnTo>
                    <a:lnTo>
                      <a:pt x="108" y="68"/>
                    </a:lnTo>
                    <a:lnTo>
                      <a:pt x="106" y="69"/>
                    </a:lnTo>
                    <a:lnTo>
                      <a:pt x="104" y="69"/>
                    </a:lnTo>
                    <a:lnTo>
                      <a:pt x="102" y="69"/>
                    </a:lnTo>
                    <a:lnTo>
                      <a:pt x="101" y="68"/>
                    </a:lnTo>
                    <a:lnTo>
                      <a:pt x="99" y="67"/>
                    </a:lnTo>
                    <a:lnTo>
                      <a:pt x="97" y="67"/>
                    </a:lnTo>
                    <a:lnTo>
                      <a:pt x="97" y="65"/>
                    </a:lnTo>
                    <a:lnTo>
                      <a:pt x="95" y="63"/>
                    </a:lnTo>
                    <a:lnTo>
                      <a:pt x="95" y="62"/>
                    </a:lnTo>
                    <a:lnTo>
                      <a:pt x="95" y="59"/>
                    </a:lnTo>
                    <a:lnTo>
                      <a:pt x="95" y="58"/>
                    </a:lnTo>
                    <a:lnTo>
                      <a:pt x="95" y="56"/>
                    </a:lnTo>
                    <a:lnTo>
                      <a:pt x="97" y="55"/>
                    </a:lnTo>
                    <a:lnTo>
                      <a:pt x="97" y="53"/>
                    </a:lnTo>
                    <a:lnTo>
                      <a:pt x="99" y="52"/>
                    </a:lnTo>
                    <a:lnTo>
                      <a:pt x="101" y="51"/>
                    </a:lnTo>
                    <a:lnTo>
                      <a:pt x="102" y="51"/>
                    </a:lnTo>
                    <a:lnTo>
                      <a:pt x="104" y="51"/>
                    </a:lnTo>
                    <a:lnTo>
                      <a:pt x="104" y="51"/>
                    </a:lnTo>
                    <a:close/>
                    <a:moveTo>
                      <a:pt x="97" y="96"/>
                    </a:moveTo>
                    <a:lnTo>
                      <a:pt x="95" y="96"/>
                    </a:lnTo>
                    <a:lnTo>
                      <a:pt x="93" y="98"/>
                    </a:lnTo>
                    <a:lnTo>
                      <a:pt x="91" y="99"/>
                    </a:lnTo>
                    <a:lnTo>
                      <a:pt x="89" y="100"/>
                    </a:lnTo>
                    <a:lnTo>
                      <a:pt x="86" y="104"/>
                    </a:lnTo>
                    <a:lnTo>
                      <a:pt x="84" y="106"/>
                    </a:lnTo>
                    <a:lnTo>
                      <a:pt x="81" y="108"/>
                    </a:lnTo>
                    <a:lnTo>
                      <a:pt x="80" y="112"/>
                    </a:lnTo>
                    <a:lnTo>
                      <a:pt x="77" y="115"/>
                    </a:lnTo>
                    <a:lnTo>
                      <a:pt x="77" y="119"/>
                    </a:lnTo>
                    <a:lnTo>
                      <a:pt x="75" y="120"/>
                    </a:lnTo>
                    <a:lnTo>
                      <a:pt x="74" y="120"/>
                    </a:lnTo>
                    <a:lnTo>
                      <a:pt x="73" y="120"/>
                    </a:lnTo>
                    <a:lnTo>
                      <a:pt x="69" y="120"/>
                    </a:lnTo>
                    <a:lnTo>
                      <a:pt x="65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4" y="121"/>
                    </a:lnTo>
                    <a:lnTo>
                      <a:pt x="51" y="120"/>
                    </a:lnTo>
                    <a:lnTo>
                      <a:pt x="49" y="120"/>
                    </a:lnTo>
                    <a:lnTo>
                      <a:pt x="43" y="116"/>
                    </a:lnTo>
                    <a:lnTo>
                      <a:pt x="37" y="112"/>
                    </a:lnTo>
                    <a:lnTo>
                      <a:pt x="34" y="110"/>
                    </a:lnTo>
                    <a:lnTo>
                      <a:pt x="31" y="108"/>
                    </a:lnTo>
                    <a:lnTo>
                      <a:pt x="28" y="107"/>
                    </a:lnTo>
                    <a:lnTo>
                      <a:pt x="25" y="105"/>
                    </a:lnTo>
                    <a:lnTo>
                      <a:pt x="19" y="103"/>
                    </a:lnTo>
                    <a:lnTo>
                      <a:pt x="17" y="102"/>
                    </a:lnTo>
                    <a:lnTo>
                      <a:pt x="18" y="101"/>
                    </a:lnTo>
                    <a:lnTo>
                      <a:pt x="21" y="98"/>
                    </a:lnTo>
                    <a:lnTo>
                      <a:pt x="25" y="93"/>
                    </a:lnTo>
                    <a:lnTo>
                      <a:pt x="29" y="89"/>
                    </a:lnTo>
                    <a:lnTo>
                      <a:pt x="31" y="86"/>
                    </a:lnTo>
                    <a:lnTo>
                      <a:pt x="33" y="82"/>
                    </a:lnTo>
                    <a:lnTo>
                      <a:pt x="34" y="80"/>
                    </a:lnTo>
                    <a:lnTo>
                      <a:pt x="36" y="79"/>
                    </a:lnTo>
                    <a:lnTo>
                      <a:pt x="37" y="76"/>
                    </a:lnTo>
                    <a:lnTo>
                      <a:pt x="39" y="75"/>
                    </a:lnTo>
                    <a:lnTo>
                      <a:pt x="41" y="73"/>
                    </a:lnTo>
                    <a:lnTo>
                      <a:pt x="43" y="72"/>
                    </a:lnTo>
                    <a:lnTo>
                      <a:pt x="45" y="71"/>
                    </a:lnTo>
                    <a:lnTo>
                      <a:pt x="47" y="69"/>
                    </a:lnTo>
                    <a:lnTo>
                      <a:pt x="49" y="68"/>
                    </a:lnTo>
                    <a:lnTo>
                      <a:pt x="53" y="67"/>
                    </a:lnTo>
                    <a:lnTo>
                      <a:pt x="56" y="67"/>
                    </a:lnTo>
                    <a:lnTo>
                      <a:pt x="60" y="67"/>
                    </a:lnTo>
                    <a:lnTo>
                      <a:pt x="65" y="67"/>
                    </a:lnTo>
                    <a:lnTo>
                      <a:pt x="68" y="67"/>
                    </a:lnTo>
                    <a:lnTo>
                      <a:pt x="71" y="68"/>
                    </a:lnTo>
                    <a:lnTo>
                      <a:pt x="74" y="69"/>
                    </a:lnTo>
                    <a:lnTo>
                      <a:pt x="77" y="71"/>
                    </a:lnTo>
                    <a:lnTo>
                      <a:pt x="80" y="72"/>
                    </a:lnTo>
                    <a:lnTo>
                      <a:pt x="82" y="74"/>
                    </a:lnTo>
                    <a:lnTo>
                      <a:pt x="85" y="76"/>
                    </a:lnTo>
                    <a:lnTo>
                      <a:pt x="88" y="78"/>
                    </a:lnTo>
                    <a:lnTo>
                      <a:pt x="90" y="81"/>
                    </a:lnTo>
                    <a:lnTo>
                      <a:pt x="92" y="84"/>
                    </a:lnTo>
                    <a:lnTo>
                      <a:pt x="93" y="88"/>
                    </a:lnTo>
                    <a:lnTo>
                      <a:pt x="96" y="93"/>
                    </a:lnTo>
                    <a:lnTo>
                      <a:pt x="97" y="95"/>
                    </a:lnTo>
                    <a:lnTo>
                      <a:pt x="97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ṣļiḍê">
                <a:extLst>
                  <a:ext uri="{FF2B5EF4-FFF2-40B4-BE49-F238E27FC236}">
                    <a16:creationId xmlns:a16="http://schemas.microsoft.com/office/drawing/2014/main" id="{B48B3DE5-EBA7-EC4C-B801-1643D835B573}"/>
                  </a:ext>
                </a:extLst>
              </p:cNvPr>
              <p:cNvSpPr/>
              <p:nvPr/>
            </p:nvSpPr>
            <p:spPr bwMode="auto">
              <a:xfrm>
                <a:off x="2032001" y="3052763"/>
                <a:ext cx="236538" cy="215900"/>
              </a:xfrm>
              <a:custGeom>
                <a:avLst/>
                <a:gdLst>
                  <a:gd name="T0" fmla="*/ 27 w 149"/>
                  <a:gd name="T1" fmla="*/ 59 h 136"/>
                  <a:gd name="T2" fmla="*/ 21 w 149"/>
                  <a:gd name="T3" fmla="*/ 66 h 136"/>
                  <a:gd name="T4" fmla="*/ 19 w 149"/>
                  <a:gd name="T5" fmla="*/ 59 h 136"/>
                  <a:gd name="T6" fmla="*/ 9 w 149"/>
                  <a:gd name="T7" fmla="*/ 54 h 136"/>
                  <a:gd name="T8" fmla="*/ 1 w 149"/>
                  <a:gd name="T9" fmla="*/ 49 h 136"/>
                  <a:gd name="T10" fmla="*/ 3 w 149"/>
                  <a:gd name="T11" fmla="*/ 35 h 136"/>
                  <a:gd name="T12" fmla="*/ 9 w 149"/>
                  <a:gd name="T13" fmla="*/ 34 h 136"/>
                  <a:gd name="T14" fmla="*/ 20 w 149"/>
                  <a:gd name="T15" fmla="*/ 43 h 136"/>
                  <a:gd name="T16" fmla="*/ 21 w 149"/>
                  <a:gd name="T17" fmla="*/ 35 h 136"/>
                  <a:gd name="T18" fmla="*/ 8 w 149"/>
                  <a:gd name="T19" fmla="*/ 8 h 136"/>
                  <a:gd name="T20" fmla="*/ 17 w 149"/>
                  <a:gd name="T21" fmla="*/ 0 h 136"/>
                  <a:gd name="T22" fmla="*/ 24 w 149"/>
                  <a:gd name="T23" fmla="*/ 6 h 136"/>
                  <a:gd name="T24" fmla="*/ 29 w 149"/>
                  <a:gd name="T25" fmla="*/ 38 h 136"/>
                  <a:gd name="T26" fmla="*/ 31 w 149"/>
                  <a:gd name="T27" fmla="*/ 49 h 136"/>
                  <a:gd name="T28" fmla="*/ 46 w 149"/>
                  <a:gd name="T29" fmla="*/ 61 h 136"/>
                  <a:gd name="T30" fmla="*/ 46 w 149"/>
                  <a:gd name="T31" fmla="*/ 55 h 136"/>
                  <a:gd name="T32" fmla="*/ 41 w 149"/>
                  <a:gd name="T33" fmla="*/ 43 h 136"/>
                  <a:gd name="T34" fmla="*/ 47 w 149"/>
                  <a:gd name="T35" fmla="*/ 41 h 136"/>
                  <a:gd name="T36" fmla="*/ 34 w 149"/>
                  <a:gd name="T37" fmla="*/ 24 h 136"/>
                  <a:gd name="T38" fmla="*/ 38 w 149"/>
                  <a:gd name="T39" fmla="*/ 19 h 136"/>
                  <a:gd name="T40" fmla="*/ 45 w 149"/>
                  <a:gd name="T41" fmla="*/ 26 h 136"/>
                  <a:gd name="T42" fmla="*/ 49 w 149"/>
                  <a:gd name="T43" fmla="*/ 28 h 136"/>
                  <a:gd name="T44" fmla="*/ 45 w 149"/>
                  <a:gd name="T45" fmla="*/ 10 h 136"/>
                  <a:gd name="T46" fmla="*/ 50 w 149"/>
                  <a:gd name="T47" fmla="*/ 8 h 136"/>
                  <a:gd name="T48" fmla="*/ 53 w 149"/>
                  <a:gd name="T49" fmla="*/ 28 h 136"/>
                  <a:gd name="T50" fmla="*/ 67 w 149"/>
                  <a:gd name="T51" fmla="*/ 56 h 136"/>
                  <a:gd name="T52" fmla="*/ 68 w 149"/>
                  <a:gd name="T53" fmla="*/ 37 h 136"/>
                  <a:gd name="T54" fmla="*/ 70 w 149"/>
                  <a:gd name="T55" fmla="*/ 13 h 136"/>
                  <a:gd name="T56" fmla="*/ 77 w 149"/>
                  <a:gd name="T57" fmla="*/ 20 h 136"/>
                  <a:gd name="T58" fmla="*/ 73 w 149"/>
                  <a:gd name="T59" fmla="*/ 37 h 136"/>
                  <a:gd name="T60" fmla="*/ 85 w 149"/>
                  <a:gd name="T61" fmla="*/ 64 h 136"/>
                  <a:gd name="T62" fmla="*/ 97 w 149"/>
                  <a:gd name="T63" fmla="*/ 67 h 136"/>
                  <a:gd name="T64" fmla="*/ 100 w 149"/>
                  <a:gd name="T65" fmla="*/ 55 h 136"/>
                  <a:gd name="T66" fmla="*/ 106 w 149"/>
                  <a:gd name="T67" fmla="*/ 59 h 136"/>
                  <a:gd name="T68" fmla="*/ 105 w 149"/>
                  <a:gd name="T69" fmla="*/ 71 h 136"/>
                  <a:gd name="T70" fmla="*/ 142 w 149"/>
                  <a:gd name="T71" fmla="*/ 82 h 136"/>
                  <a:gd name="T72" fmla="*/ 148 w 149"/>
                  <a:gd name="T73" fmla="*/ 91 h 136"/>
                  <a:gd name="T74" fmla="*/ 132 w 149"/>
                  <a:gd name="T75" fmla="*/ 98 h 136"/>
                  <a:gd name="T76" fmla="*/ 133 w 149"/>
                  <a:gd name="T77" fmla="*/ 92 h 136"/>
                  <a:gd name="T78" fmla="*/ 109 w 149"/>
                  <a:gd name="T79" fmla="*/ 80 h 136"/>
                  <a:gd name="T80" fmla="*/ 109 w 149"/>
                  <a:gd name="T81" fmla="*/ 91 h 136"/>
                  <a:gd name="T82" fmla="*/ 113 w 149"/>
                  <a:gd name="T83" fmla="*/ 101 h 136"/>
                  <a:gd name="T84" fmla="*/ 101 w 149"/>
                  <a:gd name="T85" fmla="*/ 104 h 136"/>
                  <a:gd name="T86" fmla="*/ 97 w 149"/>
                  <a:gd name="T87" fmla="*/ 87 h 136"/>
                  <a:gd name="T88" fmla="*/ 76 w 149"/>
                  <a:gd name="T89" fmla="*/ 71 h 136"/>
                  <a:gd name="T90" fmla="*/ 81 w 149"/>
                  <a:gd name="T91" fmla="*/ 96 h 136"/>
                  <a:gd name="T92" fmla="*/ 91 w 149"/>
                  <a:gd name="T93" fmla="*/ 125 h 136"/>
                  <a:gd name="T94" fmla="*/ 86 w 149"/>
                  <a:gd name="T95" fmla="*/ 136 h 136"/>
                  <a:gd name="T96" fmla="*/ 76 w 149"/>
                  <a:gd name="T97" fmla="*/ 124 h 136"/>
                  <a:gd name="T98" fmla="*/ 70 w 149"/>
                  <a:gd name="T99" fmla="*/ 78 h 136"/>
                  <a:gd name="T100" fmla="*/ 57 w 149"/>
                  <a:gd name="T101" fmla="*/ 60 h 136"/>
                  <a:gd name="T102" fmla="*/ 55 w 149"/>
                  <a:gd name="T103" fmla="*/ 71 h 136"/>
                  <a:gd name="T104" fmla="*/ 56 w 149"/>
                  <a:gd name="T105" fmla="*/ 91 h 136"/>
                  <a:gd name="T106" fmla="*/ 47 w 149"/>
                  <a:gd name="T107" fmla="*/ 89 h 136"/>
                  <a:gd name="T108" fmla="*/ 41 w 149"/>
                  <a:gd name="T109" fmla="*/ 6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9" h="136">
                    <a:moveTo>
                      <a:pt x="32" y="60"/>
                    </a:moveTo>
                    <a:lnTo>
                      <a:pt x="31" y="60"/>
                    </a:lnTo>
                    <a:lnTo>
                      <a:pt x="29" y="59"/>
                    </a:lnTo>
                    <a:lnTo>
                      <a:pt x="29" y="58"/>
                    </a:lnTo>
                    <a:lnTo>
                      <a:pt x="28" y="58"/>
                    </a:lnTo>
                    <a:lnTo>
                      <a:pt x="27" y="58"/>
                    </a:lnTo>
                    <a:lnTo>
                      <a:pt x="27" y="59"/>
                    </a:lnTo>
                    <a:lnTo>
                      <a:pt x="26" y="62"/>
                    </a:lnTo>
                    <a:lnTo>
                      <a:pt x="25" y="64"/>
                    </a:lnTo>
                    <a:lnTo>
                      <a:pt x="25" y="66"/>
                    </a:lnTo>
                    <a:lnTo>
                      <a:pt x="24" y="66"/>
                    </a:lnTo>
                    <a:lnTo>
                      <a:pt x="24" y="67"/>
                    </a:lnTo>
                    <a:lnTo>
                      <a:pt x="23" y="67"/>
                    </a:lnTo>
                    <a:lnTo>
                      <a:pt x="21" y="66"/>
                    </a:lnTo>
                    <a:lnTo>
                      <a:pt x="20" y="66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8" y="64"/>
                    </a:lnTo>
                    <a:lnTo>
                      <a:pt x="18" y="63"/>
                    </a:lnTo>
                    <a:lnTo>
                      <a:pt x="18" y="62"/>
                    </a:lnTo>
                    <a:lnTo>
                      <a:pt x="19" y="59"/>
                    </a:lnTo>
                    <a:lnTo>
                      <a:pt x="19" y="58"/>
                    </a:lnTo>
                    <a:lnTo>
                      <a:pt x="19" y="57"/>
                    </a:lnTo>
                    <a:lnTo>
                      <a:pt x="19" y="56"/>
                    </a:lnTo>
                    <a:lnTo>
                      <a:pt x="18" y="56"/>
                    </a:lnTo>
                    <a:lnTo>
                      <a:pt x="16" y="55"/>
                    </a:lnTo>
                    <a:lnTo>
                      <a:pt x="13" y="55"/>
                    </a:lnTo>
                    <a:lnTo>
                      <a:pt x="9" y="54"/>
                    </a:lnTo>
                    <a:lnTo>
                      <a:pt x="8" y="53"/>
                    </a:lnTo>
                    <a:lnTo>
                      <a:pt x="7" y="52"/>
                    </a:lnTo>
                    <a:lnTo>
                      <a:pt x="5" y="52"/>
                    </a:lnTo>
                    <a:lnTo>
                      <a:pt x="3" y="51"/>
                    </a:lnTo>
                    <a:lnTo>
                      <a:pt x="2" y="51"/>
                    </a:lnTo>
                    <a:lnTo>
                      <a:pt x="1" y="50"/>
                    </a:lnTo>
                    <a:lnTo>
                      <a:pt x="1" y="49"/>
                    </a:lnTo>
                    <a:lnTo>
                      <a:pt x="0" y="46"/>
                    </a:lnTo>
                    <a:lnTo>
                      <a:pt x="1" y="43"/>
                    </a:lnTo>
                    <a:lnTo>
                      <a:pt x="1" y="41"/>
                    </a:lnTo>
                    <a:lnTo>
                      <a:pt x="1" y="39"/>
                    </a:lnTo>
                    <a:lnTo>
                      <a:pt x="1" y="38"/>
                    </a:lnTo>
                    <a:lnTo>
                      <a:pt x="2" y="37"/>
                    </a:lnTo>
                    <a:lnTo>
                      <a:pt x="3" y="35"/>
                    </a:lnTo>
                    <a:lnTo>
                      <a:pt x="4" y="35"/>
                    </a:lnTo>
                    <a:lnTo>
                      <a:pt x="5" y="34"/>
                    </a:lnTo>
                    <a:lnTo>
                      <a:pt x="5" y="34"/>
                    </a:lnTo>
                    <a:lnTo>
                      <a:pt x="6" y="34"/>
                    </a:lnTo>
                    <a:lnTo>
                      <a:pt x="7" y="34"/>
                    </a:lnTo>
                    <a:lnTo>
                      <a:pt x="9" y="34"/>
                    </a:lnTo>
                    <a:lnTo>
                      <a:pt x="9" y="34"/>
                    </a:lnTo>
                    <a:lnTo>
                      <a:pt x="10" y="34"/>
                    </a:lnTo>
                    <a:lnTo>
                      <a:pt x="11" y="35"/>
                    </a:lnTo>
                    <a:lnTo>
                      <a:pt x="12" y="35"/>
                    </a:lnTo>
                    <a:lnTo>
                      <a:pt x="13" y="37"/>
                    </a:lnTo>
                    <a:lnTo>
                      <a:pt x="16" y="39"/>
                    </a:lnTo>
                    <a:lnTo>
                      <a:pt x="19" y="42"/>
                    </a:lnTo>
                    <a:lnTo>
                      <a:pt x="20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2" y="42"/>
                    </a:lnTo>
                    <a:lnTo>
                      <a:pt x="21" y="39"/>
                    </a:lnTo>
                    <a:lnTo>
                      <a:pt x="21" y="35"/>
                    </a:lnTo>
                    <a:lnTo>
                      <a:pt x="19" y="30"/>
                    </a:lnTo>
                    <a:lnTo>
                      <a:pt x="17" y="26"/>
                    </a:lnTo>
                    <a:lnTo>
                      <a:pt x="14" y="19"/>
                    </a:lnTo>
                    <a:lnTo>
                      <a:pt x="11" y="14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8" y="8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3" y="3"/>
                    </a:lnTo>
                    <a:lnTo>
                      <a:pt x="24" y="4"/>
                    </a:lnTo>
                    <a:lnTo>
                      <a:pt x="24" y="6"/>
                    </a:lnTo>
                    <a:lnTo>
                      <a:pt x="24" y="9"/>
                    </a:lnTo>
                    <a:lnTo>
                      <a:pt x="24" y="13"/>
                    </a:lnTo>
                    <a:lnTo>
                      <a:pt x="25" y="17"/>
                    </a:lnTo>
                    <a:lnTo>
                      <a:pt x="27" y="23"/>
                    </a:lnTo>
                    <a:lnTo>
                      <a:pt x="27" y="28"/>
                    </a:lnTo>
                    <a:lnTo>
                      <a:pt x="28" y="32"/>
                    </a:lnTo>
                    <a:lnTo>
                      <a:pt x="29" y="38"/>
                    </a:lnTo>
                    <a:lnTo>
                      <a:pt x="29" y="41"/>
                    </a:lnTo>
                    <a:lnTo>
                      <a:pt x="29" y="45"/>
                    </a:lnTo>
                    <a:lnTo>
                      <a:pt x="29" y="46"/>
                    </a:lnTo>
                    <a:lnTo>
                      <a:pt x="29" y="47"/>
                    </a:lnTo>
                    <a:lnTo>
                      <a:pt x="29" y="48"/>
                    </a:lnTo>
                    <a:lnTo>
                      <a:pt x="30" y="49"/>
                    </a:lnTo>
                    <a:lnTo>
                      <a:pt x="31" y="49"/>
                    </a:lnTo>
                    <a:lnTo>
                      <a:pt x="32" y="49"/>
                    </a:lnTo>
                    <a:lnTo>
                      <a:pt x="33" y="50"/>
                    </a:lnTo>
                    <a:lnTo>
                      <a:pt x="36" y="52"/>
                    </a:lnTo>
                    <a:lnTo>
                      <a:pt x="39" y="55"/>
                    </a:lnTo>
                    <a:lnTo>
                      <a:pt x="41" y="57"/>
                    </a:lnTo>
                    <a:lnTo>
                      <a:pt x="44" y="59"/>
                    </a:lnTo>
                    <a:lnTo>
                      <a:pt x="46" y="61"/>
                    </a:lnTo>
                    <a:lnTo>
                      <a:pt x="46" y="61"/>
                    </a:lnTo>
                    <a:lnTo>
                      <a:pt x="47" y="61"/>
                    </a:lnTo>
                    <a:lnTo>
                      <a:pt x="47" y="60"/>
                    </a:lnTo>
                    <a:lnTo>
                      <a:pt x="47" y="59"/>
                    </a:lnTo>
                    <a:lnTo>
                      <a:pt x="47" y="57"/>
                    </a:lnTo>
                    <a:lnTo>
                      <a:pt x="47" y="56"/>
                    </a:lnTo>
                    <a:lnTo>
                      <a:pt x="46" y="55"/>
                    </a:lnTo>
                    <a:lnTo>
                      <a:pt x="46" y="54"/>
                    </a:lnTo>
                    <a:lnTo>
                      <a:pt x="44" y="51"/>
                    </a:lnTo>
                    <a:lnTo>
                      <a:pt x="41" y="47"/>
                    </a:lnTo>
                    <a:lnTo>
                      <a:pt x="41" y="46"/>
                    </a:lnTo>
                    <a:lnTo>
                      <a:pt x="41" y="44"/>
                    </a:lnTo>
                    <a:lnTo>
                      <a:pt x="41" y="43"/>
                    </a:lnTo>
                    <a:lnTo>
                      <a:pt x="41" y="43"/>
                    </a:lnTo>
                    <a:lnTo>
                      <a:pt x="41" y="42"/>
                    </a:lnTo>
                    <a:lnTo>
                      <a:pt x="41" y="42"/>
                    </a:lnTo>
                    <a:lnTo>
                      <a:pt x="44" y="42"/>
                    </a:lnTo>
                    <a:lnTo>
                      <a:pt x="46" y="42"/>
                    </a:lnTo>
                    <a:lnTo>
                      <a:pt x="47" y="42"/>
                    </a:lnTo>
                    <a:lnTo>
                      <a:pt x="47" y="42"/>
                    </a:lnTo>
                    <a:lnTo>
                      <a:pt x="47" y="41"/>
                    </a:lnTo>
                    <a:lnTo>
                      <a:pt x="46" y="40"/>
                    </a:lnTo>
                    <a:lnTo>
                      <a:pt x="44" y="37"/>
                    </a:lnTo>
                    <a:lnTo>
                      <a:pt x="41" y="34"/>
                    </a:lnTo>
                    <a:lnTo>
                      <a:pt x="38" y="30"/>
                    </a:lnTo>
                    <a:lnTo>
                      <a:pt x="37" y="28"/>
                    </a:lnTo>
                    <a:lnTo>
                      <a:pt x="35" y="26"/>
                    </a:lnTo>
                    <a:lnTo>
                      <a:pt x="34" y="24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4" y="21"/>
                    </a:lnTo>
                    <a:lnTo>
                      <a:pt x="35" y="19"/>
                    </a:lnTo>
                    <a:lnTo>
                      <a:pt x="36" y="19"/>
                    </a:lnTo>
                    <a:lnTo>
                      <a:pt x="37" y="19"/>
                    </a:lnTo>
                    <a:lnTo>
                      <a:pt x="38" y="19"/>
                    </a:lnTo>
                    <a:lnTo>
                      <a:pt x="39" y="19"/>
                    </a:lnTo>
                    <a:lnTo>
                      <a:pt x="41" y="20"/>
                    </a:lnTo>
                    <a:lnTo>
                      <a:pt x="41" y="22"/>
                    </a:lnTo>
                    <a:lnTo>
                      <a:pt x="42" y="23"/>
                    </a:lnTo>
                    <a:lnTo>
                      <a:pt x="44" y="25"/>
                    </a:lnTo>
                    <a:lnTo>
                      <a:pt x="44" y="26"/>
                    </a:lnTo>
                    <a:lnTo>
                      <a:pt x="45" y="26"/>
                    </a:lnTo>
                    <a:lnTo>
                      <a:pt x="45" y="27"/>
                    </a:lnTo>
                    <a:lnTo>
                      <a:pt x="46" y="27"/>
                    </a:lnTo>
                    <a:lnTo>
                      <a:pt x="47" y="28"/>
                    </a:lnTo>
                    <a:lnTo>
                      <a:pt x="48" y="29"/>
                    </a:lnTo>
                    <a:lnTo>
                      <a:pt x="49" y="29"/>
                    </a:lnTo>
                    <a:lnTo>
                      <a:pt x="49" y="28"/>
                    </a:lnTo>
                    <a:lnTo>
                      <a:pt x="49" y="28"/>
                    </a:lnTo>
                    <a:lnTo>
                      <a:pt x="49" y="26"/>
                    </a:lnTo>
                    <a:lnTo>
                      <a:pt x="48" y="23"/>
                    </a:lnTo>
                    <a:lnTo>
                      <a:pt x="46" y="19"/>
                    </a:lnTo>
                    <a:lnTo>
                      <a:pt x="45" y="16"/>
                    </a:lnTo>
                    <a:lnTo>
                      <a:pt x="45" y="14"/>
                    </a:lnTo>
                    <a:lnTo>
                      <a:pt x="45" y="13"/>
                    </a:lnTo>
                    <a:lnTo>
                      <a:pt x="45" y="10"/>
                    </a:lnTo>
                    <a:lnTo>
                      <a:pt x="46" y="8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50" y="8"/>
                    </a:lnTo>
                    <a:lnTo>
                      <a:pt x="51" y="10"/>
                    </a:lnTo>
                    <a:lnTo>
                      <a:pt x="51" y="12"/>
                    </a:lnTo>
                    <a:lnTo>
                      <a:pt x="52" y="15"/>
                    </a:lnTo>
                    <a:lnTo>
                      <a:pt x="53" y="18"/>
                    </a:lnTo>
                    <a:lnTo>
                      <a:pt x="53" y="22"/>
                    </a:lnTo>
                    <a:lnTo>
                      <a:pt x="53" y="26"/>
                    </a:lnTo>
                    <a:lnTo>
                      <a:pt x="53" y="28"/>
                    </a:lnTo>
                    <a:lnTo>
                      <a:pt x="53" y="30"/>
                    </a:lnTo>
                    <a:lnTo>
                      <a:pt x="53" y="32"/>
                    </a:lnTo>
                    <a:lnTo>
                      <a:pt x="56" y="37"/>
                    </a:lnTo>
                    <a:lnTo>
                      <a:pt x="60" y="44"/>
                    </a:lnTo>
                    <a:lnTo>
                      <a:pt x="64" y="51"/>
                    </a:lnTo>
                    <a:lnTo>
                      <a:pt x="66" y="55"/>
                    </a:lnTo>
                    <a:lnTo>
                      <a:pt x="67" y="56"/>
                    </a:lnTo>
                    <a:lnTo>
                      <a:pt x="68" y="56"/>
                    </a:lnTo>
                    <a:lnTo>
                      <a:pt x="68" y="56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8" y="47"/>
                    </a:lnTo>
                    <a:lnTo>
                      <a:pt x="68" y="37"/>
                    </a:lnTo>
                    <a:lnTo>
                      <a:pt x="68" y="30"/>
                    </a:lnTo>
                    <a:lnTo>
                      <a:pt x="68" y="26"/>
                    </a:lnTo>
                    <a:lnTo>
                      <a:pt x="68" y="22"/>
                    </a:lnTo>
                    <a:lnTo>
                      <a:pt x="68" y="19"/>
                    </a:lnTo>
                    <a:lnTo>
                      <a:pt x="69" y="16"/>
                    </a:lnTo>
                    <a:lnTo>
                      <a:pt x="70" y="14"/>
                    </a:lnTo>
                    <a:lnTo>
                      <a:pt x="70" y="13"/>
                    </a:lnTo>
                    <a:lnTo>
                      <a:pt x="71" y="13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3" y="14"/>
                    </a:lnTo>
                    <a:lnTo>
                      <a:pt x="76" y="15"/>
                    </a:lnTo>
                    <a:lnTo>
                      <a:pt x="77" y="18"/>
                    </a:lnTo>
                    <a:lnTo>
                      <a:pt x="77" y="20"/>
                    </a:lnTo>
                    <a:lnTo>
                      <a:pt x="77" y="22"/>
                    </a:lnTo>
                    <a:lnTo>
                      <a:pt x="77" y="25"/>
                    </a:lnTo>
                    <a:lnTo>
                      <a:pt x="76" y="26"/>
                    </a:lnTo>
                    <a:lnTo>
                      <a:pt x="74" y="29"/>
                    </a:lnTo>
                    <a:lnTo>
                      <a:pt x="74" y="30"/>
                    </a:lnTo>
                    <a:lnTo>
                      <a:pt x="73" y="34"/>
                    </a:lnTo>
                    <a:lnTo>
                      <a:pt x="73" y="37"/>
                    </a:lnTo>
                    <a:lnTo>
                      <a:pt x="73" y="40"/>
                    </a:lnTo>
                    <a:lnTo>
                      <a:pt x="73" y="47"/>
                    </a:lnTo>
                    <a:lnTo>
                      <a:pt x="73" y="52"/>
                    </a:lnTo>
                    <a:lnTo>
                      <a:pt x="74" y="56"/>
                    </a:lnTo>
                    <a:lnTo>
                      <a:pt x="74" y="58"/>
                    </a:lnTo>
                    <a:lnTo>
                      <a:pt x="78" y="60"/>
                    </a:lnTo>
                    <a:lnTo>
                      <a:pt x="85" y="64"/>
                    </a:lnTo>
                    <a:lnTo>
                      <a:pt x="89" y="66"/>
                    </a:lnTo>
                    <a:lnTo>
                      <a:pt x="92" y="67"/>
                    </a:lnTo>
                    <a:lnTo>
                      <a:pt x="94" y="67"/>
                    </a:lnTo>
                    <a:lnTo>
                      <a:pt x="95" y="67"/>
                    </a:lnTo>
                    <a:lnTo>
                      <a:pt x="96" y="67"/>
                    </a:lnTo>
                    <a:lnTo>
                      <a:pt x="97" y="67"/>
                    </a:lnTo>
                    <a:lnTo>
                      <a:pt x="97" y="67"/>
                    </a:lnTo>
                    <a:lnTo>
                      <a:pt x="97" y="66"/>
                    </a:lnTo>
                    <a:lnTo>
                      <a:pt x="97" y="63"/>
                    </a:lnTo>
                    <a:lnTo>
                      <a:pt x="97" y="59"/>
                    </a:lnTo>
                    <a:lnTo>
                      <a:pt x="97" y="58"/>
                    </a:lnTo>
                    <a:lnTo>
                      <a:pt x="98" y="56"/>
                    </a:lnTo>
                    <a:lnTo>
                      <a:pt x="99" y="55"/>
                    </a:lnTo>
                    <a:lnTo>
                      <a:pt x="100" y="55"/>
                    </a:lnTo>
                    <a:lnTo>
                      <a:pt x="101" y="55"/>
                    </a:lnTo>
                    <a:lnTo>
                      <a:pt x="102" y="55"/>
                    </a:lnTo>
                    <a:lnTo>
                      <a:pt x="104" y="55"/>
                    </a:lnTo>
                    <a:lnTo>
                      <a:pt x="105" y="56"/>
                    </a:lnTo>
                    <a:lnTo>
                      <a:pt x="105" y="57"/>
                    </a:lnTo>
                    <a:lnTo>
                      <a:pt x="105" y="58"/>
                    </a:lnTo>
                    <a:lnTo>
                      <a:pt x="106" y="59"/>
                    </a:lnTo>
                    <a:lnTo>
                      <a:pt x="106" y="59"/>
                    </a:lnTo>
                    <a:lnTo>
                      <a:pt x="105" y="63"/>
                    </a:lnTo>
                    <a:lnTo>
                      <a:pt x="105" y="66"/>
                    </a:lnTo>
                    <a:lnTo>
                      <a:pt x="104" y="67"/>
                    </a:lnTo>
                    <a:lnTo>
                      <a:pt x="104" y="69"/>
                    </a:lnTo>
                    <a:lnTo>
                      <a:pt x="105" y="71"/>
                    </a:lnTo>
                    <a:lnTo>
                      <a:pt x="105" y="71"/>
                    </a:lnTo>
                    <a:lnTo>
                      <a:pt x="110" y="73"/>
                    </a:lnTo>
                    <a:lnTo>
                      <a:pt x="120" y="75"/>
                    </a:lnTo>
                    <a:lnTo>
                      <a:pt x="129" y="78"/>
                    </a:lnTo>
                    <a:lnTo>
                      <a:pt x="135" y="79"/>
                    </a:lnTo>
                    <a:lnTo>
                      <a:pt x="137" y="80"/>
                    </a:lnTo>
                    <a:lnTo>
                      <a:pt x="140" y="81"/>
                    </a:lnTo>
                    <a:lnTo>
                      <a:pt x="142" y="82"/>
                    </a:lnTo>
                    <a:lnTo>
                      <a:pt x="145" y="84"/>
                    </a:lnTo>
                    <a:lnTo>
                      <a:pt x="147" y="86"/>
                    </a:lnTo>
                    <a:lnTo>
                      <a:pt x="149" y="87"/>
                    </a:lnTo>
                    <a:lnTo>
                      <a:pt x="149" y="88"/>
                    </a:lnTo>
                    <a:lnTo>
                      <a:pt x="149" y="89"/>
                    </a:lnTo>
                    <a:lnTo>
                      <a:pt x="148" y="90"/>
                    </a:lnTo>
                    <a:lnTo>
                      <a:pt x="148" y="91"/>
                    </a:lnTo>
                    <a:lnTo>
                      <a:pt x="144" y="95"/>
                    </a:lnTo>
                    <a:lnTo>
                      <a:pt x="140" y="97"/>
                    </a:lnTo>
                    <a:lnTo>
                      <a:pt x="137" y="98"/>
                    </a:lnTo>
                    <a:lnTo>
                      <a:pt x="135" y="99"/>
                    </a:lnTo>
                    <a:lnTo>
                      <a:pt x="133" y="98"/>
                    </a:lnTo>
                    <a:lnTo>
                      <a:pt x="133" y="98"/>
                    </a:lnTo>
                    <a:lnTo>
                      <a:pt x="132" y="98"/>
                    </a:lnTo>
                    <a:lnTo>
                      <a:pt x="132" y="97"/>
                    </a:lnTo>
                    <a:lnTo>
                      <a:pt x="132" y="96"/>
                    </a:lnTo>
                    <a:lnTo>
                      <a:pt x="133" y="95"/>
                    </a:lnTo>
                    <a:lnTo>
                      <a:pt x="133" y="95"/>
                    </a:lnTo>
                    <a:lnTo>
                      <a:pt x="133" y="94"/>
                    </a:lnTo>
                    <a:lnTo>
                      <a:pt x="133" y="93"/>
                    </a:lnTo>
                    <a:lnTo>
                      <a:pt x="133" y="92"/>
                    </a:lnTo>
                    <a:lnTo>
                      <a:pt x="131" y="91"/>
                    </a:lnTo>
                    <a:lnTo>
                      <a:pt x="129" y="90"/>
                    </a:lnTo>
                    <a:lnTo>
                      <a:pt x="126" y="88"/>
                    </a:lnTo>
                    <a:lnTo>
                      <a:pt x="122" y="87"/>
                    </a:lnTo>
                    <a:lnTo>
                      <a:pt x="115" y="83"/>
                    </a:lnTo>
                    <a:lnTo>
                      <a:pt x="110" y="81"/>
                    </a:lnTo>
                    <a:lnTo>
                      <a:pt x="109" y="80"/>
                    </a:lnTo>
                    <a:lnTo>
                      <a:pt x="107" y="80"/>
                    </a:lnTo>
                    <a:lnTo>
                      <a:pt x="107" y="80"/>
                    </a:lnTo>
                    <a:lnTo>
                      <a:pt x="106" y="80"/>
                    </a:lnTo>
                    <a:lnTo>
                      <a:pt x="106" y="83"/>
                    </a:lnTo>
                    <a:lnTo>
                      <a:pt x="107" y="86"/>
                    </a:lnTo>
                    <a:lnTo>
                      <a:pt x="108" y="89"/>
                    </a:lnTo>
                    <a:lnTo>
                      <a:pt x="109" y="91"/>
                    </a:lnTo>
                    <a:lnTo>
                      <a:pt x="110" y="92"/>
                    </a:lnTo>
                    <a:lnTo>
                      <a:pt x="113" y="95"/>
                    </a:lnTo>
                    <a:lnTo>
                      <a:pt x="113" y="97"/>
                    </a:lnTo>
                    <a:lnTo>
                      <a:pt x="113" y="99"/>
                    </a:lnTo>
                    <a:lnTo>
                      <a:pt x="113" y="99"/>
                    </a:lnTo>
                    <a:lnTo>
                      <a:pt x="113" y="100"/>
                    </a:lnTo>
                    <a:lnTo>
                      <a:pt x="113" y="101"/>
                    </a:lnTo>
                    <a:lnTo>
                      <a:pt x="112" y="102"/>
                    </a:lnTo>
                    <a:lnTo>
                      <a:pt x="109" y="103"/>
                    </a:lnTo>
                    <a:lnTo>
                      <a:pt x="108" y="104"/>
                    </a:lnTo>
                    <a:lnTo>
                      <a:pt x="105" y="104"/>
                    </a:lnTo>
                    <a:lnTo>
                      <a:pt x="104" y="104"/>
                    </a:lnTo>
                    <a:lnTo>
                      <a:pt x="102" y="104"/>
                    </a:lnTo>
                    <a:lnTo>
                      <a:pt x="101" y="104"/>
                    </a:lnTo>
                    <a:lnTo>
                      <a:pt x="100" y="103"/>
                    </a:lnTo>
                    <a:lnTo>
                      <a:pt x="100" y="103"/>
                    </a:lnTo>
                    <a:lnTo>
                      <a:pt x="100" y="100"/>
                    </a:lnTo>
                    <a:lnTo>
                      <a:pt x="100" y="99"/>
                    </a:lnTo>
                    <a:lnTo>
                      <a:pt x="100" y="96"/>
                    </a:lnTo>
                    <a:lnTo>
                      <a:pt x="98" y="91"/>
                    </a:lnTo>
                    <a:lnTo>
                      <a:pt x="97" y="87"/>
                    </a:lnTo>
                    <a:lnTo>
                      <a:pt x="97" y="83"/>
                    </a:lnTo>
                    <a:lnTo>
                      <a:pt x="97" y="79"/>
                    </a:lnTo>
                    <a:lnTo>
                      <a:pt x="97" y="77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6" y="71"/>
                    </a:lnTo>
                    <a:lnTo>
                      <a:pt x="76" y="71"/>
                    </a:lnTo>
                    <a:lnTo>
                      <a:pt x="76" y="72"/>
                    </a:lnTo>
                    <a:lnTo>
                      <a:pt x="76" y="74"/>
                    </a:lnTo>
                    <a:lnTo>
                      <a:pt x="77" y="79"/>
                    </a:lnTo>
                    <a:lnTo>
                      <a:pt x="78" y="87"/>
                    </a:lnTo>
                    <a:lnTo>
                      <a:pt x="79" y="91"/>
                    </a:lnTo>
                    <a:lnTo>
                      <a:pt x="81" y="96"/>
                    </a:lnTo>
                    <a:lnTo>
                      <a:pt x="82" y="101"/>
                    </a:lnTo>
                    <a:lnTo>
                      <a:pt x="84" y="106"/>
                    </a:lnTo>
                    <a:lnTo>
                      <a:pt x="87" y="115"/>
                    </a:lnTo>
                    <a:lnTo>
                      <a:pt x="90" y="120"/>
                    </a:lnTo>
                    <a:lnTo>
                      <a:pt x="90" y="122"/>
                    </a:lnTo>
                    <a:lnTo>
                      <a:pt x="91" y="123"/>
                    </a:lnTo>
                    <a:lnTo>
                      <a:pt x="91" y="125"/>
                    </a:lnTo>
                    <a:lnTo>
                      <a:pt x="91" y="127"/>
                    </a:lnTo>
                    <a:lnTo>
                      <a:pt x="90" y="130"/>
                    </a:lnTo>
                    <a:lnTo>
                      <a:pt x="89" y="132"/>
                    </a:lnTo>
                    <a:lnTo>
                      <a:pt x="89" y="134"/>
                    </a:lnTo>
                    <a:lnTo>
                      <a:pt x="88" y="135"/>
                    </a:lnTo>
                    <a:lnTo>
                      <a:pt x="86" y="136"/>
                    </a:lnTo>
                    <a:lnTo>
                      <a:pt x="86" y="136"/>
                    </a:lnTo>
                    <a:lnTo>
                      <a:pt x="85" y="136"/>
                    </a:lnTo>
                    <a:lnTo>
                      <a:pt x="85" y="136"/>
                    </a:lnTo>
                    <a:lnTo>
                      <a:pt x="82" y="135"/>
                    </a:lnTo>
                    <a:lnTo>
                      <a:pt x="79" y="134"/>
                    </a:lnTo>
                    <a:lnTo>
                      <a:pt x="77" y="131"/>
                    </a:lnTo>
                    <a:lnTo>
                      <a:pt x="77" y="127"/>
                    </a:lnTo>
                    <a:lnTo>
                      <a:pt x="76" y="124"/>
                    </a:lnTo>
                    <a:lnTo>
                      <a:pt x="75" y="121"/>
                    </a:lnTo>
                    <a:lnTo>
                      <a:pt x="73" y="114"/>
                    </a:lnTo>
                    <a:lnTo>
                      <a:pt x="73" y="106"/>
                    </a:lnTo>
                    <a:lnTo>
                      <a:pt x="72" y="99"/>
                    </a:lnTo>
                    <a:lnTo>
                      <a:pt x="72" y="91"/>
                    </a:lnTo>
                    <a:lnTo>
                      <a:pt x="71" y="84"/>
                    </a:lnTo>
                    <a:lnTo>
                      <a:pt x="70" y="78"/>
                    </a:lnTo>
                    <a:lnTo>
                      <a:pt x="70" y="73"/>
                    </a:lnTo>
                    <a:lnTo>
                      <a:pt x="69" y="70"/>
                    </a:lnTo>
                    <a:lnTo>
                      <a:pt x="69" y="67"/>
                    </a:lnTo>
                    <a:lnTo>
                      <a:pt x="69" y="67"/>
                    </a:lnTo>
                    <a:lnTo>
                      <a:pt x="67" y="66"/>
                    </a:lnTo>
                    <a:lnTo>
                      <a:pt x="62" y="63"/>
                    </a:lnTo>
                    <a:lnTo>
                      <a:pt x="57" y="60"/>
                    </a:lnTo>
                    <a:lnTo>
                      <a:pt x="55" y="59"/>
                    </a:lnTo>
                    <a:lnTo>
                      <a:pt x="54" y="59"/>
                    </a:lnTo>
                    <a:lnTo>
                      <a:pt x="54" y="59"/>
                    </a:lnTo>
                    <a:lnTo>
                      <a:pt x="54" y="60"/>
                    </a:lnTo>
                    <a:lnTo>
                      <a:pt x="54" y="62"/>
                    </a:lnTo>
                    <a:lnTo>
                      <a:pt x="54" y="67"/>
                    </a:lnTo>
                    <a:lnTo>
                      <a:pt x="55" y="71"/>
                    </a:lnTo>
                    <a:lnTo>
                      <a:pt x="55" y="75"/>
                    </a:lnTo>
                    <a:lnTo>
                      <a:pt x="55" y="79"/>
                    </a:lnTo>
                    <a:lnTo>
                      <a:pt x="57" y="83"/>
                    </a:lnTo>
                    <a:lnTo>
                      <a:pt x="57" y="86"/>
                    </a:lnTo>
                    <a:lnTo>
                      <a:pt x="57" y="87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2"/>
                    </a:lnTo>
                    <a:lnTo>
                      <a:pt x="49" y="92"/>
                    </a:lnTo>
                    <a:lnTo>
                      <a:pt x="49" y="91"/>
                    </a:lnTo>
                    <a:lnTo>
                      <a:pt x="48" y="90"/>
                    </a:lnTo>
                    <a:lnTo>
                      <a:pt x="47" y="89"/>
                    </a:lnTo>
                    <a:lnTo>
                      <a:pt x="47" y="87"/>
                    </a:lnTo>
                    <a:lnTo>
                      <a:pt x="46" y="85"/>
                    </a:lnTo>
                    <a:lnTo>
                      <a:pt x="46" y="78"/>
                    </a:lnTo>
                    <a:lnTo>
                      <a:pt x="46" y="73"/>
                    </a:lnTo>
                    <a:lnTo>
                      <a:pt x="45" y="71"/>
                    </a:lnTo>
                    <a:lnTo>
                      <a:pt x="44" y="71"/>
                    </a:lnTo>
                    <a:lnTo>
                      <a:pt x="41" y="68"/>
                    </a:lnTo>
                    <a:lnTo>
                      <a:pt x="38" y="66"/>
                    </a:lnTo>
                    <a:lnTo>
                      <a:pt x="35" y="63"/>
                    </a:lnTo>
                    <a:lnTo>
                      <a:pt x="32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ṣľîḓe">
                <a:extLst>
                  <a:ext uri="{FF2B5EF4-FFF2-40B4-BE49-F238E27FC236}">
                    <a16:creationId xmlns:a16="http://schemas.microsoft.com/office/drawing/2014/main" id="{FE925249-4AD7-DF49-B4E6-EAEDE96210A1}"/>
                  </a:ext>
                </a:extLst>
              </p:cNvPr>
              <p:cNvSpPr/>
              <p:nvPr/>
            </p:nvSpPr>
            <p:spPr bwMode="auto">
              <a:xfrm>
                <a:off x="2330451" y="2909888"/>
                <a:ext cx="60325" cy="63500"/>
              </a:xfrm>
              <a:custGeom>
                <a:avLst/>
                <a:gdLst>
                  <a:gd name="T0" fmla="*/ 0 w 38"/>
                  <a:gd name="T1" fmla="*/ 4 h 40"/>
                  <a:gd name="T2" fmla="*/ 0 w 38"/>
                  <a:gd name="T3" fmla="*/ 4 h 40"/>
                  <a:gd name="T4" fmla="*/ 1 w 38"/>
                  <a:gd name="T5" fmla="*/ 2 h 40"/>
                  <a:gd name="T6" fmla="*/ 2 w 38"/>
                  <a:gd name="T7" fmla="*/ 1 h 40"/>
                  <a:gd name="T8" fmla="*/ 2 w 38"/>
                  <a:gd name="T9" fmla="*/ 1 h 40"/>
                  <a:gd name="T10" fmla="*/ 3 w 38"/>
                  <a:gd name="T11" fmla="*/ 0 h 40"/>
                  <a:gd name="T12" fmla="*/ 5 w 38"/>
                  <a:gd name="T13" fmla="*/ 0 h 40"/>
                  <a:gd name="T14" fmla="*/ 6 w 38"/>
                  <a:gd name="T15" fmla="*/ 0 h 40"/>
                  <a:gd name="T16" fmla="*/ 8 w 38"/>
                  <a:gd name="T17" fmla="*/ 1 h 40"/>
                  <a:gd name="T18" fmla="*/ 10 w 38"/>
                  <a:gd name="T19" fmla="*/ 3 h 40"/>
                  <a:gd name="T20" fmla="*/ 13 w 38"/>
                  <a:gd name="T21" fmla="*/ 4 h 40"/>
                  <a:gd name="T22" fmla="*/ 18 w 38"/>
                  <a:gd name="T23" fmla="*/ 8 h 40"/>
                  <a:gd name="T24" fmla="*/ 24 w 38"/>
                  <a:gd name="T25" fmla="*/ 12 h 40"/>
                  <a:gd name="T26" fmla="*/ 29 w 38"/>
                  <a:gd name="T27" fmla="*/ 17 h 40"/>
                  <a:gd name="T28" fmla="*/ 34 w 38"/>
                  <a:gd name="T29" fmla="*/ 22 h 40"/>
                  <a:gd name="T30" fmla="*/ 35 w 38"/>
                  <a:gd name="T31" fmla="*/ 24 h 40"/>
                  <a:gd name="T32" fmla="*/ 36 w 38"/>
                  <a:gd name="T33" fmla="*/ 26 h 40"/>
                  <a:gd name="T34" fmla="*/ 38 w 38"/>
                  <a:gd name="T35" fmla="*/ 28 h 40"/>
                  <a:gd name="T36" fmla="*/ 38 w 38"/>
                  <a:gd name="T37" fmla="*/ 28 h 40"/>
                  <a:gd name="T38" fmla="*/ 36 w 38"/>
                  <a:gd name="T39" fmla="*/ 31 h 40"/>
                  <a:gd name="T40" fmla="*/ 33 w 38"/>
                  <a:gd name="T41" fmla="*/ 35 h 40"/>
                  <a:gd name="T42" fmla="*/ 31 w 38"/>
                  <a:gd name="T43" fmla="*/ 37 h 40"/>
                  <a:gd name="T44" fmla="*/ 30 w 38"/>
                  <a:gd name="T45" fmla="*/ 39 h 40"/>
                  <a:gd name="T46" fmla="*/ 28 w 38"/>
                  <a:gd name="T47" fmla="*/ 40 h 40"/>
                  <a:gd name="T48" fmla="*/ 26 w 38"/>
                  <a:gd name="T49" fmla="*/ 40 h 40"/>
                  <a:gd name="T50" fmla="*/ 26 w 38"/>
                  <a:gd name="T51" fmla="*/ 39 h 40"/>
                  <a:gd name="T52" fmla="*/ 25 w 38"/>
                  <a:gd name="T53" fmla="*/ 39 h 40"/>
                  <a:gd name="T54" fmla="*/ 24 w 38"/>
                  <a:gd name="T55" fmla="*/ 37 h 40"/>
                  <a:gd name="T56" fmla="*/ 23 w 38"/>
                  <a:gd name="T57" fmla="*/ 36 h 40"/>
                  <a:gd name="T58" fmla="*/ 22 w 38"/>
                  <a:gd name="T59" fmla="*/ 33 h 40"/>
                  <a:gd name="T60" fmla="*/ 20 w 38"/>
                  <a:gd name="T61" fmla="*/ 30 h 40"/>
                  <a:gd name="T62" fmla="*/ 18 w 38"/>
                  <a:gd name="T63" fmla="*/ 27 h 40"/>
                  <a:gd name="T64" fmla="*/ 15 w 38"/>
                  <a:gd name="T65" fmla="*/ 23 h 40"/>
                  <a:gd name="T66" fmla="*/ 14 w 38"/>
                  <a:gd name="T67" fmla="*/ 20 h 40"/>
                  <a:gd name="T68" fmla="*/ 10 w 38"/>
                  <a:gd name="T69" fmla="*/ 16 h 40"/>
                  <a:gd name="T70" fmla="*/ 5 w 38"/>
                  <a:gd name="T71" fmla="*/ 10 h 40"/>
                  <a:gd name="T72" fmla="*/ 0 w 38"/>
                  <a:gd name="T7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" h="40">
                    <a:moveTo>
                      <a:pt x="0" y="4"/>
                    </a:moveTo>
                    <a:lnTo>
                      <a:pt x="0" y="4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10" y="3"/>
                    </a:lnTo>
                    <a:lnTo>
                      <a:pt x="13" y="4"/>
                    </a:lnTo>
                    <a:lnTo>
                      <a:pt x="18" y="8"/>
                    </a:lnTo>
                    <a:lnTo>
                      <a:pt x="24" y="12"/>
                    </a:lnTo>
                    <a:lnTo>
                      <a:pt x="29" y="17"/>
                    </a:lnTo>
                    <a:lnTo>
                      <a:pt x="34" y="22"/>
                    </a:lnTo>
                    <a:lnTo>
                      <a:pt x="35" y="24"/>
                    </a:lnTo>
                    <a:lnTo>
                      <a:pt x="36" y="26"/>
                    </a:lnTo>
                    <a:lnTo>
                      <a:pt x="38" y="28"/>
                    </a:lnTo>
                    <a:lnTo>
                      <a:pt x="38" y="28"/>
                    </a:lnTo>
                    <a:lnTo>
                      <a:pt x="36" y="31"/>
                    </a:lnTo>
                    <a:lnTo>
                      <a:pt x="33" y="35"/>
                    </a:lnTo>
                    <a:lnTo>
                      <a:pt x="31" y="37"/>
                    </a:lnTo>
                    <a:lnTo>
                      <a:pt x="30" y="39"/>
                    </a:lnTo>
                    <a:lnTo>
                      <a:pt x="28" y="40"/>
                    </a:lnTo>
                    <a:lnTo>
                      <a:pt x="26" y="40"/>
                    </a:lnTo>
                    <a:lnTo>
                      <a:pt x="26" y="39"/>
                    </a:lnTo>
                    <a:lnTo>
                      <a:pt x="25" y="39"/>
                    </a:lnTo>
                    <a:lnTo>
                      <a:pt x="24" y="37"/>
                    </a:lnTo>
                    <a:lnTo>
                      <a:pt x="23" y="36"/>
                    </a:lnTo>
                    <a:lnTo>
                      <a:pt x="22" y="33"/>
                    </a:lnTo>
                    <a:lnTo>
                      <a:pt x="20" y="30"/>
                    </a:lnTo>
                    <a:lnTo>
                      <a:pt x="18" y="27"/>
                    </a:lnTo>
                    <a:lnTo>
                      <a:pt x="15" y="23"/>
                    </a:lnTo>
                    <a:lnTo>
                      <a:pt x="14" y="20"/>
                    </a:lnTo>
                    <a:lnTo>
                      <a:pt x="10" y="16"/>
                    </a:lnTo>
                    <a:lnTo>
                      <a:pt x="5" y="1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ṡlide">
                <a:extLst>
                  <a:ext uri="{FF2B5EF4-FFF2-40B4-BE49-F238E27FC236}">
                    <a16:creationId xmlns:a16="http://schemas.microsoft.com/office/drawing/2014/main" id="{F7CB1926-AAAE-7A49-BDE2-A905769AC7EA}"/>
                  </a:ext>
                </a:extLst>
              </p:cNvPr>
              <p:cNvSpPr/>
              <p:nvPr/>
            </p:nvSpPr>
            <p:spPr bwMode="auto">
              <a:xfrm>
                <a:off x="2266951" y="2749551"/>
                <a:ext cx="204788" cy="173038"/>
              </a:xfrm>
              <a:custGeom>
                <a:avLst/>
                <a:gdLst>
                  <a:gd name="T0" fmla="*/ 17 w 129"/>
                  <a:gd name="T1" fmla="*/ 93 h 109"/>
                  <a:gd name="T2" fmla="*/ 11 w 129"/>
                  <a:gd name="T3" fmla="*/ 93 h 109"/>
                  <a:gd name="T4" fmla="*/ 3 w 129"/>
                  <a:gd name="T5" fmla="*/ 95 h 109"/>
                  <a:gd name="T6" fmla="*/ 5 w 129"/>
                  <a:gd name="T7" fmla="*/ 86 h 109"/>
                  <a:gd name="T8" fmla="*/ 13 w 129"/>
                  <a:gd name="T9" fmla="*/ 60 h 109"/>
                  <a:gd name="T10" fmla="*/ 16 w 129"/>
                  <a:gd name="T11" fmla="*/ 44 h 109"/>
                  <a:gd name="T12" fmla="*/ 4 w 129"/>
                  <a:gd name="T13" fmla="*/ 21 h 109"/>
                  <a:gd name="T14" fmla="*/ 1 w 129"/>
                  <a:gd name="T15" fmla="*/ 15 h 109"/>
                  <a:gd name="T16" fmla="*/ 22 w 129"/>
                  <a:gd name="T17" fmla="*/ 17 h 109"/>
                  <a:gd name="T18" fmla="*/ 27 w 129"/>
                  <a:gd name="T19" fmla="*/ 9 h 109"/>
                  <a:gd name="T20" fmla="*/ 35 w 129"/>
                  <a:gd name="T21" fmla="*/ 17 h 109"/>
                  <a:gd name="T22" fmla="*/ 33 w 129"/>
                  <a:gd name="T23" fmla="*/ 37 h 109"/>
                  <a:gd name="T24" fmla="*/ 37 w 129"/>
                  <a:gd name="T25" fmla="*/ 64 h 109"/>
                  <a:gd name="T26" fmla="*/ 42 w 129"/>
                  <a:gd name="T27" fmla="*/ 73 h 109"/>
                  <a:gd name="T28" fmla="*/ 46 w 129"/>
                  <a:gd name="T29" fmla="*/ 65 h 109"/>
                  <a:gd name="T30" fmla="*/ 47 w 129"/>
                  <a:gd name="T31" fmla="*/ 50 h 109"/>
                  <a:gd name="T32" fmla="*/ 45 w 129"/>
                  <a:gd name="T33" fmla="*/ 42 h 109"/>
                  <a:gd name="T34" fmla="*/ 46 w 129"/>
                  <a:gd name="T35" fmla="*/ 36 h 109"/>
                  <a:gd name="T36" fmla="*/ 52 w 129"/>
                  <a:gd name="T37" fmla="*/ 16 h 109"/>
                  <a:gd name="T38" fmla="*/ 58 w 129"/>
                  <a:gd name="T39" fmla="*/ 1 h 109"/>
                  <a:gd name="T40" fmla="*/ 66 w 129"/>
                  <a:gd name="T41" fmla="*/ 8 h 109"/>
                  <a:gd name="T42" fmla="*/ 101 w 129"/>
                  <a:gd name="T43" fmla="*/ 50 h 109"/>
                  <a:gd name="T44" fmla="*/ 128 w 129"/>
                  <a:gd name="T45" fmla="*/ 82 h 109"/>
                  <a:gd name="T46" fmla="*/ 122 w 129"/>
                  <a:gd name="T47" fmla="*/ 89 h 109"/>
                  <a:gd name="T48" fmla="*/ 96 w 129"/>
                  <a:gd name="T49" fmla="*/ 90 h 109"/>
                  <a:gd name="T50" fmla="*/ 102 w 129"/>
                  <a:gd name="T51" fmla="*/ 86 h 109"/>
                  <a:gd name="T52" fmla="*/ 110 w 129"/>
                  <a:gd name="T53" fmla="*/ 80 h 109"/>
                  <a:gd name="T54" fmla="*/ 78 w 129"/>
                  <a:gd name="T55" fmla="*/ 41 h 109"/>
                  <a:gd name="T56" fmla="*/ 59 w 129"/>
                  <a:gd name="T57" fmla="*/ 13 h 109"/>
                  <a:gd name="T58" fmla="*/ 55 w 129"/>
                  <a:gd name="T59" fmla="*/ 28 h 109"/>
                  <a:gd name="T60" fmla="*/ 58 w 129"/>
                  <a:gd name="T61" fmla="*/ 35 h 109"/>
                  <a:gd name="T62" fmla="*/ 63 w 129"/>
                  <a:gd name="T63" fmla="*/ 41 h 109"/>
                  <a:gd name="T64" fmla="*/ 56 w 129"/>
                  <a:gd name="T65" fmla="*/ 58 h 109"/>
                  <a:gd name="T66" fmla="*/ 58 w 129"/>
                  <a:gd name="T67" fmla="*/ 71 h 109"/>
                  <a:gd name="T68" fmla="*/ 56 w 129"/>
                  <a:gd name="T69" fmla="*/ 77 h 109"/>
                  <a:gd name="T70" fmla="*/ 43 w 129"/>
                  <a:gd name="T71" fmla="*/ 96 h 109"/>
                  <a:gd name="T72" fmla="*/ 39 w 129"/>
                  <a:gd name="T73" fmla="*/ 97 h 109"/>
                  <a:gd name="T74" fmla="*/ 42 w 129"/>
                  <a:gd name="T75" fmla="*/ 80 h 109"/>
                  <a:gd name="T76" fmla="*/ 37 w 129"/>
                  <a:gd name="T77" fmla="*/ 73 h 109"/>
                  <a:gd name="T78" fmla="*/ 28 w 129"/>
                  <a:gd name="T79" fmla="*/ 57 h 109"/>
                  <a:gd name="T80" fmla="*/ 22 w 129"/>
                  <a:gd name="T81" fmla="*/ 66 h 109"/>
                  <a:gd name="T82" fmla="*/ 70 w 129"/>
                  <a:gd name="T83" fmla="*/ 90 h 109"/>
                  <a:gd name="T84" fmla="*/ 72 w 129"/>
                  <a:gd name="T85" fmla="*/ 107 h 109"/>
                  <a:gd name="T86" fmla="*/ 79 w 129"/>
                  <a:gd name="T87" fmla="*/ 101 h 109"/>
                  <a:gd name="T88" fmla="*/ 87 w 129"/>
                  <a:gd name="T89" fmla="*/ 107 h 109"/>
                  <a:gd name="T90" fmla="*/ 96 w 129"/>
                  <a:gd name="T91" fmla="*/ 109 h 109"/>
                  <a:gd name="T92" fmla="*/ 100 w 129"/>
                  <a:gd name="T93" fmla="*/ 106 h 109"/>
                  <a:gd name="T94" fmla="*/ 88 w 129"/>
                  <a:gd name="T95" fmla="*/ 89 h 109"/>
                  <a:gd name="T96" fmla="*/ 86 w 129"/>
                  <a:gd name="T97" fmla="*/ 73 h 109"/>
                  <a:gd name="T98" fmla="*/ 80 w 129"/>
                  <a:gd name="T99" fmla="*/ 77 h 109"/>
                  <a:gd name="T100" fmla="*/ 70 w 129"/>
                  <a:gd name="T101" fmla="*/ 90 h 109"/>
                  <a:gd name="T102" fmla="*/ 69 w 129"/>
                  <a:gd name="T103" fmla="*/ 82 h 109"/>
                  <a:gd name="T104" fmla="*/ 75 w 129"/>
                  <a:gd name="T105" fmla="*/ 70 h 109"/>
                  <a:gd name="T106" fmla="*/ 71 w 129"/>
                  <a:gd name="T107" fmla="*/ 67 h 109"/>
                  <a:gd name="T108" fmla="*/ 65 w 129"/>
                  <a:gd name="T109" fmla="*/ 71 h 109"/>
                  <a:gd name="T110" fmla="*/ 62 w 129"/>
                  <a:gd name="T111" fmla="*/ 77 h 109"/>
                  <a:gd name="T112" fmla="*/ 58 w 129"/>
                  <a:gd name="T113" fmla="*/ 85 h 109"/>
                  <a:gd name="T114" fmla="*/ 62 w 129"/>
                  <a:gd name="T115" fmla="*/ 8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" h="109">
                    <a:moveTo>
                      <a:pt x="19" y="83"/>
                    </a:moveTo>
                    <a:lnTo>
                      <a:pt x="19" y="84"/>
                    </a:lnTo>
                    <a:lnTo>
                      <a:pt x="18" y="86"/>
                    </a:lnTo>
                    <a:lnTo>
                      <a:pt x="18" y="89"/>
                    </a:lnTo>
                    <a:lnTo>
                      <a:pt x="18" y="91"/>
                    </a:lnTo>
                    <a:lnTo>
                      <a:pt x="17" y="93"/>
                    </a:lnTo>
                    <a:lnTo>
                      <a:pt x="14" y="93"/>
                    </a:lnTo>
                    <a:lnTo>
                      <a:pt x="14" y="93"/>
                    </a:lnTo>
                    <a:lnTo>
                      <a:pt x="12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0" y="94"/>
                    </a:lnTo>
                    <a:lnTo>
                      <a:pt x="10" y="95"/>
                    </a:lnTo>
                    <a:lnTo>
                      <a:pt x="8" y="95"/>
                    </a:lnTo>
                    <a:lnTo>
                      <a:pt x="6" y="95"/>
                    </a:lnTo>
                    <a:lnTo>
                      <a:pt x="5" y="95"/>
                    </a:lnTo>
                    <a:lnTo>
                      <a:pt x="3" y="95"/>
                    </a:lnTo>
                    <a:lnTo>
                      <a:pt x="2" y="94"/>
                    </a:lnTo>
                    <a:lnTo>
                      <a:pt x="2" y="93"/>
                    </a:lnTo>
                    <a:lnTo>
                      <a:pt x="1" y="93"/>
                    </a:lnTo>
                    <a:lnTo>
                      <a:pt x="2" y="92"/>
                    </a:lnTo>
                    <a:lnTo>
                      <a:pt x="2" y="91"/>
                    </a:lnTo>
                    <a:lnTo>
                      <a:pt x="5" y="86"/>
                    </a:lnTo>
                    <a:lnTo>
                      <a:pt x="7" y="84"/>
                    </a:lnTo>
                    <a:lnTo>
                      <a:pt x="8" y="80"/>
                    </a:lnTo>
                    <a:lnTo>
                      <a:pt x="10" y="75"/>
                    </a:lnTo>
                    <a:lnTo>
                      <a:pt x="11" y="69"/>
                    </a:lnTo>
                    <a:lnTo>
                      <a:pt x="12" y="65"/>
                    </a:lnTo>
                    <a:lnTo>
                      <a:pt x="13" y="60"/>
                    </a:lnTo>
                    <a:lnTo>
                      <a:pt x="14" y="54"/>
                    </a:lnTo>
                    <a:lnTo>
                      <a:pt x="16" y="50"/>
                    </a:lnTo>
                    <a:lnTo>
                      <a:pt x="17" y="49"/>
                    </a:lnTo>
                    <a:lnTo>
                      <a:pt x="17" y="48"/>
                    </a:lnTo>
                    <a:lnTo>
                      <a:pt x="17" y="45"/>
                    </a:lnTo>
                    <a:lnTo>
                      <a:pt x="16" y="44"/>
                    </a:lnTo>
                    <a:lnTo>
                      <a:pt x="15" y="42"/>
                    </a:lnTo>
                    <a:lnTo>
                      <a:pt x="14" y="40"/>
                    </a:lnTo>
                    <a:lnTo>
                      <a:pt x="13" y="37"/>
                    </a:lnTo>
                    <a:lnTo>
                      <a:pt x="9" y="30"/>
                    </a:lnTo>
                    <a:lnTo>
                      <a:pt x="5" y="25"/>
                    </a:lnTo>
                    <a:lnTo>
                      <a:pt x="4" y="21"/>
                    </a:lnTo>
                    <a:lnTo>
                      <a:pt x="1" y="19"/>
                    </a:lnTo>
                    <a:lnTo>
                      <a:pt x="1" y="17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5" y="15"/>
                    </a:lnTo>
                    <a:lnTo>
                      <a:pt x="12" y="16"/>
                    </a:lnTo>
                    <a:lnTo>
                      <a:pt x="18" y="17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3" y="17"/>
                    </a:lnTo>
                    <a:lnTo>
                      <a:pt x="24" y="17"/>
                    </a:lnTo>
                    <a:lnTo>
                      <a:pt x="25" y="15"/>
                    </a:lnTo>
                    <a:lnTo>
                      <a:pt x="26" y="12"/>
                    </a:lnTo>
                    <a:lnTo>
                      <a:pt x="26" y="9"/>
                    </a:lnTo>
                    <a:lnTo>
                      <a:pt x="27" y="9"/>
                    </a:lnTo>
                    <a:lnTo>
                      <a:pt x="28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12"/>
                    </a:lnTo>
                    <a:lnTo>
                      <a:pt x="34" y="15"/>
                    </a:lnTo>
                    <a:lnTo>
                      <a:pt x="35" y="17"/>
                    </a:lnTo>
                    <a:lnTo>
                      <a:pt x="36" y="20"/>
                    </a:lnTo>
                    <a:lnTo>
                      <a:pt x="36" y="22"/>
                    </a:lnTo>
                    <a:lnTo>
                      <a:pt x="35" y="25"/>
                    </a:lnTo>
                    <a:lnTo>
                      <a:pt x="34" y="30"/>
                    </a:lnTo>
                    <a:lnTo>
                      <a:pt x="33" y="36"/>
                    </a:lnTo>
                    <a:lnTo>
                      <a:pt x="33" y="37"/>
                    </a:lnTo>
                    <a:lnTo>
                      <a:pt x="33" y="41"/>
                    </a:lnTo>
                    <a:lnTo>
                      <a:pt x="34" y="44"/>
                    </a:lnTo>
                    <a:lnTo>
                      <a:pt x="34" y="47"/>
                    </a:lnTo>
                    <a:lnTo>
                      <a:pt x="35" y="54"/>
                    </a:lnTo>
                    <a:lnTo>
                      <a:pt x="37" y="60"/>
                    </a:lnTo>
                    <a:lnTo>
                      <a:pt x="37" y="64"/>
                    </a:lnTo>
                    <a:lnTo>
                      <a:pt x="38" y="65"/>
                    </a:lnTo>
                    <a:lnTo>
                      <a:pt x="39" y="67"/>
                    </a:lnTo>
                    <a:lnTo>
                      <a:pt x="40" y="70"/>
                    </a:lnTo>
                    <a:lnTo>
                      <a:pt x="41" y="71"/>
                    </a:lnTo>
                    <a:lnTo>
                      <a:pt x="41" y="72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1"/>
                    </a:lnTo>
                    <a:lnTo>
                      <a:pt x="44" y="70"/>
                    </a:lnTo>
                    <a:lnTo>
                      <a:pt x="45" y="69"/>
                    </a:lnTo>
                    <a:lnTo>
                      <a:pt x="46" y="67"/>
                    </a:lnTo>
                    <a:lnTo>
                      <a:pt x="46" y="65"/>
                    </a:lnTo>
                    <a:lnTo>
                      <a:pt x="47" y="62"/>
                    </a:lnTo>
                    <a:lnTo>
                      <a:pt x="48" y="59"/>
                    </a:lnTo>
                    <a:lnTo>
                      <a:pt x="48" y="56"/>
                    </a:lnTo>
                    <a:lnTo>
                      <a:pt x="48" y="54"/>
                    </a:lnTo>
                    <a:lnTo>
                      <a:pt x="48" y="52"/>
                    </a:lnTo>
                    <a:lnTo>
                      <a:pt x="47" y="50"/>
                    </a:lnTo>
                    <a:lnTo>
                      <a:pt x="47" y="49"/>
                    </a:lnTo>
                    <a:lnTo>
                      <a:pt x="46" y="46"/>
                    </a:lnTo>
                    <a:lnTo>
                      <a:pt x="46" y="44"/>
                    </a:lnTo>
                    <a:lnTo>
                      <a:pt x="46" y="44"/>
                    </a:lnTo>
                    <a:lnTo>
                      <a:pt x="45" y="43"/>
                    </a:lnTo>
                    <a:lnTo>
                      <a:pt x="45" y="42"/>
                    </a:lnTo>
                    <a:lnTo>
                      <a:pt x="45" y="41"/>
                    </a:lnTo>
                    <a:lnTo>
                      <a:pt x="45" y="40"/>
                    </a:lnTo>
                    <a:lnTo>
                      <a:pt x="45" y="38"/>
                    </a:lnTo>
                    <a:lnTo>
                      <a:pt x="46" y="37"/>
                    </a:lnTo>
                    <a:lnTo>
                      <a:pt x="46" y="37"/>
                    </a:lnTo>
                    <a:lnTo>
                      <a:pt x="46" y="36"/>
                    </a:lnTo>
                    <a:lnTo>
                      <a:pt x="48" y="36"/>
                    </a:lnTo>
                    <a:lnTo>
                      <a:pt x="48" y="36"/>
                    </a:lnTo>
                    <a:lnTo>
                      <a:pt x="48" y="35"/>
                    </a:lnTo>
                    <a:lnTo>
                      <a:pt x="50" y="28"/>
                    </a:lnTo>
                    <a:lnTo>
                      <a:pt x="51" y="20"/>
                    </a:lnTo>
                    <a:lnTo>
                      <a:pt x="52" y="16"/>
                    </a:lnTo>
                    <a:lnTo>
                      <a:pt x="54" y="12"/>
                    </a:lnTo>
                    <a:lnTo>
                      <a:pt x="54" y="8"/>
                    </a:lnTo>
                    <a:lnTo>
                      <a:pt x="56" y="4"/>
                    </a:lnTo>
                    <a:lnTo>
                      <a:pt x="57" y="2"/>
                    </a:lnTo>
                    <a:lnTo>
                      <a:pt x="58" y="1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1"/>
                    </a:lnTo>
                    <a:lnTo>
                      <a:pt x="63" y="1"/>
                    </a:lnTo>
                    <a:lnTo>
                      <a:pt x="66" y="8"/>
                    </a:lnTo>
                    <a:lnTo>
                      <a:pt x="71" y="14"/>
                    </a:lnTo>
                    <a:lnTo>
                      <a:pt x="77" y="21"/>
                    </a:lnTo>
                    <a:lnTo>
                      <a:pt x="83" y="29"/>
                    </a:lnTo>
                    <a:lnTo>
                      <a:pt x="89" y="37"/>
                    </a:lnTo>
                    <a:lnTo>
                      <a:pt x="95" y="44"/>
                    </a:lnTo>
                    <a:lnTo>
                      <a:pt x="101" y="50"/>
                    </a:lnTo>
                    <a:lnTo>
                      <a:pt x="106" y="56"/>
                    </a:lnTo>
                    <a:lnTo>
                      <a:pt x="115" y="66"/>
                    </a:lnTo>
                    <a:lnTo>
                      <a:pt x="122" y="74"/>
                    </a:lnTo>
                    <a:lnTo>
                      <a:pt x="127" y="78"/>
                    </a:lnTo>
                    <a:lnTo>
                      <a:pt x="129" y="80"/>
                    </a:lnTo>
                    <a:lnTo>
                      <a:pt x="128" y="82"/>
                    </a:lnTo>
                    <a:lnTo>
                      <a:pt x="127" y="85"/>
                    </a:lnTo>
                    <a:lnTo>
                      <a:pt x="126" y="86"/>
                    </a:lnTo>
                    <a:lnTo>
                      <a:pt x="125" y="88"/>
                    </a:lnTo>
                    <a:lnTo>
                      <a:pt x="124" y="89"/>
                    </a:lnTo>
                    <a:lnTo>
                      <a:pt x="122" y="89"/>
                    </a:lnTo>
                    <a:lnTo>
                      <a:pt x="122" y="89"/>
                    </a:lnTo>
                    <a:lnTo>
                      <a:pt x="120" y="90"/>
                    </a:lnTo>
                    <a:lnTo>
                      <a:pt x="113" y="91"/>
                    </a:lnTo>
                    <a:lnTo>
                      <a:pt x="106" y="91"/>
                    </a:lnTo>
                    <a:lnTo>
                      <a:pt x="99" y="91"/>
                    </a:lnTo>
                    <a:lnTo>
                      <a:pt x="96" y="91"/>
                    </a:lnTo>
                    <a:lnTo>
                      <a:pt x="96" y="90"/>
                    </a:lnTo>
                    <a:lnTo>
                      <a:pt x="95" y="90"/>
                    </a:lnTo>
                    <a:lnTo>
                      <a:pt x="95" y="90"/>
                    </a:lnTo>
                    <a:lnTo>
                      <a:pt x="95" y="89"/>
                    </a:lnTo>
                    <a:lnTo>
                      <a:pt x="96" y="89"/>
                    </a:lnTo>
                    <a:lnTo>
                      <a:pt x="98" y="88"/>
                    </a:lnTo>
                    <a:lnTo>
                      <a:pt x="102" y="86"/>
                    </a:lnTo>
                    <a:lnTo>
                      <a:pt x="106" y="85"/>
                    </a:lnTo>
                    <a:lnTo>
                      <a:pt x="108" y="84"/>
                    </a:lnTo>
                    <a:lnTo>
                      <a:pt x="110" y="83"/>
                    </a:lnTo>
                    <a:lnTo>
                      <a:pt x="110" y="82"/>
                    </a:lnTo>
                    <a:lnTo>
                      <a:pt x="110" y="81"/>
                    </a:lnTo>
                    <a:lnTo>
                      <a:pt x="110" y="80"/>
                    </a:lnTo>
                    <a:lnTo>
                      <a:pt x="107" y="77"/>
                    </a:lnTo>
                    <a:lnTo>
                      <a:pt x="104" y="73"/>
                    </a:lnTo>
                    <a:lnTo>
                      <a:pt x="100" y="68"/>
                    </a:lnTo>
                    <a:lnTo>
                      <a:pt x="92" y="58"/>
                    </a:lnTo>
                    <a:lnTo>
                      <a:pt x="85" y="49"/>
                    </a:lnTo>
                    <a:lnTo>
                      <a:pt x="78" y="41"/>
                    </a:lnTo>
                    <a:lnTo>
                      <a:pt x="70" y="30"/>
                    </a:lnTo>
                    <a:lnTo>
                      <a:pt x="64" y="21"/>
                    </a:lnTo>
                    <a:lnTo>
                      <a:pt x="61" y="15"/>
                    </a:lnTo>
                    <a:lnTo>
                      <a:pt x="61" y="14"/>
                    </a:lnTo>
                    <a:lnTo>
                      <a:pt x="60" y="13"/>
                    </a:lnTo>
                    <a:lnTo>
                      <a:pt x="59" y="13"/>
                    </a:lnTo>
                    <a:lnTo>
                      <a:pt x="59" y="13"/>
                    </a:lnTo>
                    <a:lnTo>
                      <a:pt x="58" y="14"/>
                    </a:lnTo>
                    <a:lnTo>
                      <a:pt x="58" y="15"/>
                    </a:lnTo>
                    <a:lnTo>
                      <a:pt x="57" y="17"/>
                    </a:lnTo>
                    <a:lnTo>
                      <a:pt x="57" y="21"/>
                    </a:lnTo>
                    <a:lnTo>
                      <a:pt x="55" y="28"/>
                    </a:lnTo>
                    <a:lnTo>
                      <a:pt x="55" y="32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58" y="35"/>
                    </a:lnTo>
                    <a:lnTo>
                      <a:pt x="59" y="36"/>
                    </a:lnTo>
                    <a:lnTo>
                      <a:pt x="61" y="36"/>
                    </a:lnTo>
                    <a:lnTo>
                      <a:pt x="62" y="37"/>
                    </a:lnTo>
                    <a:lnTo>
                      <a:pt x="62" y="38"/>
                    </a:lnTo>
                    <a:lnTo>
                      <a:pt x="63" y="40"/>
                    </a:lnTo>
                    <a:lnTo>
                      <a:pt x="63" y="41"/>
                    </a:lnTo>
                    <a:lnTo>
                      <a:pt x="62" y="44"/>
                    </a:lnTo>
                    <a:lnTo>
                      <a:pt x="60" y="49"/>
                    </a:lnTo>
                    <a:lnTo>
                      <a:pt x="58" y="53"/>
                    </a:lnTo>
                    <a:lnTo>
                      <a:pt x="58" y="55"/>
                    </a:lnTo>
                    <a:lnTo>
                      <a:pt x="56" y="57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6" y="61"/>
                    </a:lnTo>
                    <a:lnTo>
                      <a:pt x="57" y="65"/>
                    </a:lnTo>
                    <a:lnTo>
                      <a:pt x="57" y="68"/>
                    </a:lnTo>
                    <a:lnTo>
                      <a:pt x="58" y="69"/>
                    </a:lnTo>
                    <a:lnTo>
                      <a:pt x="58" y="71"/>
                    </a:lnTo>
                    <a:lnTo>
                      <a:pt x="58" y="72"/>
                    </a:lnTo>
                    <a:lnTo>
                      <a:pt x="58" y="73"/>
                    </a:lnTo>
                    <a:lnTo>
                      <a:pt x="58" y="74"/>
                    </a:lnTo>
                    <a:lnTo>
                      <a:pt x="58" y="75"/>
                    </a:lnTo>
                    <a:lnTo>
                      <a:pt x="57" y="76"/>
                    </a:lnTo>
                    <a:lnTo>
                      <a:pt x="56" y="77"/>
                    </a:lnTo>
                    <a:lnTo>
                      <a:pt x="55" y="77"/>
                    </a:lnTo>
                    <a:lnTo>
                      <a:pt x="51" y="76"/>
                    </a:lnTo>
                    <a:lnTo>
                      <a:pt x="49" y="76"/>
                    </a:lnTo>
                    <a:lnTo>
                      <a:pt x="49" y="91"/>
                    </a:lnTo>
                    <a:lnTo>
                      <a:pt x="47" y="93"/>
                    </a:lnTo>
                    <a:lnTo>
                      <a:pt x="43" y="96"/>
                    </a:lnTo>
                    <a:lnTo>
                      <a:pt x="42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40" y="93"/>
                    </a:lnTo>
                    <a:lnTo>
                      <a:pt x="42" y="89"/>
                    </a:lnTo>
                    <a:lnTo>
                      <a:pt x="42" y="85"/>
                    </a:lnTo>
                    <a:lnTo>
                      <a:pt x="43" y="83"/>
                    </a:lnTo>
                    <a:lnTo>
                      <a:pt x="43" y="81"/>
                    </a:lnTo>
                    <a:lnTo>
                      <a:pt x="42" y="80"/>
                    </a:lnTo>
                    <a:lnTo>
                      <a:pt x="42" y="79"/>
                    </a:lnTo>
                    <a:lnTo>
                      <a:pt x="41" y="78"/>
                    </a:lnTo>
                    <a:lnTo>
                      <a:pt x="39" y="77"/>
                    </a:lnTo>
                    <a:lnTo>
                      <a:pt x="38" y="77"/>
                    </a:lnTo>
                    <a:lnTo>
                      <a:pt x="38" y="75"/>
                    </a:lnTo>
                    <a:lnTo>
                      <a:pt x="37" y="73"/>
                    </a:lnTo>
                    <a:lnTo>
                      <a:pt x="35" y="69"/>
                    </a:lnTo>
                    <a:lnTo>
                      <a:pt x="32" y="64"/>
                    </a:lnTo>
                    <a:lnTo>
                      <a:pt x="30" y="61"/>
                    </a:lnTo>
                    <a:lnTo>
                      <a:pt x="29" y="59"/>
                    </a:lnTo>
                    <a:lnTo>
                      <a:pt x="28" y="58"/>
                    </a:lnTo>
                    <a:lnTo>
                      <a:pt x="28" y="57"/>
                    </a:lnTo>
                    <a:lnTo>
                      <a:pt x="27" y="57"/>
                    </a:lnTo>
                    <a:lnTo>
                      <a:pt x="26" y="57"/>
                    </a:lnTo>
                    <a:lnTo>
                      <a:pt x="26" y="59"/>
                    </a:lnTo>
                    <a:lnTo>
                      <a:pt x="24" y="61"/>
                    </a:lnTo>
                    <a:lnTo>
                      <a:pt x="23" y="64"/>
                    </a:lnTo>
                    <a:lnTo>
                      <a:pt x="22" y="66"/>
                    </a:lnTo>
                    <a:lnTo>
                      <a:pt x="21" y="73"/>
                    </a:lnTo>
                    <a:lnTo>
                      <a:pt x="20" y="77"/>
                    </a:lnTo>
                    <a:lnTo>
                      <a:pt x="19" y="81"/>
                    </a:lnTo>
                    <a:lnTo>
                      <a:pt x="19" y="83"/>
                    </a:lnTo>
                    <a:lnTo>
                      <a:pt x="19" y="83"/>
                    </a:lnTo>
                    <a:close/>
                    <a:moveTo>
                      <a:pt x="70" y="90"/>
                    </a:moveTo>
                    <a:lnTo>
                      <a:pt x="77" y="97"/>
                    </a:lnTo>
                    <a:lnTo>
                      <a:pt x="76" y="98"/>
                    </a:lnTo>
                    <a:lnTo>
                      <a:pt x="75" y="100"/>
                    </a:lnTo>
                    <a:lnTo>
                      <a:pt x="74" y="102"/>
                    </a:lnTo>
                    <a:lnTo>
                      <a:pt x="72" y="106"/>
                    </a:lnTo>
                    <a:lnTo>
                      <a:pt x="72" y="107"/>
                    </a:lnTo>
                    <a:lnTo>
                      <a:pt x="73" y="108"/>
                    </a:lnTo>
                    <a:lnTo>
                      <a:pt x="74" y="108"/>
                    </a:lnTo>
                    <a:lnTo>
                      <a:pt x="74" y="107"/>
                    </a:lnTo>
                    <a:lnTo>
                      <a:pt x="77" y="105"/>
                    </a:lnTo>
                    <a:lnTo>
                      <a:pt x="78" y="102"/>
                    </a:lnTo>
                    <a:lnTo>
                      <a:pt x="79" y="101"/>
                    </a:lnTo>
                    <a:lnTo>
                      <a:pt x="80" y="101"/>
                    </a:lnTo>
                    <a:lnTo>
                      <a:pt x="80" y="101"/>
                    </a:lnTo>
                    <a:lnTo>
                      <a:pt x="82" y="101"/>
                    </a:lnTo>
                    <a:lnTo>
                      <a:pt x="83" y="103"/>
                    </a:lnTo>
                    <a:lnTo>
                      <a:pt x="86" y="105"/>
                    </a:lnTo>
                    <a:lnTo>
                      <a:pt x="87" y="107"/>
                    </a:lnTo>
                    <a:lnTo>
                      <a:pt x="89" y="108"/>
                    </a:lnTo>
                    <a:lnTo>
                      <a:pt x="90" y="109"/>
                    </a:lnTo>
                    <a:lnTo>
                      <a:pt x="91" y="109"/>
                    </a:lnTo>
                    <a:lnTo>
                      <a:pt x="93" y="109"/>
                    </a:lnTo>
                    <a:lnTo>
                      <a:pt x="94" y="109"/>
                    </a:lnTo>
                    <a:lnTo>
                      <a:pt x="96" y="109"/>
                    </a:lnTo>
                    <a:lnTo>
                      <a:pt x="98" y="109"/>
                    </a:lnTo>
                    <a:lnTo>
                      <a:pt x="98" y="109"/>
                    </a:lnTo>
                    <a:lnTo>
                      <a:pt x="99" y="109"/>
                    </a:lnTo>
                    <a:lnTo>
                      <a:pt x="100" y="108"/>
                    </a:lnTo>
                    <a:lnTo>
                      <a:pt x="100" y="108"/>
                    </a:lnTo>
                    <a:lnTo>
                      <a:pt x="100" y="106"/>
                    </a:lnTo>
                    <a:lnTo>
                      <a:pt x="100" y="105"/>
                    </a:lnTo>
                    <a:lnTo>
                      <a:pt x="98" y="102"/>
                    </a:lnTo>
                    <a:lnTo>
                      <a:pt x="98" y="101"/>
                    </a:lnTo>
                    <a:lnTo>
                      <a:pt x="96" y="99"/>
                    </a:lnTo>
                    <a:lnTo>
                      <a:pt x="92" y="95"/>
                    </a:lnTo>
                    <a:lnTo>
                      <a:pt x="88" y="89"/>
                    </a:lnTo>
                    <a:lnTo>
                      <a:pt x="86" y="86"/>
                    </a:lnTo>
                    <a:lnTo>
                      <a:pt x="85" y="85"/>
                    </a:lnTo>
                    <a:lnTo>
                      <a:pt x="85" y="81"/>
                    </a:lnTo>
                    <a:lnTo>
                      <a:pt x="86" y="78"/>
                    </a:lnTo>
                    <a:lnTo>
                      <a:pt x="86" y="75"/>
                    </a:lnTo>
                    <a:lnTo>
                      <a:pt x="86" y="73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83" y="73"/>
                    </a:lnTo>
                    <a:lnTo>
                      <a:pt x="82" y="73"/>
                    </a:lnTo>
                    <a:lnTo>
                      <a:pt x="80" y="74"/>
                    </a:lnTo>
                    <a:lnTo>
                      <a:pt x="80" y="77"/>
                    </a:lnTo>
                    <a:lnTo>
                      <a:pt x="80" y="79"/>
                    </a:lnTo>
                    <a:lnTo>
                      <a:pt x="80" y="82"/>
                    </a:lnTo>
                    <a:lnTo>
                      <a:pt x="80" y="84"/>
                    </a:lnTo>
                    <a:lnTo>
                      <a:pt x="75" y="86"/>
                    </a:lnTo>
                    <a:lnTo>
                      <a:pt x="70" y="90"/>
                    </a:lnTo>
                    <a:lnTo>
                      <a:pt x="70" y="90"/>
                    </a:lnTo>
                    <a:close/>
                    <a:moveTo>
                      <a:pt x="67" y="84"/>
                    </a:moveTo>
                    <a:lnTo>
                      <a:pt x="68" y="84"/>
                    </a:lnTo>
                    <a:lnTo>
                      <a:pt x="69" y="84"/>
                    </a:lnTo>
                    <a:lnTo>
                      <a:pt x="69" y="84"/>
                    </a:lnTo>
                    <a:lnTo>
                      <a:pt x="69" y="83"/>
                    </a:lnTo>
                    <a:lnTo>
                      <a:pt x="69" y="82"/>
                    </a:lnTo>
                    <a:lnTo>
                      <a:pt x="70" y="82"/>
                    </a:lnTo>
                    <a:lnTo>
                      <a:pt x="70" y="79"/>
                    </a:lnTo>
                    <a:lnTo>
                      <a:pt x="72" y="77"/>
                    </a:lnTo>
                    <a:lnTo>
                      <a:pt x="74" y="73"/>
                    </a:lnTo>
                    <a:lnTo>
                      <a:pt x="75" y="71"/>
                    </a:lnTo>
                    <a:lnTo>
                      <a:pt x="75" y="70"/>
                    </a:lnTo>
                    <a:lnTo>
                      <a:pt x="75" y="69"/>
                    </a:lnTo>
                    <a:lnTo>
                      <a:pt x="74" y="69"/>
                    </a:lnTo>
                    <a:lnTo>
                      <a:pt x="74" y="69"/>
                    </a:lnTo>
                    <a:lnTo>
                      <a:pt x="73" y="68"/>
                    </a:lnTo>
                    <a:lnTo>
                      <a:pt x="72" y="67"/>
                    </a:lnTo>
                    <a:lnTo>
                      <a:pt x="71" y="67"/>
                    </a:lnTo>
                    <a:lnTo>
                      <a:pt x="70" y="67"/>
                    </a:lnTo>
                    <a:lnTo>
                      <a:pt x="69" y="67"/>
                    </a:lnTo>
                    <a:lnTo>
                      <a:pt x="68" y="68"/>
                    </a:lnTo>
                    <a:lnTo>
                      <a:pt x="66" y="69"/>
                    </a:lnTo>
                    <a:lnTo>
                      <a:pt x="66" y="70"/>
                    </a:lnTo>
                    <a:lnTo>
                      <a:pt x="65" y="71"/>
                    </a:lnTo>
                    <a:lnTo>
                      <a:pt x="65" y="73"/>
                    </a:lnTo>
                    <a:lnTo>
                      <a:pt x="64" y="73"/>
                    </a:lnTo>
                    <a:lnTo>
                      <a:pt x="64" y="74"/>
                    </a:lnTo>
                    <a:lnTo>
                      <a:pt x="64" y="75"/>
                    </a:lnTo>
                    <a:lnTo>
                      <a:pt x="63" y="77"/>
                    </a:lnTo>
                    <a:lnTo>
                      <a:pt x="62" y="77"/>
                    </a:lnTo>
                    <a:lnTo>
                      <a:pt x="61" y="78"/>
                    </a:lnTo>
                    <a:lnTo>
                      <a:pt x="59" y="80"/>
                    </a:lnTo>
                    <a:lnTo>
                      <a:pt x="58" y="81"/>
                    </a:lnTo>
                    <a:lnTo>
                      <a:pt x="58" y="82"/>
                    </a:lnTo>
                    <a:lnTo>
                      <a:pt x="58" y="83"/>
                    </a:lnTo>
                    <a:lnTo>
                      <a:pt x="58" y="85"/>
                    </a:lnTo>
                    <a:lnTo>
                      <a:pt x="59" y="85"/>
                    </a:lnTo>
                    <a:lnTo>
                      <a:pt x="59" y="85"/>
                    </a:lnTo>
                    <a:lnTo>
                      <a:pt x="60" y="86"/>
                    </a:lnTo>
                    <a:lnTo>
                      <a:pt x="61" y="86"/>
                    </a:lnTo>
                    <a:lnTo>
                      <a:pt x="62" y="86"/>
                    </a:lnTo>
                    <a:lnTo>
                      <a:pt x="62" y="86"/>
                    </a:lnTo>
                    <a:lnTo>
                      <a:pt x="63" y="85"/>
                    </a:lnTo>
                    <a:lnTo>
                      <a:pt x="66" y="84"/>
                    </a:lnTo>
                    <a:lnTo>
                      <a:pt x="67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ŝļîḓè">
                <a:extLst>
                  <a:ext uri="{FF2B5EF4-FFF2-40B4-BE49-F238E27FC236}">
                    <a16:creationId xmlns:a16="http://schemas.microsoft.com/office/drawing/2014/main" id="{5BB7D00E-BD80-0942-847D-99ADB0EC5115}"/>
                  </a:ext>
                </a:extLst>
              </p:cNvPr>
              <p:cNvSpPr/>
              <p:nvPr/>
            </p:nvSpPr>
            <p:spPr bwMode="auto">
              <a:xfrm>
                <a:off x="2708276" y="2566988"/>
                <a:ext cx="76200" cy="209550"/>
              </a:xfrm>
              <a:custGeom>
                <a:avLst/>
                <a:gdLst>
                  <a:gd name="T0" fmla="*/ 1 w 48"/>
                  <a:gd name="T1" fmla="*/ 31 h 132"/>
                  <a:gd name="T2" fmla="*/ 9 w 48"/>
                  <a:gd name="T3" fmla="*/ 20 h 132"/>
                  <a:gd name="T4" fmla="*/ 26 w 48"/>
                  <a:gd name="T5" fmla="*/ 4 h 132"/>
                  <a:gd name="T6" fmla="*/ 34 w 48"/>
                  <a:gd name="T7" fmla="*/ 0 h 132"/>
                  <a:gd name="T8" fmla="*/ 40 w 48"/>
                  <a:gd name="T9" fmla="*/ 1 h 132"/>
                  <a:gd name="T10" fmla="*/ 41 w 48"/>
                  <a:gd name="T11" fmla="*/ 4 h 132"/>
                  <a:gd name="T12" fmla="*/ 38 w 48"/>
                  <a:gd name="T13" fmla="*/ 20 h 132"/>
                  <a:gd name="T14" fmla="*/ 32 w 48"/>
                  <a:gd name="T15" fmla="*/ 60 h 132"/>
                  <a:gd name="T16" fmla="*/ 28 w 48"/>
                  <a:gd name="T17" fmla="*/ 65 h 132"/>
                  <a:gd name="T18" fmla="*/ 20 w 48"/>
                  <a:gd name="T19" fmla="*/ 70 h 132"/>
                  <a:gd name="T20" fmla="*/ 20 w 48"/>
                  <a:gd name="T21" fmla="*/ 81 h 132"/>
                  <a:gd name="T22" fmla="*/ 22 w 48"/>
                  <a:gd name="T23" fmla="*/ 90 h 132"/>
                  <a:gd name="T24" fmla="*/ 31 w 48"/>
                  <a:gd name="T25" fmla="*/ 90 h 132"/>
                  <a:gd name="T26" fmla="*/ 35 w 48"/>
                  <a:gd name="T27" fmla="*/ 91 h 132"/>
                  <a:gd name="T28" fmla="*/ 35 w 48"/>
                  <a:gd name="T29" fmla="*/ 97 h 132"/>
                  <a:gd name="T30" fmla="*/ 27 w 48"/>
                  <a:gd name="T31" fmla="*/ 114 h 132"/>
                  <a:gd name="T32" fmla="*/ 26 w 48"/>
                  <a:gd name="T33" fmla="*/ 120 h 132"/>
                  <a:gd name="T34" fmla="*/ 34 w 48"/>
                  <a:gd name="T35" fmla="*/ 117 h 132"/>
                  <a:gd name="T36" fmla="*/ 42 w 48"/>
                  <a:gd name="T37" fmla="*/ 114 h 132"/>
                  <a:gd name="T38" fmla="*/ 47 w 48"/>
                  <a:gd name="T39" fmla="*/ 118 h 132"/>
                  <a:gd name="T40" fmla="*/ 48 w 48"/>
                  <a:gd name="T41" fmla="*/ 124 h 132"/>
                  <a:gd name="T42" fmla="*/ 41 w 48"/>
                  <a:gd name="T43" fmla="*/ 129 h 132"/>
                  <a:gd name="T44" fmla="*/ 30 w 48"/>
                  <a:gd name="T45" fmla="*/ 132 h 132"/>
                  <a:gd name="T46" fmla="*/ 16 w 48"/>
                  <a:gd name="T47" fmla="*/ 131 h 132"/>
                  <a:gd name="T48" fmla="*/ 13 w 48"/>
                  <a:gd name="T49" fmla="*/ 128 h 132"/>
                  <a:gd name="T50" fmla="*/ 15 w 48"/>
                  <a:gd name="T51" fmla="*/ 124 h 132"/>
                  <a:gd name="T52" fmla="*/ 16 w 48"/>
                  <a:gd name="T53" fmla="*/ 121 h 132"/>
                  <a:gd name="T54" fmla="*/ 16 w 48"/>
                  <a:gd name="T55" fmla="*/ 108 h 132"/>
                  <a:gd name="T56" fmla="*/ 12 w 48"/>
                  <a:gd name="T57" fmla="*/ 106 h 132"/>
                  <a:gd name="T58" fmla="*/ 10 w 48"/>
                  <a:gd name="T59" fmla="*/ 102 h 132"/>
                  <a:gd name="T60" fmla="*/ 12 w 48"/>
                  <a:gd name="T61" fmla="*/ 91 h 132"/>
                  <a:gd name="T62" fmla="*/ 7 w 48"/>
                  <a:gd name="T63" fmla="*/ 81 h 132"/>
                  <a:gd name="T64" fmla="*/ 4 w 48"/>
                  <a:gd name="T65" fmla="*/ 78 h 132"/>
                  <a:gd name="T66" fmla="*/ 8 w 48"/>
                  <a:gd name="T67" fmla="*/ 73 h 132"/>
                  <a:gd name="T68" fmla="*/ 10 w 48"/>
                  <a:gd name="T69" fmla="*/ 62 h 132"/>
                  <a:gd name="T70" fmla="*/ 10 w 48"/>
                  <a:gd name="T71" fmla="*/ 60 h 132"/>
                  <a:gd name="T72" fmla="*/ 5 w 48"/>
                  <a:gd name="T73" fmla="*/ 60 h 132"/>
                  <a:gd name="T74" fmla="*/ 4 w 48"/>
                  <a:gd name="T75" fmla="*/ 56 h 132"/>
                  <a:gd name="T76" fmla="*/ 8 w 48"/>
                  <a:gd name="T77" fmla="*/ 52 h 132"/>
                  <a:gd name="T78" fmla="*/ 12 w 48"/>
                  <a:gd name="T79" fmla="*/ 49 h 132"/>
                  <a:gd name="T80" fmla="*/ 14 w 48"/>
                  <a:gd name="T81" fmla="*/ 34 h 132"/>
                  <a:gd name="T82" fmla="*/ 19 w 48"/>
                  <a:gd name="T83" fmla="*/ 32 h 132"/>
                  <a:gd name="T84" fmla="*/ 20 w 48"/>
                  <a:gd name="T85" fmla="*/ 39 h 132"/>
                  <a:gd name="T86" fmla="*/ 20 w 48"/>
                  <a:gd name="T87" fmla="*/ 49 h 132"/>
                  <a:gd name="T88" fmla="*/ 23 w 48"/>
                  <a:gd name="T89" fmla="*/ 49 h 132"/>
                  <a:gd name="T90" fmla="*/ 30 w 48"/>
                  <a:gd name="T91" fmla="*/ 18 h 132"/>
                  <a:gd name="T92" fmla="*/ 30 w 48"/>
                  <a:gd name="T93" fmla="*/ 10 h 132"/>
                  <a:gd name="T94" fmla="*/ 18 w 48"/>
                  <a:gd name="T95" fmla="*/ 2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" h="132">
                    <a:moveTo>
                      <a:pt x="8" y="32"/>
                    </a:moveTo>
                    <a:lnTo>
                      <a:pt x="0" y="36"/>
                    </a:lnTo>
                    <a:lnTo>
                      <a:pt x="0" y="34"/>
                    </a:lnTo>
                    <a:lnTo>
                      <a:pt x="1" y="31"/>
                    </a:lnTo>
                    <a:lnTo>
                      <a:pt x="3" y="28"/>
                    </a:lnTo>
                    <a:lnTo>
                      <a:pt x="4" y="27"/>
                    </a:lnTo>
                    <a:lnTo>
                      <a:pt x="6" y="24"/>
                    </a:lnTo>
                    <a:lnTo>
                      <a:pt x="9" y="20"/>
                    </a:lnTo>
                    <a:lnTo>
                      <a:pt x="16" y="14"/>
                    </a:lnTo>
                    <a:lnTo>
                      <a:pt x="21" y="8"/>
                    </a:lnTo>
                    <a:lnTo>
                      <a:pt x="24" y="6"/>
                    </a:lnTo>
                    <a:lnTo>
                      <a:pt x="26" y="4"/>
                    </a:lnTo>
                    <a:lnTo>
                      <a:pt x="28" y="3"/>
                    </a:lnTo>
                    <a:lnTo>
                      <a:pt x="30" y="1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0" y="2"/>
                    </a:lnTo>
                    <a:lnTo>
                      <a:pt x="41" y="3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1" y="8"/>
                    </a:lnTo>
                    <a:lnTo>
                      <a:pt x="40" y="12"/>
                    </a:lnTo>
                    <a:lnTo>
                      <a:pt x="39" y="17"/>
                    </a:lnTo>
                    <a:lnTo>
                      <a:pt x="38" y="20"/>
                    </a:lnTo>
                    <a:lnTo>
                      <a:pt x="36" y="28"/>
                    </a:lnTo>
                    <a:lnTo>
                      <a:pt x="35" y="40"/>
                    </a:lnTo>
                    <a:lnTo>
                      <a:pt x="33" y="53"/>
                    </a:lnTo>
                    <a:lnTo>
                      <a:pt x="32" y="60"/>
                    </a:lnTo>
                    <a:lnTo>
                      <a:pt x="32" y="61"/>
                    </a:lnTo>
                    <a:lnTo>
                      <a:pt x="31" y="63"/>
                    </a:lnTo>
                    <a:lnTo>
                      <a:pt x="29" y="64"/>
                    </a:lnTo>
                    <a:lnTo>
                      <a:pt x="28" y="65"/>
                    </a:lnTo>
                    <a:lnTo>
                      <a:pt x="24" y="68"/>
                    </a:lnTo>
                    <a:lnTo>
                      <a:pt x="22" y="68"/>
                    </a:lnTo>
                    <a:lnTo>
                      <a:pt x="21" y="69"/>
                    </a:lnTo>
                    <a:lnTo>
                      <a:pt x="20" y="70"/>
                    </a:lnTo>
                    <a:lnTo>
                      <a:pt x="20" y="71"/>
                    </a:lnTo>
                    <a:lnTo>
                      <a:pt x="20" y="72"/>
                    </a:lnTo>
                    <a:lnTo>
                      <a:pt x="20" y="76"/>
                    </a:lnTo>
                    <a:lnTo>
                      <a:pt x="20" y="81"/>
                    </a:lnTo>
                    <a:lnTo>
                      <a:pt x="20" y="86"/>
                    </a:lnTo>
                    <a:lnTo>
                      <a:pt x="21" y="89"/>
                    </a:lnTo>
                    <a:lnTo>
                      <a:pt x="22" y="89"/>
                    </a:lnTo>
                    <a:lnTo>
                      <a:pt x="22" y="90"/>
                    </a:lnTo>
                    <a:lnTo>
                      <a:pt x="23" y="91"/>
                    </a:lnTo>
                    <a:lnTo>
                      <a:pt x="24" y="91"/>
                    </a:lnTo>
                    <a:lnTo>
                      <a:pt x="27" y="90"/>
                    </a:lnTo>
                    <a:lnTo>
                      <a:pt x="31" y="90"/>
                    </a:lnTo>
                    <a:lnTo>
                      <a:pt x="32" y="90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5" y="91"/>
                    </a:lnTo>
                    <a:lnTo>
                      <a:pt x="36" y="92"/>
                    </a:lnTo>
                    <a:lnTo>
                      <a:pt x="36" y="92"/>
                    </a:lnTo>
                    <a:lnTo>
                      <a:pt x="36" y="95"/>
                    </a:lnTo>
                    <a:lnTo>
                      <a:pt x="35" y="97"/>
                    </a:lnTo>
                    <a:lnTo>
                      <a:pt x="33" y="100"/>
                    </a:lnTo>
                    <a:lnTo>
                      <a:pt x="32" y="104"/>
                    </a:lnTo>
                    <a:lnTo>
                      <a:pt x="28" y="111"/>
                    </a:lnTo>
                    <a:lnTo>
                      <a:pt x="27" y="114"/>
                    </a:lnTo>
                    <a:lnTo>
                      <a:pt x="26" y="116"/>
                    </a:lnTo>
                    <a:lnTo>
                      <a:pt x="25" y="118"/>
                    </a:lnTo>
                    <a:lnTo>
                      <a:pt x="25" y="119"/>
                    </a:lnTo>
                    <a:lnTo>
                      <a:pt x="26" y="120"/>
                    </a:lnTo>
                    <a:lnTo>
                      <a:pt x="27" y="120"/>
                    </a:lnTo>
                    <a:lnTo>
                      <a:pt x="28" y="120"/>
                    </a:lnTo>
                    <a:lnTo>
                      <a:pt x="31" y="119"/>
                    </a:lnTo>
                    <a:lnTo>
                      <a:pt x="34" y="117"/>
                    </a:lnTo>
                    <a:lnTo>
                      <a:pt x="37" y="116"/>
                    </a:lnTo>
                    <a:lnTo>
                      <a:pt x="40" y="115"/>
                    </a:lnTo>
                    <a:lnTo>
                      <a:pt x="40" y="115"/>
                    </a:lnTo>
                    <a:lnTo>
                      <a:pt x="42" y="114"/>
                    </a:lnTo>
                    <a:lnTo>
                      <a:pt x="43" y="114"/>
                    </a:lnTo>
                    <a:lnTo>
                      <a:pt x="44" y="115"/>
                    </a:lnTo>
                    <a:lnTo>
                      <a:pt x="45" y="116"/>
                    </a:lnTo>
                    <a:lnTo>
                      <a:pt x="47" y="118"/>
                    </a:lnTo>
                    <a:lnTo>
                      <a:pt x="48" y="120"/>
                    </a:lnTo>
                    <a:lnTo>
                      <a:pt x="48" y="121"/>
                    </a:lnTo>
                    <a:lnTo>
                      <a:pt x="48" y="123"/>
                    </a:lnTo>
                    <a:lnTo>
                      <a:pt x="48" y="124"/>
                    </a:lnTo>
                    <a:lnTo>
                      <a:pt x="48" y="126"/>
                    </a:lnTo>
                    <a:lnTo>
                      <a:pt x="46" y="128"/>
                    </a:lnTo>
                    <a:lnTo>
                      <a:pt x="44" y="128"/>
                    </a:lnTo>
                    <a:lnTo>
                      <a:pt x="41" y="129"/>
                    </a:lnTo>
                    <a:lnTo>
                      <a:pt x="37" y="130"/>
                    </a:lnTo>
                    <a:lnTo>
                      <a:pt x="35" y="131"/>
                    </a:lnTo>
                    <a:lnTo>
                      <a:pt x="32" y="132"/>
                    </a:lnTo>
                    <a:lnTo>
                      <a:pt x="30" y="132"/>
                    </a:lnTo>
                    <a:lnTo>
                      <a:pt x="26" y="132"/>
                    </a:lnTo>
                    <a:lnTo>
                      <a:pt x="20" y="132"/>
                    </a:lnTo>
                    <a:lnTo>
                      <a:pt x="18" y="132"/>
                    </a:lnTo>
                    <a:lnTo>
                      <a:pt x="16" y="131"/>
                    </a:lnTo>
                    <a:lnTo>
                      <a:pt x="15" y="130"/>
                    </a:lnTo>
                    <a:lnTo>
                      <a:pt x="14" y="130"/>
                    </a:lnTo>
                    <a:lnTo>
                      <a:pt x="13" y="128"/>
                    </a:lnTo>
                    <a:lnTo>
                      <a:pt x="13" y="128"/>
                    </a:lnTo>
                    <a:lnTo>
                      <a:pt x="13" y="127"/>
                    </a:lnTo>
                    <a:lnTo>
                      <a:pt x="13" y="125"/>
                    </a:lnTo>
                    <a:lnTo>
                      <a:pt x="14" y="124"/>
                    </a:lnTo>
                    <a:lnTo>
                      <a:pt x="15" y="124"/>
                    </a:lnTo>
                    <a:lnTo>
                      <a:pt x="16" y="124"/>
                    </a:lnTo>
                    <a:lnTo>
                      <a:pt x="16" y="123"/>
                    </a:lnTo>
                    <a:lnTo>
                      <a:pt x="17" y="122"/>
                    </a:lnTo>
                    <a:lnTo>
                      <a:pt x="16" y="121"/>
                    </a:lnTo>
                    <a:lnTo>
                      <a:pt x="16" y="118"/>
                    </a:lnTo>
                    <a:lnTo>
                      <a:pt x="16" y="113"/>
                    </a:lnTo>
                    <a:lnTo>
                      <a:pt x="16" y="111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107"/>
                    </a:lnTo>
                    <a:lnTo>
                      <a:pt x="14" y="107"/>
                    </a:lnTo>
                    <a:lnTo>
                      <a:pt x="12" y="106"/>
                    </a:lnTo>
                    <a:lnTo>
                      <a:pt x="11" y="104"/>
                    </a:lnTo>
                    <a:lnTo>
                      <a:pt x="10" y="104"/>
                    </a:lnTo>
                    <a:lnTo>
                      <a:pt x="10" y="103"/>
                    </a:lnTo>
                    <a:lnTo>
                      <a:pt x="10" y="102"/>
                    </a:lnTo>
                    <a:lnTo>
                      <a:pt x="12" y="100"/>
                    </a:lnTo>
                    <a:lnTo>
                      <a:pt x="13" y="98"/>
                    </a:lnTo>
                    <a:lnTo>
                      <a:pt x="13" y="95"/>
                    </a:lnTo>
                    <a:lnTo>
                      <a:pt x="12" y="91"/>
                    </a:lnTo>
                    <a:lnTo>
                      <a:pt x="12" y="88"/>
                    </a:lnTo>
                    <a:lnTo>
                      <a:pt x="11" y="85"/>
                    </a:lnTo>
                    <a:lnTo>
                      <a:pt x="9" y="84"/>
                    </a:lnTo>
                    <a:lnTo>
                      <a:pt x="7" y="81"/>
                    </a:lnTo>
                    <a:lnTo>
                      <a:pt x="5" y="80"/>
                    </a:lnTo>
                    <a:lnTo>
                      <a:pt x="5" y="79"/>
                    </a:lnTo>
                    <a:lnTo>
                      <a:pt x="4" y="79"/>
                    </a:lnTo>
                    <a:lnTo>
                      <a:pt x="4" y="78"/>
                    </a:lnTo>
                    <a:lnTo>
                      <a:pt x="5" y="77"/>
                    </a:lnTo>
                    <a:lnTo>
                      <a:pt x="5" y="76"/>
                    </a:lnTo>
                    <a:lnTo>
                      <a:pt x="7" y="75"/>
                    </a:lnTo>
                    <a:lnTo>
                      <a:pt x="8" y="73"/>
                    </a:lnTo>
                    <a:lnTo>
                      <a:pt x="8" y="70"/>
                    </a:lnTo>
                    <a:lnTo>
                      <a:pt x="9" y="67"/>
                    </a:lnTo>
                    <a:lnTo>
                      <a:pt x="9" y="64"/>
                    </a:lnTo>
                    <a:lnTo>
                      <a:pt x="10" y="62"/>
                    </a:lnTo>
                    <a:lnTo>
                      <a:pt x="11" y="61"/>
                    </a:lnTo>
                    <a:lnTo>
                      <a:pt x="11" y="60"/>
                    </a:lnTo>
                    <a:lnTo>
                      <a:pt x="11" y="60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8" y="60"/>
                    </a:lnTo>
                    <a:lnTo>
                      <a:pt x="7" y="60"/>
                    </a:lnTo>
                    <a:lnTo>
                      <a:pt x="5" y="60"/>
                    </a:lnTo>
                    <a:lnTo>
                      <a:pt x="5" y="59"/>
                    </a:lnTo>
                    <a:lnTo>
                      <a:pt x="4" y="58"/>
                    </a:lnTo>
                    <a:lnTo>
                      <a:pt x="4" y="57"/>
                    </a:lnTo>
                    <a:lnTo>
                      <a:pt x="4" y="56"/>
                    </a:lnTo>
                    <a:lnTo>
                      <a:pt x="4" y="55"/>
                    </a:lnTo>
                    <a:lnTo>
                      <a:pt x="5" y="54"/>
                    </a:lnTo>
                    <a:lnTo>
                      <a:pt x="7" y="53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11" y="52"/>
                    </a:lnTo>
                    <a:lnTo>
                      <a:pt x="12" y="51"/>
                    </a:lnTo>
                    <a:lnTo>
                      <a:pt x="12" y="49"/>
                    </a:lnTo>
                    <a:lnTo>
                      <a:pt x="13" y="45"/>
                    </a:lnTo>
                    <a:lnTo>
                      <a:pt x="13" y="40"/>
                    </a:lnTo>
                    <a:lnTo>
                      <a:pt x="14" y="35"/>
                    </a:lnTo>
                    <a:lnTo>
                      <a:pt x="14" y="34"/>
                    </a:lnTo>
                    <a:lnTo>
                      <a:pt x="15" y="34"/>
                    </a:lnTo>
                    <a:lnTo>
                      <a:pt x="16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19" y="32"/>
                    </a:lnTo>
                    <a:lnTo>
                      <a:pt x="20" y="33"/>
                    </a:lnTo>
                    <a:lnTo>
                      <a:pt x="20" y="36"/>
                    </a:lnTo>
                    <a:lnTo>
                      <a:pt x="20" y="39"/>
                    </a:lnTo>
                    <a:lnTo>
                      <a:pt x="20" y="41"/>
                    </a:lnTo>
                    <a:lnTo>
                      <a:pt x="20" y="44"/>
                    </a:lnTo>
                    <a:lnTo>
                      <a:pt x="20" y="47"/>
                    </a:lnTo>
                    <a:lnTo>
                      <a:pt x="20" y="49"/>
                    </a:lnTo>
                    <a:lnTo>
                      <a:pt x="21" y="50"/>
                    </a:lnTo>
                    <a:lnTo>
                      <a:pt x="22" y="50"/>
                    </a:lnTo>
                    <a:lnTo>
                      <a:pt x="22" y="50"/>
                    </a:lnTo>
                    <a:lnTo>
                      <a:pt x="23" y="49"/>
                    </a:lnTo>
                    <a:lnTo>
                      <a:pt x="24" y="44"/>
                    </a:lnTo>
                    <a:lnTo>
                      <a:pt x="27" y="34"/>
                    </a:lnTo>
                    <a:lnTo>
                      <a:pt x="28" y="24"/>
                    </a:lnTo>
                    <a:lnTo>
                      <a:pt x="30" y="18"/>
                    </a:lnTo>
                    <a:lnTo>
                      <a:pt x="31" y="15"/>
                    </a:lnTo>
                    <a:lnTo>
                      <a:pt x="31" y="12"/>
                    </a:lnTo>
                    <a:lnTo>
                      <a:pt x="30" y="11"/>
                    </a:lnTo>
                    <a:lnTo>
                      <a:pt x="30" y="10"/>
                    </a:lnTo>
                    <a:lnTo>
                      <a:pt x="29" y="10"/>
                    </a:lnTo>
                    <a:lnTo>
                      <a:pt x="28" y="11"/>
                    </a:lnTo>
                    <a:lnTo>
                      <a:pt x="24" y="16"/>
                    </a:lnTo>
                    <a:lnTo>
                      <a:pt x="18" y="21"/>
                    </a:lnTo>
                    <a:lnTo>
                      <a:pt x="12" y="26"/>
                    </a:lnTo>
                    <a:lnTo>
                      <a:pt x="8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š1îḋè">
                <a:extLst>
                  <a:ext uri="{FF2B5EF4-FFF2-40B4-BE49-F238E27FC236}">
                    <a16:creationId xmlns:a16="http://schemas.microsoft.com/office/drawing/2014/main" id="{4D360D71-6186-794C-98E8-869F06841E5F}"/>
                  </a:ext>
                </a:extLst>
              </p:cNvPr>
              <p:cNvSpPr/>
              <p:nvPr/>
            </p:nvSpPr>
            <p:spPr bwMode="auto">
              <a:xfrm>
                <a:off x="2684463" y="2625726"/>
                <a:ext cx="26988" cy="47625"/>
              </a:xfrm>
              <a:custGeom>
                <a:avLst/>
                <a:gdLst>
                  <a:gd name="T0" fmla="*/ 2 w 17"/>
                  <a:gd name="T1" fmla="*/ 6 h 30"/>
                  <a:gd name="T2" fmla="*/ 1 w 17"/>
                  <a:gd name="T3" fmla="*/ 5 h 30"/>
                  <a:gd name="T4" fmla="*/ 0 w 17"/>
                  <a:gd name="T5" fmla="*/ 3 h 30"/>
                  <a:gd name="T6" fmla="*/ 0 w 17"/>
                  <a:gd name="T7" fmla="*/ 3 h 30"/>
                  <a:gd name="T8" fmla="*/ 0 w 17"/>
                  <a:gd name="T9" fmla="*/ 3 h 30"/>
                  <a:gd name="T10" fmla="*/ 1 w 17"/>
                  <a:gd name="T11" fmla="*/ 2 h 30"/>
                  <a:gd name="T12" fmla="*/ 3 w 17"/>
                  <a:gd name="T13" fmla="*/ 1 h 30"/>
                  <a:gd name="T14" fmla="*/ 6 w 17"/>
                  <a:gd name="T15" fmla="*/ 1 h 30"/>
                  <a:gd name="T16" fmla="*/ 9 w 17"/>
                  <a:gd name="T17" fmla="*/ 0 h 30"/>
                  <a:gd name="T18" fmla="*/ 11 w 17"/>
                  <a:gd name="T19" fmla="*/ 0 h 30"/>
                  <a:gd name="T20" fmla="*/ 12 w 17"/>
                  <a:gd name="T21" fmla="*/ 1 h 30"/>
                  <a:gd name="T22" fmla="*/ 13 w 17"/>
                  <a:gd name="T23" fmla="*/ 2 h 30"/>
                  <a:gd name="T24" fmla="*/ 14 w 17"/>
                  <a:gd name="T25" fmla="*/ 3 h 30"/>
                  <a:gd name="T26" fmla="*/ 15 w 17"/>
                  <a:gd name="T27" fmla="*/ 7 h 30"/>
                  <a:gd name="T28" fmla="*/ 15 w 17"/>
                  <a:gd name="T29" fmla="*/ 14 h 30"/>
                  <a:gd name="T30" fmla="*/ 16 w 17"/>
                  <a:gd name="T31" fmla="*/ 19 h 30"/>
                  <a:gd name="T32" fmla="*/ 17 w 17"/>
                  <a:gd name="T33" fmla="*/ 23 h 30"/>
                  <a:gd name="T34" fmla="*/ 17 w 17"/>
                  <a:gd name="T35" fmla="*/ 25 h 30"/>
                  <a:gd name="T36" fmla="*/ 17 w 17"/>
                  <a:gd name="T37" fmla="*/ 27 h 30"/>
                  <a:gd name="T38" fmla="*/ 16 w 17"/>
                  <a:gd name="T39" fmla="*/ 28 h 30"/>
                  <a:gd name="T40" fmla="*/ 15 w 17"/>
                  <a:gd name="T41" fmla="*/ 29 h 30"/>
                  <a:gd name="T42" fmla="*/ 14 w 17"/>
                  <a:gd name="T43" fmla="*/ 30 h 30"/>
                  <a:gd name="T44" fmla="*/ 11 w 17"/>
                  <a:gd name="T45" fmla="*/ 30 h 30"/>
                  <a:gd name="T46" fmla="*/ 10 w 17"/>
                  <a:gd name="T47" fmla="*/ 30 h 30"/>
                  <a:gd name="T48" fmla="*/ 8 w 17"/>
                  <a:gd name="T49" fmla="*/ 29 h 30"/>
                  <a:gd name="T50" fmla="*/ 7 w 17"/>
                  <a:gd name="T51" fmla="*/ 28 h 30"/>
                  <a:gd name="T52" fmla="*/ 7 w 17"/>
                  <a:gd name="T53" fmla="*/ 27 h 30"/>
                  <a:gd name="T54" fmla="*/ 6 w 17"/>
                  <a:gd name="T55" fmla="*/ 23 h 30"/>
                  <a:gd name="T56" fmla="*/ 6 w 17"/>
                  <a:gd name="T57" fmla="*/ 19 h 30"/>
                  <a:gd name="T58" fmla="*/ 5 w 17"/>
                  <a:gd name="T59" fmla="*/ 15 h 30"/>
                  <a:gd name="T60" fmla="*/ 4 w 17"/>
                  <a:gd name="T61" fmla="*/ 11 h 30"/>
                  <a:gd name="T62" fmla="*/ 3 w 17"/>
                  <a:gd name="T63" fmla="*/ 8 h 30"/>
                  <a:gd name="T64" fmla="*/ 3 w 17"/>
                  <a:gd name="T65" fmla="*/ 7 h 30"/>
                  <a:gd name="T66" fmla="*/ 3 w 17"/>
                  <a:gd name="T67" fmla="*/ 7 h 30"/>
                  <a:gd name="T68" fmla="*/ 2 w 17"/>
                  <a:gd name="T69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" h="30">
                    <a:moveTo>
                      <a:pt x="2" y="6"/>
                    </a:moveTo>
                    <a:lnTo>
                      <a:pt x="1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1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7"/>
                    </a:lnTo>
                    <a:lnTo>
                      <a:pt x="15" y="14"/>
                    </a:lnTo>
                    <a:lnTo>
                      <a:pt x="16" y="19"/>
                    </a:lnTo>
                    <a:lnTo>
                      <a:pt x="17" y="23"/>
                    </a:lnTo>
                    <a:lnTo>
                      <a:pt x="17" y="25"/>
                    </a:lnTo>
                    <a:lnTo>
                      <a:pt x="17" y="27"/>
                    </a:lnTo>
                    <a:lnTo>
                      <a:pt x="16" y="28"/>
                    </a:lnTo>
                    <a:lnTo>
                      <a:pt x="15" y="29"/>
                    </a:lnTo>
                    <a:lnTo>
                      <a:pt x="14" y="30"/>
                    </a:lnTo>
                    <a:lnTo>
                      <a:pt x="11" y="30"/>
                    </a:lnTo>
                    <a:lnTo>
                      <a:pt x="10" y="30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7" y="27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5" y="15"/>
                    </a:lnTo>
                    <a:lnTo>
                      <a:pt x="4" y="11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ïṡḷiḓé">
                <a:extLst>
                  <a:ext uri="{FF2B5EF4-FFF2-40B4-BE49-F238E27FC236}">
                    <a16:creationId xmlns:a16="http://schemas.microsoft.com/office/drawing/2014/main" id="{44F533E1-79E6-784A-A76F-B88732590FD2}"/>
                  </a:ext>
                </a:extLst>
              </p:cNvPr>
              <p:cNvSpPr/>
              <p:nvPr/>
            </p:nvSpPr>
            <p:spPr bwMode="auto">
              <a:xfrm>
                <a:off x="2617788" y="2617788"/>
                <a:ext cx="65088" cy="158750"/>
              </a:xfrm>
              <a:custGeom>
                <a:avLst/>
                <a:gdLst>
                  <a:gd name="T0" fmla="*/ 14 w 41"/>
                  <a:gd name="T1" fmla="*/ 26 h 100"/>
                  <a:gd name="T2" fmla="*/ 10 w 41"/>
                  <a:gd name="T3" fmla="*/ 30 h 100"/>
                  <a:gd name="T4" fmla="*/ 5 w 41"/>
                  <a:gd name="T5" fmla="*/ 28 h 100"/>
                  <a:gd name="T6" fmla="*/ 1 w 41"/>
                  <a:gd name="T7" fmla="*/ 26 h 100"/>
                  <a:gd name="T8" fmla="*/ 0 w 41"/>
                  <a:gd name="T9" fmla="*/ 24 h 100"/>
                  <a:gd name="T10" fmla="*/ 2 w 41"/>
                  <a:gd name="T11" fmla="*/ 19 h 100"/>
                  <a:gd name="T12" fmla="*/ 10 w 41"/>
                  <a:gd name="T13" fmla="*/ 12 h 100"/>
                  <a:gd name="T14" fmla="*/ 21 w 41"/>
                  <a:gd name="T15" fmla="*/ 4 h 100"/>
                  <a:gd name="T16" fmla="*/ 29 w 41"/>
                  <a:gd name="T17" fmla="*/ 0 h 100"/>
                  <a:gd name="T18" fmla="*/ 30 w 41"/>
                  <a:gd name="T19" fmla="*/ 0 h 100"/>
                  <a:gd name="T20" fmla="*/ 33 w 41"/>
                  <a:gd name="T21" fmla="*/ 4 h 100"/>
                  <a:gd name="T22" fmla="*/ 35 w 41"/>
                  <a:gd name="T23" fmla="*/ 8 h 100"/>
                  <a:gd name="T24" fmla="*/ 33 w 41"/>
                  <a:gd name="T25" fmla="*/ 16 h 100"/>
                  <a:gd name="T26" fmla="*/ 32 w 41"/>
                  <a:gd name="T27" fmla="*/ 30 h 100"/>
                  <a:gd name="T28" fmla="*/ 31 w 41"/>
                  <a:gd name="T29" fmla="*/ 44 h 100"/>
                  <a:gd name="T30" fmla="*/ 33 w 41"/>
                  <a:gd name="T31" fmla="*/ 46 h 100"/>
                  <a:gd name="T32" fmla="*/ 35 w 41"/>
                  <a:gd name="T33" fmla="*/ 48 h 100"/>
                  <a:gd name="T34" fmla="*/ 31 w 41"/>
                  <a:gd name="T35" fmla="*/ 54 h 100"/>
                  <a:gd name="T36" fmla="*/ 32 w 41"/>
                  <a:gd name="T37" fmla="*/ 57 h 100"/>
                  <a:gd name="T38" fmla="*/ 35 w 41"/>
                  <a:gd name="T39" fmla="*/ 58 h 100"/>
                  <a:gd name="T40" fmla="*/ 37 w 41"/>
                  <a:gd name="T41" fmla="*/ 54 h 100"/>
                  <a:gd name="T42" fmla="*/ 41 w 41"/>
                  <a:gd name="T43" fmla="*/ 48 h 100"/>
                  <a:gd name="T44" fmla="*/ 35 w 41"/>
                  <a:gd name="T45" fmla="*/ 72 h 100"/>
                  <a:gd name="T46" fmla="*/ 30 w 41"/>
                  <a:gd name="T47" fmla="*/ 88 h 100"/>
                  <a:gd name="T48" fmla="*/ 25 w 41"/>
                  <a:gd name="T49" fmla="*/ 96 h 100"/>
                  <a:gd name="T50" fmla="*/ 21 w 41"/>
                  <a:gd name="T51" fmla="*/ 100 h 100"/>
                  <a:gd name="T52" fmla="*/ 17 w 41"/>
                  <a:gd name="T53" fmla="*/ 100 h 100"/>
                  <a:gd name="T54" fmla="*/ 15 w 41"/>
                  <a:gd name="T55" fmla="*/ 97 h 100"/>
                  <a:gd name="T56" fmla="*/ 16 w 41"/>
                  <a:gd name="T57" fmla="*/ 89 h 100"/>
                  <a:gd name="T58" fmla="*/ 18 w 41"/>
                  <a:gd name="T59" fmla="*/ 82 h 100"/>
                  <a:gd name="T60" fmla="*/ 21 w 41"/>
                  <a:gd name="T61" fmla="*/ 74 h 100"/>
                  <a:gd name="T62" fmla="*/ 20 w 41"/>
                  <a:gd name="T63" fmla="*/ 68 h 100"/>
                  <a:gd name="T64" fmla="*/ 18 w 41"/>
                  <a:gd name="T65" fmla="*/ 65 h 100"/>
                  <a:gd name="T66" fmla="*/ 9 w 41"/>
                  <a:gd name="T67" fmla="*/ 69 h 100"/>
                  <a:gd name="T68" fmla="*/ 5 w 41"/>
                  <a:gd name="T69" fmla="*/ 70 h 100"/>
                  <a:gd name="T70" fmla="*/ 5 w 41"/>
                  <a:gd name="T71" fmla="*/ 68 h 100"/>
                  <a:gd name="T72" fmla="*/ 5 w 41"/>
                  <a:gd name="T73" fmla="*/ 61 h 100"/>
                  <a:gd name="T74" fmla="*/ 7 w 41"/>
                  <a:gd name="T75" fmla="*/ 61 h 100"/>
                  <a:gd name="T76" fmla="*/ 9 w 41"/>
                  <a:gd name="T77" fmla="*/ 59 h 100"/>
                  <a:gd name="T78" fmla="*/ 17 w 41"/>
                  <a:gd name="T79" fmla="*/ 54 h 100"/>
                  <a:gd name="T80" fmla="*/ 20 w 41"/>
                  <a:gd name="T81" fmla="*/ 50 h 100"/>
                  <a:gd name="T82" fmla="*/ 20 w 41"/>
                  <a:gd name="T83" fmla="*/ 40 h 100"/>
                  <a:gd name="T84" fmla="*/ 19 w 41"/>
                  <a:gd name="T85" fmla="*/ 25 h 100"/>
                  <a:gd name="T86" fmla="*/ 17 w 41"/>
                  <a:gd name="T87" fmla="*/ 2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100">
                    <a:moveTo>
                      <a:pt x="17" y="24"/>
                    </a:moveTo>
                    <a:lnTo>
                      <a:pt x="16" y="24"/>
                    </a:lnTo>
                    <a:lnTo>
                      <a:pt x="14" y="26"/>
                    </a:lnTo>
                    <a:lnTo>
                      <a:pt x="13" y="28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9" y="30"/>
                    </a:lnTo>
                    <a:lnTo>
                      <a:pt x="7" y="29"/>
                    </a:lnTo>
                    <a:lnTo>
                      <a:pt x="5" y="28"/>
                    </a:lnTo>
                    <a:lnTo>
                      <a:pt x="3" y="28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1" y="20"/>
                    </a:lnTo>
                    <a:lnTo>
                      <a:pt x="2" y="19"/>
                    </a:lnTo>
                    <a:lnTo>
                      <a:pt x="5" y="16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6" y="8"/>
                    </a:lnTo>
                    <a:lnTo>
                      <a:pt x="18" y="6"/>
                    </a:lnTo>
                    <a:lnTo>
                      <a:pt x="21" y="4"/>
                    </a:lnTo>
                    <a:lnTo>
                      <a:pt x="25" y="1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1" y="2"/>
                    </a:lnTo>
                    <a:lnTo>
                      <a:pt x="33" y="4"/>
                    </a:lnTo>
                    <a:lnTo>
                      <a:pt x="34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5" y="12"/>
                    </a:lnTo>
                    <a:lnTo>
                      <a:pt x="33" y="16"/>
                    </a:lnTo>
                    <a:lnTo>
                      <a:pt x="33" y="21"/>
                    </a:lnTo>
                    <a:lnTo>
                      <a:pt x="32" y="24"/>
                    </a:lnTo>
                    <a:lnTo>
                      <a:pt x="32" y="30"/>
                    </a:lnTo>
                    <a:lnTo>
                      <a:pt x="31" y="36"/>
                    </a:lnTo>
                    <a:lnTo>
                      <a:pt x="31" y="43"/>
                    </a:lnTo>
                    <a:lnTo>
                      <a:pt x="31" y="44"/>
                    </a:lnTo>
                    <a:lnTo>
                      <a:pt x="31" y="45"/>
                    </a:lnTo>
                    <a:lnTo>
                      <a:pt x="33" y="46"/>
                    </a:lnTo>
                    <a:lnTo>
                      <a:pt x="33" y="46"/>
                    </a:lnTo>
                    <a:lnTo>
                      <a:pt x="34" y="47"/>
                    </a:lnTo>
                    <a:lnTo>
                      <a:pt x="35" y="48"/>
                    </a:lnTo>
                    <a:lnTo>
                      <a:pt x="35" y="48"/>
                    </a:lnTo>
                    <a:lnTo>
                      <a:pt x="33" y="51"/>
                    </a:lnTo>
                    <a:lnTo>
                      <a:pt x="32" y="53"/>
                    </a:lnTo>
                    <a:lnTo>
                      <a:pt x="31" y="54"/>
                    </a:lnTo>
                    <a:lnTo>
                      <a:pt x="31" y="56"/>
                    </a:lnTo>
                    <a:lnTo>
                      <a:pt x="31" y="56"/>
                    </a:lnTo>
                    <a:lnTo>
                      <a:pt x="32" y="57"/>
                    </a:lnTo>
                    <a:lnTo>
                      <a:pt x="33" y="57"/>
                    </a:lnTo>
                    <a:lnTo>
                      <a:pt x="34" y="58"/>
                    </a:lnTo>
                    <a:lnTo>
                      <a:pt x="35" y="58"/>
                    </a:lnTo>
                    <a:lnTo>
                      <a:pt x="36" y="57"/>
                    </a:lnTo>
                    <a:lnTo>
                      <a:pt x="37" y="56"/>
                    </a:lnTo>
                    <a:lnTo>
                      <a:pt x="37" y="54"/>
                    </a:lnTo>
                    <a:lnTo>
                      <a:pt x="39" y="49"/>
                    </a:lnTo>
                    <a:lnTo>
                      <a:pt x="41" y="47"/>
                    </a:lnTo>
                    <a:lnTo>
                      <a:pt x="41" y="48"/>
                    </a:lnTo>
                    <a:lnTo>
                      <a:pt x="40" y="54"/>
                    </a:lnTo>
                    <a:lnTo>
                      <a:pt x="38" y="61"/>
                    </a:lnTo>
                    <a:lnTo>
                      <a:pt x="35" y="72"/>
                    </a:lnTo>
                    <a:lnTo>
                      <a:pt x="33" y="79"/>
                    </a:lnTo>
                    <a:lnTo>
                      <a:pt x="32" y="84"/>
                    </a:lnTo>
                    <a:lnTo>
                      <a:pt x="30" y="88"/>
                    </a:lnTo>
                    <a:lnTo>
                      <a:pt x="29" y="92"/>
                    </a:lnTo>
                    <a:lnTo>
                      <a:pt x="27" y="94"/>
                    </a:lnTo>
                    <a:lnTo>
                      <a:pt x="25" y="96"/>
                    </a:lnTo>
                    <a:lnTo>
                      <a:pt x="24" y="98"/>
                    </a:lnTo>
                    <a:lnTo>
                      <a:pt x="22" y="99"/>
                    </a:lnTo>
                    <a:lnTo>
                      <a:pt x="21" y="100"/>
                    </a:lnTo>
                    <a:lnTo>
                      <a:pt x="20" y="100"/>
                    </a:lnTo>
                    <a:lnTo>
                      <a:pt x="18" y="100"/>
                    </a:lnTo>
                    <a:lnTo>
                      <a:pt x="17" y="100"/>
                    </a:lnTo>
                    <a:lnTo>
                      <a:pt x="16" y="100"/>
                    </a:lnTo>
                    <a:lnTo>
                      <a:pt x="15" y="98"/>
                    </a:lnTo>
                    <a:lnTo>
                      <a:pt x="15" y="97"/>
                    </a:lnTo>
                    <a:lnTo>
                      <a:pt x="15" y="96"/>
                    </a:lnTo>
                    <a:lnTo>
                      <a:pt x="16" y="92"/>
                    </a:lnTo>
                    <a:lnTo>
                      <a:pt x="16" y="89"/>
                    </a:lnTo>
                    <a:lnTo>
                      <a:pt x="17" y="87"/>
                    </a:lnTo>
                    <a:lnTo>
                      <a:pt x="17" y="84"/>
                    </a:lnTo>
                    <a:lnTo>
                      <a:pt x="18" y="82"/>
                    </a:lnTo>
                    <a:lnTo>
                      <a:pt x="19" y="79"/>
                    </a:lnTo>
                    <a:lnTo>
                      <a:pt x="20" y="76"/>
                    </a:lnTo>
                    <a:lnTo>
                      <a:pt x="21" y="74"/>
                    </a:lnTo>
                    <a:lnTo>
                      <a:pt x="21" y="72"/>
                    </a:lnTo>
                    <a:lnTo>
                      <a:pt x="21" y="69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6" y="66"/>
                    </a:lnTo>
                    <a:lnTo>
                      <a:pt x="13" y="68"/>
                    </a:lnTo>
                    <a:lnTo>
                      <a:pt x="9" y="69"/>
                    </a:lnTo>
                    <a:lnTo>
                      <a:pt x="6" y="70"/>
                    </a:lnTo>
                    <a:lnTo>
                      <a:pt x="5" y="70"/>
                    </a:lnTo>
                    <a:lnTo>
                      <a:pt x="5" y="70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5" y="68"/>
                    </a:lnTo>
                    <a:lnTo>
                      <a:pt x="5" y="66"/>
                    </a:lnTo>
                    <a:lnTo>
                      <a:pt x="5" y="63"/>
                    </a:lnTo>
                    <a:lnTo>
                      <a:pt x="5" y="61"/>
                    </a:lnTo>
                    <a:lnTo>
                      <a:pt x="6" y="61"/>
                    </a:lnTo>
                    <a:lnTo>
                      <a:pt x="6" y="61"/>
                    </a:lnTo>
                    <a:lnTo>
                      <a:pt x="7" y="61"/>
                    </a:lnTo>
                    <a:lnTo>
                      <a:pt x="7" y="61"/>
                    </a:lnTo>
                    <a:lnTo>
                      <a:pt x="8" y="60"/>
                    </a:lnTo>
                    <a:lnTo>
                      <a:pt x="9" y="59"/>
                    </a:lnTo>
                    <a:lnTo>
                      <a:pt x="14" y="55"/>
                    </a:lnTo>
                    <a:lnTo>
                      <a:pt x="16" y="54"/>
                    </a:lnTo>
                    <a:lnTo>
                      <a:pt x="17" y="54"/>
                    </a:lnTo>
                    <a:lnTo>
                      <a:pt x="18" y="52"/>
                    </a:lnTo>
                    <a:lnTo>
                      <a:pt x="20" y="52"/>
                    </a:lnTo>
                    <a:lnTo>
                      <a:pt x="20" y="50"/>
                    </a:lnTo>
                    <a:lnTo>
                      <a:pt x="21" y="48"/>
                    </a:lnTo>
                    <a:lnTo>
                      <a:pt x="21" y="46"/>
                    </a:lnTo>
                    <a:lnTo>
                      <a:pt x="20" y="40"/>
                    </a:lnTo>
                    <a:lnTo>
                      <a:pt x="20" y="34"/>
                    </a:lnTo>
                    <a:lnTo>
                      <a:pt x="20" y="28"/>
                    </a:lnTo>
                    <a:lnTo>
                      <a:pt x="19" y="25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7" y="24"/>
                    </a:lnTo>
                    <a:lnTo>
                      <a:pt x="1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ṩḻîḑé">
                <a:extLst>
                  <a:ext uri="{FF2B5EF4-FFF2-40B4-BE49-F238E27FC236}">
                    <a16:creationId xmlns:a16="http://schemas.microsoft.com/office/drawing/2014/main" id="{D5D7A9F9-A69E-714B-BA2F-7413C505D488}"/>
                  </a:ext>
                </a:extLst>
              </p:cNvPr>
              <p:cNvSpPr/>
              <p:nvPr/>
            </p:nvSpPr>
            <p:spPr bwMode="auto">
              <a:xfrm>
                <a:off x="2997201" y="2633663"/>
                <a:ext cx="184150" cy="139700"/>
              </a:xfrm>
              <a:custGeom>
                <a:avLst/>
                <a:gdLst>
                  <a:gd name="T0" fmla="*/ 51 w 116"/>
                  <a:gd name="T1" fmla="*/ 2 h 88"/>
                  <a:gd name="T2" fmla="*/ 53 w 116"/>
                  <a:gd name="T3" fmla="*/ 0 h 88"/>
                  <a:gd name="T4" fmla="*/ 56 w 116"/>
                  <a:gd name="T5" fmla="*/ 1 h 88"/>
                  <a:gd name="T6" fmla="*/ 62 w 116"/>
                  <a:gd name="T7" fmla="*/ 3 h 88"/>
                  <a:gd name="T8" fmla="*/ 69 w 116"/>
                  <a:gd name="T9" fmla="*/ 6 h 88"/>
                  <a:gd name="T10" fmla="*/ 88 w 116"/>
                  <a:gd name="T11" fmla="*/ 10 h 88"/>
                  <a:gd name="T12" fmla="*/ 98 w 116"/>
                  <a:gd name="T13" fmla="*/ 10 h 88"/>
                  <a:gd name="T14" fmla="*/ 107 w 116"/>
                  <a:gd name="T15" fmla="*/ 11 h 88"/>
                  <a:gd name="T16" fmla="*/ 116 w 116"/>
                  <a:gd name="T17" fmla="*/ 18 h 88"/>
                  <a:gd name="T18" fmla="*/ 115 w 116"/>
                  <a:gd name="T19" fmla="*/ 22 h 88"/>
                  <a:gd name="T20" fmla="*/ 113 w 116"/>
                  <a:gd name="T21" fmla="*/ 26 h 88"/>
                  <a:gd name="T22" fmla="*/ 95 w 116"/>
                  <a:gd name="T23" fmla="*/ 39 h 88"/>
                  <a:gd name="T24" fmla="*/ 79 w 116"/>
                  <a:gd name="T25" fmla="*/ 54 h 88"/>
                  <a:gd name="T26" fmla="*/ 75 w 116"/>
                  <a:gd name="T27" fmla="*/ 60 h 88"/>
                  <a:gd name="T28" fmla="*/ 77 w 116"/>
                  <a:gd name="T29" fmla="*/ 61 h 88"/>
                  <a:gd name="T30" fmla="*/ 87 w 116"/>
                  <a:gd name="T31" fmla="*/ 58 h 88"/>
                  <a:gd name="T32" fmla="*/ 93 w 116"/>
                  <a:gd name="T33" fmla="*/ 59 h 88"/>
                  <a:gd name="T34" fmla="*/ 96 w 116"/>
                  <a:gd name="T35" fmla="*/ 63 h 88"/>
                  <a:gd name="T36" fmla="*/ 95 w 116"/>
                  <a:gd name="T37" fmla="*/ 68 h 88"/>
                  <a:gd name="T38" fmla="*/ 92 w 116"/>
                  <a:gd name="T39" fmla="*/ 70 h 88"/>
                  <a:gd name="T40" fmla="*/ 88 w 116"/>
                  <a:gd name="T41" fmla="*/ 71 h 88"/>
                  <a:gd name="T42" fmla="*/ 80 w 116"/>
                  <a:gd name="T43" fmla="*/ 70 h 88"/>
                  <a:gd name="T44" fmla="*/ 68 w 116"/>
                  <a:gd name="T45" fmla="*/ 71 h 88"/>
                  <a:gd name="T46" fmla="*/ 43 w 116"/>
                  <a:gd name="T47" fmla="*/ 78 h 88"/>
                  <a:gd name="T48" fmla="*/ 27 w 116"/>
                  <a:gd name="T49" fmla="*/ 84 h 88"/>
                  <a:gd name="T50" fmla="*/ 21 w 116"/>
                  <a:gd name="T51" fmla="*/ 87 h 88"/>
                  <a:gd name="T52" fmla="*/ 19 w 116"/>
                  <a:gd name="T53" fmla="*/ 88 h 88"/>
                  <a:gd name="T54" fmla="*/ 11 w 116"/>
                  <a:gd name="T55" fmla="*/ 84 h 88"/>
                  <a:gd name="T56" fmla="*/ 3 w 116"/>
                  <a:gd name="T57" fmla="*/ 79 h 88"/>
                  <a:gd name="T58" fmla="*/ 1 w 116"/>
                  <a:gd name="T59" fmla="*/ 74 h 88"/>
                  <a:gd name="T60" fmla="*/ 0 w 116"/>
                  <a:gd name="T61" fmla="*/ 68 h 88"/>
                  <a:gd name="T62" fmla="*/ 2 w 116"/>
                  <a:gd name="T63" fmla="*/ 66 h 88"/>
                  <a:gd name="T64" fmla="*/ 9 w 116"/>
                  <a:gd name="T65" fmla="*/ 66 h 88"/>
                  <a:gd name="T66" fmla="*/ 18 w 116"/>
                  <a:gd name="T67" fmla="*/ 67 h 88"/>
                  <a:gd name="T68" fmla="*/ 27 w 116"/>
                  <a:gd name="T69" fmla="*/ 65 h 88"/>
                  <a:gd name="T70" fmla="*/ 45 w 116"/>
                  <a:gd name="T71" fmla="*/ 61 h 88"/>
                  <a:gd name="T72" fmla="*/ 63 w 116"/>
                  <a:gd name="T73" fmla="*/ 48 h 88"/>
                  <a:gd name="T74" fmla="*/ 83 w 116"/>
                  <a:gd name="T75" fmla="*/ 30 h 88"/>
                  <a:gd name="T76" fmla="*/ 97 w 116"/>
                  <a:gd name="T77" fmla="*/ 20 h 88"/>
                  <a:gd name="T78" fmla="*/ 98 w 116"/>
                  <a:gd name="T79" fmla="*/ 18 h 88"/>
                  <a:gd name="T80" fmla="*/ 92 w 116"/>
                  <a:gd name="T81" fmla="*/ 17 h 88"/>
                  <a:gd name="T82" fmla="*/ 77 w 116"/>
                  <a:gd name="T83" fmla="*/ 21 h 88"/>
                  <a:gd name="T84" fmla="*/ 68 w 116"/>
                  <a:gd name="T85" fmla="*/ 25 h 88"/>
                  <a:gd name="T86" fmla="*/ 63 w 116"/>
                  <a:gd name="T87" fmla="*/ 25 h 88"/>
                  <a:gd name="T88" fmla="*/ 58 w 116"/>
                  <a:gd name="T89" fmla="*/ 22 h 88"/>
                  <a:gd name="T90" fmla="*/ 54 w 116"/>
                  <a:gd name="T91" fmla="*/ 16 h 88"/>
                  <a:gd name="T92" fmla="*/ 51 w 116"/>
                  <a:gd name="T93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" h="88">
                    <a:moveTo>
                      <a:pt x="51" y="5"/>
                    </a:moveTo>
                    <a:lnTo>
                      <a:pt x="51" y="3"/>
                    </a:lnTo>
                    <a:lnTo>
                      <a:pt x="51" y="2"/>
                    </a:lnTo>
                    <a:lnTo>
                      <a:pt x="51" y="2"/>
                    </a:lnTo>
                    <a:lnTo>
                      <a:pt x="51" y="1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1"/>
                    </a:lnTo>
                    <a:lnTo>
                      <a:pt x="58" y="1"/>
                    </a:lnTo>
                    <a:lnTo>
                      <a:pt x="59" y="2"/>
                    </a:lnTo>
                    <a:lnTo>
                      <a:pt x="62" y="3"/>
                    </a:lnTo>
                    <a:lnTo>
                      <a:pt x="64" y="5"/>
                    </a:lnTo>
                    <a:lnTo>
                      <a:pt x="67" y="6"/>
                    </a:lnTo>
                    <a:lnTo>
                      <a:pt x="69" y="6"/>
                    </a:lnTo>
                    <a:lnTo>
                      <a:pt x="75" y="8"/>
                    </a:lnTo>
                    <a:lnTo>
                      <a:pt x="83" y="10"/>
                    </a:lnTo>
                    <a:lnTo>
                      <a:pt x="88" y="10"/>
                    </a:lnTo>
                    <a:lnTo>
                      <a:pt x="92" y="10"/>
                    </a:lnTo>
                    <a:lnTo>
                      <a:pt x="95" y="10"/>
                    </a:lnTo>
                    <a:lnTo>
                      <a:pt x="98" y="10"/>
                    </a:lnTo>
                    <a:lnTo>
                      <a:pt x="101" y="10"/>
                    </a:lnTo>
                    <a:lnTo>
                      <a:pt x="103" y="10"/>
                    </a:lnTo>
                    <a:lnTo>
                      <a:pt x="107" y="11"/>
                    </a:lnTo>
                    <a:lnTo>
                      <a:pt x="111" y="14"/>
                    </a:lnTo>
                    <a:lnTo>
                      <a:pt x="115" y="17"/>
                    </a:lnTo>
                    <a:lnTo>
                      <a:pt x="116" y="18"/>
                    </a:lnTo>
                    <a:lnTo>
                      <a:pt x="115" y="19"/>
                    </a:lnTo>
                    <a:lnTo>
                      <a:pt x="115" y="22"/>
                    </a:lnTo>
                    <a:lnTo>
                      <a:pt x="115" y="22"/>
                    </a:lnTo>
                    <a:lnTo>
                      <a:pt x="115" y="24"/>
                    </a:lnTo>
                    <a:lnTo>
                      <a:pt x="114" y="26"/>
                    </a:lnTo>
                    <a:lnTo>
                      <a:pt x="113" y="26"/>
                    </a:lnTo>
                    <a:lnTo>
                      <a:pt x="109" y="29"/>
                    </a:lnTo>
                    <a:lnTo>
                      <a:pt x="103" y="34"/>
                    </a:lnTo>
                    <a:lnTo>
                      <a:pt x="95" y="39"/>
                    </a:lnTo>
                    <a:lnTo>
                      <a:pt x="87" y="46"/>
                    </a:lnTo>
                    <a:lnTo>
                      <a:pt x="83" y="50"/>
                    </a:lnTo>
                    <a:lnTo>
                      <a:pt x="79" y="54"/>
                    </a:lnTo>
                    <a:lnTo>
                      <a:pt x="77" y="57"/>
                    </a:lnTo>
                    <a:lnTo>
                      <a:pt x="75" y="58"/>
                    </a:lnTo>
                    <a:lnTo>
                      <a:pt x="75" y="60"/>
                    </a:lnTo>
                    <a:lnTo>
                      <a:pt x="75" y="61"/>
                    </a:lnTo>
                    <a:lnTo>
                      <a:pt x="75" y="61"/>
                    </a:lnTo>
                    <a:lnTo>
                      <a:pt x="77" y="61"/>
                    </a:lnTo>
                    <a:lnTo>
                      <a:pt x="80" y="61"/>
                    </a:lnTo>
                    <a:lnTo>
                      <a:pt x="85" y="59"/>
                    </a:lnTo>
                    <a:lnTo>
                      <a:pt x="87" y="58"/>
                    </a:lnTo>
                    <a:lnTo>
                      <a:pt x="88" y="57"/>
                    </a:lnTo>
                    <a:lnTo>
                      <a:pt x="91" y="58"/>
                    </a:lnTo>
                    <a:lnTo>
                      <a:pt x="93" y="59"/>
                    </a:lnTo>
                    <a:lnTo>
                      <a:pt x="95" y="61"/>
                    </a:lnTo>
                    <a:lnTo>
                      <a:pt x="96" y="62"/>
                    </a:lnTo>
                    <a:lnTo>
                      <a:pt x="96" y="63"/>
                    </a:lnTo>
                    <a:lnTo>
                      <a:pt x="96" y="65"/>
                    </a:lnTo>
                    <a:lnTo>
                      <a:pt x="96" y="66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3" y="70"/>
                    </a:lnTo>
                    <a:lnTo>
                      <a:pt x="92" y="70"/>
                    </a:lnTo>
                    <a:lnTo>
                      <a:pt x="91" y="70"/>
                    </a:lnTo>
                    <a:lnTo>
                      <a:pt x="90" y="71"/>
                    </a:lnTo>
                    <a:lnTo>
                      <a:pt x="88" y="71"/>
                    </a:lnTo>
                    <a:lnTo>
                      <a:pt x="87" y="71"/>
                    </a:lnTo>
                    <a:lnTo>
                      <a:pt x="85" y="71"/>
                    </a:lnTo>
                    <a:lnTo>
                      <a:pt x="80" y="70"/>
                    </a:lnTo>
                    <a:lnTo>
                      <a:pt x="76" y="70"/>
                    </a:lnTo>
                    <a:lnTo>
                      <a:pt x="72" y="71"/>
                    </a:lnTo>
                    <a:lnTo>
                      <a:pt x="68" y="71"/>
                    </a:lnTo>
                    <a:lnTo>
                      <a:pt x="60" y="73"/>
                    </a:lnTo>
                    <a:lnTo>
                      <a:pt x="52" y="75"/>
                    </a:lnTo>
                    <a:lnTo>
                      <a:pt x="43" y="78"/>
                    </a:lnTo>
                    <a:lnTo>
                      <a:pt x="35" y="81"/>
                    </a:lnTo>
                    <a:lnTo>
                      <a:pt x="31" y="82"/>
                    </a:lnTo>
                    <a:lnTo>
                      <a:pt x="27" y="84"/>
                    </a:lnTo>
                    <a:lnTo>
                      <a:pt x="24" y="85"/>
                    </a:lnTo>
                    <a:lnTo>
                      <a:pt x="22" y="86"/>
                    </a:lnTo>
                    <a:lnTo>
                      <a:pt x="21" y="87"/>
                    </a:lnTo>
                    <a:lnTo>
                      <a:pt x="20" y="87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6" y="87"/>
                    </a:lnTo>
                    <a:lnTo>
                      <a:pt x="15" y="86"/>
                    </a:lnTo>
                    <a:lnTo>
                      <a:pt x="11" y="84"/>
                    </a:lnTo>
                    <a:lnTo>
                      <a:pt x="7" y="82"/>
                    </a:lnTo>
                    <a:lnTo>
                      <a:pt x="5" y="81"/>
                    </a:lnTo>
                    <a:lnTo>
                      <a:pt x="3" y="79"/>
                    </a:lnTo>
                    <a:lnTo>
                      <a:pt x="2" y="78"/>
                    </a:lnTo>
                    <a:lnTo>
                      <a:pt x="1" y="75"/>
                    </a:lnTo>
                    <a:lnTo>
                      <a:pt x="1" y="74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1" y="67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7" y="65"/>
                    </a:lnTo>
                    <a:lnTo>
                      <a:pt x="9" y="66"/>
                    </a:lnTo>
                    <a:lnTo>
                      <a:pt x="11" y="66"/>
                    </a:lnTo>
                    <a:lnTo>
                      <a:pt x="15" y="66"/>
                    </a:lnTo>
                    <a:lnTo>
                      <a:pt x="18" y="67"/>
                    </a:lnTo>
                    <a:lnTo>
                      <a:pt x="19" y="67"/>
                    </a:lnTo>
                    <a:lnTo>
                      <a:pt x="22" y="66"/>
                    </a:lnTo>
                    <a:lnTo>
                      <a:pt x="27" y="65"/>
                    </a:lnTo>
                    <a:lnTo>
                      <a:pt x="34" y="63"/>
                    </a:lnTo>
                    <a:lnTo>
                      <a:pt x="40" y="62"/>
                    </a:lnTo>
                    <a:lnTo>
                      <a:pt x="45" y="61"/>
                    </a:lnTo>
                    <a:lnTo>
                      <a:pt x="48" y="60"/>
                    </a:lnTo>
                    <a:lnTo>
                      <a:pt x="54" y="56"/>
                    </a:lnTo>
                    <a:lnTo>
                      <a:pt x="63" y="48"/>
                    </a:lnTo>
                    <a:lnTo>
                      <a:pt x="72" y="40"/>
                    </a:lnTo>
                    <a:lnTo>
                      <a:pt x="78" y="34"/>
                    </a:lnTo>
                    <a:lnTo>
                      <a:pt x="83" y="30"/>
                    </a:lnTo>
                    <a:lnTo>
                      <a:pt x="91" y="25"/>
                    </a:lnTo>
                    <a:lnTo>
                      <a:pt x="95" y="22"/>
                    </a:lnTo>
                    <a:lnTo>
                      <a:pt x="97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7"/>
                    </a:lnTo>
                    <a:lnTo>
                      <a:pt x="95" y="17"/>
                    </a:lnTo>
                    <a:lnTo>
                      <a:pt x="92" y="17"/>
                    </a:lnTo>
                    <a:lnTo>
                      <a:pt x="89" y="18"/>
                    </a:lnTo>
                    <a:lnTo>
                      <a:pt x="85" y="18"/>
                    </a:lnTo>
                    <a:lnTo>
                      <a:pt x="77" y="21"/>
                    </a:lnTo>
                    <a:lnTo>
                      <a:pt x="71" y="22"/>
                    </a:lnTo>
                    <a:lnTo>
                      <a:pt x="70" y="23"/>
                    </a:lnTo>
                    <a:lnTo>
                      <a:pt x="68" y="25"/>
                    </a:lnTo>
                    <a:lnTo>
                      <a:pt x="67" y="25"/>
                    </a:lnTo>
                    <a:lnTo>
                      <a:pt x="65" y="25"/>
                    </a:lnTo>
                    <a:lnTo>
                      <a:pt x="63" y="25"/>
                    </a:lnTo>
                    <a:lnTo>
                      <a:pt x="61" y="24"/>
                    </a:lnTo>
                    <a:lnTo>
                      <a:pt x="59" y="23"/>
                    </a:lnTo>
                    <a:lnTo>
                      <a:pt x="58" y="22"/>
                    </a:lnTo>
                    <a:lnTo>
                      <a:pt x="56" y="21"/>
                    </a:lnTo>
                    <a:lnTo>
                      <a:pt x="55" y="18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51" y="10"/>
                    </a:lnTo>
                    <a:lnTo>
                      <a:pt x="51" y="8"/>
                    </a:lnTo>
                    <a:lnTo>
                      <a:pt x="51" y="6"/>
                    </a:lnTo>
                    <a:lnTo>
                      <a:pt x="5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šḻïḍê">
                <a:extLst>
                  <a:ext uri="{FF2B5EF4-FFF2-40B4-BE49-F238E27FC236}">
                    <a16:creationId xmlns:a16="http://schemas.microsoft.com/office/drawing/2014/main" id="{B9A17DE6-BE3C-7243-B9E4-5166F27F9545}"/>
                  </a:ext>
                </a:extLst>
              </p:cNvPr>
              <p:cNvSpPr/>
              <p:nvPr/>
            </p:nvSpPr>
            <p:spPr bwMode="auto">
              <a:xfrm>
                <a:off x="3379788" y="2897188"/>
                <a:ext cx="41275" cy="84138"/>
              </a:xfrm>
              <a:custGeom>
                <a:avLst/>
                <a:gdLst>
                  <a:gd name="T0" fmla="*/ 16 w 26"/>
                  <a:gd name="T1" fmla="*/ 0 h 53"/>
                  <a:gd name="T2" fmla="*/ 15 w 26"/>
                  <a:gd name="T3" fmla="*/ 3 h 53"/>
                  <a:gd name="T4" fmla="*/ 14 w 26"/>
                  <a:gd name="T5" fmla="*/ 9 h 53"/>
                  <a:gd name="T6" fmla="*/ 14 w 26"/>
                  <a:gd name="T7" fmla="*/ 15 h 53"/>
                  <a:gd name="T8" fmla="*/ 14 w 26"/>
                  <a:gd name="T9" fmla="*/ 20 h 53"/>
                  <a:gd name="T10" fmla="*/ 16 w 26"/>
                  <a:gd name="T11" fmla="*/ 28 h 53"/>
                  <a:gd name="T12" fmla="*/ 17 w 26"/>
                  <a:gd name="T13" fmla="*/ 32 h 53"/>
                  <a:gd name="T14" fmla="*/ 18 w 26"/>
                  <a:gd name="T15" fmla="*/ 37 h 53"/>
                  <a:gd name="T16" fmla="*/ 20 w 26"/>
                  <a:gd name="T17" fmla="*/ 41 h 53"/>
                  <a:gd name="T18" fmla="*/ 22 w 26"/>
                  <a:gd name="T19" fmla="*/ 45 h 53"/>
                  <a:gd name="T20" fmla="*/ 24 w 26"/>
                  <a:gd name="T21" fmla="*/ 48 h 53"/>
                  <a:gd name="T22" fmla="*/ 25 w 26"/>
                  <a:gd name="T23" fmla="*/ 50 h 53"/>
                  <a:gd name="T24" fmla="*/ 26 w 26"/>
                  <a:gd name="T25" fmla="*/ 52 h 53"/>
                  <a:gd name="T26" fmla="*/ 25 w 26"/>
                  <a:gd name="T27" fmla="*/ 52 h 53"/>
                  <a:gd name="T28" fmla="*/ 25 w 26"/>
                  <a:gd name="T29" fmla="*/ 53 h 53"/>
                  <a:gd name="T30" fmla="*/ 23 w 26"/>
                  <a:gd name="T31" fmla="*/ 53 h 53"/>
                  <a:gd name="T32" fmla="*/ 22 w 26"/>
                  <a:gd name="T33" fmla="*/ 52 h 53"/>
                  <a:gd name="T34" fmla="*/ 17 w 26"/>
                  <a:gd name="T35" fmla="*/ 48 h 53"/>
                  <a:gd name="T36" fmla="*/ 12 w 26"/>
                  <a:gd name="T37" fmla="*/ 44 h 53"/>
                  <a:gd name="T38" fmla="*/ 9 w 26"/>
                  <a:gd name="T39" fmla="*/ 42 h 53"/>
                  <a:gd name="T40" fmla="*/ 6 w 26"/>
                  <a:gd name="T41" fmla="*/ 40 h 53"/>
                  <a:gd name="T42" fmla="*/ 3 w 26"/>
                  <a:gd name="T43" fmla="*/ 40 h 53"/>
                  <a:gd name="T44" fmla="*/ 2 w 26"/>
                  <a:gd name="T45" fmla="*/ 38 h 53"/>
                  <a:gd name="T46" fmla="*/ 1 w 26"/>
                  <a:gd name="T47" fmla="*/ 37 h 53"/>
                  <a:gd name="T48" fmla="*/ 0 w 26"/>
                  <a:gd name="T49" fmla="*/ 36 h 53"/>
                  <a:gd name="T50" fmla="*/ 0 w 26"/>
                  <a:gd name="T51" fmla="*/ 36 h 53"/>
                  <a:gd name="T52" fmla="*/ 0 w 26"/>
                  <a:gd name="T53" fmla="*/ 34 h 53"/>
                  <a:gd name="T54" fmla="*/ 0 w 26"/>
                  <a:gd name="T55" fmla="*/ 30 h 53"/>
                  <a:gd name="T56" fmla="*/ 0 w 26"/>
                  <a:gd name="T57" fmla="*/ 24 h 53"/>
                  <a:gd name="T58" fmla="*/ 1 w 26"/>
                  <a:gd name="T59" fmla="*/ 21 h 53"/>
                  <a:gd name="T60" fmla="*/ 2 w 26"/>
                  <a:gd name="T61" fmla="*/ 19 h 53"/>
                  <a:gd name="T62" fmla="*/ 2 w 26"/>
                  <a:gd name="T63" fmla="*/ 16 h 53"/>
                  <a:gd name="T64" fmla="*/ 3 w 26"/>
                  <a:gd name="T65" fmla="*/ 15 h 53"/>
                  <a:gd name="T66" fmla="*/ 4 w 26"/>
                  <a:gd name="T67" fmla="*/ 12 h 53"/>
                  <a:gd name="T68" fmla="*/ 5 w 26"/>
                  <a:gd name="T69" fmla="*/ 9 h 53"/>
                  <a:gd name="T70" fmla="*/ 5 w 26"/>
                  <a:gd name="T71" fmla="*/ 6 h 53"/>
                  <a:gd name="T72" fmla="*/ 6 w 26"/>
                  <a:gd name="T73" fmla="*/ 4 h 53"/>
                  <a:gd name="T74" fmla="*/ 6 w 26"/>
                  <a:gd name="T75" fmla="*/ 3 h 53"/>
                  <a:gd name="T76" fmla="*/ 6 w 26"/>
                  <a:gd name="T77" fmla="*/ 2 h 53"/>
                  <a:gd name="T78" fmla="*/ 7 w 26"/>
                  <a:gd name="T79" fmla="*/ 1 h 53"/>
                  <a:gd name="T80" fmla="*/ 8 w 26"/>
                  <a:gd name="T81" fmla="*/ 0 h 53"/>
                  <a:gd name="T82" fmla="*/ 13 w 26"/>
                  <a:gd name="T83" fmla="*/ 0 h 53"/>
                  <a:gd name="T84" fmla="*/ 16 w 26"/>
                  <a:gd name="T8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53">
                    <a:moveTo>
                      <a:pt x="16" y="0"/>
                    </a:moveTo>
                    <a:lnTo>
                      <a:pt x="15" y="3"/>
                    </a:lnTo>
                    <a:lnTo>
                      <a:pt x="14" y="9"/>
                    </a:lnTo>
                    <a:lnTo>
                      <a:pt x="14" y="15"/>
                    </a:lnTo>
                    <a:lnTo>
                      <a:pt x="14" y="20"/>
                    </a:lnTo>
                    <a:lnTo>
                      <a:pt x="16" y="28"/>
                    </a:lnTo>
                    <a:lnTo>
                      <a:pt x="17" y="32"/>
                    </a:lnTo>
                    <a:lnTo>
                      <a:pt x="18" y="37"/>
                    </a:lnTo>
                    <a:lnTo>
                      <a:pt x="20" y="41"/>
                    </a:lnTo>
                    <a:lnTo>
                      <a:pt x="22" y="45"/>
                    </a:lnTo>
                    <a:lnTo>
                      <a:pt x="24" y="48"/>
                    </a:lnTo>
                    <a:lnTo>
                      <a:pt x="25" y="50"/>
                    </a:lnTo>
                    <a:lnTo>
                      <a:pt x="26" y="52"/>
                    </a:lnTo>
                    <a:lnTo>
                      <a:pt x="25" y="52"/>
                    </a:lnTo>
                    <a:lnTo>
                      <a:pt x="25" y="53"/>
                    </a:lnTo>
                    <a:lnTo>
                      <a:pt x="23" y="53"/>
                    </a:lnTo>
                    <a:lnTo>
                      <a:pt x="22" y="52"/>
                    </a:lnTo>
                    <a:lnTo>
                      <a:pt x="17" y="48"/>
                    </a:lnTo>
                    <a:lnTo>
                      <a:pt x="12" y="44"/>
                    </a:lnTo>
                    <a:lnTo>
                      <a:pt x="9" y="42"/>
                    </a:lnTo>
                    <a:lnTo>
                      <a:pt x="6" y="40"/>
                    </a:lnTo>
                    <a:lnTo>
                      <a:pt x="3" y="40"/>
                    </a:lnTo>
                    <a:lnTo>
                      <a:pt x="2" y="38"/>
                    </a:lnTo>
                    <a:lnTo>
                      <a:pt x="1" y="37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1" y="21"/>
                    </a:lnTo>
                    <a:lnTo>
                      <a:pt x="2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4" y="12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íṥļídé">
                <a:extLst>
                  <a:ext uri="{FF2B5EF4-FFF2-40B4-BE49-F238E27FC236}">
                    <a16:creationId xmlns:a16="http://schemas.microsoft.com/office/drawing/2014/main" id="{3F6B304F-7EB5-EB47-81E4-98460DDB426B}"/>
                  </a:ext>
                </a:extLst>
              </p:cNvPr>
              <p:cNvSpPr/>
              <p:nvPr/>
            </p:nvSpPr>
            <p:spPr bwMode="auto">
              <a:xfrm>
                <a:off x="3241676" y="2805113"/>
                <a:ext cx="220663" cy="111125"/>
              </a:xfrm>
              <a:custGeom>
                <a:avLst/>
                <a:gdLst>
                  <a:gd name="T0" fmla="*/ 121 w 139"/>
                  <a:gd name="T1" fmla="*/ 7 h 70"/>
                  <a:gd name="T2" fmla="*/ 121 w 139"/>
                  <a:gd name="T3" fmla="*/ 4 h 70"/>
                  <a:gd name="T4" fmla="*/ 124 w 139"/>
                  <a:gd name="T5" fmla="*/ 2 h 70"/>
                  <a:gd name="T6" fmla="*/ 130 w 139"/>
                  <a:gd name="T7" fmla="*/ 0 h 70"/>
                  <a:gd name="T8" fmla="*/ 134 w 139"/>
                  <a:gd name="T9" fmla="*/ 4 h 70"/>
                  <a:gd name="T10" fmla="*/ 139 w 139"/>
                  <a:gd name="T11" fmla="*/ 12 h 70"/>
                  <a:gd name="T12" fmla="*/ 137 w 139"/>
                  <a:gd name="T13" fmla="*/ 18 h 70"/>
                  <a:gd name="T14" fmla="*/ 125 w 139"/>
                  <a:gd name="T15" fmla="*/ 31 h 70"/>
                  <a:gd name="T16" fmla="*/ 122 w 139"/>
                  <a:gd name="T17" fmla="*/ 37 h 70"/>
                  <a:gd name="T18" fmla="*/ 124 w 139"/>
                  <a:gd name="T19" fmla="*/ 38 h 70"/>
                  <a:gd name="T20" fmla="*/ 124 w 139"/>
                  <a:gd name="T21" fmla="*/ 37 h 70"/>
                  <a:gd name="T22" fmla="*/ 129 w 139"/>
                  <a:gd name="T23" fmla="*/ 37 h 70"/>
                  <a:gd name="T24" fmla="*/ 133 w 139"/>
                  <a:gd name="T25" fmla="*/ 38 h 70"/>
                  <a:gd name="T26" fmla="*/ 135 w 139"/>
                  <a:gd name="T27" fmla="*/ 41 h 70"/>
                  <a:gd name="T28" fmla="*/ 133 w 139"/>
                  <a:gd name="T29" fmla="*/ 46 h 70"/>
                  <a:gd name="T30" fmla="*/ 129 w 139"/>
                  <a:gd name="T31" fmla="*/ 50 h 70"/>
                  <a:gd name="T32" fmla="*/ 127 w 139"/>
                  <a:gd name="T33" fmla="*/ 50 h 70"/>
                  <a:gd name="T34" fmla="*/ 119 w 139"/>
                  <a:gd name="T35" fmla="*/ 45 h 70"/>
                  <a:gd name="T36" fmla="*/ 113 w 139"/>
                  <a:gd name="T37" fmla="*/ 45 h 70"/>
                  <a:gd name="T38" fmla="*/ 99 w 139"/>
                  <a:gd name="T39" fmla="*/ 53 h 70"/>
                  <a:gd name="T40" fmla="*/ 84 w 139"/>
                  <a:gd name="T41" fmla="*/ 61 h 70"/>
                  <a:gd name="T42" fmla="*/ 70 w 139"/>
                  <a:gd name="T43" fmla="*/ 66 h 70"/>
                  <a:gd name="T44" fmla="*/ 47 w 139"/>
                  <a:gd name="T45" fmla="*/ 69 h 70"/>
                  <a:gd name="T46" fmla="*/ 31 w 139"/>
                  <a:gd name="T47" fmla="*/ 69 h 70"/>
                  <a:gd name="T48" fmla="*/ 14 w 139"/>
                  <a:gd name="T49" fmla="*/ 69 h 70"/>
                  <a:gd name="T50" fmla="*/ 0 w 139"/>
                  <a:gd name="T51" fmla="*/ 67 h 70"/>
                  <a:gd name="T52" fmla="*/ 0 w 139"/>
                  <a:gd name="T53" fmla="*/ 66 h 70"/>
                  <a:gd name="T54" fmla="*/ 4 w 139"/>
                  <a:gd name="T55" fmla="*/ 64 h 70"/>
                  <a:gd name="T56" fmla="*/ 16 w 139"/>
                  <a:gd name="T57" fmla="*/ 62 h 70"/>
                  <a:gd name="T58" fmla="*/ 37 w 139"/>
                  <a:gd name="T59" fmla="*/ 59 h 70"/>
                  <a:gd name="T60" fmla="*/ 49 w 139"/>
                  <a:gd name="T61" fmla="*/ 58 h 70"/>
                  <a:gd name="T62" fmla="*/ 65 w 139"/>
                  <a:gd name="T63" fmla="*/ 54 h 70"/>
                  <a:gd name="T64" fmla="*/ 83 w 139"/>
                  <a:gd name="T65" fmla="*/ 49 h 70"/>
                  <a:gd name="T66" fmla="*/ 87 w 139"/>
                  <a:gd name="T67" fmla="*/ 47 h 70"/>
                  <a:gd name="T68" fmla="*/ 89 w 139"/>
                  <a:gd name="T69" fmla="*/ 43 h 70"/>
                  <a:gd name="T70" fmla="*/ 87 w 139"/>
                  <a:gd name="T71" fmla="*/ 42 h 70"/>
                  <a:gd name="T72" fmla="*/ 75 w 139"/>
                  <a:gd name="T73" fmla="*/ 43 h 70"/>
                  <a:gd name="T74" fmla="*/ 68 w 139"/>
                  <a:gd name="T75" fmla="*/ 40 h 70"/>
                  <a:gd name="T76" fmla="*/ 65 w 139"/>
                  <a:gd name="T77" fmla="*/ 35 h 70"/>
                  <a:gd name="T78" fmla="*/ 65 w 139"/>
                  <a:gd name="T79" fmla="*/ 32 h 70"/>
                  <a:gd name="T80" fmla="*/ 67 w 139"/>
                  <a:gd name="T81" fmla="*/ 29 h 70"/>
                  <a:gd name="T82" fmla="*/ 78 w 139"/>
                  <a:gd name="T83" fmla="*/ 30 h 70"/>
                  <a:gd name="T84" fmla="*/ 94 w 139"/>
                  <a:gd name="T85" fmla="*/ 32 h 70"/>
                  <a:gd name="T86" fmla="*/ 103 w 139"/>
                  <a:gd name="T87" fmla="*/ 33 h 70"/>
                  <a:gd name="T88" fmla="*/ 106 w 139"/>
                  <a:gd name="T89" fmla="*/ 31 h 70"/>
                  <a:gd name="T90" fmla="*/ 118 w 139"/>
                  <a:gd name="T91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9" h="70">
                    <a:moveTo>
                      <a:pt x="121" y="10"/>
                    </a:moveTo>
                    <a:lnTo>
                      <a:pt x="121" y="9"/>
                    </a:lnTo>
                    <a:lnTo>
                      <a:pt x="121" y="7"/>
                    </a:lnTo>
                    <a:lnTo>
                      <a:pt x="121" y="6"/>
                    </a:lnTo>
                    <a:lnTo>
                      <a:pt x="121" y="5"/>
                    </a:lnTo>
                    <a:lnTo>
                      <a:pt x="121" y="4"/>
                    </a:lnTo>
                    <a:lnTo>
                      <a:pt x="122" y="3"/>
                    </a:lnTo>
                    <a:lnTo>
                      <a:pt x="122" y="2"/>
                    </a:lnTo>
                    <a:lnTo>
                      <a:pt x="124" y="2"/>
                    </a:lnTo>
                    <a:lnTo>
                      <a:pt x="125" y="2"/>
                    </a:lnTo>
                    <a:lnTo>
                      <a:pt x="128" y="1"/>
                    </a:lnTo>
                    <a:lnTo>
                      <a:pt x="130" y="0"/>
                    </a:lnTo>
                    <a:lnTo>
                      <a:pt x="131" y="1"/>
                    </a:lnTo>
                    <a:lnTo>
                      <a:pt x="133" y="2"/>
                    </a:lnTo>
                    <a:lnTo>
                      <a:pt x="134" y="4"/>
                    </a:lnTo>
                    <a:lnTo>
                      <a:pt x="137" y="7"/>
                    </a:lnTo>
                    <a:lnTo>
                      <a:pt x="138" y="10"/>
                    </a:lnTo>
                    <a:lnTo>
                      <a:pt x="139" y="12"/>
                    </a:lnTo>
                    <a:lnTo>
                      <a:pt x="139" y="14"/>
                    </a:lnTo>
                    <a:lnTo>
                      <a:pt x="138" y="15"/>
                    </a:lnTo>
                    <a:lnTo>
                      <a:pt x="137" y="18"/>
                    </a:lnTo>
                    <a:lnTo>
                      <a:pt x="133" y="22"/>
                    </a:lnTo>
                    <a:lnTo>
                      <a:pt x="128" y="29"/>
                    </a:lnTo>
                    <a:lnTo>
                      <a:pt x="125" y="31"/>
                    </a:lnTo>
                    <a:lnTo>
                      <a:pt x="124" y="34"/>
                    </a:lnTo>
                    <a:lnTo>
                      <a:pt x="123" y="36"/>
                    </a:lnTo>
                    <a:lnTo>
                      <a:pt x="122" y="37"/>
                    </a:lnTo>
                    <a:lnTo>
                      <a:pt x="123" y="38"/>
                    </a:lnTo>
                    <a:lnTo>
                      <a:pt x="123" y="38"/>
                    </a:lnTo>
                    <a:lnTo>
                      <a:pt x="124" y="38"/>
                    </a:lnTo>
                    <a:lnTo>
                      <a:pt x="124" y="38"/>
                    </a:lnTo>
                    <a:lnTo>
                      <a:pt x="124" y="37"/>
                    </a:lnTo>
                    <a:lnTo>
                      <a:pt x="124" y="37"/>
                    </a:lnTo>
                    <a:lnTo>
                      <a:pt x="125" y="37"/>
                    </a:lnTo>
                    <a:lnTo>
                      <a:pt x="125" y="37"/>
                    </a:lnTo>
                    <a:lnTo>
                      <a:pt x="129" y="37"/>
                    </a:lnTo>
                    <a:lnTo>
                      <a:pt x="131" y="38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4" y="38"/>
                    </a:lnTo>
                    <a:lnTo>
                      <a:pt x="135" y="38"/>
                    </a:lnTo>
                    <a:lnTo>
                      <a:pt x="135" y="41"/>
                    </a:lnTo>
                    <a:lnTo>
                      <a:pt x="135" y="42"/>
                    </a:lnTo>
                    <a:lnTo>
                      <a:pt x="134" y="45"/>
                    </a:lnTo>
                    <a:lnTo>
                      <a:pt x="133" y="46"/>
                    </a:lnTo>
                    <a:lnTo>
                      <a:pt x="132" y="48"/>
                    </a:lnTo>
                    <a:lnTo>
                      <a:pt x="130" y="49"/>
                    </a:lnTo>
                    <a:lnTo>
                      <a:pt x="129" y="50"/>
                    </a:lnTo>
                    <a:lnTo>
                      <a:pt x="129" y="50"/>
                    </a:lnTo>
                    <a:lnTo>
                      <a:pt x="128" y="50"/>
                    </a:lnTo>
                    <a:lnTo>
                      <a:pt x="127" y="50"/>
                    </a:lnTo>
                    <a:lnTo>
                      <a:pt x="125" y="48"/>
                    </a:lnTo>
                    <a:lnTo>
                      <a:pt x="121" y="46"/>
                    </a:lnTo>
                    <a:lnTo>
                      <a:pt x="119" y="45"/>
                    </a:lnTo>
                    <a:lnTo>
                      <a:pt x="117" y="45"/>
                    </a:lnTo>
                    <a:lnTo>
                      <a:pt x="115" y="45"/>
                    </a:lnTo>
                    <a:lnTo>
                      <a:pt x="113" y="45"/>
                    </a:lnTo>
                    <a:lnTo>
                      <a:pt x="109" y="48"/>
                    </a:lnTo>
                    <a:lnTo>
                      <a:pt x="104" y="51"/>
                    </a:lnTo>
                    <a:lnTo>
                      <a:pt x="99" y="53"/>
                    </a:lnTo>
                    <a:lnTo>
                      <a:pt x="95" y="54"/>
                    </a:lnTo>
                    <a:lnTo>
                      <a:pt x="89" y="58"/>
                    </a:lnTo>
                    <a:lnTo>
                      <a:pt x="84" y="61"/>
                    </a:lnTo>
                    <a:lnTo>
                      <a:pt x="78" y="63"/>
                    </a:lnTo>
                    <a:lnTo>
                      <a:pt x="75" y="64"/>
                    </a:lnTo>
                    <a:lnTo>
                      <a:pt x="70" y="66"/>
                    </a:lnTo>
                    <a:lnTo>
                      <a:pt x="62" y="66"/>
                    </a:lnTo>
                    <a:lnTo>
                      <a:pt x="53" y="68"/>
                    </a:lnTo>
                    <a:lnTo>
                      <a:pt x="47" y="69"/>
                    </a:lnTo>
                    <a:lnTo>
                      <a:pt x="41" y="70"/>
                    </a:lnTo>
                    <a:lnTo>
                      <a:pt x="36" y="70"/>
                    </a:lnTo>
                    <a:lnTo>
                      <a:pt x="31" y="69"/>
                    </a:lnTo>
                    <a:lnTo>
                      <a:pt x="27" y="69"/>
                    </a:lnTo>
                    <a:lnTo>
                      <a:pt x="21" y="69"/>
                    </a:lnTo>
                    <a:lnTo>
                      <a:pt x="14" y="69"/>
                    </a:lnTo>
                    <a:lnTo>
                      <a:pt x="7" y="68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5"/>
                    </a:lnTo>
                    <a:lnTo>
                      <a:pt x="2" y="64"/>
                    </a:lnTo>
                    <a:lnTo>
                      <a:pt x="4" y="64"/>
                    </a:lnTo>
                    <a:lnTo>
                      <a:pt x="6" y="63"/>
                    </a:lnTo>
                    <a:lnTo>
                      <a:pt x="9" y="63"/>
                    </a:lnTo>
                    <a:lnTo>
                      <a:pt x="16" y="62"/>
                    </a:lnTo>
                    <a:lnTo>
                      <a:pt x="23" y="61"/>
                    </a:lnTo>
                    <a:lnTo>
                      <a:pt x="31" y="60"/>
                    </a:lnTo>
                    <a:lnTo>
                      <a:pt x="37" y="59"/>
                    </a:lnTo>
                    <a:lnTo>
                      <a:pt x="43" y="59"/>
                    </a:lnTo>
                    <a:lnTo>
                      <a:pt x="46" y="59"/>
                    </a:lnTo>
                    <a:lnTo>
                      <a:pt x="49" y="58"/>
                    </a:lnTo>
                    <a:lnTo>
                      <a:pt x="52" y="58"/>
                    </a:lnTo>
                    <a:lnTo>
                      <a:pt x="54" y="58"/>
                    </a:lnTo>
                    <a:lnTo>
                      <a:pt x="65" y="54"/>
                    </a:lnTo>
                    <a:lnTo>
                      <a:pt x="75" y="51"/>
                    </a:lnTo>
                    <a:lnTo>
                      <a:pt x="80" y="50"/>
                    </a:lnTo>
                    <a:lnTo>
                      <a:pt x="83" y="49"/>
                    </a:lnTo>
                    <a:lnTo>
                      <a:pt x="85" y="49"/>
                    </a:lnTo>
                    <a:lnTo>
                      <a:pt x="86" y="47"/>
                    </a:lnTo>
                    <a:lnTo>
                      <a:pt x="87" y="47"/>
                    </a:lnTo>
                    <a:lnTo>
                      <a:pt x="88" y="46"/>
                    </a:lnTo>
                    <a:lnTo>
                      <a:pt x="89" y="44"/>
                    </a:lnTo>
                    <a:lnTo>
                      <a:pt x="89" y="43"/>
                    </a:lnTo>
                    <a:lnTo>
                      <a:pt x="89" y="42"/>
                    </a:lnTo>
                    <a:lnTo>
                      <a:pt x="89" y="42"/>
                    </a:lnTo>
                    <a:lnTo>
                      <a:pt x="87" y="42"/>
                    </a:lnTo>
                    <a:lnTo>
                      <a:pt x="84" y="43"/>
                    </a:lnTo>
                    <a:lnTo>
                      <a:pt x="80" y="43"/>
                    </a:lnTo>
                    <a:lnTo>
                      <a:pt x="75" y="43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0"/>
                    </a:lnTo>
                    <a:lnTo>
                      <a:pt x="65" y="38"/>
                    </a:lnTo>
                    <a:lnTo>
                      <a:pt x="65" y="36"/>
                    </a:lnTo>
                    <a:lnTo>
                      <a:pt x="65" y="35"/>
                    </a:lnTo>
                    <a:lnTo>
                      <a:pt x="65" y="34"/>
                    </a:lnTo>
                    <a:lnTo>
                      <a:pt x="65" y="33"/>
                    </a:lnTo>
                    <a:lnTo>
                      <a:pt x="65" y="32"/>
                    </a:lnTo>
                    <a:lnTo>
                      <a:pt x="65" y="30"/>
                    </a:lnTo>
                    <a:lnTo>
                      <a:pt x="66" y="30"/>
                    </a:lnTo>
                    <a:lnTo>
                      <a:pt x="67" y="29"/>
                    </a:lnTo>
                    <a:lnTo>
                      <a:pt x="70" y="29"/>
                    </a:lnTo>
                    <a:lnTo>
                      <a:pt x="73" y="30"/>
                    </a:lnTo>
                    <a:lnTo>
                      <a:pt x="78" y="30"/>
                    </a:lnTo>
                    <a:lnTo>
                      <a:pt x="85" y="31"/>
                    </a:lnTo>
                    <a:lnTo>
                      <a:pt x="90" y="32"/>
                    </a:lnTo>
                    <a:lnTo>
                      <a:pt x="94" y="32"/>
                    </a:lnTo>
                    <a:lnTo>
                      <a:pt x="97" y="33"/>
                    </a:lnTo>
                    <a:lnTo>
                      <a:pt x="101" y="33"/>
                    </a:lnTo>
                    <a:lnTo>
                      <a:pt x="103" y="33"/>
                    </a:lnTo>
                    <a:lnTo>
                      <a:pt x="105" y="32"/>
                    </a:lnTo>
                    <a:lnTo>
                      <a:pt x="105" y="32"/>
                    </a:lnTo>
                    <a:lnTo>
                      <a:pt x="106" y="31"/>
                    </a:lnTo>
                    <a:lnTo>
                      <a:pt x="109" y="28"/>
                    </a:lnTo>
                    <a:lnTo>
                      <a:pt x="114" y="21"/>
                    </a:lnTo>
                    <a:lnTo>
                      <a:pt x="118" y="14"/>
                    </a:lnTo>
                    <a:lnTo>
                      <a:pt x="12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ṩḻiḑè">
                <a:extLst>
                  <a:ext uri="{FF2B5EF4-FFF2-40B4-BE49-F238E27FC236}">
                    <a16:creationId xmlns:a16="http://schemas.microsoft.com/office/drawing/2014/main" id="{4FE4D195-EC67-BE4C-87B1-930BC054C3AB}"/>
                  </a:ext>
                </a:extLst>
              </p:cNvPr>
              <p:cNvSpPr/>
              <p:nvPr/>
            </p:nvSpPr>
            <p:spPr bwMode="auto">
              <a:xfrm>
                <a:off x="3446463" y="3074988"/>
                <a:ext cx="247650" cy="138113"/>
              </a:xfrm>
              <a:custGeom>
                <a:avLst/>
                <a:gdLst>
                  <a:gd name="T0" fmla="*/ 107 w 156"/>
                  <a:gd name="T1" fmla="*/ 43 h 87"/>
                  <a:gd name="T2" fmla="*/ 105 w 156"/>
                  <a:gd name="T3" fmla="*/ 49 h 87"/>
                  <a:gd name="T4" fmla="*/ 101 w 156"/>
                  <a:gd name="T5" fmla="*/ 28 h 87"/>
                  <a:gd name="T6" fmla="*/ 109 w 156"/>
                  <a:gd name="T7" fmla="*/ 32 h 87"/>
                  <a:gd name="T8" fmla="*/ 104 w 156"/>
                  <a:gd name="T9" fmla="*/ 35 h 87"/>
                  <a:gd name="T10" fmla="*/ 98 w 156"/>
                  <a:gd name="T11" fmla="*/ 18 h 87"/>
                  <a:gd name="T12" fmla="*/ 105 w 156"/>
                  <a:gd name="T13" fmla="*/ 20 h 87"/>
                  <a:gd name="T14" fmla="*/ 99 w 156"/>
                  <a:gd name="T15" fmla="*/ 22 h 87"/>
                  <a:gd name="T16" fmla="*/ 97 w 156"/>
                  <a:gd name="T17" fmla="*/ 25 h 87"/>
                  <a:gd name="T18" fmla="*/ 89 w 156"/>
                  <a:gd name="T19" fmla="*/ 28 h 87"/>
                  <a:gd name="T20" fmla="*/ 90 w 156"/>
                  <a:gd name="T21" fmla="*/ 36 h 87"/>
                  <a:gd name="T22" fmla="*/ 80 w 156"/>
                  <a:gd name="T23" fmla="*/ 37 h 87"/>
                  <a:gd name="T24" fmla="*/ 78 w 156"/>
                  <a:gd name="T25" fmla="*/ 41 h 87"/>
                  <a:gd name="T26" fmla="*/ 93 w 156"/>
                  <a:gd name="T27" fmla="*/ 48 h 87"/>
                  <a:gd name="T28" fmla="*/ 85 w 156"/>
                  <a:gd name="T29" fmla="*/ 52 h 87"/>
                  <a:gd name="T30" fmla="*/ 95 w 156"/>
                  <a:gd name="T31" fmla="*/ 53 h 87"/>
                  <a:gd name="T32" fmla="*/ 110 w 156"/>
                  <a:gd name="T33" fmla="*/ 55 h 87"/>
                  <a:gd name="T34" fmla="*/ 119 w 156"/>
                  <a:gd name="T35" fmla="*/ 49 h 87"/>
                  <a:gd name="T36" fmla="*/ 128 w 156"/>
                  <a:gd name="T37" fmla="*/ 62 h 87"/>
                  <a:gd name="T38" fmla="*/ 92 w 156"/>
                  <a:gd name="T39" fmla="*/ 59 h 87"/>
                  <a:gd name="T40" fmla="*/ 74 w 156"/>
                  <a:gd name="T41" fmla="*/ 49 h 87"/>
                  <a:gd name="T42" fmla="*/ 53 w 156"/>
                  <a:gd name="T43" fmla="*/ 33 h 87"/>
                  <a:gd name="T44" fmla="*/ 60 w 156"/>
                  <a:gd name="T45" fmla="*/ 45 h 87"/>
                  <a:gd name="T46" fmla="*/ 73 w 156"/>
                  <a:gd name="T47" fmla="*/ 61 h 87"/>
                  <a:gd name="T48" fmla="*/ 52 w 156"/>
                  <a:gd name="T49" fmla="*/ 53 h 87"/>
                  <a:gd name="T50" fmla="*/ 32 w 156"/>
                  <a:gd name="T51" fmla="*/ 45 h 87"/>
                  <a:gd name="T52" fmla="*/ 11 w 156"/>
                  <a:gd name="T53" fmla="*/ 29 h 87"/>
                  <a:gd name="T54" fmla="*/ 9 w 156"/>
                  <a:gd name="T55" fmla="*/ 41 h 87"/>
                  <a:gd name="T56" fmla="*/ 35 w 156"/>
                  <a:gd name="T57" fmla="*/ 60 h 87"/>
                  <a:gd name="T58" fmla="*/ 25 w 156"/>
                  <a:gd name="T59" fmla="*/ 69 h 87"/>
                  <a:gd name="T60" fmla="*/ 6 w 156"/>
                  <a:gd name="T61" fmla="*/ 69 h 87"/>
                  <a:gd name="T62" fmla="*/ 0 w 156"/>
                  <a:gd name="T63" fmla="*/ 66 h 87"/>
                  <a:gd name="T64" fmla="*/ 5 w 156"/>
                  <a:gd name="T65" fmla="*/ 86 h 87"/>
                  <a:gd name="T66" fmla="*/ 37 w 156"/>
                  <a:gd name="T67" fmla="*/ 73 h 87"/>
                  <a:gd name="T68" fmla="*/ 51 w 156"/>
                  <a:gd name="T69" fmla="*/ 71 h 87"/>
                  <a:gd name="T70" fmla="*/ 44 w 156"/>
                  <a:gd name="T71" fmla="*/ 75 h 87"/>
                  <a:gd name="T72" fmla="*/ 61 w 156"/>
                  <a:gd name="T73" fmla="*/ 86 h 87"/>
                  <a:gd name="T74" fmla="*/ 64 w 156"/>
                  <a:gd name="T75" fmla="*/ 72 h 87"/>
                  <a:gd name="T76" fmla="*/ 53 w 156"/>
                  <a:gd name="T77" fmla="*/ 61 h 87"/>
                  <a:gd name="T78" fmla="*/ 75 w 156"/>
                  <a:gd name="T79" fmla="*/ 67 h 87"/>
                  <a:gd name="T80" fmla="*/ 95 w 156"/>
                  <a:gd name="T81" fmla="*/ 76 h 87"/>
                  <a:gd name="T82" fmla="*/ 94 w 156"/>
                  <a:gd name="T83" fmla="*/ 65 h 87"/>
                  <a:gd name="T84" fmla="*/ 117 w 156"/>
                  <a:gd name="T85" fmla="*/ 67 h 87"/>
                  <a:gd name="T86" fmla="*/ 143 w 156"/>
                  <a:gd name="T87" fmla="*/ 67 h 87"/>
                  <a:gd name="T88" fmla="*/ 132 w 156"/>
                  <a:gd name="T89" fmla="*/ 51 h 87"/>
                  <a:gd name="T90" fmla="*/ 118 w 156"/>
                  <a:gd name="T91" fmla="*/ 41 h 87"/>
                  <a:gd name="T92" fmla="*/ 120 w 156"/>
                  <a:gd name="T93" fmla="*/ 32 h 87"/>
                  <a:gd name="T94" fmla="*/ 145 w 156"/>
                  <a:gd name="T95" fmla="*/ 39 h 87"/>
                  <a:gd name="T96" fmla="*/ 155 w 156"/>
                  <a:gd name="T97" fmla="*/ 37 h 87"/>
                  <a:gd name="T98" fmla="*/ 150 w 156"/>
                  <a:gd name="T99" fmla="*/ 23 h 87"/>
                  <a:gd name="T100" fmla="*/ 137 w 156"/>
                  <a:gd name="T101" fmla="*/ 29 h 87"/>
                  <a:gd name="T102" fmla="*/ 112 w 156"/>
                  <a:gd name="T103" fmla="*/ 21 h 87"/>
                  <a:gd name="T104" fmla="*/ 105 w 156"/>
                  <a:gd name="T105" fmla="*/ 11 h 87"/>
                  <a:gd name="T106" fmla="*/ 105 w 156"/>
                  <a:gd name="T107" fmla="*/ 1 h 87"/>
                  <a:gd name="T108" fmla="*/ 93 w 156"/>
                  <a:gd name="T109" fmla="*/ 13 h 87"/>
                  <a:gd name="T110" fmla="*/ 78 w 156"/>
                  <a:gd name="T111" fmla="*/ 24 h 87"/>
                  <a:gd name="T112" fmla="*/ 79 w 156"/>
                  <a:gd name="T113" fmla="*/ 6 h 87"/>
                  <a:gd name="T114" fmla="*/ 68 w 156"/>
                  <a:gd name="T115" fmla="*/ 22 h 87"/>
                  <a:gd name="T116" fmla="*/ 67 w 156"/>
                  <a:gd name="T117" fmla="*/ 2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6" h="87">
                    <a:moveTo>
                      <a:pt x="96" y="49"/>
                    </a:moveTo>
                    <a:lnTo>
                      <a:pt x="97" y="47"/>
                    </a:lnTo>
                    <a:lnTo>
                      <a:pt x="97" y="45"/>
                    </a:lnTo>
                    <a:lnTo>
                      <a:pt x="97" y="45"/>
                    </a:lnTo>
                    <a:lnTo>
                      <a:pt x="98" y="44"/>
                    </a:lnTo>
                    <a:lnTo>
                      <a:pt x="99" y="44"/>
                    </a:lnTo>
                    <a:lnTo>
                      <a:pt x="100" y="44"/>
                    </a:lnTo>
                    <a:lnTo>
                      <a:pt x="104" y="44"/>
                    </a:lnTo>
                    <a:lnTo>
                      <a:pt x="107" y="43"/>
                    </a:lnTo>
                    <a:lnTo>
                      <a:pt x="108" y="44"/>
                    </a:lnTo>
                    <a:lnTo>
                      <a:pt x="109" y="45"/>
                    </a:lnTo>
                    <a:lnTo>
                      <a:pt x="109" y="46"/>
                    </a:lnTo>
                    <a:lnTo>
                      <a:pt x="109" y="47"/>
                    </a:lnTo>
                    <a:lnTo>
                      <a:pt x="109" y="48"/>
                    </a:lnTo>
                    <a:lnTo>
                      <a:pt x="109" y="48"/>
                    </a:lnTo>
                    <a:lnTo>
                      <a:pt x="108" y="49"/>
                    </a:lnTo>
                    <a:lnTo>
                      <a:pt x="105" y="49"/>
                    </a:lnTo>
                    <a:lnTo>
                      <a:pt x="105" y="49"/>
                    </a:lnTo>
                    <a:lnTo>
                      <a:pt x="104" y="50"/>
                    </a:lnTo>
                    <a:lnTo>
                      <a:pt x="102" y="50"/>
                    </a:lnTo>
                    <a:lnTo>
                      <a:pt x="101" y="50"/>
                    </a:lnTo>
                    <a:lnTo>
                      <a:pt x="97" y="49"/>
                    </a:lnTo>
                    <a:lnTo>
                      <a:pt x="96" y="49"/>
                    </a:lnTo>
                    <a:lnTo>
                      <a:pt x="96" y="49"/>
                    </a:lnTo>
                    <a:close/>
                    <a:moveTo>
                      <a:pt x="101" y="32"/>
                    </a:moveTo>
                    <a:lnTo>
                      <a:pt x="100" y="30"/>
                    </a:lnTo>
                    <a:lnTo>
                      <a:pt x="101" y="28"/>
                    </a:lnTo>
                    <a:lnTo>
                      <a:pt x="101" y="28"/>
                    </a:lnTo>
                    <a:lnTo>
                      <a:pt x="101" y="27"/>
                    </a:lnTo>
                    <a:lnTo>
                      <a:pt x="102" y="27"/>
                    </a:lnTo>
                    <a:lnTo>
                      <a:pt x="104" y="28"/>
                    </a:lnTo>
                    <a:lnTo>
                      <a:pt x="106" y="29"/>
                    </a:lnTo>
                    <a:lnTo>
                      <a:pt x="108" y="31"/>
                    </a:lnTo>
                    <a:lnTo>
                      <a:pt x="108" y="31"/>
                    </a:lnTo>
                    <a:lnTo>
                      <a:pt x="109" y="32"/>
                    </a:lnTo>
                    <a:lnTo>
                      <a:pt x="109" y="32"/>
                    </a:lnTo>
                    <a:lnTo>
                      <a:pt x="109" y="33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08" y="37"/>
                    </a:lnTo>
                    <a:lnTo>
                      <a:pt x="108" y="37"/>
                    </a:lnTo>
                    <a:lnTo>
                      <a:pt x="108" y="36"/>
                    </a:lnTo>
                    <a:lnTo>
                      <a:pt x="107" y="36"/>
                    </a:lnTo>
                    <a:lnTo>
                      <a:pt x="105" y="35"/>
                    </a:lnTo>
                    <a:lnTo>
                      <a:pt x="104" y="35"/>
                    </a:lnTo>
                    <a:lnTo>
                      <a:pt x="102" y="33"/>
                    </a:lnTo>
                    <a:lnTo>
                      <a:pt x="101" y="32"/>
                    </a:lnTo>
                    <a:lnTo>
                      <a:pt x="101" y="32"/>
                    </a:lnTo>
                    <a:close/>
                    <a:moveTo>
                      <a:pt x="99" y="21"/>
                    </a:moveTo>
                    <a:lnTo>
                      <a:pt x="98" y="21"/>
                    </a:lnTo>
                    <a:lnTo>
                      <a:pt x="98" y="20"/>
                    </a:lnTo>
                    <a:lnTo>
                      <a:pt x="97" y="20"/>
                    </a:lnTo>
                    <a:lnTo>
                      <a:pt x="97" y="19"/>
                    </a:lnTo>
                    <a:lnTo>
                      <a:pt x="98" y="18"/>
                    </a:lnTo>
                    <a:lnTo>
                      <a:pt x="99" y="17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2" y="16"/>
                    </a:lnTo>
                    <a:lnTo>
                      <a:pt x="102" y="16"/>
                    </a:lnTo>
                    <a:lnTo>
                      <a:pt x="103" y="16"/>
                    </a:lnTo>
                    <a:lnTo>
                      <a:pt x="104" y="18"/>
                    </a:lnTo>
                    <a:lnTo>
                      <a:pt x="105" y="20"/>
                    </a:lnTo>
                    <a:lnTo>
                      <a:pt x="105" y="21"/>
                    </a:lnTo>
                    <a:lnTo>
                      <a:pt x="105" y="21"/>
                    </a:lnTo>
                    <a:lnTo>
                      <a:pt x="105" y="22"/>
                    </a:lnTo>
                    <a:lnTo>
                      <a:pt x="105" y="23"/>
                    </a:lnTo>
                    <a:lnTo>
                      <a:pt x="105" y="24"/>
                    </a:lnTo>
                    <a:lnTo>
                      <a:pt x="103" y="24"/>
                    </a:lnTo>
                    <a:lnTo>
                      <a:pt x="102" y="24"/>
                    </a:lnTo>
                    <a:lnTo>
                      <a:pt x="101" y="24"/>
                    </a:lnTo>
                    <a:lnTo>
                      <a:pt x="99" y="22"/>
                    </a:lnTo>
                    <a:lnTo>
                      <a:pt x="99" y="21"/>
                    </a:lnTo>
                    <a:lnTo>
                      <a:pt x="99" y="21"/>
                    </a:lnTo>
                    <a:close/>
                    <a:moveTo>
                      <a:pt x="89" y="29"/>
                    </a:moveTo>
                    <a:lnTo>
                      <a:pt x="92" y="29"/>
                    </a:lnTo>
                    <a:lnTo>
                      <a:pt x="96" y="29"/>
                    </a:lnTo>
                    <a:lnTo>
                      <a:pt x="97" y="28"/>
                    </a:lnTo>
                    <a:lnTo>
                      <a:pt x="97" y="28"/>
                    </a:lnTo>
                    <a:lnTo>
                      <a:pt x="97" y="27"/>
                    </a:lnTo>
                    <a:lnTo>
                      <a:pt x="97" y="25"/>
                    </a:lnTo>
                    <a:lnTo>
                      <a:pt x="97" y="24"/>
                    </a:lnTo>
                    <a:lnTo>
                      <a:pt x="97" y="24"/>
                    </a:lnTo>
                    <a:lnTo>
                      <a:pt x="96" y="23"/>
                    </a:lnTo>
                    <a:lnTo>
                      <a:pt x="94" y="23"/>
                    </a:lnTo>
                    <a:lnTo>
                      <a:pt x="93" y="24"/>
                    </a:lnTo>
                    <a:lnTo>
                      <a:pt x="91" y="24"/>
                    </a:lnTo>
                    <a:lnTo>
                      <a:pt x="91" y="26"/>
                    </a:lnTo>
                    <a:lnTo>
                      <a:pt x="90" y="27"/>
                    </a:lnTo>
                    <a:lnTo>
                      <a:pt x="89" y="28"/>
                    </a:lnTo>
                    <a:lnTo>
                      <a:pt x="89" y="29"/>
                    </a:lnTo>
                    <a:lnTo>
                      <a:pt x="89" y="29"/>
                    </a:lnTo>
                    <a:close/>
                    <a:moveTo>
                      <a:pt x="85" y="31"/>
                    </a:moveTo>
                    <a:lnTo>
                      <a:pt x="86" y="32"/>
                    </a:lnTo>
                    <a:lnTo>
                      <a:pt x="88" y="32"/>
                    </a:lnTo>
                    <a:lnTo>
                      <a:pt x="89" y="32"/>
                    </a:lnTo>
                    <a:lnTo>
                      <a:pt x="89" y="33"/>
                    </a:lnTo>
                    <a:lnTo>
                      <a:pt x="90" y="35"/>
                    </a:lnTo>
                    <a:lnTo>
                      <a:pt x="90" y="36"/>
                    </a:lnTo>
                    <a:lnTo>
                      <a:pt x="91" y="37"/>
                    </a:lnTo>
                    <a:lnTo>
                      <a:pt x="91" y="37"/>
                    </a:lnTo>
                    <a:lnTo>
                      <a:pt x="90" y="38"/>
                    </a:lnTo>
                    <a:lnTo>
                      <a:pt x="89" y="39"/>
                    </a:lnTo>
                    <a:lnTo>
                      <a:pt x="88" y="39"/>
                    </a:lnTo>
                    <a:lnTo>
                      <a:pt x="87" y="39"/>
                    </a:lnTo>
                    <a:lnTo>
                      <a:pt x="84" y="38"/>
                    </a:lnTo>
                    <a:lnTo>
                      <a:pt x="81" y="37"/>
                    </a:lnTo>
                    <a:lnTo>
                      <a:pt x="80" y="37"/>
                    </a:lnTo>
                    <a:lnTo>
                      <a:pt x="79" y="37"/>
                    </a:lnTo>
                    <a:lnTo>
                      <a:pt x="78" y="37"/>
                    </a:lnTo>
                    <a:lnTo>
                      <a:pt x="77" y="37"/>
                    </a:lnTo>
                    <a:lnTo>
                      <a:pt x="77" y="37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7" y="39"/>
                    </a:lnTo>
                    <a:lnTo>
                      <a:pt x="77" y="40"/>
                    </a:lnTo>
                    <a:lnTo>
                      <a:pt x="78" y="41"/>
                    </a:lnTo>
                    <a:lnTo>
                      <a:pt x="79" y="41"/>
                    </a:lnTo>
                    <a:lnTo>
                      <a:pt x="81" y="41"/>
                    </a:lnTo>
                    <a:lnTo>
                      <a:pt x="84" y="42"/>
                    </a:lnTo>
                    <a:lnTo>
                      <a:pt x="89" y="44"/>
                    </a:lnTo>
                    <a:lnTo>
                      <a:pt x="91" y="45"/>
                    </a:lnTo>
                    <a:lnTo>
                      <a:pt x="92" y="46"/>
                    </a:lnTo>
                    <a:lnTo>
                      <a:pt x="93" y="47"/>
                    </a:lnTo>
                    <a:lnTo>
                      <a:pt x="93" y="48"/>
                    </a:lnTo>
                    <a:lnTo>
                      <a:pt x="93" y="48"/>
                    </a:lnTo>
                    <a:lnTo>
                      <a:pt x="93" y="49"/>
                    </a:lnTo>
                    <a:lnTo>
                      <a:pt x="92" y="49"/>
                    </a:lnTo>
                    <a:lnTo>
                      <a:pt x="91" y="49"/>
                    </a:lnTo>
                    <a:lnTo>
                      <a:pt x="89" y="49"/>
                    </a:lnTo>
                    <a:lnTo>
                      <a:pt x="88" y="49"/>
                    </a:lnTo>
                    <a:lnTo>
                      <a:pt x="87" y="49"/>
                    </a:lnTo>
                    <a:lnTo>
                      <a:pt x="86" y="50"/>
                    </a:lnTo>
                    <a:lnTo>
                      <a:pt x="85" y="51"/>
                    </a:lnTo>
                    <a:lnTo>
                      <a:pt x="85" y="52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5" y="53"/>
                    </a:lnTo>
                    <a:lnTo>
                      <a:pt x="85" y="53"/>
                    </a:lnTo>
                    <a:lnTo>
                      <a:pt x="86" y="53"/>
                    </a:lnTo>
                    <a:lnTo>
                      <a:pt x="88" y="53"/>
                    </a:lnTo>
                    <a:lnTo>
                      <a:pt x="91" y="53"/>
                    </a:lnTo>
                    <a:lnTo>
                      <a:pt x="94" y="53"/>
                    </a:lnTo>
                    <a:lnTo>
                      <a:pt x="95" y="53"/>
                    </a:lnTo>
                    <a:lnTo>
                      <a:pt x="97" y="53"/>
                    </a:lnTo>
                    <a:lnTo>
                      <a:pt x="97" y="54"/>
                    </a:lnTo>
                    <a:lnTo>
                      <a:pt x="100" y="55"/>
                    </a:lnTo>
                    <a:lnTo>
                      <a:pt x="101" y="56"/>
                    </a:lnTo>
                    <a:lnTo>
                      <a:pt x="104" y="56"/>
                    </a:lnTo>
                    <a:lnTo>
                      <a:pt x="106" y="56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0" y="55"/>
                    </a:lnTo>
                    <a:lnTo>
                      <a:pt x="111" y="54"/>
                    </a:lnTo>
                    <a:lnTo>
                      <a:pt x="112" y="53"/>
                    </a:lnTo>
                    <a:lnTo>
                      <a:pt x="112" y="52"/>
                    </a:lnTo>
                    <a:lnTo>
                      <a:pt x="113" y="49"/>
                    </a:lnTo>
                    <a:lnTo>
                      <a:pt x="113" y="47"/>
                    </a:lnTo>
                    <a:lnTo>
                      <a:pt x="115" y="46"/>
                    </a:lnTo>
                    <a:lnTo>
                      <a:pt x="116" y="46"/>
                    </a:lnTo>
                    <a:lnTo>
                      <a:pt x="117" y="47"/>
                    </a:lnTo>
                    <a:lnTo>
                      <a:pt x="119" y="49"/>
                    </a:lnTo>
                    <a:lnTo>
                      <a:pt x="121" y="51"/>
                    </a:lnTo>
                    <a:lnTo>
                      <a:pt x="123" y="53"/>
                    </a:lnTo>
                    <a:lnTo>
                      <a:pt x="126" y="55"/>
                    </a:lnTo>
                    <a:lnTo>
                      <a:pt x="129" y="57"/>
                    </a:lnTo>
                    <a:lnTo>
                      <a:pt x="130" y="60"/>
                    </a:lnTo>
                    <a:lnTo>
                      <a:pt x="130" y="61"/>
                    </a:lnTo>
                    <a:lnTo>
                      <a:pt x="129" y="61"/>
                    </a:lnTo>
                    <a:lnTo>
                      <a:pt x="129" y="61"/>
                    </a:lnTo>
                    <a:lnTo>
                      <a:pt x="128" y="62"/>
                    </a:lnTo>
                    <a:lnTo>
                      <a:pt x="125" y="62"/>
                    </a:lnTo>
                    <a:lnTo>
                      <a:pt x="122" y="61"/>
                    </a:lnTo>
                    <a:lnTo>
                      <a:pt x="119" y="61"/>
                    </a:lnTo>
                    <a:lnTo>
                      <a:pt x="114" y="61"/>
                    </a:lnTo>
                    <a:lnTo>
                      <a:pt x="109" y="61"/>
                    </a:lnTo>
                    <a:lnTo>
                      <a:pt x="105" y="61"/>
                    </a:lnTo>
                    <a:lnTo>
                      <a:pt x="100" y="60"/>
                    </a:lnTo>
                    <a:lnTo>
                      <a:pt x="95" y="59"/>
                    </a:lnTo>
                    <a:lnTo>
                      <a:pt x="92" y="59"/>
                    </a:lnTo>
                    <a:lnTo>
                      <a:pt x="89" y="59"/>
                    </a:lnTo>
                    <a:lnTo>
                      <a:pt x="89" y="59"/>
                    </a:lnTo>
                    <a:lnTo>
                      <a:pt x="88" y="59"/>
                    </a:lnTo>
                    <a:lnTo>
                      <a:pt x="87" y="59"/>
                    </a:lnTo>
                    <a:lnTo>
                      <a:pt x="86" y="58"/>
                    </a:lnTo>
                    <a:lnTo>
                      <a:pt x="84" y="57"/>
                    </a:lnTo>
                    <a:lnTo>
                      <a:pt x="81" y="53"/>
                    </a:lnTo>
                    <a:lnTo>
                      <a:pt x="77" y="51"/>
                    </a:lnTo>
                    <a:lnTo>
                      <a:pt x="74" y="49"/>
                    </a:lnTo>
                    <a:lnTo>
                      <a:pt x="72" y="48"/>
                    </a:lnTo>
                    <a:lnTo>
                      <a:pt x="69" y="46"/>
                    </a:lnTo>
                    <a:lnTo>
                      <a:pt x="65" y="44"/>
                    </a:lnTo>
                    <a:lnTo>
                      <a:pt x="63" y="42"/>
                    </a:lnTo>
                    <a:lnTo>
                      <a:pt x="60" y="39"/>
                    </a:lnTo>
                    <a:lnTo>
                      <a:pt x="57" y="36"/>
                    </a:lnTo>
                    <a:lnTo>
                      <a:pt x="56" y="35"/>
                    </a:lnTo>
                    <a:lnTo>
                      <a:pt x="54" y="33"/>
                    </a:lnTo>
                    <a:lnTo>
                      <a:pt x="53" y="33"/>
                    </a:lnTo>
                    <a:lnTo>
                      <a:pt x="52" y="33"/>
                    </a:lnTo>
                    <a:lnTo>
                      <a:pt x="50" y="33"/>
                    </a:lnTo>
                    <a:lnTo>
                      <a:pt x="50" y="35"/>
                    </a:lnTo>
                    <a:lnTo>
                      <a:pt x="50" y="36"/>
                    </a:lnTo>
                    <a:lnTo>
                      <a:pt x="50" y="37"/>
                    </a:lnTo>
                    <a:lnTo>
                      <a:pt x="53" y="39"/>
                    </a:lnTo>
                    <a:lnTo>
                      <a:pt x="56" y="41"/>
                    </a:lnTo>
                    <a:lnTo>
                      <a:pt x="57" y="42"/>
                    </a:lnTo>
                    <a:lnTo>
                      <a:pt x="60" y="45"/>
                    </a:lnTo>
                    <a:lnTo>
                      <a:pt x="63" y="49"/>
                    </a:lnTo>
                    <a:lnTo>
                      <a:pt x="66" y="51"/>
                    </a:lnTo>
                    <a:lnTo>
                      <a:pt x="73" y="56"/>
                    </a:lnTo>
                    <a:lnTo>
                      <a:pt x="77" y="58"/>
                    </a:lnTo>
                    <a:lnTo>
                      <a:pt x="77" y="59"/>
                    </a:lnTo>
                    <a:lnTo>
                      <a:pt x="77" y="59"/>
                    </a:lnTo>
                    <a:lnTo>
                      <a:pt x="77" y="60"/>
                    </a:lnTo>
                    <a:lnTo>
                      <a:pt x="74" y="61"/>
                    </a:lnTo>
                    <a:lnTo>
                      <a:pt x="73" y="61"/>
                    </a:lnTo>
                    <a:lnTo>
                      <a:pt x="70" y="61"/>
                    </a:lnTo>
                    <a:lnTo>
                      <a:pt x="68" y="61"/>
                    </a:lnTo>
                    <a:lnTo>
                      <a:pt x="65" y="60"/>
                    </a:lnTo>
                    <a:lnTo>
                      <a:pt x="61" y="59"/>
                    </a:lnTo>
                    <a:lnTo>
                      <a:pt x="58" y="58"/>
                    </a:lnTo>
                    <a:lnTo>
                      <a:pt x="57" y="57"/>
                    </a:lnTo>
                    <a:lnTo>
                      <a:pt x="54" y="55"/>
                    </a:lnTo>
                    <a:lnTo>
                      <a:pt x="53" y="54"/>
                    </a:lnTo>
                    <a:lnTo>
                      <a:pt x="52" y="53"/>
                    </a:lnTo>
                    <a:lnTo>
                      <a:pt x="51" y="53"/>
                    </a:lnTo>
                    <a:lnTo>
                      <a:pt x="49" y="53"/>
                    </a:lnTo>
                    <a:lnTo>
                      <a:pt x="47" y="53"/>
                    </a:lnTo>
                    <a:lnTo>
                      <a:pt x="45" y="53"/>
                    </a:lnTo>
                    <a:lnTo>
                      <a:pt x="43" y="52"/>
                    </a:lnTo>
                    <a:lnTo>
                      <a:pt x="40" y="50"/>
                    </a:lnTo>
                    <a:lnTo>
                      <a:pt x="38" y="49"/>
                    </a:lnTo>
                    <a:lnTo>
                      <a:pt x="35" y="47"/>
                    </a:lnTo>
                    <a:lnTo>
                      <a:pt x="32" y="45"/>
                    </a:lnTo>
                    <a:lnTo>
                      <a:pt x="29" y="44"/>
                    </a:lnTo>
                    <a:lnTo>
                      <a:pt x="25" y="42"/>
                    </a:lnTo>
                    <a:lnTo>
                      <a:pt x="24" y="42"/>
                    </a:lnTo>
                    <a:lnTo>
                      <a:pt x="21" y="41"/>
                    </a:lnTo>
                    <a:lnTo>
                      <a:pt x="17" y="38"/>
                    </a:lnTo>
                    <a:lnTo>
                      <a:pt x="15" y="35"/>
                    </a:lnTo>
                    <a:lnTo>
                      <a:pt x="13" y="32"/>
                    </a:lnTo>
                    <a:lnTo>
                      <a:pt x="12" y="31"/>
                    </a:lnTo>
                    <a:lnTo>
                      <a:pt x="11" y="29"/>
                    </a:lnTo>
                    <a:lnTo>
                      <a:pt x="9" y="28"/>
                    </a:lnTo>
                    <a:lnTo>
                      <a:pt x="8" y="27"/>
                    </a:lnTo>
                    <a:lnTo>
                      <a:pt x="8" y="27"/>
                    </a:lnTo>
                    <a:lnTo>
                      <a:pt x="6" y="28"/>
                    </a:lnTo>
                    <a:lnTo>
                      <a:pt x="4" y="29"/>
                    </a:lnTo>
                    <a:lnTo>
                      <a:pt x="4" y="31"/>
                    </a:lnTo>
                    <a:lnTo>
                      <a:pt x="6" y="35"/>
                    </a:lnTo>
                    <a:lnTo>
                      <a:pt x="8" y="39"/>
                    </a:lnTo>
                    <a:lnTo>
                      <a:pt x="9" y="41"/>
                    </a:lnTo>
                    <a:lnTo>
                      <a:pt x="10" y="42"/>
                    </a:lnTo>
                    <a:lnTo>
                      <a:pt x="12" y="44"/>
                    </a:lnTo>
                    <a:lnTo>
                      <a:pt x="13" y="45"/>
                    </a:lnTo>
                    <a:lnTo>
                      <a:pt x="17" y="47"/>
                    </a:lnTo>
                    <a:lnTo>
                      <a:pt x="20" y="49"/>
                    </a:lnTo>
                    <a:lnTo>
                      <a:pt x="26" y="53"/>
                    </a:lnTo>
                    <a:lnTo>
                      <a:pt x="32" y="57"/>
                    </a:lnTo>
                    <a:lnTo>
                      <a:pt x="33" y="58"/>
                    </a:lnTo>
                    <a:lnTo>
                      <a:pt x="35" y="60"/>
                    </a:lnTo>
                    <a:lnTo>
                      <a:pt x="36" y="61"/>
                    </a:lnTo>
                    <a:lnTo>
                      <a:pt x="36" y="62"/>
                    </a:lnTo>
                    <a:lnTo>
                      <a:pt x="35" y="62"/>
                    </a:lnTo>
                    <a:lnTo>
                      <a:pt x="35" y="63"/>
                    </a:lnTo>
                    <a:lnTo>
                      <a:pt x="34" y="64"/>
                    </a:lnTo>
                    <a:lnTo>
                      <a:pt x="33" y="65"/>
                    </a:lnTo>
                    <a:lnTo>
                      <a:pt x="31" y="66"/>
                    </a:lnTo>
                    <a:lnTo>
                      <a:pt x="29" y="68"/>
                    </a:lnTo>
                    <a:lnTo>
                      <a:pt x="25" y="69"/>
                    </a:lnTo>
                    <a:lnTo>
                      <a:pt x="22" y="72"/>
                    </a:lnTo>
                    <a:lnTo>
                      <a:pt x="18" y="73"/>
                    </a:lnTo>
                    <a:lnTo>
                      <a:pt x="14" y="73"/>
                    </a:lnTo>
                    <a:lnTo>
                      <a:pt x="12" y="74"/>
                    </a:lnTo>
                    <a:lnTo>
                      <a:pt x="10" y="74"/>
                    </a:lnTo>
                    <a:lnTo>
                      <a:pt x="9" y="74"/>
                    </a:lnTo>
                    <a:lnTo>
                      <a:pt x="8" y="73"/>
                    </a:lnTo>
                    <a:lnTo>
                      <a:pt x="8" y="72"/>
                    </a:lnTo>
                    <a:lnTo>
                      <a:pt x="6" y="69"/>
                    </a:lnTo>
                    <a:lnTo>
                      <a:pt x="4" y="66"/>
                    </a:lnTo>
                    <a:lnTo>
                      <a:pt x="3" y="62"/>
                    </a:lnTo>
                    <a:lnTo>
                      <a:pt x="2" y="61"/>
                    </a:lnTo>
                    <a:lnTo>
                      <a:pt x="2" y="61"/>
                    </a:lnTo>
                    <a:lnTo>
                      <a:pt x="1" y="61"/>
                    </a:lnTo>
                    <a:lnTo>
                      <a:pt x="0" y="61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2" y="73"/>
                    </a:lnTo>
                    <a:lnTo>
                      <a:pt x="2" y="77"/>
                    </a:lnTo>
                    <a:lnTo>
                      <a:pt x="3" y="81"/>
                    </a:lnTo>
                    <a:lnTo>
                      <a:pt x="3" y="85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4" y="86"/>
                    </a:lnTo>
                    <a:lnTo>
                      <a:pt x="5" y="86"/>
                    </a:lnTo>
                    <a:lnTo>
                      <a:pt x="7" y="87"/>
                    </a:lnTo>
                    <a:lnTo>
                      <a:pt x="9" y="87"/>
                    </a:lnTo>
                    <a:lnTo>
                      <a:pt x="13" y="87"/>
                    </a:lnTo>
                    <a:lnTo>
                      <a:pt x="16" y="86"/>
                    </a:lnTo>
                    <a:lnTo>
                      <a:pt x="19" y="85"/>
                    </a:lnTo>
                    <a:lnTo>
                      <a:pt x="25" y="81"/>
                    </a:lnTo>
                    <a:lnTo>
                      <a:pt x="30" y="78"/>
                    </a:lnTo>
                    <a:lnTo>
                      <a:pt x="34" y="76"/>
                    </a:lnTo>
                    <a:lnTo>
                      <a:pt x="37" y="73"/>
                    </a:lnTo>
                    <a:lnTo>
                      <a:pt x="42" y="70"/>
                    </a:lnTo>
                    <a:lnTo>
                      <a:pt x="43" y="69"/>
                    </a:lnTo>
                    <a:lnTo>
                      <a:pt x="44" y="69"/>
                    </a:lnTo>
                    <a:lnTo>
                      <a:pt x="45" y="68"/>
                    </a:lnTo>
                    <a:lnTo>
                      <a:pt x="46" y="68"/>
                    </a:lnTo>
                    <a:lnTo>
                      <a:pt x="47" y="68"/>
                    </a:lnTo>
                    <a:lnTo>
                      <a:pt x="48" y="69"/>
                    </a:lnTo>
                    <a:lnTo>
                      <a:pt x="49" y="69"/>
                    </a:lnTo>
                    <a:lnTo>
                      <a:pt x="51" y="71"/>
                    </a:lnTo>
                    <a:lnTo>
                      <a:pt x="52" y="72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1" y="74"/>
                    </a:lnTo>
                    <a:lnTo>
                      <a:pt x="49" y="74"/>
                    </a:lnTo>
                    <a:lnTo>
                      <a:pt x="47" y="74"/>
                    </a:lnTo>
                    <a:lnTo>
                      <a:pt x="45" y="74"/>
                    </a:lnTo>
                    <a:lnTo>
                      <a:pt x="44" y="75"/>
                    </a:lnTo>
                    <a:lnTo>
                      <a:pt x="43" y="75"/>
                    </a:lnTo>
                    <a:lnTo>
                      <a:pt x="43" y="75"/>
                    </a:lnTo>
                    <a:lnTo>
                      <a:pt x="43" y="76"/>
                    </a:lnTo>
                    <a:lnTo>
                      <a:pt x="44" y="77"/>
                    </a:lnTo>
                    <a:lnTo>
                      <a:pt x="47" y="77"/>
                    </a:lnTo>
                    <a:lnTo>
                      <a:pt x="50" y="80"/>
                    </a:lnTo>
                    <a:lnTo>
                      <a:pt x="55" y="82"/>
                    </a:lnTo>
                    <a:lnTo>
                      <a:pt x="58" y="85"/>
                    </a:lnTo>
                    <a:lnTo>
                      <a:pt x="61" y="86"/>
                    </a:lnTo>
                    <a:lnTo>
                      <a:pt x="61" y="86"/>
                    </a:lnTo>
                    <a:lnTo>
                      <a:pt x="63" y="85"/>
                    </a:lnTo>
                    <a:lnTo>
                      <a:pt x="64" y="85"/>
                    </a:lnTo>
                    <a:lnTo>
                      <a:pt x="65" y="83"/>
                    </a:lnTo>
                    <a:lnTo>
                      <a:pt x="65" y="81"/>
                    </a:lnTo>
                    <a:lnTo>
                      <a:pt x="65" y="79"/>
                    </a:lnTo>
                    <a:lnTo>
                      <a:pt x="65" y="77"/>
                    </a:lnTo>
                    <a:lnTo>
                      <a:pt x="65" y="74"/>
                    </a:lnTo>
                    <a:lnTo>
                      <a:pt x="64" y="72"/>
                    </a:lnTo>
                    <a:lnTo>
                      <a:pt x="62" y="70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68"/>
                    </a:lnTo>
                    <a:lnTo>
                      <a:pt x="57" y="67"/>
                    </a:lnTo>
                    <a:lnTo>
                      <a:pt x="56" y="65"/>
                    </a:lnTo>
                    <a:lnTo>
                      <a:pt x="54" y="62"/>
                    </a:lnTo>
                    <a:lnTo>
                      <a:pt x="54" y="62"/>
                    </a:lnTo>
                    <a:lnTo>
                      <a:pt x="53" y="61"/>
                    </a:lnTo>
                    <a:lnTo>
                      <a:pt x="54" y="61"/>
                    </a:lnTo>
                    <a:lnTo>
                      <a:pt x="54" y="61"/>
                    </a:lnTo>
                    <a:lnTo>
                      <a:pt x="55" y="61"/>
                    </a:lnTo>
                    <a:lnTo>
                      <a:pt x="57" y="61"/>
                    </a:lnTo>
                    <a:lnTo>
                      <a:pt x="61" y="62"/>
                    </a:lnTo>
                    <a:lnTo>
                      <a:pt x="65" y="63"/>
                    </a:lnTo>
                    <a:lnTo>
                      <a:pt x="69" y="65"/>
                    </a:lnTo>
                    <a:lnTo>
                      <a:pt x="73" y="66"/>
                    </a:lnTo>
                    <a:lnTo>
                      <a:pt x="75" y="67"/>
                    </a:lnTo>
                    <a:lnTo>
                      <a:pt x="77" y="69"/>
                    </a:lnTo>
                    <a:lnTo>
                      <a:pt x="80" y="70"/>
                    </a:lnTo>
                    <a:lnTo>
                      <a:pt x="82" y="73"/>
                    </a:lnTo>
                    <a:lnTo>
                      <a:pt x="85" y="75"/>
                    </a:lnTo>
                    <a:lnTo>
                      <a:pt x="87" y="76"/>
                    </a:lnTo>
                    <a:lnTo>
                      <a:pt x="89" y="77"/>
                    </a:lnTo>
                    <a:lnTo>
                      <a:pt x="90" y="77"/>
                    </a:lnTo>
                    <a:lnTo>
                      <a:pt x="93" y="77"/>
                    </a:lnTo>
                    <a:lnTo>
                      <a:pt x="95" y="76"/>
                    </a:lnTo>
                    <a:lnTo>
                      <a:pt x="95" y="76"/>
                    </a:lnTo>
                    <a:lnTo>
                      <a:pt x="95" y="75"/>
                    </a:lnTo>
                    <a:lnTo>
                      <a:pt x="95" y="73"/>
                    </a:lnTo>
                    <a:lnTo>
                      <a:pt x="95" y="72"/>
                    </a:lnTo>
                    <a:lnTo>
                      <a:pt x="94" y="70"/>
                    </a:lnTo>
                    <a:lnTo>
                      <a:pt x="94" y="69"/>
                    </a:lnTo>
                    <a:lnTo>
                      <a:pt x="93" y="68"/>
                    </a:lnTo>
                    <a:lnTo>
                      <a:pt x="94" y="66"/>
                    </a:lnTo>
                    <a:lnTo>
                      <a:pt x="94" y="65"/>
                    </a:lnTo>
                    <a:lnTo>
                      <a:pt x="95" y="65"/>
                    </a:lnTo>
                    <a:lnTo>
                      <a:pt x="96" y="64"/>
                    </a:lnTo>
                    <a:lnTo>
                      <a:pt x="97" y="64"/>
                    </a:lnTo>
                    <a:lnTo>
                      <a:pt x="101" y="65"/>
                    </a:lnTo>
                    <a:lnTo>
                      <a:pt x="105" y="65"/>
                    </a:lnTo>
                    <a:lnTo>
                      <a:pt x="109" y="65"/>
                    </a:lnTo>
                    <a:lnTo>
                      <a:pt x="112" y="65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23" y="69"/>
                    </a:lnTo>
                    <a:lnTo>
                      <a:pt x="128" y="71"/>
                    </a:lnTo>
                    <a:lnTo>
                      <a:pt x="130" y="72"/>
                    </a:lnTo>
                    <a:lnTo>
                      <a:pt x="132" y="72"/>
                    </a:lnTo>
                    <a:lnTo>
                      <a:pt x="135" y="72"/>
                    </a:lnTo>
                    <a:lnTo>
                      <a:pt x="137" y="72"/>
                    </a:lnTo>
                    <a:lnTo>
                      <a:pt x="140" y="70"/>
                    </a:lnTo>
                    <a:lnTo>
                      <a:pt x="141" y="69"/>
                    </a:lnTo>
                    <a:lnTo>
                      <a:pt x="143" y="67"/>
                    </a:lnTo>
                    <a:lnTo>
                      <a:pt x="144" y="65"/>
                    </a:lnTo>
                    <a:lnTo>
                      <a:pt x="144" y="64"/>
                    </a:lnTo>
                    <a:lnTo>
                      <a:pt x="145" y="61"/>
                    </a:lnTo>
                    <a:lnTo>
                      <a:pt x="144" y="60"/>
                    </a:lnTo>
                    <a:lnTo>
                      <a:pt x="144" y="59"/>
                    </a:lnTo>
                    <a:lnTo>
                      <a:pt x="143" y="58"/>
                    </a:lnTo>
                    <a:lnTo>
                      <a:pt x="141" y="57"/>
                    </a:lnTo>
                    <a:lnTo>
                      <a:pt x="137" y="55"/>
                    </a:lnTo>
                    <a:lnTo>
                      <a:pt x="132" y="51"/>
                    </a:lnTo>
                    <a:lnTo>
                      <a:pt x="126" y="48"/>
                    </a:lnTo>
                    <a:lnTo>
                      <a:pt x="123" y="46"/>
                    </a:lnTo>
                    <a:lnTo>
                      <a:pt x="122" y="46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0" y="44"/>
                    </a:lnTo>
                    <a:lnTo>
                      <a:pt x="119" y="43"/>
                    </a:lnTo>
                    <a:lnTo>
                      <a:pt x="119" y="42"/>
                    </a:lnTo>
                    <a:lnTo>
                      <a:pt x="118" y="41"/>
                    </a:lnTo>
                    <a:lnTo>
                      <a:pt x="119" y="41"/>
                    </a:lnTo>
                    <a:lnTo>
                      <a:pt x="119" y="39"/>
                    </a:lnTo>
                    <a:lnTo>
                      <a:pt x="118" y="37"/>
                    </a:lnTo>
                    <a:lnTo>
                      <a:pt x="118" y="37"/>
                    </a:lnTo>
                    <a:lnTo>
                      <a:pt x="118" y="36"/>
                    </a:lnTo>
                    <a:lnTo>
                      <a:pt x="118" y="35"/>
                    </a:lnTo>
                    <a:lnTo>
                      <a:pt x="119" y="33"/>
                    </a:lnTo>
                    <a:lnTo>
                      <a:pt x="119" y="32"/>
                    </a:lnTo>
                    <a:lnTo>
                      <a:pt x="120" y="32"/>
                    </a:lnTo>
                    <a:lnTo>
                      <a:pt x="121" y="32"/>
                    </a:lnTo>
                    <a:lnTo>
                      <a:pt x="122" y="32"/>
                    </a:lnTo>
                    <a:lnTo>
                      <a:pt x="125" y="32"/>
                    </a:lnTo>
                    <a:lnTo>
                      <a:pt x="127" y="32"/>
                    </a:lnTo>
                    <a:lnTo>
                      <a:pt x="130" y="34"/>
                    </a:lnTo>
                    <a:lnTo>
                      <a:pt x="135" y="35"/>
                    </a:lnTo>
                    <a:lnTo>
                      <a:pt x="140" y="37"/>
                    </a:lnTo>
                    <a:lnTo>
                      <a:pt x="143" y="38"/>
                    </a:lnTo>
                    <a:lnTo>
                      <a:pt x="145" y="39"/>
                    </a:lnTo>
                    <a:lnTo>
                      <a:pt x="147" y="40"/>
                    </a:lnTo>
                    <a:lnTo>
                      <a:pt x="148" y="40"/>
                    </a:lnTo>
                    <a:lnTo>
                      <a:pt x="149" y="39"/>
                    </a:lnTo>
                    <a:lnTo>
                      <a:pt x="151" y="38"/>
                    </a:lnTo>
                    <a:lnTo>
                      <a:pt x="153" y="38"/>
                    </a:lnTo>
                    <a:lnTo>
                      <a:pt x="153" y="38"/>
                    </a:lnTo>
                    <a:lnTo>
                      <a:pt x="154" y="37"/>
                    </a:lnTo>
                    <a:lnTo>
                      <a:pt x="154" y="37"/>
                    </a:lnTo>
                    <a:lnTo>
                      <a:pt x="155" y="37"/>
                    </a:lnTo>
                    <a:lnTo>
                      <a:pt x="156" y="33"/>
                    </a:lnTo>
                    <a:lnTo>
                      <a:pt x="156" y="29"/>
                    </a:lnTo>
                    <a:lnTo>
                      <a:pt x="156" y="27"/>
                    </a:lnTo>
                    <a:lnTo>
                      <a:pt x="155" y="24"/>
                    </a:lnTo>
                    <a:lnTo>
                      <a:pt x="154" y="24"/>
                    </a:lnTo>
                    <a:lnTo>
                      <a:pt x="153" y="23"/>
                    </a:lnTo>
                    <a:lnTo>
                      <a:pt x="153" y="22"/>
                    </a:lnTo>
                    <a:lnTo>
                      <a:pt x="151" y="22"/>
                    </a:lnTo>
                    <a:lnTo>
                      <a:pt x="150" y="23"/>
                    </a:lnTo>
                    <a:lnTo>
                      <a:pt x="150" y="23"/>
                    </a:lnTo>
                    <a:lnTo>
                      <a:pt x="150" y="24"/>
                    </a:lnTo>
                    <a:lnTo>
                      <a:pt x="149" y="24"/>
                    </a:lnTo>
                    <a:lnTo>
                      <a:pt x="147" y="25"/>
                    </a:lnTo>
                    <a:lnTo>
                      <a:pt x="143" y="28"/>
                    </a:lnTo>
                    <a:lnTo>
                      <a:pt x="142" y="28"/>
                    </a:lnTo>
                    <a:lnTo>
                      <a:pt x="141" y="28"/>
                    </a:lnTo>
                    <a:lnTo>
                      <a:pt x="138" y="28"/>
                    </a:lnTo>
                    <a:lnTo>
                      <a:pt x="137" y="29"/>
                    </a:lnTo>
                    <a:lnTo>
                      <a:pt x="132" y="28"/>
                    </a:lnTo>
                    <a:lnTo>
                      <a:pt x="127" y="28"/>
                    </a:lnTo>
                    <a:lnTo>
                      <a:pt x="118" y="27"/>
                    </a:lnTo>
                    <a:lnTo>
                      <a:pt x="114" y="26"/>
                    </a:lnTo>
                    <a:lnTo>
                      <a:pt x="113" y="25"/>
                    </a:lnTo>
                    <a:lnTo>
                      <a:pt x="113" y="25"/>
                    </a:lnTo>
                    <a:lnTo>
                      <a:pt x="113" y="24"/>
                    </a:lnTo>
                    <a:lnTo>
                      <a:pt x="112" y="24"/>
                    </a:lnTo>
                    <a:lnTo>
                      <a:pt x="112" y="21"/>
                    </a:lnTo>
                    <a:lnTo>
                      <a:pt x="110" y="20"/>
                    </a:lnTo>
                    <a:lnTo>
                      <a:pt x="109" y="18"/>
                    </a:lnTo>
                    <a:lnTo>
                      <a:pt x="108" y="16"/>
                    </a:lnTo>
                    <a:lnTo>
                      <a:pt x="106" y="15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5" y="12"/>
                    </a:lnTo>
                    <a:lnTo>
                      <a:pt x="105" y="12"/>
                    </a:lnTo>
                    <a:lnTo>
                      <a:pt x="105" y="11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6" y="6"/>
                    </a:lnTo>
                    <a:lnTo>
                      <a:pt x="106" y="5"/>
                    </a:lnTo>
                    <a:lnTo>
                      <a:pt x="106" y="4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5" y="1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2" y="1"/>
                    </a:lnTo>
                    <a:lnTo>
                      <a:pt x="101" y="2"/>
                    </a:lnTo>
                    <a:lnTo>
                      <a:pt x="101" y="3"/>
                    </a:lnTo>
                    <a:lnTo>
                      <a:pt x="100" y="4"/>
                    </a:lnTo>
                    <a:lnTo>
                      <a:pt x="97" y="8"/>
                    </a:lnTo>
                    <a:lnTo>
                      <a:pt x="93" y="13"/>
                    </a:lnTo>
                    <a:lnTo>
                      <a:pt x="89" y="18"/>
                    </a:lnTo>
                    <a:lnTo>
                      <a:pt x="86" y="22"/>
                    </a:lnTo>
                    <a:lnTo>
                      <a:pt x="84" y="24"/>
                    </a:lnTo>
                    <a:lnTo>
                      <a:pt x="83" y="24"/>
                    </a:lnTo>
                    <a:lnTo>
                      <a:pt x="81" y="25"/>
                    </a:lnTo>
                    <a:lnTo>
                      <a:pt x="80" y="25"/>
                    </a:lnTo>
                    <a:lnTo>
                      <a:pt x="79" y="25"/>
                    </a:lnTo>
                    <a:lnTo>
                      <a:pt x="78" y="25"/>
                    </a:lnTo>
                    <a:lnTo>
                      <a:pt x="78" y="24"/>
                    </a:lnTo>
                    <a:lnTo>
                      <a:pt x="78" y="24"/>
                    </a:lnTo>
                    <a:lnTo>
                      <a:pt x="80" y="19"/>
                    </a:lnTo>
                    <a:lnTo>
                      <a:pt x="81" y="14"/>
                    </a:lnTo>
                    <a:lnTo>
                      <a:pt x="82" y="13"/>
                    </a:lnTo>
                    <a:lnTo>
                      <a:pt x="82" y="11"/>
                    </a:lnTo>
                    <a:lnTo>
                      <a:pt x="81" y="9"/>
                    </a:lnTo>
                    <a:lnTo>
                      <a:pt x="80" y="7"/>
                    </a:lnTo>
                    <a:lnTo>
                      <a:pt x="80" y="7"/>
                    </a:lnTo>
                    <a:lnTo>
                      <a:pt x="79" y="6"/>
                    </a:lnTo>
                    <a:lnTo>
                      <a:pt x="78" y="7"/>
                    </a:lnTo>
                    <a:lnTo>
                      <a:pt x="78" y="7"/>
                    </a:lnTo>
                    <a:lnTo>
                      <a:pt x="77" y="9"/>
                    </a:lnTo>
                    <a:lnTo>
                      <a:pt x="76" y="12"/>
                    </a:lnTo>
                    <a:lnTo>
                      <a:pt x="74" y="16"/>
                    </a:lnTo>
                    <a:lnTo>
                      <a:pt x="73" y="18"/>
                    </a:lnTo>
                    <a:lnTo>
                      <a:pt x="71" y="20"/>
                    </a:lnTo>
                    <a:lnTo>
                      <a:pt x="69" y="21"/>
                    </a:lnTo>
                    <a:lnTo>
                      <a:pt x="68" y="22"/>
                    </a:lnTo>
                    <a:lnTo>
                      <a:pt x="67" y="23"/>
                    </a:lnTo>
                    <a:lnTo>
                      <a:pt x="65" y="24"/>
                    </a:lnTo>
                    <a:lnTo>
                      <a:pt x="65" y="25"/>
                    </a:lnTo>
                    <a:lnTo>
                      <a:pt x="64" y="26"/>
                    </a:lnTo>
                    <a:lnTo>
                      <a:pt x="64" y="27"/>
                    </a:lnTo>
                    <a:lnTo>
                      <a:pt x="64" y="27"/>
                    </a:lnTo>
                    <a:lnTo>
                      <a:pt x="64" y="28"/>
                    </a:lnTo>
                    <a:lnTo>
                      <a:pt x="65" y="28"/>
                    </a:lnTo>
                    <a:lnTo>
                      <a:pt x="67" y="28"/>
                    </a:lnTo>
                    <a:lnTo>
                      <a:pt x="71" y="29"/>
                    </a:lnTo>
                    <a:lnTo>
                      <a:pt x="76" y="30"/>
                    </a:lnTo>
                    <a:lnTo>
                      <a:pt x="81" y="31"/>
                    </a:lnTo>
                    <a:lnTo>
                      <a:pt x="85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śľiḓè">
                <a:extLst>
                  <a:ext uri="{FF2B5EF4-FFF2-40B4-BE49-F238E27FC236}">
                    <a16:creationId xmlns:a16="http://schemas.microsoft.com/office/drawing/2014/main" id="{51DC5228-D14C-5D44-AB56-76C642233B0A}"/>
                  </a:ext>
                </a:extLst>
              </p:cNvPr>
              <p:cNvSpPr/>
              <p:nvPr/>
            </p:nvSpPr>
            <p:spPr bwMode="auto">
              <a:xfrm>
                <a:off x="2492376" y="3494088"/>
                <a:ext cx="1190625" cy="766763"/>
              </a:xfrm>
              <a:custGeom>
                <a:avLst/>
                <a:gdLst>
                  <a:gd name="T0" fmla="*/ 238 w 750"/>
                  <a:gd name="T1" fmla="*/ 410 h 483"/>
                  <a:gd name="T2" fmla="*/ 260 w 750"/>
                  <a:gd name="T3" fmla="*/ 439 h 483"/>
                  <a:gd name="T4" fmla="*/ 256 w 750"/>
                  <a:gd name="T5" fmla="*/ 482 h 483"/>
                  <a:gd name="T6" fmla="*/ 230 w 750"/>
                  <a:gd name="T7" fmla="*/ 454 h 483"/>
                  <a:gd name="T8" fmla="*/ 255 w 750"/>
                  <a:gd name="T9" fmla="*/ 473 h 483"/>
                  <a:gd name="T10" fmla="*/ 249 w 750"/>
                  <a:gd name="T11" fmla="*/ 443 h 483"/>
                  <a:gd name="T12" fmla="*/ 234 w 750"/>
                  <a:gd name="T13" fmla="*/ 401 h 483"/>
                  <a:gd name="T14" fmla="*/ 260 w 750"/>
                  <a:gd name="T15" fmla="*/ 397 h 483"/>
                  <a:gd name="T16" fmla="*/ 28 w 750"/>
                  <a:gd name="T17" fmla="*/ 433 h 483"/>
                  <a:gd name="T18" fmla="*/ 13 w 750"/>
                  <a:gd name="T19" fmla="*/ 428 h 483"/>
                  <a:gd name="T20" fmla="*/ 0 w 750"/>
                  <a:gd name="T21" fmla="*/ 419 h 483"/>
                  <a:gd name="T22" fmla="*/ 37 w 750"/>
                  <a:gd name="T23" fmla="*/ 447 h 483"/>
                  <a:gd name="T24" fmla="*/ 123 w 750"/>
                  <a:gd name="T25" fmla="*/ 381 h 483"/>
                  <a:gd name="T26" fmla="*/ 160 w 750"/>
                  <a:gd name="T27" fmla="*/ 436 h 483"/>
                  <a:gd name="T28" fmla="*/ 224 w 750"/>
                  <a:gd name="T29" fmla="*/ 423 h 483"/>
                  <a:gd name="T30" fmla="*/ 193 w 750"/>
                  <a:gd name="T31" fmla="*/ 391 h 483"/>
                  <a:gd name="T32" fmla="*/ 216 w 750"/>
                  <a:gd name="T33" fmla="*/ 409 h 483"/>
                  <a:gd name="T34" fmla="*/ 278 w 750"/>
                  <a:gd name="T35" fmla="*/ 482 h 483"/>
                  <a:gd name="T36" fmla="*/ 351 w 750"/>
                  <a:gd name="T37" fmla="*/ 426 h 483"/>
                  <a:gd name="T38" fmla="*/ 437 w 750"/>
                  <a:gd name="T39" fmla="*/ 430 h 483"/>
                  <a:gd name="T40" fmla="*/ 411 w 750"/>
                  <a:gd name="T41" fmla="*/ 359 h 483"/>
                  <a:gd name="T42" fmla="*/ 388 w 750"/>
                  <a:gd name="T43" fmla="*/ 381 h 483"/>
                  <a:gd name="T44" fmla="*/ 423 w 750"/>
                  <a:gd name="T45" fmla="*/ 447 h 483"/>
                  <a:gd name="T46" fmla="*/ 405 w 750"/>
                  <a:gd name="T47" fmla="*/ 417 h 483"/>
                  <a:gd name="T48" fmla="*/ 401 w 750"/>
                  <a:gd name="T49" fmla="*/ 366 h 483"/>
                  <a:gd name="T50" fmla="*/ 427 w 750"/>
                  <a:gd name="T51" fmla="*/ 408 h 483"/>
                  <a:gd name="T52" fmla="*/ 448 w 750"/>
                  <a:gd name="T53" fmla="*/ 334 h 483"/>
                  <a:gd name="T54" fmla="*/ 498 w 750"/>
                  <a:gd name="T55" fmla="*/ 301 h 483"/>
                  <a:gd name="T56" fmla="*/ 551 w 750"/>
                  <a:gd name="T57" fmla="*/ 375 h 483"/>
                  <a:gd name="T58" fmla="*/ 583 w 750"/>
                  <a:gd name="T59" fmla="*/ 330 h 483"/>
                  <a:gd name="T60" fmla="*/ 544 w 750"/>
                  <a:gd name="T61" fmla="*/ 279 h 483"/>
                  <a:gd name="T62" fmla="*/ 565 w 750"/>
                  <a:gd name="T63" fmla="*/ 265 h 483"/>
                  <a:gd name="T64" fmla="*/ 537 w 750"/>
                  <a:gd name="T65" fmla="*/ 269 h 483"/>
                  <a:gd name="T66" fmla="*/ 572 w 750"/>
                  <a:gd name="T67" fmla="*/ 333 h 483"/>
                  <a:gd name="T68" fmla="*/ 602 w 750"/>
                  <a:gd name="T69" fmla="*/ 327 h 483"/>
                  <a:gd name="T70" fmla="*/ 589 w 750"/>
                  <a:gd name="T71" fmla="*/ 271 h 483"/>
                  <a:gd name="T72" fmla="*/ 650 w 750"/>
                  <a:gd name="T73" fmla="*/ 233 h 483"/>
                  <a:gd name="T74" fmla="*/ 668 w 750"/>
                  <a:gd name="T75" fmla="*/ 220 h 483"/>
                  <a:gd name="T76" fmla="*/ 613 w 750"/>
                  <a:gd name="T77" fmla="*/ 169 h 483"/>
                  <a:gd name="T78" fmla="*/ 644 w 750"/>
                  <a:gd name="T79" fmla="*/ 157 h 483"/>
                  <a:gd name="T80" fmla="*/ 690 w 750"/>
                  <a:gd name="T81" fmla="*/ 213 h 483"/>
                  <a:gd name="T82" fmla="*/ 658 w 750"/>
                  <a:gd name="T83" fmla="*/ 175 h 483"/>
                  <a:gd name="T84" fmla="*/ 620 w 750"/>
                  <a:gd name="T85" fmla="*/ 169 h 483"/>
                  <a:gd name="T86" fmla="*/ 664 w 750"/>
                  <a:gd name="T87" fmla="*/ 208 h 483"/>
                  <a:gd name="T88" fmla="*/ 710 w 750"/>
                  <a:gd name="T89" fmla="*/ 149 h 483"/>
                  <a:gd name="T90" fmla="*/ 697 w 750"/>
                  <a:gd name="T91" fmla="*/ 143 h 483"/>
                  <a:gd name="T92" fmla="*/ 641 w 750"/>
                  <a:gd name="T93" fmla="*/ 104 h 483"/>
                  <a:gd name="T94" fmla="*/ 692 w 750"/>
                  <a:gd name="T95" fmla="*/ 96 h 483"/>
                  <a:gd name="T96" fmla="*/ 709 w 750"/>
                  <a:gd name="T97" fmla="*/ 135 h 483"/>
                  <a:gd name="T98" fmla="*/ 650 w 750"/>
                  <a:gd name="T99" fmla="*/ 108 h 483"/>
                  <a:gd name="T100" fmla="*/ 667 w 750"/>
                  <a:gd name="T101" fmla="*/ 97 h 483"/>
                  <a:gd name="T102" fmla="*/ 718 w 750"/>
                  <a:gd name="T103" fmla="*/ 126 h 483"/>
                  <a:gd name="T104" fmla="*/ 706 w 750"/>
                  <a:gd name="T105" fmla="*/ 61 h 483"/>
                  <a:gd name="T106" fmla="*/ 732 w 750"/>
                  <a:gd name="T107" fmla="*/ 81 h 483"/>
                  <a:gd name="T108" fmla="*/ 669 w 750"/>
                  <a:gd name="T109" fmla="*/ 73 h 483"/>
                  <a:gd name="T110" fmla="*/ 673 w 750"/>
                  <a:gd name="T111" fmla="*/ 53 h 483"/>
                  <a:gd name="T112" fmla="*/ 654 w 750"/>
                  <a:gd name="T113" fmla="*/ 62 h 483"/>
                  <a:gd name="T114" fmla="*/ 698 w 750"/>
                  <a:gd name="T115" fmla="*/ 91 h 483"/>
                  <a:gd name="T116" fmla="*/ 741 w 750"/>
                  <a:gd name="T117" fmla="*/ 77 h 483"/>
                  <a:gd name="T118" fmla="*/ 662 w 750"/>
                  <a:gd name="T119" fmla="*/ 9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50" h="483">
                    <a:moveTo>
                      <a:pt x="265" y="417"/>
                    </a:moveTo>
                    <a:lnTo>
                      <a:pt x="258" y="417"/>
                    </a:lnTo>
                    <a:lnTo>
                      <a:pt x="258" y="414"/>
                    </a:lnTo>
                    <a:lnTo>
                      <a:pt x="257" y="411"/>
                    </a:lnTo>
                    <a:lnTo>
                      <a:pt x="257" y="408"/>
                    </a:lnTo>
                    <a:lnTo>
                      <a:pt x="256" y="405"/>
                    </a:lnTo>
                    <a:lnTo>
                      <a:pt x="255" y="404"/>
                    </a:lnTo>
                    <a:lnTo>
                      <a:pt x="253" y="403"/>
                    </a:lnTo>
                    <a:lnTo>
                      <a:pt x="251" y="401"/>
                    </a:lnTo>
                    <a:lnTo>
                      <a:pt x="249" y="401"/>
                    </a:lnTo>
                    <a:lnTo>
                      <a:pt x="246" y="401"/>
                    </a:lnTo>
                    <a:lnTo>
                      <a:pt x="244" y="402"/>
                    </a:lnTo>
                    <a:lnTo>
                      <a:pt x="241" y="404"/>
                    </a:lnTo>
                    <a:lnTo>
                      <a:pt x="241" y="405"/>
                    </a:lnTo>
                    <a:lnTo>
                      <a:pt x="239" y="408"/>
                    </a:lnTo>
                    <a:lnTo>
                      <a:pt x="238" y="410"/>
                    </a:lnTo>
                    <a:lnTo>
                      <a:pt x="238" y="414"/>
                    </a:lnTo>
                    <a:lnTo>
                      <a:pt x="238" y="417"/>
                    </a:lnTo>
                    <a:lnTo>
                      <a:pt x="238" y="420"/>
                    </a:lnTo>
                    <a:lnTo>
                      <a:pt x="238" y="421"/>
                    </a:lnTo>
                    <a:lnTo>
                      <a:pt x="238" y="423"/>
                    </a:lnTo>
                    <a:lnTo>
                      <a:pt x="239" y="425"/>
                    </a:lnTo>
                    <a:lnTo>
                      <a:pt x="240" y="426"/>
                    </a:lnTo>
                    <a:lnTo>
                      <a:pt x="241" y="428"/>
                    </a:lnTo>
                    <a:lnTo>
                      <a:pt x="242" y="429"/>
                    </a:lnTo>
                    <a:lnTo>
                      <a:pt x="244" y="430"/>
                    </a:lnTo>
                    <a:lnTo>
                      <a:pt x="245" y="431"/>
                    </a:lnTo>
                    <a:lnTo>
                      <a:pt x="249" y="433"/>
                    </a:lnTo>
                    <a:lnTo>
                      <a:pt x="251" y="434"/>
                    </a:lnTo>
                    <a:lnTo>
                      <a:pt x="253" y="434"/>
                    </a:lnTo>
                    <a:lnTo>
                      <a:pt x="257" y="437"/>
                    </a:lnTo>
                    <a:lnTo>
                      <a:pt x="260" y="439"/>
                    </a:lnTo>
                    <a:lnTo>
                      <a:pt x="262" y="442"/>
                    </a:lnTo>
                    <a:lnTo>
                      <a:pt x="264" y="444"/>
                    </a:lnTo>
                    <a:lnTo>
                      <a:pt x="265" y="447"/>
                    </a:lnTo>
                    <a:lnTo>
                      <a:pt x="266" y="450"/>
                    </a:lnTo>
                    <a:lnTo>
                      <a:pt x="267" y="454"/>
                    </a:lnTo>
                    <a:lnTo>
                      <a:pt x="267" y="458"/>
                    </a:lnTo>
                    <a:lnTo>
                      <a:pt x="266" y="463"/>
                    </a:lnTo>
                    <a:lnTo>
                      <a:pt x="265" y="469"/>
                    </a:lnTo>
                    <a:lnTo>
                      <a:pt x="265" y="471"/>
                    </a:lnTo>
                    <a:lnTo>
                      <a:pt x="264" y="473"/>
                    </a:lnTo>
                    <a:lnTo>
                      <a:pt x="263" y="475"/>
                    </a:lnTo>
                    <a:lnTo>
                      <a:pt x="261" y="477"/>
                    </a:lnTo>
                    <a:lnTo>
                      <a:pt x="261" y="478"/>
                    </a:lnTo>
                    <a:lnTo>
                      <a:pt x="259" y="479"/>
                    </a:lnTo>
                    <a:lnTo>
                      <a:pt x="257" y="481"/>
                    </a:lnTo>
                    <a:lnTo>
                      <a:pt x="256" y="482"/>
                    </a:lnTo>
                    <a:lnTo>
                      <a:pt x="254" y="482"/>
                    </a:lnTo>
                    <a:lnTo>
                      <a:pt x="253" y="483"/>
                    </a:lnTo>
                    <a:lnTo>
                      <a:pt x="250" y="483"/>
                    </a:lnTo>
                    <a:lnTo>
                      <a:pt x="248" y="483"/>
                    </a:lnTo>
                    <a:lnTo>
                      <a:pt x="245" y="483"/>
                    </a:lnTo>
                    <a:lnTo>
                      <a:pt x="242" y="482"/>
                    </a:lnTo>
                    <a:lnTo>
                      <a:pt x="240" y="482"/>
                    </a:lnTo>
                    <a:lnTo>
                      <a:pt x="237" y="481"/>
                    </a:lnTo>
                    <a:lnTo>
                      <a:pt x="236" y="478"/>
                    </a:lnTo>
                    <a:lnTo>
                      <a:pt x="234" y="476"/>
                    </a:lnTo>
                    <a:lnTo>
                      <a:pt x="232" y="474"/>
                    </a:lnTo>
                    <a:lnTo>
                      <a:pt x="231" y="470"/>
                    </a:lnTo>
                    <a:lnTo>
                      <a:pt x="231" y="468"/>
                    </a:lnTo>
                    <a:lnTo>
                      <a:pt x="230" y="464"/>
                    </a:lnTo>
                    <a:lnTo>
                      <a:pt x="230" y="459"/>
                    </a:lnTo>
                    <a:lnTo>
                      <a:pt x="230" y="454"/>
                    </a:lnTo>
                    <a:lnTo>
                      <a:pt x="236" y="454"/>
                    </a:lnTo>
                    <a:lnTo>
                      <a:pt x="236" y="459"/>
                    </a:lnTo>
                    <a:lnTo>
                      <a:pt x="236" y="464"/>
                    </a:lnTo>
                    <a:lnTo>
                      <a:pt x="237" y="467"/>
                    </a:lnTo>
                    <a:lnTo>
                      <a:pt x="239" y="470"/>
                    </a:lnTo>
                    <a:lnTo>
                      <a:pt x="240" y="471"/>
                    </a:lnTo>
                    <a:lnTo>
                      <a:pt x="241" y="473"/>
                    </a:lnTo>
                    <a:lnTo>
                      <a:pt x="241" y="474"/>
                    </a:lnTo>
                    <a:lnTo>
                      <a:pt x="243" y="474"/>
                    </a:lnTo>
                    <a:lnTo>
                      <a:pt x="244" y="474"/>
                    </a:lnTo>
                    <a:lnTo>
                      <a:pt x="245" y="475"/>
                    </a:lnTo>
                    <a:lnTo>
                      <a:pt x="247" y="475"/>
                    </a:lnTo>
                    <a:lnTo>
                      <a:pt x="249" y="475"/>
                    </a:lnTo>
                    <a:lnTo>
                      <a:pt x="251" y="475"/>
                    </a:lnTo>
                    <a:lnTo>
                      <a:pt x="253" y="474"/>
                    </a:lnTo>
                    <a:lnTo>
                      <a:pt x="255" y="473"/>
                    </a:lnTo>
                    <a:lnTo>
                      <a:pt x="257" y="471"/>
                    </a:lnTo>
                    <a:lnTo>
                      <a:pt x="258" y="469"/>
                    </a:lnTo>
                    <a:lnTo>
                      <a:pt x="259" y="466"/>
                    </a:lnTo>
                    <a:lnTo>
                      <a:pt x="260" y="463"/>
                    </a:lnTo>
                    <a:lnTo>
                      <a:pt x="260" y="460"/>
                    </a:lnTo>
                    <a:lnTo>
                      <a:pt x="260" y="457"/>
                    </a:lnTo>
                    <a:lnTo>
                      <a:pt x="259" y="454"/>
                    </a:lnTo>
                    <a:lnTo>
                      <a:pt x="258" y="453"/>
                    </a:lnTo>
                    <a:lnTo>
                      <a:pt x="257" y="450"/>
                    </a:lnTo>
                    <a:lnTo>
                      <a:pt x="257" y="449"/>
                    </a:lnTo>
                    <a:lnTo>
                      <a:pt x="255" y="447"/>
                    </a:lnTo>
                    <a:lnTo>
                      <a:pt x="253" y="446"/>
                    </a:lnTo>
                    <a:lnTo>
                      <a:pt x="251" y="445"/>
                    </a:lnTo>
                    <a:lnTo>
                      <a:pt x="251" y="445"/>
                    </a:lnTo>
                    <a:lnTo>
                      <a:pt x="250" y="444"/>
                    </a:lnTo>
                    <a:lnTo>
                      <a:pt x="249" y="443"/>
                    </a:lnTo>
                    <a:lnTo>
                      <a:pt x="246" y="442"/>
                    </a:lnTo>
                    <a:lnTo>
                      <a:pt x="241" y="439"/>
                    </a:lnTo>
                    <a:lnTo>
                      <a:pt x="238" y="437"/>
                    </a:lnTo>
                    <a:lnTo>
                      <a:pt x="236" y="436"/>
                    </a:lnTo>
                    <a:lnTo>
                      <a:pt x="234" y="434"/>
                    </a:lnTo>
                    <a:lnTo>
                      <a:pt x="233" y="432"/>
                    </a:lnTo>
                    <a:lnTo>
                      <a:pt x="232" y="430"/>
                    </a:lnTo>
                    <a:lnTo>
                      <a:pt x="232" y="427"/>
                    </a:lnTo>
                    <a:lnTo>
                      <a:pt x="231" y="424"/>
                    </a:lnTo>
                    <a:lnTo>
                      <a:pt x="231" y="421"/>
                    </a:lnTo>
                    <a:lnTo>
                      <a:pt x="231" y="417"/>
                    </a:lnTo>
                    <a:lnTo>
                      <a:pt x="231" y="412"/>
                    </a:lnTo>
                    <a:lnTo>
                      <a:pt x="232" y="407"/>
                    </a:lnTo>
                    <a:lnTo>
                      <a:pt x="232" y="405"/>
                    </a:lnTo>
                    <a:lnTo>
                      <a:pt x="233" y="403"/>
                    </a:lnTo>
                    <a:lnTo>
                      <a:pt x="234" y="401"/>
                    </a:lnTo>
                    <a:lnTo>
                      <a:pt x="235" y="399"/>
                    </a:lnTo>
                    <a:lnTo>
                      <a:pt x="236" y="397"/>
                    </a:lnTo>
                    <a:lnTo>
                      <a:pt x="237" y="397"/>
                    </a:lnTo>
                    <a:lnTo>
                      <a:pt x="239" y="395"/>
                    </a:lnTo>
                    <a:lnTo>
                      <a:pt x="241" y="394"/>
                    </a:lnTo>
                    <a:lnTo>
                      <a:pt x="242" y="393"/>
                    </a:lnTo>
                    <a:lnTo>
                      <a:pt x="244" y="393"/>
                    </a:lnTo>
                    <a:lnTo>
                      <a:pt x="245" y="393"/>
                    </a:lnTo>
                    <a:lnTo>
                      <a:pt x="248" y="393"/>
                    </a:lnTo>
                    <a:lnTo>
                      <a:pt x="249" y="393"/>
                    </a:lnTo>
                    <a:lnTo>
                      <a:pt x="252" y="393"/>
                    </a:lnTo>
                    <a:lnTo>
                      <a:pt x="253" y="393"/>
                    </a:lnTo>
                    <a:lnTo>
                      <a:pt x="256" y="394"/>
                    </a:lnTo>
                    <a:lnTo>
                      <a:pt x="257" y="395"/>
                    </a:lnTo>
                    <a:lnTo>
                      <a:pt x="258" y="396"/>
                    </a:lnTo>
                    <a:lnTo>
                      <a:pt x="260" y="397"/>
                    </a:lnTo>
                    <a:lnTo>
                      <a:pt x="261" y="399"/>
                    </a:lnTo>
                    <a:lnTo>
                      <a:pt x="262" y="401"/>
                    </a:lnTo>
                    <a:lnTo>
                      <a:pt x="263" y="403"/>
                    </a:lnTo>
                    <a:lnTo>
                      <a:pt x="264" y="405"/>
                    </a:lnTo>
                    <a:lnTo>
                      <a:pt x="264" y="407"/>
                    </a:lnTo>
                    <a:lnTo>
                      <a:pt x="265" y="412"/>
                    </a:lnTo>
                    <a:lnTo>
                      <a:pt x="265" y="417"/>
                    </a:lnTo>
                    <a:lnTo>
                      <a:pt x="265" y="417"/>
                    </a:lnTo>
                    <a:close/>
                    <a:moveTo>
                      <a:pt x="16" y="438"/>
                    </a:moveTo>
                    <a:lnTo>
                      <a:pt x="18" y="438"/>
                    </a:lnTo>
                    <a:lnTo>
                      <a:pt x="20" y="438"/>
                    </a:lnTo>
                    <a:lnTo>
                      <a:pt x="21" y="437"/>
                    </a:lnTo>
                    <a:lnTo>
                      <a:pt x="23" y="436"/>
                    </a:lnTo>
                    <a:lnTo>
                      <a:pt x="24" y="435"/>
                    </a:lnTo>
                    <a:lnTo>
                      <a:pt x="27" y="434"/>
                    </a:lnTo>
                    <a:lnTo>
                      <a:pt x="28" y="433"/>
                    </a:lnTo>
                    <a:lnTo>
                      <a:pt x="29" y="431"/>
                    </a:lnTo>
                    <a:lnTo>
                      <a:pt x="30" y="430"/>
                    </a:lnTo>
                    <a:lnTo>
                      <a:pt x="32" y="428"/>
                    </a:lnTo>
                    <a:lnTo>
                      <a:pt x="32" y="425"/>
                    </a:lnTo>
                    <a:lnTo>
                      <a:pt x="34" y="423"/>
                    </a:lnTo>
                    <a:lnTo>
                      <a:pt x="58" y="358"/>
                    </a:lnTo>
                    <a:lnTo>
                      <a:pt x="51" y="355"/>
                    </a:lnTo>
                    <a:lnTo>
                      <a:pt x="27" y="420"/>
                    </a:lnTo>
                    <a:lnTo>
                      <a:pt x="25" y="423"/>
                    </a:lnTo>
                    <a:lnTo>
                      <a:pt x="24" y="425"/>
                    </a:lnTo>
                    <a:lnTo>
                      <a:pt x="23" y="426"/>
                    </a:lnTo>
                    <a:lnTo>
                      <a:pt x="20" y="428"/>
                    </a:lnTo>
                    <a:lnTo>
                      <a:pt x="19" y="429"/>
                    </a:lnTo>
                    <a:lnTo>
                      <a:pt x="17" y="429"/>
                    </a:lnTo>
                    <a:lnTo>
                      <a:pt x="15" y="429"/>
                    </a:lnTo>
                    <a:lnTo>
                      <a:pt x="13" y="428"/>
                    </a:lnTo>
                    <a:lnTo>
                      <a:pt x="12" y="427"/>
                    </a:lnTo>
                    <a:lnTo>
                      <a:pt x="10" y="425"/>
                    </a:lnTo>
                    <a:lnTo>
                      <a:pt x="9" y="424"/>
                    </a:lnTo>
                    <a:lnTo>
                      <a:pt x="8" y="421"/>
                    </a:lnTo>
                    <a:lnTo>
                      <a:pt x="8" y="419"/>
                    </a:lnTo>
                    <a:lnTo>
                      <a:pt x="8" y="417"/>
                    </a:lnTo>
                    <a:lnTo>
                      <a:pt x="8" y="414"/>
                    </a:lnTo>
                    <a:lnTo>
                      <a:pt x="8" y="411"/>
                    </a:lnTo>
                    <a:lnTo>
                      <a:pt x="33" y="346"/>
                    </a:lnTo>
                    <a:lnTo>
                      <a:pt x="26" y="342"/>
                    </a:lnTo>
                    <a:lnTo>
                      <a:pt x="2" y="407"/>
                    </a:lnTo>
                    <a:lnTo>
                      <a:pt x="1" y="410"/>
                    </a:lnTo>
                    <a:lnTo>
                      <a:pt x="0" y="412"/>
                    </a:lnTo>
                    <a:lnTo>
                      <a:pt x="0" y="414"/>
                    </a:lnTo>
                    <a:lnTo>
                      <a:pt x="0" y="417"/>
                    </a:lnTo>
                    <a:lnTo>
                      <a:pt x="0" y="419"/>
                    </a:lnTo>
                    <a:lnTo>
                      <a:pt x="0" y="421"/>
                    </a:lnTo>
                    <a:lnTo>
                      <a:pt x="0" y="423"/>
                    </a:lnTo>
                    <a:lnTo>
                      <a:pt x="1" y="425"/>
                    </a:lnTo>
                    <a:lnTo>
                      <a:pt x="3" y="428"/>
                    </a:lnTo>
                    <a:lnTo>
                      <a:pt x="4" y="430"/>
                    </a:lnTo>
                    <a:lnTo>
                      <a:pt x="5" y="432"/>
                    </a:lnTo>
                    <a:lnTo>
                      <a:pt x="7" y="434"/>
                    </a:lnTo>
                    <a:lnTo>
                      <a:pt x="8" y="435"/>
                    </a:lnTo>
                    <a:lnTo>
                      <a:pt x="11" y="436"/>
                    </a:lnTo>
                    <a:lnTo>
                      <a:pt x="14" y="438"/>
                    </a:lnTo>
                    <a:lnTo>
                      <a:pt x="16" y="438"/>
                    </a:lnTo>
                    <a:lnTo>
                      <a:pt x="16" y="438"/>
                    </a:lnTo>
                    <a:close/>
                    <a:moveTo>
                      <a:pt x="68" y="458"/>
                    </a:moveTo>
                    <a:lnTo>
                      <a:pt x="68" y="373"/>
                    </a:lnTo>
                    <a:lnTo>
                      <a:pt x="44" y="450"/>
                    </a:lnTo>
                    <a:lnTo>
                      <a:pt x="37" y="447"/>
                    </a:lnTo>
                    <a:lnTo>
                      <a:pt x="64" y="361"/>
                    </a:lnTo>
                    <a:lnTo>
                      <a:pt x="75" y="365"/>
                    </a:lnTo>
                    <a:lnTo>
                      <a:pt x="74" y="435"/>
                    </a:lnTo>
                    <a:lnTo>
                      <a:pt x="91" y="370"/>
                    </a:lnTo>
                    <a:lnTo>
                      <a:pt x="98" y="373"/>
                    </a:lnTo>
                    <a:lnTo>
                      <a:pt x="75" y="460"/>
                    </a:lnTo>
                    <a:lnTo>
                      <a:pt x="68" y="458"/>
                    </a:lnTo>
                    <a:lnTo>
                      <a:pt x="68" y="458"/>
                    </a:lnTo>
                    <a:close/>
                    <a:moveTo>
                      <a:pt x="92" y="466"/>
                    </a:moveTo>
                    <a:lnTo>
                      <a:pt x="111" y="377"/>
                    </a:lnTo>
                    <a:lnTo>
                      <a:pt x="104" y="375"/>
                    </a:lnTo>
                    <a:lnTo>
                      <a:pt x="84" y="463"/>
                    </a:lnTo>
                    <a:lnTo>
                      <a:pt x="92" y="466"/>
                    </a:lnTo>
                    <a:lnTo>
                      <a:pt x="92" y="466"/>
                    </a:lnTo>
                    <a:close/>
                    <a:moveTo>
                      <a:pt x="124" y="454"/>
                    </a:moveTo>
                    <a:lnTo>
                      <a:pt x="123" y="381"/>
                    </a:lnTo>
                    <a:lnTo>
                      <a:pt x="116" y="378"/>
                    </a:lnTo>
                    <a:lnTo>
                      <a:pt x="117" y="471"/>
                    </a:lnTo>
                    <a:lnTo>
                      <a:pt x="124" y="474"/>
                    </a:lnTo>
                    <a:lnTo>
                      <a:pt x="152" y="386"/>
                    </a:lnTo>
                    <a:lnTo>
                      <a:pt x="144" y="385"/>
                    </a:lnTo>
                    <a:lnTo>
                      <a:pt x="124" y="454"/>
                    </a:lnTo>
                    <a:lnTo>
                      <a:pt x="124" y="454"/>
                    </a:lnTo>
                    <a:close/>
                    <a:moveTo>
                      <a:pt x="146" y="477"/>
                    </a:moveTo>
                    <a:lnTo>
                      <a:pt x="157" y="387"/>
                    </a:lnTo>
                    <a:lnTo>
                      <a:pt x="187" y="392"/>
                    </a:lnTo>
                    <a:lnTo>
                      <a:pt x="186" y="401"/>
                    </a:lnTo>
                    <a:lnTo>
                      <a:pt x="164" y="397"/>
                    </a:lnTo>
                    <a:lnTo>
                      <a:pt x="160" y="426"/>
                    </a:lnTo>
                    <a:lnTo>
                      <a:pt x="177" y="429"/>
                    </a:lnTo>
                    <a:lnTo>
                      <a:pt x="176" y="438"/>
                    </a:lnTo>
                    <a:lnTo>
                      <a:pt x="160" y="436"/>
                    </a:lnTo>
                    <a:lnTo>
                      <a:pt x="155" y="469"/>
                    </a:lnTo>
                    <a:lnTo>
                      <a:pt x="179" y="472"/>
                    </a:lnTo>
                    <a:lnTo>
                      <a:pt x="177" y="481"/>
                    </a:lnTo>
                    <a:lnTo>
                      <a:pt x="146" y="477"/>
                    </a:lnTo>
                    <a:lnTo>
                      <a:pt x="146" y="477"/>
                    </a:lnTo>
                    <a:close/>
                    <a:moveTo>
                      <a:pt x="224" y="483"/>
                    </a:moveTo>
                    <a:lnTo>
                      <a:pt x="214" y="438"/>
                    </a:lnTo>
                    <a:lnTo>
                      <a:pt x="216" y="438"/>
                    </a:lnTo>
                    <a:lnTo>
                      <a:pt x="216" y="437"/>
                    </a:lnTo>
                    <a:lnTo>
                      <a:pt x="217" y="436"/>
                    </a:lnTo>
                    <a:lnTo>
                      <a:pt x="219" y="434"/>
                    </a:lnTo>
                    <a:lnTo>
                      <a:pt x="220" y="432"/>
                    </a:lnTo>
                    <a:lnTo>
                      <a:pt x="222" y="430"/>
                    </a:lnTo>
                    <a:lnTo>
                      <a:pt x="223" y="426"/>
                    </a:lnTo>
                    <a:lnTo>
                      <a:pt x="224" y="423"/>
                    </a:lnTo>
                    <a:lnTo>
                      <a:pt x="224" y="423"/>
                    </a:lnTo>
                    <a:lnTo>
                      <a:pt x="224" y="422"/>
                    </a:lnTo>
                    <a:lnTo>
                      <a:pt x="225" y="420"/>
                    </a:lnTo>
                    <a:lnTo>
                      <a:pt x="225" y="414"/>
                    </a:lnTo>
                    <a:lnTo>
                      <a:pt x="225" y="410"/>
                    </a:lnTo>
                    <a:lnTo>
                      <a:pt x="224" y="407"/>
                    </a:lnTo>
                    <a:lnTo>
                      <a:pt x="223" y="403"/>
                    </a:lnTo>
                    <a:lnTo>
                      <a:pt x="221" y="400"/>
                    </a:lnTo>
                    <a:lnTo>
                      <a:pt x="220" y="398"/>
                    </a:lnTo>
                    <a:lnTo>
                      <a:pt x="220" y="397"/>
                    </a:lnTo>
                    <a:lnTo>
                      <a:pt x="218" y="395"/>
                    </a:lnTo>
                    <a:lnTo>
                      <a:pt x="216" y="394"/>
                    </a:lnTo>
                    <a:lnTo>
                      <a:pt x="215" y="393"/>
                    </a:lnTo>
                    <a:lnTo>
                      <a:pt x="213" y="393"/>
                    </a:lnTo>
                    <a:lnTo>
                      <a:pt x="211" y="392"/>
                    </a:lnTo>
                    <a:lnTo>
                      <a:pt x="209" y="392"/>
                    </a:lnTo>
                    <a:lnTo>
                      <a:pt x="193" y="391"/>
                    </a:lnTo>
                    <a:lnTo>
                      <a:pt x="189" y="482"/>
                    </a:lnTo>
                    <a:lnTo>
                      <a:pt x="197" y="482"/>
                    </a:lnTo>
                    <a:lnTo>
                      <a:pt x="199" y="439"/>
                    </a:lnTo>
                    <a:lnTo>
                      <a:pt x="206" y="440"/>
                    </a:lnTo>
                    <a:lnTo>
                      <a:pt x="216" y="483"/>
                    </a:lnTo>
                    <a:lnTo>
                      <a:pt x="224" y="483"/>
                    </a:lnTo>
                    <a:lnTo>
                      <a:pt x="224" y="483"/>
                    </a:lnTo>
                    <a:close/>
                    <a:moveTo>
                      <a:pt x="199" y="430"/>
                    </a:moveTo>
                    <a:lnTo>
                      <a:pt x="200" y="401"/>
                    </a:lnTo>
                    <a:lnTo>
                      <a:pt x="208" y="401"/>
                    </a:lnTo>
                    <a:lnTo>
                      <a:pt x="209" y="401"/>
                    </a:lnTo>
                    <a:lnTo>
                      <a:pt x="212" y="402"/>
                    </a:lnTo>
                    <a:lnTo>
                      <a:pt x="213" y="403"/>
                    </a:lnTo>
                    <a:lnTo>
                      <a:pt x="214" y="405"/>
                    </a:lnTo>
                    <a:lnTo>
                      <a:pt x="216" y="407"/>
                    </a:lnTo>
                    <a:lnTo>
                      <a:pt x="216" y="409"/>
                    </a:lnTo>
                    <a:lnTo>
                      <a:pt x="216" y="412"/>
                    </a:lnTo>
                    <a:lnTo>
                      <a:pt x="216" y="415"/>
                    </a:lnTo>
                    <a:lnTo>
                      <a:pt x="216" y="418"/>
                    </a:lnTo>
                    <a:lnTo>
                      <a:pt x="216" y="421"/>
                    </a:lnTo>
                    <a:lnTo>
                      <a:pt x="214" y="425"/>
                    </a:lnTo>
                    <a:lnTo>
                      <a:pt x="213" y="427"/>
                    </a:lnTo>
                    <a:lnTo>
                      <a:pt x="212" y="429"/>
                    </a:lnTo>
                    <a:lnTo>
                      <a:pt x="210" y="430"/>
                    </a:lnTo>
                    <a:lnTo>
                      <a:pt x="208" y="430"/>
                    </a:lnTo>
                    <a:lnTo>
                      <a:pt x="206" y="430"/>
                    </a:lnTo>
                    <a:lnTo>
                      <a:pt x="199" y="430"/>
                    </a:lnTo>
                    <a:lnTo>
                      <a:pt x="199" y="430"/>
                    </a:lnTo>
                    <a:close/>
                    <a:moveTo>
                      <a:pt x="285" y="481"/>
                    </a:moveTo>
                    <a:lnTo>
                      <a:pt x="278" y="390"/>
                    </a:lnTo>
                    <a:lnTo>
                      <a:pt x="270" y="391"/>
                    </a:lnTo>
                    <a:lnTo>
                      <a:pt x="278" y="482"/>
                    </a:lnTo>
                    <a:lnTo>
                      <a:pt x="285" y="481"/>
                    </a:lnTo>
                    <a:lnTo>
                      <a:pt x="285" y="481"/>
                    </a:lnTo>
                    <a:close/>
                    <a:moveTo>
                      <a:pt x="282" y="398"/>
                    </a:moveTo>
                    <a:lnTo>
                      <a:pt x="282" y="389"/>
                    </a:lnTo>
                    <a:lnTo>
                      <a:pt x="318" y="385"/>
                    </a:lnTo>
                    <a:lnTo>
                      <a:pt x="319" y="393"/>
                    </a:lnTo>
                    <a:lnTo>
                      <a:pt x="305" y="395"/>
                    </a:lnTo>
                    <a:lnTo>
                      <a:pt x="314" y="477"/>
                    </a:lnTo>
                    <a:lnTo>
                      <a:pt x="307" y="478"/>
                    </a:lnTo>
                    <a:lnTo>
                      <a:pt x="297" y="397"/>
                    </a:lnTo>
                    <a:lnTo>
                      <a:pt x="282" y="398"/>
                    </a:lnTo>
                    <a:lnTo>
                      <a:pt x="282" y="398"/>
                    </a:lnTo>
                    <a:close/>
                    <a:moveTo>
                      <a:pt x="344" y="428"/>
                    </a:moveTo>
                    <a:lnTo>
                      <a:pt x="353" y="470"/>
                    </a:lnTo>
                    <a:lnTo>
                      <a:pt x="361" y="468"/>
                    </a:lnTo>
                    <a:lnTo>
                      <a:pt x="351" y="426"/>
                    </a:lnTo>
                    <a:lnTo>
                      <a:pt x="357" y="374"/>
                    </a:lnTo>
                    <a:lnTo>
                      <a:pt x="350" y="377"/>
                    </a:lnTo>
                    <a:lnTo>
                      <a:pt x="345" y="416"/>
                    </a:lnTo>
                    <a:lnTo>
                      <a:pt x="329" y="381"/>
                    </a:lnTo>
                    <a:lnTo>
                      <a:pt x="322" y="384"/>
                    </a:lnTo>
                    <a:lnTo>
                      <a:pt x="344" y="428"/>
                    </a:lnTo>
                    <a:lnTo>
                      <a:pt x="344" y="428"/>
                    </a:lnTo>
                    <a:close/>
                    <a:moveTo>
                      <a:pt x="427" y="446"/>
                    </a:moveTo>
                    <a:lnTo>
                      <a:pt x="429" y="445"/>
                    </a:lnTo>
                    <a:lnTo>
                      <a:pt x="431" y="443"/>
                    </a:lnTo>
                    <a:lnTo>
                      <a:pt x="433" y="442"/>
                    </a:lnTo>
                    <a:lnTo>
                      <a:pt x="434" y="440"/>
                    </a:lnTo>
                    <a:lnTo>
                      <a:pt x="436" y="438"/>
                    </a:lnTo>
                    <a:lnTo>
                      <a:pt x="437" y="436"/>
                    </a:lnTo>
                    <a:lnTo>
                      <a:pt x="437" y="433"/>
                    </a:lnTo>
                    <a:lnTo>
                      <a:pt x="437" y="430"/>
                    </a:lnTo>
                    <a:lnTo>
                      <a:pt x="438" y="427"/>
                    </a:lnTo>
                    <a:lnTo>
                      <a:pt x="437" y="423"/>
                    </a:lnTo>
                    <a:lnTo>
                      <a:pt x="437" y="419"/>
                    </a:lnTo>
                    <a:lnTo>
                      <a:pt x="436" y="414"/>
                    </a:lnTo>
                    <a:lnTo>
                      <a:pt x="433" y="403"/>
                    </a:lnTo>
                    <a:lnTo>
                      <a:pt x="431" y="393"/>
                    </a:lnTo>
                    <a:lnTo>
                      <a:pt x="429" y="388"/>
                    </a:lnTo>
                    <a:lnTo>
                      <a:pt x="427" y="383"/>
                    </a:lnTo>
                    <a:lnTo>
                      <a:pt x="425" y="379"/>
                    </a:lnTo>
                    <a:lnTo>
                      <a:pt x="423" y="374"/>
                    </a:lnTo>
                    <a:lnTo>
                      <a:pt x="421" y="370"/>
                    </a:lnTo>
                    <a:lnTo>
                      <a:pt x="419" y="367"/>
                    </a:lnTo>
                    <a:lnTo>
                      <a:pt x="417" y="364"/>
                    </a:lnTo>
                    <a:lnTo>
                      <a:pt x="415" y="362"/>
                    </a:lnTo>
                    <a:lnTo>
                      <a:pt x="413" y="360"/>
                    </a:lnTo>
                    <a:lnTo>
                      <a:pt x="411" y="359"/>
                    </a:lnTo>
                    <a:lnTo>
                      <a:pt x="409" y="358"/>
                    </a:lnTo>
                    <a:lnTo>
                      <a:pt x="407" y="357"/>
                    </a:lnTo>
                    <a:lnTo>
                      <a:pt x="405" y="357"/>
                    </a:lnTo>
                    <a:lnTo>
                      <a:pt x="403" y="357"/>
                    </a:lnTo>
                    <a:lnTo>
                      <a:pt x="401" y="357"/>
                    </a:lnTo>
                    <a:lnTo>
                      <a:pt x="398" y="358"/>
                    </a:lnTo>
                    <a:lnTo>
                      <a:pt x="396" y="360"/>
                    </a:lnTo>
                    <a:lnTo>
                      <a:pt x="394" y="361"/>
                    </a:lnTo>
                    <a:lnTo>
                      <a:pt x="393" y="362"/>
                    </a:lnTo>
                    <a:lnTo>
                      <a:pt x="391" y="364"/>
                    </a:lnTo>
                    <a:lnTo>
                      <a:pt x="390" y="366"/>
                    </a:lnTo>
                    <a:lnTo>
                      <a:pt x="389" y="369"/>
                    </a:lnTo>
                    <a:lnTo>
                      <a:pt x="388" y="371"/>
                    </a:lnTo>
                    <a:lnTo>
                      <a:pt x="388" y="374"/>
                    </a:lnTo>
                    <a:lnTo>
                      <a:pt x="388" y="377"/>
                    </a:lnTo>
                    <a:lnTo>
                      <a:pt x="388" y="381"/>
                    </a:lnTo>
                    <a:lnTo>
                      <a:pt x="389" y="385"/>
                    </a:lnTo>
                    <a:lnTo>
                      <a:pt x="389" y="389"/>
                    </a:lnTo>
                    <a:lnTo>
                      <a:pt x="392" y="399"/>
                    </a:lnTo>
                    <a:lnTo>
                      <a:pt x="395" y="409"/>
                    </a:lnTo>
                    <a:lnTo>
                      <a:pt x="398" y="419"/>
                    </a:lnTo>
                    <a:lnTo>
                      <a:pt x="402" y="429"/>
                    </a:lnTo>
                    <a:lnTo>
                      <a:pt x="405" y="433"/>
                    </a:lnTo>
                    <a:lnTo>
                      <a:pt x="407" y="437"/>
                    </a:lnTo>
                    <a:lnTo>
                      <a:pt x="409" y="440"/>
                    </a:lnTo>
                    <a:lnTo>
                      <a:pt x="410" y="442"/>
                    </a:lnTo>
                    <a:lnTo>
                      <a:pt x="413" y="444"/>
                    </a:lnTo>
                    <a:lnTo>
                      <a:pt x="414" y="446"/>
                    </a:lnTo>
                    <a:lnTo>
                      <a:pt x="416" y="446"/>
                    </a:lnTo>
                    <a:lnTo>
                      <a:pt x="418" y="447"/>
                    </a:lnTo>
                    <a:lnTo>
                      <a:pt x="421" y="447"/>
                    </a:lnTo>
                    <a:lnTo>
                      <a:pt x="423" y="447"/>
                    </a:lnTo>
                    <a:lnTo>
                      <a:pt x="425" y="446"/>
                    </a:lnTo>
                    <a:lnTo>
                      <a:pt x="427" y="446"/>
                    </a:lnTo>
                    <a:lnTo>
                      <a:pt x="427" y="446"/>
                    </a:lnTo>
                    <a:close/>
                    <a:moveTo>
                      <a:pt x="425" y="438"/>
                    </a:moveTo>
                    <a:lnTo>
                      <a:pt x="422" y="438"/>
                    </a:lnTo>
                    <a:lnTo>
                      <a:pt x="421" y="438"/>
                    </a:lnTo>
                    <a:lnTo>
                      <a:pt x="419" y="438"/>
                    </a:lnTo>
                    <a:lnTo>
                      <a:pt x="417" y="438"/>
                    </a:lnTo>
                    <a:lnTo>
                      <a:pt x="417" y="437"/>
                    </a:lnTo>
                    <a:lnTo>
                      <a:pt x="416" y="436"/>
                    </a:lnTo>
                    <a:lnTo>
                      <a:pt x="414" y="434"/>
                    </a:lnTo>
                    <a:lnTo>
                      <a:pt x="413" y="432"/>
                    </a:lnTo>
                    <a:lnTo>
                      <a:pt x="411" y="430"/>
                    </a:lnTo>
                    <a:lnTo>
                      <a:pt x="410" y="427"/>
                    </a:lnTo>
                    <a:lnTo>
                      <a:pt x="408" y="423"/>
                    </a:lnTo>
                    <a:lnTo>
                      <a:pt x="405" y="417"/>
                    </a:lnTo>
                    <a:lnTo>
                      <a:pt x="404" y="411"/>
                    </a:lnTo>
                    <a:lnTo>
                      <a:pt x="401" y="405"/>
                    </a:lnTo>
                    <a:lnTo>
                      <a:pt x="400" y="401"/>
                    </a:lnTo>
                    <a:lnTo>
                      <a:pt x="398" y="395"/>
                    </a:lnTo>
                    <a:lnTo>
                      <a:pt x="397" y="389"/>
                    </a:lnTo>
                    <a:lnTo>
                      <a:pt x="396" y="386"/>
                    </a:lnTo>
                    <a:lnTo>
                      <a:pt x="396" y="382"/>
                    </a:lnTo>
                    <a:lnTo>
                      <a:pt x="395" y="380"/>
                    </a:lnTo>
                    <a:lnTo>
                      <a:pt x="395" y="377"/>
                    </a:lnTo>
                    <a:lnTo>
                      <a:pt x="396" y="375"/>
                    </a:lnTo>
                    <a:lnTo>
                      <a:pt x="396" y="373"/>
                    </a:lnTo>
                    <a:lnTo>
                      <a:pt x="396" y="372"/>
                    </a:lnTo>
                    <a:lnTo>
                      <a:pt x="397" y="370"/>
                    </a:lnTo>
                    <a:lnTo>
                      <a:pt x="397" y="369"/>
                    </a:lnTo>
                    <a:lnTo>
                      <a:pt x="399" y="368"/>
                    </a:lnTo>
                    <a:lnTo>
                      <a:pt x="401" y="366"/>
                    </a:lnTo>
                    <a:lnTo>
                      <a:pt x="403" y="365"/>
                    </a:lnTo>
                    <a:lnTo>
                      <a:pt x="405" y="365"/>
                    </a:lnTo>
                    <a:lnTo>
                      <a:pt x="407" y="366"/>
                    </a:lnTo>
                    <a:lnTo>
                      <a:pt x="408" y="367"/>
                    </a:lnTo>
                    <a:lnTo>
                      <a:pt x="409" y="368"/>
                    </a:lnTo>
                    <a:lnTo>
                      <a:pt x="410" y="369"/>
                    </a:lnTo>
                    <a:lnTo>
                      <a:pt x="412" y="370"/>
                    </a:lnTo>
                    <a:lnTo>
                      <a:pt x="413" y="372"/>
                    </a:lnTo>
                    <a:lnTo>
                      <a:pt x="414" y="374"/>
                    </a:lnTo>
                    <a:lnTo>
                      <a:pt x="416" y="377"/>
                    </a:lnTo>
                    <a:lnTo>
                      <a:pt x="417" y="381"/>
                    </a:lnTo>
                    <a:lnTo>
                      <a:pt x="420" y="385"/>
                    </a:lnTo>
                    <a:lnTo>
                      <a:pt x="421" y="391"/>
                    </a:lnTo>
                    <a:lnTo>
                      <a:pt x="423" y="396"/>
                    </a:lnTo>
                    <a:lnTo>
                      <a:pt x="425" y="401"/>
                    </a:lnTo>
                    <a:lnTo>
                      <a:pt x="427" y="408"/>
                    </a:lnTo>
                    <a:lnTo>
                      <a:pt x="429" y="414"/>
                    </a:lnTo>
                    <a:lnTo>
                      <a:pt x="429" y="418"/>
                    </a:lnTo>
                    <a:lnTo>
                      <a:pt x="430" y="421"/>
                    </a:lnTo>
                    <a:lnTo>
                      <a:pt x="430" y="425"/>
                    </a:lnTo>
                    <a:lnTo>
                      <a:pt x="430" y="427"/>
                    </a:lnTo>
                    <a:lnTo>
                      <a:pt x="430" y="429"/>
                    </a:lnTo>
                    <a:lnTo>
                      <a:pt x="430" y="431"/>
                    </a:lnTo>
                    <a:lnTo>
                      <a:pt x="429" y="433"/>
                    </a:lnTo>
                    <a:lnTo>
                      <a:pt x="429" y="434"/>
                    </a:lnTo>
                    <a:lnTo>
                      <a:pt x="429" y="435"/>
                    </a:lnTo>
                    <a:lnTo>
                      <a:pt x="427" y="437"/>
                    </a:lnTo>
                    <a:lnTo>
                      <a:pt x="425" y="438"/>
                    </a:lnTo>
                    <a:lnTo>
                      <a:pt x="425" y="438"/>
                    </a:lnTo>
                    <a:close/>
                    <a:moveTo>
                      <a:pt x="454" y="434"/>
                    </a:moveTo>
                    <a:lnTo>
                      <a:pt x="421" y="349"/>
                    </a:lnTo>
                    <a:lnTo>
                      <a:pt x="448" y="334"/>
                    </a:lnTo>
                    <a:lnTo>
                      <a:pt x="452" y="343"/>
                    </a:lnTo>
                    <a:lnTo>
                      <a:pt x="431" y="353"/>
                    </a:lnTo>
                    <a:lnTo>
                      <a:pt x="441" y="377"/>
                    </a:lnTo>
                    <a:lnTo>
                      <a:pt x="459" y="367"/>
                    </a:lnTo>
                    <a:lnTo>
                      <a:pt x="462" y="375"/>
                    </a:lnTo>
                    <a:lnTo>
                      <a:pt x="444" y="385"/>
                    </a:lnTo>
                    <a:lnTo>
                      <a:pt x="461" y="430"/>
                    </a:lnTo>
                    <a:lnTo>
                      <a:pt x="454" y="434"/>
                    </a:lnTo>
                    <a:lnTo>
                      <a:pt x="454" y="434"/>
                    </a:lnTo>
                    <a:close/>
                    <a:moveTo>
                      <a:pt x="471" y="330"/>
                    </a:moveTo>
                    <a:lnTo>
                      <a:pt x="484" y="321"/>
                    </a:lnTo>
                    <a:lnTo>
                      <a:pt x="526" y="392"/>
                    </a:lnTo>
                    <a:lnTo>
                      <a:pt x="533" y="388"/>
                    </a:lnTo>
                    <a:lnTo>
                      <a:pt x="490" y="317"/>
                    </a:lnTo>
                    <a:lnTo>
                      <a:pt x="503" y="308"/>
                    </a:lnTo>
                    <a:lnTo>
                      <a:pt x="498" y="301"/>
                    </a:lnTo>
                    <a:lnTo>
                      <a:pt x="466" y="323"/>
                    </a:lnTo>
                    <a:lnTo>
                      <a:pt x="471" y="330"/>
                    </a:lnTo>
                    <a:lnTo>
                      <a:pt x="471" y="330"/>
                    </a:lnTo>
                    <a:close/>
                    <a:moveTo>
                      <a:pt x="551" y="375"/>
                    </a:moveTo>
                    <a:lnTo>
                      <a:pt x="503" y="297"/>
                    </a:lnTo>
                    <a:lnTo>
                      <a:pt x="527" y="277"/>
                    </a:lnTo>
                    <a:lnTo>
                      <a:pt x="532" y="284"/>
                    </a:lnTo>
                    <a:lnTo>
                      <a:pt x="514" y="299"/>
                    </a:lnTo>
                    <a:lnTo>
                      <a:pt x="529" y="324"/>
                    </a:lnTo>
                    <a:lnTo>
                      <a:pt x="542" y="312"/>
                    </a:lnTo>
                    <a:lnTo>
                      <a:pt x="547" y="319"/>
                    </a:lnTo>
                    <a:lnTo>
                      <a:pt x="533" y="331"/>
                    </a:lnTo>
                    <a:lnTo>
                      <a:pt x="553" y="363"/>
                    </a:lnTo>
                    <a:lnTo>
                      <a:pt x="572" y="346"/>
                    </a:lnTo>
                    <a:lnTo>
                      <a:pt x="576" y="353"/>
                    </a:lnTo>
                    <a:lnTo>
                      <a:pt x="551" y="375"/>
                    </a:lnTo>
                    <a:lnTo>
                      <a:pt x="551" y="375"/>
                    </a:lnTo>
                    <a:close/>
                    <a:moveTo>
                      <a:pt x="588" y="306"/>
                    </a:moveTo>
                    <a:lnTo>
                      <a:pt x="591" y="311"/>
                    </a:lnTo>
                    <a:lnTo>
                      <a:pt x="593" y="315"/>
                    </a:lnTo>
                    <a:lnTo>
                      <a:pt x="595" y="319"/>
                    </a:lnTo>
                    <a:lnTo>
                      <a:pt x="595" y="321"/>
                    </a:lnTo>
                    <a:lnTo>
                      <a:pt x="595" y="324"/>
                    </a:lnTo>
                    <a:lnTo>
                      <a:pt x="595" y="326"/>
                    </a:lnTo>
                    <a:lnTo>
                      <a:pt x="594" y="328"/>
                    </a:lnTo>
                    <a:lnTo>
                      <a:pt x="593" y="329"/>
                    </a:lnTo>
                    <a:lnTo>
                      <a:pt x="590" y="330"/>
                    </a:lnTo>
                    <a:lnTo>
                      <a:pt x="589" y="332"/>
                    </a:lnTo>
                    <a:lnTo>
                      <a:pt x="588" y="332"/>
                    </a:lnTo>
                    <a:lnTo>
                      <a:pt x="586" y="332"/>
                    </a:lnTo>
                    <a:lnTo>
                      <a:pt x="585" y="331"/>
                    </a:lnTo>
                    <a:lnTo>
                      <a:pt x="583" y="330"/>
                    </a:lnTo>
                    <a:lnTo>
                      <a:pt x="581" y="330"/>
                    </a:lnTo>
                    <a:lnTo>
                      <a:pt x="580" y="329"/>
                    </a:lnTo>
                    <a:lnTo>
                      <a:pt x="577" y="327"/>
                    </a:lnTo>
                    <a:lnTo>
                      <a:pt x="575" y="325"/>
                    </a:lnTo>
                    <a:lnTo>
                      <a:pt x="573" y="322"/>
                    </a:lnTo>
                    <a:lnTo>
                      <a:pt x="569" y="317"/>
                    </a:lnTo>
                    <a:lnTo>
                      <a:pt x="565" y="313"/>
                    </a:lnTo>
                    <a:lnTo>
                      <a:pt x="561" y="309"/>
                    </a:lnTo>
                    <a:lnTo>
                      <a:pt x="557" y="304"/>
                    </a:lnTo>
                    <a:lnTo>
                      <a:pt x="553" y="298"/>
                    </a:lnTo>
                    <a:lnTo>
                      <a:pt x="550" y="293"/>
                    </a:lnTo>
                    <a:lnTo>
                      <a:pt x="548" y="289"/>
                    </a:lnTo>
                    <a:lnTo>
                      <a:pt x="546" y="286"/>
                    </a:lnTo>
                    <a:lnTo>
                      <a:pt x="545" y="283"/>
                    </a:lnTo>
                    <a:lnTo>
                      <a:pt x="545" y="281"/>
                    </a:lnTo>
                    <a:lnTo>
                      <a:pt x="544" y="279"/>
                    </a:lnTo>
                    <a:lnTo>
                      <a:pt x="544" y="277"/>
                    </a:lnTo>
                    <a:lnTo>
                      <a:pt x="544" y="275"/>
                    </a:lnTo>
                    <a:lnTo>
                      <a:pt x="544" y="274"/>
                    </a:lnTo>
                    <a:lnTo>
                      <a:pt x="544" y="273"/>
                    </a:lnTo>
                    <a:lnTo>
                      <a:pt x="545" y="270"/>
                    </a:lnTo>
                    <a:lnTo>
                      <a:pt x="546" y="269"/>
                    </a:lnTo>
                    <a:lnTo>
                      <a:pt x="548" y="268"/>
                    </a:lnTo>
                    <a:lnTo>
                      <a:pt x="549" y="266"/>
                    </a:lnTo>
                    <a:lnTo>
                      <a:pt x="551" y="265"/>
                    </a:lnTo>
                    <a:lnTo>
                      <a:pt x="553" y="266"/>
                    </a:lnTo>
                    <a:lnTo>
                      <a:pt x="555" y="267"/>
                    </a:lnTo>
                    <a:lnTo>
                      <a:pt x="557" y="269"/>
                    </a:lnTo>
                    <a:lnTo>
                      <a:pt x="561" y="271"/>
                    </a:lnTo>
                    <a:lnTo>
                      <a:pt x="564" y="275"/>
                    </a:lnTo>
                    <a:lnTo>
                      <a:pt x="569" y="269"/>
                    </a:lnTo>
                    <a:lnTo>
                      <a:pt x="565" y="265"/>
                    </a:lnTo>
                    <a:lnTo>
                      <a:pt x="562" y="261"/>
                    </a:lnTo>
                    <a:lnTo>
                      <a:pt x="560" y="260"/>
                    </a:lnTo>
                    <a:lnTo>
                      <a:pt x="558" y="259"/>
                    </a:lnTo>
                    <a:lnTo>
                      <a:pt x="557" y="258"/>
                    </a:lnTo>
                    <a:lnTo>
                      <a:pt x="555" y="257"/>
                    </a:lnTo>
                    <a:lnTo>
                      <a:pt x="553" y="257"/>
                    </a:lnTo>
                    <a:lnTo>
                      <a:pt x="551" y="257"/>
                    </a:lnTo>
                    <a:lnTo>
                      <a:pt x="549" y="257"/>
                    </a:lnTo>
                    <a:lnTo>
                      <a:pt x="548" y="258"/>
                    </a:lnTo>
                    <a:lnTo>
                      <a:pt x="546" y="258"/>
                    </a:lnTo>
                    <a:lnTo>
                      <a:pt x="545" y="260"/>
                    </a:lnTo>
                    <a:lnTo>
                      <a:pt x="543" y="261"/>
                    </a:lnTo>
                    <a:lnTo>
                      <a:pt x="541" y="262"/>
                    </a:lnTo>
                    <a:lnTo>
                      <a:pt x="540" y="264"/>
                    </a:lnTo>
                    <a:lnTo>
                      <a:pt x="538" y="266"/>
                    </a:lnTo>
                    <a:lnTo>
                      <a:pt x="537" y="269"/>
                    </a:lnTo>
                    <a:lnTo>
                      <a:pt x="537" y="271"/>
                    </a:lnTo>
                    <a:lnTo>
                      <a:pt x="537" y="273"/>
                    </a:lnTo>
                    <a:lnTo>
                      <a:pt x="536" y="276"/>
                    </a:lnTo>
                    <a:lnTo>
                      <a:pt x="536" y="278"/>
                    </a:lnTo>
                    <a:lnTo>
                      <a:pt x="537" y="281"/>
                    </a:lnTo>
                    <a:lnTo>
                      <a:pt x="537" y="284"/>
                    </a:lnTo>
                    <a:lnTo>
                      <a:pt x="539" y="288"/>
                    </a:lnTo>
                    <a:lnTo>
                      <a:pt x="541" y="292"/>
                    </a:lnTo>
                    <a:lnTo>
                      <a:pt x="544" y="297"/>
                    </a:lnTo>
                    <a:lnTo>
                      <a:pt x="546" y="301"/>
                    </a:lnTo>
                    <a:lnTo>
                      <a:pt x="549" y="305"/>
                    </a:lnTo>
                    <a:lnTo>
                      <a:pt x="552" y="310"/>
                    </a:lnTo>
                    <a:lnTo>
                      <a:pt x="555" y="314"/>
                    </a:lnTo>
                    <a:lnTo>
                      <a:pt x="562" y="322"/>
                    </a:lnTo>
                    <a:lnTo>
                      <a:pt x="569" y="329"/>
                    </a:lnTo>
                    <a:lnTo>
                      <a:pt x="572" y="333"/>
                    </a:lnTo>
                    <a:lnTo>
                      <a:pt x="575" y="336"/>
                    </a:lnTo>
                    <a:lnTo>
                      <a:pt x="578" y="338"/>
                    </a:lnTo>
                    <a:lnTo>
                      <a:pt x="581" y="339"/>
                    </a:lnTo>
                    <a:lnTo>
                      <a:pt x="583" y="340"/>
                    </a:lnTo>
                    <a:lnTo>
                      <a:pt x="585" y="341"/>
                    </a:lnTo>
                    <a:lnTo>
                      <a:pt x="587" y="341"/>
                    </a:lnTo>
                    <a:lnTo>
                      <a:pt x="589" y="340"/>
                    </a:lnTo>
                    <a:lnTo>
                      <a:pt x="592" y="340"/>
                    </a:lnTo>
                    <a:lnTo>
                      <a:pt x="593" y="338"/>
                    </a:lnTo>
                    <a:lnTo>
                      <a:pt x="596" y="337"/>
                    </a:lnTo>
                    <a:lnTo>
                      <a:pt x="597" y="336"/>
                    </a:lnTo>
                    <a:lnTo>
                      <a:pt x="599" y="334"/>
                    </a:lnTo>
                    <a:lnTo>
                      <a:pt x="600" y="333"/>
                    </a:lnTo>
                    <a:lnTo>
                      <a:pt x="601" y="330"/>
                    </a:lnTo>
                    <a:lnTo>
                      <a:pt x="601" y="329"/>
                    </a:lnTo>
                    <a:lnTo>
                      <a:pt x="602" y="327"/>
                    </a:lnTo>
                    <a:lnTo>
                      <a:pt x="603" y="325"/>
                    </a:lnTo>
                    <a:lnTo>
                      <a:pt x="603" y="322"/>
                    </a:lnTo>
                    <a:lnTo>
                      <a:pt x="603" y="321"/>
                    </a:lnTo>
                    <a:lnTo>
                      <a:pt x="602" y="318"/>
                    </a:lnTo>
                    <a:lnTo>
                      <a:pt x="601" y="316"/>
                    </a:lnTo>
                    <a:lnTo>
                      <a:pt x="601" y="313"/>
                    </a:lnTo>
                    <a:lnTo>
                      <a:pt x="600" y="311"/>
                    </a:lnTo>
                    <a:lnTo>
                      <a:pt x="597" y="306"/>
                    </a:lnTo>
                    <a:lnTo>
                      <a:pt x="593" y="301"/>
                    </a:lnTo>
                    <a:lnTo>
                      <a:pt x="588" y="306"/>
                    </a:lnTo>
                    <a:lnTo>
                      <a:pt x="588" y="306"/>
                    </a:lnTo>
                    <a:close/>
                    <a:moveTo>
                      <a:pt x="642" y="284"/>
                    </a:moveTo>
                    <a:lnTo>
                      <a:pt x="579" y="218"/>
                    </a:lnTo>
                    <a:lnTo>
                      <a:pt x="573" y="225"/>
                    </a:lnTo>
                    <a:lnTo>
                      <a:pt x="603" y="253"/>
                    </a:lnTo>
                    <a:lnTo>
                      <a:pt x="589" y="271"/>
                    </a:lnTo>
                    <a:lnTo>
                      <a:pt x="560" y="241"/>
                    </a:lnTo>
                    <a:lnTo>
                      <a:pt x="555" y="248"/>
                    </a:lnTo>
                    <a:lnTo>
                      <a:pt x="617" y="313"/>
                    </a:lnTo>
                    <a:lnTo>
                      <a:pt x="622" y="307"/>
                    </a:lnTo>
                    <a:lnTo>
                      <a:pt x="594" y="277"/>
                    </a:lnTo>
                    <a:lnTo>
                      <a:pt x="609" y="260"/>
                    </a:lnTo>
                    <a:lnTo>
                      <a:pt x="637" y="290"/>
                    </a:lnTo>
                    <a:lnTo>
                      <a:pt x="642" y="284"/>
                    </a:lnTo>
                    <a:lnTo>
                      <a:pt x="642" y="284"/>
                    </a:lnTo>
                    <a:close/>
                    <a:moveTo>
                      <a:pt x="668" y="249"/>
                    </a:moveTo>
                    <a:lnTo>
                      <a:pt x="596" y="215"/>
                    </a:lnTo>
                    <a:lnTo>
                      <a:pt x="654" y="268"/>
                    </a:lnTo>
                    <a:lnTo>
                      <a:pt x="650" y="274"/>
                    </a:lnTo>
                    <a:lnTo>
                      <a:pt x="582" y="213"/>
                    </a:lnTo>
                    <a:lnTo>
                      <a:pt x="589" y="202"/>
                    </a:lnTo>
                    <a:lnTo>
                      <a:pt x="650" y="233"/>
                    </a:lnTo>
                    <a:lnTo>
                      <a:pt x="600" y="188"/>
                    </a:lnTo>
                    <a:lnTo>
                      <a:pt x="604" y="181"/>
                    </a:lnTo>
                    <a:lnTo>
                      <a:pt x="673" y="241"/>
                    </a:lnTo>
                    <a:lnTo>
                      <a:pt x="668" y="249"/>
                    </a:lnTo>
                    <a:lnTo>
                      <a:pt x="668" y="249"/>
                    </a:lnTo>
                    <a:close/>
                    <a:moveTo>
                      <a:pt x="690" y="213"/>
                    </a:moveTo>
                    <a:lnTo>
                      <a:pt x="689" y="215"/>
                    </a:lnTo>
                    <a:lnTo>
                      <a:pt x="687" y="217"/>
                    </a:lnTo>
                    <a:lnTo>
                      <a:pt x="686" y="219"/>
                    </a:lnTo>
                    <a:lnTo>
                      <a:pt x="683" y="220"/>
                    </a:lnTo>
                    <a:lnTo>
                      <a:pt x="682" y="221"/>
                    </a:lnTo>
                    <a:lnTo>
                      <a:pt x="679" y="221"/>
                    </a:lnTo>
                    <a:lnTo>
                      <a:pt x="678" y="222"/>
                    </a:lnTo>
                    <a:lnTo>
                      <a:pt x="675" y="222"/>
                    </a:lnTo>
                    <a:lnTo>
                      <a:pt x="672" y="221"/>
                    </a:lnTo>
                    <a:lnTo>
                      <a:pt x="668" y="220"/>
                    </a:lnTo>
                    <a:lnTo>
                      <a:pt x="665" y="218"/>
                    </a:lnTo>
                    <a:lnTo>
                      <a:pt x="660" y="216"/>
                    </a:lnTo>
                    <a:lnTo>
                      <a:pt x="650" y="210"/>
                    </a:lnTo>
                    <a:lnTo>
                      <a:pt x="642" y="205"/>
                    </a:lnTo>
                    <a:lnTo>
                      <a:pt x="638" y="202"/>
                    </a:lnTo>
                    <a:lnTo>
                      <a:pt x="634" y="199"/>
                    </a:lnTo>
                    <a:lnTo>
                      <a:pt x="630" y="195"/>
                    </a:lnTo>
                    <a:lnTo>
                      <a:pt x="626" y="192"/>
                    </a:lnTo>
                    <a:lnTo>
                      <a:pt x="622" y="189"/>
                    </a:lnTo>
                    <a:lnTo>
                      <a:pt x="619" y="185"/>
                    </a:lnTo>
                    <a:lnTo>
                      <a:pt x="617" y="182"/>
                    </a:lnTo>
                    <a:lnTo>
                      <a:pt x="615" y="179"/>
                    </a:lnTo>
                    <a:lnTo>
                      <a:pt x="614" y="177"/>
                    </a:lnTo>
                    <a:lnTo>
                      <a:pt x="613" y="174"/>
                    </a:lnTo>
                    <a:lnTo>
                      <a:pt x="613" y="172"/>
                    </a:lnTo>
                    <a:lnTo>
                      <a:pt x="613" y="169"/>
                    </a:lnTo>
                    <a:lnTo>
                      <a:pt x="613" y="167"/>
                    </a:lnTo>
                    <a:lnTo>
                      <a:pt x="613" y="165"/>
                    </a:lnTo>
                    <a:lnTo>
                      <a:pt x="614" y="162"/>
                    </a:lnTo>
                    <a:lnTo>
                      <a:pt x="615" y="160"/>
                    </a:lnTo>
                    <a:lnTo>
                      <a:pt x="616" y="157"/>
                    </a:lnTo>
                    <a:lnTo>
                      <a:pt x="618" y="156"/>
                    </a:lnTo>
                    <a:lnTo>
                      <a:pt x="620" y="153"/>
                    </a:lnTo>
                    <a:lnTo>
                      <a:pt x="622" y="153"/>
                    </a:lnTo>
                    <a:lnTo>
                      <a:pt x="623" y="151"/>
                    </a:lnTo>
                    <a:lnTo>
                      <a:pt x="626" y="151"/>
                    </a:lnTo>
                    <a:lnTo>
                      <a:pt x="627" y="151"/>
                    </a:lnTo>
                    <a:lnTo>
                      <a:pt x="630" y="151"/>
                    </a:lnTo>
                    <a:lnTo>
                      <a:pt x="633" y="151"/>
                    </a:lnTo>
                    <a:lnTo>
                      <a:pt x="637" y="153"/>
                    </a:lnTo>
                    <a:lnTo>
                      <a:pt x="640" y="154"/>
                    </a:lnTo>
                    <a:lnTo>
                      <a:pt x="644" y="157"/>
                    </a:lnTo>
                    <a:lnTo>
                      <a:pt x="654" y="161"/>
                    </a:lnTo>
                    <a:lnTo>
                      <a:pt x="662" y="167"/>
                    </a:lnTo>
                    <a:lnTo>
                      <a:pt x="670" y="173"/>
                    </a:lnTo>
                    <a:lnTo>
                      <a:pt x="678" y="181"/>
                    </a:lnTo>
                    <a:lnTo>
                      <a:pt x="682" y="184"/>
                    </a:lnTo>
                    <a:lnTo>
                      <a:pt x="686" y="188"/>
                    </a:lnTo>
                    <a:lnTo>
                      <a:pt x="688" y="190"/>
                    </a:lnTo>
                    <a:lnTo>
                      <a:pt x="690" y="193"/>
                    </a:lnTo>
                    <a:lnTo>
                      <a:pt x="691" y="196"/>
                    </a:lnTo>
                    <a:lnTo>
                      <a:pt x="692" y="198"/>
                    </a:lnTo>
                    <a:lnTo>
                      <a:pt x="692" y="201"/>
                    </a:lnTo>
                    <a:lnTo>
                      <a:pt x="692" y="203"/>
                    </a:lnTo>
                    <a:lnTo>
                      <a:pt x="692" y="205"/>
                    </a:lnTo>
                    <a:lnTo>
                      <a:pt x="692" y="208"/>
                    </a:lnTo>
                    <a:lnTo>
                      <a:pt x="691" y="210"/>
                    </a:lnTo>
                    <a:lnTo>
                      <a:pt x="690" y="213"/>
                    </a:lnTo>
                    <a:lnTo>
                      <a:pt x="690" y="213"/>
                    </a:lnTo>
                    <a:close/>
                    <a:moveTo>
                      <a:pt x="684" y="209"/>
                    </a:moveTo>
                    <a:lnTo>
                      <a:pt x="685" y="206"/>
                    </a:lnTo>
                    <a:lnTo>
                      <a:pt x="685" y="204"/>
                    </a:lnTo>
                    <a:lnTo>
                      <a:pt x="685" y="202"/>
                    </a:lnTo>
                    <a:lnTo>
                      <a:pt x="685" y="201"/>
                    </a:lnTo>
                    <a:lnTo>
                      <a:pt x="684" y="199"/>
                    </a:lnTo>
                    <a:lnTo>
                      <a:pt x="683" y="197"/>
                    </a:lnTo>
                    <a:lnTo>
                      <a:pt x="682" y="196"/>
                    </a:lnTo>
                    <a:lnTo>
                      <a:pt x="681" y="193"/>
                    </a:lnTo>
                    <a:lnTo>
                      <a:pt x="679" y="192"/>
                    </a:lnTo>
                    <a:lnTo>
                      <a:pt x="678" y="189"/>
                    </a:lnTo>
                    <a:lnTo>
                      <a:pt x="674" y="186"/>
                    </a:lnTo>
                    <a:lnTo>
                      <a:pt x="668" y="182"/>
                    </a:lnTo>
                    <a:lnTo>
                      <a:pt x="662" y="178"/>
                    </a:lnTo>
                    <a:lnTo>
                      <a:pt x="658" y="175"/>
                    </a:lnTo>
                    <a:lnTo>
                      <a:pt x="654" y="171"/>
                    </a:lnTo>
                    <a:lnTo>
                      <a:pt x="648" y="168"/>
                    </a:lnTo>
                    <a:lnTo>
                      <a:pt x="642" y="164"/>
                    </a:lnTo>
                    <a:lnTo>
                      <a:pt x="638" y="162"/>
                    </a:lnTo>
                    <a:lnTo>
                      <a:pt x="636" y="161"/>
                    </a:lnTo>
                    <a:lnTo>
                      <a:pt x="634" y="160"/>
                    </a:lnTo>
                    <a:lnTo>
                      <a:pt x="632" y="160"/>
                    </a:lnTo>
                    <a:lnTo>
                      <a:pt x="630" y="159"/>
                    </a:lnTo>
                    <a:lnTo>
                      <a:pt x="628" y="159"/>
                    </a:lnTo>
                    <a:lnTo>
                      <a:pt x="627" y="160"/>
                    </a:lnTo>
                    <a:lnTo>
                      <a:pt x="626" y="160"/>
                    </a:lnTo>
                    <a:lnTo>
                      <a:pt x="625" y="161"/>
                    </a:lnTo>
                    <a:lnTo>
                      <a:pt x="623" y="162"/>
                    </a:lnTo>
                    <a:lnTo>
                      <a:pt x="622" y="164"/>
                    </a:lnTo>
                    <a:lnTo>
                      <a:pt x="620" y="166"/>
                    </a:lnTo>
                    <a:lnTo>
                      <a:pt x="620" y="169"/>
                    </a:lnTo>
                    <a:lnTo>
                      <a:pt x="620" y="170"/>
                    </a:lnTo>
                    <a:lnTo>
                      <a:pt x="620" y="172"/>
                    </a:lnTo>
                    <a:lnTo>
                      <a:pt x="621" y="173"/>
                    </a:lnTo>
                    <a:lnTo>
                      <a:pt x="622" y="175"/>
                    </a:lnTo>
                    <a:lnTo>
                      <a:pt x="622" y="177"/>
                    </a:lnTo>
                    <a:lnTo>
                      <a:pt x="624" y="178"/>
                    </a:lnTo>
                    <a:lnTo>
                      <a:pt x="626" y="181"/>
                    </a:lnTo>
                    <a:lnTo>
                      <a:pt x="627" y="183"/>
                    </a:lnTo>
                    <a:lnTo>
                      <a:pt x="631" y="186"/>
                    </a:lnTo>
                    <a:lnTo>
                      <a:pt x="636" y="189"/>
                    </a:lnTo>
                    <a:lnTo>
                      <a:pt x="642" y="194"/>
                    </a:lnTo>
                    <a:lnTo>
                      <a:pt x="646" y="197"/>
                    </a:lnTo>
                    <a:lnTo>
                      <a:pt x="650" y="201"/>
                    </a:lnTo>
                    <a:lnTo>
                      <a:pt x="655" y="204"/>
                    </a:lnTo>
                    <a:lnTo>
                      <a:pt x="660" y="206"/>
                    </a:lnTo>
                    <a:lnTo>
                      <a:pt x="664" y="208"/>
                    </a:lnTo>
                    <a:lnTo>
                      <a:pt x="666" y="209"/>
                    </a:lnTo>
                    <a:lnTo>
                      <a:pt x="670" y="211"/>
                    </a:lnTo>
                    <a:lnTo>
                      <a:pt x="673" y="213"/>
                    </a:lnTo>
                    <a:lnTo>
                      <a:pt x="675" y="213"/>
                    </a:lnTo>
                    <a:lnTo>
                      <a:pt x="677" y="213"/>
                    </a:lnTo>
                    <a:lnTo>
                      <a:pt x="678" y="213"/>
                    </a:lnTo>
                    <a:lnTo>
                      <a:pt x="679" y="213"/>
                    </a:lnTo>
                    <a:lnTo>
                      <a:pt x="681" y="212"/>
                    </a:lnTo>
                    <a:lnTo>
                      <a:pt x="682" y="210"/>
                    </a:lnTo>
                    <a:lnTo>
                      <a:pt x="684" y="209"/>
                    </a:lnTo>
                    <a:lnTo>
                      <a:pt x="684" y="209"/>
                    </a:lnTo>
                    <a:close/>
                    <a:moveTo>
                      <a:pt x="630" y="130"/>
                    </a:moveTo>
                    <a:lnTo>
                      <a:pt x="626" y="137"/>
                    </a:lnTo>
                    <a:lnTo>
                      <a:pt x="705" y="183"/>
                    </a:lnTo>
                    <a:lnTo>
                      <a:pt x="718" y="153"/>
                    </a:lnTo>
                    <a:lnTo>
                      <a:pt x="710" y="149"/>
                    </a:lnTo>
                    <a:lnTo>
                      <a:pt x="701" y="171"/>
                    </a:lnTo>
                    <a:lnTo>
                      <a:pt x="630" y="130"/>
                    </a:lnTo>
                    <a:lnTo>
                      <a:pt x="630" y="130"/>
                    </a:lnTo>
                    <a:close/>
                    <a:moveTo>
                      <a:pt x="726" y="133"/>
                    </a:moveTo>
                    <a:lnTo>
                      <a:pt x="725" y="135"/>
                    </a:lnTo>
                    <a:lnTo>
                      <a:pt x="723" y="137"/>
                    </a:lnTo>
                    <a:lnTo>
                      <a:pt x="722" y="139"/>
                    </a:lnTo>
                    <a:lnTo>
                      <a:pt x="720" y="141"/>
                    </a:lnTo>
                    <a:lnTo>
                      <a:pt x="718" y="141"/>
                    </a:lnTo>
                    <a:lnTo>
                      <a:pt x="715" y="142"/>
                    </a:lnTo>
                    <a:lnTo>
                      <a:pt x="713" y="143"/>
                    </a:lnTo>
                    <a:lnTo>
                      <a:pt x="710" y="144"/>
                    </a:lnTo>
                    <a:lnTo>
                      <a:pt x="707" y="144"/>
                    </a:lnTo>
                    <a:lnTo>
                      <a:pt x="704" y="144"/>
                    </a:lnTo>
                    <a:lnTo>
                      <a:pt x="701" y="143"/>
                    </a:lnTo>
                    <a:lnTo>
                      <a:pt x="697" y="143"/>
                    </a:lnTo>
                    <a:lnTo>
                      <a:pt x="692" y="141"/>
                    </a:lnTo>
                    <a:lnTo>
                      <a:pt x="688" y="141"/>
                    </a:lnTo>
                    <a:lnTo>
                      <a:pt x="684" y="139"/>
                    </a:lnTo>
                    <a:lnTo>
                      <a:pt x="679" y="137"/>
                    </a:lnTo>
                    <a:lnTo>
                      <a:pt x="670" y="133"/>
                    </a:lnTo>
                    <a:lnTo>
                      <a:pt x="661" y="129"/>
                    </a:lnTo>
                    <a:lnTo>
                      <a:pt x="656" y="126"/>
                    </a:lnTo>
                    <a:lnTo>
                      <a:pt x="652" y="124"/>
                    </a:lnTo>
                    <a:lnTo>
                      <a:pt x="649" y="121"/>
                    </a:lnTo>
                    <a:lnTo>
                      <a:pt x="647" y="119"/>
                    </a:lnTo>
                    <a:lnTo>
                      <a:pt x="646" y="117"/>
                    </a:lnTo>
                    <a:lnTo>
                      <a:pt x="644" y="114"/>
                    </a:lnTo>
                    <a:lnTo>
                      <a:pt x="642" y="112"/>
                    </a:lnTo>
                    <a:lnTo>
                      <a:pt x="642" y="109"/>
                    </a:lnTo>
                    <a:lnTo>
                      <a:pt x="641" y="106"/>
                    </a:lnTo>
                    <a:lnTo>
                      <a:pt x="641" y="104"/>
                    </a:lnTo>
                    <a:lnTo>
                      <a:pt x="641" y="101"/>
                    </a:lnTo>
                    <a:lnTo>
                      <a:pt x="642" y="98"/>
                    </a:lnTo>
                    <a:lnTo>
                      <a:pt x="642" y="96"/>
                    </a:lnTo>
                    <a:lnTo>
                      <a:pt x="644" y="93"/>
                    </a:lnTo>
                    <a:lnTo>
                      <a:pt x="646" y="92"/>
                    </a:lnTo>
                    <a:lnTo>
                      <a:pt x="647" y="90"/>
                    </a:lnTo>
                    <a:lnTo>
                      <a:pt x="650" y="89"/>
                    </a:lnTo>
                    <a:lnTo>
                      <a:pt x="651" y="88"/>
                    </a:lnTo>
                    <a:lnTo>
                      <a:pt x="654" y="88"/>
                    </a:lnTo>
                    <a:lnTo>
                      <a:pt x="657" y="87"/>
                    </a:lnTo>
                    <a:lnTo>
                      <a:pt x="659" y="87"/>
                    </a:lnTo>
                    <a:lnTo>
                      <a:pt x="663" y="87"/>
                    </a:lnTo>
                    <a:lnTo>
                      <a:pt x="667" y="88"/>
                    </a:lnTo>
                    <a:lnTo>
                      <a:pt x="672" y="89"/>
                    </a:lnTo>
                    <a:lnTo>
                      <a:pt x="682" y="92"/>
                    </a:lnTo>
                    <a:lnTo>
                      <a:pt x="692" y="96"/>
                    </a:lnTo>
                    <a:lnTo>
                      <a:pt x="701" y="100"/>
                    </a:lnTo>
                    <a:lnTo>
                      <a:pt x="709" y="104"/>
                    </a:lnTo>
                    <a:lnTo>
                      <a:pt x="712" y="105"/>
                    </a:lnTo>
                    <a:lnTo>
                      <a:pt x="715" y="108"/>
                    </a:lnTo>
                    <a:lnTo>
                      <a:pt x="718" y="110"/>
                    </a:lnTo>
                    <a:lnTo>
                      <a:pt x="720" y="112"/>
                    </a:lnTo>
                    <a:lnTo>
                      <a:pt x="722" y="114"/>
                    </a:lnTo>
                    <a:lnTo>
                      <a:pt x="723" y="117"/>
                    </a:lnTo>
                    <a:lnTo>
                      <a:pt x="724" y="119"/>
                    </a:lnTo>
                    <a:lnTo>
                      <a:pt x="726" y="122"/>
                    </a:lnTo>
                    <a:lnTo>
                      <a:pt x="726" y="125"/>
                    </a:lnTo>
                    <a:lnTo>
                      <a:pt x="726" y="127"/>
                    </a:lnTo>
                    <a:lnTo>
                      <a:pt x="726" y="130"/>
                    </a:lnTo>
                    <a:lnTo>
                      <a:pt x="726" y="133"/>
                    </a:lnTo>
                    <a:lnTo>
                      <a:pt x="726" y="133"/>
                    </a:lnTo>
                    <a:close/>
                    <a:moveTo>
                      <a:pt x="709" y="135"/>
                    </a:moveTo>
                    <a:lnTo>
                      <a:pt x="707" y="135"/>
                    </a:lnTo>
                    <a:lnTo>
                      <a:pt x="705" y="135"/>
                    </a:lnTo>
                    <a:lnTo>
                      <a:pt x="702" y="135"/>
                    </a:lnTo>
                    <a:lnTo>
                      <a:pt x="700" y="134"/>
                    </a:lnTo>
                    <a:lnTo>
                      <a:pt x="696" y="134"/>
                    </a:lnTo>
                    <a:lnTo>
                      <a:pt x="691" y="133"/>
                    </a:lnTo>
                    <a:lnTo>
                      <a:pt x="686" y="131"/>
                    </a:lnTo>
                    <a:lnTo>
                      <a:pt x="682" y="129"/>
                    </a:lnTo>
                    <a:lnTo>
                      <a:pt x="677" y="127"/>
                    </a:lnTo>
                    <a:lnTo>
                      <a:pt x="670" y="125"/>
                    </a:lnTo>
                    <a:lnTo>
                      <a:pt x="664" y="121"/>
                    </a:lnTo>
                    <a:lnTo>
                      <a:pt x="660" y="119"/>
                    </a:lnTo>
                    <a:lnTo>
                      <a:pt x="655" y="116"/>
                    </a:lnTo>
                    <a:lnTo>
                      <a:pt x="653" y="113"/>
                    </a:lnTo>
                    <a:lnTo>
                      <a:pt x="650" y="110"/>
                    </a:lnTo>
                    <a:lnTo>
                      <a:pt x="650" y="108"/>
                    </a:lnTo>
                    <a:lnTo>
                      <a:pt x="649" y="106"/>
                    </a:lnTo>
                    <a:lnTo>
                      <a:pt x="649" y="105"/>
                    </a:lnTo>
                    <a:lnTo>
                      <a:pt x="649" y="104"/>
                    </a:lnTo>
                    <a:lnTo>
                      <a:pt x="649" y="102"/>
                    </a:lnTo>
                    <a:lnTo>
                      <a:pt x="650" y="101"/>
                    </a:lnTo>
                    <a:lnTo>
                      <a:pt x="650" y="101"/>
                    </a:lnTo>
                    <a:lnTo>
                      <a:pt x="650" y="99"/>
                    </a:lnTo>
                    <a:lnTo>
                      <a:pt x="651" y="98"/>
                    </a:lnTo>
                    <a:lnTo>
                      <a:pt x="653" y="97"/>
                    </a:lnTo>
                    <a:lnTo>
                      <a:pt x="654" y="97"/>
                    </a:lnTo>
                    <a:lnTo>
                      <a:pt x="656" y="96"/>
                    </a:lnTo>
                    <a:lnTo>
                      <a:pt x="658" y="96"/>
                    </a:lnTo>
                    <a:lnTo>
                      <a:pt x="660" y="95"/>
                    </a:lnTo>
                    <a:lnTo>
                      <a:pt x="662" y="95"/>
                    </a:lnTo>
                    <a:lnTo>
                      <a:pt x="664" y="96"/>
                    </a:lnTo>
                    <a:lnTo>
                      <a:pt x="667" y="97"/>
                    </a:lnTo>
                    <a:lnTo>
                      <a:pt x="671" y="97"/>
                    </a:lnTo>
                    <a:lnTo>
                      <a:pt x="678" y="100"/>
                    </a:lnTo>
                    <a:lnTo>
                      <a:pt x="684" y="102"/>
                    </a:lnTo>
                    <a:lnTo>
                      <a:pt x="690" y="104"/>
                    </a:lnTo>
                    <a:lnTo>
                      <a:pt x="694" y="106"/>
                    </a:lnTo>
                    <a:lnTo>
                      <a:pt x="699" y="108"/>
                    </a:lnTo>
                    <a:lnTo>
                      <a:pt x="703" y="110"/>
                    </a:lnTo>
                    <a:lnTo>
                      <a:pt x="706" y="112"/>
                    </a:lnTo>
                    <a:lnTo>
                      <a:pt x="711" y="115"/>
                    </a:lnTo>
                    <a:lnTo>
                      <a:pt x="714" y="117"/>
                    </a:lnTo>
                    <a:lnTo>
                      <a:pt x="715" y="119"/>
                    </a:lnTo>
                    <a:lnTo>
                      <a:pt x="716" y="121"/>
                    </a:lnTo>
                    <a:lnTo>
                      <a:pt x="718" y="121"/>
                    </a:lnTo>
                    <a:lnTo>
                      <a:pt x="718" y="123"/>
                    </a:lnTo>
                    <a:lnTo>
                      <a:pt x="718" y="125"/>
                    </a:lnTo>
                    <a:lnTo>
                      <a:pt x="718" y="126"/>
                    </a:lnTo>
                    <a:lnTo>
                      <a:pt x="719" y="127"/>
                    </a:lnTo>
                    <a:lnTo>
                      <a:pt x="718" y="129"/>
                    </a:lnTo>
                    <a:lnTo>
                      <a:pt x="718" y="129"/>
                    </a:lnTo>
                    <a:lnTo>
                      <a:pt x="718" y="131"/>
                    </a:lnTo>
                    <a:lnTo>
                      <a:pt x="717" y="132"/>
                    </a:lnTo>
                    <a:lnTo>
                      <a:pt x="716" y="133"/>
                    </a:lnTo>
                    <a:lnTo>
                      <a:pt x="714" y="133"/>
                    </a:lnTo>
                    <a:lnTo>
                      <a:pt x="713" y="134"/>
                    </a:lnTo>
                    <a:lnTo>
                      <a:pt x="710" y="135"/>
                    </a:lnTo>
                    <a:lnTo>
                      <a:pt x="709" y="135"/>
                    </a:lnTo>
                    <a:lnTo>
                      <a:pt x="709" y="135"/>
                    </a:lnTo>
                    <a:close/>
                    <a:moveTo>
                      <a:pt x="745" y="59"/>
                    </a:moveTo>
                    <a:lnTo>
                      <a:pt x="701" y="49"/>
                    </a:lnTo>
                    <a:lnTo>
                      <a:pt x="698" y="69"/>
                    </a:lnTo>
                    <a:lnTo>
                      <a:pt x="705" y="71"/>
                    </a:lnTo>
                    <a:lnTo>
                      <a:pt x="706" y="61"/>
                    </a:lnTo>
                    <a:lnTo>
                      <a:pt x="710" y="61"/>
                    </a:lnTo>
                    <a:lnTo>
                      <a:pt x="716" y="62"/>
                    </a:lnTo>
                    <a:lnTo>
                      <a:pt x="721" y="63"/>
                    </a:lnTo>
                    <a:lnTo>
                      <a:pt x="724" y="64"/>
                    </a:lnTo>
                    <a:lnTo>
                      <a:pt x="727" y="65"/>
                    </a:lnTo>
                    <a:lnTo>
                      <a:pt x="730" y="67"/>
                    </a:lnTo>
                    <a:lnTo>
                      <a:pt x="731" y="68"/>
                    </a:lnTo>
                    <a:lnTo>
                      <a:pt x="732" y="69"/>
                    </a:lnTo>
                    <a:lnTo>
                      <a:pt x="733" y="69"/>
                    </a:lnTo>
                    <a:lnTo>
                      <a:pt x="733" y="71"/>
                    </a:lnTo>
                    <a:lnTo>
                      <a:pt x="734" y="72"/>
                    </a:lnTo>
                    <a:lnTo>
                      <a:pt x="734" y="73"/>
                    </a:lnTo>
                    <a:lnTo>
                      <a:pt x="734" y="75"/>
                    </a:lnTo>
                    <a:lnTo>
                      <a:pt x="734" y="77"/>
                    </a:lnTo>
                    <a:lnTo>
                      <a:pt x="733" y="79"/>
                    </a:lnTo>
                    <a:lnTo>
                      <a:pt x="732" y="81"/>
                    </a:lnTo>
                    <a:lnTo>
                      <a:pt x="731" y="82"/>
                    </a:lnTo>
                    <a:lnTo>
                      <a:pt x="730" y="82"/>
                    </a:lnTo>
                    <a:lnTo>
                      <a:pt x="729" y="83"/>
                    </a:lnTo>
                    <a:lnTo>
                      <a:pt x="727" y="84"/>
                    </a:lnTo>
                    <a:lnTo>
                      <a:pt x="724" y="84"/>
                    </a:lnTo>
                    <a:lnTo>
                      <a:pt x="722" y="85"/>
                    </a:lnTo>
                    <a:lnTo>
                      <a:pt x="718" y="85"/>
                    </a:lnTo>
                    <a:lnTo>
                      <a:pt x="714" y="85"/>
                    </a:lnTo>
                    <a:lnTo>
                      <a:pt x="707" y="84"/>
                    </a:lnTo>
                    <a:lnTo>
                      <a:pt x="700" y="83"/>
                    </a:lnTo>
                    <a:lnTo>
                      <a:pt x="692" y="81"/>
                    </a:lnTo>
                    <a:lnTo>
                      <a:pt x="685" y="80"/>
                    </a:lnTo>
                    <a:lnTo>
                      <a:pt x="679" y="77"/>
                    </a:lnTo>
                    <a:lnTo>
                      <a:pt x="674" y="75"/>
                    </a:lnTo>
                    <a:lnTo>
                      <a:pt x="671" y="74"/>
                    </a:lnTo>
                    <a:lnTo>
                      <a:pt x="669" y="73"/>
                    </a:lnTo>
                    <a:lnTo>
                      <a:pt x="667" y="72"/>
                    </a:lnTo>
                    <a:lnTo>
                      <a:pt x="666" y="71"/>
                    </a:lnTo>
                    <a:lnTo>
                      <a:pt x="665" y="69"/>
                    </a:lnTo>
                    <a:lnTo>
                      <a:pt x="664" y="68"/>
                    </a:lnTo>
                    <a:lnTo>
                      <a:pt x="663" y="67"/>
                    </a:lnTo>
                    <a:lnTo>
                      <a:pt x="662" y="65"/>
                    </a:lnTo>
                    <a:lnTo>
                      <a:pt x="662" y="64"/>
                    </a:lnTo>
                    <a:lnTo>
                      <a:pt x="662" y="62"/>
                    </a:lnTo>
                    <a:lnTo>
                      <a:pt x="662" y="61"/>
                    </a:lnTo>
                    <a:lnTo>
                      <a:pt x="662" y="59"/>
                    </a:lnTo>
                    <a:lnTo>
                      <a:pt x="663" y="57"/>
                    </a:lnTo>
                    <a:lnTo>
                      <a:pt x="665" y="56"/>
                    </a:lnTo>
                    <a:lnTo>
                      <a:pt x="666" y="55"/>
                    </a:lnTo>
                    <a:lnTo>
                      <a:pt x="668" y="54"/>
                    </a:lnTo>
                    <a:lnTo>
                      <a:pt x="670" y="53"/>
                    </a:lnTo>
                    <a:lnTo>
                      <a:pt x="673" y="53"/>
                    </a:lnTo>
                    <a:lnTo>
                      <a:pt x="676" y="54"/>
                    </a:lnTo>
                    <a:lnTo>
                      <a:pt x="679" y="54"/>
                    </a:lnTo>
                    <a:lnTo>
                      <a:pt x="681" y="46"/>
                    </a:lnTo>
                    <a:lnTo>
                      <a:pt x="677" y="45"/>
                    </a:lnTo>
                    <a:lnTo>
                      <a:pt x="673" y="45"/>
                    </a:lnTo>
                    <a:lnTo>
                      <a:pt x="669" y="45"/>
                    </a:lnTo>
                    <a:lnTo>
                      <a:pt x="665" y="46"/>
                    </a:lnTo>
                    <a:lnTo>
                      <a:pt x="662" y="47"/>
                    </a:lnTo>
                    <a:lnTo>
                      <a:pt x="661" y="48"/>
                    </a:lnTo>
                    <a:lnTo>
                      <a:pt x="659" y="49"/>
                    </a:lnTo>
                    <a:lnTo>
                      <a:pt x="657" y="51"/>
                    </a:lnTo>
                    <a:lnTo>
                      <a:pt x="655" y="53"/>
                    </a:lnTo>
                    <a:lnTo>
                      <a:pt x="654" y="56"/>
                    </a:lnTo>
                    <a:lnTo>
                      <a:pt x="654" y="57"/>
                    </a:lnTo>
                    <a:lnTo>
                      <a:pt x="654" y="60"/>
                    </a:lnTo>
                    <a:lnTo>
                      <a:pt x="654" y="62"/>
                    </a:lnTo>
                    <a:lnTo>
                      <a:pt x="654" y="65"/>
                    </a:lnTo>
                    <a:lnTo>
                      <a:pt x="654" y="67"/>
                    </a:lnTo>
                    <a:lnTo>
                      <a:pt x="655" y="69"/>
                    </a:lnTo>
                    <a:lnTo>
                      <a:pt x="656" y="72"/>
                    </a:lnTo>
                    <a:lnTo>
                      <a:pt x="657" y="74"/>
                    </a:lnTo>
                    <a:lnTo>
                      <a:pt x="659" y="76"/>
                    </a:lnTo>
                    <a:lnTo>
                      <a:pt x="661" y="77"/>
                    </a:lnTo>
                    <a:lnTo>
                      <a:pt x="663" y="80"/>
                    </a:lnTo>
                    <a:lnTo>
                      <a:pt x="666" y="81"/>
                    </a:lnTo>
                    <a:lnTo>
                      <a:pt x="670" y="83"/>
                    </a:lnTo>
                    <a:lnTo>
                      <a:pt x="674" y="85"/>
                    </a:lnTo>
                    <a:lnTo>
                      <a:pt x="678" y="86"/>
                    </a:lnTo>
                    <a:lnTo>
                      <a:pt x="683" y="88"/>
                    </a:lnTo>
                    <a:lnTo>
                      <a:pt x="689" y="89"/>
                    </a:lnTo>
                    <a:lnTo>
                      <a:pt x="694" y="90"/>
                    </a:lnTo>
                    <a:lnTo>
                      <a:pt x="698" y="91"/>
                    </a:lnTo>
                    <a:lnTo>
                      <a:pt x="703" y="92"/>
                    </a:lnTo>
                    <a:lnTo>
                      <a:pt x="709" y="93"/>
                    </a:lnTo>
                    <a:lnTo>
                      <a:pt x="713" y="93"/>
                    </a:lnTo>
                    <a:lnTo>
                      <a:pt x="718" y="93"/>
                    </a:lnTo>
                    <a:lnTo>
                      <a:pt x="722" y="93"/>
                    </a:lnTo>
                    <a:lnTo>
                      <a:pt x="726" y="93"/>
                    </a:lnTo>
                    <a:lnTo>
                      <a:pt x="729" y="92"/>
                    </a:lnTo>
                    <a:lnTo>
                      <a:pt x="731" y="91"/>
                    </a:lnTo>
                    <a:lnTo>
                      <a:pt x="733" y="90"/>
                    </a:lnTo>
                    <a:lnTo>
                      <a:pt x="735" y="89"/>
                    </a:lnTo>
                    <a:lnTo>
                      <a:pt x="737" y="88"/>
                    </a:lnTo>
                    <a:lnTo>
                      <a:pt x="738" y="86"/>
                    </a:lnTo>
                    <a:lnTo>
                      <a:pt x="739" y="84"/>
                    </a:lnTo>
                    <a:lnTo>
                      <a:pt x="740" y="82"/>
                    </a:lnTo>
                    <a:lnTo>
                      <a:pt x="741" y="79"/>
                    </a:lnTo>
                    <a:lnTo>
                      <a:pt x="741" y="77"/>
                    </a:lnTo>
                    <a:lnTo>
                      <a:pt x="741" y="75"/>
                    </a:lnTo>
                    <a:lnTo>
                      <a:pt x="741" y="73"/>
                    </a:lnTo>
                    <a:lnTo>
                      <a:pt x="741" y="71"/>
                    </a:lnTo>
                    <a:lnTo>
                      <a:pt x="740" y="69"/>
                    </a:lnTo>
                    <a:lnTo>
                      <a:pt x="739" y="68"/>
                    </a:lnTo>
                    <a:lnTo>
                      <a:pt x="738" y="66"/>
                    </a:lnTo>
                    <a:lnTo>
                      <a:pt x="738" y="65"/>
                    </a:lnTo>
                    <a:lnTo>
                      <a:pt x="743" y="66"/>
                    </a:lnTo>
                    <a:lnTo>
                      <a:pt x="745" y="59"/>
                    </a:lnTo>
                    <a:lnTo>
                      <a:pt x="745" y="59"/>
                    </a:lnTo>
                    <a:close/>
                    <a:moveTo>
                      <a:pt x="707" y="32"/>
                    </a:moveTo>
                    <a:lnTo>
                      <a:pt x="748" y="39"/>
                    </a:lnTo>
                    <a:lnTo>
                      <a:pt x="750" y="30"/>
                    </a:lnTo>
                    <a:lnTo>
                      <a:pt x="708" y="23"/>
                    </a:lnTo>
                    <a:lnTo>
                      <a:pt x="663" y="0"/>
                    </a:lnTo>
                    <a:lnTo>
                      <a:pt x="662" y="9"/>
                    </a:lnTo>
                    <a:lnTo>
                      <a:pt x="698" y="26"/>
                    </a:lnTo>
                    <a:lnTo>
                      <a:pt x="658" y="33"/>
                    </a:lnTo>
                    <a:lnTo>
                      <a:pt x="657" y="42"/>
                    </a:lnTo>
                    <a:lnTo>
                      <a:pt x="707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íṡļîḓé">
                <a:extLst>
                  <a:ext uri="{FF2B5EF4-FFF2-40B4-BE49-F238E27FC236}">
                    <a16:creationId xmlns:a16="http://schemas.microsoft.com/office/drawing/2014/main" id="{D74042CB-1599-1748-8EF8-436627A3CACA}"/>
                  </a:ext>
                </a:extLst>
              </p:cNvPr>
              <p:cNvSpPr/>
              <p:nvPr/>
            </p:nvSpPr>
            <p:spPr bwMode="auto">
              <a:xfrm>
                <a:off x="2030413" y="3495676"/>
                <a:ext cx="242888" cy="368300"/>
              </a:xfrm>
              <a:custGeom>
                <a:avLst/>
                <a:gdLst>
                  <a:gd name="T0" fmla="*/ 85 w 153"/>
                  <a:gd name="T1" fmla="*/ 34 h 232"/>
                  <a:gd name="T2" fmla="*/ 90 w 153"/>
                  <a:gd name="T3" fmla="*/ 26 h 232"/>
                  <a:gd name="T4" fmla="*/ 90 w 153"/>
                  <a:gd name="T5" fmla="*/ 13 h 232"/>
                  <a:gd name="T6" fmla="*/ 86 w 153"/>
                  <a:gd name="T7" fmla="*/ 5 h 232"/>
                  <a:gd name="T8" fmla="*/ 78 w 153"/>
                  <a:gd name="T9" fmla="*/ 0 h 232"/>
                  <a:gd name="T10" fmla="*/ 58 w 153"/>
                  <a:gd name="T11" fmla="*/ 4 h 232"/>
                  <a:gd name="T12" fmla="*/ 38 w 153"/>
                  <a:gd name="T13" fmla="*/ 22 h 232"/>
                  <a:gd name="T14" fmla="*/ 21 w 153"/>
                  <a:gd name="T15" fmla="*/ 38 h 232"/>
                  <a:gd name="T16" fmla="*/ 10 w 153"/>
                  <a:gd name="T17" fmla="*/ 36 h 232"/>
                  <a:gd name="T18" fmla="*/ 7 w 153"/>
                  <a:gd name="T19" fmla="*/ 27 h 232"/>
                  <a:gd name="T20" fmla="*/ 14 w 153"/>
                  <a:gd name="T21" fmla="*/ 18 h 232"/>
                  <a:gd name="T22" fmla="*/ 15 w 153"/>
                  <a:gd name="T23" fmla="*/ 9 h 232"/>
                  <a:gd name="T24" fmla="*/ 3 w 153"/>
                  <a:gd name="T25" fmla="*/ 16 h 232"/>
                  <a:gd name="T26" fmla="*/ 1 w 153"/>
                  <a:gd name="T27" fmla="*/ 31 h 232"/>
                  <a:gd name="T28" fmla="*/ 4 w 153"/>
                  <a:gd name="T29" fmla="*/ 40 h 232"/>
                  <a:gd name="T30" fmla="*/ 14 w 153"/>
                  <a:gd name="T31" fmla="*/ 46 h 232"/>
                  <a:gd name="T32" fmla="*/ 28 w 153"/>
                  <a:gd name="T33" fmla="*/ 45 h 232"/>
                  <a:gd name="T34" fmla="*/ 39 w 153"/>
                  <a:gd name="T35" fmla="*/ 33 h 232"/>
                  <a:gd name="T36" fmla="*/ 62 w 153"/>
                  <a:gd name="T37" fmla="*/ 9 h 232"/>
                  <a:gd name="T38" fmla="*/ 74 w 153"/>
                  <a:gd name="T39" fmla="*/ 7 h 232"/>
                  <a:gd name="T40" fmla="*/ 82 w 153"/>
                  <a:gd name="T41" fmla="*/ 13 h 232"/>
                  <a:gd name="T42" fmla="*/ 83 w 153"/>
                  <a:gd name="T43" fmla="*/ 23 h 232"/>
                  <a:gd name="T44" fmla="*/ 77 w 153"/>
                  <a:gd name="T45" fmla="*/ 29 h 232"/>
                  <a:gd name="T46" fmla="*/ 73 w 153"/>
                  <a:gd name="T47" fmla="*/ 39 h 232"/>
                  <a:gd name="T48" fmla="*/ 9 w 153"/>
                  <a:gd name="T49" fmla="*/ 69 h 232"/>
                  <a:gd name="T50" fmla="*/ 17 w 153"/>
                  <a:gd name="T51" fmla="*/ 60 h 232"/>
                  <a:gd name="T52" fmla="*/ 36 w 153"/>
                  <a:gd name="T53" fmla="*/ 52 h 232"/>
                  <a:gd name="T54" fmla="*/ 71 w 153"/>
                  <a:gd name="T55" fmla="*/ 44 h 232"/>
                  <a:gd name="T56" fmla="*/ 91 w 153"/>
                  <a:gd name="T57" fmla="*/ 47 h 232"/>
                  <a:gd name="T58" fmla="*/ 98 w 153"/>
                  <a:gd name="T59" fmla="*/ 56 h 232"/>
                  <a:gd name="T60" fmla="*/ 98 w 153"/>
                  <a:gd name="T61" fmla="*/ 67 h 232"/>
                  <a:gd name="T62" fmla="*/ 90 w 153"/>
                  <a:gd name="T63" fmla="*/ 76 h 232"/>
                  <a:gd name="T64" fmla="*/ 68 w 153"/>
                  <a:gd name="T65" fmla="*/ 85 h 232"/>
                  <a:gd name="T66" fmla="*/ 42 w 153"/>
                  <a:gd name="T67" fmla="*/ 90 h 232"/>
                  <a:gd name="T68" fmla="*/ 20 w 153"/>
                  <a:gd name="T69" fmla="*/ 91 h 232"/>
                  <a:gd name="T70" fmla="*/ 11 w 153"/>
                  <a:gd name="T71" fmla="*/ 84 h 232"/>
                  <a:gd name="T72" fmla="*/ 16 w 153"/>
                  <a:gd name="T73" fmla="*/ 76 h 232"/>
                  <a:gd name="T74" fmla="*/ 21 w 153"/>
                  <a:gd name="T75" fmla="*/ 82 h 232"/>
                  <a:gd name="T76" fmla="*/ 31 w 153"/>
                  <a:gd name="T77" fmla="*/ 84 h 232"/>
                  <a:gd name="T78" fmla="*/ 62 w 153"/>
                  <a:gd name="T79" fmla="*/ 77 h 232"/>
                  <a:gd name="T80" fmla="*/ 84 w 153"/>
                  <a:gd name="T81" fmla="*/ 70 h 232"/>
                  <a:gd name="T82" fmla="*/ 90 w 153"/>
                  <a:gd name="T83" fmla="*/ 64 h 232"/>
                  <a:gd name="T84" fmla="*/ 89 w 153"/>
                  <a:gd name="T85" fmla="*/ 56 h 232"/>
                  <a:gd name="T86" fmla="*/ 82 w 153"/>
                  <a:gd name="T87" fmla="*/ 52 h 232"/>
                  <a:gd name="T88" fmla="*/ 64 w 153"/>
                  <a:gd name="T89" fmla="*/ 53 h 232"/>
                  <a:gd name="T90" fmla="*/ 32 w 153"/>
                  <a:gd name="T91" fmla="*/ 61 h 232"/>
                  <a:gd name="T92" fmla="*/ 19 w 153"/>
                  <a:gd name="T93" fmla="*/ 68 h 232"/>
                  <a:gd name="T94" fmla="*/ 15 w 153"/>
                  <a:gd name="T95" fmla="*/ 75 h 232"/>
                  <a:gd name="T96" fmla="*/ 26 w 153"/>
                  <a:gd name="T97" fmla="*/ 135 h 232"/>
                  <a:gd name="T98" fmla="*/ 34 w 153"/>
                  <a:gd name="T99" fmla="*/ 140 h 232"/>
                  <a:gd name="T100" fmla="*/ 43 w 153"/>
                  <a:gd name="T101" fmla="*/ 141 h 232"/>
                  <a:gd name="T102" fmla="*/ 44 w 153"/>
                  <a:gd name="T103" fmla="*/ 132 h 232"/>
                  <a:gd name="T104" fmla="*/ 34 w 153"/>
                  <a:gd name="T105" fmla="*/ 130 h 232"/>
                  <a:gd name="T106" fmla="*/ 30 w 153"/>
                  <a:gd name="T107" fmla="*/ 121 h 232"/>
                  <a:gd name="T108" fmla="*/ 36 w 153"/>
                  <a:gd name="T109" fmla="*/ 112 h 232"/>
                  <a:gd name="T110" fmla="*/ 34 w 153"/>
                  <a:gd name="T111" fmla="*/ 103 h 232"/>
                  <a:gd name="T112" fmla="*/ 26 w 153"/>
                  <a:gd name="T113" fmla="*/ 109 h 232"/>
                  <a:gd name="T114" fmla="*/ 22 w 153"/>
                  <a:gd name="T115" fmla="*/ 119 h 232"/>
                  <a:gd name="T116" fmla="*/ 110 w 153"/>
                  <a:gd name="T117" fmla="*/ 122 h 232"/>
                  <a:gd name="T118" fmla="*/ 42 w 153"/>
                  <a:gd name="T119" fmla="*/ 172 h 232"/>
                  <a:gd name="T120" fmla="*/ 73 w 153"/>
                  <a:gd name="T121" fmla="*/ 232 h 232"/>
                  <a:gd name="T122" fmla="*/ 137 w 153"/>
                  <a:gd name="T123" fmla="*/ 163 h 232"/>
                  <a:gd name="T124" fmla="*/ 108 w 153"/>
                  <a:gd name="T125" fmla="*/ 20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3" h="232">
                    <a:moveTo>
                      <a:pt x="73" y="39"/>
                    </a:moveTo>
                    <a:lnTo>
                      <a:pt x="75" y="38"/>
                    </a:lnTo>
                    <a:lnTo>
                      <a:pt x="78" y="37"/>
                    </a:lnTo>
                    <a:lnTo>
                      <a:pt x="82" y="36"/>
                    </a:lnTo>
                    <a:lnTo>
                      <a:pt x="85" y="34"/>
                    </a:lnTo>
                    <a:lnTo>
                      <a:pt x="86" y="33"/>
                    </a:lnTo>
                    <a:lnTo>
                      <a:pt x="87" y="31"/>
                    </a:lnTo>
                    <a:lnTo>
                      <a:pt x="89" y="29"/>
                    </a:lnTo>
                    <a:lnTo>
                      <a:pt x="90" y="28"/>
                    </a:lnTo>
                    <a:lnTo>
                      <a:pt x="90" y="26"/>
                    </a:lnTo>
                    <a:lnTo>
                      <a:pt x="91" y="24"/>
                    </a:lnTo>
                    <a:lnTo>
                      <a:pt x="91" y="21"/>
                    </a:lnTo>
                    <a:lnTo>
                      <a:pt x="91" y="18"/>
                    </a:lnTo>
                    <a:lnTo>
                      <a:pt x="90" y="16"/>
                    </a:lnTo>
                    <a:lnTo>
                      <a:pt x="90" y="13"/>
                    </a:lnTo>
                    <a:lnTo>
                      <a:pt x="90" y="12"/>
                    </a:lnTo>
                    <a:lnTo>
                      <a:pt x="89" y="9"/>
                    </a:lnTo>
                    <a:lnTo>
                      <a:pt x="87" y="8"/>
                    </a:lnTo>
                    <a:lnTo>
                      <a:pt x="86" y="6"/>
                    </a:lnTo>
                    <a:lnTo>
                      <a:pt x="86" y="5"/>
                    </a:lnTo>
                    <a:lnTo>
                      <a:pt x="84" y="4"/>
                    </a:lnTo>
                    <a:lnTo>
                      <a:pt x="82" y="3"/>
                    </a:lnTo>
                    <a:lnTo>
                      <a:pt x="81" y="2"/>
                    </a:lnTo>
                    <a:lnTo>
                      <a:pt x="80" y="1"/>
                    </a:lnTo>
                    <a:lnTo>
                      <a:pt x="78" y="0"/>
                    </a:lnTo>
                    <a:lnTo>
                      <a:pt x="74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2" y="1"/>
                    </a:lnTo>
                    <a:lnTo>
                      <a:pt x="58" y="4"/>
                    </a:lnTo>
                    <a:lnTo>
                      <a:pt x="54" y="5"/>
                    </a:lnTo>
                    <a:lnTo>
                      <a:pt x="51" y="8"/>
                    </a:lnTo>
                    <a:lnTo>
                      <a:pt x="49" y="10"/>
                    </a:lnTo>
                    <a:lnTo>
                      <a:pt x="43" y="16"/>
                    </a:lnTo>
                    <a:lnTo>
                      <a:pt x="38" y="22"/>
                    </a:lnTo>
                    <a:lnTo>
                      <a:pt x="32" y="28"/>
                    </a:lnTo>
                    <a:lnTo>
                      <a:pt x="26" y="35"/>
                    </a:lnTo>
                    <a:lnTo>
                      <a:pt x="25" y="36"/>
                    </a:lnTo>
                    <a:lnTo>
                      <a:pt x="23" y="36"/>
                    </a:lnTo>
                    <a:lnTo>
                      <a:pt x="21" y="38"/>
                    </a:lnTo>
                    <a:lnTo>
                      <a:pt x="18" y="38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2" y="37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9" y="34"/>
                    </a:lnTo>
                    <a:lnTo>
                      <a:pt x="8" y="32"/>
                    </a:lnTo>
                    <a:lnTo>
                      <a:pt x="7" y="30"/>
                    </a:lnTo>
                    <a:lnTo>
                      <a:pt x="7" y="27"/>
                    </a:lnTo>
                    <a:lnTo>
                      <a:pt x="8" y="24"/>
                    </a:lnTo>
                    <a:lnTo>
                      <a:pt x="9" y="22"/>
                    </a:lnTo>
                    <a:lnTo>
                      <a:pt x="10" y="20"/>
                    </a:lnTo>
                    <a:lnTo>
                      <a:pt x="12" y="19"/>
                    </a:lnTo>
                    <a:lnTo>
                      <a:pt x="14" y="18"/>
                    </a:lnTo>
                    <a:lnTo>
                      <a:pt x="18" y="17"/>
                    </a:lnTo>
                    <a:lnTo>
                      <a:pt x="22" y="16"/>
                    </a:lnTo>
                    <a:lnTo>
                      <a:pt x="21" y="8"/>
                    </a:lnTo>
                    <a:lnTo>
                      <a:pt x="18" y="8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6" y="13"/>
                    </a:lnTo>
                    <a:lnTo>
                      <a:pt x="5" y="15"/>
                    </a:lnTo>
                    <a:lnTo>
                      <a:pt x="3" y="16"/>
                    </a:lnTo>
                    <a:lnTo>
                      <a:pt x="2" y="19"/>
                    </a:lnTo>
                    <a:lnTo>
                      <a:pt x="1" y="21"/>
                    </a:lnTo>
                    <a:lnTo>
                      <a:pt x="1" y="24"/>
                    </a:lnTo>
                    <a:lnTo>
                      <a:pt x="0" y="28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2" y="37"/>
                    </a:lnTo>
                    <a:lnTo>
                      <a:pt x="3" y="39"/>
                    </a:lnTo>
                    <a:lnTo>
                      <a:pt x="4" y="40"/>
                    </a:lnTo>
                    <a:lnTo>
                      <a:pt x="6" y="42"/>
                    </a:lnTo>
                    <a:lnTo>
                      <a:pt x="6" y="43"/>
                    </a:lnTo>
                    <a:lnTo>
                      <a:pt x="8" y="44"/>
                    </a:lnTo>
                    <a:lnTo>
                      <a:pt x="11" y="46"/>
                    </a:lnTo>
                    <a:lnTo>
                      <a:pt x="14" y="46"/>
                    </a:lnTo>
                    <a:lnTo>
                      <a:pt x="17" y="47"/>
                    </a:lnTo>
                    <a:lnTo>
                      <a:pt x="19" y="47"/>
                    </a:lnTo>
                    <a:lnTo>
                      <a:pt x="22" y="46"/>
                    </a:lnTo>
                    <a:lnTo>
                      <a:pt x="26" y="46"/>
                    </a:lnTo>
                    <a:lnTo>
                      <a:pt x="28" y="45"/>
                    </a:lnTo>
                    <a:lnTo>
                      <a:pt x="30" y="44"/>
                    </a:lnTo>
                    <a:lnTo>
                      <a:pt x="32" y="42"/>
                    </a:lnTo>
                    <a:lnTo>
                      <a:pt x="34" y="40"/>
                    </a:lnTo>
                    <a:lnTo>
                      <a:pt x="36" y="36"/>
                    </a:lnTo>
                    <a:lnTo>
                      <a:pt x="39" y="33"/>
                    </a:lnTo>
                    <a:lnTo>
                      <a:pt x="45" y="25"/>
                    </a:lnTo>
                    <a:lnTo>
                      <a:pt x="52" y="18"/>
                    </a:lnTo>
                    <a:lnTo>
                      <a:pt x="55" y="14"/>
                    </a:lnTo>
                    <a:lnTo>
                      <a:pt x="59" y="12"/>
                    </a:lnTo>
                    <a:lnTo>
                      <a:pt x="62" y="9"/>
                    </a:lnTo>
                    <a:lnTo>
                      <a:pt x="66" y="8"/>
                    </a:lnTo>
                    <a:lnTo>
                      <a:pt x="68" y="7"/>
                    </a:lnTo>
                    <a:lnTo>
                      <a:pt x="70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5" y="8"/>
                    </a:lnTo>
                    <a:lnTo>
                      <a:pt x="77" y="9"/>
                    </a:lnTo>
                    <a:lnTo>
                      <a:pt x="78" y="10"/>
                    </a:lnTo>
                    <a:lnTo>
                      <a:pt x="80" y="12"/>
                    </a:lnTo>
                    <a:lnTo>
                      <a:pt x="82" y="13"/>
                    </a:lnTo>
                    <a:lnTo>
                      <a:pt x="82" y="15"/>
                    </a:lnTo>
                    <a:lnTo>
                      <a:pt x="83" y="17"/>
                    </a:lnTo>
                    <a:lnTo>
                      <a:pt x="84" y="20"/>
                    </a:lnTo>
                    <a:lnTo>
                      <a:pt x="84" y="21"/>
                    </a:lnTo>
                    <a:lnTo>
                      <a:pt x="83" y="23"/>
                    </a:lnTo>
                    <a:lnTo>
                      <a:pt x="83" y="24"/>
                    </a:lnTo>
                    <a:lnTo>
                      <a:pt x="82" y="25"/>
                    </a:lnTo>
                    <a:lnTo>
                      <a:pt x="81" y="27"/>
                    </a:lnTo>
                    <a:lnTo>
                      <a:pt x="79" y="28"/>
                    </a:lnTo>
                    <a:lnTo>
                      <a:pt x="77" y="29"/>
                    </a:lnTo>
                    <a:lnTo>
                      <a:pt x="75" y="29"/>
                    </a:lnTo>
                    <a:lnTo>
                      <a:pt x="73" y="29"/>
                    </a:lnTo>
                    <a:lnTo>
                      <a:pt x="71" y="30"/>
                    </a:lnTo>
                    <a:lnTo>
                      <a:pt x="73" y="39"/>
                    </a:lnTo>
                    <a:lnTo>
                      <a:pt x="73" y="39"/>
                    </a:lnTo>
                    <a:close/>
                    <a:moveTo>
                      <a:pt x="9" y="78"/>
                    </a:moveTo>
                    <a:lnTo>
                      <a:pt x="8" y="76"/>
                    </a:lnTo>
                    <a:lnTo>
                      <a:pt x="8" y="73"/>
                    </a:lnTo>
                    <a:lnTo>
                      <a:pt x="9" y="72"/>
                    </a:lnTo>
                    <a:lnTo>
                      <a:pt x="9" y="69"/>
                    </a:lnTo>
                    <a:lnTo>
                      <a:pt x="10" y="68"/>
                    </a:lnTo>
                    <a:lnTo>
                      <a:pt x="11" y="66"/>
                    </a:lnTo>
                    <a:lnTo>
                      <a:pt x="13" y="64"/>
                    </a:lnTo>
                    <a:lnTo>
                      <a:pt x="14" y="63"/>
                    </a:lnTo>
                    <a:lnTo>
                      <a:pt x="17" y="60"/>
                    </a:lnTo>
                    <a:lnTo>
                      <a:pt x="20" y="58"/>
                    </a:lnTo>
                    <a:lnTo>
                      <a:pt x="23" y="56"/>
                    </a:lnTo>
                    <a:lnTo>
                      <a:pt x="27" y="55"/>
                    </a:lnTo>
                    <a:lnTo>
                      <a:pt x="31" y="53"/>
                    </a:lnTo>
                    <a:lnTo>
                      <a:pt x="36" y="52"/>
                    </a:lnTo>
                    <a:lnTo>
                      <a:pt x="40" y="50"/>
                    </a:lnTo>
                    <a:lnTo>
                      <a:pt x="45" y="48"/>
                    </a:lnTo>
                    <a:lnTo>
                      <a:pt x="54" y="47"/>
                    </a:lnTo>
                    <a:lnTo>
                      <a:pt x="63" y="45"/>
                    </a:lnTo>
                    <a:lnTo>
                      <a:pt x="71" y="44"/>
                    </a:lnTo>
                    <a:lnTo>
                      <a:pt x="78" y="44"/>
                    </a:lnTo>
                    <a:lnTo>
                      <a:pt x="82" y="44"/>
                    </a:lnTo>
                    <a:lnTo>
                      <a:pt x="86" y="44"/>
                    </a:lnTo>
                    <a:lnTo>
                      <a:pt x="89" y="46"/>
                    </a:lnTo>
                    <a:lnTo>
                      <a:pt x="91" y="47"/>
                    </a:lnTo>
                    <a:lnTo>
                      <a:pt x="94" y="49"/>
                    </a:lnTo>
                    <a:lnTo>
                      <a:pt x="95" y="52"/>
                    </a:lnTo>
                    <a:lnTo>
                      <a:pt x="97" y="52"/>
                    </a:lnTo>
                    <a:lnTo>
                      <a:pt x="97" y="54"/>
                    </a:lnTo>
                    <a:lnTo>
                      <a:pt x="98" y="56"/>
                    </a:lnTo>
                    <a:lnTo>
                      <a:pt x="98" y="57"/>
                    </a:lnTo>
                    <a:lnTo>
                      <a:pt x="98" y="60"/>
                    </a:lnTo>
                    <a:lnTo>
                      <a:pt x="98" y="63"/>
                    </a:lnTo>
                    <a:lnTo>
                      <a:pt x="98" y="64"/>
                    </a:lnTo>
                    <a:lnTo>
                      <a:pt x="98" y="67"/>
                    </a:lnTo>
                    <a:lnTo>
                      <a:pt x="97" y="68"/>
                    </a:lnTo>
                    <a:lnTo>
                      <a:pt x="95" y="70"/>
                    </a:lnTo>
                    <a:lnTo>
                      <a:pt x="94" y="72"/>
                    </a:lnTo>
                    <a:lnTo>
                      <a:pt x="92" y="74"/>
                    </a:lnTo>
                    <a:lnTo>
                      <a:pt x="90" y="76"/>
                    </a:lnTo>
                    <a:lnTo>
                      <a:pt x="86" y="77"/>
                    </a:lnTo>
                    <a:lnTo>
                      <a:pt x="82" y="80"/>
                    </a:lnTo>
                    <a:lnTo>
                      <a:pt x="78" y="81"/>
                    </a:lnTo>
                    <a:lnTo>
                      <a:pt x="73" y="84"/>
                    </a:lnTo>
                    <a:lnTo>
                      <a:pt x="68" y="85"/>
                    </a:lnTo>
                    <a:lnTo>
                      <a:pt x="63" y="87"/>
                    </a:lnTo>
                    <a:lnTo>
                      <a:pt x="58" y="88"/>
                    </a:lnTo>
                    <a:lnTo>
                      <a:pt x="53" y="88"/>
                    </a:lnTo>
                    <a:lnTo>
                      <a:pt x="48" y="90"/>
                    </a:lnTo>
                    <a:lnTo>
                      <a:pt x="42" y="90"/>
                    </a:lnTo>
                    <a:lnTo>
                      <a:pt x="37" y="91"/>
                    </a:lnTo>
                    <a:lnTo>
                      <a:pt x="32" y="92"/>
                    </a:lnTo>
                    <a:lnTo>
                      <a:pt x="26" y="92"/>
                    </a:lnTo>
                    <a:lnTo>
                      <a:pt x="22" y="92"/>
                    </a:lnTo>
                    <a:lnTo>
                      <a:pt x="20" y="91"/>
                    </a:lnTo>
                    <a:lnTo>
                      <a:pt x="18" y="90"/>
                    </a:lnTo>
                    <a:lnTo>
                      <a:pt x="15" y="89"/>
                    </a:lnTo>
                    <a:lnTo>
                      <a:pt x="14" y="88"/>
                    </a:lnTo>
                    <a:lnTo>
                      <a:pt x="12" y="87"/>
                    </a:lnTo>
                    <a:lnTo>
                      <a:pt x="11" y="84"/>
                    </a:lnTo>
                    <a:lnTo>
                      <a:pt x="10" y="83"/>
                    </a:lnTo>
                    <a:lnTo>
                      <a:pt x="10" y="81"/>
                    </a:lnTo>
                    <a:lnTo>
                      <a:pt x="9" y="78"/>
                    </a:lnTo>
                    <a:lnTo>
                      <a:pt x="9" y="78"/>
                    </a:lnTo>
                    <a:close/>
                    <a:moveTo>
                      <a:pt x="16" y="76"/>
                    </a:moveTo>
                    <a:lnTo>
                      <a:pt x="16" y="78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19" y="81"/>
                    </a:lnTo>
                    <a:lnTo>
                      <a:pt x="21" y="82"/>
                    </a:lnTo>
                    <a:lnTo>
                      <a:pt x="22" y="83"/>
                    </a:lnTo>
                    <a:lnTo>
                      <a:pt x="24" y="83"/>
                    </a:lnTo>
                    <a:lnTo>
                      <a:pt x="26" y="84"/>
                    </a:lnTo>
                    <a:lnTo>
                      <a:pt x="28" y="84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3" y="82"/>
                    </a:lnTo>
                    <a:lnTo>
                      <a:pt x="50" y="80"/>
                    </a:lnTo>
                    <a:lnTo>
                      <a:pt x="56" y="80"/>
                    </a:lnTo>
                    <a:lnTo>
                      <a:pt x="62" y="77"/>
                    </a:lnTo>
                    <a:lnTo>
                      <a:pt x="69" y="76"/>
                    </a:lnTo>
                    <a:lnTo>
                      <a:pt x="74" y="74"/>
                    </a:lnTo>
                    <a:lnTo>
                      <a:pt x="79" y="72"/>
                    </a:lnTo>
                    <a:lnTo>
                      <a:pt x="82" y="71"/>
                    </a:lnTo>
                    <a:lnTo>
                      <a:pt x="84" y="70"/>
                    </a:lnTo>
                    <a:lnTo>
                      <a:pt x="86" y="68"/>
                    </a:lnTo>
                    <a:lnTo>
                      <a:pt x="87" y="68"/>
                    </a:lnTo>
                    <a:lnTo>
                      <a:pt x="88" y="66"/>
                    </a:lnTo>
                    <a:lnTo>
                      <a:pt x="90" y="64"/>
                    </a:lnTo>
                    <a:lnTo>
                      <a:pt x="90" y="64"/>
                    </a:lnTo>
                    <a:lnTo>
                      <a:pt x="90" y="63"/>
                    </a:lnTo>
                    <a:lnTo>
                      <a:pt x="91" y="60"/>
                    </a:lnTo>
                    <a:lnTo>
                      <a:pt x="91" y="59"/>
                    </a:lnTo>
                    <a:lnTo>
                      <a:pt x="90" y="57"/>
                    </a:lnTo>
                    <a:lnTo>
                      <a:pt x="89" y="56"/>
                    </a:lnTo>
                    <a:lnTo>
                      <a:pt x="88" y="56"/>
                    </a:lnTo>
                    <a:lnTo>
                      <a:pt x="87" y="55"/>
                    </a:lnTo>
                    <a:lnTo>
                      <a:pt x="86" y="54"/>
                    </a:lnTo>
                    <a:lnTo>
                      <a:pt x="84" y="53"/>
                    </a:lnTo>
                    <a:lnTo>
                      <a:pt x="82" y="52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5" y="52"/>
                    </a:lnTo>
                    <a:lnTo>
                      <a:pt x="70" y="52"/>
                    </a:lnTo>
                    <a:lnTo>
                      <a:pt x="64" y="53"/>
                    </a:lnTo>
                    <a:lnTo>
                      <a:pt x="58" y="55"/>
                    </a:lnTo>
                    <a:lnTo>
                      <a:pt x="50" y="56"/>
                    </a:lnTo>
                    <a:lnTo>
                      <a:pt x="44" y="58"/>
                    </a:lnTo>
                    <a:lnTo>
                      <a:pt x="38" y="60"/>
                    </a:lnTo>
                    <a:lnTo>
                      <a:pt x="32" y="61"/>
                    </a:lnTo>
                    <a:lnTo>
                      <a:pt x="27" y="64"/>
                    </a:lnTo>
                    <a:lnTo>
                      <a:pt x="25" y="64"/>
                    </a:lnTo>
                    <a:lnTo>
                      <a:pt x="22" y="66"/>
                    </a:lnTo>
                    <a:lnTo>
                      <a:pt x="21" y="67"/>
                    </a:lnTo>
                    <a:lnTo>
                      <a:pt x="19" y="68"/>
                    </a:lnTo>
                    <a:lnTo>
                      <a:pt x="18" y="70"/>
                    </a:lnTo>
                    <a:lnTo>
                      <a:pt x="17" y="71"/>
                    </a:lnTo>
                    <a:lnTo>
                      <a:pt x="17" y="72"/>
                    </a:lnTo>
                    <a:lnTo>
                      <a:pt x="16" y="74"/>
                    </a:lnTo>
                    <a:lnTo>
                      <a:pt x="15" y="75"/>
                    </a:lnTo>
                    <a:lnTo>
                      <a:pt x="16" y="76"/>
                    </a:lnTo>
                    <a:lnTo>
                      <a:pt x="16" y="76"/>
                    </a:lnTo>
                    <a:close/>
                    <a:moveTo>
                      <a:pt x="23" y="128"/>
                    </a:moveTo>
                    <a:lnTo>
                      <a:pt x="25" y="132"/>
                    </a:lnTo>
                    <a:lnTo>
                      <a:pt x="26" y="135"/>
                    </a:lnTo>
                    <a:lnTo>
                      <a:pt x="27" y="136"/>
                    </a:lnTo>
                    <a:lnTo>
                      <a:pt x="29" y="137"/>
                    </a:lnTo>
                    <a:lnTo>
                      <a:pt x="30" y="139"/>
                    </a:lnTo>
                    <a:lnTo>
                      <a:pt x="32" y="140"/>
                    </a:lnTo>
                    <a:lnTo>
                      <a:pt x="34" y="140"/>
                    </a:lnTo>
                    <a:lnTo>
                      <a:pt x="35" y="140"/>
                    </a:lnTo>
                    <a:lnTo>
                      <a:pt x="37" y="141"/>
                    </a:lnTo>
                    <a:lnTo>
                      <a:pt x="39" y="141"/>
                    </a:lnTo>
                    <a:lnTo>
                      <a:pt x="41" y="141"/>
                    </a:lnTo>
                    <a:lnTo>
                      <a:pt x="43" y="141"/>
                    </a:lnTo>
                    <a:lnTo>
                      <a:pt x="45" y="140"/>
                    </a:lnTo>
                    <a:lnTo>
                      <a:pt x="47" y="140"/>
                    </a:lnTo>
                    <a:lnTo>
                      <a:pt x="115" y="116"/>
                    </a:lnTo>
                    <a:lnTo>
                      <a:pt x="112" y="108"/>
                    </a:lnTo>
                    <a:lnTo>
                      <a:pt x="44" y="132"/>
                    </a:lnTo>
                    <a:lnTo>
                      <a:pt x="42" y="132"/>
                    </a:lnTo>
                    <a:lnTo>
                      <a:pt x="39" y="132"/>
                    </a:lnTo>
                    <a:lnTo>
                      <a:pt x="38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2" y="129"/>
                    </a:lnTo>
                    <a:lnTo>
                      <a:pt x="31" y="128"/>
                    </a:lnTo>
                    <a:lnTo>
                      <a:pt x="30" y="125"/>
                    </a:lnTo>
                    <a:lnTo>
                      <a:pt x="30" y="124"/>
                    </a:lnTo>
                    <a:lnTo>
                      <a:pt x="30" y="121"/>
                    </a:lnTo>
                    <a:lnTo>
                      <a:pt x="30" y="119"/>
                    </a:lnTo>
                    <a:lnTo>
                      <a:pt x="31" y="116"/>
                    </a:lnTo>
                    <a:lnTo>
                      <a:pt x="32" y="115"/>
                    </a:lnTo>
                    <a:lnTo>
                      <a:pt x="34" y="112"/>
                    </a:lnTo>
                    <a:lnTo>
                      <a:pt x="36" y="112"/>
                    </a:lnTo>
                    <a:lnTo>
                      <a:pt x="38" y="110"/>
                    </a:lnTo>
                    <a:lnTo>
                      <a:pt x="105" y="88"/>
                    </a:lnTo>
                    <a:lnTo>
                      <a:pt x="103" y="80"/>
                    </a:lnTo>
                    <a:lnTo>
                      <a:pt x="36" y="102"/>
                    </a:lnTo>
                    <a:lnTo>
                      <a:pt x="34" y="103"/>
                    </a:lnTo>
                    <a:lnTo>
                      <a:pt x="32" y="104"/>
                    </a:lnTo>
                    <a:lnTo>
                      <a:pt x="30" y="105"/>
                    </a:lnTo>
                    <a:lnTo>
                      <a:pt x="29" y="107"/>
                    </a:lnTo>
                    <a:lnTo>
                      <a:pt x="27" y="108"/>
                    </a:lnTo>
                    <a:lnTo>
                      <a:pt x="26" y="109"/>
                    </a:lnTo>
                    <a:lnTo>
                      <a:pt x="25" y="112"/>
                    </a:lnTo>
                    <a:lnTo>
                      <a:pt x="24" y="113"/>
                    </a:lnTo>
                    <a:lnTo>
                      <a:pt x="23" y="115"/>
                    </a:lnTo>
                    <a:lnTo>
                      <a:pt x="22" y="117"/>
                    </a:lnTo>
                    <a:lnTo>
                      <a:pt x="22" y="119"/>
                    </a:lnTo>
                    <a:lnTo>
                      <a:pt x="22" y="120"/>
                    </a:lnTo>
                    <a:lnTo>
                      <a:pt x="22" y="124"/>
                    </a:lnTo>
                    <a:lnTo>
                      <a:pt x="23" y="128"/>
                    </a:lnTo>
                    <a:lnTo>
                      <a:pt x="23" y="128"/>
                    </a:lnTo>
                    <a:close/>
                    <a:moveTo>
                      <a:pt x="110" y="122"/>
                    </a:moveTo>
                    <a:lnTo>
                      <a:pt x="116" y="119"/>
                    </a:lnTo>
                    <a:lnTo>
                      <a:pt x="130" y="151"/>
                    </a:lnTo>
                    <a:lnTo>
                      <a:pt x="123" y="153"/>
                    </a:lnTo>
                    <a:lnTo>
                      <a:pt x="118" y="141"/>
                    </a:lnTo>
                    <a:lnTo>
                      <a:pt x="42" y="172"/>
                    </a:lnTo>
                    <a:lnTo>
                      <a:pt x="38" y="164"/>
                    </a:lnTo>
                    <a:lnTo>
                      <a:pt x="114" y="133"/>
                    </a:lnTo>
                    <a:lnTo>
                      <a:pt x="110" y="122"/>
                    </a:lnTo>
                    <a:lnTo>
                      <a:pt x="110" y="122"/>
                    </a:lnTo>
                    <a:close/>
                    <a:moveTo>
                      <a:pt x="73" y="232"/>
                    </a:moveTo>
                    <a:lnTo>
                      <a:pt x="153" y="190"/>
                    </a:lnTo>
                    <a:lnTo>
                      <a:pt x="149" y="183"/>
                    </a:lnTo>
                    <a:lnTo>
                      <a:pt x="115" y="200"/>
                    </a:lnTo>
                    <a:lnTo>
                      <a:pt x="103" y="177"/>
                    </a:lnTo>
                    <a:lnTo>
                      <a:pt x="137" y="163"/>
                    </a:lnTo>
                    <a:lnTo>
                      <a:pt x="133" y="155"/>
                    </a:lnTo>
                    <a:lnTo>
                      <a:pt x="50" y="192"/>
                    </a:lnTo>
                    <a:lnTo>
                      <a:pt x="54" y="200"/>
                    </a:lnTo>
                    <a:lnTo>
                      <a:pt x="95" y="180"/>
                    </a:lnTo>
                    <a:lnTo>
                      <a:pt x="108" y="204"/>
                    </a:lnTo>
                    <a:lnTo>
                      <a:pt x="69" y="225"/>
                    </a:lnTo>
                    <a:lnTo>
                      <a:pt x="73" y="2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iSlïḋê">
                <a:extLst>
                  <a:ext uri="{FF2B5EF4-FFF2-40B4-BE49-F238E27FC236}">
                    <a16:creationId xmlns:a16="http://schemas.microsoft.com/office/drawing/2014/main" id="{4CCF57F4-FA07-3846-9140-97E07227A451}"/>
                  </a:ext>
                </a:extLst>
              </p:cNvPr>
              <p:cNvSpPr/>
              <p:nvPr/>
            </p:nvSpPr>
            <p:spPr bwMode="auto">
              <a:xfrm>
                <a:off x="2192338" y="3840163"/>
                <a:ext cx="303213" cy="306388"/>
              </a:xfrm>
              <a:custGeom>
                <a:avLst/>
                <a:gdLst>
                  <a:gd name="T0" fmla="*/ 20 w 191"/>
                  <a:gd name="T1" fmla="*/ 59 h 193"/>
                  <a:gd name="T2" fmla="*/ 13 w 191"/>
                  <a:gd name="T3" fmla="*/ 60 h 193"/>
                  <a:gd name="T4" fmla="*/ 9 w 191"/>
                  <a:gd name="T5" fmla="*/ 56 h 193"/>
                  <a:gd name="T6" fmla="*/ 8 w 191"/>
                  <a:gd name="T7" fmla="*/ 50 h 193"/>
                  <a:gd name="T8" fmla="*/ 10 w 191"/>
                  <a:gd name="T9" fmla="*/ 45 h 193"/>
                  <a:gd name="T10" fmla="*/ 14 w 191"/>
                  <a:gd name="T11" fmla="*/ 39 h 193"/>
                  <a:gd name="T12" fmla="*/ 24 w 191"/>
                  <a:gd name="T13" fmla="*/ 30 h 193"/>
                  <a:gd name="T14" fmla="*/ 38 w 191"/>
                  <a:gd name="T15" fmla="*/ 19 h 193"/>
                  <a:gd name="T16" fmla="*/ 52 w 191"/>
                  <a:gd name="T17" fmla="*/ 12 h 193"/>
                  <a:gd name="T18" fmla="*/ 60 w 191"/>
                  <a:gd name="T19" fmla="*/ 10 h 193"/>
                  <a:gd name="T20" fmla="*/ 65 w 191"/>
                  <a:gd name="T21" fmla="*/ 10 h 193"/>
                  <a:gd name="T22" fmla="*/ 69 w 191"/>
                  <a:gd name="T23" fmla="*/ 12 h 193"/>
                  <a:gd name="T24" fmla="*/ 71 w 191"/>
                  <a:gd name="T25" fmla="*/ 18 h 193"/>
                  <a:gd name="T26" fmla="*/ 69 w 191"/>
                  <a:gd name="T27" fmla="*/ 24 h 193"/>
                  <a:gd name="T28" fmla="*/ 61 w 191"/>
                  <a:gd name="T29" fmla="*/ 32 h 193"/>
                  <a:gd name="T30" fmla="*/ 69 w 191"/>
                  <a:gd name="T31" fmla="*/ 36 h 193"/>
                  <a:gd name="T32" fmla="*/ 75 w 191"/>
                  <a:gd name="T33" fmla="*/ 31 h 193"/>
                  <a:gd name="T34" fmla="*/ 77 w 191"/>
                  <a:gd name="T35" fmla="*/ 25 h 193"/>
                  <a:gd name="T36" fmla="*/ 79 w 191"/>
                  <a:gd name="T37" fmla="*/ 19 h 193"/>
                  <a:gd name="T38" fmla="*/ 78 w 191"/>
                  <a:gd name="T39" fmla="*/ 13 h 193"/>
                  <a:gd name="T40" fmla="*/ 75 w 191"/>
                  <a:gd name="T41" fmla="*/ 7 h 193"/>
                  <a:gd name="T42" fmla="*/ 71 w 191"/>
                  <a:gd name="T43" fmla="*/ 3 h 193"/>
                  <a:gd name="T44" fmla="*/ 64 w 191"/>
                  <a:gd name="T45" fmla="*/ 0 h 193"/>
                  <a:gd name="T46" fmla="*/ 55 w 191"/>
                  <a:gd name="T47" fmla="*/ 2 h 193"/>
                  <a:gd name="T48" fmla="*/ 42 w 191"/>
                  <a:gd name="T49" fmla="*/ 7 h 193"/>
                  <a:gd name="T50" fmla="*/ 29 w 191"/>
                  <a:gd name="T51" fmla="*/ 16 h 193"/>
                  <a:gd name="T52" fmla="*/ 17 w 191"/>
                  <a:gd name="T53" fmla="*/ 25 h 193"/>
                  <a:gd name="T54" fmla="*/ 8 w 191"/>
                  <a:gd name="T55" fmla="*/ 35 h 193"/>
                  <a:gd name="T56" fmla="*/ 2 w 191"/>
                  <a:gd name="T57" fmla="*/ 43 h 193"/>
                  <a:gd name="T58" fmla="*/ 0 w 191"/>
                  <a:gd name="T59" fmla="*/ 51 h 193"/>
                  <a:gd name="T60" fmla="*/ 2 w 191"/>
                  <a:gd name="T61" fmla="*/ 58 h 193"/>
                  <a:gd name="T62" fmla="*/ 5 w 191"/>
                  <a:gd name="T63" fmla="*/ 64 h 193"/>
                  <a:gd name="T64" fmla="*/ 9 w 191"/>
                  <a:gd name="T65" fmla="*/ 67 h 193"/>
                  <a:gd name="T66" fmla="*/ 14 w 191"/>
                  <a:gd name="T67" fmla="*/ 69 h 193"/>
                  <a:gd name="T68" fmla="*/ 20 w 191"/>
                  <a:gd name="T69" fmla="*/ 68 h 193"/>
                  <a:gd name="T70" fmla="*/ 28 w 191"/>
                  <a:gd name="T71" fmla="*/ 65 h 193"/>
                  <a:gd name="T72" fmla="*/ 29 w 191"/>
                  <a:gd name="T73" fmla="*/ 55 h 193"/>
                  <a:gd name="T74" fmla="*/ 43 w 191"/>
                  <a:gd name="T75" fmla="*/ 107 h 193"/>
                  <a:gd name="T76" fmla="*/ 27 w 191"/>
                  <a:gd name="T77" fmla="*/ 89 h 193"/>
                  <a:gd name="T78" fmla="*/ 97 w 191"/>
                  <a:gd name="T79" fmla="*/ 33 h 193"/>
                  <a:gd name="T80" fmla="*/ 110 w 191"/>
                  <a:gd name="T81" fmla="*/ 47 h 193"/>
                  <a:gd name="T82" fmla="*/ 48 w 191"/>
                  <a:gd name="T83" fmla="*/ 112 h 193"/>
                  <a:gd name="T84" fmla="*/ 124 w 191"/>
                  <a:gd name="T85" fmla="*/ 60 h 193"/>
                  <a:gd name="T86" fmla="*/ 64 w 191"/>
                  <a:gd name="T87" fmla="*/ 127 h 193"/>
                  <a:gd name="T88" fmla="*/ 169 w 191"/>
                  <a:gd name="T89" fmla="*/ 95 h 193"/>
                  <a:gd name="T90" fmla="*/ 149 w 191"/>
                  <a:gd name="T91" fmla="*/ 82 h 193"/>
                  <a:gd name="T92" fmla="*/ 82 w 191"/>
                  <a:gd name="T93" fmla="*/ 143 h 193"/>
                  <a:gd name="T94" fmla="*/ 99 w 191"/>
                  <a:gd name="T95" fmla="*/ 156 h 193"/>
                  <a:gd name="T96" fmla="*/ 145 w 191"/>
                  <a:gd name="T97" fmla="*/ 188 h 193"/>
                  <a:gd name="T98" fmla="*/ 182 w 191"/>
                  <a:gd name="T99" fmla="*/ 105 h 193"/>
                  <a:gd name="T100" fmla="*/ 147 w 191"/>
                  <a:gd name="T101" fmla="*/ 148 h 193"/>
                  <a:gd name="T102" fmla="*/ 153 w 191"/>
                  <a:gd name="T103" fmla="*/ 14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1" h="193">
                    <a:moveTo>
                      <a:pt x="29" y="55"/>
                    </a:moveTo>
                    <a:lnTo>
                      <a:pt x="24" y="57"/>
                    </a:lnTo>
                    <a:lnTo>
                      <a:pt x="20" y="59"/>
                    </a:lnTo>
                    <a:lnTo>
                      <a:pt x="17" y="60"/>
                    </a:lnTo>
                    <a:lnTo>
                      <a:pt x="15" y="60"/>
                    </a:lnTo>
                    <a:lnTo>
                      <a:pt x="13" y="60"/>
                    </a:lnTo>
                    <a:lnTo>
                      <a:pt x="12" y="59"/>
                    </a:lnTo>
                    <a:lnTo>
                      <a:pt x="10" y="58"/>
                    </a:lnTo>
                    <a:lnTo>
                      <a:pt x="9" y="56"/>
                    </a:lnTo>
                    <a:lnTo>
                      <a:pt x="8" y="54"/>
                    </a:lnTo>
                    <a:lnTo>
                      <a:pt x="8" y="51"/>
                    </a:lnTo>
                    <a:lnTo>
                      <a:pt x="8" y="50"/>
                    </a:lnTo>
                    <a:lnTo>
                      <a:pt x="8" y="48"/>
                    </a:lnTo>
                    <a:lnTo>
                      <a:pt x="9" y="47"/>
                    </a:lnTo>
                    <a:lnTo>
                      <a:pt x="10" y="45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4" y="39"/>
                    </a:lnTo>
                    <a:lnTo>
                      <a:pt x="16" y="37"/>
                    </a:lnTo>
                    <a:lnTo>
                      <a:pt x="20" y="33"/>
                    </a:lnTo>
                    <a:lnTo>
                      <a:pt x="24" y="30"/>
                    </a:lnTo>
                    <a:lnTo>
                      <a:pt x="28" y="27"/>
                    </a:lnTo>
                    <a:lnTo>
                      <a:pt x="33" y="23"/>
                    </a:lnTo>
                    <a:lnTo>
                      <a:pt x="38" y="19"/>
                    </a:lnTo>
                    <a:lnTo>
                      <a:pt x="43" y="17"/>
                    </a:lnTo>
                    <a:lnTo>
                      <a:pt x="48" y="15"/>
                    </a:lnTo>
                    <a:lnTo>
                      <a:pt x="52" y="12"/>
                    </a:lnTo>
                    <a:lnTo>
                      <a:pt x="56" y="11"/>
                    </a:lnTo>
                    <a:lnTo>
                      <a:pt x="58" y="10"/>
                    </a:lnTo>
                    <a:lnTo>
                      <a:pt x="60" y="10"/>
                    </a:lnTo>
                    <a:lnTo>
                      <a:pt x="61" y="9"/>
                    </a:lnTo>
                    <a:lnTo>
                      <a:pt x="64" y="9"/>
                    </a:lnTo>
                    <a:lnTo>
                      <a:pt x="65" y="10"/>
                    </a:lnTo>
                    <a:lnTo>
                      <a:pt x="66" y="10"/>
                    </a:lnTo>
                    <a:lnTo>
                      <a:pt x="67" y="11"/>
                    </a:lnTo>
                    <a:lnTo>
                      <a:pt x="69" y="12"/>
                    </a:lnTo>
                    <a:lnTo>
                      <a:pt x="70" y="14"/>
                    </a:lnTo>
                    <a:lnTo>
                      <a:pt x="71" y="16"/>
                    </a:lnTo>
                    <a:lnTo>
                      <a:pt x="71" y="18"/>
                    </a:lnTo>
                    <a:lnTo>
                      <a:pt x="71" y="19"/>
                    </a:lnTo>
                    <a:lnTo>
                      <a:pt x="71" y="22"/>
                    </a:lnTo>
                    <a:lnTo>
                      <a:pt x="69" y="24"/>
                    </a:lnTo>
                    <a:lnTo>
                      <a:pt x="68" y="27"/>
                    </a:lnTo>
                    <a:lnTo>
                      <a:pt x="65" y="29"/>
                    </a:lnTo>
                    <a:lnTo>
                      <a:pt x="61" y="32"/>
                    </a:lnTo>
                    <a:lnTo>
                      <a:pt x="65" y="39"/>
                    </a:lnTo>
                    <a:lnTo>
                      <a:pt x="67" y="38"/>
                    </a:lnTo>
                    <a:lnTo>
                      <a:pt x="69" y="36"/>
                    </a:lnTo>
                    <a:lnTo>
                      <a:pt x="71" y="35"/>
                    </a:lnTo>
                    <a:lnTo>
                      <a:pt x="73" y="33"/>
                    </a:lnTo>
                    <a:lnTo>
                      <a:pt x="75" y="31"/>
                    </a:lnTo>
                    <a:lnTo>
                      <a:pt x="76" y="29"/>
                    </a:lnTo>
                    <a:lnTo>
                      <a:pt x="77" y="27"/>
                    </a:lnTo>
                    <a:lnTo>
                      <a:pt x="77" y="25"/>
                    </a:lnTo>
                    <a:lnTo>
                      <a:pt x="78" y="23"/>
                    </a:lnTo>
                    <a:lnTo>
                      <a:pt x="79" y="21"/>
                    </a:lnTo>
                    <a:lnTo>
                      <a:pt x="79" y="19"/>
                    </a:lnTo>
                    <a:lnTo>
                      <a:pt x="79" y="17"/>
                    </a:lnTo>
                    <a:lnTo>
                      <a:pt x="78" y="15"/>
                    </a:lnTo>
                    <a:lnTo>
                      <a:pt x="78" y="13"/>
                    </a:lnTo>
                    <a:lnTo>
                      <a:pt x="77" y="11"/>
                    </a:lnTo>
                    <a:lnTo>
                      <a:pt x="77" y="9"/>
                    </a:lnTo>
                    <a:lnTo>
                      <a:pt x="75" y="7"/>
                    </a:lnTo>
                    <a:lnTo>
                      <a:pt x="74" y="5"/>
                    </a:lnTo>
                    <a:lnTo>
                      <a:pt x="73" y="3"/>
                    </a:lnTo>
                    <a:lnTo>
                      <a:pt x="71" y="3"/>
                    </a:lnTo>
                    <a:lnTo>
                      <a:pt x="69" y="1"/>
                    </a:lnTo>
                    <a:lnTo>
                      <a:pt x="66" y="1"/>
                    </a:lnTo>
                    <a:lnTo>
                      <a:pt x="64" y="0"/>
                    </a:lnTo>
                    <a:lnTo>
                      <a:pt x="61" y="0"/>
                    </a:lnTo>
                    <a:lnTo>
                      <a:pt x="58" y="1"/>
                    </a:lnTo>
                    <a:lnTo>
                      <a:pt x="55" y="2"/>
                    </a:lnTo>
                    <a:lnTo>
                      <a:pt x="51" y="3"/>
                    </a:lnTo>
                    <a:lnTo>
                      <a:pt x="47" y="5"/>
                    </a:lnTo>
                    <a:lnTo>
                      <a:pt x="42" y="7"/>
                    </a:lnTo>
                    <a:lnTo>
                      <a:pt x="38" y="10"/>
                    </a:lnTo>
                    <a:lnTo>
                      <a:pt x="34" y="13"/>
                    </a:lnTo>
                    <a:lnTo>
                      <a:pt x="29" y="16"/>
                    </a:lnTo>
                    <a:lnTo>
                      <a:pt x="24" y="19"/>
                    </a:lnTo>
                    <a:lnTo>
                      <a:pt x="20" y="22"/>
                    </a:lnTo>
                    <a:lnTo>
                      <a:pt x="17" y="25"/>
                    </a:lnTo>
                    <a:lnTo>
                      <a:pt x="13" y="29"/>
                    </a:lnTo>
                    <a:lnTo>
                      <a:pt x="10" y="32"/>
                    </a:lnTo>
                    <a:lnTo>
                      <a:pt x="8" y="35"/>
                    </a:lnTo>
                    <a:lnTo>
                      <a:pt x="5" y="38"/>
                    </a:lnTo>
                    <a:lnTo>
                      <a:pt x="4" y="41"/>
                    </a:lnTo>
                    <a:lnTo>
                      <a:pt x="2" y="43"/>
                    </a:lnTo>
                    <a:lnTo>
                      <a:pt x="1" y="46"/>
                    </a:lnTo>
                    <a:lnTo>
                      <a:pt x="0" y="48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3" y="60"/>
                    </a:lnTo>
                    <a:lnTo>
                      <a:pt x="4" y="63"/>
                    </a:lnTo>
                    <a:lnTo>
                      <a:pt x="5" y="64"/>
                    </a:lnTo>
                    <a:lnTo>
                      <a:pt x="6" y="66"/>
                    </a:lnTo>
                    <a:lnTo>
                      <a:pt x="8" y="67"/>
                    </a:lnTo>
                    <a:lnTo>
                      <a:pt x="9" y="67"/>
                    </a:lnTo>
                    <a:lnTo>
                      <a:pt x="11" y="68"/>
                    </a:lnTo>
                    <a:lnTo>
                      <a:pt x="12" y="69"/>
                    </a:lnTo>
                    <a:lnTo>
                      <a:pt x="14" y="69"/>
                    </a:lnTo>
                    <a:lnTo>
                      <a:pt x="16" y="69"/>
                    </a:lnTo>
                    <a:lnTo>
                      <a:pt x="19" y="69"/>
                    </a:lnTo>
                    <a:lnTo>
                      <a:pt x="20" y="68"/>
                    </a:lnTo>
                    <a:lnTo>
                      <a:pt x="23" y="67"/>
                    </a:lnTo>
                    <a:lnTo>
                      <a:pt x="25" y="67"/>
                    </a:lnTo>
                    <a:lnTo>
                      <a:pt x="28" y="65"/>
                    </a:lnTo>
                    <a:lnTo>
                      <a:pt x="30" y="63"/>
                    </a:lnTo>
                    <a:lnTo>
                      <a:pt x="33" y="62"/>
                    </a:lnTo>
                    <a:lnTo>
                      <a:pt x="29" y="55"/>
                    </a:lnTo>
                    <a:lnTo>
                      <a:pt x="29" y="55"/>
                    </a:lnTo>
                    <a:close/>
                    <a:moveTo>
                      <a:pt x="48" y="112"/>
                    </a:moveTo>
                    <a:lnTo>
                      <a:pt x="43" y="107"/>
                    </a:lnTo>
                    <a:lnTo>
                      <a:pt x="78" y="76"/>
                    </a:lnTo>
                    <a:lnTo>
                      <a:pt x="64" y="59"/>
                    </a:lnTo>
                    <a:lnTo>
                      <a:pt x="27" y="89"/>
                    </a:lnTo>
                    <a:lnTo>
                      <a:pt x="21" y="83"/>
                    </a:lnTo>
                    <a:lnTo>
                      <a:pt x="91" y="27"/>
                    </a:lnTo>
                    <a:lnTo>
                      <a:pt x="97" y="33"/>
                    </a:lnTo>
                    <a:lnTo>
                      <a:pt x="70" y="54"/>
                    </a:lnTo>
                    <a:lnTo>
                      <a:pt x="84" y="71"/>
                    </a:lnTo>
                    <a:lnTo>
                      <a:pt x="110" y="47"/>
                    </a:lnTo>
                    <a:lnTo>
                      <a:pt x="116" y="53"/>
                    </a:lnTo>
                    <a:lnTo>
                      <a:pt x="48" y="112"/>
                    </a:lnTo>
                    <a:lnTo>
                      <a:pt x="48" y="112"/>
                    </a:lnTo>
                    <a:close/>
                    <a:moveTo>
                      <a:pt x="64" y="127"/>
                    </a:moveTo>
                    <a:lnTo>
                      <a:pt x="58" y="121"/>
                    </a:lnTo>
                    <a:lnTo>
                      <a:pt x="124" y="60"/>
                    </a:lnTo>
                    <a:lnTo>
                      <a:pt x="130" y="66"/>
                    </a:lnTo>
                    <a:lnTo>
                      <a:pt x="64" y="127"/>
                    </a:lnTo>
                    <a:lnTo>
                      <a:pt x="64" y="127"/>
                    </a:lnTo>
                    <a:close/>
                    <a:moveTo>
                      <a:pt x="99" y="156"/>
                    </a:moveTo>
                    <a:lnTo>
                      <a:pt x="105" y="161"/>
                    </a:lnTo>
                    <a:lnTo>
                      <a:pt x="169" y="95"/>
                    </a:lnTo>
                    <a:lnTo>
                      <a:pt x="163" y="91"/>
                    </a:lnTo>
                    <a:lnTo>
                      <a:pt x="122" y="131"/>
                    </a:lnTo>
                    <a:lnTo>
                      <a:pt x="149" y="82"/>
                    </a:lnTo>
                    <a:lnTo>
                      <a:pt x="139" y="74"/>
                    </a:lnTo>
                    <a:lnTo>
                      <a:pt x="75" y="136"/>
                    </a:lnTo>
                    <a:lnTo>
                      <a:pt x="82" y="143"/>
                    </a:lnTo>
                    <a:lnTo>
                      <a:pt x="137" y="86"/>
                    </a:lnTo>
                    <a:lnTo>
                      <a:pt x="99" y="156"/>
                    </a:lnTo>
                    <a:lnTo>
                      <a:pt x="99" y="156"/>
                    </a:lnTo>
                    <a:close/>
                    <a:moveTo>
                      <a:pt x="147" y="148"/>
                    </a:moveTo>
                    <a:lnTo>
                      <a:pt x="160" y="159"/>
                    </a:lnTo>
                    <a:lnTo>
                      <a:pt x="145" y="188"/>
                    </a:lnTo>
                    <a:lnTo>
                      <a:pt x="153" y="193"/>
                    </a:lnTo>
                    <a:lnTo>
                      <a:pt x="191" y="111"/>
                    </a:lnTo>
                    <a:lnTo>
                      <a:pt x="182" y="105"/>
                    </a:lnTo>
                    <a:lnTo>
                      <a:pt x="115" y="168"/>
                    </a:lnTo>
                    <a:lnTo>
                      <a:pt x="121" y="173"/>
                    </a:lnTo>
                    <a:lnTo>
                      <a:pt x="147" y="148"/>
                    </a:lnTo>
                    <a:lnTo>
                      <a:pt x="147" y="148"/>
                    </a:lnTo>
                    <a:close/>
                    <a:moveTo>
                      <a:pt x="163" y="151"/>
                    </a:moveTo>
                    <a:lnTo>
                      <a:pt x="153" y="143"/>
                    </a:lnTo>
                    <a:lnTo>
                      <a:pt x="178" y="119"/>
                    </a:lnTo>
                    <a:lnTo>
                      <a:pt x="163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šľiḋé">
                <a:extLst>
                  <a:ext uri="{FF2B5EF4-FFF2-40B4-BE49-F238E27FC236}">
                    <a16:creationId xmlns:a16="http://schemas.microsoft.com/office/drawing/2014/main" id="{CB31D07C-DE6F-3444-96E7-6E3DD09F81A9}"/>
                  </a:ext>
                </a:extLst>
              </p:cNvPr>
              <p:cNvSpPr/>
              <p:nvPr/>
            </p:nvSpPr>
            <p:spPr bwMode="auto">
              <a:xfrm>
                <a:off x="2944813" y="3957638"/>
                <a:ext cx="39688" cy="73025"/>
              </a:xfrm>
              <a:custGeom>
                <a:avLst/>
                <a:gdLst>
                  <a:gd name="T0" fmla="*/ 13 w 25"/>
                  <a:gd name="T1" fmla="*/ 0 h 46"/>
                  <a:gd name="T2" fmla="*/ 20 w 25"/>
                  <a:gd name="T3" fmla="*/ 29 h 46"/>
                  <a:gd name="T4" fmla="*/ 24 w 25"/>
                  <a:gd name="T5" fmla="*/ 28 h 46"/>
                  <a:gd name="T6" fmla="*/ 25 w 25"/>
                  <a:gd name="T7" fmla="*/ 32 h 46"/>
                  <a:gd name="T8" fmla="*/ 21 w 25"/>
                  <a:gd name="T9" fmla="*/ 33 h 46"/>
                  <a:gd name="T10" fmla="*/ 24 w 25"/>
                  <a:gd name="T11" fmla="*/ 45 h 46"/>
                  <a:gd name="T12" fmla="*/ 20 w 25"/>
                  <a:gd name="T13" fmla="*/ 46 h 46"/>
                  <a:gd name="T14" fmla="*/ 17 w 25"/>
                  <a:gd name="T15" fmla="*/ 33 h 46"/>
                  <a:gd name="T16" fmla="*/ 2 w 25"/>
                  <a:gd name="T17" fmla="*/ 37 h 46"/>
                  <a:gd name="T18" fmla="*/ 0 w 25"/>
                  <a:gd name="T19" fmla="*/ 33 h 46"/>
                  <a:gd name="T20" fmla="*/ 11 w 25"/>
                  <a:gd name="T21" fmla="*/ 0 h 46"/>
                  <a:gd name="T22" fmla="*/ 13 w 25"/>
                  <a:gd name="T23" fmla="*/ 0 h 46"/>
                  <a:gd name="T24" fmla="*/ 13 w 25"/>
                  <a:gd name="T25" fmla="*/ 0 h 46"/>
                  <a:gd name="T26" fmla="*/ 16 w 25"/>
                  <a:gd name="T27" fmla="*/ 29 h 46"/>
                  <a:gd name="T28" fmla="*/ 11 w 25"/>
                  <a:gd name="T29" fmla="*/ 7 h 46"/>
                  <a:gd name="T30" fmla="*/ 3 w 25"/>
                  <a:gd name="T31" fmla="*/ 33 h 46"/>
                  <a:gd name="T32" fmla="*/ 16 w 25"/>
                  <a:gd name="T33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46">
                    <a:moveTo>
                      <a:pt x="13" y="0"/>
                    </a:moveTo>
                    <a:lnTo>
                      <a:pt x="20" y="29"/>
                    </a:lnTo>
                    <a:lnTo>
                      <a:pt x="24" y="28"/>
                    </a:lnTo>
                    <a:lnTo>
                      <a:pt x="25" y="32"/>
                    </a:lnTo>
                    <a:lnTo>
                      <a:pt x="21" y="33"/>
                    </a:lnTo>
                    <a:lnTo>
                      <a:pt x="24" y="45"/>
                    </a:lnTo>
                    <a:lnTo>
                      <a:pt x="20" y="46"/>
                    </a:lnTo>
                    <a:lnTo>
                      <a:pt x="17" y="33"/>
                    </a:lnTo>
                    <a:lnTo>
                      <a:pt x="2" y="37"/>
                    </a:lnTo>
                    <a:lnTo>
                      <a:pt x="0" y="33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  <a:moveTo>
                      <a:pt x="16" y="29"/>
                    </a:moveTo>
                    <a:lnTo>
                      <a:pt x="11" y="7"/>
                    </a:lnTo>
                    <a:lnTo>
                      <a:pt x="3" y="33"/>
                    </a:lnTo>
                    <a:lnTo>
                      <a:pt x="16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ṩliḍè">
                <a:extLst>
                  <a:ext uri="{FF2B5EF4-FFF2-40B4-BE49-F238E27FC236}">
                    <a16:creationId xmlns:a16="http://schemas.microsoft.com/office/drawing/2014/main" id="{C9ECCB3F-D591-9E49-A1F8-AE65205629D9}"/>
                  </a:ext>
                </a:extLst>
              </p:cNvPr>
              <p:cNvSpPr/>
              <p:nvPr/>
            </p:nvSpPr>
            <p:spPr bwMode="auto">
              <a:xfrm>
                <a:off x="2720976" y="3960813"/>
                <a:ext cx="38100" cy="71438"/>
              </a:xfrm>
              <a:custGeom>
                <a:avLst/>
                <a:gdLst>
                  <a:gd name="T0" fmla="*/ 16 w 24"/>
                  <a:gd name="T1" fmla="*/ 10 h 45"/>
                  <a:gd name="T2" fmla="*/ 16 w 24"/>
                  <a:gd name="T3" fmla="*/ 8 h 45"/>
                  <a:gd name="T4" fmla="*/ 16 w 24"/>
                  <a:gd name="T5" fmla="*/ 7 h 45"/>
                  <a:gd name="T6" fmla="*/ 16 w 24"/>
                  <a:gd name="T7" fmla="*/ 6 h 45"/>
                  <a:gd name="T8" fmla="*/ 15 w 24"/>
                  <a:gd name="T9" fmla="*/ 5 h 45"/>
                  <a:gd name="T10" fmla="*/ 12 w 24"/>
                  <a:gd name="T11" fmla="*/ 5 h 45"/>
                  <a:gd name="T12" fmla="*/ 9 w 24"/>
                  <a:gd name="T13" fmla="*/ 5 h 45"/>
                  <a:gd name="T14" fmla="*/ 10 w 24"/>
                  <a:gd name="T15" fmla="*/ 3 h 45"/>
                  <a:gd name="T16" fmla="*/ 13 w 24"/>
                  <a:gd name="T17" fmla="*/ 3 h 45"/>
                  <a:gd name="T18" fmla="*/ 17 w 24"/>
                  <a:gd name="T19" fmla="*/ 3 h 45"/>
                  <a:gd name="T20" fmla="*/ 20 w 24"/>
                  <a:gd name="T21" fmla="*/ 2 h 45"/>
                  <a:gd name="T22" fmla="*/ 24 w 24"/>
                  <a:gd name="T23" fmla="*/ 0 h 45"/>
                  <a:gd name="T24" fmla="*/ 14 w 24"/>
                  <a:gd name="T25" fmla="*/ 39 h 45"/>
                  <a:gd name="T26" fmla="*/ 14 w 24"/>
                  <a:gd name="T27" fmla="*/ 39 h 45"/>
                  <a:gd name="T28" fmla="*/ 14 w 24"/>
                  <a:gd name="T29" fmla="*/ 40 h 45"/>
                  <a:gd name="T30" fmla="*/ 14 w 24"/>
                  <a:gd name="T31" fmla="*/ 41 h 45"/>
                  <a:gd name="T32" fmla="*/ 14 w 24"/>
                  <a:gd name="T33" fmla="*/ 42 h 45"/>
                  <a:gd name="T34" fmla="*/ 16 w 24"/>
                  <a:gd name="T35" fmla="*/ 43 h 45"/>
                  <a:gd name="T36" fmla="*/ 18 w 24"/>
                  <a:gd name="T37" fmla="*/ 43 h 45"/>
                  <a:gd name="T38" fmla="*/ 18 w 24"/>
                  <a:gd name="T39" fmla="*/ 45 h 45"/>
                  <a:gd name="T40" fmla="*/ 0 w 24"/>
                  <a:gd name="T41" fmla="*/ 40 h 45"/>
                  <a:gd name="T42" fmla="*/ 1 w 24"/>
                  <a:gd name="T43" fmla="*/ 39 h 45"/>
                  <a:gd name="T44" fmla="*/ 4 w 24"/>
                  <a:gd name="T45" fmla="*/ 39 h 45"/>
                  <a:gd name="T46" fmla="*/ 6 w 24"/>
                  <a:gd name="T47" fmla="*/ 39 h 45"/>
                  <a:gd name="T48" fmla="*/ 7 w 24"/>
                  <a:gd name="T49" fmla="*/ 39 h 45"/>
                  <a:gd name="T50" fmla="*/ 8 w 24"/>
                  <a:gd name="T51" fmla="*/ 39 h 45"/>
                  <a:gd name="T52" fmla="*/ 8 w 24"/>
                  <a:gd name="T53" fmla="*/ 39 h 45"/>
                  <a:gd name="T54" fmla="*/ 8 w 24"/>
                  <a:gd name="T55" fmla="*/ 39 h 45"/>
                  <a:gd name="T56" fmla="*/ 16 w 24"/>
                  <a:gd name="T57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5">
                    <a:moveTo>
                      <a:pt x="16" y="10"/>
                    </a:moveTo>
                    <a:lnTo>
                      <a:pt x="16" y="8"/>
                    </a:lnTo>
                    <a:lnTo>
                      <a:pt x="16" y="7"/>
                    </a:lnTo>
                    <a:lnTo>
                      <a:pt x="16" y="6"/>
                    </a:lnTo>
                    <a:lnTo>
                      <a:pt x="15" y="5"/>
                    </a:lnTo>
                    <a:lnTo>
                      <a:pt x="12" y="5"/>
                    </a:lnTo>
                    <a:lnTo>
                      <a:pt x="9" y="5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14" y="39"/>
                    </a:lnTo>
                    <a:lnTo>
                      <a:pt x="14" y="39"/>
                    </a:lnTo>
                    <a:lnTo>
                      <a:pt x="14" y="40"/>
                    </a:lnTo>
                    <a:lnTo>
                      <a:pt x="14" y="41"/>
                    </a:lnTo>
                    <a:lnTo>
                      <a:pt x="14" y="42"/>
                    </a:lnTo>
                    <a:lnTo>
                      <a:pt x="16" y="43"/>
                    </a:lnTo>
                    <a:lnTo>
                      <a:pt x="18" y="43"/>
                    </a:lnTo>
                    <a:lnTo>
                      <a:pt x="18" y="45"/>
                    </a:lnTo>
                    <a:lnTo>
                      <a:pt x="0" y="40"/>
                    </a:lnTo>
                    <a:lnTo>
                      <a:pt x="1" y="39"/>
                    </a:lnTo>
                    <a:lnTo>
                      <a:pt x="4" y="39"/>
                    </a:lnTo>
                    <a:lnTo>
                      <a:pt x="6" y="39"/>
                    </a:lnTo>
                    <a:lnTo>
                      <a:pt x="7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1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sḻíḓe">
                <a:extLst>
                  <a:ext uri="{FF2B5EF4-FFF2-40B4-BE49-F238E27FC236}">
                    <a16:creationId xmlns:a16="http://schemas.microsoft.com/office/drawing/2014/main" id="{5C99A318-2E42-3B46-AC7D-B030C32208BA}"/>
                  </a:ext>
                </a:extLst>
              </p:cNvPr>
              <p:cNvSpPr/>
              <p:nvPr/>
            </p:nvSpPr>
            <p:spPr bwMode="auto">
              <a:xfrm>
                <a:off x="2797176" y="3963988"/>
                <a:ext cx="36513" cy="71438"/>
              </a:xfrm>
              <a:custGeom>
                <a:avLst/>
                <a:gdLst>
                  <a:gd name="T0" fmla="*/ 1 w 23"/>
                  <a:gd name="T1" fmla="*/ 45 h 45"/>
                  <a:gd name="T2" fmla="*/ 6 w 23"/>
                  <a:gd name="T3" fmla="*/ 42 h 45"/>
                  <a:gd name="T4" fmla="*/ 10 w 23"/>
                  <a:gd name="T5" fmla="*/ 39 h 45"/>
                  <a:gd name="T6" fmla="*/ 14 w 23"/>
                  <a:gd name="T7" fmla="*/ 33 h 45"/>
                  <a:gd name="T8" fmla="*/ 16 w 23"/>
                  <a:gd name="T9" fmla="*/ 25 h 45"/>
                  <a:gd name="T10" fmla="*/ 12 w 23"/>
                  <a:gd name="T11" fmla="*/ 28 h 45"/>
                  <a:gd name="T12" fmla="*/ 11 w 23"/>
                  <a:gd name="T13" fmla="*/ 29 h 45"/>
                  <a:gd name="T14" fmla="*/ 8 w 23"/>
                  <a:gd name="T15" fmla="*/ 29 h 45"/>
                  <a:gd name="T16" fmla="*/ 5 w 23"/>
                  <a:gd name="T17" fmla="*/ 27 h 45"/>
                  <a:gd name="T18" fmla="*/ 3 w 23"/>
                  <a:gd name="T19" fmla="*/ 24 h 45"/>
                  <a:gd name="T20" fmla="*/ 1 w 23"/>
                  <a:gd name="T21" fmla="*/ 20 h 45"/>
                  <a:gd name="T22" fmla="*/ 0 w 23"/>
                  <a:gd name="T23" fmla="*/ 14 h 45"/>
                  <a:gd name="T24" fmla="*/ 1 w 23"/>
                  <a:gd name="T25" fmla="*/ 9 h 45"/>
                  <a:gd name="T26" fmla="*/ 4 w 23"/>
                  <a:gd name="T27" fmla="*/ 5 h 45"/>
                  <a:gd name="T28" fmla="*/ 5 w 23"/>
                  <a:gd name="T29" fmla="*/ 2 h 45"/>
                  <a:gd name="T30" fmla="*/ 8 w 23"/>
                  <a:gd name="T31" fmla="*/ 1 h 45"/>
                  <a:gd name="T32" fmla="*/ 12 w 23"/>
                  <a:gd name="T33" fmla="*/ 0 h 45"/>
                  <a:gd name="T34" fmla="*/ 14 w 23"/>
                  <a:gd name="T35" fmla="*/ 0 h 45"/>
                  <a:gd name="T36" fmla="*/ 16 w 23"/>
                  <a:gd name="T37" fmla="*/ 1 h 45"/>
                  <a:gd name="T38" fmla="*/ 20 w 23"/>
                  <a:gd name="T39" fmla="*/ 6 h 45"/>
                  <a:gd name="T40" fmla="*/ 23 w 23"/>
                  <a:gd name="T41" fmla="*/ 13 h 45"/>
                  <a:gd name="T42" fmla="*/ 23 w 23"/>
                  <a:gd name="T43" fmla="*/ 21 h 45"/>
                  <a:gd name="T44" fmla="*/ 22 w 23"/>
                  <a:gd name="T45" fmla="*/ 29 h 45"/>
                  <a:gd name="T46" fmla="*/ 20 w 23"/>
                  <a:gd name="T47" fmla="*/ 33 h 45"/>
                  <a:gd name="T48" fmla="*/ 18 w 23"/>
                  <a:gd name="T49" fmla="*/ 37 h 45"/>
                  <a:gd name="T50" fmla="*/ 15 w 23"/>
                  <a:gd name="T51" fmla="*/ 40 h 45"/>
                  <a:gd name="T52" fmla="*/ 11 w 23"/>
                  <a:gd name="T53" fmla="*/ 42 h 45"/>
                  <a:gd name="T54" fmla="*/ 7 w 23"/>
                  <a:gd name="T55" fmla="*/ 45 h 45"/>
                  <a:gd name="T56" fmla="*/ 1 w 23"/>
                  <a:gd name="T57" fmla="*/ 45 h 45"/>
                  <a:gd name="T58" fmla="*/ 16 w 23"/>
                  <a:gd name="T59" fmla="*/ 7 h 45"/>
                  <a:gd name="T60" fmla="*/ 13 w 23"/>
                  <a:gd name="T61" fmla="*/ 4 h 45"/>
                  <a:gd name="T62" fmla="*/ 12 w 23"/>
                  <a:gd name="T63" fmla="*/ 3 h 45"/>
                  <a:gd name="T64" fmla="*/ 9 w 23"/>
                  <a:gd name="T65" fmla="*/ 3 h 45"/>
                  <a:gd name="T66" fmla="*/ 8 w 23"/>
                  <a:gd name="T67" fmla="*/ 4 h 45"/>
                  <a:gd name="T68" fmla="*/ 6 w 23"/>
                  <a:gd name="T69" fmla="*/ 5 h 45"/>
                  <a:gd name="T70" fmla="*/ 5 w 23"/>
                  <a:gd name="T71" fmla="*/ 9 h 45"/>
                  <a:gd name="T72" fmla="*/ 5 w 23"/>
                  <a:gd name="T73" fmla="*/ 13 h 45"/>
                  <a:gd name="T74" fmla="*/ 5 w 23"/>
                  <a:gd name="T75" fmla="*/ 21 h 45"/>
                  <a:gd name="T76" fmla="*/ 7 w 23"/>
                  <a:gd name="T77" fmla="*/ 25 h 45"/>
                  <a:gd name="T78" fmla="*/ 8 w 23"/>
                  <a:gd name="T79" fmla="*/ 25 h 45"/>
                  <a:gd name="T80" fmla="*/ 11 w 23"/>
                  <a:gd name="T81" fmla="*/ 25 h 45"/>
                  <a:gd name="T82" fmla="*/ 15 w 23"/>
                  <a:gd name="T83" fmla="*/ 24 h 45"/>
                  <a:gd name="T84" fmla="*/ 16 w 23"/>
                  <a:gd name="T85" fmla="*/ 23 h 45"/>
                  <a:gd name="T86" fmla="*/ 17 w 23"/>
                  <a:gd name="T87" fmla="*/ 21 h 45"/>
                  <a:gd name="T88" fmla="*/ 18 w 23"/>
                  <a:gd name="T89" fmla="*/ 16 h 45"/>
                  <a:gd name="T90" fmla="*/ 17 w 23"/>
                  <a:gd name="T91" fmla="*/ 11 h 45"/>
                  <a:gd name="T92" fmla="*/ 16 w 23"/>
                  <a:gd name="T9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3" h="45">
                    <a:moveTo>
                      <a:pt x="1" y="45"/>
                    </a:moveTo>
                    <a:lnTo>
                      <a:pt x="1" y="45"/>
                    </a:lnTo>
                    <a:lnTo>
                      <a:pt x="4" y="44"/>
                    </a:lnTo>
                    <a:lnTo>
                      <a:pt x="6" y="42"/>
                    </a:lnTo>
                    <a:lnTo>
                      <a:pt x="8" y="41"/>
                    </a:lnTo>
                    <a:lnTo>
                      <a:pt x="10" y="39"/>
                    </a:lnTo>
                    <a:lnTo>
                      <a:pt x="12" y="36"/>
                    </a:lnTo>
                    <a:lnTo>
                      <a:pt x="14" y="33"/>
                    </a:lnTo>
                    <a:lnTo>
                      <a:pt x="16" y="29"/>
                    </a:lnTo>
                    <a:lnTo>
                      <a:pt x="16" y="25"/>
                    </a:lnTo>
                    <a:lnTo>
                      <a:pt x="14" y="26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1" y="29"/>
                    </a:lnTo>
                    <a:lnTo>
                      <a:pt x="9" y="29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3" y="24"/>
                    </a:lnTo>
                    <a:lnTo>
                      <a:pt x="2" y="22"/>
                    </a:lnTo>
                    <a:lnTo>
                      <a:pt x="1" y="20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2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9" y="4"/>
                    </a:lnTo>
                    <a:lnTo>
                      <a:pt x="20" y="6"/>
                    </a:lnTo>
                    <a:lnTo>
                      <a:pt x="22" y="9"/>
                    </a:lnTo>
                    <a:lnTo>
                      <a:pt x="23" y="13"/>
                    </a:lnTo>
                    <a:lnTo>
                      <a:pt x="23" y="17"/>
                    </a:lnTo>
                    <a:lnTo>
                      <a:pt x="23" y="21"/>
                    </a:lnTo>
                    <a:lnTo>
                      <a:pt x="23" y="25"/>
                    </a:lnTo>
                    <a:lnTo>
                      <a:pt x="22" y="29"/>
                    </a:lnTo>
                    <a:lnTo>
                      <a:pt x="21" y="31"/>
                    </a:lnTo>
                    <a:lnTo>
                      <a:pt x="20" y="33"/>
                    </a:lnTo>
                    <a:lnTo>
                      <a:pt x="19" y="35"/>
                    </a:lnTo>
                    <a:lnTo>
                      <a:pt x="18" y="37"/>
                    </a:lnTo>
                    <a:lnTo>
                      <a:pt x="16" y="38"/>
                    </a:lnTo>
                    <a:lnTo>
                      <a:pt x="15" y="40"/>
                    </a:lnTo>
                    <a:lnTo>
                      <a:pt x="12" y="41"/>
                    </a:lnTo>
                    <a:lnTo>
                      <a:pt x="11" y="42"/>
                    </a:lnTo>
                    <a:lnTo>
                      <a:pt x="8" y="44"/>
                    </a:lnTo>
                    <a:lnTo>
                      <a:pt x="7" y="45"/>
                    </a:lnTo>
                    <a:lnTo>
                      <a:pt x="4" y="45"/>
                    </a:lnTo>
                    <a:lnTo>
                      <a:pt x="1" y="45"/>
                    </a:lnTo>
                    <a:lnTo>
                      <a:pt x="1" y="45"/>
                    </a:lnTo>
                    <a:close/>
                    <a:moveTo>
                      <a:pt x="16" y="7"/>
                    </a:moveTo>
                    <a:lnTo>
                      <a:pt x="15" y="5"/>
                    </a:lnTo>
                    <a:lnTo>
                      <a:pt x="13" y="4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6" y="5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5" y="10"/>
                    </a:lnTo>
                    <a:lnTo>
                      <a:pt x="5" y="13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7" y="25"/>
                    </a:lnTo>
                    <a:lnTo>
                      <a:pt x="8" y="25"/>
                    </a:lnTo>
                    <a:lnTo>
                      <a:pt x="8" y="25"/>
                    </a:lnTo>
                    <a:lnTo>
                      <a:pt x="10" y="25"/>
                    </a:lnTo>
                    <a:lnTo>
                      <a:pt x="11" y="25"/>
                    </a:lnTo>
                    <a:lnTo>
                      <a:pt x="13" y="25"/>
                    </a:lnTo>
                    <a:lnTo>
                      <a:pt x="15" y="24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6" y="22"/>
                    </a:lnTo>
                    <a:lnTo>
                      <a:pt x="17" y="21"/>
                    </a:lnTo>
                    <a:lnTo>
                      <a:pt x="17" y="19"/>
                    </a:lnTo>
                    <a:lnTo>
                      <a:pt x="18" y="16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6" y="9"/>
                    </a:lnTo>
                    <a:lnTo>
                      <a:pt x="1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$1îḍê">
                <a:extLst>
                  <a:ext uri="{FF2B5EF4-FFF2-40B4-BE49-F238E27FC236}">
                    <a16:creationId xmlns:a16="http://schemas.microsoft.com/office/drawing/2014/main" id="{EF84DBCE-4B88-544A-9D34-E60C50D9876A}"/>
                  </a:ext>
                </a:extLst>
              </p:cNvPr>
              <p:cNvSpPr/>
              <p:nvPr/>
            </p:nvSpPr>
            <p:spPr bwMode="auto">
              <a:xfrm>
                <a:off x="2874963" y="3962401"/>
                <a:ext cx="34925" cy="74613"/>
              </a:xfrm>
              <a:custGeom>
                <a:avLst/>
                <a:gdLst>
                  <a:gd name="T0" fmla="*/ 0 w 22"/>
                  <a:gd name="T1" fmla="*/ 10 h 47"/>
                  <a:gd name="T2" fmla="*/ 1 w 22"/>
                  <a:gd name="T3" fmla="*/ 6 h 47"/>
                  <a:gd name="T4" fmla="*/ 4 w 22"/>
                  <a:gd name="T5" fmla="*/ 2 h 47"/>
                  <a:gd name="T6" fmla="*/ 8 w 22"/>
                  <a:gd name="T7" fmla="*/ 1 h 47"/>
                  <a:gd name="T8" fmla="*/ 12 w 22"/>
                  <a:gd name="T9" fmla="*/ 1 h 47"/>
                  <a:gd name="T10" fmla="*/ 16 w 22"/>
                  <a:gd name="T11" fmla="*/ 2 h 47"/>
                  <a:gd name="T12" fmla="*/ 18 w 22"/>
                  <a:gd name="T13" fmla="*/ 6 h 47"/>
                  <a:gd name="T14" fmla="*/ 20 w 22"/>
                  <a:gd name="T15" fmla="*/ 10 h 47"/>
                  <a:gd name="T16" fmla="*/ 19 w 22"/>
                  <a:gd name="T17" fmla="*/ 14 h 47"/>
                  <a:gd name="T18" fmla="*/ 16 w 22"/>
                  <a:gd name="T19" fmla="*/ 18 h 47"/>
                  <a:gd name="T20" fmla="*/ 15 w 22"/>
                  <a:gd name="T21" fmla="*/ 22 h 47"/>
                  <a:gd name="T22" fmla="*/ 17 w 22"/>
                  <a:gd name="T23" fmla="*/ 24 h 47"/>
                  <a:gd name="T24" fmla="*/ 20 w 22"/>
                  <a:gd name="T25" fmla="*/ 26 h 47"/>
                  <a:gd name="T26" fmla="*/ 21 w 22"/>
                  <a:gd name="T27" fmla="*/ 29 h 47"/>
                  <a:gd name="T28" fmla="*/ 22 w 22"/>
                  <a:gd name="T29" fmla="*/ 33 h 47"/>
                  <a:gd name="T30" fmla="*/ 21 w 22"/>
                  <a:gd name="T31" fmla="*/ 38 h 47"/>
                  <a:gd name="T32" fmla="*/ 18 w 22"/>
                  <a:gd name="T33" fmla="*/ 42 h 47"/>
                  <a:gd name="T34" fmla="*/ 14 w 22"/>
                  <a:gd name="T35" fmla="*/ 46 h 47"/>
                  <a:gd name="T36" fmla="*/ 10 w 22"/>
                  <a:gd name="T37" fmla="*/ 47 h 47"/>
                  <a:gd name="T38" fmla="*/ 6 w 22"/>
                  <a:gd name="T39" fmla="*/ 47 h 47"/>
                  <a:gd name="T40" fmla="*/ 4 w 22"/>
                  <a:gd name="T41" fmla="*/ 46 h 47"/>
                  <a:gd name="T42" fmla="*/ 1 w 22"/>
                  <a:gd name="T43" fmla="*/ 45 h 47"/>
                  <a:gd name="T44" fmla="*/ 0 w 22"/>
                  <a:gd name="T45" fmla="*/ 42 h 47"/>
                  <a:gd name="T46" fmla="*/ 1 w 22"/>
                  <a:gd name="T47" fmla="*/ 40 h 47"/>
                  <a:gd name="T48" fmla="*/ 4 w 22"/>
                  <a:gd name="T49" fmla="*/ 39 h 47"/>
                  <a:gd name="T50" fmla="*/ 5 w 22"/>
                  <a:gd name="T51" fmla="*/ 40 h 47"/>
                  <a:gd name="T52" fmla="*/ 7 w 22"/>
                  <a:gd name="T53" fmla="*/ 42 h 47"/>
                  <a:gd name="T54" fmla="*/ 9 w 22"/>
                  <a:gd name="T55" fmla="*/ 43 h 47"/>
                  <a:gd name="T56" fmla="*/ 12 w 22"/>
                  <a:gd name="T57" fmla="*/ 42 h 47"/>
                  <a:gd name="T58" fmla="*/ 14 w 22"/>
                  <a:gd name="T59" fmla="*/ 41 h 47"/>
                  <a:gd name="T60" fmla="*/ 16 w 22"/>
                  <a:gd name="T61" fmla="*/ 38 h 47"/>
                  <a:gd name="T62" fmla="*/ 17 w 22"/>
                  <a:gd name="T63" fmla="*/ 36 h 47"/>
                  <a:gd name="T64" fmla="*/ 17 w 22"/>
                  <a:gd name="T65" fmla="*/ 34 h 47"/>
                  <a:gd name="T66" fmla="*/ 17 w 22"/>
                  <a:gd name="T67" fmla="*/ 30 h 47"/>
                  <a:gd name="T68" fmla="*/ 16 w 22"/>
                  <a:gd name="T69" fmla="*/ 28 h 47"/>
                  <a:gd name="T70" fmla="*/ 13 w 22"/>
                  <a:gd name="T71" fmla="*/ 26 h 47"/>
                  <a:gd name="T72" fmla="*/ 9 w 22"/>
                  <a:gd name="T73" fmla="*/ 24 h 47"/>
                  <a:gd name="T74" fmla="*/ 6 w 22"/>
                  <a:gd name="T75" fmla="*/ 22 h 47"/>
                  <a:gd name="T76" fmla="*/ 9 w 22"/>
                  <a:gd name="T77" fmla="*/ 22 h 47"/>
                  <a:gd name="T78" fmla="*/ 12 w 22"/>
                  <a:gd name="T79" fmla="*/ 19 h 47"/>
                  <a:gd name="T80" fmla="*/ 14 w 22"/>
                  <a:gd name="T81" fmla="*/ 16 h 47"/>
                  <a:gd name="T82" fmla="*/ 14 w 22"/>
                  <a:gd name="T83" fmla="*/ 13 h 47"/>
                  <a:gd name="T84" fmla="*/ 14 w 22"/>
                  <a:gd name="T85" fmla="*/ 9 h 47"/>
                  <a:gd name="T86" fmla="*/ 12 w 22"/>
                  <a:gd name="T87" fmla="*/ 6 h 47"/>
                  <a:gd name="T88" fmla="*/ 11 w 22"/>
                  <a:gd name="T89" fmla="*/ 6 h 47"/>
                  <a:gd name="T90" fmla="*/ 8 w 22"/>
                  <a:gd name="T91" fmla="*/ 5 h 47"/>
                  <a:gd name="T92" fmla="*/ 6 w 22"/>
                  <a:gd name="T93" fmla="*/ 6 h 47"/>
                  <a:gd name="T94" fmla="*/ 4 w 22"/>
                  <a:gd name="T95" fmla="*/ 6 h 47"/>
                  <a:gd name="T96" fmla="*/ 3 w 22"/>
                  <a:gd name="T97" fmla="*/ 8 h 47"/>
                  <a:gd name="T98" fmla="*/ 2 w 22"/>
                  <a:gd name="T99" fmla="*/ 1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" h="47">
                    <a:moveTo>
                      <a:pt x="0" y="11"/>
                    </a:move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1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7" y="4"/>
                    </a:lnTo>
                    <a:lnTo>
                      <a:pt x="18" y="6"/>
                    </a:lnTo>
                    <a:lnTo>
                      <a:pt x="19" y="8"/>
                    </a:lnTo>
                    <a:lnTo>
                      <a:pt x="20" y="10"/>
                    </a:lnTo>
                    <a:lnTo>
                      <a:pt x="20" y="12"/>
                    </a:lnTo>
                    <a:lnTo>
                      <a:pt x="19" y="14"/>
                    </a:lnTo>
                    <a:lnTo>
                      <a:pt x="17" y="17"/>
                    </a:lnTo>
                    <a:lnTo>
                      <a:pt x="16" y="18"/>
                    </a:lnTo>
                    <a:lnTo>
                      <a:pt x="13" y="21"/>
                    </a:lnTo>
                    <a:lnTo>
                      <a:pt x="15" y="22"/>
                    </a:lnTo>
                    <a:lnTo>
                      <a:pt x="16" y="22"/>
                    </a:lnTo>
                    <a:lnTo>
                      <a:pt x="17" y="24"/>
                    </a:lnTo>
                    <a:lnTo>
                      <a:pt x="19" y="25"/>
                    </a:lnTo>
                    <a:lnTo>
                      <a:pt x="20" y="26"/>
                    </a:lnTo>
                    <a:lnTo>
                      <a:pt x="20" y="27"/>
                    </a:lnTo>
                    <a:lnTo>
                      <a:pt x="21" y="29"/>
                    </a:lnTo>
                    <a:lnTo>
                      <a:pt x="21" y="30"/>
                    </a:lnTo>
                    <a:lnTo>
                      <a:pt x="22" y="33"/>
                    </a:lnTo>
                    <a:lnTo>
                      <a:pt x="22" y="35"/>
                    </a:lnTo>
                    <a:lnTo>
                      <a:pt x="21" y="38"/>
                    </a:lnTo>
                    <a:lnTo>
                      <a:pt x="20" y="40"/>
                    </a:lnTo>
                    <a:lnTo>
                      <a:pt x="18" y="42"/>
                    </a:lnTo>
                    <a:lnTo>
                      <a:pt x="16" y="44"/>
                    </a:lnTo>
                    <a:lnTo>
                      <a:pt x="14" y="46"/>
                    </a:lnTo>
                    <a:lnTo>
                      <a:pt x="12" y="46"/>
                    </a:lnTo>
                    <a:lnTo>
                      <a:pt x="10" y="47"/>
                    </a:lnTo>
                    <a:lnTo>
                      <a:pt x="7" y="47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2" y="46"/>
                    </a:lnTo>
                    <a:lnTo>
                      <a:pt x="1" y="45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41"/>
                    </a:lnTo>
                    <a:lnTo>
                      <a:pt x="1" y="40"/>
                    </a:lnTo>
                    <a:lnTo>
                      <a:pt x="3" y="39"/>
                    </a:lnTo>
                    <a:lnTo>
                      <a:pt x="4" y="39"/>
                    </a:lnTo>
                    <a:lnTo>
                      <a:pt x="4" y="39"/>
                    </a:lnTo>
                    <a:lnTo>
                      <a:pt x="5" y="40"/>
                    </a:lnTo>
                    <a:lnTo>
                      <a:pt x="6" y="41"/>
                    </a:lnTo>
                    <a:lnTo>
                      <a:pt x="7" y="42"/>
                    </a:lnTo>
                    <a:lnTo>
                      <a:pt x="8" y="43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3" y="42"/>
                    </a:lnTo>
                    <a:lnTo>
                      <a:pt x="14" y="41"/>
                    </a:lnTo>
                    <a:lnTo>
                      <a:pt x="16" y="40"/>
                    </a:lnTo>
                    <a:lnTo>
                      <a:pt x="16" y="38"/>
                    </a:lnTo>
                    <a:lnTo>
                      <a:pt x="17" y="38"/>
                    </a:lnTo>
                    <a:lnTo>
                      <a:pt x="17" y="36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7" y="32"/>
                    </a:lnTo>
                    <a:lnTo>
                      <a:pt x="17" y="30"/>
                    </a:lnTo>
                    <a:lnTo>
                      <a:pt x="16" y="29"/>
                    </a:lnTo>
                    <a:lnTo>
                      <a:pt x="16" y="28"/>
                    </a:lnTo>
                    <a:lnTo>
                      <a:pt x="15" y="26"/>
                    </a:lnTo>
                    <a:lnTo>
                      <a:pt x="13" y="26"/>
                    </a:lnTo>
                    <a:lnTo>
                      <a:pt x="12" y="24"/>
                    </a:lnTo>
                    <a:lnTo>
                      <a:pt x="9" y="24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8" y="22"/>
                    </a:lnTo>
                    <a:lnTo>
                      <a:pt x="9" y="22"/>
                    </a:lnTo>
                    <a:lnTo>
                      <a:pt x="10" y="21"/>
                    </a:lnTo>
                    <a:lnTo>
                      <a:pt x="12" y="19"/>
                    </a:lnTo>
                    <a:lnTo>
                      <a:pt x="13" y="18"/>
                    </a:lnTo>
                    <a:lnTo>
                      <a:pt x="14" y="16"/>
                    </a:lnTo>
                    <a:lnTo>
                      <a:pt x="14" y="14"/>
                    </a:lnTo>
                    <a:lnTo>
                      <a:pt x="14" y="13"/>
                    </a:lnTo>
                    <a:lnTo>
                      <a:pt x="14" y="10"/>
                    </a:lnTo>
                    <a:lnTo>
                      <a:pt x="14" y="9"/>
                    </a:lnTo>
                    <a:lnTo>
                      <a:pt x="13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6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7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2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îšlïḋé">
              <a:extLst>
                <a:ext uri="{FF2B5EF4-FFF2-40B4-BE49-F238E27FC236}">
                  <a16:creationId xmlns:a16="http://schemas.microsoft.com/office/drawing/2014/main" id="{840FFE30-992D-624B-AD96-E38F6BD4845E}"/>
                </a:ext>
              </a:extLst>
            </p:cNvPr>
            <p:cNvGrpSpPr/>
            <p:nvPr/>
          </p:nvGrpSpPr>
          <p:grpSpPr>
            <a:xfrm>
              <a:off x="4119563" y="2551113"/>
              <a:ext cx="6130925" cy="1306513"/>
              <a:chOff x="4119563" y="2551113"/>
              <a:chExt cx="6130925" cy="1306513"/>
            </a:xfrm>
            <a:grpFill/>
          </p:grpSpPr>
          <p:sp>
            <p:nvSpPr>
              <p:cNvPr id="46" name="íŝḷïḋe">
                <a:extLst>
                  <a:ext uri="{FF2B5EF4-FFF2-40B4-BE49-F238E27FC236}">
                    <a16:creationId xmlns:a16="http://schemas.microsoft.com/office/drawing/2014/main" id="{81992388-4D07-0E4D-A8F9-3DEBAD75FF50}"/>
                  </a:ext>
                </a:extLst>
              </p:cNvPr>
              <p:cNvSpPr/>
              <p:nvPr/>
            </p:nvSpPr>
            <p:spPr bwMode="auto">
              <a:xfrm>
                <a:off x="9555163" y="2644776"/>
                <a:ext cx="695325" cy="1212850"/>
              </a:xfrm>
              <a:custGeom>
                <a:avLst/>
                <a:gdLst>
                  <a:gd name="T0" fmla="*/ 199 w 438"/>
                  <a:gd name="T1" fmla="*/ 337 h 764"/>
                  <a:gd name="T2" fmla="*/ 183 w 438"/>
                  <a:gd name="T3" fmla="*/ 308 h 764"/>
                  <a:gd name="T4" fmla="*/ 126 w 438"/>
                  <a:gd name="T5" fmla="*/ 371 h 764"/>
                  <a:gd name="T6" fmla="*/ 78 w 438"/>
                  <a:gd name="T7" fmla="*/ 348 h 764"/>
                  <a:gd name="T8" fmla="*/ 55 w 438"/>
                  <a:gd name="T9" fmla="*/ 290 h 764"/>
                  <a:gd name="T10" fmla="*/ 103 w 438"/>
                  <a:gd name="T11" fmla="*/ 283 h 764"/>
                  <a:gd name="T12" fmla="*/ 78 w 438"/>
                  <a:gd name="T13" fmla="*/ 216 h 764"/>
                  <a:gd name="T14" fmla="*/ 83 w 438"/>
                  <a:gd name="T15" fmla="*/ 183 h 764"/>
                  <a:gd name="T16" fmla="*/ 159 w 438"/>
                  <a:gd name="T17" fmla="*/ 189 h 764"/>
                  <a:gd name="T18" fmla="*/ 233 w 438"/>
                  <a:gd name="T19" fmla="*/ 120 h 764"/>
                  <a:gd name="T20" fmla="*/ 250 w 438"/>
                  <a:gd name="T21" fmla="*/ 27 h 764"/>
                  <a:gd name="T22" fmla="*/ 319 w 438"/>
                  <a:gd name="T23" fmla="*/ 21 h 764"/>
                  <a:gd name="T24" fmla="*/ 276 w 438"/>
                  <a:gd name="T25" fmla="*/ 123 h 764"/>
                  <a:gd name="T26" fmla="*/ 255 w 438"/>
                  <a:gd name="T27" fmla="*/ 180 h 764"/>
                  <a:gd name="T28" fmla="*/ 315 w 438"/>
                  <a:gd name="T29" fmla="*/ 172 h 764"/>
                  <a:gd name="T30" fmla="*/ 409 w 438"/>
                  <a:gd name="T31" fmla="*/ 132 h 764"/>
                  <a:gd name="T32" fmla="*/ 435 w 438"/>
                  <a:gd name="T33" fmla="*/ 194 h 764"/>
                  <a:gd name="T34" fmla="*/ 396 w 438"/>
                  <a:gd name="T35" fmla="*/ 231 h 764"/>
                  <a:gd name="T36" fmla="*/ 364 w 438"/>
                  <a:gd name="T37" fmla="*/ 260 h 764"/>
                  <a:gd name="T38" fmla="*/ 321 w 438"/>
                  <a:gd name="T39" fmla="*/ 307 h 764"/>
                  <a:gd name="T40" fmla="*/ 356 w 438"/>
                  <a:gd name="T41" fmla="*/ 387 h 764"/>
                  <a:gd name="T42" fmla="*/ 292 w 438"/>
                  <a:gd name="T43" fmla="*/ 434 h 764"/>
                  <a:gd name="T44" fmla="*/ 251 w 438"/>
                  <a:gd name="T45" fmla="*/ 469 h 764"/>
                  <a:gd name="T46" fmla="*/ 225 w 438"/>
                  <a:gd name="T47" fmla="*/ 504 h 764"/>
                  <a:gd name="T48" fmla="*/ 306 w 438"/>
                  <a:gd name="T49" fmla="*/ 484 h 764"/>
                  <a:gd name="T50" fmla="*/ 326 w 438"/>
                  <a:gd name="T51" fmla="*/ 532 h 764"/>
                  <a:gd name="T52" fmla="*/ 282 w 438"/>
                  <a:gd name="T53" fmla="*/ 553 h 764"/>
                  <a:gd name="T54" fmla="*/ 243 w 438"/>
                  <a:gd name="T55" fmla="*/ 541 h 764"/>
                  <a:gd name="T56" fmla="*/ 251 w 438"/>
                  <a:gd name="T57" fmla="*/ 613 h 764"/>
                  <a:gd name="T58" fmla="*/ 263 w 438"/>
                  <a:gd name="T59" fmla="*/ 691 h 764"/>
                  <a:gd name="T60" fmla="*/ 245 w 438"/>
                  <a:gd name="T61" fmla="*/ 760 h 764"/>
                  <a:gd name="T62" fmla="*/ 196 w 438"/>
                  <a:gd name="T63" fmla="*/ 749 h 764"/>
                  <a:gd name="T64" fmla="*/ 142 w 438"/>
                  <a:gd name="T65" fmla="*/ 719 h 764"/>
                  <a:gd name="T66" fmla="*/ 207 w 438"/>
                  <a:gd name="T67" fmla="*/ 700 h 764"/>
                  <a:gd name="T68" fmla="*/ 217 w 438"/>
                  <a:gd name="T69" fmla="*/ 634 h 764"/>
                  <a:gd name="T70" fmla="*/ 163 w 438"/>
                  <a:gd name="T71" fmla="*/ 584 h 764"/>
                  <a:gd name="T72" fmla="*/ 71 w 438"/>
                  <a:gd name="T73" fmla="*/ 634 h 764"/>
                  <a:gd name="T74" fmla="*/ 3 w 438"/>
                  <a:gd name="T75" fmla="*/ 622 h 764"/>
                  <a:gd name="T76" fmla="*/ 68 w 438"/>
                  <a:gd name="T77" fmla="*/ 588 h 764"/>
                  <a:gd name="T78" fmla="*/ 151 w 438"/>
                  <a:gd name="T79" fmla="*/ 536 h 764"/>
                  <a:gd name="T80" fmla="*/ 195 w 438"/>
                  <a:gd name="T81" fmla="*/ 496 h 764"/>
                  <a:gd name="T82" fmla="*/ 262 w 438"/>
                  <a:gd name="T83" fmla="*/ 432 h 764"/>
                  <a:gd name="T84" fmla="*/ 238 w 438"/>
                  <a:gd name="T85" fmla="*/ 413 h 764"/>
                  <a:gd name="T86" fmla="*/ 176 w 438"/>
                  <a:gd name="T87" fmla="*/ 445 h 764"/>
                  <a:gd name="T88" fmla="*/ 113 w 438"/>
                  <a:gd name="T89" fmla="*/ 449 h 764"/>
                  <a:gd name="T90" fmla="*/ 213 w 438"/>
                  <a:gd name="T91" fmla="*/ 395 h 764"/>
                  <a:gd name="T92" fmla="*/ 277 w 438"/>
                  <a:gd name="T93" fmla="*/ 361 h 764"/>
                  <a:gd name="T94" fmla="*/ 300 w 438"/>
                  <a:gd name="T95" fmla="*/ 303 h 764"/>
                  <a:gd name="T96" fmla="*/ 335 w 438"/>
                  <a:gd name="T97" fmla="*/ 263 h 764"/>
                  <a:gd name="T98" fmla="*/ 368 w 438"/>
                  <a:gd name="T99" fmla="*/ 191 h 764"/>
                  <a:gd name="T100" fmla="*/ 309 w 438"/>
                  <a:gd name="T101" fmla="*/ 206 h 764"/>
                  <a:gd name="T102" fmla="*/ 313 w 438"/>
                  <a:gd name="T103" fmla="*/ 245 h 764"/>
                  <a:gd name="T104" fmla="*/ 284 w 438"/>
                  <a:gd name="T105" fmla="*/ 301 h 764"/>
                  <a:gd name="T106" fmla="*/ 243 w 438"/>
                  <a:gd name="T107" fmla="*/ 356 h 764"/>
                  <a:gd name="T108" fmla="*/ 134 w 438"/>
                  <a:gd name="T109" fmla="*/ 220 h 764"/>
                  <a:gd name="T110" fmla="*/ 131 w 438"/>
                  <a:gd name="T111" fmla="*/ 279 h 764"/>
                  <a:gd name="T112" fmla="*/ 153 w 438"/>
                  <a:gd name="T113" fmla="*/ 279 h 764"/>
                  <a:gd name="T114" fmla="*/ 167 w 438"/>
                  <a:gd name="T115" fmla="*/ 224 h 764"/>
                  <a:gd name="T116" fmla="*/ 179 w 438"/>
                  <a:gd name="T117" fmla="*/ 250 h 764"/>
                  <a:gd name="T118" fmla="*/ 226 w 438"/>
                  <a:gd name="T119" fmla="*/ 228 h 764"/>
                  <a:gd name="T120" fmla="*/ 248 w 438"/>
                  <a:gd name="T121" fmla="*/ 279 h 764"/>
                  <a:gd name="T122" fmla="*/ 274 w 438"/>
                  <a:gd name="T123" fmla="*/ 254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8" h="764">
                    <a:moveTo>
                      <a:pt x="244" y="325"/>
                    </a:moveTo>
                    <a:lnTo>
                      <a:pt x="239" y="324"/>
                    </a:lnTo>
                    <a:lnTo>
                      <a:pt x="235" y="324"/>
                    </a:lnTo>
                    <a:lnTo>
                      <a:pt x="231" y="323"/>
                    </a:lnTo>
                    <a:lnTo>
                      <a:pt x="227" y="321"/>
                    </a:lnTo>
                    <a:lnTo>
                      <a:pt x="223" y="320"/>
                    </a:lnTo>
                    <a:lnTo>
                      <a:pt x="219" y="320"/>
                    </a:lnTo>
                    <a:lnTo>
                      <a:pt x="216" y="320"/>
                    </a:lnTo>
                    <a:lnTo>
                      <a:pt x="214" y="320"/>
                    </a:lnTo>
                    <a:lnTo>
                      <a:pt x="211" y="320"/>
                    </a:lnTo>
                    <a:lnTo>
                      <a:pt x="209" y="320"/>
                    </a:lnTo>
                    <a:lnTo>
                      <a:pt x="209" y="323"/>
                    </a:lnTo>
                    <a:lnTo>
                      <a:pt x="208" y="325"/>
                    </a:lnTo>
                    <a:lnTo>
                      <a:pt x="207" y="328"/>
                    </a:lnTo>
                    <a:lnTo>
                      <a:pt x="206" y="330"/>
                    </a:lnTo>
                    <a:lnTo>
                      <a:pt x="204" y="332"/>
                    </a:lnTo>
                    <a:lnTo>
                      <a:pt x="203" y="334"/>
                    </a:lnTo>
                    <a:lnTo>
                      <a:pt x="201" y="336"/>
                    </a:lnTo>
                    <a:lnTo>
                      <a:pt x="199" y="337"/>
                    </a:lnTo>
                    <a:lnTo>
                      <a:pt x="195" y="341"/>
                    </a:lnTo>
                    <a:lnTo>
                      <a:pt x="189" y="343"/>
                    </a:lnTo>
                    <a:lnTo>
                      <a:pt x="184" y="345"/>
                    </a:lnTo>
                    <a:lnTo>
                      <a:pt x="179" y="347"/>
                    </a:lnTo>
                    <a:lnTo>
                      <a:pt x="178" y="344"/>
                    </a:lnTo>
                    <a:lnTo>
                      <a:pt x="177" y="341"/>
                    </a:lnTo>
                    <a:lnTo>
                      <a:pt x="176" y="340"/>
                    </a:lnTo>
                    <a:lnTo>
                      <a:pt x="175" y="339"/>
                    </a:lnTo>
                    <a:lnTo>
                      <a:pt x="175" y="337"/>
                    </a:lnTo>
                    <a:lnTo>
                      <a:pt x="175" y="335"/>
                    </a:lnTo>
                    <a:lnTo>
                      <a:pt x="177" y="332"/>
                    </a:lnTo>
                    <a:lnTo>
                      <a:pt x="179" y="330"/>
                    </a:lnTo>
                    <a:lnTo>
                      <a:pt x="181" y="327"/>
                    </a:lnTo>
                    <a:lnTo>
                      <a:pt x="183" y="323"/>
                    </a:lnTo>
                    <a:lnTo>
                      <a:pt x="184" y="320"/>
                    </a:lnTo>
                    <a:lnTo>
                      <a:pt x="185" y="316"/>
                    </a:lnTo>
                    <a:lnTo>
                      <a:pt x="186" y="312"/>
                    </a:lnTo>
                    <a:lnTo>
                      <a:pt x="186" y="309"/>
                    </a:lnTo>
                    <a:lnTo>
                      <a:pt x="183" y="308"/>
                    </a:lnTo>
                    <a:lnTo>
                      <a:pt x="179" y="307"/>
                    </a:lnTo>
                    <a:lnTo>
                      <a:pt x="175" y="307"/>
                    </a:lnTo>
                    <a:lnTo>
                      <a:pt x="170" y="306"/>
                    </a:lnTo>
                    <a:lnTo>
                      <a:pt x="169" y="308"/>
                    </a:lnTo>
                    <a:lnTo>
                      <a:pt x="168" y="311"/>
                    </a:lnTo>
                    <a:lnTo>
                      <a:pt x="167" y="312"/>
                    </a:lnTo>
                    <a:lnTo>
                      <a:pt x="167" y="314"/>
                    </a:lnTo>
                    <a:lnTo>
                      <a:pt x="163" y="317"/>
                    </a:lnTo>
                    <a:lnTo>
                      <a:pt x="161" y="320"/>
                    </a:lnTo>
                    <a:lnTo>
                      <a:pt x="155" y="326"/>
                    </a:lnTo>
                    <a:lnTo>
                      <a:pt x="149" y="332"/>
                    </a:lnTo>
                    <a:lnTo>
                      <a:pt x="147" y="335"/>
                    </a:lnTo>
                    <a:lnTo>
                      <a:pt x="144" y="339"/>
                    </a:lnTo>
                    <a:lnTo>
                      <a:pt x="142" y="343"/>
                    </a:lnTo>
                    <a:lnTo>
                      <a:pt x="140" y="347"/>
                    </a:lnTo>
                    <a:lnTo>
                      <a:pt x="135" y="355"/>
                    </a:lnTo>
                    <a:lnTo>
                      <a:pt x="131" y="363"/>
                    </a:lnTo>
                    <a:lnTo>
                      <a:pt x="128" y="367"/>
                    </a:lnTo>
                    <a:lnTo>
                      <a:pt x="126" y="371"/>
                    </a:lnTo>
                    <a:lnTo>
                      <a:pt x="122" y="374"/>
                    </a:lnTo>
                    <a:lnTo>
                      <a:pt x="119" y="376"/>
                    </a:lnTo>
                    <a:lnTo>
                      <a:pt x="116" y="378"/>
                    </a:lnTo>
                    <a:lnTo>
                      <a:pt x="115" y="379"/>
                    </a:lnTo>
                    <a:lnTo>
                      <a:pt x="112" y="380"/>
                    </a:lnTo>
                    <a:lnTo>
                      <a:pt x="110" y="380"/>
                    </a:lnTo>
                    <a:lnTo>
                      <a:pt x="107" y="380"/>
                    </a:lnTo>
                    <a:lnTo>
                      <a:pt x="105" y="381"/>
                    </a:lnTo>
                    <a:lnTo>
                      <a:pt x="102" y="381"/>
                    </a:lnTo>
                    <a:lnTo>
                      <a:pt x="99" y="380"/>
                    </a:lnTo>
                    <a:lnTo>
                      <a:pt x="97" y="376"/>
                    </a:lnTo>
                    <a:lnTo>
                      <a:pt x="95" y="373"/>
                    </a:lnTo>
                    <a:lnTo>
                      <a:pt x="93" y="369"/>
                    </a:lnTo>
                    <a:lnTo>
                      <a:pt x="91" y="365"/>
                    </a:lnTo>
                    <a:lnTo>
                      <a:pt x="87" y="364"/>
                    </a:lnTo>
                    <a:lnTo>
                      <a:pt x="84" y="363"/>
                    </a:lnTo>
                    <a:lnTo>
                      <a:pt x="82" y="358"/>
                    </a:lnTo>
                    <a:lnTo>
                      <a:pt x="79" y="354"/>
                    </a:lnTo>
                    <a:lnTo>
                      <a:pt x="78" y="348"/>
                    </a:lnTo>
                    <a:lnTo>
                      <a:pt x="76" y="344"/>
                    </a:lnTo>
                    <a:lnTo>
                      <a:pt x="75" y="339"/>
                    </a:lnTo>
                    <a:lnTo>
                      <a:pt x="73" y="334"/>
                    </a:lnTo>
                    <a:lnTo>
                      <a:pt x="72" y="332"/>
                    </a:lnTo>
                    <a:lnTo>
                      <a:pt x="71" y="329"/>
                    </a:lnTo>
                    <a:lnTo>
                      <a:pt x="70" y="328"/>
                    </a:lnTo>
                    <a:lnTo>
                      <a:pt x="68" y="325"/>
                    </a:lnTo>
                    <a:lnTo>
                      <a:pt x="64" y="321"/>
                    </a:lnTo>
                    <a:lnTo>
                      <a:pt x="60" y="317"/>
                    </a:lnTo>
                    <a:lnTo>
                      <a:pt x="55" y="314"/>
                    </a:lnTo>
                    <a:lnTo>
                      <a:pt x="51" y="310"/>
                    </a:lnTo>
                    <a:lnTo>
                      <a:pt x="51" y="305"/>
                    </a:lnTo>
                    <a:lnTo>
                      <a:pt x="51" y="300"/>
                    </a:lnTo>
                    <a:lnTo>
                      <a:pt x="51" y="298"/>
                    </a:lnTo>
                    <a:lnTo>
                      <a:pt x="51" y="296"/>
                    </a:lnTo>
                    <a:lnTo>
                      <a:pt x="52" y="295"/>
                    </a:lnTo>
                    <a:lnTo>
                      <a:pt x="53" y="292"/>
                    </a:lnTo>
                    <a:lnTo>
                      <a:pt x="54" y="291"/>
                    </a:lnTo>
                    <a:lnTo>
                      <a:pt x="55" y="290"/>
                    </a:lnTo>
                    <a:lnTo>
                      <a:pt x="57" y="288"/>
                    </a:lnTo>
                    <a:lnTo>
                      <a:pt x="59" y="287"/>
                    </a:lnTo>
                    <a:lnTo>
                      <a:pt x="61" y="287"/>
                    </a:lnTo>
                    <a:lnTo>
                      <a:pt x="63" y="286"/>
                    </a:lnTo>
                    <a:lnTo>
                      <a:pt x="66" y="286"/>
                    </a:lnTo>
                    <a:lnTo>
                      <a:pt x="69" y="286"/>
                    </a:lnTo>
                    <a:lnTo>
                      <a:pt x="71" y="288"/>
                    </a:lnTo>
                    <a:lnTo>
                      <a:pt x="73" y="291"/>
                    </a:lnTo>
                    <a:lnTo>
                      <a:pt x="76" y="292"/>
                    </a:lnTo>
                    <a:lnTo>
                      <a:pt x="79" y="294"/>
                    </a:lnTo>
                    <a:lnTo>
                      <a:pt x="83" y="295"/>
                    </a:lnTo>
                    <a:lnTo>
                      <a:pt x="87" y="296"/>
                    </a:lnTo>
                    <a:lnTo>
                      <a:pt x="91" y="296"/>
                    </a:lnTo>
                    <a:lnTo>
                      <a:pt x="95" y="297"/>
                    </a:lnTo>
                    <a:lnTo>
                      <a:pt x="97" y="295"/>
                    </a:lnTo>
                    <a:lnTo>
                      <a:pt x="99" y="292"/>
                    </a:lnTo>
                    <a:lnTo>
                      <a:pt x="101" y="290"/>
                    </a:lnTo>
                    <a:lnTo>
                      <a:pt x="102" y="287"/>
                    </a:lnTo>
                    <a:lnTo>
                      <a:pt x="103" y="283"/>
                    </a:lnTo>
                    <a:lnTo>
                      <a:pt x="103" y="279"/>
                    </a:lnTo>
                    <a:lnTo>
                      <a:pt x="103" y="276"/>
                    </a:lnTo>
                    <a:lnTo>
                      <a:pt x="103" y="272"/>
                    </a:lnTo>
                    <a:lnTo>
                      <a:pt x="103" y="268"/>
                    </a:lnTo>
                    <a:lnTo>
                      <a:pt x="102" y="265"/>
                    </a:lnTo>
                    <a:lnTo>
                      <a:pt x="101" y="261"/>
                    </a:lnTo>
                    <a:lnTo>
                      <a:pt x="100" y="257"/>
                    </a:lnTo>
                    <a:lnTo>
                      <a:pt x="98" y="254"/>
                    </a:lnTo>
                    <a:lnTo>
                      <a:pt x="96" y="250"/>
                    </a:lnTo>
                    <a:lnTo>
                      <a:pt x="95" y="247"/>
                    </a:lnTo>
                    <a:lnTo>
                      <a:pt x="92" y="243"/>
                    </a:lnTo>
                    <a:lnTo>
                      <a:pt x="91" y="240"/>
                    </a:lnTo>
                    <a:lnTo>
                      <a:pt x="88" y="237"/>
                    </a:lnTo>
                    <a:lnTo>
                      <a:pt x="88" y="233"/>
                    </a:lnTo>
                    <a:lnTo>
                      <a:pt x="87" y="229"/>
                    </a:lnTo>
                    <a:lnTo>
                      <a:pt x="87" y="224"/>
                    </a:lnTo>
                    <a:lnTo>
                      <a:pt x="87" y="220"/>
                    </a:lnTo>
                    <a:lnTo>
                      <a:pt x="82" y="219"/>
                    </a:lnTo>
                    <a:lnTo>
                      <a:pt x="78" y="216"/>
                    </a:lnTo>
                    <a:lnTo>
                      <a:pt x="75" y="215"/>
                    </a:lnTo>
                    <a:lnTo>
                      <a:pt x="74" y="211"/>
                    </a:lnTo>
                    <a:lnTo>
                      <a:pt x="71" y="207"/>
                    </a:lnTo>
                    <a:lnTo>
                      <a:pt x="68" y="203"/>
                    </a:lnTo>
                    <a:lnTo>
                      <a:pt x="65" y="199"/>
                    </a:lnTo>
                    <a:lnTo>
                      <a:pt x="63" y="195"/>
                    </a:lnTo>
                    <a:lnTo>
                      <a:pt x="61" y="191"/>
                    </a:lnTo>
                    <a:lnTo>
                      <a:pt x="61" y="188"/>
                    </a:lnTo>
                    <a:lnTo>
                      <a:pt x="62" y="185"/>
                    </a:lnTo>
                    <a:lnTo>
                      <a:pt x="63" y="183"/>
                    </a:lnTo>
                    <a:lnTo>
                      <a:pt x="67" y="182"/>
                    </a:lnTo>
                    <a:lnTo>
                      <a:pt x="69" y="180"/>
                    </a:lnTo>
                    <a:lnTo>
                      <a:pt x="70" y="179"/>
                    </a:lnTo>
                    <a:lnTo>
                      <a:pt x="72" y="179"/>
                    </a:lnTo>
                    <a:lnTo>
                      <a:pt x="74" y="179"/>
                    </a:lnTo>
                    <a:lnTo>
                      <a:pt x="76" y="178"/>
                    </a:lnTo>
                    <a:lnTo>
                      <a:pt x="79" y="179"/>
                    </a:lnTo>
                    <a:lnTo>
                      <a:pt x="81" y="181"/>
                    </a:lnTo>
                    <a:lnTo>
                      <a:pt x="83" y="183"/>
                    </a:lnTo>
                    <a:lnTo>
                      <a:pt x="86" y="184"/>
                    </a:lnTo>
                    <a:lnTo>
                      <a:pt x="89" y="187"/>
                    </a:lnTo>
                    <a:lnTo>
                      <a:pt x="93" y="192"/>
                    </a:lnTo>
                    <a:lnTo>
                      <a:pt x="96" y="196"/>
                    </a:lnTo>
                    <a:lnTo>
                      <a:pt x="100" y="200"/>
                    </a:lnTo>
                    <a:lnTo>
                      <a:pt x="103" y="202"/>
                    </a:lnTo>
                    <a:lnTo>
                      <a:pt x="105" y="203"/>
                    </a:lnTo>
                    <a:lnTo>
                      <a:pt x="107" y="205"/>
                    </a:lnTo>
                    <a:lnTo>
                      <a:pt x="111" y="206"/>
                    </a:lnTo>
                    <a:lnTo>
                      <a:pt x="112" y="207"/>
                    </a:lnTo>
                    <a:lnTo>
                      <a:pt x="115" y="207"/>
                    </a:lnTo>
                    <a:lnTo>
                      <a:pt x="117" y="206"/>
                    </a:lnTo>
                    <a:lnTo>
                      <a:pt x="119" y="206"/>
                    </a:lnTo>
                    <a:lnTo>
                      <a:pt x="126" y="203"/>
                    </a:lnTo>
                    <a:lnTo>
                      <a:pt x="131" y="201"/>
                    </a:lnTo>
                    <a:lnTo>
                      <a:pt x="143" y="195"/>
                    </a:lnTo>
                    <a:lnTo>
                      <a:pt x="150" y="191"/>
                    </a:lnTo>
                    <a:lnTo>
                      <a:pt x="155" y="190"/>
                    </a:lnTo>
                    <a:lnTo>
                      <a:pt x="159" y="189"/>
                    </a:lnTo>
                    <a:lnTo>
                      <a:pt x="163" y="189"/>
                    </a:lnTo>
                    <a:lnTo>
                      <a:pt x="167" y="188"/>
                    </a:lnTo>
                    <a:lnTo>
                      <a:pt x="172" y="185"/>
                    </a:lnTo>
                    <a:lnTo>
                      <a:pt x="176" y="181"/>
                    </a:lnTo>
                    <a:lnTo>
                      <a:pt x="185" y="178"/>
                    </a:lnTo>
                    <a:lnTo>
                      <a:pt x="192" y="175"/>
                    </a:lnTo>
                    <a:lnTo>
                      <a:pt x="196" y="174"/>
                    </a:lnTo>
                    <a:lnTo>
                      <a:pt x="199" y="172"/>
                    </a:lnTo>
                    <a:lnTo>
                      <a:pt x="203" y="170"/>
                    </a:lnTo>
                    <a:lnTo>
                      <a:pt x="207" y="167"/>
                    </a:lnTo>
                    <a:lnTo>
                      <a:pt x="209" y="165"/>
                    </a:lnTo>
                    <a:lnTo>
                      <a:pt x="211" y="163"/>
                    </a:lnTo>
                    <a:lnTo>
                      <a:pt x="212" y="160"/>
                    </a:lnTo>
                    <a:lnTo>
                      <a:pt x="214" y="157"/>
                    </a:lnTo>
                    <a:lnTo>
                      <a:pt x="216" y="151"/>
                    </a:lnTo>
                    <a:lnTo>
                      <a:pt x="219" y="144"/>
                    </a:lnTo>
                    <a:lnTo>
                      <a:pt x="223" y="136"/>
                    </a:lnTo>
                    <a:lnTo>
                      <a:pt x="228" y="128"/>
                    </a:lnTo>
                    <a:lnTo>
                      <a:pt x="233" y="120"/>
                    </a:lnTo>
                    <a:lnTo>
                      <a:pt x="239" y="111"/>
                    </a:lnTo>
                    <a:lnTo>
                      <a:pt x="244" y="103"/>
                    </a:lnTo>
                    <a:lnTo>
                      <a:pt x="250" y="95"/>
                    </a:lnTo>
                    <a:lnTo>
                      <a:pt x="255" y="87"/>
                    </a:lnTo>
                    <a:lnTo>
                      <a:pt x="260" y="79"/>
                    </a:lnTo>
                    <a:lnTo>
                      <a:pt x="261" y="77"/>
                    </a:lnTo>
                    <a:lnTo>
                      <a:pt x="262" y="75"/>
                    </a:lnTo>
                    <a:lnTo>
                      <a:pt x="263" y="72"/>
                    </a:lnTo>
                    <a:lnTo>
                      <a:pt x="262" y="69"/>
                    </a:lnTo>
                    <a:lnTo>
                      <a:pt x="262" y="67"/>
                    </a:lnTo>
                    <a:lnTo>
                      <a:pt x="261" y="63"/>
                    </a:lnTo>
                    <a:lnTo>
                      <a:pt x="260" y="60"/>
                    </a:lnTo>
                    <a:lnTo>
                      <a:pt x="259" y="58"/>
                    </a:lnTo>
                    <a:lnTo>
                      <a:pt x="257" y="52"/>
                    </a:lnTo>
                    <a:lnTo>
                      <a:pt x="255" y="47"/>
                    </a:lnTo>
                    <a:lnTo>
                      <a:pt x="252" y="44"/>
                    </a:lnTo>
                    <a:lnTo>
                      <a:pt x="251" y="41"/>
                    </a:lnTo>
                    <a:lnTo>
                      <a:pt x="251" y="37"/>
                    </a:lnTo>
                    <a:lnTo>
                      <a:pt x="250" y="27"/>
                    </a:lnTo>
                    <a:lnTo>
                      <a:pt x="249" y="16"/>
                    </a:lnTo>
                    <a:lnTo>
                      <a:pt x="248" y="9"/>
                    </a:lnTo>
                    <a:lnTo>
                      <a:pt x="250" y="9"/>
                    </a:lnTo>
                    <a:lnTo>
                      <a:pt x="251" y="8"/>
                    </a:lnTo>
                    <a:lnTo>
                      <a:pt x="252" y="7"/>
                    </a:lnTo>
                    <a:lnTo>
                      <a:pt x="254" y="6"/>
                    </a:lnTo>
                    <a:lnTo>
                      <a:pt x="255" y="3"/>
                    </a:lnTo>
                    <a:lnTo>
                      <a:pt x="257" y="1"/>
                    </a:lnTo>
                    <a:lnTo>
                      <a:pt x="265" y="0"/>
                    </a:lnTo>
                    <a:lnTo>
                      <a:pt x="272" y="1"/>
                    </a:lnTo>
                    <a:lnTo>
                      <a:pt x="280" y="2"/>
                    </a:lnTo>
                    <a:lnTo>
                      <a:pt x="286" y="3"/>
                    </a:lnTo>
                    <a:lnTo>
                      <a:pt x="292" y="4"/>
                    </a:lnTo>
                    <a:lnTo>
                      <a:pt x="297" y="6"/>
                    </a:lnTo>
                    <a:lnTo>
                      <a:pt x="302" y="8"/>
                    </a:lnTo>
                    <a:lnTo>
                      <a:pt x="307" y="11"/>
                    </a:lnTo>
                    <a:lnTo>
                      <a:pt x="311" y="14"/>
                    </a:lnTo>
                    <a:lnTo>
                      <a:pt x="315" y="17"/>
                    </a:lnTo>
                    <a:lnTo>
                      <a:pt x="319" y="21"/>
                    </a:lnTo>
                    <a:lnTo>
                      <a:pt x="323" y="25"/>
                    </a:lnTo>
                    <a:lnTo>
                      <a:pt x="331" y="34"/>
                    </a:lnTo>
                    <a:lnTo>
                      <a:pt x="339" y="43"/>
                    </a:lnTo>
                    <a:lnTo>
                      <a:pt x="338" y="50"/>
                    </a:lnTo>
                    <a:lnTo>
                      <a:pt x="336" y="55"/>
                    </a:lnTo>
                    <a:lnTo>
                      <a:pt x="334" y="60"/>
                    </a:lnTo>
                    <a:lnTo>
                      <a:pt x="332" y="65"/>
                    </a:lnTo>
                    <a:lnTo>
                      <a:pt x="328" y="69"/>
                    </a:lnTo>
                    <a:lnTo>
                      <a:pt x="324" y="73"/>
                    </a:lnTo>
                    <a:lnTo>
                      <a:pt x="321" y="77"/>
                    </a:lnTo>
                    <a:lnTo>
                      <a:pt x="317" y="81"/>
                    </a:lnTo>
                    <a:lnTo>
                      <a:pt x="309" y="87"/>
                    </a:lnTo>
                    <a:lnTo>
                      <a:pt x="301" y="95"/>
                    </a:lnTo>
                    <a:lnTo>
                      <a:pt x="297" y="98"/>
                    </a:lnTo>
                    <a:lnTo>
                      <a:pt x="293" y="102"/>
                    </a:lnTo>
                    <a:lnTo>
                      <a:pt x="289" y="105"/>
                    </a:lnTo>
                    <a:lnTo>
                      <a:pt x="286" y="109"/>
                    </a:lnTo>
                    <a:lnTo>
                      <a:pt x="280" y="116"/>
                    </a:lnTo>
                    <a:lnTo>
                      <a:pt x="276" y="123"/>
                    </a:lnTo>
                    <a:lnTo>
                      <a:pt x="273" y="127"/>
                    </a:lnTo>
                    <a:lnTo>
                      <a:pt x="271" y="130"/>
                    </a:lnTo>
                    <a:lnTo>
                      <a:pt x="267" y="133"/>
                    </a:lnTo>
                    <a:lnTo>
                      <a:pt x="265" y="136"/>
                    </a:lnTo>
                    <a:lnTo>
                      <a:pt x="255" y="143"/>
                    </a:lnTo>
                    <a:lnTo>
                      <a:pt x="246" y="151"/>
                    </a:lnTo>
                    <a:lnTo>
                      <a:pt x="243" y="153"/>
                    </a:lnTo>
                    <a:lnTo>
                      <a:pt x="242" y="155"/>
                    </a:lnTo>
                    <a:lnTo>
                      <a:pt x="239" y="158"/>
                    </a:lnTo>
                    <a:lnTo>
                      <a:pt x="238" y="160"/>
                    </a:lnTo>
                    <a:lnTo>
                      <a:pt x="237" y="163"/>
                    </a:lnTo>
                    <a:lnTo>
                      <a:pt x="235" y="166"/>
                    </a:lnTo>
                    <a:lnTo>
                      <a:pt x="235" y="169"/>
                    </a:lnTo>
                    <a:lnTo>
                      <a:pt x="235" y="172"/>
                    </a:lnTo>
                    <a:lnTo>
                      <a:pt x="237" y="175"/>
                    </a:lnTo>
                    <a:lnTo>
                      <a:pt x="239" y="177"/>
                    </a:lnTo>
                    <a:lnTo>
                      <a:pt x="244" y="178"/>
                    </a:lnTo>
                    <a:lnTo>
                      <a:pt x="250" y="179"/>
                    </a:lnTo>
                    <a:lnTo>
                      <a:pt x="255" y="180"/>
                    </a:lnTo>
                    <a:lnTo>
                      <a:pt x="260" y="181"/>
                    </a:lnTo>
                    <a:lnTo>
                      <a:pt x="263" y="183"/>
                    </a:lnTo>
                    <a:lnTo>
                      <a:pt x="265" y="185"/>
                    </a:lnTo>
                    <a:lnTo>
                      <a:pt x="267" y="186"/>
                    </a:lnTo>
                    <a:lnTo>
                      <a:pt x="268" y="187"/>
                    </a:lnTo>
                    <a:lnTo>
                      <a:pt x="270" y="187"/>
                    </a:lnTo>
                    <a:lnTo>
                      <a:pt x="272" y="188"/>
                    </a:lnTo>
                    <a:lnTo>
                      <a:pt x="274" y="189"/>
                    </a:lnTo>
                    <a:lnTo>
                      <a:pt x="277" y="189"/>
                    </a:lnTo>
                    <a:lnTo>
                      <a:pt x="280" y="189"/>
                    </a:lnTo>
                    <a:lnTo>
                      <a:pt x="282" y="189"/>
                    </a:lnTo>
                    <a:lnTo>
                      <a:pt x="285" y="188"/>
                    </a:lnTo>
                    <a:lnTo>
                      <a:pt x="288" y="187"/>
                    </a:lnTo>
                    <a:lnTo>
                      <a:pt x="291" y="187"/>
                    </a:lnTo>
                    <a:lnTo>
                      <a:pt x="293" y="185"/>
                    </a:lnTo>
                    <a:lnTo>
                      <a:pt x="299" y="183"/>
                    </a:lnTo>
                    <a:lnTo>
                      <a:pt x="304" y="179"/>
                    </a:lnTo>
                    <a:lnTo>
                      <a:pt x="309" y="176"/>
                    </a:lnTo>
                    <a:lnTo>
                      <a:pt x="315" y="172"/>
                    </a:lnTo>
                    <a:lnTo>
                      <a:pt x="325" y="165"/>
                    </a:lnTo>
                    <a:lnTo>
                      <a:pt x="335" y="157"/>
                    </a:lnTo>
                    <a:lnTo>
                      <a:pt x="339" y="154"/>
                    </a:lnTo>
                    <a:lnTo>
                      <a:pt x="344" y="151"/>
                    </a:lnTo>
                    <a:lnTo>
                      <a:pt x="347" y="148"/>
                    </a:lnTo>
                    <a:lnTo>
                      <a:pt x="351" y="146"/>
                    </a:lnTo>
                    <a:lnTo>
                      <a:pt x="355" y="145"/>
                    </a:lnTo>
                    <a:lnTo>
                      <a:pt x="359" y="144"/>
                    </a:lnTo>
                    <a:lnTo>
                      <a:pt x="364" y="143"/>
                    </a:lnTo>
                    <a:lnTo>
                      <a:pt x="367" y="142"/>
                    </a:lnTo>
                    <a:lnTo>
                      <a:pt x="378" y="136"/>
                    </a:lnTo>
                    <a:lnTo>
                      <a:pt x="388" y="131"/>
                    </a:lnTo>
                    <a:lnTo>
                      <a:pt x="391" y="130"/>
                    </a:lnTo>
                    <a:lnTo>
                      <a:pt x="394" y="129"/>
                    </a:lnTo>
                    <a:lnTo>
                      <a:pt x="396" y="128"/>
                    </a:lnTo>
                    <a:lnTo>
                      <a:pt x="400" y="128"/>
                    </a:lnTo>
                    <a:lnTo>
                      <a:pt x="403" y="129"/>
                    </a:lnTo>
                    <a:lnTo>
                      <a:pt x="406" y="131"/>
                    </a:lnTo>
                    <a:lnTo>
                      <a:pt x="409" y="132"/>
                    </a:lnTo>
                    <a:lnTo>
                      <a:pt x="413" y="135"/>
                    </a:lnTo>
                    <a:lnTo>
                      <a:pt x="416" y="137"/>
                    </a:lnTo>
                    <a:lnTo>
                      <a:pt x="418" y="140"/>
                    </a:lnTo>
                    <a:lnTo>
                      <a:pt x="420" y="143"/>
                    </a:lnTo>
                    <a:lnTo>
                      <a:pt x="424" y="146"/>
                    </a:lnTo>
                    <a:lnTo>
                      <a:pt x="426" y="150"/>
                    </a:lnTo>
                    <a:lnTo>
                      <a:pt x="428" y="154"/>
                    </a:lnTo>
                    <a:lnTo>
                      <a:pt x="431" y="158"/>
                    </a:lnTo>
                    <a:lnTo>
                      <a:pt x="433" y="162"/>
                    </a:lnTo>
                    <a:lnTo>
                      <a:pt x="435" y="167"/>
                    </a:lnTo>
                    <a:lnTo>
                      <a:pt x="436" y="171"/>
                    </a:lnTo>
                    <a:lnTo>
                      <a:pt x="437" y="176"/>
                    </a:lnTo>
                    <a:lnTo>
                      <a:pt x="438" y="180"/>
                    </a:lnTo>
                    <a:lnTo>
                      <a:pt x="437" y="183"/>
                    </a:lnTo>
                    <a:lnTo>
                      <a:pt x="437" y="185"/>
                    </a:lnTo>
                    <a:lnTo>
                      <a:pt x="437" y="187"/>
                    </a:lnTo>
                    <a:lnTo>
                      <a:pt x="436" y="189"/>
                    </a:lnTo>
                    <a:lnTo>
                      <a:pt x="436" y="191"/>
                    </a:lnTo>
                    <a:lnTo>
                      <a:pt x="435" y="194"/>
                    </a:lnTo>
                    <a:lnTo>
                      <a:pt x="434" y="196"/>
                    </a:lnTo>
                    <a:lnTo>
                      <a:pt x="432" y="198"/>
                    </a:lnTo>
                    <a:lnTo>
                      <a:pt x="430" y="200"/>
                    </a:lnTo>
                    <a:lnTo>
                      <a:pt x="428" y="202"/>
                    </a:lnTo>
                    <a:lnTo>
                      <a:pt x="425" y="203"/>
                    </a:lnTo>
                    <a:lnTo>
                      <a:pt x="422" y="205"/>
                    </a:lnTo>
                    <a:lnTo>
                      <a:pt x="419" y="207"/>
                    </a:lnTo>
                    <a:lnTo>
                      <a:pt x="416" y="208"/>
                    </a:lnTo>
                    <a:lnTo>
                      <a:pt x="413" y="210"/>
                    </a:lnTo>
                    <a:lnTo>
                      <a:pt x="411" y="211"/>
                    </a:lnTo>
                    <a:lnTo>
                      <a:pt x="409" y="214"/>
                    </a:lnTo>
                    <a:lnTo>
                      <a:pt x="408" y="216"/>
                    </a:lnTo>
                    <a:lnTo>
                      <a:pt x="406" y="219"/>
                    </a:lnTo>
                    <a:lnTo>
                      <a:pt x="404" y="221"/>
                    </a:lnTo>
                    <a:lnTo>
                      <a:pt x="403" y="223"/>
                    </a:lnTo>
                    <a:lnTo>
                      <a:pt x="401" y="226"/>
                    </a:lnTo>
                    <a:lnTo>
                      <a:pt x="400" y="228"/>
                    </a:lnTo>
                    <a:lnTo>
                      <a:pt x="397" y="230"/>
                    </a:lnTo>
                    <a:lnTo>
                      <a:pt x="396" y="231"/>
                    </a:lnTo>
                    <a:lnTo>
                      <a:pt x="394" y="231"/>
                    </a:lnTo>
                    <a:lnTo>
                      <a:pt x="392" y="231"/>
                    </a:lnTo>
                    <a:lnTo>
                      <a:pt x="390" y="231"/>
                    </a:lnTo>
                    <a:lnTo>
                      <a:pt x="388" y="232"/>
                    </a:lnTo>
                    <a:lnTo>
                      <a:pt x="387" y="233"/>
                    </a:lnTo>
                    <a:lnTo>
                      <a:pt x="385" y="234"/>
                    </a:lnTo>
                    <a:lnTo>
                      <a:pt x="384" y="235"/>
                    </a:lnTo>
                    <a:lnTo>
                      <a:pt x="384" y="237"/>
                    </a:lnTo>
                    <a:lnTo>
                      <a:pt x="384" y="239"/>
                    </a:lnTo>
                    <a:lnTo>
                      <a:pt x="381" y="242"/>
                    </a:lnTo>
                    <a:lnTo>
                      <a:pt x="379" y="243"/>
                    </a:lnTo>
                    <a:lnTo>
                      <a:pt x="376" y="246"/>
                    </a:lnTo>
                    <a:lnTo>
                      <a:pt x="374" y="247"/>
                    </a:lnTo>
                    <a:lnTo>
                      <a:pt x="372" y="249"/>
                    </a:lnTo>
                    <a:lnTo>
                      <a:pt x="368" y="251"/>
                    </a:lnTo>
                    <a:lnTo>
                      <a:pt x="367" y="253"/>
                    </a:lnTo>
                    <a:lnTo>
                      <a:pt x="364" y="255"/>
                    </a:lnTo>
                    <a:lnTo>
                      <a:pt x="364" y="258"/>
                    </a:lnTo>
                    <a:lnTo>
                      <a:pt x="364" y="260"/>
                    </a:lnTo>
                    <a:lnTo>
                      <a:pt x="362" y="263"/>
                    </a:lnTo>
                    <a:lnTo>
                      <a:pt x="359" y="267"/>
                    </a:lnTo>
                    <a:lnTo>
                      <a:pt x="356" y="269"/>
                    </a:lnTo>
                    <a:lnTo>
                      <a:pt x="352" y="271"/>
                    </a:lnTo>
                    <a:lnTo>
                      <a:pt x="345" y="276"/>
                    </a:lnTo>
                    <a:lnTo>
                      <a:pt x="339" y="281"/>
                    </a:lnTo>
                    <a:lnTo>
                      <a:pt x="338" y="282"/>
                    </a:lnTo>
                    <a:lnTo>
                      <a:pt x="337" y="283"/>
                    </a:lnTo>
                    <a:lnTo>
                      <a:pt x="336" y="285"/>
                    </a:lnTo>
                    <a:lnTo>
                      <a:pt x="336" y="287"/>
                    </a:lnTo>
                    <a:lnTo>
                      <a:pt x="336" y="291"/>
                    </a:lnTo>
                    <a:lnTo>
                      <a:pt x="335" y="294"/>
                    </a:lnTo>
                    <a:lnTo>
                      <a:pt x="333" y="295"/>
                    </a:lnTo>
                    <a:lnTo>
                      <a:pt x="332" y="296"/>
                    </a:lnTo>
                    <a:lnTo>
                      <a:pt x="331" y="298"/>
                    </a:lnTo>
                    <a:lnTo>
                      <a:pt x="329" y="299"/>
                    </a:lnTo>
                    <a:lnTo>
                      <a:pt x="326" y="300"/>
                    </a:lnTo>
                    <a:lnTo>
                      <a:pt x="324" y="303"/>
                    </a:lnTo>
                    <a:lnTo>
                      <a:pt x="321" y="307"/>
                    </a:lnTo>
                    <a:lnTo>
                      <a:pt x="319" y="314"/>
                    </a:lnTo>
                    <a:lnTo>
                      <a:pt x="316" y="322"/>
                    </a:lnTo>
                    <a:lnTo>
                      <a:pt x="314" y="326"/>
                    </a:lnTo>
                    <a:lnTo>
                      <a:pt x="323" y="331"/>
                    </a:lnTo>
                    <a:lnTo>
                      <a:pt x="332" y="336"/>
                    </a:lnTo>
                    <a:lnTo>
                      <a:pt x="336" y="337"/>
                    </a:lnTo>
                    <a:lnTo>
                      <a:pt x="340" y="340"/>
                    </a:lnTo>
                    <a:lnTo>
                      <a:pt x="343" y="343"/>
                    </a:lnTo>
                    <a:lnTo>
                      <a:pt x="347" y="346"/>
                    </a:lnTo>
                    <a:lnTo>
                      <a:pt x="350" y="349"/>
                    </a:lnTo>
                    <a:lnTo>
                      <a:pt x="352" y="352"/>
                    </a:lnTo>
                    <a:lnTo>
                      <a:pt x="355" y="356"/>
                    </a:lnTo>
                    <a:lnTo>
                      <a:pt x="356" y="361"/>
                    </a:lnTo>
                    <a:lnTo>
                      <a:pt x="358" y="365"/>
                    </a:lnTo>
                    <a:lnTo>
                      <a:pt x="360" y="371"/>
                    </a:lnTo>
                    <a:lnTo>
                      <a:pt x="360" y="376"/>
                    </a:lnTo>
                    <a:lnTo>
                      <a:pt x="360" y="383"/>
                    </a:lnTo>
                    <a:lnTo>
                      <a:pt x="358" y="384"/>
                    </a:lnTo>
                    <a:lnTo>
                      <a:pt x="356" y="387"/>
                    </a:lnTo>
                    <a:lnTo>
                      <a:pt x="354" y="389"/>
                    </a:lnTo>
                    <a:lnTo>
                      <a:pt x="352" y="391"/>
                    </a:lnTo>
                    <a:lnTo>
                      <a:pt x="350" y="396"/>
                    </a:lnTo>
                    <a:lnTo>
                      <a:pt x="346" y="400"/>
                    </a:lnTo>
                    <a:lnTo>
                      <a:pt x="342" y="401"/>
                    </a:lnTo>
                    <a:lnTo>
                      <a:pt x="337" y="402"/>
                    </a:lnTo>
                    <a:lnTo>
                      <a:pt x="334" y="407"/>
                    </a:lnTo>
                    <a:lnTo>
                      <a:pt x="330" y="412"/>
                    </a:lnTo>
                    <a:lnTo>
                      <a:pt x="328" y="412"/>
                    </a:lnTo>
                    <a:lnTo>
                      <a:pt x="326" y="413"/>
                    </a:lnTo>
                    <a:lnTo>
                      <a:pt x="324" y="414"/>
                    </a:lnTo>
                    <a:lnTo>
                      <a:pt x="322" y="415"/>
                    </a:lnTo>
                    <a:lnTo>
                      <a:pt x="317" y="416"/>
                    </a:lnTo>
                    <a:lnTo>
                      <a:pt x="313" y="418"/>
                    </a:lnTo>
                    <a:lnTo>
                      <a:pt x="309" y="423"/>
                    </a:lnTo>
                    <a:lnTo>
                      <a:pt x="306" y="428"/>
                    </a:lnTo>
                    <a:lnTo>
                      <a:pt x="300" y="430"/>
                    </a:lnTo>
                    <a:lnTo>
                      <a:pt x="296" y="433"/>
                    </a:lnTo>
                    <a:lnTo>
                      <a:pt x="292" y="434"/>
                    </a:lnTo>
                    <a:lnTo>
                      <a:pt x="291" y="436"/>
                    </a:lnTo>
                    <a:lnTo>
                      <a:pt x="288" y="437"/>
                    </a:lnTo>
                    <a:lnTo>
                      <a:pt x="286" y="439"/>
                    </a:lnTo>
                    <a:lnTo>
                      <a:pt x="283" y="442"/>
                    </a:lnTo>
                    <a:lnTo>
                      <a:pt x="280" y="446"/>
                    </a:lnTo>
                    <a:lnTo>
                      <a:pt x="279" y="448"/>
                    </a:lnTo>
                    <a:lnTo>
                      <a:pt x="277" y="450"/>
                    </a:lnTo>
                    <a:lnTo>
                      <a:pt x="276" y="452"/>
                    </a:lnTo>
                    <a:lnTo>
                      <a:pt x="274" y="452"/>
                    </a:lnTo>
                    <a:lnTo>
                      <a:pt x="272" y="453"/>
                    </a:lnTo>
                    <a:lnTo>
                      <a:pt x="268" y="453"/>
                    </a:lnTo>
                    <a:lnTo>
                      <a:pt x="266" y="456"/>
                    </a:lnTo>
                    <a:lnTo>
                      <a:pt x="263" y="460"/>
                    </a:lnTo>
                    <a:lnTo>
                      <a:pt x="262" y="462"/>
                    </a:lnTo>
                    <a:lnTo>
                      <a:pt x="261" y="464"/>
                    </a:lnTo>
                    <a:lnTo>
                      <a:pt x="259" y="465"/>
                    </a:lnTo>
                    <a:lnTo>
                      <a:pt x="258" y="467"/>
                    </a:lnTo>
                    <a:lnTo>
                      <a:pt x="254" y="468"/>
                    </a:lnTo>
                    <a:lnTo>
                      <a:pt x="251" y="469"/>
                    </a:lnTo>
                    <a:lnTo>
                      <a:pt x="250" y="470"/>
                    </a:lnTo>
                    <a:lnTo>
                      <a:pt x="248" y="472"/>
                    </a:lnTo>
                    <a:lnTo>
                      <a:pt x="247" y="475"/>
                    </a:lnTo>
                    <a:lnTo>
                      <a:pt x="244" y="476"/>
                    </a:lnTo>
                    <a:lnTo>
                      <a:pt x="243" y="478"/>
                    </a:lnTo>
                    <a:lnTo>
                      <a:pt x="240" y="480"/>
                    </a:lnTo>
                    <a:lnTo>
                      <a:pt x="235" y="482"/>
                    </a:lnTo>
                    <a:lnTo>
                      <a:pt x="231" y="484"/>
                    </a:lnTo>
                    <a:lnTo>
                      <a:pt x="229" y="486"/>
                    </a:lnTo>
                    <a:lnTo>
                      <a:pt x="227" y="488"/>
                    </a:lnTo>
                    <a:lnTo>
                      <a:pt x="225" y="489"/>
                    </a:lnTo>
                    <a:lnTo>
                      <a:pt x="223" y="492"/>
                    </a:lnTo>
                    <a:lnTo>
                      <a:pt x="222" y="494"/>
                    </a:lnTo>
                    <a:lnTo>
                      <a:pt x="221" y="496"/>
                    </a:lnTo>
                    <a:lnTo>
                      <a:pt x="221" y="500"/>
                    </a:lnTo>
                    <a:lnTo>
                      <a:pt x="221" y="504"/>
                    </a:lnTo>
                    <a:lnTo>
                      <a:pt x="222" y="504"/>
                    </a:lnTo>
                    <a:lnTo>
                      <a:pt x="224" y="504"/>
                    </a:lnTo>
                    <a:lnTo>
                      <a:pt x="225" y="504"/>
                    </a:lnTo>
                    <a:lnTo>
                      <a:pt x="227" y="504"/>
                    </a:lnTo>
                    <a:lnTo>
                      <a:pt x="229" y="504"/>
                    </a:lnTo>
                    <a:lnTo>
                      <a:pt x="232" y="504"/>
                    </a:lnTo>
                    <a:lnTo>
                      <a:pt x="239" y="502"/>
                    </a:lnTo>
                    <a:lnTo>
                      <a:pt x="246" y="500"/>
                    </a:lnTo>
                    <a:lnTo>
                      <a:pt x="259" y="494"/>
                    </a:lnTo>
                    <a:lnTo>
                      <a:pt x="267" y="490"/>
                    </a:lnTo>
                    <a:lnTo>
                      <a:pt x="272" y="489"/>
                    </a:lnTo>
                    <a:lnTo>
                      <a:pt x="276" y="488"/>
                    </a:lnTo>
                    <a:lnTo>
                      <a:pt x="280" y="488"/>
                    </a:lnTo>
                    <a:lnTo>
                      <a:pt x="284" y="488"/>
                    </a:lnTo>
                    <a:lnTo>
                      <a:pt x="287" y="487"/>
                    </a:lnTo>
                    <a:lnTo>
                      <a:pt x="290" y="485"/>
                    </a:lnTo>
                    <a:lnTo>
                      <a:pt x="292" y="485"/>
                    </a:lnTo>
                    <a:lnTo>
                      <a:pt x="296" y="484"/>
                    </a:lnTo>
                    <a:lnTo>
                      <a:pt x="298" y="484"/>
                    </a:lnTo>
                    <a:lnTo>
                      <a:pt x="301" y="484"/>
                    </a:lnTo>
                    <a:lnTo>
                      <a:pt x="304" y="484"/>
                    </a:lnTo>
                    <a:lnTo>
                      <a:pt x="306" y="484"/>
                    </a:lnTo>
                    <a:lnTo>
                      <a:pt x="308" y="485"/>
                    </a:lnTo>
                    <a:lnTo>
                      <a:pt x="311" y="485"/>
                    </a:lnTo>
                    <a:lnTo>
                      <a:pt x="313" y="486"/>
                    </a:lnTo>
                    <a:lnTo>
                      <a:pt x="315" y="487"/>
                    </a:lnTo>
                    <a:lnTo>
                      <a:pt x="320" y="489"/>
                    </a:lnTo>
                    <a:lnTo>
                      <a:pt x="323" y="492"/>
                    </a:lnTo>
                    <a:lnTo>
                      <a:pt x="327" y="495"/>
                    </a:lnTo>
                    <a:lnTo>
                      <a:pt x="330" y="499"/>
                    </a:lnTo>
                    <a:lnTo>
                      <a:pt x="332" y="502"/>
                    </a:lnTo>
                    <a:lnTo>
                      <a:pt x="335" y="506"/>
                    </a:lnTo>
                    <a:lnTo>
                      <a:pt x="337" y="511"/>
                    </a:lnTo>
                    <a:lnTo>
                      <a:pt x="339" y="515"/>
                    </a:lnTo>
                    <a:lnTo>
                      <a:pt x="340" y="520"/>
                    </a:lnTo>
                    <a:lnTo>
                      <a:pt x="342" y="524"/>
                    </a:lnTo>
                    <a:lnTo>
                      <a:pt x="338" y="528"/>
                    </a:lnTo>
                    <a:lnTo>
                      <a:pt x="335" y="532"/>
                    </a:lnTo>
                    <a:lnTo>
                      <a:pt x="332" y="532"/>
                    </a:lnTo>
                    <a:lnTo>
                      <a:pt x="328" y="532"/>
                    </a:lnTo>
                    <a:lnTo>
                      <a:pt x="326" y="532"/>
                    </a:lnTo>
                    <a:lnTo>
                      <a:pt x="323" y="532"/>
                    </a:lnTo>
                    <a:lnTo>
                      <a:pt x="319" y="533"/>
                    </a:lnTo>
                    <a:lnTo>
                      <a:pt x="315" y="536"/>
                    </a:lnTo>
                    <a:lnTo>
                      <a:pt x="311" y="539"/>
                    </a:lnTo>
                    <a:lnTo>
                      <a:pt x="307" y="541"/>
                    </a:lnTo>
                    <a:lnTo>
                      <a:pt x="304" y="541"/>
                    </a:lnTo>
                    <a:lnTo>
                      <a:pt x="302" y="541"/>
                    </a:lnTo>
                    <a:lnTo>
                      <a:pt x="300" y="542"/>
                    </a:lnTo>
                    <a:lnTo>
                      <a:pt x="297" y="542"/>
                    </a:lnTo>
                    <a:lnTo>
                      <a:pt x="296" y="542"/>
                    </a:lnTo>
                    <a:lnTo>
                      <a:pt x="293" y="542"/>
                    </a:lnTo>
                    <a:lnTo>
                      <a:pt x="292" y="542"/>
                    </a:lnTo>
                    <a:lnTo>
                      <a:pt x="290" y="543"/>
                    </a:lnTo>
                    <a:lnTo>
                      <a:pt x="290" y="544"/>
                    </a:lnTo>
                    <a:lnTo>
                      <a:pt x="290" y="545"/>
                    </a:lnTo>
                    <a:lnTo>
                      <a:pt x="289" y="546"/>
                    </a:lnTo>
                    <a:lnTo>
                      <a:pt x="288" y="548"/>
                    </a:lnTo>
                    <a:lnTo>
                      <a:pt x="285" y="550"/>
                    </a:lnTo>
                    <a:lnTo>
                      <a:pt x="282" y="553"/>
                    </a:lnTo>
                    <a:lnTo>
                      <a:pt x="278" y="556"/>
                    </a:lnTo>
                    <a:lnTo>
                      <a:pt x="274" y="558"/>
                    </a:lnTo>
                    <a:lnTo>
                      <a:pt x="271" y="559"/>
                    </a:lnTo>
                    <a:lnTo>
                      <a:pt x="267" y="560"/>
                    </a:lnTo>
                    <a:lnTo>
                      <a:pt x="267" y="559"/>
                    </a:lnTo>
                    <a:lnTo>
                      <a:pt x="267" y="558"/>
                    </a:lnTo>
                    <a:lnTo>
                      <a:pt x="264" y="556"/>
                    </a:lnTo>
                    <a:lnTo>
                      <a:pt x="261" y="552"/>
                    </a:lnTo>
                    <a:lnTo>
                      <a:pt x="260" y="551"/>
                    </a:lnTo>
                    <a:lnTo>
                      <a:pt x="260" y="549"/>
                    </a:lnTo>
                    <a:lnTo>
                      <a:pt x="260" y="548"/>
                    </a:lnTo>
                    <a:lnTo>
                      <a:pt x="261" y="546"/>
                    </a:lnTo>
                    <a:lnTo>
                      <a:pt x="261" y="545"/>
                    </a:lnTo>
                    <a:lnTo>
                      <a:pt x="261" y="544"/>
                    </a:lnTo>
                    <a:lnTo>
                      <a:pt x="261" y="542"/>
                    </a:lnTo>
                    <a:lnTo>
                      <a:pt x="260" y="541"/>
                    </a:lnTo>
                    <a:lnTo>
                      <a:pt x="255" y="541"/>
                    </a:lnTo>
                    <a:lnTo>
                      <a:pt x="248" y="541"/>
                    </a:lnTo>
                    <a:lnTo>
                      <a:pt x="243" y="541"/>
                    </a:lnTo>
                    <a:lnTo>
                      <a:pt x="237" y="541"/>
                    </a:lnTo>
                    <a:lnTo>
                      <a:pt x="235" y="543"/>
                    </a:lnTo>
                    <a:lnTo>
                      <a:pt x="235" y="546"/>
                    </a:lnTo>
                    <a:lnTo>
                      <a:pt x="235" y="548"/>
                    </a:lnTo>
                    <a:lnTo>
                      <a:pt x="235" y="551"/>
                    </a:lnTo>
                    <a:lnTo>
                      <a:pt x="235" y="553"/>
                    </a:lnTo>
                    <a:lnTo>
                      <a:pt x="235" y="556"/>
                    </a:lnTo>
                    <a:lnTo>
                      <a:pt x="236" y="561"/>
                    </a:lnTo>
                    <a:lnTo>
                      <a:pt x="239" y="567"/>
                    </a:lnTo>
                    <a:lnTo>
                      <a:pt x="243" y="576"/>
                    </a:lnTo>
                    <a:lnTo>
                      <a:pt x="247" y="586"/>
                    </a:lnTo>
                    <a:lnTo>
                      <a:pt x="247" y="589"/>
                    </a:lnTo>
                    <a:lnTo>
                      <a:pt x="248" y="593"/>
                    </a:lnTo>
                    <a:lnTo>
                      <a:pt x="248" y="596"/>
                    </a:lnTo>
                    <a:lnTo>
                      <a:pt x="248" y="600"/>
                    </a:lnTo>
                    <a:lnTo>
                      <a:pt x="248" y="603"/>
                    </a:lnTo>
                    <a:lnTo>
                      <a:pt x="249" y="606"/>
                    </a:lnTo>
                    <a:lnTo>
                      <a:pt x="250" y="609"/>
                    </a:lnTo>
                    <a:lnTo>
                      <a:pt x="251" y="613"/>
                    </a:lnTo>
                    <a:lnTo>
                      <a:pt x="253" y="616"/>
                    </a:lnTo>
                    <a:lnTo>
                      <a:pt x="255" y="618"/>
                    </a:lnTo>
                    <a:lnTo>
                      <a:pt x="256" y="620"/>
                    </a:lnTo>
                    <a:lnTo>
                      <a:pt x="257" y="622"/>
                    </a:lnTo>
                    <a:lnTo>
                      <a:pt x="257" y="624"/>
                    </a:lnTo>
                    <a:lnTo>
                      <a:pt x="257" y="625"/>
                    </a:lnTo>
                    <a:lnTo>
                      <a:pt x="257" y="628"/>
                    </a:lnTo>
                    <a:lnTo>
                      <a:pt x="257" y="629"/>
                    </a:lnTo>
                    <a:lnTo>
                      <a:pt x="257" y="632"/>
                    </a:lnTo>
                    <a:lnTo>
                      <a:pt x="258" y="634"/>
                    </a:lnTo>
                    <a:lnTo>
                      <a:pt x="261" y="639"/>
                    </a:lnTo>
                    <a:lnTo>
                      <a:pt x="263" y="643"/>
                    </a:lnTo>
                    <a:lnTo>
                      <a:pt x="265" y="645"/>
                    </a:lnTo>
                    <a:lnTo>
                      <a:pt x="265" y="648"/>
                    </a:lnTo>
                    <a:lnTo>
                      <a:pt x="266" y="652"/>
                    </a:lnTo>
                    <a:lnTo>
                      <a:pt x="266" y="657"/>
                    </a:lnTo>
                    <a:lnTo>
                      <a:pt x="266" y="668"/>
                    </a:lnTo>
                    <a:lnTo>
                      <a:pt x="265" y="679"/>
                    </a:lnTo>
                    <a:lnTo>
                      <a:pt x="263" y="691"/>
                    </a:lnTo>
                    <a:lnTo>
                      <a:pt x="263" y="700"/>
                    </a:lnTo>
                    <a:lnTo>
                      <a:pt x="261" y="708"/>
                    </a:lnTo>
                    <a:lnTo>
                      <a:pt x="260" y="713"/>
                    </a:lnTo>
                    <a:lnTo>
                      <a:pt x="259" y="716"/>
                    </a:lnTo>
                    <a:lnTo>
                      <a:pt x="259" y="720"/>
                    </a:lnTo>
                    <a:lnTo>
                      <a:pt x="259" y="723"/>
                    </a:lnTo>
                    <a:lnTo>
                      <a:pt x="259" y="727"/>
                    </a:lnTo>
                    <a:lnTo>
                      <a:pt x="258" y="732"/>
                    </a:lnTo>
                    <a:lnTo>
                      <a:pt x="258" y="739"/>
                    </a:lnTo>
                    <a:lnTo>
                      <a:pt x="258" y="741"/>
                    </a:lnTo>
                    <a:lnTo>
                      <a:pt x="257" y="744"/>
                    </a:lnTo>
                    <a:lnTo>
                      <a:pt x="257" y="747"/>
                    </a:lnTo>
                    <a:lnTo>
                      <a:pt x="256" y="749"/>
                    </a:lnTo>
                    <a:lnTo>
                      <a:pt x="255" y="752"/>
                    </a:lnTo>
                    <a:lnTo>
                      <a:pt x="254" y="754"/>
                    </a:lnTo>
                    <a:lnTo>
                      <a:pt x="251" y="756"/>
                    </a:lnTo>
                    <a:lnTo>
                      <a:pt x="249" y="758"/>
                    </a:lnTo>
                    <a:lnTo>
                      <a:pt x="247" y="760"/>
                    </a:lnTo>
                    <a:lnTo>
                      <a:pt x="245" y="760"/>
                    </a:lnTo>
                    <a:lnTo>
                      <a:pt x="243" y="762"/>
                    </a:lnTo>
                    <a:lnTo>
                      <a:pt x="239" y="763"/>
                    </a:lnTo>
                    <a:lnTo>
                      <a:pt x="236" y="764"/>
                    </a:lnTo>
                    <a:lnTo>
                      <a:pt x="233" y="764"/>
                    </a:lnTo>
                    <a:lnTo>
                      <a:pt x="230" y="764"/>
                    </a:lnTo>
                    <a:lnTo>
                      <a:pt x="226" y="764"/>
                    </a:lnTo>
                    <a:lnTo>
                      <a:pt x="223" y="763"/>
                    </a:lnTo>
                    <a:lnTo>
                      <a:pt x="219" y="763"/>
                    </a:lnTo>
                    <a:lnTo>
                      <a:pt x="216" y="762"/>
                    </a:lnTo>
                    <a:lnTo>
                      <a:pt x="213" y="761"/>
                    </a:lnTo>
                    <a:lnTo>
                      <a:pt x="210" y="760"/>
                    </a:lnTo>
                    <a:lnTo>
                      <a:pt x="207" y="760"/>
                    </a:lnTo>
                    <a:lnTo>
                      <a:pt x="205" y="758"/>
                    </a:lnTo>
                    <a:lnTo>
                      <a:pt x="203" y="757"/>
                    </a:lnTo>
                    <a:lnTo>
                      <a:pt x="201" y="756"/>
                    </a:lnTo>
                    <a:lnTo>
                      <a:pt x="200" y="754"/>
                    </a:lnTo>
                    <a:lnTo>
                      <a:pt x="199" y="752"/>
                    </a:lnTo>
                    <a:lnTo>
                      <a:pt x="197" y="751"/>
                    </a:lnTo>
                    <a:lnTo>
                      <a:pt x="196" y="749"/>
                    </a:lnTo>
                    <a:lnTo>
                      <a:pt x="195" y="748"/>
                    </a:lnTo>
                    <a:lnTo>
                      <a:pt x="193" y="746"/>
                    </a:lnTo>
                    <a:lnTo>
                      <a:pt x="191" y="745"/>
                    </a:lnTo>
                    <a:lnTo>
                      <a:pt x="187" y="744"/>
                    </a:lnTo>
                    <a:lnTo>
                      <a:pt x="182" y="742"/>
                    </a:lnTo>
                    <a:lnTo>
                      <a:pt x="177" y="740"/>
                    </a:lnTo>
                    <a:lnTo>
                      <a:pt x="172" y="740"/>
                    </a:lnTo>
                    <a:lnTo>
                      <a:pt x="168" y="738"/>
                    </a:lnTo>
                    <a:lnTo>
                      <a:pt x="163" y="736"/>
                    </a:lnTo>
                    <a:lnTo>
                      <a:pt x="162" y="736"/>
                    </a:lnTo>
                    <a:lnTo>
                      <a:pt x="159" y="734"/>
                    </a:lnTo>
                    <a:lnTo>
                      <a:pt x="158" y="733"/>
                    </a:lnTo>
                    <a:lnTo>
                      <a:pt x="156" y="732"/>
                    </a:lnTo>
                    <a:lnTo>
                      <a:pt x="151" y="728"/>
                    </a:lnTo>
                    <a:lnTo>
                      <a:pt x="146" y="724"/>
                    </a:lnTo>
                    <a:lnTo>
                      <a:pt x="144" y="723"/>
                    </a:lnTo>
                    <a:lnTo>
                      <a:pt x="143" y="721"/>
                    </a:lnTo>
                    <a:lnTo>
                      <a:pt x="143" y="720"/>
                    </a:lnTo>
                    <a:lnTo>
                      <a:pt x="142" y="719"/>
                    </a:lnTo>
                    <a:lnTo>
                      <a:pt x="142" y="717"/>
                    </a:lnTo>
                    <a:lnTo>
                      <a:pt x="142" y="716"/>
                    </a:lnTo>
                    <a:lnTo>
                      <a:pt x="143" y="716"/>
                    </a:lnTo>
                    <a:lnTo>
                      <a:pt x="144" y="714"/>
                    </a:lnTo>
                    <a:lnTo>
                      <a:pt x="145" y="713"/>
                    </a:lnTo>
                    <a:lnTo>
                      <a:pt x="147" y="712"/>
                    </a:lnTo>
                    <a:lnTo>
                      <a:pt x="149" y="712"/>
                    </a:lnTo>
                    <a:lnTo>
                      <a:pt x="151" y="711"/>
                    </a:lnTo>
                    <a:lnTo>
                      <a:pt x="159" y="709"/>
                    </a:lnTo>
                    <a:lnTo>
                      <a:pt x="166" y="708"/>
                    </a:lnTo>
                    <a:lnTo>
                      <a:pt x="179" y="706"/>
                    </a:lnTo>
                    <a:lnTo>
                      <a:pt x="188" y="705"/>
                    </a:lnTo>
                    <a:lnTo>
                      <a:pt x="191" y="705"/>
                    </a:lnTo>
                    <a:lnTo>
                      <a:pt x="195" y="705"/>
                    </a:lnTo>
                    <a:lnTo>
                      <a:pt x="199" y="705"/>
                    </a:lnTo>
                    <a:lnTo>
                      <a:pt x="202" y="705"/>
                    </a:lnTo>
                    <a:lnTo>
                      <a:pt x="203" y="704"/>
                    </a:lnTo>
                    <a:lnTo>
                      <a:pt x="206" y="702"/>
                    </a:lnTo>
                    <a:lnTo>
                      <a:pt x="207" y="700"/>
                    </a:lnTo>
                    <a:lnTo>
                      <a:pt x="210" y="697"/>
                    </a:lnTo>
                    <a:lnTo>
                      <a:pt x="212" y="695"/>
                    </a:lnTo>
                    <a:lnTo>
                      <a:pt x="214" y="693"/>
                    </a:lnTo>
                    <a:lnTo>
                      <a:pt x="215" y="692"/>
                    </a:lnTo>
                    <a:lnTo>
                      <a:pt x="217" y="692"/>
                    </a:lnTo>
                    <a:lnTo>
                      <a:pt x="217" y="688"/>
                    </a:lnTo>
                    <a:lnTo>
                      <a:pt x="217" y="684"/>
                    </a:lnTo>
                    <a:lnTo>
                      <a:pt x="218" y="679"/>
                    </a:lnTo>
                    <a:lnTo>
                      <a:pt x="219" y="675"/>
                    </a:lnTo>
                    <a:lnTo>
                      <a:pt x="221" y="665"/>
                    </a:lnTo>
                    <a:lnTo>
                      <a:pt x="223" y="657"/>
                    </a:lnTo>
                    <a:lnTo>
                      <a:pt x="223" y="655"/>
                    </a:lnTo>
                    <a:lnTo>
                      <a:pt x="224" y="653"/>
                    </a:lnTo>
                    <a:lnTo>
                      <a:pt x="224" y="652"/>
                    </a:lnTo>
                    <a:lnTo>
                      <a:pt x="224" y="649"/>
                    </a:lnTo>
                    <a:lnTo>
                      <a:pt x="223" y="647"/>
                    </a:lnTo>
                    <a:lnTo>
                      <a:pt x="222" y="644"/>
                    </a:lnTo>
                    <a:lnTo>
                      <a:pt x="219" y="638"/>
                    </a:lnTo>
                    <a:lnTo>
                      <a:pt x="217" y="634"/>
                    </a:lnTo>
                    <a:lnTo>
                      <a:pt x="217" y="628"/>
                    </a:lnTo>
                    <a:lnTo>
                      <a:pt x="217" y="622"/>
                    </a:lnTo>
                    <a:lnTo>
                      <a:pt x="217" y="616"/>
                    </a:lnTo>
                    <a:lnTo>
                      <a:pt x="217" y="611"/>
                    </a:lnTo>
                    <a:lnTo>
                      <a:pt x="214" y="602"/>
                    </a:lnTo>
                    <a:lnTo>
                      <a:pt x="211" y="592"/>
                    </a:lnTo>
                    <a:lnTo>
                      <a:pt x="211" y="587"/>
                    </a:lnTo>
                    <a:lnTo>
                      <a:pt x="209" y="582"/>
                    </a:lnTo>
                    <a:lnTo>
                      <a:pt x="208" y="578"/>
                    </a:lnTo>
                    <a:lnTo>
                      <a:pt x="207" y="574"/>
                    </a:lnTo>
                    <a:lnTo>
                      <a:pt x="201" y="573"/>
                    </a:lnTo>
                    <a:lnTo>
                      <a:pt x="196" y="573"/>
                    </a:lnTo>
                    <a:lnTo>
                      <a:pt x="191" y="574"/>
                    </a:lnTo>
                    <a:lnTo>
                      <a:pt x="186" y="575"/>
                    </a:lnTo>
                    <a:lnTo>
                      <a:pt x="181" y="576"/>
                    </a:lnTo>
                    <a:lnTo>
                      <a:pt x="178" y="576"/>
                    </a:lnTo>
                    <a:lnTo>
                      <a:pt x="174" y="578"/>
                    </a:lnTo>
                    <a:lnTo>
                      <a:pt x="170" y="580"/>
                    </a:lnTo>
                    <a:lnTo>
                      <a:pt x="163" y="584"/>
                    </a:lnTo>
                    <a:lnTo>
                      <a:pt x="155" y="589"/>
                    </a:lnTo>
                    <a:lnTo>
                      <a:pt x="149" y="594"/>
                    </a:lnTo>
                    <a:lnTo>
                      <a:pt x="143" y="599"/>
                    </a:lnTo>
                    <a:lnTo>
                      <a:pt x="140" y="600"/>
                    </a:lnTo>
                    <a:lnTo>
                      <a:pt x="138" y="600"/>
                    </a:lnTo>
                    <a:lnTo>
                      <a:pt x="135" y="601"/>
                    </a:lnTo>
                    <a:lnTo>
                      <a:pt x="133" y="602"/>
                    </a:lnTo>
                    <a:lnTo>
                      <a:pt x="131" y="602"/>
                    </a:lnTo>
                    <a:lnTo>
                      <a:pt x="128" y="603"/>
                    </a:lnTo>
                    <a:lnTo>
                      <a:pt x="126" y="604"/>
                    </a:lnTo>
                    <a:lnTo>
                      <a:pt x="123" y="605"/>
                    </a:lnTo>
                    <a:lnTo>
                      <a:pt x="119" y="609"/>
                    </a:lnTo>
                    <a:lnTo>
                      <a:pt x="115" y="612"/>
                    </a:lnTo>
                    <a:lnTo>
                      <a:pt x="108" y="616"/>
                    </a:lnTo>
                    <a:lnTo>
                      <a:pt x="102" y="620"/>
                    </a:lnTo>
                    <a:lnTo>
                      <a:pt x="95" y="624"/>
                    </a:lnTo>
                    <a:lnTo>
                      <a:pt x="87" y="628"/>
                    </a:lnTo>
                    <a:lnTo>
                      <a:pt x="79" y="631"/>
                    </a:lnTo>
                    <a:lnTo>
                      <a:pt x="71" y="634"/>
                    </a:lnTo>
                    <a:lnTo>
                      <a:pt x="62" y="637"/>
                    </a:lnTo>
                    <a:lnTo>
                      <a:pt x="54" y="640"/>
                    </a:lnTo>
                    <a:lnTo>
                      <a:pt x="45" y="641"/>
                    </a:lnTo>
                    <a:lnTo>
                      <a:pt x="36" y="642"/>
                    </a:lnTo>
                    <a:lnTo>
                      <a:pt x="32" y="643"/>
                    </a:lnTo>
                    <a:lnTo>
                      <a:pt x="28" y="643"/>
                    </a:lnTo>
                    <a:lnTo>
                      <a:pt x="24" y="643"/>
                    </a:lnTo>
                    <a:lnTo>
                      <a:pt x="20" y="643"/>
                    </a:lnTo>
                    <a:lnTo>
                      <a:pt x="16" y="642"/>
                    </a:lnTo>
                    <a:lnTo>
                      <a:pt x="13" y="641"/>
                    </a:lnTo>
                    <a:lnTo>
                      <a:pt x="9" y="641"/>
                    </a:lnTo>
                    <a:lnTo>
                      <a:pt x="5" y="640"/>
                    </a:lnTo>
                    <a:lnTo>
                      <a:pt x="3" y="636"/>
                    </a:lnTo>
                    <a:lnTo>
                      <a:pt x="3" y="633"/>
                    </a:lnTo>
                    <a:lnTo>
                      <a:pt x="2" y="632"/>
                    </a:lnTo>
                    <a:lnTo>
                      <a:pt x="1" y="629"/>
                    </a:lnTo>
                    <a:lnTo>
                      <a:pt x="1" y="628"/>
                    </a:lnTo>
                    <a:lnTo>
                      <a:pt x="0" y="625"/>
                    </a:lnTo>
                    <a:lnTo>
                      <a:pt x="3" y="622"/>
                    </a:lnTo>
                    <a:lnTo>
                      <a:pt x="5" y="618"/>
                    </a:lnTo>
                    <a:lnTo>
                      <a:pt x="7" y="615"/>
                    </a:lnTo>
                    <a:lnTo>
                      <a:pt x="10" y="611"/>
                    </a:lnTo>
                    <a:lnTo>
                      <a:pt x="15" y="610"/>
                    </a:lnTo>
                    <a:lnTo>
                      <a:pt x="21" y="608"/>
                    </a:lnTo>
                    <a:lnTo>
                      <a:pt x="27" y="606"/>
                    </a:lnTo>
                    <a:lnTo>
                      <a:pt x="32" y="603"/>
                    </a:lnTo>
                    <a:lnTo>
                      <a:pt x="37" y="600"/>
                    </a:lnTo>
                    <a:lnTo>
                      <a:pt x="42" y="597"/>
                    </a:lnTo>
                    <a:lnTo>
                      <a:pt x="47" y="595"/>
                    </a:lnTo>
                    <a:lnTo>
                      <a:pt x="51" y="592"/>
                    </a:lnTo>
                    <a:lnTo>
                      <a:pt x="53" y="591"/>
                    </a:lnTo>
                    <a:lnTo>
                      <a:pt x="55" y="590"/>
                    </a:lnTo>
                    <a:lnTo>
                      <a:pt x="57" y="589"/>
                    </a:lnTo>
                    <a:lnTo>
                      <a:pt x="59" y="589"/>
                    </a:lnTo>
                    <a:lnTo>
                      <a:pt x="62" y="589"/>
                    </a:lnTo>
                    <a:lnTo>
                      <a:pt x="64" y="589"/>
                    </a:lnTo>
                    <a:lnTo>
                      <a:pt x="67" y="588"/>
                    </a:lnTo>
                    <a:lnTo>
                      <a:pt x="68" y="588"/>
                    </a:lnTo>
                    <a:lnTo>
                      <a:pt x="73" y="584"/>
                    </a:lnTo>
                    <a:lnTo>
                      <a:pt x="78" y="579"/>
                    </a:lnTo>
                    <a:lnTo>
                      <a:pt x="83" y="575"/>
                    </a:lnTo>
                    <a:lnTo>
                      <a:pt x="87" y="572"/>
                    </a:lnTo>
                    <a:lnTo>
                      <a:pt x="93" y="568"/>
                    </a:lnTo>
                    <a:lnTo>
                      <a:pt x="99" y="566"/>
                    </a:lnTo>
                    <a:lnTo>
                      <a:pt x="105" y="564"/>
                    </a:lnTo>
                    <a:lnTo>
                      <a:pt x="111" y="561"/>
                    </a:lnTo>
                    <a:lnTo>
                      <a:pt x="117" y="560"/>
                    </a:lnTo>
                    <a:lnTo>
                      <a:pt x="123" y="557"/>
                    </a:lnTo>
                    <a:lnTo>
                      <a:pt x="129" y="555"/>
                    </a:lnTo>
                    <a:lnTo>
                      <a:pt x="135" y="552"/>
                    </a:lnTo>
                    <a:lnTo>
                      <a:pt x="136" y="550"/>
                    </a:lnTo>
                    <a:lnTo>
                      <a:pt x="138" y="548"/>
                    </a:lnTo>
                    <a:lnTo>
                      <a:pt x="139" y="547"/>
                    </a:lnTo>
                    <a:lnTo>
                      <a:pt x="141" y="545"/>
                    </a:lnTo>
                    <a:lnTo>
                      <a:pt x="143" y="541"/>
                    </a:lnTo>
                    <a:lnTo>
                      <a:pt x="147" y="539"/>
                    </a:lnTo>
                    <a:lnTo>
                      <a:pt x="151" y="536"/>
                    </a:lnTo>
                    <a:lnTo>
                      <a:pt x="156" y="534"/>
                    </a:lnTo>
                    <a:lnTo>
                      <a:pt x="163" y="532"/>
                    </a:lnTo>
                    <a:lnTo>
                      <a:pt x="170" y="529"/>
                    </a:lnTo>
                    <a:lnTo>
                      <a:pt x="176" y="526"/>
                    </a:lnTo>
                    <a:lnTo>
                      <a:pt x="183" y="524"/>
                    </a:lnTo>
                    <a:lnTo>
                      <a:pt x="185" y="523"/>
                    </a:lnTo>
                    <a:lnTo>
                      <a:pt x="187" y="521"/>
                    </a:lnTo>
                    <a:lnTo>
                      <a:pt x="189" y="520"/>
                    </a:lnTo>
                    <a:lnTo>
                      <a:pt x="191" y="518"/>
                    </a:lnTo>
                    <a:lnTo>
                      <a:pt x="191" y="516"/>
                    </a:lnTo>
                    <a:lnTo>
                      <a:pt x="191" y="514"/>
                    </a:lnTo>
                    <a:lnTo>
                      <a:pt x="191" y="512"/>
                    </a:lnTo>
                    <a:lnTo>
                      <a:pt x="191" y="509"/>
                    </a:lnTo>
                    <a:lnTo>
                      <a:pt x="192" y="507"/>
                    </a:lnTo>
                    <a:lnTo>
                      <a:pt x="192" y="504"/>
                    </a:lnTo>
                    <a:lnTo>
                      <a:pt x="192" y="502"/>
                    </a:lnTo>
                    <a:lnTo>
                      <a:pt x="193" y="500"/>
                    </a:lnTo>
                    <a:lnTo>
                      <a:pt x="194" y="498"/>
                    </a:lnTo>
                    <a:lnTo>
                      <a:pt x="195" y="496"/>
                    </a:lnTo>
                    <a:lnTo>
                      <a:pt x="196" y="496"/>
                    </a:lnTo>
                    <a:lnTo>
                      <a:pt x="197" y="494"/>
                    </a:lnTo>
                    <a:lnTo>
                      <a:pt x="199" y="492"/>
                    </a:lnTo>
                    <a:lnTo>
                      <a:pt x="203" y="490"/>
                    </a:lnTo>
                    <a:lnTo>
                      <a:pt x="206" y="488"/>
                    </a:lnTo>
                    <a:lnTo>
                      <a:pt x="208" y="487"/>
                    </a:lnTo>
                    <a:lnTo>
                      <a:pt x="211" y="484"/>
                    </a:lnTo>
                    <a:lnTo>
                      <a:pt x="213" y="483"/>
                    </a:lnTo>
                    <a:lnTo>
                      <a:pt x="218" y="476"/>
                    </a:lnTo>
                    <a:lnTo>
                      <a:pt x="222" y="469"/>
                    </a:lnTo>
                    <a:lnTo>
                      <a:pt x="226" y="464"/>
                    </a:lnTo>
                    <a:lnTo>
                      <a:pt x="231" y="457"/>
                    </a:lnTo>
                    <a:lnTo>
                      <a:pt x="234" y="454"/>
                    </a:lnTo>
                    <a:lnTo>
                      <a:pt x="236" y="452"/>
                    </a:lnTo>
                    <a:lnTo>
                      <a:pt x="239" y="449"/>
                    </a:lnTo>
                    <a:lnTo>
                      <a:pt x="243" y="447"/>
                    </a:lnTo>
                    <a:lnTo>
                      <a:pt x="249" y="442"/>
                    </a:lnTo>
                    <a:lnTo>
                      <a:pt x="255" y="437"/>
                    </a:lnTo>
                    <a:lnTo>
                      <a:pt x="262" y="432"/>
                    </a:lnTo>
                    <a:lnTo>
                      <a:pt x="267" y="426"/>
                    </a:lnTo>
                    <a:lnTo>
                      <a:pt x="270" y="424"/>
                    </a:lnTo>
                    <a:lnTo>
                      <a:pt x="272" y="420"/>
                    </a:lnTo>
                    <a:lnTo>
                      <a:pt x="275" y="417"/>
                    </a:lnTo>
                    <a:lnTo>
                      <a:pt x="276" y="413"/>
                    </a:lnTo>
                    <a:lnTo>
                      <a:pt x="276" y="408"/>
                    </a:lnTo>
                    <a:lnTo>
                      <a:pt x="276" y="404"/>
                    </a:lnTo>
                    <a:lnTo>
                      <a:pt x="272" y="403"/>
                    </a:lnTo>
                    <a:lnTo>
                      <a:pt x="267" y="402"/>
                    </a:lnTo>
                    <a:lnTo>
                      <a:pt x="263" y="402"/>
                    </a:lnTo>
                    <a:lnTo>
                      <a:pt x="256" y="402"/>
                    </a:lnTo>
                    <a:lnTo>
                      <a:pt x="256" y="402"/>
                    </a:lnTo>
                    <a:lnTo>
                      <a:pt x="255" y="402"/>
                    </a:lnTo>
                    <a:lnTo>
                      <a:pt x="253" y="405"/>
                    </a:lnTo>
                    <a:lnTo>
                      <a:pt x="250" y="408"/>
                    </a:lnTo>
                    <a:lnTo>
                      <a:pt x="247" y="411"/>
                    </a:lnTo>
                    <a:lnTo>
                      <a:pt x="244" y="413"/>
                    </a:lnTo>
                    <a:lnTo>
                      <a:pt x="241" y="413"/>
                    </a:lnTo>
                    <a:lnTo>
                      <a:pt x="238" y="413"/>
                    </a:lnTo>
                    <a:lnTo>
                      <a:pt x="235" y="413"/>
                    </a:lnTo>
                    <a:lnTo>
                      <a:pt x="231" y="413"/>
                    </a:lnTo>
                    <a:lnTo>
                      <a:pt x="225" y="416"/>
                    </a:lnTo>
                    <a:lnTo>
                      <a:pt x="218" y="420"/>
                    </a:lnTo>
                    <a:lnTo>
                      <a:pt x="211" y="424"/>
                    </a:lnTo>
                    <a:lnTo>
                      <a:pt x="205" y="428"/>
                    </a:lnTo>
                    <a:lnTo>
                      <a:pt x="203" y="428"/>
                    </a:lnTo>
                    <a:lnTo>
                      <a:pt x="200" y="428"/>
                    </a:lnTo>
                    <a:lnTo>
                      <a:pt x="198" y="429"/>
                    </a:lnTo>
                    <a:lnTo>
                      <a:pt x="196" y="429"/>
                    </a:lnTo>
                    <a:lnTo>
                      <a:pt x="194" y="429"/>
                    </a:lnTo>
                    <a:lnTo>
                      <a:pt x="192" y="430"/>
                    </a:lnTo>
                    <a:lnTo>
                      <a:pt x="190" y="430"/>
                    </a:lnTo>
                    <a:lnTo>
                      <a:pt x="188" y="432"/>
                    </a:lnTo>
                    <a:lnTo>
                      <a:pt x="186" y="434"/>
                    </a:lnTo>
                    <a:lnTo>
                      <a:pt x="183" y="437"/>
                    </a:lnTo>
                    <a:lnTo>
                      <a:pt x="181" y="440"/>
                    </a:lnTo>
                    <a:lnTo>
                      <a:pt x="179" y="443"/>
                    </a:lnTo>
                    <a:lnTo>
                      <a:pt x="176" y="445"/>
                    </a:lnTo>
                    <a:lnTo>
                      <a:pt x="174" y="448"/>
                    </a:lnTo>
                    <a:lnTo>
                      <a:pt x="171" y="451"/>
                    </a:lnTo>
                    <a:lnTo>
                      <a:pt x="167" y="452"/>
                    </a:lnTo>
                    <a:lnTo>
                      <a:pt x="163" y="452"/>
                    </a:lnTo>
                    <a:lnTo>
                      <a:pt x="157" y="452"/>
                    </a:lnTo>
                    <a:lnTo>
                      <a:pt x="151" y="452"/>
                    </a:lnTo>
                    <a:lnTo>
                      <a:pt x="147" y="452"/>
                    </a:lnTo>
                    <a:lnTo>
                      <a:pt x="142" y="454"/>
                    </a:lnTo>
                    <a:lnTo>
                      <a:pt x="136" y="456"/>
                    </a:lnTo>
                    <a:lnTo>
                      <a:pt x="133" y="456"/>
                    </a:lnTo>
                    <a:lnTo>
                      <a:pt x="131" y="456"/>
                    </a:lnTo>
                    <a:lnTo>
                      <a:pt x="127" y="456"/>
                    </a:lnTo>
                    <a:lnTo>
                      <a:pt x="125" y="456"/>
                    </a:lnTo>
                    <a:lnTo>
                      <a:pt x="122" y="456"/>
                    </a:lnTo>
                    <a:lnTo>
                      <a:pt x="120" y="456"/>
                    </a:lnTo>
                    <a:lnTo>
                      <a:pt x="118" y="455"/>
                    </a:lnTo>
                    <a:lnTo>
                      <a:pt x="115" y="453"/>
                    </a:lnTo>
                    <a:lnTo>
                      <a:pt x="114" y="452"/>
                    </a:lnTo>
                    <a:lnTo>
                      <a:pt x="113" y="449"/>
                    </a:lnTo>
                    <a:lnTo>
                      <a:pt x="112" y="447"/>
                    </a:lnTo>
                    <a:lnTo>
                      <a:pt x="111" y="443"/>
                    </a:lnTo>
                    <a:lnTo>
                      <a:pt x="122" y="439"/>
                    </a:lnTo>
                    <a:lnTo>
                      <a:pt x="132" y="435"/>
                    </a:lnTo>
                    <a:lnTo>
                      <a:pt x="142" y="430"/>
                    </a:lnTo>
                    <a:lnTo>
                      <a:pt x="151" y="425"/>
                    </a:lnTo>
                    <a:lnTo>
                      <a:pt x="161" y="420"/>
                    </a:lnTo>
                    <a:lnTo>
                      <a:pt x="171" y="415"/>
                    </a:lnTo>
                    <a:lnTo>
                      <a:pt x="179" y="409"/>
                    </a:lnTo>
                    <a:lnTo>
                      <a:pt x="188" y="404"/>
                    </a:lnTo>
                    <a:lnTo>
                      <a:pt x="191" y="403"/>
                    </a:lnTo>
                    <a:lnTo>
                      <a:pt x="192" y="402"/>
                    </a:lnTo>
                    <a:lnTo>
                      <a:pt x="195" y="402"/>
                    </a:lnTo>
                    <a:lnTo>
                      <a:pt x="198" y="401"/>
                    </a:lnTo>
                    <a:lnTo>
                      <a:pt x="200" y="401"/>
                    </a:lnTo>
                    <a:lnTo>
                      <a:pt x="202" y="400"/>
                    </a:lnTo>
                    <a:lnTo>
                      <a:pt x="204" y="400"/>
                    </a:lnTo>
                    <a:lnTo>
                      <a:pt x="207" y="399"/>
                    </a:lnTo>
                    <a:lnTo>
                      <a:pt x="213" y="395"/>
                    </a:lnTo>
                    <a:lnTo>
                      <a:pt x="219" y="389"/>
                    </a:lnTo>
                    <a:lnTo>
                      <a:pt x="222" y="387"/>
                    </a:lnTo>
                    <a:lnTo>
                      <a:pt x="226" y="384"/>
                    </a:lnTo>
                    <a:lnTo>
                      <a:pt x="229" y="383"/>
                    </a:lnTo>
                    <a:lnTo>
                      <a:pt x="232" y="380"/>
                    </a:lnTo>
                    <a:lnTo>
                      <a:pt x="235" y="380"/>
                    </a:lnTo>
                    <a:lnTo>
                      <a:pt x="239" y="380"/>
                    </a:lnTo>
                    <a:lnTo>
                      <a:pt x="241" y="379"/>
                    </a:lnTo>
                    <a:lnTo>
                      <a:pt x="244" y="378"/>
                    </a:lnTo>
                    <a:lnTo>
                      <a:pt x="250" y="376"/>
                    </a:lnTo>
                    <a:lnTo>
                      <a:pt x="255" y="372"/>
                    </a:lnTo>
                    <a:lnTo>
                      <a:pt x="259" y="368"/>
                    </a:lnTo>
                    <a:lnTo>
                      <a:pt x="265" y="364"/>
                    </a:lnTo>
                    <a:lnTo>
                      <a:pt x="267" y="364"/>
                    </a:lnTo>
                    <a:lnTo>
                      <a:pt x="268" y="363"/>
                    </a:lnTo>
                    <a:lnTo>
                      <a:pt x="271" y="363"/>
                    </a:lnTo>
                    <a:lnTo>
                      <a:pt x="273" y="363"/>
                    </a:lnTo>
                    <a:lnTo>
                      <a:pt x="276" y="362"/>
                    </a:lnTo>
                    <a:lnTo>
                      <a:pt x="277" y="361"/>
                    </a:lnTo>
                    <a:lnTo>
                      <a:pt x="280" y="361"/>
                    </a:lnTo>
                    <a:lnTo>
                      <a:pt x="280" y="360"/>
                    </a:lnTo>
                    <a:lnTo>
                      <a:pt x="283" y="357"/>
                    </a:lnTo>
                    <a:lnTo>
                      <a:pt x="284" y="353"/>
                    </a:lnTo>
                    <a:lnTo>
                      <a:pt x="285" y="349"/>
                    </a:lnTo>
                    <a:lnTo>
                      <a:pt x="287" y="344"/>
                    </a:lnTo>
                    <a:lnTo>
                      <a:pt x="288" y="336"/>
                    </a:lnTo>
                    <a:lnTo>
                      <a:pt x="290" y="328"/>
                    </a:lnTo>
                    <a:lnTo>
                      <a:pt x="290" y="327"/>
                    </a:lnTo>
                    <a:lnTo>
                      <a:pt x="290" y="325"/>
                    </a:lnTo>
                    <a:lnTo>
                      <a:pt x="292" y="324"/>
                    </a:lnTo>
                    <a:lnTo>
                      <a:pt x="292" y="323"/>
                    </a:lnTo>
                    <a:lnTo>
                      <a:pt x="293" y="321"/>
                    </a:lnTo>
                    <a:lnTo>
                      <a:pt x="294" y="320"/>
                    </a:lnTo>
                    <a:lnTo>
                      <a:pt x="295" y="317"/>
                    </a:lnTo>
                    <a:lnTo>
                      <a:pt x="296" y="313"/>
                    </a:lnTo>
                    <a:lnTo>
                      <a:pt x="297" y="310"/>
                    </a:lnTo>
                    <a:lnTo>
                      <a:pt x="298" y="308"/>
                    </a:lnTo>
                    <a:lnTo>
                      <a:pt x="300" y="303"/>
                    </a:lnTo>
                    <a:lnTo>
                      <a:pt x="302" y="301"/>
                    </a:lnTo>
                    <a:lnTo>
                      <a:pt x="305" y="298"/>
                    </a:lnTo>
                    <a:lnTo>
                      <a:pt x="308" y="295"/>
                    </a:lnTo>
                    <a:lnTo>
                      <a:pt x="312" y="292"/>
                    </a:lnTo>
                    <a:lnTo>
                      <a:pt x="316" y="290"/>
                    </a:lnTo>
                    <a:lnTo>
                      <a:pt x="317" y="287"/>
                    </a:lnTo>
                    <a:lnTo>
                      <a:pt x="318" y="286"/>
                    </a:lnTo>
                    <a:lnTo>
                      <a:pt x="319" y="283"/>
                    </a:lnTo>
                    <a:lnTo>
                      <a:pt x="320" y="282"/>
                    </a:lnTo>
                    <a:lnTo>
                      <a:pt x="321" y="278"/>
                    </a:lnTo>
                    <a:lnTo>
                      <a:pt x="323" y="274"/>
                    </a:lnTo>
                    <a:lnTo>
                      <a:pt x="324" y="272"/>
                    </a:lnTo>
                    <a:lnTo>
                      <a:pt x="325" y="271"/>
                    </a:lnTo>
                    <a:lnTo>
                      <a:pt x="326" y="271"/>
                    </a:lnTo>
                    <a:lnTo>
                      <a:pt x="328" y="270"/>
                    </a:lnTo>
                    <a:lnTo>
                      <a:pt x="330" y="268"/>
                    </a:lnTo>
                    <a:lnTo>
                      <a:pt x="332" y="267"/>
                    </a:lnTo>
                    <a:lnTo>
                      <a:pt x="333" y="265"/>
                    </a:lnTo>
                    <a:lnTo>
                      <a:pt x="335" y="263"/>
                    </a:lnTo>
                    <a:lnTo>
                      <a:pt x="336" y="262"/>
                    </a:lnTo>
                    <a:lnTo>
                      <a:pt x="336" y="259"/>
                    </a:lnTo>
                    <a:lnTo>
                      <a:pt x="336" y="257"/>
                    </a:lnTo>
                    <a:lnTo>
                      <a:pt x="337" y="255"/>
                    </a:lnTo>
                    <a:lnTo>
                      <a:pt x="338" y="253"/>
                    </a:lnTo>
                    <a:lnTo>
                      <a:pt x="339" y="251"/>
                    </a:lnTo>
                    <a:lnTo>
                      <a:pt x="344" y="244"/>
                    </a:lnTo>
                    <a:lnTo>
                      <a:pt x="348" y="239"/>
                    </a:lnTo>
                    <a:lnTo>
                      <a:pt x="353" y="231"/>
                    </a:lnTo>
                    <a:lnTo>
                      <a:pt x="358" y="225"/>
                    </a:lnTo>
                    <a:lnTo>
                      <a:pt x="360" y="222"/>
                    </a:lnTo>
                    <a:lnTo>
                      <a:pt x="363" y="218"/>
                    </a:lnTo>
                    <a:lnTo>
                      <a:pt x="365" y="215"/>
                    </a:lnTo>
                    <a:lnTo>
                      <a:pt x="367" y="211"/>
                    </a:lnTo>
                    <a:lnTo>
                      <a:pt x="368" y="206"/>
                    </a:lnTo>
                    <a:lnTo>
                      <a:pt x="368" y="202"/>
                    </a:lnTo>
                    <a:lnTo>
                      <a:pt x="369" y="198"/>
                    </a:lnTo>
                    <a:lnTo>
                      <a:pt x="369" y="192"/>
                    </a:lnTo>
                    <a:lnTo>
                      <a:pt x="368" y="191"/>
                    </a:lnTo>
                    <a:lnTo>
                      <a:pt x="366" y="189"/>
                    </a:lnTo>
                    <a:lnTo>
                      <a:pt x="362" y="189"/>
                    </a:lnTo>
                    <a:lnTo>
                      <a:pt x="358" y="188"/>
                    </a:lnTo>
                    <a:lnTo>
                      <a:pt x="354" y="189"/>
                    </a:lnTo>
                    <a:lnTo>
                      <a:pt x="352" y="189"/>
                    </a:lnTo>
                    <a:lnTo>
                      <a:pt x="348" y="190"/>
                    </a:lnTo>
                    <a:lnTo>
                      <a:pt x="345" y="191"/>
                    </a:lnTo>
                    <a:lnTo>
                      <a:pt x="342" y="191"/>
                    </a:lnTo>
                    <a:lnTo>
                      <a:pt x="340" y="193"/>
                    </a:lnTo>
                    <a:lnTo>
                      <a:pt x="334" y="195"/>
                    </a:lnTo>
                    <a:lnTo>
                      <a:pt x="328" y="198"/>
                    </a:lnTo>
                    <a:lnTo>
                      <a:pt x="324" y="199"/>
                    </a:lnTo>
                    <a:lnTo>
                      <a:pt x="321" y="199"/>
                    </a:lnTo>
                    <a:lnTo>
                      <a:pt x="317" y="200"/>
                    </a:lnTo>
                    <a:lnTo>
                      <a:pt x="313" y="200"/>
                    </a:lnTo>
                    <a:lnTo>
                      <a:pt x="312" y="202"/>
                    </a:lnTo>
                    <a:lnTo>
                      <a:pt x="312" y="203"/>
                    </a:lnTo>
                    <a:lnTo>
                      <a:pt x="311" y="204"/>
                    </a:lnTo>
                    <a:lnTo>
                      <a:pt x="309" y="206"/>
                    </a:lnTo>
                    <a:lnTo>
                      <a:pt x="307" y="207"/>
                    </a:lnTo>
                    <a:lnTo>
                      <a:pt x="304" y="210"/>
                    </a:lnTo>
                    <a:lnTo>
                      <a:pt x="301" y="211"/>
                    </a:lnTo>
                    <a:lnTo>
                      <a:pt x="299" y="213"/>
                    </a:lnTo>
                    <a:lnTo>
                      <a:pt x="298" y="215"/>
                    </a:lnTo>
                    <a:lnTo>
                      <a:pt x="297" y="215"/>
                    </a:lnTo>
                    <a:lnTo>
                      <a:pt x="296" y="216"/>
                    </a:lnTo>
                    <a:lnTo>
                      <a:pt x="296" y="218"/>
                    </a:lnTo>
                    <a:lnTo>
                      <a:pt x="296" y="219"/>
                    </a:lnTo>
                    <a:lnTo>
                      <a:pt x="296" y="222"/>
                    </a:lnTo>
                    <a:lnTo>
                      <a:pt x="296" y="224"/>
                    </a:lnTo>
                    <a:lnTo>
                      <a:pt x="298" y="226"/>
                    </a:lnTo>
                    <a:lnTo>
                      <a:pt x="301" y="230"/>
                    </a:lnTo>
                    <a:lnTo>
                      <a:pt x="305" y="234"/>
                    </a:lnTo>
                    <a:lnTo>
                      <a:pt x="308" y="236"/>
                    </a:lnTo>
                    <a:lnTo>
                      <a:pt x="309" y="238"/>
                    </a:lnTo>
                    <a:lnTo>
                      <a:pt x="312" y="240"/>
                    </a:lnTo>
                    <a:lnTo>
                      <a:pt x="312" y="243"/>
                    </a:lnTo>
                    <a:lnTo>
                      <a:pt x="313" y="245"/>
                    </a:lnTo>
                    <a:lnTo>
                      <a:pt x="314" y="247"/>
                    </a:lnTo>
                    <a:lnTo>
                      <a:pt x="314" y="250"/>
                    </a:lnTo>
                    <a:lnTo>
                      <a:pt x="313" y="253"/>
                    </a:lnTo>
                    <a:lnTo>
                      <a:pt x="312" y="256"/>
                    </a:lnTo>
                    <a:lnTo>
                      <a:pt x="309" y="259"/>
                    </a:lnTo>
                    <a:lnTo>
                      <a:pt x="307" y="262"/>
                    </a:lnTo>
                    <a:lnTo>
                      <a:pt x="304" y="265"/>
                    </a:lnTo>
                    <a:lnTo>
                      <a:pt x="303" y="268"/>
                    </a:lnTo>
                    <a:lnTo>
                      <a:pt x="301" y="275"/>
                    </a:lnTo>
                    <a:lnTo>
                      <a:pt x="300" y="281"/>
                    </a:lnTo>
                    <a:lnTo>
                      <a:pt x="297" y="286"/>
                    </a:lnTo>
                    <a:lnTo>
                      <a:pt x="296" y="287"/>
                    </a:lnTo>
                    <a:lnTo>
                      <a:pt x="295" y="289"/>
                    </a:lnTo>
                    <a:lnTo>
                      <a:pt x="293" y="291"/>
                    </a:lnTo>
                    <a:lnTo>
                      <a:pt x="292" y="292"/>
                    </a:lnTo>
                    <a:lnTo>
                      <a:pt x="288" y="295"/>
                    </a:lnTo>
                    <a:lnTo>
                      <a:pt x="286" y="298"/>
                    </a:lnTo>
                    <a:lnTo>
                      <a:pt x="285" y="299"/>
                    </a:lnTo>
                    <a:lnTo>
                      <a:pt x="284" y="301"/>
                    </a:lnTo>
                    <a:lnTo>
                      <a:pt x="284" y="303"/>
                    </a:lnTo>
                    <a:lnTo>
                      <a:pt x="284" y="305"/>
                    </a:lnTo>
                    <a:lnTo>
                      <a:pt x="284" y="307"/>
                    </a:lnTo>
                    <a:lnTo>
                      <a:pt x="283" y="308"/>
                    </a:lnTo>
                    <a:lnTo>
                      <a:pt x="282" y="310"/>
                    </a:lnTo>
                    <a:lnTo>
                      <a:pt x="282" y="312"/>
                    </a:lnTo>
                    <a:lnTo>
                      <a:pt x="277" y="315"/>
                    </a:lnTo>
                    <a:lnTo>
                      <a:pt x="273" y="319"/>
                    </a:lnTo>
                    <a:lnTo>
                      <a:pt x="268" y="322"/>
                    </a:lnTo>
                    <a:lnTo>
                      <a:pt x="265" y="325"/>
                    </a:lnTo>
                    <a:lnTo>
                      <a:pt x="264" y="328"/>
                    </a:lnTo>
                    <a:lnTo>
                      <a:pt x="263" y="332"/>
                    </a:lnTo>
                    <a:lnTo>
                      <a:pt x="263" y="336"/>
                    </a:lnTo>
                    <a:lnTo>
                      <a:pt x="263" y="339"/>
                    </a:lnTo>
                    <a:lnTo>
                      <a:pt x="259" y="344"/>
                    </a:lnTo>
                    <a:lnTo>
                      <a:pt x="254" y="348"/>
                    </a:lnTo>
                    <a:lnTo>
                      <a:pt x="248" y="353"/>
                    </a:lnTo>
                    <a:lnTo>
                      <a:pt x="244" y="357"/>
                    </a:lnTo>
                    <a:lnTo>
                      <a:pt x="243" y="356"/>
                    </a:lnTo>
                    <a:lnTo>
                      <a:pt x="241" y="356"/>
                    </a:lnTo>
                    <a:lnTo>
                      <a:pt x="239" y="355"/>
                    </a:lnTo>
                    <a:lnTo>
                      <a:pt x="239" y="353"/>
                    </a:lnTo>
                    <a:lnTo>
                      <a:pt x="238" y="352"/>
                    </a:lnTo>
                    <a:lnTo>
                      <a:pt x="238" y="348"/>
                    </a:lnTo>
                    <a:lnTo>
                      <a:pt x="240" y="343"/>
                    </a:lnTo>
                    <a:lnTo>
                      <a:pt x="243" y="337"/>
                    </a:lnTo>
                    <a:lnTo>
                      <a:pt x="243" y="335"/>
                    </a:lnTo>
                    <a:lnTo>
                      <a:pt x="243" y="332"/>
                    </a:lnTo>
                    <a:lnTo>
                      <a:pt x="244" y="329"/>
                    </a:lnTo>
                    <a:lnTo>
                      <a:pt x="244" y="325"/>
                    </a:lnTo>
                    <a:lnTo>
                      <a:pt x="244" y="325"/>
                    </a:lnTo>
                    <a:close/>
                    <a:moveTo>
                      <a:pt x="147" y="217"/>
                    </a:moveTo>
                    <a:lnTo>
                      <a:pt x="146" y="218"/>
                    </a:lnTo>
                    <a:lnTo>
                      <a:pt x="144" y="219"/>
                    </a:lnTo>
                    <a:lnTo>
                      <a:pt x="143" y="219"/>
                    </a:lnTo>
                    <a:lnTo>
                      <a:pt x="141" y="219"/>
                    </a:lnTo>
                    <a:lnTo>
                      <a:pt x="137" y="220"/>
                    </a:lnTo>
                    <a:lnTo>
                      <a:pt x="134" y="220"/>
                    </a:lnTo>
                    <a:lnTo>
                      <a:pt x="132" y="220"/>
                    </a:lnTo>
                    <a:lnTo>
                      <a:pt x="130" y="221"/>
                    </a:lnTo>
                    <a:lnTo>
                      <a:pt x="128" y="222"/>
                    </a:lnTo>
                    <a:lnTo>
                      <a:pt x="127" y="223"/>
                    </a:lnTo>
                    <a:lnTo>
                      <a:pt x="125" y="224"/>
                    </a:lnTo>
                    <a:lnTo>
                      <a:pt x="124" y="226"/>
                    </a:lnTo>
                    <a:lnTo>
                      <a:pt x="123" y="227"/>
                    </a:lnTo>
                    <a:lnTo>
                      <a:pt x="121" y="230"/>
                    </a:lnTo>
                    <a:lnTo>
                      <a:pt x="121" y="231"/>
                    </a:lnTo>
                    <a:lnTo>
                      <a:pt x="120" y="233"/>
                    </a:lnTo>
                    <a:lnTo>
                      <a:pt x="120" y="235"/>
                    </a:lnTo>
                    <a:lnTo>
                      <a:pt x="120" y="236"/>
                    </a:lnTo>
                    <a:lnTo>
                      <a:pt x="120" y="241"/>
                    </a:lnTo>
                    <a:lnTo>
                      <a:pt x="122" y="246"/>
                    </a:lnTo>
                    <a:lnTo>
                      <a:pt x="123" y="251"/>
                    </a:lnTo>
                    <a:lnTo>
                      <a:pt x="124" y="256"/>
                    </a:lnTo>
                    <a:lnTo>
                      <a:pt x="126" y="263"/>
                    </a:lnTo>
                    <a:lnTo>
                      <a:pt x="127" y="268"/>
                    </a:lnTo>
                    <a:lnTo>
                      <a:pt x="131" y="279"/>
                    </a:lnTo>
                    <a:lnTo>
                      <a:pt x="135" y="288"/>
                    </a:lnTo>
                    <a:lnTo>
                      <a:pt x="137" y="292"/>
                    </a:lnTo>
                    <a:lnTo>
                      <a:pt x="139" y="295"/>
                    </a:lnTo>
                    <a:lnTo>
                      <a:pt x="139" y="297"/>
                    </a:lnTo>
                    <a:lnTo>
                      <a:pt x="140" y="298"/>
                    </a:lnTo>
                    <a:lnTo>
                      <a:pt x="142" y="299"/>
                    </a:lnTo>
                    <a:lnTo>
                      <a:pt x="143" y="299"/>
                    </a:lnTo>
                    <a:lnTo>
                      <a:pt x="145" y="299"/>
                    </a:lnTo>
                    <a:lnTo>
                      <a:pt x="147" y="298"/>
                    </a:lnTo>
                    <a:lnTo>
                      <a:pt x="148" y="297"/>
                    </a:lnTo>
                    <a:lnTo>
                      <a:pt x="150" y="296"/>
                    </a:lnTo>
                    <a:lnTo>
                      <a:pt x="151" y="295"/>
                    </a:lnTo>
                    <a:lnTo>
                      <a:pt x="152" y="294"/>
                    </a:lnTo>
                    <a:lnTo>
                      <a:pt x="155" y="291"/>
                    </a:lnTo>
                    <a:lnTo>
                      <a:pt x="157" y="287"/>
                    </a:lnTo>
                    <a:lnTo>
                      <a:pt x="156" y="284"/>
                    </a:lnTo>
                    <a:lnTo>
                      <a:pt x="155" y="282"/>
                    </a:lnTo>
                    <a:lnTo>
                      <a:pt x="154" y="280"/>
                    </a:lnTo>
                    <a:lnTo>
                      <a:pt x="153" y="279"/>
                    </a:lnTo>
                    <a:lnTo>
                      <a:pt x="151" y="277"/>
                    </a:lnTo>
                    <a:lnTo>
                      <a:pt x="150" y="276"/>
                    </a:lnTo>
                    <a:lnTo>
                      <a:pt x="147" y="275"/>
                    </a:lnTo>
                    <a:lnTo>
                      <a:pt x="144" y="274"/>
                    </a:lnTo>
                    <a:lnTo>
                      <a:pt x="144" y="271"/>
                    </a:lnTo>
                    <a:lnTo>
                      <a:pt x="144" y="267"/>
                    </a:lnTo>
                    <a:lnTo>
                      <a:pt x="145" y="263"/>
                    </a:lnTo>
                    <a:lnTo>
                      <a:pt x="146" y="260"/>
                    </a:lnTo>
                    <a:lnTo>
                      <a:pt x="147" y="256"/>
                    </a:lnTo>
                    <a:lnTo>
                      <a:pt x="148" y="253"/>
                    </a:lnTo>
                    <a:lnTo>
                      <a:pt x="150" y="250"/>
                    </a:lnTo>
                    <a:lnTo>
                      <a:pt x="151" y="247"/>
                    </a:lnTo>
                    <a:lnTo>
                      <a:pt x="153" y="243"/>
                    </a:lnTo>
                    <a:lnTo>
                      <a:pt x="155" y="241"/>
                    </a:lnTo>
                    <a:lnTo>
                      <a:pt x="157" y="238"/>
                    </a:lnTo>
                    <a:lnTo>
                      <a:pt x="159" y="235"/>
                    </a:lnTo>
                    <a:lnTo>
                      <a:pt x="163" y="231"/>
                    </a:lnTo>
                    <a:lnTo>
                      <a:pt x="167" y="227"/>
                    </a:lnTo>
                    <a:lnTo>
                      <a:pt x="167" y="224"/>
                    </a:lnTo>
                    <a:lnTo>
                      <a:pt x="167" y="221"/>
                    </a:lnTo>
                    <a:lnTo>
                      <a:pt x="163" y="219"/>
                    </a:lnTo>
                    <a:lnTo>
                      <a:pt x="159" y="219"/>
                    </a:lnTo>
                    <a:lnTo>
                      <a:pt x="155" y="218"/>
                    </a:lnTo>
                    <a:lnTo>
                      <a:pt x="154" y="217"/>
                    </a:lnTo>
                    <a:lnTo>
                      <a:pt x="151" y="217"/>
                    </a:lnTo>
                    <a:lnTo>
                      <a:pt x="147" y="217"/>
                    </a:lnTo>
                    <a:lnTo>
                      <a:pt x="147" y="217"/>
                    </a:lnTo>
                    <a:close/>
                    <a:moveTo>
                      <a:pt x="195" y="216"/>
                    </a:moveTo>
                    <a:lnTo>
                      <a:pt x="193" y="220"/>
                    </a:lnTo>
                    <a:lnTo>
                      <a:pt x="191" y="224"/>
                    </a:lnTo>
                    <a:lnTo>
                      <a:pt x="188" y="227"/>
                    </a:lnTo>
                    <a:lnTo>
                      <a:pt x="185" y="231"/>
                    </a:lnTo>
                    <a:lnTo>
                      <a:pt x="183" y="235"/>
                    </a:lnTo>
                    <a:lnTo>
                      <a:pt x="181" y="240"/>
                    </a:lnTo>
                    <a:lnTo>
                      <a:pt x="180" y="243"/>
                    </a:lnTo>
                    <a:lnTo>
                      <a:pt x="179" y="245"/>
                    </a:lnTo>
                    <a:lnTo>
                      <a:pt x="179" y="247"/>
                    </a:lnTo>
                    <a:lnTo>
                      <a:pt x="179" y="250"/>
                    </a:lnTo>
                    <a:lnTo>
                      <a:pt x="180" y="252"/>
                    </a:lnTo>
                    <a:lnTo>
                      <a:pt x="182" y="253"/>
                    </a:lnTo>
                    <a:lnTo>
                      <a:pt x="185" y="254"/>
                    </a:lnTo>
                    <a:lnTo>
                      <a:pt x="188" y="254"/>
                    </a:lnTo>
                    <a:lnTo>
                      <a:pt x="192" y="254"/>
                    </a:lnTo>
                    <a:lnTo>
                      <a:pt x="195" y="253"/>
                    </a:lnTo>
                    <a:lnTo>
                      <a:pt x="199" y="252"/>
                    </a:lnTo>
                    <a:lnTo>
                      <a:pt x="202" y="251"/>
                    </a:lnTo>
                    <a:lnTo>
                      <a:pt x="205" y="250"/>
                    </a:lnTo>
                    <a:lnTo>
                      <a:pt x="208" y="248"/>
                    </a:lnTo>
                    <a:lnTo>
                      <a:pt x="211" y="247"/>
                    </a:lnTo>
                    <a:lnTo>
                      <a:pt x="214" y="244"/>
                    </a:lnTo>
                    <a:lnTo>
                      <a:pt x="217" y="242"/>
                    </a:lnTo>
                    <a:lnTo>
                      <a:pt x="219" y="240"/>
                    </a:lnTo>
                    <a:lnTo>
                      <a:pt x="221" y="238"/>
                    </a:lnTo>
                    <a:lnTo>
                      <a:pt x="223" y="235"/>
                    </a:lnTo>
                    <a:lnTo>
                      <a:pt x="224" y="233"/>
                    </a:lnTo>
                    <a:lnTo>
                      <a:pt x="226" y="231"/>
                    </a:lnTo>
                    <a:lnTo>
                      <a:pt x="226" y="228"/>
                    </a:lnTo>
                    <a:lnTo>
                      <a:pt x="225" y="226"/>
                    </a:lnTo>
                    <a:lnTo>
                      <a:pt x="219" y="222"/>
                    </a:lnTo>
                    <a:lnTo>
                      <a:pt x="213" y="219"/>
                    </a:lnTo>
                    <a:lnTo>
                      <a:pt x="209" y="218"/>
                    </a:lnTo>
                    <a:lnTo>
                      <a:pt x="205" y="217"/>
                    </a:lnTo>
                    <a:lnTo>
                      <a:pt x="201" y="216"/>
                    </a:lnTo>
                    <a:lnTo>
                      <a:pt x="195" y="216"/>
                    </a:lnTo>
                    <a:lnTo>
                      <a:pt x="195" y="216"/>
                    </a:lnTo>
                    <a:close/>
                    <a:moveTo>
                      <a:pt x="256" y="238"/>
                    </a:moveTo>
                    <a:lnTo>
                      <a:pt x="253" y="241"/>
                    </a:lnTo>
                    <a:lnTo>
                      <a:pt x="249" y="244"/>
                    </a:lnTo>
                    <a:lnTo>
                      <a:pt x="248" y="246"/>
                    </a:lnTo>
                    <a:lnTo>
                      <a:pt x="248" y="248"/>
                    </a:lnTo>
                    <a:lnTo>
                      <a:pt x="247" y="250"/>
                    </a:lnTo>
                    <a:lnTo>
                      <a:pt x="247" y="253"/>
                    </a:lnTo>
                    <a:lnTo>
                      <a:pt x="247" y="259"/>
                    </a:lnTo>
                    <a:lnTo>
                      <a:pt x="247" y="267"/>
                    </a:lnTo>
                    <a:lnTo>
                      <a:pt x="247" y="273"/>
                    </a:lnTo>
                    <a:lnTo>
                      <a:pt x="248" y="279"/>
                    </a:lnTo>
                    <a:lnTo>
                      <a:pt x="249" y="282"/>
                    </a:lnTo>
                    <a:lnTo>
                      <a:pt x="250" y="283"/>
                    </a:lnTo>
                    <a:lnTo>
                      <a:pt x="250" y="285"/>
                    </a:lnTo>
                    <a:lnTo>
                      <a:pt x="251" y="286"/>
                    </a:lnTo>
                    <a:lnTo>
                      <a:pt x="251" y="287"/>
                    </a:lnTo>
                    <a:lnTo>
                      <a:pt x="252" y="288"/>
                    </a:lnTo>
                    <a:lnTo>
                      <a:pt x="253" y="288"/>
                    </a:lnTo>
                    <a:lnTo>
                      <a:pt x="255" y="288"/>
                    </a:lnTo>
                    <a:lnTo>
                      <a:pt x="257" y="288"/>
                    </a:lnTo>
                    <a:lnTo>
                      <a:pt x="260" y="288"/>
                    </a:lnTo>
                    <a:lnTo>
                      <a:pt x="263" y="288"/>
                    </a:lnTo>
                    <a:lnTo>
                      <a:pt x="267" y="288"/>
                    </a:lnTo>
                    <a:lnTo>
                      <a:pt x="269" y="283"/>
                    </a:lnTo>
                    <a:lnTo>
                      <a:pt x="272" y="278"/>
                    </a:lnTo>
                    <a:lnTo>
                      <a:pt x="273" y="271"/>
                    </a:lnTo>
                    <a:lnTo>
                      <a:pt x="274" y="264"/>
                    </a:lnTo>
                    <a:lnTo>
                      <a:pt x="274" y="260"/>
                    </a:lnTo>
                    <a:lnTo>
                      <a:pt x="274" y="257"/>
                    </a:lnTo>
                    <a:lnTo>
                      <a:pt x="274" y="254"/>
                    </a:lnTo>
                    <a:lnTo>
                      <a:pt x="273" y="251"/>
                    </a:lnTo>
                    <a:lnTo>
                      <a:pt x="272" y="248"/>
                    </a:lnTo>
                    <a:lnTo>
                      <a:pt x="271" y="246"/>
                    </a:lnTo>
                    <a:lnTo>
                      <a:pt x="269" y="243"/>
                    </a:lnTo>
                    <a:lnTo>
                      <a:pt x="267" y="242"/>
                    </a:lnTo>
                    <a:lnTo>
                      <a:pt x="266" y="241"/>
                    </a:lnTo>
                    <a:lnTo>
                      <a:pt x="265" y="240"/>
                    </a:lnTo>
                    <a:lnTo>
                      <a:pt x="263" y="239"/>
                    </a:lnTo>
                    <a:lnTo>
                      <a:pt x="263" y="239"/>
                    </a:lnTo>
                    <a:lnTo>
                      <a:pt x="259" y="238"/>
                    </a:lnTo>
                    <a:lnTo>
                      <a:pt x="256" y="2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šlïḑé">
                <a:extLst>
                  <a:ext uri="{FF2B5EF4-FFF2-40B4-BE49-F238E27FC236}">
                    <a16:creationId xmlns:a16="http://schemas.microsoft.com/office/drawing/2014/main" id="{2A0C81B5-A2A7-0542-AF0E-19C79709B16D}"/>
                  </a:ext>
                </a:extLst>
              </p:cNvPr>
              <p:cNvSpPr/>
              <p:nvPr/>
            </p:nvSpPr>
            <p:spPr bwMode="auto">
              <a:xfrm>
                <a:off x="4119563" y="2551113"/>
                <a:ext cx="879475" cy="1211263"/>
              </a:xfrm>
              <a:custGeom>
                <a:avLst/>
                <a:gdLst>
                  <a:gd name="T0" fmla="*/ 343 w 554"/>
                  <a:gd name="T1" fmla="*/ 23 h 763"/>
                  <a:gd name="T2" fmla="*/ 345 w 554"/>
                  <a:gd name="T3" fmla="*/ 54 h 763"/>
                  <a:gd name="T4" fmla="*/ 339 w 554"/>
                  <a:gd name="T5" fmla="*/ 90 h 763"/>
                  <a:gd name="T6" fmla="*/ 392 w 554"/>
                  <a:gd name="T7" fmla="*/ 84 h 763"/>
                  <a:gd name="T8" fmla="*/ 424 w 554"/>
                  <a:gd name="T9" fmla="*/ 58 h 763"/>
                  <a:gd name="T10" fmla="*/ 480 w 554"/>
                  <a:gd name="T11" fmla="*/ 3 h 763"/>
                  <a:gd name="T12" fmla="*/ 527 w 554"/>
                  <a:gd name="T13" fmla="*/ 16 h 763"/>
                  <a:gd name="T14" fmla="*/ 493 w 554"/>
                  <a:gd name="T15" fmla="*/ 52 h 763"/>
                  <a:gd name="T16" fmla="*/ 417 w 554"/>
                  <a:gd name="T17" fmla="*/ 94 h 763"/>
                  <a:gd name="T18" fmla="*/ 333 w 554"/>
                  <a:gd name="T19" fmla="*/ 134 h 763"/>
                  <a:gd name="T20" fmla="*/ 307 w 554"/>
                  <a:gd name="T21" fmla="*/ 200 h 763"/>
                  <a:gd name="T22" fmla="*/ 328 w 554"/>
                  <a:gd name="T23" fmla="*/ 242 h 763"/>
                  <a:gd name="T24" fmla="*/ 372 w 554"/>
                  <a:gd name="T25" fmla="*/ 207 h 763"/>
                  <a:gd name="T26" fmla="*/ 435 w 554"/>
                  <a:gd name="T27" fmla="*/ 164 h 763"/>
                  <a:gd name="T28" fmla="*/ 475 w 554"/>
                  <a:gd name="T29" fmla="*/ 138 h 763"/>
                  <a:gd name="T30" fmla="*/ 519 w 554"/>
                  <a:gd name="T31" fmla="*/ 155 h 763"/>
                  <a:gd name="T32" fmla="*/ 526 w 554"/>
                  <a:gd name="T33" fmla="*/ 186 h 763"/>
                  <a:gd name="T34" fmla="*/ 460 w 554"/>
                  <a:gd name="T35" fmla="*/ 211 h 763"/>
                  <a:gd name="T36" fmla="*/ 383 w 554"/>
                  <a:gd name="T37" fmla="*/ 273 h 763"/>
                  <a:gd name="T38" fmla="*/ 363 w 554"/>
                  <a:gd name="T39" fmla="*/ 342 h 763"/>
                  <a:gd name="T40" fmla="*/ 435 w 554"/>
                  <a:gd name="T41" fmla="*/ 318 h 763"/>
                  <a:gd name="T42" fmla="*/ 511 w 554"/>
                  <a:gd name="T43" fmla="*/ 278 h 763"/>
                  <a:gd name="T44" fmla="*/ 542 w 554"/>
                  <a:gd name="T45" fmla="*/ 305 h 763"/>
                  <a:gd name="T46" fmla="*/ 472 w 554"/>
                  <a:gd name="T47" fmla="*/ 329 h 763"/>
                  <a:gd name="T48" fmla="*/ 362 w 554"/>
                  <a:gd name="T49" fmla="*/ 371 h 763"/>
                  <a:gd name="T50" fmla="*/ 337 w 554"/>
                  <a:gd name="T51" fmla="*/ 461 h 763"/>
                  <a:gd name="T52" fmla="*/ 401 w 554"/>
                  <a:gd name="T53" fmla="*/ 480 h 763"/>
                  <a:gd name="T54" fmla="*/ 381 w 554"/>
                  <a:gd name="T55" fmla="*/ 527 h 763"/>
                  <a:gd name="T56" fmla="*/ 337 w 554"/>
                  <a:gd name="T57" fmla="*/ 571 h 763"/>
                  <a:gd name="T58" fmla="*/ 343 w 554"/>
                  <a:gd name="T59" fmla="*/ 648 h 763"/>
                  <a:gd name="T60" fmla="*/ 342 w 554"/>
                  <a:gd name="T61" fmla="*/ 730 h 763"/>
                  <a:gd name="T62" fmla="*/ 315 w 554"/>
                  <a:gd name="T63" fmla="*/ 757 h 763"/>
                  <a:gd name="T64" fmla="*/ 274 w 554"/>
                  <a:gd name="T65" fmla="*/ 705 h 763"/>
                  <a:gd name="T66" fmla="*/ 296 w 554"/>
                  <a:gd name="T67" fmla="*/ 659 h 763"/>
                  <a:gd name="T68" fmla="*/ 287 w 554"/>
                  <a:gd name="T69" fmla="*/ 569 h 763"/>
                  <a:gd name="T70" fmla="*/ 244 w 554"/>
                  <a:gd name="T71" fmla="*/ 604 h 763"/>
                  <a:gd name="T72" fmla="*/ 194 w 554"/>
                  <a:gd name="T73" fmla="*/ 575 h 763"/>
                  <a:gd name="T74" fmla="*/ 264 w 554"/>
                  <a:gd name="T75" fmla="*/ 522 h 763"/>
                  <a:gd name="T76" fmla="*/ 307 w 554"/>
                  <a:gd name="T77" fmla="*/ 479 h 763"/>
                  <a:gd name="T78" fmla="*/ 307 w 554"/>
                  <a:gd name="T79" fmla="*/ 394 h 763"/>
                  <a:gd name="T80" fmla="*/ 262 w 554"/>
                  <a:gd name="T81" fmla="*/ 410 h 763"/>
                  <a:gd name="T82" fmla="*/ 227 w 554"/>
                  <a:gd name="T83" fmla="*/ 430 h 763"/>
                  <a:gd name="T84" fmla="*/ 146 w 554"/>
                  <a:gd name="T85" fmla="*/ 486 h 763"/>
                  <a:gd name="T86" fmla="*/ 106 w 554"/>
                  <a:gd name="T87" fmla="*/ 535 h 763"/>
                  <a:gd name="T88" fmla="*/ 44 w 554"/>
                  <a:gd name="T89" fmla="*/ 559 h 763"/>
                  <a:gd name="T90" fmla="*/ 1 w 554"/>
                  <a:gd name="T91" fmla="*/ 526 h 763"/>
                  <a:gd name="T92" fmla="*/ 34 w 554"/>
                  <a:gd name="T93" fmla="*/ 505 h 763"/>
                  <a:gd name="T94" fmla="*/ 62 w 554"/>
                  <a:gd name="T95" fmla="*/ 488 h 763"/>
                  <a:gd name="T96" fmla="*/ 108 w 554"/>
                  <a:gd name="T97" fmla="*/ 471 h 763"/>
                  <a:gd name="T98" fmla="*/ 160 w 554"/>
                  <a:gd name="T99" fmla="*/ 442 h 763"/>
                  <a:gd name="T100" fmla="*/ 196 w 554"/>
                  <a:gd name="T101" fmla="*/ 423 h 763"/>
                  <a:gd name="T102" fmla="*/ 294 w 554"/>
                  <a:gd name="T103" fmla="*/ 376 h 763"/>
                  <a:gd name="T104" fmla="*/ 316 w 554"/>
                  <a:gd name="T105" fmla="*/ 352 h 763"/>
                  <a:gd name="T106" fmla="*/ 309 w 554"/>
                  <a:gd name="T107" fmla="*/ 274 h 763"/>
                  <a:gd name="T108" fmla="*/ 262 w 554"/>
                  <a:gd name="T109" fmla="*/ 313 h 763"/>
                  <a:gd name="T110" fmla="*/ 206 w 554"/>
                  <a:gd name="T111" fmla="*/ 336 h 763"/>
                  <a:gd name="T112" fmla="*/ 198 w 554"/>
                  <a:gd name="T113" fmla="*/ 303 h 763"/>
                  <a:gd name="T114" fmla="*/ 263 w 554"/>
                  <a:gd name="T115" fmla="*/ 250 h 763"/>
                  <a:gd name="T116" fmla="*/ 290 w 554"/>
                  <a:gd name="T117" fmla="*/ 153 h 763"/>
                  <a:gd name="T118" fmla="*/ 268 w 554"/>
                  <a:gd name="T119" fmla="*/ 129 h 763"/>
                  <a:gd name="T120" fmla="*/ 291 w 554"/>
                  <a:gd name="T121" fmla="*/ 90 h 763"/>
                  <a:gd name="T122" fmla="*/ 288 w 554"/>
                  <a:gd name="T123" fmla="*/ 40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4" h="763">
                    <a:moveTo>
                      <a:pt x="303" y="20"/>
                    </a:moveTo>
                    <a:lnTo>
                      <a:pt x="306" y="20"/>
                    </a:lnTo>
                    <a:lnTo>
                      <a:pt x="308" y="20"/>
                    </a:lnTo>
                    <a:lnTo>
                      <a:pt x="308" y="18"/>
                    </a:lnTo>
                    <a:lnTo>
                      <a:pt x="309" y="17"/>
                    </a:lnTo>
                    <a:lnTo>
                      <a:pt x="310" y="14"/>
                    </a:lnTo>
                    <a:lnTo>
                      <a:pt x="312" y="13"/>
                    </a:lnTo>
                    <a:lnTo>
                      <a:pt x="314" y="12"/>
                    </a:lnTo>
                    <a:lnTo>
                      <a:pt x="316" y="11"/>
                    </a:lnTo>
                    <a:lnTo>
                      <a:pt x="319" y="10"/>
                    </a:lnTo>
                    <a:lnTo>
                      <a:pt x="322" y="10"/>
                    </a:lnTo>
                    <a:lnTo>
                      <a:pt x="326" y="10"/>
                    </a:lnTo>
                    <a:lnTo>
                      <a:pt x="329" y="10"/>
                    </a:lnTo>
                    <a:lnTo>
                      <a:pt x="335" y="15"/>
                    </a:lnTo>
                    <a:lnTo>
                      <a:pt x="342" y="22"/>
                    </a:lnTo>
                    <a:lnTo>
                      <a:pt x="343" y="23"/>
                    </a:lnTo>
                    <a:lnTo>
                      <a:pt x="345" y="25"/>
                    </a:lnTo>
                    <a:lnTo>
                      <a:pt x="346" y="26"/>
                    </a:lnTo>
                    <a:lnTo>
                      <a:pt x="347" y="28"/>
                    </a:lnTo>
                    <a:lnTo>
                      <a:pt x="347" y="30"/>
                    </a:lnTo>
                    <a:lnTo>
                      <a:pt x="348" y="33"/>
                    </a:lnTo>
                    <a:lnTo>
                      <a:pt x="347" y="34"/>
                    </a:lnTo>
                    <a:lnTo>
                      <a:pt x="347" y="37"/>
                    </a:lnTo>
                    <a:lnTo>
                      <a:pt x="347" y="39"/>
                    </a:lnTo>
                    <a:lnTo>
                      <a:pt x="348" y="42"/>
                    </a:lnTo>
                    <a:lnTo>
                      <a:pt x="348" y="44"/>
                    </a:lnTo>
                    <a:lnTo>
                      <a:pt x="347" y="46"/>
                    </a:lnTo>
                    <a:lnTo>
                      <a:pt x="347" y="48"/>
                    </a:lnTo>
                    <a:lnTo>
                      <a:pt x="347" y="50"/>
                    </a:lnTo>
                    <a:lnTo>
                      <a:pt x="346" y="51"/>
                    </a:lnTo>
                    <a:lnTo>
                      <a:pt x="345" y="52"/>
                    </a:lnTo>
                    <a:lnTo>
                      <a:pt x="345" y="54"/>
                    </a:lnTo>
                    <a:lnTo>
                      <a:pt x="345" y="54"/>
                    </a:lnTo>
                    <a:lnTo>
                      <a:pt x="345" y="55"/>
                    </a:lnTo>
                    <a:lnTo>
                      <a:pt x="345" y="57"/>
                    </a:lnTo>
                    <a:lnTo>
                      <a:pt x="345" y="58"/>
                    </a:lnTo>
                    <a:lnTo>
                      <a:pt x="346" y="61"/>
                    </a:lnTo>
                    <a:lnTo>
                      <a:pt x="346" y="63"/>
                    </a:lnTo>
                    <a:lnTo>
                      <a:pt x="347" y="66"/>
                    </a:lnTo>
                    <a:lnTo>
                      <a:pt x="346" y="67"/>
                    </a:lnTo>
                    <a:lnTo>
                      <a:pt x="346" y="70"/>
                    </a:lnTo>
                    <a:lnTo>
                      <a:pt x="345" y="71"/>
                    </a:lnTo>
                    <a:lnTo>
                      <a:pt x="344" y="74"/>
                    </a:lnTo>
                    <a:lnTo>
                      <a:pt x="343" y="77"/>
                    </a:lnTo>
                    <a:lnTo>
                      <a:pt x="340" y="80"/>
                    </a:lnTo>
                    <a:lnTo>
                      <a:pt x="340" y="83"/>
                    </a:lnTo>
                    <a:lnTo>
                      <a:pt x="339" y="86"/>
                    </a:lnTo>
                    <a:lnTo>
                      <a:pt x="339" y="90"/>
                    </a:lnTo>
                    <a:lnTo>
                      <a:pt x="339" y="94"/>
                    </a:lnTo>
                    <a:lnTo>
                      <a:pt x="340" y="101"/>
                    </a:lnTo>
                    <a:lnTo>
                      <a:pt x="340" y="106"/>
                    </a:lnTo>
                    <a:lnTo>
                      <a:pt x="343" y="106"/>
                    </a:lnTo>
                    <a:lnTo>
                      <a:pt x="347" y="106"/>
                    </a:lnTo>
                    <a:lnTo>
                      <a:pt x="350" y="106"/>
                    </a:lnTo>
                    <a:lnTo>
                      <a:pt x="352" y="106"/>
                    </a:lnTo>
                    <a:lnTo>
                      <a:pt x="357" y="102"/>
                    </a:lnTo>
                    <a:lnTo>
                      <a:pt x="366" y="96"/>
                    </a:lnTo>
                    <a:lnTo>
                      <a:pt x="375" y="90"/>
                    </a:lnTo>
                    <a:lnTo>
                      <a:pt x="380" y="87"/>
                    </a:lnTo>
                    <a:lnTo>
                      <a:pt x="383" y="86"/>
                    </a:lnTo>
                    <a:lnTo>
                      <a:pt x="387" y="86"/>
                    </a:lnTo>
                    <a:lnTo>
                      <a:pt x="389" y="85"/>
                    </a:lnTo>
                    <a:lnTo>
                      <a:pt x="391" y="85"/>
                    </a:lnTo>
                    <a:lnTo>
                      <a:pt x="392" y="84"/>
                    </a:lnTo>
                    <a:lnTo>
                      <a:pt x="394" y="83"/>
                    </a:lnTo>
                    <a:lnTo>
                      <a:pt x="396" y="81"/>
                    </a:lnTo>
                    <a:lnTo>
                      <a:pt x="398" y="79"/>
                    </a:lnTo>
                    <a:lnTo>
                      <a:pt x="399" y="77"/>
                    </a:lnTo>
                    <a:lnTo>
                      <a:pt x="401" y="74"/>
                    </a:lnTo>
                    <a:lnTo>
                      <a:pt x="403" y="72"/>
                    </a:lnTo>
                    <a:lnTo>
                      <a:pt x="404" y="70"/>
                    </a:lnTo>
                    <a:lnTo>
                      <a:pt x="407" y="68"/>
                    </a:lnTo>
                    <a:lnTo>
                      <a:pt x="408" y="66"/>
                    </a:lnTo>
                    <a:lnTo>
                      <a:pt x="411" y="64"/>
                    </a:lnTo>
                    <a:lnTo>
                      <a:pt x="415" y="63"/>
                    </a:lnTo>
                    <a:lnTo>
                      <a:pt x="417" y="62"/>
                    </a:lnTo>
                    <a:lnTo>
                      <a:pt x="419" y="62"/>
                    </a:lnTo>
                    <a:lnTo>
                      <a:pt x="420" y="61"/>
                    </a:lnTo>
                    <a:lnTo>
                      <a:pt x="422" y="60"/>
                    </a:lnTo>
                    <a:lnTo>
                      <a:pt x="424" y="58"/>
                    </a:lnTo>
                    <a:lnTo>
                      <a:pt x="427" y="55"/>
                    </a:lnTo>
                    <a:lnTo>
                      <a:pt x="428" y="53"/>
                    </a:lnTo>
                    <a:lnTo>
                      <a:pt x="431" y="50"/>
                    </a:lnTo>
                    <a:lnTo>
                      <a:pt x="434" y="46"/>
                    </a:lnTo>
                    <a:lnTo>
                      <a:pt x="439" y="41"/>
                    </a:lnTo>
                    <a:lnTo>
                      <a:pt x="443" y="38"/>
                    </a:lnTo>
                    <a:lnTo>
                      <a:pt x="447" y="37"/>
                    </a:lnTo>
                    <a:lnTo>
                      <a:pt x="451" y="33"/>
                    </a:lnTo>
                    <a:lnTo>
                      <a:pt x="455" y="29"/>
                    </a:lnTo>
                    <a:lnTo>
                      <a:pt x="459" y="24"/>
                    </a:lnTo>
                    <a:lnTo>
                      <a:pt x="463" y="20"/>
                    </a:lnTo>
                    <a:lnTo>
                      <a:pt x="466" y="15"/>
                    </a:lnTo>
                    <a:lnTo>
                      <a:pt x="470" y="11"/>
                    </a:lnTo>
                    <a:lnTo>
                      <a:pt x="474" y="7"/>
                    </a:lnTo>
                    <a:lnTo>
                      <a:pt x="478" y="4"/>
                    </a:lnTo>
                    <a:lnTo>
                      <a:pt x="480" y="3"/>
                    </a:lnTo>
                    <a:lnTo>
                      <a:pt x="483" y="2"/>
                    </a:lnTo>
                    <a:lnTo>
                      <a:pt x="486" y="1"/>
                    </a:lnTo>
                    <a:lnTo>
                      <a:pt x="488" y="0"/>
                    </a:lnTo>
                    <a:lnTo>
                      <a:pt x="491" y="0"/>
                    </a:lnTo>
                    <a:lnTo>
                      <a:pt x="493" y="0"/>
                    </a:lnTo>
                    <a:lnTo>
                      <a:pt x="496" y="0"/>
                    </a:lnTo>
                    <a:lnTo>
                      <a:pt x="499" y="1"/>
                    </a:lnTo>
                    <a:lnTo>
                      <a:pt x="503" y="2"/>
                    </a:lnTo>
                    <a:lnTo>
                      <a:pt x="508" y="5"/>
                    </a:lnTo>
                    <a:lnTo>
                      <a:pt x="513" y="8"/>
                    </a:lnTo>
                    <a:lnTo>
                      <a:pt x="517" y="10"/>
                    </a:lnTo>
                    <a:lnTo>
                      <a:pt x="520" y="13"/>
                    </a:lnTo>
                    <a:lnTo>
                      <a:pt x="523" y="14"/>
                    </a:lnTo>
                    <a:lnTo>
                      <a:pt x="525" y="14"/>
                    </a:lnTo>
                    <a:lnTo>
                      <a:pt x="526" y="15"/>
                    </a:lnTo>
                    <a:lnTo>
                      <a:pt x="527" y="16"/>
                    </a:lnTo>
                    <a:lnTo>
                      <a:pt x="528" y="18"/>
                    </a:lnTo>
                    <a:lnTo>
                      <a:pt x="529" y="19"/>
                    </a:lnTo>
                    <a:lnTo>
                      <a:pt x="530" y="21"/>
                    </a:lnTo>
                    <a:lnTo>
                      <a:pt x="530" y="22"/>
                    </a:lnTo>
                    <a:lnTo>
                      <a:pt x="530" y="24"/>
                    </a:lnTo>
                    <a:lnTo>
                      <a:pt x="529" y="26"/>
                    </a:lnTo>
                    <a:lnTo>
                      <a:pt x="529" y="27"/>
                    </a:lnTo>
                    <a:lnTo>
                      <a:pt x="527" y="29"/>
                    </a:lnTo>
                    <a:lnTo>
                      <a:pt x="527" y="30"/>
                    </a:lnTo>
                    <a:lnTo>
                      <a:pt x="525" y="33"/>
                    </a:lnTo>
                    <a:lnTo>
                      <a:pt x="522" y="36"/>
                    </a:lnTo>
                    <a:lnTo>
                      <a:pt x="519" y="38"/>
                    </a:lnTo>
                    <a:lnTo>
                      <a:pt x="515" y="41"/>
                    </a:lnTo>
                    <a:lnTo>
                      <a:pt x="507" y="46"/>
                    </a:lnTo>
                    <a:lnTo>
                      <a:pt x="499" y="49"/>
                    </a:lnTo>
                    <a:lnTo>
                      <a:pt x="493" y="52"/>
                    </a:lnTo>
                    <a:lnTo>
                      <a:pt x="488" y="54"/>
                    </a:lnTo>
                    <a:lnTo>
                      <a:pt x="481" y="59"/>
                    </a:lnTo>
                    <a:lnTo>
                      <a:pt x="474" y="64"/>
                    </a:lnTo>
                    <a:lnTo>
                      <a:pt x="467" y="69"/>
                    </a:lnTo>
                    <a:lnTo>
                      <a:pt x="459" y="74"/>
                    </a:lnTo>
                    <a:lnTo>
                      <a:pt x="457" y="77"/>
                    </a:lnTo>
                    <a:lnTo>
                      <a:pt x="454" y="80"/>
                    </a:lnTo>
                    <a:lnTo>
                      <a:pt x="450" y="82"/>
                    </a:lnTo>
                    <a:lnTo>
                      <a:pt x="446" y="83"/>
                    </a:lnTo>
                    <a:lnTo>
                      <a:pt x="441" y="85"/>
                    </a:lnTo>
                    <a:lnTo>
                      <a:pt x="437" y="86"/>
                    </a:lnTo>
                    <a:lnTo>
                      <a:pt x="432" y="87"/>
                    </a:lnTo>
                    <a:lnTo>
                      <a:pt x="427" y="89"/>
                    </a:lnTo>
                    <a:lnTo>
                      <a:pt x="423" y="90"/>
                    </a:lnTo>
                    <a:lnTo>
                      <a:pt x="420" y="92"/>
                    </a:lnTo>
                    <a:lnTo>
                      <a:pt x="417" y="94"/>
                    </a:lnTo>
                    <a:lnTo>
                      <a:pt x="415" y="97"/>
                    </a:lnTo>
                    <a:lnTo>
                      <a:pt x="411" y="99"/>
                    </a:lnTo>
                    <a:lnTo>
                      <a:pt x="408" y="102"/>
                    </a:lnTo>
                    <a:lnTo>
                      <a:pt x="405" y="102"/>
                    </a:lnTo>
                    <a:lnTo>
                      <a:pt x="402" y="102"/>
                    </a:lnTo>
                    <a:lnTo>
                      <a:pt x="398" y="103"/>
                    </a:lnTo>
                    <a:lnTo>
                      <a:pt x="395" y="104"/>
                    </a:lnTo>
                    <a:lnTo>
                      <a:pt x="387" y="108"/>
                    </a:lnTo>
                    <a:lnTo>
                      <a:pt x="379" y="113"/>
                    </a:lnTo>
                    <a:lnTo>
                      <a:pt x="371" y="117"/>
                    </a:lnTo>
                    <a:lnTo>
                      <a:pt x="363" y="122"/>
                    </a:lnTo>
                    <a:lnTo>
                      <a:pt x="355" y="126"/>
                    </a:lnTo>
                    <a:lnTo>
                      <a:pt x="347" y="130"/>
                    </a:lnTo>
                    <a:lnTo>
                      <a:pt x="343" y="131"/>
                    </a:lnTo>
                    <a:lnTo>
                      <a:pt x="338" y="132"/>
                    </a:lnTo>
                    <a:lnTo>
                      <a:pt x="333" y="134"/>
                    </a:lnTo>
                    <a:lnTo>
                      <a:pt x="327" y="134"/>
                    </a:lnTo>
                    <a:lnTo>
                      <a:pt x="325" y="142"/>
                    </a:lnTo>
                    <a:lnTo>
                      <a:pt x="322" y="149"/>
                    </a:lnTo>
                    <a:lnTo>
                      <a:pt x="318" y="155"/>
                    </a:lnTo>
                    <a:lnTo>
                      <a:pt x="315" y="162"/>
                    </a:lnTo>
                    <a:lnTo>
                      <a:pt x="314" y="163"/>
                    </a:lnTo>
                    <a:lnTo>
                      <a:pt x="314" y="166"/>
                    </a:lnTo>
                    <a:lnTo>
                      <a:pt x="313" y="169"/>
                    </a:lnTo>
                    <a:lnTo>
                      <a:pt x="312" y="173"/>
                    </a:lnTo>
                    <a:lnTo>
                      <a:pt x="312" y="176"/>
                    </a:lnTo>
                    <a:lnTo>
                      <a:pt x="310" y="180"/>
                    </a:lnTo>
                    <a:lnTo>
                      <a:pt x="310" y="184"/>
                    </a:lnTo>
                    <a:lnTo>
                      <a:pt x="308" y="187"/>
                    </a:lnTo>
                    <a:lnTo>
                      <a:pt x="307" y="191"/>
                    </a:lnTo>
                    <a:lnTo>
                      <a:pt x="307" y="195"/>
                    </a:lnTo>
                    <a:lnTo>
                      <a:pt x="307" y="200"/>
                    </a:lnTo>
                    <a:lnTo>
                      <a:pt x="307" y="203"/>
                    </a:lnTo>
                    <a:lnTo>
                      <a:pt x="305" y="209"/>
                    </a:lnTo>
                    <a:lnTo>
                      <a:pt x="303" y="214"/>
                    </a:lnTo>
                    <a:lnTo>
                      <a:pt x="302" y="219"/>
                    </a:lnTo>
                    <a:lnTo>
                      <a:pt x="301" y="224"/>
                    </a:lnTo>
                    <a:lnTo>
                      <a:pt x="299" y="230"/>
                    </a:lnTo>
                    <a:lnTo>
                      <a:pt x="299" y="237"/>
                    </a:lnTo>
                    <a:lnTo>
                      <a:pt x="298" y="242"/>
                    </a:lnTo>
                    <a:lnTo>
                      <a:pt x="299" y="250"/>
                    </a:lnTo>
                    <a:lnTo>
                      <a:pt x="301" y="250"/>
                    </a:lnTo>
                    <a:lnTo>
                      <a:pt x="302" y="251"/>
                    </a:lnTo>
                    <a:lnTo>
                      <a:pt x="304" y="251"/>
                    </a:lnTo>
                    <a:lnTo>
                      <a:pt x="307" y="251"/>
                    </a:lnTo>
                    <a:lnTo>
                      <a:pt x="316" y="248"/>
                    </a:lnTo>
                    <a:lnTo>
                      <a:pt x="324" y="244"/>
                    </a:lnTo>
                    <a:lnTo>
                      <a:pt x="328" y="242"/>
                    </a:lnTo>
                    <a:lnTo>
                      <a:pt x="331" y="240"/>
                    </a:lnTo>
                    <a:lnTo>
                      <a:pt x="335" y="238"/>
                    </a:lnTo>
                    <a:lnTo>
                      <a:pt x="338" y="236"/>
                    </a:lnTo>
                    <a:lnTo>
                      <a:pt x="341" y="233"/>
                    </a:lnTo>
                    <a:lnTo>
                      <a:pt x="343" y="230"/>
                    </a:lnTo>
                    <a:lnTo>
                      <a:pt x="346" y="227"/>
                    </a:lnTo>
                    <a:lnTo>
                      <a:pt x="348" y="224"/>
                    </a:lnTo>
                    <a:lnTo>
                      <a:pt x="351" y="221"/>
                    </a:lnTo>
                    <a:lnTo>
                      <a:pt x="353" y="217"/>
                    </a:lnTo>
                    <a:lnTo>
                      <a:pt x="355" y="213"/>
                    </a:lnTo>
                    <a:lnTo>
                      <a:pt x="357" y="208"/>
                    </a:lnTo>
                    <a:lnTo>
                      <a:pt x="360" y="208"/>
                    </a:lnTo>
                    <a:lnTo>
                      <a:pt x="363" y="207"/>
                    </a:lnTo>
                    <a:lnTo>
                      <a:pt x="364" y="206"/>
                    </a:lnTo>
                    <a:lnTo>
                      <a:pt x="367" y="205"/>
                    </a:lnTo>
                    <a:lnTo>
                      <a:pt x="372" y="207"/>
                    </a:lnTo>
                    <a:lnTo>
                      <a:pt x="378" y="211"/>
                    </a:lnTo>
                    <a:lnTo>
                      <a:pt x="381" y="213"/>
                    </a:lnTo>
                    <a:lnTo>
                      <a:pt x="385" y="214"/>
                    </a:lnTo>
                    <a:lnTo>
                      <a:pt x="387" y="214"/>
                    </a:lnTo>
                    <a:lnTo>
                      <a:pt x="389" y="214"/>
                    </a:lnTo>
                    <a:lnTo>
                      <a:pt x="391" y="213"/>
                    </a:lnTo>
                    <a:lnTo>
                      <a:pt x="394" y="213"/>
                    </a:lnTo>
                    <a:lnTo>
                      <a:pt x="395" y="211"/>
                    </a:lnTo>
                    <a:lnTo>
                      <a:pt x="398" y="210"/>
                    </a:lnTo>
                    <a:lnTo>
                      <a:pt x="400" y="207"/>
                    </a:lnTo>
                    <a:lnTo>
                      <a:pt x="403" y="204"/>
                    </a:lnTo>
                    <a:lnTo>
                      <a:pt x="410" y="197"/>
                    </a:lnTo>
                    <a:lnTo>
                      <a:pt x="417" y="188"/>
                    </a:lnTo>
                    <a:lnTo>
                      <a:pt x="424" y="179"/>
                    </a:lnTo>
                    <a:lnTo>
                      <a:pt x="431" y="170"/>
                    </a:lnTo>
                    <a:lnTo>
                      <a:pt x="435" y="164"/>
                    </a:lnTo>
                    <a:lnTo>
                      <a:pt x="439" y="159"/>
                    </a:lnTo>
                    <a:lnTo>
                      <a:pt x="442" y="150"/>
                    </a:lnTo>
                    <a:lnTo>
                      <a:pt x="444" y="141"/>
                    </a:lnTo>
                    <a:lnTo>
                      <a:pt x="446" y="137"/>
                    </a:lnTo>
                    <a:lnTo>
                      <a:pt x="447" y="134"/>
                    </a:lnTo>
                    <a:lnTo>
                      <a:pt x="448" y="131"/>
                    </a:lnTo>
                    <a:lnTo>
                      <a:pt x="450" y="130"/>
                    </a:lnTo>
                    <a:lnTo>
                      <a:pt x="451" y="128"/>
                    </a:lnTo>
                    <a:lnTo>
                      <a:pt x="454" y="126"/>
                    </a:lnTo>
                    <a:lnTo>
                      <a:pt x="457" y="127"/>
                    </a:lnTo>
                    <a:lnTo>
                      <a:pt x="461" y="127"/>
                    </a:lnTo>
                    <a:lnTo>
                      <a:pt x="465" y="128"/>
                    </a:lnTo>
                    <a:lnTo>
                      <a:pt x="469" y="129"/>
                    </a:lnTo>
                    <a:lnTo>
                      <a:pt x="471" y="132"/>
                    </a:lnTo>
                    <a:lnTo>
                      <a:pt x="473" y="134"/>
                    </a:lnTo>
                    <a:lnTo>
                      <a:pt x="475" y="138"/>
                    </a:lnTo>
                    <a:lnTo>
                      <a:pt x="478" y="140"/>
                    </a:lnTo>
                    <a:lnTo>
                      <a:pt x="478" y="144"/>
                    </a:lnTo>
                    <a:lnTo>
                      <a:pt x="479" y="147"/>
                    </a:lnTo>
                    <a:lnTo>
                      <a:pt x="479" y="151"/>
                    </a:lnTo>
                    <a:lnTo>
                      <a:pt x="478" y="155"/>
                    </a:lnTo>
                    <a:lnTo>
                      <a:pt x="478" y="162"/>
                    </a:lnTo>
                    <a:lnTo>
                      <a:pt x="478" y="168"/>
                    </a:lnTo>
                    <a:lnTo>
                      <a:pt x="480" y="169"/>
                    </a:lnTo>
                    <a:lnTo>
                      <a:pt x="483" y="170"/>
                    </a:lnTo>
                    <a:lnTo>
                      <a:pt x="486" y="168"/>
                    </a:lnTo>
                    <a:lnTo>
                      <a:pt x="491" y="166"/>
                    </a:lnTo>
                    <a:lnTo>
                      <a:pt x="498" y="162"/>
                    </a:lnTo>
                    <a:lnTo>
                      <a:pt x="506" y="159"/>
                    </a:lnTo>
                    <a:lnTo>
                      <a:pt x="511" y="158"/>
                    </a:lnTo>
                    <a:lnTo>
                      <a:pt x="515" y="156"/>
                    </a:lnTo>
                    <a:lnTo>
                      <a:pt x="519" y="155"/>
                    </a:lnTo>
                    <a:lnTo>
                      <a:pt x="523" y="154"/>
                    </a:lnTo>
                    <a:lnTo>
                      <a:pt x="527" y="154"/>
                    </a:lnTo>
                    <a:lnTo>
                      <a:pt x="531" y="154"/>
                    </a:lnTo>
                    <a:lnTo>
                      <a:pt x="535" y="154"/>
                    </a:lnTo>
                    <a:lnTo>
                      <a:pt x="537" y="155"/>
                    </a:lnTo>
                    <a:lnTo>
                      <a:pt x="539" y="156"/>
                    </a:lnTo>
                    <a:lnTo>
                      <a:pt x="542" y="158"/>
                    </a:lnTo>
                    <a:lnTo>
                      <a:pt x="544" y="159"/>
                    </a:lnTo>
                    <a:lnTo>
                      <a:pt x="547" y="162"/>
                    </a:lnTo>
                    <a:lnTo>
                      <a:pt x="548" y="164"/>
                    </a:lnTo>
                    <a:lnTo>
                      <a:pt x="550" y="166"/>
                    </a:lnTo>
                    <a:lnTo>
                      <a:pt x="551" y="170"/>
                    </a:lnTo>
                    <a:lnTo>
                      <a:pt x="551" y="174"/>
                    </a:lnTo>
                    <a:lnTo>
                      <a:pt x="542" y="178"/>
                    </a:lnTo>
                    <a:lnTo>
                      <a:pt x="531" y="183"/>
                    </a:lnTo>
                    <a:lnTo>
                      <a:pt x="526" y="186"/>
                    </a:lnTo>
                    <a:lnTo>
                      <a:pt x="521" y="189"/>
                    </a:lnTo>
                    <a:lnTo>
                      <a:pt x="516" y="191"/>
                    </a:lnTo>
                    <a:lnTo>
                      <a:pt x="512" y="194"/>
                    </a:lnTo>
                    <a:lnTo>
                      <a:pt x="511" y="195"/>
                    </a:lnTo>
                    <a:lnTo>
                      <a:pt x="509" y="196"/>
                    </a:lnTo>
                    <a:lnTo>
                      <a:pt x="507" y="196"/>
                    </a:lnTo>
                    <a:lnTo>
                      <a:pt x="504" y="196"/>
                    </a:lnTo>
                    <a:lnTo>
                      <a:pt x="502" y="195"/>
                    </a:lnTo>
                    <a:lnTo>
                      <a:pt x="499" y="195"/>
                    </a:lnTo>
                    <a:lnTo>
                      <a:pt x="498" y="196"/>
                    </a:lnTo>
                    <a:lnTo>
                      <a:pt x="495" y="196"/>
                    </a:lnTo>
                    <a:lnTo>
                      <a:pt x="488" y="200"/>
                    </a:lnTo>
                    <a:lnTo>
                      <a:pt x="479" y="203"/>
                    </a:lnTo>
                    <a:lnTo>
                      <a:pt x="471" y="207"/>
                    </a:lnTo>
                    <a:lnTo>
                      <a:pt x="464" y="210"/>
                    </a:lnTo>
                    <a:lnTo>
                      <a:pt x="460" y="211"/>
                    </a:lnTo>
                    <a:lnTo>
                      <a:pt x="455" y="212"/>
                    </a:lnTo>
                    <a:lnTo>
                      <a:pt x="451" y="213"/>
                    </a:lnTo>
                    <a:lnTo>
                      <a:pt x="446" y="213"/>
                    </a:lnTo>
                    <a:lnTo>
                      <a:pt x="439" y="215"/>
                    </a:lnTo>
                    <a:lnTo>
                      <a:pt x="431" y="219"/>
                    </a:lnTo>
                    <a:lnTo>
                      <a:pt x="427" y="221"/>
                    </a:lnTo>
                    <a:lnTo>
                      <a:pt x="423" y="223"/>
                    </a:lnTo>
                    <a:lnTo>
                      <a:pt x="419" y="225"/>
                    </a:lnTo>
                    <a:lnTo>
                      <a:pt x="417" y="226"/>
                    </a:lnTo>
                    <a:lnTo>
                      <a:pt x="413" y="230"/>
                    </a:lnTo>
                    <a:lnTo>
                      <a:pt x="409" y="234"/>
                    </a:lnTo>
                    <a:lnTo>
                      <a:pt x="405" y="238"/>
                    </a:lnTo>
                    <a:lnTo>
                      <a:pt x="402" y="243"/>
                    </a:lnTo>
                    <a:lnTo>
                      <a:pt x="395" y="253"/>
                    </a:lnTo>
                    <a:lnTo>
                      <a:pt x="389" y="263"/>
                    </a:lnTo>
                    <a:lnTo>
                      <a:pt x="383" y="273"/>
                    </a:lnTo>
                    <a:lnTo>
                      <a:pt x="378" y="282"/>
                    </a:lnTo>
                    <a:lnTo>
                      <a:pt x="375" y="287"/>
                    </a:lnTo>
                    <a:lnTo>
                      <a:pt x="371" y="291"/>
                    </a:lnTo>
                    <a:lnTo>
                      <a:pt x="368" y="295"/>
                    </a:lnTo>
                    <a:lnTo>
                      <a:pt x="364" y="298"/>
                    </a:lnTo>
                    <a:lnTo>
                      <a:pt x="363" y="303"/>
                    </a:lnTo>
                    <a:lnTo>
                      <a:pt x="363" y="309"/>
                    </a:lnTo>
                    <a:lnTo>
                      <a:pt x="362" y="314"/>
                    </a:lnTo>
                    <a:lnTo>
                      <a:pt x="361" y="320"/>
                    </a:lnTo>
                    <a:lnTo>
                      <a:pt x="359" y="326"/>
                    </a:lnTo>
                    <a:lnTo>
                      <a:pt x="359" y="332"/>
                    </a:lnTo>
                    <a:lnTo>
                      <a:pt x="359" y="334"/>
                    </a:lnTo>
                    <a:lnTo>
                      <a:pt x="359" y="337"/>
                    </a:lnTo>
                    <a:lnTo>
                      <a:pt x="359" y="338"/>
                    </a:lnTo>
                    <a:lnTo>
                      <a:pt x="360" y="340"/>
                    </a:lnTo>
                    <a:lnTo>
                      <a:pt x="363" y="342"/>
                    </a:lnTo>
                    <a:lnTo>
                      <a:pt x="364" y="345"/>
                    </a:lnTo>
                    <a:lnTo>
                      <a:pt x="367" y="345"/>
                    </a:lnTo>
                    <a:lnTo>
                      <a:pt x="371" y="344"/>
                    </a:lnTo>
                    <a:lnTo>
                      <a:pt x="374" y="343"/>
                    </a:lnTo>
                    <a:lnTo>
                      <a:pt x="378" y="342"/>
                    </a:lnTo>
                    <a:lnTo>
                      <a:pt x="383" y="340"/>
                    </a:lnTo>
                    <a:lnTo>
                      <a:pt x="390" y="337"/>
                    </a:lnTo>
                    <a:lnTo>
                      <a:pt x="401" y="330"/>
                    </a:lnTo>
                    <a:lnTo>
                      <a:pt x="411" y="324"/>
                    </a:lnTo>
                    <a:lnTo>
                      <a:pt x="415" y="322"/>
                    </a:lnTo>
                    <a:lnTo>
                      <a:pt x="418" y="322"/>
                    </a:lnTo>
                    <a:lnTo>
                      <a:pt x="422" y="321"/>
                    </a:lnTo>
                    <a:lnTo>
                      <a:pt x="425" y="320"/>
                    </a:lnTo>
                    <a:lnTo>
                      <a:pt x="428" y="320"/>
                    </a:lnTo>
                    <a:lnTo>
                      <a:pt x="431" y="318"/>
                    </a:lnTo>
                    <a:lnTo>
                      <a:pt x="435" y="318"/>
                    </a:lnTo>
                    <a:lnTo>
                      <a:pt x="439" y="316"/>
                    </a:lnTo>
                    <a:lnTo>
                      <a:pt x="442" y="314"/>
                    </a:lnTo>
                    <a:lnTo>
                      <a:pt x="446" y="312"/>
                    </a:lnTo>
                    <a:lnTo>
                      <a:pt x="450" y="310"/>
                    </a:lnTo>
                    <a:lnTo>
                      <a:pt x="454" y="308"/>
                    </a:lnTo>
                    <a:lnTo>
                      <a:pt x="457" y="307"/>
                    </a:lnTo>
                    <a:lnTo>
                      <a:pt x="461" y="306"/>
                    </a:lnTo>
                    <a:lnTo>
                      <a:pt x="464" y="306"/>
                    </a:lnTo>
                    <a:lnTo>
                      <a:pt x="468" y="306"/>
                    </a:lnTo>
                    <a:lnTo>
                      <a:pt x="478" y="299"/>
                    </a:lnTo>
                    <a:lnTo>
                      <a:pt x="487" y="293"/>
                    </a:lnTo>
                    <a:lnTo>
                      <a:pt x="498" y="286"/>
                    </a:lnTo>
                    <a:lnTo>
                      <a:pt x="507" y="279"/>
                    </a:lnTo>
                    <a:lnTo>
                      <a:pt x="508" y="279"/>
                    </a:lnTo>
                    <a:lnTo>
                      <a:pt x="510" y="278"/>
                    </a:lnTo>
                    <a:lnTo>
                      <a:pt x="511" y="278"/>
                    </a:lnTo>
                    <a:lnTo>
                      <a:pt x="514" y="278"/>
                    </a:lnTo>
                    <a:lnTo>
                      <a:pt x="519" y="278"/>
                    </a:lnTo>
                    <a:lnTo>
                      <a:pt x="523" y="278"/>
                    </a:lnTo>
                    <a:lnTo>
                      <a:pt x="534" y="279"/>
                    </a:lnTo>
                    <a:lnTo>
                      <a:pt x="543" y="279"/>
                    </a:lnTo>
                    <a:lnTo>
                      <a:pt x="543" y="281"/>
                    </a:lnTo>
                    <a:lnTo>
                      <a:pt x="544" y="282"/>
                    </a:lnTo>
                    <a:lnTo>
                      <a:pt x="546" y="283"/>
                    </a:lnTo>
                    <a:lnTo>
                      <a:pt x="547" y="285"/>
                    </a:lnTo>
                    <a:lnTo>
                      <a:pt x="551" y="287"/>
                    </a:lnTo>
                    <a:lnTo>
                      <a:pt x="554" y="289"/>
                    </a:lnTo>
                    <a:lnTo>
                      <a:pt x="554" y="292"/>
                    </a:lnTo>
                    <a:lnTo>
                      <a:pt x="554" y="296"/>
                    </a:lnTo>
                    <a:lnTo>
                      <a:pt x="550" y="298"/>
                    </a:lnTo>
                    <a:lnTo>
                      <a:pt x="546" y="302"/>
                    </a:lnTo>
                    <a:lnTo>
                      <a:pt x="542" y="305"/>
                    </a:lnTo>
                    <a:lnTo>
                      <a:pt x="538" y="308"/>
                    </a:lnTo>
                    <a:lnTo>
                      <a:pt x="533" y="309"/>
                    </a:lnTo>
                    <a:lnTo>
                      <a:pt x="528" y="310"/>
                    </a:lnTo>
                    <a:lnTo>
                      <a:pt x="524" y="311"/>
                    </a:lnTo>
                    <a:lnTo>
                      <a:pt x="519" y="312"/>
                    </a:lnTo>
                    <a:lnTo>
                      <a:pt x="516" y="314"/>
                    </a:lnTo>
                    <a:lnTo>
                      <a:pt x="513" y="315"/>
                    </a:lnTo>
                    <a:lnTo>
                      <a:pt x="511" y="318"/>
                    </a:lnTo>
                    <a:lnTo>
                      <a:pt x="508" y="319"/>
                    </a:lnTo>
                    <a:lnTo>
                      <a:pt x="504" y="319"/>
                    </a:lnTo>
                    <a:lnTo>
                      <a:pt x="501" y="319"/>
                    </a:lnTo>
                    <a:lnTo>
                      <a:pt x="495" y="322"/>
                    </a:lnTo>
                    <a:lnTo>
                      <a:pt x="488" y="324"/>
                    </a:lnTo>
                    <a:lnTo>
                      <a:pt x="481" y="327"/>
                    </a:lnTo>
                    <a:lnTo>
                      <a:pt x="475" y="329"/>
                    </a:lnTo>
                    <a:lnTo>
                      <a:pt x="472" y="329"/>
                    </a:lnTo>
                    <a:lnTo>
                      <a:pt x="470" y="329"/>
                    </a:lnTo>
                    <a:lnTo>
                      <a:pt x="467" y="329"/>
                    </a:lnTo>
                    <a:lnTo>
                      <a:pt x="464" y="329"/>
                    </a:lnTo>
                    <a:lnTo>
                      <a:pt x="454" y="334"/>
                    </a:lnTo>
                    <a:lnTo>
                      <a:pt x="443" y="341"/>
                    </a:lnTo>
                    <a:lnTo>
                      <a:pt x="431" y="346"/>
                    </a:lnTo>
                    <a:lnTo>
                      <a:pt x="420" y="351"/>
                    </a:lnTo>
                    <a:lnTo>
                      <a:pt x="411" y="354"/>
                    </a:lnTo>
                    <a:lnTo>
                      <a:pt x="402" y="357"/>
                    </a:lnTo>
                    <a:lnTo>
                      <a:pt x="392" y="359"/>
                    </a:lnTo>
                    <a:lnTo>
                      <a:pt x="383" y="362"/>
                    </a:lnTo>
                    <a:lnTo>
                      <a:pt x="378" y="363"/>
                    </a:lnTo>
                    <a:lnTo>
                      <a:pt x="374" y="365"/>
                    </a:lnTo>
                    <a:lnTo>
                      <a:pt x="370" y="367"/>
                    </a:lnTo>
                    <a:lnTo>
                      <a:pt x="365" y="368"/>
                    </a:lnTo>
                    <a:lnTo>
                      <a:pt x="362" y="371"/>
                    </a:lnTo>
                    <a:lnTo>
                      <a:pt x="358" y="373"/>
                    </a:lnTo>
                    <a:lnTo>
                      <a:pt x="355" y="375"/>
                    </a:lnTo>
                    <a:lnTo>
                      <a:pt x="352" y="379"/>
                    </a:lnTo>
                    <a:lnTo>
                      <a:pt x="351" y="382"/>
                    </a:lnTo>
                    <a:lnTo>
                      <a:pt x="349" y="385"/>
                    </a:lnTo>
                    <a:lnTo>
                      <a:pt x="347" y="390"/>
                    </a:lnTo>
                    <a:lnTo>
                      <a:pt x="346" y="395"/>
                    </a:lnTo>
                    <a:lnTo>
                      <a:pt x="344" y="405"/>
                    </a:lnTo>
                    <a:lnTo>
                      <a:pt x="343" y="416"/>
                    </a:lnTo>
                    <a:lnTo>
                      <a:pt x="343" y="427"/>
                    </a:lnTo>
                    <a:lnTo>
                      <a:pt x="341" y="439"/>
                    </a:lnTo>
                    <a:lnTo>
                      <a:pt x="340" y="444"/>
                    </a:lnTo>
                    <a:lnTo>
                      <a:pt x="339" y="449"/>
                    </a:lnTo>
                    <a:lnTo>
                      <a:pt x="339" y="453"/>
                    </a:lnTo>
                    <a:lnTo>
                      <a:pt x="337" y="457"/>
                    </a:lnTo>
                    <a:lnTo>
                      <a:pt x="337" y="461"/>
                    </a:lnTo>
                    <a:lnTo>
                      <a:pt x="337" y="465"/>
                    </a:lnTo>
                    <a:lnTo>
                      <a:pt x="337" y="469"/>
                    </a:lnTo>
                    <a:lnTo>
                      <a:pt x="336" y="473"/>
                    </a:lnTo>
                    <a:lnTo>
                      <a:pt x="339" y="476"/>
                    </a:lnTo>
                    <a:lnTo>
                      <a:pt x="340" y="479"/>
                    </a:lnTo>
                    <a:lnTo>
                      <a:pt x="346" y="479"/>
                    </a:lnTo>
                    <a:lnTo>
                      <a:pt x="353" y="479"/>
                    </a:lnTo>
                    <a:lnTo>
                      <a:pt x="362" y="477"/>
                    </a:lnTo>
                    <a:lnTo>
                      <a:pt x="371" y="476"/>
                    </a:lnTo>
                    <a:lnTo>
                      <a:pt x="379" y="475"/>
                    </a:lnTo>
                    <a:lnTo>
                      <a:pt x="387" y="475"/>
                    </a:lnTo>
                    <a:lnTo>
                      <a:pt x="390" y="475"/>
                    </a:lnTo>
                    <a:lnTo>
                      <a:pt x="393" y="475"/>
                    </a:lnTo>
                    <a:lnTo>
                      <a:pt x="395" y="476"/>
                    </a:lnTo>
                    <a:lnTo>
                      <a:pt x="397" y="477"/>
                    </a:lnTo>
                    <a:lnTo>
                      <a:pt x="401" y="480"/>
                    </a:lnTo>
                    <a:lnTo>
                      <a:pt x="405" y="483"/>
                    </a:lnTo>
                    <a:lnTo>
                      <a:pt x="410" y="487"/>
                    </a:lnTo>
                    <a:lnTo>
                      <a:pt x="415" y="490"/>
                    </a:lnTo>
                    <a:lnTo>
                      <a:pt x="415" y="493"/>
                    </a:lnTo>
                    <a:lnTo>
                      <a:pt x="415" y="495"/>
                    </a:lnTo>
                    <a:lnTo>
                      <a:pt x="415" y="497"/>
                    </a:lnTo>
                    <a:lnTo>
                      <a:pt x="414" y="499"/>
                    </a:lnTo>
                    <a:lnTo>
                      <a:pt x="413" y="502"/>
                    </a:lnTo>
                    <a:lnTo>
                      <a:pt x="412" y="503"/>
                    </a:lnTo>
                    <a:lnTo>
                      <a:pt x="411" y="506"/>
                    </a:lnTo>
                    <a:lnTo>
                      <a:pt x="410" y="507"/>
                    </a:lnTo>
                    <a:lnTo>
                      <a:pt x="407" y="511"/>
                    </a:lnTo>
                    <a:lnTo>
                      <a:pt x="404" y="513"/>
                    </a:lnTo>
                    <a:lnTo>
                      <a:pt x="401" y="516"/>
                    </a:lnTo>
                    <a:lnTo>
                      <a:pt x="397" y="519"/>
                    </a:lnTo>
                    <a:lnTo>
                      <a:pt x="381" y="527"/>
                    </a:lnTo>
                    <a:lnTo>
                      <a:pt x="367" y="535"/>
                    </a:lnTo>
                    <a:lnTo>
                      <a:pt x="361" y="535"/>
                    </a:lnTo>
                    <a:lnTo>
                      <a:pt x="357" y="535"/>
                    </a:lnTo>
                    <a:lnTo>
                      <a:pt x="351" y="538"/>
                    </a:lnTo>
                    <a:lnTo>
                      <a:pt x="345" y="541"/>
                    </a:lnTo>
                    <a:lnTo>
                      <a:pt x="342" y="543"/>
                    </a:lnTo>
                    <a:lnTo>
                      <a:pt x="339" y="544"/>
                    </a:lnTo>
                    <a:lnTo>
                      <a:pt x="337" y="547"/>
                    </a:lnTo>
                    <a:lnTo>
                      <a:pt x="335" y="549"/>
                    </a:lnTo>
                    <a:lnTo>
                      <a:pt x="334" y="551"/>
                    </a:lnTo>
                    <a:lnTo>
                      <a:pt x="334" y="553"/>
                    </a:lnTo>
                    <a:lnTo>
                      <a:pt x="333" y="555"/>
                    </a:lnTo>
                    <a:lnTo>
                      <a:pt x="334" y="557"/>
                    </a:lnTo>
                    <a:lnTo>
                      <a:pt x="335" y="561"/>
                    </a:lnTo>
                    <a:lnTo>
                      <a:pt x="335" y="566"/>
                    </a:lnTo>
                    <a:lnTo>
                      <a:pt x="337" y="571"/>
                    </a:lnTo>
                    <a:lnTo>
                      <a:pt x="337" y="575"/>
                    </a:lnTo>
                    <a:lnTo>
                      <a:pt x="337" y="578"/>
                    </a:lnTo>
                    <a:lnTo>
                      <a:pt x="337" y="581"/>
                    </a:lnTo>
                    <a:lnTo>
                      <a:pt x="337" y="583"/>
                    </a:lnTo>
                    <a:lnTo>
                      <a:pt x="336" y="586"/>
                    </a:lnTo>
                    <a:lnTo>
                      <a:pt x="335" y="589"/>
                    </a:lnTo>
                    <a:lnTo>
                      <a:pt x="335" y="591"/>
                    </a:lnTo>
                    <a:lnTo>
                      <a:pt x="335" y="595"/>
                    </a:lnTo>
                    <a:lnTo>
                      <a:pt x="335" y="597"/>
                    </a:lnTo>
                    <a:lnTo>
                      <a:pt x="335" y="603"/>
                    </a:lnTo>
                    <a:lnTo>
                      <a:pt x="335" y="609"/>
                    </a:lnTo>
                    <a:lnTo>
                      <a:pt x="338" y="621"/>
                    </a:lnTo>
                    <a:lnTo>
                      <a:pt x="340" y="631"/>
                    </a:lnTo>
                    <a:lnTo>
                      <a:pt x="341" y="635"/>
                    </a:lnTo>
                    <a:lnTo>
                      <a:pt x="342" y="641"/>
                    </a:lnTo>
                    <a:lnTo>
                      <a:pt x="343" y="648"/>
                    </a:lnTo>
                    <a:lnTo>
                      <a:pt x="343" y="655"/>
                    </a:lnTo>
                    <a:lnTo>
                      <a:pt x="343" y="671"/>
                    </a:lnTo>
                    <a:lnTo>
                      <a:pt x="343" y="680"/>
                    </a:lnTo>
                    <a:lnTo>
                      <a:pt x="342" y="683"/>
                    </a:lnTo>
                    <a:lnTo>
                      <a:pt x="342" y="687"/>
                    </a:lnTo>
                    <a:lnTo>
                      <a:pt x="341" y="690"/>
                    </a:lnTo>
                    <a:lnTo>
                      <a:pt x="340" y="693"/>
                    </a:lnTo>
                    <a:lnTo>
                      <a:pt x="343" y="699"/>
                    </a:lnTo>
                    <a:lnTo>
                      <a:pt x="343" y="704"/>
                    </a:lnTo>
                    <a:lnTo>
                      <a:pt x="344" y="707"/>
                    </a:lnTo>
                    <a:lnTo>
                      <a:pt x="344" y="710"/>
                    </a:lnTo>
                    <a:lnTo>
                      <a:pt x="343" y="713"/>
                    </a:lnTo>
                    <a:lnTo>
                      <a:pt x="343" y="716"/>
                    </a:lnTo>
                    <a:lnTo>
                      <a:pt x="342" y="721"/>
                    </a:lnTo>
                    <a:lnTo>
                      <a:pt x="342" y="726"/>
                    </a:lnTo>
                    <a:lnTo>
                      <a:pt x="342" y="730"/>
                    </a:lnTo>
                    <a:lnTo>
                      <a:pt x="342" y="735"/>
                    </a:lnTo>
                    <a:lnTo>
                      <a:pt x="342" y="743"/>
                    </a:lnTo>
                    <a:lnTo>
                      <a:pt x="342" y="750"/>
                    </a:lnTo>
                    <a:lnTo>
                      <a:pt x="341" y="753"/>
                    </a:lnTo>
                    <a:lnTo>
                      <a:pt x="340" y="755"/>
                    </a:lnTo>
                    <a:lnTo>
                      <a:pt x="339" y="757"/>
                    </a:lnTo>
                    <a:lnTo>
                      <a:pt x="339" y="758"/>
                    </a:lnTo>
                    <a:lnTo>
                      <a:pt x="338" y="759"/>
                    </a:lnTo>
                    <a:lnTo>
                      <a:pt x="337" y="759"/>
                    </a:lnTo>
                    <a:lnTo>
                      <a:pt x="335" y="760"/>
                    </a:lnTo>
                    <a:lnTo>
                      <a:pt x="334" y="761"/>
                    </a:lnTo>
                    <a:lnTo>
                      <a:pt x="332" y="762"/>
                    </a:lnTo>
                    <a:lnTo>
                      <a:pt x="330" y="762"/>
                    </a:lnTo>
                    <a:lnTo>
                      <a:pt x="326" y="763"/>
                    </a:lnTo>
                    <a:lnTo>
                      <a:pt x="319" y="763"/>
                    </a:lnTo>
                    <a:lnTo>
                      <a:pt x="315" y="757"/>
                    </a:lnTo>
                    <a:lnTo>
                      <a:pt x="312" y="751"/>
                    </a:lnTo>
                    <a:lnTo>
                      <a:pt x="309" y="744"/>
                    </a:lnTo>
                    <a:lnTo>
                      <a:pt x="306" y="736"/>
                    </a:lnTo>
                    <a:lnTo>
                      <a:pt x="302" y="736"/>
                    </a:lnTo>
                    <a:lnTo>
                      <a:pt x="299" y="736"/>
                    </a:lnTo>
                    <a:lnTo>
                      <a:pt x="296" y="737"/>
                    </a:lnTo>
                    <a:lnTo>
                      <a:pt x="292" y="737"/>
                    </a:lnTo>
                    <a:lnTo>
                      <a:pt x="290" y="734"/>
                    </a:lnTo>
                    <a:lnTo>
                      <a:pt x="290" y="730"/>
                    </a:lnTo>
                    <a:lnTo>
                      <a:pt x="288" y="726"/>
                    </a:lnTo>
                    <a:lnTo>
                      <a:pt x="287" y="723"/>
                    </a:lnTo>
                    <a:lnTo>
                      <a:pt x="281" y="716"/>
                    </a:lnTo>
                    <a:lnTo>
                      <a:pt x="276" y="711"/>
                    </a:lnTo>
                    <a:lnTo>
                      <a:pt x="275" y="709"/>
                    </a:lnTo>
                    <a:lnTo>
                      <a:pt x="274" y="707"/>
                    </a:lnTo>
                    <a:lnTo>
                      <a:pt x="274" y="705"/>
                    </a:lnTo>
                    <a:lnTo>
                      <a:pt x="273" y="703"/>
                    </a:lnTo>
                    <a:lnTo>
                      <a:pt x="272" y="700"/>
                    </a:lnTo>
                    <a:lnTo>
                      <a:pt x="272" y="697"/>
                    </a:lnTo>
                    <a:lnTo>
                      <a:pt x="272" y="694"/>
                    </a:lnTo>
                    <a:lnTo>
                      <a:pt x="271" y="690"/>
                    </a:lnTo>
                    <a:lnTo>
                      <a:pt x="275" y="688"/>
                    </a:lnTo>
                    <a:lnTo>
                      <a:pt x="278" y="686"/>
                    </a:lnTo>
                    <a:lnTo>
                      <a:pt x="281" y="684"/>
                    </a:lnTo>
                    <a:lnTo>
                      <a:pt x="283" y="682"/>
                    </a:lnTo>
                    <a:lnTo>
                      <a:pt x="286" y="679"/>
                    </a:lnTo>
                    <a:lnTo>
                      <a:pt x="288" y="676"/>
                    </a:lnTo>
                    <a:lnTo>
                      <a:pt x="290" y="673"/>
                    </a:lnTo>
                    <a:lnTo>
                      <a:pt x="292" y="670"/>
                    </a:lnTo>
                    <a:lnTo>
                      <a:pt x="294" y="667"/>
                    </a:lnTo>
                    <a:lnTo>
                      <a:pt x="295" y="663"/>
                    </a:lnTo>
                    <a:lnTo>
                      <a:pt x="296" y="659"/>
                    </a:lnTo>
                    <a:lnTo>
                      <a:pt x="298" y="656"/>
                    </a:lnTo>
                    <a:lnTo>
                      <a:pt x="299" y="648"/>
                    </a:lnTo>
                    <a:lnTo>
                      <a:pt x="301" y="640"/>
                    </a:lnTo>
                    <a:lnTo>
                      <a:pt x="302" y="632"/>
                    </a:lnTo>
                    <a:lnTo>
                      <a:pt x="302" y="623"/>
                    </a:lnTo>
                    <a:lnTo>
                      <a:pt x="302" y="615"/>
                    </a:lnTo>
                    <a:lnTo>
                      <a:pt x="302" y="606"/>
                    </a:lnTo>
                    <a:lnTo>
                      <a:pt x="301" y="589"/>
                    </a:lnTo>
                    <a:lnTo>
                      <a:pt x="299" y="572"/>
                    </a:lnTo>
                    <a:lnTo>
                      <a:pt x="298" y="571"/>
                    </a:lnTo>
                    <a:lnTo>
                      <a:pt x="296" y="571"/>
                    </a:lnTo>
                    <a:lnTo>
                      <a:pt x="295" y="571"/>
                    </a:lnTo>
                    <a:lnTo>
                      <a:pt x="292" y="570"/>
                    </a:lnTo>
                    <a:lnTo>
                      <a:pt x="290" y="569"/>
                    </a:lnTo>
                    <a:lnTo>
                      <a:pt x="289" y="569"/>
                    </a:lnTo>
                    <a:lnTo>
                      <a:pt x="287" y="569"/>
                    </a:lnTo>
                    <a:lnTo>
                      <a:pt x="286" y="569"/>
                    </a:lnTo>
                    <a:lnTo>
                      <a:pt x="283" y="569"/>
                    </a:lnTo>
                    <a:lnTo>
                      <a:pt x="282" y="569"/>
                    </a:lnTo>
                    <a:lnTo>
                      <a:pt x="280" y="570"/>
                    </a:lnTo>
                    <a:lnTo>
                      <a:pt x="278" y="571"/>
                    </a:lnTo>
                    <a:lnTo>
                      <a:pt x="274" y="572"/>
                    </a:lnTo>
                    <a:lnTo>
                      <a:pt x="270" y="575"/>
                    </a:lnTo>
                    <a:lnTo>
                      <a:pt x="266" y="578"/>
                    </a:lnTo>
                    <a:lnTo>
                      <a:pt x="262" y="581"/>
                    </a:lnTo>
                    <a:lnTo>
                      <a:pt x="259" y="584"/>
                    </a:lnTo>
                    <a:lnTo>
                      <a:pt x="256" y="588"/>
                    </a:lnTo>
                    <a:lnTo>
                      <a:pt x="253" y="591"/>
                    </a:lnTo>
                    <a:lnTo>
                      <a:pt x="250" y="595"/>
                    </a:lnTo>
                    <a:lnTo>
                      <a:pt x="247" y="599"/>
                    </a:lnTo>
                    <a:lnTo>
                      <a:pt x="246" y="602"/>
                    </a:lnTo>
                    <a:lnTo>
                      <a:pt x="244" y="604"/>
                    </a:lnTo>
                    <a:lnTo>
                      <a:pt x="243" y="607"/>
                    </a:lnTo>
                    <a:lnTo>
                      <a:pt x="238" y="607"/>
                    </a:lnTo>
                    <a:lnTo>
                      <a:pt x="234" y="607"/>
                    </a:lnTo>
                    <a:lnTo>
                      <a:pt x="229" y="607"/>
                    </a:lnTo>
                    <a:lnTo>
                      <a:pt x="225" y="607"/>
                    </a:lnTo>
                    <a:lnTo>
                      <a:pt x="216" y="606"/>
                    </a:lnTo>
                    <a:lnTo>
                      <a:pt x="206" y="605"/>
                    </a:lnTo>
                    <a:lnTo>
                      <a:pt x="206" y="602"/>
                    </a:lnTo>
                    <a:lnTo>
                      <a:pt x="204" y="599"/>
                    </a:lnTo>
                    <a:lnTo>
                      <a:pt x="202" y="597"/>
                    </a:lnTo>
                    <a:lnTo>
                      <a:pt x="200" y="595"/>
                    </a:lnTo>
                    <a:lnTo>
                      <a:pt x="196" y="591"/>
                    </a:lnTo>
                    <a:lnTo>
                      <a:pt x="192" y="587"/>
                    </a:lnTo>
                    <a:lnTo>
                      <a:pt x="192" y="583"/>
                    </a:lnTo>
                    <a:lnTo>
                      <a:pt x="193" y="579"/>
                    </a:lnTo>
                    <a:lnTo>
                      <a:pt x="194" y="575"/>
                    </a:lnTo>
                    <a:lnTo>
                      <a:pt x="194" y="571"/>
                    </a:lnTo>
                    <a:lnTo>
                      <a:pt x="196" y="568"/>
                    </a:lnTo>
                    <a:lnTo>
                      <a:pt x="198" y="565"/>
                    </a:lnTo>
                    <a:lnTo>
                      <a:pt x="200" y="562"/>
                    </a:lnTo>
                    <a:lnTo>
                      <a:pt x="202" y="559"/>
                    </a:lnTo>
                    <a:lnTo>
                      <a:pt x="205" y="556"/>
                    </a:lnTo>
                    <a:lnTo>
                      <a:pt x="207" y="554"/>
                    </a:lnTo>
                    <a:lnTo>
                      <a:pt x="210" y="551"/>
                    </a:lnTo>
                    <a:lnTo>
                      <a:pt x="214" y="548"/>
                    </a:lnTo>
                    <a:lnTo>
                      <a:pt x="220" y="544"/>
                    </a:lnTo>
                    <a:lnTo>
                      <a:pt x="226" y="539"/>
                    </a:lnTo>
                    <a:lnTo>
                      <a:pt x="234" y="535"/>
                    </a:lnTo>
                    <a:lnTo>
                      <a:pt x="242" y="532"/>
                    </a:lnTo>
                    <a:lnTo>
                      <a:pt x="249" y="529"/>
                    </a:lnTo>
                    <a:lnTo>
                      <a:pt x="257" y="526"/>
                    </a:lnTo>
                    <a:lnTo>
                      <a:pt x="264" y="522"/>
                    </a:lnTo>
                    <a:lnTo>
                      <a:pt x="270" y="519"/>
                    </a:lnTo>
                    <a:lnTo>
                      <a:pt x="277" y="515"/>
                    </a:lnTo>
                    <a:lnTo>
                      <a:pt x="282" y="511"/>
                    </a:lnTo>
                    <a:lnTo>
                      <a:pt x="286" y="509"/>
                    </a:lnTo>
                    <a:lnTo>
                      <a:pt x="290" y="507"/>
                    </a:lnTo>
                    <a:lnTo>
                      <a:pt x="294" y="507"/>
                    </a:lnTo>
                    <a:lnTo>
                      <a:pt x="297" y="506"/>
                    </a:lnTo>
                    <a:lnTo>
                      <a:pt x="300" y="503"/>
                    </a:lnTo>
                    <a:lnTo>
                      <a:pt x="303" y="502"/>
                    </a:lnTo>
                    <a:lnTo>
                      <a:pt x="304" y="501"/>
                    </a:lnTo>
                    <a:lnTo>
                      <a:pt x="306" y="499"/>
                    </a:lnTo>
                    <a:lnTo>
                      <a:pt x="306" y="498"/>
                    </a:lnTo>
                    <a:lnTo>
                      <a:pt x="308" y="495"/>
                    </a:lnTo>
                    <a:lnTo>
                      <a:pt x="307" y="491"/>
                    </a:lnTo>
                    <a:lnTo>
                      <a:pt x="307" y="485"/>
                    </a:lnTo>
                    <a:lnTo>
                      <a:pt x="307" y="479"/>
                    </a:lnTo>
                    <a:lnTo>
                      <a:pt x="307" y="475"/>
                    </a:lnTo>
                    <a:lnTo>
                      <a:pt x="309" y="465"/>
                    </a:lnTo>
                    <a:lnTo>
                      <a:pt x="310" y="453"/>
                    </a:lnTo>
                    <a:lnTo>
                      <a:pt x="312" y="447"/>
                    </a:lnTo>
                    <a:lnTo>
                      <a:pt x="312" y="439"/>
                    </a:lnTo>
                    <a:lnTo>
                      <a:pt x="313" y="433"/>
                    </a:lnTo>
                    <a:lnTo>
                      <a:pt x="314" y="426"/>
                    </a:lnTo>
                    <a:lnTo>
                      <a:pt x="314" y="419"/>
                    </a:lnTo>
                    <a:lnTo>
                      <a:pt x="314" y="413"/>
                    </a:lnTo>
                    <a:lnTo>
                      <a:pt x="313" y="407"/>
                    </a:lnTo>
                    <a:lnTo>
                      <a:pt x="312" y="403"/>
                    </a:lnTo>
                    <a:lnTo>
                      <a:pt x="311" y="400"/>
                    </a:lnTo>
                    <a:lnTo>
                      <a:pt x="310" y="398"/>
                    </a:lnTo>
                    <a:lnTo>
                      <a:pt x="309" y="396"/>
                    </a:lnTo>
                    <a:lnTo>
                      <a:pt x="308" y="395"/>
                    </a:lnTo>
                    <a:lnTo>
                      <a:pt x="307" y="394"/>
                    </a:lnTo>
                    <a:lnTo>
                      <a:pt x="305" y="392"/>
                    </a:lnTo>
                    <a:lnTo>
                      <a:pt x="304" y="392"/>
                    </a:lnTo>
                    <a:lnTo>
                      <a:pt x="302" y="391"/>
                    </a:lnTo>
                    <a:lnTo>
                      <a:pt x="301" y="392"/>
                    </a:lnTo>
                    <a:lnTo>
                      <a:pt x="299" y="393"/>
                    </a:lnTo>
                    <a:lnTo>
                      <a:pt x="298" y="393"/>
                    </a:lnTo>
                    <a:lnTo>
                      <a:pt x="296" y="393"/>
                    </a:lnTo>
                    <a:lnTo>
                      <a:pt x="294" y="393"/>
                    </a:lnTo>
                    <a:lnTo>
                      <a:pt x="293" y="393"/>
                    </a:lnTo>
                    <a:lnTo>
                      <a:pt x="291" y="393"/>
                    </a:lnTo>
                    <a:lnTo>
                      <a:pt x="290" y="394"/>
                    </a:lnTo>
                    <a:lnTo>
                      <a:pt x="283" y="398"/>
                    </a:lnTo>
                    <a:lnTo>
                      <a:pt x="278" y="402"/>
                    </a:lnTo>
                    <a:lnTo>
                      <a:pt x="272" y="406"/>
                    </a:lnTo>
                    <a:lnTo>
                      <a:pt x="266" y="410"/>
                    </a:lnTo>
                    <a:lnTo>
                      <a:pt x="262" y="410"/>
                    </a:lnTo>
                    <a:lnTo>
                      <a:pt x="257" y="410"/>
                    </a:lnTo>
                    <a:lnTo>
                      <a:pt x="255" y="411"/>
                    </a:lnTo>
                    <a:lnTo>
                      <a:pt x="254" y="411"/>
                    </a:lnTo>
                    <a:lnTo>
                      <a:pt x="253" y="413"/>
                    </a:lnTo>
                    <a:lnTo>
                      <a:pt x="252" y="415"/>
                    </a:lnTo>
                    <a:lnTo>
                      <a:pt x="250" y="417"/>
                    </a:lnTo>
                    <a:lnTo>
                      <a:pt x="248" y="419"/>
                    </a:lnTo>
                    <a:lnTo>
                      <a:pt x="246" y="420"/>
                    </a:lnTo>
                    <a:lnTo>
                      <a:pt x="244" y="422"/>
                    </a:lnTo>
                    <a:lnTo>
                      <a:pt x="242" y="423"/>
                    </a:lnTo>
                    <a:lnTo>
                      <a:pt x="239" y="423"/>
                    </a:lnTo>
                    <a:lnTo>
                      <a:pt x="237" y="424"/>
                    </a:lnTo>
                    <a:lnTo>
                      <a:pt x="234" y="424"/>
                    </a:lnTo>
                    <a:lnTo>
                      <a:pt x="232" y="426"/>
                    </a:lnTo>
                    <a:lnTo>
                      <a:pt x="230" y="427"/>
                    </a:lnTo>
                    <a:lnTo>
                      <a:pt x="227" y="430"/>
                    </a:lnTo>
                    <a:lnTo>
                      <a:pt x="225" y="433"/>
                    </a:lnTo>
                    <a:lnTo>
                      <a:pt x="222" y="435"/>
                    </a:lnTo>
                    <a:lnTo>
                      <a:pt x="218" y="435"/>
                    </a:lnTo>
                    <a:lnTo>
                      <a:pt x="216" y="435"/>
                    </a:lnTo>
                    <a:lnTo>
                      <a:pt x="214" y="436"/>
                    </a:lnTo>
                    <a:lnTo>
                      <a:pt x="213" y="437"/>
                    </a:lnTo>
                    <a:lnTo>
                      <a:pt x="211" y="437"/>
                    </a:lnTo>
                    <a:lnTo>
                      <a:pt x="202" y="444"/>
                    </a:lnTo>
                    <a:lnTo>
                      <a:pt x="192" y="452"/>
                    </a:lnTo>
                    <a:lnTo>
                      <a:pt x="183" y="460"/>
                    </a:lnTo>
                    <a:lnTo>
                      <a:pt x="174" y="468"/>
                    </a:lnTo>
                    <a:lnTo>
                      <a:pt x="171" y="468"/>
                    </a:lnTo>
                    <a:lnTo>
                      <a:pt x="169" y="468"/>
                    </a:lnTo>
                    <a:lnTo>
                      <a:pt x="163" y="472"/>
                    </a:lnTo>
                    <a:lnTo>
                      <a:pt x="155" y="479"/>
                    </a:lnTo>
                    <a:lnTo>
                      <a:pt x="146" y="486"/>
                    </a:lnTo>
                    <a:lnTo>
                      <a:pt x="141" y="491"/>
                    </a:lnTo>
                    <a:lnTo>
                      <a:pt x="140" y="492"/>
                    </a:lnTo>
                    <a:lnTo>
                      <a:pt x="139" y="494"/>
                    </a:lnTo>
                    <a:lnTo>
                      <a:pt x="138" y="496"/>
                    </a:lnTo>
                    <a:lnTo>
                      <a:pt x="138" y="498"/>
                    </a:lnTo>
                    <a:lnTo>
                      <a:pt x="137" y="500"/>
                    </a:lnTo>
                    <a:lnTo>
                      <a:pt x="136" y="502"/>
                    </a:lnTo>
                    <a:lnTo>
                      <a:pt x="136" y="504"/>
                    </a:lnTo>
                    <a:lnTo>
                      <a:pt x="134" y="506"/>
                    </a:lnTo>
                    <a:lnTo>
                      <a:pt x="131" y="511"/>
                    </a:lnTo>
                    <a:lnTo>
                      <a:pt x="127" y="515"/>
                    </a:lnTo>
                    <a:lnTo>
                      <a:pt x="124" y="519"/>
                    </a:lnTo>
                    <a:lnTo>
                      <a:pt x="120" y="524"/>
                    </a:lnTo>
                    <a:lnTo>
                      <a:pt x="116" y="528"/>
                    </a:lnTo>
                    <a:lnTo>
                      <a:pt x="111" y="531"/>
                    </a:lnTo>
                    <a:lnTo>
                      <a:pt x="106" y="535"/>
                    </a:lnTo>
                    <a:lnTo>
                      <a:pt x="102" y="539"/>
                    </a:lnTo>
                    <a:lnTo>
                      <a:pt x="99" y="541"/>
                    </a:lnTo>
                    <a:lnTo>
                      <a:pt x="96" y="543"/>
                    </a:lnTo>
                    <a:lnTo>
                      <a:pt x="93" y="543"/>
                    </a:lnTo>
                    <a:lnTo>
                      <a:pt x="90" y="544"/>
                    </a:lnTo>
                    <a:lnTo>
                      <a:pt x="82" y="546"/>
                    </a:lnTo>
                    <a:lnTo>
                      <a:pt x="75" y="547"/>
                    </a:lnTo>
                    <a:lnTo>
                      <a:pt x="67" y="547"/>
                    </a:lnTo>
                    <a:lnTo>
                      <a:pt x="60" y="548"/>
                    </a:lnTo>
                    <a:lnTo>
                      <a:pt x="58" y="549"/>
                    </a:lnTo>
                    <a:lnTo>
                      <a:pt x="54" y="550"/>
                    </a:lnTo>
                    <a:lnTo>
                      <a:pt x="52" y="551"/>
                    </a:lnTo>
                    <a:lnTo>
                      <a:pt x="50" y="552"/>
                    </a:lnTo>
                    <a:lnTo>
                      <a:pt x="50" y="555"/>
                    </a:lnTo>
                    <a:lnTo>
                      <a:pt x="49" y="559"/>
                    </a:lnTo>
                    <a:lnTo>
                      <a:pt x="44" y="559"/>
                    </a:lnTo>
                    <a:lnTo>
                      <a:pt x="39" y="559"/>
                    </a:lnTo>
                    <a:lnTo>
                      <a:pt x="34" y="559"/>
                    </a:lnTo>
                    <a:lnTo>
                      <a:pt x="28" y="558"/>
                    </a:lnTo>
                    <a:lnTo>
                      <a:pt x="22" y="556"/>
                    </a:lnTo>
                    <a:lnTo>
                      <a:pt x="18" y="554"/>
                    </a:lnTo>
                    <a:lnTo>
                      <a:pt x="16" y="553"/>
                    </a:lnTo>
                    <a:lnTo>
                      <a:pt x="14" y="551"/>
                    </a:lnTo>
                    <a:lnTo>
                      <a:pt x="13" y="550"/>
                    </a:lnTo>
                    <a:lnTo>
                      <a:pt x="12" y="549"/>
                    </a:lnTo>
                    <a:lnTo>
                      <a:pt x="10" y="547"/>
                    </a:lnTo>
                    <a:lnTo>
                      <a:pt x="9" y="545"/>
                    </a:lnTo>
                    <a:lnTo>
                      <a:pt x="7" y="541"/>
                    </a:lnTo>
                    <a:lnTo>
                      <a:pt x="5" y="537"/>
                    </a:lnTo>
                    <a:lnTo>
                      <a:pt x="3" y="533"/>
                    </a:lnTo>
                    <a:lnTo>
                      <a:pt x="2" y="529"/>
                    </a:lnTo>
                    <a:lnTo>
                      <a:pt x="1" y="526"/>
                    </a:lnTo>
                    <a:lnTo>
                      <a:pt x="0" y="523"/>
                    </a:lnTo>
                    <a:lnTo>
                      <a:pt x="3" y="522"/>
                    </a:lnTo>
                    <a:lnTo>
                      <a:pt x="6" y="520"/>
                    </a:lnTo>
                    <a:lnTo>
                      <a:pt x="9" y="518"/>
                    </a:lnTo>
                    <a:lnTo>
                      <a:pt x="12" y="516"/>
                    </a:lnTo>
                    <a:lnTo>
                      <a:pt x="16" y="516"/>
                    </a:lnTo>
                    <a:lnTo>
                      <a:pt x="21" y="516"/>
                    </a:lnTo>
                    <a:lnTo>
                      <a:pt x="22" y="515"/>
                    </a:lnTo>
                    <a:lnTo>
                      <a:pt x="23" y="514"/>
                    </a:lnTo>
                    <a:lnTo>
                      <a:pt x="25" y="512"/>
                    </a:lnTo>
                    <a:lnTo>
                      <a:pt x="26" y="511"/>
                    </a:lnTo>
                    <a:lnTo>
                      <a:pt x="26" y="509"/>
                    </a:lnTo>
                    <a:lnTo>
                      <a:pt x="27" y="507"/>
                    </a:lnTo>
                    <a:lnTo>
                      <a:pt x="29" y="506"/>
                    </a:lnTo>
                    <a:lnTo>
                      <a:pt x="30" y="505"/>
                    </a:lnTo>
                    <a:lnTo>
                      <a:pt x="34" y="505"/>
                    </a:lnTo>
                    <a:lnTo>
                      <a:pt x="37" y="505"/>
                    </a:lnTo>
                    <a:lnTo>
                      <a:pt x="38" y="503"/>
                    </a:lnTo>
                    <a:lnTo>
                      <a:pt x="39" y="500"/>
                    </a:lnTo>
                    <a:lnTo>
                      <a:pt x="41" y="499"/>
                    </a:lnTo>
                    <a:lnTo>
                      <a:pt x="42" y="499"/>
                    </a:lnTo>
                    <a:lnTo>
                      <a:pt x="44" y="499"/>
                    </a:lnTo>
                    <a:lnTo>
                      <a:pt x="46" y="499"/>
                    </a:lnTo>
                    <a:lnTo>
                      <a:pt x="48" y="499"/>
                    </a:lnTo>
                    <a:lnTo>
                      <a:pt x="50" y="499"/>
                    </a:lnTo>
                    <a:lnTo>
                      <a:pt x="51" y="499"/>
                    </a:lnTo>
                    <a:lnTo>
                      <a:pt x="53" y="498"/>
                    </a:lnTo>
                    <a:lnTo>
                      <a:pt x="55" y="495"/>
                    </a:lnTo>
                    <a:lnTo>
                      <a:pt x="58" y="491"/>
                    </a:lnTo>
                    <a:lnTo>
                      <a:pt x="58" y="490"/>
                    </a:lnTo>
                    <a:lnTo>
                      <a:pt x="60" y="489"/>
                    </a:lnTo>
                    <a:lnTo>
                      <a:pt x="62" y="488"/>
                    </a:lnTo>
                    <a:lnTo>
                      <a:pt x="63" y="488"/>
                    </a:lnTo>
                    <a:lnTo>
                      <a:pt x="66" y="487"/>
                    </a:lnTo>
                    <a:lnTo>
                      <a:pt x="70" y="487"/>
                    </a:lnTo>
                    <a:lnTo>
                      <a:pt x="74" y="487"/>
                    </a:lnTo>
                    <a:lnTo>
                      <a:pt x="78" y="486"/>
                    </a:lnTo>
                    <a:lnTo>
                      <a:pt x="81" y="485"/>
                    </a:lnTo>
                    <a:lnTo>
                      <a:pt x="84" y="484"/>
                    </a:lnTo>
                    <a:lnTo>
                      <a:pt x="86" y="482"/>
                    </a:lnTo>
                    <a:lnTo>
                      <a:pt x="89" y="479"/>
                    </a:lnTo>
                    <a:lnTo>
                      <a:pt x="92" y="476"/>
                    </a:lnTo>
                    <a:lnTo>
                      <a:pt x="94" y="475"/>
                    </a:lnTo>
                    <a:lnTo>
                      <a:pt x="97" y="474"/>
                    </a:lnTo>
                    <a:lnTo>
                      <a:pt x="99" y="473"/>
                    </a:lnTo>
                    <a:lnTo>
                      <a:pt x="102" y="472"/>
                    </a:lnTo>
                    <a:lnTo>
                      <a:pt x="105" y="471"/>
                    </a:lnTo>
                    <a:lnTo>
                      <a:pt x="108" y="471"/>
                    </a:lnTo>
                    <a:lnTo>
                      <a:pt x="111" y="471"/>
                    </a:lnTo>
                    <a:lnTo>
                      <a:pt x="114" y="469"/>
                    </a:lnTo>
                    <a:lnTo>
                      <a:pt x="116" y="468"/>
                    </a:lnTo>
                    <a:lnTo>
                      <a:pt x="117" y="466"/>
                    </a:lnTo>
                    <a:lnTo>
                      <a:pt x="118" y="463"/>
                    </a:lnTo>
                    <a:lnTo>
                      <a:pt x="122" y="462"/>
                    </a:lnTo>
                    <a:lnTo>
                      <a:pt x="126" y="461"/>
                    </a:lnTo>
                    <a:lnTo>
                      <a:pt x="130" y="459"/>
                    </a:lnTo>
                    <a:lnTo>
                      <a:pt x="134" y="459"/>
                    </a:lnTo>
                    <a:lnTo>
                      <a:pt x="138" y="457"/>
                    </a:lnTo>
                    <a:lnTo>
                      <a:pt x="141" y="455"/>
                    </a:lnTo>
                    <a:lnTo>
                      <a:pt x="144" y="453"/>
                    </a:lnTo>
                    <a:lnTo>
                      <a:pt x="146" y="451"/>
                    </a:lnTo>
                    <a:lnTo>
                      <a:pt x="152" y="447"/>
                    </a:lnTo>
                    <a:lnTo>
                      <a:pt x="158" y="443"/>
                    </a:lnTo>
                    <a:lnTo>
                      <a:pt x="160" y="442"/>
                    </a:lnTo>
                    <a:lnTo>
                      <a:pt x="162" y="441"/>
                    </a:lnTo>
                    <a:lnTo>
                      <a:pt x="164" y="441"/>
                    </a:lnTo>
                    <a:lnTo>
                      <a:pt x="166" y="441"/>
                    </a:lnTo>
                    <a:lnTo>
                      <a:pt x="168" y="441"/>
                    </a:lnTo>
                    <a:lnTo>
                      <a:pt x="170" y="441"/>
                    </a:lnTo>
                    <a:lnTo>
                      <a:pt x="171" y="440"/>
                    </a:lnTo>
                    <a:lnTo>
                      <a:pt x="174" y="439"/>
                    </a:lnTo>
                    <a:lnTo>
                      <a:pt x="175" y="435"/>
                    </a:lnTo>
                    <a:lnTo>
                      <a:pt x="178" y="431"/>
                    </a:lnTo>
                    <a:lnTo>
                      <a:pt x="179" y="430"/>
                    </a:lnTo>
                    <a:lnTo>
                      <a:pt x="181" y="430"/>
                    </a:lnTo>
                    <a:lnTo>
                      <a:pt x="182" y="429"/>
                    </a:lnTo>
                    <a:lnTo>
                      <a:pt x="183" y="429"/>
                    </a:lnTo>
                    <a:lnTo>
                      <a:pt x="186" y="428"/>
                    </a:lnTo>
                    <a:lnTo>
                      <a:pt x="189" y="427"/>
                    </a:lnTo>
                    <a:lnTo>
                      <a:pt x="196" y="423"/>
                    </a:lnTo>
                    <a:lnTo>
                      <a:pt x="203" y="417"/>
                    </a:lnTo>
                    <a:lnTo>
                      <a:pt x="206" y="415"/>
                    </a:lnTo>
                    <a:lnTo>
                      <a:pt x="210" y="411"/>
                    </a:lnTo>
                    <a:lnTo>
                      <a:pt x="214" y="409"/>
                    </a:lnTo>
                    <a:lnTo>
                      <a:pt x="217" y="407"/>
                    </a:lnTo>
                    <a:lnTo>
                      <a:pt x="226" y="403"/>
                    </a:lnTo>
                    <a:lnTo>
                      <a:pt x="234" y="400"/>
                    </a:lnTo>
                    <a:lnTo>
                      <a:pt x="242" y="397"/>
                    </a:lnTo>
                    <a:lnTo>
                      <a:pt x="251" y="395"/>
                    </a:lnTo>
                    <a:lnTo>
                      <a:pt x="260" y="391"/>
                    </a:lnTo>
                    <a:lnTo>
                      <a:pt x="268" y="387"/>
                    </a:lnTo>
                    <a:lnTo>
                      <a:pt x="276" y="383"/>
                    </a:lnTo>
                    <a:lnTo>
                      <a:pt x="285" y="379"/>
                    </a:lnTo>
                    <a:lnTo>
                      <a:pt x="287" y="378"/>
                    </a:lnTo>
                    <a:lnTo>
                      <a:pt x="290" y="377"/>
                    </a:lnTo>
                    <a:lnTo>
                      <a:pt x="294" y="376"/>
                    </a:lnTo>
                    <a:lnTo>
                      <a:pt x="298" y="375"/>
                    </a:lnTo>
                    <a:lnTo>
                      <a:pt x="302" y="374"/>
                    </a:lnTo>
                    <a:lnTo>
                      <a:pt x="306" y="372"/>
                    </a:lnTo>
                    <a:lnTo>
                      <a:pt x="307" y="371"/>
                    </a:lnTo>
                    <a:lnTo>
                      <a:pt x="309" y="371"/>
                    </a:lnTo>
                    <a:lnTo>
                      <a:pt x="310" y="370"/>
                    </a:lnTo>
                    <a:lnTo>
                      <a:pt x="310" y="368"/>
                    </a:lnTo>
                    <a:lnTo>
                      <a:pt x="312" y="367"/>
                    </a:lnTo>
                    <a:lnTo>
                      <a:pt x="313" y="367"/>
                    </a:lnTo>
                    <a:lnTo>
                      <a:pt x="314" y="366"/>
                    </a:lnTo>
                    <a:lnTo>
                      <a:pt x="314" y="365"/>
                    </a:lnTo>
                    <a:lnTo>
                      <a:pt x="315" y="362"/>
                    </a:lnTo>
                    <a:lnTo>
                      <a:pt x="316" y="361"/>
                    </a:lnTo>
                    <a:lnTo>
                      <a:pt x="316" y="358"/>
                    </a:lnTo>
                    <a:lnTo>
                      <a:pt x="316" y="355"/>
                    </a:lnTo>
                    <a:lnTo>
                      <a:pt x="316" y="352"/>
                    </a:lnTo>
                    <a:lnTo>
                      <a:pt x="318" y="350"/>
                    </a:lnTo>
                    <a:lnTo>
                      <a:pt x="319" y="344"/>
                    </a:lnTo>
                    <a:lnTo>
                      <a:pt x="322" y="335"/>
                    </a:lnTo>
                    <a:lnTo>
                      <a:pt x="325" y="324"/>
                    </a:lnTo>
                    <a:lnTo>
                      <a:pt x="328" y="311"/>
                    </a:lnTo>
                    <a:lnTo>
                      <a:pt x="330" y="299"/>
                    </a:lnTo>
                    <a:lnTo>
                      <a:pt x="333" y="288"/>
                    </a:lnTo>
                    <a:lnTo>
                      <a:pt x="334" y="283"/>
                    </a:lnTo>
                    <a:lnTo>
                      <a:pt x="334" y="279"/>
                    </a:lnTo>
                    <a:lnTo>
                      <a:pt x="334" y="276"/>
                    </a:lnTo>
                    <a:lnTo>
                      <a:pt x="333" y="274"/>
                    </a:lnTo>
                    <a:lnTo>
                      <a:pt x="330" y="271"/>
                    </a:lnTo>
                    <a:lnTo>
                      <a:pt x="327" y="270"/>
                    </a:lnTo>
                    <a:lnTo>
                      <a:pt x="320" y="270"/>
                    </a:lnTo>
                    <a:lnTo>
                      <a:pt x="314" y="272"/>
                    </a:lnTo>
                    <a:lnTo>
                      <a:pt x="309" y="274"/>
                    </a:lnTo>
                    <a:lnTo>
                      <a:pt x="304" y="276"/>
                    </a:lnTo>
                    <a:lnTo>
                      <a:pt x="300" y="278"/>
                    </a:lnTo>
                    <a:lnTo>
                      <a:pt x="297" y="281"/>
                    </a:lnTo>
                    <a:lnTo>
                      <a:pt x="294" y="283"/>
                    </a:lnTo>
                    <a:lnTo>
                      <a:pt x="291" y="286"/>
                    </a:lnTo>
                    <a:lnTo>
                      <a:pt x="287" y="292"/>
                    </a:lnTo>
                    <a:lnTo>
                      <a:pt x="282" y="300"/>
                    </a:lnTo>
                    <a:lnTo>
                      <a:pt x="281" y="304"/>
                    </a:lnTo>
                    <a:lnTo>
                      <a:pt x="278" y="308"/>
                    </a:lnTo>
                    <a:lnTo>
                      <a:pt x="275" y="313"/>
                    </a:lnTo>
                    <a:lnTo>
                      <a:pt x="271" y="318"/>
                    </a:lnTo>
                    <a:lnTo>
                      <a:pt x="270" y="318"/>
                    </a:lnTo>
                    <a:lnTo>
                      <a:pt x="267" y="316"/>
                    </a:lnTo>
                    <a:lnTo>
                      <a:pt x="266" y="315"/>
                    </a:lnTo>
                    <a:lnTo>
                      <a:pt x="264" y="314"/>
                    </a:lnTo>
                    <a:lnTo>
                      <a:pt x="262" y="313"/>
                    </a:lnTo>
                    <a:lnTo>
                      <a:pt x="259" y="311"/>
                    </a:lnTo>
                    <a:lnTo>
                      <a:pt x="254" y="311"/>
                    </a:lnTo>
                    <a:lnTo>
                      <a:pt x="249" y="311"/>
                    </a:lnTo>
                    <a:lnTo>
                      <a:pt x="244" y="312"/>
                    </a:lnTo>
                    <a:lnTo>
                      <a:pt x="238" y="312"/>
                    </a:lnTo>
                    <a:lnTo>
                      <a:pt x="237" y="315"/>
                    </a:lnTo>
                    <a:lnTo>
                      <a:pt x="234" y="318"/>
                    </a:lnTo>
                    <a:lnTo>
                      <a:pt x="231" y="322"/>
                    </a:lnTo>
                    <a:lnTo>
                      <a:pt x="227" y="326"/>
                    </a:lnTo>
                    <a:lnTo>
                      <a:pt x="223" y="329"/>
                    </a:lnTo>
                    <a:lnTo>
                      <a:pt x="220" y="331"/>
                    </a:lnTo>
                    <a:lnTo>
                      <a:pt x="216" y="334"/>
                    </a:lnTo>
                    <a:lnTo>
                      <a:pt x="213" y="335"/>
                    </a:lnTo>
                    <a:lnTo>
                      <a:pt x="211" y="336"/>
                    </a:lnTo>
                    <a:lnTo>
                      <a:pt x="209" y="336"/>
                    </a:lnTo>
                    <a:lnTo>
                      <a:pt x="206" y="336"/>
                    </a:lnTo>
                    <a:lnTo>
                      <a:pt x="204" y="336"/>
                    </a:lnTo>
                    <a:lnTo>
                      <a:pt x="199" y="335"/>
                    </a:lnTo>
                    <a:lnTo>
                      <a:pt x="195" y="335"/>
                    </a:lnTo>
                    <a:lnTo>
                      <a:pt x="191" y="331"/>
                    </a:lnTo>
                    <a:lnTo>
                      <a:pt x="186" y="327"/>
                    </a:lnTo>
                    <a:lnTo>
                      <a:pt x="185" y="326"/>
                    </a:lnTo>
                    <a:lnTo>
                      <a:pt x="183" y="323"/>
                    </a:lnTo>
                    <a:lnTo>
                      <a:pt x="182" y="322"/>
                    </a:lnTo>
                    <a:lnTo>
                      <a:pt x="182" y="320"/>
                    </a:lnTo>
                    <a:lnTo>
                      <a:pt x="182" y="318"/>
                    </a:lnTo>
                    <a:lnTo>
                      <a:pt x="181" y="316"/>
                    </a:lnTo>
                    <a:lnTo>
                      <a:pt x="185" y="314"/>
                    </a:lnTo>
                    <a:lnTo>
                      <a:pt x="188" y="311"/>
                    </a:lnTo>
                    <a:lnTo>
                      <a:pt x="191" y="309"/>
                    </a:lnTo>
                    <a:lnTo>
                      <a:pt x="194" y="306"/>
                    </a:lnTo>
                    <a:lnTo>
                      <a:pt x="198" y="303"/>
                    </a:lnTo>
                    <a:lnTo>
                      <a:pt x="201" y="300"/>
                    </a:lnTo>
                    <a:lnTo>
                      <a:pt x="205" y="298"/>
                    </a:lnTo>
                    <a:lnTo>
                      <a:pt x="208" y="296"/>
                    </a:lnTo>
                    <a:lnTo>
                      <a:pt x="212" y="296"/>
                    </a:lnTo>
                    <a:lnTo>
                      <a:pt x="215" y="296"/>
                    </a:lnTo>
                    <a:lnTo>
                      <a:pt x="221" y="294"/>
                    </a:lnTo>
                    <a:lnTo>
                      <a:pt x="227" y="290"/>
                    </a:lnTo>
                    <a:lnTo>
                      <a:pt x="233" y="287"/>
                    </a:lnTo>
                    <a:lnTo>
                      <a:pt x="238" y="285"/>
                    </a:lnTo>
                    <a:lnTo>
                      <a:pt x="242" y="282"/>
                    </a:lnTo>
                    <a:lnTo>
                      <a:pt x="247" y="279"/>
                    </a:lnTo>
                    <a:lnTo>
                      <a:pt x="253" y="276"/>
                    </a:lnTo>
                    <a:lnTo>
                      <a:pt x="254" y="275"/>
                    </a:lnTo>
                    <a:lnTo>
                      <a:pt x="258" y="267"/>
                    </a:lnTo>
                    <a:lnTo>
                      <a:pt x="261" y="259"/>
                    </a:lnTo>
                    <a:lnTo>
                      <a:pt x="263" y="250"/>
                    </a:lnTo>
                    <a:lnTo>
                      <a:pt x="266" y="242"/>
                    </a:lnTo>
                    <a:lnTo>
                      <a:pt x="268" y="234"/>
                    </a:lnTo>
                    <a:lnTo>
                      <a:pt x="270" y="225"/>
                    </a:lnTo>
                    <a:lnTo>
                      <a:pt x="273" y="216"/>
                    </a:lnTo>
                    <a:lnTo>
                      <a:pt x="276" y="208"/>
                    </a:lnTo>
                    <a:lnTo>
                      <a:pt x="277" y="204"/>
                    </a:lnTo>
                    <a:lnTo>
                      <a:pt x="280" y="198"/>
                    </a:lnTo>
                    <a:lnTo>
                      <a:pt x="282" y="190"/>
                    </a:lnTo>
                    <a:lnTo>
                      <a:pt x="286" y="181"/>
                    </a:lnTo>
                    <a:lnTo>
                      <a:pt x="288" y="172"/>
                    </a:lnTo>
                    <a:lnTo>
                      <a:pt x="290" y="165"/>
                    </a:lnTo>
                    <a:lnTo>
                      <a:pt x="291" y="161"/>
                    </a:lnTo>
                    <a:lnTo>
                      <a:pt x="291" y="158"/>
                    </a:lnTo>
                    <a:lnTo>
                      <a:pt x="291" y="156"/>
                    </a:lnTo>
                    <a:lnTo>
                      <a:pt x="291" y="154"/>
                    </a:lnTo>
                    <a:lnTo>
                      <a:pt x="290" y="153"/>
                    </a:lnTo>
                    <a:lnTo>
                      <a:pt x="289" y="150"/>
                    </a:lnTo>
                    <a:lnTo>
                      <a:pt x="285" y="151"/>
                    </a:lnTo>
                    <a:lnTo>
                      <a:pt x="282" y="150"/>
                    </a:lnTo>
                    <a:lnTo>
                      <a:pt x="279" y="150"/>
                    </a:lnTo>
                    <a:lnTo>
                      <a:pt x="276" y="149"/>
                    </a:lnTo>
                    <a:lnTo>
                      <a:pt x="274" y="148"/>
                    </a:lnTo>
                    <a:lnTo>
                      <a:pt x="270" y="146"/>
                    </a:lnTo>
                    <a:lnTo>
                      <a:pt x="268" y="146"/>
                    </a:lnTo>
                    <a:lnTo>
                      <a:pt x="264" y="146"/>
                    </a:lnTo>
                    <a:lnTo>
                      <a:pt x="262" y="141"/>
                    </a:lnTo>
                    <a:lnTo>
                      <a:pt x="261" y="138"/>
                    </a:lnTo>
                    <a:lnTo>
                      <a:pt x="261" y="136"/>
                    </a:lnTo>
                    <a:lnTo>
                      <a:pt x="261" y="134"/>
                    </a:lnTo>
                    <a:lnTo>
                      <a:pt x="261" y="132"/>
                    </a:lnTo>
                    <a:lnTo>
                      <a:pt x="262" y="129"/>
                    </a:lnTo>
                    <a:lnTo>
                      <a:pt x="268" y="129"/>
                    </a:lnTo>
                    <a:lnTo>
                      <a:pt x="274" y="128"/>
                    </a:lnTo>
                    <a:lnTo>
                      <a:pt x="278" y="127"/>
                    </a:lnTo>
                    <a:lnTo>
                      <a:pt x="281" y="127"/>
                    </a:lnTo>
                    <a:lnTo>
                      <a:pt x="285" y="126"/>
                    </a:lnTo>
                    <a:lnTo>
                      <a:pt x="288" y="125"/>
                    </a:lnTo>
                    <a:lnTo>
                      <a:pt x="292" y="122"/>
                    </a:lnTo>
                    <a:lnTo>
                      <a:pt x="297" y="120"/>
                    </a:lnTo>
                    <a:lnTo>
                      <a:pt x="298" y="114"/>
                    </a:lnTo>
                    <a:lnTo>
                      <a:pt x="299" y="107"/>
                    </a:lnTo>
                    <a:lnTo>
                      <a:pt x="299" y="103"/>
                    </a:lnTo>
                    <a:lnTo>
                      <a:pt x="299" y="100"/>
                    </a:lnTo>
                    <a:lnTo>
                      <a:pt x="299" y="98"/>
                    </a:lnTo>
                    <a:lnTo>
                      <a:pt x="298" y="98"/>
                    </a:lnTo>
                    <a:lnTo>
                      <a:pt x="298" y="96"/>
                    </a:lnTo>
                    <a:lnTo>
                      <a:pt x="297" y="94"/>
                    </a:lnTo>
                    <a:lnTo>
                      <a:pt x="291" y="90"/>
                    </a:lnTo>
                    <a:lnTo>
                      <a:pt x="285" y="84"/>
                    </a:lnTo>
                    <a:lnTo>
                      <a:pt x="282" y="82"/>
                    </a:lnTo>
                    <a:lnTo>
                      <a:pt x="281" y="81"/>
                    </a:lnTo>
                    <a:lnTo>
                      <a:pt x="280" y="79"/>
                    </a:lnTo>
                    <a:lnTo>
                      <a:pt x="278" y="77"/>
                    </a:lnTo>
                    <a:lnTo>
                      <a:pt x="278" y="75"/>
                    </a:lnTo>
                    <a:lnTo>
                      <a:pt x="278" y="73"/>
                    </a:lnTo>
                    <a:lnTo>
                      <a:pt x="278" y="70"/>
                    </a:lnTo>
                    <a:lnTo>
                      <a:pt x="278" y="68"/>
                    </a:lnTo>
                    <a:lnTo>
                      <a:pt x="279" y="62"/>
                    </a:lnTo>
                    <a:lnTo>
                      <a:pt x="281" y="56"/>
                    </a:lnTo>
                    <a:lnTo>
                      <a:pt x="282" y="52"/>
                    </a:lnTo>
                    <a:lnTo>
                      <a:pt x="283" y="49"/>
                    </a:lnTo>
                    <a:lnTo>
                      <a:pt x="285" y="46"/>
                    </a:lnTo>
                    <a:lnTo>
                      <a:pt x="286" y="43"/>
                    </a:lnTo>
                    <a:lnTo>
                      <a:pt x="288" y="40"/>
                    </a:lnTo>
                    <a:lnTo>
                      <a:pt x="290" y="38"/>
                    </a:lnTo>
                    <a:lnTo>
                      <a:pt x="293" y="35"/>
                    </a:lnTo>
                    <a:lnTo>
                      <a:pt x="296" y="33"/>
                    </a:lnTo>
                    <a:lnTo>
                      <a:pt x="298" y="30"/>
                    </a:lnTo>
                    <a:lnTo>
                      <a:pt x="301" y="27"/>
                    </a:lnTo>
                    <a:lnTo>
                      <a:pt x="302" y="26"/>
                    </a:lnTo>
                    <a:lnTo>
                      <a:pt x="302" y="24"/>
                    </a:lnTo>
                    <a:lnTo>
                      <a:pt x="303" y="22"/>
                    </a:lnTo>
                    <a:lnTo>
                      <a:pt x="30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ṥḻîḍè">
                <a:extLst>
                  <a:ext uri="{FF2B5EF4-FFF2-40B4-BE49-F238E27FC236}">
                    <a16:creationId xmlns:a16="http://schemas.microsoft.com/office/drawing/2014/main" id="{7FFD61C1-1A35-E442-8C02-B3B8172C35C3}"/>
                  </a:ext>
                </a:extLst>
              </p:cNvPr>
              <p:cNvSpPr/>
              <p:nvPr/>
            </p:nvSpPr>
            <p:spPr bwMode="auto">
              <a:xfrm>
                <a:off x="6780213" y="2770188"/>
                <a:ext cx="398463" cy="820738"/>
              </a:xfrm>
              <a:custGeom>
                <a:avLst/>
                <a:gdLst>
                  <a:gd name="T0" fmla="*/ 157 w 251"/>
                  <a:gd name="T1" fmla="*/ 40 h 517"/>
                  <a:gd name="T2" fmla="*/ 205 w 251"/>
                  <a:gd name="T3" fmla="*/ 1 h 517"/>
                  <a:gd name="T4" fmla="*/ 225 w 251"/>
                  <a:gd name="T5" fmla="*/ 10 h 517"/>
                  <a:gd name="T6" fmla="*/ 250 w 251"/>
                  <a:gd name="T7" fmla="*/ 44 h 517"/>
                  <a:gd name="T8" fmla="*/ 233 w 251"/>
                  <a:gd name="T9" fmla="*/ 72 h 517"/>
                  <a:gd name="T10" fmla="*/ 202 w 251"/>
                  <a:gd name="T11" fmla="*/ 123 h 517"/>
                  <a:gd name="T12" fmla="*/ 181 w 251"/>
                  <a:gd name="T13" fmla="*/ 164 h 517"/>
                  <a:gd name="T14" fmla="*/ 150 w 251"/>
                  <a:gd name="T15" fmla="*/ 222 h 517"/>
                  <a:gd name="T16" fmla="*/ 140 w 251"/>
                  <a:gd name="T17" fmla="*/ 251 h 517"/>
                  <a:gd name="T18" fmla="*/ 110 w 251"/>
                  <a:gd name="T19" fmla="*/ 275 h 517"/>
                  <a:gd name="T20" fmla="*/ 102 w 251"/>
                  <a:gd name="T21" fmla="*/ 313 h 517"/>
                  <a:gd name="T22" fmla="*/ 118 w 251"/>
                  <a:gd name="T23" fmla="*/ 347 h 517"/>
                  <a:gd name="T24" fmla="*/ 148 w 251"/>
                  <a:gd name="T25" fmla="*/ 351 h 517"/>
                  <a:gd name="T26" fmla="*/ 153 w 251"/>
                  <a:gd name="T27" fmla="*/ 371 h 517"/>
                  <a:gd name="T28" fmla="*/ 142 w 251"/>
                  <a:gd name="T29" fmla="*/ 397 h 517"/>
                  <a:gd name="T30" fmla="*/ 125 w 251"/>
                  <a:gd name="T31" fmla="*/ 409 h 517"/>
                  <a:gd name="T32" fmla="*/ 97 w 251"/>
                  <a:gd name="T33" fmla="*/ 446 h 517"/>
                  <a:gd name="T34" fmla="*/ 99 w 251"/>
                  <a:gd name="T35" fmla="*/ 463 h 517"/>
                  <a:gd name="T36" fmla="*/ 147 w 251"/>
                  <a:gd name="T37" fmla="*/ 456 h 517"/>
                  <a:gd name="T38" fmla="*/ 174 w 251"/>
                  <a:gd name="T39" fmla="*/ 454 h 517"/>
                  <a:gd name="T40" fmla="*/ 191 w 251"/>
                  <a:gd name="T41" fmla="*/ 479 h 517"/>
                  <a:gd name="T42" fmla="*/ 175 w 251"/>
                  <a:gd name="T43" fmla="*/ 497 h 517"/>
                  <a:gd name="T44" fmla="*/ 134 w 251"/>
                  <a:gd name="T45" fmla="*/ 504 h 517"/>
                  <a:gd name="T46" fmla="*/ 85 w 251"/>
                  <a:gd name="T47" fmla="*/ 517 h 517"/>
                  <a:gd name="T48" fmla="*/ 61 w 251"/>
                  <a:gd name="T49" fmla="*/ 510 h 517"/>
                  <a:gd name="T50" fmla="*/ 50 w 251"/>
                  <a:gd name="T51" fmla="*/ 497 h 517"/>
                  <a:gd name="T52" fmla="*/ 67 w 251"/>
                  <a:gd name="T53" fmla="*/ 452 h 517"/>
                  <a:gd name="T54" fmla="*/ 78 w 251"/>
                  <a:gd name="T55" fmla="*/ 420 h 517"/>
                  <a:gd name="T56" fmla="*/ 70 w 251"/>
                  <a:gd name="T57" fmla="*/ 409 h 517"/>
                  <a:gd name="T58" fmla="*/ 50 w 251"/>
                  <a:gd name="T59" fmla="*/ 388 h 517"/>
                  <a:gd name="T60" fmla="*/ 74 w 251"/>
                  <a:gd name="T61" fmla="*/ 367 h 517"/>
                  <a:gd name="T62" fmla="*/ 65 w 251"/>
                  <a:gd name="T63" fmla="*/ 313 h 517"/>
                  <a:gd name="T64" fmla="*/ 58 w 251"/>
                  <a:gd name="T65" fmla="*/ 275 h 517"/>
                  <a:gd name="T66" fmla="*/ 86 w 251"/>
                  <a:gd name="T67" fmla="*/ 238 h 517"/>
                  <a:gd name="T68" fmla="*/ 58 w 251"/>
                  <a:gd name="T69" fmla="*/ 206 h 517"/>
                  <a:gd name="T70" fmla="*/ 82 w 251"/>
                  <a:gd name="T71" fmla="*/ 191 h 517"/>
                  <a:gd name="T72" fmla="*/ 100 w 251"/>
                  <a:gd name="T73" fmla="*/ 165 h 517"/>
                  <a:gd name="T74" fmla="*/ 105 w 251"/>
                  <a:gd name="T75" fmla="*/ 126 h 517"/>
                  <a:gd name="T76" fmla="*/ 123 w 251"/>
                  <a:gd name="T77" fmla="*/ 132 h 517"/>
                  <a:gd name="T78" fmla="*/ 118 w 251"/>
                  <a:gd name="T79" fmla="*/ 165 h 517"/>
                  <a:gd name="T80" fmla="*/ 139 w 251"/>
                  <a:gd name="T81" fmla="*/ 171 h 517"/>
                  <a:gd name="T82" fmla="*/ 181 w 251"/>
                  <a:gd name="T83" fmla="*/ 106 h 517"/>
                  <a:gd name="T84" fmla="*/ 206 w 251"/>
                  <a:gd name="T85" fmla="*/ 59 h 517"/>
                  <a:gd name="T86" fmla="*/ 167 w 251"/>
                  <a:gd name="T87" fmla="*/ 50 h 517"/>
                  <a:gd name="T88" fmla="*/ 150 w 251"/>
                  <a:gd name="T89" fmla="*/ 60 h 517"/>
                  <a:gd name="T90" fmla="*/ 126 w 251"/>
                  <a:gd name="T91" fmla="*/ 77 h 517"/>
                  <a:gd name="T92" fmla="*/ 73 w 251"/>
                  <a:gd name="T93" fmla="*/ 112 h 517"/>
                  <a:gd name="T94" fmla="*/ 46 w 251"/>
                  <a:gd name="T95" fmla="*/ 136 h 517"/>
                  <a:gd name="T96" fmla="*/ 38 w 251"/>
                  <a:gd name="T97" fmla="*/ 168 h 517"/>
                  <a:gd name="T98" fmla="*/ 27 w 251"/>
                  <a:gd name="T99" fmla="*/ 230 h 517"/>
                  <a:gd name="T100" fmla="*/ 9 w 251"/>
                  <a:gd name="T101" fmla="*/ 221 h 517"/>
                  <a:gd name="T102" fmla="*/ 9 w 251"/>
                  <a:gd name="T103" fmla="*/ 167 h 517"/>
                  <a:gd name="T104" fmla="*/ 7 w 251"/>
                  <a:gd name="T105" fmla="*/ 141 h 517"/>
                  <a:gd name="T106" fmla="*/ 2 w 251"/>
                  <a:gd name="T107" fmla="*/ 114 h 517"/>
                  <a:gd name="T108" fmla="*/ 28 w 251"/>
                  <a:gd name="T109" fmla="*/ 123 h 517"/>
                  <a:gd name="T110" fmla="*/ 51 w 251"/>
                  <a:gd name="T111" fmla="*/ 116 h 517"/>
                  <a:gd name="T112" fmla="*/ 79 w 251"/>
                  <a:gd name="T113" fmla="*/ 96 h 517"/>
                  <a:gd name="T114" fmla="*/ 110 w 251"/>
                  <a:gd name="T115" fmla="*/ 75 h 517"/>
                  <a:gd name="T116" fmla="*/ 135 w 251"/>
                  <a:gd name="T117" fmla="*/ 5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1" h="517">
                    <a:moveTo>
                      <a:pt x="139" y="56"/>
                    </a:moveTo>
                    <a:lnTo>
                      <a:pt x="139" y="54"/>
                    </a:lnTo>
                    <a:lnTo>
                      <a:pt x="139" y="52"/>
                    </a:lnTo>
                    <a:lnTo>
                      <a:pt x="142" y="51"/>
                    </a:lnTo>
                    <a:lnTo>
                      <a:pt x="143" y="50"/>
                    </a:lnTo>
                    <a:lnTo>
                      <a:pt x="146" y="48"/>
                    </a:lnTo>
                    <a:lnTo>
                      <a:pt x="147" y="47"/>
                    </a:lnTo>
                    <a:lnTo>
                      <a:pt x="152" y="44"/>
                    </a:lnTo>
                    <a:lnTo>
                      <a:pt x="157" y="40"/>
                    </a:lnTo>
                    <a:lnTo>
                      <a:pt x="167" y="30"/>
                    </a:lnTo>
                    <a:lnTo>
                      <a:pt x="177" y="20"/>
                    </a:lnTo>
                    <a:lnTo>
                      <a:pt x="183" y="16"/>
                    </a:lnTo>
                    <a:lnTo>
                      <a:pt x="187" y="11"/>
                    </a:lnTo>
                    <a:lnTo>
                      <a:pt x="192" y="7"/>
                    </a:lnTo>
                    <a:lnTo>
                      <a:pt x="198" y="4"/>
                    </a:lnTo>
                    <a:lnTo>
                      <a:pt x="200" y="3"/>
                    </a:lnTo>
                    <a:lnTo>
                      <a:pt x="203" y="2"/>
                    </a:lnTo>
                    <a:lnTo>
                      <a:pt x="205" y="1"/>
                    </a:lnTo>
                    <a:lnTo>
                      <a:pt x="207" y="0"/>
                    </a:lnTo>
                    <a:lnTo>
                      <a:pt x="210" y="0"/>
                    </a:lnTo>
                    <a:lnTo>
                      <a:pt x="212" y="1"/>
                    </a:lnTo>
                    <a:lnTo>
                      <a:pt x="215" y="1"/>
                    </a:lnTo>
                    <a:lnTo>
                      <a:pt x="217" y="2"/>
                    </a:lnTo>
                    <a:lnTo>
                      <a:pt x="219" y="4"/>
                    </a:lnTo>
                    <a:lnTo>
                      <a:pt x="221" y="5"/>
                    </a:lnTo>
                    <a:lnTo>
                      <a:pt x="223" y="8"/>
                    </a:lnTo>
                    <a:lnTo>
                      <a:pt x="225" y="10"/>
                    </a:lnTo>
                    <a:lnTo>
                      <a:pt x="229" y="16"/>
                    </a:lnTo>
                    <a:lnTo>
                      <a:pt x="233" y="21"/>
                    </a:lnTo>
                    <a:lnTo>
                      <a:pt x="237" y="28"/>
                    </a:lnTo>
                    <a:lnTo>
                      <a:pt x="241" y="33"/>
                    </a:lnTo>
                    <a:lnTo>
                      <a:pt x="243" y="36"/>
                    </a:lnTo>
                    <a:lnTo>
                      <a:pt x="245" y="37"/>
                    </a:lnTo>
                    <a:lnTo>
                      <a:pt x="247" y="39"/>
                    </a:lnTo>
                    <a:lnTo>
                      <a:pt x="249" y="40"/>
                    </a:lnTo>
                    <a:lnTo>
                      <a:pt x="250" y="44"/>
                    </a:lnTo>
                    <a:lnTo>
                      <a:pt x="251" y="48"/>
                    </a:lnTo>
                    <a:lnTo>
                      <a:pt x="250" y="51"/>
                    </a:lnTo>
                    <a:lnTo>
                      <a:pt x="249" y="52"/>
                    </a:lnTo>
                    <a:lnTo>
                      <a:pt x="247" y="55"/>
                    </a:lnTo>
                    <a:lnTo>
                      <a:pt x="247" y="56"/>
                    </a:lnTo>
                    <a:lnTo>
                      <a:pt x="243" y="60"/>
                    </a:lnTo>
                    <a:lnTo>
                      <a:pt x="240" y="64"/>
                    </a:lnTo>
                    <a:lnTo>
                      <a:pt x="236" y="68"/>
                    </a:lnTo>
                    <a:lnTo>
                      <a:pt x="233" y="72"/>
                    </a:lnTo>
                    <a:lnTo>
                      <a:pt x="230" y="75"/>
                    </a:lnTo>
                    <a:lnTo>
                      <a:pt x="227" y="79"/>
                    </a:lnTo>
                    <a:lnTo>
                      <a:pt x="227" y="82"/>
                    </a:lnTo>
                    <a:lnTo>
                      <a:pt x="227" y="86"/>
                    </a:lnTo>
                    <a:lnTo>
                      <a:pt x="223" y="92"/>
                    </a:lnTo>
                    <a:lnTo>
                      <a:pt x="219" y="99"/>
                    </a:lnTo>
                    <a:lnTo>
                      <a:pt x="215" y="105"/>
                    </a:lnTo>
                    <a:lnTo>
                      <a:pt x="211" y="111"/>
                    </a:lnTo>
                    <a:lnTo>
                      <a:pt x="202" y="123"/>
                    </a:lnTo>
                    <a:lnTo>
                      <a:pt x="193" y="135"/>
                    </a:lnTo>
                    <a:lnTo>
                      <a:pt x="192" y="140"/>
                    </a:lnTo>
                    <a:lnTo>
                      <a:pt x="191" y="144"/>
                    </a:lnTo>
                    <a:lnTo>
                      <a:pt x="191" y="148"/>
                    </a:lnTo>
                    <a:lnTo>
                      <a:pt x="191" y="152"/>
                    </a:lnTo>
                    <a:lnTo>
                      <a:pt x="188" y="156"/>
                    </a:lnTo>
                    <a:lnTo>
                      <a:pt x="186" y="158"/>
                    </a:lnTo>
                    <a:lnTo>
                      <a:pt x="183" y="161"/>
                    </a:lnTo>
                    <a:lnTo>
                      <a:pt x="181" y="164"/>
                    </a:lnTo>
                    <a:lnTo>
                      <a:pt x="178" y="171"/>
                    </a:lnTo>
                    <a:lnTo>
                      <a:pt x="175" y="178"/>
                    </a:lnTo>
                    <a:lnTo>
                      <a:pt x="171" y="186"/>
                    </a:lnTo>
                    <a:lnTo>
                      <a:pt x="168" y="193"/>
                    </a:lnTo>
                    <a:lnTo>
                      <a:pt x="164" y="200"/>
                    </a:lnTo>
                    <a:lnTo>
                      <a:pt x="160" y="208"/>
                    </a:lnTo>
                    <a:lnTo>
                      <a:pt x="156" y="214"/>
                    </a:lnTo>
                    <a:lnTo>
                      <a:pt x="151" y="221"/>
                    </a:lnTo>
                    <a:lnTo>
                      <a:pt x="150" y="222"/>
                    </a:lnTo>
                    <a:lnTo>
                      <a:pt x="149" y="224"/>
                    </a:lnTo>
                    <a:lnTo>
                      <a:pt x="148" y="225"/>
                    </a:lnTo>
                    <a:lnTo>
                      <a:pt x="147" y="228"/>
                    </a:lnTo>
                    <a:lnTo>
                      <a:pt x="146" y="232"/>
                    </a:lnTo>
                    <a:lnTo>
                      <a:pt x="146" y="236"/>
                    </a:lnTo>
                    <a:lnTo>
                      <a:pt x="144" y="240"/>
                    </a:lnTo>
                    <a:lnTo>
                      <a:pt x="143" y="244"/>
                    </a:lnTo>
                    <a:lnTo>
                      <a:pt x="142" y="247"/>
                    </a:lnTo>
                    <a:lnTo>
                      <a:pt x="140" y="251"/>
                    </a:lnTo>
                    <a:lnTo>
                      <a:pt x="138" y="253"/>
                    </a:lnTo>
                    <a:lnTo>
                      <a:pt x="136" y="256"/>
                    </a:lnTo>
                    <a:lnTo>
                      <a:pt x="134" y="258"/>
                    </a:lnTo>
                    <a:lnTo>
                      <a:pt x="132" y="260"/>
                    </a:lnTo>
                    <a:lnTo>
                      <a:pt x="127" y="263"/>
                    </a:lnTo>
                    <a:lnTo>
                      <a:pt x="122" y="266"/>
                    </a:lnTo>
                    <a:lnTo>
                      <a:pt x="118" y="269"/>
                    </a:lnTo>
                    <a:lnTo>
                      <a:pt x="112" y="273"/>
                    </a:lnTo>
                    <a:lnTo>
                      <a:pt x="110" y="275"/>
                    </a:lnTo>
                    <a:lnTo>
                      <a:pt x="108" y="277"/>
                    </a:lnTo>
                    <a:lnTo>
                      <a:pt x="106" y="279"/>
                    </a:lnTo>
                    <a:lnTo>
                      <a:pt x="105" y="281"/>
                    </a:lnTo>
                    <a:lnTo>
                      <a:pt x="104" y="283"/>
                    </a:lnTo>
                    <a:lnTo>
                      <a:pt x="103" y="285"/>
                    </a:lnTo>
                    <a:lnTo>
                      <a:pt x="103" y="289"/>
                    </a:lnTo>
                    <a:lnTo>
                      <a:pt x="102" y="293"/>
                    </a:lnTo>
                    <a:lnTo>
                      <a:pt x="102" y="302"/>
                    </a:lnTo>
                    <a:lnTo>
                      <a:pt x="102" y="313"/>
                    </a:lnTo>
                    <a:lnTo>
                      <a:pt x="102" y="323"/>
                    </a:lnTo>
                    <a:lnTo>
                      <a:pt x="102" y="333"/>
                    </a:lnTo>
                    <a:lnTo>
                      <a:pt x="102" y="340"/>
                    </a:lnTo>
                    <a:lnTo>
                      <a:pt x="102" y="344"/>
                    </a:lnTo>
                    <a:lnTo>
                      <a:pt x="105" y="345"/>
                    </a:lnTo>
                    <a:lnTo>
                      <a:pt x="106" y="346"/>
                    </a:lnTo>
                    <a:lnTo>
                      <a:pt x="110" y="347"/>
                    </a:lnTo>
                    <a:lnTo>
                      <a:pt x="114" y="347"/>
                    </a:lnTo>
                    <a:lnTo>
                      <a:pt x="118" y="347"/>
                    </a:lnTo>
                    <a:lnTo>
                      <a:pt x="122" y="347"/>
                    </a:lnTo>
                    <a:lnTo>
                      <a:pt x="127" y="345"/>
                    </a:lnTo>
                    <a:lnTo>
                      <a:pt x="133" y="345"/>
                    </a:lnTo>
                    <a:lnTo>
                      <a:pt x="136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3" y="347"/>
                    </a:lnTo>
                    <a:lnTo>
                      <a:pt x="146" y="349"/>
                    </a:lnTo>
                    <a:lnTo>
                      <a:pt x="148" y="351"/>
                    </a:lnTo>
                    <a:lnTo>
                      <a:pt x="150" y="353"/>
                    </a:lnTo>
                    <a:lnTo>
                      <a:pt x="153" y="357"/>
                    </a:lnTo>
                    <a:lnTo>
                      <a:pt x="155" y="360"/>
                    </a:lnTo>
                    <a:lnTo>
                      <a:pt x="157" y="362"/>
                    </a:lnTo>
                    <a:lnTo>
                      <a:pt x="157" y="363"/>
                    </a:lnTo>
                    <a:lnTo>
                      <a:pt x="158" y="365"/>
                    </a:lnTo>
                    <a:lnTo>
                      <a:pt x="158" y="366"/>
                    </a:lnTo>
                    <a:lnTo>
                      <a:pt x="157" y="368"/>
                    </a:lnTo>
                    <a:lnTo>
                      <a:pt x="153" y="371"/>
                    </a:lnTo>
                    <a:lnTo>
                      <a:pt x="149" y="373"/>
                    </a:lnTo>
                    <a:lnTo>
                      <a:pt x="147" y="377"/>
                    </a:lnTo>
                    <a:lnTo>
                      <a:pt x="146" y="379"/>
                    </a:lnTo>
                    <a:lnTo>
                      <a:pt x="146" y="382"/>
                    </a:lnTo>
                    <a:lnTo>
                      <a:pt x="146" y="385"/>
                    </a:lnTo>
                    <a:lnTo>
                      <a:pt x="145" y="389"/>
                    </a:lnTo>
                    <a:lnTo>
                      <a:pt x="144" y="392"/>
                    </a:lnTo>
                    <a:lnTo>
                      <a:pt x="143" y="394"/>
                    </a:lnTo>
                    <a:lnTo>
                      <a:pt x="142" y="397"/>
                    </a:lnTo>
                    <a:lnTo>
                      <a:pt x="140" y="398"/>
                    </a:lnTo>
                    <a:lnTo>
                      <a:pt x="138" y="399"/>
                    </a:lnTo>
                    <a:lnTo>
                      <a:pt x="137" y="400"/>
                    </a:lnTo>
                    <a:lnTo>
                      <a:pt x="135" y="401"/>
                    </a:lnTo>
                    <a:lnTo>
                      <a:pt x="131" y="402"/>
                    </a:lnTo>
                    <a:lnTo>
                      <a:pt x="128" y="405"/>
                    </a:lnTo>
                    <a:lnTo>
                      <a:pt x="126" y="405"/>
                    </a:lnTo>
                    <a:lnTo>
                      <a:pt x="126" y="407"/>
                    </a:lnTo>
                    <a:lnTo>
                      <a:pt x="125" y="409"/>
                    </a:lnTo>
                    <a:lnTo>
                      <a:pt x="124" y="410"/>
                    </a:lnTo>
                    <a:lnTo>
                      <a:pt x="122" y="414"/>
                    </a:lnTo>
                    <a:lnTo>
                      <a:pt x="121" y="417"/>
                    </a:lnTo>
                    <a:lnTo>
                      <a:pt x="118" y="419"/>
                    </a:lnTo>
                    <a:lnTo>
                      <a:pt x="114" y="421"/>
                    </a:lnTo>
                    <a:lnTo>
                      <a:pt x="109" y="427"/>
                    </a:lnTo>
                    <a:lnTo>
                      <a:pt x="102" y="436"/>
                    </a:lnTo>
                    <a:lnTo>
                      <a:pt x="99" y="441"/>
                    </a:lnTo>
                    <a:lnTo>
                      <a:pt x="97" y="446"/>
                    </a:lnTo>
                    <a:lnTo>
                      <a:pt x="96" y="448"/>
                    </a:lnTo>
                    <a:lnTo>
                      <a:pt x="95" y="450"/>
                    </a:lnTo>
                    <a:lnTo>
                      <a:pt x="94" y="452"/>
                    </a:lnTo>
                    <a:lnTo>
                      <a:pt x="94" y="453"/>
                    </a:lnTo>
                    <a:lnTo>
                      <a:pt x="94" y="455"/>
                    </a:lnTo>
                    <a:lnTo>
                      <a:pt x="95" y="457"/>
                    </a:lnTo>
                    <a:lnTo>
                      <a:pt x="96" y="458"/>
                    </a:lnTo>
                    <a:lnTo>
                      <a:pt x="97" y="461"/>
                    </a:lnTo>
                    <a:lnTo>
                      <a:pt x="99" y="463"/>
                    </a:lnTo>
                    <a:lnTo>
                      <a:pt x="101" y="466"/>
                    </a:lnTo>
                    <a:lnTo>
                      <a:pt x="105" y="466"/>
                    </a:lnTo>
                    <a:lnTo>
                      <a:pt x="110" y="466"/>
                    </a:lnTo>
                    <a:lnTo>
                      <a:pt x="114" y="467"/>
                    </a:lnTo>
                    <a:lnTo>
                      <a:pt x="118" y="467"/>
                    </a:lnTo>
                    <a:lnTo>
                      <a:pt x="122" y="465"/>
                    </a:lnTo>
                    <a:lnTo>
                      <a:pt x="130" y="462"/>
                    </a:lnTo>
                    <a:lnTo>
                      <a:pt x="138" y="459"/>
                    </a:lnTo>
                    <a:lnTo>
                      <a:pt x="147" y="456"/>
                    </a:lnTo>
                    <a:lnTo>
                      <a:pt x="151" y="454"/>
                    </a:lnTo>
                    <a:lnTo>
                      <a:pt x="156" y="453"/>
                    </a:lnTo>
                    <a:lnTo>
                      <a:pt x="161" y="452"/>
                    </a:lnTo>
                    <a:lnTo>
                      <a:pt x="164" y="451"/>
                    </a:lnTo>
                    <a:lnTo>
                      <a:pt x="168" y="452"/>
                    </a:lnTo>
                    <a:lnTo>
                      <a:pt x="171" y="452"/>
                    </a:lnTo>
                    <a:lnTo>
                      <a:pt x="172" y="453"/>
                    </a:lnTo>
                    <a:lnTo>
                      <a:pt x="173" y="453"/>
                    </a:lnTo>
                    <a:lnTo>
                      <a:pt x="174" y="454"/>
                    </a:lnTo>
                    <a:lnTo>
                      <a:pt x="175" y="455"/>
                    </a:lnTo>
                    <a:lnTo>
                      <a:pt x="176" y="457"/>
                    </a:lnTo>
                    <a:lnTo>
                      <a:pt x="178" y="457"/>
                    </a:lnTo>
                    <a:lnTo>
                      <a:pt x="179" y="459"/>
                    </a:lnTo>
                    <a:lnTo>
                      <a:pt x="181" y="461"/>
                    </a:lnTo>
                    <a:lnTo>
                      <a:pt x="184" y="465"/>
                    </a:lnTo>
                    <a:lnTo>
                      <a:pt x="187" y="469"/>
                    </a:lnTo>
                    <a:lnTo>
                      <a:pt x="189" y="473"/>
                    </a:lnTo>
                    <a:lnTo>
                      <a:pt x="191" y="479"/>
                    </a:lnTo>
                    <a:lnTo>
                      <a:pt x="193" y="484"/>
                    </a:lnTo>
                    <a:lnTo>
                      <a:pt x="194" y="488"/>
                    </a:lnTo>
                    <a:lnTo>
                      <a:pt x="192" y="490"/>
                    </a:lnTo>
                    <a:lnTo>
                      <a:pt x="189" y="492"/>
                    </a:lnTo>
                    <a:lnTo>
                      <a:pt x="187" y="493"/>
                    </a:lnTo>
                    <a:lnTo>
                      <a:pt x="184" y="495"/>
                    </a:lnTo>
                    <a:lnTo>
                      <a:pt x="181" y="496"/>
                    </a:lnTo>
                    <a:lnTo>
                      <a:pt x="178" y="497"/>
                    </a:lnTo>
                    <a:lnTo>
                      <a:pt x="175" y="497"/>
                    </a:lnTo>
                    <a:lnTo>
                      <a:pt x="171" y="498"/>
                    </a:lnTo>
                    <a:lnTo>
                      <a:pt x="164" y="499"/>
                    </a:lnTo>
                    <a:lnTo>
                      <a:pt x="158" y="501"/>
                    </a:lnTo>
                    <a:lnTo>
                      <a:pt x="154" y="501"/>
                    </a:lnTo>
                    <a:lnTo>
                      <a:pt x="150" y="502"/>
                    </a:lnTo>
                    <a:lnTo>
                      <a:pt x="147" y="503"/>
                    </a:lnTo>
                    <a:lnTo>
                      <a:pt x="144" y="504"/>
                    </a:lnTo>
                    <a:lnTo>
                      <a:pt x="138" y="504"/>
                    </a:lnTo>
                    <a:lnTo>
                      <a:pt x="134" y="504"/>
                    </a:lnTo>
                    <a:lnTo>
                      <a:pt x="129" y="504"/>
                    </a:lnTo>
                    <a:lnTo>
                      <a:pt x="123" y="504"/>
                    </a:lnTo>
                    <a:lnTo>
                      <a:pt x="114" y="509"/>
                    </a:lnTo>
                    <a:lnTo>
                      <a:pt x="104" y="513"/>
                    </a:lnTo>
                    <a:lnTo>
                      <a:pt x="99" y="515"/>
                    </a:lnTo>
                    <a:lnTo>
                      <a:pt x="94" y="517"/>
                    </a:lnTo>
                    <a:lnTo>
                      <a:pt x="90" y="517"/>
                    </a:lnTo>
                    <a:lnTo>
                      <a:pt x="87" y="517"/>
                    </a:lnTo>
                    <a:lnTo>
                      <a:pt x="85" y="517"/>
                    </a:lnTo>
                    <a:lnTo>
                      <a:pt x="81" y="517"/>
                    </a:lnTo>
                    <a:lnTo>
                      <a:pt x="80" y="517"/>
                    </a:lnTo>
                    <a:lnTo>
                      <a:pt x="79" y="515"/>
                    </a:lnTo>
                    <a:lnTo>
                      <a:pt x="78" y="514"/>
                    </a:lnTo>
                    <a:lnTo>
                      <a:pt x="76" y="513"/>
                    </a:lnTo>
                    <a:lnTo>
                      <a:pt x="73" y="513"/>
                    </a:lnTo>
                    <a:lnTo>
                      <a:pt x="69" y="512"/>
                    </a:lnTo>
                    <a:lnTo>
                      <a:pt x="65" y="511"/>
                    </a:lnTo>
                    <a:lnTo>
                      <a:pt x="61" y="510"/>
                    </a:lnTo>
                    <a:lnTo>
                      <a:pt x="59" y="509"/>
                    </a:lnTo>
                    <a:lnTo>
                      <a:pt x="58" y="509"/>
                    </a:lnTo>
                    <a:lnTo>
                      <a:pt x="57" y="507"/>
                    </a:lnTo>
                    <a:lnTo>
                      <a:pt x="56" y="506"/>
                    </a:lnTo>
                    <a:lnTo>
                      <a:pt x="54" y="505"/>
                    </a:lnTo>
                    <a:lnTo>
                      <a:pt x="53" y="503"/>
                    </a:lnTo>
                    <a:lnTo>
                      <a:pt x="51" y="501"/>
                    </a:lnTo>
                    <a:lnTo>
                      <a:pt x="50" y="499"/>
                    </a:lnTo>
                    <a:lnTo>
                      <a:pt x="50" y="497"/>
                    </a:lnTo>
                    <a:lnTo>
                      <a:pt x="50" y="495"/>
                    </a:lnTo>
                    <a:lnTo>
                      <a:pt x="49" y="493"/>
                    </a:lnTo>
                    <a:lnTo>
                      <a:pt x="50" y="490"/>
                    </a:lnTo>
                    <a:lnTo>
                      <a:pt x="50" y="485"/>
                    </a:lnTo>
                    <a:lnTo>
                      <a:pt x="51" y="481"/>
                    </a:lnTo>
                    <a:lnTo>
                      <a:pt x="53" y="475"/>
                    </a:lnTo>
                    <a:lnTo>
                      <a:pt x="56" y="470"/>
                    </a:lnTo>
                    <a:lnTo>
                      <a:pt x="62" y="461"/>
                    </a:lnTo>
                    <a:lnTo>
                      <a:pt x="67" y="452"/>
                    </a:lnTo>
                    <a:lnTo>
                      <a:pt x="70" y="448"/>
                    </a:lnTo>
                    <a:lnTo>
                      <a:pt x="72" y="444"/>
                    </a:lnTo>
                    <a:lnTo>
                      <a:pt x="74" y="441"/>
                    </a:lnTo>
                    <a:lnTo>
                      <a:pt x="74" y="438"/>
                    </a:lnTo>
                    <a:lnTo>
                      <a:pt x="75" y="436"/>
                    </a:lnTo>
                    <a:lnTo>
                      <a:pt x="77" y="432"/>
                    </a:lnTo>
                    <a:lnTo>
                      <a:pt x="77" y="428"/>
                    </a:lnTo>
                    <a:lnTo>
                      <a:pt x="78" y="424"/>
                    </a:lnTo>
                    <a:lnTo>
                      <a:pt x="78" y="420"/>
                    </a:lnTo>
                    <a:lnTo>
                      <a:pt x="78" y="416"/>
                    </a:lnTo>
                    <a:lnTo>
                      <a:pt x="77" y="414"/>
                    </a:lnTo>
                    <a:lnTo>
                      <a:pt x="77" y="413"/>
                    </a:lnTo>
                    <a:lnTo>
                      <a:pt x="75" y="411"/>
                    </a:lnTo>
                    <a:lnTo>
                      <a:pt x="74" y="410"/>
                    </a:lnTo>
                    <a:lnTo>
                      <a:pt x="74" y="409"/>
                    </a:lnTo>
                    <a:lnTo>
                      <a:pt x="72" y="409"/>
                    </a:lnTo>
                    <a:lnTo>
                      <a:pt x="71" y="409"/>
                    </a:lnTo>
                    <a:lnTo>
                      <a:pt x="70" y="409"/>
                    </a:lnTo>
                    <a:lnTo>
                      <a:pt x="68" y="409"/>
                    </a:lnTo>
                    <a:lnTo>
                      <a:pt x="67" y="408"/>
                    </a:lnTo>
                    <a:lnTo>
                      <a:pt x="66" y="407"/>
                    </a:lnTo>
                    <a:lnTo>
                      <a:pt x="66" y="406"/>
                    </a:lnTo>
                    <a:lnTo>
                      <a:pt x="62" y="403"/>
                    </a:lnTo>
                    <a:lnTo>
                      <a:pt x="57" y="397"/>
                    </a:lnTo>
                    <a:lnTo>
                      <a:pt x="54" y="393"/>
                    </a:lnTo>
                    <a:lnTo>
                      <a:pt x="52" y="390"/>
                    </a:lnTo>
                    <a:lnTo>
                      <a:pt x="50" y="388"/>
                    </a:lnTo>
                    <a:lnTo>
                      <a:pt x="50" y="386"/>
                    </a:lnTo>
                    <a:lnTo>
                      <a:pt x="53" y="384"/>
                    </a:lnTo>
                    <a:lnTo>
                      <a:pt x="56" y="381"/>
                    </a:lnTo>
                    <a:lnTo>
                      <a:pt x="59" y="379"/>
                    </a:lnTo>
                    <a:lnTo>
                      <a:pt x="62" y="376"/>
                    </a:lnTo>
                    <a:lnTo>
                      <a:pt x="65" y="373"/>
                    </a:lnTo>
                    <a:lnTo>
                      <a:pt x="68" y="371"/>
                    </a:lnTo>
                    <a:lnTo>
                      <a:pt x="71" y="369"/>
                    </a:lnTo>
                    <a:lnTo>
                      <a:pt x="74" y="367"/>
                    </a:lnTo>
                    <a:lnTo>
                      <a:pt x="75" y="357"/>
                    </a:lnTo>
                    <a:lnTo>
                      <a:pt x="75" y="345"/>
                    </a:lnTo>
                    <a:lnTo>
                      <a:pt x="75" y="333"/>
                    </a:lnTo>
                    <a:lnTo>
                      <a:pt x="74" y="321"/>
                    </a:lnTo>
                    <a:lnTo>
                      <a:pt x="74" y="320"/>
                    </a:lnTo>
                    <a:lnTo>
                      <a:pt x="71" y="319"/>
                    </a:lnTo>
                    <a:lnTo>
                      <a:pt x="70" y="318"/>
                    </a:lnTo>
                    <a:lnTo>
                      <a:pt x="68" y="317"/>
                    </a:lnTo>
                    <a:lnTo>
                      <a:pt x="65" y="313"/>
                    </a:lnTo>
                    <a:lnTo>
                      <a:pt x="62" y="310"/>
                    </a:lnTo>
                    <a:lnTo>
                      <a:pt x="56" y="302"/>
                    </a:lnTo>
                    <a:lnTo>
                      <a:pt x="51" y="296"/>
                    </a:lnTo>
                    <a:lnTo>
                      <a:pt x="51" y="293"/>
                    </a:lnTo>
                    <a:lnTo>
                      <a:pt x="52" y="290"/>
                    </a:lnTo>
                    <a:lnTo>
                      <a:pt x="52" y="288"/>
                    </a:lnTo>
                    <a:lnTo>
                      <a:pt x="53" y="285"/>
                    </a:lnTo>
                    <a:lnTo>
                      <a:pt x="55" y="280"/>
                    </a:lnTo>
                    <a:lnTo>
                      <a:pt x="58" y="275"/>
                    </a:lnTo>
                    <a:lnTo>
                      <a:pt x="60" y="271"/>
                    </a:lnTo>
                    <a:lnTo>
                      <a:pt x="63" y="267"/>
                    </a:lnTo>
                    <a:lnTo>
                      <a:pt x="66" y="263"/>
                    </a:lnTo>
                    <a:lnTo>
                      <a:pt x="70" y="259"/>
                    </a:lnTo>
                    <a:lnTo>
                      <a:pt x="74" y="255"/>
                    </a:lnTo>
                    <a:lnTo>
                      <a:pt x="77" y="251"/>
                    </a:lnTo>
                    <a:lnTo>
                      <a:pt x="80" y="247"/>
                    </a:lnTo>
                    <a:lnTo>
                      <a:pt x="83" y="242"/>
                    </a:lnTo>
                    <a:lnTo>
                      <a:pt x="86" y="238"/>
                    </a:lnTo>
                    <a:lnTo>
                      <a:pt x="87" y="233"/>
                    </a:lnTo>
                    <a:lnTo>
                      <a:pt x="88" y="230"/>
                    </a:lnTo>
                    <a:lnTo>
                      <a:pt x="88" y="227"/>
                    </a:lnTo>
                    <a:lnTo>
                      <a:pt x="88" y="224"/>
                    </a:lnTo>
                    <a:lnTo>
                      <a:pt x="88" y="221"/>
                    </a:lnTo>
                    <a:lnTo>
                      <a:pt x="81" y="217"/>
                    </a:lnTo>
                    <a:lnTo>
                      <a:pt x="73" y="214"/>
                    </a:lnTo>
                    <a:lnTo>
                      <a:pt x="66" y="210"/>
                    </a:lnTo>
                    <a:lnTo>
                      <a:pt x="58" y="206"/>
                    </a:lnTo>
                    <a:lnTo>
                      <a:pt x="58" y="204"/>
                    </a:lnTo>
                    <a:lnTo>
                      <a:pt x="59" y="202"/>
                    </a:lnTo>
                    <a:lnTo>
                      <a:pt x="62" y="200"/>
                    </a:lnTo>
                    <a:lnTo>
                      <a:pt x="63" y="199"/>
                    </a:lnTo>
                    <a:lnTo>
                      <a:pt x="66" y="197"/>
                    </a:lnTo>
                    <a:lnTo>
                      <a:pt x="69" y="196"/>
                    </a:lnTo>
                    <a:lnTo>
                      <a:pt x="71" y="195"/>
                    </a:lnTo>
                    <a:lnTo>
                      <a:pt x="75" y="193"/>
                    </a:lnTo>
                    <a:lnTo>
                      <a:pt x="82" y="191"/>
                    </a:lnTo>
                    <a:lnTo>
                      <a:pt x="88" y="188"/>
                    </a:lnTo>
                    <a:lnTo>
                      <a:pt x="90" y="187"/>
                    </a:lnTo>
                    <a:lnTo>
                      <a:pt x="94" y="185"/>
                    </a:lnTo>
                    <a:lnTo>
                      <a:pt x="95" y="184"/>
                    </a:lnTo>
                    <a:lnTo>
                      <a:pt x="98" y="181"/>
                    </a:lnTo>
                    <a:lnTo>
                      <a:pt x="98" y="178"/>
                    </a:lnTo>
                    <a:lnTo>
                      <a:pt x="99" y="174"/>
                    </a:lnTo>
                    <a:lnTo>
                      <a:pt x="99" y="170"/>
                    </a:lnTo>
                    <a:lnTo>
                      <a:pt x="100" y="165"/>
                    </a:lnTo>
                    <a:lnTo>
                      <a:pt x="99" y="156"/>
                    </a:lnTo>
                    <a:lnTo>
                      <a:pt x="99" y="148"/>
                    </a:lnTo>
                    <a:lnTo>
                      <a:pt x="99" y="144"/>
                    </a:lnTo>
                    <a:lnTo>
                      <a:pt x="99" y="140"/>
                    </a:lnTo>
                    <a:lnTo>
                      <a:pt x="100" y="136"/>
                    </a:lnTo>
                    <a:lnTo>
                      <a:pt x="101" y="133"/>
                    </a:lnTo>
                    <a:lnTo>
                      <a:pt x="102" y="130"/>
                    </a:lnTo>
                    <a:lnTo>
                      <a:pt x="104" y="127"/>
                    </a:lnTo>
                    <a:lnTo>
                      <a:pt x="105" y="126"/>
                    </a:lnTo>
                    <a:lnTo>
                      <a:pt x="106" y="124"/>
                    </a:lnTo>
                    <a:lnTo>
                      <a:pt x="107" y="124"/>
                    </a:lnTo>
                    <a:lnTo>
                      <a:pt x="109" y="123"/>
                    </a:lnTo>
                    <a:lnTo>
                      <a:pt x="114" y="123"/>
                    </a:lnTo>
                    <a:lnTo>
                      <a:pt x="118" y="123"/>
                    </a:lnTo>
                    <a:lnTo>
                      <a:pt x="120" y="126"/>
                    </a:lnTo>
                    <a:lnTo>
                      <a:pt x="122" y="128"/>
                    </a:lnTo>
                    <a:lnTo>
                      <a:pt x="122" y="130"/>
                    </a:lnTo>
                    <a:lnTo>
                      <a:pt x="123" y="132"/>
                    </a:lnTo>
                    <a:lnTo>
                      <a:pt x="123" y="134"/>
                    </a:lnTo>
                    <a:lnTo>
                      <a:pt x="123" y="137"/>
                    </a:lnTo>
                    <a:lnTo>
                      <a:pt x="122" y="140"/>
                    </a:lnTo>
                    <a:lnTo>
                      <a:pt x="121" y="141"/>
                    </a:lnTo>
                    <a:lnTo>
                      <a:pt x="120" y="144"/>
                    </a:lnTo>
                    <a:lnTo>
                      <a:pt x="119" y="146"/>
                    </a:lnTo>
                    <a:lnTo>
                      <a:pt x="118" y="151"/>
                    </a:lnTo>
                    <a:lnTo>
                      <a:pt x="118" y="156"/>
                    </a:lnTo>
                    <a:lnTo>
                      <a:pt x="118" y="165"/>
                    </a:lnTo>
                    <a:lnTo>
                      <a:pt x="118" y="176"/>
                    </a:lnTo>
                    <a:lnTo>
                      <a:pt x="122" y="179"/>
                    </a:lnTo>
                    <a:lnTo>
                      <a:pt x="126" y="181"/>
                    </a:lnTo>
                    <a:lnTo>
                      <a:pt x="130" y="181"/>
                    </a:lnTo>
                    <a:lnTo>
                      <a:pt x="134" y="181"/>
                    </a:lnTo>
                    <a:lnTo>
                      <a:pt x="135" y="179"/>
                    </a:lnTo>
                    <a:lnTo>
                      <a:pt x="136" y="176"/>
                    </a:lnTo>
                    <a:lnTo>
                      <a:pt x="138" y="173"/>
                    </a:lnTo>
                    <a:lnTo>
                      <a:pt x="139" y="171"/>
                    </a:lnTo>
                    <a:lnTo>
                      <a:pt x="143" y="165"/>
                    </a:lnTo>
                    <a:lnTo>
                      <a:pt x="147" y="160"/>
                    </a:lnTo>
                    <a:lnTo>
                      <a:pt x="155" y="151"/>
                    </a:lnTo>
                    <a:lnTo>
                      <a:pt x="163" y="141"/>
                    </a:lnTo>
                    <a:lnTo>
                      <a:pt x="167" y="136"/>
                    </a:lnTo>
                    <a:lnTo>
                      <a:pt x="171" y="128"/>
                    </a:lnTo>
                    <a:lnTo>
                      <a:pt x="174" y="121"/>
                    </a:lnTo>
                    <a:lnTo>
                      <a:pt x="177" y="114"/>
                    </a:lnTo>
                    <a:lnTo>
                      <a:pt x="181" y="106"/>
                    </a:lnTo>
                    <a:lnTo>
                      <a:pt x="184" y="99"/>
                    </a:lnTo>
                    <a:lnTo>
                      <a:pt x="187" y="92"/>
                    </a:lnTo>
                    <a:lnTo>
                      <a:pt x="191" y="84"/>
                    </a:lnTo>
                    <a:lnTo>
                      <a:pt x="195" y="78"/>
                    </a:lnTo>
                    <a:lnTo>
                      <a:pt x="200" y="71"/>
                    </a:lnTo>
                    <a:lnTo>
                      <a:pt x="203" y="68"/>
                    </a:lnTo>
                    <a:lnTo>
                      <a:pt x="205" y="64"/>
                    </a:lnTo>
                    <a:lnTo>
                      <a:pt x="205" y="61"/>
                    </a:lnTo>
                    <a:lnTo>
                      <a:pt x="206" y="59"/>
                    </a:lnTo>
                    <a:lnTo>
                      <a:pt x="207" y="56"/>
                    </a:lnTo>
                    <a:lnTo>
                      <a:pt x="207" y="53"/>
                    </a:lnTo>
                    <a:lnTo>
                      <a:pt x="203" y="49"/>
                    </a:lnTo>
                    <a:lnTo>
                      <a:pt x="200" y="44"/>
                    </a:lnTo>
                    <a:lnTo>
                      <a:pt x="192" y="45"/>
                    </a:lnTo>
                    <a:lnTo>
                      <a:pt x="183" y="46"/>
                    </a:lnTo>
                    <a:lnTo>
                      <a:pt x="175" y="46"/>
                    </a:lnTo>
                    <a:lnTo>
                      <a:pt x="167" y="47"/>
                    </a:lnTo>
                    <a:lnTo>
                      <a:pt x="167" y="50"/>
                    </a:lnTo>
                    <a:lnTo>
                      <a:pt x="165" y="52"/>
                    </a:lnTo>
                    <a:lnTo>
                      <a:pt x="163" y="54"/>
                    </a:lnTo>
                    <a:lnTo>
                      <a:pt x="163" y="56"/>
                    </a:lnTo>
                    <a:lnTo>
                      <a:pt x="161" y="56"/>
                    </a:lnTo>
                    <a:lnTo>
                      <a:pt x="159" y="57"/>
                    </a:lnTo>
                    <a:lnTo>
                      <a:pt x="159" y="58"/>
                    </a:lnTo>
                    <a:lnTo>
                      <a:pt x="157" y="58"/>
                    </a:lnTo>
                    <a:lnTo>
                      <a:pt x="154" y="59"/>
                    </a:lnTo>
                    <a:lnTo>
                      <a:pt x="150" y="60"/>
                    </a:lnTo>
                    <a:lnTo>
                      <a:pt x="148" y="60"/>
                    </a:lnTo>
                    <a:lnTo>
                      <a:pt x="146" y="60"/>
                    </a:lnTo>
                    <a:lnTo>
                      <a:pt x="144" y="62"/>
                    </a:lnTo>
                    <a:lnTo>
                      <a:pt x="142" y="63"/>
                    </a:lnTo>
                    <a:lnTo>
                      <a:pt x="139" y="65"/>
                    </a:lnTo>
                    <a:lnTo>
                      <a:pt x="136" y="67"/>
                    </a:lnTo>
                    <a:lnTo>
                      <a:pt x="134" y="69"/>
                    </a:lnTo>
                    <a:lnTo>
                      <a:pt x="131" y="72"/>
                    </a:lnTo>
                    <a:lnTo>
                      <a:pt x="126" y="77"/>
                    </a:lnTo>
                    <a:lnTo>
                      <a:pt x="121" y="82"/>
                    </a:lnTo>
                    <a:lnTo>
                      <a:pt x="118" y="82"/>
                    </a:lnTo>
                    <a:lnTo>
                      <a:pt x="116" y="82"/>
                    </a:lnTo>
                    <a:lnTo>
                      <a:pt x="106" y="88"/>
                    </a:lnTo>
                    <a:lnTo>
                      <a:pt x="94" y="96"/>
                    </a:lnTo>
                    <a:lnTo>
                      <a:pt x="89" y="100"/>
                    </a:lnTo>
                    <a:lnTo>
                      <a:pt x="82" y="104"/>
                    </a:lnTo>
                    <a:lnTo>
                      <a:pt x="78" y="108"/>
                    </a:lnTo>
                    <a:lnTo>
                      <a:pt x="73" y="112"/>
                    </a:lnTo>
                    <a:lnTo>
                      <a:pt x="67" y="118"/>
                    </a:lnTo>
                    <a:lnTo>
                      <a:pt x="61" y="124"/>
                    </a:lnTo>
                    <a:lnTo>
                      <a:pt x="57" y="128"/>
                    </a:lnTo>
                    <a:lnTo>
                      <a:pt x="53" y="131"/>
                    </a:lnTo>
                    <a:lnTo>
                      <a:pt x="51" y="132"/>
                    </a:lnTo>
                    <a:lnTo>
                      <a:pt x="50" y="132"/>
                    </a:lnTo>
                    <a:lnTo>
                      <a:pt x="48" y="132"/>
                    </a:lnTo>
                    <a:lnTo>
                      <a:pt x="46" y="132"/>
                    </a:lnTo>
                    <a:lnTo>
                      <a:pt x="46" y="136"/>
                    </a:lnTo>
                    <a:lnTo>
                      <a:pt x="45" y="138"/>
                    </a:lnTo>
                    <a:lnTo>
                      <a:pt x="44" y="140"/>
                    </a:lnTo>
                    <a:lnTo>
                      <a:pt x="42" y="142"/>
                    </a:lnTo>
                    <a:lnTo>
                      <a:pt x="41" y="145"/>
                    </a:lnTo>
                    <a:lnTo>
                      <a:pt x="40" y="148"/>
                    </a:lnTo>
                    <a:lnTo>
                      <a:pt x="39" y="151"/>
                    </a:lnTo>
                    <a:lnTo>
                      <a:pt x="39" y="154"/>
                    </a:lnTo>
                    <a:lnTo>
                      <a:pt x="39" y="159"/>
                    </a:lnTo>
                    <a:lnTo>
                      <a:pt x="38" y="168"/>
                    </a:lnTo>
                    <a:lnTo>
                      <a:pt x="38" y="180"/>
                    </a:lnTo>
                    <a:lnTo>
                      <a:pt x="38" y="192"/>
                    </a:lnTo>
                    <a:lnTo>
                      <a:pt x="36" y="205"/>
                    </a:lnTo>
                    <a:lnTo>
                      <a:pt x="34" y="216"/>
                    </a:lnTo>
                    <a:lnTo>
                      <a:pt x="34" y="221"/>
                    </a:lnTo>
                    <a:lnTo>
                      <a:pt x="33" y="225"/>
                    </a:lnTo>
                    <a:lnTo>
                      <a:pt x="31" y="229"/>
                    </a:lnTo>
                    <a:lnTo>
                      <a:pt x="30" y="230"/>
                    </a:lnTo>
                    <a:lnTo>
                      <a:pt x="27" y="230"/>
                    </a:lnTo>
                    <a:lnTo>
                      <a:pt x="25" y="230"/>
                    </a:lnTo>
                    <a:lnTo>
                      <a:pt x="22" y="230"/>
                    </a:lnTo>
                    <a:lnTo>
                      <a:pt x="18" y="230"/>
                    </a:lnTo>
                    <a:lnTo>
                      <a:pt x="18" y="229"/>
                    </a:lnTo>
                    <a:lnTo>
                      <a:pt x="17" y="227"/>
                    </a:lnTo>
                    <a:lnTo>
                      <a:pt x="16" y="225"/>
                    </a:lnTo>
                    <a:lnTo>
                      <a:pt x="14" y="224"/>
                    </a:lnTo>
                    <a:lnTo>
                      <a:pt x="12" y="223"/>
                    </a:lnTo>
                    <a:lnTo>
                      <a:pt x="9" y="221"/>
                    </a:lnTo>
                    <a:lnTo>
                      <a:pt x="9" y="214"/>
                    </a:lnTo>
                    <a:lnTo>
                      <a:pt x="9" y="208"/>
                    </a:lnTo>
                    <a:lnTo>
                      <a:pt x="9" y="200"/>
                    </a:lnTo>
                    <a:lnTo>
                      <a:pt x="9" y="194"/>
                    </a:lnTo>
                    <a:lnTo>
                      <a:pt x="9" y="188"/>
                    </a:lnTo>
                    <a:lnTo>
                      <a:pt x="9" y="180"/>
                    </a:lnTo>
                    <a:lnTo>
                      <a:pt x="9" y="174"/>
                    </a:lnTo>
                    <a:lnTo>
                      <a:pt x="9" y="168"/>
                    </a:lnTo>
                    <a:lnTo>
                      <a:pt x="9" y="167"/>
                    </a:lnTo>
                    <a:lnTo>
                      <a:pt x="8" y="165"/>
                    </a:lnTo>
                    <a:lnTo>
                      <a:pt x="7" y="164"/>
                    </a:lnTo>
                    <a:lnTo>
                      <a:pt x="7" y="163"/>
                    </a:lnTo>
                    <a:lnTo>
                      <a:pt x="7" y="160"/>
                    </a:lnTo>
                    <a:lnTo>
                      <a:pt x="7" y="156"/>
                    </a:lnTo>
                    <a:lnTo>
                      <a:pt x="8" y="152"/>
                    </a:lnTo>
                    <a:lnTo>
                      <a:pt x="8" y="148"/>
                    </a:lnTo>
                    <a:lnTo>
                      <a:pt x="8" y="145"/>
                    </a:lnTo>
                    <a:lnTo>
                      <a:pt x="7" y="141"/>
                    </a:lnTo>
                    <a:lnTo>
                      <a:pt x="4" y="136"/>
                    </a:lnTo>
                    <a:lnTo>
                      <a:pt x="1" y="127"/>
                    </a:lnTo>
                    <a:lnTo>
                      <a:pt x="1" y="125"/>
                    </a:lnTo>
                    <a:lnTo>
                      <a:pt x="0" y="123"/>
                    </a:lnTo>
                    <a:lnTo>
                      <a:pt x="0" y="121"/>
                    </a:lnTo>
                    <a:lnTo>
                      <a:pt x="0" y="119"/>
                    </a:lnTo>
                    <a:lnTo>
                      <a:pt x="1" y="117"/>
                    </a:lnTo>
                    <a:lnTo>
                      <a:pt x="1" y="116"/>
                    </a:lnTo>
                    <a:lnTo>
                      <a:pt x="2" y="114"/>
                    </a:lnTo>
                    <a:lnTo>
                      <a:pt x="4" y="113"/>
                    </a:lnTo>
                    <a:lnTo>
                      <a:pt x="6" y="112"/>
                    </a:lnTo>
                    <a:lnTo>
                      <a:pt x="8" y="112"/>
                    </a:lnTo>
                    <a:lnTo>
                      <a:pt x="10" y="112"/>
                    </a:lnTo>
                    <a:lnTo>
                      <a:pt x="11" y="112"/>
                    </a:lnTo>
                    <a:lnTo>
                      <a:pt x="14" y="114"/>
                    </a:lnTo>
                    <a:lnTo>
                      <a:pt x="18" y="116"/>
                    </a:lnTo>
                    <a:lnTo>
                      <a:pt x="23" y="120"/>
                    </a:lnTo>
                    <a:lnTo>
                      <a:pt x="28" y="123"/>
                    </a:lnTo>
                    <a:lnTo>
                      <a:pt x="31" y="123"/>
                    </a:lnTo>
                    <a:lnTo>
                      <a:pt x="35" y="123"/>
                    </a:lnTo>
                    <a:lnTo>
                      <a:pt x="38" y="123"/>
                    </a:lnTo>
                    <a:lnTo>
                      <a:pt x="42" y="123"/>
                    </a:lnTo>
                    <a:lnTo>
                      <a:pt x="43" y="121"/>
                    </a:lnTo>
                    <a:lnTo>
                      <a:pt x="45" y="120"/>
                    </a:lnTo>
                    <a:lnTo>
                      <a:pt x="46" y="119"/>
                    </a:lnTo>
                    <a:lnTo>
                      <a:pt x="48" y="117"/>
                    </a:lnTo>
                    <a:lnTo>
                      <a:pt x="51" y="116"/>
                    </a:lnTo>
                    <a:lnTo>
                      <a:pt x="56" y="113"/>
                    </a:lnTo>
                    <a:lnTo>
                      <a:pt x="58" y="112"/>
                    </a:lnTo>
                    <a:lnTo>
                      <a:pt x="59" y="110"/>
                    </a:lnTo>
                    <a:lnTo>
                      <a:pt x="61" y="108"/>
                    </a:lnTo>
                    <a:lnTo>
                      <a:pt x="62" y="106"/>
                    </a:lnTo>
                    <a:lnTo>
                      <a:pt x="66" y="102"/>
                    </a:lnTo>
                    <a:lnTo>
                      <a:pt x="70" y="99"/>
                    </a:lnTo>
                    <a:lnTo>
                      <a:pt x="74" y="97"/>
                    </a:lnTo>
                    <a:lnTo>
                      <a:pt x="79" y="96"/>
                    </a:lnTo>
                    <a:lnTo>
                      <a:pt x="84" y="92"/>
                    </a:lnTo>
                    <a:lnTo>
                      <a:pt x="89" y="87"/>
                    </a:lnTo>
                    <a:lnTo>
                      <a:pt x="94" y="83"/>
                    </a:lnTo>
                    <a:lnTo>
                      <a:pt x="99" y="79"/>
                    </a:lnTo>
                    <a:lnTo>
                      <a:pt x="102" y="78"/>
                    </a:lnTo>
                    <a:lnTo>
                      <a:pt x="103" y="76"/>
                    </a:lnTo>
                    <a:lnTo>
                      <a:pt x="106" y="76"/>
                    </a:lnTo>
                    <a:lnTo>
                      <a:pt x="108" y="76"/>
                    </a:lnTo>
                    <a:lnTo>
                      <a:pt x="110" y="75"/>
                    </a:lnTo>
                    <a:lnTo>
                      <a:pt x="112" y="75"/>
                    </a:lnTo>
                    <a:lnTo>
                      <a:pt x="114" y="73"/>
                    </a:lnTo>
                    <a:lnTo>
                      <a:pt x="116" y="72"/>
                    </a:lnTo>
                    <a:lnTo>
                      <a:pt x="121" y="68"/>
                    </a:lnTo>
                    <a:lnTo>
                      <a:pt x="126" y="63"/>
                    </a:lnTo>
                    <a:lnTo>
                      <a:pt x="129" y="60"/>
                    </a:lnTo>
                    <a:lnTo>
                      <a:pt x="131" y="58"/>
                    </a:lnTo>
                    <a:lnTo>
                      <a:pt x="134" y="58"/>
                    </a:lnTo>
                    <a:lnTo>
                      <a:pt x="135" y="57"/>
                    </a:lnTo>
                    <a:lnTo>
                      <a:pt x="137" y="56"/>
                    </a:lnTo>
                    <a:lnTo>
                      <a:pt x="139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$ḻídé">
                <a:extLst>
                  <a:ext uri="{FF2B5EF4-FFF2-40B4-BE49-F238E27FC236}">
                    <a16:creationId xmlns:a16="http://schemas.microsoft.com/office/drawing/2014/main" id="{F7D5C116-450C-9042-833C-BE41431FA0F6}"/>
                  </a:ext>
                </a:extLst>
              </p:cNvPr>
              <p:cNvSpPr/>
              <p:nvPr/>
            </p:nvSpPr>
            <p:spPr bwMode="auto">
              <a:xfrm>
                <a:off x="6492876" y="2917826"/>
                <a:ext cx="220663" cy="603250"/>
              </a:xfrm>
              <a:custGeom>
                <a:avLst/>
                <a:gdLst>
                  <a:gd name="T0" fmla="*/ 127 w 139"/>
                  <a:gd name="T1" fmla="*/ 2 h 380"/>
                  <a:gd name="T2" fmla="*/ 135 w 139"/>
                  <a:gd name="T3" fmla="*/ 15 h 380"/>
                  <a:gd name="T4" fmla="*/ 135 w 139"/>
                  <a:gd name="T5" fmla="*/ 22 h 380"/>
                  <a:gd name="T6" fmla="*/ 123 w 139"/>
                  <a:gd name="T7" fmla="*/ 50 h 380"/>
                  <a:gd name="T8" fmla="*/ 113 w 139"/>
                  <a:gd name="T9" fmla="*/ 73 h 380"/>
                  <a:gd name="T10" fmla="*/ 107 w 139"/>
                  <a:gd name="T11" fmla="*/ 106 h 380"/>
                  <a:gd name="T12" fmla="*/ 101 w 139"/>
                  <a:gd name="T13" fmla="*/ 145 h 380"/>
                  <a:gd name="T14" fmla="*/ 103 w 139"/>
                  <a:gd name="T15" fmla="*/ 178 h 380"/>
                  <a:gd name="T16" fmla="*/ 110 w 139"/>
                  <a:gd name="T17" fmla="*/ 184 h 380"/>
                  <a:gd name="T18" fmla="*/ 117 w 139"/>
                  <a:gd name="T19" fmla="*/ 196 h 380"/>
                  <a:gd name="T20" fmla="*/ 127 w 139"/>
                  <a:gd name="T21" fmla="*/ 198 h 380"/>
                  <a:gd name="T22" fmla="*/ 133 w 139"/>
                  <a:gd name="T23" fmla="*/ 194 h 380"/>
                  <a:gd name="T24" fmla="*/ 139 w 139"/>
                  <a:gd name="T25" fmla="*/ 199 h 380"/>
                  <a:gd name="T26" fmla="*/ 135 w 139"/>
                  <a:gd name="T27" fmla="*/ 216 h 380"/>
                  <a:gd name="T28" fmla="*/ 127 w 139"/>
                  <a:gd name="T29" fmla="*/ 240 h 380"/>
                  <a:gd name="T30" fmla="*/ 119 w 139"/>
                  <a:gd name="T31" fmla="*/ 255 h 380"/>
                  <a:gd name="T32" fmla="*/ 119 w 139"/>
                  <a:gd name="T33" fmla="*/ 260 h 380"/>
                  <a:gd name="T34" fmla="*/ 108 w 139"/>
                  <a:gd name="T35" fmla="*/ 268 h 380"/>
                  <a:gd name="T36" fmla="*/ 104 w 139"/>
                  <a:gd name="T37" fmla="*/ 279 h 380"/>
                  <a:gd name="T38" fmla="*/ 98 w 139"/>
                  <a:gd name="T39" fmla="*/ 290 h 380"/>
                  <a:gd name="T40" fmla="*/ 93 w 139"/>
                  <a:gd name="T41" fmla="*/ 300 h 380"/>
                  <a:gd name="T42" fmla="*/ 92 w 139"/>
                  <a:gd name="T43" fmla="*/ 311 h 380"/>
                  <a:gd name="T44" fmla="*/ 81 w 139"/>
                  <a:gd name="T45" fmla="*/ 332 h 380"/>
                  <a:gd name="T46" fmla="*/ 79 w 139"/>
                  <a:gd name="T47" fmla="*/ 341 h 380"/>
                  <a:gd name="T48" fmla="*/ 77 w 139"/>
                  <a:gd name="T49" fmla="*/ 352 h 380"/>
                  <a:gd name="T50" fmla="*/ 72 w 139"/>
                  <a:gd name="T51" fmla="*/ 360 h 380"/>
                  <a:gd name="T52" fmla="*/ 63 w 139"/>
                  <a:gd name="T53" fmla="*/ 370 h 380"/>
                  <a:gd name="T54" fmla="*/ 52 w 139"/>
                  <a:gd name="T55" fmla="*/ 376 h 380"/>
                  <a:gd name="T56" fmla="*/ 39 w 139"/>
                  <a:gd name="T57" fmla="*/ 380 h 380"/>
                  <a:gd name="T58" fmla="*/ 15 w 139"/>
                  <a:gd name="T59" fmla="*/ 376 h 380"/>
                  <a:gd name="T60" fmla="*/ 7 w 139"/>
                  <a:gd name="T61" fmla="*/ 365 h 380"/>
                  <a:gd name="T62" fmla="*/ 7 w 139"/>
                  <a:gd name="T63" fmla="*/ 356 h 380"/>
                  <a:gd name="T64" fmla="*/ 14 w 139"/>
                  <a:gd name="T65" fmla="*/ 344 h 380"/>
                  <a:gd name="T66" fmla="*/ 19 w 139"/>
                  <a:gd name="T67" fmla="*/ 330 h 380"/>
                  <a:gd name="T68" fmla="*/ 25 w 139"/>
                  <a:gd name="T69" fmla="*/ 319 h 380"/>
                  <a:gd name="T70" fmla="*/ 47 w 139"/>
                  <a:gd name="T71" fmla="*/ 280 h 380"/>
                  <a:gd name="T72" fmla="*/ 56 w 139"/>
                  <a:gd name="T73" fmla="*/ 256 h 380"/>
                  <a:gd name="T74" fmla="*/ 43 w 139"/>
                  <a:gd name="T75" fmla="*/ 248 h 380"/>
                  <a:gd name="T76" fmla="*/ 31 w 139"/>
                  <a:gd name="T77" fmla="*/ 247 h 380"/>
                  <a:gd name="T78" fmla="*/ 19 w 139"/>
                  <a:gd name="T79" fmla="*/ 251 h 380"/>
                  <a:gd name="T80" fmla="*/ 6 w 139"/>
                  <a:gd name="T81" fmla="*/ 247 h 380"/>
                  <a:gd name="T82" fmla="*/ 0 w 139"/>
                  <a:gd name="T83" fmla="*/ 239 h 380"/>
                  <a:gd name="T84" fmla="*/ 11 w 139"/>
                  <a:gd name="T85" fmla="*/ 225 h 380"/>
                  <a:gd name="T86" fmla="*/ 38 w 139"/>
                  <a:gd name="T87" fmla="*/ 208 h 380"/>
                  <a:gd name="T88" fmla="*/ 55 w 139"/>
                  <a:gd name="T89" fmla="*/ 196 h 380"/>
                  <a:gd name="T90" fmla="*/ 67 w 139"/>
                  <a:gd name="T91" fmla="*/ 183 h 380"/>
                  <a:gd name="T92" fmla="*/ 67 w 139"/>
                  <a:gd name="T93" fmla="*/ 167 h 380"/>
                  <a:gd name="T94" fmla="*/ 66 w 139"/>
                  <a:gd name="T95" fmla="*/ 140 h 380"/>
                  <a:gd name="T96" fmla="*/ 69 w 139"/>
                  <a:gd name="T97" fmla="*/ 124 h 380"/>
                  <a:gd name="T98" fmla="*/ 71 w 139"/>
                  <a:gd name="T99" fmla="*/ 97 h 380"/>
                  <a:gd name="T100" fmla="*/ 71 w 139"/>
                  <a:gd name="T101" fmla="*/ 85 h 380"/>
                  <a:gd name="T102" fmla="*/ 68 w 139"/>
                  <a:gd name="T103" fmla="*/ 81 h 380"/>
                  <a:gd name="T104" fmla="*/ 56 w 139"/>
                  <a:gd name="T105" fmla="*/ 79 h 380"/>
                  <a:gd name="T106" fmla="*/ 39 w 139"/>
                  <a:gd name="T107" fmla="*/ 83 h 380"/>
                  <a:gd name="T108" fmla="*/ 24 w 139"/>
                  <a:gd name="T109" fmla="*/ 83 h 380"/>
                  <a:gd name="T110" fmla="*/ 11 w 139"/>
                  <a:gd name="T111" fmla="*/ 79 h 380"/>
                  <a:gd name="T112" fmla="*/ 1 w 139"/>
                  <a:gd name="T113" fmla="*/ 70 h 380"/>
                  <a:gd name="T114" fmla="*/ 10 w 139"/>
                  <a:gd name="T115" fmla="*/ 59 h 380"/>
                  <a:gd name="T116" fmla="*/ 36 w 139"/>
                  <a:gd name="T117" fmla="*/ 46 h 380"/>
                  <a:gd name="T118" fmla="*/ 55 w 139"/>
                  <a:gd name="T119" fmla="*/ 37 h 380"/>
                  <a:gd name="T120" fmla="*/ 68 w 139"/>
                  <a:gd name="T121" fmla="*/ 25 h 380"/>
                  <a:gd name="T122" fmla="*/ 85 w 139"/>
                  <a:gd name="T123" fmla="*/ 16 h 380"/>
                  <a:gd name="T124" fmla="*/ 111 w 139"/>
                  <a:gd name="T125" fmla="*/ 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380">
                    <a:moveTo>
                      <a:pt x="117" y="0"/>
                    </a:moveTo>
                    <a:lnTo>
                      <a:pt x="121" y="0"/>
                    </a:lnTo>
                    <a:lnTo>
                      <a:pt x="124" y="1"/>
                    </a:lnTo>
                    <a:lnTo>
                      <a:pt x="127" y="2"/>
                    </a:lnTo>
                    <a:lnTo>
                      <a:pt x="131" y="3"/>
                    </a:lnTo>
                    <a:lnTo>
                      <a:pt x="132" y="7"/>
                    </a:lnTo>
                    <a:lnTo>
                      <a:pt x="135" y="11"/>
                    </a:lnTo>
                    <a:lnTo>
                      <a:pt x="135" y="15"/>
                    </a:lnTo>
                    <a:lnTo>
                      <a:pt x="135" y="17"/>
                    </a:lnTo>
                    <a:lnTo>
                      <a:pt x="135" y="19"/>
                    </a:lnTo>
                    <a:lnTo>
                      <a:pt x="135" y="20"/>
                    </a:lnTo>
                    <a:lnTo>
                      <a:pt x="135" y="22"/>
                    </a:lnTo>
                    <a:lnTo>
                      <a:pt x="135" y="23"/>
                    </a:lnTo>
                    <a:lnTo>
                      <a:pt x="131" y="34"/>
                    </a:lnTo>
                    <a:lnTo>
                      <a:pt x="125" y="44"/>
                    </a:lnTo>
                    <a:lnTo>
                      <a:pt x="123" y="50"/>
                    </a:lnTo>
                    <a:lnTo>
                      <a:pt x="120" y="55"/>
                    </a:lnTo>
                    <a:lnTo>
                      <a:pt x="117" y="60"/>
                    </a:lnTo>
                    <a:lnTo>
                      <a:pt x="114" y="65"/>
                    </a:lnTo>
                    <a:lnTo>
                      <a:pt x="113" y="73"/>
                    </a:lnTo>
                    <a:lnTo>
                      <a:pt x="111" y="81"/>
                    </a:lnTo>
                    <a:lnTo>
                      <a:pt x="111" y="89"/>
                    </a:lnTo>
                    <a:lnTo>
                      <a:pt x="110" y="97"/>
                    </a:lnTo>
                    <a:lnTo>
                      <a:pt x="107" y="106"/>
                    </a:lnTo>
                    <a:lnTo>
                      <a:pt x="105" y="115"/>
                    </a:lnTo>
                    <a:lnTo>
                      <a:pt x="103" y="125"/>
                    </a:lnTo>
                    <a:lnTo>
                      <a:pt x="102" y="135"/>
                    </a:lnTo>
                    <a:lnTo>
                      <a:pt x="101" y="145"/>
                    </a:lnTo>
                    <a:lnTo>
                      <a:pt x="100" y="156"/>
                    </a:lnTo>
                    <a:lnTo>
                      <a:pt x="100" y="166"/>
                    </a:lnTo>
                    <a:lnTo>
                      <a:pt x="100" y="176"/>
                    </a:lnTo>
                    <a:lnTo>
                      <a:pt x="103" y="178"/>
                    </a:lnTo>
                    <a:lnTo>
                      <a:pt x="104" y="179"/>
                    </a:lnTo>
                    <a:lnTo>
                      <a:pt x="106" y="180"/>
                    </a:lnTo>
                    <a:lnTo>
                      <a:pt x="107" y="181"/>
                    </a:lnTo>
                    <a:lnTo>
                      <a:pt x="110" y="184"/>
                    </a:lnTo>
                    <a:lnTo>
                      <a:pt x="111" y="187"/>
                    </a:lnTo>
                    <a:lnTo>
                      <a:pt x="113" y="190"/>
                    </a:lnTo>
                    <a:lnTo>
                      <a:pt x="115" y="193"/>
                    </a:lnTo>
                    <a:lnTo>
                      <a:pt x="117" y="196"/>
                    </a:lnTo>
                    <a:lnTo>
                      <a:pt x="119" y="200"/>
                    </a:lnTo>
                    <a:lnTo>
                      <a:pt x="123" y="200"/>
                    </a:lnTo>
                    <a:lnTo>
                      <a:pt x="125" y="199"/>
                    </a:lnTo>
                    <a:lnTo>
                      <a:pt x="127" y="198"/>
                    </a:lnTo>
                    <a:lnTo>
                      <a:pt x="128" y="197"/>
                    </a:lnTo>
                    <a:lnTo>
                      <a:pt x="130" y="196"/>
                    </a:lnTo>
                    <a:lnTo>
                      <a:pt x="131" y="195"/>
                    </a:lnTo>
                    <a:lnTo>
                      <a:pt x="133" y="194"/>
                    </a:lnTo>
                    <a:lnTo>
                      <a:pt x="135" y="193"/>
                    </a:lnTo>
                    <a:lnTo>
                      <a:pt x="138" y="195"/>
                    </a:lnTo>
                    <a:lnTo>
                      <a:pt x="139" y="196"/>
                    </a:lnTo>
                    <a:lnTo>
                      <a:pt x="139" y="199"/>
                    </a:lnTo>
                    <a:lnTo>
                      <a:pt x="139" y="202"/>
                    </a:lnTo>
                    <a:lnTo>
                      <a:pt x="139" y="205"/>
                    </a:lnTo>
                    <a:lnTo>
                      <a:pt x="138" y="208"/>
                    </a:lnTo>
                    <a:lnTo>
                      <a:pt x="135" y="216"/>
                    </a:lnTo>
                    <a:lnTo>
                      <a:pt x="134" y="222"/>
                    </a:lnTo>
                    <a:lnTo>
                      <a:pt x="131" y="228"/>
                    </a:lnTo>
                    <a:lnTo>
                      <a:pt x="128" y="235"/>
                    </a:lnTo>
                    <a:lnTo>
                      <a:pt x="127" y="240"/>
                    </a:lnTo>
                    <a:lnTo>
                      <a:pt x="124" y="244"/>
                    </a:lnTo>
                    <a:lnTo>
                      <a:pt x="123" y="247"/>
                    </a:lnTo>
                    <a:lnTo>
                      <a:pt x="120" y="252"/>
                    </a:lnTo>
                    <a:lnTo>
                      <a:pt x="119" y="255"/>
                    </a:lnTo>
                    <a:lnTo>
                      <a:pt x="119" y="257"/>
                    </a:lnTo>
                    <a:lnTo>
                      <a:pt x="119" y="258"/>
                    </a:lnTo>
                    <a:lnTo>
                      <a:pt x="119" y="259"/>
                    </a:lnTo>
                    <a:lnTo>
                      <a:pt x="119" y="260"/>
                    </a:lnTo>
                    <a:lnTo>
                      <a:pt x="119" y="260"/>
                    </a:lnTo>
                    <a:lnTo>
                      <a:pt x="115" y="263"/>
                    </a:lnTo>
                    <a:lnTo>
                      <a:pt x="111" y="265"/>
                    </a:lnTo>
                    <a:lnTo>
                      <a:pt x="108" y="268"/>
                    </a:lnTo>
                    <a:lnTo>
                      <a:pt x="105" y="271"/>
                    </a:lnTo>
                    <a:lnTo>
                      <a:pt x="105" y="274"/>
                    </a:lnTo>
                    <a:lnTo>
                      <a:pt x="104" y="276"/>
                    </a:lnTo>
                    <a:lnTo>
                      <a:pt x="104" y="279"/>
                    </a:lnTo>
                    <a:lnTo>
                      <a:pt x="104" y="281"/>
                    </a:lnTo>
                    <a:lnTo>
                      <a:pt x="103" y="284"/>
                    </a:lnTo>
                    <a:lnTo>
                      <a:pt x="100" y="287"/>
                    </a:lnTo>
                    <a:lnTo>
                      <a:pt x="98" y="290"/>
                    </a:lnTo>
                    <a:lnTo>
                      <a:pt x="95" y="292"/>
                    </a:lnTo>
                    <a:lnTo>
                      <a:pt x="95" y="295"/>
                    </a:lnTo>
                    <a:lnTo>
                      <a:pt x="94" y="297"/>
                    </a:lnTo>
                    <a:lnTo>
                      <a:pt x="93" y="300"/>
                    </a:lnTo>
                    <a:lnTo>
                      <a:pt x="93" y="303"/>
                    </a:lnTo>
                    <a:lnTo>
                      <a:pt x="93" y="305"/>
                    </a:lnTo>
                    <a:lnTo>
                      <a:pt x="93" y="308"/>
                    </a:lnTo>
                    <a:lnTo>
                      <a:pt x="92" y="311"/>
                    </a:lnTo>
                    <a:lnTo>
                      <a:pt x="91" y="313"/>
                    </a:lnTo>
                    <a:lnTo>
                      <a:pt x="87" y="322"/>
                    </a:lnTo>
                    <a:lnTo>
                      <a:pt x="82" y="329"/>
                    </a:lnTo>
                    <a:lnTo>
                      <a:pt x="81" y="332"/>
                    </a:lnTo>
                    <a:lnTo>
                      <a:pt x="80" y="334"/>
                    </a:lnTo>
                    <a:lnTo>
                      <a:pt x="80" y="336"/>
                    </a:lnTo>
                    <a:lnTo>
                      <a:pt x="79" y="338"/>
                    </a:lnTo>
                    <a:lnTo>
                      <a:pt x="79" y="341"/>
                    </a:lnTo>
                    <a:lnTo>
                      <a:pt x="79" y="344"/>
                    </a:lnTo>
                    <a:lnTo>
                      <a:pt x="79" y="348"/>
                    </a:lnTo>
                    <a:lnTo>
                      <a:pt x="79" y="352"/>
                    </a:lnTo>
                    <a:lnTo>
                      <a:pt x="77" y="352"/>
                    </a:lnTo>
                    <a:lnTo>
                      <a:pt x="75" y="354"/>
                    </a:lnTo>
                    <a:lnTo>
                      <a:pt x="75" y="355"/>
                    </a:lnTo>
                    <a:lnTo>
                      <a:pt x="74" y="356"/>
                    </a:lnTo>
                    <a:lnTo>
                      <a:pt x="72" y="360"/>
                    </a:lnTo>
                    <a:lnTo>
                      <a:pt x="70" y="363"/>
                    </a:lnTo>
                    <a:lnTo>
                      <a:pt x="68" y="365"/>
                    </a:lnTo>
                    <a:lnTo>
                      <a:pt x="66" y="368"/>
                    </a:lnTo>
                    <a:lnTo>
                      <a:pt x="63" y="370"/>
                    </a:lnTo>
                    <a:lnTo>
                      <a:pt x="61" y="372"/>
                    </a:lnTo>
                    <a:lnTo>
                      <a:pt x="58" y="373"/>
                    </a:lnTo>
                    <a:lnTo>
                      <a:pt x="55" y="375"/>
                    </a:lnTo>
                    <a:lnTo>
                      <a:pt x="52" y="376"/>
                    </a:lnTo>
                    <a:lnTo>
                      <a:pt x="49" y="377"/>
                    </a:lnTo>
                    <a:lnTo>
                      <a:pt x="46" y="378"/>
                    </a:lnTo>
                    <a:lnTo>
                      <a:pt x="43" y="379"/>
                    </a:lnTo>
                    <a:lnTo>
                      <a:pt x="39" y="380"/>
                    </a:lnTo>
                    <a:lnTo>
                      <a:pt x="35" y="380"/>
                    </a:lnTo>
                    <a:lnTo>
                      <a:pt x="27" y="380"/>
                    </a:lnTo>
                    <a:lnTo>
                      <a:pt x="17" y="380"/>
                    </a:lnTo>
                    <a:lnTo>
                      <a:pt x="15" y="376"/>
                    </a:lnTo>
                    <a:lnTo>
                      <a:pt x="11" y="372"/>
                    </a:lnTo>
                    <a:lnTo>
                      <a:pt x="10" y="370"/>
                    </a:lnTo>
                    <a:lnTo>
                      <a:pt x="8" y="368"/>
                    </a:lnTo>
                    <a:lnTo>
                      <a:pt x="7" y="365"/>
                    </a:lnTo>
                    <a:lnTo>
                      <a:pt x="7" y="362"/>
                    </a:lnTo>
                    <a:lnTo>
                      <a:pt x="7" y="360"/>
                    </a:lnTo>
                    <a:lnTo>
                      <a:pt x="7" y="359"/>
                    </a:lnTo>
                    <a:lnTo>
                      <a:pt x="7" y="356"/>
                    </a:lnTo>
                    <a:lnTo>
                      <a:pt x="7" y="355"/>
                    </a:lnTo>
                    <a:lnTo>
                      <a:pt x="8" y="352"/>
                    </a:lnTo>
                    <a:lnTo>
                      <a:pt x="10" y="348"/>
                    </a:lnTo>
                    <a:lnTo>
                      <a:pt x="14" y="344"/>
                    </a:lnTo>
                    <a:lnTo>
                      <a:pt x="17" y="339"/>
                    </a:lnTo>
                    <a:lnTo>
                      <a:pt x="19" y="336"/>
                    </a:lnTo>
                    <a:lnTo>
                      <a:pt x="19" y="332"/>
                    </a:lnTo>
                    <a:lnTo>
                      <a:pt x="19" y="330"/>
                    </a:lnTo>
                    <a:lnTo>
                      <a:pt x="19" y="328"/>
                    </a:lnTo>
                    <a:lnTo>
                      <a:pt x="20" y="327"/>
                    </a:lnTo>
                    <a:lnTo>
                      <a:pt x="21" y="325"/>
                    </a:lnTo>
                    <a:lnTo>
                      <a:pt x="25" y="319"/>
                    </a:lnTo>
                    <a:lnTo>
                      <a:pt x="31" y="310"/>
                    </a:lnTo>
                    <a:lnTo>
                      <a:pt x="36" y="300"/>
                    </a:lnTo>
                    <a:lnTo>
                      <a:pt x="42" y="290"/>
                    </a:lnTo>
                    <a:lnTo>
                      <a:pt x="47" y="280"/>
                    </a:lnTo>
                    <a:lnTo>
                      <a:pt x="52" y="269"/>
                    </a:lnTo>
                    <a:lnTo>
                      <a:pt x="54" y="265"/>
                    </a:lnTo>
                    <a:lnTo>
                      <a:pt x="55" y="260"/>
                    </a:lnTo>
                    <a:lnTo>
                      <a:pt x="56" y="256"/>
                    </a:lnTo>
                    <a:lnTo>
                      <a:pt x="56" y="253"/>
                    </a:lnTo>
                    <a:lnTo>
                      <a:pt x="51" y="251"/>
                    </a:lnTo>
                    <a:lnTo>
                      <a:pt x="45" y="248"/>
                    </a:lnTo>
                    <a:lnTo>
                      <a:pt x="43" y="248"/>
                    </a:lnTo>
                    <a:lnTo>
                      <a:pt x="39" y="247"/>
                    </a:lnTo>
                    <a:lnTo>
                      <a:pt x="36" y="246"/>
                    </a:lnTo>
                    <a:lnTo>
                      <a:pt x="34" y="246"/>
                    </a:lnTo>
                    <a:lnTo>
                      <a:pt x="31" y="247"/>
                    </a:lnTo>
                    <a:lnTo>
                      <a:pt x="28" y="248"/>
                    </a:lnTo>
                    <a:lnTo>
                      <a:pt x="26" y="249"/>
                    </a:lnTo>
                    <a:lnTo>
                      <a:pt x="23" y="250"/>
                    </a:lnTo>
                    <a:lnTo>
                      <a:pt x="19" y="251"/>
                    </a:lnTo>
                    <a:lnTo>
                      <a:pt x="15" y="251"/>
                    </a:lnTo>
                    <a:lnTo>
                      <a:pt x="11" y="251"/>
                    </a:lnTo>
                    <a:lnTo>
                      <a:pt x="7" y="251"/>
                    </a:lnTo>
                    <a:lnTo>
                      <a:pt x="6" y="247"/>
                    </a:lnTo>
                    <a:lnTo>
                      <a:pt x="3" y="244"/>
                    </a:lnTo>
                    <a:lnTo>
                      <a:pt x="3" y="243"/>
                    </a:lnTo>
                    <a:lnTo>
                      <a:pt x="1" y="241"/>
                    </a:lnTo>
                    <a:lnTo>
                      <a:pt x="0" y="239"/>
                    </a:lnTo>
                    <a:lnTo>
                      <a:pt x="0" y="236"/>
                    </a:lnTo>
                    <a:lnTo>
                      <a:pt x="3" y="232"/>
                    </a:lnTo>
                    <a:lnTo>
                      <a:pt x="7" y="228"/>
                    </a:lnTo>
                    <a:lnTo>
                      <a:pt x="11" y="225"/>
                    </a:lnTo>
                    <a:lnTo>
                      <a:pt x="15" y="222"/>
                    </a:lnTo>
                    <a:lnTo>
                      <a:pt x="23" y="216"/>
                    </a:lnTo>
                    <a:lnTo>
                      <a:pt x="33" y="211"/>
                    </a:lnTo>
                    <a:lnTo>
                      <a:pt x="38" y="208"/>
                    </a:lnTo>
                    <a:lnTo>
                      <a:pt x="43" y="206"/>
                    </a:lnTo>
                    <a:lnTo>
                      <a:pt x="47" y="203"/>
                    </a:lnTo>
                    <a:lnTo>
                      <a:pt x="51" y="200"/>
                    </a:lnTo>
                    <a:lnTo>
                      <a:pt x="55" y="196"/>
                    </a:lnTo>
                    <a:lnTo>
                      <a:pt x="59" y="193"/>
                    </a:lnTo>
                    <a:lnTo>
                      <a:pt x="62" y="189"/>
                    </a:lnTo>
                    <a:lnTo>
                      <a:pt x="65" y="185"/>
                    </a:lnTo>
                    <a:lnTo>
                      <a:pt x="67" y="183"/>
                    </a:lnTo>
                    <a:lnTo>
                      <a:pt x="67" y="180"/>
                    </a:lnTo>
                    <a:lnTo>
                      <a:pt x="67" y="176"/>
                    </a:lnTo>
                    <a:lnTo>
                      <a:pt x="68" y="174"/>
                    </a:lnTo>
                    <a:lnTo>
                      <a:pt x="67" y="167"/>
                    </a:lnTo>
                    <a:lnTo>
                      <a:pt x="67" y="159"/>
                    </a:lnTo>
                    <a:lnTo>
                      <a:pt x="67" y="152"/>
                    </a:lnTo>
                    <a:lnTo>
                      <a:pt x="66" y="143"/>
                    </a:lnTo>
                    <a:lnTo>
                      <a:pt x="66" y="140"/>
                    </a:lnTo>
                    <a:lnTo>
                      <a:pt x="67" y="136"/>
                    </a:lnTo>
                    <a:lnTo>
                      <a:pt x="67" y="131"/>
                    </a:lnTo>
                    <a:lnTo>
                      <a:pt x="68" y="128"/>
                    </a:lnTo>
                    <a:lnTo>
                      <a:pt x="69" y="124"/>
                    </a:lnTo>
                    <a:lnTo>
                      <a:pt x="69" y="119"/>
                    </a:lnTo>
                    <a:lnTo>
                      <a:pt x="70" y="111"/>
                    </a:lnTo>
                    <a:lnTo>
                      <a:pt x="71" y="104"/>
                    </a:lnTo>
                    <a:lnTo>
                      <a:pt x="71" y="97"/>
                    </a:lnTo>
                    <a:lnTo>
                      <a:pt x="71" y="91"/>
                    </a:lnTo>
                    <a:lnTo>
                      <a:pt x="71" y="88"/>
                    </a:lnTo>
                    <a:lnTo>
                      <a:pt x="71" y="87"/>
                    </a:lnTo>
                    <a:lnTo>
                      <a:pt x="71" y="85"/>
                    </a:lnTo>
                    <a:lnTo>
                      <a:pt x="70" y="84"/>
                    </a:lnTo>
                    <a:lnTo>
                      <a:pt x="70" y="83"/>
                    </a:lnTo>
                    <a:lnTo>
                      <a:pt x="69" y="82"/>
                    </a:lnTo>
                    <a:lnTo>
                      <a:pt x="68" y="81"/>
                    </a:lnTo>
                    <a:lnTo>
                      <a:pt x="67" y="80"/>
                    </a:lnTo>
                    <a:lnTo>
                      <a:pt x="65" y="79"/>
                    </a:lnTo>
                    <a:lnTo>
                      <a:pt x="63" y="79"/>
                    </a:lnTo>
                    <a:lnTo>
                      <a:pt x="56" y="79"/>
                    </a:lnTo>
                    <a:lnTo>
                      <a:pt x="50" y="79"/>
                    </a:lnTo>
                    <a:lnTo>
                      <a:pt x="47" y="80"/>
                    </a:lnTo>
                    <a:lnTo>
                      <a:pt x="43" y="82"/>
                    </a:lnTo>
                    <a:lnTo>
                      <a:pt x="39" y="83"/>
                    </a:lnTo>
                    <a:lnTo>
                      <a:pt x="36" y="83"/>
                    </a:lnTo>
                    <a:lnTo>
                      <a:pt x="32" y="83"/>
                    </a:lnTo>
                    <a:lnTo>
                      <a:pt x="28" y="83"/>
                    </a:lnTo>
                    <a:lnTo>
                      <a:pt x="24" y="83"/>
                    </a:lnTo>
                    <a:lnTo>
                      <a:pt x="21" y="83"/>
                    </a:lnTo>
                    <a:lnTo>
                      <a:pt x="17" y="82"/>
                    </a:lnTo>
                    <a:lnTo>
                      <a:pt x="14" y="80"/>
                    </a:lnTo>
                    <a:lnTo>
                      <a:pt x="11" y="79"/>
                    </a:lnTo>
                    <a:lnTo>
                      <a:pt x="8" y="77"/>
                    </a:lnTo>
                    <a:lnTo>
                      <a:pt x="5" y="75"/>
                    </a:lnTo>
                    <a:lnTo>
                      <a:pt x="3" y="72"/>
                    </a:lnTo>
                    <a:lnTo>
                      <a:pt x="1" y="70"/>
                    </a:lnTo>
                    <a:lnTo>
                      <a:pt x="0" y="67"/>
                    </a:lnTo>
                    <a:lnTo>
                      <a:pt x="3" y="63"/>
                    </a:lnTo>
                    <a:lnTo>
                      <a:pt x="7" y="61"/>
                    </a:lnTo>
                    <a:lnTo>
                      <a:pt x="10" y="59"/>
                    </a:lnTo>
                    <a:lnTo>
                      <a:pt x="14" y="57"/>
                    </a:lnTo>
                    <a:lnTo>
                      <a:pt x="21" y="53"/>
                    </a:lnTo>
                    <a:lnTo>
                      <a:pt x="28" y="49"/>
                    </a:lnTo>
                    <a:lnTo>
                      <a:pt x="36" y="46"/>
                    </a:lnTo>
                    <a:lnTo>
                      <a:pt x="44" y="43"/>
                    </a:lnTo>
                    <a:lnTo>
                      <a:pt x="47" y="41"/>
                    </a:lnTo>
                    <a:lnTo>
                      <a:pt x="51" y="39"/>
                    </a:lnTo>
                    <a:lnTo>
                      <a:pt x="55" y="37"/>
                    </a:lnTo>
                    <a:lnTo>
                      <a:pt x="59" y="35"/>
                    </a:lnTo>
                    <a:lnTo>
                      <a:pt x="62" y="31"/>
                    </a:lnTo>
                    <a:lnTo>
                      <a:pt x="66" y="27"/>
                    </a:lnTo>
                    <a:lnTo>
                      <a:pt x="68" y="25"/>
                    </a:lnTo>
                    <a:lnTo>
                      <a:pt x="71" y="23"/>
                    </a:lnTo>
                    <a:lnTo>
                      <a:pt x="72" y="22"/>
                    </a:lnTo>
                    <a:lnTo>
                      <a:pt x="75" y="20"/>
                    </a:lnTo>
                    <a:lnTo>
                      <a:pt x="85" y="16"/>
                    </a:lnTo>
                    <a:lnTo>
                      <a:pt x="97" y="11"/>
                    </a:lnTo>
                    <a:lnTo>
                      <a:pt x="103" y="9"/>
                    </a:lnTo>
                    <a:lnTo>
                      <a:pt x="108" y="6"/>
                    </a:lnTo>
                    <a:lnTo>
                      <a:pt x="111" y="5"/>
                    </a:lnTo>
                    <a:lnTo>
                      <a:pt x="113" y="3"/>
                    </a:lnTo>
                    <a:lnTo>
                      <a:pt x="115" y="2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ŝlïḑe">
                <a:extLst>
                  <a:ext uri="{FF2B5EF4-FFF2-40B4-BE49-F238E27FC236}">
                    <a16:creationId xmlns:a16="http://schemas.microsoft.com/office/drawing/2014/main" id="{EB063815-9A22-FB4C-84CB-C17385EC5DE3}"/>
                  </a:ext>
                </a:extLst>
              </p:cNvPr>
              <p:cNvSpPr/>
              <p:nvPr/>
            </p:nvSpPr>
            <p:spPr bwMode="auto">
              <a:xfrm>
                <a:off x="7497763" y="2982913"/>
                <a:ext cx="633413" cy="546100"/>
              </a:xfrm>
              <a:custGeom>
                <a:avLst/>
                <a:gdLst>
                  <a:gd name="T0" fmla="*/ 172 w 399"/>
                  <a:gd name="T1" fmla="*/ 38 h 344"/>
                  <a:gd name="T2" fmla="*/ 170 w 399"/>
                  <a:gd name="T3" fmla="*/ 19 h 344"/>
                  <a:gd name="T4" fmla="*/ 178 w 399"/>
                  <a:gd name="T5" fmla="*/ 12 h 344"/>
                  <a:gd name="T6" fmla="*/ 192 w 399"/>
                  <a:gd name="T7" fmla="*/ 15 h 344"/>
                  <a:gd name="T8" fmla="*/ 233 w 399"/>
                  <a:gd name="T9" fmla="*/ 14 h 344"/>
                  <a:gd name="T10" fmla="*/ 286 w 399"/>
                  <a:gd name="T11" fmla="*/ 4 h 344"/>
                  <a:gd name="T12" fmla="*/ 330 w 399"/>
                  <a:gd name="T13" fmla="*/ 2 h 344"/>
                  <a:gd name="T14" fmla="*/ 351 w 399"/>
                  <a:gd name="T15" fmla="*/ 2 h 344"/>
                  <a:gd name="T16" fmla="*/ 374 w 399"/>
                  <a:gd name="T17" fmla="*/ 3 h 344"/>
                  <a:gd name="T18" fmla="*/ 394 w 399"/>
                  <a:gd name="T19" fmla="*/ 20 h 344"/>
                  <a:gd name="T20" fmla="*/ 398 w 399"/>
                  <a:gd name="T21" fmla="*/ 33 h 344"/>
                  <a:gd name="T22" fmla="*/ 394 w 399"/>
                  <a:gd name="T23" fmla="*/ 49 h 344"/>
                  <a:gd name="T24" fmla="*/ 384 w 399"/>
                  <a:gd name="T25" fmla="*/ 65 h 344"/>
                  <a:gd name="T26" fmla="*/ 363 w 399"/>
                  <a:gd name="T27" fmla="*/ 87 h 344"/>
                  <a:gd name="T28" fmla="*/ 327 w 399"/>
                  <a:gd name="T29" fmla="*/ 126 h 344"/>
                  <a:gd name="T30" fmla="*/ 304 w 399"/>
                  <a:gd name="T31" fmla="*/ 146 h 344"/>
                  <a:gd name="T32" fmla="*/ 292 w 399"/>
                  <a:gd name="T33" fmla="*/ 163 h 344"/>
                  <a:gd name="T34" fmla="*/ 278 w 399"/>
                  <a:gd name="T35" fmla="*/ 178 h 344"/>
                  <a:gd name="T36" fmla="*/ 268 w 399"/>
                  <a:gd name="T37" fmla="*/ 181 h 344"/>
                  <a:gd name="T38" fmla="*/ 263 w 399"/>
                  <a:gd name="T39" fmla="*/ 199 h 344"/>
                  <a:gd name="T40" fmla="*/ 277 w 399"/>
                  <a:gd name="T41" fmla="*/ 213 h 344"/>
                  <a:gd name="T42" fmla="*/ 310 w 399"/>
                  <a:gd name="T43" fmla="*/ 203 h 344"/>
                  <a:gd name="T44" fmla="*/ 325 w 399"/>
                  <a:gd name="T45" fmla="*/ 204 h 344"/>
                  <a:gd name="T46" fmla="*/ 334 w 399"/>
                  <a:gd name="T47" fmla="*/ 211 h 344"/>
                  <a:gd name="T48" fmla="*/ 337 w 399"/>
                  <a:gd name="T49" fmla="*/ 226 h 344"/>
                  <a:gd name="T50" fmla="*/ 324 w 399"/>
                  <a:gd name="T51" fmla="*/ 241 h 344"/>
                  <a:gd name="T52" fmla="*/ 286 w 399"/>
                  <a:gd name="T53" fmla="*/ 254 h 344"/>
                  <a:gd name="T54" fmla="*/ 252 w 399"/>
                  <a:gd name="T55" fmla="*/ 258 h 344"/>
                  <a:gd name="T56" fmla="*/ 213 w 399"/>
                  <a:gd name="T57" fmla="*/ 267 h 344"/>
                  <a:gd name="T58" fmla="*/ 191 w 399"/>
                  <a:gd name="T59" fmla="*/ 282 h 344"/>
                  <a:gd name="T60" fmla="*/ 177 w 399"/>
                  <a:gd name="T61" fmla="*/ 285 h 344"/>
                  <a:gd name="T62" fmla="*/ 144 w 399"/>
                  <a:gd name="T63" fmla="*/ 305 h 344"/>
                  <a:gd name="T64" fmla="*/ 134 w 399"/>
                  <a:gd name="T65" fmla="*/ 307 h 344"/>
                  <a:gd name="T66" fmla="*/ 118 w 399"/>
                  <a:gd name="T67" fmla="*/ 321 h 344"/>
                  <a:gd name="T68" fmla="*/ 103 w 399"/>
                  <a:gd name="T69" fmla="*/ 335 h 344"/>
                  <a:gd name="T70" fmla="*/ 77 w 399"/>
                  <a:gd name="T71" fmla="*/ 343 h 344"/>
                  <a:gd name="T72" fmla="*/ 48 w 399"/>
                  <a:gd name="T73" fmla="*/ 339 h 344"/>
                  <a:gd name="T74" fmla="*/ 39 w 399"/>
                  <a:gd name="T75" fmla="*/ 331 h 344"/>
                  <a:gd name="T76" fmla="*/ 23 w 399"/>
                  <a:gd name="T77" fmla="*/ 331 h 344"/>
                  <a:gd name="T78" fmla="*/ 0 w 399"/>
                  <a:gd name="T79" fmla="*/ 303 h 344"/>
                  <a:gd name="T80" fmla="*/ 9 w 399"/>
                  <a:gd name="T81" fmla="*/ 286 h 344"/>
                  <a:gd name="T82" fmla="*/ 27 w 399"/>
                  <a:gd name="T83" fmla="*/ 279 h 344"/>
                  <a:gd name="T84" fmla="*/ 40 w 399"/>
                  <a:gd name="T85" fmla="*/ 282 h 344"/>
                  <a:gd name="T86" fmla="*/ 84 w 399"/>
                  <a:gd name="T87" fmla="*/ 267 h 344"/>
                  <a:gd name="T88" fmla="*/ 132 w 399"/>
                  <a:gd name="T89" fmla="*/ 247 h 344"/>
                  <a:gd name="T90" fmla="*/ 164 w 399"/>
                  <a:gd name="T91" fmla="*/ 237 h 344"/>
                  <a:gd name="T92" fmla="*/ 193 w 399"/>
                  <a:gd name="T93" fmla="*/ 216 h 344"/>
                  <a:gd name="T94" fmla="*/ 209 w 399"/>
                  <a:gd name="T95" fmla="*/ 185 h 344"/>
                  <a:gd name="T96" fmla="*/ 241 w 399"/>
                  <a:gd name="T97" fmla="*/ 147 h 344"/>
                  <a:gd name="T98" fmla="*/ 264 w 399"/>
                  <a:gd name="T99" fmla="*/ 119 h 344"/>
                  <a:gd name="T100" fmla="*/ 300 w 399"/>
                  <a:gd name="T101" fmla="*/ 82 h 344"/>
                  <a:gd name="T102" fmla="*/ 316 w 399"/>
                  <a:gd name="T103" fmla="*/ 58 h 344"/>
                  <a:gd name="T104" fmla="*/ 305 w 399"/>
                  <a:gd name="T105" fmla="*/ 46 h 344"/>
                  <a:gd name="T106" fmla="*/ 292 w 399"/>
                  <a:gd name="T107" fmla="*/ 46 h 344"/>
                  <a:gd name="T108" fmla="*/ 268 w 399"/>
                  <a:gd name="T109" fmla="*/ 49 h 344"/>
                  <a:gd name="T110" fmla="*/ 240 w 399"/>
                  <a:gd name="T111" fmla="*/ 62 h 344"/>
                  <a:gd name="T112" fmla="*/ 204 w 399"/>
                  <a:gd name="T113" fmla="*/ 78 h 344"/>
                  <a:gd name="T114" fmla="*/ 191 w 399"/>
                  <a:gd name="T115" fmla="*/ 78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9" h="344">
                    <a:moveTo>
                      <a:pt x="184" y="73"/>
                    </a:moveTo>
                    <a:lnTo>
                      <a:pt x="182" y="68"/>
                    </a:lnTo>
                    <a:lnTo>
                      <a:pt x="180" y="61"/>
                    </a:lnTo>
                    <a:lnTo>
                      <a:pt x="176" y="52"/>
                    </a:lnTo>
                    <a:lnTo>
                      <a:pt x="174" y="42"/>
                    </a:lnTo>
                    <a:lnTo>
                      <a:pt x="172" y="38"/>
                    </a:lnTo>
                    <a:lnTo>
                      <a:pt x="171" y="34"/>
                    </a:lnTo>
                    <a:lnTo>
                      <a:pt x="170" y="30"/>
                    </a:lnTo>
                    <a:lnTo>
                      <a:pt x="170" y="26"/>
                    </a:lnTo>
                    <a:lnTo>
                      <a:pt x="170" y="22"/>
                    </a:lnTo>
                    <a:lnTo>
                      <a:pt x="170" y="20"/>
                    </a:lnTo>
                    <a:lnTo>
                      <a:pt x="170" y="19"/>
                    </a:lnTo>
                    <a:lnTo>
                      <a:pt x="171" y="18"/>
                    </a:lnTo>
                    <a:lnTo>
                      <a:pt x="172" y="18"/>
                    </a:lnTo>
                    <a:lnTo>
                      <a:pt x="172" y="17"/>
                    </a:lnTo>
                    <a:lnTo>
                      <a:pt x="174" y="14"/>
                    </a:lnTo>
                    <a:lnTo>
                      <a:pt x="176" y="13"/>
                    </a:lnTo>
                    <a:lnTo>
                      <a:pt x="178" y="12"/>
                    </a:lnTo>
                    <a:lnTo>
                      <a:pt x="180" y="11"/>
                    </a:lnTo>
                    <a:lnTo>
                      <a:pt x="180" y="11"/>
                    </a:lnTo>
                    <a:lnTo>
                      <a:pt x="182" y="11"/>
                    </a:lnTo>
                    <a:lnTo>
                      <a:pt x="185" y="12"/>
                    </a:lnTo>
                    <a:lnTo>
                      <a:pt x="188" y="13"/>
                    </a:lnTo>
                    <a:lnTo>
                      <a:pt x="192" y="15"/>
                    </a:lnTo>
                    <a:lnTo>
                      <a:pt x="196" y="17"/>
                    </a:lnTo>
                    <a:lnTo>
                      <a:pt x="200" y="18"/>
                    </a:lnTo>
                    <a:lnTo>
                      <a:pt x="205" y="17"/>
                    </a:lnTo>
                    <a:lnTo>
                      <a:pt x="212" y="17"/>
                    </a:lnTo>
                    <a:lnTo>
                      <a:pt x="220" y="16"/>
                    </a:lnTo>
                    <a:lnTo>
                      <a:pt x="233" y="14"/>
                    </a:lnTo>
                    <a:lnTo>
                      <a:pt x="244" y="13"/>
                    </a:lnTo>
                    <a:lnTo>
                      <a:pt x="252" y="10"/>
                    </a:lnTo>
                    <a:lnTo>
                      <a:pt x="260" y="9"/>
                    </a:lnTo>
                    <a:lnTo>
                      <a:pt x="268" y="6"/>
                    </a:lnTo>
                    <a:lnTo>
                      <a:pt x="279" y="5"/>
                    </a:lnTo>
                    <a:lnTo>
                      <a:pt x="286" y="4"/>
                    </a:lnTo>
                    <a:lnTo>
                      <a:pt x="293" y="3"/>
                    </a:lnTo>
                    <a:lnTo>
                      <a:pt x="300" y="3"/>
                    </a:lnTo>
                    <a:lnTo>
                      <a:pt x="308" y="2"/>
                    </a:lnTo>
                    <a:lnTo>
                      <a:pt x="316" y="2"/>
                    </a:lnTo>
                    <a:lnTo>
                      <a:pt x="324" y="2"/>
                    </a:lnTo>
                    <a:lnTo>
                      <a:pt x="330" y="2"/>
                    </a:lnTo>
                    <a:lnTo>
                      <a:pt x="337" y="0"/>
                    </a:lnTo>
                    <a:lnTo>
                      <a:pt x="340" y="0"/>
                    </a:lnTo>
                    <a:lnTo>
                      <a:pt x="342" y="0"/>
                    </a:lnTo>
                    <a:lnTo>
                      <a:pt x="344" y="0"/>
                    </a:lnTo>
                    <a:lnTo>
                      <a:pt x="346" y="1"/>
                    </a:lnTo>
                    <a:lnTo>
                      <a:pt x="351" y="2"/>
                    </a:lnTo>
                    <a:lnTo>
                      <a:pt x="354" y="2"/>
                    </a:lnTo>
                    <a:lnTo>
                      <a:pt x="358" y="2"/>
                    </a:lnTo>
                    <a:lnTo>
                      <a:pt x="362" y="2"/>
                    </a:lnTo>
                    <a:lnTo>
                      <a:pt x="366" y="2"/>
                    </a:lnTo>
                    <a:lnTo>
                      <a:pt x="369" y="1"/>
                    </a:lnTo>
                    <a:lnTo>
                      <a:pt x="374" y="3"/>
                    </a:lnTo>
                    <a:lnTo>
                      <a:pt x="378" y="6"/>
                    </a:lnTo>
                    <a:lnTo>
                      <a:pt x="384" y="10"/>
                    </a:lnTo>
                    <a:lnTo>
                      <a:pt x="388" y="14"/>
                    </a:lnTo>
                    <a:lnTo>
                      <a:pt x="390" y="16"/>
                    </a:lnTo>
                    <a:lnTo>
                      <a:pt x="392" y="18"/>
                    </a:lnTo>
                    <a:lnTo>
                      <a:pt x="394" y="20"/>
                    </a:lnTo>
                    <a:lnTo>
                      <a:pt x="396" y="22"/>
                    </a:lnTo>
                    <a:lnTo>
                      <a:pt x="396" y="25"/>
                    </a:lnTo>
                    <a:lnTo>
                      <a:pt x="398" y="27"/>
                    </a:lnTo>
                    <a:lnTo>
                      <a:pt x="398" y="30"/>
                    </a:lnTo>
                    <a:lnTo>
                      <a:pt x="399" y="31"/>
                    </a:lnTo>
                    <a:lnTo>
                      <a:pt x="398" y="33"/>
                    </a:lnTo>
                    <a:lnTo>
                      <a:pt x="397" y="34"/>
                    </a:lnTo>
                    <a:lnTo>
                      <a:pt x="396" y="35"/>
                    </a:lnTo>
                    <a:lnTo>
                      <a:pt x="396" y="37"/>
                    </a:lnTo>
                    <a:lnTo>
                      <a:pt x="395" y="41"/>
                    </a:lnTo>
                    <a:lnTo>
                      <a:pt x="395" y="45"/>
                    </a:lnTo>
                    <a:lnTo>
                      <a:pt x="394" y="49"/>
                    </a:lnTo>
                    <a:lnTo>
                      <a:pt x="393" y="52"/>
                    </a:lnTo>
                    <a:lnTo>
                      <a:pt x="392" y="55"/>
                    </a:lnTo>
                    <a:lnTo>
                      <a:pt x="391" y="58"/>
                    </a:lnTo>
                    <a:lnTo>
                      <a:pt x="389" y="61"/>
                    </a:lnTo>
                    <a:lnTo>
                      <a:pt x="387" y="62"/>
                    </a:lnTo>
                    <a:lnTo>
                      <a:pt x="384" y="65"/>
                    </a:lnTo>
                    <a:lnTo>
                      <a:pt x="381" y="66"/>
                    </a:lnTo>
                    <a:lnTo>
                      <a:pt x="376" y="70"/>
                    </a:lnTo>
                    <a:lnTo>
                      <a:pt x="372" y="74"/>
                    </a:lnTo>
                    <a:lnTo>
                      <a:pt x="368" y="78"/>
                    </a:lnTo>
                    <a:lnTo>
                      <a:pt x="366" y="82"/>
                    </a:lnTo>
                    <a:lnTo>
                      <a:pt x="363" y="87"/>
                    </a:lnTo>
                    <a:lnTo>
                      <a:pt x="360" y="91"/>
                    </a:lnTo>
                    <a:lnTo>
                      <a:pt x="354" y="96"/>
                    </a:lnTo>
                    <a:lnTo>
                      <a:pt x="348" y="103"/>
                    </a:lnTo>
                    <a:lnTo>
                      <a:pt x="343" y="108"/>
                    </a:lnTo>
                    <a:lnTo>
                      <a:pt x="337" y="114"/>
                    </a:lnTo>
                    <a:lnTo>
                      <a:pt x="327" y="126"/>
                    </a:lnTo>
                    <a:lnTo>
                      <a:pt x="316" y="138"/>
                    </a:lnTo>
                    <a:lnTo>
                      <a:pt x="313" y="139"/>
                    </a:lnTo>
                    <a:lnTo>
                      <a:pt x="312" y="141"/>
                    </a:lnTo>
                    <a:lnTo>
                      <a:pt x="309" y="143"/>
                    </a:lnTo>
                    <a:lnTo>
                      <a:pt x="306" y="145"/>
                    </a:lnTo>
                    <a:lnTo>
                      <a:pt x="304" y="146"/>
                    </a:lnTo>
                    <a:lnTo>
                      <a:pt x="302" y="147"/>
                    </a:lnTo>
                    <a:lnTo>
                      <a:pt x="300" y="150"/>
                    </a:lnTo>
                    <a:lnTo>
                      <a:pt x="297" y="151"/>
                    </a:lnTo>
                    <a:lnTo>
                      <a:pt x="296" y="156"/>
                    </a:lnTo>
                    <a:lnTo>
                      <a:pt x="295" y="161"/>
                    </a:lnTo>
                    <a:lnTo>
                      <a:pt x="292" y="163"/>
                    </a:lnTo>
                    <a:lnTo>
                      <a:pt x="289" y="164"/>
                    </a:lnTo>
                    <a:lnTo>
                      <a:pt x="286" y="166"/>
                    </a:lnTo>
                    <a:lnTo>
                      <a:pt x="283" y="167"/>
                    </a:lnTo>
                    <a:lnTo>
                      <a:pt x="281" y="172"/>
                    </a:lnTo>
                    <a:lnTo>
                      <a:pt x="279" y="177"/>
                    </a:lnTo>
                    <a:lnTo>
                      <a:pt x="278" y="178"/>
                    </a:lnTo>
                    <a:lnTo>
                      <a:pt x="276" y="179"/>
                    </a:lnTo>
                    <a:lnTo>
                      <a:pt x="276" y="179"/>
                    </a:lnTo>
                    <a:lnTo>
                      <a:pt x="275" y="179"/>
                    </a:lnTo>
                    <a:lnTo>
                      <a:pt x="272" y="179"/>
                    </a:lnTo>
                    <a:lnTo>
                      <a:pt x="270" y="180"/>
                    </a:lnTo>
                    <a:lnTo>
                      <a:pt x="268" y="181"/>
                    </a:lnTo>
                    <a:lnTo>
                      <a:pt x="268" y="182"/>
                    </a:lnTo>
                    <a:lnTo>
                      <a:pt x="267" y="183"/>
                    </a:lnTo>
                    <a:lnTo>
                      <a:pt x="266" y="186"/>
                    </a:lnTo>
                    <a:lnTo>
                      <a:pt x="264" y="189"/>
                    </a:lnTo>
                    <a:lnTo>
                      <a:pt x="264" y="194"/>
                    </a:lnTo>
                    <a:lnTo>
                      <a:pt x="263" y="199"/>
                    </a:lnTo>
                    <a:lnTo>
                      <a:pt x="262" y="203"/>
                    </a:lnTo>
                    <a:lnTo>
                      <a:pt x="262" y="207"/>
                    </a:lnTo>
                    <a:lnTo>
                      <a:pt x="263" y="210"/>
                    </a:lnTo>
                    <a:lnTo>
                      <a:pt x="268" y="211"/>
                    </a:lnTo>
                    <a:lnTo>
                      <a:pt x="274" y="213"/>
                    </a:lnTo>
                    <a:lnTo>
                      <a:pt x="277" y="213"/>
                    </a:lnTo>
                    <a:lnTo>
                      <a:pt x="280" y="213"/>
                    </a:lnTo>
                    <a:lnTo>
                      <a:pt x="284" y="213"/>
                    </a:lnTo>
                    <a:lnTo>
                      <a:pt x="288" y="212"/>
                    </a:lnTo>
                    <a:lnTo>
                      <a:pt x="296" y="208"/>
                    </a:lnTo>
                    <a:lnTo>
                      <a:pt x="308" y="203"/>
                    </a:lnTo>
                    <a:lnTo>
                      <a:pt x="310" y="203"/>
                    </a:lnTo>
                    <a:lnTo>
                      <a:pt x="313" y="202"/>
                    </a:lnTo>
                    <a:lnTo>
                      <a:pt x="316" y="202"/>
                    </a:lnTo>
                    <a:lnTo>
                      <a:pt x="319" y="202"/>
                    </a:lnTo>
                    <a:lnTo>
                      <a:pt x="321" y="202"/>
                    </a:lnTo>
                    <a:lnTo>
                      <a:pt x="324" y="203"/>
                    </a:lnTo>
                    <a:lnTo>
                      <a:pt x="325" y="204"/>
                    </a:lnTo>
                    <a:lnTo>
                      <a:pt x="326" y="205"/>
                    </a:lnTo>
                    <a:lnTo>
                      <a:pt x="328" y="206"/>
                    </a:lnTo>
                    <a:lnTo>
                      <a:pt x="328" y="207"/>
                    </a:lnTo>
                    <a:lnTo>
                      <a:pt x="330" y="208"/>
                    </a:lnTo>
                    <a:lnTo>
                      <a:pt x="332" y="210"/>
                    </a:lnTo>
                    <a:lnTo>
                      <a:pt x="334" y="211"/>
                    </a:lnTo>
                    <a:lnTo>
                      <a:pt x="335" y="213"/>
                    </a:lnTo>
                    <a:lnTo>
                      <a:pt x="336" y="215"/>
                    </a:lnTo>
                    <a:lnTo>
                      <a:pt x="336" y="217"/>
                    </a:lnTo>
                    <a:lnTo>
                      <a:pt x="337" y="219"/>
                    </a:lnTo>
                    <a:lnTo>
                      <a:pt x="337" y="221"/>
                    </a:lnTo>
                    <a:lnTo>
                      <a:pt x="337" y="226"/>
                    </a:lnTo>
                    <a:lnTo>
                      <a:pt x="336" y="231"/>
                    </a:lnTo>
                    <a:lnTo>
                      <a:pt x="335" y="235"/>
                    </a:lnTo>
                    <a:lnTo>
                      <a:pt x="333" y="239"/>
                    </a:lnTo>
                    <a:lnTo>
                      <a:pt x="330" y="239"/>
                    </a:lnTo>
                    <a:lnTo>
                      <a:pt x="328" y="240"/>
                    </a:lnTo>
                    <a:lnTo>
                      <a:pt x="324" y="241"/>
                    </a:lnTo>
                    <a:lnTo>
                      <a:pt x="322" y="241"/>
                    </a:lnTo>
                    <a:lnTo>
                      <a:pt x="316" y="243"/>
                    </a:lnTo>
                    <a:lnTo>
                      <a:pt x="311" y="245"/>
                    </a:lnTo>
                    <a:lnTo>
                      <a:pt x="300" y="250"/>
                    </a:lnTo>
                    <a:lnTo>
                      <a:pt x="290" y="254"/>
                    </a:lnTo>
                    <a:lnTo>
                      <a:pt x="286" y="254"/>
                    </a:lnTo>
                    <a:lnTo>
                      <a:pt x="281" y="254"/>
                    </a:lnTo>
                    <a:lnTo>
                      <a:pt x="276" y="254"/>
                    </a:lnTo>
                    <a:lnTo>
                      <a:pt x="272" y="254"/>
                    </a:lnTo>
                    <a:lnTo>
                      <a:pt x="265" y="255"/>
                    </a:lnTo>
                    <a:lnTo>
                      <a:pt x="259" y="256"/>
                    </a:lnTo>
                    <a:lnTo>
                      <a:pt x="252" y="258"/>
                    </a:lnTo>
                    <a:lnTo>
                      <a:pt x="244" y="259"/>
                    </a:lnTo>
                    <a:lnTo>
                      <a:pt x="236" y="259"/>
                    </a:lnTo>
                    <a:lnTo>
                      <a:pt x="229" y="261"/>
                    </a:lnTo>
                    <a:lnTo>
                      <a:pt x="222" y="263"/>
                    </a:lnTo>
                    <a:lnTo>
                      <a:pt x="216" y="265"/>
                    </a:lnTo>
                    <a:lnTo>
                      <a:pt x="213" y="267"/>
                    </a:lnTo>
                    <a:lnTo>
                      <a:pt x="210" y="268"/>
                    </a:lnTo>
                    <a:lnTo>
                      <a:pt x="208" y="271"/>
                    </a:lnTo>
                    <a:lnTo>
                      <a:pt x="204" y="273"/>
                    </a:lnTo>
                    <a:lnTo>
                      <a:pt x="198" y="278"/>
                    </a:lnTo>
                    <a:lnTo>
                      <a:pt x="192" y="281"/>
                    </a:lnTo>
                    <a:lnTo>
                      <a:pt x="191" y="282"/>
                    </a:lnTo>
                    <a:lnTo>
                      <a:pt x="188" y="283"/>
                    </a:lnTo>
                    <a:lnTo>
                      <a:pt x="186" y="283"/>
                    </a:lnTo>
                    <a:lnTo>
                      <a:pt x="184" y="283"/>
                    </a:lnTo>
                    <a:lnTo>
                      <a:pt x="181" y="284"/>
                    </a:lnTo>
                    <a:lnTo>
                      <a:pt x="179" y="284"/>
                    </a:lnTo>
                    <a:lnTo>
                      <a:pt x="177" y="285"/>
                    </a:lnTo>
                    <a:lnTo>
                      <a:pt x="175" y="287"/>
                    </a:lnTo>
                    <a:lnTo>
                      <a:pt x="168" y="291"/>
                    </a:lnTo>
                    <a:lnTo>
                      <a:pt x="161" y="295"/>
                    </a:lnTo>
                    <a:lnTo>
                      <a:pt x="154" y="300"/>
                    </a:lnTo>
                    <a:lnTo>
                      <a:pt x="146" y="304"/>
                    </a:lnTo>
                    <a:lnTo>
                      <a:pt x="144" y="305"/>
                    </a:lnTo>
                    <a:lnTo>
                      <a:pt x="143" y="306"/>
                    </a:lnTo>
                    <a:lnTo>
                      <a:pt x="140" y="306"/>
                    </a:lnTo>
                    <a:lnTo>
                      <a:pt x="139" y="306"/>
                    </a:lnTo>
                    <a:lnTo>
                      <a:pt x="137" y="306"/>
                    </a:lnTo>
                    <a:lnTo>
                      <a:pt x="136" y="306"/>
                    </a:lnTo>
                    <a:lnTo>
                      <a:pt x="134" y="307"/>
                    </a:lnTo>
                    <a:lnTo>
                      <a:pt x="132" y="307"/>
                    </a:lnTo>
                    <a:lnTo>
                      <a:pt x="129" y="311"/>
                    </a:lnTo>
                    <a:lnTo>
                      <a:pt x="127" y="316"/>
                    </a:lnTo>
                    <a:lnTo>
                      <a:pt x="124" y="318"/>
                    </a:lnTo>
                    <a:lnTo>
                      <a:pt x="120" y="319"/>
                    </a:lnTo>
                    <a:lnTo>
                      <a:pt x="118" y="321"/>
                    </a:lnTo>
                    <a:lnTo>
                      <a:pt x="115" y="322"/>
                    </a:lnTo>
                    <a:lnTo>
                      <a:pt x="113" y="324"/>
                    </a:lnTo>
                    <a:lnTo>
                      <a:pt x="111" y="327"/>
                    </a:lnTo>
                    <a:lnTo>
                      <a:pt x="109" y="330"/>
                    </a:lnTo>
                    <a:lnTo>
                      <a:pt x="107" y="333"/>
                    </a:lnTo>
                    <a:lnTo>
                      <a:pt x="103" y="335"/>
                    </a:lnTo>
                    <a:lnTo>
                      <a:pt x="96" y="339"/>
                    </a:lnTo>
                    <a:lnTo>
                      <a:pt x="88" y="342"/>
                    </a:lnTo>
                    <a:lnTo>
                      <a:pt x="83" y="344"/>
                    </a:lnTo>
                    <a:lnTo>
                      <a:pt x="81" y="343"/>
                    </a:lnTo>
                    <a:lnTo>
                      <a:pt x="80" y="343"/>
                    </a:lnTo>
                    <a:lnTo>
                      <a:pt x="77" y="343"/>
                    </a:lnTo>
                    <a:lnTo>
                      <a:pt x="76" y="342"/>
                    </a:lnTo>
                    <a:lnTo>
                      <a:pt x="71" y="342"/>
                    </a:lnTo>
                    <a:lnTo>
                      <a:pt x="67" y="342"/>
                    </a:lnTo>
                    <a:lnTo>
                      <a:pt x="58" y="342"/>
                    </a:lnTo>
                    <a:lnTo>
                      <a:pt x="49" y="342"/>
                    </a:lnTo>
                    <a:lnTo>
                      <a:pt x="48" y="339"/>
                    </a:lnTo>
                    <a:lnTo>
                      <a:pt x="47" y="336"/>
                    </a:lnTo>
                    <a:lnTo>
                      <a:pt x="46" y="334"/>
                    </a:lnTo>
                    <a:lnTo>
                      <a:pt x="44" y="333"/>
                    </a:lnTo>
                    <a:lnTo>
                      <a:pt x="43" y="332"/>
                    </a:lnTo>
                    <a:lnTo>
                      <a:pt x="42" y="331"/>
                    </a:lnTo>
                    <a:lnTo>
                      <a:pt x="39" y="331"/>
                    </a:lnTo>
                    <a:lnTo>
                      <a:pt x="38" y="331"/>
                    </a:lnTo>
                    <a:lnTo>
                      <a:pt x="35" y="331"/>
                    </a:lnTo>
                    <a:lnTo>
                      <a:pt x="30" y="331"/>
                    </a:lnTo>
                    <a:lnTo>
                      <a:pt x="28" y="331"/>
                    </a:lnTo>
                    <a:lnTo>
                      <a:pt x="26" y="331"/>
                    </a:lnTo>
                    <a:lnTo>
                      <a:pt x="23" y="331"/>
                    </a:lnTo>
                    <a:lnTo>
                      <a:pt x="22" y="330"/>
                    </a:lnTo>
                    <a:lnTo>
                      <a:pt x="18" y="327"/>
                    </a:lnTo>
                    <a:lnTo>
                      <a:pt x="11" y="319"/>
                    </a:lnTo>
                    <a:lnTo>
                      <a:pt x="4" y="311"/>
                    </a:lnTo>
                    <a:lnTo>
                      <a:pt x="0" y="307"/>
                    </a:lnTo>
                    <a:lnTo>
                      <a:pt x="0" y="303"/>
                    </a:lnTo>
                    <a:lnTo>
                      <a:pt x="0" y="299"/>
                    </a:lnTo>
                    <a:lnTo>
                      <a:pt x="0" y="295"/>
                    </a:lnTo>
                    <a:lnTo>
                      <a:pt x="0" y="291"/>
                    </a:lnTo>
                    <a:lnTo>
                      <a:pt x="2" y="290"/>
                    </a:lnTo>
                    <a:lnTo>
                      <a:pt x="5" y="287"/>
                    </a:lnTo>
                    <a:lnTo>
                      <a:pt x="9" y="286"/>
                    </a:lnTo>
                    <a:lnTo>
                      <a:pt x="13" y="283"/>
                    </a:lnTo>
                    <a:lnTo>
                      <a:pt x="18" y="282"/>
                    </a:lnTo>
                    <a:lnTo>
                      <a:pt x="22" y="280"/>
                    </a:lnTo>
                    <a:lnTo>
                      <a:pt x="24" y="279"/>
                    </a:lnTo>
                    <a:lnTo>
                      <a:pt x="26" y="279"/>
                    </a:lnTo>
                    <a:lnTo>
                      <a:pt x="27" y="279"/>
                    </a:lnTo>
                    <a:lnTo>
                      <a:pt x="28" y="279"/>
                    </a:lnTo>
                    <a:lnTo>
                      <a:pt x="31" y="280"/>
                    </a:lnTo>
                    <a:lnTo>
                      <a:pt x="34" y="281"/>
                    </a:lnTo>
                    <a:lnTo>
                      <a:pt x="36" y="282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2" y="281"/>
                    </a:lnTo>
                    <a:lnTo>
                      <a:pt x="50" y="278"/>
                    </a:lnTo>
                    <a:lnTo>
                      <a:pt x="59" y="275"/>
                    </a:lnTo>
                    <a:lnTo>
                      <a:pt x="67" y="272"/>
                    </a:lnTo>
                    <a:lnTo>
                      <a:pt x="76" y="270"/>
                    </a:lnTo>
                    <a:lnTo>
                      <a:pt x="84" y="267"/>
                    </a:lnTo>
                    <a:lnTo>
                      <a:pt x="93" y="264"/>
                    </a:lnTo>
                    <a:lnTo>
                      <a:pt x="102" y="262"/>
                    </a:lnTo>
                    <a:lnTo>
                      <a:pt x="110" y="259"/>
                    </a:lnTo>
                    <a:lnTo>
                      <a:pt x="117" y="255"/>
                    </a:lnTo>
                    <a:lnTo>
                      <a:pt x="125" y="251"/>
                    </a:lnTo>
                    <a:lnTo>
                      <a:pt x="132" y="247"/>
                    </a:lnTo>
                    <a:lnTo>
                      <a:pt x="137" y="244"/>
                    </a:lnTo>
                    <a:lnTo>
                      <a:pt x="142" y="243"/>
                    </a:lnTo>
                    <a:lnTo>
                      <a:pt x="146" y="243"/>
                    </a:lnTo>
                    <a:lnTo>
                      <a:pt x="151" y="242"/>
                    </a:lnTo>
                    <a:lnTo>
                      <a:pt x="155" y="241"/>
                    </a:lnTo>
                    <a:lnTo>
                      <a:pt x="164" y="237"/>
                    </a:lnTo>
                    <a:lnTo>
                      <a:pt x="174" y="232"/>
                    </a:lnTo>
                    <a:lnTo>
                      <a:pt x="178" y="230"/>
                    </a:lnTo>
                    <a:lnTo>
                      <a:pt x="183" y="227"/>
                    </a:lnTo>
                    <a:lnTo>
                      <a:pt x="187" y="224"/>
                    </a:lnTo>
                    <a:lnTo>
                      <a:pt x="190" y="221"/>
                    </a:lnTo>
                    <a:lnTo>
                      <a:pt x="193" y="216"/>
                    </a:lnTo>
                    <a:lnTo>
                      <a:pt x="196" y="211"/>
                    </a:lnTo>
                    <a:lnTo>
                      <a:pt x="199" y="206"/>
                    </a:lnTo>
                    <a:lnTo>
                      <a:pt x="201" y="201"/>
                    </a:lnTo>
                    <a:lnTo>
                      <a:pt x="204" y="195"/>
                    </a:lnTo>
                    <a:lnTo>
                      <a:pt x="206" y="190"/>
                    </a:lnTo>
                    <a:lnTo>
                      <a:pt x="209" y="185"/>
                    </a:lnTo>
                    <a:lnTo>
                      <a:pt x="212" y="180"/>
                    </a:lnTo>
                    <a:lnTo>
                      <a:pt x="216" y="173"/>
                    </a:lnTo>
                    <a:lnTo>
                      <a:pt x="222" y="167"/>
                    </a:lnTo>
                    <a:lnTo>
                      <a:pt x="228" y="159"/>
                    </a:lnTo>
                    <a:lnTo>
                      <a:pt x="235" y="153"/>
                    </a:lnTo>
                    <a:lnTo>
                      <a:pt x="241" y="147"/>
                    </a:lnTo>
                    <a:lnTo>
                      <a:pt x="248" y="141"/>
                    </a:lnTo>
                    <a:lnTo>
                      <a:pt x="254" y="135"/>
                    </a:lnTo>
                    <a:lnTo>
                      <a:pt x="260" y="128"/>
                    </a:lnTo>
                    <a:lnTo>
                      <a:pt x="261" y="126"/>
                    </a:lnTo>
                    <a:lnTo>
                      <a:pt x="263" y="123"/>
                    </a:lnTo>
                    <a:lnTo>
                      <a:pt x="264" y="119"/>
                    </a:lnTo>
                    <a:lnTo>
                      <a:pt x="265" y="117"/>
                    </a:lnTo>
                    <a:lnTo>
                      <a:pt x="270" y="111"/>
                    </a:lnTo>
                    <a:lnTo>
                      <a:pt x="278" y="104"/>
                    </a:lnTo>
                    <a:lnTo>
                      <a:pt x="287" y="95"/>
                    </a:lnTo>
                    <a:lnTo>
                      <a:pt x="296" y="86"/>
                    </a:lnTo>
                    <a:lnTo>
                      <a:pt x="300" y="82"/>
                    </a:lnTo>
                    <a:lnTo>
                      <a:pt x="304" y="77"/>
                    </a:lnTo>
                    <a:lnTo>
                      <a:pt x="308" y="72"/>
                    </a:lnTo>
                    <a:lnTo>
                      <a:pt x="311" y="68"/>
                    </a:lnTo>
                    <a:lnTo>
                      <a:pt x="314" y="63"/>
                    </a:lnTo>
                    <a:lnTo>
                      <a:pt x="316" y="59"/>
                    </a:lnTo>
                    <a:lnTo>
                      <a:pt x="316" y="58"/>
                    </a:lnTo>
                    <a:lnTo>
                      <a:pt x="317" y="55"/>
                    </a:lnTo>
                    <a:lnTo>
                      <a:pt x="318" y="54"/>
                    </a:lnTo>
                    <a:lnTo>
                      <a:pt x="318" y="52"/>
                    </a:lnTo>
                    <a:lnTo>
                      <a:pt x="312" y="50"/>
                    </a:lnTo>
                    <a:lnTo>
                      <a:pt x="308" y="46"/>
                    </a:lnTo>
                    <a:lnTo>
                      <a:pt x="305" y="46"/>
                    </a:lnTo>
                    <a:lnTo>
                      <a:pt x="302" y="45"/>
                    </a:lnTo>
                    <a:lnTo>
                      <a:pt x="299" y="45"/>
                    </a:lnTo>
                    <a:lnTo>
                      <a:pt x="296" y="45"/>
                    </a:lnTo>
                    <a:lnTo>
                      <a:pt x="295" y="46"/>
                    </a:lnTo>
                    <a:lnTo>
                      <a:pt x="294" y="46"/>
                    </a:lnTo>
                    <a:lnTo>
                      <a:pt x="292" y="46"/>
                    </a:lnTo>
                    <a:lnTo>
                      <a:pt x="291" y="46"/>
                    </a:lnTo>
                    <a:lnTo>
                      <a:pt x="288" y="47"/>
                    </a:lnTo>
                    <a:lnTo>
                      <a:pt x="283" y="47"/>
                    </a:lnTo>
                    <a:lnTo>
                      <a:pt x="278" y="48"/>
                    </a:lnTo>
                    <a:lnTo>
                      <a:pt x="273" y="48"/>
                    </a:lnTo>
                    <a:lnTo>
                      <a:pt x="268" y="49"/>
                    </a:lnTo>
                    <a:lnTo>
                      <a:pt x="265" y="50"/>
                    </a:lnTo>
                    <a:lnTo>
                      <a:pt x="262" y="50"/>
                    </a:lnTo>
                    <a:lnTo>
                      <a:pt x="258" y="52"/>
                    </a:lnTo>
                    <a:lnTo>
                      <a:pt x="254" y="54"/>
                    </a:lnTo>
                    <a:lnTo>
                      <a:pt x="250" y="57"/>
                    </a:lnTo>
                    <a:lnTo>
                      <a:pt x="240" y="62"/>
                    </a:lnTo>
                    <a:lnTo>
                      <a:pt x="229" y="68"/>
                    </a:lnTo>
                    <a:lnTo>
                      <a:pt x="224" y="70"/>
                    </a:lnTo>
                    <a:lnTo>
                      <a:pt x="218" y="73"/>
                    </a:lnTo>
                    <a:lnTo>
                      <a:pt x="213" y="75"/>
                    </a:lnTo>
                    <a:lnTo>
                      <a:pt x="208" y="78"/>
                    </a:lnTo>
                    <a:lnTo>
                      <a:pt x="204" y="78"/>
                    </a:lnTo>
                    <a:lnTo>
                      <a:pt x="199" y="79"/>
                    </a:lnTo>
                    <a:lnTo>
                      <a:pt x="197" y="79"/>
                    </a:lnTo>
                    <a:lnTo>
                      <a:pt x="195" y="79"/>
                    </a:lnTo>
                    <a:lnTo>
                      <a:pt x="193" y="79"/>
                    </a:lnTo>
                    <a:lnTo>
                      <a:pt x="192" y="78"/>
                    </a:lnTo>
                    <a:lnTo>
                      <a:pt x="191" y="78"/>
                    </a:lnTo>
                    <a:lnTo>
                      <a:pt x="190" y="78"/>
                    </a:lnTo>
                    <a:lnTo>
                      <a:pt x="189" y="77"/>
                    </a:lnTo>
                    <a:lnTo>
                      <a:pt x="188" y="76"/>
                    </a:lnTo>
                    <a:lnTo>
                      <a:pt x="185" y="74"/>
                    </a:lnTo>
                    <a:lnTo>
                      <a:pt x="184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ľîďé">
                <a:extLst>
                  <a:ext uri="{FF2B5EF4-FFF2-40B4-BE49-F238E27FC236}">
                    <a16:creationId xmlns:a16="http://schemas.microsoft.com/office/drawing/2014/main" id="{A0D47D77-3E36-604F-BB19-94670D30E97B}"/>
                  </a:ext>
                </a:extLst>
              </p:cNvPr>
              <p:cNvSpPr/>
              <p:nvPr/>
            </p:nvSpPr>
            <p:spPr bwMode="auto">
              <a:xfrm>
                <a:off x="8407401" y="2833688"/>
                <a:ext cx="598488" cy="801688"/>
              </a:xfrm>
              <a:custGeom>
                <a:avLst/>
                <a:gdLst>
                  <a:gd name="T0" fmla="*/ 311 w 377"/>
                  <a:gd name="T1" fmla="*/ 8 h 505"/>
                  <a:gd name="T2" fmla="*/ 319 w 377"/>
                  <a:gd name="T3" fmla="*/ 18 h 505"/>
                  <a:gd name="T4" fmla="*/ 333 w 377"/>
                  <a:gd name="T5" fmla="*/ 28 h 505"/>
                  <a:gd name="T6" fmla="*/ 348 w 377"/>
                  <a:gd name="T7" fmla="*/ 44 h 505"/>
                  <a:gd name="T8" fmla="*/ 343 w 377"/>
                  <a:gd name="T9" fmla="*/ 72 h 505"/>
                  <a:gd name="T10" fmla="*/ 339 w 377"/>
                  <a:gd name="T11" fmla="*/ 89 h 505"/>
                  <a:gd name="T12" fmla="*/ 343 w 377"/>
                  <a:gd name="T13" fmla="*/ 113 h 505"/>
                  <a:gd name="T14" fmla="*/ 349 w 377"/>
                  <a:gd name="T15" fmla="*/ 128 h 505"/>
                  <a:gd name="T16" fmla="*/ 366 w 377"/>
                  <a:gd name="T17" fmla="*/ 130 h 505"/>
                  <a:gd name="T18" fmla="*/ 376 w 377"/>
                  <a:gd name="T19" fmla="*/ 139 h 505"/>
                  <a:gd name="T20" fmla="*/ 377 w 377"/>
                  <a:gd name="T21" fmla="*/ 151 h 505"/>
                  <a:gd name="T22" fmla="*/ 369 w 377"/>
                  <a:gd name="T23" fmla="*/ 169 h 505"/>
                  <a:gd name="T24" fmla="*/ 339 w 377"/>
                  <a:gd name="T25" fmla="*/ 189 h 505"/>
                  <a:gd name="T26" fmla="*/ 315 w 377"/>
                  <a:gd name="T27" fmla="*/ 211 h 505"/>
                  <a:gd name="T28" fmla="*/ 301 w 377"/>
                  <a:gd name="T29" fmla="*/ 235 h 505"/>
                  <a:gd name="T30" fmla="*/ 290 w 377"/>
                  <a:gd name="T31" fmla="*/ 263 h 505"/>
                  <a:gd name="T32" fmla="*/ 270 w 377"/>
                  <a:gd name="T33" fmla="*/ 293 h 505"/>
                  <a:gd name="T34" fmla="*/ 265 w 377"/>
                  <a:gd name="T35" fmla="*/ 317 h 505"/>
                  <a:gd name="T36" fmla="*/ 245 w 377"/>
                  <a:gd name="T37" fmla="*/ 339 h 505"/>
                  <a:gd name="T38" fmla="*/ 226 w 377"/>
                  <a:gd name="T39" fmla="*/ 350 h 505"/>
                  <a:gd name="T40" fmla="*/ 210 w 377"/>
                  <a:gd name="T41" fmla="*/ 374 h 505"/>
                  <a:gd name="T42" fmla="*/ 192 w 377"/>
                  <a:gd name="T43" fmla="*/ 385 h 505"/>
                  <a:gd name="T44" fmla="*/ 179 w 377"/>
                  <a:gd name="T45" fmla="*/ 392 h 505"/>
                  <a:gd name="T46" fmla="*/ 169 w 377"/>
                  <a:gd name="T47" fmla="*/ 402 h 505"/>
                  <a:gd name="T48" fmla="*/ 159 w 377"/>
                  <a:gd name="T49" fmla="*/ 405 h 505"/>
                  <a:gd name="T50" fmla="*/ 126 w 377"/>
                  <a:gd name="T51" fmla="*/ 431 h 505"/>
                  <a:gd name="T52" fmla="*/ 101 w 377"/>
                  <a:gd name="T53" fmla="*/ 442 h 505"/>
                  <a:gd name="T54" fmla="*/ 92 w 377"/>
                  <a:gd name="T55" fmla="*/ 451 h 505"/>
                  <a:gd name="T56" fmla="*/ 79 w 377"/>
                  <a:gd name="T57" fmla="*/ 456 h 505"/>
                  <a:gd name="T58" fmla="*/ 61 w 377"/>
                  <a:gd name="T59" fmla="*/ 472 h 505"/>
                  <a:gd name="T60" fmla="*/ 49 w 377"/>
                  <a:gd name="T61" fmla="*/ 478 h 505"/>
                  <a:gd name="T62" fmla="*/ 30 w 377"/>
                  <a:gd name="T63" fmla="*/ 497 h 505"/>
                  <a:gd name="T64" fmla="*/ 9 w 377"/>
                  <a:gd name="T65" fmla="*/ 505 h 505"/>
                  <a:gd name="T66" fmla="*/ 8 w 377"/>
                  <a:gd name="T67" fmla="*/ 490 h 505"/>
                  <a:gd name="T68" fmla="*/ 38 w 377"/>
                  <a:gd name="T69" fmla="*/ 465 h 505"/>
                  <a:gd name="T70" fmla="*/ 57 w 377"/>
                  <a:gd name="T71" fmla="*/ 449 h 505"/>
                  <a:gd name="T72" fmla="*/ 81 w 377"/>
                  <a:gd name="T73" fmla="*/ 433 h 505"/>
                  <a:gd name="T74" fmla="*/ 96 w 377"/>
                  <a:gd name="T75" fmla="*/ 425 h 505"/>
                  <a:gd name="T76" fmla="*/ 112 w 377"/>
                  <a:gd name="T77" fmla="*/ 413 h 505"/>
                  <a:gd name="T78" fmla="*/ 122 w 377"/>
                  <a:gd name="T79" fmla="*/ 403 h 505"/>
                  <a:gd name="T80" fmla="*/ 141 w 377"/>
                  <a:gd name="T81" fmla="*/ 387 h 505"/>
                  <a:gd name="T82" fmla="*/ 152 w 377"/>
                  <a:gd name="T83" fmla="*/ 377 h 505"/>
                  <a:gd name="T84" fmla="*/ 191 w 377"/>
                  <a:gd name="T85" fmla="*/ 346 h 505"/>
                  <a:gd name="T86" fmla="*/ 220 w 377"/>
                  <a:gd name="T87" fmla="*/ 308 h 505"/>
                  <a:gd name="T88" fmla="*/ 228 w 377"/>
                  <a:gd name="T89" fmla="*/ 284 h 505"/>
                  <a:gd name="T90" fmla="*/ 218 w 377"/>
                  <a:gd name="T91" fmla="*/ 280 h 505"/>
                  <a:gd name="T92" fmla="*/ 193 w 377"/>
                  <a:gd name="T93" fmla="*/ 289 h 505"/>
                  <a:gd name="T94" fmla="*/ 169 w 377"/>
                  <a:gd name="T95" fmla="*/ 287 h 505"/>
                  <a:gd name="T96" fmla="*/ 149 w 377"/>
                  <a:gd name="T97" fmla="*/ 277 h 505"/>
                  <a:gd name="T98" fmla="*/ 134 w 377"/>
                  <a:gd name="T99" fmla="*/ 268 h 505"/>
                  <a:gd name="T100" fmla="*/ 132 w 377"/>
                  <a:gd name="T101" fmla="*/ 258 h 505"/>
                  <a:gd name="T102" fmla="*/ 132 w 377"/>
                  <a:gd name="T103" fmla="*/ 250 h 505"/>
                  <a:gd name="T104" fmla="*/ 152 w 377"/>
                  <a:gd name="T105" fmla="*/ 234 h 505"/>
                  <a:gd name="T106" fmla="*/ 188 w 377"/>
                  <a:gd name="T107" fmla="*/ 221 h 505"/>
                  <a:gd name="T108" fmla="*/ 207 w 377"/>
                  <a:gd name="T109" fmla="*/ 212 h 505"/>
                  <a:gd name="T110" fmla="*/ 226 w 377"/>
                  <a:gd name="T111" fmla="*/ 202 h 505"/>
                  <a:gd name="T112" fmla="*/ 248 w 377"/>
                  <a:gd name="T113" fmla="*/ 193 h 505"/>
                  <a:gd name="T114" fmla="*/ 256 w 377"/>
                  <a:gd name="T115" fmla="*/ 180 h 505"/>
                  <a:gd name="T116" fmla="*/ 273 w 377"/>
                  <a:gd name="T117" fmla="*/ 171 h 505"/>
                  <a:gd name="T118" fmla="*/ 274 w 377"/>
                  <a:gd name="T119" fmla="*/ 133 h 505"/>
                  <a:gd name="T120" fmla="*/ 279 w 377"/>
                  <a:gd name="T121" fmla="*/ 83 h 505"/>
                  <a:gd name="T122" fmla="*/ 275 w 377"/>
                  <a:gd name="T123" fmla="*/ 40 h 505"/>
                  <a:gd name="T124" fmla="*/ 280 w 377"/>
                  <a:gd name="T125" fmla="*/ 7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7" h="505">
                    <a:moveTo>
                      <a:pt x="289" y="0"/>
                    </a:moveTo>
                    <a:lnTo>
                      <a:pt x="294" y="1"/>
                    </a:lnTo>
                    <a:lnTo>
                      <a:pt x="302" y="3"/>
                    </a:lnTo>
                    <a:lnTo>
                      <a:pt x="305" y="4"/>
                    </a:lnTo>
                    <a:lnTo>
                      <a:pt x="309" y="6"/>
                    </a:lnTo>
                    <a:lnTo>
                      <a:pt x="311" y="8"/>
                    </a:lnTo>
                    <a:lnTo>
                      <a:pt x="313" y="9"/>
                    </a:lnTo>
                    <a:lnTo>
                      <a:pt x="315" y="11"/>
                    </a:lnTo>
                    <a:lnTo>
                      <a:pt x="316" y="12"/>
                    </a:lnTo>
                    <a:lnTo>
                      <a:pt x="317" y="14"/>
                    </a:lnTo>
                    <a:lnTo>
                      <a:pt x="317" y="16"/>
                    </a:lnTo>
                    <a:lnTo>
                      <a:pt x="319" y="18"/>
                    </a:lnTo>
                    <a:lnTo>
                      <a:pt x="320" y="20"/>
                    </a:lnTo>
                    <a:lnTo>
                      <a:pt x="321" y="22"/>
                    </a:lnTo>
                    <a:lnTo>
                      <a:pt x="322" y="23"/>
                    </a:lnTo>
                    <a:lnTo>
                      <a:pt x="326" y="25"/>
                    </a:lnTo>
                    <a:lnTo>
                      <a:pt x="329" y="27"/>
                    </a:lnTo>
                    <a:lnTo>
                      <a:pt x="333" y="28"/>
                    </a:lnTo>
                    <a:lnTo>
                      <a:pt x="336" y="29"/>
                    </a:lnTo>
                    <a:lnTo>
                      <a:pt x="339" y="31"/>
                    </a:lnTo>
                    <a:lnTo>
                      <a:pt x="342" y="32"/>
                    </a:lnTo>
                    <a:lnTo>
                      <a:pt x="345" y="35"/>
                    </a:lnTo>
                    <a:lnTo>
                      <a:pt x="348" y="38"/>
                    </a:lnTo>
                    <a:lnTo>
                      <a:pt x="348" y="44"/>
                    </a:lnTo>
                    <a:lnTo>
                      <a:pt x="348" y="50"/>
                    </a:lnTo>
                    <a:lnTo>
                      <a:pt x="347" y="55"/>
                    </a:lnTo>
                    <a:lnTo>
                      <a:pt x="346" y="60"/>
                    </a:lnTo>
                    <a:lnTo>
                      <a:pt x="345" y="64"/>
                    </a:lnTo>
                    <a:lnTo>
                      <a:pt x="345" y="68"/>
                    </a:lnTo>
                    <a:lnTo>
                      <a:pt x="343" y="72"/>
                    </a:lnTo>
                    <a:lnTo>
                      <a:pt x="341" y="76"/>
                    </a:lnTo>
                    <a:lnTo>
                      <a:pt x="341" y="77"/>
                    </a:lnTo>
                    <a:lnTo>
                      <a:pt x="340" y="79"/>
                    </a:lnTo>
                    <a:lnTo>
                      <a:pt x="340" y="81"/>
                    </a:lnTo>
                    <a:lnTo>
                      <a:pt x="340" y="84"/>
                    </a:lnTo>
                    <a:lnTo>
                      <a:pt x="339" y="89"/>
                    </a:lnTo>
                    <a:lnTo>
                      <a:pt x="340" y="95"/>
                    </a:lnTo>
                    <a:lnTo>
                      <a:pt x="340" y="100"/>
                    </a:lnTo>
                    <a:lnTo>
                      <a:pt x="341" y="105"/>
                    </a:lnTo>
                    <a:lnTo>
                      <a:pt x="341" y="108"/>
                    </a:lnTo>
                    <a:lnTo>
                      <a:pt x="343" y="111"/>
                    </a:lnTo>
                    <a:lnTo>
                      <a:pt x="343" y="113"/>
                    </a:lnTo>
                    <a:lnTo>
                      <a:pt x="342" y="117"/>
                    </a:lnTo>
                    <a:lnTo>
                      <a:pt x="341" y="121"/>
                    </a:lnTo>
                    <a:lnTo>
                      <a:pt x="341" y="124"/>
                    </a:lnTo>
                    <a:lnTo>
                      <a:pt x="344" y="126"/>
                    </a:lnTo>
                    <a:lnTo>
                      <a:pt x="346" y="128"/>
                    </a:lnTo>
                    <a:lnTo>
                      <a:pt x="349" y="128"/>
                    </a:lnTo>
                    <a:lnTo>
                      <a:pt x="351" y="129"/>
                    </a:lnTo>
                    <a:lnTo>
                      <a:pt x="354" y="129"/>
                    </a:lnTo>
                    <a:lnTo>
                      <a:pt x="357" y="130"/>
                    </a:lnTo>
                    <a:lnTo>
                      <a:pt x="361" y="130"/>
                    </a:lnTo>
                    <a:lnTo>
                      <a:pt x="366" y="130"/>
                    </a:lnTo>
                    <a:lnTo>
                      <a:pt x="366" y="130"/>
                    </a:lnTo>
                    <a:lnTo>
                      <a:pt x="367" y="130"/>
                    </a:lnTo>
                    <a:lnTo>
                      <a:pt x="369" y="132"/>
                    </a:lnTo>
                    <a:lnTo>
                      <a:pt x="373" y="135"/>
                    </a:lnTo>
                    <a:lnTo>
                      <a:pt x="374" y="136"/>
                    </a:lnTo>
                    <a:lnTo>
                      <a:pt x="375" y="137"/>
                    </a:lnTo>
                    <a:lnTo>
                      <a:pt x="376" y="139"/>
                    </a:lnTo>
                    <a:lnTo>
                      <a:pt x="376" y="141"/>
                    </a:lnTo>
                    <a:lnTo>
                      <a:pt x="377" y="142"/>
                    </a:lnTo>
                    <a:lnTo>
                      <a:pt x="377" y="144"/>
                    </a:lnTo>
                    <a:lnTo>
                      <a:pt x="377" y="145"/>
                    </a:lnTo>
                    <a:lnTo>
                      <a:pt x="377" y="147"/>
                    </a:lnTo>
                    <a:lnTo>
                      <a:pt x="377" y="151"/>
                    </a:lnTo>
                    <a:lnTo>
                      <a:pt x="376" y="155"/>
                    </a:lnTo>
                    <a:lnTo>
                      <a:pt x="375" y="159"/>
                    </a:lnTo>
                    <a:lnTo>
                      <a:pt x="373" y="162"/>
                    </a:lnTo>
                    <a:lnTo>
                      <a:pt x="373" y="165"/>
                    </a:lnTo>
                    <a:lnTo>
                      <a:pt x="371" y="167"/>
                    </a:lnTo>
                    <a:lnTo>
                      <a:pt x="369" y="169"/>
                    </a:lnTo>
                    <a:lnTo>
                      <a:pt x="367" y="172"/>
                    </a:lnTo>
                    <a:lnTo>
                      <a:pt x="365" y="173"/>
                    </a:lnTo>
                    <a:lnTo>
                      <a:pt x="361" y="176"/>
                    </a:lnTo>
                    <a:lnTo>
                      <a:pt x="357" y="179"/>
                    </a:lnTo>
                    <a:lnTo>
                      <a:pt x="350" y="182"/>
                    </a:lnTo>
                    <a:lnTo>
                      <a:pt x="339" y="189"/>
                    </a:lnTo>
                    <a:lnTo>
                      <a:pt x="328" y="195"/>
                    </a:lnTo>
                    <a:lnTo>
                      <a:pt x="325" y="197"/>
                    </a:lnTo>
                    <a:lnTo>
                      <a:pt x="322" y="199"/>
                    </a:lnTo>
                    <a:lnTo>
                      <a:pt x="321" y="201"/>
                    </a:lnTo>
                    <a:lnTo>
                      <a:pt x="318" y="205"/>
                    </a:lnTo>
                    <a:lnTo>
                      <a:pt x="315" y="211"/>
                    </a:lnTo>
                    <a:lnTo>
                      <a:pt x="311" y="216"/>
                    </a:lnTo>
                    <a:lnTo>
                      <a:pt x="309" y="220"/>
                    </a:lnTo>
                    <a:lnTo>
                      <a:pt x="309" y="224"/>
                    </a:lnTo>
                    <a:lnTo>
                      <a:pt x="308" y="228"/>
                    </a:lnTo>
                    <a:lnTo>
                      <a:pt x="306" y="232"/>
                    </a:lnTo>
                    <a:lnTo>
                      <a:pt x="301" y="235"/>
                    </a:lnTo>
                    <a:lnTo>
                      <a:pt x="297" y="238"/>
                    </a:lnTo>
                    <a:lnTo>
                      <a:pt x="297" y="242"/>
                    </a:lnTo>
                    <a:lnTo>
                      <a:pt x="296" y="247"/>
                    </a:lnTo>
                    <a:lnTo>
                      <a:pt x="295" y="251"/>
                    </a:lnTo>
                    <a:lnTo>
                      <a:pt x="294" y="255"/>
                    </a:lnTo>
                    <a:lnTo>
                      <a:pt x="290" y="263"/>
                    </a:lnTo>
                    <a:lnTo>
                      <a:pt x="285" y="272"/>
                    </a:lnTo>
                    <a:lnTo>
                      <a:pt x="279" y="280"/>
                    </a:lnTo>
                    <a:lnTo>
                      <a:pt x="273" y="287"/>
                    </a:lnTo>
                    <a:lnTo>
                      <a:pt x="273" y="289"/>
                    </a:lnTo>
                    <a:lnTo>
                      <a:pt x="271" y="291"/>
                    </a:lnTo>
                    <a:lnTo>
                      <a:pt x="270" y="293"/>
                    </a:lnTo>
                    <a:lnTo>
                      <a:pt x="269" y="295"/>
                    </a:lnTo>
                    <a:lnTo>
                      <a:pt x="269" y="300"/>
                    </a:lnTo>
                    <a:lnTo>
                      <a:pt x="268" y="305"/>
                    </a:lnTo>
                    <a:lnTo>
                      <a:pt x="267" y="309"/>
                    </a:lnTo>
                    <a:lnTo>
                      <a:pt x="265" y="314"/>
                    </a:lnTo>
                    <a:lnTo>
                      <a:pt x="265" y="317"/>
                    </a:lnTo>
                    <a:lnTo>
                      <a:pt x="264" y="318"/>
                    </a:lnTo>
                    <a:lnTo>
                      <a:pt x="263" y="320"/>
                    </a:lnTo>
                    <a:lnTo>
                      <a:pt x="262" y="322"/>
                    </a:lnTo>
                    <a:lnTo>
                      <a:pt x="259" y="325"/>
                    </a:lnTo>
                    <a:lnTo>
                      <a:pt x="252" y="333"/>
                    </a:lnTo>
                    <a:lnTo>
                      <a:pt x="245" y="339"/>
                    </a:lnTo>
                    <a:lnTo>
                      <a:pt x="241" y="343"/>
                    </a:lnTo>
                    <a:lnTo>
                      <a:pt x="236" y="345"/>
                    </a:lnTo>
                    <a:lnTo>
                      <a:pt x="232" y="345"/>
                    </a:lnTo>
                    <a:lnTo>
                      <a:pt x="230" y="347"/>
                    </a:lnTo>
                    <a:lnTo>
                      <a:pt x="228" y="349"/>
                    </a:lnTo>
                    <a:lnTo>
                      <a:pt x="226" y="350"/>
                    </a:lnTo>
                    <a:lnTo>
                      <a:pt x="224" y="353"/>
                    </a:lnTo>
                    <a:lnTo>
                      <a:pt x="222" y="357"/>
                    </a:lnTo>
                    <a:lnTo>
                      <a:pt x="219" y="361"/>
                    </a:lnTo>
                    <a:lnTo>
                      <a:pt x="216" y="366"/>
                    </a:lnTo>
                    <a:lnTo>
                      <a:pt x="213" y="370"/>
                    </a:lnTo>
                    <a:lnTo>
                      <a:pt x="210" y="374"/>
                    </a:lnTo>
                    <a:lnTo>
                      <a:pt x="207" y="378"/>
                    </a:lnTo>
                    <a:lnTo>
                      <a:pt x="203" y="379"/>
                    </a:lnTo>
                    <a:lnTo>
                      <a:pt x="200" y="381"/>
                    </a:lnTo>
                    <a:lnTo>
                      <a:pt x="196" y="381"/>
                    </a:lnTo>
                    <a:lnTo>
                      <a:pt x="192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7" y="387"/>
                    </a:lnTo>
                    <a:lnTo>
                      <a:pt x="183" y="387"/>
                    </a:lnTo>
                    <a:lnTo>
                      <a:pt x="181" y="389"/>
                    </a:lnTo>
                    <a:lnTo>
                      <a:pt x="180" y="390"/>
                    </a:lnTo>
                    <a:lnTo>
                      <a:pt x="179" y="392"/>
                    </a:lnTo>
                    <a:lnTo>
                      <a:pt x="177" y="394"/>
                    </a:lnTo>
                    <a:lnTo>
                      <a:pt x="176" y="396"/>
                    </a:lnTo>
                    <a:lnTo>
                      <a:pt x="174" y="398"/>
                    </a:lnTo>
                    <a:lnTo>
                      <a:pt x="172" y="400"/>
                    </a:lnTo>
                    <a:lnTo>
                      <a:pt x="171" y="401"/>
                    </a:lnTo>
                    <a:lnTo>
                      <a:pt x="169" y="402"/>
                    </a:lnTo>
                    <a:lnTo>
                      <a:pt x="168" y="403"/>
                    </a:lnTo>
                    <a:lnTo>
                      <a:pt x="166" y="403"/>
                    </a:lnTo>
                    <a:lnTo>
                      <a:pt x="164" y="404"/>
                    </a:lnTo>
                    <a:lnTo>
                      <a:pt x="163" y="404"/>
                    </a:lnTo>
                    <a:lnTo>
                      <a:pt x="161" y="404"/>
                    </a:lnTo>
                    <a:lnTo>
                      <a:pt x="159" y="405"/>
                    </a:lnTo>
                    <a:lnTo>
                      <a:pt x="157" y="405"/>
                    </a:lnTo>
                    <a:lnTo>
                      <a:pt x="152" y="411"/>
                    </a:lnTo>
                    <a:lnTo>
                      <a:pt x="144" y="417"/>
                    </a:lnTo>
                    <a:lnTo>
                      <a:pt x="137" y="422"/>
                    </a:lnTo>
                    <a:lnTo>
                      <a:pt x="129" y="429"/>
                    </a:lnTo>
                    <a:lnTo>
                      <a:pt x="126" y="431"/>
                    </a:lnTo>
                    <a:lnTo>
                      <a:pt x="122" y="434"/>
                    </a:lnTo>
                    <a:lnTo>
                      <a:pt x="117" y="437"/>
                    </a:lnTo>
                    <a:lnTo>
                      <a:pt x="113" y="439"/>
                    </a:lnTo>
                    <a:lnTo>
                      <a:pt x="109" y="441"/>
                    </a:lnTo>
                    <a:lnTo>
                      <a:pt x="105" y="441"/>
                    </a:lnTo>
                    <a:lnTo>
                      <a:pt x="101" y="442"/>
                    </a:lnTo>
                    <a:lnTo>
                      <a:pt x="97" y="443"/>
                    </a:lnTo>
                    <a:lnTo>
                      <a:pt x="96" y="445"/>
                    </a:lnTo>
                    <a:lnTo>
                      <a:pt x="96" y="447"/>
                    </a:lnTo>
                    <a:lnTo>
                      <a:pt x="95" y="449"/>
                    </a:lnTo>
                    <a:lnTo>
                      <a:pt x="94" y="450"/>
                    </a:lnTo>
                    <a:lnTo>
                      <a:pt x="92" y="451"/>
                    </a:lnTo>
                    <a:lnTo>
                      <a:pt x="91" y="452"/>
                    </a:lnTo>
                    <a:lnTo>
                      <a:pt x="89" y="453"/>
                    </a:lnTo>
                    <a:lnTo>
                      <a:pt x="88" y="453"/>
                    </a:lnTo>
                    <a:lnTo>
                      <a:pt x="84" y="454"/>
                    </a:lnTo>
                    <a:lnTo>
                      <a:pt x="81" y="455"/>
                    </a:lnTo>
                    <a:lnTo>
                      <a:pt x="79" y="456"/>
                    </a:lnTo>
                    <a:lnTo>
                      <a:pt x="77" y="457"/>
                    </a:lnTo>
                    <a:lnTo>
                      <a:pt x="76" y="457"/>
                    </a:lnTo>
                    <a:lnTo>
                      <a:pt x="74" y="459"/>
                    </a:lnTo>
                    <a:lnTo>
                      <a:pt x="70" y="463"/>
                    </a:lnTo>
                    <a:lnTo>
                      <a:pt x="66" y="467"/>
                    </a:lnTo>
                    <a:lnTo>
                      <a:pt x="61" y="472"/>
                    </a:lnTo>
                    <a:lnTo>
                      <a:pt x="57" y="476"/>
                    </a:lnTo>
                    <a:lnTo>
                      <a:pt x="56" y="477"/>
                    </a:lnTo>
                    <a:lnTo>
                      <a:pt x="54" y="477"/>
                    </a:lnTo>
                    <a:lnTo>
                      <a:pt x="52" y="477"/>
                    </a:lnTo>
                    <a:lnTo>
                      <a:pt x="51" y="478"/>
                    </a:lnTo>
                    <a:lnTo>
                      <a:pt x="49" y="478"/>
                    </a:lnTo>
                    <a:lnTo>
                      <a:pt x="48" y="479"/>
                    </a:lnTo>
                    <a:lnTo>
                      <a:pt x="46" y="480"/>
                    </a:lnTo>
                    <a:lnTo>
                      <a:pt x="45" y="481"/>
                    </a:lnTo>
                    <a:lnTo>
                      <a:pt x="40" y="487"/>
                    </a:lnTo>
                    <a:lnTo>
                      <a:pt x="33" y="494"/>
                    </a:lnTo>
                    <a:lnTo>
                      <a:pt x="30" y="497"/>
                    </a:lnTo>
                    <a:lnTo>
                      <a:pt x="28" y="501"/>
                    </a:lnTo>
                    <a:lnTo>
                      <a:pt x="24" y="503"/>
                    </a:lnTo>
                    <a:lnTo>
                      <a:pt x="21" y="505"/>
                    </a:lnTo>
                    <a:lnTo>
                      <a:pt x="16" y="505"/>
                    </a:lnTo>
                    <a:lnTo>
                      <a:pt x="12" y="505"/>
                    </a:lnTo>
                    <a:lnTo>
                      <a:pt x="9" y="505"/>
                    </a:lnTo>
                    <a:lnTo>
                      <a:pt x="5" y="505"/>
                    </a:lnTo>
                    <a:lnTo>
                      <a:pt x="3" y="502"/>
                    </a:lnTo>
                    <a:lnTo>
                      <a:pt x="0" y="500"/>
                    </a:lnTo>
                    <a:lnTo>
                      <a:pt x="0" y="498"/>
                    </a:lnTo>
                    <a:lnTo>
                      <a:pt x="0" y="496"/>
                    </a:lnTo>
                    <a:lnTo>
                      <a:pt x="8" y="490"/>
                    </a:lnTo>
                    <a:lnTo>
                      <a:pt x="15" y="483"/>
                    </a:lnTo>
                    <a:lnTo>
                      <a:pt x="21" y="477"/>
                    </a:lnTo>
                    <a:lnTo>
                      <a:pt x="28" y="470"/>
                    </a:lnTo>
                    <a:lnTo>
                      <a:pt x="31" y="469"/>
                    </a:lnTo>
                    <a:lnTo>
                      <a:pt x="35" y="466"/>
                    </a:lnTo>
                    <a:lnTo>
                      <a:pt x="38" y="465"/>
                    </a:lnTo>
                    <a:lnTo>
                      <a:pt x="41" y="463"/>
                    </a:lnTo>
                    <a:lnTo>
                      <a:pt x="44" y="461"/>
                    </a:lnTo>
                    <a:lnTo>
                      <a:pt x="48" y="459"/>
                    </a:lnTo>
                    <a:lnTo>
                      <a:pt x="51" y="457"/>
                    </a:lnTo>
                    <a:lnTo>
                      <a:pt x="53" y="454"/>
                    </a:lnTo>
                    <a:lnTo>
                      <a:pt x="57" y="449"/>
                    </a:lnTo>
                    <a:lnTo>
                      <a:pt x="60" y="445"/>
                    </a:lnTo>
                    <a:lnTo>
                      <a:pt x="64" y="444"/>
                    </a:lnTo>
                    <a:lnTo>
                      <a:pt x="70" y="443"/>
                    </a:lnTo>
                    <a:lnTo>
                      <a:pt x="73" y="440"/>
                    </a:lnTo>
                    <a:lnTo>
                      <a:pt x="77" y="436"/>
                    </a:lnTo>
                    <a:lnTo>
                      <a:pt x="81" y="433"/>
                    </a:lnTo>
                    <a:lnTo>
                      <a:pt x="85" y="429"/>
                    </a:lnTo>
                    <a:lnTo>
                      <a:pt x="89" y="429"/>
                    </a:lnTo>
                    <a:lnTo>
                      <a:pt x="93" y="429"/>
                    </a:lnTo>
                    <a:lnTo>
                      <a:pt x="94" y="428"/>
                    </a:lnTo>
                    <a:lnTo>
                      <a:pt x="96" y="426"/>
                    </a:lnTo>
                    <a:lnTo>
                      <a:pt x="96" y="425"/>
                    </a:lnTo>
                    <a:lnTo>
                      <a:pt x="98" y="423"/>
                    </a:lnTo>
                    <a:lnTo>
                      <a:pt x="100" y="420"/>
                    </a:lnTo>
                    <a:lnTo>
                      <a:pt x="104" y="417"/>
                    </a:lnTo>
                    <a:lnTo>
                      <a:pt x="107" y="417"/>
                    </a:lnTo>
                    <a:lnTo>
                      <a:pt x="111" y="415"/>
                    </a:lnTo>
                    <a:lnTo>
                      <a:pt x="112" y="413"/>
                    </a:lnTo>
                    <a:lnTo>
                      <a:pt x="115" y="412"/>
                    </a:lnTo>
                    <a:lnTo>
                      <a:pt x="116" y="410"/>
                    </a:lnTo>
                    <a:lnTo>
                      <a:pt x="117" y="408"/>
                    </a:lnTo>
                    <a:lnTo>
                      <a:pt x="119" y="406"/>
                    </a:lnTo>
                    <a:lnTo>
                      <a:pt x="120" y="404"/>
                    </a:lnTo>
                    <a:lnTo>
                      <a:pt x="122" y="403"/>
                    </a:lnTo>
                    <a:lnTo>
                      <a:pt x="124" y="401"/>
                    </a:lnTo>
                    <a:lnTo>
                      <a:pt x="128" y="399"/>
                    </a:lnTo>
                    <a:lnTo>
                      <a:pt x="132" y="396"/>
                    </a:lnTo>
                    <a:lnTo>
                      <a:pt x="136" y="393"/>
                    </a:lnTo>
                    <a:lnTo>
                      <a:pt x="140" y="389"/>
                    </a:lnTo>
                    <a:lnTo>
                      <a:pt x="141" y="387"/>
                    </a:lnTo>
                    <a:lnTo>
                      <a:pt x="142" y="385"/>
                    </a:lnTo>
                    <a:lnTo>
                      <a:pt x="143" y="383"/>
                    </a:lnTo>
                    <a:lnTo>
                      <a:pt x="144" y="382"/>
                    </a:lnTo>
                    <a:lnTo>
                      <a:pt x="144" y="381"/>
                    </a:lnTo>
                    <a:lnTo>
                      <a:pt x="145" y="381"/>
                    </a:lnTo>
                    <a:lnTo>
                      <a:pt x="152" y="377"/>
                    </a:lnTo>
                    <a:lnTo>
                      <a:pt x="158" y="372"/>
                    </a:lnTo>
                    <a:lnTo>
                      <a:pt x="164" y="368"/>
                    </a:lnTo>
                    <a:lnTo>
                      <a:pt x="171" y="363"/>
                    </a:lnTo>
                    <a:lnTo>
                      <a:pt x="178" y="357"/>
                    </a:lnTo>
                    <a:lnTo>
                      <a:pt x="184" y="352"/>
                    </a:lnTo>
                    <a:lnTo>
                      <a:pt x="191" y="346"/>
                    </a:lnTo>
                    <a:lnTo>
                      <a:pt x="197" y="340"/>
                    </a:lnTo>
                    <a:lnTo>
                      <a:pt x="204" y="333"/>
                    </a:lnTo>
                    <a:lnTo>
                      <a:pt x="209" y="326"/>
                    </a:lnTo>
                    <a:lnTo>
                      <a:pt x="214" y="319"/>
                    </a:lnTo>
                    <a:lnTo>
                      <a:pt x="218" y="312"/>
                    </a:lnTo>
                    <a:lnTo>
                      <a:pt x="220" y="308"/>
                    </a:lnTo>
                    <a:lnTo>
                      <a:pt x="222" y="304"/>
                    </a:lnTo>
                    <a:lnTo>
                      <a:pt x="224" y="300"/>
                    </a:lnTo>
                    <a:lnTo>
                      <a:pt x="225" y="296"/>
                    </a:lnTo>
                    <a:lnTo>
                      <a:pt x="227" y="293"/>
                    </a:lnTo>
                    <a:lnTo>
                      <a:pt x="228" y="289"/>
                    </a:lnTo>
                    <a:lnTo>
                      <a:pt x="228" y="284"/>
                    </a:lnTo>
                    <a:lnTo>
                      <a:pt x="229" y="280"/>
                    </a:lnTo>
                    <a:lnTo>
                      <a:pt x="228" y="280"/>
                    </a:lnTo>
                    <a:lnTo>
                      <a:pt x="228" y="278"/>
                    </a:lnTo>
                    <a:lnTo>
                      <a:pt x="224" y="279"/>
                    </a:lnTo>
                    <a:lnTo>
                      <a:pt x="220" y="279"/>
                    </a:lnTo>
                    <a:lnTo>
                      <a:pt x="218" y="280"/>
                    </a:lnTo>
                    <a:lnTo>
                      <a:pt x="216" y="281"/>
                    </a:lnTo>
                    <a:lnTo>
                      <a:pt x="211" y="283"/>
                    </a:lnTo>
                    <a:lnTo>
                      <a:pt x="207" y="285"/>
                    </a:lnTo>
                    <a:lnTo>
                      <a:pt x="202" y="286"/>
                    </a:lnTo>
                    <a:lnTo>
                      <a:pt x="198" y="288"/>
                    </a:lnTo>
                    <a:lnTo>
                      <a:pt x="193" y="289"/>
                    </a:lnTo>
                    <a:lnTo>
                      <a:pt x="189" y="289"/>
                    </a:lnTo>
                    <a:lnTo>
                      <a:pt x="185" y="289"/>
                    </a:lnTo>
                    <a:lnTo>
                      <a:pt x="181" y="289"/>
                    </a:lnTo>
                    <a:lnTo>
                      <a:pt x="177" y="289"/>
                    </a:lnTo>
                    <a:lnTo>
                      <a:pt x="173" y="289"/>
                    </a:lnTo>
                    <a:lnTo>
                      <a:pt x="169" y="287"/>
                    </a:lnTo>
                    <a:lnTo>
                      <a:pt x="166" y="286"/>
                    </a:lnTo>
                    <a:lnTo>
                      <a:pt x="162" y="285"/>
                    </a:lnTo>
                    <a:lnTo>
                      <a:pt x="159" y="283"/>
                    </a:lnTo>
                    <a:lnTo>
                      <a:pt x="156" y="281"/>
                    </a:lnTo>
                    <a:lnTo>
                      <a:pt x="152" y="280"/>
                    </a:lnTo>
                    <a:lnTo>
                      <a:pt x="149" y="277"/>
                    </a:lnTo>
                    <a:lnTo>
                      <a:pt x="146" y="276"/>
                    </a:lnTo>
                    <a:lnTo>
                      <a:pt x="141" y="273"/>
                    </a:lnTo>
                    <a:lnTo>
                      <a:pt x="136" y="270"/>
                    </a:lnTo>
                    <a:lnTo>
                      <a:pt x="136" y="269"/>
                    </a:lnTo>
                    <a:lnTo>
                      <a:pt x="135" y="269"/>
                    </a:lnTo>
                    <a:lnTo>
                      <a:pt x="134" y="268"/>
                    </a:lnTo>
                    <a:lnTo>
                      <a:pt x="133" y="266"/>
                    </a:lnTo>
                    <a:lnTo>
                      <a:pt x="133" y="265"/>
                    </a:lnTo>
                    <a:lnTo>
                      <a:pt x="132" y="264"/>
                    </a:lnTo>
                    <a:lnTo>
                      <a:pt x="132" y="261"/>
                    </a:lnTo>
                    <a:lnTo>
                      <a:pt x="132" y="259"/>
                    </a:lnTo>
                    <a:lnTo>
                      <a:pt x="132" y="258"/>
                    </a:lnTo>
                    <a:lnTo>
                      <a:pt x="131" y="257"/>
                    </a:lnTo>
                    <a:lnTo>
                      <a:pt x="131" y="255"/>
                    </a:lnTo>
                    <a:lnTo>
                      <a:pt x="131" y="254"/>
                    </a:lnTo>
                    <a:lnTo>
                      <a:pt x="131" y="253"/>
                    </a:lnTo>
                    <a:lnTo>
                      <a:pt x="132" y="252"/>
                    </a:lnTo>
                    <a:lnTo>
                      <a:pt x="132" y="250"/>
                    </a:lnTo>
                    <a:lnTo>
                      <a:pt x="132" y="249"/>
                    </a:lnTo>
                    <a:lnTo>
                      <a:pt x="135" y="246"/>
                    </a:lnTo>
                    <a:lnTo>
                      <a:pt x="138" y="244"/>
                    </a:lnTo>
                    <a:lnTo>
                      <a:pt x="141" y="241"/>
                    </a:lnTo>
                    <a:lnTo>
                      <a:pt x="144" y="239"/>
                    </a:lnTo>
                    <a:lnTo>
                      <a:pt x="152" y="234"/>
                    </a:lnTo>
                    <a:lnTo>
                      <a:pt x="160" y="230"/>
                    </a:lnTo>
                    <a:lnTo>
                      <a:pt x="167" y="227"/>
                    </a:lnTo>
                    <a:lnTo>
                      <a:pt x="172" y="225"/>
                    </a:lnTo>
                    <a:lnTo>
                      <a:pt x="177" y="224"/>
                    </a:lnTo>
                    <a:lnTo>
                      <a:pt x="183" y="222"/>
                    </a:lnTo>
                    <a:lnTo>
                      <a:pt x="188" y="221"/>
                    </a:lnTo>
                    <a:lnTo>
                      <a:pt x="195" y="220"/>
                    </a:lnTo>
                    <a:lnTo>
                      <a:pt x="198" y="219"/>
                    </a:lnTo>
                    <a:lnTo>
                      <a:pt x="200" y="217"/>
                    </a:lnTo>
                    <a:lnTo>
                      <a:pt x="203" y="216"/>
                    </a:lnTo>
                    <a:lnTo>
                      <a:pt x="205" y="213"/>
                    </a:lnTo>
                    <a:lnTo>
                      <a:pt x="207" y="212"/>
                    </a:lnTo>
                    <a:lnTo>
                      <a:pt x="209" y="209"/>
                    </a:lnTo>
                    <a:lnTo>
                      <a:pt x="212" y="208"/>
                    </a:lnTo>
                    <a:lnTo>
                      <a:pt x="215" y="206"/>
                    </a:lnTo>
                    <a:lnTo>
                      <a:pt x="218" y="205"/>
                    </a:lnTo>
                    <a:lnTo>
                      <a:pt x="222" y="204"/>
                    </a:lnTo>
                    <a:lnTo>
                      <a:pt x="226" y="202"/>
                    </a:lnTo>
                    <a:lnTo>
                      <a:pt x="230" y="201"/>
                    </a:lnTo>
                    <a:lnTo>
                      <a:pt x="235" y="200"/>
                    </a:lnTo>
                    <a:lnTo>
                      <a:pt x="239" y="198"/>
                    </a:lnTo>
                    <a:lnTo>
                      <a:pt x="242" y="197"/>
                    </a:lnTo>
                    <a:lnTo>
                      <a:pt x="246" y="195"/>
                    </a:lnTo>
                    <a:lnTo>
                      <a:pt x="248" y="193"/>
                    </a:lnTo>
                    <a:lnTo>
                      <a:pt x="249" y="191"/>
                    </a:lnTo>
                    <a:lnTo>
                      <a:pt x="250" y="189"/>
                    </a:lnTo>
                    <a:lnTo>
                      <a:pt x="252" y="187"/>
                    </a:lnTo>
                    <a:lnTo>
                      <a:pt x="253" y="184"/>
                    </a:lnTo>
                    <a:lnTo>
                      <a:pt x="254" y="182"/>
                    </a:lnTo>
                    <a:lnTo>
                      <a:pt x="256" y="180"/>
                    </a:lnTo>
                    <a:lnTo>
                      <a:pt x="257" y="179"/>
                    </a:lnTo>
                    <a:lnTo>
                      <a:pt x="261" y="176"/>
                    </a:lnTo>
                    <a:lnTo>
                      <a:pt x="266" y="175"/>
                    </a:lnTo>
                    <a:lnTo>
                      <a:pt x="269" y="173"/>
                    </a:lnTo>
                    <a:lnTo>
                      <a:pt x="270" y="172"/>
                    </a:lnTo>
                    <a:lnTo>
                      <a:pt x="273" y="171"/>
                    </a:lnTo>
                    <a:lnTo>
                      <a:pt x="273" y="169"/>
                    </a:lnTo>
                    <a:lnTo>
                      <a:pt x="273" y="160"/>
                    </a:lnTo>
                    <a:lnTo>
                      <a:pt x="273" y="152"/>
                    </a:lnTo>
                    <a:lnTo>
                      <a:pt x="273" y="144"/>
                    </a:lnTo>
                    <a:lnTo>
                      <a:pt x="273" y="136"/>
                    </a:lnTo>
                    <a:lnTo>
                      <a:pt x="274" y="133"/>
                    </a:lnTo>
                    <a:lnTo>
                      <a:pt x="275" y="127"/>
                    </a:lnTo>
                    <a:lnTo>
                      <a:pt x="276" y="118"/>
                    </a:lnTo>
                    <a:lnTo>
                      <a:pt x="277" y="108"/>
                    </a:lnTo>
                    <a:lnTo>
                      <a:pt x="278" y="98"/>
                    </a:lnTo>
                    <a:lnTo>
                      <a:pt x="279" y="90"/>
                    </a:lnTo>
                    <a:lnTo>
                      <a:pt x="279" y="83"/>
                    </a:lnTo>
                    <a:lnTo>
                      <a:pt x="279" y="79"/>
                    </a:lnTo>
                    <a:lnTo>
                      <a:pt x="278" y="76"/>
                    </a:lnTo>
                    <a:lnTo>
                      <a:pt x="278" y="70"/>
                    </a:lnTo>
                    <a:lnTo>
                      <a:pt x="277" y="60"/>
                    </a:lnTo>
                    <a:lnTo>
                      <a:pt x="276" y="50"/>
                    </a:lnTo>
                    <a:lnTo>
                      <a:pt x="275" y="40"/>
                    </a:lnTo>
                    <a:lnTo>
                      <a:pt x="274" y="31"/>
                    </a:lnTo>
                    <a:lnTo>
                      <a:pt x="274" y="24"/>
                    </a:lnTo>
                    <a:lnTo>
                      <a:pt x="273" y="22"/>
                    </a:lnTo>
                    <a:lnTo>
                      <a:pt x="276" y="17"/>
                    </a:lnTo>
                    <a:lnTo>
                      <a:pt x="277" y="12"/>
                    </a:lnTo>
                    <a:lnTo>
                      <a:pt x="280" y="7"/>
                    </a:lnTo>
                    <a:lnTo>
                      <a:pt x="281" y="1"/>
                    </a:lnTo>
                    <a:lnTo>
                      <a:pt x="285" y="2"/>
                    </a:lnTo>
                    <a:lnTo>
                      <a:pt x="286" y="1"/>
                    </a:lnTo>
                    <a:lnTo>
                      <a:pt x="287" y="1"/>
                    </a:lnTo>
                    <a:lnTo>
                      <a:pt x="28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ṧliḓé">
                <a:extLst>
                  <a:ext uri="{FF2B5EF4-FFF2-40B4-BE49-F238E27FC236}">
                    <a16:creationId xmlns:a16="http://schemas.microsoft.com/office/drawing/2014/main" id="{170BCBD6-D91B-ED48-ADB6-E2F9A938D4D6}"/>
                  </a:ext>
                </a:extLst>
              </p:cNvPr>
              <p:cNvSpPr/>
              <p:nvPr/>
            </p:nvSpPr>
            <p:spPr bwMode="auto">
              <a:xfrm>
                <a:off x="8896351" y="3289301"/>
                <a:ext cx="249238" cy="231775"/>
              </a:xfrm>
              <a:custGeom>
                <a:avLst/>
                <a:gdLst>
                  <a:gd name="T0" fmla="*/ 5 w 157"/>
                  <a:gd name="T1" fmla="*/ 0 h 146"/>
                  <a:gd name="T2" fmla="*/ 9 w 157"/>
                  <a:gd name="T3" fmla="*/ 0 h 146"/>
                  <a:gd name="T4" fmla="*/ 11 w 157"/>
                  <a:gd name="T5" fmla="*/ 2 h 146"/>
                  <a:gd name="T6" fmla="*/ 14 w 157"/>
                  <a:gd name="T7" fmla="*/ 4 h 146"/>
                  <a:gd name="T8" fmla="*/ 17 w 157"/>
                  <a:gd name="T9" fmla="*/ 7 h 146"/>
                  <a:gd name="T10" fmla="*/ 19 w 157"/>
                  <a:gd name="T11" fmla="*/ 11 h 146"/>
                  <a:gd name="T12" fmla="*/ 27 w 157"/>
                  <a:gd name="T13" fmla="*/ 19 h 146"/>
                  <a:gd name="T14" fmla="*/ 37 w 157"/>
                  <a:gd name="T15" fmla="*/ 28 h 146"/>
                  <a:gd name="T16" fmla="*/ 45 w 157"/>
                  <a:gd name="T17" fmla="*/ 38 h 146"/>
                  <a:gd name="T18" fmla="*/ 49 w 157"/>
                  <a:gd name="T19" fmla="*/ 49 h 146"/>
                  <a:gd name="T20" fmla="*/ 54 w 157"/>
                  <a:gd name="T21" fmla="*/ 56 h 146"/>
                  <a:gd name="T22" fmla="*/ 61 w 157"/>
                  <a:gd name="T23" fmla="*/ 61 h 146"/>
                  <a:gd name="T24" fmla="*/ 64 w 157"/>
                  <a:gd name="T25" fmla="*/ 66 h 146"/>
                  <a:gd name="T26" fmla="*/ 72 w 157"/>
                  <a:gd name="T27" fmla="*/ 72 h 146"/>
                  <a:gd name="T28" fmla="*/ 85 w 157"/>
                  <a:gd name="T29" fmla="*/ 81 h 146"/>
                  <a:gd name="T30" fmla="*/ 99 w 157"/>
                  <a:gd name="T31" fmla="*/ 90 h 146"/>
                  <a:gd name="T32" fmla="*/ 113 w 157"/>
                  <a:gd name="T33" fmla="*/ 98 h 146"/>
                  <a:gd name="T34" fmla="*/ 121 w 157"/>
                  <a:gd name="T35" fmla="*/ 104 h 146"/>
                  <a:gd name="T36" fmla="*/ 124 w 157"/>
                  <a:gd name="T37" fmla="*/ 104 h 146"/>
                  <a:gd name="T38" fmla="*/ 127 w 157"/>
                  <a:gd name="T39" fmla="*/ 104 h 146"/>
                  <a:gd name="T40" fmla="*/ 131 w 157"/>
                  <a:gd name="T41" fmla="*/ 104 h 146"/>
                  <a:gd name="T42" fmla="*/ 138 w 157"/>
                  <a:gd name="T43" fmla="*/ 108 h 146"/>
                  <a:gd name="T44" fmla="*/ 148 w 157"/>
                  <a:gd name="T45" fmla="*/ 114 h 146"/>
                  <a:gd name="T46" fmla="*/ 154 w 157"/>
                  <a:gd name="T47" fmla="*/ 119 h 146"/>
                  <a:gd name="T48" fmla="*/ 157 w 157"/>
                  <a:gd name="T49" fmla="*/ 125 h 146"/>
                  <a:gd name="T50" fmla="*/ 156 w 157"/>
                  <a:gd name="T51" fmla="*/ 130 h 146"/>
                  <a:gd name="T52" fmla="*/ 155 w 157"/>
                  <a:gd name="T53" fmla="*/ 135 h 146"/>
                  <a:gd name="T54" fmla="*/ 153 w 157"/>
                  <a:gd name="T55" fmla="*/ 139 h 146"/>
                  <a:gd name="T56" fmla="*/ 149 w 157"/>
                  <a:gd name="T57" fmla="*/ 141 h 146"/>
                  <a:gd name="T58" fmla="*/ 145 w 157"/>
                  <a:gd name="T59" fmla="*/ 142 h 146"/>
                  <a:gd name="T60" fmla="*/ 136 w 157"/>
                  <a:gd name="T61" fmla="*/ 142 h 146"/>
                  <a:gd name="T62" fmla="*/ 122 w 157"/>
                  <a:gd name="T63" fmla="*/ 139 h 146"/>
                  <a:gd name="T64" fmla="*/ 112 w 157"/>
                  <a:gd name="T65" fmla="*/ 137 h 146"/>
                  <a:gd name="T66" fmla="*/ 107 w 157"/>
                  <a:gd name="T67" fmla="*/ 137 h 146"/>
                  <a:gd name="T68" fmla="*/ 104 w 157"/>
                  <a:gd name="T69" fmla="*/ 138 h 146"/>
                  <a:gd name="T70" fmla="*/ 100 w 157"/>
                  <a:gd name="T71" fmla="*/ 141 h 146"/>
                  <a:gd name="T72" fmla="*/ 94 w 157"/>
                  <a:gd name="T73" fmla="*/ 144 h 146"/>
                  <a:gd name="T74" fmla="*/ 85 w 157"/>
                  <a:gd name="T75" fmla="*/ 146 h 146"/>
                  <a:gd name="T76" fmla="*/ 76 w 157"/>
                  <a:gd name="T77" fmla="*/ 146 h 146"/>
                  <a:gd name="T78" fmla="*/ 67 w 157"/>
                  <a:gd name="T79" fmla="*/ 145 h 146"/>
                  <a:gd name="T80" fmla="*/ 61 w 157"/>
                  <a:gd name="T81" fmla="*/ 140 h 146"/>
                  <a:gd name="T82" fmla="*/ 57 w 157"/>
                  <a:gd name="T83" fmla="*/ 134 h 146"/>
                  <a:gd name="T84" fmla="*/ 51 w 157"/>
                  <a:gd name="T85" fmla="*/ 128 h 146"/>
                  <a:gd name="T86" fmla="*/ 46 w 157"/>
                  <a:gd name="T87" fmla="*/ 122 h 146"/>
                  <a:gd name="T88" fmla="*/ 41 w 157"/>
                  <a:gd name="T89" fmla="*/ 115 h 146"/>
                  <a:gd name="T90" fmla="*/ 38 w 157"/>
                  <a:gd name="T91" fmla="*/ 107 h 146"/>
                  <a:gd name="T92" fmla="*/ 33 w 157"/>
                  <a:gd name="T93" fmla="*/ 93 h 146"/>
                  <a:gd name="T94" fmla="*/ 29 w 157"/>
                  <a:gd name="T95" fmla="*/ 79 h 146"/>
                  <a:gd name="T96" fmla="*/ 25 w 157"/>
                  <a:gd name="T97" fmla="*/ 70 h 146"/>
                  <a:gd name="T98" fmla="*/ 16 w 157"/>
                  <a:gd name="T99" fmla="*/ 54 h 146"/>
                  <a:gd name="T100" fmla="*/ 7 w 157"/>
                  <a:gd name="T101" fmla="*/ 38 h 146"/>
                  <a:gd name="T102" fmla="*/ 3 w 157"/>
                  <a:gd name="T103" fmla="*/ 27 h 146"/>
                  <a:gd name="T104" fmla="*/ 0 w 157"/>
                  <a:gd name="T105" fmla="*/ 17 h 146"/>
                  <a:gd name="T106" fmla="*/ 0 w 157"/>
                  <a:gd name="T107" fmla="*/ 8 h 146"/>
                  <a:gd name="T108" fmla="*/ 0 w 157"/>
                  <a:gd name="T109" fmla="*/ 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" h="146">
                    <a:moveTo>
                      <a:pt x="1" y="0"/>
                    </a:moveTo>
                    <a:lnTo>
                      <a:pt x="5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1" y="2"/>
                    </a:lnTo>
                    <a:lnTo>
                      <a:pt x="13" y="3"/>
                    </a:lnTo>
                    <a:lnTo>
                      <a:pt x="14" y="4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9" y="11"/>
                    </a:lnTo>
                    <a:lnTo>
                      <a:pt x="21" y="14"/>
                    </a:lnTo>
                    <a:lnTo>
                      <a:pt x="27" y="19"/>
                    </a:lnTo>
                    <a:lnTo>
                      <a:pt x="33" y="24"/>
                    </a:lnTo>
                    <a:lnTo>
                      <a:pt x="37" y="28"/>
                    </a:lnTo>
                    <a:lnTo>
                      <a:pt x="42" y="33"/>
                    </a:lnTo>
                    <a:lnTo>
                      <a:pt x="45" y="38"/>
                    </a:lnTo>
                    <a:lnTo>
                      <a:pt x="47" y="43"/>
                    </a:lnTo>
                    <a:lnTo>
                      <a:pt x="49" y="49"/>
                    </a:lnTo>
                    <a:lnTo>
                      <a:pt x="51" y="54"/>
                    </a:lnTo>
                    <a:lnTo>
                      <a:pt x="54" y="56"/>
                    </a:lnTo>
                    <a:lnTo>
                      <a:pt x="57" y="58"/>
                    </a:lnTo>
                    <a:lnTo>
                      <a:pt x="61" y="61"/>
                    </a:lnTo>
                    <a:lnTo>
                      <a:pt x="63" y="63"/>
                    </a:lnTo>
                    <a:lnTo>
                      <a:pt x="64" y="66"/>
                    </a:lnTo>
                    <a:lnTo>
                      <a:pt x="65" y="68"/>
                    </a:lnTo>
                    <a:lnTo>
                      <a:pt x="72" y="72"/>
                    </a:lnTo>
                    <a:lnTo>
                      <a:pt x="78" y="77"/>
                    </a:lnTo>
                    <a:lnTo>
                      <a:pt x="85" y="81"/>
                    </a:lnTo>
                    <a:lnTo>
                      <a:pt x="92" y="85"/>
                    </a:lnTo>
                    <a:lnTo>
                      <a:pt x="99" y="90"/>
                    </a:lnTo>
                    <a:lnTo>
                      <a:pt x="106" y="94"/>
                    </a:lnTo>
                    <a:lnTo>
                      <a:pt x="113" y="98"/>
                    </a:lnTo>
                    <a:lnTo>
                      <a:pt x="119" y="102"/>
                    </a:lnTo>
                    <a:lnTo>
                      <a:pt x="121" y="104"/>
                    </a:lnTo>
                    <a:lnTo>
                      <a:pt x="122" y="104"/>
                    </a:lnTo>
                    <a:lnTo>
                      <a:pt x="124" y="104"/>
                    </a:lnTo>
                    <a:lnTo>
                      <a:pt x="125" y="104"/>
                    </a:lnTo>
                    <a:lnTo>
                      <a:pt x="127" y="104"/>
                    </a:lnTo>
                    <a:lnTo>
                      <a:pt x="129" y="104"/>
                    </a:lnTo>
                    <a:lnTo>
                      <a:pt x="131" y="104"/>
                    </a:lnTo>
                    <a:lnTo>
                      <a:pt x="133" y="105"/>
                    </a:lnTo>
                    <a:lnTo>
                      <a:pt x="138" y="108"/>
                    </a:lnTo>
                    <a:lnTo>
                      <a:pt x="145" y="113"/>
                    </a:lnTo>
                    <a:lnTo>
                      <a:pt x="148" y="114"/>
                    </a:lnTo>
                    <a:lnTo>
                      <a:pt x="151" y="117"/>
                    </a:lnTo>
                    <a:lnTo>
                      <a:pt x="154" y="119"/>
                    </a:lnTo>
                    <a:lnTo>
                      <a:pt x="156" y="122"/>
                    </a:lnTo>
                    <a:lnTo>
                      <a:pt x="157" y="125"/>
                    </a:lnTo>
                    <a:lnTo>
                      <a:pt x="157" y="128"/>
                    </a:lnTo>
                    <a:lnTo>
                      <a:pt x="156" y="130"/>
                    </a:lnTo>
                    <a:lnTo>
                      <a:pt x="156" y="133"/>
                    </a:lnTo>
                    <a:lnTo>
                      <a:pt x="155" y="135"/>
                    </a:lnTo>
                    <a:lnTo>
                      <a:pt x="154" y="137"/>
                    </a:lnTo>
                    <a:lnTo>
                      <a:pt x="153" y="139"/>
                    </a:lnTo>
                    <a:lnTo>
                      <a:pt x="151" y="140"/>
                    </a:lnTo>
                    <a:lnTo>
                      <a:pt x="149" y="141"/>
                    </a:lnTo>
                    <a:lnTo>
                      <a:pt x="147" y="142"/>
                    </a:lnTo>
                    <a:lnTo>
                      <a:pt x="145" y="142"/>
                    </a:lnTo>
                    <a:lnTo>
                      <a:pt x="142" y="142"/>
                    </a:lnTo>
                    <a:lnTo>
                      <a:pt x="136" y="142"/>
                    </a:lnTo>
                    <a:lnTo>
                      <a:pt x="129" y="141"/>
                    </a:lnTo>
                    <a:lnTo>
                      <a:pt x="122" y="139"/>
                    </a:lnTo>
                    <a:lnTo>
                      <a:pt x="117" y="138"/>
                    </a:lnTo>
                    <a:lnTo>
                      <a:pt x="112" y="137"/>
                    </a:lnTo>
                    <a:lnTo>
                      <a:pt x="109" y="136"/>
                    </a:lnTo>
                    <a:lnTo>
                      <a:pt x="107" y="137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3" y="139"/>
                    </a:lnTo>
                    <a:lnTo>
                      <a:pt x="100" y="141"/>
                    </a:lnTo>
                    <a:lnTo>
                      <a:pt x="98" y="142"/>
                    </a:lnTo>
                    <a:lnTo>
                      <a:pt x="94" y="144"/>
                    </a:lnTo>
                    <a:lnTo>
                      <a:pt x="90" y="145"/>
                    </a:lnTo>
                    <a:lnTo>
                      <a:pt x="85" y="146"/>
                    </a:lnTo>
                    <a:lnTo>
                      <a:pt x="81" y="146"/>
                    </a:lnTo>
                    <a:lnTo>
                      <a:pt x="76" y="146"/>
                    </a:lnTo>
                    <a:lnTo>
                      <a:pt x="72" y="146"/>
                    </a:lnTo>
                    <a:lnTo>
                      <a:pt x="67" y="145"/>
                    </a:lnTo>
                    <a:lnTo>
                      <a:pt x="63" y="144"/>
                    </a:lnTo>
                    <a:lnTo>
                      <a:pt x="61" y="140"/>
                    </a:lnTo>
                    <a:lnTo>
                      <a:pt x="59" y="136"/>
                    </a:lnTo>
                    <a:lnTo>
                      <a:pt x="57" y="134"/>
                    </a:lnTo>
                    <a:lnTo>
                      <a:pt x="54" y="130"/>
                    </a:lnTo>
                    <a:lnTo>
                      <a:pt x="51" y="128"/>
                    </a:lnTo>
                    <a:lnTo>
                      <a:pt x="49" y="125"/>
                    </a:lnTo>
                    <a:lnTo>
                      <a:pt x="46" y="122"/>
                    </a:lnTo>
                    <a:lnTo>
                      <a:pt x="44" y="118"/>
                    </a:lnTo>
                    <a:lnTo>
                      <a:pt x="41" y="115"/>
                    </a:lnTo>
                    <a:lnTo>
                      <a:pt x="40" y="111"/>
                    </a:lnTo>
                    <a:lnTo>
                      <a:pt x="38" y="107"/>
                    </a:lnTo>
                    <a:lnTo>
                      <a:pt x="37" y="102"/>
                    </a:lnTo>
                    <a:lnTo>
                      <a:pt x="33" y="93"/>
                    </a:lnTo>
                    <a:lnTo>
                      <a:pt x="31" y="84"/>
                    </a:lnTo>
                    <a:lnTo>
                      <a:pt x="29" y="79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1" y="65"/>
                    </a:lnTo>
                    <a:lnTo>
                      <a:pt x="16" y="54"/>
                    </a:lnTo>
                    <a:lnTo>
                      <a:pt x="9" y="44"/>
                    </a:lnTo>
                    <a:lnTo>
                      <a:pt x="7" y="38"/>
                    </a:lnTo>
                    <a:lnTo>
                      <a:pt x="5" y="33"/>
                    </a:lnTo>
                    <a:lnTo>
                      <a:pt x="3" y="27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ṣļíḍè">
                <a:extLst>
                  <a:ext uri="{FF2B5EF4-FFF2-40B4-BE49-F238E27FC236}">
                    <a16:creationId xmlns:a16="http://schemas.microsoft.com/office/drawing/2014/main" id="{9BC783A1-F40B-1A48-B14B-C53496E16877}"/>
                  </a:ext>
                </a:extLst>
              </p:cNvPr>
              <p:cNvSpPr/>
              <p:nvPr/>
            </p:nvSpPr>
            <p:spPr bwMode="auto">
              <a:xfrm>
                <a:off x="5351463" y="2697163"/>
                <a:ext cx="750888" cy="952500"/>
              </a:xfrm>
              <a:custGeom>
                <a:avLst/>
                <a:gdLst>
                  <a:gd name="T0" fmla="*/ 18 w 473"/>
                  <a:gd name="T1" fmla="*/ 229 h 600"/>
                  <a:gd name="T2" fmla="*/ 1 w 473"/>
                  <a:gd name="T3" fmla="*/ 209 h 600"/>
                  <a:gd name="T4" fmla="*/ 18 w 473"/>
                  <a:gd name="T5" fmla="*/ 192 h 600"/>
                  <a:gd name="T6" fmla="*/ 62 w 473"/>
                  <a:gd name="T7" fmla="*/ 187 h 600"/>
                  <a:gd name="T8" fmla="*/ 120 w 473"/>
                  <a:gd name="T9" fmla="*/ 166 h 600"/>
                  <a:gd name="T10" fmla="*/ 197 w 473"/>
                  <a:gd name="T11" fmla="*/ 132 h 600"/>
                  <a:gd name="T12" fmla="*/ 233 w 473"/>
                  <a:gd name="T13" fmla="*/ 90 h 600"/>
                  <a:gd name="T14" fmla="*/ 246 w 473"/>
                  <a:gd name="T15" fmla="*/ 42 h 600"/>
                  <a:gd name="T16" fmla="*/ 256 w 473"/>
                  <a:gd name="T17" fmla="*/ 2 h 600"/>
                  <a:gd name="T18" fmla="*/ 289 w 473"/>
                  <a:gd name="T19" fmla="*/ 38 h 600"/>
                  <a:gd name="T20" fmla="*/ 345 w 473"/>
                  <a:gd name="T21" fmla="*/ 62 h 600"/>
                  <a:gd name="T22" fmla="*/ 350 w 473"/>
                  <a:gd name="T23" fmla="*/ 83 h 600"/>
                  <a:gd name="T24" fmla="*/ 329 w 473"/>
                  <a:gd name="T25" fmla="*/ 118 h 600"/>
                  <a:gd name="T26" fmla="*/ 276 w 473"/>
                  <a:gd name="T27" fmla="*/ 146 h 600"/>
                  <a:gd name="T28" fmla="*/ 247 w 473"/>
                  <a:gd name="T29" fmla="*/ 197 h 600"/>
                  <a:gd name="T30" fmla="*/ 195 w 473"/>
                  <a:gd name="T31" fmla="*/ 260 h 600"/>
                  <a:gd name="T32" fmla="*/ 200 w 473"/>
                  <a:gd name="T33" fmla="*/ 285 h 600"/>
                  <a:gd name="T34" fmla="*/ 242 w 473"/>
                  <a:gd name="T35" fmla="*/ 261 h 600"/>
                  <a:gd name="T36" fmla="*/ 300 w 473"/>
                  <a:gd name="T37" fmla="*/ 228 h 600"/>
                  <a:gd name="T38" fmla="*/ 388 w 473"/>
                  <a:gd name="T39" fmla="*/ 162 h 600"/>
                  <a:gd name="T40" fmla="*/ 432 w 473"/>
                  <a:gd name="T41" fmla="*/ 141 h 600"/>
                  <a:gd name="T42" fmla="*/ 473 w 473"/>
                  <a:gd name="T43" fmla="*/ 158 h 600"/>
                  <a:gd name="T44" fmla="*/ 455 w 473"/>
                  <a:gd name="T45" fmla="*/ 210 h 600"/>
                  <a:gd name="T46" fmla="*/ 440 w 473"/>
                  <a:gd name="T47" fmla="*/ 283 h 600"/>
                  <a:gd name="T48" fmla="*/ 416 w 473"/>
                  <a:gd name="T49" fmla="*/ 447 h 600"/>
                  <a:gd name="T50" fmla="*/ 408 w 473"/>
                  <a:gd name="T51" fmla="*/ 524 h 600"/>
                  <a:gd name="T52" fmla="*/ 404 w 473"/>
                  <a:gd name="T53" fmla="*/ 581 h 600"/>
                  <a:gd name="T54" fmla="*/ 382 w 473"/>
                  <a:gd name="T55" fmla="*/ 600 h 600"/>
                  <a:gd name="T56" fmla="*/ 336 w 473"/>
                  <a:gd name="T57" fmla="*/ 558 h 600"/>
                  <a:gd name="T58" fmla="*/ 307 w 473"/>
                  <a:gd name="T59" fmla="*/ 535 h 600"/>
                  <a:gd name="T60" fmla="*/ 292 w 473"/>
                  <a:gd name="T61" fmla="*/ 515 h 600"/>
                  <a:gd name="T62" fmla="*/ 302 w 473"/>
                  <a:gd name="T63" fmla="*/ 501 h 600"/>
                  <a:gd name="T64" fmla="*/ 341 w 473"/>
                  <a:gd name="T65" fmla="*/ 527 h 600"/>
                  <a:gd name="T66" fmla="*/ 371 w 473"/>
                  <a:gd name="T67" fmla="*/ 515 h 600"/>
                  <a:gd name="T68" fmla="*/ 385 w 473"/>
                  <a:gd name="T69" fmla="*/ 405 h 600"/>
                  <a:gd name="T70" fmla="*/ 389 w 473"/>
                  <a:gd name="T71" fmla="*/ 351 h 600"/>
                  <a:gd name="T72" fmla="*/ 402 w 473"/>
                  <a:gd name="T73" fmla="*/ 308 h 600"/>
                  <a:gd name="T74" fmla="*/ 415 w 473"/>
                  <a:gd name="T75" fmla="*/ 246 h 600"/>
                  <a:gd name="T76" fmla="*/ 429 w 473"/>
                  <a:gd name="T77" fmla="*/ 198 h 600"/>
                  <a:gd name="T78" fmla="*/ 430 w 473"/>
                  <a:gd name="T79" fmla="*/ 166 h 600"/>
                  <a:gd name="T80" fmla="*/ 394 w 473"/>
                  <a:gd name="T81" fmla="*/ 178 h 600"/>
                  <a:gd name="T82" fmla="*/ 356 w 473"/>
                  <a:gd name="T83" fmla="*/ 220 h 600"/>
                  <a:gd name="T84" fmla="*/ 364 w 473"/>
                  <a:gd name="T85" fmla="*/ 252 h 600"/>
                  <a:gd name="T86" fmla="*/ 334 w 473"/>
                  <a:gd name="T87" fmla="*/ 279 h 600"/>
                  <a:gd name="T88" fmla="*/ 289 w 473"/>
                  <a:gd name="T89" fmla="*/ 287 h 600"/>
                  <a:gd name="T90" fmla="*/ 256 w 473"/>
                  <a:gd name="T91" fmla="*/ 303 h 600"/>
                  <a:gd name="T92" fmla="*/ 192 w 473"/>
                  <a:gd name="T93" fmla="*/ 323 h 600"/>
                  <a:gd name="T94" fmla="*/ 157 w 473"/>
                  <a:gd name="T95" fmla="*/ 348 h 600"/>
                  <a:gd name="T96" fmla="*/ 132 w 473"/>
                  <a:gd name="T97" fmla="*/ 357 h 600"/>
                  <a:gd name="T98" fmla="*/ 107 w 473"/>
                  <a:gd name="T99" fmla="*/ 354 h 600"/>
                  <a:gd name="T100" fmla="*/ 101 w 473"/>
                  <a:gd name="T101" fmla="*/ 336 h 600"/>
                  <a:gd name="T102" fmla="*/ 148 w 473"/>
                  <a:gd name="T103" fmla="*/ 318 h 600"/>
                  <a:gd name="T104" fmla="*/ 167 w 473"/>
                  <a:gd name="T105" fmla="*/ 304 h 600"/>
                  <a:gd name="T106" fmla="*/ 168 w 473"/>
                  <a:gd name="T107" fmla="*/ 263 h 600"/>
                  <a:gd name="T108" fmla="*/ 184 w 473"/>
                  <a:gd name="T109" fmla="*/ 203 h 600"/>
                  <a:gd name="T110" fmla="*/ 159 w 473"/>
                  <a:gd name="T111" fmla="*/ 206 h 600"/>
                  <a:gd name="T112" fmla="*/ 133 w 473"/>
                  <a:gd name="T113" fmla="*/ 217 h 600"/>
                  <a:gd name="T114" fmla="*/ 83 w 473"/>
                  <a:gd name="T115" fmla="*/ 248 h 600"/>
                  <a:gd name="T116" fmla="*/ 74 w 473"/>
                  <a:gd name="T117" fmla="*/ 254 h 600"/>
                  <a:gd name="T118" fmla="*/ 46 w 473"/>
                  <a:gd name="T119" fmla="*/ 255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3" h="600">
                    <a:moveTo>
                      <a:pt x="40" y="250"/>
                    </a:moveTo>
                    <a:lnTo>
                      <a:pt x="39" y="249"/>
                    </a:lnTo>
                    <a:lnTo>
                      <a:pt x="35" y="244"/>
                    </a:lnTo>
                    <a:lnTo>
                      <a:pt x="32" y="241"/>
                    </a:lnTo>
                    <a:lnTo>
                      <a:pt x="28" y="238"/>
                    </a:lnTo>
                    <a:lnTo>
                      <a:pt x="26" y="235"/>
                    </a:lnTo>
                    <a:lnTo>
                      <a:pt x="24" y="234"/>
                    </a:lnTo>
                    <a:lnTo>
                      <a:pt x="21" y="233"/>
                    </a:lnTo>
                    <a:lnTo>
                      <a:pt x="20" y="232"/>
                    </a:lnTo>
                    <a:lnTo>
                      <a:pt x="19" y="230"/>
                    </a:lnTo>
                    <a:lnTo>
                      <a:pt x="18" y="229"/>
                    </a:lnTo>
                    <a:lnTo>
                      <a:pt x="16" y="226"/>
                    </a:lnTo>
                    <a:lnTo>
                      <a:pt x="15" y="222"/>
                    </a:lnTo>
                    <a:lnTo>
                      <a:pt x="12" y="220"/>
                    </a:lnTo>
                    <a:lnTo>
                      <a:pt x="10" y="218"/>
                    </a:lnTo>
                    <a:lnTo>
                      <a:pt x="8" y="216"/>
                    </a:lnTo>
                    <a:lnTo>
                      <a:pt x="5" y="215"/>
                    </a:lnTo>
                    <a:lnTo>
                      <a:pt x="4" y="214"/>
                    </a:lnTo>
                    <a:lnTo>
                      <a:pt x="4" y="213"/>
                    </a:lnTo>
                    <a:lnTo>
                      <a:pt x="3" y="211"/>
                    </a:lnTo>
                    <a:lnTo>
                      <a:pt x="2" y="210"/>
                    </a:lnTo>
                    <a:lnTo>
                      <a:pt x="1" y="209"/>
                    </a:lnTo>
                    <a:lnTo>
                      <a:pt x="1" y="206"/>
                    </a:lnTo>
                    <a:lnTo>
                      <a:pt x="0" y="204"/>
                    </a:lnTo>
                    <a:lnTo>
                      <a:pt x="0" y="202"/>
                    </a:lnTo>
                    <a:lnTo>
                      <a:pt x="4" y="199"/>
                    </a:lnTo>
                    <a:lnTo>
                      <a:pt x="6" y="197"/>
                    </a:lnTo>
                    <a:lnTo>
                      <a:pt x="7" y="196"/>
                    </a:lnTo>
                    <a:lnTo>
                      <a:pt x="8" y="194"/>
                    </a:lnTo>
                    <a:lnTo>
                      <a:pt x="10" y="194"/>
                    </a:lnTo>
                    <a:lnTo>
                      <a:pt x="12" y="193"/>
                    </a:lnTo>
                    <a:lnTo>
                      <a:pt x="15" y="193"/>
                    </a:lnTo>
                    <a:lnTo>
                      <a:pt x="18" y="192"/>
                    </a:lnTo>
                    <a:lnTo>
                      <a:pt x="21" y="191"/>
                    </a:lnTo>
                    <a:lnTo>
                      <a:pt x="24" y="191"/>
                    </a:lnTo>
                    <a:lnTo>
                      <a:pt x="30" y="191"/>
                    </a:lnTo>
                    <a:lnTo>
                      <a:pt x="36" y="191"/>
                    </a:lnTo>
                    <a:lnTo>
                      <a:pt x="42" y="191"/>
                    </a:lnTo>
                    <a:lnTo>
                      <a:pt x="48" y="191"/>
                    </a:lnTo>
                    <a:lnTo>
                      <a:pt x="50" y="190"/>
                    </a:lnTo>
                    <a:lnTo>
                      <a:pt x="53" y="190"/>
                    </a:lnTo>
                    <a:lnTo>
                      <a:pt x="56" y="189"/>
                    </a:lnTo>
                    <a:lnTo>
                      <a:pt x="58" y="187"/>
                    </a:lnTo>
                    <a:lnTo>
                      <a:pt x="62" y="187"/>
                    </a:lnTo>
                    <a:lnTo>
                      <a:pt x="65" y="187"/>
                    </a:lnTo>
                    <a:lnTo>
                      <a:pt x="71" y="185"/>
                    </a:lnTo>
                    <a:lnTo>
                      <a:pt x="76" y="182"/>
                    </a:lnTo>
                    <a:lnTo>
                      <a:pt x="84" y="179"/>
                    </a:lnTo>
                    <a:lnTo>
                      <a:pt x="89" y="176"/>
                    </a:lnTo>
                    <a:lnTo>
                      <a:pt x="92" y="176"/>
                    </a:lnTo>
                    <a:lnTo>
                      <a:pt x="95" y="176"/>
                    </a:lnTo>
                    <a:lnTo>
                      <a:pt x="98" y="176"/>
                    </a:lnTo>
                    <a:lnTo>
                      <a:pt x="100" y="176"/>
                    </a:lnTo>
                    <a:lnTo>
                      <a:pt x="110" y="171"/>
                    </a:lnTo>
                    <a:lnTo>
                      <a:pt x="120" y="166"/>
                    </a:lnTo>
                    <a:lnTo>
                      <a:pt x="130" y="162"/>
                    </a:lnTo>
                    <a:lnTo>
                      <a:pt x="141" y="157"/>
                    </a:lnTo>
                    <a:lnTo>
                      <a:pt x="151" y="152"/>
                    </a:lnTo>
                    <a:lnTo>
                      <a:pt x="161" y="147"/>
                    </a:lnTo>
                    <a:lnTo>
                      <a:pt x="166" y="145"/>
                    </a:lnTo>
                    <a:lnTo>
                      <a:pt x="171" y="142"/>
                    </a:lnTo>
                    <a:lnTo>
                      <a:pt x="175" y="139"/>
                    </a:lnTo>
                    <a:lnTo>
                      <a:pt x="179" y="137"/>
                    </a:lnTo>
                    <a:lnTo>
                      <a:pt x="184" y="137"/>
                    </a:lnTo>
                    <a:lnTo>
                      <a:pt x="188" y="137"/>
                    </a:lnTo>
                    <a:lnTo>
                      <a:pt x="197" y="132"/>
                    </a:lnTo>
                    <a:lnTo>
                      <a:pt x="209" y="124"/>
                    </a:lnTo>
                    <a:lnTo>
                      <a:pt x="216" y="121"/>
                    </a:lnTo>
                    <a:lnTo>
                      <a:pt x="220" y="117"/>
                    </a:lnTo>
                    <a:lnTo>
                      <a:pt x="225" y="114"/>
                    </a:lnTo>
                    <a:lnTo>
                      <a:pt x="228" y="111"/>
                    </a:lnTo>
                    <a:lnTo>
                      <a:pt x="229" y="108"/>
                    </a:lnTo>
                    <a:lnTo>
                      <a:pt x="231" y="105"/>
                    </a:lnTo>
                    <a:lnTo>
                      <a:pt x="232" y="101"/>
                    </a:lnTo>
                    <a:lnTo>
                      <a:pt x="232" y="97"/>
                    </a:lnTo>
                    <a:lnTo>
                      <a:pt x="232" y="94"/>
                    </a:lnTo>
                    <a:lnTo>
                      <a:pt x="233" y="90"/>
                    </a:lnTo>
                    <a:lnTo>
                      <a:pt x="233" y="86"/>
                    </a:lnTo>
                    <a:lnTo>
                      <a:pt x="235" y="82"/>
                    </a:lnTo>
                    <a:lnTo>
                      <a:pt x="237" y="79"/>
                    </a:lnTo>
                    <a:lnTo>
                      <a:pt x="238" y="74"/>
                    </a:lnTo>
                    <a:lnTo>
                      <a:pt x="240" y="70"/>
                    </a:lnTo>
                    <a:lnTo>
                      <a:pt x="241" y="66"/>
                    </a:lnTo>
                    <a:lnTo>
                      <a:pt x="243" y="62"/>
                    </a:lnTo>
                    <a:lnTo>
                      <a:pt x="244" y="58"/>
                    </a:lnTo>
                    <a:lnTo>
                      <a:pt x="244" y="52"/>
                    </a:lnTo>
                    <a:lnTo>
                      <a:pt x="245" y="48"/>
                    </a:lnTo>
                    <a:lnTo>
                      <a:pt x="246" y="42"/>
                    </a:lnTo>
                    <a:lnTo>
                      <a:pt x="246" y="38"/>
                    </a:lnTo>
                    <a:lnTo>
                      <a:pt x="247" y="33"/>
                    </a:lnTo>
                    <a:lnTo>
                      <a:pt x="247" y="28"/>
                    </a:lnTo>
                    <a:lnTo>
                      <a:pt x="246" y="23"/>
                    </a:lnTo>
                    <a:lnTo>
                      <a:pt x="246" y="18"/>
                    </a:lnTo>
                    <a:lnTo>
                      <a:pt x="245" y="14"/>
                    </a:lnTo>
                    <a:lnTo>
                      <a:pt x="244" y="10"/>
                    </a:lnTo>
                    <a:lnTo>
                      <a:pt x="248" y="4"/>
                    </a:lnTo>
                    <a:lnTo>
                      <a:pt x="253" y="0"/>
                    </a:lnTo>
                    <a:lnTo>
                      <a:pt x="254" y="1"/>
                    </a:lnTo>
                    <a:lnTo>
                      <a:pt x="256" y="2"/>
                    </a:lnTo>
                    <a:lnTo>
                      <a:pt x="256" y="4"/>
                    </a:lnTo>
                    <a:lnTo>
                      <a:pt x="259" y="6"/>
                    </a:lnTo>
                    <a:lnTo>
                      <a:pt x="264" y="9"/>
                    </a:lnTo>
                    <a:lnTo>
                      <a:pt x="268" y="13"/>
                    </a:lnTo>
                    <a:lnTo>
                      <a:pt x="273" y="16"/>
                    </a:lnTo>
                    <a:lnTo>
                      <a:pt x="279" y="19"/>
                    </a:lnTo>
                    <a:lnTo>
                      <a:pt x="283" y="22"/>
                    </a:lnTo>
                    <a:lnTo>
                      <a:pt x="286" y="25"/>
                    </a:lnTo>
                    <a:lnTo>
                      <a:pt x="287" y="30"/>
                    </a:lnTo>
                    <a:lnTo>
                      <a:pt x="288" y="34"/>
                    </a:lnTo>
                    <a:lnTo>
                      <a:pt x="289" y="38"/>
                    </a:lnTo>
                    <a:lnTo>
                      <a:pt x="290" y="42"/>
                    </a:lnTo>
                    <a:lnTo>
                      <a:pt x="294" y="47"/>
                    </a:lnTo>
                    <a:lnTo>
                      <a:pt x="300" y="56"/>
                    </a:lnTo>
                    <a:lnTo>
                      <a:pt x="305" y="64"/>
                    </a:lnTo>
                    <a:lnTo>
                      <a:pt x="309" y="70"/>
                    </a:lnTo>
                    <a:lnTo>
                      <a:pt x="315" y="70"/>
                    </a:lnTo>
                    <a:lnTo>
                      <a:pt x="320" y="69"/>
                    </a:lnTo>
                    <a:lnTo>
                      <a:pt x="325" y="68"/>
                    </a:lnTo>
                    <a:lnTo>
                      <a:pt x="329" y="67"/>
                    </a:lnTo>
                    <a:lnTo>
                      <a:pt x="337" y="64"/>
                    </a:lnTo>
                    <a:lnTo>
                      <a:pt x="345" y="62"/>
                    </a:lnTo>
                    <a:lnTo>
                      <a:pt x="346" y="63"/>
                    </a:lnTo>
                    <a:lnTo>
                      <a:pt x="347" y="65"/>
                    </a:lnTo>
                    <a:lnTo>
                      <a:pt x="348" y="66"/>
                    </a:lnTo>
                    <a:lnTo>
                      <a:pt x="349" y="67"/>
                    </a:lnTo>
                    <a:lnTo>
                      <a:pt x="351" y="69"/>
                    </a:lnTo>
                    <a:lnTo>
                      <a:pt x="353" y="71"/>
                    </a:lnTo>
                    <a:lnTo>
                      <a:pt x="353" y="74"/>
                    </a:lnTo>
                    <a:lnTo>
                      <a:pt x="353" y="76"/>
                    </a:lnTo>
                    <a:lnTo>
                      <a:pt x="353" y="78"/>
                    </a:lnTo>
                    <a:lnTo>
                      <a:pt x="353" y="82"/>
                    </a:lnTo>
                    <a:lnTo>
                      <a:pt x="350" y="83"/>
                    </a:lnTo>
                    <a:lnTo>
                      <a:pt x="347" y="85"/>
                    </a:lnTo>
                    <a:lnTo>
                      <a:pt x="345" y="87"/>
                    </a:lnTo>
                    <a:lnTo>
                      <a:pt x="343" y="90"/>
                    </a:lnTo>
                    <a:lnTo>
                      <a:pt x="341" y="93"/>
                    </a:lnTo>
                    <a:lnTo>
                      <a:pt x="340" y="95"/>
                    </a:lnTo>
                    <a:lnTo>
                      <a:pt x="339" y="98"/>
                    </a:lnTo>
                    <a:lnTo>
                      <a:pt x="337" y="102"/>
                    </a:lnTo>
                    <a:lnTo>
                      <a:pt x="336" y="107"/>
                    </a:lnTo>
                    <a:lnTo>
                      <a:pt x="333" y="113"/>
                    </a:lnTo>
                    <a:lnTo>
                      <a:pt x="331" y="116"/>
                    </a:lnTo>
                    <a:lnTo>
                      <a:pt x="329" y="118"/>
                    </a:lnTo>
                    <a:lnTo>
                      <a:pt x="328" y="121"/>
                    </a:lnTo>
                    <a:lnTo>
                      <a:pt x="325" y="122"/>
                    </a:lnTo>
                    <a:lnTo>
                      <a:pt x="319" y="126"/>
                    </a:lnTo>
                    <a:lnTo>
                      <a:pt x="309" y="132"/>
                    </a:lnTo>
                    <a:lnTo>
                      <a:pt x="300" y="138"/>
                    </a:lnTo>
                    <a:lnTo>
                      <a:pt x="293" y="141"/>
                    </a:lnTo>
                    <a:lnTo>
                      <a:pt x="288" y="142"/>
                    </a:lnTo>
                    <a:lnTo>
                      <a:pt x="284" y="144"/>
                    </a:lnTo>
                    <a:lnTo>
                      <a:pt x="281" y="145"/>
                    </a:lnTo>
                    <a:lnTo>
                      <a:pt x="279" y="145"/>
                    </a:lnTo>
                    <a:lnTo>
                      <a:pt x="276" y="146"/>
                    </a:lnTo>
                    <a:lnTo>
                      <a:pt x="274" y="148"/>
                    </a:lnTo>
                    <a:lnTo>
                      <a:pt x="272" y="151"/>
                    </a:lnTo>
                    <a:lnTo>
                      <a:pt x="268" y="155"/>
                    </a:lnTo>
                    <a:lnTo>
                      <a:pt x="265" y="160"/>
                    </a:lnTo>
                    <a:lnTo>
                      <a:pt x="261" y="166"/>
                    </a:lnTo>
                    <a:lnTo>
                      <a:pt x="255" y="178"/>
                    </a:lnTo>
                    <a:lnTo>
                      <a:pt x="250" y="186"/>
                    </a:lnTo>
                    <a:lnTo>
                      <a:pt x="248" y="189"/>
                    </a:lnTo>
                    <a:lnTo>
                      <a:pt x="248" y="191"/>
                    </a:lnTo>
                    <a:lnTo>
                      <a:pt x="248" y="194"/>
                    </a:lnTo>
                    <a:lnTo>
                      <a:pt x="247" y="197"/>
                    </a:lnTo>
                    <a:lnTo>
                      <a:pt x="244" y="201"/>
                    </a:lnTo>
                    <a:lnTo>
                      <a:pt x="240" y="206"/>
                    </a:lnTo>
                    <a:lnTo>
                      <a:pt x="236" y="210"/>
                    </a:lnTo>
                    <a:lnTo>
                      <a:pt x="231" y="214"/>
                    </a:lnTo>
                    <a:lnTo>
                      <a:pt x="221" y="224"/>
                    </a:lnTo>
                    <a:lnTo>
                      <a:pt x="212" y="234"/>
                    </a:lnTo>
                    <a:lnTo>
                      <a:pt x="208" y="240"/>
                    </a:lnTo>
                    <a:lnTo>
                      <a:pt x="203" y="246"/>
                    </a:lnTo>
                    <a:lnTo>
                      <a:pt x="200" y="251"/>
                    </a:lnTo>
                    <a:lnTo>
                      <a:pt x="196" y="257"/>
                    </a:lnTo>
                    <a:lnTo>
                      <a:pt x="195" y="260"/>
                    </a:lnTo>
                    <a:lnTo>
                      <a:pt x="193" y="263"/>
                    </a:lnTo>
                    <a:lnTo>
                      <a:pt x="192" y="266"/>
                    </a:lnTo>
                    <a:lnTo>
                      <a:pt x="191" y="269"/>
                    </a:lnTo>
                    <a:lnTo>
                      <a:pt x="190" y="273"/>
                    </a:lnTo>
                    <a:lnTo>
                      <a:pt x="189" y="275"/>
                    </a:lnTo>
                    <a:lnTo>
                      <a:pt x="189" y="279"/>
                    </a:lnTo>
                    <a:lnTo>
                      <a:pt x="189" y="282"/>
                    </a:lnTo>
                    <a:lnTo>
                      <a:pt x="191" y="283"/>
                    </a:lnTo>
                    <a:lnTo>
                      <a:pt x="192" y="285"/>
                    </a:lnTo>
                    <a:lnTo>
                      <a:pt x="196" y="285"/>
                    </a:lnTo>
                    <a:lnTo>
                      <a:pt x="200" y="285"/>
                    </a:lnTo>
                    <a:lnTo>
                      <a:pt x="203" y="284"/>
                    </a:lnTo>
                    <a:lnTo>
                      <a:pt x="206" y="284"/>
                    </a:lnTo>
                    <a:lnTo>
                      <a:pt x="212" y="282"/>
                    </a:lnTo>
                    <a:lnTo>
                      <a:pt x="217" y="280"/>
                    </a:lnTo>
                    <a:lnTo>
                      <a:pt x="222" y="278"/>
                    </a:lnTo>
                    <a:lnTo>
                      <a:pt x="227" y="275"/>
                    </a:lnTo>
                    <a:lnTo>
                      <a:pt x="231" y="272"/>
                    </a:lnTo>
                    <a:lnTo>
                      <a:pt x="235" y="269"/>
                    </a:lnTo>
                    <a:lnTo>
                      <a:pt x="237" y="265"/>
                    </a:lnTo>
                    <a:lnTo>
                      <a:pt x="240" y="262"/>
                    </a:lnTo>
                    <a:lnTo>
                      <a:pt x="242" y="261"/>
                    </a:lnTo>
                    <a:lnTo>
                      <a:pt x="244" y="261"/>
                    </a:lnTo>
                    <a:lnTo>
                      <a:pt x="245" y="261"/>
                    </a:lnTo>
                    <a:lnTo>
                      <a:pt x="247" y="261"/>
                    </a:lnTo>
                    <a:lnTo>
                      <a:pt x="248" y="261"/>
                    </a:lnTo>
                    <a:lnTo>
                      <a:pt x="250" y="261"/>
                    </a:lnTo>
                    <a:lnTo>
                      <a:pt x="252" y="260"/>
                    </a:lnTo>
                    <a:lnTo>
                      <a:pt x="253" y="259"/>
                    </a:lnTo>
                    <a:lnTo>
                      <a:pt x="265" y="252"/>
                    </a:lnTo>
                    <a:lnTo>
                      <a:pt x="276" y="244"/>
                    </a:lnTo>
                    <a:lnTo>
                      <a:pt x="288" y="236"/>
                    </a:lnTo>
                    <a:lnTo>
                      <a:pt x="300" y="228"/>
                    </a:lnTo>
                    <a:lnTo>
                      <a:pt x="312" y="221"/>
                    </a:lnTo>
                    <a:lnTo>
                      <a:pt x="323" y="213"/>
                    </a:lnTo>
                    <a:lnTo>
                      <a:pt x="336" y="206"/>
                    </a:lnTo>
                    <a:lnTo>
                      <a:pt x="348" y="198"/>
                    </a:lnTo>
                    <a:lnTo>
                      <a:pt x="353" y="195"/>
                    </a:lnTo>
                    <a:lnTo>
                      <a:pt x="357" y="192"/>
                    </a:lnTo>
                    <a:lnTo>
                      <a:pt x="362" y="188"/>
                    </a:lnTo>
                    <a:lnTo>
                      <a:pt x="367" y="183"/>
                    </a:lnTo>
                    <a:lnTo>
                      <a:pt x="377" y="174"/>
                    </a:lnTo>
                    <a:lnTo>
                      <a:pt x="385" y="166"/>
                    </a:lnTo>
                    <a:lnTo>
                      <a:pt x="388" y="162"/>
                    </a:lnTo>
                    <a:lnTo>
                      <a:pt x="390" y="158"/>
                    </a:lnTo>
                    <a:lnTo>
                      <a:pt x="393" y="155"/>
                    </a:lnTo>
                    <a:lnTo>
                      <a:pt x="397" y="153"/>
                    </a:lnTo>
                    <a:lnTo>
                      <a:pt x="401" y="151"/>
                    </a:lnTo>
                    <a:lnTo>
                      <a:pt x="405" y="150"/>
                    </a:lnTo>
                    <a:lnTo>
                      <a:pt x="409" y="147"/>
                    </a:lnTo>
                    <a:lnTo>
                      <a:pt x="413" y="146"/>
                    </a:lnTo>
                    <a:lnTo>
                      <a:pt x="418" y="145"/>
                    </a:lnTo>
                    <a:lnTo>
                      <a:pt x="423" y="143"/>
                    </a:lnTo>
                    <a:lnTo>
                      <a:pt x="427" y="142"/>
                    </a:lnTo>
                    <a:lnTo>
                      <a:pt x="432" y="141"/>
                    </a:lnTo>
                    <a:lnTo>
                      <a:pt x="437" y="141"/>
                    </a:lnTo>
                    <a:lnTo>
                      <a:pt x="442" y="140"/>
                    </a:lnTo>
                    <a:lnTo>
                      <a:pt x="448" y="139"/>
                    </a:lnTo>
                    <a:lnTo>
                      <a:pt x="453" y="139"/>
                    </a:lnTo>
                    <a:lnTo>
                      <a:pt x="458" y="139"/>
                    </a:lnTo>
                    <a:lnTo>
                      <a:pt x="464" y="139"/>
                    </a:lnTo>
                    <a:lnTo>
                      <a:pt x="467" y="145"/>
                    </a:lnTo>
                    <a:lnTo>
                      <a:pt x="471" y="150"/>
                    </a:lnTo>
                    <a:lnTo>
                      <a:pt x="472" y="152"/>
                    </a:lnTo>
                    <a:lnTo>
                      <a:pt x="473" y="155"/>
                    </a:lnTo>
                    <a:lnTo>
                      <a:pt x="473" y="158"/>
                    </a:lnTo>
                    <a:lnTo>
                      <a:pt x="473" y="162"/>
                    </a:lnTo>
                    <a:lnTo>
                      <a:pt x="470" y="166"/>
                    </a:lnTo>
                    <a:lnTo>
                      <a:pt x="468" y="169"/>
                    </a:lnTo>
                    <a:lnTo>
                      <a:pt x="466" y="172"/>
                    </a:lnTo>
                    <a:lnTo>
                      <a:pt x="464" y="176"/>
                    </a:lnTo>
                    <a:lnTo>
                      <a:pt x="463" y="180"/>
                    </a:lnTo>
                    <a:lnTo>
                      <a:pt x="461" y="184"/>
                    </a:lnTo>
                    <a:lnTo>
                      <a:pt x="460" y="188"/>
                    </a:lnTo>
                    <a:lnTo>
                      <a:pt x="459" y="192"/>
                    </a:lnTo>
                    <a:lnTo>
                      <a:pt x="457" y="201"/>
                    </a:lnTo>
                    <a:lnTo>
                      <a:pt x="455" y="210"/>
                    </a:lnTo>
                    <a:lnTo>
                      <a:pt x="454" y="214"/>
                    </a:lnTo>
                    <a:lnTo>
                      <a:pt x="453" y="217"/>
                    </a:lnTo>
                    <a:lnTo>
                      <a:pt x="452" y="221"/>
                    </a:lnTo>
                    <a:lnTo>
                      <a:pt x="450" y="224"/>
                    </a:lnTo>
                    <a:lnTo>
                      <a:pt x="450" y="229"/>
                    </a:lnTo>
                    <a:lnTo>
                      <a:pt x="450" y="233"/>
                    </a:lnTo>
                    <a:lnTo>
                      <a:pt x="450" y="237"/>
                    </a:lnTo>
                    <a:lnTo>
                      <a:pt x="450" y="241"/>
                    </a:lnTo>
                    <a:lnTo>
                      <a:pt x="446" y="254"/>
                    </a:lnTo>
                    <a:lnTo>
                      <a:pt x="443" y="268"/>
                    </a:lnTo>
                    <a:lnTo>
                      <a:pt x="440" y="283"/>
                    </a:lnTo>
                    <a:lnTo>
                      <a:pt x="437" y="297"/>
                    </a:lnTo>
                    <a:lnTo>
                      <a:pt x="434" y="311"/>
                    </a:lnTo>
                    <a:lnTo>
                      <a:pt x="432" y="327"/>
                    </a:lnTo>
                    <a:lnTo>
                      <a:pt x="429" y="341"/>
                    </a:lnTo>
                    <a:lnTo>
                      <a:pt x="428" y="356"/>
                    </a:lnTo>
                    <a:lnTo>
                      <a:pt x="425" y="371"/>
                    </a:lnTo>
                    <a:lnTo>
                      <a:pt x="424" y="387"/>
                    </a:lnTo>
                    <a:lnTo>
                      <a:pt x="421" y="402"/>
                    </a:lnTo>
                    <a:lnTo>
                      <a:pt x="420" y="417"/>
                    </a:lnTo>
                    <a:lnTo>
                      <a:pt x="417" y="432"/>
                    </a:lnTo>
                    <a:lnTo>
                      <a:pt x="416" y="447"/>
                    </a:lnTo>
                    <a:lnTo>
                      <a:pt x="413" y="462"/>
                    </a:lnTo>
                    <a:lnTo>
                      <a:pt x="410" y="477"/>
                    </a:lnTo>
                    <a:lnTo>
                      <a:pt x="411" y="480"/>
                    </a:lnTo>
                    <a:lnTo>
                      <a:pt x="411" y="483"/>
                    </a:lnTo>
                    <a:lnTo>
                      <a:pt x="411" y="487"/>
                    </a:lnTo>
                    <a:lnTo>
                      <a:pt x="412" y="491"/>
                    </a:lnTo>
                    <a:lnTo>
                      <a:pt x="410" y="498"/>
                    </a:lnTo>
                    <a:lnTo>
                      <a:pt x="409" y="504"/>
                    </a:lnTo>
                    <a:lnTo>
                      <a:pt x="409" y="511"/>
                    </a:lnTo>
                    <a:lnTo>
                      <a:pt x="409" y="518"/>
                    </a:lnTo>
                    <a:lnTo>
                      <a:pt x="408" y="524"/>
                    </a:lnTo>
                    <a:lnTo>
                      <a:pt x="408" y="531"/>
                    </a:lnTo>
                    <a:lnTo>
                      <a:pt x="406" y="536"/>
                    </a:lnTo>
                    <a:lnTo>
                      <a:pt x="405" y="542"/>
                    </a:lnTo>
                    <a:lnTo>
                      <a:pt x="405" y="545"/>
                    </a:lnTo>
                    <a:lnTo>
                      <a:pt x="405" y="548"/>
                    </a:lnTo>
                    <a:lnTo>
                      <a:pt x="405" y="551"/>
                    </a:lnTo>
                    <a:lnTo>
                      <a:pt x="404" y="555"/>
                    </a:lnTo>
                    <a:lnTo>
                      <a:pt x="404" y="562"/>
                    </a:lnTo>
                    <a:lnTo>
                      <a:pt x="405" y="568"/>
                    </a:lnTo>
                    <a:lnTo>
                      <a:pt x="405" y="575"/>
                    </a:lnTo>
                    <a:lnTo>
                      <a:pt x="404" y="581"/>
                    </a:lnTo>
                    <a:lnTo>
                      <a:pt x="403" y="584"/>
                    </a:lnTo>
                    <a:lnTo>
                      <a:pt x="402" y="587"/>
                    </a:lnTo>
                    <a:lnTo>
                      <a:pt x="401" y="590"/>
                    </a:lnTo>
                    <a:lnTo>
                      <a:pt x="400" y="592"/>
                    </a:lnTo>
                    <a:lnTo>
                      <a:pt x="398" y="594"/>
                    </a:lnTo>
                    <a:lnTo>
                      <a:pt x="397" y="595"/>
                    </a:lnTo>
                    <a:lnTo>
                      <a:pt x="394" y="596"/>
                    </a:lnTo>
                    <a:lnTo>
                      <a:pt x="391" y="598"/>
                    </a:lnTo>
                    <a:lnTo>
                      <a:pt x="389" y="599"/>
                    </a:lnTo>
                    <a:lnTo>
                      <a:pt x="385" y="599"/>
                    </a:lnTo>
                    <a:lnTo>
                      <a:pt x="382" y="600"/>
                    </a:lnTo>
                    <a:lnTo>
                      <a:pt x="380" y="600"/>
                    </a:lnTo>
                    <a:lnTo>
                      <a:pt x="376" y="594"/>
                    </a:lnTo>
                    <a:lnTo>
                      <a:pt x="372" y="588"/>
                    </a:lnTo>
                    <a:lnTo>
                      <a:pt x="367" y="583"/>
                    </a:lnTo>
                    <a:lnTo>
                      <a:pt x="362" y="579"/>
                    </a:lnTo>
                    <a:lnTo>
                      <a:pt x="357" y="575"/>
                    </a:lnTo>
                    <a:lnTo>
                      <a:pt x="352" y="570"/>
                    </a:lnTo>
                    <a:lnTo>
                      <a:pt x="346" y="566"/>
                    </a:lnTo>
                    <a:lnTo>
                      <a:pt x="340" y="562"/>
                    </a:lnTo>
                    <a:lnTo>
                      <a:pt x="337" y="560"/>
                    </a:lnTo>
                    <a:lnTo>
                      <a:pt x="336" y="558"/>
                    </a:lnTo>
                    <a:lnTo>
                      <a:pt x="334" y="555"/>
                    </a:lnTo>
                    <a:lnTo>
                      <a:pt x="333" y="553"/>
                    </a:lnTo>
                    <a:lnTo>
                      <a:pt x="331" y="551"/>
                    </a:lnTo>
                    <a:lnTo>
                      <a:pt x="329" y="549"/>
                    </a:lnTo>
                    <a:lnTo>
                      <a:pt x="327" y="547"/>
                    </a:lnTo>
                    <a:lnTo>
                      <a:pt x="325" y="545"/>
                    </a:lnTo>
                    <a:lnTo>
                      <a:pt x="323" y="543"/>
                    </a:lnTo>
                    <a:lnTo>
                      <a:pt x="319" y="541"/>
                    </a:lnTo>
                    <a:lnTo>
                      <a:pt x="315" y="539"/>
                    </a:lnTo>
                    <a:lnTo>
                      <a:pt x="311" y="537"/>
                    </a:lnTo>
                    <a:lnTo>
                      <a:pt x="307" y="535"/>
                    </a:lnTo>
                    <a:lnTo>
                      <a:pt x="303" y="533"/>
                    </a:lnTo>
                    <a:lnTo>
                      <a:pt x="300" y="531"/>
                    </a:lnTo>
                    <a:lnTo>
                      <a:pt x="297" y="529"/>
                    </a:lnTo>
                    <a:lnTo>
                      <a:pt x="296" y="527"/>
                    </a:lnTo>
                    <a:lnTo>
                      <a:pt x="296" y="526"/>
                    </a:lnTo>
                    <a:lnTo>
                      <a:pt x="296" y="524"/>
                    </a:lnTo>
                    <a:lnTo>
                      <a:pt x="295" y="522"/>
                    </a:lnTo>
                    <a:lnTo>
                      <a:pt x="295" y="520"/>
                    </a:lnTo>
                    <a:lnTo>
                      <a:pt x="294" y="519"/>
                    </a:lnTo>
                    <a:lnTo>
                      <a:pt x="293" y="516"/>
                    </a:lnTo>
                    <a:lnTo>
                      <a:pt x="292" y="515"/>
                    </a:lnTo>
                    <a:lnTo>
                      <a:pt x="288" y="511"/>
                    </a:lnTo>
                    <a:lnTo>
                      <a:pt x="283" y="507"/>
                    </a:lnTo>
                    <a:lnTo>
                      <a:pt x="283" y="503"/>
                    </a:lnTo>
                    <a:lnTo>
                      <a:pt x="283" y="501"/>
                    </a:lnTo>
                    <a:lnTo>
                      <a:pt x="286" y="499"/>
                    </a:lnTo>
                    <a:lnTo>
                      <a:pt x="289" y="496"/>
                    </a:lnTo>
                    <a:lnTo>
                      <a:pt x="293" y="496"/>
                    </a:lnTo>
                    <a:lnTo>
                      <a:pt x="297" y="496"/>
                    </a:lnTo>
                    <a:lnTo>
                      <a:pt x="299" y="498"/>
                    </a:lnTo>
                    <a:lnTo>
                      <a:pt x="300" y="499"/>
                    </a:lnTo>
                    <a:lnTo>
                      <a:pt x="302" y="501"/>
                    </a:lnTo>
                    <a:lnTo>
                      <a:pt x="304" y="503"/>
                    </a:lnTo>
                    <a:lnTo>
                      <a:pt x="308" y="504"/>
                    </a:lnTo>
                    <a:lnTo>
                      <a:pt x="312" y="507"/>
                    </a:lnTo>
                    <a:lnTo>
                      <a:pt x="315" y="508"/>
                    </a:lnTo>
                    <a:lnTo>
                      <a:pt x="319" y="511"/>
                    </a:lnTo>
                    <a:lnTo>
                      <a:pt x="324" y="512"/>
                    </a:lnTo>
                    <a:lnTo>
                      <a:pt x="328" y="515"/>
                    </a:lnTo>
                    <a:lnTo>
                      <a:pt x="332" y="519"/>
                    </a:lnTo>
                    <a:lnTo>
                      <a:pt x="336" y="523"/>
                    </a:lnTo>
                    <a:lnTo>
                      <a:pt x="338" y="526"/>
                    </a:lnTo>
                    <a:lnTo>
                      <a:pt x="341" y="527"/>
                    </a:lnTo>
                    <a:lnTo>
                      <a:pt x="343" y="530"/>
                    </a:lnTo>
                    <a:lnTo>
                      <a:pt x="345" y="531"/>
                    </a:lnTo>
                    <a:lnTo>
                      <a:pt x="349" y="531"/>
                    </a:lnTo>
                    <a:lnTo>
                      <a:pt x="353" y="531"/>
                    </a:lnTo>
                    <a:lnTo>
                      <a:pt x="357" y="531"/>
                    </a:lnTo>
                    <a:lnTo>
                      <a:pt x="361" y="531"/>
                    </a:lnTo>
                    <a:lnTo>
                      <a:pt x="364" y="528"/>
                    </a:lnTo>
                    <a:lnTo>
                      <a:pt x="365" y="525"/>
                    </a:lnTo>
                    <a:lnTo>
                      <a:pt x="367" y="522"/>
                    </a:lnTo>
                    <a:lnTo>
                      <a:pt x="369" y="518"/>
                    </a:lnTo>
                    <a:lnTo>
                      <a:pt x="371" y="515"/>
                    </a:lnTo>
                    <a:lnTo>
                      <a:pt x="372" y="511"/>
                    </a:lnTo>
                    <a:lnTo>
                      <a:pt x="373" y="507"/>
                    </a:lnTo>
                    <a:lnTo>
                      <a:pt x="374" y="503"/>
                    </a:lnTo>
                    <a:lnTo>
                      <a:pt x="377" y="493"/>
                    </a:lnTo>
                    <a:lnTo>
                      <a:pt x="378" y="484"/>
                    </a:lnTo>
                    <a:lnTo>
                      <a:pt x="379" y="475"/>
                    </a:lnTo>
                    <a:lnTo>
                      <a:pt x="380" y="465"/>
                    </a:lnTo>
                    <a:lnTo>
                      <a:pt x="382" y="444"/>
                    </a:lnTo>
                    <a:lnTo>
                      <a:pt x="383" y="424"/>
                    </a:lnTo>
                    <a:lnTo>
                      <a:pt x="384" y="415"/>
                    </a:lnTo>
                    <a:lnTo>
                      <a:pt x="385" y="405"/>
                    </a:lnTo>
                    <a:lnTo>
                      <a:pt x="385" y="396"/>
                    </a:lnTo>
                    <a:lnTo>
                      <a:pt x="386" y="387"/>
                    </a:lnTo>
                    <a:lnTo>
                      <a:pt x="386" y="381"/>
                    </a:lnTo>
                    <a:lnTo>
                      <a:pt x="386" y="375"/>
                    </a:lnTo>
                    <a:lnTo>
                      <a:pt x="386" y="369"/>
                    </a:lnTo>
                    <a:lnTo>
                      <a:pt x="385" y="362"/>
                    </a:lnTo>
                    <a:lnTo>
                      <a:pt x="387" y="359"/>
                    </a:lnTo>
                    <a:lnTo>
                      <a:pt x="388" y="356"/>
                    </a:lnTo>
                    <a:lnTo>
                      <a:pt x="389" y="355"/>
                    </a:lnTo>
                    <a:lnTo>
                      <a:pt x="389" y="353"/>
                    </a:lnTo>
                    <a:lnTo>
                      <a:pt x="389" y="351"/>
                    </a:lnTo>
                    <a:lnTo>
                      <a:pt x="389" y="348"/>
                    </a:lnTo>
                    <a:lnTo>
                      <a:pt x="389" y="345"/>
                    </a:lnTo>
                    <a:lnTo>
                      <a:pt x="389" y="341"/>
                    </a:lnTo>
                    <a:lnTo>
                      <a:pt x="388" y="338"/>
                    </a:lnTo>
                    <a:lnTo>
                      <a:pt x="388" y="334"/>
                    </a:lnTo>
                    <a:lnTo>
                      <a:pt x="389" y="331"/>
                    </a:lnTo>
                    <a:lnTo>
                      <a:pt x="391" y="327"/>
                    </a:lnTo>
                    <a:lnTo>
                      <a:pt x="393" y="324"/>
                    </a:lnTo>
                    <a:lnTo>
                      <a:pt x="395" y="321"/>
                    </a:lnTo>
                    <a:lnTo>
                      <a:pt x="398" y="315"/>
                    </a:lnTo>
                    <a:lnTo>
                      <a:pt x="402" y="308"/>
                    </a:lnTo>
                    <a:lnTo>
                      <a:pt x="402" y="303"/>
                    </a:lnTo>
                    <a:lnTo>
                      <a:pt x="402" y="299"/>
                    </a:lnTo>
                    <a:lnTo>
                      <a:pt x="404" y="293"/>
                    </a:lnTo>
                    <a:lnTo>
                      <a:pt x="405" y="287"/>
                    </a:lnTo>
                    <a:lnTo>
                      <a:pt x="406" y="280"/>
                    </a:lnTo>
                    <a:lnTo>
                      <a:pt x="408" y="275"/>
                    </a:lnTo>
                    <a:lnTo>
                      <a:pt x="409" y="268"/>
                    </a:lnTo>
                    <a:lnTo>
                      <a:pt x="409" y="262"/>
                    </a:lnTo>
                    <a:lnTo>
                      <a:pt x="412" y="255"/>
                    </a:lnTo>
                    <a:lnTo>
                      <a:pt x="413" y="249"/>
                    </a:lnTo>
                    <a:lnTo>
                      <a:pt x="415" y="246"/>
                    </a:lnTo>
                    <a:lnTo>
                      <a:pt x="416" y="244"/>
                    </a:lnTo>
                    <a:lnTo>
                      <a:pt x="417" y="242"/>
                    </a:lnTo>
                    <a:lnTo>
                      <a:pt x="419" y="239"/>
                    </a:lnTo>
                    <a:lnTo>
                      <a:pt x="421" y="237"/>
                    </a:lnTo>
                    <a:lnTo>
                      <a:pt x="423" y="234"/>
                    </a:lnTo>
                    <a:lnTo>
                      <a:pt x="424" y="232"/>
                    </a:lnTo>
                    <a:lnTo>
                      <a:pt x="425" y="230"/>
                    </a:lnTo>
                    <a:lnTo>
                      <a:pt x="426" y="222"/>
                    </a:lnTo>
                    <a:lnTo>
                      <a:pt x="427" y="214"/>
                    </a:lnTo>
                    <a:lnTo>
                      <a:pt x="429" y="206"/>
                    </a:lnTo>
                    <a:lnTo>
                      <a:pt x="429" y="198"/>
                    </a:lnTo>
                    <a:lnTo>
                      <a:pt x="432" y="190"/>
                    </a:lnTo>
                    <a:lnTo>
                      <a:pt x="434" y="183"/>
                    </a:lnTo>
                    <a:lnTo>
                      <a:pt x="436" y="180"/>
                    </a:lnTo>
                    <a:lnTo>
                      <a:pt x="437" y="176"/>
                    </a:lnTo>
                    <a:lnTo>
                      <a:pt x="437" y="172"/>
                    </a:lnTo>
                    <a:lnTo>
                      <a:pt x="437" y="167"/>
                    </a:lnTo>
                    <a:lnTo>
                      <a:pt x="435" y="167"/>
                    </a:lnTo>
                    <a:lnTo>
                      <a:pt x="434" y="167"/>
                    </a:lnTo>
                    <a:lnTo>
                      <a:pt x="433" y="166"/>
                    </a:lnTo>
                    <a:lnTo>
                      <a:pt x="432" y="166"/>
                    </a:lnTo>
                    <a:lnTo>
                      <a:pt x="430" y="166"/>
                    </a:lnTo>
                    <a:lnTo>
                      <a:pt x="429" y="166"/>
                    </a:lnTo>
                    <a:lnTo>
                      <a:pt x="425" y="166"/>
                    </a:lnTo>
                    <a:lnTo>
                      <a:pt x="421" y="166"/>
                    </a:lnTo>
                    <a:lnTo>
                      <a:pt x="417" y="167"/>
                    </a:lnTo>
                    <a:lnTo>
                      <a:pt x="413" y="167"/>
                    </a:lnTo>
                    <a:lnTo>
                      <a:pt x="410" y="169"/>
                    </a:lnTo>
                    <a:lnTo>
                      <a:pt x="409" y="169"/>
                    </a:lnTo>
                    <a:lnTo>
                      <a:pt x="405" y="171"/>
                    </a:lnTo>
                    <a:lnTo>
                      <a:pt x="401" y="173"/>
                    </a:lnTo>
                    <a:lnTo>
                      <a:pt x="397" y="176"/>
                    </a:lnTo>
                    <a:lnTo>
                      <a:pt x="394" y="178"/>
                    </a:lnTo>
                    <a:lnTo>
                      <a:pt x="388" y="185"/>
                    </a:lnTo>
                    <a:lnTo>
                      <a:pt x="381" y="191"/>
                    </a:lnTo>
                    <a:lnTo>
                      <a:pt x="374" y="198"/>
                    </a:lnTo>
                    <a:lnTo>
                      <a:pt x="369" y="203"/>
                    </a:lnTo>
                    <a:lnTo>
                      <a:pt x="365" y="206"/>
                    </a:lnTo>
                    <a:lnTo>
                      <a:pt x="362" y="208"/>
                    </a:lnTo>
                    <a:lnTo>
                      <a:pt x="359" y="210"/>
                    </a:lnTo>
                    <a:lnTo>
                      <a:pt x="356" y="211"/>
                    </a:lnTo>
                    <a:lnTo>
                      <a:pt x="356" y="214"/>
                    </a:lnTo>
                    <a:lnTo>
                      <a:pt x="356" y="217"/>
                    </a:lnTo>
                    <a:lnTo>
                      <a:pt x="356" y="220"/>
                    </a:lnTo>
                    <a:lnTo>
                      <a:pt x="357" y="222"/>
                    </a:lnTo>
                    <a:lnTo>
                      <a:pt x="358" y="226"/>
                    </a:lnTo>
                    <a:lnTo>
                      <a:pt x="361" y="230"/>
                    </a:lnTo>
                    <a:lnTo>
                      <a:pt x="363" y="235"/>
                    </a:lnTo>
                    <a:lnTo>
                      <a:pt x="365" y="239"/>
                    </a:lnTo>
                    <a:lnTo>
                      <a:pt x="365" y="242"/>
                    </a:lnTo>
                    <a:lnTo>
                      <a:pt x="366" y="244"/>
                    </a:lnTo>
                    <a:lnTo>
                      <a:pt x="367" y="247"/>
                    </a:lnTo>
                    <a:lnTo>
                      <a:pt x="367" y="250"/>
                    </a:lnTo>
                    <a:lnTo>
                      <a:pt x="365" y="251"/>
                    </a:lnTo>
                    <a:lnTo>
                      <a:pt x="364" y="252"/>
                    </a:lnTo>
                    <a:lnTo>
                      <a:pt x="361" y="254"/>
                    </a:lnTo>
                    <a:lnTo>
                      <a:pt x="360" y="255"/>
                    </a:lnTo>
                    <a:lnTo>
                      <a:pt x="357" y="258"/>
                    </a:lnTo>
                    <a:lnTo>
                      <a:pt x="354" y="262"/>
                    </a:lnTo>
                    <a:lnTo>
                      <a:pt x="352" y="266"/>
                    </a:lnTo>
                    <a:lnTo>
                      <a:pt x="349" y="270"/>
                    </a:lnTo>
                    <a:lnTo>
                      <a:pt x="345" y="273"/>
                    </a:lnTo>
                    <a:lnTo>
                      <a:pt x="342" y="275"/>
                    </a:lnTo>
                    <a:lnTo>
                      <a:pt x="340" y="277"/>
                    </a:lnTo>
                    <a:lnTo>
                      <a:pt x="337" y="278"/>
                    </a:lnTo>
                    <a:lnTo>
                      <a:pt x="334" y="279"/>
                    </a:lnTo>
                    <a:lnTo>
                      <a:pt x="332" y="279"/>
                    </a:lnTo>
                    <a:lnTo>
                      <a:pt x="325" y="279"/>
                    </a:lnTo>
                    <a:lnTo>
                      <a:pt x="320" y="279"/>
                    </a:lnTo>
                    <a:lnTo>
                      <a:pt x="313" y="279"/>
                    </a:lnTo>
                    <a:lnTo>
                      <a:pt x="307" y="279"/>
                    </a:lnTo>
                    <a:lnTo>
                      <a:pt x="304" y="279"/>
                    </a:lnTo>
                    <a:lnTo>
                      <a:pt x="301" y="280"/>
                    </a:lnTo>
                    <a:lnTo>
                      <a:pt x="298" y="280"/>
                    </a:lnTo>
                    <a:lnTo>
                      <a:pt x="296" y="282"/>
                    </a:lnTo>
                    <a:lnTo>
                      <a:pt x="292" y="284"/>
                    </a:lnTo>
                    <a:lnTo>
                      <a:pt x="289" y="287"/>
                    </a:lnTo>
                    <a:lnTo>
                      <a:pt x="284" y="290"/>
                    </a:lnTo>
                    <a:lnTo>
                      <a:pt x="278" y="291"/>
                    </a:lnTo>
                    <a:lnTo>
                      <a:pt x="275" y="293"/>
                    </a:lnTo>
                    <a:lnTo>
                      <a:pt x="272" y="294"/>
                    </a:lnTo>
                    <a:lnTo>
                      <a:pt x="269" y="295"/>
                    </a:lnTo>
                    <a:lnTo>
                      <a:pt x="267" y="297"/>
                    </a:lnTo>
                    <a:lnTo>
                      <a:pt x="266" y="299"/>
                    </a:lnTo>
                    <a:lnTo>
                      <a:pt x="265" y="302"/>
                    </a:lnTo>
                    <a:lnTo>
                      <a:pt x="262" y="303"/>
                    </a:lnTo>
                    <a:lnTo>
                      <a:pt x="259" y="303"/>
                    </a:lnTo>
                    <a:lnTo>
                      <a:pt x="256" y="303"/>
                    </a:lnTo>
                    <a:lnTo>
                      <a:pt x="253" y="304"/>
                    </a:lnTo>
                    <a:lnTo>
                      <a:pt x="243" y="311"/>
                    </a:lnTo>
                    <a:lnTo>
                      <a:pt x="233" y="319"/>
                    </a:lnTo>
                    <a:lnTo>
                      <a:pt x="228" y="323"/>
                    </a:lnTo>
                    <a:lnTo>
                      <a:pt x="224" y="327"/>
                    </a:lnTo>
                    <a:lnTo>
                      <a:pt x="219" y="331"/>
                    </a:lnTo>
                    <a:lnTo>
                      <a:pt x="215" y="336"/>
                    </a:lnTo>
                    <a:lnTo>
                      <a:pt x="208" y="331"/>
                    </a:lnTo>
                    <a:lnTo>
                      <a:pt x="200" y="327"/>
                    </a:lnTo>
                    <a:lnTo>
                      <a:pt x="196" y="325"/>
                    </a:lnTo>
                    <a:lnTo>
                      <a:pt x="192" y="323"/>
                    </a:lnTo>
                    <a:lnTo>
                      <a:pt x="189" y="323"/>
                    </a:lnTo>
                    <a:lnTo>
                      <a:pt x="187" y="323"/>
                    </a:lnTo>
                    <a:lnTo>
                      <a:pt x="184" y="323"/>
                    </a:lnTo>
                    <a:lnTo>
                      <a:pt x="181" y="323"/>
                    </a:lnTo>
                    <a:lnTo>
                      <a:pt x="180" y="324"/>
                    </a:lnTo>
                    <a:lnTo>
                      <a:pt x="179" y="327"/>
                    </a:lnTo>
                    <a:lnTo>
                      <a:pt x="176" y="329"/>
                    </a:lnTo>
                    <a:lnTo>
                      <a:pt x="174" y="332"/>
                    </a:lnTo>
                    <a:lnTo>
                      <a:pt x="169" y="338"/>
                    </a:lnTo>
                    <a:lnTo>
                      <a:pt x="164" y="343"/>
                    </a:lnTo>
                    <a:lnTo>
                      <a:pt x="157" y="348"/>
                    </a:lnTo>
                    <a:lnTo>
                      <a:pt x="151" y="353"/>
                    </a:lnTo>
                    <a:lnTo>
                      <a:pt x="148" y="355"/>
                    </a:lnTo>
                    <a:lnTo>
                      <a:pt x="146" y="357"/>
                    </a:lnTo>
                    <a:lnTo>
                      <a:pt x="143" y="358"/>
                    </a:lnTo>
                    <a:lnTo>
                      <a:pt x="141" y="359"/>
                    </a:lnTo>
                    <a:lnTo>
                      <a:pt x="140" y="360"/>
                    </a:lnTo>
                    <a:lnTo>
                      <a:pt x="138" y="360"/>
                    </a:lnTo>
                    <a:lnTo>
                      <a:pt x="137" y="359"/>
                    </a:lnTo>
                    <a:lnTo>
                      <a:pt x="136" y="359"/>
                    </a:lnTo>
                    <a:lnTo>
                      <a:pt x="134" y="358"/>
                    </a:lnTo>
                    <a:lnTo>
                      <a:pt x="132" y="357"/>
                    </a:lnTo>
                    <a:lnTo>
                      <a:pt x="129" y="356"/>
                    </a:lnTo>
                    <a:lnTo>
                      <a:pt x="126" y="356"/>
                    </a:lnTo>
                    <a:lnTo>
                      <a:pt x="124" y="356"/>
                    </a:lnTo>
                    <a:lnTo>
                      <a:pt x="121" y="356"/>
                    </a:lnTo>
                    <a:lnTo>
                      <a:pt x="117" y="356"/>
                    </a:lnTo>
                    <a:lnTo>
                      <a:pt x="114" y="356"/>
                    </a:lnTo>
                    <a:lnTo>
                      <a:pt x="113" y="356"/>
                    </a:lnTo>
                    <a:lnTo>
                      <a:pt x="112" y="356"/>
                    </a:lnTo>
                    <a:lnTo>
                      <a:pt x="110" y="356"/>
                    </a:lnTo>
                    <a:lnTo>
                      <a:pt x="108" y="355"/>
                    </a:lnTo>
                    <a:lnTo>
                      <a:pt x="107" y="354"/>
                    </a:lnTo>
                    <a:lnTo>
                      <a:pt x="105" y="352"/>
                    </a:lnTo>
                    <a:lnTo>
                      <a:pt x="103" y="351"/>
                    </a:lnTo>
                    <a:lnTo>
                      <a:pt x="100" y="347"/>
                    </a:lnTo>
                    <a:lnTo>
                      <a:pt x="98" y="346"/>
                    </a:lnTo>
                    <a:lnTo>
                      <a:pt x="97" y="345"/>
                    </a:lnTo>
                    <a:lnTo>
                      <a:pt x="96" y="345"/>
                    </a:lnTo>
                    <a:lnTo>
                      <a:pt x="96" y="343"/>
                    </a:lnTo>
                    <a:lnTo>
                      <a:pt x="96" y="343"/>
                    </a:lnTo>
                    <a:lnTo>
                      <a:pt x="96" y="340"/>
                    </a:lnTo>
                    <a:lnTo>
                      <a:pt x="98" y="339"/>
                    </a:lnTo>
                    <a:lnTo>
                      <a:pt x="101" y="336"/>
                    </a:lnTo>
                    <a:lnTo>
                      <a:pt x="104" y="334"/>
                    </a:lnTo>
                    <a:lnTo>
                      <a:pt x="107" y="331"/>
                    </a:lnTo>
                    <a:lnTo>
                      <a:pt x="111" y="330"/>
                    </a:lnTo>
                    <a:lnTo>
                      <a:pt x="115" y="328"/>
                    </a:lnTo>
                    <a:lnTo>
                      <a:pt x="119" y="327"/>
                    </a:lnTo>
                    <a:lnTo>
                      <a:pt x="122" y="325"/>
                    </a:lnTo>
                    <a:lnTo>
                      <a:pt x="131" y="323"/>
                    </a:lnTo>
                    <a:lnTo>
                      <a:pt x="138" y="320"/>
                    </a:lnTo>
                    <a:lnTo>
                      <a:pt x="141" y="319"/>
                    </a:lnTo>
                    <a:lnTo>
                      <a:pt x="144" y="319"/>
                    </a:lnTo>
                    <a:lnTo>
                      <a:pt x="148" y="318"/>
                    </a:lnTo>
                    <a:lnTo>
                      <a:pt x="152" y="318"/>
                    </a:lnTo>
                    <a:lnTo>
                      <a:pt x="155" y="317"/>
                    </a:lnTo>
                    <a:lnTo>
                      <a:pt x="158" y="316"/>
                    </a:lnTo>
                    <a:lnTo>
                      <a:pt x="160" y="315"/>
                    </a:lnTo>
                    <a:lnTo>
                      <a:pt x="160" y="315"/>
                    </a:lnTo>
                    <a:lnTo>
                      <a:pt x="162" y="315"/>
                    </a:lnTo>
                    <a:lnTo>
                      <a:pt x="163" y="314"/>
                    </a:lnTo>
                    <a:lnTo>
                      <a:pt x="165" y="311"/>
                    </a:lnTo>
                    <a:lnTo>
                      <a:pt x="166" y="309"/>
                    </a:lnTo>
                    <a:lnTo>
                      <a:pt x="167" y="307"/>
                    </a:lnTo>
                    <a:lnTo>
                      <a:pt x="167" y="304"/>
                    </a:lnTo>
                    <a:lnTo>
                      <a:pt x="167" y="303"/>
                    </a:lnTo>
                    <a:lnTo>
                      <a:pt x="167" y="299"/>
                    </a:lnTo>
                    <a:lnTo>
                      <a:pt x="167" y="297"/>
                    </a:lnTo>
                    <a:lnTo>
                      <a:pt x="166" y="295"/>
                    </a:lnTo>
                    <a:lnTo>
                      <a:pt x="165" y="288"/>
                    </a:lnTo>
                    <a:lnTo>
                      <a:pt x="164" y="283"/>
                    </a:lnTo>
                    <a:lnTo>
                      <a:pt x="164" y="279"/>
                    </a:lnTo>
                    <a:lnTo>
                      <a:pt x="164" y="276"/>
                    </a:lnTo>
                    <a:lnTo>
                      <a:pt x="164" y="274"/>
                    </a:lnTo>
                    <a:lnTo>
                      <a:pt x="165" y="270"/>
                    </a:lnTo>
                    <a:lnTo>
                      <a:pt x="168" y="263"/>
                    </a:lnTo>
                    <a:lnTo>
                      <a:pt x="172" y="254"/>
                    </a:lnTo>
                    <a:lnTo>
                      <a:pt x="176" y="246"/>
                    </a:lnTo>
                    <a:lnTo>
                      <a:pt x="180" y="238"/>
                    </a:lnTo>
                    <a:lnTo>
                      <a:pt x="184" y="230"/>
                    </a:lnTo>
                    <a:lnTo>
                      <a:pt x="188" y="221"/>
                    </a:lnTo>
                    <a:lnTo>
                      <a:pt x="189" y="217"/>
                    </a:lnTo>
                    <a:lnTo>
                      <a:pt x="190" y="214"/>
                    </a:lnTo>
                    <a:lnTo>
                      <a:pt x="191" y="210"/>
                    </a:lnTo>
                    <a:lnTo>
                      <a:pt x="191" y="206"/>
                    </a:lnTo>
                    <a:lnTo>
                      <a:pt x="188" y="205"/>
                    </a:lnTo>
                    <a:lnTo>
                      <a:pt x="184" y="203"/>
                    </a:lnTo>
                    <a:lnTo>
                      <a:pt x="182" y="201"/>
                    </a:lnTo>
                    <a:lnTo>
                      <a:pt x="179" y="200"/>
                    </a:lnTo>
                    <a:lnTo>
                      <a:pt x="178" y="199"/>
                    </a:lnTo>
                    <a:lnTo>
                      <a:pt x="176" y="199"/>
                    </a:lnTo>
                    <a:lnTo>
                      <a:pt x="175" y="199"/>
                    </a:lnTo>
                    <a:lnTo>
                      <a:pt x="174" y="199"/>
                    </a:lnTo>
                    <a:lnTo>
                      <a:pt x="172" y="200"/>
                    </a:lnTo>
                    <a:lnTo>
                      <a:pt x="169" y="201"/>
                    </a:lnTo>
                    <a:lnTo>
                      <a:pt x="166" y="204"/>
                    </a:lnTo>
                    <a:lnTo>
                      <a:pt x="163" y="206"/>
                    </a:lnTo>
                    <a:lnTo>
                      <a:pt x="159" y="206"/>
                    </a:lnTo>
                    <a:lnTo>
                      <a:pt x="155" y="207"/>
                    </a:lnTo>
                    <a:lnTo>
                      <a:pt x="151" y="208"/>
                    </a:lnTo>
                    <a:lnTo>
                      <a:pt x="147" y="209"/>
                    </a:lnTo>
                    <a:lnTo>
                      <a:pt x="144" y="212"/>
                    </a:lnTo>
                    <a:lnTo>
                      <a:pt x="142" y="216"/>
                    </a:lnTo>
                    <a:lnTo>
                      <a:pt x="140" y="217"/>
                    </a:lnTo>
                    <a:lnTo>
                      <a:pt x="139" y="217"/>
                    </a:lnTo>
                    <a:lnTo>
                      <a:pt x="138" y="217"/>
                    </a:lnTo>
                    <a:lnTo>
                      <a:pt x="136" y="217"/>
                    </a:lnTo>
                    <a:lnTo>
                      <a:pt x="135" y="217"/>
                    </a:lnTo>
                    <a:lnTo>
                      <a:pt x="133" y="217"/>
                    </a:lnTo>
                    <a:lnTo>
                      <a:pt x="132" y="217"/>
                    </a:lnTo>
                    <a:lnTo>
                      <a:pt x="130" y="218"/>
                    </a:lnTo>
                    <a:lnTo>
                      <a:pt x="115" y="229"/>
                    </a:lnTo>
                    <a:lnTo>
                      <a:pt x="106" y="235"/>
                    </a:lnTo>
                    <a:lnTo>
                      <a:pt x="101" y="238"/>
                    </a:lnTo>
                    <a:lnTo>
                      <a:pt x="100" y="239"/>
                    </a:lnTo>
                    <a:lnTo>
                      <a:pt x="96" y="241"/>
                    </a:lnTo>
                    <a:lnTo>
                      <a:pt x="92" y="243"/>
                    </a:lnTo>
                    <a:lnTo>
                      <a:pt x="90" y="243"/>
                    </a:lnTo>
                    <a:lnTo>
                      <a:pt x="87" y="246"/>
                    </a:lnTo>
                    <a:lnTo>
                      <a:pt x="83" y="248"/>
                    </a:lnTo>
                    <a:lnTo>
                      <a:pt x="79" y="250"/>
                    </a:lnTo>
                    <a:lnTo>
                      <a:pt x="80" y="250"/>
                    </a:lnTo>
                    <a:lnTo>
                      <a:pt x="80" y="250"/>
                    </a:lnTo>
                    <a:lnTo>
                      <a:pt x="80" y="251"/>
                    </a:lnTo>
                    <a:lnTo>
                      <a:pt x="79" y="251"/>
                    </a:lnTo>
                    <a:lnTo>
                      <a:pt x="78" y="252"/>
                    </a:lnTo>
                    <a:lnTo>
                      <a:pt x="77" y="253"/>
                    </a:lnTo>
                    <a:lnTo>
                      <a:pt x="76" y="254"/>
                    </a:lnTo>
                    <a:lnTo>
                      <a:pt x="75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69" y="255"/>
                    </a:lnTo>
                    <a:lnTo>
                      <a:pt x="64" y="257"/>
                    </a:lnTo>
                    <a:lnTo>
                      <a:pt x="63" y="257"/>
                    </a:lnTo>
                    <a:lnTo>
                      <a:pt x="58" y="257"/>
                    </a:lnTo>
                    <a:lnTo>
                      <a:pt x="53" y="258"/>
                    </a:lnTo>
                    <a:lnTo>
                      <a:pt x="52" y="257"/>
                    </a:lnTo>
                    <a:lnTo>
                      <a:pt x="50" y="257"/>
                    </a:lnTo>
                    <a:lnTo>
                      <a:pt x="48" y="256"/>
                    </a:lnTo>
                    <a:lnTo>
                      <a:pt x="46" y="255"/>
                    </a:lnTo>
                    <a:lnTo>
                      <a:pt x="44" y="254"/>
                    </a:lnTo>
                    <a:lnTo>
                      <a:pt x="42" y="252"/>
                    </a:lnTo>
                    <a:lnTo>
                      <a:pt x="40" y="2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ṣḷïḍe">
                <a:extLst>
                  <a:ext uri="{FF2B5EF4-FFF2-40B4-BE49-F238E27FC236}">
                    <a16:creationId xmlns:a16="http://schemas.microsoft.com/office/drawing/2014/main" id="{DC77EB3B-9522-F548-A700-3CFD02477BD4}"/>
                  </a:ext>
                </a:extLst>
              </p:cNvPr>
              <p:cNvSpPr/>
              <p:nvPr/>
            </p:nvSpPr>
            <p:spPr bwMode="auto">
              <a:xfrm>
                <a:off x="5662613" y="3254376"/>
                <a:ext cx="147638" cy="69850"/>
              </a:xfrm>
              <a:custGeom>
                <a:avLst/>
                <a:gdLst>
                  <a:gd name="T0" fmla="*/ 68 w 93"/>
                  <a:gd name="T1" fmla="*/ 0 h 44"/>
                  <a:gd name="T2" fmla="*/ 70 w 93"/>
                  <a:gd name="T3" fmla="*/ 0 h 44"/>
                  <a:gd name="T4" fmla="*/ 72 w 93"/>
                  <a:gd name="T5" fmla="*/ 0 h 44"/>
                  <a:gd name="T6" fmla="*/ 75 w 93"/>
                  <a:gd name="T7" fmla="*/ 1 h 44"/>
                  <a:gd name="T8" fmla="*/ 76 w 93"/>
                  <a:gd name="T9" fmla="*/ 1 h 44"/>
                  <a:gd name="T10" fmla="*/ 79 w 93"/>
                  <a:gd name="T11" fmla="*/ 3 h 44"/>
                  <a:gd name="T12" fmla="*/ 81 w 93"/>
                  <a:gd name="T13" fmla="*/ 4 h 44"/>
                  <a:gd name="T14" fmla="*/ 83 w 93"/>
                  <a:gd name="T15" fmla="*/ 5 h 44"/>
                  <a:gd name="T16" fmla="*/ 85 w 93"/>
                  <a:gd name="T17" fmla="*/ 7 h 44"/>
                  <a:gd name="T18" fmla="*/ 87 w 93"/>
                  <a:gd name="T19" fmla="*/ 8 h 44"/>
                  <a:gd name="T20" fmla="*/ 88 w 93"/>
                  <a:gd name="T21" fmla="*/ 10 h 44"/>
                  <a:gd name="T22" fmla="*/ 89 w 93"/>
                  <a:gd name="T23" fmla="*/ 12 h 44"/>
                  <a:gd name="T24" fmla="*/ 91 w 93"/>
                  <a:gd name="T25" fmla="*/ 14 h 44"/>
                  <a:gd name="T26" fmla="*/ 92 w 93"/>
                  <a:gd name="T27" fmla="*/ 16 h 44"/>
                  <a:gd name="T28" fmla="*/ 93 w 93"/>
                  <a:gd name="T29" fmla="*/ 18 h 44"/>
                  <a:gd name="T30" fmla="*/ 93 w 93"/>
                  <a:gd name="T31" fmla="*/ 20 h 44"/>
                  <a:gd name="T32" fmla="*/ 93 w 93"/>
                  <a:gd name="T33" fmla="*/ 22 h 44"/>
                  <a:gd name="T34" fmla="*/ 91 w 93"/>
                  <a:gd name="T35" fmla="*/ 25 h 44"/>
                  <a:gd name="T36" fmla="*/ 88 w 93"/>
                  <a:gd name="T37" fmla="*/ 30 h 44"/>
                  <a:gd name="T38" fmla="*/ 86 w 93"/>
                  <a:gd name="T39" fmla="*/ 32 h 44"/>
                  <a:gd name="T40" fmla="*/ 84 w 93"/>
                  <a:gd name="T41" fmla="*/ 33 h 44"/>
                  <a:gd name="T42" fmla="*/ 83 w 93"/>
                  <a:gd name="T43" fmla="*/ 35 h 44"/>
                  <a:gd name="T44" fmla="*/ 81 w 93"/>
                  <a:gd name="T45" fmla="*/ 36 h 44"/>
                  <a:gd name="T46" fmla="*/ 78 w 93"/>
                  <a:gd name="T47" fmla="*/ 38 h 44"/>
                  <a:gd name="T48" fmla="*/ 72 w 93"/>
                  <a:gd name="T49" fmla="*/ 39 h 44"/>
                  <a:gd name="T50" fmla="*/ 65 w 93"/>
                  <a:gd name="T51" fmla="*/ 40 h 44"/>
                  <a:gd name="T52" fmla="*/ 57 w 93"/>
                  <a:gd name="T53" fmla="*/ 42 h 44"/>
                  <a:gd name="T54" fmla="*/ 49 w 93"/>
                  <a:gd name="T55" fmla="*/ 43 h 44"/>
                  <a:gd name="T56" fmla="*/ 42 w 93"/>
                  <a:gd name="T57" fmla="*/ 44 h 44"/>
                  <a:gd name="T58" fmla="*/ 37 w 93"/>
                  <a:gd name="T59" fmla="*/ 44 h 44"/>
                  <a:gd name="T60" fmla="*/ 35 w 93"/>
                  <a:gd name="T61" fmla="*/ 44 h 44"/>
                  <a:gd name="T62" fmla="*/ 31 w 93"/>
                  <a:gd name="T63" fmla="*/ 39 h 44"/>
                  <a:gd name="T64" fmla="*/ 28 w 93"/>
                  <a:gd name="T65" fmla="*/ 34 h 44"/>
                  <a:gd name="T66" fmla="*/ 23 w 93"/>
                  <a:gd name="T67" fmla="*/ 32 h 44"/>
                  <a:gd name="T68" fmla="*/ 18 w 93"/>
                  <a:gd name="T69" fmla="*/ 30 h 44"/>
                  <a:gd name="T70" fmla="*/ 14 w 93"/>
                  <a:gd name="T71" fmla="*/ 29 h 44"/>
                  <a:gd name="T72" fmla="*/ 10 w 93"/>
                  <a:gd name="T73" fmla="*/ 28 h 44"/>
                  <a:gd name="T74" fmla="*/ 8 w 93"/>
                  <a:gd name="T75" fmla="*/ 27 h 44"/>
                  <a:gd name="T76" fmla="*/ 6 w 93"/>
                  <a:gd name="T77" fmla="*/ 25 h 44"/>
                  <a:gd name="T78" fmla="*/ 5 w 93"/>
                  <a:gd name="T79" fmla="*/ 24 h 44"/>
                  <a:gd name="T80" fmla="*/ 4 w 93"/>
                  <a:gd name="T81" fmla="*/ 22 h 44"/>
                  <a:gd name="T82" fmla="*/ 2 w 93"/>
                  <a:gd name="T83" fmla="*/ 20 h 44"/>
                  <a:gd name="T84" fmla="*/ 1 w 93"/>
                  <a:gd name="T85" fmla="*/ 17 h 44"/>
                  <a:gd name="T86" fmla="*/ 0 w 93"/>
                  <a:gd name="T87" fmla="*/ 15 h 44"/>
                  <a:gd name="T88" fmla="*/ 0 w 93"/>
                  <a:gd name="T89" fmla="*/ 11 h 44"/>
                  <a:gd name="T90" fmla="*/ 4 w 93"/>
                  <a:gd name="T91" fmla="*/ 9 h 44"/>
                  <a:gd name="T92" fmla="*/ 8 w 93"/>
                  <a:gd name="T93" fmla="*/ 8 h 44"/>
                  <a:gd name="T94" fmla="*/ 12 w 93"/>
                  <a:gd name="T95" fmla="*/ 7 h 44"/>
                  <a:gd name="T96" fmla="*/ 17 w 93"/>
                  <a:gd name="T97" fmla="*/ 7 h 44"/>
                  <a:gd name="T98" fmla="*/ 28 w 93"/>
                  <a:gd name="T99" fmla="*/ 6 h 44"/>
                  <a:gd name="T100" fmla="*/ 39 w 93"/>
                  <a:gd name="T101" fmla="*/ 6 h 44"/>
                  <a:gd name="T102" fmla="*/ 40 w 93"/>
                  <a:gd name="T103" fmla="*/ 5 h 44"/>
                  <a:gd name="T104" fmla="*/ 41 w 93"/>
                  <a:gd name="T105" fmla="*/ 4 h 44"/>
                  <a:gd name="T106" fmla="*/ 43 w 93"/>
                  <a:gd name="T107" fmla="*/ 3 h 44"/>
                  <a:gd name="T108" fmla="*/ 45 w 93"/>
                  <a:gd name="T109" fmla="*/ 3 h 44"/>
                  <a:gd name="T110" fmla="*/ 48 w 93"/>
                  <a:gd name="T111" fmla="*/ 2 h 44"/>
                  <a:gd name="T112" fmla="*/ 53 w 93"/>
                  <a:gd name="T113" fmla="*/ 2 h 44"/>
                  <a:gd name="T114" fmla="*/ 58 w 93"/>
                  <a:gd name="T115" fmla="*/ 3 h 44"/>
                  <a:gd name="T116" fmla="*/ 62 w 93"/>
                  <a:gd name="T117" fmla="*/ 2 h 44"/>
                  <a:gd name="T118" fmla="*/ 64 w 93"/>
                  <a:gd name="T119" fmla="*/ 2 h 44"/>
                  <a:gd name="T120" fmla="*/ 65 w 93"/>
                  <a:gd name="T121" fmla="*/ 1 h 44"/>
                  <a:gd name="T122" fmla="*/ 67 w 93"/>
                  <a:gd name="T123" fmla="*/ 0 h 44"/>
                  <a:gd name="T124" fmla="*/ 68 w 93"/>
                  <a:gd name="T12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3" h="44">
                    <a:moveTo>
                      <a:pt x="68" y="0"/>
                    </a:moveTo>
                    <a:lnTo>
                      <a:pt x="70" y="0"/>
                    </a:lnTo>
                    <a:lnTo>
                      <a:pt x="72" y="0"/>
                    </a:lnTo>
                    <a:lnTo>
                      <a:pt x="75" y="1"/>
                    </a:lnTo>
                    <a:lnTo>
                      <a:pt x="76" y="1"/>
                    </a:lnTo>
                    <a:lnTo>
                      <a:pt x="79" y="3"/>
                    </a:lnTo>
                    <a:lnTo>
                      <a:pt x="81" y="4"/>
                    </a:lnTo>
                    <a:lnTo>
                      <a:pt x="83" y="5"/>
                    </a:lnTo>
                    <a:lnTo>
                      <a:pt x="85" y="7"/>
                    </a:lnTo>
                    <a:lnTo>
                      <a:pt x="87" y="8"/>
                    </a:lnTo>
                    <a:lnTo>
                      <a:pt x="88" y="10"/>
                    </a:lnTo>
                    <a:lnTo>
                      <a:pt x="89" y="12"/>
                    </a:lnTo>
                    <a:lnTo>
                      <a:pt x="91" y="14"/>
                    </a:lnTo>
                    <a:lnTo>
                      <a:pt x="92" y="16"/>
                    </a:lnTo>
                    <a:lnTo>
                      <a:pt x="93" y="18"/>
                    </a:lnTo>
                    <a:lnTo>
                      <a:pt x="93" y="20"/>
                    </a:lnTo>
                    <a:lnTo>
                      <a:pt x="93" y="22"/>
                    </a:lnTo>
                    <a:lnTo>
                      <a:pt x="91" y="25"/>
                    </a:lnTo>
                    <a:lnTo>
                      <a:pt x="88" y="30"/>
                    </a:lnTo>
                    <a:lnTo>
                      <a:pt x="86" y="32"/>
                    </a:lnTo>
                    <a:lnTo>
                      <a:pt x="84" y="33"/>
                    </a:lnTo>
                    <a:lnTo>
                      <a:pt x="83" y="35"/>
                    </a:lnTo>
                    <a:lnTo>
                      <a:pt x="81" y="36"/>
                    </a:lnTo>
                    <a:lnTo>
                      <a:pt x="78" y="38"/>
                    </a:lnTo>
                    <a:lnTo>
                      <a:pt x="72" y="39"/>
                    </a:lnTo>
                    <a:lnTo>
                      <a:pt x="65" y="40"/>
                    </a:lnTo>
                    <a:lnTo>
                      <a:pt x="57" y="42"/>
                    </a:lnTo>
                    <a:lnTo>
                      <a:pt x="49" y="43"/>
                    </a:lnTo>
                    <a:lnTo>
                      <a:pt x="42" y="44"/>
                    </a:lnTo>
                    <a:lnTo>
                      <a:pt x="37" y="44"/>
                    </a:lnTo>
                    <a:lnTo>
                      <a:pt x="35" y="44"/>
                    </a:lnTo>
                    <a:lnTo>
                      <a:pt x="31" y="39"/>
                    </a:lnTo>
                    <a:lnTo>
                      <a:pt x="28" y="34"/>
                    </a:lnTo>
                    <a:lnTo>
                      <a:pt x="23" y="32"/>
                    </a:lnTo>
                    <a:lnTo>
                      <a:pt x="18" y="30"/>
                    </a:lnTo>
                    <a:lnTo>
                      <a:pt x="14" y="29"/>
                    </a:lnTo>
                    <a:lnTo>
                      <a:pt x="10" y="28"/>
                    </a:lnTo>
                    <a:lnTo>
                      <a:pt x="8" y="27"/>
                    </a:lnTo>
                    <a:lnTo>
                      <a:pt x="6" y="25"/>
                    </a:lnTo>
                    <a:lnTo>
                      <a:pt x="5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1" y="17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2" y="7"/>
                    </a:lnTo>
                    <a:lnTo>
                      <a:pt x="17" y="7"/>
                    </a:lnTo>
                    <a:lnTo>
                      <a:pt x="28" y="6"/>
                    </a:lnTo>
                    <a:lnTo>
                      <a:pt x="39" y="6"/>
                    </a:lnTo>
                    <a:lnTo>
                      <a:pt x="40" y="5"/>
                    </a:lnTo>
                    <a:lnTo>
                      <a:pt x="41" y="4"/>
                    </a:lnTo>
                    <a:lnTo>
                      <a:pt x="43" y="3"/>
                    </a:lnTo>
                    <a:lnTo>
                      <a:pt x="45" y="3"/>
                    </a:lnTo>
                    <a:lnTo>
                      <a:pt x="48" y="2"/>
                    </a:lnTo>
                    <a:lnTo>
                      <a:pt x="53" y="2"/>
                    </a:lnTo>
                    <a:lnTo>
                      <a:pt x="58" y="3"/>
                    </a:lnTo>
                    <a:lnTo>
                      <a:pt x="62" y="2"/>
                    </a:lnTo>
                    <a:lnTo>
                      <a:pt x="64" y="2"/>
                    </a:lnTo>
                    <a:lnTo>
                      <a:pt x="65" y="1"/>
                    </a:lnTo>
                    <a:lnTo>
                      <a:pt x="67" y="0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Sļiḍè">
                <a:extLst>
                  <a:ext uri="{FF2B5EF4-FFF2-40B4-BE49-F238E27FC236}">
                    <a16:creationId xmlns:a16="http://schemas.microsoft.com/office/drawing/2014/main" id="{617F78AA-8A9C-9942-8331-ADEED51FF771}"/>
                  </a:ext>
                </a:extLst>
              </p:cNvPr>
              <p:cNvSpPr/>
              <p:nvPr/>
            </p:nvSpPr>
            <p:spPr bwMode="auto">
              <a:xfrm>
                <a:off x="5418138" y="3278188"/>
                <a:ext cx="92075" cy="284163"/>
              </a:xfrm>
              <a:custGeom>
                <a:avLst/>
                <a:gdLst>
                  <a:gd name="T0" fmla="*/ 28 w 58"/>
                  <a:gd name="T1" fmla="*/ 1 h 179"/>
                  <a:gd name="T2" fmla="*/ 31 w 58"/>
                  <a:gd name="T3" fmla="*/ 2 h 179"/>
                  <a:gd name="T4" fmla="*/ 33 w 58"/>
                  <a:gd name="T5" fmla="*/ 6 h 179"/>
                  <a:gd name="T6" fmla="*/ 38 w 58"/>
                  <a:gd name="T7" fmla="*/ 14 h 179"/>
                  <a:gd name="T8" fmla="*/ 43 w 58"/>
                  <a:gd name="T9" fmla="*/ 22 h 179"/>
                  <a:gd name="T10" fmla="*/ 46 w 58"/>
                  <a:gd name="T11" fmla="*/ 29 h 179"/>
                  <a:gd name="T12" fmla="*/ 47 w 58"/>
                  <a:gd name="T13" fmla="*/ 40 h 179"/>
                  <a:gd name="T14" fmla="*/ 49 w 58"/>
                  <a:gd name="T15" fmla="*/ 49 h 179"/>
                  <a:gd name="T16" fmla="*/ 49 w 58"/>
                  <a:gd name="T17" fmla="*/ 55 h 179"/>
                  <a:gd name="T18" fmla="*/ 51 w 58"/>
                  <a:gd name="T19" fmla="*/ 65 h 179"/>
                  <a:gd name="T20" fmla="*/ 55 w 58"/>
                  <a:gd name="T21" fmla="*/ 79 h 179"/>
                  <a:gd name="T22" fmla="*/ 58 w 58"/>
                  <a:gd name="T23" fmla="*/ 96 h 179"/>
                  <a:gd name="T24" fmla="*/ 58 w 58"/>
                  <a:gd name="T25" fmla="*/ 113 h 179"/>
                  <a:gd name="T26" fmla="*/ 57 w 58"/>
                  <a:gd name="T27" fmla="*/ 131 h 179"/>
                  <a:gd name="T28" fmla="*/ 54 w 58"/>
                  <a:gd name="T29" fmla="*/ 148 h 179"/>
                  <a:gd name="T30" fmla="*/ 50 w 58"/>
                  <a:gd name="T31" fmla="*/ 159 h 179"/>
                  <a:gd name="T32" fmla="*/ 46 w 58"/>
                  <a:gd name="T33" fmla="*/ 166 h 179"/>
                  <a:gd name="T34" fmla="*/ 42 w 58"/>
                  <a:gd name="T35" fmla="*/ 172 h 179"/>
                  <a:gd name="T36" fmla="*/ 38 w 58"/>
                  <a:gd name="T37" fmla="*/ 177 h 179"/>
                  <a:gd name="T38" fmla="*/ 33 w 58"/>
                  <a:gd name="T39" fmla="*/ 179 h 179"/>
                  <a:gd name="T40" fmla="*/ 27 w 58"/>
                  <a:gd name="T41" fmla="*/ 179 h 179"/>
                  <a:gd name="T42" fmla="*/ 22 w 58"/>
                  <a:gd name="T43" fmla="*/ 176 h 179"/>
                  <a:gd name="T44" fmla="*/ 16 w 58"/>
                  <a:gd name="T45" fmla="*/ 170 h 179"/>
                  <a:gd name="T46" fmla="*/ 10 w 58"/>
                  <a:gd name="T47" fmla="*/ 165 h 179"/>
                  <a:gd name="T48" fmla="*/ 5 w 58"/>
                  <a:gd name="T49" fmla="*/ 159 h 179"/>
                  <a:gd name="T50" fmla="*/ 2 w 58"/>
                  <a:gd name="T51" fmla="*/ 154 h 179"/>
                  <a:gd name="T52" fmla="*/ 1 w 58"/>
                  <a:gd name="T53" fmla="*/ 151 h 179"/>
                  <a:gd name="T54" fmla="*/ 0 w 58"/>
                  <a:gd name="T55" fmla="*/ 144 h 179"/>
                  <a:gd name="T56" fmla="*/ 2 w 58"/>
                  <a:gd name="T57" fmla="*/ 131 h 179"/>
                  <a:gd name="T58" fmla="*/ 4 w 58"/>
                  <a:gd name="T59" fmla="*/ 117 h 179"/>
                  <a:gd name="T60" fmla="*/ 10 w 58"/>
                  <a:gd name="T61" fmla="*/ 96 h 179"/>
                  <a:gd name="T62" fmla="*/ 17 w 58"/>
                  <a:gd name="T63" fmla="*/ 72 h 179"/>
                  <a:gd name="T64" fmla="*/ 20 w 58"/>
                  <a:gd name="T65" fmla="*/ 61 h 179"/>
                  <a:gd name="T66" fmla="*/ 21 w 58"/>
                  <a:gd name="T67" fmla="*/ 53 h 179"/>
                  <a:gd name="T68" fmla="*/ 19 w 58"/>
                  <a:gd name="T69" fmla="*/ 39 h 179"/>
                  <a:gd name="T70" fmla="*/ 18 w 58"/>
                  <a:gd name="T71" fmla="*/ 25 h 179"/>
                  <a:gd name="T72" fmla="*/ 17 w 58"/>
                  <a:gd name="T73" fmla="*/ 17 h 179"/>
                  <a:gd name="T74" fmla="*/ 18 w 58"/>
                  <a:gd name="T75" fmla="*/ 9 h 179"/>
                  <a:gd name="T76" fmla="*/ 18 w 58"/>
                  <a:gd name="T77" fmla="*/ 5 h 179"/>
                  <a:gd name="T78" fmla="*/ 20 w 58"/>
                  <a:gd name="T79" fmla="*/ 3 h 179"/>
                  <a:gd name="T80" fmla="*/ 22 w 58"/>
                  <a:gd name="T81" fmla="*/ 1 h 179"/>
                  <a:gd name="T82" fmla="*/ 24 w 58"/>
                  <a:gd name="T83" fmla="*/ 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179">
                    <a:moveTo>
                      <a:pt x="26" y="0"/>
                    </a:moveTo>
                    <a:lnTo>
                      <a:pt x="28" y="1"/>
                    </a:lnTo>
                    <a:lnTo>
                      <a:pt x="30" y="1"/>
                    </a:lnTo>
                    <a:lnTo>
                      <a:pt x="31" y="2"/>
                    </a:lnTo>
                    <a:lnTo>
                      <a:pt x="32" y="4"/>
                    </a:lnTo>
                    <a:lnTo>
                      <a:pt x="33" y="6"/>
                    </a:lnTo>
                    <a:lnTo>
                      <a:pt x="35" y="10"/>
                    </a:lnTo>
                    <a:lnTo>
                      <a:pt x="38" y="14"/>
                    </a:lnTo>
                    <a:lnTo>
                      <a:pt x="41" y="18"/>
                    </a:lnTo>
                    <a:lnTo>
                      <a:pt x="43" y="22"/>
                    </a:lnTo>
                    <a:lnTo>
                      <a:pt x="44" y="25"/>
                    </a:lnTo>
                    <a:lnTo>
                      <a:pt x="46" y="29"/>
                    </a:lnTo>
                    <a:lnTo>
                      <a:pt x="46" y="34"/>
                    </a:lnTo>
                    <a:lnTo>
                      <a:pt x="47" y="40"/>
                    </a:lnTo>
                    <a:lnTo>
                      <a:pt x="49" y="46"/>
                    </a:lnTo>
                    <a:lnTo>
                      <a:pt x="49" y="49"/>
                    </a:lnTo>
                    <a:lnTo>
                      <a:pt x="49" y="53"/>
                    </a:lnTo>
                    <a:lnTo>
                      <a:pt x="49" y="55"/>
                    </a:lnTo>
                    <a:lnTo>
                      <a:pt x="49" y="58"/>
                    </a:lnTo>
                    <a:lnTo>
                      <a:pt x="51" y="65"/>
                    </a:lnTo>
                    <a:lnTo>
                      <a:pt x="54" y="72"/>
                    </a:lnTo>
                    <a:lnTo>
                      <a:pt x="55" y="79"/>
                    </a:lnTo>
                    <a:lnTo>
                      <a:pt x="56" y="87"/>
                    </a:lnTo>
                    <a:lnTo>
                      <a:pt x="58" y="96"/>
                    </a:lnTo>
                    <a:lnTo>
                      <a:pt x="58" y="105"/>
                    </a:lnTo>
                    <a:lnTo>
                      <a:pt x="58" y="113"/>
                    </a:lnTo>
                    <a:lnTo>
                      <a:pt x="58" y="122"/>
                    </a:lnTo>
                    <a:lnTo>
                      <a:pt x="57" y="131"/>
                    </a:lnTo>
                    <a:lnTo>
                      <a:pt x="55" y="140"/>
                    </a:lnTo>
                    <a:lnTo>
                      <a:pt x="54" y="148"/>
                    </a:lnTo>
                    <a:lnTo>
                      <a:pt x="50" y="156"/>
                    </a:lnTo>
                    <a:lnTo>
                      <a:pt x="50" y="159"/>
                    </a:lnTo>
                    <a:lnTo>
                      <a:pt x="48" y="163"/>
                    </a:lnTo>
                    <a:lnTo>
                      <a:pt x="46" y="166"/>
                    </a:lnTo>
                    <a:lnTo>
                      <a:pt x="45" y="169"/>
                    </a:lnTo>
                    <a:lnTo>
                      <a:pt x="42" y="172"/>
                    </a:lnTo>
                    <a:lnTo>
                      <a:pt x="41" y="174"/>
                    </a:lnTo>
                    <a:lnTo>
                      <a:pt x="38" y="177"/>
                    </a:lnTo>
                    <a:lnTo>
                      <a:pt x="36" y="179"/>
                    </a:lnTo>
                    <a:lnTo>
                      <a:pt x="33" y="179"/>
                    </a:lnTo>
                    <a:lnTo>
                      <a:pt x="30" y="179"/>
                    </a:lnTo>
                    <a:lnTo>
                      <a:pt x="27" y="179"/>
                    </a:lnTo>
                    <a:lnTo>
                      <a:pt x="24" y="179"/>
                    </a:lnTo>
                    <a:lnTo>
                      <a:pt x="22" y="176"/>
                    </a:lnTo>
                    <a:lnTo>
                      <a:pt x="19" y="173"/>
                    </a:lnTo>
                    <a:lnTo>
                      <a:pt x="16" y="170"/>
                    </a:lnTo>
                    <a:lnTo>
                      <a:pt x="14" y="168"/>
                    </a:lnTo>
                    <a:lnTo>
                      <a:pt x="10" y="165"/>
                    </a:lnTo>
                    <a:lnTo>
                      <a:pt x="8" y="162"/>
                    </a:lnTo>
                    <a:lnTo>
                      <a:pt x="5" y="159"/>
                    </a:lnTo>
                    <a:lnTo>
                      <a:pt x="2" y="156"/>
                    </a:lnTo>
                    <a:lnTo>
                      <a:pt x="2" y="154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9"/>
                    </a:lnTo>
                    <a:lnTo>
                      <a:pt x="0" y="144"/>
                    </a:lnTo>
                    <a:lnTo>
                      <a:pt x="1" y="137"/>
                    </a:lnTo>
                    <a:lnTo>
                      <a:pt x="2" y="131"/>
                    </a:lnTo>
                    <a:lnTo>
                      <a:pt x="2" y="125"/>
                    </a:lnTo>
                    <a:lnTo>
                      <a:pt x="4" y="117"/>
                    </a:lnTo>
                    <a:lnTo>
                      <a:pt x="6" y="110"/>
                    </a:lnTo>
                    <a:lnTo>
                      <a:pt x="10" y="96"/>
                    </a:lnTo>
                    <a:lnTo>
                      <a:pt x="14" y="83"/>
                    </a:lnTo>
                    <a:lnTo>
                      <a:pt x="17" y="72"/>
                    </a:lnTo>
                    <a:lnTo>
                      <a:pt x="19" y="65"/>
                    </a:lnTo>
                    <a:lnTo>
                      <a:pt x="20" y="61"/>
                    </a:lnTo>
                    <a:lnTo>
                      <a:pt x="21" y="57"/>
                    </a:lnTo>
                    <a:lnTo>
                      <a:pt x="21" y="53"/>
                    </a:lnTo>
                    <a:lnTo>
                      <a:pt x="21" y="49"/>
                    </a:lnTo>
                    <a:lnTo>
                      <a:pt x="19" y="39"/>
                    </a:lnTo>
                    <a:lnTo>
                      <a:pt x="18" y="29"/>
                    </a:lnTo>
                    <a:lnTo>
                      <a:pt x="18" y="25"/>
                    </a:lnTo>
                    <a:lnTo>
                      <a:pt x="18" y="21"/>
                    </a:lnTo>
                    <a:lnTo>
                      <a:pt x="17" y="17"/>
                    </a:lnTo>
                    <a:lnTo>
                      <a:pt x="17" y="13"/>
                    </a:lnTo>
                    <a:lnTo>
                      <a:pt x="18" y="9"/>
                    </a:lnTo>
                    <a:lnTo>
                      <a:pt x="18" y="7"/>
                    </a:lnTo>
                    <a:lnTo>
                      <a:pt x="18" y="5"/>
                    </a:lnTo>
                    <a:lnTo>
                      <a:pt x="19" y="5"/>
                    </a:lnTo>
                    <a:lnTo>
                      <a:pt x="20" y="3"/>
                    </a:lnTo>
                    <a:lnTo>
                      <a:pt x="21" y="3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liḋé">
                <a:extLst>
                  <a:ext uri="{FF2B5EF4-FFF2-40B4-BE49-F238E27FC236}">
                    <a16:creationId xmlns:a16="http://schemas.microsoft.com/office/drawing/2014/main" id="{738CB657-D2AD-A34D-8352-46CC20E885D7}"/>
                  </a:ext>
                </a:extLst>
              </p:cNvPr>
              <p:cNvSpPr/>
              <p:nvPr/>
            </p:nvSpPr>
            <p:spPr bwMode="auto">
              <a:xfrm>
                <a:off x="5619751" y="3341688"/>
                <a:ext cx="211138" cy="244475"/>
              </a:xfrm>
              <a:custGeom>
                <a:avLst/>
                <a:gdLst>
                  <a:gd name="T0" fmla="*/ 126 w 133"/>
                  <a:gd name="T1" fmla="*/ 1 h 154"/>
                  <a:gd name="T2" fmla="*/ 133 w 133"/>
                  <a:gd name="T3" fmla="*/ 5 h 154"/>
                  <a:gd name="T4" fmla="*/ 131 w 133"/>
                  <a:gd name="T5" fmla="*/ 11 h 154"/>
                  <a:gd name="T6" fmla="*/ 125 w 133"/>
                  <a:gd name="T7" fmla="*/ 23 h 154"/>
                  <a:gd name="T8" fmla="*/ 115 w 133"/>
                  <a:gd name="T9" fmla="*/ 33 h 154"/>
                  <a:gd name="T10" fmla="*/ 96 w 133"/>
                  <a:gd name="T11" fmla="*/ 49 h 154"/>
                  <a:gd name="T12" fmla="*/ 89 w 133"/>
                  <a:gd name="T13" fmla="*/ 58 h 154"/>
                  <a:gd name="T14" fmla="*/ 89 w 133"/>
                  <a:gd name="T15" fmla="*/ 67 h 154"/>
                  <a:gd name="T16" fmla="*/ 84 w 133"/>
                  <a:gd name="T17" fmla="*/ 74 h 154"/>
                  <a:gd name="T18" fmla="*/ 85 w 133"/>
                  <a:gd name="T19" fmla="*/ 85 h 154"/>
                  <a:gd name="T20" fmla="*/ 82 w 133"/>
                  <a:gd name="T21" fmla="*/ 95 h 154"/>
                  <a:gd name="T22" fmla="*/ 80 w 133"/>
                  <a:gd name="T23" fmla="*/ 108 h 154"/>
                  <a:gd name="T24" fmla="*/ 84 w 133"/>
                  <a:gd name="T25" fmla="*/ 128 h 154"/>
                  <a:gd name="T26" fmla="*/ 86 w 133"/>
                  <a:gd name="T27" fmla="*/ 139 h 154"/>
                  <a:gd name="T28" fmla="*/ 85 w 133"/>
                  <a:gd name="T29" fmla="*/ 145 h 154"/>
                  <a:gd name="T30" fmla="*/ 83 w 133"/>
                  <a:gd name="T31" fmla="*/ 149 h 154"/>
                  <a:gd name="T32" fmla="*/ 78 w 133"/>
                  <a:gd name="T33" fmla="*/ 153 h 154"/>
                  <a:gd name="T34" fmla="*/ 71 w 133"/>
                  <a:gd name="T35" fmla="*/ 154 h 154"/>
                  <a:gd name="T36" fmla="*/ 59 w 133"/>
                  <a:gd name="T37" fmla="*/ 152 h 154"/>
                  <a:gd name="T38" fmla="*/ 51 w 133"/>
                  <a:gd name="T39" fmla="*/ 149 h 154"/>
                  <a:gd name="T40" fmla="*/ 44 w 133"/>
                  <a:gd name="T41" fmla="*/ 146 h 154"/>
                  <a:gd name="T42" fmla="*/ 39 w 133"/>
                  <a:gd name="T43" fmla="*/ 141 h 154"/>
                  <a:gd name="T44" fmla="*/ 36 w 133"/>
                  <a:gd name="T45" fmla="*/ 137 h 154"/>
                  <a:gd name="T46" fmla="*/ 34 w 133"/>
                  <a:gd name="T47" fmla="*/ 123 h 154"/>
                  <a:gd name="T48" fmla="*/ 34 w 133"/>
                  <a:gd name="T49" fmla="*/ 107 h 154"/>
                  <a:gd name="T50" fmla="*/ 33 w 133"/>
                  <a:gd name="T51" fmla="*/ 83 h 154"/>
                  <a:gd name="T52" fmla="*/ 27 w 133"/>
                  <a:gd name="T53" fmla="*/ 81 h 154"/>
                  <a:gd name="T54" fmla="*/ 18 w 133"/>
                  <a:gd name="T55" fmla="*/ 85 h 154"/>
                  <a:gd name="T56" fmla="*/ 7 w 133"/>
                  <a:gd name="T57" fmla="*/ 77 h 154"/>
                  <a:gd name="T58" fmla="*/ 1 w 133"/>
                  <a:gd name="T59" fmla="*/ 69 h 154"/>
                  <a:gd name="T60" fmla="*/ 3 w 133"/>
                  <a:gd name="T61" fmla="*/ 65 h 154"/>
                  <a:gd name="T62" fmla="*/ 8 w 133"/>
                  <a:gd name="T63" fmla="*/ 61 h 154"/>
                  <a:gd name="T64" fmla="*/ 19 w 133"/>
                  <a:gd name="T65" fmla="*/ 61 h 154"/>
                  <a:gd name="T66" fmla="*/ 27 w 133"/>
                  <a:gd name="T67" fmla="*/ 60 h 154"/>
                  <a:gd name="T68" fmla="*/ 34 w 133"/>
                  <a:gd name="T69" fmla="*/ 55 h 154"/>
                  <a:gd name="T70" fmla="*/ 40 w 133"/>
                  <a:gd name="T71" fmla="*/ 46 h 154"/>
                  <a:gd name="T72" fmla="*/ 43 w 133"/>
                  <a:gd name="T73" fmla="*/ 41 h 154"/>
                  <a:gd name="T74" fmla="*/ 43 w 133"/>
                  <a:gd name="T75" fmla="*/ 28 h 154"/>
                  <a:gd name="T76" fmla="*/ 44 w 133"/>
                  <a:gd name="T77" fmla="*/ 21 h 154"/>
                  <a:gd name="T78" fmla="*/ 48 w 133"/>
                  <a:gd name="T79" fmla="*/ 17 h 154"/>
                  <a:gd name="T80" fmla="*/ 51 w 133"/>
                  <a:gd name="T81" fmla="*/ 14 h 154"/>
                  <a:gd name="T82" fmla="*/ 59 w 133"/>
                  <a:gd name="T83" fmla="*/ 15 h 154"/>
                  <a:gd name="T84" fmla="*/ 63 w 133"/>
                  <a:gd name="T85" fmla="*/ 19 h 154"/>
                  <a:gd name="T86" fmla="*/ 75 w 133"/>
                  <a:gd name="T87" fmla="*/ 25 h 154"/>
                  <a:gd name="T88" fmla="*/ 89 w 133"/>
                  <a:gd name="T89" fmla="*/ 28 h 154"/>
                  <a:gd name="T90" fmla="*/ 99 w 133"/>
                  <a:gd name="T91" fmla="*/ 17 h 154"/>
                  <a:gd name="T92" fmla="*/ 111 w 133"/>
                  <a:gd name="T93" fmla="*/ 8 h 154"/>
                  <a:gd name="T94" fmla="*/ 116 w 133"/>
                  <a:gd name="T95" fmla="*/ 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154">
                    <a:moveTo>
                      <a:pt x="117" y="0"/>
                    </a:moveTo>
                    <a:lnTo>
                      <a:pt x="122" y="0"/>
                    </a:lnTo>
                    <a:lnTo>
                      <a:pt x="126" y="1"/>
                    </a:lnTo>
                    <a:lnTo>
                      <a:pt x="130" y="1"/>
                    </a:lnTo>
                    <a:lnTo>
                      <a:pt x="133" y="2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2" y="9"/>
                    </a:lnTo>
                    <a:lnTo>
                      <a:pt x="131" y="11"/>
                    </a:lnTo>
                    <a:lnTo>
                      <a:pt x="130" y="15"/>
                    </a:lnTo>
                    <a:lnTo>
                      <a:pt x="127" y="19"/>
                    </a:lnTo>
                    <a:lnTo>
                      <a:pt x="125" y="23"/>
                    </a:lnTo>
                    <a:lnTo>
                      <a:pt x="122" y="27"/>
                    </a:lnTo>
                    <a:lnTo>
                      <a:pt x="119" y="30"/>
                    </a:lnTo>
                    <a:lnTo>
                      <a:pt x="115" y="33"/>
                    </a:lnTo>
                    <a:lnTo>
                      <a:pt x="107" y="40"/>
                    </a:lnTo>
                    <a:lnTo>
                      <a:pt x="99" y="45"/>
                    </a:lnTo>
                    <a:lnTo>
                      <a:pt x="96" y="49"/>
                    </a:lnTo>
                    <a:lnTo>
                      <a:pt x="94" y="52"/>
                    </a:lnTo>
                    <a:lnTo>
                      <a:pt x="91" y="55"/>
                    </a:lnTo>
                    <a:lnTo>
                      <a:pt x="89" y="58"/>
                    </a:lnTo>
                    <a:lnTo>
                      <a:pt x="89" y="61"/>
                    </a:lnTo>
                    <a:lnTo>
                      <a:pt x="89" y="64"/>
                    </a:lnTo>
                    <a:lnTo>
                      <a:pt x="89" y="67"/>
                    </a:lnTo>
                    <a:lnTo>
                      <a:pt x="89" y="69"/>
                    </a:lnTo>
                    <a:lnTo>
                      <a:pt x="87" y="72"/>
                    </a:lnTo>
                    <a:lnTo>
                      <a:pt x="84" y="74"/>
                    </a:lnTo>
                    <a:lnTo>
                      <a:pt x="85" y="78"/>
                    </a:lnTo>
                    <a:lnTo>
                      <a:pt x="85" y="81"/>
                    </a:lnTo>
                    <a:lnTo>
                      <a:pt x="85" y="85"/>
                    </a:lnTo>
                    <a:lnTo>
                      <a:pt x="86" y="89"/>
                    </a:lnTo>
                    <a:lnTo>
                      <a:pt x="83" y="92"/>
                    </a:lnTo>
                    <a:lnTo>
                      <a:pt x="82" y="95"/>
                    </a:lnTo>
                    <a:lnTo>
                      <a:pt x="81" y="99"/>
                    </a:lnTo>
                    <a:lnTo>
                      <a:pt x="80" y="104"/>
                    </a:lnTo>
                    <a:lnTo>
                      <a:pt x="80" y="108"/>
                    </a:lnTo>
                    <a:lnTo>
                      <a:pt x="81" y="112"/>
                    </a:lnTo>
                    <a:lnTo>
                      <a:pt x="83" y="121"/>
                    </a:lnTo>
                    <a:lnTo>
                      <a:pt x="84" y="128"/>
                    </a:lnTo>
                    <a:lnTo>
                      <a:pt x="85" y="132"/>
                    </a:lnTo>
                    <a:lnTo>
                      <a:pt x="86" y="136"/>
                    </a:lnTo>
                    <a:lnTo>
                      <a:pt x="86" y="139"/>
                    </a:lnTo>
                    <a:lnTo>
                      <a:pt x="86" y="142"/>
                    </a:lnTo>
                    <a:lnTo>
                      <a:pt x="85" y="144"/>
                    </a:lnTo>
                    <a:lnTo>
                      <a:pt x="85" y="145"/>
                    </a:lnTo>
                    <a:lnTo>
                      <a:pt x="84" y="146"/>
                    </a:lnTo>
                    <a:lnTo>
                      <a:pt x="83" y="148"/>
                    </a:lnTo>
                    <a:lnTo>
                      <a:pt x="83" y="149"/>
                    </a:lnTo>
                    <a:lnTo>
                      <a:pt x="81" y="150"/>
                    </a:lnTo>
                    <a:lnTo>
                      <a:pt x="79" y="152"/>
                    </a:lnTo>
                    <a:lnTo>
                      <a:pt x="78" y="153"/>
                    </a:lnTo>
                    <a:lnTo>
                      <a:pt x="75" y="153"/>
                    </a:lnTo>
                    <a:lnTo>
                      <a:pt x="73" y="154"/>
                    </a:lnTo>
                    <a:lnTo>
                      <a:pt x="71" y="154"/>
                    </a:lnTo>
                    <a:lnTo>
                      <a:pt x="69" y="154"/>
                    </a:lnTo>
                    <a:lnTo>
                      <a:pt x="64" y="153"/>
                    </a:lnTo>
                    <a:lnTo>
                      <a:pt x="59" y="152"/>
                    </a:lnTo>
                    <a:lnTo>
                      <a:pt x="56" y="151"/>
                    </a:lnTo>
                    <a:lnTo>
                      <a:pt x="54" y="150"/>
                    </a:lnTo>
                    <a:lnTo>
                      <a:pt x="51" y="149"/>
                    </a:lnTo>
                    <a:lnTo>
                      <a:pt x="48" y="149"/>
                    </a:lnTo>
                    <a:lnTo>
                      <a:pt x="46" y="148"/>
                    </a:lnTo>
                    <a:lnTo>
                      <a:pt x="44" y="146"/>
                    </a:lnTo>
                    <a:lnTo>
                      <a:pt x="43" y="145"/>
                    </a:lnTo>
                    <a:lnTo>
                      <a:pt x="41" y="143"/>
                    </a:lnTo>
                    <a:lnTo>
                      <a:pt x="39" y="141"/>
                    </a:lnTo>
                    <a:lnTo>
                      <a:pt x="39" y="140"/>
                    </a:lnTo>
                    <a:lnTo>
                      <a:pt x="37" y="138"/>
                    </a:lnTo>
                    <a:lnTo>
                      <a:pt x="36" y="137"/>
                    </a:lnTo>
                    <a:lnTo>
                      <a:pt x="35" y="132"/>
                    </a:lnTo>
                    <a:lnTo>
                      <a:pt x="35" y="128"/>
                    </a:lnTo>
                    <a:lnTo>
                      <a:pt x="34" y="123"/>
                    </a:lnTo>
                    <a:lnTo>
                      <a:pt x="34" y="118"/>
                    </a:lnTo>
                    <a:lnTo>
                      <a:pt x="34" y="113"/>
                    </a:lnTo>
                    <a:lnTo>
                      <a:pt x="34" y="107"/>
                    </a:lnTo>
                    <a:lnTo>
                      <a:pt x="35" y="96"/>
                    </a:lnTo>
                    <a:lnTo>
                      <a:pt x="35" y="84"/>
                    </a:lnTo>
                    <a:lnTo>
                      <a:pt x="33" y="83"/>
                    </a:lnTo>
                    <a:lnTo>
                      <a:pt x="31" y="82"/>
                    </a:lnTo>
                    <a:lnTo>
                      <a:pt x="30" y="81"/>
                    </a:lnTo>
                    <a:lnTo>
                      <a:pt x="27" y="81"/>
                    </a:lnTo>
                    <a:lnTo>
                      <a:pt x="23" y="82"/>
                    </a:lnTo>
                    <a:lnTo>
                      <a:pt x="21" y="84"/>
                    </a:lnTo>
                    <a:lnTo>
                      <a:pt x="18" y="85"/>
                    </a:lnTo>
                    <a:lnTo>
                      <a:pt x="15" y="85"/>
                    </a:lnTo>
                    <a:lnTo>
                      <a:pt x="11" y="81"/>
                    </a:lnTo>
                    <a:lnTo>
                      <a:pt x="7" y="77"/>
                    </a:lnTo>
                    <a:lnTo>
                      <a:pt x="4" y="75"/>
                    </a:lnTo>
                    <a:lnTo>
                      <a:pt x="3" y="73"/>
                    </a:lnTo>
                    <a:lnTo>
                      <a:pt x="1" y="69"/>
                    </a:lnTo>
                    <a:lnTo>
                      <a:pt x="0" y="67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8" y="61"/>
                    </a:lnTo>
                    <a:lnTo>
                      <a:pt x="11" y="61"/>
                    </a:lnTo>
                    <a:lnTo>
                      <a:pt x="15" y="61"/>
                    </a:lnTo>
                    <a:lnTo>
                      <a:pt x="19" y="61"/>
                    </a:lnTo>
                    <a:lnTo>
                      <a:pt x="22" y="61"/>
                    </a:lnTo>
                    <a:lnTo>
                      <a:pt x="26" y="61"/>
                    </a:lnTo>
                    <a:lnTo>
                      <a:pt x="27" y="60"/>
                    </a:lnTo>
                    <a:lnTo>
                      <a:pt x="30" y="58"/>
                    </a:lnTo>
                    <a:lnTo>
                      <a:pt x="31" y="57"/>
                    </a:lnTo>
                    <a:lnTo>
                      <a:pt x="34" y="55"/>
                    </a:lnTo>
                    <a:lnTo>
                      <a:pt x="37" y="51"/>
                    </a:lnTo>
                    <a:lnTo>
                      <a:pt x="40" y="48"/>
                    </a:lnTo>
                    <a:lnTo>
                      <a:pt x="40" y="46"/>
                    </a:lnTo>
                    <a:lnTo>
                      <a:pt x="41" y="45"/>
                    </a:lnTo>
                    <a:lnTo>
                      <a:pt x="42" y="42"/>
                    </a:lnTo>
                    <a:lnTo>
                      <a:pt x="43" y="41"/>
                    </a:lnTo>
                    <a:lnTo>
                      <a:pt x="43" y="36"/>
                    </a:lnTo>
                    <a:lnTo>
                      <a:pt x="43" y="32"/>
                    </a:lnTo>
                    <a:lnTo>
                      <a:pt x="43" y="28"/>
                    </a:lnTo>
                    <a:lnTo>
                      <a:pt x="43" y="24"/>
                    </a:lnTo>
                    <a:lnTo>
                      <a:pt x="43" y="22"/>
                    </a:lnTo>
                    <a:lnTo>
                      <a:pt x="44" y="21"/>
                    </a:lnTo>
                    <a:lnTo>
                      <a:pt x="46" y="19"/>
                    </a:lnTo>
                    <a:lnTo>
                      <a:pt x="47" y="18"/>
                    </a:lnTo>
                    <a:lnTo>
                      <a:pt x="48" y="17"/>
                    </a:lnTo>
                    <a:lnTo>
                      <a:pt x="49" y="16"/>
                    </a:lnTo>
                    <a:lnTo>
                      <a:pt x="50" y="15"/>
                    </a:lnTo>
                    <a:lnTo>
                      <a:pt x="51" y="14"/>
                    </a:lnTo>
                    <a:lnTo>
                      <a:pt x="55" y="13"/>
                    </a:lnTo>
                    <a:lnTo>
                      <a:pt x="59" y="13"/>
                    </a:lnTo>
                    <a:lnTo>
                      <a:pt x="59" y="15"/>
                    </a:lnTo>
                    <a:lnTo>
                      <a:pt x="61" y="16"/>
                    </a:lnTo>
                    <a:lnTo>
                      <a:pt x="62" y="17"/>
                    </a:lnTo>
                    <a:lnTo>
                      <a:pt x="63" y="19"/>
                    </a:lnTo>
                    <a:lnTo>
                      <a:pt x="67" y="21"/>
                    </a:lnTo>
                    <a:lnTo>
                      <a:pt x="71" y="23"/>
                    </a:lnTo>
                    <a:lnTo>
                      <a:pt x="75" y="25"/>
                    </a:lnTo>
                    <a:lnTo>
                      <a:pt x="80" y="26"/>
                    </a:lnTo>
                    <a:lnTo>
                      <a:pt x="85" y="27"/>
                    </a:lnTo>
                    <a:lnTo>
                      <a:pt x="89" y="28"/>
                    </a:lnTo>
                    <a:lnTo>
                      <a:pt x="91" y="24"/>
                    </a:lnTo>
                    <a:lnTo>
                      <a:pt x="95" y="21"/>
                    </a:lnTo>
                    <a:lnTo>
                      <a:pt x="99" y="17"/>
                    </a:lnTo>
                    <a:lnTo>
                      <a:pt x="103" y="15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3" y="6"/>
                    </a:lnTo>
                    <a:lnTo>
                      <a:pt x="115" y="4"/>
                    </a:lnTo>
                    <a:lnTo>
                      <a:pt x="116" y="2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íṧľïďè">
              <a:extLst>
                <a:ext uri="{FF2B5EF4-FFF2-40B4-BE49-F238E27FC236}">
                  <a16:creationId xmlns:a16="http://schemas.microsoft.com/office/drawing/2014/main" id="{E308167C-7952-C745-99DB-CC8480581335}"/>
                </a:ext>
              </a:extLst>
            </p:cNvPr>
            <p:cNvGrpSpPr/>
            <p:nvPr/>
          </p:nvGrpSpPr>
          <p:grpSpPr>
            <a:xfrm>
              <a:off x="4302126" y="4013201"/>
              <a:ext cx="5973762" cy="336550"/>
              <a:chOff x="4302126" y="4013201"/>
              <a:chExt cx="5973762" cy="336550"/>
            </a:xfrm>
            <a:grpFill/>
          </p:grpSpPr>
          <p:sp>
            <p:nvSpPr>
              <p:cNvPr id="11" name="iṩļíḓé">
                <a:extLst>
                  <a:ext uri="{FF2B5EF4-FFF2-40B4-BE49-F238E27FC236}">
                    <a16:creationId xmlns:a16="http://schemas.microsoft.com/office/drawing/2014/main" id="{D6082363-9D59-8D44-B102-BEA452D21522}"/>
                  </a:ext>
                </a:extLst>
              </p:cNvPr>
              <p:cNvSpPr/>
              <p:nvPr/>
            </p:nvSpPr>
            <p:spPr bwMode="auto">
              <a:xfrm>
                <a:off x="4302126" y="4032251"/>
                <a:ext cx="141288" cy="234950"/>
              </a:xfrm>
              <a:custGeom>
                <a:avLst/>
                <a:gdLst>
                  <a:gd name="T0" fmla="*/ 87 w 89"/>
                  <a:gd name="T1" fmla="*/ 91 h 148"/>
                  <a:gd name="T2" fmla="*/ 82 w 89"/>
                  <a:gd name="T3" fmla="*/ 82 h 148"/>
                  <a:gd name="T4" fmla="*/ 74 w 89"/>
                  <a:gd name="T5" fmla="*/ 74 h 148"/>
                  <a:gd name="T6" fmla="*/ 63 w 89"/>
                  <a:gd name="T7" fmla="*/ 66 h 148"/>
                  <a:gd name="T8" fmla="*/ 51 w 89"/>
                  <a:gd name="T9" fmla="*/ 58 h 148"/>
                  <a:gd name="T10" fmla="*/ 35 w 89"/>
                  <a:gd name="T11" fmla="*/ 49 h 148"/>
                  <a:gd name="T12" fmla="*/ 27 w 89"/>
                  <a:gd name="T13" fmla="*/ 40 h 148"/>
                  <a:gd name="T14" fmla="*/ 26 w 89"/>
                  <a:gd name="T15" fmla="*/ 35 h 148"/>
                  <a:gd name="T16" fmla="*/ 26 w 89"/>
                  <a:gd name="T17" fmla="*/ 29 h 148"/>
                  <a:gd name="T18" fmla="*/ 27 w 89"/>
                  <a:gd name="T19" fmla="*/ 22 h 148"/>
                  <a:gd name="T20" fmla="*/ 31 w 89"/>
                  <a:gd name="T21" fmla="*/ 18 h 148"/>
                  <a:gd name="T22" fmla="*/ 36 w 89"/>
                  <a:gd name="T23" fmla="*/ 14 h 148"/>
                  <a:gd name="T24" fmla="*/ 43 w 89"/>
                  <a:gd name="T25" fmla="*/ 13 h 148"/>
                  <a:gd name="T26" fmla="*/ 52 w 89"/>
                  <a:gd name="T27" fmla="*/ 12 h 148"/>
                  <a:gd name="T28" fmla="*/ 63 w 89"/>
                  <a:gd name="T29" fmla="*/ 17 h 148"/>
                  <a:gd name="T30" fmla="*/ 71 w 89"/>
                  <a:gd name="T31" fmla="*/ 26 h 148"/>
                  <a:gd name="T32" fmla="*/ 75 w 89"/>
                  <a:gd name="T33" fmla="*/ 29 h 148"/>
                  <a:gd name="T34" fmla="*/ 79 w 89"/>
                  <a:gd name="T35" fmla="*/ 20 h 148"/>
                  <a:gd name="T36" fmla="*/ 82 w 89"/>
                  <a:gd name="T37" fmla="*/ 12 h 148"/>
                  <a:gd name="T38" fmla="*/ 75 w 89"/>
                  <a:gd name="T39" fmla="*/ 6 h 148"/>
                  <a:gd name="T40" fmla="*/ 63 w 89"/>
                  <a:gd name="T41" fmla="*/ 2 h 148"/>
                  <a:gd name="T42" fmla="*/ 49 w 89"/>
                  <a:gd name="T43" fmla="*/ 0 h 148"/>
                  <a:gd name="T44" fmla="*/ 33 w 89"/>
                  <a:gd name="T45" fmla="*/ 2 h 148"/>
                  <a:gd name="T46" fmla="*/ 21 w 89"/>
                  <a:gd name="T47" fmla="*/ 7 h 148"/>
                  <a:gd name="T48" fmla="*/ 11 w 89"/>
                  <a:gd name="T49" fmla="*/ 15 h 148"/>
                  <a:gd name="T50" fmla="*/ 5 w 89"/>
                  <a:gd name="T51" fmla="*/ 26 h 148"/>
                  <a:gd name="T52" fmla="*/ 1 w 89"/>
                  <a:gd name="T53" fmla="*/ 39 h 148"/>
                  <a:gd name="T54" fmla="*/ 2 w 89"/>
                  <a:gd name="T55" fmla="*/ 50 h 148"/>
                  <a:gd name="T56" fmla="*/ 5 w 89"/>
                  <a:gd name="T57" fmla="*/ 61 h 148"/>
                  <a:gd name="T58" fmla="*/ 10 w 89"/>
                  <a:gd name="T59" fmla="*/ 70 h 148"/>
                  <a:gd name="T60" fmla="*/ 18 w 89"/>
                  <a:gd name="T61" fmla="*/ 78 h 148"/>
                  <a:gd name="T62" fmla="*/ 28 w 89"/>
                  <a:gd name="T63" fmla="*/ 85 h 148"/>
                  <a:gd name="T64" fmla="*/ 43 w 89"/>
                  <a:gd name="T65" fmla="*/ 92 h 148"/>
                  <a:gd name="T66" fmla="*/ 56 w 89"/>
                  <a:gd name="T67" fmla="*/ 102 h 148"/>
                  <a:gd name="T68" fmla="*/ 60 w 89"/>
                  <a:gd name="T69" fmla="*/ 107 h 148"/>
                  <a:gd name="T70" fmla="*/ 63 w 89"/>
                  <a:gd name="T71" fmla="*/ 112 h 148"/>
                  <a:gd name="T72" fmla="*/ 63 w 89"/>
                  <a:gd name="T73" fmla="*/ 119 h 148"/>
                  <a:gd name="T74" fmla="*/ 61 w 89"/>
                  <a:gd name="T75" fmla="*/ 125 h 148"/>
                  <a:gd name="T76" fmla="*/ 58 w 89"/>
                  <a:gd name="T77" fmla="*/ 130 h 148"/>
                  <a:gd name="T78" fmla="*/ 53 w 89"/>
                  <a:gd name="T79" fmla="*/ 134 h 148"/>
                  <a:gd name="T80" fmla="*/ 47 w 89"/>
                  <a:gd name="T81" fmla="*/ 136 h 148"/>
                  <a:gd name="T82" fmla="*/ 39 w 89"/>
                  <a:gd name="T83" fmla="*/ 137 h 148"/>
                  <a:gd name="T84" fmla="*/ 31 w 89"/>
                  <a:gd name="T85" fmla="*/ 136 h 148"/>
                  <a:gd name="T86" fmla="*/ 23 w 89"/>
                  <a:gd name="T87" fmla="*/ 134 h 148"/>
                  <a:gd name="T88" fmla="*/ 18 w 89"/>
                  <a:gd name="T89" fmla="*/ 130 h 148"/>
                  <a:gd name="T90" fmla="*/ 14 w 89"/>
                  <a:gd name="T91" fmla="*/ 124 h 148"/>
                  <a:gd name="T92" fmla="*/ 11 w 89"/>
                  <a:gd name="T93" fmla="*/ 117 h 148"/>
                  <a:gd name="T94" fmla="*/ 5 w 89"/>
                  <a:gd name="T95" fmla="*/ 121 h 148"/>
                  <a:gd name="T96" fmla="*/ 0 w 89"/>
                  <a:gd name="T97" fmla="*/ 141 h 148"/>
                  <a:gd name="T98" fmla="*/ 12 w 89"/>
                  <a:gd name="T99" fmla="*/ 146 h 148"/>
                  <a:gd name="T100" fmla="*/ 25 w 89"/>
                  <a:gd name="T101" fmla="*/ 147 h 148"/>
                  <a:gd name="T102" fmla="*/ 40 w 89"/>
                  <a:gd name="T103" fmla="*/ 148 h 148"/>
                  <a:gd name="T104" fmla="*/ 57 w 89"/>
                  <a:gd name="T105" fmla="*/ 145 h 148"/>
                  <a:gd name="T106" fmla="*/ 70 w 89"/>
                  <a:gd name="T107" fmla="*/ 139 h 148"/>
                  <a:gd name="T108" fmla="*/ 80 w 89"/>
                  <a:gd name="T109" fmla="*/ 130 h 148"/>
                  <a:gd name="T110" fmla="*/ 86 w 89"/>
                  <a:gd name="T111" fmla="*/ 118 h 148"/>
                  <a:gd name="T112" fmla="*/ 89 w 89"/>
                  <a:gd name="T113" fmla="*/ 103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148">
                    <a:moveTo>
                      <a:pt x="88" y="97"/>
                    </a:moveTo>
                    <a:lnTo>
                      <a:pt x="87" y="94"/>
                    </a:lnTo>
                    <a:lnTo>
                      <a:pt x="87" y="91"/>
                    </a:lnTo>
                    <a:lnTo>
                      <a:pt x="85" y="88"/>
                    </a:lnTo>
                    <a:lnTo>
                      <a:pt x="83" y="85"/>
                    </a:lnTo>
                    <a:lnTo>
                      <a:pt x="82" y="82"/>
                    </a:lnTo>
                    <a:lnTo>
                      <a:pt x="79" y="79"/>
                    </a:lnTo>
                    <a:lnTo>
                      <a:pt x="77" y="77"/>
                    </a:lnTo>
                    <a:lnTo>
                      <a:pt x="74" y="74"/>
                    </a:lnTo>
                    <a:lnTo>
                      <a:pt x="71" y="71"/>
                    </a:lnTo>
                    <a:lnTo>
                      <a:pt x="67" y="69"/>
                    </a:lnTo>
                    <a:lnTo>
                      <a:pt x="63" y="66"/>
                    </a:lnTo>
                    <a:lnTo>
                      <a:pt x="59" y="63"/>
                    </a:lnTo>
                    <a:lnTo>
                      <a:pt x="55" y="61"/>
                    </a:lnTo>
                    <a:lnTo>
                      <a:pt x="51" y="58"/>
                    </a:lnTo>
                    <a:lnTo>
                      <a:pt x="45" y="55"/>
                    </a:lnTo>
                    <a:lnTo>
                      <a:pt x="40" y="52"/>
                    </a:lnTo>
                    <a:lnTo>
                      <a:pt x="35" y="49"/>
                    </a:lnTo>
                    <a:lnTo>
                      <a:pt x="32" y="46"/>
                    </a:lnTo>
                    <a:lnTo>
                      <a:pt x="29" y="42"/>
                    </a:lnTo>
                    <a:lnTo>
                      <a:pt x="27" y="40"/>
                    </a:lnTo>
                    <a:lnTo>
                      <a:pt x="27" y="38"/>
                    </a:lnTo>
                    <a:lnTo>
                      <a:pt x="26" y="36"/>
                    </a:lnTo>
                    <a:lnTo>
                      <a:pt x="26" y="35"/>
                    </a:lnTo>
                    <a:lnTo>
                      <a:pt x="26" y="34"/>
                    </a:lnTo>
                    <a:lnTo>
                      <a:pt x="26" y="30"/>
                    </a:lnTo>
                    <a:lnTo>
                      <a:pt x="26" y="29"/>
                    </a:lnTo>
                    <a:lnTo>
                      <a:pt x="27" y="26"/>
                    </a:lnTo>
                    <a:lnTo>
                      <a:pt x="27" y="25"/>
                    </a:lnTo>
                    <a:lnTo>
                      <a:pt x="27" y="22"/>
                    </a:lnTo>
                    <a:lnTo>
                      <a:pt x="29" y="21"/>
                    </a:lnTo>
                    <a:lnTo>
                      <a:pt x="30" y="19"/>
                    </a:lnTo>
                    <a:lnTo>
                      <a:pt x="31" y="18"/>
                    </a:lnTo>
                    <a:lnTo>
                      <a:pt x="33" y="17"/>
                    </a:lnTo>
                    <a:lnTo>
                      <a:pt x="35" y="15"/>
                    </a:lnTo>
                    <a:lnTo>
                      <a:pt x="36" y="14"/>
                    </a:lnTo>
                    <a:lnTo>
                      <a:pt x="39" y="14"/>
                    </a:lnTo>
                    <a:lnTo>
                      <a:pt x="40" y="13"/>
                    </a:lnTo>
                    <a:lnTo>
                      <a:pt x="43" y="13"/>
                    </a:lnTo>
                    <a:lnTo>
                      <a:pt x="46" y="12"/>
                    </a:lnTo>
                    <a:lnTo>
                      <a:pt x="48" y="12"/>
                    </a:lnTo>
                    <a:lnTo>
                      <a:pt x="52" y="12"/>
                    </a:lnTo>
                    <a:lnTo>
                      <a:pt x="56" y="14"/>
                    </a:lnTo>
                    <a:lnTo>
                      <a:pt x="59" y="14"/>
                    </a:lnTo>
                    <a:lnTo>
                      <a:pt x="63" y="17"/>
                    </a:lnTo>
                    <a:lnTo>
                      <a:pt x="66" y="19"/>
                    </a:lnTo>
                    <a:lnTo>
                      <a:pt x="68" y="22"/>
                    </a:lnTo>
                    <a:lnTo>
                      <a:pt x="71" y="26"/>
                    </a:lnTo>
                    <a:lnTo>
                      <a:pt x="73" y="30"/>
                    </a:lnTo>
                    <a:lnTo>
                      <a:pt x="75" y="30"/>
                    </a:lnTo>
                    <a:lnTo>
                      <a:pt x="75" y="29"/>
                    </a:lnTo>
                    <a:lnTo>
                      <a:pt x="77" y="26"/>
                    </a:lnTo>
                    <a:lnTo>
                      <a:pt x="77" y="24"/>
                    </a:lnTo>
                    <a:lnTo>
                      <a:pt x="79" y="20"/>
                    </a:lnTo>
                    <a:lnTo>
                      <a:pt x="79" y="18"/>
                    </a:lnTo>
                    <a:lnTo>
                      <a:pt x="81" y="14"/>
                    </a:lnTo>
                    <a:lnTo>
                      <a:pt x="82" y="12"/>
                    </a:lnTo>
                    <a:lnTo>
                      <a:pt x="83" y="10"/>
                    </a:lnTo>
                    <a:lnTo>
                      <a:pt x="79" y="8"/>
                    </a:lnTo>
                    <a:lnTo>
                      <a:pt x="75" y="6"/>
                    </a:lnTo>
                    <a:lnTo>
                      <a:pt x="71" y="4"/>
                    </a:lnTo>
                    <a:lnTo>
                      <a:pt x="67" y="2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9" y="0"/>
                    </a:lnTo>
                    <a:lnTo>
                      <a:pt x="43" y="1"/>
                    </a:lnTo>
                    <a:lnTo>
                      <a:pt x="38" y="1"/>
                    </a:lnTo>
                    <a:lnTo>
                      <a:pt x="33" y="2"/>
                    </a:lnTo>
                    <a:lnTo>
                      <a:pt x="29" y="3"/>
                    </a:lnTo>
                    <a:lnTo>
                      <a:pt x="25" y="6"/>
                    </a:lnTo>
                    <a:lnTo>
                      <a:pt x="21" y="7"/>
                    </a:lnTo>
                    <a:lnTo>
                      <a:pt x="17" y="10"/>
                    </a:lnTo>
                    <a:lnTo>
                      <a:pt x="14" y="12"/>
                    </a:lnTo>
                    <a:lnTo>
                      <a:pt x="11" y="15"/>
                    </a:lnTo>
                    <a:lnTo>
                      <a:pt x="8" y="18"/>
                    </a:lnTo>
                    <a:lnTo>
                      <a:pt x="7" y="22"/>
                    </a:lnTo>
                    <a:lnTo>
                      <a:pt x="5" y="26"/>
                    </a:lnTo>
                    <a:lnTo>
                      <a:pt x="3" y="30"/>
                    </a:lnTo>
                    <a:lnTo>
                      <a:pt x="3" y="34"/>
                    </a:lnTo>
                    <a:lnTo>
                      <a:pt x="1" y="39"/>
                    </a:lnTo>
                    <a:lnTo>
                      <a:pt x="1" y="44"/>
                    </a:lnTo>
                    <a:lnTo>
                      <a:pt x="1" y="47"/>
                    </a:lnTo>
                    <a:lnTo>
                      <a:pt x="2" y="50"/>
                    </a:lnTo>
                    <a:lnTo>
                      <a:pt x="3" y="54"/>
                    </a:lnTo>
                    <a:lnTo>
                      <a:pt x="3" y="58"/>
                    </a:lnTo>
                    <a:lnTo>
                      <a:pt x="5" y="61"/>
                    </a:lnTo>
                    <a:lnTo>
                      <a:pt x="6" y="64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2" y="72"/>
                    </a:lnTo>
                    <a:lnTo>
                      <a:pt x="15" y="75"/>
                    </a:lnTo>
                    <a:lnTo>
                      <a:pt x="18" y="78"/>
                    </a:lnTo>
                    <a:lnTo>
                      <a:pt x="21" y="80"/>
                    </a:lnTo>
                    <a:lnTo>
                      <a:pt x="24" y="82"/>
                    </a:lnTo>
                    <a:lnTo>
                      <a:pt x="28" y="85"/>
                    </a:lnTo>
                    <a:lnTo>
                      <a:pt x="32" y="86"/>
                    </a:lnTo>
                    <a:lnTo>
                      <a:pt x="36" y="89"/>
                    </a:lnTo>
                    <a:lnTo>
                      <a:pt x="43" y="92"/>
                    </a:lnTo>
                    <a:lnTo>
                      <a:pt x="48" y="95"/>
                    </a:lnTo>
                    <a:lnTo>
                      <a:pt x="53" y="99"/>
                    </a:lnTo>
                    <a:lnTo>
                      <a:pt x="56" y="102"/>
                    </a:lnTo>
                    <a:lnTo>
                      <a:pt x="58" y="103"/>
                    </a:lnTo>
                    <a:lnTo>
                      <a:pt x="59" y="105"/>
                    </a:lnTo>
                    <a:lnTo>
                      <a:pt x="60" y="107"/>
                    </a:lnTo>
                    <a:lnTo>
                      <a:pt x="62" y="109"/>
                    </a:lnTo>
                    <a:lnTo>
                      <a:pt x="62" y="111"/>
                    </a:lnTo>
                    <a:lnTo>
                      <a:pt x="63" y="112"/>
                    </a:lnTo>
                    <a:lnTo>
                      <a:pt x="63" y="114"/>
                    </a:lnTo>
                    <a:lnTo>
                      <a:pt x="63" y="115"/>
                    </a:lnTo>
                    <a:lnTo>
                      <a:pt x="63" y="119"/>
                    </a:lnTo>
                    <a:lnTo>
                      <a:pt x="63" y="121"/>
                    </a:lnTo>
                    <a:lnTo>
                      <a:pt x="62" y="123"/>
                    </a:lnTo>
                    <a:lnTo>
                      <a:pt x="61" y="125"/>
                    </a:lnTo>
                    <a:lnTo>
                      <a:pt x="60" y="127"/>
                    </a:lnTo>
                    <a:lnTo>
                      <a:pt x="59" y="128"/>
                    </a:lnTo>
                    <a:lnTo>
                      <a:pt x="58" y="130"/>
                    </a:lnTo>
                    <a:lnTo>
                      <a:pt x="56" y="131"/>
                    </a:lnTo>
                    <a:lnTo>
                      <a:pt x="55" y="132"/>
                    </a:lnTo>
                    <a:lnTo>
                      <a:pt x="53" y="134"/>
                    </a:lnTo>
                    <a:lnTo>
                      <a:pt x="51" y="135"/>
                    </a:lnTo>
                    <a:lnTo>
                      <a:pt x="49" y="135"/>
                    </a:lnTo>
                    <a:lnTo>
                      <a:pt x="47" y="136"/>
                    </a:lnTo>
                    <a:lnTo>
                      <a:pt x="44" y="136"/>
                    </a:lnTo>
                    <a:lnTo>
                      <a:pt x="42" y="137"/>
                    </a:lnTo>
                    <a:lnTo>
                      <a:pt x="39" y="137"/>
                    </a:lnTo>
                    <a:lnTo>
                      <a:pt x="36" y="137"/>
                    </a:lnTo>
                    <a:lnTo>
                      <a:pt x="33" y="136"/>
                    </a:lnTo>
                    <a:lnTo>
                      <a:pt x="31" y="136"/>
                    </a:lnTo>
                    <a:lnTo>
                      <a:pt x="28" y="135"/>
                    </a:lnTo>
                    <a:lnTo>
                      <a:pt x="26" y="135"/>
                    </a:lnTo>
                    <a:lnTo>
                      <a:pt x="23" y="134"/>
                    </a:lnTo>
                    <a:lnTo>
                      <a:pt x="21" y="132"/>
                    </a:lnTo>
                    <a:lnTo>
                      <a:pt x="19" y="131"/>
                    </a:lnTo>
                    <a:lnTo>
                      <a:pt x="18" y="130"/>
                    </a:lnTo>
                    <a:lnTo>
                      <a:pt x="16" y="128"/>
                    </a:lnTo>
                    <a:lnTo>
                      <a:pt x="15" y="126"/>
                    </a:lnTo>
                    <a:lnTo>
                      <a:pt x="14" y="124"/>
                    </a:lnTo>
                    <a:lnTo>
                      <a:pt x="12" y="122"/>
                    </a:lnTo>
                    <a:lnTo>
                      <a:pt x="11" y="119"/>
                    </a:lnTo>
                    <a:lnTo>
                      <a:pt x="11" y="117"/>
                    </a:lnTo>
                    <a:lnTo>
                      <a:pt x="10" y="114"/>
                    </a:lnTo>
                    <a:lnTo>
                      <a:pt x="6" y="114"/>
                    </a:lnTo>
                    <a:lnTo>
                      <a:pt x="5" y="121"/>
                    </a:lnTo>
                    <a:lnTo>
                      <a:pt x="3" y="128"/>
                    </a:lnTo>
                    <a:lnTo>
                      <a:pt x="3" y="135"/>
                    </a:lnTo>
                    <a:lnTo>
                      <a:pt x="0" y="141"/>
                    </a:lnTo>
                    <a:lnTo>
                      <a:pt x="4" y="143"/>
                    </a:lnTo>
                    <a:lnTo>
                      <a:pt x="8" y="144"/>
                    </a:lnTo>
                    <a:lnTo>
                      <a:pt x="12" y="146"/>
                    </a:lnTo>
                    <a:lnTo>
                      <a:pt x="17" y="147"/>
                    </a:lnTo>
                    <a:lnTo>
                      <a:pt x="21" y="147"/>
                    </a:lnTo>
                    <a:lnTo>
                      <a:pt x="25" y="147"/>
                    </a:lnTo>
                    <a:lnTo>
                      <a:pt x="29" y="148"/>
                    </a:lnTo>
                    <a:lnTo>
                      <a:pt x="34" y="148"/>
                    </a:lnTo>
                    <a:lnTo>
                      <a:pt x="40" y="148"/>
                    </a:lnTo>
                    <a:lnTo>
                      <a:pt x="46" y="147"/>
                    </a:lnTo>
                    <a:lnTo>
                      <a:pt x="51" y="146"/>
                    </a:lnTo>
                    <a:lnTo>
                      <a:pt x="57" y="145"/>
                    </a:lnTo>
                    <a:lnTo>
                      <a:pt x="62" y="143"/>
                    </a:lnTo>
                    <a:lnTo>
                      <a:pt x="66" y="141"/>
                    </a:lnTo>
                    <a:lnTo>
                      <a:pt x="70" y="139"/>
                    </a:lnTo>
                    <a:lnTo>
                      <a:pt x="74" y="136"/>
                    </a:lnTo>
                    <a:lnTo>
                      <a:pt x="77" y="133"/>
                    </a:lnTo>
                    <a:lnTo>
                      <a:pt x="80" y="130"/>
                    </a:lnTo>
                    <a:lnTo>
                      <a:pt x="83" y="127"/>
                    </a:lnTo>
                    <a:lnTo>
                      <a:pt x="84" y="123"/>
                    </a:lnTo>
                    <a:lnTo>
                      <a:pt x="86" y="118"/>
                    </a:lnTo>
                    <a:lnTo>
                      <a:pt x="87" y="114"/>
                    </a:lnTo>
                    <a:lnTo>
                      <a:pt x="88" y="109"/>
                    </a:lnTo>
                    <a:lnTo>
                      <a:pt x="89" y="103"/>
                    </a:lnTo>
                    <a:lnTo>
                      <a:pt x="89" y="100"/>
                    </a:lnTo>
                    <a:lnTo>
                      <a:pt x="88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şľíḋè">
                <a:extLst>
                  <a:ext uri="{FF2B5EF4-FFF2-40B4-BE49-F238E27FC236}">
                    <a16:creationId xmlns:a16="http://schemas.microsoft.com/office/drawing/2014/main" id="{6193F075-A0D5-D547-A286-A7156E5A8023}"/>
                  </a:ext>
                </a:extLst>
              </p:cNvPr>
              <p:cNvSpPr/>
              <p:nvPr/>
            </p:nvSpPr>
            <p:spPr bwMode="auto">
              <a:xfrm>
                <a:off x="4483101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7 w 102"/>
                  <a:gd name="T3" fmla="*/ 25 h 103"/>
                  <a:gd name="T4" fmla="*/ 92 w 102"/>
                  <a:gd name="T5" fmla="*/ 17 h 103"/>
                  <a:gd name="T6" fmla="*/ 85 w 102"/>
                  <a:gd name="T7" fmla="*/ 10 h 103"/>
                  <a:gd name="T8" fmla="*/ 77 w 102"/>
                  <a:gd name="T9" fmla="*/ 6 h 103"/>
                  <a:gd name="T10" fmla="*/ 68 w 102"/>
                  <a:gd name="T11" fmla="*/ 2 h 103"/>
                  <a:gd name="T12" fmla="*/ 57 w 102"/>
                  <a:gd name="T13" fmla="*/ 1 h 103"/>
                  <a:gd name="T14" fmla="*/ 45 w 102"/>
                  <a:gd name="T15" fmla="*/ 1 h 103"/>
                  <a:gd name="T16" fmla="*/ 34 w 102"/>
                  <a:gd name="T17" fmla="*/ 2 h 103"/>
                  <a:gd name="T18" fmla="*/ 25 w 102"/>
                  <a:gd name="T19" fmla="*/ 6 h 103"/>
                  <a:gd name="T20" fmla="*/ 17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2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2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7 w 102"/>
                  <a:gd name="T39" fmla="*/ 94 h 103"/>
                  <a:gd name="T40" fmla="*/ 25 w 102"/>
                  <a:gd name="T41" fmla="*/ 98 h 103"/>
                  <a:gd name="T42" fmla="*/ 34 w 102"/>
                  <a:gd name="T43" fmla="*/ 102 h 103"/>
                  <a:gd name="T44" fmla="*/ 45 w 102"/>
                  <a:gd name="T45" fmla="*/ 103 h 103"/>
                  <a:gd name="T46" fmla="*/ 57 w 102"/>
                  <a:gd name="T47" fmla="*/ 103 h 103"/>
                  <a:gd name="T48" fmla="*/ 68 w 102"/>
                  <a:gd name="T49" fmla="*/ 102 h 103"/>
                  <a:gd name="T50" fmla="*/ 77 w 102"/>
                  <a:gd name="T51" fmla="*/ 98 h 103"/>
                  <a:gd name="T52" fmla="*/ 85 w 102"/>
                  <a:gd name="T53" fmla="*/ 92 h 103"/>
                  <a:gd name="T54" fmla="*/ 92 w 102"/>
                  <a:gd name="T55" fmla="*/ 86 h 103"/>
                  <a:gd name="T56" fmla="*/ 97 w 102"/>
                  <a:gd name="T57" fmla="*/ 78 h 103"/>
                  <a:gd name="T58" fmla="*/ 100 w 102"/>
                  <a:gd name="T59" fmla="*/ 68 h 103"/>
                  <a:gd name="T60" fmla="*/ 102 w 102"/>
                  <a:gd name="T61" fmla="*/ 56 h 103"/>
                  <a:gd name="T62" fmla="*/ 102 w 102"/>
                  <a:gd name="T63" fmla="*/ 44 h 103"/>
                  <a:gd name="T64" fmla="*/ 71 w 102"/>
                  <a:gd name="T65" fmla="*/ 58 h 103"/>
                  <a:gd name="T66" fmla="*/ 69 w 102"/>
                  <a:gd name="T67" fmla="*/ 72 h 103"/>
                  <a:gd name="T68" fmla="*/ 67 w 102"/>
                  <a:gd name="T69" fmla="*/ 79 h 103"/>
                  <a:gd name="T70" fmla="*/ 65 w 102"/>
                  <a:gd name="T71" fmla="*/ 86 h 103"/>
                  <a:gd name="T72" fmla="*/ 61 w 102"/>
                  <a:gd name="T73" fmla="*/ 91 h 103"/>
                  <a:gd name="T74" fmla="*/ 57 w 102"/>
                  <a:gd name="T75" fmla="*/ 94 h 103"/>
                  <a:gd name="T76" fmla="*/ 53 w 102"/>
                  <a:gd name="T77" fmla="*/ 95 h 103"/>
                  <a:gd name="T78" fmla="*/ 49 w 102"/>
                  <a:gd name="T79" fmla="*/ 95 h 103"/>
                  <a:gd name="T80" fmla="*/ 45 w 102"/>
                  <a:gd name="T81" fmla="*/ 94 h 103"/>
                  <a:gd name="T82" fmla="*/ 41 w 102"/>
                  <a:gd name="T83" fmla="*/ 91 h 103"/>
                  <a:gd name="T84" fmla="*/ 37 w 102"/>
                  <a:gd name="T85" fmla="*/ 87 h 103"/>
                  <a:gd name="T86" fmla="*/ 35 w 102"/>
                  <a:gd name="T87" fmla="*/ 83 h 103"/>
                  <a:gd name="T88" fmla="*/ 33 w 102"/>
                  <a:gd name="T89" fmla="*/ 75 h 103"/>
                  <a:gd name="T90" fmla="*/ 32 w 102"/>
                  <a:gd name="T91" fmla="*/ 68 h 103"/>
                  <a:gd name="T92" fmla="*/ 31 w 102"/>
                  <a:gd name="T93" fmla="*/ 59 h 103"/>
                  <a:gd name="T94" fmla="*/ 31 w 102"/>
                  <a:gd name="T95" fmla="*/ 49 h 103"/>
                  <a:gd name="T96" fmla="*/ 32 w 102"/>
                  <a:gd name="T97" fmla="*/ 38 h 103"/>
                  <a:gd name="T98" fmla="*/ 33 w 102"/>
                  <a:gd name="T99" fmla="*/ 30 h 103"/>
                  <a:gd name="T100" fmla="*/ 35 w 102"/>
                  <a:gd name="T101" fmla="*/ 23 h 103"/>
                  <a:gd name="T102" fmla="*/ 37 w 102"/>
                  <a:gd name="T103" fmla="*/ 18 h 103"/>
                  <a:gd name="T104" fmla="*/ 41 w 102"/>
                  <a:gd name="T105" fmla="*/ 14 h 103"/>
                  <a:gd name="T106" fmla="*/ 45 w 102"/>
                  <a:gd name="T107" fmla="*/ 10 h 103"/>
                  <a:gd name="T108" fmla="*/ 49 w 102"/>
                  <a:gd name="T109" fmla="*/ 9 h 103"/>
                  <a:gd name="T110" fmla="*/ 54 w 102"/>
                  <a:gd name="T111" fmla="*/ 9 h 103"/>
                  <a:gd name="T112" fmla="*/ 58 w 102"/>
                  <a:gd name="T113" fmla="*/ 10 h 103"/>
                  <a:gd name="T114" fmla="*/ 62 w 102"/>
                  <a:gd name="T115" fmla="*/ 13 h 103"/>
                  <a:gd name="T116" fmla="*/ 65 w 102"/>
                  <a:gd name="T117" fmla="*/ 16 h 103"/>
                  <a:gd name="T118" fmla="*/ 68 w 102"/>
                  <a:gd name="T119" fmla="*/ 22 h 103"/>
                  <a:gd name="T120" fmla="*/ 69 w 102"/>
                  <a:gd name="T121" fmla="*/ 27 h 103"/>
                  <a:gd name="T122" fmla="*/ 71 w 102"/>
                  <a:gd name="T123" fmla="*/ 38 h 103"/>
                  <a:gd name="T124" fmla="*/ 71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8" y="29"/>
                    </a:lnTo>
                    <a:lnTo>
                      <a:pt x="97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1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4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1" y="9"/>
                    </a:lnTo>
                    <a:lnTo>
                      <a:pt x="17" y="12"/>
                    </a:lnTo>
                    <a:lnTo>
                      <a:pt x="13" y="14"/>
                    </a:lnTo>
                    <a:lnTo>
                      <a:pt x="10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0" y="87"/>
                    </a:lnTo>
                    <a:lnTo>
                      <a:pt x="13" y="91"/>
                    </a:lnTo>
                    <a:lnTo>
                      <a:pt x="17" y="94"/>
                    </a:lnTo>
                    <a:lnTo>
                      <a:pt x="21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1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7" y="78"/>
                    </a:lnTo>
                    <a:lnTo>
                      <a:pt x="98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2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69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5" y="83"/>
                    </a:lnTo>
                    <a:lnTo>
                      <a:pt x="65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59" y="92"/>
                    </a:lnTo>
                    <a:lnTo>
                      <a:pt x="57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9" y="95"/>
                    </a:lnTo>
                    <a:lnTo>
                      <a:pt x="46" y="95"/>
                    </a:lnTo>
                    <a:lnTo>
                      <a:pt x="45" y="94"/>
                    </a:lnTo>
                    <a:lnTo>
                      <a:pt x="42" y="93"/>
                    </a:lnTo>
                    <a:lnTo>
                      <a:pt x="41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3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3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7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7" y="10"/>
                    </a:lnTo>
                    <a:lnTo>
                      <a:pt x="49" y="9"/>
                    </a:lnTo>
                    <a:lnTo>
                      <a:pt x="52" y="9"/>
                    </a:lnTo>
                    <a:lnTo>
                      <a:pt x="54" y="9"/>
                    </a:lnTo>
                    <a:lnTo>
                      <a:pt x="57" y="10"/>
                    </a:lnTo>
                    <a:lnTo>
                      <a:pt x="58" y="10"/>
                    </a:lnTo>
                    <a:lnTo>
                      <a:pt x="61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1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$lïḑê">
                <a:extLst>
                  <a:ext uri="{FF2B5EF4-FFF2-40B4-BE49-F238E27FC236}">
                    <a16:creationId xmlns:a16="http://schemas.microsoft.com/office/drawing/2014/main" id="{8BC9623F-EBB9-5D41-95CE-D1CFB8EA841D}"/>
                  </a:ext>
                </a:extLst>
              </p:cNvPr>
              <p:cNvSpPr/>
              <p:nvPr/>
            </p:nvSpPr>
            <p:spPr bwMode="auto">
              <a:xfrm>
                <a:off x="4689476" y="4105276"/>
                <a:ext cx="150813" cy="160338"/>
              </a:xfrm>
              <a:custGeom>
                <a:avLst/>
                <a:gdLst>
                  <a:gd name="T0" fmla="*/ 84 w 95"/>
                  <a:gd name="T1" fmla="*/ 0 h 101"/>
                  <a:gd name="T2" fmla="*/ 76 w 95"/>
                  <a:gd name="T3" fmla="*/ 0 h 101"/>
                  <a:gd name="T4" fmla="*/ 69 w 95"/>
                  <a:gd name="T5" fmla="*/ 0 h 101"/>
                  <a:gd name="T6" fmla="*/ 66 w 95"/>
                  <a:gd name="T7" fmla="*/ 54 h 101"/>
                  <a:gd name="T8" fmla="*/ 66 w 95"/>
                  <a:gd name="T9" fmla="*/ 62 h 101"/>
                  <a:gd name="T10" fmla="*/ 65 w 95"/>
                  <a:gd name="T11" fmla="*/ 68 h 101"/>
                  <a:gd name="T12" fmla="*/ 64 w 95"/>
                  <a:gd name="T13" fmla="*/ 73 h 101"/>
                  <a:gd name="T14" fmla="*/ 61 w 95"/>
                  <a:gd name="T15" fmla="*/ 78 h 101"/>
                  <a:gd name="T16" fmla="*/ 59 w 95"/>
                  <a:gd name="T17" fmla="*/ 81 h 101"/>
                  <a:gd name="T18" fmla="*/ 56 w 95"/>
                  <a:gd name="T19" fmla="*/ 84 h 101"/>
                  <a:gd name="T20" fmla="*/ 52 w 95"/>
                  <a:gd name="T21" fmla="*/ 85 h 101"/>
                  <a:gd name="T22" fmla="*/ 47 w 95"/>
                  <a:gd name="T23" fmla="*/ 85 h 101"/>
                  <a:gd name="T24" fmla="*/ 43 w 95"/>
                  <a:gd name="T25" fmla="*/ 85 h 101"/>
                  <a:gd name="T26" fmla="*/ 39 w 95"/>
                  <a:gd name="T27" fmla="*/ 83 h 101"/>
                  <a:gd name="T28" fmla="*/ 35 w 95"/>
                  <a:gd name="T29" fmla="*/ 80 h 101"/>
                  <a:gd name="T30" fmla="*/ 32 w 95"/>
                  <a:gd name="T31" fmla="*/ 75 h 101"/>
                  <a:gd name="T32" fmla="*/ 31 w 95"/>
                  <a:gd name="T33" fmla="*/ 68 h 101"/>
                  <a:gd name="T34" fmla="*/ 30 w 95"/>
                  <a:gd name="T35" fmla="*/ 57 h 101"/>
                  <a:gd name="T36" fmla="*/ 26 w 95"/>
                  <a:gd name="T37" fmla="*/ 0 h 101"/>
                  <a:gd name="T38" fmla="*/ 20 w 95"/>
                  <a:gd name="T39" fmla="*/ 0 h 101"/>
                  <a:gd name="T40" fmla="*/ 12 w 95"/>
                  <a:gd name="T41" fmla="*/ 0 h 101"/>
                  <a:gd name="T42" fmla="*/ 5 w 95"/>
                  <a:gd name="T43" fmla="*/ 0 h 101"/>
                  <a:gd name="T44" fmla="*/ 2 w 95"/>
                  <a:gd name="T45" fmla="*/ 57 h 101"/>
                  <a:gd name="T46" fmla="*/ 0 w 95"/>
                  <a:gd name="T47" fmla="*/ 61 h 101"/>
                  <a:gd name="T48" fmla="*/ 1 w 95"/>
                  <a:gd name="T49" fmla="*/ 71 h 101"/>
                  <a:gd name="T50" fmla="*/ 2 w 95"/>
                  <a:gd name="T51" fmla="*/ 79 h 101"/>
                  <a:gd name="T52" fmla="*/ 4 w 95"/>
                  <a:gd name="T53" fmla="*/ 85 h 101"/>
                  <a:gd name="T54" fmla="*/ 8 w 95"/>
                  <a:gd name="T55" fmla="*/ 90 h 101"/>
                  <a:gd name="T56" fmla="*/ 12 w 95"/>
                  <a:gd name="T57" fmla="*/ 95 h 101"/>
                  <a:gd name="T58" fmla="*/ 18 w 95"/>
                  <a:gd name="T59" fmla="*/ 98 h 101"/>
                  <a:gd name="T60" fmla="*/ 26 w 95"/>
                  <a:gd name="T61" fmla="*/ 101 h 101"/>
                  <a:gd name="T62" fmla="*/ 35 w 95"/>
                  <a:gd name="T63" fmla="*/ 101 h 101"/>
                  <a:gd name="T64" fmla="*/ 43 w 95"/>
                  <a:gd name="T65" fmla="*/ 101 h 101"/>
                  <a:gd name="T66" fmla="*/ 51 w 95"/>
                  <a:gd name="T67" fmla="*/ 98 h 101"/>
                  <a:gd name="T68" fmla="*/ 59 w 95"/>
                  <a:gd name="T69" fmla="*/ 93 h 101"/>
                  <a:gd name="T70" fmla="*/ 67 w 95"/>
                  <a:gd name="T71" fmla="*/ 86 h 101"/>
                  <a:gd name="T72" fmla="*/ 70 w 95"/>
                  <a:gd name="T73" fmla="*/ 100 h 101"/>
                  <a:gd name="T74" fmla="*/ 77 w 95"/>
                  <a:gd name="T75" fmla="*/ 100 h 101"/>
                  <a:gd name="T76" fmla="*/ 84 w 95"/>
                  <a:gd name="T77" fmla="*/ 100 h 101"/>
                  <a:gd name="T78" fmla="*/ 91 w 95"/>
                  <a:gd name="T79" fmla="*/ 100 h 101"/>
                  <a:gd name="T80" fmla="*/ 95 w 95"/>
                  <a:gd name="T81" fmla="*/ 0 h 101"/>
                  <a:gd name="T82" fmla="*/ 87 w 95"/>
                  <a:gd name="T8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01">
                    <a:moveTo>
                      <a:pt x="87" y="0"/>
                    </a:moveTo>
                    <a:lnTo>
                      <a:pt x="84" y="0"/>
                    </a:lnTo>
                    <a:lnTo>
                      <a:pt x="80" y="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6" y="54"/>
                    </a:lnTo>
                    <a:lnTo>
                      <a:pt x="66" y="58"/>
                    </a:lnTo>
                    <a:lnTo>
                      <a:pt x="66" y="62"/>
                    </a:lnTo>
                    <a:lnTo>
                      <a:pt x="65" y="65"/>
                    </a:lnTo>
                    <a:lnTo>
                      <a:pt x="65" y="68"/>
                    </a:lnTo>
                    <a:lnTo>
                      <a:pt x="64" y="71"/>
                    </a:lnTo>
                    <a:lnTo>
                      <a:pt x="64" y="73"/>
                    </a:lnTo>
                    <a:lnTo>
                      <a:pt x="63" y="76"/>
                    </a:lnTo>
                    <a:lnTo>
                      <a:pt x="61" y="78"/>
                    </a:lnTo>
                    <a:lnTo>
                      <a:pt x="60" y="80"/>
                    </a:lnTo>
                    <a:lnTo>
                      <a:pt x="59" y="81"/>
                    </a:lnTo>
                    <a:lnTo>
                      <a:pt x="57" y="83"/>
                    </a:lnTo>
                    <a:lnTo>
                      <a:pt x="56" y="84"/>
                    </a:lnTo>
                    <a:lnTo>
                      <a:pt x="54" y="85"/>
                    </a:lnTo>
                    <a:lnTo>
                      <a:pt x="52" y="85"/>
                    </a:lnTo>
                    <a:lnTo>
                      <a:pt x="50" y="85"/>
                    </a:lnTo>
                    <a:lnTo>
                      <a:pt x="47" y="85"/>
                    </a:lnTo>
                    <a:lnTo>
                      <a:pt x="44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9" y="83"/>
                    </a:lnTo>
                    <a:lnTo>
                      <a:pt x="37" y="81"/>
                    </a:lnTo>
                    <a:lnTo>
                      <a:pt x="35" y="80"/>
                    </a:lnTo>
                    <a:lnTo>
                      <a:pt x="34" y="77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0" y="63"/>
                    </a:lnTo>
                    <a:lnTo>
                      <a:pt x="30" y="57"/>
                    </a:lnTo>
                    <a:lnTo>
                      <a:pt x="30" y="0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57"/>
                    </a:lnTo>
                    <a:lnTo>
                      <a:pt x="1" y="59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2" y="75"/>
                    </a:lnTo>
                    <a:lnTo>
                      <a:pt x="2" y="79"/>
                    </a:lnTo>
                    <a:lnTo>
                      <a:pt x="4" y="83"/>
                    </a:lnTo>
                    <a:lnTo>
                      <a:pt x="4" y="85"/>
                    </a:lnTo>
                    <a:lnTo>
                      <a:pt x="5" y="89"/>
                    </a:lnTo>
                    <a:lnTo>
                      <a:pt x="8" y="90"/>
                    </a:lnTo>
                    <a:lnTo>
                      <a:pt x="9" y="93"/>
                    </a:lnTo>
                    <a:lnTo>
                      <a:pt x="12" y="95"/>
                    </a:lnTo>
                    <a:lnTo>
                      <a:pt x="15" y="97"/>
                    </a:lnTo>
                    <a:lnTo>
                      <a:pt x="18" y="98"/>
                    </a:lnTo>
                    <a:lnTo>
                      <a:pt x="21" y="100"/>
                    </a:lnTo>
                    <a:lnTo>
                      <a:pt x="26" y="101"/>
                    </a:lnTo>
                    <a:lnTo>
                      <a:pt x="30" y="101"/>
                    </a:lnTo>
                    <a:lnTo>
                      <a:pt x="35" y="101"/>
                    </a:lnTo>
                    <a:lnTo>
                      <a:pt x="39" y="101"/>
                    </a:lnTo>
                    <a:lnTo>
                      <a:pt x="43" y="101"/>
                    </a:lnTo>
                    <a:lnTo>
                      <a:pt x="47" y="100"/>
                    </a:lnTo>
                    <a:lnTo>
                      <a:pt x="51" y="98"/>
                    </a:lnTo>
                    <a:lnTo>
                      <a:pt x="55" y="96"/>
                    </a:lnTo>
                    <a:lnTo>
                      <a:pt x="59" y="93"/>
                    </a:lnTo>
                    <a:lnTo>
                      <a:pt x="63" y="90"/>
                    </a:lnTo>
                    <a:lnTo>
                      <a:pt x="67" y="86"/>
                    </a:lnTo>
                    <a:lnTo>
                      <a:pt x="67" y="100"/>
                    </a:lnTo>
                    <a:lnTo>
                      <a:pt x="70" y="100"/>
                    </a:lnTo>
                    <a:lnTo>
                      <a:pt x="73" y="100"/>
                    </a:lnTo>
                    <a:lnTo>
                      <a:pt x="77" y="100"/>
                    </a:lnTo>
                    <a:lnTo>
                      <a:pt x="80" y="100"/>
                    </a:lnTo>
                    <a:lnTo>
                      <a:pt x="84" y="100"/>
                    </a:lnTo>
                    <a:lnTo>
                      <a:pt x="88" y="100"/>
                    </a:lnTo>
                    <a:lnTo>
                      <a:pt x="91" y="100"/>
                    </a:lnTo>
                    <a:lnTo>
                      <a:pt x="95" y="100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šļiḍê">
                <a:extLst>
                  <a:ext uri="{FF2B5EF4-FFF2-40B4-BE49-F238E27FC236}">
                    <a16:creationId xmlns:a16="http://schemas.microsoft.com/office/drawing/2014/main" id="{844D4698-72BA-3845-9A42-8F6E096DF200}"/>
                  </a:ext>
                </a:extLst>
              </p:cNvPr>
              <p:cNvSpPr/>
              <p:nvPr/>
            </p:nvSpPr>
            <p:spPr bwMode="auto">
              <a:xfrm>
                <a:off x="4883151" y="4046538"/>
                <a:ext cx="98425" cy="219075"/>
              </a:xfrm>
              <a:custGeom>
                <a:avLst/>
                <a:gdLst>
                  <a:gd name="T0" fmla="*/ 57 w 62"/>
                  <a:gd name="T1" fmla="*/ 129 h 138"/>
                  <a:gd name="T2" fmla="*/ 54 w 62"/>
                  <a:gd name="T3" fmla="*/ 129 h 138"/>
                  <a:gd name="T4" fmla="*/ 53 w 62"/>
                  <a:gd name="T5" fmla="*/ 129 h 138"/>
                  <a:gd name="T6" fmla="*/ 50 w 62"/>
                  <a:gd name="T7" fmla="*/ 129 h 138"/>
                  <a:gd name="T8" fmla="*/ 49 w 62"/>
                  <a:gd name="T9" fmla="*/ 129 h 138"/>
                  <a:gd name="T10" fmla="*/ 47 w 62"/>
                  <a:gd name="T11" fmla="*/ 128 h 138"/>
                  <a:gd name="T12" fmla="*/ 46 w 62"/>
                  <a:gd name="T13" fmla="*/ 127 h 138"/>
                  <a:gd name="T14" fmla="*/ 45 w 62"/>
                  <a:gd name="T15" fmla="*/ 126 h 138"/>
                  <a:gd name="T16" fmla="*/ 44 w 62"/>
                  <a:gd name="T17" fmla="*/ 124 h 138"/>
                  <a:gd name="T18" fmla="*/ 43 w 62"/>
                  <a:gd name="T19" fmla="*/ 122 h 138"/>
                  <a:gd name="T20" fmla="*/ 43 w 62"/>
                  <a:gd name="T21" fmla="*/ 120 h 138"/>
                  <a:gd name="T22" fmla="*/ 42 w 62"/>
                  <a:gd name="T23" fmla="*/ 118 h 138"/>
                  <a:gd name="T24" fmla="*/ 42 w 62"/>
                  <a:gd name="T25" fmla="*/ 115 h 138"/>
                  <a:gd name="T26" fmla="*/ 42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0 w 62"/>
                  <a:gd name="T35" fmla="*/ 47 h 138"/>
                  <a:gd name="T36" fmla="*/ 60 w 62"/>
                  <a:gd name="T37" fmla="*/ 44 h 138"/>
                  <a:gd name="T38" fmla="*/ 60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5 w 62"/>
                  <a:gd name="T47" fmla="*/ 4 h 138"/>
                  <a:gd name="T48" fmla="*/ 28 w 62"/>
                  <a:gd name="T49" fmla="*/ 7 h 138"/>
                  <a:gd name="T50" fmla="*/ 21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0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4 w 62"/>
                  <a:gd name="T75" fmla="*/ 118 h 138"/>
                  <a:gd name="T76" fmla="*/ 15 w 62"/>
                  <a:gd name="T77" fmla="*/ 121 h 138"/>
                  <a:gd name="T78" fmla="*/ 16 w 62"/>
                  <a:gd name="T79" fmla="*/ 123 h 138"/>
                  <a:gd name="T80" fmla="*/ 17 w 62"/>
                  <a:gd name="T81" fmla="*/ 126 h 138"/>
                  <a:gd name="T82" fmla="*/ 18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8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7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59 w 62"/>
                  <a:gd name="T117" fmla="*/ 128 h 138"/>
                  <a:gd name="T118" fmla="*/ 57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7" y="129"/>
                    </a:moveTo>
                    <a:lnTo>
                      <a:pt x="54" y="129"/>
                    </a:lnTo>
                    <a:lnTo>
                      <a:pt x="53" y="129"/>
                    </a:lnTo>
                    <a:lnTo>
                      <a:pt x="50" y="129"/>
                    </a:lnTo>
                    <a:lnTo>
                      <a:pt x="49" y="129"/>
                    </a:lnTo>
                    <a:lnTo>
                      <a:pt x="47" y="128"/>
                    </a:lnTo>
                    <a:lnTo>
                      <a:pt x="46" y="127"/>
                    </a:lnTo>
                    <a:lnTo>
                      <a:pt x="45" y="126"/>
                    </a:lnTo>
                    <a:lnTo>
                      <a:pt x="44" y="124"/>
                    </a:lnTo>
                    <a:lnTo>
                      <a:pt x="43" y="122"/>
                    </a:lnTo>
                    <a:lnTo>
                      <a:pt x="43" y="120"/>
                    </a:lnTo>
                    <a:lnTo>
                      <a:pt x="42" y="118"/>
                    </a:lnTo>
                    <a:lnTo>
                      <a:pt x="42" y="115"/>
                    </a:lnTo>
                    <a:lnTo>
                      <a:pt x="42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0" y="47"/>
                    </a:lnTo>
                    <a:lnTo>
                      <a:pt x="60" y="44"/>
                    </a:lnTo>
                    <a:lnTo>
                      <a:pt x="60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5" y="4"/>
                    </a:lnTo>
                    <a:lnTo>
                      <a:pt x="28" y="7"/>
                    </a:lnTo>
                    <a:lnTo>
                      <a:pt x="21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4" y="118"/>
                    </a:lnTo>
                    <a:lnTo>
                      <a:pt x="15" y="121"/>
                    </a:lnTo>
                    <a:lnTo>
                      <a:pt x="16" y="123"/>
                    </a:lnTo>
                    <a:lnTo>
                      <a:pt x="17" y="126"/>
                    </a:lnTo>
                    <a:lnTo>
                      <a:pt x="18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8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7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59" y="128"/>
                    </a:lnTo>
                    <a:lnTo>
                      <a:pt x="57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ṣľïḍè">
                <a:extLst>
                  <a:ext uri="{FF2B5EF4-FFF2-40B4-BE49-F238E27FC236}">
                    <a16:creationId xmlns:a16="http://schemas.microsoft.com/office/drawing/2014/main" id="{7A0F600B-36C9-F04F-92DC-827AE74AD1AC}"/>
                  </a:ext>
                </a:extLst>
              </p:cNvPr>
              <p:cNvSpPr/>
              <p:nvPr/>
            </p:nvSpPr>
            <p:spPr bwMode="auto">
              <a:xfrm>
                <a:off x="5024438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3 w 93"/>
                  <a:gd name="T9" fmla="*/ 57 h 157"/>
                  <a:gd name="T10" fmla="*/ 67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8 w 93"/>
                  <a:gd name="T21" fmla="*/ 71 h 157"/>
                  <a:gd name="T22" fmla="*/ 25 w 93"/>
                  <a:gd name="T23" fmla="*/ 0 h 157"/>
                  <a:gd name="T24" fmla="*/ 17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1 w 93"/>
                  <a:gd name="T39" fmla="*/ 157 h 157"/>
                  <a:gd name="T40" fmla="*/ 28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29 w 93"/>
                  <a:gd name="T47" fmla="*/ 89 h 157"/>
                  <a:gd name="T48" fmla="*/ 30 w 93"/>
                  <a:gd name="T49" fmla="*/ 84 h 157"/>
                  <a:gd name="T50" fmla="*/ 33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49 w 93"/>
                  <a:gd name="T59" fmla="*/ 72 h 157"/>
                  <a:gd name="T60" fmla="*/ 53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1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4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5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1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1" y="79"/>
                    </a:moveTo>
                    <a:lnTo>
                      <a:pt x="90" y="75"/>
                    </a:lnTo>
                    <a:lnTo>
                      <a:pt x="89" y="73"/>
                    </a:lnTo>
                    <a:lnTo>
                      <a:pt x="88" y="69"/>
                    </a:lnTo>
                    <a:lnTo>
                      <a:pt x="85" y="67"/>
                    </a:lnTo>
                    <a:lnTo>
                      <a:pt x="84" y="65"/>
                    </a:lnTo>
                    <a:lnTo>
                      <a:pt x="81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7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8" y="71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1" y="157"/>
                    </a:lnTo>
                    <a:lnTo>
                      <a:pt x="25" y="157"/>
                    </a:lnTo>
                    <a:lnTo>
                      <a:pt x="28" y="157"/>
                    </a:lnTo>
                    <a:lnTo>
                      <a:pt x="28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7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49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7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1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1" y="157"/>
                    </a:lnTo>
                    <a:lnTo>
                      <a:pt x="85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lnTo>
                      <a:pt x="91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íṧľïḋe">
                <a:extLst>
                  <a:ext uri="{FF2B5EF4-FFF2-40B4-BE49-F238E27FC236}">
                    <a16:creationId xmlns:a16="http://schemas.microsoft.com/office/drawing/2014/main" id="{723BAC57-7F1C-8E49-86CA-78CA07AAB77B}"/>
                  </a:ext>
                </a:extLst>
              </p:cNvPr>
              <p:cNvSpPr/>
              <p:nvPr/>
            </p:nvSpPr>
            <p:spPr bwMode="auto">
              <a:xfrm>
                <a:off x="5291138" y="4032251"/>
                <a:ext cx="200025" cy="234950"/>
              </a:xfrm>
              <a:custGeom>
                <a:avLst/>
                <a:gdLst>
                  <a:gd name="T0" fmla="*/ 106 w 126"/>
                  <a:gd name="T1" fmla="*/ 3 h 148"/>
                  <a:gd name="T2" fmla="*/ 89 w 126"/>
                  <a:gd name="T3" fmla="*/ 0 h 148"/>
                  <a:gd name="T4" fmla="*/ 64 w 126"/>
                  <a:gd name="T5" fmla="*/ 2 h 148"/>
                  <a:gd name="T6" fmla="*/ 51 w 126"/>
                  <a:gd name="T7" fmla="*/ 5 h 148"/>
                  <a:gd name="T8" fmla="*/ 40 w 126"/>
                  <a:gd name="T9" fmla="*/ 10 h 148"/>
                  <a:gd name="T10" fmla="*/ 30 w 126"/>
                  <a:gd name="T11" fmla="*/ 15 h 148"/>
                  <a:gd name="T12" fmla="*/ 22 w 126"/>
                  <a:gd name="T13" fmla="*/ 22 h 148"/>
                  <a:gd name="T14" fmla="*/ 14 w 126"/>
                  <a:gd name="T15" fmla="*/ 30 h 148"/>
                  <a:gd name="T16" fmla="*/ 9 w 126"/>
                  <a:gd name="T17" fmla="*/ 39 h 148"/>
                  <a:gd name="T18" fmla="*/ 5 w 126"/>
                  <a:gd name="T19" fmla="*/ 50 h 148"/>
                  <a:gd name="T20" fmla="*/ 2 w 126"/>
                  <a:gd name="T21" fmla="*/ 62 h 148"/>
                  <a:gd name="T22" fmla="*/ 0 w 126"/>
                  <a:gd name="T23" fmla="*/ 74 h 148"/>
                  <a:gd name="T24" fmla="*/ 2 w 126"/>
                  <a:gd name="T25" fmla="*/ 95 h 148"/>
                  <a:gd name="T26" fmla="*/ 5 w 126"/>
                  <a:gd name="T27" fmla="*/ 105 h 148"/>
                  <a:gd name="T28" fmla="*/ 9 w 126"/>
                  <a:gd name="T29" fmla="*/ 115 h 148"/>
                  <a:gd name="T30" fmla="*/ 14 w 126"/>
                  <a:gd name="T31" fmla="*/ 123 h 148"/>
                  <a:gd name="T32" fmla="*/ 22 w 126"/>
                  <a:gd name="T33" fmla="*/ 130 h 148"/>
                  <a:gd name="T34" fmla="*/ 29 w 126"/>
                  <a:gd name="T35" fmla="*/ 136 h 148"/>
                  <a:gd name="T36" fmla="*/ 38 w 126"/>
                  <a:gd name="T37" fmla="*/ 141 h 148"/>
                  <a:gd name="T38" fmla="*/ 53 w 126"/>
                  <a:gd name="T39" fmla="*/ 146 h 148"/>
                  <a:gd name="T40" fmla="*/ 78 w 126"/>
                  <a:gd name="T41" fmla="*/ 148 h 148"/>
                  <a:gd name="T42" fmla="*/ 94 w 126"/>
                  <a:gd name="T43" fmla="*/ 147 h 148"/>
                  <a:gd name="T44" fmla="*/ 110 w 126"/>
                  <a:gd name="T45" fmla="*/ 144 h 148"/>
                  <a:gd name="T46" fmla="*/ 124 w 126"/>
                  <a:gd name="T47" fmla="*/ 123 h 148"/>
                  <a:gd name="T48" fmla="*/ 112 w 126"/>
                  <a:gd name="T49" fmla="*/ 128 h 148"/>
                  <a:gd name="T50" fmla="*/ 98 w 126"/>
                  <a:gd name="T51" fmla="*/ 135 h 148"/>
                  <a:gd name="T52" fmla="*/ 84 w 126"/>
                  <a:gd name="T53" fmla="*/ 137 h 148"/>
                  <a:gd name="T54" fmla="*/ 68 w 126"/>
                  <a:gd name="T55" fmla="*/ 135 h 148"/>
                  <a:gd name="T56" fmla="*/ 54 w 126"/>
                  <a:gd name="T57" fmla="*/ 128 h 148"/>
                  <a:gd name="T58" fmla="*/ 45 w 126"/>
                  <a:gd name="T59" fmla="*/ 117 h 148"/>
                  <a:gd name="T60" fmla="*/ 38 w 126"/>
                  <a:gd name="T61" fmla="*/ 103 h 148"/>
                  <a:gd name="T62" fmla="*/ 34 w 126"/>
                  <a:gd name="T63" fmla="*/ 84 h 148"/>
                  <a:gd name="T64" fmla="*/ 35 w 126"/>
                  <a:gd name="T65" fmla="*/ 62 h 148"/>
                  <a:gd name="T66" fmla="*/ 40 w 126"/>
                  <a:gd name="T67" fmla="*/ 43 h 148"/>
                  <a:gd name="T68" fmla="*/ 47 w 126"/>
                  <a:gd name="T69" fmla="*/ 30 h 148"/>
                  <a:gd name="T70" fmla="*/ 58 w 126"/>
                  <a:gd name="T71" fmla="*/ 19 h 148"/>
                  <a:gd name="T72" fmla="*/ 72 w 126"/>
                  <a:gd name="T73" fmla="*/ 14 h 148"/>
                  <a:gd name="T74" fmla="*/ 88 w 126"/>
                  <a:gd name="T75" fmla="*/ 13 h 148"/>
                  <a:gd name="T76" fmla="*/ 102 w 126"/>
                  <a:gd name="T77" fmla="*/ 18 h 148"/>
                  <a:gd name="T78" fmla="*/ 114 w 126"/>
                  <a:gd name="T79" fmla="*/ 27 h 148"/>
                  <a:gd name="T80" fmla="*/ 121 w 126"/>
                  <a:gd name="T81" fmla="*/ 29 h 148"/>
                  <a:gd name="T82" fmla="*/ 123 w 126"/>
                  <a:gd name="T83" fmla="*/ 17 h 148"/>
                  <a:gd name="T84" fmla="*/ 121 w 126"/>
                  <a:gd name="T85" fmla="*/ 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6" h="148">
                    <a:moveTo>
                      <a:pt x="116" y="6"/>
                    </a:moveTo>
                    <a:lnTo>
                      <a:pt x="111" y="4"/>
                    </a:lnTo>
                    <a:lnTo>
                      <a:pt x="106" y="3"/>
                    </a:lnTo>
                    <a:lnTo>
                      <a:pt x="101" y="2"/>
                    </a:lnTo>
                    <a:lnTo>
                      <a:pt x="95" y="1"/>
                    </a:lnTo>
                    <a:lnTo>
                      <a:pt x="89" y="0"/>
                    </a:lnTo>
                    <a:lnTo>
                      <a:pt x="83" y="0"/>
                    </a:lnTo>
                    <a:lnTo>
                      <a:pt x="74" y="1"/>
                    </a:lnTo>
                    <a:lnTo>
                      <a:pt x="64" y="2"/>
                    </a:lnTo>
                    <a:lnTo>
                      <a:pt x="60" y="2"/>
                    </a:lnTo>
                    <a:lnTo>
                      <a:pt x="55" y="4"/>
                    </a:lnTo>
                    <a:lnTo>
                      <a:pt x="51" y="5"/>
                    </a:lnTo>
                    <a:lnTo>
                      <a:pt x="47" y="6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37" y="11"/>
                    </a:lnTo>
                    <a:lnTo>
                      <a:pt x="34" y="13"/>
                    </a:lnTo>
                    <a:lnTo>
                      <a:pt x="30" y="15"/>
                    </a:lnTo>
                    <a:lnTo>
                      <a:pt x="27" y="17"/>
                    </a:lnTo>
                    <a:lnTo>
                      <a:pt x="25" y="19"/>
                    </a:lnTo>
                    <a:lnTo>
                      <a:pt x="22" y="22"/>
                    </a:lnTo>
                    <a:lnTo>
                      <a:pt x="19" y="24"/>
                    </a:lnTo>
                    <a:lnTo>
                      <a:pt x="17" y="26"/>
                    </a:lnTo>
                    <a:lnTo>
                      <a:pt x="14" y="30"/>
                    </a:lnTo>
                    <a:lnTo>
                      <a:pt x="13" y="33"/>
                    </a:lnTo>
                    <a:lnTo>
                      <a:pt x="10" y="36"/>
                    </a:lnTo>
                    <a:lnTo>
                      <a:pt x="9" y="39"/>
                    </a:lnTo>
                    <a:lnTo>
                      <a:pt x="7" y="42"/>
                    </a:lnTo>
                    <a:lnTo>
                      <a:pt x="6" y="46"/>
                    </a:lnTo>
                    <a:lnTo>
                      <a:pt x="5" y="50"/>
                    </a:lnTo>
                    <a:lnTo>
                      <a:pt x="3" y="54"/>
                    </a:lnTo>
                    <a:lnTo>
                      <a:pt x="2" y="58"/>
                    </a:lnTo>
                    <a:lnTo>
                      <a:pt x="2" y="62"/>
                    </a:lnTo>
                    <a:lnTo>
                      <a:pt x="1" y="66"/>
                    </a:lnTo>
                    <a:lnTo>
                      <a:pt x="1" y="70"/>
                    </a:lnTo>
                    <a:lnTo>
                      <a:pt x="0" y="74"/>
                    </a:lnTo>
                    <a:lnTo>
                      <a:pt x="0" y="79"/>
                    </a:lnTo>
                    <a:lnTo>
                      <a:pt x="1" y="87"/>
                    </a:lnTo>
                    <a:lnTo>
                      <a:pt x="2" y="95"/>
                    </a:lnTo>
                    <a:lnTo>
                      <a:pt x="3" y="99"/>
                    </a:lnTo>
                    <a:lnTo>
                      <a:pt x="3" y="102"/>
                    </a:lnTo>
                    <a:lnTo>
                      <a:pt x="5" y="105"/>
                    </a:lnTo>
                    <a:lnTo>
                      <a:pt x="6" y="108"/>
                    </a:lnTo>
                    <a:lnTo>
                      <a:pt x="7" y="112"/>
                    </a:lnTo>
                    <a:lnTo>
                      <a:pt x="9" y="115"/>
                    </a:lnTo>
                    <a:lnTo>
                      <a:pt x="10" y="118"/>
                    </a:lnTo>
                    <a:lnTo>
                      <a:pt x="12" y="120"/>
                    </a:lnTo>
                    <a:lnTo>
                      <a:pt x="14" y="123"/>
                    </a:lnTo>
                    <a:lnTo>
                      <a:pt x="17" y="125"/>
                    </a:lnTo>
                    <a:lnTo>
                      <a:pt x="18" y="127"/>
                    </a:lnTo>
                    <a:lnTo>
                      <a:pt x="22" y="130"/>
                    </a:lnTo>
                    <a:lnTo>
                      <a:pt x="23" y="132"/>
                    </a:lnTo>
                    <a:lnTo>
                      <a:pt x="26" y="134"/>
                    </a:lnTo>
                    <a:lnTo>
                      <a:pt x="29" y="136"/>
                    </a:lnTo>
                    <a:lnTo>
                      <a:pt x="32" y="138"/>
                    </a:lnTo>
                    <a:lnTo>
                      <a:pt x="35" y="139"/>
                    </a:lnTo>
                    <a:lnTo>
                      <a:pt x="38" y="141"/>
                    </a:lnTo>
                    <a:lnTo>
                      <a:pt x="42" y="142"/>
                    </a:lnTo>
                    <a:lnTo>
                      <a:pt x="46" y="143"/>
                    </a:lnTo>
                    <a:lnTo>
                      <a:pt x="53" y="146"/>
                    </a:lnTo>
                    <a:lnTo>
                      <a:pt x="61" y="147"/>
                    </a:lnTo>
                    <a:lnTo>
                      <a:pt x="69" y="148"/>
                    </a:lnTo>
                    <a:lnTo>
                      <a:pt x="78" y="148"/>
                    </a:lnTo>
                    <a:lnTo>
                      <a:pt x="84" y="148"/>
                    </a:lnTo>
                    <a:lnTo>
                      <a:pt x="90" y="147"/>
                    </a:lnTo>
                    <a:lnTo>
                      <a:pt x="94" y="147"/>
                    </a:lnTo>
                    <a:lnTo>
                      <a:pt x="100" y="147"/>
                    </a:lnTo>
                    <a:lnTo>
                      <a:pt x="105" y="146"/>
                    </a:lnTo>
                    <a:lnTo>
                      <a:pt x="110" y="144"/>
                    </a:lnTo>
                    <a:lnTo>
                      <a:pt x="115" y="143"/>
                    </a:lnTo>
                    <a:lnTo>
                      <a:pt x="120" y="141"/>
                    </a:lnTo>
                    <a:lnTo>
                      <a:pt x="124" y="123"/>
                    </a:lnTo>
                    <a:lnTo>
                      <a:pt x="122" y="122"/>
                    </a:lnTo>
                    <a:lnTo>
                      <a:pt x="117" y="125"/>
                    </a:lnTo>
                    <a:lnTo>
                      <a:pt x="112" y="128"/>
                    </a:lnTo>
                    <a:lnTo>
                      <a:pt x="108" y="131"/>
                    </a:lnTo>
                    <a:lnTo>
                      <a:pt x="103" y="133"/>
                    </a:lnTo>
                    <a:lnTo>
                      <a:pt x="98" y="135"/>
                    </a:lnTo>
                    <a:lnTo>
                      <a:pt x="94" y="136"/>
                    </a:lnTo>
                    <a:lnTo>
                      <a:pt x="89" y="137"/>
                    </a:lnTo>
                    <a:lnTo>
                      <a:pt x="84" y="137"/>
                    </a:lnTo>
                    <a:lnTo>
                      <a:pt x="78" y="137"/>
                    </a:lnTo>
                    <a:lnTo>
                      <a:pt x="73" y="136"/>
                    </a:lnTo>
                    <a:lnTo>
                      <a:pt x="68" y="135"/>
                    </a:lnTo>
                    <a:lnTo>
                      <a:pt x="62" y="132"/>
                    </a:lnTo>
                    <a:lnTo>
                      <a:pt x="58" y="131"/>
                    </a:lnTo>
                    <a:lnTo>
                      <a:pt x="54" y="128"/>
                    </a:lnTo>
                    <a:lnTo>
                      <a:pt x="51" y="125"/>
                    </a:lnTo>
                    <a:lnTo>
                      <a:pt x="47" y="121"/>
                    </a:lnTo>
                    <a:lnTo>
                      <a:pt x="45" y="117"/>
                    </a:lnTo>
                    <a:lnTo>
                      <a:pt x="42" y="113"/>
                    </a:lnTo>
                    <a:lnTo>
                      <a:pt x="40" y="108"/>
                    </a:lnTo>
                    <a:lnTo>
                      <a:pt x="38" y="103"/>
                    </a:lnTo>
                    <a:lnTo>
                      <a:pt x="36" y="97"/>
                    </a:lnTo>
                    <a:lnTo>
                      <a:pt x="35" y="91"/>
                    </a:lnTo>
                    <a:lnTo>
                      <a:pt x="34" y="84"/>
                    </a:lnTo>
                    <a:lnTo>
                      <a:pt x="34" y="77"/>
                    </a:lnTo>
                    <a:lnTo>
                      <a:pt x="34" y="69"/>
                    </a:lnTo>
                    <a:lnTo>
                      <a:pt x="35" y="62"/>
                    </a:lnTo>
                    <a:lnTo>
                      <a:pt x="37" y="55"/>
                    </a:lnTo>
                    <a:lnTo>
                      <a:pt x="38" y="49"/>
                    </a:lnTo>
                    <a:lnTo>
                      <a:pt x="40" y="43"/>
                    </a:lnTo>
                    <a:lnTo>
                      <a:pt x="42" y="38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51" y="26"/>
                    </a:lnTo>
                    <a:lnTo>
                      <a:pt x="54" y="22"/>
                    </a:lnTo>
                    <a:lnTo>
                      <a:pt x="58" y="19"/>
                    </a:lnTo>
                    <a:lnTo>
                      <a:pt x="62" y="17"/>
                    </a:lnTo>
                    <a:lnTo>
                      <a:pt x="67" y="15"/>
                    </a:lnTo>
                    <a:lnTo>
                      <a:pt x="72" y="14"/>
                    </a:lnTo>
                    <a:lnTo>
                      <a:pt x="78" y="13"/>
                    </a:lnTo>
                    <a:lnTo>
                      <a:pt x="83" y="12"/>
                    </a:lnTo>
                    <a:lnTo>
                      <a:pt x="88" y="13"/>
                    </a:lnTo>
                    <a:lnTo>
                      <a:pt x="93" y="14"/>
                    </a:lnTo>
                    <a:lnTo>
                      <a:pt x="98" y="15"/>
                    </a:lnTo>
                    <a:lnTo>
                      <a:pt x="102" y="18"/>
                    </a:lnTo>
                    <a:lnTo>
                      <a:pt x="106" y="21"/>
                    </a:lnTo>
                    <a:lnTo>
                      <a:pt x="110" y="24"/>
                    </a:lnTo>
                    <a:lnTo>
                      <a:pt x="114" y="27"/>
                    </a:lnTo>
                    <a:lnTo>
                      <a:pt x="118" y="32"/>
                    </a:lnTo>
                    <a:lnTo>
                      <a:pt x="121" y="32"/>
                    </a:lnTo>
                    <a:lnTo>
                      <a:pt x="121" y="29"/>
                    </a:lnTo>
                    <a:lnTo>
                      <a:pt x="122" y="25"/>
                    </a:lnTo>
                    <a:lnTo>
                      <a:pt x="122" y="21"/>
                    </a:lnTo>
                    <a:lnTo>
                      <a:pt x="123" y="17"/>
                    </a:lnTo>
                    <a:lnTo>
                      <a:pt x="124" y="14"/>
                    </a:lnTo>
                    <a:lnTo>
                      <a:pt x="126" y="10"/>
                    </a:lnTo>
                    <a:lnTo>
                      <a:pt x="121" y="8"/>
                    </a:lnTo>
                    <a:lnTo>
                      <a:pt x="11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şḻiďè">
                <a:extLst>
                  <a:ext uri="{FF2B5EF4-FFF2-40B4-BE49-F238E27FC236}">
                    <a16:creationId xmlns:a16="http://schemas.microsoft.com/office/drawing/2014/main" id="{878E694F-C475-8C4D-B2ED-B9BD20B4A4B0}"/>
                  </a:ext>
                </a:extLst>
              </p:cNvPr>
              <p:cNvSpPr/>
              <p:nvPr/>
            </p:nvSpPr>
            <p:spPr bwMode="auto">
              <a:xfrm>
                <a:off x="5538788" y="4014788"/>
                <a:ext cx="147638" cy="249238"/>
              </a:xfrm>
              <a:custGeom>
                <a:avLst/>
                <a:gdLst>
                  <a:gd name="T0" fmla="*/ 91 w 93"/>
                  <a:gd name="T1" fmla="*/ 79 h 157"/>
                  <a:gd name="T2" fmla="*/ 90 w 93"/>
                  <a:gd name="T3" fmla="*/ 73 h 157"/>
                  <a:gd name="T4" fmla="*/ 86 w 93"/>
                  <a:gd name="T5" fmla="*/ 67 h 157"/>
                  <a:gd name="T6" fmla="*/ 82 w 93"/>
                  <a:gd name="T7" fmla="*/ 62 h 157"/>
                  <a:gd name="T8" fmla="*/ 76 w 93"/>
                  <a:gd name="T9" fmla="*/ 59 h 157"/>
                  <a:gd name="T10" fmla="*/ 70 w 93"/>
                  <a:gd name="T11" fmla="*/ 56 h 157"/>
                  <a:gd name="T12" fmla="*/ 63 w 93"/>
                  <a:gd name="T13" fmla="*/ 55 h 157"/>
                  <a:gd name="T14" fmla="*/ 55 w 93"/>
                  <a:gd name="T15" fmla="*/ 55 h 157"/>
                  <a:gd name="T16" fmla="*/ 47 w 93"/>
                  <a:gd name="T17" fmla="*/ 57 h 157"/>
                  <a:gd name="T18" fmla="*/ 39 w 93"/>
                  <a:gd name="T19" fmla="*/ 61 h 157"/>
                  <a:gd name="T20" fmla="*/ 32 w 93"/>
                  <a:gd name="T21" fmla="*/ 68 h 157"/>
                  <a:gd name="T22" fmla="*/ 29 w 93"/>
                  <a:gd name="T23" fmla="*/ 0 h 157"/>
                  <a:gd name="T24" fmla="*/ 22 w 93"/>
                  <a:gd name="T25" fmla="*/ 1 h 157"/>
                  <a:gd name="T26" fmla="*/ 14 w 93"/>
                  <a:gd name="T27" fmla="*/ 1 h 157"/>
                  <a:gd name="T28" fmla="*/ 11 w 93"/>
                  <a:gd name="T29" fmla="*/ 1 h 157"/>
                  <a:gd name="T30" fmla="*/ 7 w 93"/>
                  <a:gd name="T31" fmla="*/ 1 h 157"/>
                  <a:gd name="T32" fmla="*/ 0 w 93"/>
                  <a:gd name="T33" fmla="*/ 0 h 157"/>
                  <a:gd name="T34" fmla="*/ 3 w 93"/>
                  <a:gd name="T35" fmla="*/ 157 h 157"/>
                  <a:gd name="T36" fmla="*/ 11 w 93"/>
                  <a:gd name="T37" fmla="*/ 157 h 157"/>
                  <a:gd name="T38" fmla="*/ 18 w 93"/>
                  <a:gd name="T39" fmla="*/ 157 h 157"/>
                  <a:gd name="T40" fmla="*/ 25 w 93"/>
                  <a:gd name="T41" fmla="*/ 157 h 157"/>
                  <a:gd name="T42" fmla="*/ 29 w 93"/>
                  <a:gd name="T43" fmla="*/ 110 h 157"/>
                  <a:gd name="T44" fmla="*/ 28 w 93"/>
                  <a:gd name="T45" fmla="*/ 101 h 157"/>
                  <a:gd name="T46" fmla="*/ 29 w 93"/>
                  <a:gd name="T47" fmla="*/ 93 h 157"/>
                  <a:gd name="T48" fmla="*/ 30 w 93"/>
                  <a:gd name="T49" fmla="*/ 87 h 157"/>
                  <a:gd name="T50" fmla="*/ 32 w 93"/>
                  <a:gd name="T51" fmla="*/ 81 h 157"/>
                  <a:gd name="T52" fmla="*/ 34 w 93"/>
                  <a:gd name="T53" fmla="*/ 77 h 157"/>
                  <a:gd name="T54" fmla="*/ 38 w 93"/>
                  <a:gd name="T55" fmla="*/ 74 h 157"/>
                  <a:gd name="T56" fmla="*/ 42 w 93"/>
                  <a:gd name="T57" fmla="*/ 73 h 157"/>
                  <a:gd name="T58" fmla="*/ 47 w 93"/>
                  <a:gd name="T59" fmla="*/ 72 h 157"/>
                  <a:gd name="T60" fmla="*/ 51 w 93"/>
                  <a:gd name="T61" fmla="*/ 73 h 157"/>
                  <a:gd name="T62" fmla="*/ 55 w 93"/>
                  <a:gd name="T63" fmla="*/ 74 h 157"/>
                  <a:gd name="T64" fmla="*/ 58 w 93"/>
                  <a:gd name="T65" fmla="*/ 77 h 157"/>
                  <a:gd name="T66" fmla="*/ 60 w 93"/>
                  <a:gd name="T67" fmla="*/ 81 h 157"/>
                  <a:gd name="T68" fmla="*/ 62 w 93"/>
                  <a:gd name="T69" fmla="*/ 85 h 157"/>
                  <a:gd name="T70" fmla="*/ 64 w 93"/>
                  <a:gd name="T71" fmla="*/ 91 h 157"/>
                  <a:gd name="T72" fmla="*/ 64 w 93"/>
                  <a:gd name="T73" fmla="*/ 106 h 157"/>
                  <a:gd name="T74" fmla="*/ 67 w 93"/>
                  <a:gd name="T75" fmla="*/ 157 h 157"/>
                  <a:gd name="T76" fmla="*/ 74 w 93"/>
                  <a:gd name="T77" fmla="*/ 157 h 157"/>
                  <a:gd name="T78" fmla="*/ 82 w 93"/>
                  <a:gd name="T79" fmla="*/ 157 h 157"/>
                  <a:gd name="T80" fmla="*/ 90 w 93"/>
                  <a:gd name="T81" fmla="*/ 157 h 157"/>
                  <a:gd name="T82" fmla="*/ 93 w 93"/>
                  <a:gd name="T83" fmla="*/ 91 h 157"/>
                  <a:gd name="T84" fmla="*/ 92 w 93"/>
                  <a:gd name="T85" fmla="*/ 8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82"/>
                    </a:moveTo>
                    <a:lnTo>
                      <a:pt x="91" y="79"/>
                    </a:ln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9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6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4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90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ŝḷiḋe">
                <a:extLst>
                  <a:ext uri="{FF2B5EF4-FFF2-40B4-BE49-F238E27FC236}">
                    <a16:creationId xmlns:a16="http://schemas.microsoft.com/office/drawing/2014/main" id="{F878736D-0B50-6F42-9469-144DF56301B7}"/>
                  </a:ext>
                </a:extLst>
              </p:cNvPr>
              <p:cNvSpPr/>
              <p:nvPr/>
            </p:nvSpPr>
            <p:spPr bwMode="auto">
              <a:xfrm>
                <a:off x="5745163" y="4105276"/>
                <a:ext cx="46038" cy="158750"/>
              </a:xfrm>
              <a:custGeom>
                <a:avLst/>
                <a:gdLst>
                  <a:gd name="T0" fmla="*/ 21 w 29"/>
                  <a:gd name="T1" fmla="*/ 0 h 100"/>
                  <a:gd name="T2" fmla="*/ 18 w 29"/>
                  <a:gd name="T3" fmla="*/ 0 h 100"/>
                  <a:gd name="T4" fmla="*/ 16 w 29"/>
                  <a:gd name="T5" fmla="*/ 0 h 100"/>
                  <a:gd name="T6" fmla="*/ 12 w 29"/>
                  <a:gd name="T7" fmla="*/ 0 h 100"/>
                  <a:gd name="T8" fmla="*/ 8 w 29"/>
                  <a:gd name="T9" fmla="*/ 0 h 100"/>
                  <a:gd name="T10" fmla="*/ 4 w 29"/>
                  <a:gd name="T11" fmla="*/ 0 h 100"/>
                  <a:gd name="T12" fmla="*/ 0 w 29"/>
                  <a:gd name="T13" fmla="*/ 0 h 100"/>
                  <a:gd name="T14" fmla="*/ 0 w 29"/>
                  <a:gd name="T15" fmla="*/ 100 h 100"/>
                  <a:gd name="T16" fmla="*/ 4 w 29"/>
                  <a:gd name="T17" fmla="*/ 100 h 100"/>
                  <a:gd name="T18" fmla="*/ 8 w 29"/>
                  <a:gd name="T19" fmla="*/ 100 h 100"/>
                  <a:gd name="T20" fmla="*/ 12 w 29"/>
                  <a:gd name="T21" fmla="*/ 100 h 100"/>
                  <a:gd name="T22" fmla="*/ 16 w 29"/>
                  <a:gd name="T23" fmla="*/ 100 h 100"/>
                  <a:gd name="T24" fmla="*/ 18 w 29"/>
                  <a:gd name="T25" fmla="*/ 100 h 100"/>
                  <a:gd name="T26" fmla="*/ 21 w 29"/>
                  <a:gd name="T27" fmla="*/ 100 h 100"/>
                  <a:gd name="T28" fmla="*/ 25 w 29"/>
                  <a:gd name="T29" fmla="*/ 100 h 100"/>
                  <a:gd name="T30" fmla="*/ 29 w 29"/>
                  <a:gd name="T31" fmla="*/ 100 h 100"/>
                  <a:gd name="T32" fmla="*/ 29 w 29"/>
                  <a:gd name="T33" fmla="*/ 0 h 100"/>
                  <a:gd name="T34" fmla="*/ 25 w 29"/>
                  <a:gd name="T35" fmla="*/ 0 h 100"/>
                  <a:gd name="T36" fmla="*/ 21 w 29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4" y="100"/>
                    </a:lnTo>
                    <a:lnTo>
                      <a:pt x="8" y="100"/>
                    </a:lnTo>
                    <a:lnTo>
                      <a:pt x="12" y="100"/>
                    </a:lnTo>
                    <a:lnTo>
                      <a:pt x="16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5" y="100"/>
                    </a:lnTo>
                    <a:lnTo>
                      <a:pt x="29" y="100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ḷíďè">
                <a:extLst>
                  <a:ext uri="{FF2B5EF4-FFF2-40B4-BE49-F238E27FC236}">
                    <a16:creationId xmlns:a16="http://schemas.microsoft.com/office/drawing/2014/main" id="{38E33E2E-955A-E14D-A6A3-963BE055C039}"/>
                  </a:ext>
                </a:extLst>
              </p:cNvPr>
              <p:cNvSpPr/>
              <p:nvPr/>
            </p:nvSpPr>
            <p:spPr bwMode="auto">
              <a:xfrm>
                <a:off x="5741988" y="4017963"/>
                <a:ext cx="53975" cy="50800"/>
              </a:xfrm>
              <a:custGeom>
                <a:avLst/>
                <a:gdLst>
                  <a:gd name="T0" fmla="*/ 32 w 34"/>
                  <a:gd name="T1" fmla="*/ 10 h 32"/>
                  <a:gd name="T2" fmla="*/ 30 w 34"/>
                  <a:gd name="T3" fmla="*/ 7 h 32"/>
                  <a:gd name="T4" fmla="*/ 28 w 34"/>
                  <a:gd name="T5" fmla="*/ 5 h 32"/>
                  <a:gd name="T6" fmla="*/ 26 w 34"/>
                  <a:gd name="T7" fmla="*/ 3 h 32"/>
                  <a:gd name="T8" fmla="*/ 23 w 34"/>
                  <a:gd name="T9" fmla="*/ 2 h 32"/>
                  <a:gd name="T10" fmla="*/ 20 w 34"/>
                  <a:gd name="T11" fmla="*/ 0 h 32"/>
                  <a:gd name="T12" fmla="*/ 16 w 34"/>
                  <a:gd name="T13" fmla="*/ 0 h 32"/>
                  <a:gd name="T14" fmla="*/ 13 w 34"/>
                  <a:gd name="T15" fmla="*/ 0 h 32"/>
                  <a:gd name="T16" fmla="*/ 10 w 34"/>
                  <a:gd name="T17" fmla="*/ 2 h 32"/>
                  <a:gd name="T18" fmla="*/ 7 w 34"/>
                  <a:gd name="T19" fmla="*/ 3 h 32"/>
                  <a:gd name="T20" fmla="*/ 5 w 34"/>
                  <a:gd name="T21" fmla="*/ 5 h 32"/>
                  <a:gd name="T22" fmla="*/ 3 w 34"/>
                  <a:gd name="T23" fmla="*/ 7 h 32"/>
                  <a:gd name="T24" fmla="*/ 2 w 34"/>
                  <a:gd name="T25" fmla="*/ 10 h 32"/>
                  <a:gd name="T26" fmla="*/ 1 w 34"/>
                  <a:gd name="T27" fmla="*/ 13 h 32"/>
                  <a:gd name="T28" fmla="*/ 0 w 34"/>
                  <a:gd name="T29" fmla="*/ 16 h 32"/>
                  <a:gd name="T30" fmla="*/ 1 w 34"/>
                  <a:gd name="T31" fmla="*/ 20 h 32"/>
                  <a:gd name="T32" fmla="*/ 2 w 34"/>
                  <a:gd name="T33" fmla="*/ 23 h 32"/>
                  <a:gd name="T34" fmla="*/ 2 w 34"/>
                  <a:gd name="T35" fmla="*/ 26 h 32"/>
                  <a:gd name="T36" fmla="*/ 5 w 34"/>
                  <a:gd name="T37" fmla="*/ 28 h 32"/>
                  <a:gd name="T38" fmla="*/ 6 w 34"/>
                  <a:gd name="T39" fmla="*/ 30 h 32"/>
                  <a:gd name="T40" fmla="*/ 10 w 34"/>
                  <a:gd name="T41" fmla="*/ 31 h 32"/>
                  <a:gd name="T42" fmla="*/ 13 w 34"/>
                  <a:gd name="T43" fmla="*/ 32 h 32"/>
                  <a:gd name="T44" fmla="*/ 16 w 34"/>
                  <a:gd name="T45" fmla="*/ 32 h 32"/>
                  <a:gd name="T46" fmla="*/ 20 w 34"/>
                  <a:gd name="T47" fmla="*/ 32 h 32"/>
                  <a:gd name="T48" fmla="*/ 23 w 34"/>
                  <a:gd name="T49" fmla="*/ 31 h 32"/>
                  <a:gd name="T50" fmla="*/ 26 w 34"/>
                  <a:gd name="T51" fmla="*/ 30 h 32"/>
                  <a:gd name="T52" fmla="*/ 28 w 34"/>
                  <a:gd name="T53" fmla="*/ 27 h 32"/>
                  <a:gd name="T54" fmla="*/ 30 w 34"/>
                  <a:gd name="T55" fmla="*/ 25 h 32"/>
                  <a:gd name="T56" fmla="*/ 32 w 34"/>
                  <a:gd name="T57" fmla="*/ 23 h 32"/>
                  <a:gd name="T58" fmla="*/ 33 w 34"/>
                  <a:gd name="T59" fmla="*/ 19 h 32"/>
                  <a:gd name="T60" fmla="*/ 34 w 34"/>
                  <a:gd name="T61" fmla="*/ 16 h 32"/>
                  <a:gd name="T62" fmla="*/ 33 w 34"/>
                  <a:gd name="T63" fmla="*/ 13 h 32"/>
                  <a:gd name="T64" fmla="*/ 32 w 34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" h="32">
                    <a:moveTo>
                      <a:pt x="32" y="10"/>
                    </a:moveTo>
                    <a:lnTo>
                      <a:pt x="30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2" y="26"/>
                    </a:lnTo>
                    <a:lnTo>
                      <a:pt x="5" y="28"/>
                    </a:lnTo>
                    <a:lnTo>
                      <a:pt x="6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0" y="25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4" y="16"/>
                    </a:lnTo>
                    <a:lnTo>
                      <a:pt x="33" y="13"/>
                    </a:lnTo>
                    <a:lnTo>
                      <a:pt x="32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šḻïḍe">
                <a:extLst>
                  <a:ext uri="{FF2B5EF4-FFF2-40B4-BE49-F238E27FC236}">
                    <a16:creationId xmlns:a16="http://schemas.microsoft.com/office/drawing/2014/main" id="{D88FE7BB-C1D9-3A49-9C17-EAFAD8D0CD3B}"/>
                  </a:ext>
                </a:extLst>
              </p:cNvPr>
              <p:cNvSpPr/>
              <p:nvPr/>
            </p:nvSpPr>
            <p:spPr bwMode="auto">
              <a:xfrm>
                <a:off x="58515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4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4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59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8" y="4"/>
                    </a:lnTo>
                    <a:lnTo>
                      <a:pt x="74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6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8" y="19"/>
                    </a:lnTo>
                    <a:lnTo>
                      <a:pt x="41" y="18"/>
                    </a:lnTo>
                    <a:lnTo>
                      <a:pt x="42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1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2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4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ļiďé">
                <a:extLst>
                  <a:ext uri="{FF2B5EF4-FFF2-40B4-BE49-F238E27FC236}">
                    <a16:creationId xmlns:a16="http://schemas.microsoft.com/office/drawing/2014/main" id="{2634B5ED-5D04-F94F-9DEA-85DAA9F4048A}"/>
                  </a:ext>
                </a:extLst>
              </p:cNvPr>
              <p:cNvSpPr/>
              <p:nvPr/>
            </p:nvSpPr>
            <p:spPr bwMode="auto">
              <a:xfrm>
                <a:off x="6043613" y="4102101"/>
                <a:ext cx="152400" cy="163513"/>
              </a:xfrm>
              <a:custGeom>
                <a:avLst/>
                <a:gdLst>
                  <a:gd name="T0" fmla="*/ 88 w 96"/>
                  <a:gd name="T1" fmla="*/ 93 h 103"/>
                  <a:gd name="T2" fmla="*/ 85 w 96"/>
                  <a:gd name="T3" fmla="*/ 87 h 103"/>
                  <a:gd name="T4" fmla="*/ 85 w 96"/>
                  <a:gd name="T5" fmla="*/ 25 h 103"/>
                  <a:gd name="T6" fmla="*/ 82 w 96"/>
                  <a:gd name="T7" fmla="*/ 16 h 103"/>
                  <a:gd name="T8" fmla="*/ 77 w 96"/>
                  <a:gd name="T9" fmla="*/ 10 h 103"/>
                  <a:gd name="T10" fmla="*/ 69 w 96"/>
                  <a:gd name="T11" fmla="*/ 5 h 103"/>
                  <a:gd name="T12" fmla="*/ 59 w 96"/>
                  <a:gd name="T13" fmla="*/ 2 h 103"/>
                  <a:gd name="T14" fmla="*/ 45 w 96"/>
                  <a:gd name="T15" fmla="*/ 0 h 103"/>
                  <a:gd name="T16" fmla="*/ 29 w 96"/>
                  <a:gd name="T17" fmla="*/ 2 h 103"/>
                  <a:gd name="T18" fmla="*/ 15 w 96"/>
                  <a:gd name="T19" fmla="*/ 8 h 103"/>
                  <a:gd name="T20" fmla="*/ 9 w 96"/>
                  <a:gd name="T21" fmla="*/ 26 h 103"/>
                  <a:gd name="T22" fmla="*/ 17 w 96"/>
                  <a:gd name="T23" fmla="*/ 21 h 103"/>
                  <a:gd name="T24" fmla="*/ 25 w 96"/>
                  <a:gd name="T25" fmla="*/ 15 h 103"/>
                  <a:gd name="T26" fmla="*/ 37 w 96"/>
                  <a:gd name="T27" fmla="*/ 13 h 103"/>
                  <a:gd name="T28" fmla="*/ 48 w 96"/>
                  <a:gd name="T29" fmla="*/ 17 h 103"/>
                  <a:gd name="T30" fmla="*/ 55 w 96"/>
                  <a:gd name="T31" fmla="*/ 25 h 103"/>
                  <a:gd name="T32" fmla="*/ 57 w 96"/>
                  <a:gd name="T33" fmla="*/ 34 h 103"/>
                  <a:gd name="T34" fmla="*/ 53 w 96"/>
                  <a:gd name="T35" fmla="*/ 40 h 103"/>
                  <a:gd name="T36" fmla="*/ 46 w 96"/>
                  <a:gd name="T37" fmla="*/ 44 h 103"/>
                  <a:gd name="T38" fmla="*/ 38 w 96"/>
                  <a:gd name="T39" fmla="*/ 46 h 103"/>
                  <a:gd name="T40" fmla="*/ 24 w 96"/>
                  <a:gd name="T41" fmla="*/ 49 h 103"/>
                  <a:gd name="T42" fmla="*/ 13 w 96"/>
                  <a:gd name="T43" fmla="*/ 54 h 103"/>
                  <a:gd name="T44" fmla="*/ 5 w 96"/>
                  <a:gd name="T45" fmla="*/ 59 h 103"/>
                  <a:gd name="T46" fmla="*/ 1 w 96"/>
                  <a:gd name="T47" fmla="*/ 67 h 103"/>
                  <a:gd name="T48" fmla="*/ 0 w 96"/>
                  <a:gd name="T49" fmla="*/ 75 h 103"/>
                  <a:gd name="T50" fmla="*/ 1 w 96"/>
                  <a:gd name="T51" fmla="*/ 83 h 103"/>
                  <a:gd name="T52" fmla="*/ 3 w 96"/>
                  <a:gd name="T53" fmla="*/ 91 h 103"/>
                  <a:gd name="T54" fmla="*/ 8 w 96"/>
                  <a:gd name="T55" fmla="*/ 96 h 103"/>
                  <a:gd name="T56" fmla="*/ 14 w 96"/>
                  <a:gd name="T57" fmla="*/ 100 h 103"/>
                  <a:gd name="T58" fmla="*/ 23 w 96"/>
                  <a:gd name="T59" fmla="*/ 103 h 103"/>
                  <a:gd name="T60" fmla="*/ 34 w 96"/>
                  <a:gd name="T61" fmla="*/ 103 h 103"/>
                  <a:gd name="T62" fmla="*/ 46 w 96"/>
                  <a:gd name="T63" fmla="*/ 99 h 103"/>
                  <a:gd name="T64" fmla="*/ 54 w 96"/>
                  <a:gd name="T65" fmla="*/ 93 h 103"/>
                  <a:gd name="T66" fmla="*/ 60 w 96"/>
                  <a:gd name="T67" fmla="*/ 95 h 103"/>
                  <a:gd name="T68" fmla="*/ 67 w 96"/>
                  <a:gd name="T69" fmla="*/ 102 h 103"/>
                  <a:gd name="T70" fmla="*/ 77 w 96"/>
                  <a:gd name="T71" fmla="*/ 103 h 103"/>
                  <a:gd name="T72" fmla="*/ 88 w 96"/>
                  <a:gd name="T73" fmla="*/ 103 h 103"/>
                  <a:gd name="T74" fmla="*/ 96 w 96"/>
                  <a:gd name="T75" fmla="*/ 99 h 103"/>
                  <a:gd name="T76" fmla="*/ 91 w 96"/>
                  <a:gd name="T77" fmla="*/ 95 h 103"/>
                  <a:gd name="T78" fmla="*/ 55 w 96"/>
                  <a:gd name="T79" fmla="*/ 79 h 103"/>
                  <a:gd name="T80" fmla="*/ 53 w 96"/>
                  <a:gd name="T81" fmla="*/ 85 h 103"/>
                  <a:gd name="T82" fmla="*/ 50 w 96"/>
                  <a:gd name="T83" fmla="*/ 88 h 103"/>
                  <a:gd name="T84" fmla="*/ 45 w 96"/>
                  <a:gd name="T85" fmla="*/ 91 h 103"/>
                  <a:gd name="T86" fmla="*/ 41 w 96"/>
                  <a:gd name="T87" fmla="*/ 91 h 103"/>
                  <a:gd name="T88" fmla="*/ 33 w 96"/>
                  <a:gd name="T89" fmla="*/ 89 h 103"/>
                  <a:gd name="T90" fmla="*/ 30 w 96"/>
                  <a:gd name="T91" fmla="*/ 82 h 103"/>
                  <a:gd name="T92" fmla="*/ 29 w 96"/>
                  <a:gd name="T93" fmla="*/ 71 h 103"/>
                  <a:gd name="T94" fmla="*/ 30 w 96"/>
                  <a:gd name="T95" fmla="*/ 65 h 103"/>
                  <a:gd name="T96" fmla="*/ 34 w 96"/>
                  <a:gd name="T97" fmla="*/ 59 h 103"/>
                  <a:gd name="T98" fmla="*/ 41 w 96"/>
                  <a:gd name="T99" fmla="*/ 54 h 103"/>
                  <a:gd name="T100" fmla="*/ 54 w 96"/>
                  <a:gd name="T101" fmla="*/ 5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6" h="103">
                    <a:moveTo>
                      <a:pt x="91" y="95"/>
                    </a:moveTo>
                    <a:lnTo>
                      <a:pt x="89" y="94"/>
                    </a:lnTo>
                    <a:lnTo>
                      <a:pt x="88" y="93"/>
                    </a:lnTo>
                    <a:lnTo>
                      <a:pt x="87" y="91"/>
                    </a:lnTo>
                    <a:lnTo>
                      <a:pt x="86" y="90"/>
                    </a:lnTo>
                    <a:lnTo>
                      <a:pt x="85" y="87"/>
                    </a:lnTo>
                    <a:lnTo>
                      <a:pt x="85" y="85"/>
                    </a:lnTo>
                    <a:lnTo>
                      <a:pt x="85" y="27"/>
                    </a:lnTo>
                    <a:lnTo>
                      <a:pt x="85" y="25"/>
                    </a:lnTo>
                    <a:lnTo>
                      <a:pt x="85" y="22"/>
                    </a:lnTo>
                    <a:lnTo>
                      <a:pt x="84" y="19"/>
                    </a:lnTo>
                    <a:lnTo>
                      <a:pt x="82" y="16"/>
                    </a:lnTo>
                    <a:lnTo>
                      <a:pt x="81" y="14"/>
                    </a:lnTo>
                    <a:lnTo>
                      <a:pt x="79" y="12"/>
                    </a:lnTo>
                    <a:lnTo>
                      <a:pt x="77" y="10"/>
                    </a:lnTo>
                    <a:lnTo>
                      <a:pt x="75" y="8"/>
                    </a:lnTo>
                    <a:lnTo>
                      <a:pt x="72" y="6"/>
                    </a:lnTo>
                    <a:lnTo>
                      <a:pt x="69" y="5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9" y="2"/>
                    </a:lnTo>
                    <a:lnTo>
                      <a:pt x="54" y="1"/>
                    </a:lnTo>
                    <a:lnTo>
                      <a:pt x="50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9" y="2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15" y="8"/>
                    </a:lnTo>
                    <a:lnTo>
                      <a:pt x="11" y="10"/>
                    </a:lnTo>
                    <a:lnTo>
                      <a:pt x="7" y="14"/>
                    </a:lnTo>
                    <a:lnTo>
                      <a:pt x="9" y="26"/>
                    </a:lnTo>
                    <a:lnTo>
                      <a:pt x="11" y="26"/>
                    </a:lnTo>
                    <a:lnTo>
                      <a:pt x="14" y="23"/>
                    </a:lnTo>
                    <a:lnTo>
                      <a:pt x="17" y="21"/>
                    </a:lnTo>
                    <a:lnTo>
                      <a:pt x="20" y="18"/>
                    </a:lnTo>
                    <a:lnTo>
                      <a:pt x="22" y="17"/>
                    </a:lnTo>
                    <a:lnTo>
                      <a:pt x="25" y="15"/>
                    </a:lnTo>
                    <a:lnTo>
                      <a:pt x="29" y="14"/>
                    </a:lnTo>
                    <a:lnTo>
                      <a:pt x="33" y="14"/>
                    </a:lnTo>
                    <a:lnTo>
                      <a:pt x="37" y="13"/>
                    </a:lnTo>
                    <a:lnTo>
                      <a:pt x="41" y="14"/>
                    </a:lnTo>
                    <a:lnTo>
                      <a:pt x="45" y="15"/>
                    </a:lnTo>
                    <a:lnTo>
                      <a:pt x="48" y="17"/>
                    </a:lnTo>
                    <a:lnTo>
                      <a:pt x="50" y="19"/>
                    </a:lnTo>
                    <a:lnTo>
                      <a:pt x="53" y="22"/>
                    </a:lnTo>
                    <a:lnTo>
                      <a:pt x="55" y="25"/>
                    </a:lnTo>
                    <a:lnTo>
                      <a:pt x="56" y="28"/>
                    </a:lnTo>
                    <a:lnTo>
                      <a:pt x="57" y="32"/>
                    </a:lnTo>
                    <a:lnTo>
                      <a:pt x="57" y="34"/>
                    </a:lnTo>
                    <a:lnTo>
                      <a:pt x="56" y="36"/>
                    </a:lnTo>
                    <a:lnTo>
                      <a:pt x="55" y="38"/>
                    </a:lnTo>
                    <a:lnTo>
                      <a:pt x="53" y="40"/>
                    </a:lnTo>
                    <a:lnTo>
                      <a:pt x="52" y="42"/>
                    </a:lnTo>
                    <a:lnTo>
                      <a:pt x="49" y="42"/>
                    </a:lnTo>
                    <a:lnTo>
                      <a:pt x="46" y="44"/>
                    </a:lnTo>
                    <a:lnTo>
                      <a:pt x="42" y="45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3" y="47"/>
                    </a:lnTo>
                    <a:lnTo>
                      <a:pt x="29" y="47"/>
                    </a:lnTo>
                    <a:lnTo>
                      <a:pt x="24" y="49"/>
                    </a:lnTo>
                    <a:lnTo>
                      <a:pt x="20" y="51"/>
                    </a:lnTo>
                    <a:lnTo>
                      <a:pt x="17" y="52"/>
                    </a:lnTo>
                    <a:lnTo>
                      <a:pt x="13" y="54"/>
                    </a:lnTo>
                    <a:lnTo>
                      <a:pt x="10" y="55"/>
                    </a:lnTo>
                    <a:lnTo>
                      <a:pt x="8" y="57"/>
                    </a:lnTo>
                    <a:lnTo>
                      <a:pt x="5" y="59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1" y="67"/>
                    </a:lnTo>
                    <a:lnTo>
                      <a:pt x="0" y="69"/>
                    </a:lnTo>
                    <a:lnTo>
                      <a:pt x="0" y="71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1" y="86"/>
                    </a:lnTo>
                    <a:lnTo>
                      <a:pt x="2" y="88"/>
                    </a:lnTo>
                    <a:lnTo>
                      <a:pt x="3" y="91"/>
                    </a:lnTo>
                    <a:lnTo>
                      <a:pt x="5" y="93"/>
                    </a:lnTo>
                    <a:lnTo>
                      <a:pt x="6" y="95"/>
                    </a:lnTo>
                    <a:lnTo>
                      <a:pt x="8" y="96"/>
                    </a:lnTo>
                    <a:lnTo>
                      <a:pt x="9" y="98"/>
                    </a:lnTo>
                    <a:lnTo>
                      <a:pt x="12" y="99"/>
                    </a:lnTo>
                    <a:lnTo>
                      <a:pt x="14" y="100"/>
                    </a:lnTo>
                    <a:lnTo>
                      <a:pt x="17" y="102"/>
                    </a:lnTo>
                    <a:lnTo>
                      <a:pt x="20" y="103"/>
                    </a:lnTo>
                    <a:lnTo>
                      <a:pt x="23" y="103"/>
                    </a:lnTo>
                    <a:lnTo>
                      <a:pt x="26" y="103"/>
                    </a:lnTo>
                    <a:lnTo>
                      <a:pt x="30" y="103"/>
                    </a:lnTo>
                    <a:lnTo>
                      <a:pt x="34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99"/>
                    </a:lnTo>
                    <a:lnTo>
                      <a:pt x="49" y="98"/>
                    </a:lnTo>
                    <a:lnTo>
                      <a:pt x="52" y="95"/>
                    </a:lnTo>
                    <a:lnTo>
                      <a:pt x="54" y="93"/>
                    </a:lnTo>
                    <a:lnTo>
                      <a:pt x="57" y="90"/>
                    </a:lnTo>
                    <a:lnTo>
                      <a:pt x="58" y="93"/>
                    </a:lnTo>
                    <a:lnTo>
                      <a:pt x="60" y="95"/>
                    </a:lnTo>
                    <a:lnTo>
                      <a:pt x="62" y="98"/>
                    </a:lnTo>
                    <a:lnTo>
                      <a:pt x="65" y="99"/>
                    </a:lnTo>
                    <a:lnTo>
                      <a:pt x="67" y="102"/>
                    </a:lnTo>
                    <a:lnTo>
                      <a:pt x="70" y="103"/>
                    </a:lnTo>
                    <a:lnTo>
                      <a:pt x="73" y="103"/>
                    </a:lnTo>
                    <a:lnTo>
                      <a:pt x="77" y="103"/>
                    </a:lnTo>
                    <a:lnTo>
                      <a:pt x="80" y="103"/>
                    </a:lnTo>
                    <a:lnTo>
                      <a:pt x="84" y="103"/>
                    </a:lnTo>
                    <a:lnTo>
                      <a:pt x="88" y="103"/>
                    </a:lnTo>
                    <a:lnTo>
                      <a:pt x="93" y="102"/>
                    </a:lnTo>
                    <a:lnTo>
                      <a:pt x="94" y="100"/>
                    </a:lnTo>
                    <a:lnTo>
                      <a:pt x="96" y="99"/>
                    </a:lnTo>
                    <a:lnTo>
                      <a:pt x="96" y="95"/>
                    </a:lnTo>
                    <a:lnTo>
                      <a:pt x="93" y="95"/>
                    </a:lnTo>
                    <a:lnTo>
                      <a:pt x="91" y="95"/>
                    </a:lnTo>
                    <a:close/>
                    <a:moveTo>
                      <a:pt x="57" y="68"/>
                    </a:moveTo>
                    <a:lnTo>
                      <a:pt x="57" y="74"/>
                    </a:lnTo>
                    <a:lnTo>
                      <a:pt x="55" y="79"/>
                    </a:lnTo>
                    <a:lnTo>
                      <a:pt x="55" y="81"/>
                    </a:lnTo>
                    <a:lnTo>
                      <a:pt x="53" y="83"/>
                    </a:lnTo>
                    <a:lnTo>
                      <a:pt x="53" y="85"/>
                    </a:lnTo>
                    <a:lnTo>
                      <a:pt x="52" y="87"/>
                    </a:lnTo>
                    <a:lnTo>
                      <a:pt x="51" y="87"/>
                    </a:lnTo>
                    <a:lnTo>
                      <a:pt x="50" y="88"/>
                    </a:lnTo>
                    <a:lnTo>
                      <a:pt x="49" y="90"/>
                    </a:lnTo>
                    <a:lnTo>
                      <a:pt x="47" y="91"/>
                    </a:lnTo>
                    <a:lnTo>
                      <a:pt x="45" y="91"/>
                    </a:lnTo>
                    <a:lnTo>
                      <a:pt x="45" y="91"/>
                    </a:lnTo>
                    <a:lnTo>
                      <a:pt x="42" y="91"/>
                    </a:lnTo>
                    <a:lnTo>
                      <a:pt x="41" y="91"/>
                    </a:lnTo>
                    <a:lnTo>
                      <a:pt x="38" y="91"/>
                    </a:lnTo>
                    <a:lnTo>
                      <a:pt x="36" y="91"/>
                    </a:lnTo>
                    <a:lnTo>
                      <a:pt x="33" y="89"/>
                    </a:lnTo>
                    <a:lnTo>
                      <a:pt x="32" y="87"/>
                    </a:lnTo>
                    <a:lnTo>
                      <a:pt x="31" y="85"/>
                    </a:lnTo>
                    <a:lnTo>
                      <a:pt x="30" y="82"/>
                    </a:lnTo>
                    <a:lnTo>
                      <a:pt x="29" y="79"/>
                    </a:lnTo>
                    <a:lnTo>
                      <a:pt x="29" y="75"/>
                    </a:lnTo>
                    <a:lnTo>
                      <a:pt x="29" y="71"/>
                    </a:lnTo>
                    <a:lnTo>
                      <a:pt x="29" y="70"/>
                    </a:lnTo>
                    <a:lnTo>
                      <a:pt x="29" y="67"/>
                    </a:lnTo>
                    <a:lnTo>
                      <a:pt x="30" y="65"/>
                    </a:lnTo>
                    <a:lnTo>
                      <a:pt x="31" y="63"/>
                    </a:lnTo>
                    <a:lnTo>
                      <a:pt x="33" y="61"/>
                    </a:lnTo>
                    <a:lnTo>
                      <a:pt x="34" y="59"/>
                    </a:lnTo>
                    <a:lnTo>
                      <a:pt x="36" y="57"/>
                    </a:lnTo>
                    <a:lnTo>
                      <a:pt x="38" y="55"/>
                    </a:lnTo>
                    <a:lnTo>
                      <a:pt x="41" y="54"/>
                    </a:lnTo>
                    <a:lnTo>
                      <a:pt x="45" y="52"/>
                    </a:lnTo>
                    <a:lnTo>
                      <a:pt x="50" y="51"/>
                    </a:lnTo>
                    <a:lnTo>
                      <a:pt x="54" y="50"/>
                    </a:lnTo>
                    <a:lnTo>
                      <a:pt x="57" y="48"/>
                    </a:lnTo>
                    <a:lnTo>
                      <a:pt x="57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$1iḋé">
                <a:extLst>
                  <a:ext uri="{FF2B5EF4-FFF2-40B4-BE49-F238E27FC236}">
                    <a16:creationId xmlns:a16="http://schemas.microsoft.com/office/drawing/2014/main" id="{1734D103-58BB-7C47-82A7-E73E5F0E183D}"/>
                  </a:ext>
                </a:extLst>
              </p:cNvPr>
              <p:cNvSpPr/>
              <p:nvPr/>
            </p:nvSpPr>
            <p:spPr bwMode="auto">
              <a:xfrm>
                <a:off x="6323013" y="4038601"/>
                <a:ext cx="200025" cy="228600"/>
              </a:xfrm>
              <a:custGeom>
                <a:avLst/>
                <a:gdLst>
                  <a:gd name="T0" fmla="*/ 121 w 126"/>
                  <a:gd name="T1" fmla="*/ 0 h 144"/>
                  <a:gd name="T2" fmla="*/ 113 w 126"/>
                  <a:gd name="T3" fmla="*/ 0 h 144"/>
                  <a:gd name="T4" fmla="*/ 109 w 126"/>
                  <a:gd name="T5" fmla="*/ 63 h 144"/>
                  <a:gd name="T6" fmla="*/ 107 w 126"/>
                  <a:gd name="T7" fmla="*/ 91 h 144"/>
                  <a:gd name="T8" fmla="*/ 106 w 126"/>
                  <a:gd name="T9" fmla="*/ 100 h 144"/>
                  <a:gd name="T10" fmla="*/ 105 w 126"/>
                  <a:gd name="T11" fmla="*/ 107 h 144"/>
                  <a:gd name="T12" fmla="*/ 102 w 126"/>
                  <a:gd name="T13" fmla="*/ 112 h 144"/>
                  <a:gd name="T14" fmla="*/ 98 w 126"/>
                  <a:gd name="T15" fmla="*/ 118 h 144"/>
                  <a:gd name="T16" fmla="*/ 94 w 126"/>
                  <a:gd name="T17" fmla="*/ 123 h 144"/>
                  <a:gd name="T18" fmla="*/ 90 w 126"/>
                  <a:gd name="T19" fmla="*/ 126 h 144"/>
                  <a:gd name="T20" fmla="*/ 86 w 126"/>
                  <a:gd name="T21" fmla="*/ 128 h 144"/>
                  <a:gd name="T22" fmla="*/ 80 w 126"/>
                  <a:gd name="T23" fmla="*/ 131 h 144"/>
                  <a:gd name="T24" fmla="*/ 74 w 126"/>
                  <a:gd name="T25" fmla="*/ 131 h 144"/>
                  <a:gd name="T26" fmla="*/ 68 w 126"/>
                  <a:gd name="T27" fmla="*/ 131 h 144"/>
                  <a:gd name="T28" fmla="*/ 61 w 126"/>
                  <a:gd name="T29" fmla="*/ 131 h 144"/>
                  <a:gd name="T30" fmla="*/ 54 w 126"/>
                  <a:gd name="T31" fmla="*/ 130 h 144"/>
                  <a:gd name="T32" fmla="*/ 49 w 126"/>
                  <a:gd name="T33" fmla="*/ 127 h 144"/>
                  <a:gd name="T34" fmla="*/ 45 w 126"/>
                  <a:gd name="T35" fmla="*/ 123 h 144"/>
                  <a:gd name="T36" fmla="*/ 40 w 126"/>
                  <a:gd name="T37" fmla="*/ 119 h 144"/>
                  <a:gd name="T38" fmla="*/ 37 w 126"/>
                  <a:gd name="T39" fmla="*/ 113 h 144"/>
                  <a:gd name="T40" fmla="*/ 34 w 126"/>
                  <a:gd name="T41" fmla="*/ 107 h 144"/>
                  <a:gd name="T42" fmla="*/ 33 w 126"/>
                  <a:gd name="T43" fmla="*/ 99 h 144"/>
                  <a:gd name="T44" fmla="*/ 31 w 126"/>
                  <a:gd name="T45" fmla="*/ 83 h 144"/>
                  <a:gd name="T46" fmla="*/ 31 w 126"/>
                  <a:gd name="T47" fmla="*/ 58 h 144"/>
                  <a:gd name="T48" fmla="*/ 28 w 126"/>
                  <a:gd name="T49" fmla="*/ 0 h 144"/>
                  <a:gd name="T50" fmla="*/ 21 w 126"/>
                  <a:gd name="T51" fmla="*/ 1 h 144"/>
                  <a:gd name="T52" fmla="*/ 17 w 126"/>
                  <a:gd name="T53" fmla="*/ 1 h 144"/>
                  <a:gd name="T54" fmla="*/ 13 w 126"/>
                  <a:gd name="T55" fmla="*/ 1 h 144"/>
                  <a:gd name="T56" fmla="*/ 9 w 126"/>
                  <a:gd name="T57" fmla="*/ 1 h 144"/>
                  <a:gd name="T58" fmla="*/ 3 w 126"/>
                  <a:gd name="T59" fmla="*/ 0 h 144"/>
                  <a:gd name="T60" fmla="*/ 0 w 126"/>
                  <a:gd name="T61" fmla="*/ 85 h 144"/>
                  <a:gd name="T62" fmla="*/ 1 w 126"/>
                  <a:gd name="T63" fmla="*/ 99 h 144"/>
                  <a:gd name="T64" fmla="*/ 4 w 126"/>
                  <a:gd name="T65" fmla="*/ 111 h 144"/>
                  <a:gd name="T66" fmla="*/ 6 w 126"/>
                  <a:gd name="T67" fmla="*/ 119 h 144"/>
                  <a:gd name="T68" fmla="*/ 10 w 126"/>
                  <a:gd name="T69" fmla="*/ 125 h 144"/>
                  <a:gd name="T70" fmla="*/ 16 w 126"/>
                  <a:gd name="T71" fmla="*/ 131 h 144"/>
                  <a:gd name="T72" fmla="*/ 23 w 126"/>
                  <a:gd name="T73" fmla="*/ 136 h 144"/>
                  <a:gd name="T74" fmla="*/ 31 w 126"/>
                  <a:gd name="T75" fmla="*/ 139 h 144"/>
                  <a:gd name="T76" fmla="*/ 41 w 126"/>
                  <a:gd name="T77" fmla="*/ 142 h 144"/>
                  <a:gd name="T78" fmla="*/ 52 w 126"/>
                  <a:gd name="T79" fmla="*/ 143 h 144"/>
                  <a:gd name="T80" fmla="*/ 64 w 126"/>
                  <a:gd name="T81" fmla="*/ 144 h 144"/>
                  <a:gd name="T82" fmla="*/ 74 w 126"/>
                  <a:gd name="T83" fmla="*/ 143 h 144"/>
                  <a:gd name="T84" fmla="*/ 85 w 126"/>
                  <a:gd name="T85" fmla="*/ 142 h 144"/>
                  <a:gd name="T86" fmla="*/ 94 w 126"/>
                  <a:gd name="T87" fmla="*/ 139 h 144"/>
                  <a:gd name="T88" fmla="*/ 103 w 126"/>
                  <a:gd name="T89" fmla="*/ 135 h 144"/>
                  <a:gd name="T90" fmla="*/ 109 w 126"/>
                  <a:gd name="T91" fmla="*/ 131 h 144"/>
                  <a:gd name="T92" fmla="*/ 114 w 126"/>
                  <a:gd name="T93" fmla="*/ 126 h 144"/>
                  <a:gd name="T94" fmla="*/ 118 w 126"/>
                  <a:gd name="T95" fmla="*/ 119 h 144"/>
                  <a:gd name="T96" fmla="*/ 121 w 126"/>
                  <a:gd name="T97" fmla="*/ 113 h 144"/>
                  <a:gd name="T98" fmla="*/ 123 w 126"/>
                  <a:gd name="T99" fmla="*/ 104 h 144"/>
                  <a:gd name="T100" fmla="*/ 125 w 126"/>
                  <a:gd name="T101" fmla="*/ 95 h 144"/>
                  <a:gd name="T102" fmla="*/ 126 w 126"/>
                  <a:gd name="T103" fmla="*/ 86 h 144"/>
                  <a:gd name="T104" fmla="*/ 125 w 126"/>
                  <a:gd name="T105" fmla="*/ 7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6" h="144">
                    <a:moveTo>
                      <a:pt x="125" y="0"/>
                    </a:moveTo>
                    <a:lnTo>
                      <a:pt x="121" y="0"/>
                    </a:lnTo>
                    <a:lnTo>
                      <a:pt x="117" y="0"/>
                    </a:lnTo>
                    <a:lnTo>
                      <a:pt x="113" y="0"/>
                    </a:lnTo>
                    <a:lnTo>
                      <a:pt x="109" y="0"/>
                    </a:lnTo>
                    <a:lnTo>
                      <a:pt x="109" y="63"/>
                    </a:lnTo>
                    <a:lnTo>
                      <a:pt x="109" y="78"/>
                    </a:lnTo>
                    <a:lnTo>
                      <a:pt x="107" y="91"/>
                    </a:lnTo>
                    <a:lnTo>
                      <a:pt x="107" y="96"/>
                    </a:lnTo>
                    <a:lnTo>
                      <a:pt x="106" y="100"/>
                    </a:lnTo>
                    <a:lnTo>
                      <a:pt x="106" y="103"/>
                    </a:lnTo>
                    <a:lnTo>
                      <a:pt x="105" y="107"/>
                    </a:lnTo>
                    <a:lnTo>
                      <a:pt x="103" y="110"/>
                    </a:lnTo>
                    <a:lnTo>
                      <a:pt x="102" y="112"/>
                    </a:lnTo>
                    <a:lnTo>
                      <a:pt x="100" y="115"/>
                    </a:lnTo>
                    <a:lnTo>
                      <a:pt x="98" y="118"/>
                    </a:lnTo>
                    <a:lnTo>
                      <a:pt x="97" y="120"/>
                    </a:lnTo>
                    <a:lnTo>
                      <a:pt x="94" y="123"/>
                    </a:lnTo>
                    <a:lnTo>
                      <a:pt x="93" y="124"/>
                    </a:lnTo>
                    <a:lnTo>
                      <a:pt x="90" y="126"/>
                    </a:lnTo>
                    <a:lnTo>
                      <a:pt x="88" y="127"/>
                    </a:lnTo>
                    <a:lnTo>
                      <a:pt x="86" y="128"/>
                    </a:lnTo>
                    <a:lnTo>
                      <a:pt x="83" y="130"/>
                    </a:lnTo>
                    <a:lnTo>
                      <a:pt x="80" y="131"/>
                    </a:lnTo>
                    <a:lnTo>
                      <a:pt x="78" y="131"/>
                    </a:lnTo>
                    <a:lnTo>
                      <a:pt x="74" y="131"/>
                    </a:lnTo>
                    <a:lnTo>
                      <a:pt x="71" y="131"/>
                    </a:lnTo>
                    <a:lnTo>
                      <a:pt x="68" y="131"/>
                    </a:lnTo>
                    <a:lnTo>
                      <a:pt x="65" y="131"/>
                    </a:lnTo>
                    <a:lnTo>
                      <a:pt x="61" y="131"/>
                    </a:lnTo>
                    <a:lnTo>
                      <a:pt x="57" y="131"/>
                    </a:lnTo>
                    <a:lnTo>
                      <a:pt x="54" y="130"/>
                    </a:lnTo>
                    <a:lnTo>
                      <a:pt x="52" y="128"/>
                    </a:lnTo>
                    <a:lnTo>
                      <a:pt x="49" y="127"/>
                    </a:lnTo>
                    <a:lnTo>
                      <a:pt x="46" y="125"/>
                    </a:lnTo>
                    <a:lnTo>
                      <a:pt x="45" y="123"/>
                    </a:lnTo>
                    <a:lnTo>
                      <a:pt x="42" y="121"/>
                    </a:lnTo>
                    <a:lnTo>
                      <a:pt x="40" y="119"/>
                    </a:lnTo>
                    <a:lnTo>
                      <a:pt x="38" y="115"/>
                    </a:lnTo>
                    <a:lnTo>
                      <a:pt x="37" y="113"/>
                    </a:lnTo>
                    <a:lnTo>
                      <a:pt x="35" y="110"/>
                    </a:lnTo>
                    <a:lnTo>
                      <a:pt x="34" y="107"/>
                    </a:lnTo>
                    <a:lnTo>
                      <a:pt x="33" y="103"/>
                    </a:lnTo>
                    <a:lnTo>
                      <a:pt x="33" y="99"/>
                    </a:lnTo>
                    <a:lnTo>
                      <a:pt x="32" y="92"/>
                    </a:lnTo>
                    <a:lnTo>
                      <a:pt x="31" y="83"/>
                    </a:lnTo>
                    <a:lnTo>
                      <a:pt x="31" y="72"/>
                    </a:lnTo>
                    <a:lnTo>
                      <a:pt x="31" y="58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8" y="1"/>
                    </a:lnTo>
                    <a:lnTo>
                      <a:pt x="17" y="1"/>
                    </a:lnTo>
                    <a:lnTo>
                      <a:pt x="16" y="1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0" y="92"/>
                    </a:lnTo>
                    <a:lnTo>
                      <a:pt x="1" y="99"/>
                    </a:lnTo>
                    <a:lnTo>
                      <a:pt x="1" y="106"/>
                    </a:lnTo>
                    <a:lnTo>
                      <a:pt x="4" y="111"/>
                    </a:lnTo>
                    <a:lnTo>
                      <a:pt x="5" y="115"/>
                    </a:lnTo>
                    <a:lnTo>
                      <a:pt x="6" y="119"/>
                    </a:lnTo>
                    <a:lnTo>
                      <a:pt x="8" y="123"/>
                    </a:lnTo>
                    <a:lnTo>
                      <a:pt x="10" y="125"/>
                    </a:lnTo>
                    <a:lnTo>
                      <a:pt x="13" y="128"/>
                    </a:lnTo>
                    <a:lnTo>
                      <a:pt x="16" y="131"/>
                    </a:lnTo>
                    <a:lnTo>
                      <a:pt x="19" y="134"/>
                    </a:lnTo>
                    <a:lnTo>
                      <a:pt x="23" y="136"/>
                    </a:lnTo>
                    <a:lnTo>
                      <a:pt x="27" y="138"/>
                    </a:lnTo>
                    <a:lnTo>
                      <a:pt x="31" y="139"/>
                    </a:lnTo>
                    <a:lnTo>
                      <a:pt x="36" y="141"/>
                    </a:lnTo>
                    <a:lnTo>
                      <a:pt x="41" y="142"/>
                    </a:lnTo>
                    <a:lnTo>
                      <a:pt x="46" y="143"/>
                    </a:lnTo>
                    <a:lnTo>
                      <a:pt x="52" y="143"/>
                    </a:lnTo>
                    <a:lnTo>
                      <a:pt x="57" y="144"/>
                    </a:lnTo>
                    <a:lnTo>
                      <a:pt x="64" y="144"/>
                    </a:lnTo>
                    <a:lnTo>
                      <a:pt x="70" y="144"/>
                    </a:lnTo>
                    <a:lnTo>
                      <a:pt x="74" y="143"/>
                    </a:lnTo>
                    <a:lnTo>
                      <a:pt x="80" y="143"/>
                    </a:lnTo>
                    <a:lnTo>
                      <a:pt x="85" y="142"/>
                    </a:lnTo>
                    <a:lnTo>
                      <a:pt x="90" y="140"/>
                    </a:lnTo>
                    <a:lnTo>
                      <a:pt x="94" y="139"/>
                    </a:lnTo>
                    <a:lnTo>
                      <a:pt x="98" y="137"/>
                    </a:lnTo>
                    <a:lnTo>
                      <a:pt x="103" y="135"/>
                    </a:lnTo>
                    <a:lnTo>
                      <a:pt x="106" y="133"/>
                    </a:lnTo>
                    <a:lnTo>
                      <a:pt x="109" y="131"/>
                    </a:lnTo>
                    <a:lnTo>
                      <a:pt x="111" y="128"/>
                    </a:lnTo>
                    <a:lnTo>
                      <a:pt x="114" y="126"/>
                    </a:lnTo>
                    <a:lnTo>
                      <a:pt x="116" y="123"/>
                    </a:lnTo>
                    <a:lnTo>
                      <a:pt x="118" y="119"/>
                    </a:lnTo>
                    <a:lnTo>
                      <a:pt x="119" y="116"/>
                    </a:lnTo>
                    <a:lnTo>
                      <a:pt x="121" y="113"/>
                    </a:lnTo>
                    <a:lnTo>
                      <a:pt x="122" y="109"/>
                    </a:lnTo>
                    <a:lnTo>
                      <a:pt x="123" y="104"/>
                    </a:lnTo>
                    <a:lnTo>
                      <a:pt x="124" y="100"/>
                    </a:lnTo>
                    <a:lnTo>
                      <a:pt x="125" y="95"/>
                    </a:lnTo>
                    <a:lnTo>
                      <a:pt x="125" y="91"/>
                    </a:lnTo>
                    <a:lnTo>
                      <a:pt x="126" y="86"/>
                    </a:lnTo>
                    <a:lnTo>
                      <a:pt x="126" y="80"/>
                    </a:lnTo>
                    <a:lnTo>
                      <a:pt x="125" y="74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$1iḍê">
                <a:extLst>
                  <a:ext uri="{FF2B5EF4-FFF2-40B4-BE49-F238E27FC236}">
                    <a16:creationId xmlns:a16="http://schemas.microsoft.com/office/drawing/2014/main" id="{56951DBE-D536-674B-A493-12A0D3A7DB64}"/>
                  </a:ext>
                </a:extLst>
              </p:cNvPr>
              <p:cNvSpPr/>
              <p:nvPr/>
            </p:nvSpPr>
            <p:spPr bwMode="auto">
              <a:xfrm>
                <a:off x="65881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5 w 93"/>
                  <a:gd name="T5" fmla="*/ 10 h 102"/>
                  <a:gd name="T6" fmla="*/ 80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7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8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3 w 93"/>
                  <a:gd name="T49" fmla="*/ 24 h 102"/>
                  <a:gd name="T50" fmla="*/ 37 w 93"/>
                  <a:gd name="T51" fmla="*/ 21 h 102"/>
                  <a:gd name="T52" fmla="*/ 40 w 93"/>
                  <a:gd name="T53" fmla="*/ 18 h 102"/>
                  <a:gd name="T54" fmla="*/ 44 w 93"/>
                  <a:gd name="T55" fmla="*/ 18 h 102"/>
                  <a:gd name="T56" fmla="*/ 49 w 93"/>
                  <a:gd name="T57" fmla="*/ 17 h 102"/>
                  <a:gd name="T58" fmla="*/ 53 w 93"/>
                  <a:gd name="T59" fmla="*/ 18 h 102"/>
                  <a:gd name="T60" fmla="*/ 56 w 93"/>
                  <a:gd name="T61" fmla="*/ 20 h 102"/>
                  <a:gd name="T62" fmla="*/ 59 w 93"/>
                  <a:gd name="T63" fmla="*/ 23 h 102"/>
                  <a:gd name="T64" fmla="*/ 61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4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5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5" y="10"/>
                    </a:lnTo>
                    <a:lnTo>
                      <a:pt x="83" y="8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5" y="2"/>
                    </a:lnTo>
                    <a:lnTo>
                      <a:pt x="71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7" y="17"/>
                    </a:lnTo>
                    <a:lnTo>
                      <a:pt x="27" y="2"/>
                    </a:lnTo>
                    <a:lnTo>
                      <a:pt x="24" y="2"/>
                    </a:lnTo>
                    <a:lnTo>
                      <a:pt x="20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8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3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0" y="18"/>
                    </a:lnTo>
                    <a:lnTo>
                      <a:pt x="43" y="18"/>
                    </a:lnTo>
                    <a:lnTo>
                      <a:pt x="44" y="18"/>
                    </a:lnTo>
                    <a:lnTo>
                      <a:pt x="47" y="17"/>
                    </a:lnTo>
                    <a:lnTo>
                      <a:pt x="49" y="17"/>
                    </a:lnTo>
                    <a:lnTo>
                      <a:pt x="51" y="18"/>
                    </a:lnTo>
                    <a:lnTo>
                      <a:pt x="53" y="18"/>
                    </a:lnTo>
                    <a:lnTo>
                      <a:pt x="55" y="19"/>
                    </a:lnTo>
                    <a:lnTo>
                      <a:pt x="56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0" y="26"/>
                    </a:lnTo>
                    <a:lnTo>
                      <a:pt x="61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4" y="51"/>
                    </a:lnTo>
                    <a:lnTo>
                      <a:pt x="64" y="102"/>
                    </a:lnTo>
                    <a:lnTo>
                      <a:pt x="67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5" y="102"/>
                    </a:lnTo>
                    <a:lnTo>
                      <a:pt x="89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2" y="32"/>
                    </a:lnTo>
                    <a:lnTo>
                      <a:pt x="9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ṧľíḑè">
                <a:extLst>
                  <a:ext uri="{FF2B5EF4-FFF2-40B4-BE49-F238E27FC236}">
                    <a16:creationId xmlns:a16="http://schemas.microsoft.com/office/drawing/2014/main" id="{19CFFEDA-80EA-1C47-A68A-472E87558FEA}"/>
                  </a:ext>
                </a:extLst>
              </p:cNvPr>
              <p:cNvSpPr/>
              <p:nvPr/>
            </p:nvSpPr>
            <p:spPr bwMode="auto">
              <a:xfrm>
                <a:off x="6796088" y="4105276"/>
                <a:ext cx="44450" cy="158750"/>
              </a:xfrm>
              <a:custGeom>
                <a:avLst/>
                <a:gdLst>
                  <a:gd name="T0" fmla="*/ 20 w 28"/>
                  <a:gd name="T1" fmla="*/ 0 h 100"/>
                  <a:gd name="T2" fmla="*/ 17 w 28"/>
                  <a:gd name="T3" fmla="*/ 0 h 100"/>
                  <a:gd name="T4" fmla="*/ 14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4 w 28"/>
                  <a:gd name="T23" fmla="*/ 100 h 100"/>
                  <a:gd name="T24" fmla="*/ 17 w 28"/>
                  <a:gd name="T25" fmla="*/ 100 h 100"/>
                  <a:gd name="T26" fmla="*/ 20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0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0" y="0"/>
                    </a:moveTo>
                    <a:lnTo>
                      <a:pt x="17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4" y="100"/>
                    </a:lnTo>
                    <a:lnTo>
                      <a:pt x="17" y="100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ḷiďè">
                <a:extLst>
                  <a:ext uri="{FF2B5EF4-FFF2-40B4-BE49-F238E27FC236}">
                    <a16:creationId xmlns:a16="http://schemas.microsoft.com/office/drawing/2014/main" id="{0725D7D4-5900-1C42-BC35-F0608A1A6AC9}"/>
                  </a:ext>
                </a:extLst>
              </p:cNvPr>
              <p:cNvSpPr/>
              <p:nvPr/>
            </p:nvSpPr>
            <p:spPr bwMode="auto">
              <a:xfrm>
                <a:off x="6791326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31 w 33"/>
                  <a:gd name="T3" fmla="*/ 7 h 32"/>
                  <a:gd name="T4" fmla="*/ 28 w 33"/>
                  <a:gd name="T5" fmla="*/ 5 h 32"/>
                  <a:gd name="T6" fmla="*/ 26 w 33"/>
                  <a:gd name="T7" fmla="*/ 3 h 32"/>
                  <a:gd name="T8" fmla="*/ 23 w 33"/>
                  <a:gd name="T9" fmla="*/ 2 h 32"/>
                  <a:gd name="T10" fmla="*/ 20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10 w 33"/>
                  <a:gd name="T17" fmla="*/ 2 h 32"/>
                  <a:gd name="T18" fmla="*/ 7 w 33"/>
                  <a:gd name="T19" fmla="*/ 3 h 32"/>
                  <a:gd name="T20" fmla="*/ 5 w 33"/>
                  <a:gd name="T21" fmla="*/ 5 h 32"/>
                  <a:gd name="T22" fmla="*/ 3 w 33"/>
                  <a:gd name="T23" fmla="*/ 7 h 32"/>
                  <a:gd name="T24" fmla="*/ 2 w 33"/>
                  <a:gd name="T25" fmla="*/ 10 h 32"/>
                  <a:gd name="T26" fmla="*/ 1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2 w 33"/>
                  <a:gd name="T33" fmla="*/ 23 h 32"/>
                  <a:gd name="T34" fmla="*/ 3 w 33"/>
                  <a:gd name="T35" fmla="*/ 26 h 32"/>
                  <a:gd name="T36" fmla="*/ 4 w 33"/>
                  <a:gd name="T37" fmla="*/ 28 h 32"/>
                  <a:gd name="T38" fmla="*/ 7 w 33"/>
                  <a:gd name="T39" fmla="*/ 30 h 32"/>
                  <a:gd name="T40" fmla="*/ 10 w 33"/>
                  <a:gd name="T41" fmla="*/ 31 h 32"/>
                  <a:gd name="T42" fmla="*/ 13 w 33"/>
                  <a:gd name="T43" fmla="*/ 32 h 32"/>
                  <a:gd name="T44" fmla="*/ 16 w 33"/>
                  <a:gd name="T45" fmla="*/ 32 h 32"/>
                  <a:gd name="T46" fmla="*/ 20 w 33"/>
                  <a:gd name="T47" fmla="*/ 32 h 32"/>
                  <a:gd name="T48" fmla="*/ 23 w 33"/>
                  <a:gd name="T49" fmla="*/ 31 h 32"/>
                  <a:gd name="T50" fmla="*/ 26 w 33"/>
                  <a:gd name="T51" fmla="*/ 30 h 32"/>
                  <a:gd name="T52" fmla="*/ 28 w 33"/>
                  <a:gd name="T53" fmla="*/ 27 h 32"/>
                  <a:gd name="T54" fmla="*/ 31 w 33"/>
                  <a:gd name="T55" fmla="*/ 25 h 32"/>
                  <a:gd name="T56" fmla="*/ 31 w 33"/>
                  <a:gd name="T57" fmla="*/ 23 h 32"/>
                  <a:gd name="T58" fmla="*/ 33 w 33"/>
                  <a:gd name="T59" fmla="*/ 19 h 32"/>
                  <a:gd name="T60" fmla="*/ 33 w 33"/>
                  <a:gd name="T61" fmla="*/ 16 h 32"/>
                  <a:gd name="T62" fmla="*/ 33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31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3"/>
                    </a:lnTo>
                    <a:lnTo>
                      <a:pt x="3" y="26"/>
                    </a:lnTo>
                    <a:lnTo>
                      <a:pt x="4" y="28"/>
                    </a:lnTo>
                    <a:lnTo>
                      <a:pt x="7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1" y="25"/>
                    </a:lnTo>
                    <a:lnTo>
                      <a:pt x="31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3"/>
                    </a:ln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šļïḓê">
                <a:extLst>
                  <a:ext uri="{FF2B5EF4-FFF2-40B4-BE49-F238E27FC236}">
                    <a16:creationId xmlns:a16="http://schemas.microsoft.com/office/drawing/2014/main" id="{BC0CFF4E-1DA2-1042-BEBE-196D42CEE301}"/>
                  </a:ext>
                </a:extLst>
              </p:cNvPr>
              <p:cNvSpPr/>
              <p:nvPr/>
            </p:nvSpPr>
            <p:spPr bwMode="auto">
              <a:xfrm>
                <a:off x="6888163" y="4105276"/>
                <a:ext cx="155575" cy="158750"/>
              </a:xfrm>
              <a:custGeom>
                <a:avLst/>
                <a:gdLst>
                  <a:gd name="T0" fmla="*/ 91 w 98"/>
                  <a:gd name="T1" fmla="*/ 0 h 100"/>
                  <a:gd name="T2" fmla="*/ 87 w 98"/>
                  <a:gd name="T3" fmla="*/ 0 h 100"/>
                  <a:gd name="T4" fmla="*/ 82 w 98"/>
                  <a:gd name="T5" fmla="*/ 0 h 100"/>
                  <a:gd name="T6" fmla="*/ 78 w 98"/>
                  <a:gd name="T7" fmla="*/ 8 h 100"/>
                  <a:gd name="T8" fmla="*/ 71 w 98"/>
                  <a:gd name="T9" fmla="*/ 28 h 100"/>
                  <a:gd name="T10" fmla="*/ 65 w 98"/>
                  <a:gd name="T11" fmla="*/ 45 h 100"/>
                  <a:gd name="T12" fmla="*/ 58 w 98"/>
                  <a:gd name="T13" fmla="*/ 64 h 100"/>
                  <a:gd name="T14" fmla="*/ 32 w 98"/>
                  <a:gd name="T15" fmla="*/ 0 h 100"/>
                  <a:gd name="T16" fmla="*/ 24 w 98"/>
                  <a:gd name="T17" fmla="*/ 0 h 100"/>
                  <a:gd name="T18" fmla="*/ 16 w 98"/>
                  <a:gd name="T19" fmla="*/ 0 h 100"/>
                  <a:gd name="T20" fmla="*/ 8 w 98"/>
                  <a:gd name="T21" fmla="*/ 0 h 100"/>
                  <a:gd name="T22" fmla="*/ 0 w 98"/>
                  <a:gd name="T23" fmla="*/ 0 h 100"/>
                  <a:gd name="T24" fmla="*/ 6 w 98"/>
                  <a:gd name="T25" fmla="*/ 17 h 100"/>
                  <a:gd name="T26" fmla="*/ 14 w 98"/>
                  <a:gd name="T27" fmla="*/ 38 h 100"/>
                  <a:gd name="T28" fmla="*/ 22 w 98"/>
                  <a:gd name="T29" fmla="*/ 61 h 100"/>
                  <a:gd name="T30" fmla="*/ 32 w 98"/>
                  <a:gd name="T31" fmla="*/ 89 h 100"/>
                  <a:gd name="T32" fmla="*/ 34 w 98"/>
                  <a:gd name="T33" fmla="*/ 95 h 100"/>
                  <a:gd name="T34" fmla="*/ 36 w 98"/>
                  <a:gd name="T35" fmla="*/ 100 h 100"/>
                  <a:gd name="T36" fmla="*/ 42 w 98"/>
                  <a:gd name="T37" fmla="*/ 100 h 100"/>
                  <a:gd name="T38" fmla="*/ 47 w 98"/>
                  <a:gd name="T39" fmla="*/ 100 h 100"/>
                  <a:gd name="T40" fmla="*/ 52 w 98"/>
                  <a:gd name="T41" fmla="*/ 100 h 100"/>
                  <a:gd name="T42" fmla="*/ 58 w 98"/>
                  <a:gd name="T43" fmla="*/ 100 h 100"/>
                  <a:gd name="T44" fmla="*/ 62 w 98"/>
                  <a:gd name="T45" fmla="*/ 88 h 100"/>
                  <a:gd name="T46" fmla="*/ 66 w 98"/>
                  <a:gd name="T47" fmla="*/ 73 h 100"/>
                  <a:gd name="T48" fmla="*/ 74 w 98"/>
                  <a:gd name="T49" fmla="*/ 57 h 100"/>
                  <a:gd name="T50" fmla="*/ 82 w 98"/>
                  <a:gd name="T51" fmla="*/ 39 h 100"/>
                  <a:gd name="T52" fmla="*/ 85 w 98"/>
                  <a:gd name="T53" fmla="*/ 29 h 100"/>
                  <a:gd name="T54" fmla="*/ 90 w 98"/>
                  <a:gd name="T55" fmla="*/ 16 h 100"/>
                  <a:gd name="T56" fmla="*/ 96 w 98"/>
                  <a:gd name="T57" fmla="*/ 4 h 100"/>
                  <a:gd name="T58" fmla="*/ 96 w 98"/>
                  <a:gd name="T59" fmla="*/ 3 h 100"/>
                  <a:gd name="T60" fmla="*/ 98 w 98"/>
                  <a:gd name="T61" fmla="*/ 1 h 100"/>
                  <a:gd name="T62" fmla="*/ 95 w 98"/>
                  <a:gd name="T6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00">
                    <a:moveTo>
                      <a:pt x="93" y="0"/>
                    </a:moveTo>
                    <a:lnTo>
                      <a:pt x="91" y="0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8"/>
                    </a:lnTo>
                    <a:lnTo>
                      <a:pt x="74" y="18"/>
                    </a:lnTo>
                    <a:lnTo>
                      <a:pt x="71" y="28"/>
                    </a:lnTo>
                    <a:lnTo>
                      <a:pt x="68" y="36"/>
                    </a:lnTo>
                    <a:lnTo>
                      <a:pt x="65" y="45"/>
                    </a:lnTo>
                    <a:lnTo>
                      <a:pt x="62" y="55"/>
                    </a:lnTo>
                    <a:lnTo>
                      <a:pt x="58" y="64"/>
                    </a:lnTo>
                    <a:lnTo>
                      <a:pt x="55" y="73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" y="8"/>
                    </a:lnTo>
                    <a:lnTo>
                      <a:pt x="6" y="17"/>
                    </a:lnTo>
                    <a:lnTo>
                      <a:pt x="10" y="27"/>
                    </a:lnTo>
                    <a:lnTo>
                      <a:pt x="14" y="38"/>
                    </a:lnTo>
                    <a:lnTo>
                      <a:pt x="18" y="49"/>
                    </a:lnTo>
                    <a:lnTo>
                      <a:pt x="22" y="61"/>
                    </a:lnTo>
                    <a:lnTo>
                      <a:pt x="27" y="75"/>
                    </a:lnTo>
                    <a:lnTo>
                      <a:pt x="32" y="89"/>
                    </a:lnTo>
                    <a:lnTo>
                      <a:pt x="33" y="92"/>
                    </a:lnTo>
                    <a:lnTo>
                      <a:pt x="34" y="95"/>
                    </a:lnTo>
                    <a:lnTo>
                      <a:pt x="35" y="97"/>
                    </a:lnTo>
                    <a:lnTo>
                      <a:pt x="36" y="100"/>
                    </a:lnTo>
                    <a:lnTo>
                      <a:pt x="39" y="100"/>
                    </a:lnTo>
                    <a:lnTo>
                      <a:pt x="42" y="100"/>
                    </a:lnTo>
                    <a:lnTo>
                      <a:pt x="44" y="100"/>
                    </a:lnTo>
                    <a:lnTo>
                      <a:pt x="47" y="100"/>
                    </a:lnTo>
                    <a:lnTo>
                      <a:pt x="50" y="100"/>
                    </a:lnTo>
                    <a:lnTo>
                      <a:pt x="52" y="100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59" y="94"/>
                    </a:lnTo>
                    <a:lnTo>
                      <a:pt x="62" y="88"/>
                    </a:lnTo>
                    <a:lnTo>
                      <a:pt x="64" y="81"/>
                    </a:lnTo>
                    <a:lnTo>
                      <a:pt x="66" y="73"/>
                    </a:lnTo>
                    <a:lnTo>
                      <a:pt x="70" y="66"/>
                    </a:lnTo>
                    <a:lnTo>
                      <a:pt x="74" y="57"/>
                    </a:lnTo>
                    <a:lnTo>
                      <a:pt x="77" y="49"/>
                    </a:lnTo>
                    <a:lnTo>
                      <a:pt x="82" y="39"/>
                    </a:lnTo>
                    <a:lnTo>
                      <a:pt x="83" y="33"/>
                    </a:lnTo>
                    <a:lnTo>
                      <a:pt x="85" y="29"/>
                    </a:lnTo>
                    <a:lnTo>
                      <a:pt x="87" y="23"/>
                    </a:lnTo>
                    <a:lnTo>
                      <a:pt x="90" y="16"/>
                    </a:lnTo>
                    <a:lnTo>
                      <a:pt x="93" y="11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3"/>
                    </a:lnTo>
                    <a:lnTo>
                      <a:pt x="97" y="2"/>
                    </a:lnTo>
                    <a:lnTo>
                      <a:pt x="98" y="1"/>
                    </a:lnTo>
                    <a:lnTo>
                      <a:pt x="98" y="0"/>
                    </a:lnTo>
                    <a:lnTo>
                      <a:pt x="95" y="0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ŝḷiḋe">
                <a:extLst>
                  <a:ext uri="{FF2B5EF4-FFF2-40B4-BE49-F238E27FC236}">
                    <a16:creationId xmlns:a16="http://schemas.microsoft.com/office/drawing/2014/main" id="{D36947B5-12D5-964D-AFC7-A35D071FB0AB}"/>
                  </a:ext>
                </a:extLst>
              </p:cNvPr>
              <p:cNvSpPr/>
              <p:nvPr/>
            </p:nvSpPr>
            <p:spPr bwMode="auto">
              <a:xfrm>
                <a:off x="7078663" y="4102101"/>
                <a:ext cx="144463" cy="163513"/>
              </a:xfrm>
              <a:custGeom>
                <a:avLst/>
                <a:gdLst>
                  <a:gd name="T0" fmla="*/ 87 w 91"/>
                  <a:gd name="T1" fmla="*/ 26 h 103"/>
                  <a:gd name="T2" fmla="*/ 83 w 91"/>
                  <a:gd name="T3" fmla="*/ 18 h 103"/>
                  <a:gd name="T4" fmla="*/ 79 w 91"/>
                  <a:gd name="T5" fmla="*/ 10 h 103"/>
                  <a:gd name="T6" fmla="*/ 71 w 91"/>
                  <a:gd name="T7" fmla="*/ 6 h 103"/>
                  <a:gd name="T8" fmla="*/ 63 w 91"/>
                  <a:gd name="T9" fmla="*/ 2 h 103"/>
                  <a:gd name="T10" fmla="*/ 54 w 91"/>
                  <a:gd name="T11" fmla="*/ 0 h 103"/>
                  <a:gd name="T12" fmla="*/ 43 w 91"/>
                  <a:gd name="T13" fmla="*/ 1 h 103"/>
                  <a:gd name="T14" fmla="*/ 32 w 91"/>
                  <a:gd name="T15" fmla="*/ 2 h 103"/>
                  <a:gd name="T16" fmla="*/ 23 w 91"/>
                  <a:gd name="T17" fmla="*/ 6 h 103"/>
                  <a:gd name="T18" fmla="*/ 15 w 91"/>
                  <a:gd name="T19" fmla="*/ 10 h 103"/>
                  <a:gd name="T20" fmla="*/ 10 w 91"/>
                  <a:gd name="T21" fmla="*/ 17 h 103"/>
                  <a:gd name="T22" fmla="*/ 5 w 91"/>
                  <a:gd name="T23" fmla="*/ 25 h 103"/>
                  <a:gd name="T24" fmla="*/ 2 w 91"/>
                  <a:gd name="T25" fmla="*/ 34 h 103"/>
                  <a:gd name="T26" fmla="*/ 0 w 91"/>
                  <a:gd name="T27" fmla="*/ 44 h 103"/>
                  <a:gd name="T28" fmla="*/ 0 w 91"/>
                  <a:gd name="T29" fmla="*/ 56 h 103"/>
                  <a:gd name="T30" fmla="*/ 2 w 91"/>
                  <a:gd name="T31" fmla="*/ 68 h 103"/>
                  <a:gd name="T32" fmla="*/ 5 w 91"/>
                  <a:gd name="T33" fmla="*/ 78 h 103"/>
                  <a:gd name="T34" fmla="*/ 10 w 91"/>
                  <a:gd name="T35" fmla="*/ 86 h 103"/>
                  <a:gd name="T36" fmla="*/ 17 w 91"/>
                  <a:gd name="T37" fmla="*/ 92 h 103"/>
                  <a:gd name="T38" fmla="*/ 25 w 91"/>
                  <a:gd name="T39" fmla="*/ 98 h 103"/>
                  <a:gd name="T40" fmla="*/ 35 w 91"/>
                  <a:gd name="T41" fmla="*/ 102 h 103"/>
                  <a:gd name="T42" fmla="*/ 46 w 91"/>
                  <a:gd name="T43" fmla="*/ 103 h 103"/>
                  <a:gd name="T44" fmla="*/ 56 w 91"/>
                  <a:gd name="T45" fmla="*/ 103 h 103"/>
                  <a:gd name="T46" fmla="*/ 64 w 91"/>
                  <a:gd name="T47" fmla="*/ 102 h 103"/>
                  <a:gd name="T48" fmla="*/ 72 w 91"/>
                  <a:gd name="T49" fmla="*/ 100 h 103"/>
                  <a:gd name="T50" fmla="*/ 79 w 91"/>
                  <a:gd name="T51" fmla="*/ 97 h 103"/>
                  <a:gd name="T52" fmla="*/ 87 w 91"/>
                  <a:gd name="T53" fmla="*/ 84 h 103"/>
                  <a:gd name="T54" fmla="*/ 81 w 91"/>
                  <a:gd name="T55" fmla="*/ 84 h 103"/>
                  <a:gd name="T56" fmla="*/ 75 w 91"/>
                  <a:gd name="T57" fmla="*/ 87 h 103"/>
                  <a:gd name="T58" fmla="*/ 69 w 91"/>
                  <a:gd name="T59" fmla="*/ 91 h 103"/>
                  <a:gd name="T60" fmla="*/ 63 w 91"/>
                  <a:gd name="T61" fmla="*/ 91 h 103"/>
                  <a:gd name="T62" fmla="*/ 56 w 91"/>
                  <a:gd name="T63" fmla="*/ 91 h 103"/>
                  <a:gd name="T64" fmla="*/ 49 w 91"/>
                  <a:gd name="T65" fmla="*/ 91 h 103"/>
                  <a:gd name="T66" fmla="*/ 43 w 91"/>
                  <a:gd name="T67" fmla="*/ 87 h 103"/>
                  <a:gd name="T68" fmla="*/ 39 w 91"/>
                  <a:gd name="T69" fmla="*/ 84 h 103"/>
                  <a:gd name="T70" fmla="*/ 35 w 91"/>
                  <a:gd name="T71" fmla="*/ 79 h 103"/>
                  <a:gd name="T72" fmla="*/ 33 w 91"/>
                  <a:gd name="T73" fmla="*/ 73 h 103"/>
                  <a:gd name="T74" fmla="*/ 31 w 91"/>
                  <a:gd name="T75" fmla="*/ 66 h 103"/>
                  <a:gd name="T76" fmla="*/ 31 w 91"/>
                  <a:gd name="T77" fmla="*/ 57 h 103"/>
                  <a:gd name="T78" fmla="*/ 91 w 91"/>
                  <a:gd name="T79" fmla="*/ 52 h 103"/>
                  <a:gd name="T80" fmla="*/ 91 w 91"/>
                  <a:gd name="T81" fmla="*/ 40 h 103"/>
                  <a:gd name="T82" fmla="*/ 89 w 91"/>
                  <a:gd name="T83" fmla="*/ 30 h 103"/>
                  <a:gd name="T84" fmla="*/ 31 w 91"/>
                  <a:gd name="T85" fmla="*/ 34 h 103"/>
                  <a:gd name="T86" fmla="*/ 32 w 91"/>
                  <a:gd name="T87" fmla="*/ 26 h 103"/>
                  <a:gd name="T88" fmla="*/ 34 w 91"/>
                  <a:gd name="T89" fmla="*/ 20 h 103"/>
                  <a:gd name="T90" fmla="*/ 36 w 91"/>
                  <a:gd name="T91" fmla="*/ 16 h 103"/>
                  <a:gd name="T92" fmla="*/ 39 w 91"/>
                  <a:gd name="T93" fmla="*/ 12 h 103"/>
                  <a:gd name="T94" fmla="*/ 42 w 91"/>
                  <a:gd name="T95" fmla="*/ 10 h 103"/>
                  <a:gd name="T96" fmla="*/ 46 w 91"/>
                  <a:gd name="T97" fmla="*/ 9 h 103"/>
                  <a:gd name="T98" fmla="*/ 50 w 91"/>
                  <a:gd name="T99" fmla="*/ 9 h 103"/>
                  <a:gd name="T100" fmla="*/ 52 w 91"/>
                  <a:gd name="T101" fmla="*/ 10 h 103"/>
                  <a:gd name="T102" fmla="*/ 55 w 91"/>
                  <a:gd name="T103" fmla="*/ 12 h 103"/>
                  <a:gd name="T104" fmla="*/ 57 w 91"/>
                  <a:gd name="T105" fmla="*/ 16 h 103"/>
                  <a:gd name="T106" fmla="*/ 59 w 91"/>
                  <a:gd name="T107" fmla="*/ 22 h 103"/>
                  <a:gd name="T108" fmla="*/ 62 w 91"/>
                  <a:gd name="T109" fmla="*/ 34 h 103"/>
                  <a:gd name="T110" fmla="*/ 31 w 91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" h="103">
                    <a:moveTo>
                      <a:pt x="89" y="30"/>
                    </a:moveTo>
                    <a:lnTo>
                      <a:pt x="87" y="26"/>
                    </a:lnTo>
                    <a:lnTo>
                      <a:pt x="86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9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13" y="14"/>
                    </a:lnTo>
                    <a:lnTo>
                      <a:pt x="10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7" y="82"/>
                    </a:lnTo>
                    <a:lnTo>
                      <a:pt x="10" y="86"/>
                    </a:lnTo>
                    <a:lnTo>
                      <a:pt x="14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30" y="99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9" y="97"/>
                    </a:lnTo>
                    <a:lnTo>
                      <a:pt x="82" y="95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6" y="91"/>
                    </a:lnTo>
                    <a:lnTo>
                      <a:pt x="63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7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5" y="79"/>
                    </a:lnTo>
                    <a:lnTo>
                      <a:pt x="34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1" y="57"/>
                    </a:lnTo>
                    <a:lnTo>
                      <a:pt x="31" y="52"/>
                    </a:lnTo>
                    <a:lnTo>
                      <a:pt x="91" y="52"/>
                    </a:lnTo>
                    <a:lnTo>
                      <a:pt x="91" y="46"/>
                    </a:lnTo>
                    <a:lnTo>
                      <a:pt x="91" y="40"/>
                    </a:lnTo>
                    <a:lnTo>
                      <a:pt x="90" y="34"/>
                    </a:lnTo>
                    <a:lnTo>
                      <a:pt x="89" y="30"/>
                    </a:lnTo>
                    <a:close/>
                    <a:moveTo>
                      <a:pt x="31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2" y="26"/>
                    </a:lnTo>
                    <a:lnTo>
                      <a:pt x="33" y="22"/>
                    </a:lnTo>
                    <a:lnTo>
                      <a:pt x="34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8" y="14"/>
                    </a:lnTo>
                    <a:lnTo>
                      <a:pt x="39" y="12"/>
                    </a:lnTo>
                    <a:lnTo>
                      <a:pt x="40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6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4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8" y="18"/>
                    </a:lnTo>
                    <a:lnTo>
                      <a:pt x="59" y="22"/>
                    </a:lnTo>
                    <a:lnTo>
                      <a:pt x="61" y="28"/>
                    </a:lnTo>
                    <a:lnTo>
                      <a:pt x="62" y="34"/>
                    </a:lnTo>
                    <a:lnTo>
                      <a:pt x="62" y="42"/>
                    </a:lnTo>
                    <a:lnTo>
                      <a:pt x="31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şļiḍé">
                <a:extLst>
                  <a:ext uri="{FF2B5EF4-FFF2-40B4-BE49-F238E27FC236}">
                    <a16:creationId xmlns:a16="http://schemas.microsoft.com/office/drawing/2014/main" id="{A84D8715-1453-BD4F-8908-0B7A2BE83C0A}"/>
                  </a:ext>
                </a:extLst>
              </p:cNvPr>
              <p:cNvSpPr/>
              <p:nvPr/>
            </p:nvSpPr>
            <p:spPr bwMode="auto">
              <a:xfrm>
                <a:off x="7273926" y="4102101"/>
                <a:ext cx="98425" cy="161925"/>
              </a:xfrm>
              <a:custGeom>
                <a:avLst/>
                <a:gdLst>
                  <a:gd name="T0" fmla="*/ 56 w 62"/>
                  <a:gd name="T1" fmla="*/ 0 h 102"/>
                  <a:gd name="T2" fmla="*/ 53 w 62"/>
                  <a:gd name="T3" fmla="*/ 1 h 102"/>
                  <a:gd name="T4" fmla="*/ 50 w 62"/>
                  <a:gd name="T5" fmla="*/ 2 h 102"/>
                  <a:gd name="T6" fmla="*/ 48 w 62"/>
                  <a:gd name="T7" fmla="*/ 2 h 102"/>
                  <a:gd name="T8" fmla="*/ 45 w 62"/>
                  <a:gd name="T9" fmla="*/ 4 h 102"/>
                  <a:gd name="T10" fmla="*/ 43 w 62"/>
                  <a:gd name="T11" fmla="*/ 5 h 102"/>
                  <a:gd name="T12" fmla="*/ 40 w 62"/>
                  <a:gd name="T13" fmla="*/ 6 h 102"/>
                  <a:gd name="T14" fmla="*/ 39 w 62"/>
                  <a:gd name="T15" fmla="*/ 9 h 102"/>
                  <a:gd name="T16" fmla="*/ 36 w 62"/>
                  <a:gd name="T17" fmla="*/ 10 h 102"/>
                  <a:gd name="T18" fmla="*/ 35 w 62"/>
                  <a:gd name="T19" fmla="*/ 13 h 102"/>
                  <a:gd name="T20" fmla="*/ 33 w 62"/>
                  <a:gd name="T21" fmla="*/ 16 h 102"/>
                  <a:gd name="T22" fmla="*/ 32 w 62"/>
                  <a:gd name="T23" fmla="*/ 18 h 102"/>
                  <a:gd name="T24" fmla="*/ 30 w 62"/>
                  <a:gd name="T25" fmla="*/ 22 h 102"/>
                  <a:gd name="T26" fmla="*/ 29 w 62"/>
                  <a:gd name="T27" fmla="*/ 24 h 102"/>
                  <a:gd name="T28" fmla="*/ 28 w 62"/>
                  <a:gd name="T29" fmla="*/ 27 h 102"/>
                  <a:gd name="T30" fmla="*/ 28 w 62"/>
                  <a:gd name="T31" fmla="*/ 2 h 102"/>
                  <a:gd name="T32" fmla="*/ 24 w 62"/>
                  <a:gd name="T33" fmla="*/ 2 h 102"/>
                  <a:gd name="T34" fmla="*/ 21 w 62"/>
                  <a:gd name="T35" fmla="*/ 2 h 102"/>
                  <a:gd name="T36" fmla="*/ 18 w 62"/>
                  <a:gd name="T37" fmla="*/ 2 h 102"/>
                  <a:gd name="T38" fmla="*/ 14 w 62"/>
                  <a:gd name="T39" fmla="*/ 2 h 102"/>
                  <a:gd name="T40" fmla="*/ 11 w 62"/>
                  <a:gd name="T41" fmla="*/ 2 h 102"/>
                  <a:gd name="T42" fmla="*/ 7 w 62"/>
                  <a:gd name="T43" fmla="*/ 2 h 102"/>
                  <a:gd name="T44" fmla="*/ 3 w 62"/>
                  <a:gd name="T45" fmla="*/ 2 h 102"/>
                  <a:gd name="T46" fmla="*/ 0 w 62"/>
                  <a:gd name="T47" fmla="*/ 2 h 102"/>
                  <a:gd name="T48" fmla="*/ 0 w 62"/>
                  <a:gd name="T49" fmla="*/ 102 h 102"/>
                  <a:gd name="T50" fmla="*/ 3 w 62"/>
                  <a:gd name="T51" fmla="*/ 102 h 102"/>
                  <a:gd name="T52" fmla="*/ 7 w 62"/>
                  <a:gd name="T53" fmla="*/ 102 h 102"/>
                  <a:gd name="T54" fmla="*/ 11 w 62"/>
                  <a:gd name="T55" fmla="*/ 102 h 102"/>
                  <a:gd name="T56" fmla="*/ 14 w 62"/>
                  <a:gd name="T57" fmla="*/ 102 h 102"/>
                  <a:gd name="T58" fmla="*/ 18 w 62"/>
                  <a:gd name="T59" fmla="*/ 102 h 102"/>
                  <a:gd name="T60" fmla="*/ 21 w 62"/>
                  <a:gd name="T61" fmla="*/ 102 h 102"/>
                  <a:gd name="T62" fmla="*/ 24 w 62"/>
                  <a:gd name="T63" fmla="*/ 102 h 102"/>
                  <a:gd name="T64" fmla="*/ 28 w 62"/>
                  <a:gd name="T65" fmla="*/ 102 h 102"/>
                  <a:gd name="T66" fmla="*/ 28 w 62"/>
                  <a:gd name="T67" fmla="*/ 65 h 102"/>
                  <a:gd name="T68" fmla="*/ 28 w 62"/>
                  <a:gd name="T69" fmla="*/ 57 h 102"/>
                  <a:gd name="T70" fmla="*/ 28 w 62"/>
                  <a:gd name="T71" fmla="*/ 51 h 102"/>
                  <a:gd name="T72" fmla="*/ 28 w 62"/>
                  <a:gd name="T73" fmla="*/ 45 h 102"/>
                  <a:gd name="T74" fmla="*/ 29 w 62"/>
                  <a:gd name="T75" fmla="*/ 41 h 102"/>
                  <a:gd name="T76" fmla="*/ 31 w 62"/>
                  <a:gd name="T77" fmla="*/ 38 h 102"/>
                  <a:gd name="T78" fmla="*/ 32 w 62"/>
                  <a:gd name="T79" fmla="*/ 35 h 102"/>
                  <a:gd name="T80" fmla="*/ 34 w 62"/>
                  <a:gd name="T81" fmla="*/ 33 h 102"/>
                  <a:gd name="T82" fmla="*/ 36 w 62"/>
                  <a:gd name="T83" fmla="*/ 31 h 102"/>
                  <a:gd name="T84" fmla="*/ 39 w 62"/>
                  <a:gd name="T85" fmla="*/ 29 h 102"/>
                  <a:gd name="T86" fmla="*/ 42 w 62"/>
                  <a:gd name="T87" fmla="*/ 28 h 102"/>
                  <a:gd name="T88" fmla="*/ 45 w 62"/>
                  <a:gd name="T89" fmla="*/ 27 h 102"/>
                  <a:gd name="T90" fmla="*/ 49 w 62"/>
                  <a:gd name="T91" fmla="*/ 27 h 102"/>
                  <a:gd name="T92" fmla="*/ 52 w 62"/>
                  <a:gd name="T93" fmla="*/ 27 h 102"/>
                  <a:gd name="T94" fmla="*/ 54 w 62"/>
                  <a:gd name="T95" fmla="*/ 27 h 102"/>
                  <a:gd name="T96" fmla="*/ 57 w 62"/>
                  <a:gd name="T97" fmla="*/ 29 h 102"/>
                  <a:gd name="T98" fmla="*/ 60 w 62"/>
                  <a:gd name="T99" fmla="*/ 30 h 102"/>
                  <a:gd name="T100" fmla="*/ 61 w 62"/>
                  <a:gd name="T101" fmla="*/ 29 h 102"/>
                  <a:gd name="T102" fmla="*/ 61 w 62"/>
                  <a:gd name="T103" fmla="*/ 22 h 102"/>
                  <a:gd name="T104" fmla="*/ 61 w 62"/>
                  <a:gd name="T105" fmla="*/ 14 h 102"/>
                  <a:gd name="T106" fmla="*/ 61 w 62"/>
                  <a:gd name="T107" fmla="*/ 7 h 102"/>
                  <a:gd name="T108" fmla="*/ 62 w 62"/>
                  <a:gd name="T109" fmla="*/ 0 h 102"/>
                  <a:gd name="T110" fmla="*/ 59 w 62"/>
                  <a:gd name="T111" fmla="*/ 0 h 102"/>
                  <a:gd name="T112" fmla="*/ 56 w 62"/>
                  <a:gd name="T11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02">
                    <a:moveTo>
                      <a:pt x="56" y="0"/>
                    </a:moveTo>
                    <a:lnTo>
                      <a:pt x="53" y="1"/>
                    </a:lnTo>
                    <a:lnTo>
                      <a:pt x="50" y="2"/>
                    </a:lnTo>
                    <a:lnTo>
                      <a:pt x="48" y="2"/>
                    </a:lnTo>
                    <a:lnTo>
                      <a:pt x="45" y="4"/>
                    </a:lnTo>
                    <a:lnTo>
                      <a:pt x="43" y="5"/>
                    </a:lnTo>
                    <a:lnTo>
                      <a:pt x="40" y="6"/>
                    </a:lnTo>
                    <a:lnTo>
                      <a:pt x="39" y="9"/>
                    </a:lnTo>
                    <a:lnTo>
                      <a:pt x="36" y="10"/>
                    </a:lnTo>
                    <a:lnTo>
                      <a:pt x="35" y="13"/>
                    </a:lnTo>
                    <a:lnTo>
                      <a:pt x="33" y="16"/>
                    </a:lnTo>
                    <a:lnTo>
                      <a:pt x="32" y="18"/>
                    </a:lnTo>
                    <a:lnTo>
                      <a:pt x="30" y="22"/>
                    </a:lnTo>
                    <a:lnTo>
                      <a:pt x="29" y="24"/>
                    </a:lnTo>
                    <a:lnTo>
                      <a:pt x="28" y="2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1" y="102"/>
                    </a:lnTo>
                    <a:lnTo>
                      <a:pt x="24" y="102"/>
                    </a:lnTo>
                    <a:lnTo>
                      <a:pt x="28" y="102"/>
                    </a:lnTo>
                    <a:lnTo>
                      <a:pt x="28" y="65"/>
                    </a:lnTo>
                    <a:lnTo>
                      <a:pt x="28" y="57"/>
                    </a:lnTo>
                    <a:lnTo>
                      <a:pt x="28" y="51"/>
                    </a:lnTo>
                    <a:lnTo>
                      <a:pt x="28" y="45"/>
                    </a:lnTo>
                    <a:lnTo>
                      <a:pt x="29" y="41"/>
                    </a:lnTo>
                    <a:lnTo>
                      <a:pt x="31" y="38"/>
                    </a:lnTo>
                    <a:lnTo>
                      <a:pt x="32" y="35"/>
                    </a:lnTo>
                    <a:lnTo>
                      <a:pt x="34" y="33"/>
                    </a:lnTo>
                    <a:lnTo>
                      <a:pt x="36" y="31"/>
                    </a:lnTo>
                    <a:lnTo>
                      <a:pt x="39" y="29"/>
                    </a:lnTo>
                    <a:lnTo>
                      <a:pt x="42" y="28"/>
                    </a:lnTo>
                    <a:lnTo>
                      <a:pt x="45" y="27"/>
                    </a:lnTo>
                    <a:lnTo>
                      <a:pt x="49" y="27"/>
                    </a:lnTo>
                    <a:lnTo>
                      <a:pt x="52" y="27"/>
                    </a:lnTo>
                    <a:lnTo>
                      <a:pt x="54" y="27"/>
                    </a:lnTo>
                    <a:lnTo>
                      <a:pt x="57" y="29"/>
                    </a:lnTo>
                    <a:lnTo>
                      <a:pt x="60" y="30"/>
                    </a:lnTo>
                    <a:lnTo>
                      <a:pt x="61" y="29"/>
                    </a:lnTo>
                    <a:lnTo>
                      <a:pt x="61" y="22"/>
                    </a:lnTo>
                    <a:lnTo>
                      <a:pt x="61" y="14"/>
                    </a:lnTo>
                    <a:lnTo>
                      <a:pt x="61" y="7"/>
                    </a:lnTo>
                    <a:lnTo>
                      <a:pt x="62" y="0"/>
                    </a:lnTo>
                    <a:lnTo>
                      <a:pt x="59" y="0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šľiḑé">
                <a:extLst>
                  <a:ext uri="{FF2B5EF4-FFF2-40B4-BE49-F238E27FC236}">
                    <a16:creationId xmlns:a16="http://schemas.microsoft.com/office/drawing/2014/main" id="{2B480CBC-3D8D-CB49-BAB9-BD3E4D39453B}"/>
                  </a:ext>
                </a:extLst>
              </p:cNvPr>
              <p:cNvSpPr/>
              <p:nvPr/>
            </p:nvSpPr>
            <p:spPr bwMode="auto">
              <a:xfrm>
                <a:off x="7407276" y="4102101"/>
                <a:ext cx="109538" cy="163513"/>
              </a:xfrm>
              <a:custGeom>
                <a:avLst/>
                <a:gdLst>
                  <a:gd name="T0" fmla="*/ 67 w 69"/>
                  <a:gd name="T1" fmla="*/ 59 h 103"/>
                  <a:gd name="T2" fmla="*/ 62 w 69"/>
                  <a:gd name="T3" fmla="*/ 52 h 103"/>
                  <a:gd name="T4" fmla="*/ 55 w 69"/>
                  <a:gd name="T5" fmla="*/ 47 h 103"/>
                  <a:gd name="T6" fmla="*/ 46 w 69"/>
                  <a:gd name="T7" fmla="*/ 42 h 103"/>
                  <a:gd name="T8" fmla="*/ 34 w 69"/>
                  <a:gd name="T9" fmla="*/ 37 h 103"/>
                  <a:gd name="T10" fmla="*/ 25 w 69"/>
                  <a:gd name="T11" fmla="*/ 31 h 103"/>
                  <a:gd name="T12" fmla="*/ 21 w 69"/>
                  <a:gd name="T13" fmla="*/ 25 h 103"/>
                  <a:gd name="T14" fmla="*/ 21 w 69"/>
                  <a:gd name="T15" fmla="*/ 18 h 103"/>
                  <a:gd name="T16" fmla="*/ 27 w 69"/>
                  <a:gd name="T17" fmla="*/ 13 h 103"/>
                  <a:gd name="T18" fmla="*/ 36 w 69"/>
                  <a:gd name="T19" fmla="*/ 10 h 103"/>
                  <a:gd name="T20" fmla="*/ 45 w 69"/>
                  <a:gd name="T21" fmla="*/ 14 h 103"/>
                  <a:gd name="T22" fmla="*/ 53 w 69"/>
                  <a:gd name="T23" fmla="*/ 21 h 103"/>
                  <a:gd name="T24" fmla="*/ 61 w 69"/>
                  <a:gd name="T25" fmla="*/ 27 h 103"/>
                  <a:gd name="T26" fmla="*/ 65 w 69"/>
                  <a:gd name="T27" fmla="*/ 14 h 103"/>
                  <a:gd name="T28" fmla="*/ 60 w 69"/>
                  <a:gd name="T29" fmla="*/ 6 h 103"/>
                  <a:gd name="T30" fmla="*/ 48 w 69"/>
                  <a:gd name="T31" fmla="*/ 2 h 103"/>
                  <a:gd name="T32" fmla="*/ 36 w 69"/>
                  <a:gd name="T33" fmla="*/ 0 h 103"/>
                  <a:gd name="T34" fmla="*/ 24 w 69"/>
                  <a:gd name="T35" fmla="*/ 2 h 103"/>
                  <a:gd name="T36" fmla="*/ 15 w 69"/>
                  <a:gd name="T37" fmla="*/ 6 h 103"/>
                  <a:gd name="T38" fmla="*/ 8 w 69"/>
                  <a:gd name="T39" fmla="*/ 12 h 103"/>
                  <a:gd name="T40" fmla="*/ 3 w 69"/>
                  <a:gd name="T41" fmla="*/ 20 h 103"/>
                  <a:gd name="T42" fmla="*/ 1 w 69"/>
                  <a:gd name="T43" fmla="*/ 30 h 103"/>
                  <a:gd name="T44" fmla="*/ 1 w 69"/>
                  <a:gd name="T45" fmla="*/ 38 h 103"/>
                  <a:gd name="T46" fmla="*/ 3 w 69"/>
                  <a:gd name="T47" fmla="*/ 46 h 103"/>
                  <a:gd name="T48" fmla="*/ 8 w 69"/>
                  <a:gd name="T49" fmla="*/ 52 h 103"/>
                  <a:gd name="T50" fmla="*/ 14 w 69"/>
                  <a:gd name="T51" fmla="*/ 58 h 103"/>
                  <a:gd name="T52" fmla="*/ 23 w 69"/>
                  <a:gd name="T53" fmla="*/ 63 h 103"/>
                  <a:gd name="T54" fmla="*/ 34 w 69"/>
                  <a:gd name="T55" fmla="*/ 68 h 103"/>
                  <a:gd name="T56" fmla="*/ 44 w 69"/>
                  <a:gd name="T57" fmla="*/ 74 h 103"/>
                  <a:gd name="T58" fmla="*/ 48 w 69"/>
                  <a:gd name="T59" fmla="*/ 79 h 103"/>
                  <a:gd name="T60" fmla="*/ 47 w 69"/>
                  <a:gd name="T61" fmla="*/ 87 h 103"/>
                  <a:gd name="T62" fmla="*/ 41 w 69"/>
                  <a:gd name="T63" fmla="*/ 92 h 103"/>
                  <a:gd name="T64" fmla="*/ 32 w 69"/>
                  <a:gd name="T65" fmla="*/ 95 h 103"/>
                  <a:gd name="T66" fmla="*/ 21 w 69"/>
                  <a:gd name="T67" fmla="*/ 92 h 103"/>
                  <a:gd name="T68" fmla="*/ 12 w 69"/>
                  <a:gd name="T69" fmla="*/ 85 h 103"/>
                  <a:gd name="T70" fmla="*/ 4 w 69"/>
                  <a:gd name="T71" fmla="*/ 77 h 103"/>
                  <a:gd name="T72" fmla="*/ 1 w 69"/>
                  <a:gd name="T73" fmla="*/ 92 h 103"/>
                  <a:gd name="T74" fmla="*/ 7 w 69"/>
                  <a:gd name="T75" fmla="*/ 99 h 103"/>
                  <a:gd name="T76" fmla="*/ 17 w 69"/>
                  <a:gd name="T77" fmla="*/ 103 h 103"/>
                  <a:gd name="T78" fmla="*/ 29 w 69"/>
                  <a:gd name="T79" fmla="*/ 103 h 103"/>
                  <a:gd name="T80" fmla="*/ 42 w 69"/>
                  <a:gd name="T81" fmla="*/ 102 h 103"/>
                  <a:gd name="T82" fmla="*/ 52 w 69"/>
                  <a:gd name="T83" fmla="*/ 99 h 103"/>
                  <a:gd name="T84" fmla="*/ 60 w 69"/>
                  <a:gd name="T85" fmla="*/ 93 h 103"/>
                  <a:gd name="T86" fmla="*/ 66 w 69"/>
                  <a:gd name="T87" fmla="*/ 85 h 103"/>
                  <a:gd name="T88" fmla="*/ 69 w 69"/>
                  <a:gd name="T89" fmla="*/ 75 h 103"/>
                  <a:gd name="T90" fmla="*/ 69 w 69"/>
                  <a:gd name="T91" fmla="*/ 6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" h="103">
                    <a:moveTo>
                      <a:pt x="68" y="64"/>
                    </a:moveTo>
                    <a:lnTo>
                      <a:pt x="68" y="62"/>
                    </a:lnTo>
                    <a:lnTo>
                      <a:pt x="67" y="59"/>
                    </a:lnTo>
                    <a:lnTo>
                      <a:pt x="65" y="57"/>
                    </a:lnTo>
                    <a:lnTo>
                      <a:pt x="64" y="55"/>
                    </a:lnTo>
                    <a:lnTo>
                      <a:pt x="62" y="52"/>
                    </a:lnTo>
                    <a:lnTo>
                      <a:pt x="60" y="51"/>
                    </a:lnTo>
                    <a:lnTo>
                      <a:pt x="57" y="48"/>
                    </a:lnTo>
                    <a:lnTo>
                      <a:pt x="55" y="47"/>
                    </a:lnTo>
                    <a:lnTo>
                      <a:pt x="52" y="45"/>
                    </a:lnTo>
                    <a:lnTo>
                      <a:pt x="49" y="43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9" y="38"/>
                    </a:lnTo>
                    <a:lnTo>
                      <a:pt x="34" y="37"/>
                    </a:lnTo>
                    <a:lnTo>
                      <a:pt x="31" y="34"/>
                    </a:lnTo>
                    <a:lnTo>
                      <a:pt x="28" y="33"/>
                    </a:lnTo>
                    <a:lnTo>
                      <a:pt x="25" y="31"/>
                    </a:lnTo>
                    <a:lnTo>
                      <a:pt x="24" y="29"/>
                    </a:lnTo>
                    <a:lnTo>
                      <a:pt x="22" y="27"/>
                    </a:lnTo>
                    <a:lnTo>
                      <a:pt x="21" y="25"/>
                    </a:lnTo>
                    <a:lnTo>
                      <a:pt x="20" y="23"/>
                    </a:lnTo>
                    <a:lnTo>
                      <a:pt x="21" y="20"/>
                    </a:lnTo>
                    <a:lnTo>
                      <a:pt x="21" y="18"/>
                    </a:lnTo>
                    <a:lnTo>
                      <a:pt x="23" y="16"/>
                    </a:lnTo>
                    <a:lnTo>
                      <a:pt x="24" y="14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2" y="11"/>
                    </a:lnTo>
                    <a:lnTo>
                      <a:pt x="36" y="10"/>
                    </a:lnTo>
                    <a:lnTo>
                      <a:pt x="39" y="11"/>
                    </a:lnTo>
                    <a:lnTo>
                      <a:pt x="43" y="12"/>
                    </a:lnTo>
                    <a:lnTo>
                      <a:pt x="45" y="14"/>
                    </a:lnTo>
                    <a:lnTo>
                      <a:pt x="48" y="16"/>
                    </a:lnTo>
                    <a:lnTo>
                      <a:pt x="51" y="18"/>
                    </a:lnTo>
                    <a:lnTo>
                      <a:pt x="53" y="21"/>
                    </a:lnTo>
                    <a:lnTo>
                      <a:pt x="55" y="24"/>
                    </a:lnTo>
                    <a:lnTo>
                      <a:pt x="56" y="27"/>
                    </a:lnTo>
                    <a:lnTo>
                      <a:pt x="61" y="27"/>
                    </a:lnTo>
                    <a:lnTo>
                      <a:pt x="63" y="23"/>
                    </a:lnTo>
                    <a:lnTo>
                      <a:pt x="64" y="19"/>
                    </a:lnTo>
                    <a:lnTo>
                      <a:pt x="65" y="14"/>
                    </a:lnTo>
                    <a:lnTo>
                      <a:pt x="66" y="10"/>
                    </a:lnTo>
                    <a:lnTo>
                      <a:pt x="63" y="8"/>
                    </a:lnTo>
                    <a:lnTo>
                      <a:pt x="60" y="6"/>
                    </a:lnTo>
                    <a:lnTo>
                      <a:pt x="56" y="4"/>
                    </a:lnTo>
                    <a:lnTo>
                      <a:pt x="52" y="3"/>
                    </a:lnTo>
                    <a:lnTo>
                      <a:pt x="48" y="2"/>
                    </a:lnTo>
                    <a:lnTo>
                      <a:pt x="44" y="1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1"/>
                    </a:lnTo>
                    <a:lnTo>
                      <a:pt x="24" y="2"/>
                    </a:lnTo>
                    <a:lnTo>
                      <a:pt x="21" y="3"/>
                    </a:lnTo>
                    <a:lnTo>
                      <a:pt x="18" y="4"/>
                    </a:lnTo>
                    <a:lnTo>
                      <a:pt x="15" y="6"/>
                    </a:lnTo>
                    <a:lnTo>
                      <a:pt x="12" y="7"/>
                    </a:lnTo>
                    <a:lnTo>
                      <a:pt x="10" y="10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4" y="17"/>
                    </a:lnTo>
                    <a:lnTo>
                      <a:pt x="3" y="20"/>
                    </a:lnTo>
                    <a:lnTo>
                      <a:pt x="2" y="22"/>
                    </a:lnTo>
                    <a:lnTo>
                      <a:pt x="1" y="26"/>
                    </a:lnTo>
                    <a:lnTo>
                      <a:pt x="1" y="30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4" y="48"/>
                    </a:lnTo>
                    <a:lnTo>
                      <a:pt x="6" y="51"/>
                    </a:lnTo>
                    <a:lnTo>
                      <a:pt x="8" y="52"/>
                    </a:lnTo>
                    <a:lnTo>
                      <a:pt x="10" y="55"/>
                    </a:lnTo>
                    <a:lnTo>
                      <a:pt x="12" y="56"/>
                    </a:lnTo>
                    <a:lnTo>
                      <a:pt x="14" y="58"/>
                    </a:lnTo>
                    <a:lnTo>
                      <a:pt x="17" y="60"/>
                    </a:lnTo>
                    <a:lnTo>
                      <a:pt x="20" y="62"/>
                    </a:lnTo>
                    <a:lnTo>
                      <a:pt x="23" y="63"/>
                    </a:lnTo>
                    <a:lnTo>
                      <a:pt x="26" y="65"/>
                    </a:lnTo>
                    <a:lnTo>
                      <a:pt x="30" y="67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1"/>
                    </a:lnTo>
                    <a:lnTo>
                      <a:pt x="44" y="74"/>
                    </a:lnTo>
                    <a:lnTo>
                      <a:pt x="46" y="75"/>
                    </a:lnTo>
                    <a:lnTo>
                      <a:pt x="48" y="78"/>
                    </a:lnTo>
                    <a:lnTo>
                      <a:pt x="48" y="79"/>
                    </a:lnTo>
                    <a:lnTo>
                      <a:pt x="48" y="82"/>
                    </a:lnTo>
                    <a:lnTo>
                      <a:pt x="48" y="84"/>
                    </a:lnTo>
                    <a:lnTo>
                      <a:pt x="47" y="87"/>
                    </a:lnTo>
                    <a:lnTo>
                      <a:pt x="45" y="89"/>
                    </a:lnTo>
                    <a:lnTo>
                      <a:pt x="44" y="91"/>
                    </a:lnTo>
                    <a:lnTo>
                      <a:pt x="41" y="92"/>
                    </a:lnTo>
                    <a:lnTo>
                      <a:pt x="39" y="93"/>
                    </a:lnTo>
                    <a:lnTo>
                      <a:pt x="36" y="94"/>
                    </a:lnTo>
                    <a:lnTo>
                      <a:pt x="32" y="95"/>
                    </a:lnTo>
                    <a:lnTo>
                      <a:pt x="28" y="95"/>
                    </a:lnTo>
                    <a:lnTo>
                      <a:pt x="24" y="94"/>
                    </a:lnTo>
                    <a:lnTo>
                      <a:pt x="21" y="92"/>
                    </a:lnTo>
                    <a:lnTo>
                      <a:pt x="18" y="91"/>
                    </a:lnTo>
                    <a:lnTo>
                      <a:pt x="16" y="87"/>
                    </a:lnTo>
                    <a:lnTo>
                      <a:pt x="12" y="85"/>
                    </a:lnTo>
                    <a:lnTo>
                      <a:pt x="10" y="81"/>
                    </a:lnTo>
                    <a:lnTo>
                      <a:pt x="8" y="77"/>
                    </a:lnTo>
                    <a:lnTo>
                      <a:pt x="4" y="77"/>
                    </a:lnTo>
                    <a:lnTo>
                      <a:pt x="3" y="81"/>
                    </a:lnTo>
                    <a:lnTo>
                      <a:pt x="2" y="87"/>
                    </a:lnTo>
                    <a:lnTo>
                      <a:pt x="1" y="92"/>
                    </a:lnTo>
                    <a:lnTo>
                      <a:pt x="0" y="96"/>
                    </a:lnTo>
                    <a:lnTo>
                      <a:pt x="3" y="98"/>
                    </a:lnTo>
                    <a:lnTo>
                      <a:pt x="7" y="99"/>
                    </a:lnTo>
                    <a:lnTo>
                      <a:pt x="10" y="100"/>
                    </a:lnTo>
                    <a:lnTo>
                      <a:pt x="13" y="102"/>
                    </a:lnTo>
                    <a:lnTo>
                      <a:pt x="17" y="103"/>
                    </a:lnTo>
                    <a:lnTo>
                      <a:pt x="20" y="103"/>
                    </a:lnTo>
                    <a:lnTo>
                      <a:pt x="25" y="103"/>
                    </a:lnTo>
                    <a:lnTo>
                      <a:pt x="29" y="103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101"/>
                    </a:lnTo>
                    <a:lnTo>
                      <a:pt x="49" y="100"/>
                    </a:lnTo>
                    <a:lnTo>
                      <a:pt x="52" y="99"/>
                    </a:lnTo>
                    <a:lnTo>
                      <a:pt x="56" y="97"/>
                    </a:lnTo>
                    <a:lnTo>
                      <a:pt x="59" y="95"/>
                    </a:lnTo>
                    <a:lnTo>
                      <a:pt x="60" y="93"/>
                    </a:lnTo>
                    <a:lnTo>
                      <a:pt x="63" y="91"/>
                    </a:lnTo>
                    <a:lnTo>
                      <a:pt x="64" y="88"/>
                    </a:lnTo>
                    <a:lnTo>
                      <a:pt x="66" y="85"/>
                    </a:lnTo>
                    <a:lnTo>
                      <a:pt x="68" y="83"/>
                    </a:lnTo>
                    <a:lnTo>
                      <a:pt x="68" y="79"/>
                    </a:lnTo>
                    <a:lnTo>
                      <a:pt x="69" y="75"/>
                    </a:lnTo>
                    <a:lnTo>
                      <a:pt x="69" y="71"/>
                    </a:lnTo>
                    <a:lnTo>
                      <a:pt x="69" y="69"/>
                    </a:lnTo>
                    <a:lnTo>
                      <a:pt x="69" y="67"/>
                    </a:lnTo>
                    <a:lnTo>
                      <a:pt x="68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şľiḑê">
                <a:extLst>
                  <a:ext uri="{FF2B5EF4-FFF2-40B4-BE49-F238E27FC236}">
                    <a16:creationId xmlns:a16="http://schemas.microsoft.com/office/drawing/2014/main" id="{1DC3D678-95BD-694E-8CB3-52A294ADFD62}"/>
                  </a:ext>
                </a:extLst>
              </p:cNvPr>
              <p:cNvSpPr/>
              <p:nvPr/>
            </p:nvSpPr>
            <p:spPr bwMode="auto">
              <a:xfrm>
                <a:off x="7567613" y="4105276"/>
                <a:ext cx="44450" cy="158750"/>
              </a:xfrm>
              <a:custGeom>
                <a:avLst/>
                <a:gdLst>
                  <a:gd name="T0" fmla="*/ 21 w 28"/>
                  <a:gd name="T1" fmla="*/ 0 h 100"/>
                  <a:gd name="T2" fmla="*/ 18 w 28"/>
                  <a:gd name="T3" fmla="*/ 0 h 100"/>
                  <a:gd name="T4" fmla="*/ 15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5 w 28"/>
                  <a:gd name="T23" fmla="*/ 100 h 100"/>
                  <a:gd name="T24" fmla="*/ 18 w 28"/>
                  <a:gd name="T25" fmla="*/ 100 h 100"/>
                  <a:gd name="T26" fmla="*/ 21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1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5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šlîḋè">
                <a:extLst>
                  <a:ext uri="{FF2B5EF4-FFF2-40B4-BE49-F238E27FC236}">
                    <a16:creationId xmlns:a16="http://schemas.microsoft.com/office/drawing/2014/main" id="{E876D23C-C8E2-8E43-A154-7A680FEC3288}"/>
                  </a:ext>
                </a:extLst>
              </p:cNvPr>
              <p:cNvSpPr/>
              <p:nvPr/>
            </p:nvSpPr>
            <p:spPr bwMode="auto">
              <a:xfrm>
                <a:off x="7564438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29 w 33"/>
                  <a:gd name="T3" fmla="*/ 7 h 32"/>
                  <a:gd name="T4" fmla="*/ 28 w 33"/>
                  <a:gd name="T5" fmla="*/ 5 h 32"/>
                  <a:gd name="T6" fmla="*/ 25 w 33"/>
                  <a:gd name="T7" fmla="*/ 3 h 32"/>
                  <a:gd name="T8" fmla="*/ 22 w 33"/>
                  <a:gd name="T9" fmla="*/ 2 h 32"/>
                  <a:gd name="T10" fmla="*/ 19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9 w 33"/>
                  <a:gd name="T17" fmla="*/ 2 h 32"/>
                  <a:gd name="T18" fmla="*/ 6 w 33"/>
                  <a:gd name="T19" fmla="*/ 3 h 32"/>
                  <a:gd name="T20" fmla="*/ 4 w 33"/>
                  <a:gd name="T21" fmla="*/ 5 h 32"/>
                  <a:gd name="T22" fmla="*/ 2 w 33"/>
                  <a:gd name="T23" fmla="*/ 7 h 32"/>
                  <a:gd name="T24" fmla="*/ 1 w 33"/>
                  <a:gd name="T25" fmla="*/ 10 h 32"/>
                  <a:gd name="T26" fmla="*/ 0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1 w 33"/>
                  <a:gd name="T33" fmla="*/ 23 h 32"/>
                  <a:gd name="T34" fmla="*/ 2 w 33"/>
                  <a:gd name="T35" fmla="*/ 26 h 32"/>
                  <a:gd name="T36" fmla="*/ 4 w 33"/>
                  <a:gd name="T37" fmla="*/ 28 h 32"/>
                  <a:gd name="T38" fmla="*/ 6 w 33"/>
                  <a:gd name="T39" fmla="*/ 30 h 32"/>
                  <a:gd name="T40" fmla="*/ 9 w 33"/>
                  <a:gd name="T41" fmla="*/ 31 h 32"/>
                  <a:gd name="T42" fmla="*/ 12 w 33"/>
                  <a:gd name="T43" fmla="*/ 32 h 32"/>
                  <a:gd name="T44" fmla="*/ 16 w 33"/>
                  <a:gd name="T45" fmla="*/ 32 h 32"/>
                  <a:gd name="T46" fmla="*/ 19 w 33"/>
                  <a:gd name="T47" fmla="*/ 32 h 32"/>
                  <a:gd name="T48" fmla="*/ 22 w 33"/>
                  <a:gd name="T49" fmla="*/ 31 h 32"/>
                  <a:gd name="T50" fmla="*/ 25 w 33"/>
                  <a:gd name="T51" fmla="*/ 30 h 32"/>
                  <a:gd name="T52" fmla="*/ 28 w 33"/>
                  <a:gd name="T53" fmla="*/ 27 h 32"/>
                  <a:gd name="T54" fmla="*/ 29 w 33"/>
                  <a:gd name="T55" fmla="*/ 25 h 32"/>
                  <a:gd name="T56" fmla="*/ 31 w 33"/>
                  <a:gd name="T57" fmla="*/ 23 h 32"/>
                  <a:gd name="T58" fmla="*/ 32 w 33"/>
                  <a:gd name="T59" fmla="*/ 19 h 32"/>
                  <a:gd name="T60" fmla="*/ 33 w 33"/>
                  <a:gd name="T61" fmla="*/ 16 h 32"/>
                  <a:gd name="T62" fmla="*/ 32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29" y="7"/>
                    </a:lnTo>
                    <a:lnTo>
                      <a:pt x="28" y="5"/>
                    </a:lnTo>
                    <a:lnTo>
                      <a:pt x="25" y="3"/>
                    </a:lnTo>
                    <a:lnTo>
                      <a:pt x="22" y="2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1" y="23"/>
                    </a:lnTo>
                    <a:lnTo>
                      <a:pt x="2" y="26"/>
                    </a:lnTo>
                    <a:lnTo>
                      <a:pt x="4" y="28"/>
                    </a:lnTo>
                    <a:lnTo>
                      <a:pt x="6" y="30"/>
                    </a:lnTo>
                    <a:lnTo>
                      <a:pt x="9" y="31"/>
                    </a:lnTo>
                    <a:lnTo>
                      <a:pt x="12" y="32"/>
                    </a:lnTo>
                    <a:lnTo>
                      <a:pt x="16" y="32"/>
                    </a:lnTo>
                    <a:lnTo>
                      <a:pt x="19" y="32"/>
                    </a:lnTo>
                    <a:lnTo>
                      <a:pt x="22" y="31"/>
                    </a:lnTo>
                    <a:lnTo>
                      <a:pt x="25" y="30"/>
                    </a:lnTo>
                    <a:lnTo>
                      <a:pt x="28" y="27"/>
                    </a:lnTo>
                    <a:lnTo>
                      <a:pt x="29" y="25"/>
                    </a:lnTo>
                    <a:lnTo>
                      <a:pt x="31" y="23"/>
                    </a:lnTo>
                    <a:lnTo>
                      <a:pt x="32" y="19"/>
                    </a:lnTo>
                    <a:lnTo>
                      <a:pt x="33" y="16"/>
                    </a:lnTo>
                    <a:lnTo>
                      <a:pt x="32" y="13"/>
                    </a:ln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Sľiḋé">
                <a:extLst>
                  <a:ext uri="{FF2B5EF4-FFF2-40B4-BE49-F238E27FC236}">
                    <a16:creationId xmlns:a16="http://schemas.microsoft.com/office/drawing/2014/main" id="{FEFC8E54-1055-DD45-8BEB-67D48264975F}"/>
                  </a:ext>
                </a:extLst>
              </p:cNvPr>
              <p:cNvSpPr/>
              <p:nvPr/>
            </p:nvSpPr>
            <p:spPr bwMode="auto">
              <a:xfrm>
                <a:off x="7659688" y="4046538"/>
                <a:ext cx="98425" cy="219075"/>
              </a:xfrm>
              <a:custGeom>
                <a:avLst/>
                <a:gdLst>
                  <a:gd name="T0" fmla="*/ 58 w 62"/>
                  <a:gd name="T1" fmla="*/ 129 h 138"/>
                  <a:gd name="T2" fmla="*/ 55 w 62"/>
                  <a:gd name="T3" fmla="*/ 129 h 138"/>
                  <a:gd name="T4" fmla="*/ 54 w 62"/>
                  <a:gd name="T5" fmla="*/ 129 h 138"/>
                  <a:gd name="T6" fmla="*/ 51 w 62"/>
                  <a:gd name="T7" fmla="*/ 129 h 138"/>
                  <a:gd name="T8" fmla="*/ 50 w 62"/>
                  <a:gd name="T9" fmla="*/ 129 h 138"/>
                  <a:gd name="T10" fmla="*/ 48 w 62"/>
                  <a:gd name="T11" fmla="*/ 128 h 138"/>
                  <a:gd name="T12" fmla="*/ 46 w 62"/>
                  <a:gd name="T13" fmla="*/ 127 h 138"/>
                  <a:gd name="T14" fmla="*/ 46 w 62"/>
                  <a:gd name="T15" fmla="*/ 126 h 138"/>
                  <a:gd name="T16" fmla="*/ 45 w 62"/>
                  <a:gd name="T17" fmla="*/ 124 h 138"/>
                  <a:gd name="T18" fmla="*/ 44 w 62"/>
                  <a:gd name="T19" fmla="*/ 122 h 138"/>
                  <a:gd name="T20" fmla="*/ 43 w 62"/>
                  <a:gd name="T21" fmla="*/ 120 h 138"/>
                  <a:gd name="T22" fmla="*/ 43 w 62"/>
                  <a:gd name="T23" fmla="*/ 118 h 138"/>
                  <a:gd name="T24" fmla="*/ 43 w 62"/>
                  <a:gd name="T25" fmla="*/ 115 h 138"/>
                  <a:gd name="T26" fmla="*/ 43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1 w 62"/>
                  <a:gd name="T35" fmla="*/ 47 h 138"/>
                  <a:gd name="T36" fmla="*/ 61 w 62"/>
                  <a:gd name="T37" fmla="*/ 44 h 138"/>
                  <a:gd name="T38" fmla="*/ 61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6 w 62"/>
                  <a:gd name="T47" fmla="*/ 4 h 138"/>
                  <a:gd name="T48" fmla="*/ 29 w 62"/>
                  <a:gd name="T49" fmla="*/ 7 h 138"/>
                  <a:gd name="T50" fmla="*/ 22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1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5 w 62"/>
                  <a:gd name="T75" fmla="*/ 118 h 138"/>
                  <a:gd name="T76" fmla="*/ 16 w 62"/>
                  <a:gd name="T77" fmla="*/ 121 h 138"/>
                  <a:gd name="T78" fmla="*/ 17 w 62"/>
                  <a:gd name="T79" fmla="*/ 123 h 138"/>
                  <a:gd name="T80" fmla="*/ 18 w 62"/>
                  <a:gd name="T81" fmla="*/ 126 h 138"/>
                  <a:gd name="T82" fmla="*/ 19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9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8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60 w 62"/>
                  <a:gd name="T117" fmla="*/ 128 h 138"/>
                  <a:gd name="T118" fmla="*/ 58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8" y="129"/>
                    </a:moveTo>
                    <a:lnTo>
                      <a:pt x="55" y="129"/>
                    </a:lnTo>
                    <a:lnTo>
                      <a:pt x="54" y="129"/>
                    </a:lnTo>
                    <a:lnTo>
                      <a:pt x="51" y="129"/>
                    </a:lnTo>
                    <a:lnTo>
                      <a:pt x="50" y="129"/>
                    </a:lnTo>
                    <a:lnTo>
                      <a:pt x="48" y="128"/>
                    </a:lnTo>
                    <a:lnTo>
                      <a:pt x="46" y="127"/>
                    </a:lnTo>
                    <a:lnTo>
                      <a:pt x="46" y="126"/>
                    </a:lnTo>
                    <a:lnTo>
                      <a:pt x="45" y="124"/>
                    </a:lnTo>
                    <a:lnTo>
                      <a:pt x="44" y="122"/>
                    </a:lnTo>
                    <a:lnTo>
                      <a:pt x="43" y="120"/>
                    </a:lnTo>
                    <a:lnTo>
                      <a:pt x="43" y="118"/>
                    </a:lnTo>
                    <a:lnTo>
                      <a:pt x="43" y="115"/>
                    </a:lnTo>
                    <a:lnTo>
                      <a:pt x="43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1" y="47"/>
                    </a:lnTo>
                    <a:lnTo>
                      <a:pt x="61" y="44"/>
                    </a:lnTo>
                    <a:lnTo>
                      <a:pt x="61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6" y="4"/>
                    </a:lnTo>
                    <a:lnTo>
                      <a:pt x="29" y="7"/>
                    </a:lnTo>
                    <a:lnTo>
                      <a:pt x="22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1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5" y="118"/>
                    </a:lnTo>
                    <a:lnTo>
                      <a:pt x="16" y="121"/>
                    </a:lnTo>
                    <a:lnTo>
                      <a:pt x="17" y="123"/>
                    </a:lnTo>
                    <a:lnTo>
                      <a:pt x="18" y="126"/>
                    </a:lnTo>
                    <a:lnTo>
                      <a:pt x="19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9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8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60" y="128"/>
                    </a:lnTo>
                    <a:lnTo>
                      <a:pt x="58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šļíḋé">
                <a:extLst>
                  <a:ext uri="{FF2B5EF4-FFF2-40B4-BE49-F238E27FC236}">
                    <a16:creationId xmlns:a16="http://schemas.microsoft.com/office/drawing/2014/main" id="{8A2073AF-FC22-7740-BFF2-34F5E014550D}"/>
                  </a:ext>
                </a:extLst>
              </p:cNvPr>
              <p:cNvSpPr/>
              <p:nvPr/>
            </p:nvSpPr>
            <p:spPr bwMode="auto">
              <a:xfrm>
                <a:off x="7789863" y="4105276"/>
                <a:ext cx="153988" cy="242888"/>
              </a:xfrm>
              <a:custGeom>
                <a:avLst/>
                <a:gdLst>
                  <a:gd name="T0" fmla="*/ 93 w 97"/>
                  <a:gd name="T1" fmla="*/ 0 h 153"/>
                  <a:gd name="T2" fmla="*/ 91 w 97"/>
                  <a:gd name="T3" fmla="*/ 0 h 153"/>
                  <a:gd name="T4" fmla="*/ 88 w 97"/>
                  <a:gd name="T5" fmla="*/ 0 h 153"/>
                  <a:gd name="T6" fmla="*/ 87 w 97"/>
                  <a:gd name="T7" fmla="*/ 0 h 153"/>
                  <a:gd name="T8" fmla="*/ 84 w 97"/>
                  <a:gd name="T9" fmla="*/ 0 h 153"/>
                  <a:gd name="T10" fmla="*/ 83 w 97"/>
                  <a:gd name="T11" fmla="*/ 0 h 153"/>
                  <a:gd name="T12" fmla="*/ 80 w 97"/>
                  <a:gd name="T13" fmla="*/ 0 h 153"/>
                  <a:gd name="T14" fmla="*/ 76 w 97"/>
                  <a:gd name="T15" fmla="*/ 11 h 153"/>
                  <a:gd name="T16" fmla="*/ 72 w 97"/>
                  <a:gd name="T17" fmla="*/ 21 h 153"/>
                  <a:gd name="T18" fmla="*/ 68 w 97"/>
                  <a:gd name="T19" fmla="*/ 32 h 153"/>
                  <a:gd name="T20" fmla="*/ 64 w 97"/>
                  <a:gd name="T21" fmla="*/ 44 h 153"/>
                  <a:gd name="T22" fmla="*/ 56 w 97"/>
                  <a:gd name="T23" fmla="*/ 65 h 153"/>
                  <a:gd name="T24" fmla="*/ 55 w 97"/>
                  <a:gd name="T25" fmla="*/ 62 h 153"/>
                  <a:gd name="T26" fmla="*/ 53 w 97"/>
                  <a:gd name="T27" fmla="*/ 59 h 153"/>
                  <a:gd name="T28" fmla="*/ 52 w 97"/>
                  <a:gd name="T29" fmla="*/ 55 h 153"/>
                  <a:gd name="T30" fmla="*/ 49 w 97"/>
                  <a:gd name="T31" fmla="*/ 50 h 153"/>
                  <a:gd name="T32" fmla="*/ 47 w 97"/>
                  <a:gd name="T33" fmla="*/ 42 h 153"/>
                  <a:gd name="T34" fmla="*/ 44 w 97"/>
                  <a:gd name="T35" fmla="*/ 35 h 153"/>
                  <a:gd name="T36" fmla="*/ 41 w 97"/>
                  <a:gd name="T37" fmla="*/ 28 h 153"/>
                  <a:gd name="T38" fmla="*/ 39 w 97"/>
                  <a:gd name="T39" fmla="*/ 21 h 153"/>
                  <a:gd name="T40" fmla="*/ 36 w 97"/>
                  <a:gd name="T41" fmla="*/ 15 h 153"/>
                  <a:gd name="T42" fmla="*/ 35 w 97"/>
                  <a:gd name="T43" fmla="*/ 9 h 153"/>
                  <a:gd name="T44" fmla="*/ 33 w 97"/>
                  <a:gd name="T45" fmla="*/ 4 h 153"/>
                  <a:gd name="T46" fmla="*/ 32 w 97"/>
                  <a:gd name="T47" fmla="*/ 0 h 153"/>
                  <a:gd name="T48" fmla="*/ 28 w 97"/>
                  <a:gd name="T49" fmla="*/ 0 h 153"/>
                  <a:gd name="T50" fmla="*/ 24 w 97"/>
                  <a:gd name="T51" fmla="*/ 0 h 153"/>
                  <a:gd name="T52" fmla="*/ 20 w 97"/>
                  <a:gd name="T53" fmla="*/ 0 h 153"/>
                  <a:gd name="T54" fmla="*/ 16 w 97"/>
                  <a:gd name="T55" fmla="*/ 0 h 153"/>
                  <a:gd name="T56" fmla="*/ 12 w 97"/>
                  <a:gd name="T57" fmla="*/ 0 h 153"/>
                  <a:gd name="T58" fmla="*/ 8 w 97"/>
                  <a:gd name="T59" fmla="*/ 0 h 153"/>
                  <a:gd name="T60" fmla="*/ 4 w 97"/>
                  <a:gd name="T61" fmla="*/ 0 h 153"/>
                  <a:gd name="T62" fmla="*/ 0 w 97"/>
                  <a:gd name="T63" fmla="*/ 0 h 153"/>
                  <a:gd name="T64" fmla="*/ 42 w 97"/>
                  <a:gd name="T65" fmla="*/ 100 h 153"/>
                  <a:gd name="T66" fmla="*/ 16 w 97"/>
                  <a:gd name="T67" fmla="*/ 153 h 153"/>
                  <a:gd name="T68" fmla="*/ 20 w 97"/>
                  <a:gd name="T69" fmla="*/ 153 h 153"/>
                  <a:gd name="T70" fmla="*/ 24 w 97"/>
                  <a:gd name="T71" fmla="*/ 153 h 153"/>
                  <a:gd name="T72" fmla="*/ 28 w 97"/>
                  <a:gd name="T73" fmla="*/ 153 h 153"/>
                  <a:gd name="T74" fmla="*/ 33 w 97"/>
                  <a:gd name="T75" fmla="*/ 153 h 153"/>
                  <a:gd name="T76" fmla="*/ 37 w 97"/>
                  <a:gd name="T77" fmla="*/ 141 h 153"/>
                  <a:gd name="T78" fmla="*/ 41 w 97"/>
                  <a:gd name="T79" fmla="*/ 130 h 153"/>
                  <a:gd name="T80" fmla="*/ 46 w 97"/>
                  <a:gd name="T81" fmla="*/ 118 h 153"/>
                  <a:gd name="T82" fmla="*/ 52 w 97"/>
                  <a:gd name="T83" fmla="*/ 105 h 153"/>
                  <a:gd name="T84" fmla="*/ 57 w 97"/>
                  <a:gd name="T85" fmla="*/ 92 h 153"/>
                  <a:gd name="T86" fmla="*/ 63 w 97"/>
                  <a:gd name="T87" fmla="*/ 77 h 153"/>
                  <a:gd name="T88" fmla="*/ 70 w 97"/>
                  <a:gd name="T89" fmla="*/ 63 h 153"/>
                  <a:gd name="T90" fmla="*/ 76 w 97"/>
                  <a:gd name="T91" fmla="*/ 48 h 153"/>
                  <a:gd name="T92" fmla="*/ 97 w 97"/>
                  <a:gd name="T93" fmla="*/ 0 h 153"/>
                  <a:gd name="T94" fmla="*/ 96 w 97"/>
                  <a:gd name="T95" fmla="*/ 0 h 153"/>
                  <a:gd name="T96" fmla="*/ 93 w 97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7" h="153">
                    <a:moveTo>
                      <a:pt x="93" y="0"/>
                    </a:moveTo>
                    <a:lnTo>
                      <a:pt x="91" y="0"/>
                    </a:lnTo>
                    <a:lnTo>
                      <a:pt x="88" y="0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0"/>
                    </a:lnTo>
                    <a:lnTo>
                      <a:pt x="80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49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1" y="28"/>
                    </a:lnTo>
                    <a:lnTo>
                      <a:pt x="39" y="21"/>
                    </a:lnTo>
                    <a:lnTo>
                      <a:pt x="36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2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1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3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7" y="0"/>
                    </a:lnTo>
                    <a:lnTo>
                      <a:pt x="96" y="0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ṩļiḓe">
                <a:extLst>
                  <a:ext uri="{FF2B5EF4-FFF2-40B4-BE49-F238E27FC236}">
                    <a16:creationId xmlns:a16="http://schemas.microsoft.com/office/drawing/2014/main" id="{391B1ECB-D63A-8042-BE42-DDD332E7A3EF}"/>
                  </a:ext>
                </a:extLst>
              </p:cNvPr>
              <p:cNvSpPr/>
              <p:nvPr/>
            </p:nvSpPr>
            <p:spPr bwMode="auto">
              <a:xfrm>
                <a:off x="8050213" y="4102101"/>
                <a:ext cx="165100" cy="163513"/>
              </a:xfrm>
              <a:custGeom>
                <a:avLst/>
                <a:gdLst>
                  <a:gd name="T0" fmla="*/ 101 w 104"/>
                  <a:gd name="T1" fmla="*/ 34 h 103"/>
                  <a:gd name="T2" fmla="*/ 97 w 104"/>
                  <a:gd name="T3" fmla="*/ 25 h 103"/>
                  <a:gd name="T4" fmla="*/ 92 w 104"/>
                  <a:gd name="T5" fmla="*/ 17 h 103"/>
                  <a:gd name="T6" fmla="*/ 86 w 104"/>
                  <a:gd name="T7" fmla="*/ 10 h 103"/>
                  <a:gd name="T8" fmla="*/ 78 w 104"/>
                  <a:gd name="T9" fmla="*/ 6 h 103"/>
                  <a:gd name="T10" fmla="*/ 68 w 104"/>
                  <a:gd name="T11" fmla="*/ 2 h 103"/>
                  <a:gd name="T12" fmla="*/ 58 w 104"/>
                  <a:gd name="T13" fmla="*/ 1 h 103"/>
                  <a:gd name="T14" fmla="*/ 46 w 104"/>
                  <a:gd name="T15" fmla="*/ 1 h 103"/>
                  <a:gd name="T16" fmla="*/ 35 w 104"/>
                  <a:gd name="T17" fmla="*/ 2 h 103"/>
                  <a:gd name="T18" fmla="*/ 26 w 104"/>
                  <a:gd name="T19" fmla="*/ 6 h 103"/>
                  <a:gd name="T20" fmla="*/ 18 w 104"/>
                  <a:gd name="T21" fmla="*/ 12 h 103"/>
                  <a:gd name="T22" fmla="*/ 12 w 104"/>
                  <a:gd name="T23" fmla="*/ 18 h 103"/>
                  <a:gd name="T24" fmla="*/ 6 w 104"/>
                  <a:gd name="T25" fmla="*/ 27 h 103"/>
                  <a:gd name="T26" fmla="*/ 3 w 104"/>
                  <a:gd name="T27" fmla="*/ 37 h 103"/>
                  <a:gd name="T28" fmla="*/ 1 w 104"/>
                  <a:gd name="T29" fmla="*/ 48 h 103"/>
                  <a:gd name="T30" fmla="*/ 1 w 104"/>
                  <a:gd name="T31" fmla="*/ 61 h 103"/>
                  <a:gd name="T32" fmla="*/ 3 w 104"/>
                  <a:gd name="T33" fmla="*/ 71 h 103"/>
                  <a:gd name="T34" fmla="*/ 6 w 104"/>
                  <a:gd name="T35" fmla="*/ 80 h 103"/>
                  <a:gd name="T36" fmla="*/ 12 w 104"/>
                  <a:gd name="T37" fmla="*/ 87 h 103"/>
                  <a:gd name="T38" fmla="*/ 18 w 104"/>
                  <a:gd name="T39" fmla="*/ 94 h 103"/>
                  <a:gd name="T40" fmla="*/ 26 w 104"/>
                  <a:gd name="T41" fmla="*/ 98 h 103"/>
                  <a:gd name="T42" fmla="*/ 35 w 104"/>
                  <a:gd name="T43" fmla="*/ 102 h 103"/>
                  <a:gd name="T44" fmla="*/ 46 w 104"/>
                  <a:gd name="T45" fmla="*/ 103 h 103"/>
                  <a:gd name="T46" fmla="*/ 58 w 104"/>
                  <a:gd name="T47" fmla="*/ 103 h 103"/>
                  <a:gd name="T48" fmla="*/ 68 w 104"/>
                  <a:gd name="T49" fmla="*/ 102 h 103"/>
                  <a:gd name="T50" fmla="*/ 78 w 104"/>
                  <a:gd name="T51" fmla="*/ 98 h 103"/>
                  <a:gd name="T52" fmla="*/ 86 w 104"/>
                  <a:gd name="T53" fmla="*/ 92 h 103"/>
                  <a:gd name="T54" fmla="*/ 92 w 104"/>
                  <a:gd name="T55" fmla="*/ 86 h 103"/>
                  <a:gd name="T56" fmla="*/ 97 w 104"/>
                  <a:gd name="T57" fmla="*/ 78 h 103"/>
                  <a:gd name="T58" fmla="*/ 101 w 104"/>
                  <a:gd name="T59" fmla="*/ 68 h 103"/>
                  <a:gd name="T60" fmla="*/ 103 w 104"/>
                  <a:gd name="T61" fmla="*/ 56 h 103"/>
                  <a:gd name="T62" fmla="*/ 103 w 104"/>
                  <a:gd name="T63" fmla="*/ 44 h 103"/>
                  <a:gd name="T64" fmla="*/ 72 w 104"/>
                  <a:gd name="T65" fmla="*/ 58 h 103"/>
                  <a:gd name="T66" fmla="*/ 70 w 104"/>
                  <a:gd name="T67" fmla="*/ 72 h 103"/>
                  <a:gd name="T68" fmla="*/ 68 w 104"/>
                  <a:gd name="T69" fmla="*/ 79 h 103"/>
                  <a:gd name="T70" fmla="*/ 65 w 104"/>
                  <a:gd name="T71" fmla="*/ 86 h 103"/>
                  <a:gd name="T72" fmla="*/ 62 w 104"/>
                  <a:gd name="T73" fmla="*/ 91 h 103"/>
                  <a:gd name="T74" fmla="*/ 58 w 104"/>
                  <a:gd name="T75" fmla="*/ 94 h 103"/>
                  <a:gd name="T76" fmla="*/ 54 w 104"/>
                  <a:gd name="T77" fmla="*/ 95 h 103"/>
                  <a:gd name="T78" fmla="*/ 49 w 104"/>
                  <a:gd name="T79" fmla="*/ 95 h 103"/>
                  <a:gd name="T80" fmla="*/ 45 w 104"/>
                  <a:gd name="T81" fmla="*/ 94 h 103"/>
                  <a:gd name="T82" fmla="*/ 41 w 104"/>
                  <a:gd name="T83" fmla="*/ 91 h 103"/>
                  <a:gd name="T84" fmla="*/ 38 w 104"/>
                  <a:gd name="T85" fmla="*/ 87 h 103"/>
                  <a:gd name="T86" fmla="*/ 36 w 104"/>
                  <a:gd name="T87" fmla="*/ 83 h 103"/>
                  <a:gd name="T88" fmla="*/ 33 w 104"/>
                  <a:gd name="T89" fmla="*/ 75 h 103"/>
                  <a:gd name="T90" fmla="*/ 32 w 104"/>
                  <a:gd name="T91" fmla="*/ 68 h 103"/>
                  <a:gd name="T92" fmla="*/ 32 w 104"/>
                  <a:gd name="T93" fmla="*/ 59 h 103"/>
                  <a:gd name="T94" fmla="*/ 32 w 104"/>
                  <a:gd name="T95" fmla="*/ 49 h 103"/>
                  <a:gd name="T96" fmla="*/ 32 w 104"/>
                  <a:gd name="T97" fmla="*/ 38 h 103"/>
                  <a:gd name="T98" fmla="*/ 33 w 104"/>
                  <a:gd name="T99" fmla="*/ 30 h 103"/>
                  <a:gd name="T100" fmla="*/ 36 w 104"/>
                  <a:gd name="T101" fmla="*/ 23 h 103"/>
                  <a:gd name="T102" fmla="*/ 38 w 104"/>
                  <a:gd name="T103" fmla="*/ 18 h 103"/>
                  <a:gd name="T104" fmla="*/ 41 w 104"/>
                  <a:gd name="T105" fmla="*/ 14 h 103"/>
                  <a:gd name="T106" fmla="*/ 46 w 104"/>
                  <a:gd name="T107" fmla="*/ 10 h 103"/>
                  <a:gd name="T108" fmla="*/ 50 w 104"/>
                  <a:gd name="T109" fmla="*/ 9 h 103"/>
                  <a:gd name="T110" fmla="*/ 55 w 104"/>
                  <a:gd name="T111" fmla="*/ 9 h 103"/>
                  <a:gd name="T112" fmla="*/ 60 w 104"/>
                  <a:gd name="T113" fmla="*/ 10 h 103"/>
                  <a:gd name="T114" fmla="*/ 63 w 104"/>
                  <a:gd name="T115" fmla="*/ 13 h 103"/>
                  <a:gd name="T116" fmla="*/ 66 w 104"/>
                  <a:gd name="T117" fmla="*/ 16 h 103"/>
                  <a:gd name="T118" fmla="*/ 68 w 104"/>
                  <a:gd name="T119" fmla="*/ 22 h 103"/>
                  <a:gd name="T120" fmla="*/ 70 w 104"/>
                  <a:gd name="T121" fmla="*/ 27 h 103"/>
                  <a:gd name="T122" fmla="*/ 72 w 104"/>
                  <a:gd name="T123" fmla="*/ 38 h 103"/>
                  <a:gd name="T124" fmla="*/ 72 w 104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4" h="103">
                    <a:moveTo>
                      <a:pt x="102" y="38"/>
                    </a:moveTo>
                    <a:lnTo>
                      <a:pt x="101" y="34"/>
                    </a:lnTo>
                    <a:lnTo>
                      <a:pt x="100" y="29"/>
                    </a:lnTo>
                    <a:lnTo>
                      <a:pt x="97" y="25"/>
                    </a:lnTo>
                    <a:lnTo>
                      <a:pt x="95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6" y="10"/>
                    </a:lnTo>
                    <a:lnTo>
                      <a:pt x="82" y="8"/>
                    </a:lnTo>
                    <a:lnTo>
                      <a:pt x="78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58" y="1"/>
                    </a:lnTo>
                    <a:lnTo>
                      <a:pt x="52" y="0"/>
                    </a:lnTo>
                    <a:lnTo>
                      <a:pt x="46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30" y="4"/>
                    </a:lnTo>
                    <a:lnTo>
                      <a:pt x="26" y="6"/>
                    </a:lnTo>
                    <a:lnTo>
                      <a:pt x="21" y="9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7"/>
                    </a:lnTo>
                    <a:lnTo>
                      <a:pt x="4" y="31"/>
                    </a:lnTo>
                    <a:lnTo>
                      <a:pt x="3" y="37"/>
                    </a:lnTo>
                    <a:lnTo>
                      <a:pt x="2" y="42"/>
                    </a:lnTo>
                    <a:lnTo>
                      <a:pt x="1" y="48"/>
                    </a:lnTo>
                    <a:lnTo>
                      <a:pt x="0" y="55"/>
                    </a:lnTo>
                    <a:lnTo>
                      <a:pt x="1" y="61"/>
                    </a:lnTo>
                    <a:lnTo>
                      <a:pt x="2" y="66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80"/>
                    </a:lnTo>
                    <a:lnTo>
                      <a:pt x="8" y="84"/>
                    </a:lnTo>
                    <a:lnTo>
                      <a:pt x="12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1" y="96"/>
                    </a:lnTo>
                    <a:lnTo>
                      <a:pt x="26" y="98"/>
                    </a:lnTo>
                    <a:lnTo>
                      <a:pt x="30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8" y="103"/>
                    </a:lnTo>
                    <a:lnTo>
                      <a:pt x="64" y="103"/>
                    </a:lnTo>
                    <a:lnTo>
                      <a:pt x="68" y="102"/>
                    </a:lnTo>
                    <a:lnTo>
                      <a:pt x="74" y="99"/>
                    </a:lnTo>
                    <a:lnTo>
                      <a:pt x="78" y="98"/>
                    </a:lnTo>
                    <a:lnTo>
                      <a:pt x="82" y="95"/>
                    </a:lnTo>
                    <a:lnTo>
                      <a:pt x="86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5" y="82"/>
                    </a:lnTo>
                    <a:lnTo>
                      <a:pt x="97" y="78"/>
                    </a:lnTo>
                    <a:lnTo>
                      <a:pt x="100" y="73"/>
                    </a:lnTo>
                    <a:lnTo>
                      <a:pt x="101" y="68"/>
                    </a:lnTo>
                    <a:lnTo>
                      <a:pt x="102" y="63"/>
                    </a:lnTo>
                    <a:lnTo>
                      <a:pt x="103" y="56"/>
                    </a:lnTo>
                    <a:lnTo>
                      <a:pt x="104" y="50"/>
                    </a:lnTo>
                    <a:lnTo>
                      <a:pt x="103" y="44"/>
                    </a:lnTo>
                    <a:lnTo>
                      <a:pt x="102" y="38"/>
                    </a:lnTo>
                    <a:close/>
                    <a:moveTo>
                      <a:pt x="72" y="58"/>
                    </a:moveTo>
                    <a:lnTo>
                      <a:pt x="71" y="68"/>
                    </a:lnTo>
                    <a:lnTo>
                      <a:pt x="70" y="72"/>
                    </a:lnTo>
                    <a:lnTo>
                      <a:pt x="68" y="76"/>
                    </a:lnTo>
                    <a:lnTo>
                      <a:pt x="68" y="79"/>
                    </a:lnTo>
                    <a:lnTo>
                      <a:pt x="67" y="83"/>
                    </a:lnTo>
                    <a:lnTo>
                      <a:pt x="65" y="86"/>
                    </a:lnTo>
                    <a:lnTo>
                      <a:pt x="64" y="88"/>
                    </a:lnTo>
                    <a:lnTo>
                      <a:pt x="62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4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5" y="94"/>
                    </a:lnTo>
                    <a:lnTo>
                      <a:pt x="43" y="93"/>
                    </a:lnTo>
                    <a:lnTo>
                      <a:pt x="41" y="91"/>
                    </a:lnTo>
                    <a:lnTo>
                      <a:pt x="40" y="90"/>
                    </a:lnTo>
                    <a:lnTo>
                      <a:pt x="38" y="87"/>
                    </a:lnTo>
                    <a:lnTo>
                      <a:pt x="36" y="85"/>
                    </a:lnTo>
                    <a:lnTo>
                      <a:pt x="36" y="83"/>
                    </a:lnTo>
                    <a:lnTo>
                      <a:pt x="35" y="79"/>
                    </a:lnTo>
                    <a:lnTo>
                      <a:pt x="33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3"/>
                    </a:lnTo>
                    <a:lnTo>
                      <a:pt x="32" y="59"/>
                    </a:lnTo>
                    <a:lnTo>
                      <a:pt x="32" y="54"/>
                    </a:lnTo>
                    <a:lnTo>
                      <a:pt x="32" y="49"/>
                    </a:lnTo>
                    <a:lnTo>
                      <a:pt x="32" y="43"/>
                    </a:lnTo>
                    <a:lnTo>
                      <a:pt x="32" y="38"/>
                    </a:lnTo>
                    <a:lnTo>
                      <a:pt x="33" y="34"/>
                    </a:lnTo>
                    <a:lnTo>
                      <a:pt x="33" y="30"/>
                    </a:lnTo>
                    <a:lnTo>
                      <a:pt x="35" y="27"/>
                    </a:lnTo>
                    <a:lnTo>
                      <a:pt x="36" y="23"/>
                    </a:lnTo>
                    <a:lnTo>
                      <a:pt x="37" y="21"/>
                    </a:lnTo>
                    <a:lnTo>
                      <a:pt x="38" y="18"/>
                    </a:lnTo>
                    <a:lnTo>
                      <a:pt x="40" y="16"/>
                    </a:lnTo>
                    <a:lnTo>
                      <a:pt x="41" y="14"/>
                    </a:lnTo>
                    <a:lnTo>
                      <a:pt x="44" y="12"/>
                    </a:lnTo>
                    <a:lnTo>
                      <a:pt x="46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7" y="10"/>
                    </a:lnTo>
                    <a:lnTo>
                      <a:pt x="60" y="10"/>
                    </a:lnTo>
                    <a:lnTo>
                      <a:pt x="61" y="11"/>
                    </a:lnTo>
                    <a:lnTo>
                      <a:pt x="63" y="13"/>
                    </a:lnTo>
                    <a:lnTo>
                      <a:pt x="64" y="14"/>
                    </a:lnTo>
                    <a:lnTo>
                      <a:pt x="66" y="16"/>
                    </a:lnTo>
                    <a:lnTo>
                      <a:pt x="67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70" y="27"/>
                    </a:lnTo>
                    <a:lnTo>
                      <a:pt x="71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2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šliḋê">
                <a:extLst>
                  <a:ext uri="{FF2B5EF4-FFF2-40B4-BE49-F238E27FC236}">
                    <a16:creationId xmlns:a16="http://schemas.microsoft.com/office/drawing/2014/main" id="{D8C97A79-BA3F-CF4B-8626-D1596501C5F5}"/>
                  </a:ext>
                </a:extLst>
              </p:cNvPr>
              <p:cNvSpPr/>
              <p:nvPr/>
            </p:nvSpPr>
            <p:spPr bwMode="auto">
              <a:xfrm>
                <a:off x="8245476" y="4013201"/>
                <a:ext cx="111125" cy="250825"/>
              </a:xfrm>
              <a:custGeom>
                <a:avLst/>
                <a:gdLst>
                  <a:gd name="T0" fmla="*/ 70 w 70"/>
                  <a:gd name="T1" fmla="*/ 2 h 158"/>
                  <a:gd name="T2" fmla="*/ 63 w 70"/>
                  <a:gd name="T3" fmla="*/ 0 h 158"/>
                  <a:gd name="T4" fmla="*/ 56 w 70"/>
                  <a:gd name="T5" fmla="*/ 1 h 158"/>
                  <a:gd name="T6" fmla="*/ 50 w 70"/>
                  <a:gd name="T7" fmla="*/ 2 h 158"/>
                  <a:gd name="T8" fmla="*/ 44 w 70"/>
                  <a:gd name="T9" fmla="*/ 4 h 158"/>
                  <a:gd name="T10" fmla="*/ 39 w 70"/>
                  <a:gd name="T11" fmla="*/ 7 h 158"/>
                  <a:gd name="T12" fmla="*/ 34 w 70"/>
                  <a:gd name="T13" fmla="*/ 11 h 158"/>
                  <a:gd name="T14" fmla="*/ 30 w 70"/>
                  <a:gd name="T15" fmla="*/ 17 h 158"/>
                  <a:gd name="T16" fmla="*/ 27 w 70"/>
                  <a:gd name="T17" fmla="*/ 23 h 158"/>
                  <a:gd name="T18" fmla="*/ 23 w 70"/>
                  <a:gd name="T19" fmla="*/ 30 h 158"/>
                  <a:gd name="T20" fmla="*/ 20 w 70"/>
                  <a:gd name="T21" fmla="*/ 38 h 158"/>
                  <a:gd name="T22" fmla="*/ 18 w 70"/>
                  <a:gd name="T23" fmla="*/ 48 h 158"/>
                  <a:gd name="T24" fmla="*/ 16 w 70"/>
                  <a:gd name="T25" fmla="*/ 58 h 158"/>
                  <a:gd name="T26" fmla="*/ 1 w 70"/>
                  <a:gd name="T27" fmla="*/ 61 h 158"/>
                  <a:gd name="T28" fmla="*/ 1 w 70"/>
                  <a:gd name="T29" fmla="*/ 68 h 158"/>
                  <a:gd name="T30" fmla="*/ 16 w 70"/>
                  <a:gd name="T31" fmla="*/ 71 h 158"/>
                  <a:gd name="T32" fmla="*/ 19 w 70"/>
                  <a:gd name="T33" fmla="*/ 158 h 158"/>
                  <a:gd name="T34" fmla="*/ 27 w 70"/>
                  <a:gd name="T35" fmla="*/ 158 h 158"/>
                  <a:gd name="T36" fmla="*/ 34 w 70"/>
                  <a:gd name="T37" fmla="*/ 158 h 158"/>
                  <a:gd name="T38" fmla="*/ 42 w 70"/>
                  <a:gd name="T39" fmla="*/ 158 h 158"/>
                  <a:gd name="T40" fmla="*/ 46 w 70"/>
                  <a:gd name="T41" fmla="*/ 71 h 158"/>
                  <a:gd name="T42" fmla="*/ 64 w 70"/>
                  <a:gd name="T43" fmla="*/ 68 h 158"/>
                  <a:gd name="T44" fmla="*/ 64 w 70"/>
                  <a:gd name="T45" fmla="*/ 61 h 158"/>
                  <a:gd name="T46" fmla="*/ 44 w 70"/>
                  <a:gd name="T47" fmla="*/ 58 h 158"/>
                  <a:gd name="T48" fmla="*/ 40 w 70"/>
                  <a:gd name="T49" fmla="*/ 50 h 158"/>
                  <a:gd name="T50" fmla="*/ 37 w 70"/>
                  <a:gd name="T51" fmla="*/ 42 h 158"/>
                  <a:gd name="T52" fmla="*/ 35 w 70"/>
                  <a:gd name="T53" fmla="*/ 36 h 158"/>
                  <a:gd name="T54" fmla="*/ 34 w 70"/>
                  <a:gd name="T55" fmla="*/ 30 h 158"/>
                  <a:gd name="T56" fmla="*/ 35 w 70"/>
                  <a:gd name="T57" fmla="*/ 27 h 158"/>
                  <a:gd name="T58" fmla="*/ 37 w 70"/>
                  <a:gd name="T59" fmla="*/ 26 h 158"/>
                  <a:gd name="T60" fmla="*/ 38 w 70"/>
                  <a:gd name="T61" fmla="*/ 25 h 158"/>
                  <a:gd name="T62" fmla="*/ 41 w 70"/>
                  <a:gd name="T63" fmla="*/ 24 h 158"/>
                  <a:gd name="T64" fmla="*/ 48 w 70"/>
                  <a:gd name="T65" fmla="*/ 23 h 158"/>
                  <a:gd name="T66" fmla="*/ 58 w 70"/>
                  <a:gd name="T67" fmla="*/ 25 h 158"/>
                  <a:gd name="T68" fmla="*/ 66 w 70"/>
                  <a:gd name="T69" fmla="*/ 29 h 158"/>
                  <a:gd name="T70" fmla="*/ 69 w 70"/>
                  <a:gd name="T71" fmla="*/ 22 h 158"/>
                  <a:gd name="T72" fmla="*/ 70 w 70"/>
                  <a:gd name="T73" fmla="*/ 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158">
                    <a:moveTo>
                      <a:pt x="70" y="8"/>
                    </a:moveTo>
                    <a:lnTo>
                      <a:pt x="70" y="2"/>
                    </a:lnTo>
                    <a:lnTo>
                      <a:pt x="66" y="1"/>
                    </a:lnTo>
                    <a:lnTo>
                      <a:pt x="63" y="0"/>
                    </a:lnTo>
                    <a:lnTo>
                      <a:pt x="59" y="0"/>
                    </a:lnTo>
                    <a:lnTo>
                      <a:pt x="56" y="1"/>
                    </a:lnTo>
                    <a:lnTo>
                      <a:pt x="53" y="1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4" y="4"/>
                    </a:lnTo>
                    <a:lnTo>
                      <a:pt x="42" y="6"/>
                    </a:lnTo>
                    <a:lnTo>
                      <a:pt x="39" y="7"/>
                    </a:lnTo>
                    <a:lnTo>
                      <a:pt x="37" y="9"/>
                    </a:lnTo>
                    <a:lnTo>
                      <a:pt x="34" y="11"/>
                    </a:lnTo>
                    <a:lnTo>
                      <a:pt x="33" y="14"/>
                    </a:lnTo>
                    <a:lnTo>
                      <a:pt x="30" y="17"/>
                    </a:lnTo>
                    <a:lnTo>
                      <a:pt x="29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0"/>
                    </a:lnTo>
                    <a:lnTo>
                      <a:pt x="22" y="34"/>
                    </a:lnTo>
                    <a:lnTo>
                      <a:pt x="20" y="38"/>
                    </a:lnTo>
                    <a:lnTo>
                      <a:pt x="18" y="43"/>
                    </a:lnTo>
                    <a:lnTo>
                      <a:pt x="18" y="48"/>
                    </a:lnTo>
                    <a:lnTo>
                      <a:pt x="17" y="53"/>
                    </a:lnTo>
                    <a:lnTo>
                      <a:pt x="16" y="58"/>
                    </a:lnTo>
                    <a:lnTo>
                      <a:pt x="0" y="58"/>
                    </a:lnTo>
                    <a:lnTo>
                      <a:pt x="1" y="61"/>
                    </a:lnTo>
                    <a:lnTo>
                      <a:pt x="1" y="65"/>
                    </a:lnTo>
                    <a:lnTo>
                      <a:pt x="1" y="68"/>
                    </a:lnTo>
                    <a:lnTo>
                      <a:pt x="0" y="71"/>
                    </a:lnTo>
                    <a:lnTo>
                      <a:pt x="16" y="71"/>
                    </a:lnTo>
                    <a:lnTo>
                      <a:pt x="16" y="158"/>
                    </a:lnTo>
                    <a:lnTo>
                      <a:pt x="19" y="158"/>
                    </a:lnTo>
                    <a:lnTo>
                      <a:pt x="23" y="158"/>
                    </a:lnTo>
                    <a:lnTo>
                      <a:pt x="27" y="158"/>
                    </a:lnTo>
                    <a:lnTo>
                      <a:pt x="30" y="158"/>
                    </a:lnTo>
                    <a:lnTo>
                      <a:pt x="34" y="158"/>
                    </a:lnTo>
                    <a:lnTo>
                      <a:pt x="38" y="158"/>
                    </a:lnTo>
                    <a:lnTo>
                      <a:pt x="42" y="158"/>
                    </a:lnTo>
                    <a:lnTo>
                      <a:pt x="46" y="158"/>
                    </a:lnTo>
                    <a:lnTo>
                      <a:pt x="46" y="71"/>
                    </a:lnTo>
                    <a:lnTo>
                      <a:pt x="65" y="71"/>
                    </a:lnTo>
                    <a:lnTo>
                      <a:pt x="64" y="68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5" y="58"/>
                    </a:lnTo>
                    <a:lnTo>
                      <a:pt x="44" y="58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38" y="46"/>
                    </a:lnTo>
                    <a:lnTo>
                      <a:pt x="37" y="42"/>
                    </a:lnTo>
                    <a:lnTo>
                      <a:pt x="36" y="39"/>
                    </a:lnTo>
                    <a:lnTo>
                      <a:pt x="35" y="36"/>
                    </a:lnTo>
                    <a:lnTo>
                      <a:pt x="35" y="33"/>
                    </a:lnTo>
                    <a:lnTo>
                      <a:pt x="34" y="30"/>
                    </a:lnTo>
                    <a:lnTo>
                      <a:pt x="35" y="29"/>
                    </a:lnTo>
                    <a:lnTo>
                      <a:pt x="35" y="27"/>
                    </a:lnTo>
                    <a:lnTo>
                      <a:pt x="36" y="26"/>
                    </a:lnTo>
                    <a:lnTo>
                      <a:pt x="37" y="26"/>
                    </a:lnTo>
                    <a:lnTo>
                      <a:pt x="38" y="26"/>
                    </a:lnTo>
                    <a:lnTo>
                      <a:pt x="38" y="25"/>
                    </a:lnTo>
                    <a:lnTo>
                      <a:pt x="39" y="24"/>
                    </a:lnTo>
                    <a:lnTo>
                      <a:pt x="41" y="24"/>
                    </a:lnTo>
                    <a:lnTo>
                      <a:pt x="44" y="23"/>
                    </a:lnTo>
                    <a:lnTo>
                      <a:pt x="48" y="23"/>
                    </a:lnTo>
                    <a:lnTo>
                      <a:pt x="53" y="24"/>
                    </a:lnTo>
                    <a:lnTo>
                      <a:pt x="58" y="25"/>
                    </a:lnTo>
                    <a:lnTo>
                      <a:pt x="62" y="27"/>
                    </a:lnTo>
                    <a:lnTo>
                      <a:pt x="66" y="29"/>
                    </a:lnTo>
                    <a:lnTo>
                      <a:pt x="70" y="28"/>
                    </a:lnTo>
                    <a:lnTo>
                      <a:pt x="69" y="22"/>
                    </a:lnTo>
                    <a:lnTo>
                      <a:pt x="69" y="14"/>
                    </a:lnTo>
                    <a:lnTo>
                      <a:pt x="7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ŝlîḑè">
                <a:extLst>
                  <a:ext uri="{FF2B5EF4-FFF2-40B4-BE49-F238E27FC236}">
                    <a16:creationId xmlns:a16="http://schemas.microsoft.com/office/drawing/2014/main" id="{592B722C-A122-7D4F-9068-54E61A29F493}"/>
                  </a:ext>
                </a:extLst>
              </p:cNvPr>
              <p:cNvSpPr/>
              <p:nvPr/>
            </p:nvSpPr>
            <p:spPr bwMode="auto">
              <a:xfrm>
                <a:off x="8445501" y="4038601"/>
                <a:ext cx="171450" cy="225425"/>
              </a:xfrm>
              <a:custGeom>
                <a:avLst/>
                <a:gdLst>
                  <a:gd name="T0" fmla="*/ 107 w 108"/>
                  <a:gd name="T1" fmla="*/ 2 h 142"/>
                  <a:gd name="T2" fmla="*/ 108 w 108"/>
                  <a:gd name="T3" fmla="*/ 0 h 142"/>
                  <a:gd name="T4" fmla="*/ 0 w 108"/>
                  <a:gd name="T5" fmla="*/ 0 h 142"/>
                  <a:gd name="T6" fmla="*/ 0 w 108"/>
                  <a:gd name="T7" fmla="*/ 4 h 142"/>
                  <a:gd name="T8" fmla="*/ 1 w 108"/>
                  <a:gd name="T9" fmla="*/ 8 h 142"/>
                  <a:gd name="T10" fmla="*/ 0 w 108"/>
                  <a:gd name="T11" fmla="*/ 14 h 142"/>
                  <a:gd name="T12" fmla="*/ 0 w 108"/>
                  <a:gd name="T13" fmla="*/ 17 h 142"/>
                  <a:gd name="T14" fmla="*/ 3 w 108"/>
                  <a:gd name="T15" fmla="*/ 17 h 142"/>
                  <a:gd name="T16" fmla="*/ 7 w 108"/>
                  <a:gd name="T17" fmla="*/ 17 h 142"/>
                  <a:gd name="T18" fmla="*/ 16 w 108"/>
                  <a:gd name="T19" fmla="*/ 16 h 142"/>
                  <a:gd name="T20" fmla="*/ 25 w 108"/>
                  <a:gd name="T21" fmla="*/ 15 h 142"/>
                  <a:gd name="T22" fmla="*/ 32 w 108"/>
                  <a:gd name="T23" fmla="*/ 15 h 142"/>
                  <a:gd name="T24" fmla="*/ 39 w 108"/>
                  <a:gd name="T25" fmla="*/ 14 h 142"/>
                  <a:gd name="T26" fmla="*/ 39 w 108"/>
                  <a:gd name="T27" fmla="*/ 142 h 142"/>
                  <a:gd name="T28" fmla="*/ 43 w 108"/>
                  <a:gd name="T29" fmla="*/ 142 h 142"/>
                  <a:gd name="T30" fmla="*/ 47 w 108"/>
                  <a:gd name="T31" fmla="*/ 142 h 142"/>
                  <a:gd name="T32" fmla="*/ 51 w 108"/>
                  <a:gd name="T33" fmla="*/ 142 h 142"/>
                  <a:gd name="T34" fmla="*/ 55 w 108"/>
                  <a:gd name="T35" fmla="*/ 142 h 142"/>
                  <a:gd name="T36" fmla="*/ 58 w 108"/>
                  <a:gd name="T37" fmla="*/ 142 h 142"/>
                  <a:gd name="T38" fmla="*/ 62 w 108"/>
                  <a:gd name="T39" fmla="*/ 142 h 142"/>
                  <a:gd name="T40" fmla="*/ 66 w 108"/>
                  <a:gd name="T41" fmla="*/ 142 h 142"/>
                  <a:gd name="T42" fmla="*/ 70 w 108"/>
                  <a:gd name="T43" fmla="*/ 142 h 142"/>
                  <a:gd name="T44" fmla="*/ 70 w 108"/>
                  <a:gd name="T45" fmla="*/ 14 h 142"/>
                  <a:gd name="T46" fmla="*/ 75 w 108"/>
                  <a:gd name="T47" fmla="*/ 15 h 142"/>
                  <a:gd name="T48" fmla="*/ 81 w 108"/>
                  <a:gd name="T49" fmla="*/ 15 h 142"/>
                  <a:gd name="T50" fmla="*/ 88 w 108"/>
                  <a:gd name="T51" fmla="*/ 15 h 142"/>
                  <a:gd name="T52" fmla="*/ 96 w 108"/>
                  <a:gd name="T53" fmla="*/ 16 h 142"/>
                  <a:gd name="T54" fmla="*/ 98 w 108"/>
                  <a:gd name="T55" fmla="*/ 17 h 142"/>
                  <a:gd name="T56" fmla="*/ 101 w 108"/>
                  <a:gd name="T57" fmla="*/ 17 h 142"/>
                  <a:gd name="T58" fmla="*/ 104 w 108"/>
                  <a:gd name="T59" fmla="*/ 17 h 142"/>
                  <a:gd name="T60" fmla="*/ 108 w 108"/>
                  <a:gd name="T61" fmla="*/ 17 h 142"/>
                  <a:gd name="T62" fmla="*/ 107 w 108"/>
                  <a:gd name="T63" fmla="*/ 15 h 142"/>
                  <a:gd name="T64" fmla="*/ 107 w 108"/>
                  <a:gd name="T65" fmla="*/ 14 h 142"/>
                  <a:gd name="T66" fmla="*/ 107 w 108"/>
                  <a:gd name="T67" fmla="*/ 11 h 142"/>
                  <a:gd name="T68" fmla="*/ 107 w 108"/>
                  <a:gd name="T69" fmla="*/ 8 h 142"/>
                  <a:gd name="T70" fmla="*/ 107 w 108"/>
                  <a:gd name="T71" fmla="*/ 6 h 142"/>
                  <a:gd name="T72" fmla="*/ 107 w 108"/>
                  <a:gd name="T73" fmla="*/ 4 h 142"/>
                  <a:gd name="T74" fmla="*/ 107 w 108"/>
                  <a:gd name="T75" fmla="*/ 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42">
                    <a:moveTo>
                      <a:pt x="107" y="2"/>
                    </a:moveTo>
                    <a:lnTo>
                      <a:pt x="108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3" y="17"/>
                    </a:lnTo>
                    <a:lnTo>
                      <a:pt x="7" y="17"/>
                    </a:lnTo>
                    <a:lnTo>
                      <a:pt x="16" y="16"/>
                    </a:lnTo>
                    <a:lnTo>
                      <a:pt x="25" y="15"/>
                    </a:lnTo>
                    <a:lnTo>
                      <a:pt x="32" y="15"/>
                    </a:lnTo>
                    <a:lnTo>
                      <a:pt x="39" y="14"/>
                    </a:lnTo>
                    <a:lnTo>
                      <a:pt x="39" y="142"/>
                    </a:lnTo>
                    <a:lnTo>
                      <a:pt x="43" y="142"/>
                    </a:lnTo>
                    <a:lnTo>
                      <a:pt x="47" y="142"/>
                    </a:lnTo>
                    <a:lnTo>
                      <a:pt x="51" y="142"/>
                    </a:lnTo>
                    <a:lnTo>
                      <a:pt x="55" y="142"/>
                    </a:lnTo>
                    <a:lnTo>
                      <a:pt x="58" y="142"/>
                    </a:lnTo>
                    <a:lnTo>
                      <a:pt x="62" y="142"/>
                    </a:lnTo>
                    <a:lnTo>
                      <a:pt x="66" y="142"/>
                    </a:lnTo>
                    <a:lnTo>
                      <a:pt x="70" y="142"/>
                    </a:lnTo>
                    <a:lnTo>
                      <a:pt x="70" y="14"/>
                    </a:lnTo>
                    <a:lnTo>
                      <a:pt x="75" y="15"/>
                    </a:lnTo>
                    <a:lnTo>
                      <a:pt x="81" y="15"/>
                    </a:lnTo>
                    <a:lnTo>
                      <a:pt x="88" y="15"/>
                    </a:lnTo>
                    <a:lnTo>
                      <a:pt x="96" y="16"/>
                    </a:lnTo>
                    <a:lnTo>
                      <a:pt x="98" y="17"/>
                    </a:lnTo>
                    <a:lnTo>
                      <a:pt x="101" y="17"/>
                    </a:lnTo>
                    <a:lnTo>
                      <a:pt x="104" y="17"/>
                    </a:lnTo>
                    <a:lnTo>
                      <a:pt x="108" y="17"/>
                    </a:lnTo>
                    <a:lnTo>
                      <a:pt x="107" y="15"/>
                    </a:lnTo>
                    <a:lnTo>
                      <a:pt x="107" y="14"/>
                    </a:lnTo>
                    <a:lnTo>
                      <a:pt x="107" y="11"/>
                    </a:lnTo>
                    <a:lnTo>
                      <a:pt x="107" y="8"/>
                    </a:lnTo>
                    <a:lnTo>
                      <a:pt x="107" y="6"/>
                    </a:lnTo>
                    <a:lnTo>
                      <a:pt x="107" y="4"/>
                    </a:lnTo>
                    <a:lnTo>
                      <a:pt x="10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ṡḷiďè">
                <a:extLst>
                  <a:ext uri="{FF2B5EF4-FFF2-40B4-BE49-F238E27FC236}">
                    <a16:creationId xmlns:a16="http://schemas.microsoft.com/office/drawing/2014/main" id="{6436CD7C-435D-CB47-99EE-A4FA97D6CD18}"/>
                  </a:ext>
                </a:extLst>
              </p:cNvPr>
              <p:cNvSpPr/>
              <p:nvPr/>
            </p:nvSpPr>
            <p:spPr bwMode="auto">
              <a:xfrm>
                <a:off x="8653463" y="4102101"/>
                <a:ext cx="142875" cy="163513"/>
              </a:xfrm>
              <a:custGeom>
                <a:avLst/>
                <a:gdLst>
                  <a:gd name="T0" fmla="*/ 89 w 90"/>
                  <a:gd name="T1" fmla="*/ 30 h 103"/>
                  <a:gd name="T2" fmla="*/ 85 w 90"/>
                  <a:gd name="T3" fmla="*/ 21 h 103"/>
                  <a:gd name="T4" fmla="*/ 81 w 90"/>
                  <a:gd name="T5" fmla="*/ 14 h 103"/>
                  <a:gd name="T6" fmla="*/ 75 w 90"/>
                  <a:gd name="T7" fmla="*/ 8 h 103"/>
                  <a:gd name="T8" fmla="*/ 67 w 90"/>
                  <a:gd name="T9" fmla="*/ 4 h 103"/>
                  <a:gd name="T10" fmla="*/ 58 w 90"/>
                  <a:gd name="T11" fmla="*/ 1 h 103"/>
                  <a:gd name="T12" fmla="*/ 48 w 90"/>
                  <a:gd name="T13" fmla="*/ 0 h 103"/>
                  <a:gd name="T14" fmla="*/ 37 w 90"/>
                  <a:gd name="T15" fmla="*/ 1 h 103"/>
                  <a:gd name="T16" fmla="*/ 27 w 90"/>
                  <a:gd name="T17" fmla="*/ 4 h 103"/>
                  <a:gd name="T18" fmla="*/ 19 w 90"/>
                  <a:gd name="T19" fmla="*/ 8 h 103"/>
                  <a:gd name="T20" fmla="*/ 13 w 90"/>
                  <a:gd name="T21" fmla="*/ 14 h 103"/>
                  <a:gd name="T22" fmla="*/ 7 w 90"/>
                  <a:gd name="T23" fmla="*/ 21 h 103"/>
                  <a:gd name="T24" fmla="*/ 3 w 90"/>
                  <a:gd name="T25" fmla="*/ 29 h 103"/>
                  <a:gd name="T26" fmla="*/ 1 w 90"/>
                  <a:gd name="T27" fmla="*/ 38 h 103"/>
                  <a:gd name="T28" fmla="*/ 0 w 90"/>
                  <a:gd name="T29" fmla="*/ 50 h 103"/>
                  <a:gd name="T30" fmla="*/ 1 w 90"/>
                  <a:gd name="T31" fmla="*/ 63 h 103"/>
                  <a:gd name="T32" fmla="*/ 3 w 90"/>
                  <a:gd name="T33" fmla="*/ 73 h 103"/>
                  <a:gd name="T34" fmla="*/ 8 w 90"/>
                  <a:gd name="T35" fmla="*/ 82 h 103"/>
                  <a:gd name="T36" fmla="*/ 13 w 90"/>
                  <a:gd name="T37" fmla="*/ 90 h 103"/>
                  <a:gd name="T38" fmla="*/ 21 w 90"/>
                  <a:gd name="T39" fmla="*/ 95 h 103"/>
                  <a:gd name="T40" fmla="*/ 29 w 90"/>
                  <a:gd name="T41" fmla="*/ 99 h 103"/>
                  <a:gd name="T42" fmla="*/ 40 w 90"/>
                  <a:gd name="T43" fmla="*/ 103 h 103"/>
                  <a:gd name="T44" fmla="*/ 52 w 90"/>
                  <a:gd name="T45" fmla="*/ 103 h 103"/>
                  <a:gd name="T46" fmla="*/ 60 w 90"/>
                  <a:gd name="T47" fmla="*/ 103 h 103"/>
                  <a:gd name="T48" fmla="*/ 68 w 90"/>
                  <a:gd name="T49" fmla="*/ 102 h 103"/>
                  <a:gd name="T50" fmla="*/ 75 w 90"/>
                  <a:gd name="T51" fmla="*/ 99 h 103"/>
                  <a:gd name="T52" fmla="*/ 82 w 90"/>
                  <a:gd name="T53" fmla="*/ 95 h 103"/>
                  <a:gd name="T54" fmla="*/ 84 w 90"/>
                  <a:gd name="T55" fmla="*/ 82 h 103"/>
                  <a:gd name="T56" fmla="*/ 78 w 90"/>
                  <a:gd name="T57" fmla="*/ 86 h 103"/>
                  <a:gd name="T58" fmla="*/ 72 w 90"/>
                  <a:gd name="T59" fmla="*/ 89 h 103"/>
                  <a:gd name="T60" fmla="*/ 65 w 90"/>
                  <a:gd name="T61" fmla="*/ 91 h 103"/>
                  <a:gd name="T62" fmla="*/ 59 w 90"/>
                  <a:gd name="T63" fmla="*/ 91 h 103"/>
                  <a:gd name="T64" fmla="*/ 52 w 90"/>
                  <a:gd name="T65" fmla="*/ 91 h 103"/>
                  <a:gd name="T66" fmla="*/ 46 w 90"/>
                  <a:gd name="T67" fmla="*/ 89 h 103"/>
                  <a:gd name="T68" fmla="*/ 41 w 90"/>
                  <a:gd name="T69" fmla="*/ 86 h 103"/>
                  <a:gd name="T70" fmla="*/ 37 w 90"/>
                  <a:gd name="T71" fmla="*/ 82 h 103"/>
                  <a:gd name="T72" fmla="*/ 33 w 90"/>
                  <a:gd name="T73" fmla="*/ 76 h 103"/>
                  <a:gd name="T74" fmla="*/ 32 w 90"/>
                  <a:gd name="T75" fmla="*/ 70 h 103"/>
                  <a:gd name="T76" fmla="*/ 31 w 90"/>
                  <a:gd name="T77" fmla="*/ 62 h 103"/>
                  <a:gd name="T78" fmla="*/ 30 w 90"/>
                  <a:gd name="T79" fmla="*/ 52 h 103"/>
                  <a:gd name="T80" fmla="*/ 90 w 90"/>
                  <a:gd name="T81" fmla="*/ 46 h 103"/>
                  <a:gd name="T82" fmla="*/ 89 w 90"/>
                  <a:gd name="T83" fmla="*/ 34 h 103"/>
                  <a:gd name="T84" fmla="*/ 31 w 90"/>
                  <a:gd name="T85" fmla="*/ 34 h 103"/>
                  <a:gd name="T86" fmla="*/ 33 w 90"/>
                  <a:gd name="T87" fmla="*/ 26 h 103"/>
                  <a:gd name="T88" fmla="*/ 33 w 90"/>
                  <a:gd name="T89" fmla="*/ 20 h 103"/>
                  <a:gd name="T90" fmla="*/ 36 w 90"/>
                  <a:gd name="T91" fmla="*/ 16 h 103"/>
                  <a:gd name="T92" fmla="*/ 39 w 90"/>
                  <a:gd name="T93" fmla="*/ 12 h 103"/>
                  <a:gd name="T94" fmla="*/ 42 w 90"/>
                  <a:gd name="T95" fmla="*/ 10 h 103"/>
                  <a:gd name="T96" fmla="*/ 45 w 90"/>
                  <a:gd name="T97" fmla="*/ 9 h 103"/>
                  <a:gd name="T98" fmla="*/ 49 w 90"/>
                  <a:gd name="T99" fmla="*/ 9 h 103"/>
                  <a:gd name="T100" fmla="*/ 52 w 90"/>
                  <a:gd name="T101" fmla="*/ 10 h 103"/>
                  <a:gd name="T102" fmla="*/ 55 w 90"/>
                  <a:gd name="T103" fmla="*/ 12 h 103"/>
                  <a:gd name="T104" fmla="*/ 57 w 90"/>
                  <a:gd name="T105" fmla="*/ 16 h 103"/>
                  <a:gd name="T106" fmla="*/ 60 w 90"/>
                  <a:gd name="T107" fmla="*/ 22 h 103"/>
                  <a:gd name="T108" fmla="*/ 61 w 90"/>
                  <a:gd name="T109" fmla="*/ 34 h 103"/>
                  <a:gd name="T110" fmla="*/ 30 w 90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03">
                    <a:moveTo>
                      <a:pt x="89" y="34"/>
                    </a:moveTo>
                    <a:lnTo>
                      <a:pt x="89" y="30"/>
                    </a:lnTo>
                    <a:lnTo>
                      <a:pt x="87" y="26"/>
                    </a:lnTo>
                    <a:lnTo>
                      <a:pt x="85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8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8" y="1"/>
                    </a:lnTo>
                    <a:lnTo>
                      <a:pt x="53" y="0"/>
                    </a:lnTo>
                    <a:lnTo>
                      <a:pt x="48" y="0"/>
                    </a:lnTo>
                    <a:lnTo>
                      <a:pt x="42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6" y="10"/>
                    </a:lnTo>
                    <a:lnTo>
                      <a:pt x="13" y="14"/>
                    </a:lnTo>
                    <a:lnTo>
                      <a:pt x="9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8" y="82"/>
                    </a:lnTo>
                    <a:lnTo>
                      <a:pt x="10" y="86"/>
                    </a:lnTo>
                    <a:lnTo>
                      <a:pt x="13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29" y="99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8" y="97"/>
                    </a:lnTo>
                    <a:lnTo>
                      <a:pt x="82" y="95"/>
                    </a:lnTo>
                    <a:lnTo>
                      <a:pt x="86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6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6" y="79"/>
                    </a:lnTo>
                    <a:lnTo>
                      <a:pt x="33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0" y="57"/>
                    </a:lnTo>
                    <a:lnTo>
                      <a:pt x="30" y="52"/>
                    </a:lnTo>
                    <a:lnTo>
                      <a:pt x="90" y="52"/>
                    </a:lnTo>
                    <a:lnTo>
                      <a:pt x="90" y="46"/>
                    </a:lnTo>
                    <a:lnTo>
                      <a:pt x="90" y="40"/>
                    </a:lnTo>
                    <a:lnTo>
                      <a:pt x="89" y="34"/>
                    </a:lnTo>
                    <a:close/>
                    <a:moveTo>
                      <a:pt x="30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3" y="26"/>
                    </a:lnTo>
                    <a:lnTo>
                      <a:pt x="33" y="22"/>
                    </a:lnTo>
                    <a:lnTo>
                      <a:pt x="33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7" y="14"/>
                    </a:lnTo>
                    <a:lnTo>
                      <a:pt x="39" y="12"/>
                    </a:lnTo>
                    <a:lnTo>
                      <a:pt x="41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49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3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7" y="18"/>
                    </a:lnTo>
                    <a:lnTo>
                      <a:pt x="60" y="22"/>
                    </a:lnTo>
                    <a:lnTo>
                      <a:pt x="61" y="28"/>
                    </a:lnTo>
                    <a:lnTo>
                      <a:pt x="61" y="34"/>
                    </a:lnTo>
                    <a:lnTo>
                      <a:pt x="61" y="42"/>
                    </a:lnTo>
                    <a:lnTo>
                      <a:pt x="30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sļîdé">
                <a:extLst>
                  <a:ext uri="{FF2B5EF4-FFF2-40B4-BE49-F238E27FC236}">
                    <a16:creationId xmlns:a16="http://schemas.microsoft.com/office/drawing/2014/main" id="{2CF1C3FF-4FBA-A74D-9D3A-76B51A4A18C0}"/>
                  </a:ext>
                </a:extLst>
              </p:cNvPr>
              <p:cNvSpPr/>
              <p:nvPr/>
            </p:nvSpPr>
            <p:spPr bwMode="auto">
              <a:xfrm>
                <a:off x="8840788" y="4102101"/>
                <a:ext cx="144463" cy="163513"/>
              </a:xfrm>
              <a:custGeom>
                <a:avLst/>
                <a:gdLst>
                  <a:gd name="T0" fmla="*/ 32 w 91"/>
                  <a:gd name="T1" fmla="*/ 41 h 103"/>
                  <a:gd name="T2" fmla="*/ 33 w 91"/>
                  <a:gd name="T3" fmla="*/ 33 h 103"/>
                  <a:gd name="T4" fmla="*/ 36 w 91"/>
                  <a:gd name="T5" fmla="*/ 26 h 103"/>
                  <a:gd name="T6" fmla="*/ 38 w 91"/>
                  <a:gd name="T7" fmla="*/ 20 h 103"/>
                  <a:gd name="T8" fmla="*/ 42 w 91"/>
                  <a:gd name="T9" fmla="*/ 16 h 103"/>
                  <a:gd name="T10" fmla="*/ 46 w 91"/>
                  <a:gd name="T11" fmla="*/ 12 h 103"/>
                  <a:gd name="T12" fmla="*/ 51 w 91"/>
                  <a:gd name="T13" fmla="*/ 10 h 103"/>
                  <a:gd name="T14" fmla="*/ 56 w 91"/>
                  <a:gd name="T15" fmla="*/ 9 h 103"/>
                  <a:gd name="T16" fmla="*/ 64 w 91"/>
                  <a:gd name="T17" fmla="*/ 10 h 103"/>
                  <a:gd name="T18" fmla="*/ 68 w 91"/>
                  <a:gd name="T19" fmla="*/ 13 h 103"/>
                  <a:gd name="T20" fmla="*/ 70 w 91"/>
                  <a:gd name="T21" fmla="*/ 15 h 103"/>
                  <a:gd name="T22" fmla="*/ 75 w 91"/>
                  <a:gd name="T23" fmla="*/ 22 h 103"/>
                  <a:gd name="T24" fmla="*/ 78 w 91"/>
                  <a:gd name="T25" fmla="*/ 31 h 103"/>
                  <a:gd name="T26" fmla="*/ 91 w 91"/>
                  <a:gd name="T27" fmla="*/ 9 h 103"/>
                  <a:gd name="T28" fmla="*/ 84 w 91"/>
                  <a:gd name="T29" fmla="*/ 5 h 103"/>
                  <a:gd name="T30" fmla="*/ 75 w 91"/>
                  <a:gd name="T31" fmla="*/ 2 h 103"/>
                  <a:gd name="T32" fmla="*/ 65 w 91"/>
                  <a:gd name="T33" fmla="*/ 1 h 103"/>
                  <a:gd name="T34" fmla="*/ 55 w 91"/>
                  <a:gd name="T35" fmla="*/ 0 h 103"/>
                  <a:gd name="T36" fmla="*/ 43 w 91"/>
                  <a:gd name="T37" fmla="*/ 2 h 103"/>
                  <a:gd name="T38" fmla="*/ 32 w 91"/>
                  <a:gd name="T39" fmla="*/ 5 h 103"/>
                  <a:gd name="T40" fmla="*/ 23 w 91"/>
                  <a:gd name="T41" fmla="*/ 9 h 103"/>
                  <a:gd name="T42" fmla="*/ 15 w 91"/>
                  <a:gd name="T43" fmla="*/ 15 h 103"/>
                  <a:gd name="T44" fmla="*/ 9 w 91"/>
                  <a:gd name="T45" fmla="*/ 22 h 103"/>
                  <a:gd name="T46" fmla="*/ 4 w 91"/>
                  <a:gd name="T47" fmla="*/ 31 h 103"/>
                  <a:gd name="T48" fmla="*/ 1 w 91"/>
                  <a:gd name="T49" fmla="*/ 42 h 103"/>
                  <a:gd name="T50" fmla="*/ 0 w 91"/>
                  <a:gd name="T51" fmla="*/ 54 h 103"/>
                  <a:gd name="T52" fmla="*/ 1 w 91"/>
                  <a:gd name="T53" fmla="*/ 65 h 103"/>
                  <a:gd name="T54" fmla="*/ 4 w 91"/>
                  <a:gd name="T55" fmla="*/ 75 h 103"/>
                  <a:gd name="T56" fmla="*/ 8 w 91"/>
                  <a:gd name="T57" fmla="*/ 83 h 103"/>
                  <a:gd name="T58" fmla="*/ 14 w 91"/>
                  <a:gd name="T59" fmla="*/ 91 h 103"/>
                  <a:gd name="T60" fmla="*/ 22 w 91"/>
                  <a:gd name="T61" fmla="*/ 96 h 103"/>
                  <a:gd name="T62" fmla="*/ 32 w 91"/>
                  <a:gd name="T63" fmla="*/ 100 h 103"/>
                  <a:gd name="T64" fmla="*/ 42 w 91"/>
                  <a:gd name="T65" fmla="*/ 103 h 103"/>
                  <a:gd name="T66" fmla="*/ 55 w 91"/>
                  <a:gd name="T67" fmla="*/ 103 h 103"/>
                  <a:gd name="T68" fmla="*/ 72 w 91"/>
                  <a:gd name="T69" fmla="*/ 102 h 103"/>
                  <a:gd name="T70" fmla="*/ 77 w 91"/>
                  <a:gd name="T71" fmla="*/ 99 h 103"/>
                  <a:gd name="T72" fmla="*/ 83 w 91"/>
                  <a:gd name="T73" fmla="*/ 97 h 103"/>
                  <a:gd name="T74" fmla="*/ 84 w 91"/>
                  <a:gd name="T75" fmla="*/ 82 h 103"/>
                  <a:gd name="T76" fmla="*/ 80 w 91"/>
                  <a:gd name="T77" fmla="*/ 86 h 103"/>
                  <a:gd name="T78" fmla="*/ 74 w 91"/>
                  <a:gd name="T79" fmla="*/ 89 h 103"/>
                  <a:gd name="T80" fmla="*/ 68 w 91"/>
                  <a:gd name="T81" fmla="*/ 91 h 103"/>
                  <a:gd name="T82" fmla="*/ 62 w 91"/>
                  <a:gd name="T83" fmla="*/ 91 h 103"/>
                  <a:gd name="T84" fmla="*/ 55 w 91"/>
                  <a:gd name="T85" fmla="*/ 91 h 103"/>
                  <a:gd name="T86" fmla="*/ 48 w 91"/>
                  <a:gd name="T87" fmla="*/ 89 h 103"/>
                  <a:gd name="T88" fmla="*/ 43 w 91"/>
                  <a:gd name="T89" fmla="*/ 86 h 103"/>
                  <a:gd name="T90" fmla="*/ 38 w 91"/>
                  <a:gd name="T91" fmla="*/ 81 h 103"/>
                  <a:gd name="T92" fmla="*/ 35 w 91"/>
                  <a:gd name="T93" fmla="*/ 75 h 103"/>
                  <a:gd name="T94" fmla="*/ 32 w 91"/>
                  <a:gd name="T95" fmla="*/ 68 h 103"/>
                  <a:gd name="T96" fmla="*/ 31 w 91"/>
                  <a:gd name="T97" fmla="*/ 60 h 103"/>
                  <a:gd name="T98" fmla="*/ 31 w 91"/>
                  <a:gd name="T99" fmla="*/ 51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1" h="103">
                    <a:moveTo>
                      <a:pt x="31" y="46"/>
                    </a:moveTo>
                    <a:lnTo>
                      <a:pt x="32" y="41"/>
                    </a:lnTo>
                    <a:lnTo>
                      <a:pt x="32" y="37"/>
                    </a:lnTo>
                    <a:lnTo>
                      <a:pt x="33" y="33"/>
                    </a:lnTo>
                    <a:lnTo>
                      <a:pt x="34" y="29"/>
                    </a:lnTo>
                    <a:lnTo>
                      <a:pt x="36" y="26"/>
                    </a:lnTo>
                    <a:lnTo>
                      <a:pt x="36" y="23"/>
                    </a:lnTo>
                    <a:lnTo>
                      <a:pt x="38" y="20"/>
                    </a:lnTo>
                    <a:lnTo>
                      <a:pt x="40" y="18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6" y="12"/>
                    </a:lnTo>
                    <a:lnTo>
                      <a:pt x="48" y="10"/>
                    </a:lnTo>
                    <a:lnTo>
                      <a:pt x="51" y="10"/>
                    </a:lnTo>
                    <a:lnTo>
                      <a:pt x="53" y="9"/>
                    </a:lnTo>
                    <a:lnTo>
                      <a:pt x="56" y="9"/>
                    </a:lnTo>
                    <a:lnTo>
                      <a:pt x="60" y="10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68" y="13"/>
                    </a:lnTo>
                    <a:lnTo>
                      <a:pt x="68" y="14"/>
                    </a:lnTo>
                    <a:lnTo>
                      <a:pt x="70" y="15"/>
                    </a:lnTo>
                    <a:lnTo>
                      <a:pt x="72" y="18"/>
                    </a:lnTo>
                    <a:lnTo>
                      <a:pt x="75" y="22"/>
                    </a:lnTo>
                    <a:lnTo>
                      <a:pt x="76" y="26"/>
                    </a:lnTo>
                    <a:lnTo>
                      <a:pt x="78" y="31"/>
                    </a:lnTo>
                    <a:lnTo>
                      <a:pt x="83" y="31"/>
                    </a:lnTo>
                    <a:lnTo>
                      <a:pt x="91" y="9"/>
                    </a:lnTo>
                    <a:lnTo>
                      <a:pt x="88" y="7"/>
                    </a:lnTo>
                    <a:lnTo>
                      <a:pt x="84" y="5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0" y="2"/>
                    </a:lnTo>
                    <a:lnTo>
                      <a:pt x="65" y="1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48" y="1"/>
                    </a:lnTo>
                    <a:lnTo>
                      <a:pt x="43" y="2"/>
                    </a:lnTo>
                    <a:lnTo>
                      <a:pt x="37" y="3"/>
                    </a:lnTo>
                    <a:lnTo>
                      <a:pt x="32" y="5"/>
                    </a:lnTo>
                    <a:lnTo>
                      <a:pt x="27" y="6"/>
                    </a:lnTo>
                    <a:lnTo>
                      <a:pt x="23" y="9"/>
                    </a:lnTo>
                    <a:lnTo>
                      <a:pt x="19" y="12"/>
                    </a:lnTo>
                    <a:lnTo>
                      <a:pt x="15" y="15"/>
                    </a:lnTo>
                    <a:lnTo>
                      <a:pt x="12" y="18"/>
                    </a:lnTo>
                    <a:lnTo>
                      <a:pt x="9" y="22"/>
                    </a:lnTo>
                    <a:lnTo>
                      <a:pt x="7" y="27"/>
                    </a:lnTo>
                    <a:lnTo>
                      <a:pt x="4" y="31"/>
                    </a:lnTo>
                    <a:lnTo>
                      <a:pt x="3" y="36"/>
                    </a:lnTo>
                    <a:lnTo>
                      <a:pt x="1" y="42"/>
                    </a:lnTo>
                    <a:lnTo>
                      <a:pt x="1" y="47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1" y="65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79"/>
                    </a:lnTo>
                    <a:lnTo>
                      <a:pt x="8" y="83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2" y="96"/>
                    </a:lnTo>
                    <a:lnTo>
                      <a:pt x="27" y="98"/>
                    </a:lnTo>
                    <a:lnTo>
                      <a:pt x="32" y="100"/>
                    </a:lnTo>
                    <a:lnTo>
                      <a:pt x="36" y="102"/>
                    </a:lnTo>
                    <a:lnTo>
                      <a:pt x="42" y="103"/>
                    </a:lnTo>
                    <a:lnTo>
                      <a:pt x="48" y="103"/>
                    </a:lnTo>
                    <a:lnTo>
                      <a:pt x="55" y="103"/>
                    </a:lnTo>
                    <a:lnTo>
                      <a:pt x="64" y="103"/>
                    </a:lnTo>
                    <a:lnTo>
                      <a:pt x="72" y="102"/>
                    </a:lnTo>
                    <a:lnTo>
                      <a:pt x="75" y="100"/>
                    </a:lnTo>
                    <a:lnTo>
                      <a:pt x="77" y="99"/>
                    </a:lnTo>
                    <a:lnTo>
                      <a:pt x="80" y="99"/>
                    </a:lnTo>
                    <a:lnTo>
                      <a:pt x="83" y="97"/>
                    </a:lnTo>
                    <a:lnTo>
                      <a:pt x="88" y="84"/>
                    </a:lnTo>
                    <a:lnTo>
                      <a:pt x="84" y="82"/>
                    </a:lnTo>
                    <a:lnTo>
                      <a:pt x="82" y="84"/>
                    </a:lnTo>
                    <a:lnTo>
                      <a:pt x="80" y="86"/>
                    </a:lnTo>
                    <a:lnTo>
                      <a:pt x="77" y="87"/>
                    </a:lnTo>
                    <a:lnTo>
                      <a:pt x="74" y="89"/>
                    </a:lnTo>
                    <a:lnTo>
                      <a:pt x="72" y="91"/>
                    </a:lnTo>
                    <a:lnTo>
                      <a:pt x="68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5" y="91"/>
                    </a:lnTo>
                    <a:lnTo>
                      <a:pt x="52" y="90"/>
                    </a:lnTo>
                    <a:lnTo>
                      <a:pt x="48" y="89"/>
                    </a:lnTo>
                    <a:lnTo>
                      <a:pt x="46" y="87"/>
                    </a:lnTo>
                    <a:lnTo>
                      <a:pt x="43" y="86"/>
                    </a:lnTo>
                    <a:lnTo>
                      <a:pt x="40" y="83"/>
                    </a:lnTo>
                    <a:lnTo>
                      <a:pt x="38" y="81"/>
                    </a:lnTo>
                    <a:lnTo>
                      <a:pt x="36" y="79"/>
                    </a:lnTo>
                    <a:lnTo>
                      <a:pt x="35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4"/>
                    </a:lnTo>
                    <a:lnTo>
                      <a:pt x="31" y="60"/>
                    </a:lnTo>
                    <a:lnTo>
                      <a:pt x="31" y="55"/>
                    </a:lnTo>
                    <a:lnTo>
                      <a:pt x="31" y="51"/>
                    </a:lnTo>
                    <a:lnTo>
                      <a:pt x="31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sḷïde">
                <a:extLst>
                  <a:ext uri="{FF2B5EF4-FFF2-40B4-BE49-F238E27FC236}">
                    <a16:creationId xmlns:a16="http://schemas.microsoft.com/office/drawing/2014/main" id="{AC8B2568-6F28-1A4E-9AD8-06313A177D2A}"/>
                  </a:ext>
                </a:extLst>
              </p:cNvPr>
              <p:cNvSpPr/>
              <p:nvPr/>
            </p:nvSpPr>
            <p:spPr bwMode="auto">
              <a:xfrm>
                <a:off x="9028113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4 w 93"/>
                  <a:gd name="T9" fmla="*/ 57 h 157"/>
                  <a:gd name="T10" fmla="*/ 66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9 w 93"/>
                  <a:gd name="T21" fmla="*/ 71 h 157"/>
                  <a:gd name="T22" fmla="*/ 26 w 93"/>
                  <a:gd name="T23" fmla="*/ 0 h 157"/>
                  <a:gd name="T24" fmla="*/ 18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2 w 93"/>
                  <a:gd name="T39" fmla="*/ 157 h 157"/>
                  <a:gd name="T40" fmla="*/ 29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30 w 93"/>
                  <a:gd name="T47" fmla="*/ 89 h 157"/>
                  <a:gd name="T48" fmla="*/ 31 w 93"/>
                  <a:gd name="T49" fmla="*/ 84 h 157"/>
                  <a:gd name="T50" fmla="*/ 34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50 w 93"/>
                  <a:gd name="T59" fmla="*/ 72 h 157"/>
                  <a:gd name="T60" fmla="*/ 54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2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5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6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2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79"/>
                    </a:move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4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40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30" y="89"/>
                    </a:lnTo>
                    <a:lnTo>
                      <a:pt x="30" y="87"/>
                    </a:lnTo>
                    <a:lnTo>
                      <a:pt x="31" y="84"/>
                    </a:lnTo>
                    <a:lnTo>
                      <a:pt x="32" y="81"/>
                    </a:lnTo>
                    <a:lnTo>
                      <a:pt x="34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4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1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5" y="106"/>
                    </a:lnTo>
                    <a:lnTo>
                      <a:pt x="65" y="157"/>
                    </a:lnTo>
                    <a:lnTo>
                      <a:pt x="68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3" y="82"/>
                    </a:lnTo>
                    <a:lnTo>
                      <a:pt x="92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ṣlíḓè">
                <a:extLst>
                  <a:ext uri="{FF2B5EF4-FFF2-40B4-BE49-F238E27FC236}">
                    <a16:creationId xmlns:a16="http://schemas.microsoft.com/office/drawing/2014/main" id="{9DB07EB1-B457-F947-B364-8B4B856A47B2}"/>
                  </a:ext>
                </a:extLst>
              </p:cNvPr>
              <p:cNvSpPr/>
              <p:nvPr/>
            </p:nvSpPr>
            <p:spPr bwMode="auto">
              <a:xfrm>
                <a:off x="92297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1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1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9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60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5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9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1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1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6" y="102"/>
                    </a:lnTo>
                    <a:lnTo>
                      <a:pt x="29" y="102"/>
                    </a:lnTo>
                    <a:lnTo>
                      <a:pt x="29" y="55"/>
                    </a:lnTo>
                    <a:lnTo>
                      <a:pt x="28" y="51"/>
                    </a:lnTo>
                    <a:lnTo>
                      <a:pt x="29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1" y="32"/>
                    </a:lnTo>
                    <a:lnTo>
                      <a:pt x="31" y="29"/>
                    </a:lnTo>
                    <a:lnTo>
                      <a:pt x="33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1" y="18"/>
                    </a:lnTo>
                    <a:lnTo>
                      <a:pt x="43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2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9" y="22"/>
                    </a:lnTo>
                    <a:lnTo>
                      <a:pt x="60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4" y="36"/>
                    </a:lnTo>
                    <a:lnTo>
                      <a:pt x="65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9" y="102"/>
                    </a:lnTo>
                    <a:lnTo>
                      <a:pt x="83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sḷîďé">
                <a:extLst>
                  <a:ext uri="{FF2B5EF4-FFF2-40B4-BE49-F238E27FC236}">
                    <a16:creationId xmlns:a16="http://schemas.microsoft.com/office/drawing/2014/main" id="{D1748A94-AA43-9943-90E9-7C5A01C9659A}"/>
                  </a:ext>
                </a:extLst>
              </p:cNvPr>
              <p:cNvSpPr/>
              <p:nvPr/>
            </p:nvSpPr>
            <p:spPr bwMode="auto">
              <a:xfrm>
                <a:off x="9426576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6 w 102"/>
                  <a:gd name="T3" fmla="*/ 25 h 103"/>
                  <a:gd name="T4" fmla="*/ 91 w 102"/>
                  <a:gd name="T5" fmla="*/ 17 h 103"/>
                  <a:gd name="T6" fmla="*/ 84 w 102"/>
                  <a:gd name="T7" fmla="*/ 10 h 103"/>
                  <a:gd name="T8" fmla="*/ 76 w 102"/>
                  <a:gd name="T9" fmla="*/ 6 h 103"/>
                  <a:gd name="T10" fmla="*/ 67 w 102"/>
                  <a:gd name="T11" fmla="*/ 2 h 103"/>
                  <a:gd name="T12" fmla="*/ 56 w 102"/>
                  <a:gd name="T13" fmla="*/ 1 h 103"/>
                  <a:gd name="T14" fmla="*/ 44 w 102"/>
                  <a:gd name="T15" fmla="*/ 1 h 103"/>
                  <a:gd name="T16" fmla="*/ 33 w 102"/>
                  <a:gd name="T17" fmla="*/ 2 h 103"/>
                  <a:gd name="T18" fmla="*/ 24 w 102"/>
                  <a:gd name="T19" fmla="*/ 6 h 103"/>
                  <a:gd name="T20" fmla="*/ 16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1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1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6 w 102"/>
                  <a:gd name="T39" fmla="*/ 94 h 103"/>
                  <a:gd name="T40" fmla="*/ 24 w 102"/>
                  <a:gd name="T41" fmla="*/ 98 h 103"/>
                  <a:gd name="T42" fmla="*/ 33 w 102"/>
                  <a:gd name="T43" fmla="*/ 102 h 103"/>
                  <a:gd name="T44" fmla="*/ 44 w 102"/>
                  <a:gd name="T45" fmla="*/ 103 h 103"/>
                  <a:gd name="T46" fmla="*/ 56 w 102"/>
                  <a:gd name="T47" fmla="*/ 103 h 103"/>
                  <a:gd name="T48" fmla="*/ 67 w 102"/>
                  <a:gd name="T49" fmla="*/ 102 h 103"/>
                  <a:gd name="T50" fmla="*/ 76 w 102"/>
                  <a:gd name="T51" fmla="*/ 98 h 103"/>
                  <a:gd name="T52" fmla="*/ 84 w 102"/>
                  <a:gd name="T53" fmla="*/ 92 h 103"/>
                  <a:gd name="T54" fmla="*/ 91 w 102"/>
                  <a:gd name="T55" fmla="*/ 86 h 103"/>
                  <a:gd name="T56" fmla="*/ 96 w 102"/>
                  <a:gd name="T57" fmla="*/ 78 h 103"/>
                  <a:gd name="T58" fmla="*/ 100 w 102"/>
                  <a:gd name="T59" fmla="*/ 68 h 103"/>
                  <a:gd name="T60" fmla="*/ 101 w 102"/>
                  <a:gd name="T61" fmla="*/ 56 h 103"/>
                  <a:gd name="T62" fmla="*/ 101 w 102"/>
                  <a:gd name="T63" fmla="*/ 44 h 103"/>
                  <a:gd name="T64" fmla="*/ 70 w 102"/>
                  <a:gd name="T65" fmla="*/ 58 h 103"/>
                  <a:gd name="T66" fmla="*/ 68 w 102"/>
                  <a:gd name="T67" fmla="*/ 72 h 103"/>
                  <a:gd name="T68" fmla="*/ 66 w 102"/>
                  <a:gd name="T69" fmla="*/ 79 h 103"/>
                  <a:gd name="T70" fmla="*/ 64 w 102"/>
                  <a:gd name="T71" fmla="*/ 86 h 103"/>
                  <a:gd name="T72" fmla="*/ 60 w 102"/>
                  <a:gd name="T73" fmla="*/ 91 h 103"/>
                  <a:gd name="T74" fmla="*/ 56 w 102"/>
                  <a:gd name="T75" fmla="*/ 94 h 103"/>
                  <a:gd name="T76" fmla="*/ 53 w 102"/>
                  <a:gd name="T77" fmla="*/ 95 h 103"/>
                  <a:gd name="T78" fmla="*/ 48 w 102"/>
                  <a:gd name="T79" fmla="*/ 95 h 103"/>
                  <a:gd name="T80" fmla="*/ 44 w 102"/>
                  <a:gd name="T81" fmla="*/ 94 h 103"/>
                  <a:gd name="T82" fmla="*/ 40 w 102"/>
                  <a:gd name="T83" fmla="*/ 91 h 103"/>
                  <a:gd name="T84" fmla="*/ 36 w 102"/>
                  <a:gd name="T85" fmla="*/ 87 h 103"/>
                  <a:gd name="T86" fmla="*/ 34 w 102"/>
                  <a:gd name="T87" fmla="*/ 83 h 103"/>
                  <a:gd name="T88" fmla="*/ 32 w 102"/>
                  <a:gd name="T89" fmla="*/ 75 h 103"/>
                  <a:gd name="T90" fmla="*/ 31 w 102"/>
                  <a:gd name="T91" fmla="*/ 68 h 103"/>
                  <a:gd name="T92" fmla="*/ 30 w 102"/>
                  <a:gd name="T93" fmla="*/ 59 h 103"/>
                  <a:gd name="T94" fmla="*/ 30 w 102"/>
                  <a:gd name="T95" fmla="*/ 49 h 103"/>
                  <a:gd name="T96" fmla="*/ 31 w 102"/>
                  <a:gd name="T97" fmla="*/ 38 h 103"/>
                  <a:gd name="T98" fmla="*/ 32 w 102"/>
                  <a:gd name="T99" fmla="*/ 30 h 103"/>
                  <a:gd name="T100" fmla="*/ 34 w 102"/>
                  <a:gd name="T101" fmla="*/ 23 h 103"/>
                  <a:gd name="T102" fmla="*/ 36 w 102"/>
                  <a:gd name="T103" fmla="*/ 18 h 103"/>
                  <a:gd name="T104" fmla="*/ 40 w 102"/>
                  <a:gd name="T105" fmla="*/ 14 h 103"/>
                  <a:gd name="T106" fmla="*/ 44 w 102"/>
                  <a:gd name="T107" fmla="*/ 10 h 103"/>
                  <a:gd name="T108" fmla="*/ 48 w 102"/>
                  <a:gd name="T109" fmla="*/ 9 h 103"/>
                  <a:gd name="T110" fmla="*/ 53 w 102"/>
                  <a:gd name="T111" fmla="*/ 9 h 103"/>
                  <a:gd name="T112" fmla="*/ 58 w 102"/>
                  <a:gd name="T113" fmla="*/ 10 h 103"/>
                  <a:gd name="T114" fmla="*/ 61 w 102"/>
                  <a:gd name="T115" fmla="*/ 13 h 103"/>
                  <a:gd name="T116" fmla="*/ 64 w 102"/>
                  <a:gd name="T117" fmla="*/ 16 h 103"/>
                  <a:gd name="T118" fmla="*/ 67 w 102"/>
                  <a:gd name="T119" fmla="*/ 22 h 103"/>
                  <a:gd name="T120" fmla="*/ 68 w 102"/>
                  <a:gd name="T121" fmla="*/ 27 h 103"/>
                  <a:gd name="T122" fmla="*/ 70 w 102"/>
                  <a:gd name="T123" fmla="*/ 38 h 103"/>
                  <a:gd name="T124" fmla="*/ 70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0" y="38"/>
                    </a:moveTo>
                    <a:lnTo>
                      <a:pt x="100" y="34"/>
                    </a:lnTo>
                    <a:lnTo>
                      <a:pt x="97" y="29"/>
                    </a:lnTo>
                    <a:lnTo>
                      <a:pt x="96" y="25"/>
                    </a:lnTo>
                    <a:lnTo>
                      <a:pt x="93" y="21"/>
                    </a:lnTo>
                    <a:lnTo>
                      <a:pt x="91" y="17"/>
                    </a:lnTo>
                    <a:lnTo>
                      <a:pt x="88" y="14"/>
                    </a:lnTo>
                    <a:lnTo>
                      <a:pt x="84" y="10"/>
                    </a:lnTo>
                    <a:lnTo>
                      <a:pt x="80" y="8"/>
                    </a:lnTo>
                    <a:lnTo>
                      <a:pt x="76" y="6"/>
                    </a:lnTo>
                    <a:lnTo>
                      <a:pt x="72" y="4"/>
                    </a:lnTo>
                    <a:lnTo>
                      <a:pt x="67" y="2"/>
                    </a:lnTo>
                    <a:lnTo>
                      <a:pt x="62" y="1"/>
                    </a:lnTo>
                    <a:lnTo>
                      <a:pt x="56" y="1"/>
                    </a:lnTo>
                    <a:lnTo>
                      <a:pt x="51" y="0"/>
                    </a:lnTo>
                    <a:lnTo>
                      <a:pt x="44" y="1"/>
                    </a:lnTo>
                    <a:lnTo>
                      <a:pt x="39" y="1"/>
                    </a:lnTo>
                    <a:lnTo>
                      <a:pt x="33" y="2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9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10" y="18"/>
                    </a:lnTo>
                    <a:lnTo>
                      <a:pt x="7" y="22"/>
                    </a:lnTo>
                    <a:lnTo>
                      <a:pt x="5" y="27"/>
                    </a:lnTo>
                    <a:lnTo>
                      <a:pt x="3" y="31"/>
                    </a:lnTo>
                    <a:lnTo>
                      <a:pt x="1" y="37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3" y="75"/>
                    </a:lnTo>
                    <a:lnTo>
                      <a:pt x="5" y="80"/>
                    </a:lnTo>
                    <a:lnTo>
                      <a:pt x="7" y="84"/>
                    </a:lnTo>
                    <a:lnTo>
                      <a:pt x="10" y="87"/>
                    </a:lnTo>
                    <a:lnTo>
                      <a:pt x="12" y="91"/>
                    </a:lnTo>
                    <a:lnTo>
                      <a:pt x="16" y="94"/>
                    </a:lnTo>
                    <a:lnTo>
                      <a:pt x="20" y="96"/>
                    </a:lnTo>
                    <a:lnTo>
                      <a:pt x="24" y="98"/>
                    </a:lnTo>
                    <a:lnTo>
                      <a:pt x="28" y="100"/>
                    </a:lnTo>
                    <a:lnTo>
                      <a:pt x="33" y="102"/>
                    </a:lnTo>
                    <a:lnTo>
                      <a:pt x="39" y="103"/>
                    </a:lnTo>
                    <a:lnTo>
                      <a:pt x="44" y="103"/>
                    </a:lnTo>
                    <a:lnTo>
                      <a:pt x="51" y="103"/>
                    </a:lnTo>
                    <a:lnTo>
                      <a:pt x="56" y="103"/>
                    </a:lnTo>
                    <a:lnTo>
                      <a:pt x="62" y="103"/>
                    </a:lnTo>
                    <a:lnTo>
                      <a:pt x="67" y="102"/>
                    </a:lnTo>
                    <a:lnTo>
                      <a:pt x="72" y="99"/>
                    </a:lnTo>
                    <a:lnTo>
                      <a:pt x="76" y="98"/>
                    </a:lnTo>
                    <a:lnTo>
                      <a:pt x="80" y="95"/>
                    </a:lnTo>
                    <a:lnTo>
                      <a:pt x="84" y="92"/>
                    </a:lnTo>
                    <a:lnTo>
                      <a:pt x="88" y="90"/>
                    </a:lnTo>
                    <a:lnTo>
                      <a:pt x="91" y="86"/>
                    </a:lnTo>
                    <a:lnTo>
                      <a:pt x="93" y="82"/>
                    </a:lnTo>
                    <a:lnTo>
                      <a:pt x="96" y="78"/>
                    </a:lnTo>
                    <a:lnTo>
                      <a:pt x="97" y="73"/>
                    </a:lnTo>
                    <a:lnTo>
                      <a:pt x="100" y="68"/>
                    </a:lnTo>
                    <a:lnTo>
                      <a:pt x="100" y="63"/>
                    </a:lnTo>
                    <a:lnTo>
                      <a:pt x="101" y="56"/>
                    </a:lnTo>
                    <a:lnTo>
                      <a:pt x="102" y="50"/>
                    </a:lnTo>
                    <a:lnTo>
                      <a:pt x="101" y="44"/>
                    </a:lnTo>
                    <a:lnTo>
                      <a:pt x="100" y="38"/>
                    </a:lnTo>
                    <a:close/>
                    <a:moveTo>
                      <a:pt x="70" y="58"/>
                    </a:moveTo>
                    <a:lnTo>
                      <a:pt x="69" y="68"/>
                    </a:lnTo>
                    <a:lnTo>
                      <a:pt x="68" y="72"/>
                    </a:lnTo>
                    <a:lnTo>
                      <a:pt x="68" y="76"/>
                    </a:lnTo>
                    <a:lnTo>
                      <a:pt x="66" y="79"/>
                    </a:lnTo>
                    <a:lnTo>
                      <a:pt x="65" y="83"/>
                    </a:lnTo>
                    <a:lnTo>
                      <a:pt x="64" y="86"/>
                    </a:lnTo>
                    <a:lnTo>
                      <a:pt x="62" y="88"/>
                    </a:lnTo>
                    <a:lnTo>
                      <a:pt x="60" y="91"/>
                    </a:lnTo>
                    <a:lnTo>
                      <a:pt x="59" y="92"/>
                    </a:lnTo>
                    <a:lnTo>
                      <a:pt x="56" y="94"/>
                    </a:lnTo>
                    <a:lnTo>
                      <a:pt x="55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4" y="94"/>
                    </a:lnTo>
                    <a:lnTo>
                      <a:pt x="41" y="93"/>
                    </a:lnTo>
                    <a:lnTo>
                      <a:pt x="40" y="91"/>
                    </a:lnTo>
                    <a:lnTo>
                      <a:pt x="38" y="90"/>
                    </a:lnTo>
                    <a:lnTo>
                      <a:pt x="36" y="87"/>
                    </a:lnTo>
                    <a:lnTo>
                      <a:pt x="35" y="85"/>
                    </a:lnTo>
                    <a:lnTo>
                      <a:pt x="34" y="83"/>
                    </a:lnTo>
                    <a:lnTo>
                      <a:pt x="32" y="79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1" y="63"/>
                    </a:lnTo>
                    <a:lnTo>
                      <a:pt x="30" y="59"/>
                    </a:lnTo>
                    <a:lnTo>
                      <a:pt x="30" y="54"/>
                    </a:lnTo>
                    <a:lnTo>
                      <a:pt x="30" y="49"/>
                    </a:lnTo>
                    <a:lnTo>
                      <a:pt x="31" y="43"/>
                    </a:lnTo>
                    <a:lnTo>
                      <a:pt x="31" y="38"/>
                    </a:lnTo>
                    <a:lnTo>
                      <a:pt x="32" y="34"/>
                    </a:lnTo>
                    <a:lnTo>
                      <a:pt x="32" y="30"/>
                    </a:lnTo>
                    <a:lnTo>
                      <a:pt x="33" y="27"/>
                    </a:lnTo>
                    <a:lnTo>
                      <a:pt x="34" y="23"/>
                    </a:lnTo>
                    <a:lnTo>
                      <a:pt x="36" y="21"/>
                    </a:lnTo>
                    <a:lnTo>
                      <a:pt x="36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2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8" y="9"/>
                    </a:lnTo>
                    <a:lnTo>
                      <a:pt x="51" y="9"/>
                    </a:lnTo>
                    <a:lnTo>
                      <a:pt x="53" y="9"/>
                    </a:lnTo>
                    <a:lnTo>
                      <a:pt x="56" y="10"/>
                    </a:lnTo>
                    <a:lnTo>
                      <a:pt x="58" y="10"/>
                    </a:lnTo>
                    <a:lnTo>
                      <a:pt x="60" y="11"/>
                    </a:lnTo>
                    <a:lnTo>
                      <a:pt x="61" y="13"/>
                    </a:lnTo>
                    <a:lnTo>
                      <a:pt x="63" y="14"/>
                    </a:lnTo>
                    <a:lnTo>
                      <a:pt x="64" y="16"/>
                    </a:lnTo>
                    <a:lnTo>
                      <a:pt x="66" y="18"/>
                    </a:lnTo>
                    <a:lnTo>
                      <a:pt x="67" y="22"/>
                    </a:lnTo>
                    <a:lnTo>
                      <a:pt x="68" y="24"/>
                    </a:lnTo>
                    <a:lnTo>
                      <a:pt x="68" y="27"/>
                    </a:lnTo>
                    <a:lnTo>
                      <a:pt x="69" y="30"/>
                    </a:lnTo>
                    <a:lnTo>
                      <a:pt x="70" y="38"/>
                    </a:lnTo>
                    <a:lnTo>
                      <a:pt x="71" y="47"/>
                    </a:lnTo>
                    <a:lnTo>
                      <a:pt x="70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ṩľiḓê">
                <a:extLst>
                  <a:ext uri="{FF2B5EF4-FFF2-40B4-BE49-F238E27FC236}">
                    <a16:creationId xmlns:a16="http://schemas.microsoft.com/office/drawing/2014/main" id="{AC861075-F15F-4F4D-B427-14CBA21AE504}"/>
                  </a:ext>
                </a:extLst>
              </p:cNvPr>
              <p:cNvSpPr/>
              <p:nvPr/>
            </p:nvSpPr>
            <p:spPr bwMode="auto">
              <a:xfrm>
                <a:off x="9640888" y="4014788"/>
                <a:ext cx="44450" cy="249238"/>
              </a:xfrm>
              <a:custGeom>
                <a:avLst/>
                <a:gdLst>
                  <a:gd name="T0" fmla="*/ 20 w 28"/>
                  <a:gd name="T1" fmla="*/ 1 h 157"/>
                  <a:gd name="T2" fmla="*/ 17 w 28"/>
                  <a:gd name="T3" fmla="*/ 1 h 157"/>
                  <a:gd name="T4" fmla="*/ 14 w 28"/>
                  <a:gd name="T5" fmla="*/ 1 h 157"/>
                  <a:gd name="T6" fmla="*/ 13 w 28"/>
                  <a:gd name="T7" fmla="*/ 1 h 157"/>
                  <a:gd name="T8" fmla="*/ 11 w 28"/>
                  <a:gd name="T9" fmla="*/ 1 h 157"/>
                  <a:gd name="T10" fmla="*/ 9 w 28"/>
                  <a:gd name="T11" fmla="*/ 1 h 157"/>
                  <a:gd name="T12" fmla="*/ 7 w 28"/>
                  <a:gd name="T13" fmla="*/ 1 h 157"/>
                  <a:gd name="T14" fmla="*/ 3 w 28"/>
                  <a:gd name="T15" fmla="*/ 0 h 157"/>
                  <a:gd name="T16" fmla="*/ 0 w 28"/>
                  <a:gd name="T17" fmla="*/ 0 h 157"/>
                  <a:gd name="T18" fmla="*/ 0 w 28"/>
                  <a:gd name="T19" fmla="*/ 157 h 157"/>
                  <a:gd name="T20" fmla="*/ 3 w 28"/>
                  <a:gd name="T21" fmla="*/ 157 h 157"/>
                  <a:gd name="T22" fmla="*/ 7 w 28"/>
                  <a:gd name="T23" fmla="*/ 157 h 157"/>
                  <a:gd name="T24" fmla="*/ 11 w 28"/>
                  <a:gd name="T25" fmla="*/ 157 h 157"/>
                  <a:gd name="T26" fmla="*/ 14 w 28"/>
                  <a:gd name="T27" fmla="*/ 157 h 157"/>
                  <a:gd name="T28" fmla="*/ 17 w 28"/>
                  <a:gd name="T29" fmla="*/ 157 h 157"/>
                  <a:gd name="T30" fmla="*/ 21 w 28"/>
                  <a:gd name="T31" fmla="*/ 157 h 157"/>
                  <a:gd name="T32" fmla="*/ 24 w 28"/>
                  <a:gd name="T33" fmla="*/ 157 h 157"/>
                  <a:gd name="T34" fmla="*/ 28 w 28"/>
                  <a:gd name="T35" fmla="*/ 157 h 157"/>
                  <a:gd name="T36" fmla="*/ 28 w 28"/>
                  <a:gd name="T37" fmla="*/ 0 h 157"/>
                  <a:gd name="T38" fmla="*/ 25 w 28"/>
                  <a:gd name="T39" fmla="*/ 0 h 157"/>
                  <a:gd name="T40" fmla="*/ 20 w 28"/>
                  <a:gd name="T41" fmla="*/ 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57">
                    <a:moveTo>
                      <a:pt x="20" y="1"/>
                    </a:move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7" y="157"/>
                    </a:lnTo>
                    <a:lnTo>
                      <a:pt x="21" y="157"/>
                    </a:lnTo>
                    <a:lnTo>
                      <a:pt x="24" y="157"/>
                    </a:lnTo>
                    <a:lnTo>
                      <a:pt x="28" y="157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ṧļíḓé">
                <a:extLst>
                  <a:ext uri="{FF2B5EF4-FFF2-40B4-BE49-F238E27FC236}">
                    <a16:creationId xmlns:a16="http://schemas.microsoft.com/office/drawing/2014/main" id="{4258C45C-5822-2446-B852-280E2323C555}"/>
                  </a:ext>
                </a:extLst>
              </p:cNvPr>
              <p:cNvSpPr/>
              <p:nvPr/>
            </p:nvSpPr>
            <p:spPr bwMode="auto">
              <a:xfrm>
                <a:off x="9737726" y="4102101"/>
                <a:ext cx="163513" cy="163513"/>
              </a:xfrm>
              <a:custGeom>
                <a:avLst/>
                <a:gdLst>
                  <a:gd name="T0" fmla="*/ 100 w 103"/>
                  <a:gd name="T1" fmla="*/ 34 h 103"/>
                  <a:gd name="T2" fmla="*/ 96 w 103"/>
                  <a:gd name="T3" fmla="*/ 25 h 103"/>
                  <a:gd name="T4" fmla="*/ 92 w 103"/>
                  <a:gd name="T5" fmla="*/ 17 h 103"/>
                  <a:gd name="T6" fmla="*/ 85 w 103"/>
                  <a:gd name="T7" fmla="*/ 10 h 103"/>
                  <a:gd name="T8" fmla="*/ 77 w 103"/>
                  <a:gd name="T9" fmla="*/ 6 h 103"/>
                  <a:gd name="T10" fmla="*/ 68 w 103"/>
                  <a:gd name="T11" fmla="*/ 2 h 103"/>
                  <a:gd name="T12" fmla="*/ 57 w 103"/>
                  <a:gd name="T13" fmla="*/ 1 h 103"/>
                  <a:gd name="T14" fmla="*/ 45 w 103"/>
                  <a:gd name="T15" fmla="*/ 1 h 103"/>
                  <a:gd name="T16" fmla="*/ 35 w 103"/>
                  <a:gd name="T17" fmla="*/ 2 h 103"/>
                  <a:gd name="T18" fmla="*/ 25 w 103"/>
                  <a:gd name="T19" fmla="*/ 6 h 103"/>
                  <a:gd name="T20" fmla="*/ 17 w 103"/>
                  <a:gd name="T21" fmla="*/ 12 h 103"/>
                  <a:gd name="T22" fmla="*/ 11 w 103"/>
                  <a:gd name="T23" fmla="*/ 18 h 103"/>
                  <a:gd name="T24" fmla="*/ 5 w 103"/>
                  <a:gd name="T25" fmla="*/ 27 h 103"/>
                  <a:gd name="T26" fmla="*/ 2 w 103"/>
                  <a:gd name="T27" fmla="*/ 37 h 103"/>
                  <a:gd name="T28" fmla="*/ 0 w 103"/>
                  <a:gd name="T29" fmla="*/ 48 h 103"/>
                  <a:gd name="T30" fmla="*/ 0 w 103"/>
                  <a:gd name="T31" fmla="*/ 61 h 103"/>
                  <a:gd name="T32" fmla="*/ 2 w 103"/>
                  <a:gd name="T33" fmla="*/ 71 h 103"/>
                  <a:gd name="T34" fmla="*/ 5 w 103"/>
                  <a:gd name="T35" fmla="*/ 80 h 103"/>
                  <a:gd name="T36" fmla="*/ 11 w 103"/>
                  <a:gd name="T37" fmla="*/ 87 h 103"/>
                  <a:gd name="T38" fmla="*/ 17 w 103"/>
                  <a:gd name="T39" fmla="*/ 94 h 103"/>
                  <a:gd name="T40" fmla="*/ 25 w 103"/>
                  <a:gd name="T41" fmla="*/ 98 h 103"/>
                  <a:gd name="T42" fmla="*/ 35 w 103"/>
                  <a:gd name="T43" fmla="*/ 102 h 103"/>
                  <a:gd name="T44" fmla="*/ 45 w 103"/>
                  <a:gd name="T45" fmla="*/ 103 h 103"/>
                  <a:gd name="T46" fmla="*/ 57 w 103"/>
                  <a:gd name="T47" fmla="*/ 103 h 103"/>
                  <a:gd name="T48" fmla="*/ 68 w 103"/>
                  <a:gd name="T49" fmla="*/ 102 h 103"/>
                  <a:gd name="T50" fmla="*/ 77 w 103"/>
                  <a:gd name="T51" fmla="*/ 98 h 103"/>
                  <a:gd name="T52" fmla="*/ 85 w 103"/>
                  <a:gd name="T53" fmla="*/ 92 h 103"/>
                  <a:gd name="T54" fmla="*/ 92 w 103"/>
                  <a:gd name="T55" fmla="*/ 86 h 103"/>
                  <a:gd name="T56" fmla="*/ 96 w 103"/>
                  <a:gd name="T57" fmla="*/ 78 h 103"/>
                  <a:gd name="T58" fmla="*/ 100 w 103"/>
                  <a:gd name="T59" fmla="*/ 68 h 103"/>
                  <a:gd name="T60" fmla="*/ 102 w 103"/>
                  <a:gd name="T61" fmla="*/ 56 h 103"/>
                  <a:gd name="T62" fmla="*/ 102 w 103"/>
                  <a:gd name="T63" fmla="*/ 44 h 103"/>
                  <a:gd name="T64" fmla="*/ 71 w 103"/>
                  <a:gd name="T65" fmla="*/ 58 h 103"/>
                  <a:gd name="T66" fmla="*/ 69 w 103"/>
                  <a:gd name="T67" fmla="*/ 72 h 103"/>
                  <a:gd name="T68" fmla="*/ 67 w 103"/>
                  <a:gd name="T69" fmla="*/ 79 h 103"/>
                  <a:gd name="T70" fmla="*/ 64 w 103"/>
                  <a:gd name="T71" fmla="*/ 86 h 103"/>
                  <a:gd name="T72" fmla="*/ 61 w 103"/>
                  <a:gd name="T73" fmla="*/ 91 h 103"/>
                  <a:gd name="T74" fmla="*/ 58 w 103"/>
                  <a:gd name="T75" fmla="*/ 94 h 103"/>
                  <a:gd name="T76" fmla="*/ 53 w 103"/>
                  <a:gd name="T77" fmla="*/ 95 h 103"/>
                  <a:gd name="T78" fmla="*/ 49 w 103"/>
                  <a:gd name="T79" fmla="*/ 95 h 103"/>
                  <a:gd name="T80" fmla="*/ 44 w 103"/>
                  <a:gd name="T81" fmla="*/ 94 h 103"/>
                  <a:gd name="T82" fmla="*/ 40 w 103"/>
                  <a:gd name="T83" fmla="*/ 91 h 103"/>
                  <a:gd name="T84" fmla="*/ 37 w 103"/>
                  <a:gd name="T85" fmla="*/ 87 h 103"/>
                  <a:gd name="T86" fmla="*/ 35 w 103"/>
                  <a:gd name="T87" fmla="*/ 83 h 103"/>
                  <a:gd name="T88" fmla="*/ 33 w 103"/>
                  <a:gd name="T89" fmla="*/ 75 h 103"/>
                  <a:gd name="T90" fmla="*/ 32 w 103"/>
                  <a:gd name="T91" fmla="*/ 68 h 103"/>
                  <a:gd name="T92" fmla="*/ 31 w 103"/>
                  <a:gd name="T93" fmla="*/ 59 h 103"/>
                  <a:gd name="T94" fmla="*/ 31 w 103"/>
                  <a:gd name="T95" fmla="*/ 49 h 103"/>
                  <a:gd name="T96" fmla="*/ 32 w 103"/>
                  <a:gd name="T97" fmla="*/ 38 h 103"/>
                  <a:gd name="T98" fmla="*/ 33 w 103"/>
                  <a:gd name="T99" fmla="*/ 30 h 103"/>
                  <a:gd name="T100" fmla="*/ 35 w 103"/>
                  <a:gd name="T101" fmla="*/ 23 h 103"/>
                  <a:gd name="T102" fmla="*/ 38 w 103"/>
                  <a:gd name="T103" fmla="*/ 18 h 103"/>
                  <a:gd name="T104" fmla="*/ 41 w 103"/>
                  <a:gd name="T105" fmla="*/ 14 h 103"/>
                  <a:gd name="T106" fmla="*/ 45 w 103"/>
                  <a:gd name="T107" fmla="*/ 10 h 103"/>
                  <a:gd name="T108" fmla="*/ 50 w 103"/>
                  <a:gd name="T109" fmla="*/ 9 h 103"/>
                  <a:gd name="T110" fmla="*/ 55 w 103"/>
                  <a:gd name="T111" fmla="*/ 9 h 103"/>
                  <a:gd name="T112" fmla="*/ 59 w 103"/>
                  <a:gd name="T113" fmla="*/ 10 h 103"/>
                  <a:gd name="T114" fmla="*/ 62 w 103"/>
                  <a:gd name="T115" fmla="*/ 13 h 103"/>
                  <a:gd name="T116" fmla="*/ 65 w 103"/>
                  <a:gd name="T117" fmla="*/ 16 h 103"/>
                  <a:gd name="T118" fmla="*/ 68 w 103"/>
                  <a:gd name="T119" fmla="*/ 22 h 103"/>
                  <a:gd name="T120" fmla="*/ 69 w 103"/>
                  <a:gd name="T121" fmla="*/ 27 h 103"/>
                  <a:gd name="T122" fmla="*/ 72 w 103"/>
                  <a:gd name="T123" fmla="*/ 38 h 103"/>
                  <a:gd name="T124" fmla="*/ 71 w 103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3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9" y="29"/>
                    </a:lnTo>
                    <a:lnTo>
                      <a:pt x="96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8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2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0" y="9"/>
                    </a:lnTo>
                    <a:lnTo>
                      <a:pt x="17" y="12"/>
                    </a:lnTo>
                    <a:lnTo>
                      <a:pt x="14" y="14"/>
                    </a:lnTo>
                    <a:lnTo>
                      <a:pt x="11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7" y="94"/>
                    </a:lnTo>
                    <a:lnTo>
                      <a:pt x="20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8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6" y="78"/>
                    </a:lnTo>
                    <a:lnTo>
                      <a:pt x="99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3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70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6" y="83"/>
                    </a:lnTo>
                    <a:lnTo>
                      <a:pt x="64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4" y="94"/>
                    </a:lnTo>
                    <a:lnTo>
                      <a:pt x="42" y="93"/>
                    </a:lnTo>
                    <a:lnTo>
                      <a:pt x="40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4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4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8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6" y="10"/>
                    </a:lnTo>
                    <a:lnTo>
                      <a:pt x="59" y="10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8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$ḷîde">
                <a:extLst>
                  <a:ext uri="{FF2B5EF4-FFF2-40B4-BE49-F238E27FC236}">
                    <a16:creationId xmlns:a16="http://schemas.microsoft.com/office/drawing/2014/main" id="{C1068F17-4177-B24A-A9D8-07BB9A558F0A}"/>
                  </a:ext>
                </a:extLst>
              </p:cNvPr>
              <p:cNvSpPr/>
              <p:nvPr/>
            </p:nvSpPr>
            <p:spPr bwMode="auto">
              <a:xfrm>
                <a:off x="9939338" y="4102101"/>
                <a:ext cx="152400" cy="247650"/>
              </a:xfrm>
              <a:custGeom>
                <a:avLst/>
                <a:gdLst>
                  <a:gd name="T0" fmla="*/ 90 w 96"/>
                  <a:gd name="T1" fmla="*/ 95 h 156"/>
                  <a:gd name="T2" fmla="*/ 79 w 96"/>
                  <a:gd name="T3" fmla="*/ 88 h 156"/>
                  <a:gd name="T4" fmla="*/ 48 w 96"/>
                  <a:gd name="T5" fmla="*/ 85 h 156"/>
                  <a:gd name="T6" fmla="*/ 34 w 96"/>
                  <a:gd name="T7" fmla="*/ 82 h 156"/>
                  <a:gd name="T8" fmla="*/ 30 w 96"/>
                  <a:gd name="T9" fmla="*/ 75 h 156"/>
                  <a:gd name="T10" fmla="*/ 33 w 96"/>
                  <a:gd name="T11" fmla="*/ 70 h 156"/>
                  <a:gd name="T12" fmla="*/ 41 w 96"/>
                  <a:gd name="T13" fmla="*/ 67 h 156"/>
                  <a:gd name="T14" fmla="*/ 57 w 96"/>
                  <a:gd name="T15" fmla="*/ 66 h 156"/>
                  <a:gd name="T16" fmla="*/ 74 w 96"/>
                  <a:gd name="T17" fmla="*/ 58 h 156"/>
                  <a:gd name="T18" fmla="*/ 84 w 96"/>
                  <a:gd name="T19" fmla="*/ 44 h 156"/>
                  <a:gd name="T20" fmla="*/ 86 w 96"/>
                  <a:gd name="T21" fmla="*/ 26 h 156"/>
                  <a:gd name="T22" fmla="*/ 78 w 96"/>
                  <a:gd name="T23" fmla="*/ 12 h 156"/>
                  <a:gd name="T24" fmla="*/ 64 w 96"/>
                  <a:gd name="T25" fmla="*/ 1 h 156"/>
                  <a:gd name="T26" fmla="*/ 48 w 96"/>
                  <a:gd name="T27" fmla="*/ 0 h 156"/>
                  <a:gd name="T28" fmla="*/ 23 w 96"/>
                  <a:gd name="T29" fmla="*/ 3 h 156"/>
                  <a:gd name="T30" fmla="*/ 7 w 96"/>
                  <a:gd name="T31" fmla="*/ 12 h 156"/>
                  <a:gd name="T32" fmla="*/ 1 w 96"/>
                  <a:gd name="T33" fmla="*/ 28 h 156"/>
                  <a:gd name="T34" fmla="*/ 2 w 96"/>
                  <a:gd name="T35" fmla="*/ 44 h 156"/>
                  <a:gd name="T36" fmla="*/ 9 w 96"/>
                  <a:gd name="T37" fmla="*/ 56 h 156"/>
                  <a:gd name="T38" fmla="*/ 21 w 96"/>
                  <a:gd name="T39" fmla="*/ 63 h 156"/>
                  <a:gd name="T40" fmla="*/ 17 w 96"/>
                  <a:gd name="T41" fmla="*/ 70 h 156"/>
                  <a:gd name="T42" fmla="*/ 8 w 96"/>
                  <a:gd name="T43" fmla="*/ 84 h 156"/>
                  <a:gd name="T44" fmla="*/ 10 w 96"/>
                  <a:gd name="T45" fmla="*/ 97 h 156"/>
                  <a:gd name="T46" fmla="*/ 20 w 96"/>
                  <a:gd name="T47" fmla="*/ 103 h 156"/>
                  <a:gd name="T48" fmla="*/ 4 w 96"/>
                  <a:gd name="T49" fmla="*/ 113 h 156"/>
                  <a:gd name="T50" fmla="*/ 0 w 96"/>
                  <a:gd name="T51" fmla="*/ 131 h 156"/>
                  <a:gd name="T52" fmla="*/ 6 w 96"/>
                  <a:gd name="T53" fmla="*/ 144 h 156"/>
                  <a:gd name="T54" fmla="*/ 20 w 96"/>
                  <a:gd name="T55" fmla="*/ 152 h 156"/>
                  <a:gd name="T56" fmla="*/ 42 w 96"/>
                  <a:gd name="T57" fmla="*/ 156 h 156"/>
                  <a:gd name="T58" fmla="*/ 70 w 96"/>
                  <a:gd name="T59" fmla="*/ 150 h 156"/>
                  <a:gd name="T60" fmla="*/ 87 w 96"/>
                  <a:gd name="T61" fmla="*/ 137 h 156"/>
                  <a:gd name="T62" fmla="*/ 95 w 96"/>
                  <a:gd name="T63" fmla="*/ 116 h 156"/>
                  <a:gd name="T64" fmla="*/ 30 w 96"/>
                  <a:gd name="T65" fmla="*/ 29 h 156"/>
                  <a:gd name="T66" fmla="*/ 34 w 96"/>
                  <a:gd name="T67" fmla="*/ 14 h 156"/>
                  <a:gd name="T68" fmla="*/ 40 w 96"/>
                  <a:gd name="T69" fmla="*/ 9 h 156"/>
                  <a:gd name="T70" fmla="*/ 47 w 96"/>
                  <a:gd name="T71" fmla="*/ 8 h 156"/>
                  <a:gd name="T72" fmla="*/ 53 w 96"/>
                  <a:gd name="T73" fmla="*/ 12 h 156"/>
                  <a:gd name="T74" fmla="*/ 58 w 96"/>
                  <a:gd name="T75" fmla="*/ 31 h 156"/>
                  <a:gd name="T76" fmla="*/ 53 w 96"/>
                  <a:gd name="T77" fmla="*/ 55 h 156"/>
                  <a:gd name="T78" fmla="*/ 47 w 96"/>
                  <a:gd name="T79" fmla="*/ 59 h 156"/>
                  <a:gd name="T80" fmla="*/ 39 w 96"/>
                  <a:gd name="T81" fmla="*/ 59 h 156"/>
                  <a:gd name="T82" fmla="*/ 34 w 96"/>
                  <a:gd name="T83" fmla="*/ 54 h 156"/>
                  <a:gd name="T84" fmla="*/ 30 w 96"/>
                  <a:gd name="T85" fmla="*/ 29 h 156"/>
                  <a:gd name="T86" fmla="*/ 70 w 96"/>
                  <a:gd name="T87" fmla="*/ 131 h 156"/>
                  <a:gd name="T88" fmla="*/ 64 w 96"/>
                  <a:gd name="T89" fmla="*/ 140 h 156"/>
                  <a:gd name="T90" fmla="*/ 54 w 96"/>
                  <a:gd name="T91" fmla="*/ 146 h 156"/>
                  <a:gd name="T92" fmla="*/ 41 w 96"/>
                  <a:gd name="T93" fmla="*/ 146 h 156"/>
                  <a:gd name="T94" fmla="*/ 28 w 96"/>
                  <a:gd name="T95" fmla="*/ 142 h 156"/>
                  <a:gd name="T96" fmla="*/ 21 w 96"/>
                  <a:gd name="T97" fmla="*/ 133 h 156"/>
                  <a:gd name="T98" fmla="*/ 18 w 96"/>
                  <a:gd name="T99" fmla="*/ 121 h 156"/>
                  <a:gd name="T100" fmla="*/ 20 w 96"/>
                  <a:gd name="T101" fmla="*/ 112 h 156"/>
                  <a:gd name="T102" fmla="*/ 25 w 96"/>
                  <a:gd name="T103" fmla="*/ 107 h 156"/>
                  <a:gd name="T104" fmla="*/ 42 w 96"/>
                  <a:gd name="T105" fmla="*/ 103 h 156"/>
                  <a:gd name="T106" fmla="*/ 58 w 96"/>
                  <a:gd name="T107" fmla="*/ 105 h 156"/>
                  <a:gd name="T108" fmla="*/ 68 w 96"/>
                  <a:gd name="T109" fmla="*/ 111 h 156"/>
                  <a:gd name="T110" fmla="*/ 72 w 96"/>
                  <a:gd name="T111" fmla="*/ 12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6" h="156">
                    <a:moveTo>
                      <a:pt x="95" y="103"/>
                    </a:moveTo>
                    <a:lnTo>
                      <a:pt x="94" y="101"/>
                    </a:lnTo>
                    <a:lnTo>
                      <a:pt x="93" y="99"/>
                    </a:lnTo>
                    <a:lnTo>
                      <a:pt x="91" y="96"/>
                    </a:lnTo>
                    <a:lnTo>
                      <a:pt x="90" y="95"/>
                    </a:lnTo>
                    <a:lnTo>
                      <a:pt x="88" y="93"/>
                    </a:lnTo>
                    <a:lnTo>
                      <a:pt x="86" y="91"/>
                    </a:lnTo>
                    <a:lnTo>
                      <a:pt x="84" y="91"/>
                    </a:lnTo>
                    <a:lnTo>
                      <a:pt x="82" y="89"/>
                    </a:lnTo>
                    <a:lnTo>
                      <a:pt x="79" y="88"/>
                    </a:lnTo>
                    <a:lnTo>
                      <a:pt x="76" y="87"/>
                    </a:lnTo>
                    <a:lnTo>
                      <a:pt x="73" y="87"/>
                    </a:lnTo>
                    <a:lnTo>
                      <a:pt x="70" y="86"/>
                    </a:lnTo>
                    <a:lnTo>
                      <a:pt x="66" y="86"/>
                    </a:lnTo>
                    <a:lnTo>
                      <a:pt x="48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7" y="84"/>
                    </a:lnTo>
                    <a:lnTo>
                      <a:pt x="34" y="83"/>
                    </a:lnTo>
                    <a:lnTo>
                      <a:pt x="34" y="82"/>
                    </a:lnTo>
                    <a:lnTo>
                      <a:pt x="33" y="81"/>
                    </a:lnTo>
                    <a:lnTo>
                      <a:pt x="32" y="80"/>
                    </a:lnTo>
                    <a:lnTo>
                      <a:pt x="31" y="79"/>
                    </a:lnTo>
                    <a:lnTo>
                      <a:pt x="30" y="77"/>
                    </a:lnTo>
                    <a:lnTo>
                      <a:pt x="30" y="75"/>
                    </a:lnTo>
                    <a:lnTo>
                      <a:pt x="30" y="74"/>
                    </a:lnTo>
                    <a:lnTo>
                      <a:pt x="30" y="72"/>
                    </a:lnTo>
                    <a:lnTo>
                      <a:pt x="31" y="71"/>
                    </a:lnTo>
                    <a:lnTo>
                      <a:pt x="32" y="70"/>
                    </a:lnTo>
                    <a:lnTo>
                      <a:pt x="33" y="70"/>
                    </a:lnTo>
                    <a:lnTo>
                      <a:pt x="33" y="68"/>
                    </a:lnTo>
                    <a:lnTo>
                      <a:pt x="34" y="68"/>
                    </a:lnTo>
                    <a:lnTo>
                      <a:pt x="35" y="67"/>
                    </a:lnTo>
                    <a:lnTo>
                      <a:pt x="38" y="67"/>
                    </a:lnTo>
                    <a:lnTo>
                      <a:pt x="41" y="67"/>
                    </a:lnTo>
                    <a:lnTo>
                      <a:pt x="42" y="67"/>
                    </a:lnTo>
                    <a:lnTo>
                      <a:pt x="42" y="67"/>
                    </a:lnTo>
                    <a:lnTo>
                      <a:pt x="47" y="67"/>
                    </a:lnTo>
                    <a:lnTo>
                      <a:pt x="52" y="67"/>
                    </a:lnTo>
                    <a:lnTo>
                      <a:pt x="57" y="66"/>
                    </a:lnTo>
                    <a:lnTo>
                      <a:pt x="61" y="64"/>
                    </a:lnTo>
                    <a:lnTo>
                      <a:pt x="65" y="63"/>
                    </a:lnTo>
                    <a:lnTo>
                      <a:pt x="68" y="62"/>
                    </a:lnTo>
                    <a:lnTo>
                      <a:pt x="71" y="60"/>
                    </a:lnTo>
                    <a:lnTo>
                      <a:pt x="74" y="58"/>
                    </a:lnTo>
                    <a:lnTo>
                      <a:pt x="77" y="55"/>
                    </a:lnTo>
                    <a:lnTo>
                      <a:pt x="79" y="53"/>
                    </a:lnTo>
                    <a:lnTo>
                      <a:pt x="81" y="51"/>
                    </a:lnTo>
                    <a:lnTo>
                      <a:pt x="82" y="47"/>
                    </a:lnTo>
                    <a:lnTo>
                      <a:pt x="84" y="44"/>
                    </a:lnTo>
                    <a:lnTo>
                      <a:pt x="85" y="40"/>
                    </a:lnTo>
                    <a:lnTo>
                      <a:pt x="86" y="37"/>
                    </a:lnTo>
                    <a:lnTo>
                      <a:pt x="86" y="33"/>
                    </a:lnTo>
                    <a:lnTo>
                      <a:pt x="86" y="29"/>
                    </a:lnTo>
                    <a:lnTo>
                      <a:pt x="86" y="26"/>
                    </a:lnTo>
                    <a:lnTo>
                      <a:pt x="85" y="23"/>
                    </a:lnTo>
                    <a:lnTo>
                      <a:pt x="84" y="20"/>
                    </a:lnTo>
                    <a:lnTo>
                      <a:pt x="82" y="17"/>
                    </a:lnTo>
                    <a:lnTo>
                      <a:pt x="80" y="14"/>
                    </a:lnTo>
                    <a:lnTo>
                      <a:pt x="78" y="12"/>
                    </a:lnTo>
                    <a:lnTo>
                      <a:pt x="75" y="10"/>
                    </a:lnTo>
                    <a:lnTo>
                      <a:pt x="94" y="10"/>
                    </a:lnTo>
                    <a:lnTo>
                      <a:pt x="94" y="1"/>
                    </a:lnTo>
                    <a:lnTo>
                      <a:pt x="70" y="1"/>
                    </a:lnTo>
                    <a:lnTo>
                      <a:pt x="64" y="1"/>
                    </a:lnTo>
                    <a:lnTo>
                      <a:pt x="59" y="1"/>
                    </a:lnTo>
                    <a:lnTo>
                      <a:pt x="57" y="1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37" y="1"/>
                    </a:lnTo>
                    <a:lnTo>
                      <a:pt x="32" y="1"/>
                    </a:lnTo>
                    <a:lnTo>
                      <a:pt x="27" y="2"/>
                    </a:lnTo>
                    <a:lnTo>
                      <a:pt x="23" y="3"/>
                    </a:lnTo>
                    <a:lnTo>
                      <a:pt x="19" y="5"/>
                    </a:lnTo>
                    <a:lnTo>
                      <a:pt x="15" y="6"/>
                    </a:lnTo>
                    <a:lnTo>
                      <a:pt x="13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4" y="18"/>
                    </a:lnTo>
                    <a:lnTo>
                      <a:pt x="2" y="21"/>
                    </a:lnTo>
                    <a:lnTo>
                      <a:pt x="1" y="24"/>
                    </a:lnTo>
                    <a:lnTo>
                      <a:pt x="1" y="28"/>
                    </a:lnTo>
                    <a:lnTo>
                      <a:pt x="1" y="32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2"/>
                    </a:lnTo>
                    <a:lnTo>
                      <a:pt x="2" y="44"/>
                    </a:lnTo>
                    <a:lnTo>
                      <a:pt x="3" y="47"/>
                    </a:lnTo>
                    <a:lnTo>
                      <a:pt x="5" y="50"/>
                    </a:lnTo>
                    <a:lnTo>
                      <a:pt x="6" y="52"/>
                    </a:lnTo>
                    <a:lnTo>
                      <a:pt x="7" y="54"/>
                    </a:lnTo>
                    <a:lnTo>
                      <a:pt x="9" y="56"/>
                    </a:lnTo>
                    <a:lnTo>
                      <a:pt x="11" y="58"/>
                    </a:lnTo>
                    <a:lnTo>
                      <a:pt x="13" y="59"/>
                    </a:lnTo>
                    <a:lnTo>
                      <a:pt x="15" y="61"/>
                    </a:lnTo>
                    <a:lnTo>
                      <a:pt x="18" y="63"/>
                    </a:lnTo>
                    <a:lnTo>
                      <a:pt x="21" y="63"/>
                    </a:lnTo>
                    <a:lnTo>
                      <a:pt x="24" y="64"/>
                    </a:lnTo>
                    <a:lnTo>
                      <a:pt x="27" y="65"/>
                    </a:lnTo>
                    <a:lnTo>
                      <a:pt x="24" y="67"/>
                    </a:lnTo>
                    <a:lnTo>
                      <a:pt x="21" y="68"/>
                    </a:lnTo>
                    <a:lnTo>
                      <a:pt x="17" y="70"/>
                    </a:lnTo>
                    <a:lnTo>
                      <a:pt x="14" y="72"/>
                    </a:lnTo>
                    <a:lnTo>
                      <a:pt x="12" y="75"/>
                    </a:lnTo>
                    <a:lnTo>
                      <a:pt x="10" y="78"/>
                    </a:lnTo>
                    <a:lnTo>
                      <a:pt x="9" y="81"/>
                    </a:lnTo>
                    <a:lnTo>
                      <a:pt x="8" y="84"/>
                    </a:lnTo>
                    <a:lnTo>
                      <a:pt x="8" y="87"/>
                    </a:lnTo>
                    <a:lnTo>
                      <a:pt x="8" y="91"/>
                    </a:lnTo>
                    <a:lnTo>
                      <a:pt x="9" y="93"/>
                    </a:lnTo>
                    <a:lnTo>
                      <a:pt x="9" y="95"/>
                    </a:lnTo>
                    <a:lnTo>
                      <a:pt x="10" y="97"/>
                    </a:lnTo>
                    <a:lnTo>
                      <a:pt x="12" y="99"/>
                    </a:lnTo>
                    <a:lnTo>
                      <a:pt x="13" y="100"/>
                    </a:lnTo>
                    <a:lnTo>
                      <a:pt x="16" y="102"/>
                    </a:lnTo>
                    <a:lnTo>
                      <a:pt x="18" y="102"/>
                    </a:lnTo>
                    <a:lnTo>
                      <a:pt x="20" y="103"/>
                    </a:lnTo>
                    <a:lnTo>
                      <a:pt x="17" y="104"/>
                    </a:lnTo>
                    <a:lnTo>
                      <a:pt x="13" y="106"/>
                    </a:lnTo>
                    <a:lnTo>
                      <a:pt x="9" y="108"/>
                    </a:lnTo>
                    <a:lnTo>
                      <a:pt x="6" y="111"/>
                    </a:lnTo>
                    <a:lnTo>
                      <a:pt x="4" y="113"/>
                    </a:lnTo>
                    <a:lnTo>
                      <a:pt x="2" y="116"/>
                    </a:lnTo>
                    <a:lnTo>
                      <a:pt x="1" y="120"/>
                    </a:lnTo>
                    <a:lnTo>
                      <a:pt x="0" y="123"/>
                    </a:lnTo>
                    <a:lnTo>
                      <a:pt x="0" y="128"/>
                    </a:lnTo>
                    <a:lnTo>
                      <a:pt x="0" y="131"/>
                    </a:lnTo>
                    <a:lnTo>
                      <a:pt x="1" y="135"/>
                    </a:lnTo>
                    <a:lnTo>
                      <a:pt x="1" y="137"/>
                    </a:lnTo>
                    <a:lnTo>
                      <a:pt x="2" y="139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8" y="146"/>
                    </a:lnTo>
                    <a:lnTo>
                      <a:pt x="10" y="147"/>
                    </a:lnTo>
                    <a:lnTo>
                      <a:pt x="13" y="150"/>
                    </a:lnTo>
                    <a:lnTo>
                      <a:pt x="16" y="151"/>
                    </a:lnTo>
                    <a:lnTo>
                      <a:pt x="20" y="152"/>
                    </a:lnTo>
                    <a:lnTo>
                      <a:pt x="23" y="153"/>
                    </a:lnTo>
                    <a:lnTo>
                      <a:pt x="27" y="155"/>
                    </a:lnTo>
                    <a:lnTo>
                      <a:pt x="32" y="155"/>
                    </a:lnTo>
                    <a:lnTo>
                      <a:pt x="36" y="155"/>
                    </a:lnTo>
                    <a:lnTo>
                      <a:pt x="42" y="156"/>
                    </a:lnTo>
                    <a:lnTo>
                      <a:pt x="47" y="155"/>
                    </a:lnTo>
                    <a:lnTo>
                      <a:pt x="54" y="155"/>
                    </a:lnTo>
                    <a:lnTo>
                      <a:pt x="59" y="153"/>
                    </a:lnTo>
                    <a:lnTo>
                      <a:pt x="64" y="151"/>
                    </a:lnTo>
                    <a:lnTo>
                      <a:pt x="70" y="150"/>
                    </a:lnTo>
                    <a:lnTo>
                      <a:pt x="74" y="148"/>
                    </a:lnTo>
                    <a:lnTo>
                      <a:pt x="78" y="146"/>
                    </a:lnTo>
                    <a:lnTo>
                      <a:pt x="81" y="143"/>
                    </a:lnTo>
                    <a:lnTo>
                      <a:pt x="84" y="140"/>
                    </a:lnTo>
                    <a:lnTo>
                      <a:pt x="87" y="137"/>
                    </a:lnTo>
                    <a:lnTo>
                      <a:pt x="90" y="133"/>
                    </a:lnTo>
                    <a:lnTo>
                      <a:pt x="91" y="129"/>
                    </a:lnTo>
                    <a:lnTo>
                      <a:pt x="94" y="126"/>
                    </a:lnTo>
                    <a:lnTo>
                      <a:pt x="94" y="121"/>
                    </a:lnTo>
                    <a:lnTo>
                      <a:pt x="95" y="116"/>
                    </a:lnTo>
                    <a:lnTo>
                      <a:pt x="96" y="111"/>
                    </a:lnTo>
                    <a:lnTo>
                      <a:pt x="96" y="108"/>
                    </a:lnTo>
                    <a:lnTo>
                      <a:pt x="95" y="105"/>
                    </a:lnTo>
                    <a:lnTo>
                      <a:pt x="95" y="103"/>
                    </a:lnTo>
                    <a:close/>
                    <a:moveTo>
                      <a:pt x="30" y="29"/>
                    </a:moveTo>
                    <a:lnTo>
                      <a:pt x="31" y="23"/>
                    </a:lnTo>
                    <a:lnTo>
                      <a:pt x="32" y="21"/>
                    </a:lnTo>
                    <a:lnTo>
                      <a:pt x="32" y="18"/>
                    </a:lnTo>
                    <a:lnTo>
                      <a:pt x="33" y="16"/>
                    </a:lnTo>
                    <a:lnTo>
                      <a:pt x="34" y="14"/>
                    </a:lnTo>
                    <a:lnTo>
                      <a:pt x="34" y="13"/>
                    </a:lnTo>
                    <a:lnTo>
                      <a:pt x="36" y="11"/>
                    </a:lnTo>
                    <a:lnTo>
                      <a:pt x="37" y="10"/>
                    </a:lnTo>
                    <a:lnTo>
                      <a:pt x="38" y="10"/>
                    </a:lnTo>
                    <a:lnTo>
                      <a:pt x="40" y="9"/>
                    </a:lnTo>
                    <a:lnTo>
                      <a:pt x="42" y="8"/>
                    </a:lnTo>
                    <a:lnTo>
                      <a:pt x="43" y="7"/>
                    </a:lnTo>
                    <a:lnTo>
                      <a:pt x="45" y="7"/>
                    </a:lnTo>
                    <a:lnTo>
                      <a:pt x="46" y="7"/>
                    </a:lnTo>
                    <a:lnTo>
                      <a:pt x="47" y="8"/>
                    </a:lnTo>
                    <a:lnTo>
                      <a:pt x="49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1"/>
                    </a:lnTo>
                    <a:lnTo>
                      <a:pt x="53" y="12"/>
                    </a:lnTo>
                    <a:lnTo>
                      <a:pt x="54" y="14"/>
                    </a:lnTo>
                    <a:lnTo>
                      <a:pt x="55" y="17"/>
                    </a:lnTo>
                    <a:lnTo>
                      <a:pt x="56" y="21"/>
                    </a:lnTo>
                    <a:lnTo>
                      <a:pt x="58" y="26"/>
                    </a:lnTo>
                    <a:lnTo>
                      <a:pt x="58" y="31"/>
                    </a:lnTo>
                    <a:lnTo>
                      <a:pt x="58" y="38"/>
                    </a:lnTo>
                    <a:lnTo>
                      <a:pt x="57" y="43"/>
                    </a:lnTo>
                    <a:lnTo>
                      <a:pt x="56" y="48"/>
                    </a:lnTo>
                    <a:lnTo>
                      <a:pt x="54" y="52"/>
                    </a:lnTo>
                    <a:lnTo>
                      <a:pt x="53" y="55"/>
                    </a:lnTo>
                    <a:lnTo>
                      <a:pt x="52" y="55"/>
                    </a:lnTo>
                    <a:lnTo>
                      <a:pt x="51" y="57"/>
                    </a:lnTo>
                    <a:lnTo>
                      <a:pt x="50" y="58"/>
                    </a:lnTo>
                    <a:lnTo>
                      <a:pt x="49" y="59"/>
                    </a:lnTo>
                    <a:lnTo>
                      <a:pt x="47" y="59"/>
                    </a:lnTo>
                    <a:lnTo>
                      <a:pt x="46" y="59"/>
                    </a:lnTo>
                    <a:lnTo>
                      <a:pt x="44" y="59"/>
                    </a:lnTo>
                    <a:lnTo>
                      <a:pt x="42" y="59"/>
                    </a:lnTo>
                    <a:lnTo>
                      <a:pt x="41" y="59"/>
                    </a:lnTo>
                    <a:lnTo>
                      <a:pt x="39" y="59"/>
                    </a:lnTo>
                    <a:lnTo>
                      <a:pt x="38" y="58"/>
                    </a:lnTo>
                    <a:lnTo>
                      <a:pt x="37" y="57"/>
                    </a:lnTo>
                    <a:lnTo>
                      <a:pt x="36" y="56"/>
                    </a:lnTo>
                    <a:lnTo>
                      <a:pt x="35" y="55"/>
                    </a:lnTo>
                    <a:lnTo>
                      <a:pt x="34" y="54"/>
                    </a:lnTo>
                    <a:lnTo>
                      <a:pt x="33" y="50"/>
                    </a:lnTo>
                    <a:lnTo>
                      <a:pt x="32" y="46"/>
                    </a:lnTo>
                    <a:lnTo>
                      <a:pt x="31" y="41"/>
                    </a:lnTo>
                    <a:lnTo>
                      <a:pt x="30" y="35"/>
                    </a:lnTo>
                    <a:lnTo>
                      <a:pt x="30" y="29"/>
                    </a:lnTo>
                    <a:close/>
                    <a:moveTo>
                      <a:pt x="72" y="122"/>
                    </a:moveTo>
                    <a:lnTo>
                      <a:pt x="72" y="124"/>
                    </a:lnTo>
                    <a:lnTo>
                      <a:pt x="72" y="127"/>
                    </a:lnTo>
                    <a:lnTo>
                      <a:pt x="71" y="129"/>
                    </a:lnTo>
                    <a:lnTo>
                      <a:pt x="70" y="131"/>
                    </a:lnTo>
                    <a:lnTo>
                      <a:pt x="70" y="133"/>
                    </a:lnTo>
                    <a:lnTo>
                      <a:pt x="69" y="135"/>
                    </a:lnTo>
                    <a:lnTo>
                      <a:pt x="67" y="137"/>
                    </a:lnTo>
                    <a:lnTo>
                      <a:pt x="66" y="139"/>
                    </a:lnTo>
                    <a:lnTo>
                      <a:pt x="64" y="140"/>
                    </a:lnTo>
                    <a:lnTo>
                      <a:pt x="62" y="142"/>
                    </a:lnTo>
                    <a:lnTo>
                      <a:pt x="61" y="143"/>
                    </a:lnTo>
                    <a:lnTo>
                      <a:pt x="59" y="143"/>
                    </a:lnTo>
                    <a:lnTo>
                      <a:pt x="57" y="144"/>
                    </a:lnTo>
                    <a:lnTo>
                      <a:pt x="54" y="146"/>
                    </a:lnTo>
                    <a:lnTo>
                      <a:pt x="52" y="146"/>
                    </a:lnTo>
                    <a:lnTo>
                      <a:pt x="50" y="147"/>
                    </a:lnTo>
                    <a:lnTo>
                      <a:pt x="47" y="147"/>
                    </a:lnTo>
                    <a:lnTo>
                      <a:pt x="43" y="147"/>
                    </a:lnTo>
                    <a:lnTo>
                      <a:pt x="41" y="146"/>
                    </a:lnTo>
                    <a:lnTo>
                      <a:pt x="38" y="146"/>
                    </a:lnTo>
                    <a:lnTo>
                      <a:pt x="35" y="145"/>
                    </a:lnTo>
                    <a:lnTo>
                      <a:pt x="32" y="144"/>
                    </a:lnTo>
                    <a:lnTo>
                      <a:pt x="30" y="143"/>
                    </a:lnTo>
                    <a:lnTo>
                      <a:pt x="28" y="142"/>
                    </a:lnTo>
                    <a:lnTo>
                      <a:pt x="26" y="140"/>
                    </a:lnTo>
                    <a:lnTo>
                      <a:pt x="25" y="139"/>
                    </a:lnTo>
                    <a:lnTo>
                      <a:pt x="23" y="137"/>
                    </a:lnTo>
                    <a:lnTo>
                      <a:pt x="21" y="135"/>
                    </a:lnTo>
                    <a:lnTo>
                      <a:pt x="21" y="133"/>
                    </a:lnTo>
                    <a:lnTo>
                      <a:pt x="20" y="131"/>
                    </a:lnTo>
                    <a:lnTo>
                      <a:pt x="19" y="128"/>
                    </a:lnTo>
                    <a:lnTo>
                      <a:pt x="18" y="126"/>
                    </a:lnTo>
                    <a:lnTo>
                      <a:pt x="18" y="123"/>
                    </a:lnTo>
                    <a:lnTo>
                      <a:pt x="18" y="121"/>
                    </a:lnTo>
                    <a:lnTo>
                      <a:pt x="18" y="119"/>
                    </a:lnTo>
                    <a:lnTo>
                      <a:pt x="18" y="118"/>
                    </a:lnTo>
                    <a:lnTo>
                      <a:pt x="19" y="116"/>
                    </a:lnTo>
                    <a:lnTo>
                      <a:pt x="19" y="115"/>
                    </a:lnTo>
                    <a:lnTo>
                      <a:pt x="20" y="112"/>
                    </a:lnTo>
                    <a:lnTo>
                      <a:pt x="21" y="111"/>
                    </a:lnTo>
                    <a:lnTo>
                      <a:pt x="21" y="110"/>
                    </a:lnTo>
                    <a:lnTo>
                      <a:pt x="22" y="109"/>
                    </a:lnTo>
                    <a:lnTo>
                      <a:pt x="23" y="107"/>
                    </a:lnTo>
                    <a:lnTo>
                      <a:pt x="25" y="107"/>
                    </a:lnTo>
                    <a:lnTo>
                      <a:pt x="26" y="106"/>
                    </a:lnTo>
                    <a:lnTo>
                      <a:pt x="29" y="105"/>
                    </a:lnTo>
                    <a:lnTo>
                      <a:pt x="33" y="104"/>
                    </a:lnTo>
                    <a:lnTo>
                      <a:pt x="37" y="103"/>
                    </a:lnTo>
                    <a:lnTo>
                      <a:pt x="42" y="103"/>
                    </a:lnTo>
                    <a:lnTo>
                      <a:pt x="46" y="103"/>
                    </a:lnTo>
                    <a:lnTo>
                      <a:pt x="49" y="103"/>
                    </a:lnTo>
                    <a:lnTo>
                      <a:pt x="52" y="104"/>
                    </a:lnTo>
                    <a:lnTo>
                      <a:pt x="55" y="104"/>
                    </a:lnTo>
                    <a:lnTo>
                      <a:pt x="58" y="105"/>
                    </a:lnTo>
                    <a:lnTo>
                      <a:pt x="61" y="106"/>
                    </a:lnTo>
                    <a:lnTo>
                      <a:pt x="63" y="107"/>
                    </a:lnTo>
                    <a:lnTo>
                      <a:pt x="65" y="108"/>
                    </a:lnTo>
                    <a:lnTo>
                      <a:pt x="67" y="109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1" y="115"/>
                    </a:lnTo>
                    <a:lnTo>
                      <a:pt x="71" y="117"/>
                    </a:lnTo>
                    <a:lnTo>
                      <a:pt x="72" y="119"/>
                    </a:lnTo>
                    <a:lnTo>
                      <a:pt x="72" y="1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ṩļiḍê">
                <a:extLst>
                  <a:ext uri="{FF2B5EF4-FFF2-40B4-BE49-F238E27FC236}">
                    <a16:creationId xmlns:a16="http://schemas.microsoft.com/office/drawing/2014/main" id="{B6479204-EBE1-D447-AEAA-B172CE46080C}"/>
                  </a:ext>
                </a:extLst>
              </p:cNvPr>
              <p:cNvSpPr/>
              <p:nvPr/>
            </p:nvSpPr>
            <p:spPr bwMode="auto">
              <a:xfrm>
                <a:off x="10120313" y="4105276"/>
                <a:ext cx="155575" cy="242888"/>
              </a:xfrm>
              <a:custGeom>
                <a:avLst/>
                <a:gdLst>
                  <a:gd name="T0" fmla="*/ 96 w 98"/>
                  <a:gd name="T1" fmla="*/ 0 h 153"/>
                  <a:gd name="T2" fmla="*/ 93 w 98"/>
                  <a:gd name="T3" fmla="*/ 0 h 153"/>
                  <a:gd name="T4" fmla="*/ 91 w 98"/>
                  <a:gd name="T5" fmla="*/ 0 h 153"/>
                  <a:gd name="T6" fmla="*/ 89 w 98"/>
                  <a:gd name="T7" fmla="*/ 0 h 153"/>
                  <a:gd name="T8" fmla="*/ 87 w 98"/>
                  <a:gd name="T9" fmla="*/ 0 h 153"/>
                  <a:gd name="T10" fmla="*/ 85 w 98"/>
                  <a:gd name="T11" fmla="*/ 0 h 153"/>
                  <a:gd name="T12" fmla="*/ 83 w 98"/>
                  <a:gd name="T13" fmla="*/ 0 h 153"/>
                  <a:gd name="T14" fmla="*/ 81 w 98"/>
                  <a:gd name="T15" fmla="*/ 0 h 153"/>
                  <a:gd name="T16" fmla="*/ 76 w 98"/>
                  <a:gd name="T17" fmla="*/ 11 h 153"/>
                  <a:gd name="T18" fmla="*/ 72 w 98"/>
                  <a:gd name="T19" fmla="*/ 21 h 153"/>
                  <a:gd name="T20" fmla="*/ 68 w 98"/>
                  <a:gd name="T21" fmla="*/ 32 h 153"/>
                  <a:gd name="T22" fmla="*/ 64 w 98"/>
                  <a:gd name="T23" fmla="*/ 44 h 153"/>
                  <a:gd name="T24" fmla="*/ 56 w 98"/>
                  <a:gd name="T25" fmla="*/ 65 h 153"/>
                  <a:gd name="T26" fmla="*/ 55 w 98"/>
                  <a:gd name="T27" fmla="*/ 62 h 153"/>
                  <a:gd name="T28" fmla="*/ 53 w 98"/>
                  <a:gd name="T29" fmla="*/ 59 h 153"/>
                  <a:gd name="T30" fmla="*/ 52 w 98"/>
                  <a:gd name="T31" fmla="*/ 55 h 153"/>
                  <a:gd name="T32" fmla="*/ 50 w 98"/>
                  <a:gd name="T33" fmla="*/ 50 h 153"/>
                  <a:gd name="T34" fmla="*/ 47 w 98"/>
                  <a:gd name="T35" fmla="*/ 42 h 153"/>
                  <a:gd name="T36" fmla="*/ 44 w 98"/>
                  <a:gd name="T37" fmla="*/ 35 h 153"/>
                  <a:gd name="T38" fmla="*/ 42 w 98"/>
                  <a:gd name="T39" fmla="*/ 28 h 153"/>
                  <a:gd name="T40" fmla="*/ 39 w 98"/>
                  <a:gd name="T41" fmla="*/ 21 h 153"/>
                  <a:gd name="T42" fmla="*/ 37 w 98"/>
                  <a:gd name="T43" fmla="*/ 15 h 153"/>
                  <a:gd name="T44" fmla="*/ 35 w 98"/>
                  <a:gd name="T45" fmla="*/ 9 h 153"/>
                  <a:gd name="T46" fmla="*/ 33 w 98"/>
                  <a:gd name="T47" fmla="*/ 4 h 153"/>
                  <a:gd name="T48" fmla="*/ 32 w 98"/>
                  <a:gd name="T49" fmla="*/ 0 h 153"/>
                  <a:gd name="T50" fmla="*/ 28 w 98"/>
                  <a:gd name="T51" fmla="*/ 0 h 153"/>
                  <a:gd name="T52" fmla="*/ 24 w 98"/>
                  <a:gd name="T53" fmla="*/ 0 h 153"/>
                  <a:gd name="T54" fmla="*/ 20 w 98"/>
                  <a:gd name="T55" fmla="*/ 0 h 153"/>
                  <a:gd name="T56" fmla="*/ 16 w 98"/>
                  <a:gd name="T57" fmla="*/ 0 h 153"/>
                  <a:gd name="T58" fmla="*/ 12 w 98"/>
                  <a:gd name="T59" fmla="*/ 0 h 153"/>
                  <a:gd name="T60" fmla="*/ 8 w 98"/>
                  <a:gd name="T61" fmla="*/ 0 h 153"/>
                  <a:gd name="T62" fmla="*/ 4 w 98"/>
                  <a:gd name="T63" fmla="*/ 0 h 153"/>
                  <a:gd name="T64" fmla="*/ 0 w 98"/>
                  <a:gd name="T65" fmla="*/ 0 h 153"/>
                  <a:gd name="T66" fmla="*/ 43 w 98"/>
                  <a:gd name="T67" fmla="*/ 100 h 153"/>
                  <a:gd name="T68" fmla="*/ 16 w 98"/>
                  <a:gd name="T69" fmla="*/ 153 h 153"/>
                  <a:gd name="T70" fmla="*/ 20 w 98"/>
                  <a:gd name="T71" fmla="*/ 153 h 153"/>
                  <a:gd name="T72" fmla="*/ 24 w 98"/>
                  <a:gd name="T73" fmla="*/ 153 h 153"/>
                  <a:gd name="T74" fmla="*/ 28 w 98"/>
                  <a:gd name="T75" fmla="*/ 153 h 153"/>
                  <a:gd name="T76" fmla="*/ 33 w 98"/>
                  <a:gd name="T77" fmla="*/ 153 h 153"/>
                  <a:gd name="T78" fmla="*/ 37 w 98"/>
                  <a:gd name="T79" fmla="*/ 141 h 153"/>
                  <a:gd name="T80" fmla="*/ 42 w 98"/>
                  <a:gd name="T81" fmla="*/ 130 h 153"/>
                  <a:gd name="T82" fmla="*/ 46 w 98"/>
                  <a:gd name="T83" fmla="*/ 118 h 153"/>
                  <a:gd name="T84" fmla="*/ 52 w 98"/>
                  <a:gd name="T85" fmla="*/ 105 h 153"/>
                  <a:gd name="T86" fmla="*/ 57 w 98"/>
                  <a:gd name="T87" fmla="*/ 92 h 153"/>
                  <a:gd name="T88" fmla="*/ 64 w 98"/>
                  <a:gd name="T89" fmla="*/ 77 h 153"/>
                  <a:gd name="T90" fmla="*/ 70 w 98"/>
                  <a:gd name="T91" fmla="*/ 63 h 153"/>
                  <a:gd name="T92" fmla="*/ 76 w 98"/>
                  <a:gd name="T93" fmla="*/ 48 h 153"/>
                  <a:gd name="T94" fmla="*/ 98 w 98"/>
                  <a:gd name="T95" fmla="*/ 0 h 153"/>
                  <a:gd name="T96" fmla="*/ 96 w 98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8" h="153">
                    <a:moveTo>
                      <a:pt x="96" y="0"/>
                    </a:moveTo>
                    <a:lnTo>
                      <a:pt x="93" y="0"/>
                    </a:lnTo>
                    <a:lnTo>
                      <a:pt x="91" y="0"/>
                    </a:lnTo>
                    <a:lnTo>
                      <a:pt x="89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3" y="0"/>
                    </a:lnTo>
                    <a:lnTo>
                      <a:pt x="81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50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2" y="28"/>
                    </a:lnTo>
                    <a:lnTo>
                      <a:pt x="39" y="21"/>
                    </a:lnTo>
                    <a:lnTo>
                      <a:pt x="37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3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2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4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8" y="0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6278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: 圆角 304">
            <a:extLst>
              <a:ext uri="{FF2B5EF4-FFF2-40B4-BE49-F238E27FC236}">
                <a16:creationId xmlns:a16="http://schemas.microsoft.com/office/drawing/2014/main" id="{205A8FF7-58CE-7641-B0B1-D604FE409929}"/>
              </a:ext>
            </a:extLst>
          </p:cNvPr>
          <p:cNvSpPr/>
          <p:nvPr/>
        </p:nvSpPr>
        <p:spPr>
          <a:xfrm>
            <a:off x="6383955" y="1916832"/>
            <a:ext cx="5184653" cy="3744415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111">
            <a:extLst>
              <a:ext uri="{FF2B5EF4-FFF2-40B4-BE49-F238E27FC236}">
                <a16:creationId xmlns:a16="http://schemas.microsoft.com/office/drawing/2014/main" id="{AC086B88-96AB-4646-89E9-4CE9F27E8779}"/>
              </a:ext>
            </a:extLst>
          </p:cNvPr>
          <p:cNvSpPr/>
          <p:nvPr/>
        </p:nvSpPr>
        <p:spPr>
          <a:xfrm>
            <a:off x="7392144" y="2056253"/>
            <a:ext cx="1944215" cy="580614"/>
          </a:xfrm>
          <a:prstGeom prst="roundRect">
            <a:avLst>
              <a:gd name="adj" fmla="val 50000"/>
            </a:avLst>
          </a:prstGeom>
          <a:solidFill>
            <a:srgbClr val="20517C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304">
            <a:extLst>
              <a:ext uri="{FF2B5EF4-FFF2-40B4-BE49-F238E27FC236}">
                <a16:creationId xmlns:a16="http://schemas.microsoft.com/office/drawing/2014/main" id="{79B52DE5-096D-F24C-AB4C-ECCD0C08831C}"/>
              </a:ext>
            </a:extLst>
          </p:cNvPr>
          <p:cNvSpPr/>
          <p:nvPr/>
        </p:nvSpPr>
        <p:spPr>
          <a:xfrm>
            <a:off x="695361" y="1916831"/>
            <a:ext cx="5184653" cy="3744415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: 圆角 111">
            <a:extLst>
              <a:ext uri="{FF2B5EF4-FFF2-40B4-BE49-F238E27FC236}">
                <a16:creationId xmlns:a16="http://schemas.microsoft.com/office/drawing/2014/main" id="{A6E73C16-7A6F-1D4B-87B1-5D87DB7C8EED}"/>
              </a:ext>
            </a:extLst>
          </p:cNvPr>
          <p:cNvSpPr/>
          <p:nvPr/>
        </p:nvSpPr>
        <p:spPr>
          <a:xfrm>
            <a:off x="1590369" y="2059112"/>
            <a:ext cx="1944215" cy="580614"/>
          </a:xfrm>
          <a:prstGeom prst="roundRect">
            <a:avLst>
              <a:gd name="adj" fmla="val 50000"/>
            </a:avLst>
          </a:prstGeom>
          <a:solidFill>
            <a:srgbClr val="20517C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7" descr="FingerPrint">
            <a:extLst>
              <a:ext uri="{FF2B5EF4-FFF2-40B4-BE49-F238E27FC236}">
                <a16:creationId xmlns:a16="http://schemas.microsoft.com/office/drawing/2014/main" id="{0C30E26D-C464-FB49-AD26-ED6D0D07A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608" y="242310"/>
            <a:ext cx="648000" cy="648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4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12879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主要内容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TVQP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问题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6280FF-3F8E-284F-88FF-47BA021279F8}"/>
              </a:ext>
            </a:extLst>
          </p:cNvPr>
          <p:cNvSpPr txBox="1"/>
          <p:nvPr/>
        </p:nvSpPr>
        <p:spPr>
          <a:xfrm>
            <a:off x="1698449" y="2092561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TVQP-E:</a:t>
            </a:r>
            <a:endParaRPr kumimoji="1" lang="zh-CN" altLang="en-US" sz="32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E19B71-E4F5-DD40-974A-2E4A7E7C4109}"/>
                  </a:ext>
                </a:extLst>
              </p:cNvPr>
              <p:cNvSpPr txBox="1"/>
              <p:nvPr/>
            </p:nvSpPr>
            <p:spPr>
              <a:xfrm>
                <a:off x="839422" y="3194951"/>
                <a:ext cx="4896533" cy="720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5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zh-CN" sz="25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zh-CN" altLang="en-US" sz="2500" b="0" i="0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5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50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50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5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en-US" altLang="zh-CN" sz="25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E19B71-E4F5-DD40-974A-2E4A7E7C4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22" y="3194951"/>
                <a:ext cx="4896533" cy="720262"/>
              </a:xfrm>
              <a:prstGeom prst="rect">
                <a:avLst/>
              </a:prstGeom>
              <a:blipFill>
                <a:blip r:embed="rId4"/>
                <a:stretch>
                  <a:fillRect l="-775" t="-3571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7C48A04-9C64-F242-9578-4CAFEFCCCDAF}"/>
                  </a:ext>
                </a:extLst>
              </p:cNvPr>
              <p:cNvSpPr txBox="1"/>
              <p:nvPr/>
            </p:nvSpPr>
            <p:spPr>
              <a:xfrm>
                <a:off x="839422" y="4016494"/>
                <a:ext cx="3000437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50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sz="25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1" lang="en-US" altLang="zh-CN" sz="25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kumimoji="1" lang="en-US" altLang="zh-CN" sz="25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zh-CN" altLang="en-US" sz="25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sz="25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5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7C48A04-9C64-F242-9578-4CAFEFCCC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22" y="4016494"/>
                <a:ext cx="3000437" cy="384721"/>
              </a:xfrm>
              <a:prstGeom prst="rect">
                <a:avLst/>
              </a:prstGeom>
              <a:blipFill>
                <a:blip r:embed="rId5"/>
                <a:stretch>
                  <a:fillRect l="-422" r="-3376" b="-3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53EF7FC-D00A-C54E-90D2-BDA987E9C389}"/>
              </a:ext>
            </a:extLst>
          </p:cNvPr>
          <p:cNvSpPr txBox="1"/>
          <p:nvPr/>
        </p:nvSpPr>
        <p:spPr>
          <a:xfrm>
            <a:off x="7536160" y="2092560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TVQP-I:</a:t>
            </a:r>
            <a:endParaRPr kumimoji="1" lang="zh-CN" altLang="en-US" sz="32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13" name="图形 12" descr="Hummingbird">
            <a:extLst>
              <a:ext uri="{FF2B5EF4-FFF2-40B4-BE49-F238E27FC236}">
                <a16:creationId xmlns:a16="http://schemas.microsoft.com/office/drawing/2014/main" id="{247A2ACE-81F5-D248-8638-D4D883615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39" y="1991726"/>
            <a:ext cx="648000" cy="648000"/>
          </a:xfrm>
          <a:prstGeom prst="rect">
            <a:avLst/>
          </a:prstGeom>
        </p:spPr>
      </p:pic>
      <p:pic>
        <p:nvPicPr>
          <p:cNvPr id="18" name="图形 17" descr="Whale">
            <a:extLst>
              <a:ext uri="{FF2B5EF4-FFF2-40B4-BE49-F238E27FC236}">
                <a16:creationId xmlns:a16="http://schemas.microsoft.com/office/drawing/2014/main" id="{66F60512-99B1-C645-B7B1-4E6FD2B546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4830" y="3428850"/>
            <a:ext cx="0" cy="0"/>
          </a:xfrm>
          <a:prstGeom prst="rect">
            <a:avLst/>
          </a:prstGeom>
        </p:spPr>
      </p:pic>
      <p:pic>
        <p:nvPicPr>
          <p:cNvPr id="20" name="图形 19" descr="Unicorn">
            <a:extLst>
              <a:ext uri="{FF2B5EF4-FFF2-40B4-BE49-F238E27FC236}">
                <a16:creationId xmlns:a16="http://schemas.microsoft.com/office/drawing/2014/main" id="{CBD45D25-01DC-FA40-9E98-C1ABC0C44A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54095" y="2056253"/>
            <a:ext cx="612000" cy="61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DA1A4DE-05F3-FA41-9D9D-F7BA0EAD6302}"/>
                  </a:ext>
                </a:extLst>
              </p:cNvPr>
              <p:cNvSpPr txBox="1"/>
              <p:nvPr/>
            </p:nvSpPr>
            <p:spPr>
              <a:xfrm>
                <a:off x="6528059" y="3194951"/>
                <a:ext cx="4896533" cy="720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5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zh-CN" sz="25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zh-CN" altLang="en-US" sz="2500" b="0" i="0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5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50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50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5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en-US" altLang="zh-CN" sz="25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DA1A4DE-05F3-FA41-9D9D-F7BA0EAD6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59" y="3194951"/>
                <a:ext cx="4896533" cy="720262"/>
              </a:xfrm>
              <a:prstGeom prst="rect">
                <a:avLst/>
              </a:prstGeom>
              <a:blipFill>
                <a:blip r:embed="rId12"/>
                <a:stretch>
                  <a:fillRect l="-775" t="-3571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EC9AF13-5568-4D49-8F09-A368282AE3EE}"/>
                  </a:ext>
                </a:extLst>
              </p:cNvPr>
              <p:cNvSpPr txBox="1"/>
              <p:nvPr/>
            </p:nvSpPr>
            <p:spPr>
              <a:xfrm>
                <a:off x="6544818" y="4016493"/>
                <a:ext cx="3000437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50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sz="25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1" lang="en-US" altLang="zh-CN" sz="25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kumimoji="1" lang="en-US" altLang="zh-CN" sz="25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zh-CN" altLang="en-US" sz="25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sz="25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5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EC9AF13-5568-4D49-8F09-A368282AE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818" y="4016493"/>
                <a:ext cx="3000437" cy="384721"/>
              </a:xfrm>
              <a:prstGeom prst="rect">
                <a:avLst/>
              </a:prstGeom>
              <a:blipFill>
                <a:blip r:embed="rId13"/>
                <a:stretch>
                  <a:fillRect l="-420" r="-2941" b="-3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73945E3-4EB4-B146-9BF3-AA30B9434F68}"/>
                  </a:ext>
                </a:extLst>
              </p:cNvPr>
              <p:cNvSpPr txBox="1"/>
              <p:nvPr/>
            </p:nvSpPr>
            <p:spPr>
              <a:xfrm>
                <a:off x="6528059" y="4502494"/>
                <a:ext cx="3050002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5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sz="2500" b="0" i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kumimoji="1" lang="zh-CN" altLang="en-US" sz="25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kumimoji="1" lang="en-US" altLang="zh-CN" sz="2500" b="0" i="1" smtClean="0">
                          <a:solidFill>
                            <a:srgbClr val="20517C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kumimoji="1" lang="en-US" altLang="zh-CN" sz="2500" i="1">
                              <a:solidFill>
                                <a:srgbClr val="20517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i="1">
                              <a:solidFill>
                                <a:srgbClr val="20517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b="0" i="1" smtClean="0">
                          <a:solidFill>
                            <a:srgbClr val="20517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zh-CN" sz="2500" i="1">
                              <a:solidFill>
                                <a:srgbClr val="20517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i="1">
                              <a:solidFill>
                                <a:srgbClr val="20517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sz="2500" b="0" i="1" smtClean="0">
                          <a:solidFill>
                            <a:srgbClr val="20517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500" b="0" i="1" smtClean="0">
                          <a:solidFill>
                            <a:srgbClr val="20517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500" b="0" i="1" smtClean="0">
                          <a:solidFill>
                            <a:srgbClr val="20517C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500" b="0" i="1" smtClean="0">
                          <a:solidFill>
                            <a:srgbClr val="20517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5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73945E3-4EB4-B146-9BF3-AA30B9434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59" y="4502494"/>
                <a:ext cx="3050002" cy="384721"/>
              </a:xfrm>
              <a:prstGeom prst="rect">
                <a:avLst/>
              </a:prstGeom>
              <a:blipFill>
                <a:blip r:embed="rId14"/>
                <a:stretch>
                  <a:fillRect l="-3320" t="-3226" r="-3320" b="-387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D7C0381-5187-B045-9798-12D526A2B629}"/>
                  </a:ext>
                </a:extLst>
              </p:cNvPr>
              <p:cNvSpPr txBox="1"/>
              <p:nvPr/>
            </p:nvSpPr>
            <p:spPr>
              <a:xfrm>
                <a:off x="7104117" y="4988495"/>
                <a:ext cx="3744416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CN" altLang="en-US" sz="2500" b="0" dirty="0">
                    <a:solidFill>
                      <a:srgbClr val="20517C"/>
                    </a:solidFill>
                    <a:latin typeface="Kaiti SC" panose="02010600040101010101" pitchFamily="2" charset="-122"/>
                    <a:ea typeface="Kaiti SC" panose="02010600040101010101" pitchFamily="2" charset="-122"/>
                  </a:rPr>
                  <a:t>（或  </a:t>
                </a:r>
                <a14:m>
                  <m:oMath xmlns:m="http://schemas.openxmlformats.org/officeDocument/2006/math">
                    <m:r>
                      <a:rPr kumimoji="1" lang="zh-CN" altLang="en-US" sz="25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sz="2500" b="0" i="1" smtClean="0">
                        <a:solidFill>
                          <a:srgbClr val="20517C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kumimoji="1" lang="en-US" altLang="zh-CN" sz="2500" i="1">
                            <a:solidFill>
                              <a:srgbClr val="20517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500" i="1">
                            <a:solidFill>
                              <a:srgbClr val="20517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sz="2500" b="0" i="1" smtClean="0">
                        <a:solidFill>
                          <a:srgbClr val="20517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kumimoji="1" lang="en-US" altLang="zh-CN" sz="2500" i="1">
                            <a:solidFill>
                              <a:srgbClr val="20517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500" i="1">
                            <a:solidFill>
                              <a:srgbClr val="20517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sz="25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1" lang="en-US" altLang="zh-CN" sz="2500" b="0" i="1" smtClean="0">
                        <a:solidFill>
                          <a:srgbClr val="20517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kumimoji="1" lang="en-US" altLang="zh-CN" sz="2500" b="0" i="1" smtClean="0">
                            <a:solidFill>
                              <a:srgbClr val="20517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500" b="0" i="1" smtClean="0">
                            <a:solidFill>
                              <a:srgbClr val="20517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sz="2500" dirty="0"/>
                  <a:t> ）</a:t>
                </a:r>
                <a:endParaRPr kumimoji="1" lang="en-US" altLang="zh-CN" sz="25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D7C0381-5187-B045-9798-12D526A2B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7" y="4988495"/>
                <a:ext cx="3744416" cy="384721"/>
              </a:xfrm>
              <a:prstGeom prst="rect">
                <a:avLst/>
              </a:prstGeom>
              <a:blipFill>
                <a:blip r:embed="rId15"/>
                <a:stretch>
                  <a:fillRect l="-4730" t="-32258" r="-3041" b="-48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121440F7-1FBA-9D47-B19D-EEC955C6B061}"/>
              </a:ext>
            </a:extLst>
          </p:cNvPr>
          <p:cNvSpPr/>
          <p:nvPr/>
        </p:nvSpPr>
        <p:spPr>
          <a:xfrm>
            <a:off x="2765687" y="5640451"/>
            <a:ext cx="1044000" cy="396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1EDDFBB-9973-2242-8E77-E217FB102386}"/>
              </a:ext>
            </a:extLst>
          </p:cNvPr>
          <p:cNvSpPr/>
          <p:nvPr/>
        </p:nvSpPr>
        <p:spPr>
          <a:xfrm>
            <a:off x="8454282" y="5621646"/>
            <a:ext cx="1044000" cy="396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FD872AA-1ED9-594E-BEAC-55D55CED992A}"/>
              </a:ext>
            </a:extLst>
          </p:cNvPr>
          <p:cNvGrpSpPr/>
          <p:nvPr/>
        </p:nvGrpSpPr>
        <p:grpSpPr>
          <a:xfrm>
            <a:off x="10344472" y="6444044"/>
            <a:ext cx="1828051" cy="369332"/>
            <a:chOff x="10344472" y="6444044"/>
            <a:chExt cx="1828051" cy="369332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E7EE6F7-5258-FA40-8E70-2B2DE478E76B}"/>
                </a:ext>
              </a:extLst>
            </p:cNvPr>
            <p:cNvSpPr txBox="1"/>
            <p:nvPr/>
          </p:nvSpPr>
          <p:spPr>
            <a:xfrm>
              <a:off x="10704472" y="6444044"/>
              <a:ext cx="146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P7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32" name="图形 31" descr="Cat">
              <a:extLst>
                <a:ext uri="{FF2B5EF4-FFF2-40B4-BE49-F238E27FC236}">
                  <a16:creationId xmlns:a16="http://schemas.microsoft.com/office/drawing/2014/main" id="{2E7EAE4F-A7DB-B949-A1D8-3314C870A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184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304">
            <a:extLst>
              <a:ext uri="{FF2B5EF4-FFF2-40B4-BE49-F238E27FC236}">
                <a16:creationId xmlns:a16="http://schemas.microsoft.com/office/drawing/2014/main" id="{38382B33-6B11-5A4F-A828-5D805FA8738E}"/>
              </a:ext>
            </a:extLst>
          </p:cNvPr>
          <p:cNvSpPr/>
          <p:nvPr/>
        </p:nvSpPr>
        <p:spPr>
          <a:xfrm>
            <a:off x="983432" y="1628800"/>
            <a:ext cx="10297144" cy="4536504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形 4" descr="Fishbowl">
            <a:extLst>
              <a:ext uri="{FF2B5EF4-FFF2-40B4-BE49-F238E27FC236}">
                <a16:creationId xmlns:a16="http://schemas.microsoft.com/office/drawing/2014/main" id="{9E1E42AE-0E48-984C-BBDC-AF8932A5A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536" y="237866"/>
            <a:ext cx="648000" cy="648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4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12879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主要内容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优化过程 </a:t>
            </a:r>
          </a:p>
        </p:txBody>
      </p:sp>
      <p:pic>
        <p:nvPicPr>
          <p:cNvPr id="18" name="图形 17" descr="Whale">
            <a:extLst>
              <a:ext uri="{FF2B5EF4-FFF2-40B4-BE49-F238E27FC236}">
                <a16:creationId xmlns:a16="http://schemas.microsoft.com/office/drawing/2014/main" id="{66F60512-99B1-C645-B7B1-4E6FD2B54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6909" y="3050755"/>
            <a:ext cx="0" cy="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图示 6">
                <a:extLst>
                  <a:ext uri="{FF2B5EF4-FFF2-40B4-BE49-F238E27FC236}">
                    <a16:creationId xmlns:a16="http://schemas.microsoft.com/office/drawing/2014/main" id="{3D2005F2-456C-FE47-BD47-77F3CE7B2F0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58209298"/>
                  </p:ext>
                </p:extLst>
              </p:nvPr>
            </p:nvGraphicFramePr>
            <p:xfrm>
              <a:off x="1127447" y="1844824"/>
              <a:ext cx="9937105" cy="39604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7" name="图示 6">
                <a:extLst>
                  <a:ext uri="{FF2B5EF4-FFF2-40B4-BE49-F238E27FC236}">
                    <a16:creationId xmlns:a16="http://schemas.microsoft.com/office/drawing/2014/main" id="{3D2005F2-456C-FE47-BD47-77F3CE7B2F0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58209298"/>
                  </p:ext>
                </p:extLst>
              </p:nvPr>
            </p:nvGraphicFramePr>
            <p:xfrm>
              <a:off x="1127447" y="1844824"/>
              <a:ext cx="9937105" cy="39604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pic>
        <p:nvPicPr>
          <p:cNvPr id="14" name="图形 13" descr="SadFaceSolid">
            <a:extLst>
              <a:ext uri="{FF2B5EF4-FFF2-40B4-BE49-F238E27FC236}">
                <a16:creationId xmlns:a16="http://schemas.microsoft.com/office/drawing/2014/main" id="{1239030C-966A-F646-ACC9-7904076692F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95632" y="1988880"/>
            <a:ext cx="360000" cy="360000"/>
          </a:xfrm>
          <a:prstGeom prst="rect">
            <a:avLst/>
          </a:prstGeom>
        </p:spPr>
      </p:pic>
      <p:pic>
        <p:nvPicPr>
          <p:cNvPr id="16" name="图形 15" descr="HappyFaceSolid">
            <a:extLst>
              <a:ext uri="{FF2B5EF4-FFF2-40B4-BE49-F238E27FC236}">
                <a16:creationId xmlns:a16="http://schemas.microsoft.com/office/drawing/2014/main" id="{75621269-317B-5C4F-8668-DCF7165FB2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47728" y="3645064"/>
            <a:ext cx="360000" cy="36000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1A5B2501-B1CE-8A40-BF09-E22DF779F683}"/>
              </a:ext>
            </a:extLst>
          </p:cNvPr>
          <p:cNvGrpSpPr/>
          <p:nvPr/>
        </p:nvGrpSpPr>
        <p:grpSpPr>
          <a:xfrm>
            <a:off x="10344472" y="6444044"/>
            <a:ext cx="1828051" cy="369332"/>
            <a:chOff x="10344472" y="6444044"/>
            <a:chExt cx="1828051" cy="36933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E4098AF-29E3-3C41-B8A1-0D4334952864}"/>
                </a:ext>
              </a:extLst>
            </p:cNvPr>
            <p:cNvSpPr txBox="1"/>
            <p:nvPr/>
          </p:nvSpPr>
          <p:spPr>
            <a:xfrm>
              <a:off x="10704472" y="6444044"/>
              <a:ext cx="146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P10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21" name="图形 20" descr="Cat">
              <a:extLst>
                <a:ext uri="{FF2B5EF4-FFF2-40B4-BE49-F238E27FC236}">
                  <a16:creationId xmlns:a16="http://schemas.microsoft.com/office/drawing/2014/main" id="{9916C49B-5E0E-2549-B449-CE5FBE34F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72DDCF99-2200-1946-9636-61CEA15B82B5}"/>
              </a:ext>
            </a:extLst>
          </p:cNvPr>
          <p:cNvSpPr/>
          <p:nvPr/>
        </p:nvSpPr>
        <p:spPr>
          <a:xfrm>
            <a:off x="5610004" y="6118504"/>
            <a:ext cx="1044000" cy="468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248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304">
            <a:extLst>
              <a:ext uri="{FF2B5EF4-FFF2-40B4-BE49-F238E27FC236}">
                <a16:creationId xmlns:a16="http://schemas.microsoft.com/office/drawing/2014/main" id="{9DFF1C6E-B405-5743-8362-1DC626DC439C}"/>
              </a:ext>
            </a:extLst>
          </p:cNvPr>
          <p:cNvSpPr/>
          <p:nvPr/>
        </p:nvSpPr>
        <p:spPr>
          <a:xfrm>
            <a:off x="767369" y="1628800"/>
            <a:ext cx="10729231" cy="432048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11">
            <a:extLst>
              <a:ext uri="{FF2B5EF4-FFF2-40B4-BE49-F238E27FC236}">
                <a16:creationId xmlns:a16="http://schemas.microsoft.com/office/drawing/2014/main" id="{07245A51-D1D9-BE48-A98C-01E00A78A3CC}"/>
              </a:ext>
            </a:extLst>
          </p:cNvPr>
          <p:cNvSpPr/>
          <p:nvPr/>
        </p:nvSpPr>
        <p:spPr>
          <a:xfrm>
            <a:off x="1343472" y="5044630"/>
            <a:ext cx="1194324" cy="580614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11">
            <a:extLst>
              <a:ext uri="{FF2B5EF4-FFF2-40B4-BE49-F238E27FC236}">
                <a16:creationId xmlns:a16="http://schemas.microsoft.com/office/drawing/2014/main" id="{4AEEC416-BBD0-7444-97D3-7547F4E8D723}"/>
              </a:ext>
            </a:extLst>
          </p:cNvPr>
          <p:cNvSpPr/>
          <p:nvPr/>
        </p:nvSpPr>
        <p:spPr>
          <a:xfrm>
            <a:off x="1343472" y="4288546"/>
            <a:ext cx="1194324" cy="580614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4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12879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主要内容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网络模型 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4039D03-289B-D44C-8297-E5905C1584C2}"/>
              </a:ext>
            </a:extLst>
          </p:cNvPr>
          <p:cNvGrpSpPr/>
          <p:nvPr/>
        </p:nvGrpSpPr>
        <p:grpSpPr>
          <a:xfrm>
            <a:off x="1991544" y="1988840"/>
            <a:ext cx="6624736" cy="724630"/>
            <a:chOff x="1199456" y="1840274"/>
            <a:chExt cx="6624736" cy="724630"/>
          </a:xfrm>
        </p:grpSpPr>
        <p:sp>
          <p:nvSpPr>
            <p:cNvPr id="8" name="矩形: 圆角 111">
              <a:extLst>
                <a:ext uri="{FF2B5EF4-FFF2-40B4-BE49-F238E27FC236}">
                  <a16:creationId xmlns:a16="http://schemas.microsoft.com/office/drawing/2014/main" id="{B3B58970-B1DA-BE47-8624-0738AA108209}"/>
                </a:ext>
              </a:extLst>
            </p:cNvPr>
            <p:cNvSpPr/>
            <p:nvPr/>
          </p:nvSpPr>
          <p:spPr>
            <a:xfrm>
              <a:off x="1199456" y="1840274"/>
              <a:ext cx="6624736" cy="724630"/>
            </a:xfrm>
            <a:prstGeom prst="roundRect">
              <a:avLst>
                <a:gd name="adj" fmla="val 50000"/>
              </a:avLst>
            </a:prstGeom>
            <a:solidFill>
              <a:srgbClr val="20517C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F6280FF-3F8E-284F-88FF-47BA021279F8}"/>
                </a:ext>
              </a:extLst>
            </p:cNvPr>
            <p:cNvSpPr txBox="1"/>
            <p:nvPr/>
          </p:nvSpPr>
          <p:spPr>
            <a:xfrm>
              <a:off x="1415480" y="1910202"/>
              <a:ext cx="61926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Varying-Parameter</a:t>
              </a:r>
              <a:r>
                <a:rPr kumimoji="1" lang="zh-CN" altLang="en-US" sz="32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 </a:t>
              </a:r>
              <a:r>
                <a:rPr kumimoji="1" lang="en-US" altLang="zh-CN" sz="32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RNN,</a:t>
              </a:r>
              <a:r>
                <a:rPr kumimoji="1" lang="zh-CN" altLang="en-US" sz="32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 </a:t>
              </a:r>
              <a:r>
                <a:rPr kumimoji="1" lang="en-US" altLang="zh-CN" sz="32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VPRNN</a:t>
              </a:r>
              <a:r>
                <a:rPr kumimoji="1" lang="zh-CN" altLang="en-US" sz="32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：</a:t>
              </a:r>
            </a:p>
          </p:txBody>
        </p:sp>
      </p:grpSp>
      <p:pic>
        <p:nvPicPr>
          <p:cNvPr id="6" name="图形 5" descr="ChessPieces">
            <a:extLst>
              <a:ext uri="{FF2B5EF4-FFF2-40B4-BE49-F238E27FC236}">
                <a16:creationId xmlns:a16="http://schemas.microsoft.com/office/drawing/2014/main" id="{9ED11404-D684-A844-B6FB-1E499AE9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608" y="237866"/>
            <a:ext cx="648000" cy="648000"/>
          </a:xfrm>
          <a:prstGeom prst="rect">
            <a:avLst/>
          </a:prstGeom>
        </p:spPr>
      </p:pic>
      <p:pic>
        <p:nvPicPr>
          <p:cNvPr id="10" name="图形 9" descr="Lion">
            <a:extLst>
              <a:ext uri="{FF2B5EF4-FFF2-40B4-BE49-F238E27FC236}">
                <a16:creationId xmlns:a16="http://schemas.microsoft.com/office/drawing/2014/main" id="{035CBC4F-5FE5-B641-8899-0F50D4002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528" y="1987739"/>
            <a:ext cx="720000" cy="7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FB53543-F2D4-084C-982D-3696A1251E78}"/>
                  </a:ext>
                </a:extLst>
              </p:cNvPr>
              <p:cNvSpPr txBox="1"/>
              <p:nvPr/>
            </p:nvSpPr>
            <p:spPr>
              <a:xfrm>
                <a:off x="1835696" y="3295229"/>
                <a:ext cx="8736109" cy="434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kumimoji="1" lang="el-GR" altLang="zh-CN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5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FB53543-F2D4-084C-982D-3696A1251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3295229"/>
                <a:ext cx="8736109" cy="434221"/>
              </a:xfrm>
              <a:prstGeom prst="rect">
                <a:avLst/>
              </a:prstGeom>
              <a:blipFill>
                <a:blip r:embed="rId6"/>
                <a:stretch>
                  <a:fillRect l="-291" t="-5556" r="-872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1F0FD25-4BCF-764C-8428-46F11BE44039}"/>
                  </a:ext>
                </a:extLst>
              </p:cNvPr>
              <p:cNvSpPr/>
              <p:nvPr/>
            </p:nvSpPr>
            <p:spPr>
              <a:xfrm>
                <a:off x="1505472" y="4339808"/>
                <a:ext cx="9762160" cy="12464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500" b="1" dirty="0">
                    <a:solidFill>
                      <a:srgbClr val="F8F8F8"/>
                    </a:solidFill>
                    <a:latin typeface="Kaiti SC" panose="02010600040101010101" pitchFamily="2" charset="-122"/>
                    <a:ea typeface="Kaiti SC" panose="02010600040101010101" pitchFamily="2" charset="-122"/>
                  </a:rPr>
                  <a:t>特点：  </a:t>
                </a:r>
                <a:r>
                  <a:rPr kumimoji="1" lang="zh-CN" altLang="en-US" sz="25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引入时变参数</a:t>
                </a:r>
                <a:r>
                  <a:rPr kumimoji="1" lang="zh-CN" altLang="en-US" sz="2500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5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5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kumimoji="1" lang="en-US" altLang="zh-CN" sz="25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sz="25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5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kumimoji="1" lang="en-US" altLang="zh-CN" sz="25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500" dirty="0">
                    <a:solidFill>
                      <a:srgbClr val="C00000"/>
                    </a:solidFill>
                  </a:rPr>
                  <a:t> </a:t>
                </a:r>
                <a:r>
                  <a:rPr lang="zh-CN" altLang="en-US" sz="25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和激活函数阵列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5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sz="2500" dirty="0">
                    <a:solidFill>
                      <a:srgbClr val="C00000"/>
                    </a:solidFill>
                    <a:latin typeface="Kaiti SC" panose="02010600040101010101" pitchFamily="2" charset="-122"/>
                    <a:ea typeface="Kaiti SC" panose="02010600040101010101" pitchFamily="2" charset="-122"/>
                  </a:rPr>
                  <a:t>(·)</a:t>
                </a:r>
                <a:r>
                  <a:rPr lang="zh-CN" altLang="en-US" sz="2500" dirty="0">
                    <a:solidFill>
                      <a:srgbClr val="C00000"/>
                    </a:solidFill>
                    <a:latin typeface="Kaiti SC" panose="02010600040101010101" pitchFamily="2" charset="-122"/>
                    <a:ea typeface="Kaiti SC" panose="02010600040101010101" pitchFamily="2" charset="-122"/>
                  </a:rPr>
                  <a:t> </a:t>
                </a:r>
                <a:r>
                  <a:rPr lang="zh-CN" altLang="en-US" sz="25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对网络进行加速</a:t>
                </a:r>
                <a:endParaRPr lang="en-US" altLang="zh-CN" sz="2500" b="1" dirty="0"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  <a:p>
                <a:endParaRPr lang="en-US" altLang="zh-CN" sz="2500" b="1" dirty="0"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  <a:p>
                <a:r>
                  <a:rPr lang="zh-CN" altLang="en-US" sz="2500" b="1" dirty="0">
                    <a:solidFill>
                      <a:srgbClr val="F8F8F8"/>
                    </a:solidFill>
                    <a:latin typeface="Kaiti SC" panose="02010600040101010101" pitchFamily="2" charset="-122"/>
                    <a:ea typeface="Kaiti SC" panose="02010600040101010101" pitchFamily="2" charset="-122"/>
                  </a:rPr>
                  <a:t>优势：</a:t>
                </a:r>
                <a:r>
                  <a:rPr lang="zh-CN" altLang="en-US" sz="25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  收敛速度更快     、鲁棒性更好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1F0FD25-4BCF-764C-8428-46F11BE44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472" y="4339808"/>
                <a:ext cx="9762160" cy="1246495"/>
              </a:xfrm>
              <a:prstGeom prst="rect">
                <a:avLst/>
              </a:prstGeom>
              <a:blipFill>
                <a:blip r:embed="rId7"/>
                <a:stretch>
                  <a:fillRect l="-1040" t="-4040" b="-10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形 17" descr="Stopwatch">
            <a:extLst>
              <a:ext uri="{FF2B5EF4-FFF2-40B4-BE49-F238E27FC236}">
                <a16:creationId xmlns:a16="http://schemas.microsoft.com/office/drawing/2014/main" id="{BD32D6C3-EFCE-5140-AFC9-496B4F03F6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55840" y="5154937"/>
            <a:ext cx="360000" cy="360000"/>
          </a:xfrm>
          <a:prstGeom prst="rect">
            <a:avLst/>
          </a:prstGeom>
        </p:spPr>
      </p:pic>
      <p:pic>
        <p:nvPicPr>
          <p:cNvPr id="22" name="图形 21" descr="Gauge">
            <a:extLst>
              <a:ext uri="{FF2B5EF4-FFF2-40B4-BE49-F238E27FC236}">
                <a16:creationId xmlns:a16="http://schemas.microsoft.com/office/drawing/2014/main" id="{5E97B19E-DF7F-2E41-AEB8-D0D4CE1101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63744" y="5120737"/>
            <a:ext cx="428400" cy="42840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844A7730-70DE-584C-9618-96ED268BB4E2}"/>
              </a:ext>
            </a:extLst>
          </p:cNvPr>
          <p:cNvGrpSpPr/>
          <p:nvPr/>
        </p:nvGrpSpPr>
        <p:grpSpPr>
          <a:xfrm>
            <a:off x="10344472" y="6444044"/>
            <a:ext cx="1828051" cy="369332"/>
            <a:chOff x="10344472" y="6444044"/>
            <a:chExt cx="1828051" cy="36933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18822B8-1BA9-5543-A4BE-C68A5C438D51}"/>
                </a:ext>
              </a:extLst>
            </p:cNvPr>
            <p:cNvSpPr txBox="1"/>
            <p:nvPr/>
          </p:nvSpPr>
          <p:spPr>
            <a:xfrm>
              <a:off x="10704472" y="6444044"/>
              <a:ext cx="146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P13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25" name="图形 24" descr="Cat">
              <a:extLst>
                <a:ext uri="{FF2B5EF4-FFF2-40B4-BE49-F238E27FC236}">
                  <a16:creationId xmlns:a16="http://schemas.microsoft.com/office/drawing/2014/main" id="{4FE6ADB2-9890-A940-8819-9562EA92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60AA0ECA-5009-8644-9FF9-586AD42F4805}"/>
              </a:ext>
            </a:extLst>
          </p:cNvPr>
          <p:cNvSpPr/>
          <p:nvPr/>
        </p:nvSpPr>
        <p:spPr>
          <a:xfrm>
            <a:off x="5609984" y="5898551"/>
            <a:ext cx="1044000" cy="468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546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304">
            <a:extLst>
              <a:ext uri="{FF2B5EF4-FFF2-40B4-BE49-F238E27FC236}">
                <a16:creationId xmlns:a16="http://schemas.microsoft.com/office/drawing/2014/main" id="{C8825038-5681-8C44-9D44-749539944BEC}"/>
              </a:ext>
            </a:extLst>
          </p:cNvPr>
          <p:cNvSpPr/>
          <p:nvPr/>
        </p:nvSpPr>
        <p:spPr>
          <a:xfrm>
            <a:off x="2063552" y="1412776"/>
            <a:ext cx="7560840" cy="51660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4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12879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主要内容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激活函数 </a:t>
            </a:r>
          </a:p>
        </p:txBody>
      </p:sp>
      <p:pic>
        <p:nvPicPr>
          <p:cNvPr id="5" name="图形 4" descr="Dice">
            <a:extLst>
              <a:ext uri="{FF2B5EF4-FFF2-40B4-BE49-F238E27FC236}">
                <a16:creationId xmlns:a16="http://schemas.microsoft.com/office/drawing/2014/main" id="{DA49B253-E731-6F41-B8E8-C013074C3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608" y="237866"/>
            <a:ext cx="648000" cy="64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358B77-F202-A34F-9A9F-C46A4AD14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5" y="1412776"/>
            <a:ext cx="7030995" cy="5184576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EB1D6404-5152-D940-AD16-FEF611F1F80D}"/>
              </a:ext>
            </a:extLst>
          </p:cNvPr>
          <p:cNvGrpSpPr/>
          <p:nvPr/>
        </p:nvGrpSpPr>
        <p:grpSpPr>
          <a:xfrm>
            <a:off x="10344472" y="6444044"/>
            <a:ext cx="1828051" cy="369332"/>
            <a:chOff x="10344472" y="6444044"/>
            <a:chExt cx="1828051" cy="369332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F6280FF-3F8E-284F-88FF-47BA021279F8}"/>
                </a:ext>
              </a:extLst>
            </p:cNvPr>
            <p:cNvSpPr txBox="1"/>
            <p:nvPr/>
          </p:nvSpPr>
          <p:spPr>
            <a:xfrm>
              <a:off x="10704472" y="6444044"/>
              <a:ext cx="146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P12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10" name="图形 9" descr="Cat">
              <a:extLst>
                <a:ext uri="{FF2B5EF4-FFF2-40B4-BE49-F238E27FC236}">
                  <a16:creationId xmlns:a16="http://schemas.microsoft.com/office/drawing/2014/main" id="{11B5E8C8-20D9-2A48-A439-CFA1D41C2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E3FBD5C2-366B-9241-BA83-679F7B3D94A4}"/>
              </a:ext>
            </a:extLst>
          </p:cNvPr>
          <p:cNvSpPr/>
          <p:nvPr/>
        </p:nvSpPr>
        <p:spPr>
          <a:xfrm>
            <a:off x="5328872" y="6558976"/>
            <a:ext cx="932400" cy="396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94F50B9-D109-8B49-B42E-AFBB44799E64}"/>
              </a:ext>
            </a:extLst>
          </p:cNvPr>
          <p:cNvGrpSpPr/>
          <p:nvPr/>
        </p:nvGrpSpPr>
        <p:grpSpPr>
          <a:xfrm>
            <a:off x="10218256" y="1463123"/>
            <a:ext cx="1494368" cy="1029773"/>
            <a:chOff x="10218257" y="1484784"/>
            <a:chExt cx="1494368" cy="1029773"/>
          </a:xfrm>
        </p:grpSpPr>
        <p:sp>
          <p:nvSpPr>
            <p:cNvPr id="16" name="矩形: 圆角 304">
              <a:extLst>
                <a:ext uri="{FF2B5EF4-FFF2-40B4-BE49-F238E27FC236}">
                  <a16:creationId xmlns:a16="http://schemas.microsoft.com/office/drawing/2014/main" id="{A4BA492E-D50C-FB4D-BD06-C657AEE1AEA4}"/>
                </a:ext>
              </a:extLst>
            </p:cNvPr>
            <p:cNvSpPr/>
            <p:nvPr/>
          </p:nvSpPr>
          <p:spPr>
            <a:xfrm flipH="1">
              <a:off x="10218257" y="1484784"/>
              <a:ext cx="1494368" cy="1029773"/>
            </a:xfrm>
            <a:prstGeom prst="roundRect">
              <a:avLst>
                <a:gd name="adj" fmla="val 10297"/>
              </a:avLst>
            </a:prstGeom>
            <a:solidFill>
              <a:srgbClr val="20517C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6BC245A-14C4-E449-BC58-02AC5CDFAA5D}"/>
                </a:ext>
              </a:extLst>
            </p:cNvPr>
            <p:cNvSpPr txBox="1"/>
            <p:nvPr/>
          </p:nvSpPr>
          <p:spPr>
            <a:xfrm>
              <a:off x="10330583" y="1538006"/>
              <a:ext cx="13820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*图注：</a:t>
              </a:r>
              <a:endParaRPr kumimoji="1" lang="en-US" altLang="zh-CN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  <a:p>
              <a:r>
                <a:rPr kumimoji="1" lang="zh-CN" altLang="en-US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激活函数</a:t>
              </a:r>
              <a:endParaRPr kumimoji="1" lang="en-US" altLang="zh-CN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  <a:p>
              <a:r>
                <a:rPr kumimoji="1" lang="zh-CN" altLang="en-US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曲线示意图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99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F189DFD9-AA03-094C-B07C-69D89E766AFA}"/>
              </a:ext>
            </a:extLst>
          </p:cNvPr>
          <p:cNvSpPr/>
          <p:nvPr/>
        </p:nvSpPr>
        <p:spPr>
          <a:xfrm>
            <a:off x="-48983" y="0"/>
            <a:ext cx="352839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2A4A80B-C05A-434F-88B3-5794F21639C5}"/>
              </a:ext>
            </a:extLst>
          </p:cNvPr>
          <p:cNvSpPr txBox="1"/>
          <p:nvPr/>
        </p:nvSpPr>
        <p:spPr>
          <a:xfrm>
            <a:off x="111305" y="3284984"/>
            <a:ext cx="320435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8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目录</a:t>
            </a:r>
            <a:endParaRPr kumimoji="1" lang="en-US" altLang="zh-CN" sz="68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ctr"/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ONTENT</a:t>
            </a:r>
            <a:endParaRPr kumimoji="1" lang="zh-CN" alt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占位符 1">
            <a:extLst>
              <a:ext uri="{FF2B5EF4-FFF2-40B4-BE49-F238E27FC236}">
                <a16:creationId xmlns:a16="http://schemas.microsoft.com/office/drawing/2014/main" id="{112EB46C-3655-3947-8B55-D05896E551FE}"/>
              </a:ext>
            </a:extLst>
          </p:cNvPr>
          <p:cNvSpPr txBox="1">
            <a:spLocks/>
          </p:cNvSpPr>
          <p:nvPr/>
        </p:nvSpPr>
        <p:spPr>
          <a:xfrm>
            <a:off x="4799856" y="1412776"/>
            <a:ext cx="2232248" cy="503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2051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051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200" b="1" dirty="0">
                <a:solidFill>
                  <a:srgbClr val="2051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</a:t>
            </a:r>
            <a:r>
              <a:rPr lang="en-US" altLang="zh-CN" sz="3200" b="1" dirty="0">
                <a:solidFill>
                  <a:srgbClr val="2051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1.</a:t>
            </a:r>
            <a:endParaRPr lang="zh-CN" altLang="en-US" sz="3200" b="1" dirty="0">
              <a:solidFill>
                <a:srgbClr val="2051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占位符 7">
            <a:extLst>
              <a:ext uri="{FF2B5EF4-FFF2-40B4-BE49-F238E27FC236}">
                <a16:creationId xmlns:a16="http://schemas.microsoft.com/office/drawing/2014/main" id="{A6C95ED7-C364-D54F-A5FA-6C22B942F170}"/>
              </a:ext>
            </a:extLst>
          </p:cNvPr>
          <p:cNvSpPr txBox="1">
            <a:spLocks/>
          </p:cNvSpPr>
          <p:nvPr/>
        </p:nvSpPr>
        <p:spPr>
          <a:xfrm>
            <a:off x="8184232" y="1412775"/>
            <a:ext cx="2232248" cy="503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3000" b="1" u="sng" spc="600" dirty="0">
                <a:latin typeface="Kaiti SC" panose="02010600040101010101" pitchFamily="2" charset="-122"/>
                <a:ea typeface="Kaiti SC" panose="02010600040101010101" pitchFamily="2" charset="-122"/>
              </a:rPr>
              <a:t>选题背景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AB772B7-C693-B346-9DA8-2D3E8E14D263}"/>
              </a:ext>
            </a:extLst>
          </p:cNvPr>
          <p:cNvSpPr txBox="1">
            <a:spLocks/>
          </p:cNvSpPr>
          <p:nvPr/>
        </p:nvSpPr>
        <p:spPr>
          <a:xfrm>
            <a:off x="4799856" y="2167329"/>
            <a:ext cx="2232248" cy="503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20517C"/>
                </a:solidFill>
                <a:latin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20517C"/>
                </a:solidFill>
                <a:latin typeface="Times New Roman" pitchFamily="18" charset="0"/>
              </a:rPr>
              <a:t>P</a:t>
            </a:r>
            <a:r>
              <a:rPr lang="en-US" altLang="zh-CN" sz="2200" b="1" dirty="0">
                <a:solidFill>
                  <a:srgbClr val="20517C"/>
                </a:solidFill>
                <a:latin typeface="Times New Roman" pitchFamily="18" charset="0"/>
              </a:rPr>
              <a:t>ART</a:t>
            </a:r>
            <a:r>
              <a:rPr lang="en-US" altLang="zh-CN" sz="3200" b="1" dirty="0">
                <a:solidFill>
                  <a:srgbClr val="20517C"/>
                </a:solidFill>
                <a:latin typeface="Times New Roman" pitchFamily="18" charset="0"/>
              </a:rPr>
              <a:t>  2.</a:t>
            </a:r>
            <a:endParaRPr lang="zh-CN" altLang="en-US" sz="3200" b="1" dirty="0">
              <a:solidFill>
                <a:srgbClr val="20517C"/>
              </a:solidFill>
              <a:latin typeface="Times New Roman" pitchFamily="18" charset="0"/>
            </a:endParaRPr>
          </a:p>
        </p:txBody>
      </p:sp>
      <p:sp>
        <p:nvSpPr>
          <p:cNvPr id="7" name="文本占位符 7">
            <a:extLst>
              <a:ext uri="{FF2B5EF4-FFF2-40B4-BE49-F238E27FC236}">
                <a16:creationId xmlns:a16="http://schemas.microsoft.com/office/drawing/2014/main" id="{B9105018-B271-9D40-A7B3-023707328C44}"/>
              </a:ext>
            </a:extLst>
          </p:cNvPr>
          <p:cNvSpPr txBox="1">
            <a:spLocks/>
          </p:cNvSpPr>
          <p:nvPr/>
        </p:nvSpPr>
        <p:spPr>
          <a:xfrm>
            <a:off x="8184232" y="2167329"/>
            <a:ext cx="2232248" cy="503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3000" b="1" u="sng" spc="600" dirty="0">
                <a:latin typeface="Kaiti SC" panose="02010600040101010101" pitchFamily="2" charset="-122"/>
                <a:ea typeface="Kaiti SC" panose="02010600040101010101" pitchFamily="2" charset="-122"/>
              </a:rPr>
              <a:t>论文结构</a:t>
            </a: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332D5ED-D5A8-624E-9153-CC69FE2462B5}"/>
              </a:ext>
            </a:extLst>
          </p:cNvPr>
          <p:cNvSpPr txBox="1">
            <a:spLocks/>
          </p:cNvSpPr>
          <p:nvPr/>
        </p:nvSpPr>
        <p:spPr>
          <a:xfrm>
            <a:off x="4795231" y="2921882"/>
            <a:ext cx="2232248" cy="503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20517C"/>
                </a:solidFill>
                <a:latin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20517C"/>
                </a:solidFill>
                <a:latin typeface="Times New Roman" pitchFamily="18" charset="0"/>
              </a:rPr>
              <a:t>P</a:t>
            </a:r>
            <a:r>
              <a:rPr lang="en-US" altLang="zh-CN" sz="2200" b="1" dirty="0">
                <a:solidFill>
                  <a:srgbClr val="20517C"/>
                </a:solidFill>
                <a:latin typeface="Times New Roman" pitchFamily="18" charset="0"/>
              </a:rPr>
              <a:t>ART</a:t>
            </a:r>
            <a:r>
              <a:rPr lang="en-US" altLang="zh-CN" sz="3200" b="1" dirty="0">
                <a:solidFill>
                  <a:srgbClr val="20517C"/>
                </a:solidFill>
                <a:latin typeface="Times New Roman" pitchFamily="18" charset="0"/>
              </a:rPr>
              <a:t>  3.</a:t>
            </a:r>
            <a:endParaRPr lang="zh-CN" altLang="en-US" sz="3200" b="1" dirty="0">
              <a:solidFill>
                <a:srgbClr val="20517C"/>
              </a:solidFill>
              <a:latin typeface="Times New Roman" pitchFamily="18" charset="0"/>
            </a:endParaRP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318B9934-65BF-6640-BE93-719E43645866}"/>
              </a:ext>
            </a:extLst>
          </p:cNvPr>
          <p:cNvSpPr txBox="1">
            <a:spLocks/>
          </p:cNvSpPr>
          <p:nvPr/>
        </p:nvSpPr>
        <p:spPr>
          <a:xfrm>
            <a:off x="8184232" y="2921882"/>
            <a:ext cx="2232248" cy="503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3000" b="1" u="sng" spc="1200" dirty="0">
                <a:latin typeface="Kaiti SC" panose="02010600040101010101" pitchFamily="2" charset="-122"/>
                <a:ea typeface="Kaiti SC" panose="02010600040101010101" pitchFamily="2" charset="-122"/>
              </a:rPr>
              <a:t>创新点</a:t>
            </a:r>
            <a:r>
              <a:rPr lang="en-US" altLang="zh-CN" sz="3000" b="1" u="sng" spc="8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zh-CN" altLang="en-US" sz="3000" b="1" u="sng" spc="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EE797461-0F68-D348-8F90-0EC10046CB64}"/>
              </a:ext>
            </a:extLst>
          </p:cNvPr>
          <p:cNvSpPr txBox="1">
            <a:spLocks/>
          </p:cNvSpPr>
          <p:nvPr/>
        </p:nvSpPr>
        <p:spPr>
          <a:xfrm>
            <a:off x="4795231" y="3676435"/>
            <a:ext cx="2232248" cy="503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20517C"/>
                </a:solidFill>
                <a:latin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20517C"/>
                </a:solidFill>
                <a:latin typeface="Times New Roman" pitchFamily="18" charset="0"/>
              </a:rPr>
              <a:t>P</a:t>
            </a:r>
            <a:r>
              <a:rPr lang="en-US" altLang="zh-CN" sz="2200" b="1" dirty="0">
                <a:solidFill>
                  <a:srgbClr val="20517C"/>
                </a:solidFill>
                <a:latin typeface="Times New Roman" pitchFamily="18" charset="0"/>
              </a:rPr>
              <a:t>ART</a:t>
            </a:r>
            <a:r>
              <a:rPr lang="en-US" altLang="zh-CN" sz="3200" b="1" dirty="0">
                <a:solidFill>
                  <a:srgbClr val="20517C"/>
                </a:solidFill>
                <a:latin typeface="Times New Roman" pitchFamily="18" charset="0"/>
              </a:rPr>
              <a:t>  4.</a:t>
            </a:r>
            <a:endParaRPr lang="zh-CN" altLang="en-US" sz="3200" b="1" dirty="0">
              <a:solidFill>
                <a:srgbClr val="20517C"/>
              </a:solidFill>
              <a:latin typeface="Times New Roman" pitchFamily="18" charset="0"/>
            </a:endParaRPr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C6AAB7ED-AD1A-B04A-824B-368156B1DDE0}"/>
              </a:ext>
            </a:extLst>
          </p:cNvPr>
          <p:cNvSpPr txBox="1">
            <a:spLocks/>
          </p:cNvSpPr>
          <p:nvPr/>
        </p:nvSpPr>
        <p:spPr>
          <a:xfrm>
            <a:off x="8184232" y="3676435"/>
            <a:ext cx="2232248" cy="503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3000" b="1" u="sng" spc="900" dirty="0">
                <a:latin typeface="Kaiti SC" panose="02010600040101010101" pitchFamily="2" charset="-122"/>
                <a:ea typeface="Kaiti SC" panose="02010600040101010101" pitchFamily="2" charset="-122"/>
              </a:rPr>
              <a:t>主要内容</a:t>
            </a: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40637136-C1BE-2D4D-8BF3-B9F0F7D2F33C}"/>
              </a:ext>
            </a:extLst>
          </p:cNvPr>
          <p:cNvSpPr txBox="1">
            <a:spLocks/>
          </p:cNvSpPr>
          <p:nvPr/>
        </p:nvSpPr>
        <p:spPr>
          <a:xfrm>
            <a:off x="4799856" y="4427456"/>
            <a:ext cx="2232248" cy="503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20517C"/>
                </a:solidFill>
                <a:latin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20517C"/>
                </a:solidFill>
                <a:latin typeface="Times New Roman" pitchFamily="18" charset="0"/>
              </a:rPr>
              <a:t>P</a:t>
            </a:r>
            <a:r>
              <a:rPr lang="en-US" altLang="zh-CN" sz="2200" b="1" dirty="0">
                <a:solidFill>
                  <a:srgbClr val="20517C"/>
                </a:solidFill>
                <a:latin typeface="Times New Roman" pitchFamily="18" charset="0"/>
              </a:rPr>
              <a:t>ART</a:t>
            </a:r>
            <a:r>
              <a:rPr lang="en-US" altLang="zh-CN" sz="3200" b="1" dirty="0">
                <a:solidFill>
                  <a:srgbClr val="20517C"/>
                </a:solidFill>
                <a:latin typeface="Times New Roman" pitchFamily="18" charset="0"/>
              </a:rPr>
              <a:t> </a:t>
            </a:r>
            <a:r>
              <a:rPr lang="zh-CN" altLang="en-US" sz="3200" b="1" dirty="0">
                <a:solidFill>
                  <a:srgbClr val="20517C"/>
                </a:solidFill>
                <a:latin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20517C"/>
                </a:solidFill>
                <a:latin typeface="Times New Roman" pitchFamily="18" charset="0"/>
              </a:rPr>
              <a:t>5.</a:t>
            </a:r>
            <a:endParaRPr lang="zh-CN" altLang="en-US" sz="3200" b="1" dirty="0">
              <a:solidFill>
                <a:srgbClr val="20517C"/>
              </a:solidFill>
              <a:latin typeface="Times New Roman" pitchFamily="18" charset="0"/>
            </a:endParaRPr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BD5F38A6-FEE0-EC4C-B806-777191D12352}"/>
              </a:ext>
            </a:extLst>
          </p:cNvPr>
          <p:cNvSpPr txBox="1">
            <a:spLocks/>
          </p:cNvSpPr>
          <p:nvPr/>
        </p:nvSpPr>
        <p:spPr>
          <a:xfrm>
            <a:off x="8184232" y="4427456"/>
            <a:ext cx="2232248" cy="503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3000" b="1" u="sng" spc="900" dirty="0">
                <a:latin typeface="Kaiti SC" panose="02010600040101010101" pitchFamily="2" charset="-122"/>
                <a:ea typeface="Kaiti SC" panose="02010600040101010101" pitchFamily="2" charset="-122"/>
              </a:rPr>
              <a:t>毕设成果</a:t>
            </a:r>
          </a:p>
        </p:txBody>
      </p:sp>
      <p:sp>
        <p:nvSpPr>
          <p:cNvPr id="18" name="文本占位符 1">
            <a:extLst>
              <a:ext uri="{FF2B5EF4-FFF2-40B4-BE49-F238E27FC236}">
                <a16:creationId xmlns:a16="http://schemas.microsoft.com/office/drawing/2014/main" id="{B1C441AA-01FF-9342-9B35-7B47BF5FB004}"/>
              </a:ext>
            </a:extLst>
          </p:cNvPr>
          <p:cNvSpPr txBox="1">
            <a:spLocks/>
          </p:cNvSpPr>
          <p:nvPr/>
        </p:nvSpPr>
        <p:spPr>
          <a:xfrm>
            <a:off x="4795231" y="5175006"/>
            <a:ext cx="2232248" cy="503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20517C"/>
                </a:solidFill>
                <a:latin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20517C"/>
                </a:solidFill>
                <a:latin typeface="Times New Roman" pitchFamily="18" charset="0"/>
              </a:rPr>
              <a:t>P</a:t>
            </a:r>
            <a:r>
              <a:rPr lang="en-US" altLang="zh-CN" sz="2200" b="1" dirty="0">
                <a:solidFill>
                  <a:srgbClr val="20517C"/>
                </a:solidFill>
                <a:latin typeface="Times New Roman" pitchFamily="18" charset="0"/>
              </a:rPr>
              <a:t>ART</a:t>
            </a:r>
            <a:r>
              <a:rPr lang="en-US" altLang="zh-CN" sz="3200" b="1" dirty="0">
                <a:solidFill>
                  <a:srgbClr val="20517C"/>
                </a:solidFill>
                <a:latin typeface="Times New Roman" pitchFamily="18" charset="0"/>
              </a:rPr>
              <a:t>  6.</a:t>
            </a:r>
            <a:endParaRPr lang="zh-CN" altLang="en-US" sz="3200" b="1" dirty="0">
              <a:solidFill>
                <a:srgbClr val="20517C"/>
              </a:solidFill>
              <a:latin typeface="Times New Roman" pitchFamily="18" charset="0"/>
            </a:endParaRPr>
          </a:p>
        </p:txBody>
      </p:sp>
      <p:sp>
        <p:nvSpPr>
          <p:cNvPr id="19" name="文本占位符 7">
            <a:extLst>
              <a:ext uri="{FF2B5EF4-FFF2-40B4-BE49-F238E27FC236}">
                <a16:creationId xmlns:a16="http://schemas.microsoft.com/office/drawing/2014/main" id="{0EB4FB96-6EAE-1443-93C7-424702E3084D}"/>
              </a:ext>
            </a:extLst>
          </p:cNvPr>
          <p:cNvSpPr txBox="1">
            <a:spLocks/>
          </p:cNvSpPr>
          <p:nvPr/>
        </p:nvSpPr>
        <p:spPr>
          <a:xfrm>
            <a:off x="8184232" y="5175006"/>
            <a:ext cx="2232248" cy="503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3000" b="1" u="sng" spc="300" dirty="0">
                <a:latin typeface="Kaiti SC" panose="02010600040101010101" pitchFamily="2" charset="-122"/>
                <a:ea typeface="Kaiti SC" panose="02010600040101010101" pitchFamily="2" charset="-122"/>
              </a:rPr>
              <a:t>总结</a:t>
            </a:r>
            <a:r>
              <a:rPr lang="en-US" altLang="zh-CN" sz="3000" b="1" u="sng" spc="300" dirty="0">
                <a:latin typeface="Kaiti SC" panose="02010600040101010101" pitchFamily="2" charset="-122"/>
                <a:ea typeface="Kaiti SC" panose="02010600040101010101" pitchFamily="2" charset="-122"/>
              </a:rPr>
              <a:t>&amp;</a:t>
            </a:r>
            <a:r>
              <a:rPr lang="zh-CN" altLang="en-US" sz="3000" b="1" u="sng" spc="300" dirty="0">
                <a:latin typeface="Kaiti SC" panose="02010600040101010101" pitchFamily="2" charset="-122"/>
                <a:ea typeface="Kaiti SC" panose="02010600040101010101" pitchFamily="2" charset="-122"/>
              </a:rPr>
              <a:t>致谢</a:t>
            </a:r>
          </a:p>
        </p:txBody>
      </p:sp>
      <p:grpSp>
        <p:nvGrpSpPr>
          <p:cNvPr id="20" name="iṩļídê">
            <a:extLst>
              <a:ext uri="{FF2B5EF4-FFF2-40B4-BE49-F238E27FC236}">
                <a16:creationId xmlns:a16="http://schemas.microsoft.com/office/drawing/2014/main" id="{4513138E-BF42-9A40-B1CB-F8B0F95FCC97}"/>
              </a:ext>
            </a:extLst>
          </p:cNvPr>
          <p:cNvGrpSpPr>
            <a:grpSpLocks noChangeAspect="1"/>
          </p:cNvGrpSpPr>
          <p:nvPr/>
        </p:nvGrpSpPr>
        <p:grpSpPr>
          <a:xfrm>
            <a:off x="1031213" y="1556944"/>
            <a:ext cx="1368000" cy="1368000"/>
            <a:chOff x="1914526" y="2486026"/>
            <a:chExt cx="1882775" cy="1882775"/>
          </a:xfrm>
          <a:solidFill>
            <a:schemeClr val="bg1"/>
          </a:solidFill>
        </p:grpSpPr>
        <p:sp>
          <p:nvSpPr>
            <p:cNvPr id="21" name="îśľîḋê">
              <a:extLst>
                <a:ext uri="{FF2B5EF4-FFF2-40B4-BE49-F238E27FC236}">
                  <a16:creationId xmlns:a16="http://schemas.microsoft.com/office/drawing/2014/main" id="{6F6B195B-3715-7F4E-8564-B7C19A4E4ECB}"/>
                </a:ext>
              </a:extLst>
            </p:cNvPr>
            <p:cNvSpPr/>
            <p:nvPr/>
          </p:nvSpPr>
          <p:spPr bwMode="auto">
            <a:xfrm>
              <a:off x="2457451" y="3409951"/>
              <a:ext cx="795338" cy="371475"/>
            </a:xfrm>
            <a:custGeom>
              <a:avLst/>
              <a:gdLst>
                <a:gd name="T0" fmla="*/ 294 w 501"/>
                <a:gd name="T1" fmla="*/ 65 h 234"/>
                <a:gd name="T2" fmla="*/ 213 w 501"/>
                <a:gd name="T3" fmla="*/ 129 h 234"/>
                <a:gd name="T4" fmla="*/ 224 w 501"/>
                <a:gd name="T5" fmla="*/ 52 h 234"/>
                <a:gd name="T6" fmla="*/ 203 w 501"/>
                <a:gd name="T7" fmla="*/ 53 h 234"/>
                <a:gd name="T8" fmla="*/ 177 w 501"/>
                <a:gd name="T9" fmla="*/ 30 h 234"/>
                <a:gd name="T10" fmla="*/ 204 w 501"/>
                <a:gd name="T11" fmla="*/ 20 h 234"/>
                <a:gd name="T12" fmla="*/ 180 w 501"/>
                <a:gd name="T13" fmla="*/ 16 h 234"/>
                <a:gd name="T14" fmla="*/ 162 w 501"/>
                <a:gd name="T15" fmla="*/ 54 h 234"/>
                <a:gd name="T16" fmla="*/ 162 w 501"/>
                <a:gd name="T17" fmla="*/ 45 h 234"/>
                <a:gd name="T18" fmla="*/ 175 w 501"/>
                <a:gd name="T19" fmla="*/ 76 h 234"/>
                <a:gd name="T20" fmla="*/ 134 w 501"/>
                <a:gd name="T21" fmla="*/ 128 h 234"/>
                <a:gd name="T22" fmla="*/ 97 w 501"/>
                <a:gd name="T23" fmla="*/ 50 h 234"/>
                <a:gd name="T24" fmla="*/ 30 w 501"/>
                <a:gd name="T25" fmla="*/ 79 h 234"/>
                <a:gd name="T26" fmla="*/ 42 w 501"/>
                <a:gd name="T27" fmla="*/ 39 h 234"/>
                <a:gd name="T28" fmla="*/ 50 w 501"/>
                <a:gd name="T29" fmla="*/ 59 h 234"/>
                <a:gd name="T30" fmla="*/ 34 w 501"/>
                <a:gd name="T31" fmla="*/ 50 h 234"/>
                <a:gd name="T32" fmla="*/ 86 w 501"/>
                <a:gd name="T33" fmla="*/ 69 h 234"/>
                <a:gd name="T34" fmla="*/ 96 w 501"/>
                <a:gd name="T35" fmla="*/ 71 h 234"/>
                <a:gd name="T36" fmla="*/ 166 w 501"/>
                <a:gd name="T37" fmla="*/ 126 h 234"/>
                <a:gd name="T38" fmla="*/ 112 w 501"/>
                <a:gd name="T39" fmla="*/ 25 h 234"/>
                <a:gd name="T40" fmla="*/ 118 w 501"/>
                <a:gd name="T41" fmla="*/ 48 h 234"/>
                <a:gd name="T42" fmla="*/ 106 w 501"/>
                <a:gd name="T43" fmla="*/ 30 h 234"/>
                <a:gd name="T44" fmla="*/ 138 w 501"/>
                <a:gd name="T45" fmla="*/ 57 h 234"/>
                <a:gd name="T46" fmla="*/ 96 w 501"/>
                <a:gd name="T47" fmla="*/ 94 h 234"/>
                <a:gd name="T48" fmla="*/ 96 w 501"/>
                <a:gd name="T49" fmla="*/ 122 h 234"/>
                <a:gd name="T50" fmla="*/ 59 w 501"/>
                <a:gd name="T51" fmla="*/ 69 h 234"/>
                <a:gd name="T52" fmla="*/ 59 w 501"/>
                <a:gd name="T53" fmla="*/ 82 h 234"/>
                <a:gd name="T54" fmla="*/ 13 w 501"/>
                <a:gd name="T55" fmla="*/ 66 h 234"/>
                <a:gd name="T56" fmla="*/ 28 w 501"/>
                <a:gd name="T57" fmla="*/ 83 h 234"/>
                <a:gd name="T58" fmla="*/ 19 w 501"/>
                <a:gd name="T59" fmla="*/ 176 h 234"/>
                <a:gd name="T60" fmla="*/ 5 w 501"/>
                <a:gd name="T61" fmla="*/ 221 h 234"/>
                <a:gd name="T62" fmla="*/ 288 w 501"/>
                <a:gd name="T63" fmla="*/ 127 h 234"/>
                <a:gd name="T64" fmla="*/ 277 w 501"/>
                <a:gd name="T65" fmla="*/ 54 h 234"/>
                <a:gd name="T66" fmla="*/ 322 w 501"/>
                <a:gd name="T67" fmla="*/ 233 h 234"/>
                <a:gd name="T68" fmla="*/ 326 w 501"/>
                <a:gd name="T69" fmla="*/ 30 h 234"/>
                <a:gd name="T70" fmla="*/ 298 w 501"/>
                <a:gd name="T71" fmla="*/ 17 h 234"/>
                <a:gd name="T72" fmla="*/ 323 w 501"/>
                <a:gd name="T73" fmla="*/ 18 h 234"/>
                <a:gd name="T74" fmla="*/ 338 w 501"/>
                <a:gd name="T75" fmla="*/ 58 h 234"/>
                <a:gd name="T76" fmla="*/ 339 w 501"/>
                <a:gd name="T77" fmla="*/ 43 h 234"/>
                <a:gd name="T78" fmla="*/ 375 w 501"/>
                <a:gd name="T79" fmla="*/ 83 h 234"/>
                <a:gd name="T80" fmla="*/ 364 w 501"/>
                <a:gd name="T81" fmla="*/ 126 h 234"/>
                <a:gd name="T82" fmla="*/ 377 w 501"/>
                <a:gd name="T83" fmla="*/ 50 h 234"/>
                <a:gd name="T84" fmla="*/ 377 w 501"/>
                <a:gd name="T85" fmla="*/ 50 h 234"/>
                <a:gd name="T86" fmla="*/ 447 w 501"/>
                <a:gd name="T87" fmla="*/ 63 h 234"/>
                <a:gd name="T88" fmla="*/ 452 w 501"/>
                <a:gd name="T89" fmla="*/ 58 h 234"/>
                <a:gd name="T90" fmla="*/ 469 w 501"/>
                <a:gd name="T91" fmla="*/ 52 h 234"/>
                <a:gd name="T92" fmla="*/ 414 w 501"/>
                <a:gd name="T93" fmla="*/ 73 h 234"/>
                <a:gd name="T94" fmla="*/ 407 w 501"/>
                <a:gd name="T95" fmla="*/ 71 h 234"/>
                <a:gd name="T96" fmla="*/ 338 w 501"/>
                <a:gd name="T97" fmla="*/ 124 h 234"/>
                <a:gd name="T98" fmla="*/ 390 w 501"/>
                <a:gd name="T99" fmla="*/ 24 h 234"/>
                <a:gd name="T100" fmla="*/ 382 w 501"/>
                <a:gd name="T101" fmla="*/ 48 h 234"/>
                <a:gd name="T102" fmla="*/ 397 w 501"/>
                <a:gd name="T103" fmla="*/ 34 h 234"/>
                <a:gd name="T104" fmla="*/ 362 w 501"/>
                <a:gd name="T105" fmla="*/ 58 h 234"/>
                <a:gd name="T106" fmla="*/ 447 w 501"/>
                <a:gd name="T107" fmla="*/ 110 h 234"/>
                <a:gd name="T108" fmla="*/ 405 w 501"/>
                <a:gd name="T109" fmla="*/ 122 h 234"/>
                <a:gd name="T110" fmla="*/ 443 w 501"/>
                <a:gd name="T111" fmla="*/ 69 h 234"/>
                <a:gd name="T112" fmla="*/ 442 w 501"/>
                <a:gd name="T113" fmla="*/ 82 h 234"/>
                <a:gd name="T114" fmla="*/ 488 w 501"/>
                <a:gd name="T115" fmla="*/ 66 h 234"/>
                <a:gd name="T116" fmla="*/ 473 w 501"/>
                <a:gd name="T117" fmla="*/ 83 h 234"/>
                <a:gd name="T118" fmla="*/ 483 w 501"/>
                <a:gd name="T119" fmla="*/ 176 h 234"/>
                <a:gd name="T120" fmla="*/ 496 w 501"/>
                <a:gd name="T121" fmla="*/ 22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1" h="234">
                  <a:moveTo>
                    <a:pt x="250" y="76"/>
                  </a:moveTo>
                  <a:lnTo>
                    <a:pt x="294" y="76"/>
                  </a:lnTo>
                  <a:lnTo>
                    <a:pt x="294" y="103"/>
                  </a:lnTo>
                  <a:lnTo>
                    <a:pt x="250" y="103"/>
                  </a:lnTo>
                  <a:lnTo>
                    <a:pt x="207" y="103"/>
                  </a:lnTo>
                  <a:lnTo>
                    <a:pt x="207" y="76"/>
                  </a:lnTo>
                  <a:lnTo>
                    <a:pt x="250" y="76"/>
                  </a:lnTo>
                  <a:lnTo>
                    <a:pt x="250" y="76"/>
                  </a:lnTo>
                  <a:close/>
                  <a:moveTo>
                    <a:pt x="250" y="107"/>
                  </a:moveTo>
                  <a:lnTo>
                    <a:pt x="250" y="107"/>
                  </a:lnTo>
                  <a:lnTo>
                    <a:pt x="294" y="107"/>
                  </a:lnTo>
                  <a:lnTo>
                    <a:pt x="294" y="116"/>
                  </a:lnTo>
                  <a:lnTo>
                    <a:pt x="252" y="116"/>
                  </a:lnTo>
                  <a:lnTo>
                    <a:pt x="249" y="116"/>
                  </a:lnTo>
                  <a:lnTo>
                    <a:pt x="207" y="116"/>
                  </a:lnTo>
                  <a:lnTo>
                    <a:pt x="207" y="107"/>
                  </a:lnTo>
                  <a:lnTo>
                    <a:pt x="250" y="107"/>
                  </a:lnTo>
                  <a:lnTo>
                    <a:pt x="250" y="107"/>
                  </a:lnTo>
                  <a:close/>
                  <a:moveTo>
                    <a:pt x="247" y="65"/>
                  </a:moveTo>
                  <a:lnTo>
                    <a:pt x="254" y="65"/>
                  </a:lnTo>
                  <a:lnTo>
                    <a:pt x="294" y="65"/>
                  </a:lnTo>
                  <a:lnTo>
                    <a:pt x="294" y="74"/>
                  </a:lnTo>
                  <a:lnTo>
                    <a:pt x="250" y="74"/>
                  </a:lnTo>
                  <a:lnTo>
                    <a:pt x="250" y="74"/>
                  </a:lnTo>
                  <a:lnTo>
                    <a:pt x="250" y="74"/>
                  </a:lnTo>
                  <a:lnTo>
                    <a:pt x="250" y="74"/>
                  </a:lnTo>
                  <a:lnTo>
                    <a:pt x="207" y="74"/>
                  </a:lnTo>
                  <a:lnTo>
                    <a:pt x="207" y="65"/>
                  </a:lnTo>
                  <a:lnTo>
                    <a:pt x="247" y="65"/>
                  </a:lnTo>
                  <a:lnTo>
                    <a:pt x="247" y="65"/>
                  </a:lnTo>
                  <a:close/>
                  <a:moveTo>
                    <a:pt x="225" y="118"/>
                  </a:moveTo>
                  <a:lnTo>
                    <a:pt x="224" y="118"/>
                  </a:lnTo>
                  <a:lnTo>
                    <a:pt x="222" y="121"/>
                  </a:lnTo>
                  <a:lnTo>
                    <a:pt x="221" y="122"/>
                  </a:lnTo>
                  <a:lnTo>
                    <a:pt x="220" y="124"/>
                  </a:lnTo>
                  <a:lnTo>
                    <a:pt x="218" y="125"/>
                  </a:lnTo>
                  <a:lnTo>
                    <a:pt x="217" y="126"/>
                  </a:lnTo>
                  <a:lnTo>
                    <a:pt x="214" y="126"/>
                  </a:lnTo>
                  <a:lnTo>
                    <a:pt x="214" y="126"/>
                  </a:lnTo>
                  <a:lnTo>
                    <a:pt x="214" y="127"/>
                  </a:lnTo>
                  <a:lnTo>
                    <a:pt x="214" y="128"/>
                  </a:lnTo>
                  <a:lnTo>
                    <a:pt x="213" y="129"/>
                  </a:lnTo>
                  <a:lnTo>
                    <a:pt x="213" y="130"/>
                  </a:lnTo>
                  <a:lnTo>
                    <a:pt x="212" y="131"/>
                  </a:lnTo>
                  <a:lnTo>
                    <a:pt x="211" y="132"/>
                  </a:lnTo>
                  <a:lnTo>
                    <a:pt x="209" y="133"/>
                  </a:lnTo>
                  <a:lnTo>
                    <a:pt x="208" y="133"/>
                  </a:lnTo>
                  <a:lnTo>
                    <a:pt x="208" y="118"/>
                  </a:lnTo>
                  <a:lnTo>
                    <a:pt x="225" y="118"/>
                  </a:lnTo>
                  <a:lnTo>
                    <a:pt x="225" y="118"/>
                  </a:lnTo>
                  <a:close/>
                  <a:moveTo>
                    <a:pt x="207" y="62"/>
                  </a:moveTo>
                  <a:lnTo>
                    <a:pt x="209" y="62"/>
                  </a:lnTo>
                  <a:lnTo>
                    <a:pt x="212" y="62"/>
                  </a:lnTo>
                  <a:lnTo>
                    <a:pt x="216" y="62"/>
                  </a:lnTo>
                  <a:lnTo>
                    <a:pt x="219" y="61"/>
                  </a:lnTo>
                  <a:lnTo>
                    <a:pt x="221" y="59"/>
                  </a:lnTo>
                  <a:lnTo>
                    <a:pt x="222" y="58"/>
                  </a:lnTo>
                  <a:lnTo>
                    <a:pt x="222" y="58"/>
                  </a:lnTo>
                  <a:lnTo>
                    <a:pt x="223" y="56"/>
                  </a:lnTo>
                  <a:lnTo>
                    <a:pt x="224" y="54"/>
                  </a:lnTo>
                  <a:lnTo>
                    <a:pt x="224" y="54"/>
                  </a:lnTo>
                  <a:lnTo>
                    <a:pt x="224" y="53"/>
                  </a:lnTo>
                  <a:lnTo>
                    <a:pt x="224" y="52"/>
                  </a:lnTo>
                  <a:lnTo>
                    <a:pt x="222" y="49"/>
                  </a:lnTo>
                  <a:lnTo>
                    <a:pt x="220" y="46"/>
                  </a:lnTo>
                  <a:lnTo>
                    <a:pt x="218" y="45"/>
                  </a:lnTo>
                  <a:lnTo>
                    <a:pt x="217" y="45"/>
                  </a:lnTo>
                  <a:lnTo>
                    <a:pt x="215" y="45"/>
                  </a:lnTo>
                  <a:lnTo>
                    <a:pt x="214" y="46"/>
                  </a:lnTo>
                  <a:lnTo>
                    <a:pt x="211" y="49"/>
                  </a:lnTo>
                  <a:lnTo>
                    <a:pt x="209" y="52"/>
                  </a:lnTo>
                  <a:lnTo>
                    <a:pt x="208" y="53"/>
                  </a:lnTo>
                  <a:lnTo>
                    <a:pt x="207" y="54"/>
                  </a:lnTo>
                  <a:lnTo>
                    <a:pt x="207" y="54"/>
                  </a:lnTo>
                  <a:lnTo>
                    <a:pt x="207" y="54"/>
                  </a:lnTo>
                  <a:lnTo>
                    <a:pt x="207" y="54"/>
                  </a:lnTo>
                  <a:lnTo>
                    <a:pt x="207" y="54"/>
                  </a:lnTo>
                  <a:lnTo>
                    <a:pt x="207" y="62"/>
                  </a:lnTo>
                  <a:lnTo>
                    <a:pt x="207" y="62"/>
                  </a:lnTo>
                  <a:close/>
                  <a:moveTo>
                    <a:pt x="203" y="53"/>
                  </a:moveTo>
                  <a:lnTo>
                    <a:pt x="179" y="53"/>
                  </a:lnTo>
                  <a:lnTo>
                    <a:pt x="179" y="233"/>
                  </a:lnTo>
                  <a:lnTo>
                    <a:pt x="203" y="233"/>
                  </a:lnTo>
                  <a:lnTo>
                    <a:pt x="203" y="53"/>
                  </a:lnTo>
                  <a:lnTo>
                    <a:pt x="203" y="53"/>
                  </a:lnTo>
                  <a:close/>
                  <a:moveTo>
                    <a:pt x="206" y="30"/>
                  </a:moveTo>
                  <a:lnTo>
                    <a:pt x="206" y="30"/>
                  </a:lnTo>
                  <a:lnTo>
                    <a:pt x="207" y="30"/>
                  </a:lnTo>
                  <a:lnTo>
                    <a:pt x="207" y="30"/>
                  </a:lnTo>
                  <a:lnTo>
                    <a:pt x="207" y="30"/>
                  </a:lnTo>
                  <a:lnTo>
                    <a:pt x="207" y="48"/>
                  </a:lnTo>
                  <a:lnTo>
                    <a:pt x="207" y="49"/>
                  </a:lnTo>
                  <a:lnTo>
                    <a:pt x="207" y="50"/>
                  </a:lnTo>
                  <a:lnTo>
                    <a:pt x="206" y="50"/>
                  </a:lnTo>
                  <a:lnTo>
                    <a:pt x="206" y="50"/>
                  </a:lnTo>
                  <a:lnTo>
                    <a:pt x="177" y="50"/>
                  </a:lnTo>
                  <a:lnTo>
                    <a:pt x="176" y="50"/>
                  </a:lnTo>
                  <a:lnTo>
                    <a:pt x="175" y="50"/>
                  </a:lnTo>
                  <a:lnTo>
                    <a:pt x="175" y="49"/>
                  </a:lnTo>
                  <a:lnTo>
                    <a:pt x="175" y="48"/>
                  </a:lnTo>
                  <a:lnTo>
                    <a:pt x="175" y="30"/>
                  </a:lnTo>
                  <a:lnTo>
                    <a:pt x="175" y="30"/>
                  </a:lnTo>
                  <a:lnTo>
                    <a:pt x="175" y="30"/>
                  </a:lnTo>
                  <a:lnTo>
                    <a:pt x="176" y="30"/>
                  </a:lnTo>
                  <a:lnTo>
                    <a:pt x="177" y="30"/>
                  </a:lnTo>
                  <a:lnTo>
                    <a:pt x="206" y="30"/>
                  </a:lnTo>
                  <a:lnTo>
                    <a:pt x="206" y="30"/>
                  </a:lnTo>
                  <a:close/>
                  <a:moveTo>
                    <a:pt x="190" y="0"/>
                  </a:moveTo>
                  <a:lnTo>
                    <a:pt x="191" y="0"/>
                  </a:lnTo>
                  <a:lnTo>
                    <a:pt x="191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93" y="1"/>
                  </a:lnTo>
                  <a:lnTo>
                    <a:pt x="194" y="1"/>
                  </a:lnTo>
                  <a:lnTo>
                    <a:pt x="195" y="2"/>
                  </a:lnTo>
                  <a:lnTo>
                    <a:pt x="196" y="3"/>
                  </a:lnTo>
                  <a:lnTo>
                    <a:pt x="198" y="5"/>
                  </a:lnTo>
                  <a:lnTo>
                    <a:pt x="198" y="7"/>
                  </a:lnTo>
                  <a:lnTo>
                    <a:pt x="199" y="11"/>
                  </a:lnTo>
                  <a:lnTo>
                    <a:pt x="199" y="13"/>
                  </a:lnTo>
                  <a:lnTo>
                    <a:pt x="201" y="14"/>
                  </a:lnTo>
                  <a:lnTo>
                    <a:pt x="202" y="14"/>
                  </a:lnTo>
                  <a:lnTo>
                    <a:pt x="202" y="16"/>
                  </a:lnTo>
                  <a:lnTo>
                    <a:pt x="203" y="17"/>
                  </a:lnTo>
                  <a:lnTo>
                    <a:pt x="204" y="18"/>
                  </a:lnTo>
                  <a:lnTo>
                    <a:pt x="204" y="20"/>
                  </a:lnTo>
                  <a:lnTo>
                    <a:pt x="203" y="22"/>
                  </a:lnTo>
                  <a:lnTo>
                    <a:pt x="202" y="22"/>
                  </a:lnTo>
                  <a:lnTo>
                    <a:pt x="202" y="25"/>
                  </a:lnTo>
                  <a:lnTo>
                    <a:pt x="202" y="26"/>
                  </a:lnTo>
                  <a:lnTo>
                    <a:pt x="202" y="26"/>
                  </a:lnTo>
                  <a:lnTo>
                    <a:pt x="202" y="26"/>
                  </a:lnTo>
                  <a:lnTo>
                    <a:pt x="202" y="27"/>
                  </a:lnTo>
                  <a:lnTo>
                    <a:pt x="201" y="27"/>
                  </a:lnTo>
                  <a:lnTo>
                    <a:pt x="191" y="27"/>
                  </a:lnTo>
                  <a:lnTo>
                    <a:pt x="182" y="27"/>
                  </a:lnTo>
                  <a:lnTo>
                    <a:pt x="181" y="27"/>
                  </a:lnTo>
                  <a:lnTo>
                    <a:pt x="181" y="26"/>
                  </a:lnTo>
                  <a:lnTo>
                    <a:pt x="181" y="26"/>
                  </a:lnTo>
                  <a:lnTo>
                    <a:pt x="181" y="26"/>
                  </a:lnTo>
                  <a:lnTo>
                    <a:pt x="181" y="25"/>
                  </a:lnTo>
                  <a:lnTo>
                    <a:pt x="180" y="22"/>
                  </a:lnTo>
                  <a:lnTo>
                    <a:pt x="179" y="22"/>
                  </a:lnTo>
                  <a:lnTo>
                    <a:pt x="178" y="20"/>
                  </a:lnTo>
                  <a:lnTo>
                    <a:pt x="178" y="18"/>
                  </a:lnTo>
                  <a:lnTo>
                    <a:pt x="179" y="17"/>
                  </a:lnTo>
                  <a:lnTo>
                    <a:pt x="180" y="16"/>
                  </a:lnTo>
                  <a:lnTo>
                    <a:pt x="181" y="14"/>
                  </a:lnTo>
                  <a:lnTo>
                    <a:pt x="182" y="14"/>
                  </a:lnTo>
                  <a:lnTo>
                    <a:pt x="183" y="13"/>
                  </a:lnTo>
                  <a:lnTo>
                    <a:pt x="183" y="11"/>
                  </a:lnTo>
                  <a:lnTo>
                    <a:pt x="184" y="7"/>
                  </a:lnTo>
                  <a:lnTo>
                    <a:pt x="186" y="5"/>
                  </a:lnTo>
                  <a:lnTo>
                    <a:pt x="186" y="3"/>
                  </a:lnTo>
                  <a:lnTo>
                    <a:pt x="187" y="2"/>
                  </a:lnTo>
                  <a:lnTo>
                    <a:pt x="188" y="1"/>
                  </a:lnTo>
                  <a:lnTo>
                    <a:pt x="190" y="1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74" y="52"/>
                  </a:moveTo>
                  <a:lnTo>
                    <a:pt x="174" y="62"/>
                  </a:lnTo>
                  <a:lnTo>
                    <a:pt x="168" y="62"/>
                  </a:lnTo>
                  <a:lnTo>
                    <a:pt x="166" y="62"/>
                  </a:lnTo>
                  <a:lnTo>
                    <a:pt x="166" y="61"/>
                  </a:lnTo>
                  <a:lnTo>
                    <a:pt x="164" y="59"/>
                  </a:lnTo>
                  <a:lnTo>
                    <a:pt x="163" y="58"/>
                  </a:lnTo>
                  <a:lnTo>
                    <a:pt x="162" y="55"/>
                  </a:lnTo>
                  <a:lnTo>
                    <a:pt x="162" y="54"/>
                  </a:lnTo>
                  <a:lnTo>
                    <a:pt x="161" y="53"/>
                  </a:lnTo>
                  <a:lnTo>
                    <a:pt x="159" y="51"/>
                  </a:lnTo>
                  <a:lnTo>
                    <a:pt x="158" y="50"/>
                  </a:lnTo>
                  <a:lnTo>
                    <a:pt x="156" y="47"/>
                  </a:lnTo>
                  <a:lnTo>
                    <a:pt x="156" y="46"/>
                  </a:lnTo>
                  <a:lnTo>
                    <a:pt x="156" y="46"/>
                  </a:lnTo>
                  <a:lnTo>
                    <a:pt x="156" y="45"/>
                  </a:lnTo>
                  <a:lnTo>
                    <a:pt x="157" y="44"/>
                  </a:lnTo>
                  <a:lnTo>
                    <a:pt x="158" y="42"/>
                  </a:lnTo>
                  <a:lnTo>
                    <a:pt x="159" y="42"/>
                  </a:lnTo>
                  <a:lnTo>
                    <a:pt x="160" y="42"/>
                  </a:lnTo>
                  <a:lnTo>
                    <a:pt x="161" y="42"/>
                  </a:lnTo>
                  <a:lnTo>
                    <a:pt x="162" y="42"/>
                  </a:lnTo>
                  <a:lnTo>
                    <a:pt x="162" y="42"/>
                  </a:lnTo>
                  <a:lnTo>
                    <a:pt x="162" y="42"/>
                  </a:lnTo>
                  <a:lnTo>
                    <a:pt x="162" y="42"/>
                  </a:lnTo>
                  <a:lnTo>
                    <a:pt x="162" y="42"/>
                  </a:lnTo>
                  <a:lnTo>
                    <a:pt x="162" y="42"/>
                  </a:lnTo>
                  <a:lnTo>
                    <a:pt x="162" y="43"/>
                  </a:lnTo>
                  <a:lnTo>
                    <a:pt x="161" y="44"/>
                  </a:lnTo>
                  <a:lnTo>
                    <a:pt x="162" y="45"/>
                  </a:lnTo>
                  <a:lnTo>
                    <a:pt x="162" y="46"/>
                  </a:lnTo>
                  <a:lnTo>
                    <a:pt x="163" y="46"/>
                  </a:lnTo>
                  <a:lnTo>
                    <a:pt x="164" y="46"/>
                  </a:lnTo>
                  <a:lnTo>
                    <a:pt x="166" y="47"/>
                  </a:lnTo>
                  <a:lnTo>
                    <a:pt x="169" y="48"/>
                  </a:lnTo>
                  <a:lnTo>
                    <a:pt x="170" y="50"/>
                  </a:lnTo>
                  <a:lnTo>
                    <a:pt x="171" y="51"/>
                  </a:lnTo>
                  <a:lnTo>
                    <a:pt x="173" y="52"/>
                  </a:lnTo>
                  <a:lnTo>
                    <a:pt x="174" y="52"/>
                  </a:lnTo>
                  <a:lnTo>
                    <a:pt x="174" y="52"/>
                  </a:lnTo>
                  <a:close/>
                  <a:moveTo>
                    <a:pt x="175" y="65"/>
                  </a:moveTo>
                  <a:lnTo>
                    <a:pt x="168" y="65"/>
                  </a:lnTo>
                  <a:lnTo>
                    <a:pt x="168" y="74"/>
                  </a:lnTo>
                  <a:lnTo>
                    <a:pt x="175" y="74"/>
                  </a:lnTo>
                  <a:lnTo>
                    <a:pt x="175" y="65"/>
                  </a:lnTo>
                  <a:lnTo>
                    <a:pt x="175" y="65"/>
                  </a:lnTo>
                  <a:close/>
                  <a:moveTo>
                    <a:pt x="175" y="76"/>
                  </a:moveTo>
                  <a:lnTo>
                    <a:pt x="126" y="76"/>
                  </a:lnTo>
                  <a:lnTo>
                    <a:pt x="126" y="83"/>
                  </a:lnTo>
                  <a:lnTo>
                    <a:pt x="175" y="83"/>
                  </a:lnTo>
                  <a:lnTo>
                    <a:pt x="175" y="76"/>
                  </a:lnTo>
                  <a:lnTo>
                    <a:pt x="175" y="76"/>
                  </a:lnTo>
                  <a:close/>
                  <a:moveTo>
                    <a:pt x="175" y="86"/>
                  </a:moveTo>
                  <a:lnTo>
                    <a:pt x="126" y="86"/>
                  </a:lnTo>
                  <a:lnTo>
                    <a:pt x="126" y="107"/>
                  </a:lnTo>
                  <a:lnTo>
                    <a:pt x="175" y="107"/>
                  </a:lnTo>
                  <a:lnTo>
                    <a:pt x="175" y="86"/>
                  </a:lnTo>
                  <a:lnTo>
                    <a:pt x="175" y="86"/>
                  </a:lnTo>
                  <a:close/>
                  <a:moveTo>
                    <a:pt x="175" y="110"/>
                  </a:moveTo>
                  <a:lnTo>
                    <a:pt x="126" y="110"/>
                  </a:lnTo>
                  <a:lnTo>
                    <a:pt x="126" y="117"/>
                  </a:lnTo>
                  <a:lnTo>
                    <a:pt x="175" y="117"/>
                  </a:lnTo>
                  <a:lnTo>
                    <a:pt x="175" y="110"/>
                  </a:lnTo>
                  <a:lnTo>
                    <a:pt x="175" y="110"/>
                  </a:lnTo>
                  <a:close/>
                  <a:moveTo>
                    <a:pt x="140" y="121"/>
                  </a:moveTo>
                  <a:lnTo>
                    <a:pt x="141" y="121"/>
                  </a:lnTo>
                  <a:lnTo>
                    <a:pt x="140" y="122"/>
                  </a:lnTo>
                  <a:lnTo>
                    <a:pt x="139" y="122"/>
                  </a:lnTo>
                  <a:lnTo>
                    <a:pt x="138" y="124"/>
                  </a:lnTo>
                  <a:lnTo>
                    <a:pt x="137" y="126"/>
                  </a:lnTo>
                  <a:lnTo>
                    <a:pt x="135" y="126"/>
                  </a:lnTo>
                  <a:lnTo>
                    <a:pt x="134" y="128"/>
                  </a:lnTo>
                  <a:lnTo>
                    <a:pt x="132" y="128"/>
                  </a:lnTo>
                  <a:lnTo>
                    <a:pt x="130" y="129"/>
                  </a:lnTo>
                  <a:lnTo>
                    <a:pt x="130" y="130"/>
                  </a:lnTo>
                  <a:lnTo>
                    <a:pt x="129" y="132"/>
                  </a:lnTo>
                  <a:lnTo>
                    <a:pt x="128" y="134"/>
                  </a:lnTo>
                  <a:lnTo>
                    <a:pt x="127" y="134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6" y="121"/>
                  </a:lnTo>
                  <a:lnTo>
                    <a:pt x="140" y="121"/>
                  </a:lnTo>
                  <a:lnTo>
                    <a:pt x="140" y="121"/>
                  </a:lnTo>
                  <a:close/>
                  <a:moveTo>
                    <a:pt x="122" y="73"/>
                  </a:moveTo>
                  <a:lnTo>
                    <a:pt x="100" y="73"/>
                  </a:lnTo>
                  <a:lnTo>
                    <a:pt x="100" y="233"/>
                  </a:lnTo>
                  <a:lnTo>
                    <a:pt x="122" y="233"/>
                  </a:lnTo>
                  <a:lnTo>
                    <a:pt x="122" y="73"/>
                  </a:lnTo>
                  <a:lnTo>
                    <a:pt x="122" y="73"/>
                  </a:lnTo>
                  <a:close/>
                  <a:moveTo>
                    <a:pt x="124" y="50"/>
                  </a:moveTo>
                  <a:lnTo>
                    <a:pt x="98" y="50"/>
                  </a:lnTo>
                  <a:lnTo>
                    <a:pt x="97" y="50"/>
                  </a:lnTo>
                  <a:lnTo>
                    <a:pt x="97" y="50"/>
                  </a:lnTo>
                  <a:lnTo>
                    <a:pt x="96" y="51"/>
                  </a:lnTo>
                  <a:lnTo>
                    <a:pt x="96" y="51"/>
                  </a:lnTo>
                  <a:lnTo>
                    <a:pt x="96" y="67"/>
                  </a:lnTo>
                  <a:lnTo>
                    <a:pt x="96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8" y="69"/>
                  </a:lnTo>
                  <a:lnTo>
                    <a:pt x="124" y="69"/>
                  </a:lnTo>
                  <a:lnTo>
                    <a:pt x="125" y="68"/>
                  </a:lnTo>
                  <a:lnTo>
                    <a:pt x="125" y="68"/>
                  </a:lnTo>
                  <a:lnTo>
                    <a:pt x="125" y="68"/>
                  </a:lnTo>
                  <a:lnTo>
                    <a:pt x="125" y="67"/>
                  </a:lnTo>
                  <a:lnTo>
                    <a:pt x="125" y="51"/>
                  </a:lnTo>
                  <a:lnTo>
                    <a:pt x="125" y="51"/>
                  </a:lnTo>
                  <a:lnTo>
                    <a:pt x="125" y="50"/>
                  </a:lnTo>
                  <a:lnTo>
                    <a:pt x="125" y="50"/>
                  </a:lnTo>
                  <a:lnTo>
                    <a:pt x="124" y="50"/>
                  </a:lnTo>
                  <a:lnTo>
                    <a:pt x="124" y="50"/>
                  </a:lnTo>
                  <a:close/>
                  <a:moveTo>
                    <a:pt x="52" y="79"/>
                  </a:moveTo>
                  <a:lnTo>
                    <a:pt x="30" y="79"/>
                  </a:lnTo>
                  <a:lnTo>
                    <a:pt x="30" y="232"/>
                  </a:lnTo>
                  <a:lnTo>
                    <a:pt x="51" y="232"/>
                  </a:lnTo>
                  <a:lnTo>
                    <a:pt x="51" y="88"/>
                  </a:lnTo>
                  <a:lnTo>
                    <a:pt x="52" y="88"/>
                  </a:lnTo>
                  <a:lnTo>
                    <a:pt x="52" y="79"/>
                  </a:lnTo>
                  <a:lnTo>
                    <a:pt x="52" y="79"/>
                  </a:lnTo>
                  <a:close/>
                  <a:moveTo>
                    <a:pt x="54" y="63"/>
                  </a:moveTo>
                  <a:lnTo>
                    <a:pt x="30" y="63"/>
                  </a:lnTo>
                  <a:lnTo>
                    <a:pt x="29" y="63"/>
                  </a:lnTo>
                  <a:lnTo>
                    <a:pt x="29" y="64"/>
                  </a:lnTo>
                  <a:lnTo>
                    <a:pt x="29" y="76"/>
                  </a:lnTo>
                  <a:lnTo>
                    <a:pt x="29" y="77"/>
                  </a:lnTo>
                  <a:lnTo>
                    <a:pt x="30" y="78"/>
                  </a:lnTo>
                  <a:lnTo>
                    <a:pt x="54" y="78"/>
                  </a:lnTo>
                  <a:lnTo>
                    <a:pt x="54" y="77"/>
                  </a:lnTo>
                  <a:lnTo>
                    <a:pt x="54" y="76"/>
                  </a:lnTo>
                  <a:lnTo>
                    <a:pt x="54" y="64"/>
                  </a:lnTo>
                  <a:lnTo>
                    <a:pt x="54" y="63"/>
                  </a:lnTo>
                  <a:lnTo>
                    <a:pt x="54" y="63"/>
                  </a:lnTo>
                  <a:lnTo>
                    <a:pt x="54" y="63"/>
                  </a:lnTo>
                  <a:close/>
                  <a:moveTo>
                    <a:pt x="42" y="39"/>
                  </a:moveTo>
                  <a:lnTo>
                    <a:pt x="42" y="39"/>
                  </a:lnTo>
                  <a:lnTo>
                    <a:pt x="43" y="39"/>
                  </a:lnTo>
                  <a:lnTo>
                    <a:pt x="45" y="40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7" y="45"/>
                  </a:lnTo>
                  <a:lnTo>
                    <a:pt x="48" y="47"/>
                  </a:lnTo>
                  <a:lnTo>
                    <a:pt x="49" y="49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51"/>
                  </a:lnTo>
                  <a:lnTo>
                    <a:pt x="51" y="52"/>
                  </a:lnTo>
                  <a:lnTo>
                    <a:pt x="51" y="53"/>
                  </a:lnTo>
                  <a:lnTo>
                    <a:pt x="51" y="54"/>
                  </a:lnTo>
                  <a:lnTo>
                    <a:pt x="51" y="55"/>
                  </a:lnTo>
                  <a:lnTo>
                    <a:pt x="50" y="56"/>
                  </a:lnTo>
                  <a:lnTo>
                    <a:pt x="50" y="57"/>
                  </a:lnTo>
                  <a:lnTo>
                    <a:pt x="50" y="58"/>
                  </a:lnTo>
                  <a:lnTo>
                    <a:pt x="50" y="58"/>
                  </a:lnTo>
                  <a:lnTo>
                    <a:pt x="50" y="58"/>
                  </a:lnTo>
                  <a:lnTo>
                    <a:pt x="50" y="59"/>
                  </a:lnTo>
                  <a:lnTo>
                    <a:pt x="50" y="59"/>
                  </a:lnTo>
                  <a:lnTo>
                    <a:pt x="50" y="61"/>
                  </a:lnTo>
                  <a:lnTo>
                    <a:pt x="50" y="61"/>
                  </a:lnTo>
                  <a:lnTo>
                    <a:pt x="42" y="61"/>
                  </a:lnTo>
                  <a:lnTo>
                    <a:pt x="42" y="61"/>
                  </a:lnTo>
                  <a:lnTo>
                    <a:pt x="42" y="61"/>
                  </a:lnTo>
                  <a:lnTo>
                    <a:pt x="34" y="61"/>
                  </a:lnTo>
                  <a:lnTo>
                    <a:pt x="34" y="61"/>
                  </a:lnTo>
                  <a:lnTo>
                    <a:pt x="34" y="59"/>
                  </a:lnTo>
                  <a:lnTo>
                    <a:pt x="34" y="59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4" y="57"/>
                  </a:lnTo>
                  <a:lnTo>
                    <a:pt x="34" y="56"/>
                  </a:lnTo>
                  <a:lnTo>
                    <a:pt x="33" y="55"/>
                  </a:lnTo>
                  <a:lnTo>
                    <a:pt x="32" y="54"/>
                  </a:lnTo>
                  <a:lnTo>
                    <a:pt x="32" y="53"/>
                  </a:lnTo>
                  <a:lnTo>
                    <a:pt x="32" y="52"/>
                  </a:lnTo>
                  <a:lnTo>
                    <a:pt x="33" y="51"/>
                  </a:lnTo>
                  <a:lnTo>
                    <a:pt x="34" y="50"/>
                  </a:lnTo>
                  <a:lnTo>
                    <a:pt x="34" y="50"/>
                  </a:lnTo>
                  <a:lnTo>
                    <a:pt x="35" y="49"/>
                  </a:lnTo>
                  <a:lnTo>
                    <a:pt x="35" y="47"/>
                  </a:lnTo>
                  <a:lnTo>
                    <a:pt x="36" y="45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39" y="40"/>
                  </a:lnTo>
                  <a:lnTo>
                    <a:pt x="40" y="39"/>
                  </a:lnTo>
                  <a:lnTo>
                    <a:pt x="41" y="39"/>
                  </a:lnTo>
                  <a:lnTo>
                    <a:pt x="42" y="39"/>
                  </a:lnTo>
                  <a:lnTo>
                    <a:pt x="42" y="39"/>
                  </a:lnTo>
                  <a:lnTo>
                    <a:pt x="42" y="39"/>
                  </a:lnTo>
                  <a:lnTo>
                    <a:pt x="42" y="39"/>
                  </a:lnTo>
                  <a:close/>
                  <a:moveTo>
                    <a:pt x="96" y="74"/>
                  </a:moveTo>
                  <a:lnTo>
                    <a:pt x="92" y="74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89" y="74"/>
                  </a:lnTo>
                  <a:lnTo>
                    <a:pt x="88" y="73"/>
                  </a:lnTo>
                  <a:lnTo>
                    <a:pt x="86" y="71"/>
                  </a:lnTo>
                  <a:lnTo>
                    <a:pt x="86" y="69"/>
                  </a:lnTo>
                  <a:lnTo>
                    <a:pt x="83" y="65"/>
                  </a:lnTo>
                  <a:lnTo>
                    <a:pt x="81" y="61"/>
                  </a:lnTo>
                  <a:lnTo>
                    <a:pt x="81" y="59"/>
                  </a:lnTo>
                  <a:lnTo>
                    <a:pt x="82" y="59"/>
                  </a:lnTo>
                  <a:lnTo>
                    <a:pt x="82" y="58"/>
                  </a:lnTo>
                  <a:lnTo>
                    <a:pt x="82" y="58"/>
                  </a:lnTo>
                  <a:lnTo>
                    <a:pt x="84" y="57"/>
                  </a:lnTo>
                  <a:lnTo>
                    <a:pt x="84" y="57"/>
                  </a:lnTo>
                  <a:lnTo>
                    <a:pt x="86" y="56"/>
                  </a:lnTo>
                  <a:lnTo>
                    <a:pt x="86" y="56"/>
                  </a:lnTo>
                  <a:lnTo>
                    <a:pt x="86" y="57"/>
                  </a:lnTo>
                  <a:lnTo>
                    <a:pt x="87" y="57"/>
                  </a:lnTo>
                  <a:lnTo>
                    <a:pt x="86" y="58"/>
                  </a:lnTo>
                  <a:lnTo>
                    <a:pt x="86" y="59"/>
                  </a:lnTo>
                  <a:lnTo>
                    <a:pt x="90" y="62"/>
                  </a:lnTo>
                  <a:lnTo>
                    <a:pt x="94" y="65"/>
                  </a:lnTo>
                  <a:lnTo>
                    <a:pt x="94" y="67"/>
                  </a:lnTo>
                  <a:lnTo>
                    <a:pt x="95" y="70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6" y="71"/>
                  </a:lnTo>
                  <a:lnTo>
                    <a:pt x="96" y="74"/>
                  </a:lnTo>
                  <a:lnTo>
                    <a:pt x="96" y="74"/>
                  </a:lnTo>
                  <a:close/>
                  <a:moveTo>
                    <a:pt x="96" y="76"/>
                  </a:moveTo>
                  <a:lnTo>
                    <a:pt x="91" y="76"/>
                  </a:lnTo>
                  <a:lnTo>
                    <a:pt x="91" y="83"/>
                  </a:lnTo>
                  <a:lnTo>
                    <a:pt x="96" y="83"/>
                  </a:lnTo>
                  <a:lnTo>
                    <a:pt x="96" y="76"/>
                  </a:lnTo>
                  <a:lnTo>
                    <a:pt x="96" y="76"/>
                  </a:lnTo>
                  <a:close/>
                  <a:moveTo>
                    <a:pt x="96" y="84"/>
                  </a:moveTo>
                  <a:lnTo>
                    <a:pt x="54" y="84"/>
                  </a:lnTo>
                  <a:lnTo>
                    <a:pt x="54" y="92"/>
                  </a:lnTo>
                  <a:lnTo>
                    <a:pt x="96" y="92"/>
                  </a:lnTo>
                  <a:lnTo>
                    <a:pt x="96" y="84"/>
                  </a:lnTo>
                  <a:lnTo>
                    <a:pt x="96" y="84"/>
                  </a:lnTo>
                  <a:close/>
                  <a:moveTo>
                    <a:pt x="162" y="121"/>
                  </a:moveTo>
                  <a:lnTo>
                    <a:pt x="161" y="121"/>
                  </a:lnTo>
                  <a:lnTo>
                    <a:pt x="162" y="122"/>
                  </a:lnTo>
                  <a:lnTo>
                    <a:pt x="162" y="122"/>
                  </a:lnTo>
                  <a:lnTo>
                    <a:pt x="163" y="124"/>
                  </a:lnTo>
                  <a:lnTo>
                    <a:pt x="164" y="126"/>
                  </a:lnTo>
                  <a:lnTo>
                    <a:pt x="166" y="126"/>
                  </a:lnTo>
                  <a:lnTo>
                    <a:pt x="167" y="128"/>
                  </a:lnTo>
                  <a:lnTo>
                    <a:pt x="169" y="128"/>
                  </a:lnTo>
                  <a:lnTo>
                    <a:pt x="170" y="129"/>
                  </a:lnTo>
                  <a:lnTo>
                    <a:pt x="171" y="130"/>
                  </a:lnTo>
                  <a:lnTo>
                    <a:pt x="172" y="132"/>
                  </a:lnTo>
                  <a:lnTo>
                    <a:pt x="173" y="134"/>
                  </a:lnTo>
                  <a:lnTo>
                    <a:pt x="174" y="134"/>
                  </a:lnTo>
                  <a:lnTo>
                    <a:pt x="174" y="134"/>
                  </a:lnTo>
                  <a:lnTo>
                    <a:pt x="175" y="134"/>
                  </a:lnTo>
                  <a:lnTo>
                    <a:pt x="175" y="134"/>
                  </a:lnTo>
                  <a:lnTo>
                    <a:pt x="175" y="121"/>
                  </a:lnTo>
                  <a:lnTo>
                    <a:pt x="162" y="121"/>
                  </a:lnTo>
                  <a:lnTo>
                    <a:pt x="162" y="121"/>
                  </a:lnTo>
                  <a:close/>
                  <a:moveTo>
                    <a:pt x="110" y="25"/>
                  </a:moveTo>
                  <a:lnTo>
                    <a:pt x="110" y="25"/>
                  </a:lnTo>
                  <a:lnTo>
                    <a:pt x="110" y="25"/>
                  </a:lnTo>
                  <a:lnTo>
                    <a:pt x="110" y="24"/>
                  </a:lnTo>
                  <a:lnTo>
                    <a:pt x="110" y="24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2" y="25"/>
                  </a:lnTo>
                  <a:lnTo>
                    <a:pt x="114" y="25"/>
                  </a:lnTo>
                  <a:lnTo>
                    <a:pt x="114" y="26"/>
                  </a:lnTo>
                  <a:lnTo>
                    <a:pt x="115" y="27"/>
                  </a:lnTo>
                  <a:lnTo>
                    <a:pt x="116" y="29"/>
                  </a:lnTo>
                  <a:lnTo>
                    <a:pt x="117" y="31"/>
                  </a:lnTo>
                  <a:lnTo>
                    <a:pt x="117" y="34"/>
                  </a:lnTo>
                  <a:lnTo>
                    <a:pt x="118" y="35"/>
                  </a:lnTo>
                  <a:lnTo>
                    <a:pt x="118" y="36"/>
                  </a:lnTo>
                  <a:lnTo>
                    <a:pt x="119" y="37"/>
                  </a:lnTo>
                  <a:lnTo>
                    <a:pt x="121" y="38"/>
                  </a:lnTo>
                  <a:lnTo>
                    <a:pt x="121" y="40"/>
                  </a:lnTo>
                  <a:lnTo>
                    <a:pt x="122" y="42"/>
                  </a:lnTo>
                  <a:lnTo>
                    <a:pt x="122" y="42"/>
                  </a:lnTo>
                  <a:lnTo>
                    <a:pt x="122" y="44"/>
                  </a:lnTo>
                  <a:lnTo>
                    <a:pt x="121" y="45"/>
                  </a:lnTo>
                  <a:lnTo>
                    <a:pt x="120" y="46"/>
                  </a:lnTo>
                  <a:lnTo>
                    <a:pt x="120" y="47"/>
                  </a:lnTo>
                  <a:lnTo>
                    <a:pt x="120" y="47"/>
                  </a:lnTo>
                  <a:lnTo>
                    <a:pt x="119" y="48"/>
                  </a:lnTo>
                  <a:lnTo>
                    <a:pt x="119" y="48"/>
                  </a:lnTo>
                  <a:lnTo>
                    <a:pt x="118" y="48"/>
                  </a:lnTo>
                  <a:lnTo>
                    <a:pt x="111" y="48"/>
                  </a:lnTo>
                  <a:lnTo>
                    <a:pt x="111" y="48"/>
                  </a:lnTo>
                  <a:lnTo>
                    <a:pt x="110" y="48"/>
                  </a:lnTo>
                  <a:lnTo>
                    <a:pt x="103" y="48"/>
                  </a:lnTo>
                  <a:lnTo>
                    <a:pt x="102" y="48"/>
                  </a:lnTo>
                  <a:lnTo>
                    <a:pt x="102" y="48"/>
                  </a:lnTo>
                  <a:lnTo>
                    <a:pt x="102" y="48"/>
                  </a:lnTo>
                  <a:lnTo>
                    <a:pt x="102" y="47"/>
                  </a:lnTo>
                  <a:lnTo>
                    <a:pt x="102" y="46"/>
                  </a:lnTo>
                  <a:lnTo>
                    <a:pt x="101" y="46"/>
                  </a:lnTo>
                  <a:lnTo>
                    <a:pt x="100" y="44"/>
                  </a:lnTo>
                  <a:lnTo>
                    <a:pt x="99" y="43"/>
                  </a:lnTo>
                  <a:lnTo>
                    <a:pt x="100" y="42"/>
                  </a:lnTo>
                  <a:lnTo>
                    <a:pt x="100" y="40"/>
                  </a:lnTo>
                  <a:lnTo>
                    <a:pt x="101" y="38"/>
                  </a:lnTo>
                  <a:lnTo>
                    <a:pt x="102" y="38"/>
                  </a:lnTo>
                  <a:lnTo>
                    <a:pt x="103" y="37"/>
                  </a:lnTo>
                  <a:lnTo>
                    <a:pt x="104" y="35"/>
                  </a:lnTo>
                  <a:lnTo>
                    <a:pt x="104" y="34"/>
                  </a:lnTo>
                  <a:lnTo>
                    <a:pt x="105" y="31"/>
                  </a:lnTo>
                  <a:lnTo>
                    <a:pt x="106" y="30"/>
                  </a:lnTo>
                  <a:lnTo>
                    <a:pt x="106" y="27"/>
                  </a:lnTo>
                  <a:lnTo>
                    <a:pt x="107" y="26"/>
                  </a:lnTo>
                  <a:lnTo>
                    <a:pt x="108" y="26"/>
                  </a:lnTo>
                  <a:lnTo>
                    <a:pt x="110" y="25"/>
                  </a:lnTo>
                  <a:lnTo>
                    <a:pt x="110" y="25"/>
                  </a:lnTo>
                  <a:lnTo>
                    <a:pt x="110" y="25"/>
                  </a:lnTo>
                  <a:close/>
                  <a:moveTo>
                    <a:pt x="126" y="74"/>
                  </a:moveTo>
                  <a:lnTo>
                    <a:pt x="130" y="74"/>
                  </a:lnTo>
                  <a:lnTo>
                    <a:pt x="131" y="74"/>
                  </a:lnTo>
                  <a:lnTo>
                    <a:pt x="132" y="74"/>
                  </a:lnTo>
                  <a:lnTo>
                    <a:pt x="134" y="74"/>
                  </a:lnTo>
                  <a:lnTo>
                    <a:pt x="134" y="73"/>
                  </a:lnTo>
                  <a:lnTo>
                    <a:pt x="135" y="71"/>
                  </a:lnTo>
                  <a:lnTo>
                    <a:pt x="136" y="69"/>
                  </a:lnTo>
                  <a:lnTo>
                    <a:pt x="138" y="65"/>
                  </a:lnTo>
                  <a:lnTo>
                    <a:pt x="141" y="61"/>
                  </a:lnTo>
                  <a:lnTo>
                    <a:pt x="141" y="59"/>
                  </a:lnTo>
                  <a:lnTo>
                    <a:pt x="140" y="59"/>
                  </a:lnTo>
                  <a:lnTo>
                    <a:pt x="139" y="58"/>
                  </a:lnTo>
                  <a:lnTo>
                    <a:pt x="139" y="58"/>
                  </a:lnTo>
                  <a:lnTo>
                    <a:pt x="138" y="57"/>
                  </a:lnTo>
                  <a:lnTo>
                    <a:pt x="138" y="57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5" y="57"/>
                  </a:lnTo>
                  <a:lnTo>
                    <a:pt x="135" y="57"/>
                  </a:lnTo>
                  <a:lnTo>
                    <a:pt x="135" y="58"/>
                  </a:lnTo>
                  <a:lnTo>
                    <a:pt x="136" y="59"/>
                  </a:lnTo>
                  <a:lnTo>
                    <a:pt x="132" y="62"/>
                  </a:lnTo>
                  <a:lnTo>
                    <a:pt x="128" y="65"/>
                  </a:lnTo>
                  <a:lnTo>
                    <a:pt x="127" y="67"/>
                  </a:lnTo>
                  <a:lnTo>
                    <a:pt x="127" y="70"/>
                  </a:lnTo>
                  <a:lnTo>
                    <a:pt x="126" y="71"/>
                  </a:lnTo>
                  <a:lnTo>
                    <a:pt x="126" y="71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4"/>
                  </a:lnTo>
                  <a:close/>
                  <a:moveTo>
                    <a:pt x="96" y="94"/>
                  </a:moveTo>
                  <a:lnTo>
                    <a:pt x="54" y="94"/>
                  </a:lnTo>
                  <a:lnTo>
                    <a:pt x="54" y="110"/>
                  </a:lnTo>
                  <a:lnTo>
                    <a:pt x="96" y="110"/>
                  </a:lnTo>
                  <a:lnTo>
                    <a:pt x="96" y="94"/>
                  </a:lnTo>
                  <a:lnTo>
                    <a:pt x="96" y="94"/>
                  </a:lnTo>
                  <a:close/>
                  <a:moveTo>
                    <a:pt x="96" y="113"/>
                  </a:moveTo>
                  <a:lnTo>
                    <a:pt x="54" y="113"/>
                  </a:lnTo>
                  <a:lnTo>
                    <a:pt x="54" y="120"/>
                  </a:lnTo>
                  <a:lnTo>
                    <a:pt x="96" y="120"/>
                  </a:lnTo>
                  <a:lnTo>
                    <a:pt x="96" y="113"/>
                  </a:lnTo>
                  <a:lnTo>
                    <a:pt x="96" y="113"/>
                  </a:lnTo>
                  <a:close/>
                  <a:moveTo>
                    <a:pt x="96" y="134"/>
                  </a:moveTo>
                  <a:lnTo>
                    <a:pt x="94" y="133"/>
                  </a:lnTo>
                  <a:lnTo>
                    <a:pt x="93" y="131"/>
                  </a:lnTo>
                  <a:lnTo>
                    <a:pt x="90" y="130"/>
                  </a:lnTo>
                  <a:lnTo>
                    <a:pt x="87" y="128"/>
                  </a:lnTo>
                  <a:lnTo>
                    <a:pt x="86" y="126"/>
                  </a:lnTo>
                  <a:lnTo>
                    <a:pt x="85" y="126"/>
                  </a:lnTo>
                  <a:lnTo>
                    <a:pt x="84" y="124"/>
                  </a:lnTo>
                  <a:lnTo>
                    <a:pt x="83" y="123"/>
                  </a:lnTo>
                  <a:lnTo>
                    <a:pt x="82" y="122"/>
                  </a:lnTo>
                  <a:lnTo>
                    <a:pt x="82" y="122"/>
                  </a:lnTo>
                  <a:lnTo>
                    <a:pt x="82" y="122"/>
                  </a:lnTo>
                  <a:lnTo>
                    <a:pt x="82" y="122"/>
                  </a:lnTo>
                  <a:lnTo>
                    <a:pt x="96" y="122"/>
                  </a:lnTo>
                  <a:lnTo>
                    <a:pt x="96" y="134"/>
                  </a:lnTo>
                  <a:lnTo>
                    <a:pt x="96" y="134"/>
                  </a:lnTo>
                  <a:close/>
                  <a:moveTo>
                    <a:pt x="55" y="134"/>
                  </a:moveTo>
                  <a:lnTo>
                    <a:pt x="56" y="134"/>
                  </a:lnTo>
                  <a:lnTo>
                    <a:pt x="58" y="131"/>
                  </a:lnTo>
                  <a:lnTo>
                    <a:pt x="61" y="130"/>
                  </a:lnTo>
                  <a:lnTo>
                    <a:pt x="63" y="128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7" y="124"/>
                  </a:lnTo>
                  <a:lnTo>
                    <a:pt x="67" y="123"/>
                  </a:lnTo>
                  <a:lnTo>
                    <a:pt x="68" y="122"/>
                  </a:lnTo>
                  <a:lnTo>
                    <a:pt x="68" y="122"/>
                  </a:lnTo>
                  <a:lnTo>
                    <a:pt x="55" y="122"/>
                  </a:lnTo>
                  <a:lnTo>
                    <a:pt x="55" y="134"/>
                  </a:lnTo>
                  <a:lnTo>
                    <a:pt x="55" y="134"/>
                  </a:lnTo>
                  <a:close/>
                  <a:moveTo>
                    <a:pt x="54" y="79"/>
                  </a:moveTo>
                  <a:lnTo>
                    <a:pt x="57" y="79"/>
                  </a:lnTo>
                  <a:lnTo>
                    <a:pt x="57" y="70"/>
                  </a:lnTo>
                  <a:lnTo>
                    <a:pt x="58" y="69"/>
                  </a:lnTo>
                  <a:lnTo>
                    <a:pt x="59" y="69"/>
                  </a:lnTo>
                  <a:lnTo>
                    <a:pt x="60" y="69"/>
                  </a:lnTo>
                  <a:lnTo>
                    <a:pt x="61" y="69"/>
                  </a:lnTo>
                  <a:lnTo>
                    <a:pt x="62" y="70"/>
                  </a:lnTo>
                  <a:lnTo>
                    <a:pt x="63" y="70"/>
                  </a:lnTo>
                  <a:lnTo>
                    <a:pt x="63" y="71"/>
                  </a:lnTo>
                  <a:lnTo>
                    <a:pt x="63" y="72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5" y="74"/>
                  </a:lnTo>
                  <a:lnTo>
                    <a:pt x="66" y="74"/>
                  </a:lnTo>
                  <a:lnTo>
                    <a:pt x="66" y="75"/>
                  </a:lnTo>
                  <a:lnTo>
                    <a:pt x="66" y="76"/>
                  </a:lnTo>
                  <a:lnTo>
                    <a:pt x="66" y="77"/>
                  </a:lnTo>
                  <a:lnTo>
                    <a:pt x="66" y="78"/>
                  </a:lnTo>
                  <a:lnTo>
                    <a:pt x="66" y="78"/>
                  </a:lnTo>
                  <a:lnTo>
                    <a:pt x="66" y="78"/>
                  </a:lnTo>
                  <a:lnTo>
                    <a:pt x="65" y="79"/>
                  </a:lnTo>
                  <a:lnTo>
                    <a:pt x="63" y="81"/>
                  </a:lnTo>
                  <a:lnTo>
                    <a:pt x="62" y="82"/>
                  </a:lnTo>
                  <a:lnTo>
                    <a:pt x="60" y="82"/>
                  </a:lnTo>
                  <a:lnTo>
                    <a:pt x="59" y="82"/>
                  </a:lnTo>
                  <a:lnTo>
                    <a:pt x="56" y="82"/>
                  </a:lnTo>
                  <a:lnTo>
                    <a:pt x="54" y="82"/>
                  </a:lnTo>
                  <a:lnTo>
                    <a:pt x="54" y="79"/>
                  </a:lnTo>
                  <a:lnTo>
                    <a:pt x="54" y="79"/>
                  </a:lnTo>
                  <a:close/>
                  <a:moveTo>
                    <a:pt x="28" y="83"/>
                  </a:moveTo>
                  <a:lnTo>
                    <a:pt x="24" y="83"/>
                  </a:lnTo>
                  <a:lnTo>
                    <a:pt x="22" y="83"/>
                  </a:lnTo>
                  <a:lnTo>
                    <a:pt x="21" y="82"/>
                  </a:lnTo>
                  <a:lnTo>
                    <a:pt x="21" y="82"/>
                  </a:lnTo>
                  <a:lnTo>
                    <a:pt x="19" y="82"/>
                  </a:lnTo>
                  <a:lnTo>
                    <a:pt x="18" y="79"/>
                  </a:lnTo>
                  <a:lnTo>
                    <a:pt x="18" y="77"/>
                  </a:lnTo>
                  <a:lnTo>
                    <a:pt x="17" y="75"/>
                  </a:lnTo>
                  <a:lnTo>
                    <a:pt x="16" y="74"/>
                  </a:lnTo>
                  <a:lnTo>
                    <a:pt x="15" y="73"/>
                  </a:lnTo>
                  <a:lnTo>
                    <a:pt x="15" y="72"/>
                  </a:lnTo>
                  <a:lnTo>
                    <a:pt x="14" y="71"/>
                  </a:lnTo>
                  <a:lnTo>
                    <a:pt x="14" y="70"/>
                  </a:lnTo>
                  <a:lnTo>
                    <a:pt x="13" y="70"/>
                  </a:lnTo>
                  <a:lnTo>
                    <a:pt x="13" y="68"/>
                  </a:lnTo>
                  <a:lnTo>
                    <a:pt x="13" y="66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5" y="65"/>
                  </a:lnTo>
                  <a:lnTo>
                    <a:pt x="15" y="64"/>
                  </a:lnTo>
                  <a:lnTo>
                    <a:pt x="16" y="64"/>
                  </a:lnTo>
                  <a:lnTo>
                    <a:pt x="17" y="65"/>
                  </a:lnTo>
                  <a:lnTo>
                    <a:pt x="17" y="65"/>
                  </a:lnTo>
                  <a:lnTo>
                    <a:pt x="17" y="66"/>
                  </a:lnTo>
                  <a:lnTo>
                    <a:pt x="17" y="67"/>
                  </a:lnTo>
                  <a:lnTo>
                    <a:pt x="19" y="68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4" y="71"/>
                  </a:lnTo>
                  <a:lnTo>
                    <a:pt x="25" y="72"/>
                  </a:lnTo>
                  <a:lnTo>
                    <a:pt x="26" y="74"/>
                  </a:lnTo>
                  <a:lnTo>
                    <a:pt x="26" y="76"/>
                  </a:lnTo>
                  <a:lnTo>
                    <a:pt x="26" y="78"/>
                  </a:lnTo>
                  <a:lnTo>
                    <a:pt x="26" y="79"/>
                  </a:lnTo>
                  <a:lnTo>
                    <a:pt x="26" y="79"/>
                  </a:lnTo>
                  <a:lnTo>
                    <a:pt x="28" y="79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27" y="113"/>
                  </a:moveTo>
                  <a:lnTo>
                    <a:pt x="22" y="113"/>
                  </a:lnTo>
                  <a:lnTo>
                    <a:pt x="22" y="120"/>
                  </a:lnTo>
                  <a:lnTo>
                    <a:pt x="27" y="120"/>
                  </a:lnTo>
                  <a:lnTo>
                    <a:pt x="27" y="113"/>
                  </a:lnTo>
                  <a:lnTo>
                    <a:pt x="27" y="113"/>
                  </a:lnTo>
                  <a:close/>
                  <a:moveTo>
                    <a:pt x="28" y="84"/>
                  </a:moveTo>
                  <a:lnTo>
                    <a:pt x="22" y="84"/>
                  </a:lnTo>
                  <a:lnTo>
                    <a:pt x="22" y="92"/>
                  </a:lnTo>
                  <a:lnTo>
                    <a:pt x="28" y="92"/>
                  </a:lnTo>
                  <a:lnTo>
                    <a:pt x="28" y="84"/>
                  </a:lnTo>
                  <a:lnTo>
                    <a:pt x="28" y="84"/>
                  </a:lnTo>
                  <a:close/>
                  <a:moveTo>
                    <a:pt x="26" y="166"/>
                  </a:moveTo>
                  <a:lnTo>
                    <a:pt x="26" y="166"/>
                  </a:lnTo>
                  <a:lnTo>
                    <a:pt x="24" y="167"/>
                  </a:lnTo>
                  <a:lnTo>
                    <a:pt x="22" y="169"/>
                  </a:lnTo>
                  <a:lnTo>
                    <a:pt x="22" y="170"/>
                  </a:lnTo>
                  <a:lnTo>
                    <a:pt x="21" y="171"/>
                  </a:lnTo>
                  <a:lnTo>
                    <a:pt x="20" y="172"/>
                  </a:lnTo>
                  <a:lnTo>
                    <a:pt x="19" y="176"/>
                  </a:lnTo>
                  <a:lnTo>
                    <a:pt x="19" y="178"/>
                  </a:lnTo>
                  <a:lnTo>
                    <a:pt x="17" y="179"/>
                  </a:lnTo>
                  <a:lnTo>
                    <a:pt x="15" y="180"/>
                  </a:lnTo>
                  <a:lnTo>
                    <a:pt x="14" y="182"/>
                  </a:lnTo>
                  <a:lnTo>
                    <a:pt x="12" y="183"/>
                  </a:lnTo>
                  <a:lnTo>
                    <a:pt x="11" y="186"/>
                  </a:lnTo>
                  <a:lnTo>
                    <a:pt x="10" y="188"/>
                  </a:lnTo>
                  <a:lnTo>
                    <a:pt x="10" y="190"/>
                  </a:lnTo>
                  <a:lnTo>
                    <a:pt x="10" y="193"/>
                  </a:lnTo>
                  <a:lnTo>
                    <a:pt x="10" y="198"/>
                  </a:lnTo>
                  <a:lnTo>
                    <a:pt x="11" y="200"/>
                  </a:lnTo>
                  <a:lnTo>
                    <a:pt x="10" y="202"/>
                  </a:lnTo>
                  <a:lnTo>
                    <a:pt x="8" y="203"/>
                  </a:lnTo>
                  <a:lnTo>
                    <a:pt x="6" y="206"/>
                  </a:lnTo>
                  <a:lnTo>
                    <a:pt x="5" y="209"/>
                  </a:lnTo>
                  <a:lnTo>
                    <a:pt x="4" y="210"/>
                  </a:lnTo>
                  <a:lnTo>
                    <a:pt x="4" y="212"/>
                  </a:lnTo>
                  <a:lnTo>
                    <a:pt x="4" y="214"/>
                  </a:lnTo>
                  <a:lnTo>
                    <a:pt x="4" y="217"/>
                  </a:lnTo>
                  <a:lnTo>
                    <a:pt x="4" y="219"/>
                  </a:lnTo>
                  <a:lnTo>
                    <a:pt x="5" y="221"/>
                  </a:lnTo>
                  <a:lnTo>
                    <a:pt x="6" y="222"/>
                  </a:lnTo>
                  <a:lnTo>
                    <a:pt x="6" y="222"/>
                  </a:lnTo>
                  <a:lnTo>
                    <a:pt x="26" y="222"/>
                  </a:lnTo>
                  <a:lnTo>
                    <a:pt x="26" y="166"/>
                  </a:lnTo>
                  <a:lnTo>
                    <a:pt x="26" y="166"/>
                  </a:lnTo>
                  <a:close/>
                  <a:moveTo>
                    <a:pt x="27" y="226"/>
                  </a:moveTo>
                  <a:lnTo>
                    <a:pt x="0" y="226"/>
                  </a:lnTo>
                  <a:lnTo>
                    <a:pt x="0" y="234"/>
                  </a:lnTo>
                  <a:lnTo>
                    <a:pt x="27" y="234"/>
                  </a:lnTo>
                  <a:lnTo>
                    <a:pt x="27" y="226"/>
                  </a:lnTo>
                  <a:lnTo>
                    <a:pt x="27" y="226"/>
                  </a:lnTo>
                  <a:close/>
                  <a:moveTo>
                    <a:pt x="277" y="118"/>
                  </a:moveTo>
                  <a:lnTo>
                    <a:pt x="277" y="118"/>
                  </a:lnTo>
                  <a:lnTo>
                    <a:pt x="279" y="121"/>
                  </a:lnTo>
                  <a:lnTo>
                    <a:pt x="280" y="122"/>
                  </a:lnTo>
                  <a:lnTo>
                    <a:pt x="281" y="124"/>
                  </a:lnTo>
                  <a:lnTo>
                    <a:pt x="283" y="125"/>
                  </a:lnTo>
                  <a:lnTo>
                    <a:pt x="284" y="126"/>
                  </a:lnTo>
                  <a:lnTo>
                    <a:pt x="287" y="126"/>
                  </a:lnTo>
                  <a:lnTo>
                    <a:pt x="287" y="126"/>
                  </a:lnTo>
                  <a:lnTo>
                    <a:pt x="288" y="127"/>
                  </a:lnTo>
                  <a:lnTo>
                    <a:pt x="288" y="128"/>
                  </a:lnTo>
                  <a:lnTo>
                    <a:pt x="288" y="129"/>
                  </a:lnTo>
                  <a:lnTo>
                    <a:pt x="288" y="130"/>
                  </a:lnTo>
                  <a:lnTo>
                    <a:pt x="289" y="131"/>
                  </a:lnTo>
                  <a:lnTo>
                    <a:pt x="290" y="132"/>
                  </a:lnTo>
                  <a:lnTo>
                    <a:pt x="292" y="133"/>
                  </a:lnTo>
                  <a:lnTo>
                    <a:pt x="293" y="133"/>
                  </a:lnTo>
                  <a:lnTo>
                    <a:pt x="293" y="118"/>
                  </a:lnTo>
                  <a:lnTo>
                    <a:pt x="277" y="118"/>
                  </a:lnTo>
                  <a:lnTo>
                    <a:pt x="277" y="118"/>
                  </a:lnTo>
                  <a:close/>
                  <a:moveTo>
                    <a:pt x="294" y="62"/>
                  </a:moveTo>
                  <a:lnTo>
                    <a:pt x="292" y="62"/>
                  </a:lnTo>
                  <a:lnTo>
                    <a:pt x="289" y="62"/>
                  </a:lnTo>
                  <a:lnTo>
                    <a:pt x="285" y="62"/>
                  </a:lnTo>
                  <a:lnTo>
                    <a:pt x="282" y="61"/>
                  </a:lnTo>
                  <a:lnTo>
                    <a:pt x="280" y="59"/>
                  </a:lnTo>
                  <a:lnTo>
                    <a:pt x="279" y="58"/>
                  </a:lnTo>
                  <a:lnTo>
                    <a:pt x="279" y="58"/>
                  </a:lnTo>
                  <a:lnTo>
                    <a:pt x="278" y="56"/>
                  </a:lnTo>
                  <a:lnTo>
                    <a:pt x="277" y="54"/>
                  </a:lnTo>
                  <a:lnTo>
                    <a:pt x="277" y="54"/>
                  </a:lnTo>
                  <a:lnTo>
                    <a:pt x="277" y="53"/>
                  </a:lnTo>
                  <a:lnTo>
                    <a:pt x="277" y="52"/>
                  </a:lnTo>
                  <a:lnTo>
                    <a:pt x="279" y="49"/>
                  </a:lnTo>
                  <a:lnTo>
                    <a:pt x="281" y="46"/>
                  </a:lnTo>
                  <a:lnTo>
                    <a:pt x="283" y="45"/>
                  </a:lnTo>
                  <a:lnTo>
                    <a:pt x="284" y="45"/>
                  </a:lnTo>
                  <a:lnTo>
                    <a:pt x="286" y="45"/>
                  </a:lnTo>
                  <a:lnTo>
                    <a:pt x="287" y="46"/>
                  </a:lnTo>
                  <a:lnTo>
                    <a:pt x="290" y="49"/>
                  </a:lnTo>
                  <a:lnTo>
                    <a:pt x="292" y="52"/>
                  </a:lnTo>
                  <a:lnTo>
                    <a:pt x="294" y="53"/>
                  </a:lnTo>
                  <a:lnTo>
                    <a:pt x="294" y="54"/>
                  </a:lnTo>
                  <a:lnTo>
                    <a:pt x="294" y="54"/>
                  </a:lnTo>
                  <a:lnTo>
                    <a:pt x="294" y="54"/>
                  </a:lnTo>
                  <a:lnTo>
                    <a:pt x="294" y="54"/>
                  </a:lnTo>
                  <a:lnTo>
                    <a:pt x="294" y="54"/>
                  </a:lnTo>
                  <a:lnTo>
                    <a:pt x="294" y="62"/>
                  </a:lnTo>
                  <a:lnTo>
                    <a:pt x="294" y="62"/>
                  </a:lnTo>
                  <a:close/>
                  <a:moveTo>
                    <a:pt x="298" y="53"/>
                  </a:moveTo>
                  <a:lnTo>
                    <a:pt x="322" y="53"/>
                  </a:lnTo>
                  <a:lnTo>
                    <a:pt x="322" y="233"/>
                  </a:lnTo>
                  <a:lnTo>
                    <a:pt x="298" y="233"/>
                  </a:lnTo>
                  <a:lnTo>
                    <a:pt x="298" y="53"/>
                  </a:lnTo>
                  <a:lnTo>
                    <a:pt x="298" y="53"/>
                  </a:lnTo>
                  <a:close/>
                  <a:moveTo>
                    <a:pt x="295" y="30"/>
                  </a:moveTo>
                  <a:lnTo>
                    <a:pt x="295" y="30"/>
                  </a:lnTo>
                  <a:lnTo>
                    <a:pt x="294" y="30"/>
                  </a:lnTo>
                  <a:lnTo>
                    <a:pt x="294" y="30"/>
                  </a:lnTo>
                  <a:lnTo>
                    <a:pt x="294" y="30"/>
                  </a:lnTo>
                  <a:lnTo>
                    <a:pt x="294" y="48"/>
                  </a:lnTo>
                  <a:lnTo>
                    <a:pt x="294" y="49"/>
                  </a:lnTo>
                  <a:lnTo>
                    <a:pt x="294" y="50"/>
                  </a:lnTo>
                  <a:lnTo>
                    <a:pt x="295" y="50"/>
                  </a:lnTo>
                  <a:lnTo>
                    <a:pt x="295" y="50"/>
                  </a:lnTo>
                  <a:lnTo>
                    <a:pt x="325" y="50"/>
                  </a:lnTo>
                  <a:lnTo>
                    <a:pt x="325" y="50"/>
                  </a:lnTo>
                  <a:lnTo>
                    <a:pt x="326" y="50"/>
                  </a:lnTo>
                  <a:lnTo>
                    <a:pt x="326" y="49"/>
                  </a:lnTo>
                  <a:lnTo>
                    <a:pt x="326" y="48"/>
                  </a:lnTo>
                  <a:lnTo>
                    <a:pt x="326" y="30"/>
                  </a:lnTo>
                  <a:lnTo>
                    <a:pt x="326" y="30"/>
                  </a:lnTo>
                  <a:lnTo>
                    <a:pt x="326" y="30"/>
                  </a:lnTo>
                  <a:lnTo>
                    <a:pt x="325" y="30"/>
                  </a:lnTo>
                  <a:lnTo>
                    <a:pt x="325" y="30"/>
                  </a:lnTo>
                  <a:lnTo>
                    <a:pt x="295" y="30"/>
                  </a:lnTo>
                  <a:lnTo>
                    <a:pt x="295" y="30"/>
                  </a:lnTo>
                  <a:close/>
                  <a:moveTo>
                    <a:pt x="311" y="0"/>
                  </a:moveTo>
                  <a:lnTo>
                    <a:pt x="310" y="0"/>
                  </a:lnTo>
                  <a:lnTo>
                    <a:pt x="310" y="0"/>
                  </a:lnTo>
                  <a:lnTo>
                    <a:pt x="310" y="0"/>
                  </a:lnTo>
                  <a:lnTo>
                    <a:pt x="309" y="0"/>
                  </a:lnTo>
                  <a:lnTo>
                    <a:pt x="308" y="1"/>
                  </a:lnTo>
                  <a:lnTo>
                    <a:pt x="307" y="1"/>
                  </a:lnTo>
                  <a:lnTo>
                    <a:pt x="306" y="2"/>
                  </a:lnTo>
                  <a:lnTo>
                    <a:pt x="305" y="3"/>
                  </a:lnTo>
                  <a:lnTo>
                    <a:pt x="303" y="5"/>
                  </a:lnTo>
                  <a:lnTo>
                    <a:pt x="303" y="7"/>
                  </a:lnTo>
                  <a:lnTo>
                    <a:pt x="302" y="11"/>
                  </a:lnTo>
                  <a:lnTo>
                    <a:pt x="302" y="13"/>
                  </a:lnTo>
                  <a:lnTo>
                    <a:pt x="300" y="14"/>
                  </a:lnTo>
                  <a:lnTo>
                    <a:pt x="299" y="14"/>
                  </a:lnTo>
                  <a:lnTo>
                    <a:pt x="299" y="16"/>
                  </a:lnTo>
                  <a:lnTo>
                    <a:pt x="298" y="17"/>
                  </a:lnTo>
                  <a:lnTo>
                    <a:pt x="297" y="18"/>
                  </a:lnTo>
                  <a:lnTo>
                    <a:pt x="297" y="20"/>
                  </a:lnTo>
                  <a:lnTo>
                    <a:pt x="298" y="22"/>
                  </a:lnTo>
                  <a:lnTo>
                    <a:pt x="299" y="22"/>
                  </a:lnTo>
                  <a:lnTo>
                    <a:pt x="299" y="25"/>
                  </a:lnTo>
                  <a:lnTo>
                    <a:pt x="299" y="26"/>
                  </a:lnTo>
                  <a:lnTo>
                    <a:pt x="299" y="26"/>
                  </a:lnTo>
                  <a:lnTo>
                    <a:pt x="299" y="26"/>
                  </a:lnTo>
                  <a:lnTo>
                    <a:pt x="299" y="27"/>
                  </a:lnTo>
                  <a:lnTo>
                    <a:pt x="300" y="27"/>
                  </a:lnTo>
                  <a:lnTo>
                    <a:pt x="310" y="27"/>
                  </a:lnTo>
                  <a:lnTo>
                    <a:pt x="319" y="27"/>
                  </a:lnTo>
                  <a:lnTo>
                    <a:pt x="320" y="27"/>
                  </a:lnTo>
                  <a:lnTo>
                    <a:pt x="320" y="26"/>
                  </a:lnTo>
                  <a:lnTo>
                    <a:pt x="321" y="26"/>
                  </a:lnTo>
                  <a:lnTo>
                    <a:pt x="321" y="26"/>
                  </a:lnTo>
                  <a:lnTo>
                    <a:pt x="321" y="25"/>
                  </a:lnTo>
                  <a:lnTo>
                    <a:pt x="321" y="22"/>
                  </a:lnTo>
                  <a:lnTo>
                    <a:pt x="322" y="22"/>
                  </a:lnTo>
                  <a:lnTo>
                    <a:pt x="323" y="20"/>
                  </a:lnTo>
                  <a:lnTo>
                    <a:pt x="323" y="18"/>
                  </a:lnTo>
                  <a:lnTo>
                    <a:pt x="322" y="17"/>
                  </a:lnTo>
                  <a:lnTo>
                    <a:pt x="321" y="16"/>
                  </a:lnTo>
                  <a:lnTo>
                    <a:pt x="320" y="14"/>
                  </a:lnTo>
                  <a:lnTo>
                    <a:pt x="319" y="14"/>
                  </a:lnTo>
                  <a:lnTo>
                    <a:pt x="318" y="13"/>
                  </a:lnTo>
                  <a:lnTo>
                    <a:pt x="318" y="11"/>
                  </a:lnTo>
                  <a:lnTo>
                    <a:pt x="317" y="7"/>
                  </a:lnTo>
                  <a:lnTo>
                    <a:pt x="316" y="5"/>
                  </a:lnTo>
                  <a:lnTo>
                    <a:pt x="315" y="3"/>
                  </a:lnTo>
                  <a:lnTo>
                    <a:pt x="314" y="2"/>
                  </a:lnTo>
                  <a:lnTo>
                    <a:pt x="313" y="1"/>
                  </a:lnTo>
                  <a:lnTo>
                    <a:pt x="312" y="1"/>
                  </a:lnTo>
                  <a:lnTo>
                    <a:pt x="311" y="0"/>
                  </a:lnTo>
                  <a:lnTo>
                    <a:pt x="311" y="0"/>
                  </a:lnTo>
                  <a:close/>
                  <a:moveTo>
                    <a:pt x="327" y="52"/>
                  </a:moveTo>
                  <a:lnTo>
                    <a:pt x="327" y="62"/>
                  </a:lnTo>
                  <a:lnTo>
                    <a:pt x="333" y="62"/>
                  </a:lnTo>
                  <a:lnTo>
                    <a:pt x="335" y="62"/>
                  </a:lnTo>
                  <a:lnTo>
                    <a:pt x="336" y="61"/>
                  </a:lnTo>
                  <a:lnTo>
                    <a:pt x="337" y="59"/>
                  </a:lnTo>
                  <a:lnTo>
                    <a:pt x="338" y="58"/>
                  </a:lnTo>
                  <a:lnTo>
                    <a:pt x="339" y="55"/>
                  </a:lnTo>
                  <a:lnTo>
                    <a:pt x="339" y="54"/>
                  </a:lnTo>
                  <a:lnTo>
                    <a:pt x="340" y="53"/>
                  </a:lnTo>
                  <a:lnTo>
                    <a:pt x="342" y="51"/>
                  </a:lnTo>
                  <a:lnTo>
                    <a:pt x="343" y="50"/>
                  </a:lnTo>
                  <a:lnTo>
                    <a:pt x="345" y="47"/>
                  </a:lnTo>
                  <a:lnTo>
                    <a:pt x="345" y="46"/>
                  </a:lnTo>
                  <a:lnTo>
                    <a:pt x="345" y="46"/>
                  </a:lnTo>
                  <a:lnTo>
                    <a:pt x="345" y="45"/>
                  </a:lnTo>
                  <a:lnTo>
                    <a:pt x="344" y="44"/>
                  </a:lnTo>
                  <a:lnTo>
                    <a:pt x="343" y="42"/>
                  </a:lnTo>
                  <a:lnTo>
                    <a:pt x="342" y="42"/>
                  </a:lnTo>
                  <a:lnTo>
                    <a:pt x="341" y="42"/>
                  </a:lnTo>
                  <a:lnTo>
                    <a:pt x="340" y="42"/>
                  </a:lnTo>
                  <a:lnTo>
                    <a:pt x="339" y="42"/>
                  </a:lnTo>
                  <a:lnTo>
                    <a:pt x="339" y="42"/>
                  </a:lnTo>
                  <a:lnTo>
                    <a:pt x="339" y="42"/>
                  </a:lnTo>
                  <a:lnTo>
                    <a:pt x="339" y="42"/>
                  </a:lnTo>
                  <a:lnTo>
                    <a:pt x="339" y="42"/>
                  </a:lnTo>
                  <a:lnTo>
                    <a:pt x="339" y="42"/>
                  </a:lnTo>
                  <a:lnTo>
                    <a:pt x="339" y="43"/>
                  </a:lnTo>
                  <a:lnTo>
                    <a:pt x="340" y="44"/>
                  </a:lnTo>
                  <a:lnTo>
                    <a:pt x="339" y="45"/>
                  </a:lnTo>
                  <a:lnTo>
                    <a:pt x="339" y="46"/>
                  </a:lnTo>
                  <a:lnTo>
                    <a:pt x="338" y="46"/>
                  </a:lnTo>
                  <a:lnTo>
                    <a:pt x="337" y="46"/>
                  </a:lnTo>
                  <a:lnTo>
                    <a:pt x="335" y="47"/>
                  </a:lnTo>
                  <a:lnTo>
                    <a:pt x="332" y="48"/>
                  </a:lnTo>
                  <a:lnTo>
                    <a:pt x="331" y="50"/>
                  </a:lnTo>
                  <a:lnTo>
                    <a:pt x="330" y="51"/>
                  </a:lnTo>
                  <a:lnTo>
                    <a:pt x="328" y="52"/>
                  </a:lnTo>
                  <a:lnTo>
                    <a:pt x="327" y="52"/>
                  </a:lnTo>
                  <a:lnTo>
                    <a:pt x="327" y="52"/>
                  </a:lnTo>
                  <a:close/>
                  <a:moveTo>
                    <a:pt x="326" y="65"/>
                  </a:moveTo>
                  <a:lnTo>
                    <a:pt x="333" y="65"/>
                  </a:lnTo>
                  <a:lnTo>
                    <a:pt x="333" y="74"/>
                  </a:lnTo>
                  <a:lnTo>
                    <a:pt x="326" y="74"/>
                  </a:lnTo>
                  <a:lnTo>
                    <a:pt x="326" y="65"/>
                  </a:lnTo>
                  <a:lnTo>
                    <a:pt x="326" y="65"/>
                  </a:lnTo>
                  <a:close/>
                  <a:moveTo>
                    <a:pt x="326" y="76"/>
                  </a:moveTo>
                  <a:lnTo>
                    <a:pt x="375" y="76"/>
                  </a:lnTo>
                  <a:lnTo>
                    <a:pt x="375" y="83"/>
                  </a:lnTo>
                  <a:lnTo>
                    <a:pt x="326" y="83"/>
                  </a:lnTo>
                  <a:lnTo>
                    <a:pt x="326" y="76"/>
                  </a:lnTo>
                  <a:lnTo>
                    <a:pt x="326" y="76"/>
                  </a:lnTo>
                  <a:close/>
                  <a:moveTo>
                    <a:pt x="326" y="86"/>
                  </a:moveTo>
                  <a:lnTo>
                    <a:pt x="375" y="86"/>
                  </a:lnTo>
                  <a:lnTo>
                    <a:pt x="375" y="107"/>
                  </a:lnTo>
                  <a:lnTo>
                    <a:pt x="326" y="107"/>
                  </a:lnTo>
                  <a:lnTo>
                    <a:pt x="326" y="86"/>
                  </a:lnTo>
                  <a:lnTo>
                    <a:pt x="326" y="86"/>
                  </a:lnTo>
                  <a:close/>
                  <a:moveTo>
                    <a:pt x="326" y="110"/>
                  </a:moveTo>
                  <a:lnTo>
                    <a:pt x="375" y="110"/>
                  </a:lnTo>
                  <a:lnTo>
                    <a:pt x="375" y="117"/>
                  </a:lnTo>
                  <a:lnTo>
                    <a:pt x="326" y="117"/>
                  </a:lnTo>
                  <a:lnTo>
                    <a:pt x="326" y="110"/>
                  </a:lnTo>
                  <a:lnTo>
                    <a:pt x="326" y="110"/>
                  </a:lnTo>
                  <a:close/>
                  <a:moveTo>
                    <a:pt x="361" y="121"/>
                  </a:moveTo>
                  <a:lnTo>
                    <a:pt x="361" y="121"/>
                  </a:lnTo>
                  <a:lnTo>
                    <a:pt x="361" y="122"/>
                  </a:lnTo>
                  <a:lnTo>
                    <a:pt x="362" y="122"/>
                  </a:lnTo>
                  <a:lnTo>
                    <a:pt x="363" y="124"/>
                  </a:lnTo>
                  <a:lnTo>
                    <a:pt x="364" y="126"/>
                  </a:lnTo>
                  <a:lnTo>
                    <a:pt x="366" y="126"/>
                  </a:lnTo>
                  <a:lnTo>
                    <a:pt x="367" y="128"/>
                  </a:lnTo>
                  <a:lnTo>
                    <a:pt x="369" y="128"/>
                  </a:lnTo>
                  <a:lnTo>
                    <a:pt x="371" y="129"/>
                  </a:lnTo>
                  <a:lnTo>
                    <a:pt x="371" y="130"/>
                  </a:lnTo>
                  <a:lnTo>
                    <a:pt x="372" y="132"/>
                  </a:lnTo>
                  <a:lnTo>
                    <a:pt x="373" y="134"/>
                  </a:lnTo>
                  <a:lnTo>
                    <a:pt x="374" y="134"/>
                  </a:lnTo>
                  <a:lnTo>
                    <a:pt x="375" y="134"/>
                  </a:lnTo>
                  <a:lnTo>
                    <a:pt x="375" y="134"/>
                  </a:lnTo>
                  <a:lnTo>
                    <a:pt x="375" y="134"/>
                  </a:lnTo>
                  <a:lnTo>
                    <a:pt x="375" y="121"/>
                  </a:lnTo>
                  <a:lnTo>
                    <a:pt x="361" y="121"/>
                  </a:lnTo>
                  <a:lnTo>
                    <a:pt x="361" y="121"/>
                  </a:lnTo>
                  <a:close/>
                  <a:moveTo>
                    <a:pt x="379" y="73"/>
                  </a:moveTo>
                  <a:lnTo>
                    <a:pt x="401" y="73"/>
                  </a:lnTo>
                  <a:lnTo>
                    <a:pt x="401" y="233"/>
                  </a:lnTo>
                  <a:lnTo>
                    <a:pt x="379" y="233"/>
                  </a:lnTo>
                  <a:lnTo>
                    <a:pt x="379" y="73"/>
                  </a:lnTo>
                  <a:lnTo>
                    <a:pt x="379" y="73"/>
                  </a:lnTo>
                  <a:close/>
                  <a:moveTo>
                    <a:pt x="377" y="50"/>
                  </a:moveTo>
                  <a:lnTo>
                    <a:pt x="404" y="50"/>
                  </a:lnTo>
                  <a:lnTo>
                    <a:pt x="404" y="50"/>
                  </a:lnTo>
                  <a:lnTo>
                    <a:pt x="404" y="50"/>
                  </a:lnTo>
                  <a:lnTo>
                    <a:pt x="405" y="51"/>
                  </a:lnTo>
                  <a:lnTo>
                    <a:pt x="405" y="51"/>
                  </a:lnTo>
                  <a:lnTo>
                    <a:pt x="405" y="67"/>
                  </a:lnTo>
                  <a:lnTo>
                    <a:pt x="405" y="68"/>
                  </a:lnTo>
                  <a:lnTo>
                    <a:pt x="404" y="68"/>
                  </a:lnTo>
                  <a:lnTo>
                    <a:pt x="404" y="68"/>
                  </a:lnTo>
                  <a:lnTo>
                    <a:pt x="404" y="69"/>
                  </a:lnTo>
                  <a:lnTo>
                    <a:pt x="377" y="69"/>
                  </a:lnTo>
                  <a:lnTo>
                    <a:pt x="377" y="68"/>
                  </a:lnTo>
                  <a:lnTo>
                    <a:pt x="376" y="68"/>
                  </a:lnTo>
                  <a:lnTo>
                    <a:pt x="376" y="68"/>
                  </a:lnTo>
                  <a:lnTo>
                    <a:pt x="376" y="67"/>
                  </a:lnTo>
                  <a:lnTo>
                    <a:pt x="376" y="51"/>
                  </a:lnTo>
                  <a:lnTo>
                    <a:pt x="376" y="51"/>
                  </a:lnTo>
                  <a:lnTo>
                    <a:pt x="376" y="50"/>
                  </a:lnTo>
                  <a:lnTo>
                    <a:pt x="377" y="50"/>
                  </a:lnTo>
                  <a:lnTo>
                    <a:pt x="377" y="50"/>
                  </a:lnTo>
                  <a:lnTo>
                    <a:pt x="377" y="50"/>
                  </a:lnTo>
                  <a:close/>
                  <a:moveTo>
                    <a:pt x="449" y="79"/>
                  </a:moveTo>
                  <a:lnTo>
                    <a:pt x="471" y="79"/>
                  </a:lnTo>
                  <a:lnTo>
                    <a:pt x="471" y="232"/>
                  </a:lnTo>
                  <a:lnTo>
                    <a:pt x="450" y="232"/>
                  </a:lnTo>
                  <a:lnTo>
                    <a:pt x="450" y="88"/>
                  </a:lnTo>
                  <a:lnTo>
                    <a:pt x="449" y="88"/>
                  </a:lnTo>
                  <a:lnTo>
                    <a:pt x="449" y="79"/>
                  </a:lnTo>
                  <a:lnTo>
                    <a:pt x="449" y="79"/>
                  </a:lnTo>
                  <a:close/>
                  <a:moveTo>
                    <a:pt x="447" y="63"/>
                  </a:moveTo>
                  <a:lnTo>
                    <a:pt x="471" y="63"/>
                  </a:lnTo>
                  <a:lnTo>
                    <a:pt x="472" y="63"/>
                  </a:lnTo>
                  <a:lnTo>
                    <a:pt x="473" y="64"/>
                  </a:lnTo>
                  <a:lnTo>
                    <a:pt x="473" y="76"/>
                  </a:lnTo>
                  <a:lnTo>
                    <a:pt x="472" y="77"/>
                  </a:lnTo>
                  <a:lnTo>
                    <a:pt x="471" y="78"/>
                  </a:lnTo>
                  <a:lnTo>
                    <a:pt x="447" y="78"/>
                  </a:lnTo>
                  <a:lnTo>
                    <a:pt x="447" y="77"/>
                  </a:lnTo>
                  <a:lnTo>
                    <a:pt x="447" y="76"/>
                  </a:lnTo>
                  <a:lnTo>
                    <a:pt x="447" y="64"/>
                  </a:lnTo>
                  <a:lnTo>
                    <a:pt x="447" y="63"/>
                  </a:lnTo>
                  <a:lnTo>
                    <a:pt x="447" y="63"/>
                  </a:lnTo>
                  <a:lnTo>
                    <a:pt x="447" y="63"/>
                  </a:lnTo>
                  <a:close/>
                  <a:moveTo>
                    <a:pt x="459" y="39"/>
                  </a:moveTo>
                  <a:lnTo>
                    <a:pt x="459" y="39"/>
                  </a:lnTo>
                  <a:lnTo>
                    <a:pt x="458" y="39"/>
                  </a:lnTo>
                  <a:lnTo>
                    <a:pt x="456" y="40"/>
                  </a:lnTo>
                  <a:lnTo>
                    <a:pt x="455" y="42"/>
                  </a:lnTo>
                  <a:lnTo>
                    <a:pt x="455" y="42"/>
                  </a:lnTo>
                  <a:lnTo>
                    <a:pt x="454" y="45"/>
                  </a:lnTo>
                  <a:lnTo>
                    <a:pt x="453" y="47"/>
                  </a:lnTo>
                  <a:lnTo>
                    <a:pt x="453" y="49"/>
                  </a:lnTo>
                  <a:lnTo>
                    <a:pt x="451" y="50"/>
                  </a:lnTo>
                  <a:lnTo>
                    <a:pt x="451" y="50"/>
                  </a:lnTo>
                  <a:lnTo>
                    <a:pt x="451" y="51"/>
                  </a:lnTo>
                  <a:lnTo>
                    <a:pt x="450" y="52"/>
                  </a:lnTo>
                  <a:lnTo>
                    <a:pt x="450" y="53"/>
                  </a:lnTo>
                  <a:lnTo>
                    <a:pt x="450" y="54"/>
                  </a:lnTo>
                  <a:lnTo>
                    <a:pt x="450" y="55"/>
                  </a:lnTo>
                  <a:lnTo>
                    <a:pt x="451" y="56"/>
                  </a:lnTo>
                  <a:lnTo>
                    <a:pt x="451" y="57"/>
                  </a:lnTo>
                  <a:lnTo>
                    <a:pt x="451" y="58"/>
                  </a:lnTo>
                  <a:lnTo>
                    <a:pt x="452" y="58"/>
                  </a:lnTo>
                  <a:lnTo>
                    <a:pt x="451" y="58"/>
                  </a:lnTo>
                  <a:lnTo>
                    <a:pt x="451" y="59"/>
                  </a:lnTo>
                  <a:lnTo>
                    <a:pt x="451" y="59"/>
                  </a:lnTo>
                  <a:lnTo>
                    <a:pt x="451" y="61"/>
                  </a:lnTo>
                  <a:lnTo>
                    <a:pt x="451" y="61"/>
                  </a:lnTo>
                  <a:lnTo>
                    <a:pt x="459" y="61"/>
                  </a:lnTo>
                  <a:lnTo>
                    <a:pt x="459" y="61"/>
                  </a:lnTo>
                  <a:lnTo>
                    <a:pt x="459" y="61"/>
                  </a:lnTo>
                  <a:lnTo>
                    <a:pt x="467" y="61"/>
                  </a:lnTo>
                  <a:lnTo>
                    <a:pt x="467" y="61"/>
                  </a:lnTo>
                  <a:lnTo>
                    <a:pt x="467" y="59"/>
                  </a:lnTo>
                  <a:lnTo>
                    <a:pt x="467" y="59"/>
                  </a:lnTo>
                  <a:lnTo>
                    <a:pt x="467" y="58"/>
                  </a:lnTo>
                  <a:lnTo>
                    <a:pt x="467" y="58"/>
                  </a:lnTo>
                  <a:lnTo>
                    <a:pt x="467" y="58"/>
                  </a:lnTo>
                  <a:lnTo>
                    <a:pt x="467" y="57"/>
                  </a:lnTo>
                  <a:lnTo>
                    <a:pt x="467" y="56"/>
                  </a:lnTo>
                  <a:lnTo>
                    <a:pt x="469" y="55"/>
                  </a:lnTo>
                  <a:lnTo>
                    <a:pt x="469" y="54"/>
                  </a:lnTo>
                  <a:lnTo>
                    <a:pt x="469" y="53"/>
                  </a:lnTo>
                  <a:lnTo>
                    <a:pt x="469" y="52"/>
                  </a:lnTo>
                  <a:lnTo>
                    <a:pt x="468" y="51"/>
                  </a:lnTo>
                  <a:lnTo>
                    <a:pt x="467" y="50"/>
                  </a:lnTo>
                  <a:lnTo>
                    <a:pt x="467" y="50"/>
                  </a:lnTo>
                  <a:lnTo>
                    <a:pt x="466" y="49"/>
                  </a:lnTo>
                  <a:lnTo>
                    <a:pt x="466" y="47"/>
                  </a:lnTo>
                  <a:lnTo>
                    <a:pt x="465" y="45"/>
                  </a:lnTo>
                  <a:lnTo>
                    <a:pt x="464" y="42"/>
                  </a:lnTo>
                  <a:lnTo>
                    <a:pt x="463" y="42"/>
                  </a:lnTo>
                  <a:lnTo>
                    <a:pt x="463" y="40"/>
                  </a:lnTo>
                  <a:lnTo>
                    <a:pt x="461" y="39"/>
                  </a:lnTo>
                  <a:lnTo>
                    <a:pt x="460" y="39"/>
                  </a:lnTo>
                  <a:lnTo>
                    <a:pt x="459" y="39"/>
                  </a:lnTo>
                  <a:lnTo>
                    <a:pt x="459" y="39"/>
                  </a:lnTo>
                  <a:lnTo>
                    <a:pt x="459" y="39"/>
                  </a:lnTo>
                  <a:lnTo>
                    <a:pt x="459" y="39"/>
                  </a:lnTo>
                  <a:close/>
                  <a:moveTo>
                    <a:pt x="405" y="74"/>
                  </a:moveTo>
                  <a:lnTo>
                    <a:pt x="409" y="74"/>
                  </a:lnTo>
                  <a:lnTo>
                    <a:pt x="411" y="74"/>
                  </a:lnTo>
                  <a:lnTo>
                    <a:pt x="411" y="74"/>
                  </a:lnTo>
                  <a:lnTo>
                    <a:pt x="412" y="74"/>
                  </a:lnTo>
                  <a:lnTo>
                    <a:pt x="414" y="73"/>
                  </a:lnTo>
                  <a:lnTo>
                    <a:pt x="415" y="71"/>
                  </a:lnTo>
                  <a:lnTo>
                    <a:pt x="415" y="69"/>
                  </a:lnTo>
                  <a:lnTo>
                    <a:pt x="418" y="65"/>
                  </a:lnTo>
                  <a:lnTo>
                    <a:pt x="420" y="61"/>
                  </a:lnTo>
                  <a:lnTo>
                    <a:pt x="420" y="59"/>
                  </a:lnTo>
                  <a:lnTo>
                    <a:pt x="419" y="59"/>
                  </a:lnTo>
                  <a:lnTo>
                    <a:pt x="419" y="58"/>
                  </a:lnTo>
                  <a:lnTo>
                    <a:pt x="419" y="58"/>
                  </a:lnTo>
                  <a:lnTo>
                    <a:pt x="418" y="57"/>
                  </a:lnTo>
                  <a:lnTo>
                    <a:pt x="417" y="57"/>
                  </a:lnTo>
                  <a:lnTo>
                    <a:pt x="415" y="56"/>
                  </a:lnTo>
                  <a:lnTo>
                    <a:pt x="415" y="56"/>
                  </a:lnTo>
                  <a:lnTo>
                    <a:pt x="415" y="57"/>
                  </a:lnTo>
                  <a:lnTo>
                    <a:pt x="414" y="57"/>
                  </a:lnTo>
                  <a:lnTo>
                    <a:pt x="415" y="58"/>
                  </a:lnTo>
                  <a:lnTo>
                    <a:pt x="415" y="59"/>
                  </a:lnTo>
                  <a:lnTo>
                    <a:pt x="411" y="62"/>
                  </a:lnTo>
                  <a:lnTo>
                    <a:pt x="407" y="65"/>
                  </a:lnTo>
                  <a:lnTo>
                    <a:pt x="407" y="67"/>
                  </a:lnTo>
                  <a:lnTo>
                    <a:pt x="407" y="70"/>
                  </a:lnTo>
                  <a:lnTo>
                    <a:pt x="407" y="71"/>
                  </a:lnTo>
                  <a:lnTo>
                    <a:pt x="407" y="71"/>
                  </a:lnTo>
                  <a:lnTo>
                    <a:pt x="405" y="71"/>
                  </a:lnTo>
                  <a:lnTo>
                    <a:pt x="405" y="74"/>
                  </a:lnTo>
                  <a:lnTo>
                    <a:pt x="405" y="74"/>
                  </a:lnTo>
                  <a:close/>
                  <a:moveTo>
                    <a:pt x="405" y="76"/>
                  </a:moveTo>
                  <a:lnTo>
                    <a:pt x="410" y="76"/>
                  </a:lnTo>
                  <a:lnTo>
                    <a:pt x="410" y="83"/>
                  </a:lnTo>
                  <a:lnTo>
                    <a:pt x="405" y="83"/>
                  </a:lnTo>
                  <a:lnTo>
                    <a:pt x="405" y="76"/>
                  </a:lnTo>
                  <a:lnTo>
                    <a:pt x="405" y="76"/>
                  </a:lnTo>
                  <a:close/>
                  <a:moveTo>
                    <a:pt x="405" y="84"/>
                  </a:moveTo>
                  <a:lnTo>
                    <a:pt x="447" y="84"/>
                  </a:lnTo>
                  <a:lnTo>
                    <a:pt x="447" y="92"/>
                  </a:lnTo>
                  <a:lnTo>
                    <a:pt x="405" y="92"/>
                  </a:lnTo>
                  <a:lnTo>
                    <a:pt x="405" y="84"/>
                  </a:lnTo>
                  <a:lnTo>
                    <a:pt x="405" y="84"/>
                  </a:lnTo>
                  <a:close/>
                  <a:moveTo>
                    <a:pt x="339" y="121"/>
                  </a:moveTo>
                  <a:lnTo>
                    <a:pt x="340" y="121"/>
                  </a:lnTo>
                  <a:lnTo>
                    <a:pt x="340" y="122"/>
                  </a:lnTo>
                  <a:lnTo>
                    <a:pt x="339" y="122"/>
                  </a:lnTo>
                  <a:lnTo>
                    <a:pt x="338" y="124"/>
                  </a:lnTo>
                  <a:lnTo>
                    <a:pt x="337" y="126"/>
                  </a:lnTo>
                  <a:lnTo>
                    <a:pt x="335" y="126"/>
                  </a:lnTo>
                  <a:lnTo>
                    <a:pt x="334" y="128"/>
                  </a:lnTo>
                  <a:lnTo>
                    <a:pt x="332" y="128"/>
                  </a:lnTo>
                  <a:lnTo>
                    <a:pt x="331" y="129"/>
                  </a:lnTo>
                  <a:lnTo>
                    <a:pt x="330" y="130"/>
                  </a:lnTo>
                  <a:lnTo>
                    <a:pt x="329" y="132"/>
                  </a:lnTo>
                  <a:lnTo>
                    <a:pt x="328" y="134"/>
                  </a:lnTo>
                  <a:lnTo>
                    <a:pt x="327" y="134"/>
                  </a:lnTo>
                  <a:lnTo>
                    <a:pt x="327" y="134"/>
                  </a:lnTo>
                  <a:lnTo>
                    <a:pt x="326" y="134"/>
                  </a:lnTo>
                  <a:lnTo>
                    <a:pt x="326" y="134"/>
                  </a:lnTo>
                  <a:lnTo>
                    <a:pt x="326" y="121"/>
                  </a:lnTo>
                  <a:lnTo>
                    <a:pt x="339" y="121"/>
                  </a:lnTo>
                  <a:lnTo>
                    <a:pt x="339" y="121"/>
                  </a:lnTo>
                  <a:close/>
                  <a:moveTo>
                    <a:pt x="391" y="25"/>
                  </a:moveTo>
                  <a:lnTo>
                    <a:pt x="391" y="25"/>
                  </a:lnTo>
                  <a:lnTo>
                    <a:pt x="391" y="25"/>
                  </a:lnTo>
                  <a:lnTo>
                    <a:pt x="391" y="24"/>
                  </a:lnTo>
                  <a:lnTo>
                    <a:pt x="391" y="24"/>
                  </a:lnTo>
                  <a:lnTo>
                    <a:pt x="390" y="24"/>
                  </a:lnTo>
                  <a:lnTo>
                    <a:pt x="390" y="24"/>
                  </a:lnTo>
                  <a:lnTo>
                    <a:pt x="389" y="25"/>
                  </a:lnTo>
                  <a:lnTo>
                    <a:pt x="388" y="25"/>
                  </a:lnTo>
                  <a:lnTo>
                    <a:pt x="387" y="26"/>
                  </a:lnTo>
                  <a:lnTo>
                    <a:pt x="387" y="27"/>
                  </a:lnTo>
                  <a:lnTo>
                    <a:pt x="385" y="29"/>
                  </a:lnTo>
                  <a:lnTo>
                    <a:pt x="384" y="31"/>
                  </a:lnTo>
                  <a:lnTo>
                    <a:pt x="384" y="34"/>
                  </a:lnTo>
                  <a:lnTo>
                    <a:pt x="384" y="35"/>
                  </a:lnTo>
                  <a:lnTo>
                    <a:pt x="383" y="36"/>
                  </a:lnTo>
                  <a:lnTo>
                    <a:pt x="382" y="37"/>
                  </a:lnTo>
                  <a:lnTo>
                    <a:pt x="380" y="38"/>
                  </a:lnTo>
                  <a:lnTo>
                    <a:pt x="380" y="40"/>
                  </a:lnTo>
                  <a:lnTo>
                    <a:pt x="379" y="42"/>
                  </a:lnTo>
                  <a:lnTo>
                    <a:pt x="379" y="42"/>
                  </a:lnTo>
                  <a:lnTo>
                    <a:pt x="379" y="44"/>
                  </a:lnTo>
                  <a:lnTo>
                    <a:pt x="380" y="45"/>
                  </a:lnTo>
                  <a:lnTo>
                    <a:pt x="381" y="46"/>
                  </a:lnTo>
                  <a:lnTo>
                    <a:pt x="381" y="47"/>
                  </a:lnTo>
                  <a:lnTo>
                    <a:pt x="382" y="47"/>
                  </a:lnTo>
                  <a:lnTo>
                    <a:pt x="382" y="48"/>
                  </a:lnTo>
                  <a:lnTo>
                    <a:pt x="382" y="48"/>
                  </a:lnTo>
                  <a:lnTo>
                    <a:pt x="383" y="48"/>
                  </a:lnTo>
                  <a:lnTo>
                    <a:pt x="390" y="48"/>
                  </a:lnTo>
                  <a:lnTo>
                    <a:pt x="390" y="48"/>
                  </a:lnTo>
                  <a:lnTo>
                    <a:pt x="391" y="48"/>
                  </a:lnTo>
                  <a:lnTo>
                    <a:pt x="398" y="48"/>
                  </a:lnTo>
                  <a:lnTo>
                    <a:pt x="399" y="48"/>
                  </a:lnTo>
                  <a:lnTo>
                    <a:pt x="399" y="48"/>
                  </a:lnTo>
                  <a:lnTo>
                    <a:pt x="399" y="48"/>
                  </a:lnTo>
                  <a:lnTo>
                    <a:pt x="399" y="47"/>
                  </a:lnTo>
                  <a:lnTo>
                    <a:pt x="399" y="46"/>
                  </a:lnTo>
                  <a:lnTo>
                    <a:pt x="401" y="46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01" y="42"/>
                  </a:lnTo>
                  <a:lnTo>
                    <a:pt x="401" y="40"/>
                  </a:lnTo>
                  <a:lnTo>
                    <a:pt x="400" y="38"/>
                  </a:lnTo>
                  <a:lnTo>
                    <a:pt x="399" y="38"/>
                  </a:lnTo>
                  <a:lnTo>
                    <a:pt x="398" y="37"/>
                  </a:lnTo>
                  <a:lnTo>
                    <a:pt x="397" y="35"/>
                  </a:lnTo>
                  <a:lnTo>
                    <a:pt x="397" y="34"/>
                  </a:lnTo>
                  <a:lnTo>
                    <a:pt x="396" y="31"/>
                  </a:lnTo>
                  <a:lnTo>
                    <a:pt x="395" y="30"/>
                  </a:lnTo>
                  <a:lnTo>
                    <a:pt x="395" y="27"/>
                  </a:lnTo>
                  <a:lnTo>
                    <a:pt x="394" y="26"/>
                  </a:lnTo>
                  <a:lnTo>
                    <a:pt x="393" y="26"/>
                  </a:lnTo>
                  <a:lnTo>
                    <a:pt x="392" y="25"/>
                  </a:lnTo>
                  <a:lnTo>
                    <a:pt x="391" y="25"/>
                  </a:lnTo>
                  <a:lnTo>
                    <a:pt x="391" y="25"/>
                  </a:lnTo>
                  <a:close/>
                  <a:moveTo>
                    <a:pt x="375" y="74"/>
                  </a:moveTo>
                  <a:lnTo>
                    <a:pt x="371" y="74"/>
                  </a:lnTo>
                  <a:lnTo>
                    <a:pt x="370" y="74"/>
                  </a:lnTo>
                  <a:lnTo>
                    <a:pt x="369" y="74"/>
                  </a:lnTo>
                  <a:lnTo>
                    <a:pt x="368" y="74"/>
                  </a:lnTo>
                  <a:lnTo>
                    <a:pt x="367" y="73"/>
                  </a:lnTo>
                  <a:lnTo>
                    <a:pt x="366" y="71"/>
                  </a:lnTo>
                  <a:lnTo>
                    <a:pt x="366" y="69"/>
                  </a:lnTo>
                  <a:lnTo>
                    <a:pt x="363" y="65"/>
                  </a:lnTo>
                  <a:lnTo>
                    <a:pt x="360" y="61"/>
                  </a:lnTo>
                  <a:lnTo>
                    <a:pt x="360" y="59"/>
                  </a:lnTo>
                  <a:lnTo>
                    <a:pt x="361" y="59"/>
                  </a:lnTo>
                  <a:lnTo>
                    <a:pt x="362" y="58"/>
                  </a:lnTo>
                  <a:lnTo>
                    <a:pt x="362" y="58"/>
                  </a:lnTo>
                  <a:lnTo>
                    <a:pt x="363" y="57"/>
                  </a:lnTo>
                  <a:lnTo>
                    <a:pt x="364" y="57"/>
                  </a:lnTo>
                  <a:lnTo>
                    <a:pt x="365" y="56"/>
                  </a:lnTo>
                  <a:lnTo>
                    <a:pt x="366" y="56"/>
                  </a:lnTo>
                  <a:lnTo>
                    <a:pt x="366" y="57"/>
                  </a:lnTo>
                  <a:lnTo>
                    <a:pt x="366" y="57"/>
                  </a:lnTo>
                  <a:lnTo>
                    <a:pt x="366" y="58"/>
                  </a:lnTo>
                  <a:lnTo>
                    <a:pt x="366" y="59"/>
                  </a:lnTo>
                  <a:lnTo>
                    <a:pt x="369" y="62"/>
                  </a:lnTo>
                  <a:lnTo>
                    <a:pt x="373" y="65"/>
                  </a:lnTo>
                  <a:lnTo>
                    <a:pt x="374" y="67"/>
                  </a:lnTo>
                  <a:lnTo>
                    <a:pt x="374" y="70"/>
                  </a:lnTo>
                  <a:lnTo>
                    <a:pt x="375" y="71"/>
                  </a:lnTo>
                  <a:lnTo>
                    <a:pt x="375" y="71"/>
                  </a:lnTo>
                  <a:lnTo>
                    <a:pt x="375" y="71"/>
                  </a:lnTo>
                  <a:lnTo>
                    <a:pt x="375" y="74"/>
                  </a:lnTo>
                  <a:lnTo>
                    <a:pt x="375" y="74"/>
                  </a:lnTo>
                  <a:close/>
                  <a:moveTo>
                    <a:pt x="405" y="94"/>
                  </a:moveTo>
                  <a:lnTo>
                    <a:pt x="447" y="94"/>
                  </a:lnTo>
                  <a:lnTo>
                    <a:pt x="447" y="110"/>
                  </a:lnTo>
                  <a:lnTo>
                    <a:pt x="405" y="110"/>
                  </a:lnTo>
                  <a:lnTo>
                    <a:pt x="405" y="94"/>
                  </a:lnTo>
                  <a:lnTo>
                    <a:pt x="405" y="94"/>
                  </a:lnTo>
                  <a:close/>
                  <a:moveTo>
                    <a:pt x="405" y="113"/>
                  </a:moveTo>
                  <a:lnTo>
                    <a:pt x="447" y="113"/>
                  </a:lnTo>
                  <a:lnTo>
                    <a:pt x="447" y="120"/>
                  </a:lnTo>
                  <a:lnTo>
                    <a:pt x="405" y="120"/>
                  </a:lnTo>
                  <a:lnTo>
                    <a:pt x="405" y="113"/>
                  </a:lnTo>
                  <a:lnTo>
                    <a:pt x="405" y="113"/>
                  </a:lnTo>
                  <a:close/>
                  <a:moveTo>
                    <a:pt x="405" y="134"/>
                  </a:moveTo>
                  <a:lnTo>
                    <a:pt x="407" y="133"/>
                  </a:lnTo>
                  <a:lnTo>
                    <a:pt x="409" y="131"/>
                  </a:lnTo>
                  <a:lnTo>
                    <a:pt x="411" y="130"/>
                  </a:lnTo>
                  <a:lnTo>
                    <a:pt x="414" y="128"/>
                  </a:lnTo>
                  <a:lnTo>
                    <a:pt x="415" y="126"/>
                  </a:lnTo>
                  <a:lnTo>
                    <a:pt x="416" y="126"/>
                  </a:lnTo>
                  <a:lnTo>
                    <a:pt x="418" y="124"/>
                  </a:lnTo>
                  <a:lnTo>
                    <a:pt x="418" y="123"/>
                  </a:lnTo>
                  <a:lnTo>
                    <a:pt x="419" y="122"/>
                  </a:lnTo>
                  <a:lnTo>
                    <a:pt x="419" y="122"/>
                  </a:lnTo>
                  <a:lnTo>
                    <a:pt x="405" y="122"/>
                  </a:lnTo>
                  <a:lnTo>
                    <a:pt x="405" y="134"/>
                  </a:lnTo>
                  <a:lnTo>
                    <a:pt x="405" y="134"/>
                  </a:lnTo>
                  <a:close/>
                  <a:moveTo>
                    <a:pt x="446" y="134"/>
                  </a:moveTo>
                  <a:lnTo>
                    <a:pt x="445" y="134"/>
                  </a:lnTo>
                  <a:lnTo>
                    <a:pt x="443" y="131"/>
                  </a:lnTo>
                  <a:lnTo>
                    <a:pt x="440" y="130"/>
                  </a:lnTo>
                  <a:lnTo>
                    <a:pt x="438" y="128"/>
                  </a:lnTo>
                  <a:lnTo>
                    <a:pt x="436" y="126"/>
                  </a:lnTo>
                  <a:lnTo>
                    <a:pt x="435" y="126"/>
                  </a:lnTo>
                  <a:lnTo>
                    <a:pt x="435" y="124"/>
                  </a:lnTo>
                  <a:lnTo>
                    <a:pt x="434" y="123"/>
                  </a:lnTo>
                  <a:lnTo>
                    <a:pt x="433" y="122"/>
                  </a:lnTo>
                  <a:lnTo>
                    <a:pt x="433" y="122"/>
                  </a:lnTo>
                  <a:lnTo>
                    <a:pt x="447" y="122"/>
                  </a:lnTo>
                  <a:lnTo>
                    <a:pt x="446" y="134"/>
                  </a:lnTo>
                  <a:lnTo>
                    <a:pt x="446" y="134"/>
                  </a:lnTo>
                  <a:close/>
                  <a:moveTo>
                    <a:pt x="447" y="79"/>
                  </a:moveTo>
                  <a:lnTo>
                    <a:pt x="444" y="79"/>
                  </a:lnTo>
                  <a:lnTo>
                    <a:pt x="444" y="70"/>
                  </a:lnTo>
                  <a:lnTo>
                    <a:pt x="443" y="69"/>
                  </a:lnTo>
                  <a:lnTo>
                    <a:pt x="443" y="69"/>
                  </a:lnTo>
                  <a:lnTo>
                    <a:pt x="441" y="69"/>
                  </a:lnTo>
                  <a:lnTo>
                    <a:pt x="440" y="69"/>
                  </a:lnTo>
                  <a:lnTo>
                    <a:pt x="439" y="70"/>
                  </a:lnTo>
                  <a:lnTo>
                    <a:pt x="438" y="70"/>
                  </a:lnTo>
                  <a:lnTo>
                    <a:pt x="438" y="71"/>
                  </a:lnTo>
                  <a:lnTo>
                    <a:pt x="438" y="72"/>
                  </a:lnTo>
                  <a:lnTo>
                    <a:pt x="438" y="73"/>
                  </a:lnTo>
                  <a:lnTo>
                    <a:pt x="438" y="73"/>
                  </a:lnTo>
                  <a:lnTo>
                    <a:pt x="436" y="74"/>
                  </a:lnTo>
                  <a:lnTo>
                    <a:pt x="435" y="74"/>
                  </a:lnTo>
                  <a:lnTo>
                    <a:pt x="435" y="75"/>
                  </a:lnTo>
                  <a:lnTo>
                    <a:pt x="435" y="76"/>
                  </a:lnTo>
                  <a:lnTo>
                    <a:pt x="435" y="77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6" y="79"/>
                  </a:lnTo>
                  <a:lnTo>
                    <a:pt x="438" y="81"/>
                  </a:lnTo>
                  <a:lnTo>
                    <a:pt x="439" y="82"/>
                  </a:lnTo>
                  <a:lnTo>
                    <a:pt x="441" y="82"/>
                  </a:lnTo>
                  <a:lnTo>
                    <a:pt x="442" y="82"/>
                  </a:lnTo>
                  <a:lnTo>
                    <a:pt x="445" y="82"/>
                  </a:lnTo>
                  <a:lnTo>
                    <a:pt x="447" y="82"/>
                  </a:lnTo>
                  <a:lnTo>
                    <a:pt x="447" y="79"/>
                  </a:lnTo>
                  <a:lnTo>
                    <a:pt x="447" y="79"/>
                  </a:lnTo>
                  <a:close/>
                  <a:moveTo>
                    <a:pt x="473" y="83"/>
                  </a:moveTo>
                  <a:lnTo>
                    <a:pt x="478" y="83"/>
                  </a:lnTo>
                  <a:lnTo>
                    <a:pt x="479" y="83"/>
                  </a:lnTo>
                  <a:lnTo>
                    <a:pt x="480" y="82"/>
                  </a:lnTo>
                  <a:lnTo>
                    <a:pt x="481" y="82"/>
                  </a:lnTo>
                  <a:lnTo>
                    <a:pt x="482" y="82"/>
                  </a:lnTo>
                  <a:lnTo>
                    <a:pt x="483" y="79"/>
                  </a:lnTo>
                  <a:lnTo>
                    <a:pt x="483" y="77"/>
                  </a:lnTo>
                  <a:lnTo>
                    <a:pt x="484" y="75"/>
                  </a:lnTo>
                  <a:lnTo>
                    <a:pt x="485" y="74"/>
                  </a:lnTo>
                  <a:lnTo>
                    <a:pt x="486" y="73"/>
                  </a:lnTo>
                  <a:lnTo>
                    <a:pt x="487" y="72"/>
                  </a:lnTo>
                  <a:lnTo>
                    <a:pt x="487" y="71"/>
                  </a:lnTo>
                  <a:lnTo>
                    <a:pt x="488" y="70"/>
                  </a:lnTo>
                  <a:lnTo>
                    <a:pt x="488" y="70"/>
                  </a:lnTo>
                  <a:lnTo>
                    <a:pt x="488" y="68"/>
                  </a:lnTo>
                  <a:lnTo>
                    <a:pt x="488" y="66"/>
                  </a:lnTo>
                  <a:lnTo>
                    <a:pt x="487" y="65"/>
                  </a:lnTo>
                  <a:lnTo>
                    <a:pt x="487" y="65"/>
                  </a:lnTo>
                  <a:lnTo>
                    <a:pt x="487" y="65"/>
                  </a:lnTo>
                  <a:lnTo>
                    <a:pt x="486" y="64"/>
                  </a:lnTo>
                  <a:lnTo>
                    <a:pt x="485" y="64"/>
                  </a:lnTo>
                  <a:lnTo>
                    <a:pt x="484" y="65"/>
                  </a:lnTo>
                  <a:lnTo>
                    <a:pt x="484" y="65"/>
                  </a:lnTo>
                  <a:lnTo>
                    <a:pt x="484" y="66"/>
                  </a:lnTo>
                  <a:lnTo>
                    <a:pt x="484" y="67"/>
                  </a:lnTo>
                  <a:lnTo>
                    <a:pt x="483" y="68"/>
                  </a:lnTo>
                  <a:lnTo>
                    <a:pt x="480" y="70"/>
                  </a:lnTo>
                  <a:lnTo>
                    <a:pt x="479" y="70"/>
                  </a:lnTo>
                  <a:lnTo>
                    <a:pt x="477" y="71"/>
                  </a:lnTo>
                  <a:lnTo>
                    <a:pt x="476" y="72"/>
                  </a:lnTo>
                  <a:lnTo>
                    <a:pt x="475" y="74"/>
                  </a:lnTo>
                  <a:lnTo>
                    <a:pt x="475" y="76"/>
                  </a:lnTo>
                  <a:lnTo>
                    <a:pt x="475" y="78"/>
                  </a:lnTo>
                  <a:lnTo>
                    <a:pt x="475" y="79"/>
                  </a:lnTo>
                  <a:lnTo>
                    <a:pt x="475" y="79"/>
                  </a:lnTo>
                  <a:lnTo>
                    <a:pt x="473" y="79"/>
                  </a:lnTo>
                  <a:lnTo>
                    <a:pt x="473" y="83"/>
                  </a:lnTo>
                  <a:lnTo>
                    <a:pt x="473" y="83"/>
                  </a:lnTo>
                  <a:close/>
                  <a:moveTo>
                    <a:pt x="474" y="113"/>
                  </a:moveTo>
                  <a:lnTo>
                    <a:pt x="479" y="113"/>
                  </a:lnTo>
                  <a:lnTo>
                    <a:pt x="479" y="120"/>
                  </a:lnTo>
                  <a:lnTo>
                    <a:pt x="474" y="120"/>
                  </a:lnTo>
                  <a:lnTo>
                    <a:pt x="474" y="113"/>
                  </a:lnTo>
                  <a:lnTo>
                    <a:pt x="474" y="113"/>
                  </a:lnTo>
                  <a:close/>
                  <a:moveTo>
                    <a:pt x="473" y="84"/>
                  </a:moveTo>
                  <a:lnTo>
                    <a:pt x="479" y="84"/>
                  </a:lnTo>
                  <a:lnTo>
                    <a:pt x="479" y="92"/>
                  </a:lnTo>
                  <a:lnTo>
                    <a:pt x="473" y="92"/>
                  </a:lnTo>
                  <a:lnTo>
                    <a:pt x="473" y="84"/>
                  </a:lnTo>
                  <a:lnTo>
                    <a:pt x="473" y="84"/>
                  </a:lnTo>
                  <a:close/>
                  <a:moveTo>
                    <a:pt x="475" y="166"/>
                  </a:moveTo>
                  <a:lnTo>
                    <a:pt x="475" y="166"/>
                  </a:lnTo>
                  <a:lnTo>
                    <a:pt x="477" y="167"/>
                  </a:lnTo>
                  <a:lnTo>
                    <a:pt x="479" y="169"/>
                  </a:lnTo>
                  <a:lnTo>
                    <a:pt x="479" y="170"/>
                  </a:lnTo>
                  <a:lnTo>
                    <a:pt x="480" y="171"/>
                  </a:lnTo>
                  <a:lnTo>
                    <a:pt x="481" y="172"/>
                  </a:lnTo>
                  <a:lnTo>
                    <a:pt x="483" y="176"/>
                  </a:lnTo>
                  <a:lnTo>
                    <a:pt x="483" y="178"/>
                  </a:lnTo>
                  <a:lnTo>
                    <a:pt x="484" y="179"/>
                  </a:lnTo>
                  <a:lnTo>
                    <a:pt x="486" y="180"/>
                  </a:lnTo>
                  <a:lnTo>
                    <a:pt x="487" y="182"/>
                  </a:lnTo>
                  <a:lnTo>
                    <a:pt x="489" y="183"/>
                  </a:lnTo>
                  <a:lnTo>
                    <a:pt x="490" y="186"/>
                  </a:lnTo>
                  <a:lnTo>
                    <a:pt x="491" y="188"/>
                  </a:lnTo>
                  <a:lnTo>
                    <a:pt x="491" y="190"/>
                  </a:lnTo>
                  <a:lnTo>
                    <a:pt x="491" y="193"/>
                  </a:lnTo>
                  <a:lnTo>
                    <a:pt x="491" y="198"/>
                  </a:lnTo>
                  <a:lnTo>
                    <a:pt x="490" y="200"/>
                  </a:lnTo>
                  <a:lnTo>
                    <a:pt x="491" y="202"/>
                  </a:lnTo>
                  <a:lnTo>
                    <a:pt x="493" y="203"/>
                  </a:lnTo>
                  <a:lnTo>
                    <a:pt x="495" y="206"/>
                  </a:lnTo>
                  <a:lnTo>
                    <a:pt x="497" y="209"/>
                  </a:lnTo>
                  <a:lnTo>
                    <a:pt x="497" y="210"/>
                  </a:lnTo>
                  <a:lnTo>
                    <a:pt x="497" y="212"/>
                  </a:lnTo>
                  <a:lnTo>
                    <a:pt x="497" y="214"/>
                  </a:lnTo>
                  <a:lnTo>
                    <a:pt x="497" y="217"/>
                  </a:lnTo>
                  <a:lnTo>
                    <a:pt x="497" y="219"/>
                  </a:lnTo>
                  <a:lnTo>
                    <a:pt x="496" y="221"/>
                  </a:lnTo>
                  <a:lnTo>
                    <a:pt x="496" y="222"/>
                  </a:lnTo>
                  <a:lnTo>
                    <a:pt x="495" y="222"/>
                  </a:lnTo>
                  <a:lnTo>
                    <a:pt x="475" y="222"/>
                  </a:lnTo>
                  <a:lnTo>
                    <a:pt x="475" y="166"/>
                  </a:lnTo>
                  <a:lnTo>
                    <a:pt x="475" y="166"/>
                  </a:lnTo>
                  <a:close/>
                  <a:moveTo>
                    <a:pt x="474" y="226"/>
                  </a:moveTo>
                  <a:lnTo>
                    <a:pt x="501" y="226"/>
                  </a:lnTo>
                  <a:lnTo>
                    <a:pt x="501" y="234"/>
                  </a:lnTo>
                  <a:lnTo>
                    <a:pt x="474" y="234"/>
                  </a:lnTo>
                  <a:lnTo>
                    <a:pt x="474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ṣḻïḋé">
              <a:extLst>
                <a:ext uri="{FF2B5EF4-FFF2-40B4-BE49-F238E27FC236}">
                  <a16:creationId xmlns:a16="http://schemas.microsoft.com/office/drawing/2014/main" id="{7BA8CB4E-BE7B-0C43-8E03-99893FBF9F80}"/>
                </a:ext>
              </a:extLst>
            </p:cNvPr>
            <p:cNvSpPr/>
            <p:nvPr/>
          </p:nvSpPr>
          <p:spPr bwMode="auto">
            <a:xfrm>
              <a:off x="1914526" y="2486026"/>
              <a:ext cx="1882775" cy="1882775"/>
            </a:xfrm>
            <a:custGeom>
              <a:avLst/>
              <a:gdLst>
                <a:gd name="T0" fmla="*/ 784 w 1186"/>
                <a:gd name="T1" fmla="*/ 31 h 1186"/>
                <a:gd name="T2" fmla="*/ 982 w 1186"/>
                <a:gd name="T3" fmla="*/ 145 h 1186"/>
                <a:gd name="T4" fmla="*/ 1122 w 1186"/>
                <a:gd name="T5" fmla="*/ 323 h 1186"/>
                <a:gd name="T6" fmla="*/ 1184 w 1186"/>
                <a:gd name="T7" fmla="*/ 548 h 1186"/>
                <a:gd name="T8" fmla="*/ 1171 w 1186"/>
                <a:gd name="T9" fmla="*/ 727 h 1186"/>
                <a:gd name="T10" fmla="*/ 1077 w 1186"/>
                <a:gd name="T11" fmla="*/ 936 h 1186"/>
                <a:gd name="T12" fmla="*/ 913 w 1186"/>
                <a:gd name="T13" fmla="*/ 1093 h 1186"/>
                <a:gd name="T14" fmla="*/ 698 w 1186"/>
                <a:gd name="T15" fmla="*/ 1177 h 1186"/>
                <a:gd name="T16" fmla="*/ 518 w 1186"/>
                <a:gd name="T17" fmla="*/ 1181 h 1186"/>
                <a:gd name="T18" fmla="*/ 298 w 1186"/>
                <a:gd name="T19" fmla="*/ 1108 h 1186"/>
                <a:gd name="T20" fmla="*/ 127 w 1186"/>
                <a:gd name="T21" fmla="*/ 960 h 1186"/>
                <a:gd name="T22" fmla="*/ 23 w 1186"/>
                <a:gd name="T23" fmla="*/ 756 h 1186"/>
                <a:gd name="T24" fmla="*/ 1 w 1186"/>
                <a:gd name="T25" fmla="*/ 578 h 1186"/>
                <a:gd name="T26" fmla="*/ 53 w 1186"/>
                <a:gd name="T27" fmla="*/ 349 h 1186"/>
                <a:gd name="T28" fmla="*/ 184 w 1186"/>
                <a:gd name="T29" fmla="*/ 164 h 1186"/>
                <a:gd name="T30" fmla="*/ 376 w 1186"/>
                <a:gd name="T31" fmla="*/ 42 h 1186"/>
                <a:gd name="T32" fmla="*/ 593 w 1186"/>
                <a:gd name="T33" fmla="*/ 0 h 1186"/>
                <a:gd name="T34" fmla="*/ 491 w 1186"/>
                <a:gd name="T35" fmla="*/ 233 h 1186"/>
                <a:gd name="T36" fmla="*/ 362 w 1186"/>
                <a:gd name="T37" fmla="*/ 299 h 1186"/>
                <a:gd name="T38" fmla="*/ 268 w 1186"/>
                <a:gd name="T39" fmla="*/ 407 h 1186"/>
                <a:gd name="T40" fmla="*/ 222 w 1186"/>
                <a:gd name="T41" fmla="*/ 546 h 1186"/>
                <a:gd name="T42" fmla="*/ 224 w 1186"/>
                <a:gd name="T43" fmla="*/ 660 h 1186"/>
                <a:gd name="T44" fmla="*/ 278 w 1186"/>
                <a:gd name="T45" fmla="*/ 795 h 1186"/>
                <a:gd name="T46" fmla="*/ 392 w 1186"/>
                <a:gd name="T47" fmla="*/ 908 h 1186"/>
                <a:gd name="T48" fmla="*/ 431 w 1186"/>
                <a:gd name="T49" fmla="*/ 916 h 1186"/>
                <a:gd name="T50" fmla="*/ 304 w 1186"/>
                <a:gd name="T51" fmla="*/ 809 h 1186"/>
                <a:gd name="T52" fmla="*/ 244 w 1186"/>
                <a:gd name="T53" fmla="*/ 684 h 1186"/>
                <a:gd name="T54" fmla="*/ 232 w 1186"/>
                <a:gd name="T55" fmla="*/ 575 h 1186"/>
                <a:gd name="T56" fmla="*/ 268 w 1186"/>
                <a:gd name="T57" fmla="*/ 437 h 1186"/>
                <a:gd name="T58" fmla="*/ 351 w 1186"/>
                <a:gd name="T59" fmla="*/ 326 h 1186"/>
                <a:gd name="T60" fmla="*/ 469 w 1186"/>
                <a:gd name="T61" fmla="*/ 254 h 1186"/>
                <a:gd name="T62" fmla="*/ 593 w 1186"/>
                <a:gd name="T63" fmla="*/ 232 h 1186"/>
                <a:gd name="T64" fmla="*/ 717 w 1186"/>
                <a:gd name="T65" fmla="*/ 254 h 1186"/>
                <a:gd name="T66" fmla="*/ 836 w 1186"/>
                <a:gd name="T67" fmla="*/ 326 h 1186"/>
                <a:gd name="T68" fmla="*/ 919 w 1186"/>
                <a:gd name="T69" fmla="*/ 437 h 1186"/>
                <a:gd name="T70" fmla="*/ 954 w 1186"/>
                <a:gd name="T71" fmla="*/ 575 h 1186"/>
                <a:gd name="T72" fmla="*/ 943 w 1186"/>
                <a:gd name="T73" fmla="*/ 684 h 1186"/>
                <a:gd name="T74" fmla="*/ 883 w 1186"/>
                <a:gd name="T75" fmla="*/ 809 h 1186"/>
                <a:gd name="T76" fmla="*/ 756 w 1186"/>
                <a:gd name="T77" fmla="*/ 916 h 1186"/>
                <a:gd name="T78" fmla="*/ 795 w 1186"/>
                <a:gd name="T79" fmla="*/ 909 h 1186"/>
                <a:gd name="T80" fmla="*/ 909 w 1186"/>
                <a:gd name="T81" fmla="*/ 795 h 1186"/>
                <a:gd name="T82" fmla="*/ 961 w 1186"/>
                <a:gd name="T83" fmla="*/ 660 h 1186"/>
                <a:gd name="T84" fmla="*/ 965 w 1186"/>
                <a:gd name="T85" fmla="*/ 546 h 1186"/>
                <a:gd name="T86" fmla="*/ 918 w 1186"/>
                <a:gd name="T87" fmla="*/ 407 h 1186"/>
                <a:gd name="T88" fmla="*/ 825 w 1186"/>
                <a:gd name="T89" fmla="*/ 299 h 1186"/>
                <a:gd name="T90" fmla="*/ 696 w 1186"/>
                <a:gd name="T91" fmla="*/ 233 h 1186"/>
                <a:gd name="T92" fmla="*/ 593 w 1186"/>
                <a:gd name="T93" fmla="*/ 14 h 1186"/>
                <a:gd name="T94" fmla="*/ 408 w 1186"/>
                <a:gd name="T95" fmla="*/ 44 h 1186"/>
                <a:gd name="T96" fmla="*/ 214 w 1186"/>
                <a:gd name="T97" fmla="*/ 155 h 1186"/>
                <a:gd name="T98" fmla="*/ 77 w 1186"/>
                <a:gd name="T99" fmla="*/ 330 h 1186"/>
                <a:gd name="T100" fmla="*/ 15 w 1186"/>
                <a:gd name="T101" fmla="*/ 548 h 1186"/>
                <a:gd name="T102" fmla="*/ 28 w 1186"/>
                <a:gd name="T103" fmla="*/ 724 h 1186"/>
                <a:gd name="T104" fmla="*/ 120 w 1186"/>
                <a:gd name="T105" fmla="*/ 928 h 1186"/>
                <a:gd name="T106" fmla="*/ 281 w 1186"/>
                <a:gd name="T107" fmla="*/ 1081 h 1186"/>
                <a:gd name="T108" fmla="*/ 491 w 1186"/>
                <a:gd name="T109" fmla="*/ 1164 h 1186"/>
                <a:gd name="T110" fmla="*/ 667 w 1186"/>
                <a:gd name="T111" fmla="*/ 1169 h 1186"/>
                <a:gd name="T112" fmla="*/ 882 w 1186"/>
                <a:gd name="T113" fmla="*/ 1096 h 1186"/>
                <a:gd name="T114" fmla="*/ 1050 w 1186"/>
                <a:gd name="T115" fmla="*/ 951 h 1186"/>
                <a:gd name="T116" fmla="*/ 1151 w 1186"/>
                <a:gd name="T117" fmla="*/ 752 h 1186"/>
                <a:gd name="T118" fmla="*/ 1173 w 1186"/>
                <a:gd name="T119" fmla="*/ 578 h 1186"/>
                <a:gd name="T120" fmla="*/ 1122 w 1186"/>
                <a:gd name="T121" fmla="*/ 355 h 1186"/>
                <a:gd name="T122" fmla="*/ 994 w 1186"/>
                <a:gd name="T123" fmla="*/ 174 h 1186"/>
                <a:gd name="T124" fmla="*/ 806 w 1186"/>
                <a:gd name="T125" fmla="*/ 54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6" h="1186">
                  <a:moveTo>
                    <a:pt x="593" y="0"/>
                  </a:moveTo>
                  <a:lnTo>
                    <a:pt x="593" y="0"/>
                  </a:lnTo>
                  <a:lnTo>
                    <a:pt x="593" y="0"/>
                  </a:lnTo>
                  <a:lnTo>
                    <a:pt x="609" y="1"/>
                  </a:lnTo>
                  <a:lnTo>
                    <a:pt x="624" y="1"/>
                  </a:lnTo>
                  <a:lnTo>
                    <a:pt x="639" y="2"/>
                  </a:lnTo>
                  <a:lnTo>
                    <a:pt x="654" y="3"/>
                  </a:lnTo>
                  <a:lnTo>
                    <a:pt x="669" y="5"/>
                  </a:lnTo>
                  <a:lnTo>
                    <a:pt x="684" y="7"/>
                  </a:lnTo>
                  <a:lnTo>
                    <a:pt x="698" y="10"/>
                  </a:lnTo>
                  <a:lnTo>
                    <a:pt x="713" y="13"/>
                  </a:lnTo>
                  <a:lnTo>
                    <a:pt x="727" y="15"/>
                  </a:lnTo>
                  <a:lnTo>
                    <a:pt x="741" y="19"/>
                  </a:lnTo>
                  <a:lnTo>
                    <a:pt x="756" y="23"/>
                  </a:lnTo>
                  <a:lnTo>
                    <a:pt x="769" y="27"/>
                  </a:lnTo>
                  <a:lnTo>
                    <a:pt x="784" y="31"/>
                  </a:lnTo>
                  <a:lnTo>
                    <a:pt x="797" y="36"/>
                  </a:lnTo>
                  <a:lnTo>
                    <a:pt x="811" y="42"/>
                  </a:lnTo>
                  <a:lnTo>
                    <a:pt x="825" y="47"/>
                  </a:lnTo>
                  <a:lnTo>
                    <a:pt x="837" y="53"/>
                  </a:lnTo>
                  <a:lnTo>
                    <a:pt x="850" y="59"/>
                  </a:lnTo>
                  <a:lnTo>
                    <a:pt x="863" y="65"/>
                  </a:lnTo>
                  <a:lnTo>
                    <a:pt x="876" y="72"/>
                  </a:lnTo>
                  <a:lnTo>
                    <a:pt x="889" y="79"/>
                  </a:lnTo>
                  <a:lnTo>
                    <a:pt x="901" y="87"/>
                  </a:lnTo>
                  <a:lnTo>
                    <a:pt x="913" y="94"/>
                  </a:lnTo>
                  <a:lnTo>
                    <a:pt x="925" y="102"/>
                  </a:lnTo>
                  <a:lnTo>
                    <a:pt x="937" y="110"/>
                  </a:lnTo>
                  <a:lnTo>
                    <a:pt x="948" y="119"/>
                  </a:lnTo>
                  <a:lnTo>
                    <a:pt x="959" y="127"/>
                  </a:lnTo>
                  <a:lnTo>
                    <a:pt x="970" y="135"/>
                  </a:lnTo>
                  <a:lnTo>
                    <a:pt x="982" y="145"/>
                  </a:lnTo>
                  <a:lnTo>
                    <a:pt x="992" y="155"/>
                  </a:lnTo>
                  <a:lnTo>
                    <a:pt x="1002" y="164"/>
                  </a:lnTo>
                  <a:lnTo>
                    <a:pt x="1013" y="174"/>
                  </a:lnTo>
                  <a:lnTo>
                    <a:pt x="1022" y="184"/>
                  </a:lnTo>
                  <a:lnTo>
                    <a:pt x="1032" y="195"/>
                  </a:lnTo>
                  <a:lnTo>
                    <a:pt x="1042" y="206"/>
                  </a:lnTo>
                  <a:lnTo>
                    <a:pt x="1050" y="216"/>
                  </a:lnTo>
                  <a:lnTo>
                    <a:pt x="1060" y="227"/>
                  </a:lnTo>
                  <a:lnTo>
                    <a:pt x="1069" y="239"/>
                  </a:lnTo>
                  <a:lnTo>
                    <a:pt x="1077" y="250"/>
                  </a:lnTo>
                  <a:lnTo>
                    <a:pt x="1085" y="262"/>
                  </a:lnTo>
                  <a:lnTo>
                    <a:pt x="1093" y="274"/>
                  </a:lnTo>
                  <a:lnTo>
                    <a:pt x="1101" y="286"/>
                  </a:lnTo>
                  <a:lnTo>
                    <a:pt x="1108" y="298"/>
                  </a:lnTo>
                  <a:lnTo>
                    <a:pt x="1114" y="311"/>
                  </a:lnTo>
                  <a:lnTo>
                    <a:pt x="1122" y="323"/>
                  </a:lnTo>
                  <a:lnTo>
                    <a:pt x="1128" y="336"/>
                  </a:lnTo>
                  <a:lnTo>
                    <a:pt x="1134" y="349"/>
                  </a:lnTo>
                  <a:lnTo>
                    <a:pt x="1140" y="363"/>
                  </a:lnTo>
                  <a:lnTo>
                    <a:pt x="1146" y="376"/>
                  </a:lnTo>
                  <a:lnTo>
                    <a:pt x="1150" y="389"/>
                  </a:lnTo>
                  <a:lnTo>
                    <a:pt x="1155" y="403"/>
                  </a:lnTo>
                  <a:lnTo>
                    <a:pt x="1160" y="417"/>
                  </a:lnTo>
                  <a:lnTo>
                    <a:pt x="1164" y="431"/>
                  </a:lnTo>
                  <a:lnTo>
                    <a:pt x="1167" y="445"/>
                  </a:lnTo>
                  <a:lnTo>
                    <a:pt x="1171" y="460"/>
                  </a:lnTo>
                  <a:lnTo>
                    <a:pt x="1174" y="474"/>
                  </a:lnTo>
                  <a:lnTo>
                    <a:pt x="1177" y="488"/>
                  </a:lnTo>
                  <a:lnTo>
                    <a:pt x="1179" y="503"/>
                  </a:lnTo>
                  <a:lnTo>
                    <a:pt x="1182" y="518"/>
                  </a:lnTo>
                  <a:lnTo>
                    <a:pt x="1183" y="532"/>
                  </a:lnTo>
                  <a:lnTo>
                    <a:pt x="1184" y="548"/>
                  </a:lnTo>
                  <a:lnTo>
                    <a:pt x="1186" y="563"/>
                  </a:lnTo>
                  <a:lnTo>
                    <a:pt x="1186" y="578"/>
                  </a:lnTo>
                  <a:lnTo>
                    <a:pt x="1186" y="593"/>
                  </a:lnTo>
                  <a:lnTo>
                    <a:pt x="1186" y="593"/>
                  </a:lnTo>
                  <a:lnTo>
                    <a:pt x="1186" y="593"/>
                  </a:lnTo>
                  <a:lnTo>
                    <a:pt x="1186" y="593"/>
                  </a:lnTo>
                  <a:lnTo>
                    <a:pt x="1186" y="593"/>
                  </a:lnTo>
                  <a:lnTo>
                    <a:pt x="1186" y="608"/>
                  </a:lnTo>
                  <a:lnTo>
                    <a:pt x="1186" y="624"/>
                  </a:lnTo>
                  <a:lnTo>
                    <a:pt x="1184" y="639"/>
                  </a:lnTo>
                  <a:lnTo>
                    <a:pt x="1183" y="654"/>
                  </a:lnTo>
                  <a:lnTo>
                    <a:pt x="1182" y="669"/>
                  </a:lnTo>
                  <a:lnTo>
                    <a:pt x="1179" y="684"/>
                  </a:lnTo>
                  <a:lnTo>
                    <a:pt x="1177" y="698"/>
                  </a:lnTo>
                  <a:lnTo>
                    <a:pt x="1174" y="713"/>
                  </a:lnTo>
                  <a:lnTo>
                    <a:pt x="1171" y="727"/>
                  </a:lnTo>
                  <a:lnTo>
                    <a:pt x="1167" y="741"/>
                  </a:lnTo>
                  <a:lnTo>
                    <a:pt x="1164" y="756"/>
                  </a:lnTo>
                  <a:lnTo>
                    <a:pt x="1160" y="769"/>
                  </a:lnTo>
                  <a:lnTo>
                    <a:pt x="1155" y="784"/>
                  </a:lnTo>
                  <a:lnTo>
                    <a:pt x="1150" y="797"/>
                  </a:lnTo>
                  <a:lnTo>
                    <a:pt x="1146" y="811"/>
                  </a:lnTo>
                  <a:lnTo>
                    <a:pt x="1140" y="824"/>
                  </a:lnTo>
                  <a:lnTo>
                    <a:pt x="1134" y="837"/>
                  </a:lnTo>
                  <a:lnTo>
                    <a:pt x="1128" y="851"/>
                  </a:lnTo>
                  <a:lnTo>
                    <a:pt x="1122" y="864"/>
                  </a:lnTo>
                  <a:lnTo>
                    <a:pt x="1114" y="876"/>
                  </a:lnTo>
                  <a:lnTo>
                    <a:pt x="1108" y="888"/>
                  </a:lnTo>
                  <a:lnTo>
                    <a:pt x="1101" y="900"/>
                  </a:lnTo>
                  <a:lnTo>
                    <a:pt x="1093" y="912"/>
                  </a:lnTo>
                  <a:lnTo>
                    <a:pt x="1085" y="924"/>
                  </a:lnTo>
                  <a:lnTo>
                    <a:pt x="1077" y="936"/>
                  </a:lnTo>
                  <a:lnTo>
                    <a:pt x="1069" y="948"/>
                  </a:lnTo>
                  <a:lnTo>
                    <a:pt x="1060" y="960"/>
                  </a:lnTo>
                  <a:lnTo>
                    <a:pt x="1050" y="970"/>
                  </a:lnTo>
                  <a:lnTo>
                    <a:pt x="1042" y="981"/>
                  </a:lnTo>
                  <a:lnTo>
                    <a:pt x="1032" y="992"/>
                  </a:lnTo>
                  <a:lnTo>
                    <a:pt x="1022" y="1002"/>
                  </a:lnTo>
                  <a:lnTo>
                    <a:pt x="1013" y="1012"/>
                  </a:lnTo>
                  <a:lnTo>
                    <a:pt x="1002" y="1022"/>
                  </a:lnTo>
                  <a:lnTo>
                    <a:pt x="992" y="1032"/>
                  </a:lnTo>
                  <a:lnTo>
                    <a:pt x="982" y="1041"/>
                  </a:lnTo>
                  <a:lnTo>
                    <a:pt x="970" y="1051"/>
                  </a:lnTo>
                  <a:lnTo>
                    <a:pt x="959" y="1060"/>
                  </a:lnTo>
                  <a:lnTo>
                    <a:pt x="948" y="1069"/>
                  </a:lnTo>
                  <a:lnTo>
                    <a:pt x="937" y="1077"/>
                  </a:lnTo>
                  <a:lnTo>
                    <a:pt x="925" y="1085"/>
                  </a:lnTo>
                  <a:lnTo>
                    <a:pt x="913" y="1093"/>
                  </a:lnTo>
                  <a:lnTo>
                    <a:pt x="901" y="1101"/>
                  </a:lnTo>
                  <a:lnTo>
                    <a:pt x="889" y="1108"/>
                  </a:lnTo>
                  <a:lnTo>
                    <a:pt x="876" y="1114"/>
                  </a:lnTo>
                  <a:lnTo>
                    <a:pt x="863" y="1121"/>
                  </a:lnTo>
                  <a:lnTo>
                    <a:pt x="850" y="1128"/>
                  </a:lnTo>
                  <a:lnTo>
                    <a:pt x="837" y="1134"/>
                  </a:lnTo>
                  <a:lnTo>
                    <a:pt x="825" y="1140"/>
                  </a:lnTo>
                  <a:lnTo>
                    <a:pt x="811" y="1145"/>
                  </a:lnTo>
                  <a:lnTo>
                    <a:pt x="797" y="1150"/>
                  </a:lnTo>
                  <a:lnTo>
                    <a:pt x="784" y="1155"/>
                  </a:lnTo>
                  <a:lnTo>
                    <a:pt x="769" y="1160"/>
                  </a:lnTo>
                  <a:lnTo>
                    <a:pt x="756" y="1164"/>
                  </a:lnTo>
                  <a:lnTo>
                    <a:pt x="741" y="1168"/>
                  </a:lnTo>
                  <a:lnTo>
                    <a:pt x="727" y="1171"/>
                  </a:lnTo>
                  <a:lnTo>
                    <a:pt x="713" y="1174"/>
                  </a:lnTo>
                  <a:lnTo>
                    <a:pt x="698" y="1177"/>
                  </a:lnTo>
                  <a:lnTo>
                    <a:pt x="684" y="1179"/>
                  </a:lnTo>
                  <a:lnTo>
                    <a:pt x="669" y="1181"/>
                  </a:lnTo>
                  <a:lnTo>
                    <a:pt x="654" y="1183"/>
                  </a:lnTo>
                  <a:lnTo>
                    <a:pt x="639" y="1185"/>
                  </a:lnTo>
                  <a:lnTo>
                    <a:pt x="624" y="1185"/>
                  </a:lnTo>
                  <a:lnTo>
                    <a:pt x="609" y="1186"/>
                  </a:lnTo>
                  <a:lnTo>
                    <a:pt x="593" y="1186"/>
                  </a:lnTo>
                  <a:lnTo>
                    <a:pt x="593" y="1186"/>
                  </a:lnTo>
                  <a:lnTo>
                    <a:pt x="593" y="1186"/>
                  </a:lnTo>
                  <a:lnTo>
                    <a:pt x="593" y="1186"/>
                  </a:lnTo>
                  <a:lnTo>
                    <a:pt x="593" y="1186"/>
                  </a:lnTo>
                  <a:lnTo>
                    <a:pt x="578" y="1186"/>
                  </a:lnTo>
                  <a:lnTo>
                    <a:pt x="563" y="1185"/>
                  </a:lnTo>
                  <a:lnTo>
                    <a:pt x="548" y="1185"/>
                  </a:lnTo>
                  <a:lnTo>
                    <a:pt x="532" y="1183"/>
                  </a:lnTo>
                  <a:lnTo>
                    <a:pt x="518" y="1181"/>
                  </a:lnTo>
                  <a:lnTo>
                    <a:pt x="503" y="1179"/>
                  </a:lnTo>
                  <a:lnTo>
                    <a:pt x="488" y="1177"/>
                  </a:lnTo>
                  <a:lnTo>
                    <a:pt x="474" y="1174"/>
                  </a:lnTo>
                  <a:lnTo>
                    <a:pt x="460" y="1171"/>
                  </a:lnTo>
                  <a:lnTo>
                    <a:pt x="445" y="1168"/>
                  </a:lnTo>
                  <a:lnTo>
                    <a:pt x="431" y="1164"/>
                  </a:lnTo>
                  <a:lnTo>
                    <a:pt x="417" y="1160"/>
                  </a:lnTo>
                  <a:lnTo>
                    <a:pt x="404" y="1155"/>
                  </a:lnTo>
                  <a:lnTo>
                    <a:pt x="389" y="1150"/>
                  </a:lnTo>
                  <a:lnTo>
                    <a:pt x="376" y="1145"/>
                  </a:lnTo>
                  <a:lnTo>
                    <a:pt x="363" y="1140"/>
                  </a:lnTo>
                  <a:lnTo>
                    <a:pt x="349" y="1134"/>
                  </a:lnTo>
                  <a:lnTo>
                    <a:pt x="336" y="1128"/>
                  </a:lnTo>
                  <a:lnTo>
                    <a:pt x="324" y="1121"/>
                  </a:lnTo>
                  <a:lnTo>
                    <a:pt x="311" y="1114"/>
                  </a:lnTo>
                  <a:lnTo>
                    <a:pt x="298" y="1108"/>
                  </a:lnTo>
                  <a:lnTo>
                    <a:pt x="286" y="1101"/>
                  </a:lnTo>
                  <a:lnTo>
                    <a:pt x="274" y="1093"/>
                  </a:lnTo>
                  <a:lnTo>
                    <a:pt x="262" y="1085"/>
                  </a:lnTo>
                  <a:lnTo>
                    <a:pt x="250" y="1077"/>
                  </a:lnTo>
                  <a:lnTo>
                    <a:pt x="239" y="1069"/>
                  </a:lnTo>
                  <a:lnTo>
                    <a:pt x="227" y="1060"/>
                  </a:lnTo>
                  <a:lnTo>
                    <a:pt x="216" y="1051"/>
                  </a:lnTo>
                  <a:lnTo>
                    <a:pt x="205" y="1041"/>
                  </a:lnTo>
                  <a:lnTo>
                    <a:pt x="195" y="1032"/>
                  </a:lnTo>
                  <a:lnTo>
                    <a:pt x="184" y="1022"/>
                  </a:lnTo>
                  <a:lnTo>
                    <a:pt x="174" y="1012"/>
                  </a:lnTo>
                  <a:lnTo>
                    <a:pt x="164" y="1002"/>
                  </a:lnTo>
                  <a:lnTo>
                    <a:pt x="155" y="992"/>
                  </a:lnTo>
                  <a:lnTo>
                    <a:pt x="145" y="981"/>
                  </a:lnTo>
                  <a:lnTo>
                    <a:pt x="135" y="970"/>
                  </a:lnTo>
                  <a:lnTo>
                    <a:pt x="127" y="960"/>
                  </a:lnTo>
                  <a:lnTo>
                    <a:pt x="118" y="948"/>
                  </a:lnTo>
                  <a:lnTo>
                    <a:pt x="110" y="936"/>
                  </a:lnTo>
                  <a:lnTo>
                    <a:pt x="102" y="924"/>
                  </a:lnTo>
                  <a:lnTo>
                    <a:pt x="94" y="912"/>
                  </a:lnTo>
                  <a:lnTo>
                    <a:pt x="87" y="900"/>
                  </a:lnTo>
                  <a:lnTo>
                    <a:pt x="79" y="888"/>
                  </a:lnTo>
                  <a:lnTo>
                    <a:pt x="71" y="876"/>
                  </a:lnTo>
                  <a:lnTo>
                    <a:pt x="65" y="864"/>
                  </a:lnTo>
                  <a:lnTo>
                    <a:pt x="59" y="851"/>
                  </a:lnTo>
                  <a:lnTo>
                    <a:pt x="53" y="837"/>
                  </a:lnTo>
                  <a:lnTo>
                    <a:pt x="47" y="824"/>
                  </a:lnTo>
                  <a:lnTo>
                    <a:pt x="42" y="811"/>
                  </a:lnTo>
                  <a:lnTo>
                    <a:pt x="36" y="797"/>
                  </a:lnTo>
                  <a:lnTo>
                    <a:pt x="31" y="784"/>
                  </a:lnTo>
                  <a:lnTo>
                    <a:pt x="27" y="769"/>
                  </a:lnTo>
                  <a:lnTo>
                    <a:pt x="23" y="756"/>
                  </a:lnTo>
                  <a:lnTo>
                    <a:pt x="19" y="741"/>
                  </a:lnTo>
                  <a:lnTo>
                    <a:pt x="15" y="727"/>
                  </a:lnTo>
                  <a:lnTo>
                    <a:pt x="12" y="713"/>
                  </a:lnTo>
                  <a:lnTo>
                    <a:pt x="10" y="698"/>
                  </a:lnTo>
                  <a:lnTo>
                    <a:pt x="7" y="684"/>
                  </a:lnTo>
                  <a:lnTo>
                    <a:pt x="5" y="669"/>
                  </a:lnTo>
                  <a:lnTo>
                    <a:pt x="3" y="654"/>
                  </a:lnTo>
                  <a:lnTo>
                    <a:pt x="2" y="639"/>
                  </a:lnTo>
                  <a:lnTo>
                    <a:pt x="1" y="624"/>
                  </a:lnTo>
                  <a:lnTo>
                    <a:pt x="1" y="608"/>
                  </a:lnTo>
                  <a:lnTo>
                    <a:pt x="0" y="593"/>
                  </a:lnTo>
                  <a:lnTo>
                    <a:pt x="0" y="593"/>
                  </a:lnTo>
                  <a:lnTo>
                    <a:pt x="0" y="593"/>
                  </a:lnTo>
                  <a:lnTo>
                    <a:pt x="0" y="593"/>
                  </a:lnTo>
                  <a:lnTo>
                    <a:pt x="0" y="593"/>
                  </a:lnTo>
                  <a:lnTo>
                    <a:pt x="1" y="578"/>
                  </a:lnTo>
                  <a:lnTo>
                    <a:pt x="1" y="563"/>
                  </a:lnTo>
                  <a:lnTo>
                    <a:pt x="2" y="548"/>
                  </a:lnTo>
                  <a:lnTo>
                    <a:pt x="3" y="532"/>
                  </a:lnTo>
                  <a:lnTo>
                    <a:pt x="5" y="518"/>
                  </a:lnTo>
                  <a:lnTo>
                    <a:pt x="7" y="503"/>
                  </a:lnTo>
                  <a:lnTo>
                    <a:pt x="10" y="488"/>
                  </a:lnTo>
                  <a:lnTo>
                    <a:pt x="12" y="474"/>
                  </a:lnTo>
                  <a:lnTo>
                    <a:pt x="15" y="460"/>
                  </a:lnTo>
                  <a:lnTo>
                    <a:pt x="19" y="445"/>
                  </a:lnTo>
                  <a:lnTo>
                    <a:pt x="23" y="431"/>
                  </a:lnTo>
                  <a:lnTo>
                    <a:pt x="27" y="417"/>
                  </a:lnTo>
                  <a:lnTo>
                    <a:pt x="31" y="403"/>
                  </a:lnTo>
                  <a:lnTo>
                    <a:pt x="36" y="389"/>
                  </a:lnTo>
                  <a:lnTo>
                    <a:pt x="42" y="376"/>
                  </a:lnTo>
                  <a:lnTo>
                    <a:pt x="47" y="363"/>
                  </a:lnTo>
                  <a:lnTo>
                    <a:pt x="53" y="349"/>
                  </a:lnTo>
                  <a:lnTo>
                    <a:pt x="59" y="336"/>
                  </a:lnTo>
                  <a:lnTo>
                    <a:pt x="65" y="323"/>
                  </a:lnTo>
                  <a:lnTo>
                    <a:pt x="71" y="311"/>
                  </a:lnTo>
                  <a:lnTo>
                    <a:pt x="79" y="298"/>
                  </a:lnTo>
                  <a:lnTo>
                    <a:pt x="87" y="286"/>
                  </a:lnTo>
                  <a:lnTo>
                    <a:pt x="94" y="274"/>
                  </a:lnTo>
                  <a:lnTo>
                    <a:pt x="102" y="262"/>
                  </a:lnTo>
                  <a:lnTo>
                    <a:pt x="110" y="250"/>
                  </a:lnTo>
                  <a:lnTo>
                    <a:pt x="118" y="239"/>
                  </a:lnTo>
                  <a:lnTo>
                    <a:pt x="127" y="227"/>
                  </a:lnTo>
                  <a:lnTo>
                    <a:pt x="135" y="216"/>
                  </a:lnTo>
                  <a:lnTo>
                    <a:pt x="145" y="206"/>
                  </a:lnTo>
                  <a:lnTo>
                    <a:pt x="155" y="195"/>
                  </a:lnTo>
                  <a:lnTo>
                    <a:pt x="164" y="184"/>
                  </a:lnTo>
                  <a:lnTo>
                    <a:pt x="174" y="174"/>
                  </a:lnTo>
                  <a:lnTo>
                    <a:pt x="184" y="164"/>
                  </a:lnTo>
                  <a:lnTo>
                    <a:pt x="195" y="155"/>
                  </a:lnTo>
                  <a:lnTo>
                    <a:pt x="205" y="145"/>
                  </a:lnTo>
                  <a:lnTo>
                    <a:pt x="216" y="135"/>
                  </a:lnTo>
                  <a:lnTo>
                    <a:pt x="227" y="127"/>
                  </a:lnTo>
                  <a:lnTo>
                    <a:pt x="239" y="119"/>
                  </a:lnTo>
                  <a:lnTo>
                    <a:pt x="250" y="110"/>
                  </a:lnTo>
                  <a:lnTo>
                    <a:pt x="262" y="102"/>
                  </a:lnTo>
                  <a:lnTo>
                    <a:pt x="274" y="94"/>
                  </a:lnTo>
                  <a:lnTo>
                    <a:pt x="286" y="87"/>
                  </a:lnTo>
                  <a:lnTo>
                    <a:pt x="298" y="79"/>
                  </a:lnTo>
                  <a:lnTo>
                    <a:pt x="311" y="72"/>
                  </a:lnTo>
                  <a:lnTo>
                    <a:pt x="324" y="65"/>
                  </a:lnTo>
                  <a:lnTo>
                    <a:pt x="336" y="59"/>
                  </a:lnTo>
                  <a:lnTo>
                    <a:pt x="349" y="53"/>
                  </a:lnTo>
                  <a:lnTo>
                    <a:pt x="363" y="47"/>
                  </a:lnTo>
                  <a:lnTo>
                    <a:pt x="376" y="42"/>
                  </a:lnTo>
                  <a:lnTo>
                    <a:pt x="389" y="36"/>
                  </a:lnTo>
                  <a:lnTo>
                    <a:pt x="404" y="31"/>
                  </a:lnTo>
                  <a:lnTo>
                    <a:pt x="417" y="27"/>
                  </a:lnTo>
                  <a:lnTo>
                    <a:pt x="431" y="23"/>
                  </a:lnTo>
                  <a:lnTo>
                    <a:pt x="445" y="19"/>
                  </a:lnTo>
                  <a:lnTo>
                    <a:pt x="460" y="15"/>
                  </a:lnTo>
                  <a:lnTo>
                    <a:pt x="474" y="13"/>
                  </a:lnTo>
                  <a:lnTo>
                    <a:pt x="488" y="10"/>
                  </a:lnTo>
                  <a:lnTo>
                    <a:pt x="503" y="7"/>
                  </a:lnTo>
                  <a:lnTo>
                    <a:pt x="518" y="5"/>
                  </a:lnTo>
                  <a:lnTo>
                    <a:pt x="532" y="3"/>
                  </a:lnTo>
                  <a:lnTo>
                    <a:pt x="548" y="2"/>
                  </a:lnTo>
                  <a:lnTo>
                    <a:pt x="563" y="1"/>
                  </a:lnTo>
                  <a:lnTo>
                    <a:pt x="578" y="1"/>
                  </a:lnTo>
                  <a:lnTo>
                    <a:pt x="593" y="0"/>
                  </a:lnTo>
                  <a:lnTo>
                    <a:pt x="593" y="0"/>
                  </a:lnTo>
                  <a:lnTo>
                    <a:pt x="593" y="0"/>
                  </a:lnTo>
                  <a:lnTo>
                    <a:pt x="593" y="0"/>
                  </a:lnTo>
                  <a:close/>
                  <a:moveTo>
                    <a:pt x="593" y="219"/>
                  </a:moveTo>
                  <a:lnTo>
                    <a:pt x="593" y="219"/>
                  </a:lnTo>
                  <a:lnTo>
                    <a:pt x="593" y="219"/>
                  </a:lnTo>
                  <a:lnTo>
                    <a:pt x="584" y="219"/>
                  </a:lnTo>
                  <a:lnTo>
                    <a:pt x="574" y="219"/>
                  </a:lnTo>
                  <a:lnTo>
                    <a:pt x="564" y="220"/>
                  </a:lnTo>
                  <a:lnTo>
                    <a:pt x="555" y="221"/>
                  </a:lnTo>
                  <a:lnTo>
                    <a:pt x="545" y="222"/>
                  </a:lnTo>
                  <a:lnTo>
                    <a:pt x="536" y="223"/>
                  </a:lnTo>
                  <a:lnTo>
                    <a:pt x="527" y="225"/>
                  </a:lnTo>
                  <a:lnTo>
                    <a:pt x="518" y="227"/>
                  </a:lnTo>
                  <a:lnTo>
                    <a:pt x="508" y="228"/>
                  </a:lnTo>
                  <a:lnTo>
                    <a:pt x="500" y="231"/>
                  </a:lnTo>
                  <a:lnTo>
                    <a:pt x="491" y="233"/>
                  </a:lnTo>
                  <a:lnTo>
                    <a:pt x="482" y="235"/>
                  </a:lnTo>
                  <a:lnTo>
                    <a:pt x="473" y="239"/>
                  </a:lnTo>
                  <a:lnTo>
                    <a:pt x="464" y="242"/>
                  </a:lnTo>
                  <a:lnTo>
                    <a:pt x="456" y="245"/>
                  </a:lnTo>
                  <a:lnTo>
                    <a:pt x="448" y="248"/>
                  </a:lnTo>
                  <a:lnTo>
                    <a:pt x="439" y="251"/>
                  </a:lnTo>
                  <a:lnTo>
                    <a:pt x="431" y="255"/>
                  </a:lnTo>
                  <a:lnTo>
                    <a:pt x="423" y="259"/>
                  </a:lnTo>
                  <a:lnTo>
                    <a:pt x="415" y="264"/>
                  </a:lnTo>
                  <a:lnTo>
                    <a:pt x="407" y="268"/>
                  </a:lnTo>
                  <a:lnTo>
                    <a:pt x="399" y="273"/>
                  </a:lnTo>
                  <a:lnTo>
                    <a:pt x="392" y="278"/>
                  </a:lnTo>
                  <a:lnTo>
                    <a:pt x="384" y="283"/>
                  </a:lnTo>
                  <a:lnTo>
                    <a:pt x="376" y="288"/>
                  </a:lnTo>
                  <a:lnTo>
                    <a:pt x="369" y="293"/>
                  </a:lnTo>
                  <a:lnTo>
                    <a:pt x="362" y="299"/>
                  </a:lnTo>
                  <a:lnTo>
                    <a:pt x="356" y="304"/>
                  </a:lnTo>
                  <a:lnTo>
                    <a:pt x="348" y="310"/>
                  </a:lnTo>
                  <a:lnTo>
                    <a:pt x="341" y="316"/>
                  </a:lnTo>
                  <a:lnTo>
                    <a:pt x="335" y="322"/>
                  </a:lnTo>
                  <a:lnTo>
                    <a:pt x="328" y="328"/>
                  </a:lnTo>
                  <a:lnTo>
                    <a:pt x="322" y="335"/>
                  </a:lnTo>
                  <a:lnTo>
                    <a:pt x="316" y="342"/>
                  </a:lnTo>
                  <a:lnTo>
                    <a:pt x="310" y="348"/>
                  </a:lnTo>
                  <a:lnTo>
                    <a:pt x="304" y="355"/>
                  </a:lnTo>
                  <a:lnTo>
                    <a:pt x="299" y="362"/>
                  </a:lnTo>
                  <a:lnTo>
                    <a:pt x="293" y="369"/>
                  </a:lnTo>
                  <a:lnTo>
                    <a:pt x="288" y="376"/>
                  </a:lnTo>
                  <a:lnTo>
                    <a:pt x="283" y="383"/>
                  </a:lnTo>
                  <a:lnTo>
                    <a:pt x="278" y="391"/>
                  </a:lnTo>
                  <a:lnTo>
                    <a:pt x="273" y="399"/>
                  </a:lnTo>
                  <a:lnTo>
                    <a:pt x="268" y="407"/>
                  </a:lnTo>
                  <a:lnTo>
                    <a:pt x="264" y="415"/>
                  </a:lnTo>
                  <a:lnTo>
                    <a:pt x="260" y="423"/>
                  </a:lnTo>
                  <a:lnTo>
                    <a:pt x="256" y="431"/>
                  </a:lnTo>
                  <a:lnTo>
                    <a:pt x="252" y="439"/>
                  </a:lnTo>
                  <a:lnTo>
                    <a:pt x="248" y="448"/>
                  </a:lnTo>
                  <a:lnTo>
                    <a:pt x="245" y="456"/>
                  </a:lnTo>
                  <a:lnTo>
                    <a:pt x="242" y="464"/>
                  </a:lnTo>
                  <a:lnTo>
                    <a:pt x="239" y="473"/>
                  </a:lnTo>
                  <a:lnTo>
                    <a:pt x="236" y="482"/>
                  </a:lnTo>
                  <a:lnTo>
                    <a:pt x="233" y="491"/>
                  </a:lnTo>
                  <a:lnTo>
                    <a:pt x="231" y="500"/>
                  </a:lnTo>
                  <a:lnTo>
                    <a:pt x="228" y="509"/>
                  </a:lnTo>
                  <a:lnTo>
                    <a:pt x="227" y="518"/>
                  </a:lnTo>
                  <a:lnTo>
                    <a:pt x="224" y="527"/>
                  </a:lnTo>
                  <a:lnTo>
                    <a:pt x="223" y="536"/>
                  </a:lnTo>
                  <a:lnTo>
                    <a:pt x="222" y="546"/>
                  </a:lnTo>
                  <a:lnTo>
                    <a:pt x="221" y="555"/>
                  </a:lnTo>
                  <a:lnTo>
                    <a:pt x="220" y="564"/>
                  </a:lnTo>
                  <a:lnTo>
                    <a:pt x="219" y="574"/>
                  </a:lnTo>
                  <a:lnTo>
                    <a:pt x="219" y="584"/>
                  </a:lnTo>
                  <a:lnTo>
                    <a:pt x="219" y="593"/>
                  </a:lnTo>
                  <a:lnTo>
                    <a:pt x="219" y="593"/>
                  </a:lnTo>
                  <a:lnTo>
                    <a:pt x="219" y="593"/>
                  </a:lnTo>
                  <a:lnTo>
                    <a:pt x="219" y="593"/>
                  </a:lnTo>
                  <a:lnTo>
                    <a:pt x="219" y="593"/>
                  </a:lnTo>
                  <a:lnTo>
                    <a:pt x="219" y="603"/>
                  </a:lnTo>
                  <a:lnTo>
                    <a:pt x="219" y="612"/>
                  </a:lnTo>
                  <a:lnTo>
                    <a:pt x="220" y="622"/>
                  </a:lnTo>
                  <a:lnTo>
                    <a:pt x="221" y="632"/>
                  </a:lnTo>
                  <a:lnTo>
                    <a:pt x="222" y="641"/>
                  </a:lnTo>
                  <a:lnTo>
                    <a:pt x="223" y="650"/>
                  </a:lnTo>
                  <a:lnTo>
                    <a:pt x="224" y="660"/>
                  </a:lnTo>
                  <a:lnTo>
                    <a:pt x="227" y="669"/>
                  </a:lnTo>
                  <a:lnTo>
                    <a:pt x="228" y="678"/>
                  </a:lnTo>
                  <a:lnTo>
                    <a:pt x="231" y="687"/>
                  </a:lnTo>
                  <a:lnTo>
                    <a:pt x="233" y="696"/>
                  </a:lnTo>
                  <a:lnTo>
                    <a:pt x="236" y="704"/>
                  </a:lnTo>
                  <a:lnTo>
                    <a:pt x="239" y="713"/>
                  </a:lnTo>
                  <a:lnTo>
                    <a:pt x="242" y="722"/>
                  </a:lnTo>
                  <a:lnTo>
                    <a:pt x="245" y="731"/>
                  </a:lnTo>
                  <a:lnTo>
                    <a:pt x="248" y="739"/>
                  </a:lnTo>
                  <a:lnTo>
                    <a:pt x="252" y="748"/>
                  </a:lnTo>
                  <a:lnTo>
                    <a:pt x="256" y="756"/>
                  </a:lnTo>
                  <a:lnTo>
                    <a:pt x="260" y="764"/>
                  </a:lnTo>
                  <a:lnTo>
                    <a:pt x="264" y="772"/>
                  </a:lnTo>
                  <a:lnTo>
                    <a:pt x="268" y="780"/>
                  </a:lnTo>
                  <a:lnTo>
                    <a:pt x="273" y="788"/>
                  </a:lnTo>
                  <a:lnTo>
                    <a:pt x="278" y="795"/>
                  </a:lnTo>
                  <a:lnTo>
                    <a:pt x="283" y="803"/>
                  </a:lnTo>
                  <a:lnTo>
                    <a:pt x="288" y="810"/>
                  </a:lnTo>
                  <a:lnTo>
                    <a:pt x="293" y="817"/>
                  </a:lnTo>
                  <a:lnTo>
                    <a:pt x="299" y="824"/>
                  </a:lnTo>
                  <a:lnTo>
                    <a:pt x="304" y="832"/>
                  </a:lnTo>
                  <a:lnTo>
                    <a:pt x="310" y="838"/>
                  </a:lnTo>
                  <a:lnTo>
                    <a:pt x="316" y="845"/>
                  </a:lnTo>
                  <a:lnTo>
                    <a:pt x="322" y="852"/>
                  </a:lnTo>
                  <a:lnTo>
                    <a:pt x="328" y="858"/>
                  </a:lnTo>
                  <a:lnTo>
                    <a:pt x="337" y="866"/>
                  </a:lnTo>
                  <a:lnTo>
                    <a:pt x="345" y="874"/>
                  </a:lnTo>
                  <a:lnTo>
                    <a:pt x="354" y="881"/>
                  </a:lnTo>
                  <a:lnTo>
                    <a:pt x="363" y="888"/>
                  </a:lnTo>
                  <a:lnTo>
                    <a:pt x="372" y="896"/>
                  </a:lnTo>
                  <a:lnTo>
                    <a:pt x="382" y="903"/>
                  </a:lnTo>
                  <a:lnTo>
                    <a:pt x="392" y="908"/>
                  </a:lnTo>
                  <a:lnTo>
                    <a:pt x="402" y="915"/>
                  </a:lnTo>
                  <a:lnTo>
                    <a:pt x="412" y="921"/>
                  </a:lnTo>
                  <a:lnTo>
                    <a:pt x="422" y="927"/>
                  </a:lnTo>
                  <a:lnTo>
                    <a:pt x="432" y="932"/>
                  </a:lnTo>
                  <a:lnTo>
                    <a:pt x="444" y="936"/>
                  </a:lnTo>
                  <a:lnTo>
                    <a:pt x="454" y="941"/>
                  </a:lnTo>
                  <a:lnTo>
                    <a:pt x="465" y="945"/>
                  </a:lnTo>
                  <a:lnTo>
                    <a:pt x="476" y="949"/>
                  </a:lnTo>
                  <a:lnTo>
                    <a:pt x="488" y="952"/>
                  </a:lnTo>
                  <a:lnTo>
                    <a:pt x="496" y="941"/>
                  </a:lnTo>
                  <a:lnTo>
                    <a:pt x="484" y="938"/>
                  </a:lnTo>
                  <a:lnTo>
                    <a:pt x="473" y="934"/>
                  </a:lnTo>
                  <a:lnTo>
                    <a:pt x="462" y="930"/>
                  </a:lnTo>
                  <a:lnTo>
                    <a:pt x="452" y="925"/>
                  </a:lnTo>
                  <a:lnTo>
                    <a:pt x="440" y="921"/>
                  </a:lnTo>
                  <a:lnTo>
                    <a:pt x="431" y="916"/>
                  </a:lnTo>
                  <a:lnTo>
                    <a:pt x="420" y="910"/>
                  </a:lnTo>
                  <a:lnTo>
                    <a:pt x="410" y="904"/>
                  </a:lnTo>
                  <a:lnTo>
                    <a:pt x="400" y="899"/>
                  </a:lnTo>
                  <a:lnTo>
                    <a:pt x="391" y="892"/>
                  </a:lnTo>
                  <a:lnTo>
                    <a:pt x="381" y="886"/>
                  </a:lnTo>
                  <a:lnTo>
                    <a:pt x="372" y="879"/>
                  </a:lnTo>
                  <a:lnTo>
                    <a:pt x="364" y="872"/>
                  </a:lnTo>
                  <a:lnTo>
                    <a:pt x="355" y="864"/>
                  </a:lnTo>
                  <a:lnTo>
                    <a:pt x="346" y="856"/>
                  </a:lnTo>
                  <a:lnTo>
                    <a:pt x="338" y="848"/>
                  </a:lnTo>
                  <a:lnTo>
                    <a:pt x="332" y="843"/>
                  </a:lnTo>
                  <a:lnTo>
                    <a:pt x="326" y="836"/>
                  </a:lnTo>
                  <a:lnTo>
                    <a:pt x="320" y="830"/>
                  </a:lnTo>
                  <a:lnTo>
                    <a:pt x="315" y="823"/>
                  </a:lnTo>
                  <a:lnTo>
                    <a:pt x="309" y="816"/>
                  </a:lnTo>
                  <a:lnTo>
                    <a:pt x="304" y="809"/>
                  </a:lnTo>
                  <a:lnTo>
                    <a:pt x="299" y="802"/>
                  </a:lnTo>
                  <a:lnTo>
                    <a:pt x="294" y="795"/>
                  </a:lnTo>
                  <a:lnTo>
                    <a:pt x="289" y="788"/>
                  </a:lnTo>
                  <a:lnTo>
                    <a:pt x="284" y="780"/>
                  </a:lnTo>
                  <a:lnTo>
                    <a:pt x="280" y="773"/>
                  </a:lnTo>
                  <a:lnTo>
                    <a:pt x="276" y="765"/>
                  </a:lnTo>
                  <a:lnTo>
                    <a:pt x="272" y="758"/>
                  </a:lnTo>
                  <a:lnTo>
                    <a:pt x="268" y="750"/>
                  </a:lnTo>
                  <a:lnTo>
                    <a:pt x="264" y="742"/>
                  </a:lnTo>
                  <a:lnTo>
                    <a:pt x="260" y="734"/>
                  </a:lnTo>
                  <a:lnTo>
                    <a:pt x="257" y="726"/>
                  </a:lnTo>
                  <a:lnTo>
                    <a:pt x="254" y="717"/>
                  </a:lnTo>
                  <a:lnTo>
                    <a:pt x="252" y="709"/>
                  </a:lnTo>
                  <a:lnTo>
                    <a:pt x="248" y="700"/>
                  </a:lnTo>
                  <a:lnTo>
                    <a:pt x="246" y="692"/>
                  </a:lnTo>
                  <a:lnTo>
                    <a:pt x="244" y="684"/>
                  </a:lnTo>
                  <a:lnTo>
                    <a:pt x="241" y="675"/>
                  </a:lnTo>
                  <a:lnTo>
                    <a:pt x="240" y="666"/>
                  </a:lnTo>
                  <a:lnTo>
                    <a:pt x="238" y="657"/>
                  </a:lnTo>
                  <a:lnTo>
                    <a:pt x="236" y="648"/>
                  </a:lnTo>
                  <a:lnTo>
                    <a:pt x="235" y="640"/>
                  </a:lnTo>
                  <a:lnTo>
                    <a:pt x="234" y="630"/>
                  </a:lnTo>
                  <a:lnTo>
                    <a:pt x="233" y="621"/>
                  </a:lnTo>
                  <a:lnTo>
                    <a:pt x="232" y="612"/>
                  </a:lnTo>
                  <a:lnTo>
                    <a:pt x="232" y="603"/>
                  </a:lnTo>
                  <a:lnTo>
                    <a:pt x="232" y="593"/>
                  </a:lnTo>
                  <a:lnTo>
                    <a:pt x="232" y="593"/>
                  </a:lnTo>
                  <a:lnTo>
                    <a:pt x="232" y="593"/>
                  </a:lnTo>
                  <a:lnTo>
                    <a:pt x="232" y="593"/>
                  </a:lnTo>
                  <a:lnTo>
                    <a:pt x="232" y="593"/>
                  </a:lnTo>
                  <a:lnTo>
                    <a:pt x="232" y="584"/>
                  </a:lnTo>
                  <a:lnTo>
                    <a:pt x="232" y="575"/>
                  </a:lnTo>
                  <a:lnTo>
                    <a:pt x="233" y="565"/>
                  </a:lnTo>
                  <a:lnTo>
                    <a:pt x="234" y="556"/>
                  </a:lnTo>
                  <a:lnTo>
                    <a:pt x="235" y="548"/>
                  </a:lnTo>
                  <a:lnTo>
                    <a:pt x="236" y="538"/>
                  </a:lnTo>
                  <a:lnTo>
                    <a:pt x="238" y="529"/>
                  </a:lnTo>
                  <a:lnTo>
                    <a:pt x="240" y="520"/>
                  </a:lnTo>
                  <a:lnTo>
                    <a:pt x="241" y="512"/>
                  </a:lnTo>
                  <a:lnTo>
                    <a:pt x="244" y="503"/>
                  </a:lnTo>
                  <a:lnTo>
                    <a:pt x="246" y="495"/>
                  </a:lnTo>
                  <a:lnTo>
                    <a:pt x="248" y="486"/>
                  </a:lnTo>
                  <a:lnTo>
                    <a:pt x="252" y="478"/>
                  </a:lnTo>
                  <a:lnTo>
                    <a:pt x="254" y="469"/>
                  </a:lnTo>
                  <a:lnTo>
                    <a:pt x="257" y="461"/>
                  </a:lnTo>
                  <a:lnTo>
                    <a:pt x="260" y="452"/>
                  </a:lnTo>
                  <a:lnTo>
                    <a:pt x="264" y="444"/>
                  </a:lnTo>
                  <a:lnTo>
                    <a:pt x="268" y="437"/>
                  </a:lnTo>
                  <a:lnTo>
                    <a:pt x="272" y="429"/>
                  </a:lnTo>
                  <a:lnTo>
                    <a:pt x="276" y="421"/>
                  </a:lnTo>
                  <a:lnTo>
                    <a:pt x="280" y="413"/>
                  </a:lnTo>
                  <a:lnTo>
                    <a:pt x="284" y="406"/>
                  </a:lnTo>
                  <a:lnTo>
                    <a:pt x="289" y="399"/>
                  </a:lnTo>
                  <a:lnTo>
                    <a:pt x="294" y="391"/>
                  </a:lnTo>
                  <a:lnTo>
                    <a:pt x="299" y="384"/>
                  </a:lnTo>
                  <a:lnTo>
                    <a:pt x="304" y="377"/>
                  </a:lnTo>
                  <a:lnTo>
                    <a:pt x="309" y="371"/>
                  </a:lnTo>
                  <a:lnTo>
                    <a:pt x="315" y="363"/>
                  </a:lnTo>
                  <a:lnTo>
                    <a:pt x="320" y="357"/>
                  </a:lnTo>
                  <a:lnTo>
                    <a:pt x="326" y="351"/>
                  </a:lnTo>
                  <a:lnTo>
                    <a:pt x="332" y="344"/>
                  </a:lnTo>
                  <a:lnTo>
                    <a:pt x="338" y="338"/>
                  </a:lnTo>
                  <a:lnTo>
                    <a:pt x="344" y="331"/>
                  </a:lnTo>
                  <a:lnTo>
                    <a:pt x="351" y="326"/>
                  </a:lnTo>
                  <a:lnTo>
                    <a:pt x="357" y="320"/>
                  </a:lnTo>
                  <a:lnTo>
                    <a:pt x="364" y="315"/>
                  </a:lnTo>
                  <a:lnTo>
                    <a:pt x="370" y="309"/>
                  </a:lnTo>
                  <a:lnTo>
                    <a:pt x="377" y="303"/>
                  </a:lnTo>
                  <a:lnTo>
                    <a:pt x="384" y="299"/>
                  </a:lnTo>
                  <a:lnTo>
                    <a:pt x="392" y="294"/>
                  </a:lnTo>
                  <a:lnTo>
                    <a:pt x="399" y="289"/>
                  </a:lnTo>
                  <a:lnTo>
                    <a:pt x="406" y="284"/>
                  </a:lnTo>
                  <a:lnTo>
                    <a:pt x="413" y="280"/>
                  </a:lnTo>
                  <a:lnTo>
                    <a:pt x="421" y="276"/>
                  </a:lnTo>
                  <a:lnTo>
                    <a:pt x="429" y="271"/>
                  </a:lnTo>
                  <a:lnTo>
                    <a:pt x="437" y="267"/>
                  </a:lnTo>
                  <a:lnTo>
                    <a:pt x="444" y="264"/>
                  </a:lnTo>
                  <a:lnTo>
                    <a:pt x="452" y="260"/>
                  </a:lnTo>
                  <a:lnTo>
                    <a:pt x="461" y="257"/>
                  </a:lnTo>
                  <a:lnTo>
                    <a:pt x="469" y="254"/>
                  </a:lnTo>
                  <a:lnTo>
                    <a:pt x="477" y="251"/>
                  </a:lnTo>
                  <a:lnTo>
                    <a:pt x="486" y="248"/>
                  </a:lnTo>
                  <a:lnTo>
                    <a:pt x="494" y="246"/>
                  </a:lnTo>
                  <a:lnTo>
                    <a:pt x="503" y="243"/>
                  </a:lnTo>
                  <a:lnTo>
                    <a:pt x="512" y="241"/>
                  </a:lnTo>
                  <a:lnTo>
                    <a:pt x="520" y="239"/>
                  </a:lnTo>
                  <a:lnTo>
                    <a:pt x="529" y="238"/>
                  </a:lnTo>
                  <a:lnTo>
                    <a:pt x="538" y="236"/>
                  </a:lnTo>
                  <a:lnTo>
                    <a:pt x="548" y="235"/>
                  </a:lnTo>
                  <a:lnTo>
                    <a:pt x="556" y="234"/>
                  </a:lnTo>
                  <a:lnTo>
                    <a:pt x="565" y="233"/>
                  </a:lnTo>
                  <a:lnTo>
                    <a:pt x="575" y="232"/>
                  </a:lnTo>
                  <a:lnTo>
                    <a:pt x="584" y="232"/>
                  </a:lnTo>
                  <a:lnTo>
                    <a:pt x="593" y="232"/>
                  </a:lnTo>
                  <a:lnTo>
                    <a:pt x="593" y="232"/>
                  </a:lnTo>
                  <a:lnTo>
                    <a:pt x="593" y="232"/>
                  </a:lnTo>
                  <a:lnTo>
                    <a:pt x="593" y="232"/>
                  </a:lnTo>
                  <a:lnTo>
                    <a:pt x="593" y="232"/>
                  </a:lnTo>
                  <a:lnTo>
                    <a:pt x="603" y="232"/>
                  </a:lnTo>
                  <a:lnTo>
                    <a:pt x="612" y="232"/>
                  </a:lnTo>
                  <a:lnTo>
                    <a:pt x="621" y="233"/>
                  </a:lnTo>
                  <a:lnTo>
                    <a:pt x="630" y="234"/>
                  </a:lnTo>
                  <a:lnTo>
                    <a:pt x="639" y="235"/>
                  </a:lnTo>
                  <a:lnTo>
                    <a:pt x="649" y="236"/>
                  </a:lnTo>
                  <a:lnTo>
                    <a:pt x="657" y="238"/>
                  </a:lnTo>
                  <a:lnTo>
                    <a:pt x="666" y="239"/>
                  </a:lnTo>
                  <a:lnTo>
                    <a:pt x="675" y="241"/>
                  </a:lnTo>
                  <a:lnTo>
                    <a:pt x="684" y="243"/>
                  </a:lnTo>
                  <a:lnTo>
                    <a:pt x="693" y="246"/>
                  </a:lnTo>
                  <a:lnTo>
                    <a:pt x="701" y="248"/>
                  </a:lnTo>
                  <a:lnTo>
                    <a:pt x="709" y="251"/>
                  </a:lnTo>
                  <a:lnTo>
                    <a:pt x="717" y="254"/>
                  </a:lnTo>
                  <a:lnTo>
                    <a:pt x="726" y="257"/>
                  </a:lnTo>
                  <a:lnTo>
                    <a:pt x="733" y="260"/>
                  </a:lnTo>
                  <a:lnTo>
                    <a:pt x="742" y="264"/>
                  </a:lnTo>
                  <a:lnTo>
                    <a:pt x="750" y="267"/>
                  </a:lnTo>
                  <a:lnTo>
                    <a:pt x="757" y="271"/>
                  </a:lnTo>
                  <a:lnTo>
                    <a:pt x="765" y="276"/>
                  </a:lnTo>
                  <a:lnTo>
                    <a:pt x="773" y="280"/>
                  </a:lnTo>
                  <a:lnTo>
                    <a:pt x="781" y="284"/>
                  </a:lnTo>
                  <a:lnTo>
                    <a:pt x="788" y="289"/>
                  </a:lnTo>
                  <a:lnTo>
                    <a:pt x="795" y="294"/>
                  </a:lnTo>
                  <a:lnTo>
                    <a:pt x="802" y="299"/>
                  </a:lnTo>
                  <a:lnTo>
                    <a:pt x="809" y="303"/>
                  </a:lnTo>
                  <a:lnTo>
                    <a:pt x="817" y="309"/>
                  </a:lnTo>
                  <a:lnTo>
                    <a:pt x="823" y="315"/>
                  </a:lnTo>
                  <a:lnTo>
                    <a:pt x="829" y="320"/>
                  </a:lnTo>
                  <a:lnTo>
                    <a:pt x="836" y="326"/>
                  </a:lnTo>
                  <a:lnTo>
                    <a:pt x="842" y="331"/>
                  </a:lnTo>
                  <a:lnTo>
                    <a:pt x="849" y="338"/>
                  </a:lnTo>
                  <a:lnTo>
                    <a:pt x="855" y="344"/>
                  </a:lnTo>
                  <a:lnTo>
                    <a:pt x="861" y="351"/>
                  </a:lnTo>
                  <a:lnTo>
                    <a:pt x="866" y="357"/>
                  </a:lnTo>
                  <a:lnTo>
                    <a:pt x="872" y="363"/>
                  </a:lnTo>
                  <a:lnTo>
                    <a:pt x="877" y="371"/>
                  </a:lnTo>
                  <a:lnTo>
                    <a:pt x="883" y="377"/>
                  </a:lnTo>
                  <a:lnTo>
                    <a:pt x="888" y="384"/>
                  </a:lnTo>
                  <a:lnTo>
                    <a:pt x="893" y="391"/>
                  </a:lnTo>
                  <a:lnTo>
                    <a:pt x="897" y="399"/>
                  </a:lnTo>
                  <a:lnTo>
                    <a:pt x="902" y="406"/>
                  </a:lnTo>
                  <a:lnTo>
                    <a:pt x="906" y="413"/>
                  </a:lnTo>
                  <a:lnTo>
                    <a:pt x="911" y="421"/>
                  </a:lnTo>
                  <a:lnTo>
                    <a:pt x="915" y="429"/>
                  </a:lnTo>
                  <a:lnTo>
                    <a:pt x="919" y="437"/>
                  </a:lnTo>
                  <a:lnTo>
                    <a:pt x="923" y="444"/>
                  </a:lnTo>
                  <a:lnTo>
                    <a:pt x="926" y="452"/>
                  </a:lnTo>
                  <a:lnTo>
                    <a:pt x="929" y="461"/>
                  </a:lnTo>
                  <a:lnTo>
                    <a:pt x="933" y="469"/>
                  </a:lnTo>
                  <a:lnTo>
                    <a:pt x="936" y="478"/>
                  </a:lnTo>
                  <a:lnTo>
                    <a:pt x="938" y="486"/>
                  </a:lnTo>
                  <a:lnTo>
                    <a:pt x="941" y="495"/>
                  </a:lnTo>
                  <a:lnTo>
                    <a:pt x="943" y="503"/>
                  </a:lnTo>
                  <a:lnTo>
                    <a:pt x="945" y="512"/>
                  </a:lnTo>
                  <a:lnTo>
                    <a:pt x="947" y="520"/>
                  </a:lnTo>
                  <a:lnTo>
                    <a:pt x="949" y="529"/>
                  </a:lnTo>
                  <a:lnTo>
                    <a:pt x="950" y="538"/>
                  </a:lnTo>
                  <a:lnTo>
                    <a:pt x="952" y="548"/>
                  </a:lnTo>
                  <a:lnTo>
                    <a:pt x="953" y="556"/>
                  </a:lnTo>
                  <a:lnTo>
                    <a:pt x="953" y="565"/>
                  </a:lnTo>
                  <a:lnTo>
                    <a:pt x="954" y="575"/>
                  </a:lnTo>
                  <a:lnTo>
                    <a:pt x="954" y="584"/>
                  </a:lnTo>
                  <a:lnTo>
                    <a:pt x="954" y="593"/>
                  </a:lnTo>
                  <a:lnTo>
                    <a:pt x="954" y="593"/>
                  </a:lnTo>
                  <a:lnTo>
                    <a:pt x="954" y="593"/>
                  </a:lnTo>
                  <a:lnTo>
                    <a:pt x="954" y="593"/>
                  </a:lnTo>
                  <a:lnTo>
                    <a:pt x="954" y="593"/>
                  </a:lnTo>
                  <a:lnTo>
                    <a:pt x="954" y="603"/>
                  </a:lnTo>
                  <a:lnTo>
                    <a:pt x="954" y="612"/>
                  </a:lnTo>
                  <a:lnTo>
                    <a:pt x="953" y="621"/>
                  </a:lnTo>
                  <a:lnTo>
                    <a:pt x="953" y="630"/>
                  </a:lnTo>
                  <a:lnTo>
                    <a:pt x="952" y="640"/>
                  </a:lnTo>
                  <a:lnTo>
                    <a:pt x="950" y="648"/>
                  </a:lnTo>
                  <a:lnTo>
                    <a:pt x="949" y="657"/>
                  </a:lnTo>
                  <a:lnTo>
                    <a:pt x="947" y="666"/>
                  </a:lnTo>
                  <a:lnTo>
                    <a:pt x="945" y="675"/>
                  </a:lnTo>
                  <a:lnTo>
                    <a:pt x="943" y="684"/>
                  </a:lnTo>
                  <a:lnTo>
                    <a:pt x="941" y="692"/>
                  </a:lnTo>
                  <a:lnTo>
                    <a:pt x="938" y="700"/>
                  </a:lnTo>
                  <a:lnTo>
                    <a:pt x="936" y="709"/>
                  </a:lnTo>
                  <a:lnTo>
                    <a:pt x="933" y="717"/>
                  </a:lnTo>
                  <a:lnTo>
                    <a:pt x="929" y="726"/>
                  </a:lnTo>
                  <a:lnTo>
                    <a:pt x="926" y="734"/>
                  </a:lnTo>
                  <a:lnTo>
                    <a:pt x="923" y="742"/>
                  </a:lnTo>
                  <a:lnTo>
                    <a:pt x="919" y="750"/>
                  </a:lnTo>
                  <a:lnTo>
                    <a:pt x="915" y="758"/>
                  </a:lnTo>
                  <a:lnTo>
                    <a:pt x="911" y="765"/>
                  </a:lnTo>
                  <a:lnTo>
                    <a:pt x="906" y="773"/>
                  </a:lnTo>
                  <a:lnTo>
                    <a:pt x="902" y="780"/>
                  </a:lnTo>
                  <a:lnTo>
                    <a:pt x="897" y="788"/>
                  </a:lnTo>
                  <a:lnTo>
                    <a:pt x="893" y="795"/>
                  </a:lnTo>
                  <a:lnTo>
                    <a:pt x="888" y="802"/>
                  </a:lnTo>
                  <a:lnTo>
                    <a:pt x="883" y="809"/>
                  </a:lnTo>
                  <a:lnTo>
                    <a:pt x="877" y="816"/>
                  </a:lnTo>
                  <a:lnTo>
                    <a:pt x="872" y="823"/>
                  </a:lnTo>
                  <a:lnTo>
                    <a:pt x="866" y="830"/>
                  </a:lnTo>
                  <a:lnTo>
                    <a:pt x="861" y="836"/>
                  </a:lnTo>
                  <a:lnTo>
                    <a:pt x="855" y="843"/>
                  </a:lnTo>
                  <a:lnTo>
                    <a:pt x="849" y="848"/>
                  </a:lnTo>
                  <a:lnTo>
                    <a:pt x="841" y="856"/>
                  </a:lnTo>
                  <a:lnTo>
                    <a:pt x="832" y="864"/>
                  </a:lnTo>
                  <a:lnTo>
                    <a:pt x="823" y="872"/>
                  </a:lnTo>
                  <a:lnTo>
                    <a:pt x="814" y="879"/>
                  </a:lnTo>
                  <a:lnTo>
                    <a:pt x="805" y="886"/>
                  </a:lnTo>
                  <a:lnTo>
                    <a:pt x="796" y="892"/>
                  </a:lnTo>
                  <a:lnTo>
                    <a:pt x="786" y="899"/>
                  </a:lnTo>
                  <a:lnTo>
                    <a:pt x="777" y="904"/>
                  </a:lnTo>
                  <a:lnTo>
                    <a:pt x="766" y="910"/>
                  </a:lnTo>
                  <a:lnTo>
                    <a:pt x="756" y="916"/>
                  </a:lnTo>
                  <a:lnTo>
                    <a:pt x="745" y="921"/>
                  </a:lnTo>
                  <a:lnTo>
                    <a:pt x="735" y="925"/>
                  </a:lnTo>
                  <a:lnTo>
                    <a:pt x="725" y="930"/>
                  </a:lnTo>
                  <a:lnTo>
                    <a:pt x="713" y="934"/>
                  </a:lnTo>
                  <a:lnTo>
                    <a:pt x="702" y="938"/>
                  </a:lnTo>
                  <a:lnTo>
                    <a:pt x="691" y="941"/>
                  </a:lnTo>
                  <a:lnTo>
                    <a:pt x="699" y="952"/>
                  </a:lnTo>
                  <a:lnTo>
                    <a:pt x="710" y="949"/>
                  </a:lnTo>
                  <a:lnTo>
                    <a:pt x="721" y="945"/>
                  </a:lnTo>
                  <a:lnTo>
                    <a:pt x="733" y="941"/>
                  </a:lnTo>
                  <a:lnTo>
                    <a:pt x="743" y="936"/>
                  </a:lnTo>
                  <a:lnTo>
                    <a:pt x="754" y="932"/>
                  </a:lnTo>
                  <a:lnTo>
                    <a:pt x="765" y="927"/>
                  </a:lnTo>
                  <a:lnTo>
                    <a:pt x="775" y="921"/>
                  </a:lnTo>
                  <a:lnTo>
                    <a:pt x="785" y="915"/>
                  </a:lnTo>
                  <a:lnTo>
                    <a:pt x="795" y="909"/>
                  </a:lnTo>
                  <a:lnTo>
                    <a:pt x="805" y="903"/>
                  </a:lnTo>
                  <a:lnTo>
                    <a:pt x="814" y="896"/>
                  </a:lnTo>
                  <a:lnTo>
                    <a:pt x="823" y="888"/>
                  </a:lnTo>
                  <a:lnTo>
                    <a:pt x="833" y="881"/>
                  </a:lnTo>
                  <a:lnTo>
                    <a:pt x="841" y="874"/>
                  </a:lnTo>
                  <a:lnTo>
                    <a:pt x="850" y="866"/>
                  </a:lnTo>
                  <a:lnTo>
                    <a:pt x="858" y="858"/>
                  </a:lnTo>
                  <a:lnTo>
                    <a:pt x="865" y="852"/>
                  </a:lnTo>
                  <a:lnTo>
                    <a:pt x="871" y="845"/>
                  </a:lnTo>
                  <a:lnTo>
                    <a:pt x="877" y="838"/>
                  </a:lnTo>
                  <a:lnTo>
                    <a:pt x="882" y="832"/>
                  </a:lnTo>
                  <a:lnTo>
                    <a:pt x="888" y="824"/>
                  </a:lnTo>
                  <a:lnTo>
                    <a:pt x="893" y="817"/>
                  </a:lnTo>
                  <a:lnTo>
                    <a:pt x="898" y="810"/>
                  </a:lnTo>
                  <a:lnTo>
                    <a:pt x="904" y="803"/>
                  </a:lnTo>
                  <a:lnTo>
                    <a:pt x="909" y="795"/>
                  </a:lnTo>
                  <a:lnTo>
                    <a:pt x="913" y="788"/>
                  </a:lnTo>
                  <a:lnTo>
                    <a:pt x="918" y="780"/>
                  </a:lnTo>
                  <a:lnTo>
                    <a:pt x="923" y="772"/>
                  </a:lnTo>
                  <a:lnTo>
                    <a:pt x="927" y="764"/>
                  </a:lnTo>
                  <a:lnTo>
                    <a:pt x="931" y="756"/>
                  </a:lnTo>
                  <a:lnTo>
                    <a:pt x="935" y="748"/>
                  </a:lnTo>
                  <a:lnTo>
                    <a:pt x="938" y="739"/>
                  </a:lnTo>
                  <a:lnTo>
                    <a:pt x="941" y="731"/>
                  </a:lnTo>
                  <a:lnTo>
                    <a:pt x="945" y="722"/>
                  </a:lnTo>
                  <a:lnTo>
                    <a:pt x="948" y="713"/>
                  </a:lnTo>
                  <a:lnTo>
                    <a:pt x="951" y="704"/>
                  </a:lnTo>
                  <a:lnTo>
                    <a:pt x="953" y="696"/>
                  </a:lnTo>
                  <a:lnTo>
                    <a:pt x="956" y="687"/>
                  </a:lnTo>
                  <a:lnTo>
                    <a:pt x="958" y="678"/>
                  </a:lnTo>
                  <a:lnTo>
                    <a:pt x="960" y="669"/>
                  </a:lnTo>
                  <a:lnTo>
                    <a:pt x="961" y="660"/>
                  </a:lnTo>
                  <a:lnTo>
                    <a:pt x="964" y="650"/>
                  </a:lnTo>
                  <a:lnTo>
                    <a:pt x="965" y="641"/>
                  </a:lnTo>
                  <a:lnTo>
                    <a:pt x="965" y="632"/>
                  </a:lnTo>
                  <a:lnTo>
                    <a:pt x="967" y="622"/>
                  </a:lnTo>
                  <a:lnTo>
                    <a:pt x="967" y="612"/>
                  </a:lnTo>
                  <a:lnTo>
                    <a:pt x="968" y="603"/>
                  </a:lnTo>
                  <a:lnTo>
                    <a:pt x="968" y="593"/>
                  </a:lnTo>
                  <a:lnTo>
                    <a:pt x="968" y="593"/>
                  </a:lnTo>
                  <a:lnTo>
                    <a:pt x="968" y="593"/>
                  </a:lnTo>
                  <a:lnTo>
                    <a:pt x="968" y="593"/>
                  </a:lnTo>
                  <a:lnTo>
                    <a:pt x="968" y="593"/>
                  </a:lnTo>
                  <a:lnTo>
                    <a:pt x="968" y="584"/>
                  </a:lnTo>
                  <a:lnTo>
                    <a:pt x="967" y="574"/>
                  </a:lnTo>
                  <a:lnTo>
                    <a:pt x="967" y="564"/>
                  </a:lnTo>
                  <a:lnTo>
                    <a:pt x="965" y="555"/>
                  </a:lnTo>
                  <a:lnTo>
                    <a:pt x="965" y="546"/>
                  </a:lnTo>
                  <a:lnTo>
                    <a:pt x="964" y="536"/>
                  </a:lnTo>
                  <a:lnTo>
                    <a:pt x="961" y="527"/>
                  </a:lnTo>
                  <a:lnTo>
                    <a:pt x="960" y="518"/>
                  </a:lnTo>
                  <a:lnTo>
                    <a:pt x="958" y="509"/>
                  </a:lnTo>
                  <a:lnTo>
                    <a:pt x="956" y="500"/>
                  </a:lnTo>
                  <a:lnTo>
                    <a:pt x="953" y="491"/>
                  </a:lnTo>
                  <a:lnTo>
                    <a:pt x="951" y="482"/>
                  </a:lnTo>
                  <a:lnTo>
                    <a:pt x="948" y="473"/>
                  </a:lnTo>
                  <a:lnTo>
                    <a:pt x="945" y="464"/>
                  </a:lnTo>
                  <a:lnTo>
                    <a:pt x="941" y="456"/>
                  </a:lnTo>
                  <a:lnTo>
                    <a:pt x="938" y="448"/>
                  </a:lnTo>
                  <a:lnTo>
                    <a:pt x="935" y="439"/>
                  </a:lnTo>
                  <a:lnTo>
                    <a:pt x="931" y="431"/>
                  </a:lnTo>
                  <a:lnTo>
                    <a:pt x="927" y="423"/>
                  </a:lnTo>
                  <a:lnTo>
                    <a:pt x="923" y="415"/>
                  </a:lnTo>
                  <a:lnTo>
                    <a:pt x="918" y="407"/>
                  </a:lnTo>
                  <a:lnTo>
                    <a:pt x="913" y="399"/>
                  </a:lnTo>
                  <a:lnTo>
                    <a:pt x="909" y="391"/>
                  </a:lnTo>
                  <a:lnTo>
                    <a:pt x="904" y="383"/>
                  </a:lnTo>
                  <a:lnTo>
                    <a:pt x="898" y="376"/>
                  </a:lnTo>
                  <a:lnTo>
                    <a:pt x="893" y="369"/>
                  </a:lnTo>
                  <a:lnTo>
                    <a:pt x="888" y="362"/>
                  </a:lnTo>
                  <a:lnTo>
                    <a:pt x="882" y="355"/>
                  </a:lnTo>
                  <a:lnTo>
                    <a:pt x="877" y="348"/>
                  </a:lnTo>
                  <a:lnTo>
                    <a:pt x="871" y="342"/>
                  </a:lnTo>
                  <a:lnTo>
                    <a:pt x="865" y="335"/>
                  </a:lnTo>
                  <a:lnTo>
                    <a:pt x="858" y="328"/>
                  </a:lnTo>
                  <a:lnTo>
                    <a:pt x="852" y="322"/>
                  </a:lnTo>
                  <a:lnTo>
                    <a:pt x="845" y="316"/>
                  </a:lnTo>
                  <a:lnTo>
                    <a:pt x="838" y="310"/>
                  </a:lnTo>
                  <a:lnTo>
                    <a:pt x="832" y="304"/>
                  </a:lnTo>
                  <a:lnTo>
                    <a:pt x="825" y="299"/>
                  </a:lnTo>
                  <a:lnTo>
                    <a:pt x="817" y="293"/>
                  </a:lnTo>
                  <a:lnTo>
                    <a:pt x="810" y="288"/>
                  </a:lnTo>
                  <a:lnTo>
                    <a:pt x="803" y="283"/>
                  </a:lnTo>
                  <a:lnTo>
                    <a:pt x="795" y="278"/>
                  </a:lnTo>
                  <a:lnTo>
                    <a:pt x="787" y="273"/>
                  </a:lnTo>
                  <a:lnTo>
                    <a:pt x="780" y="268"/>
                  </a:lnTo>
                  <a:lnTo>
                    <a:pt x="772" y="264"/>
                  </a:lnTo>
                  <a:lnTo>
                    <a:pt x="764" y="259"/>
                  </a:lnTo>
                  <a:lnTo>
                    <a:pt x="756" y="255"/>
                  </a:lnTo>
                  <a:lnTo>
                    <a:pt x="748" y="251"/>
                  </a:lnTo>
                  <a:lnTo>
                    <a:pt x="739" y="248"/>
                  </a:lnTo>
                  <a:lnTo>
                    <a:pt x="731" y="245"/>
                  </a:lnTo>
                  <a:lnTo>
                    <a:pt x="722" y="242"/>
                  </a:lnTo>
                  <a:lnTo>
                    <a:pt x="713" y="239"/>
                  </a:lnTo>
                  <a:lnTo>
                    <a:pt x="705" y="235"/>
                  </a:lnTo>
                  <a:lnTo>
                    <a:pt x="696" y="233"/>
                  </a:lnTo>
                  <a:lnTo>
                    <a:pt x="687" y="231"/>
                  </a:lnTo>
                  <a:lnTo>
                    <a:pt x="678" y="228"/>
                  </a:lnTo>
                  <a:lnTo>
                    <a:pt x="669" y="227"/>
                  </a:lnTo>
                  <a:lnTo>
                    <a:pt x="660" y="225"/>
                  </a:lnTo>
                  <a:lnTo>
                    <a:pt x="650" y="223"/>
                  </a:lnTo>
                  <a:lnTo>
                    <a:pt x="641" y="222"/>
                  </a:lnTo>
                  <a:lnTo>
                    <a:pt x="632" y="221"/>
                  </a:lnTo>
                  <a:lnTo>
                    <a:pt x="622" y="220"/>
                  </a:lnTo>
                  <a:lnTo>
                    <a:pt x="613" y="219"/>
                  </a:lnTo>
                  <a:lnTo>
                    <a:pt x="603" y="219"/>
                  </a:lnTo>
                  <a:lnTo>
                    <a:pt x="593" y="219"/>
                  </a:lnTo>
                  <a:lnTo>
                    <a:pt x="593" y="219"/>
                  </a:lnTo>
                  <a:lnTo>
                    <a:pt x="593" y="219"/>
                  </a:lnTo>
                  <a:lnTo>
                    <a:pt x="593" y="219"/>
                  </a:lnTo>
                  <a:close/>
                  <a:moveTo>
                    <a:pt x="593" y="14"/>
                  </a:moveTo>
                  <a:lnTo>
                    <a:pt x="593" y="14"/>
                  </a:lnTo>
                  <a:lnTo>
                    <a:pt x="593" y="14"/>
                  </a:lnTo>
                  <a:lnTo>
                    <a:pt x="593" y="14"/>
                  </a:lnTo>
                  <a:lnTo>
                    <a:pt x="593" y="14"/>
                  </a:lnTo>
                  <a:lnTo>
                    <a:pt x="578" y="14"/>
                  </a:lnTo>
                  <a:lnTo>
                    <a:pt x="564" y="15"/>
                  </a:lnTo>
                  <a:lnTo>
                    <a:pt x="548" y="15"/>
                  </a:lnTo>
                  <a:lnTo>
                    <a:pt x="534" y="16"/>
                  </a:lnTo>
                  <a:lnTo>
                    <a:pt x="520" y="19"/>
                  </a:lnTo>
                  <a:lnTo>
                    <a:pt x="505" y="20"/>
                  </a:lnTo>
                  <a:lnTo>
                    <a:pt x="491" y="23"/>
                  </a:lnTo>
                  <a:lnTo>
                    <a:pt x="476" y="26"/>
                  </a:lnTo>
                  <a:lnTo>
                    <a:pt x="463" y="28"/>
                  </a:lnTo>
                  <a:lnTo>
                    <a:pt x="448" y="32"/>
                  </a:lnTo>
                  <a:lnTo>
                    <a:pt x="435" y="35"/>
                  </a:lnTo>
                  <a:lnTo>
                    <a:pt x="421" y="40"/>
                  </a:lnTo>
                  <a:lnTo>
                    <a:pt x="408" y="44"/>
                  </a:lnTo>
                  <a:lnTo>
                    <a:pt x="394" y="49"/>
                  </a:lnTo>
                  <a:lnTo>
                    <a:pt x="381" y="54"/>
                  </a:lnTo>
                  <a:lnTo>
                    <a:pt x="368" y="59"/>
                  </a:lnTo>
                  <a:lnTo>
                    <a:pt x="355" y="65"/>
                  </a:lnTo>
                  <a:lnTo>
                    <a:pt x="342" y="71"/>
                  </a:lnTo>
                  <a:lnTo>
                    <a:pt x="329" y="77"/>
                  </a:lnTo>
                  <a:lnTo>
                    <a:pt x="317" y="83"/>
                  </a:lnTo>
                  <a:lnTo>
                    <a:pt x="305" y="91"/>
                  </a:lnTo>
                  <a:lnTo>
                    <a:pt x="292" y="98"/>
                  </a:lnTo>
                  <a:lnTo>
                    <a:pt x="281" y="105"/>
                  </a:lnTo>
                  <a:lnTo>
                    <a:pt x="269" y="113"/>
                  </a:lnTo>
                  <a:lnTo>
                    <a:pt x="258" y="120"/>
                  </a:lnTo>
                  <a:lnTo>
                    <a:pt x="247" y="129"/>
                  </a:lnTo>
                  <a:lnTo>
                    <a:pt x="236" y="137"/>
                  </a:lnTo>
                  <a:lnTo>
                    <a:pt x="224" y="146"/>
                  </a:lnTo>
                  <a:lnTo>
                    <a:pt x="214" y="155"/>
                  </a:lnTo>
                  <a:lnTo>
                    <a:pt x="203" y="164"/>
                  </a:lnTo>
                  <a:lnTo>
                    <a:pt x="193" y="174"/>
                  </a:lnTo>
                  <a:lnTo>
                    <a:pt x="183" y="183"/>
                  </a:lnTo>
                  <a:lnTo>
                    <a:pt x="174" y="194"/>
                  </a:lnTo>
                  <a:lnTo>
                    <a:pt x="164" y="203"/>
                  </a:lnTo>
                  <a:lnTo>
                    <a:pt x="155" y="214"/>
                  </a:lnTo>
                  <a:lnTo>
                    <a:pt x="146" y="224"/>
                  </a:lnTo>
                  <a:lnTo>
                    <a:pt x="137" y="235"/>
                  </a:lnTo>
                  <a:lnTo>
                    <a:pt x="129" y="247"/>
                  </a:lnTo>
                  <a:lnTo>
                    <a:pt x="120" y="258"/>
                  </a:lnTo>
                  <a:lnTo>
                    <a:pt x="112" y="269"/>
                  </a:lnTo>
                  <a:lnTo>
                    <a:pt x="105" y="281"/>
                  </a:lnTo>
                  <a:lnTo>
                    <a:pt x="98" y="292"/>
                  </a:lnTo>
                  <a:lnTo>
                    <a:pt x="91" y="305"/>
                  </a:lnTo>
                  <a:lnTo>
                    <a:pt x="83" y="317"/>
                  </a:lnTo>
                  <a:lnTo>
                    <a:pt x="77" y="330"/>
                  </a:lnTo>
                  <a:lnTo>
                    <a:pt x="71" y="342"/>
                  </a:lnTo>
                  <a:lnTo>
                    <a:pt x="65" y="355"/>
                  </a:lnTo>
                  <a:lnTo>
                    <a:pt x="59" y="367"/>
                  </a:lnTo>
                  <a:lnTo>
                    <a:pt x="54" y="381"/>
                  </a:lnTo>
                  <a:lnTo>
                    <a:pt x="49" y="394"/>
                  </a:lnTo>
                  <a:lnTo>
                    <a:pt x="44" y="408"/>
                  </a:lnTo>
                  <a:lnTo>
                    <a:pt x="39" y="421"/>
                  </a:lnTo>
                  <a:lnTo>
                    <a:pt x="35" y="435"/>
                  </a:lnTo>
                  <a:lnTo>
                    <a:pt x="32" y="448"/>
                  </a:lnTo>
                  <a:lnTo>
                    <a:pt x="28" y="463"/>
                  </a:lnTo>
                  <a:lnTo>
                    <a:pt x="25" y="476"/>
                  </a:lnTo>
                  <a:lnTo>
                    <a:pt x="23" y="491"/>
                  </a:lnTo>
                  <a:lnTo>
                    <a:pt x="20" y="505"/>
                  </a:lnTo>
                  <a:lnTo>
                    <a:pt x="18" y="520"/>
                  </a:lnTo>
                  <a:lnTo>
                    <a:pt x="16" y="534"/>
                  </a:lnTo>
                  <a:lnTo>
                    <a:pt x="15" y="548"/>
                  </a:lnTo>
                  <a:lnTo>
                    <a:pt x="15" y="564"/>
                  </a:lnTo>
                  <a:lnTo>
                    <a:pt x="14" y="578"/>
                  </a:lnTo>
                  <a:lnTo>
                    <a:pt x="14" y="593"/>
                  </a:lnTo>
                  <a:lnTo>
                    <a:pt x="14" y="593"/>
                  </a:lnTo>
                  <a:lnTo>
                    <a:pt x="14" y="593"/>
                  </a:lnTo>
                  <a:lnTo>
                    <a:pt x="14" y="593"/>
                  </a:lnTo>
                  <a:lnTo>
                    <a:pt x="14" y="593"/>
                  </a:lnTo>
                  <a:lnTo>
                    <a:pt x="14" y="608"/>
                  </a:lnTo>
                  <a:lnTo>
                    <a:pt x="15" y="623"/>
                  </a:lnTo>
                  <a:lnTo>
                    <a:pt x="15" y="638"/>
                  </a:lnTo>
                  <a:lnTo>
                    <a:pt x="16" y="652"/>
                  </a:lnTo>
                  <a:lnTo>
                    <a:pt x="18" y="667"/>
                  </a:lnTo>
                  <a:lnTo>
                    <a:pt x="20" y="682"/>
                  </a:lnTo>
                  <a:lnTo>
                    <a:pt x="23" y="696"/>
                  </a:lnTo>
                  <a:lnTo>
                    <a:pt x="25" y="710"/>
                  </a:lnTo>
                  <a:lnTo>
                    <a:pt x="28" y="724"/>
                  </a:lnTo>
                  <a:lnTo>
                    <a:pt x="32" y="738"/>
                  </a:lnTo>
                  <a:lnTo>
                    <a:pt x="35" y="752"/>
                  </a:lnTo>
                  <a:lnTo>
                    <a:pt x="40" y="765"/>
                  </a:lnTo>
                  <a:lnTo>
                    <a:pt x="44" y="779"/>
                  </a:lnTo>
                  <a:lnTo>
                    <a:pt x="49" y="792"/>
                  </a:lnTo>
                  <a:lnTo>
                    <a:pt x="54" y="806"/>
                  </a:lnTo>
                  <a:lnTo>
                    <a:pt x="59" y="819"/>
                  </a:lnTo>
                  <a:lnTo>
                    <a:pt x="65" y="832"/>
                  </a:lnTo>
                  <a:lnTo>
                    <a:pt x="71" y="844"/>
                  </a:lnTo>
                  <a:lnTo>
                    <a:pt x="77" y="857"/>
                  </a:lnTo>
                  <a:lnTo>
                    <a:pt x="83" y="869"/>
                  </a:lnTo>
                  <a:lnTo>
                    <a:pt x="91" y="882"/>
                  </a:lnTo>
                  <a:lnTo>
                    <a:pt x="98" y="894"/>
                  </a:lnTo>
                  <a:lnTo>
                    <a:pt x="105" y="906"/>
                  </a:lnTo>
                  <a:lnTo>
                    <a:pt x="112" y="917"/>
                  </a:lnTo>
                  <a:lnTo>
                    <a:pt x="120" y="928"/>
                  </a:lnTo>
                  <a:lnTo>
                    <a:pt x="129" y="940"/>
                  </a:lnTo>
                  <a:lnTo>
                    <a:pt x="137" y="951"/>
                  </a:lnTo>
                  <a:lnTo>
                    <a:pt x="146" y="962"/>
                  </a:lnTo>
                  <a:lnTo>
                    <a:pt x="155" y="972"/>
                  </a:lnTo>
                  <a:lnTo>
                    <a:pt x="164" y="983"/>
                  </a:lnTo>
                  <a:lnTo>
                    <a:pt x="174" y="993"/>
                  </a:lnTo>
                  <a:lnTo>
                    <a:pt x="183" y="1003"/>
                  </a:lnTo>
                  <a:lnTo>
                    <a:pt x="193" y="1012"/>
                  </a:lnTo>
                  <a:lnTo>
                    <a:pt x="203" y="1022"/>
                  </a:lnTo>
                  <a:lnTo>
                    <a:pt x="214" y="1032"/>
                  </a:lnTo>
                  <a:lnTo>
                    <a:pt x="224" y="1040"/>
                  </a:lnTo>
                  <a:lnTo>
                    <a:pt x="236" y="1049"/>
                  </a:lnTo>
                  <a:lnTo>
                    <a:pt x="247" y="1058"/>
                  </a:lnTo>
                  <a:lnTo>
                    <a:pt x="258" y="1066"/>
                  </a:lnTo>
                  <a:lnTo>
                    <a:pt x="269" y="1074"/>
                  </a:lnTo>
                  <a:lnTo>
                    <a:pt x="281" y="1081"/>
                  </a:lnTo>
                  <a:lnTo>
                    <a:pt x="292" y="1089"/>
                  </a:lnTo>
                  <a:lnTo>
                    <a:pt x="305" y="1096"/>
                  </a:lnTo>
                  <a:lnTo>
                    <a:pt x="317" y="1103"/>
                  </a:lnTo>
                  <a:lnTo>
                    <a:pt x="329" y="1109"/>
                  </a:lnTo>
                  <a:lnTo>
                    <a:pt x="342" y="1116"/>
                  </a:lnTo>
                  <a:lnTo>
                    <a:pt x="355" y="1121"/>
                  </a:lnTo>
                  <a:lnTo>
                    <a:pt x="368" y="1127"/>
                  </a:lnTo>
                  <a:lnTo>
                    <a:pt x="381" y="1133"/>
                  </a:lnTo>
                  <a:lnTo>
                    <a:pt x="394" y="1138"/>
                  </a:lnTo>
                  <a:lnTo>
                    <a:pt x="408" y="1142"/>
                  </a:lnTo>
                  <a:lnTo>
                    <a:pt x="421" y="1147"/>
                  </a:lnTo>
                  <a:lnTo>
                    <a:pt x="435" y="1151"/>
                  </a:lnTo>
                  <a:lnTo>
                    <a:pt x="448" y="1155"/>
                  </a:lnTo>
                  <a:lnTo>
                    <a:pt x="463" y="1158"/>
                  </a:lnTo>
                  <a:lnTo>
                    <a:pt x="476" y="1161"/>
                  </a:lnTo>
                  <a:lnTo>
                    <a:pt x="491" y="1164"/>
                  </a:lnTo>
                  <a:lnTo>
                    <a:pt x="505" y="1166"/>
                  </a:lnTo>
                  <a:lnTo>
                    <a:pt x="520" y="1169"/>
                  </a:lnTo>
                  <a:lnTo>
                    <a:pt x="534" y="1170"/>
                  </a:lnTo>
                  <a:lnTo>
                    <a:pt x="548" y="1171"/>
                  </a:lnTo>
                  <a:lnTo>
                    <a:pt x="564" y="1172"/>
                  </a:lnTo>
                  <a:lnTo>
                    <a:pt x="578" y="1173"/>
                  </a:lnTo>
                  <a:lnTo>
                    <a:pt x="593" y="1173"/>
                  </a:lnTo>
                  <a:lnTo>
                    <a:pt x="593" y="1173"/>
                  </a:lnTo>
                  <a:lnTo>
                    <a:pt x="593" y="1173"/>
                  </a:lnTo>
                  <a:lnTo>
                    <a:pt x="593" y="1173"/>
                  </a:lnTo>
                  <a:lnTo>
                    <a:pt x="593" y="1173"/>
                  </a:lnTo>
                  <a:lnTo>
                    <a:pt x="609" y="1173"/>
                  </a:lnTo>
                  <a:lnTo>
                    <a:pt x="623" y="1172"/>
                  </a:lnTo>
                  <a:lnTo>
                    <a:pt x="638" y="1171"/>
                  </a:lnTo>
                  <a:lnTo>
                    <a:pt x="653" y="1170"/>
                  </a:lnTo>
                  <a:lnTo>
                    <a:pt x="667" y="1169"/>
                  </a:lnTo>
                  <a:lnTo>
                    <a:pt x="681" y="1166"/>
                  </a:lnTo>
                  <a:lnTo>
                    <a:pt x="696" y="1164"/>
                  </a:lnTo>
                  <a:lnTo>
                    <a:pt x="710" y="1161"/>
                  </a:lnTo>
                  <a:lnTo>
                    <a:pt x="725" y="1158"/>
                  </a:lnTo>
                  <a:lnTo>
                    <a:pt x="738" y="1155"/>
                  </a:lnTo>
                  <a:lnTo>
                    <a:pt x="752" y="1151"/>
                  </a:lnTo>
                  <a:lnTo>
                    <a:pt x="765" y="1147"/>
                  </a:lnTo>
                  <a:lnTo>
                    <a:pt x="779" y="1142"/>
                  </a:lnTo>
                  <a:lnTo>
                    <a:pt x="793" y="1138"/>
                  </a:lnTo>
                  <a:lnTo>
                    <a:pt x="806" y="1133"/>
                  </a:lnTo>
                  <a:lnTo>
                    <a:pt x="819" y="1127"/>
                  </a:lnTo>
                  <a:lnTo>
                    <a:pt x="832" y="1121"/>
                  </a:lnTo>
                  <a:lnTo>
                    <a:pt x="845" y="1116"/>
                  </a:lnTo>
                  <a:lnTo>
                    <a:pt x="857" y="1109"/>
                  </a:lnTo>
                  <a:lnTo>
                    <a:pt x="869" y="1103"/>
                  </a:lnTo>
                  <a:lnTo>
                    <a:pt x="882" y="1096"/>
                  </a:lnTo>
                  <a:lnTo>
                    <a:pt x="893" y="1089"/>
                  </a:lnTo>
                  <a:lnTo>
                    <a:pt x="905" y="1081"/>
                  </a:lnTo>
                  <a:lnTo>
                    <a:pt x="917" y="1074"/>
                  </a:lnTo>
                  <a:lnTo>
                    <a:pt x="929" y="1066"/>
                  </a:lnTo>
                  <a:lnTo>
                    <a:pt x="940" y="1058"/>
                  </a:lnTo>
                  <a:lnTo>
                    <a:pt x="951" y="1049"/>
                  </a:lnTo>
                  <a:lnTo>
                    <a:pt x="961" y="1040"/>
                  </a:lnTo>
                  <a:lnTo>
                    <a:pt x="973" y="1032"/>
                  </a:lnTo>
                  <a:lnTo>
                    <a:pt x="983" y="1022"/>
                  </a:lnTo>
                  <a:lnTo>
                    <a:pt x="994" y="1012"/>
                  </a:lnTo>
                  <a:lnTo>
                    <a:pt x="1003" y="1003"/>
                  </a:lnTo>
                  <a:lnTo>
                    <a:pt x="1013" y="993"/>
                  </a:lnTo>
                  <a:lnTo>
                    <a:pt x="1022" y="983"/>
                  </a:lnTo>
                  <a:lnTo>
                    <a:pt x="1032" y="972"/>
                  </a:lnTo>
                  <a:lnTo>
                    <a:pt x="1041" y="962"/>
                  </a:lnTo>
                  <a:lnTo>
                    <a:pt x="1050" y="951"/>
                  </a:lnTo>
                  <a:lnTo>
                    <a:pt x="1058" y="940"/>
                  </a:lnTo>
                  <a:lnTo>
                    <a:pt x="1066" y="928"/>
                  </a:lnTo>
                  <a:lnTo>
                    <a:pt x="1074" y="917"/>
                  </a:lnTo>
                  <a:lnTo>
                    <a:pt x="1082" y="906"/>
                  </a:lnTo>
                  <a:lnTo>
                    <a:pt x="1089" y="894"/>
                  </a:lnTo>
                  <a:lnTo>
                    <a:pt x="1096" y="882"/>
                  </a:lnTo>
                  <a:lnTo>
                    <a:pt x="1103" y="869"/>
                  </a:lnTo>
                  <a:lnTo>
                    <a:pt x="1110" y="857"/>
                  </a:lnTo>
                  <a:lnTo>
                    <a:pt x="1116" y="844"/>
                  </a:lnTo>
                  <a:lnTo>
                    <a:pt x="1122" y="832"/>
                  </a:lnTo>
                  <a:lnTo>
                    <a:pt x="1127" y="819"/>
                  </a:lnTo>
                  <a:lnTo>
                    <a:pt x="1133" y="806"/>
                  </a:lnTo>
                  <a:lnTo>
                    <a:pt x="1138" y="792"/>
                  </a:lnTo>
                  <a:lnTo>
                    <a:pt x="1142" y="779"/>
                  </a:lnTo>
                  <a:lnTo>
                    <a:pt x="1147" y="765"/>
                  </a:lnTo>
                  <a:lnTo>
                    <a:pt x="1151" y="752"/>
                  </a:lnTo>
                  <a:lnTo>
                    <a:pt x="1154" y="738"/>
                  </a:lnTo>
                  <a:lnTo>
                    <a:pt x="1158" y="724"/>
                  </a:lnTo>
                  <a:lnTo>
                    <a:pt x="1162" y="710"/>
                  </a:lnTo>
                  <a:lnTo>
                    <a:pt x="1164" y="696"/>
                  </a:lnTo>
                  <a:lnTo>
                    <a:pt x="1166" y="682"/>
                  </a:lnTo>
                  <a:lnTo>
                    <a:pt x="1168" y="667"/>
                  </a:lnTo>
                  <a:lnTo>
                    <a:pt x="1170" y="652"/>
                  </a:lnTo>
                  <a:lnTo>
                    <a:pt x="1171" y="638"/>
                  </a:lnTo>
                  <a:lnTo>
                    <a:pt x="1172" y="623"/>
                  </a:lnTo>
                  <a:lnTo>
                    <a:pt x="1173" y="608"/>
                  </a:lnTo>
                  <a:lnTo>
                    <a:pt x="1173" y="593"/>
                  </a:lnTo>
                  <a:lnTo>
                    <a:pt x="1173" y="593"/>
                  </a:lnTo>
                  <a:lnTo>
                    <a:pt x="1173" y="593"/>
                  </a:lnTo>
                  <a:lnTo>
                    <a:pt x="1173" y="593"/>
                  </a:lnTo>
                  <a:lnTo>
                    <a:pt x="1173" y="593"/>
                  </a:lnTo>
                  <a:lnTo>
                    <a:pt x="1173" y="578"/>
                  </a:lnTo>
                  <a:lnTo>
                    <a:pt x="1172" y="564"/>
                  </a:lnTo>
                  <a:lnTo>
                    <a:pt x="1171" y="548"/>
                  </a:lnTo>
                  <a:lnTo>
                    <a:pt x="1170" y="534"/>
                  </a:lnTo>
                  <a:lnTo>
                    <a:pt x="1168" y="520"/>
                  </a:lnTo>
                  <a:lnTo>
                    <a:pt x="1166" y="505"/>
                  </a:lnTo>
                  <a:lnTo>
                    <a:pt x="1164" y="491"/>
                  </a:lnTo>
                  <a:lnTo>
                    <a:pt x="1162" y="476"/>
                  </a:lnTo>
                  <a:lnTo>
                    <a:pt x="1158" y="463"/>
                  </a:lnTo>
                  <a:lnTo>
                    <a:pt x="1154" y="448"/>
                  </a:lnTo>
                  <a:lnTo>
                    <a:pt x="1151" y="435"/>
                  </a:lnTo>
                  <a:lnTo>
                    <a:pt x="1147" y="421"/>
                  </a:lnTo>
                  <a:lnTo>
                    <a:pt x="1142" y="408"/>
                  </a:lnTo>
                  <a:lnTo>
                    <a:pt x="1138" y="394"/>
                  </a:lnTo>
                  <a:lnTo>
                    <a:pt x="1133" y="381"/>
                  </a:lnTo>
                  <a:lnTo>
                    <a:pt x="1127" y="367"/>
                  </a:lnTo>
                  <a:lnTo>
                    <a:pt x="1122" y="355"/>
                  </a:lnTo>
                  <a:lnTo>
                    <a:pt x="1116" y="342"/>
                  </a:lnTo>
                  <a:lnTo>
                    <a:pt x="1110" y="330"/>
                  </a:lnTo>
                  <a:lnTo>
                    <a:pt x="1103" y="317"/>
                  </a:lnTo>
                  <a:lnTo>
                    <a:pt x="1096" y="305"/>
                  </a:lnTo>
                  <a:lnTo>
                    <a:pt x="1089" y="292"/>
                  </a:lnTo>
                  <a:lnTo>
                    <a:pt x="1082" y="281"/>
                  </a:lnTo>
                  <a:lnTo>
                    <a:pt x="1074" y="269"/>
                  </a:lnTo>
                  <a:lnTo>
                    <a:pt x="1066" y="258"/>
                  </a:lnTo>
                  <a:lnTo>
                    <a:pt x="1058" y="247"/>
                  </a:lnTo>
                  <a:lnTo>
                    <a:pt x="1050" y="235"/>
                  </a:lnTo>
                  <a:lnTo>
                    <a:pt x="1041" y="224"/>
                  </a:lnTo>
                  <a:lnTo>
                    <a:pt x="1032" y="214"/>
                  </a:lnTo>
                  <a:lnTo>
                    <a:pt x="1022" y="203"/>
                  </a:lnTo>
                  <a:lnTo>
                    <a:pt x="1013" y="194"/>
                  </a:lnTo>
                  <a:lnTo>
                    <a:pt x="1003" y="183"/>
                  </a:lnTo>
                  <a:lnTo>
                    <a:pt x="994" y="174"/>
                  </a:lnTo>
                  <a:lnTo>
                    <a:pt x="983" y="164"/>
                  </a:lnTo>
                  <a:lnTo>
                    <a:pt x="973" y="155"/>
                  </a:lnTo>
                  <a:lnTo>
                    <a:pt x="961" y="146"/>
                  </a:lnTo>
                  <a:lnTo>
                    <a:pt x="951" y="137"/>
                  </a:lnTo>
                  <a:lnTo>
                    <a:pt x="940" y="129"/>
                  </a:lnTo>
                  <a:lnTo>
                    <a:pt x="929" y="120"/>
                  </a:lnTo>
                  <a:lnTo>
                    <a:pt x="917" y="113"/>
                  </a:lnTo>
                  <a:lnTo>
                    <a:pt x="905" y="105"/>
                  </a:lnTo>
                  <a:lnTo>
                    <a:pt x="893" y="98"/>
                  </a:lnTo>
                  <a:lnTo>
                    <a:pt x="882" y="91"/>
                  </a:lnTo>
                  <a:lnTo>
                    <a:pt x="869" y="83"/>
                  </a:lnTo>
                  <a:lnTo>
                    <a:pt x="857" y="77"/>
                  </a:lnTo>
                  <a:lnTo>
                    <a:pt x="845" y="71"/>
                  </a:lnTo>
                  <a:lnTo>
                    <a:pt x="832" y="65"/>
                  </a:lnTo>
                  <a:lnTo>
                    <a:pt x="819" y="59"/>
                  </a:lnTo>
                  <a:lnTo>
                    <a:pt x="806" y="54"/>
                  </a:lnTo>
                  <a:lnTo>
                    <a:pt x="793" y="49"/>
                  </a:lnTo>
                  <a:lnTo>
                    <a:pt x="779" y="44"/>
                  </a:lnTo>
                  <a:lnTo>
                    <a:pt x="765" y="40"/>
                  </a:lnTo>
                  <a:lnTo>
                    <a:pt x="752" y="35"/>
                  </a:lnTo>
                  <a:lnTo>
                    <a:pt x="738" y="32"/>
                  </a:lnTo>
                  <a:lnTo>
                    <a:pt x="725" y="28"/>
                  </a:lnTo>
                  <a:lnTo>
                    <a:pt x="710" y="26"/>
                  </a:lnTo>
                  <a:lnTo>
                    <a:pt x="696" y="23"/>
                  </a:lnTo>
                  <a:lnTo>
                    <a:pt x="681" y="20"/>
                  </a:lnTo>
                  <a:lnTo>
                    <a:pt x="667" y="19"/>
                  </a:lnTo>
                  <a:lnTo>
                    <a:pt x="653" y="16"/>
                  </a:lnTo>
                  <a:lnTo>
                    <a:pt x="638" y="15"/>
                  </a:lnTo>
                  <a:lnTo>
                    <a:pt x="623" y="15"/>
                  </a:lnTo>
                  <a:lnTo>
                    <a:pt x="609" y="14"/>
                  </a:lnTo>
                  <a:lnTo>
                    <a:pt x="593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ṥľîḋè">
              <a:extLst>
                <a:ext uri="{FF2B5EF4-FFF2-40B4-BE49-F238E27FC236}">
                  <a16:creationId xmlns:a16="http://schemas.microsoft.com/office/drawing/2014/main" id="{AA6DC911-A09A-7146-B053-785C7E1AA1EC}"/>
                </a:ext>
              </a:extLst>
            </p:cNvPr>
            <p:cNvSpPr/>
            <p:nvPr/>
          </p:nvSpPr>
          <p:spPr bwMode="auto">
            <a:xfrm>
              <a:off x="2636838" y="3000376"/>
              <a:ext cx="433388" cy="309563"/>
            </a:xfrm>
            <a:custGeom>
              <a:avLst/>
              <a:gdLst>
                <a:gd name="T0" fmla="*/ 121 w 273"/>
                <a:gd name="T1" fmla="*/ 190 h 195"/>
                <a:gd name="T2" fmla="*/ 157 w 273"/>
                <a:gd name="T3" fmla="*/ 186 h 195"/>
                <a:gd name="T4" fmla="*/ 184 w 273"/>
                <a:gd name="T5" fmla="*/ 151 h 195"/>
                <a:gd name="T6" fmla="*/ 206 w 273"/>
                <a:gd name="T7" fmla="*/ 133 h 195"/>
                <a:gd name="T8" fmla="*/ 247 w 273"/>
                <a:gd name="T9" fmla="*/ 119 h 195"/>
                <a:gd name="T10" fmla="*/ 273 w 273"/>
                <a:gd name="T11" fmla="*/ 102 h 195"/>
                <a:gd name="T12" fmla="*/ 245 w 273"/>
                <a:gd name="T13" fmla="*/ 71 h 195"/>
                <a:gd name="T14" fmla="*/ 216 w 273"/>
                <a:gd name="T15" fmla="*/ 35 h 195"/>
                <a:gd name="T16" fmla="*/ 207 w 273"/>
                <a:gd name="T17" fmla="*/ 1 h 195"/>
                <a:gd name="T18" fmla="*/ 172 w 273"/>
                <a:gd name="T19" fmla="*/ 9 h 195"/>
                <a:gd name="T20" fmla="*/ 129 w 273"/>
                <a:gd name="T21" fmla="*/ 24 h 195"/>
                <a:gd name="T22" fmla="*/ 76 w 273"/>
                <a:gd name="T23" fmla="*/ 2 h 195"/>
                <a:gd name="T24" fmla="*/ 62 w 273"/>
                <a:gd name="T25" fmla="*/ 6 h 195"/>
                <a:gd name="T26" fmla="*/ 49 w 273"/>
                <a:gd name="T27" fmla="*/ 57 h 195"/>
                <a:gd name="T28" fmla="*/ 15 w 273"/>
                <a:gd name="T29" fmla="*/ 89 h 195"/>
                <a:gd name="T30" fmla="*/ 1 w 273"/>
                <a:gd name="T31" fmla="*/ 108 h 195"/>
                <a:gd name="T32" fmla="*/ 46 w 273"/>
                <a:gd name="T33" fmla="*/ 132 h 195"/>
                <a:gd name="T34" fmla="*/ 76 w 273"/>
                <a:gd name="T35" fmla="*/ 132 h 195"/>
                <a:gd name="T36" fmla="*/ 130 w 273"/>
                <a:gd name="T37" fmla="*/ 100 h 195"/>
                <a:gd name="T38" fmla="*/ 110 w 273"/>
                <a:gd name="T39" fmla="*/ 80 h 195"/>
                <a:gd name="T40" fmla="*/ 105 w 273"/>
                <a:gd name="T41" fmla="*/ 85 h 195"/>
                <a:gd name="T42" fmla="*/ 69 w 273"/>
                <a:gd name="T43" fmla="*/ 56 h 195"/>
                <a:gd name="T44" fmla="*/ 73 w 273"/>
                <a:gd name="T45" fmla="*/ 13 h 195"/>
                <a:gd name="T46" fmla="*/ 119 w 273"/>
                <a:gd name="T47" fmla="*/ 31 h 195"/>
                <a:gd name="T48" fmla="*/ 154 w 273"/>
                <a:gd name="T49" fmla="*/ 31 h 195"/>
                <a:gd name="T50" fmla="*/ 199 w 273"/>
                <a:gd name="T51" fmla="*/ 13 h 195"/>
                <a:gd name="T52" fmla="*/ 205 w 273"/>
                <a:gd name="T53" fmla="*/ 56 h 195"/>
                <a:gd name="T54" fmla="*/ 168 w 273"/>
                <a:gd name="T55" fmla="*/ 85 h 195"/>
                <a:gd name="T56" fmla="*/ 163 w 273"/>
                <a:gd name="T57" fmla="*/ 80 h 195"/>
                <a:gd name="T58" fmla="*/ 142 w 273"/>
                <a:gd name="T59" fmla="*/ 100 h 195"/>
                <a:gd name="T60" fmla="*/ 145 w 273"/>
                <a:gd name="T61" fmla="*/ 54 h 195"/>
                <a:gd name="T62" fmla="*/ 130 w 273"/>
                <a:gd name="T63" fmla="*/ 61 h 195"/>
                <a:gd name="T64" fmla="*/ 137 w 273"/>
                <a:gd name="T65" fmla="*/ 45 h 195"/>
                <a:gd name="T66" fmla="*/ 113 w 273"/>
                <a:gd name="T67" fmla="*/ 164 h 195"/>
                <a:gd name="T68" fmla="*/ 141 w 273"/>
                <a:gd name="T69" fmla="*/ 173 h 195"/>
                <a:gd name="T70" fmla="*/ 151 w 273"/>
                <a:gd name="T71" fmla="*/ 177 h 195"/>
                <a:gd name="T72" fmla="*/ 121 w 273"/>
                <a:gd name="T73" fmla="*/ 150 h 195"/>
                <a:gd name="T74" fmla="*/ 89 w 273"/>
                <a:gd name="T75" fmla="*/ 134 h 195"/>
                <a:gd name="T76" fmla="*/ 95 w 273"/>
                <a:gd name="T77" fmla="*/ 108 h 195"/>
                <a:gd name="T78" fmla="*/ 133 w 273"/>
                <a:gd name="T79" fmla="*/ 115 h 195"/>
                <a:gd name="T80" fmla="*/ 157 w 273"/>
                <a:gd name="T81" fmla="*/ 105 h 195"/>
                <a:gd name="T82" fmla="*/ 183 w 273"/>
                <a:gd name="T83" fmla="*/ 114 h 195"/>
                <a:gd name="T84" fmla="*/ 177 w 273"/>
                <a:gd name="T85" fmla="*/ 142 h 195"/>
                <a:gd name="T86" fmla="*/ 137 w 273"/>
                <a:gd name="T87" fmla="*/ 164 h 195"/>
                <a:gd name="T88" fmla="*/ 178 w 273"/>
                <a:gd name="T89" fmla="*/ 63 h 195"/>
                <a:gd name="T90" fmla="*/ 161 w 273"/>
                <a:gd name="T91" fmla="*/ 63 h 195"/>
                <a:gd name="T92" fmla="*/ 175 w 273"/>
                <a:gd name="T93" fmla="*/ 96 h 195"/>
                <a:gd name="T94" fmla="*/ 202 w 273"/>
                <a:gd name="T95" fmla="*/ 68 h 195"/>
                <a:gd name="T96" fmla="*/ 236 w 273"/>
                <a:gd name="T97" fmla="*/ 76 h 195"/>
                <a:gd name="T98" fmla="*/ 246 w 273"/>
                <a:gd name="T99" fmla="*/ 107 h 195"/>
                <a:gd name="T100" fmla="*/ 201 w 273"/>
                <a:gd name="T101" fmla="*/ 120 h 195"/>
                <a:gd name="T102" fmla="*/ 178 w 273"/>
                <a:gd name="T103" fmla="*/ 96 h 195"/>
                <a:gd name="T104" fmla="*/ 113 w 273"/>
                <a:gd name="T105" fmla="*/ 62 h 195"/>
                <a:gd name="T106" fmla="*/ 97 w 273"/>
                <a:gd name="T107" fmla="*/ 65 h 195"/>
                <a:gd name="T108" fmla="*/ 104 w 273"/>
                <a:gd name="T109" fmla="*/ 51 h 195"/>
                <a:gd name="T110" fmla="*/ 75 w 273"/>
                <a:gd name="T111" fmla="*/ 120 h 195"/>
                <a:gd name="T112" fmla="*/ 34 w 273"/>
                <a:gd name="T113" fmla="*/ 110 h 195"/>
                <a:gd name="T114" fmla="*/ 34 w 273"/>
                <a:gd name="T115" fmla="*/ 80 h 195"/>
                <a:gd name="T116" fmla="*/ 65 w 273"/>
                <a:gd name="T117" fmla="*/ 67 h 195"/>
                <a:gd name="T118" fmla="*/ 96 w 273"/>
                <a:gd name="T119" fmla="*/ 93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3" h="195">
                  <a:moveTo>
                    <a:pt x="97" y="154"/>
                  </a:moveTo>
                  <a:lnTo>
                    <a:pt x="98" y="158"/>
                  </a:lnTo>
                  <a:lnTo>
                    <a:pt x="100" y="162"/>
                  </a:lnTo>
                  <a:lnTo>
                    <a:pt x="101" y="166"/>
                  </a:lnTo>
                  <a:lnTo>
                    <a:pt x="103" y="170"/>
                  </a:lnTo>
                  <a:lnTo>
                    <a:pt x="105" y="174"/>
                  </a:lnTo>
                  <a:lnTo>
                    <a:pt x="108" y="177"/>
                  </a:lnTo>
                  <a:lnTo>
                    <a:pt x="111" y="181"/>
                  </a:lnTo>
                  <a:lnTo>
                    <a:pt x="113" y="184"/>
                  </a:lnTo>
                  <a:lnTo>
                    <a:pt x="116" y="186"/>
                  </a:lnTo>
                  <a:lnTo>
                    <a:pt x="119" y="188"/>
                  </a:lnTo>
                  <a:lnTo>
                    <a:pt x="121" y="190"/>
                  </a:lnTo>
                  <a:lnTo>
                    <a:pt x="124" y="191"/>
                  </a:lnTo>
                  <a:lnTo>
                    <a:pt x="126" y="192"/>
                  </a:lnTo>
                  <a:lnTo>
                    <a:pt x="130" y="193"/>
                  </a:lnTo>
                  <a:lnTo>
                    <a:pt x="133" y="194"/>
                  </a:lnTo>
                  <a:lnTo>
                    <a:pt x="137" y="195"/>
                  </a:lnTo>
                  <a:lnTo>
                    <a:pt x="140" y="194"/>
                  </a:lnTo>
                  <a:lnTo>
                    <a:pt x="143" y="193"/>
                  </a:lnTo>
                  <a:lnTo>
                    <a:pt x="146" y="192"/>
                  </a:lnTo>
                  <a:lnTo>
                    <a:pt x="149" y="191"/>
                  </a:lnTo>
                  <a:lnTo>
                    <a:pt x="152" y="190"/>
                  </a:lnTo>
                  <a:lnTo>
                    <a:pt x="154" y="188"/>
                  </a:lnTo>
                  <a:lnTo>
                    <a:pt x="157" y="186"/>
                  </a:lnTo>
                  <a:lnTo>
                    <a:pt x="159" y="184"/>
                  </a:lnTo>
                  <a:lnTo>
                    <a:pt x="162" y="181"/>
                  </a:lnTo>
                  <a:lnTo>
                    <a:pt x="165" y="177"/>
                  </a:lnTo>
                  <a:lnTo>
                    <a:pt x="167" y="174"/>
                  </a:lnTo>
                  <a:lnTo>
                    <a:pt x="170" y="170"/>
                  </a:lnTo>
                  <a:lnTo>
                    <a:pt x="171" y="166"/>
                  </a:lnTo>
                  <a:lnTo>
                    <a:pt x="174" y="162"/>
                  </a:lnTo>
                  <a:lnTo>
                    <a:pt x="175" y="158"/>
                  </a:lnTo>
                  <a:lnTo>
                    <a:pt x="177" y="154"/>
                  </a:lnTo>
                  <a:lnTo>
                    <a:pt x="177" y="154"/>
                  </a:lnTo>
                  <a:lnTo>
                    <a:pt x="180" y="152"/>
                  </a:lnTo>
                  <a:lnTo>
                    <a:pt x="184" y="151"/>
                  </a:lnTo>
                  <a:lnTo>
                    <a:pt x="186" y="149"/>
                  </a:lnTo>
                  <a:lnTo>
                    <a:pt x="190" y="147"/>
                  </a:lnTo>
                  <a:lnTo>
                    <a:pt x="192" y="144"/>
                  </a:lnTo>
                  <a:lnTo>
                    <a:pt x="194" y="140"/>
                  </a:lnTo>
                  <a:lnTo>
                    <a:pt x="196" y="136"/>
                  </a:lnTo>
                  <a:lnTo>
                    <a:pt x="197" y="132"/>
                  </a:lnTo>
                  <a:lnTo>
                    <a:pt x="197" y="132"/>
                  </a:lnTo>
                  <a:lnTo>
                    <a:pt x="198" y="131"/>
                  </a:lnTo>
                  <a:lnTo>
                    <a:pt x="198" y="132"/>
                  </a:lnTo>
                  <a:lnTo>
                    <a:pt x="198" y="132"/>
                  </a:lnTo>
                  <a:lnTo>
                    <a:pt x="202" y="132"/>
                  </a:lnTo>
                  <a:lnTo>
                    <a:pt x="206" y="133"/>
                  </a:lnTo>
                  <a:lnTo>
                    <a:pt x="210" y="134"/>
                  </a:lnTo>
                  <a:lnTo>
                    <a:pt x="215" y="134"/>
                  </a:lnTo>
                  <a:lnTo>
                    <a:pt x="219" y="133"/>
                  </a:lnTo>
                  <a:lnTo>
                    <a:pt x="222" y="132"/>
                  </a:lnTo>
                  <a:lnTo>
                    <a:pt x="225" y="132"/>
                  </a:lnTo>
                  <a:lnTo>
                    <a:pt x="227" y="132"/>
                  </a:lnTo>
                  <a:lnTo>
                    <a:pt x="229" y="131"/>
                  </a:lnTo>
                  <a:lnTo>
                    <a:pt x="231" y="129"/>
                  </a:lnTo>
                  <a:lnTo>
                    <a:pt x="233" y="128"/>
                  </a:lnTo>
                  <a:lnTo>
                    <a:pt x="237" y="124"/>
                  </a:lnTo>
                  <a:lnTo>
                    <a:pt x="242" y="121"/>
                  </a:lnTo>
                  <a:lnTo>
                    <a:pt x="247" y="119"/>
                  </a:lnTo>
                  <a:lnTo>
                    <a:pt x="254" y="116"/>
                  </a:lnTo>
                  <a:lnTo>
                    <a:pt x="260" y="113"/>
                  </a:lnTo>
                  <a:lnTo>
                    <a:pt x="266" y="111"/>
                  </a:lnTo>
                  <a:lnTo>
                    <a:pt x="268" y="110"/>
                  </a:lnTo>
                  <a:lnTo>
                    <a:pt x="270" y="109"/>
                  </a:lnTo>
                  <a:lnTo>
                    <a:pt x="271" y="108"/>
                  </a:lnTo>
                  <a:lnTo>
                    <a:pt x="272" y="107"/>
                  </a:lnTo>
                  <a:lnTo>
                    <a:pt x="273" y="106"/>
                  </a:lnTo>
                  <a:lnTo>
                    <a:pt x="273" y="105"/>
                  </a:lnTo>
                  <a:lnTo>
                    <a:pt x="273" y="104"/>
                  </a:lnTo>
                  <a:lnTo>
                    <a:pt x="273" y="104"/>
                  </a:lnTo>
                  <a:lnTo>
                    <a:pt x="273" y="102"/>
                  </a:lnTo>
                  <a:lnTo>
                    <a:pt x="272" y="101"/>
                  </a:lnTo>
                  <a:lnTo>
                    <a:pt x="271" y="100"/>
                  </a:lnTo>
                  <a:lnTo>
                    <a:pt x="270" y="99"/>
                  </a:lnTo>
                  <a:lnTo>
                    <a:pt x="266" y="96"/>
                  </a:lnTo>
                  <a:lnTo>
                    <a:pt x="261" y="91"/>
                  </a:lnTo>
                  <a:lnTo>
                    <a:pt x="258" y="89"/>
                  </a:lnTo>
                  <a:lnTo>
                    <a:pt x="255" y="86"/>
                  </a:lnTo>
                  <a:lnTo>
                    <a:pt x="253" y="83"/>
                  </a:lnTo>
                  <a:lnTo>
                    <a:pt x="251" y="79"/>
                  </a:lnTo>
                  <a:lnTo>
                    <a:pt x="249" y="76"/>
                  </a:lnTo>
                  <a:lnTo>
                    <a:pt x="247" y="74"/>
                  </a:lnTo>
                  <a:lnTo>
                    <a:pt x="245" y="71"/>
                  </a:lnTo>
                  <a:lnTo>
                    <a:pt x="242" y="67"/>
                  </a:lnTo>
                  <a:lnTo>
                    <a:pt x="238" y="65"/>
                  </a:lnTo>
                  <a:lnTo>
                    <a:pt x="234" y="62"/>
                  </a:lnTo>
                  <a:lnTo>
                    <a:pt x="230" y="59"/>
                  </a:lnTo>
                  <a:lnTo>
                    <a:pt x="227" y="58"/>
                  </a:lnTo>
                  <a:lnTo>
                    <a:pt x="224" y="57"/>
                  </a:lnTo>
                  <a:lnTo>
                    <a:pt x="220" y="56"/>
                  </a:lnTo>
                  <a:lnTo>
                    <a:pt x="220" y="54"/>
                  </a:lnTo>
                  <a:lnTo>
                    <a:pt x="220" y="50"/>
                  </a:lnTo>
                  <a:lnTo>
                    <a:pt x="219" y="46"/>
                  </a:lnTo>
                  <a:lnTo>
                    <a:pt x="219" y="43"/>
                  </a:lnTo>
                  <a:lnTo>
                    <a:pt x="216" y="35"/>
                  </a:lnTo>
                  <a:lnTo>
                    <a:pt x="214" y="27"/>
                  </a:lnTo>
                  <a:lnTo>
                    <a:pt x="212" y="23"/>
                  </a:lnTo>
                  <a:lnTo>
                    <a:pt x="211" y="19"/>
                  </a:lnTo>
                  <a:lnTo>
                    <a:pt x="210" y="13"/>
                  </a:lnTo>
                  <a:lnTo>
                    <a:pt x="210" y="8"/>
                  </a:lnTo>
                  <a:lnTo>
                    <a:pt x="210" y="6"/>
                  </a:lnTo>
                  <a:lnTo>
                    <a:pt x="210" y="4"/>
                  </a:lnTo>
                  <a:lnTo>
                    <a:pt x="210" y="3"/>
                  </a:lnTo>
                  <a:lnTo>
                    <a:pt x="210" y="3"/>
                  </a:lnTo>
                  <a:lnTo>
                    <a:pt x="210" y="2"/>
                  </a:lnTo>
                  <a:lnTo>
                    <a:pt x="209" y="2"/>
                  </a:lnTo>
                  <a:lnTo>
                    <a:pt x="207" y="1"/>
                  </a:lnTo>
                  <a:lnTo>
                    <a:pt x="205" y="0"/>
                  </a:lnTo>
                  <a:lnTo>
                    <a:pt x="203" y="0"/>
                  </a:lnTo>
                  <a:lnTo>
                    <a:pt x="202" y="0"/>
                  </a:lnTo>
                  <a:lnTo>
                    <a:pt x="201" y="0"/>
                  </a:lnTo>
                  <a:lnTo>
                    <a:pt x="200" y="1"/>
                  </a:lnTo>
                  <a:lnTo>
                    <a:pt x="197" y="2"/>
                  </a:lnTo>
                  <a:lnTo>
                    <a:pt x="194" y="3"/>
                  </a:lnTo>
                  <a:lnTo>
                    <a:pt x="190" y="5"/>
                  </a:lnTo>
                  <a:lnTo>
                    <a:pt x="186" y="6"/>
                  </a:lnTo>
                  <a:lnTo>
                    <a:pt x="182" y="7"/>
                  </a:lnTo>
                  <a:lnTo>
                    <a:pt x="177" y="7"/>
                  </a:lnTo>
                  <a:lnTo>
                    <a:pt x="172" y="9"/>
                  </a:lnTo>
                  <a:lnTo>
                    <a:pt x="169" y="11"/>
                  </a:lnTo>
                  <a:lnTo>
                    <a:pt x="164" y="12"/>
                  </a:lnTo>
                  <a:lnTo>
                    <a:pt x="160" y="15"/>
                  </a:lnTo>
                  <a:lnTo>
                    <a:pt x="156" y="17"/>
                  </a:lnTo>
                  <a:lnTo>
                    <a:pt x="152" y="19"/>
                  </a:lnTo>
                  <a:lnTo>
                    <a:pt x="145" y="24"/>
                  </a:lnTo>
                  <a:lnTo>
                    <a:pt x="137" y="30"/>
                  </a:lnTo>
                  <a:lnTo>
                    <a:pt x="137" y="30"/>
                  </a:lnTo>
                  <a:lnTo>
                    <a:pt x="137" y="30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29" y="24"/>
                  </a:lnTo>
                  <a:lnTo>
                    <a:pt x="121" y="19"/>
                  </a:lnTo>
                  <a:lnTo>
                    <a:pt x="117" y="17"/>
                  </a:lnTo>
                  <a:lnTo>
                    <a:pt x="113" y="15"/>
                  </a:lnTo>
                  <a:lnTo>
                    <a:pt x="109" y="12"/>
                  </a:lnTo>
                  <a:lnTo>
                    <a:pt x="105" y="11"/>
                  </a:lnTo>
                  <a:lnTo>
                    <a:pt x="101" y="9"/>
                  </a:lnTo>
                  <a:lnTo>
                    <a:pt x="96" y="7"/>
                  </a:lnTo>
                  <a:lnTo>
                    <a:pt x="91" y="7"/>
                  </a:lnTo>
                  <a:lnTo>
                    <a:pt x="87" y="6"/>
                  </a:lnTo>
                  <a:lnTo>
                    <a:pt x="83" y="5"/>
                  </a:lnTo>
                  <a:lnTo>
                    <a:pt x="80" y="3"/>
                  </a:lnTo>
                  <a:lnTo>
                    <a:pt x="76" y="2"/>
                  </a:lnTo>
                  <a:lnTo>
                    <a:pt x="73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3" y="4"/>
                  </a:lnTo>
                  <a:lnTo>
                    <a:pt x="62" y="6"/>
                  </a:lnTo>
                  <a:lnTo>
                    <a:pt x="63" y="8"/>
                  </a:lnTo>
                  <a:lnTo>
                    <a:pt x="62" y="13"/>
                  </a:lnTo>
                  <a:lnTo>
                    <a:pt x="61" y="19"/>
                  </a:lnTo>
                  <a:lnTo>
                    <a:pt x="61" y="23"/>
                  </a:lnTo>
                  <a:lnTo>
                    <a:pt x="60" y="27"/>
                  </a:lnTo>
                  <a:lnTo>
                    <a:pt x="57" y="35"/>
                  </a:lnTo>
                  <a:lnTo>
                    <a:pt x="54" y="43"/>
                  </a:lnTo>
                  <a:lnTo>
                    <a:pt x="53" y="46"/>
                  </a:lnTo>
                  <a:lnTo>
                    <a:pt x="53" y="50"/>
                  </a:lnTo>
                  <a:lnTo>
                    <a:pt x="53" y="54"/>
                  </a:lnTo>
                  <a:lnTo>
                    <a:pt x="53" y="56"/>
                  </a:lnTo>
                  <a:lnTo>
                    <a:pt x="49" y="57"/>
                  </a:lnTo>
                  <a:lnTo>
                    <a:pt x="46" y="58"/>
                  </a:lnTo>
                  <a:lnTo>
                    <a:pt x="43" y="59"/>
                  </a:lnTo>
                  <a:lnTo>
                    <a:pt x="39" y="62"/>
                  </a:lnTo>
                  <a:lnTo>
                    <a:pt x="34" y="65"/>
                  </a:lnTo>
                  <a:lnTo>
                    <a:pt x="31" y="67"/>
                  </a:lnTo>
                  <a:lnTo>
                    <a:pt x="29" y="71"/>
                  </a:lnTo>
                  <a:lnTo>
                    <a:pt x="26" y="74"/>
                  </a:lnTo>
                  <a:lnTo>
                    <a:pt x="24" y="76"/>
                  </a:lnTo>
                  <a:lnTo>
                    <a:pt x="22" y="79"/>
                  </a:lnTo>
                  <a:lnTo>
                    <a:pt x="20" y="83"/>
                  </a:lnTo>
                  <a:lnTo>
                    <a:pt x="17" y="86"/>
                  </a:lnTo>
                  <a:lnTo>
                    <a:pt x="15" y="89"/>
                  </a:lnTo>
                  <a:lnTo>
                    <a:pt x="13" y="91"/>
                  </a:lnTo>
                  <a:lnTo>
                    <a:pt x="7" y="96"/>
                  </a:lnTo>
                  <a:lnTo>
                    <a:pt x="3" y="99"/>
                  </a:lnTo>
                  <a:lnTo>
                    <a:pt x="1" y="100"/>
                  </a:lnTo>
                  <a:lnTo>
                    <a:pt x="1" y="101"/>
                  </a:lnTo>
                  <a:lnTo>
                    <a:pt x="0" y="102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5"/>
                  </a:lnTo>
                  <a:lnTo>
                    <a:pt x="0" y="106"/>
                  </a:lnTo>
                  <a:lnTo>
                    <a:pt x="1" y="107"/>
                  </a:lnTo>
                  <a:lnTo>
                    <a:pt x="1" y="108"/>
                  </a:lnTo>
                  <a:lnTo>
                    <a:pt x="3" y="109"/>
                  </a:lnTo>
                  <a:lnTo>
                    <a:pt x="5" y="110"/>
                  </a:lnTo>
                  <a:lnTo>
                    <a:pt x="7" y="111"/>
                  </a:lnTo>
                  <a:lnTo>
                    <a:pt x="13" y="113"/>
                  </a:lnTo>
                  <a:lnTo>
                    <a:pt x="20" y="116"/>
                  </a:lnTo>
                  <a:lnTo>
                    <a:pt x="26" y="119"/>
                  </a:lnTo>
                  <a:lnTo>
                    <a:pt x="31" y="121"/>
                  </a:lnTo>
                  <a:lnTo>
                    <a:pt x="36" y="124"/>
                  </a:lnTo>
                  <a:lnTo>
                    <a:pt x="40" y="128"/>
                  </a:lnTo>
                  <a:lnTo>
                    <a:pt x="42" y="129"/>
                  </a:lnTo>
                  <a:lnTo>
                    <a:pt x="44" y="131"/>
                  </a:lnTo>
                  <a:lnTo>
                    <a:pt x="46" y="132"/>
                  </a:lnTo>
                  <a:lnTo>
                    <a:pt x="48" y="132"/>
                  </a:lnTo>
                  <a:lnTo>
                    <a:pt x="50" y="132"/>
                  </a:lnTo>
                  <a:lnTo>
                    <a:pt x="54" y="133"/>
                  </a:lnTo>
                  <a:lnTo>
                    <a:pt x="58" y="134"/>
                  </a:lnTo>
                  <a:lnTo>
                    <a:pt x="62" y="134"/>
                  </a:lnTo>
                  <a:lnTo>
                    <a:pt x="67" y="133"/>
                  </a:lnTo>
                  <a:lnTo>
                    <a:pt x="72" y="132"/>
                  </a:lnTo>
                  <a:lnTo>
                    <a:pt x="74" y="132"/>
                  </a:lnTo>
                  <a:lnTo>
                    <a:pt x="76" y="132"/>
                  </a:lnTo>
                  <a:lnTo>
                    <a:pt x="76" y="131"/>
                  </a:lnTo>
                  <a:lnTo>
                    <a:pt x="76" y="132"/>
                  </a:lnTo>
                  <a:lnTo>
                    <a:pt x="76" y="132"/>
                  </a:lnTo>
                  <a:lnTo>
                    <a:pt x="77" y="136"/>
                  </a:lnTo>
                  <a:lnTo>
                    <a:pt x="79" y="140"/>
                  </a:lnTo>
                  <a:lnTo>
                    <a:pt x="81" y="144"/>
                  </a:lnTo>
                  <a:lnTo>
                    <a:pt x="84" y="147"/>
                  </a:lnTo>
                  <a:lnTo>
                    <a:pt x="86" y="149"/>
                  </a:lnTo>
                  <a:lnTo>
                    <a:pt x="89" y="151"/>
                  </a:lnTo>
                  <a:lnTo>
                    <a:pt x="93" y="152"/>
                  </a:lnTo>
                  <a:lnTo>
                    <a:pt x="97" y="154"/>
                  </a:lnTo>
                  <a:lnTo>
                    <a:pt x="97" y="154"/>
                  </a:lnTo>
                  <a:lnTo>
                    <a:pt x="97" y="154"/>
                  </a:lnTo>
                  <a:close/>
                  <a:moveTo>
                    <a:pt x="130" y="71"/>
                  </a:moveTo>
                  <a:lnTo>
                    <a:pt x="130" y="100"/>
                  </a:lnTo>
                  <a:lnTo>
                    <a:pt x="130" y="100"/>
                  </a:lnTo>
                  <a:lnTo>
                    <a:pt x="129" y="100"/>
                  </a:lnTo>
                  <a:lnTo>
                    <a:pt x="129" y="97"/>
                  </a:lnTo>
                  <a:lnTo>
                    <a:pt x="129" y="95"/>
                  </a:lnTo>
                  <a:lnTo>
                    <a:pt x="127" y="91"/>
                  </a:lnTo>
                  <a:lnTo>
                    <a:pt x="125" y="86"/>
                  </a:lnTo>
                  <a:lnTo>
                    <a:pt x="123" y="80"/>
                  </a:lnTo>
                  <a:lnTo>
                    <a:pt x="120" y="76"/>
                  </a:lnTo>
                  <a:lnTo>
                    <a:pt x="117" y="72"/>
                  </a:lnTo>
                  <a:lnTo>
                    <a:pt x="117" y="71"/>
                  </a:lnTo>
                  <a:lnTo>
                    <a:pt x="108" y="78"/>
                  </a:lnTo>
                  <a:lnTo>
                    <a:pt x="110" y="80"/>
                  </a:lnTo>
                  <a:lnTo>
                    <a:pt x="112" y="84"/>
                  </a:lnTo>
                  <a:lnTo>
                    <a:pt x="114" y="88"/>
                  </a:lnTo>
                  <a:lnTo>
                    <a:pt x="116" y="92"/>
                  </a:lnTo>
                  <a:lnTo>
                    <a:pt x="117" y="93"/>
                  </a:lnTo>
                  <a:lnTo>
                    <a:pt x="117" y="95"/>
                  </a:lnTo>
                  <a:lnTo>
                    <a:pt x="115" y="94"/>
                  </a:lnTo>
                  <a:lnTo>
                    <a:pt x="113" y="93"/>
                  </a:lnTo>
                  <a:lnTo>
                    <a:pt x="110" y="93"/>
                  </a:lnTo>
                  <a:lnTo>
                    <a:pt x="108" y="93"/>
                  </a:lnTo>
                  <a:lnTo>
                    <a:pt x="107" y="91"/>
                  </a:lnTo>
                  <a:lnTo>
                    <a:pt x="106" y="88"/>
                  </a:lnTo>
                  <a:lnTo>
                    <a:pt x="105" y="85"/>
                  </a:lnTo>
                  <a:lnTo>
                    <a:pt x="102" y="80"/>
                  </a:lnTo>
                  <a:lnTo>
                    <a:pt x="101" y="78"/>
                  </a:lnTo>
                  <a:lnTo>
                    <a:pt x="99" y="75"/>
                  </a:lnTo>
                  <a:lnTo>
                    <a:pt x="97" y="71"/>
                  </a:lnTo>
                  <a:lnTo>
                    <a:pt x="94" y="69"/>
                  </a:lnTo>
                  <a:lnTo>
                    <a:pt x="92" y="67"/>
                  </a:lnTo>
                  <a:lnTo>
                    <a:pt x="89" y="64"/>
                  </a:lnTo>
                  <a:lnTo>
                    <a:pt x="85" y="62"/>
                  </a:lnTo>
                  <a:lnTo>
                    <a:pt x="81" y="59"/>
                  </a:lnTo>
                  <a:lnTo>
                    <a:pt x="77" y="58"/>
                  </a:lnTo>
                  <a:lnTo>
                    <a:pt x="73" y="57"/>
                  </a:lnTo>
                  <a:lnTo>
                    <a:pt x="69" y="56"/>
                  </a:lnTo>
                  <a:lnTo>
                    <a:pt x="65" y="56"/>
                  </a:lnTo>
                  <a:lnTo>
                    <a:pt x="65" y="55"/>
                  </a:lnTo>
                  <a:lnTo>
                    <a:pt x="65" y="50"/>
                  </a:lnTo>
                  <a:lnTo>
                    <a:pt x="65" y="45"/>
                  </a:lnTo>
                  <a:lnTo>
                    <a:pt x="67" y="41"/>
                  </a:lnTo>
                  <a:lnTo>
                    <a:pt x="69" y="35"/>
                  </a:lnTo>
                  <a:lnTo>
                    <a:pt x="69" y="32"/>
                  </a:lnTo>
                  <a:lnTo>
                    <a:pt x="71" y="29"/>
                  </a:lnTo>
                  <a:lnTo>
                    <a:pt x="72" y="26"/>
                  </a:lnTo>
                  <a:lnTo>
                    <a:pt x="72" y="23"/>
                  </a:lnTo>
                  <a:lnTo>
                    <a:pt x="73" y="17"/>
                  </a:lnTo>
                  <a:lnTo>
                    <a:pt x="73" y="13"/>
                  </a:lnTo>
                  <a:lnTo>
                    <a:pt x="74" y="13"/>
                  </a:lnTo>
                  <a:lnTo>
                    <a:pt x="77" y="15"/>
                  </a:lnTo>
                  <a:lnTo>
                    <a:pt x="81" y="16"/>
                  </a:lnTo>
                  <a:lnTo>
                    <a:pt x="87" y="17"/>
                  </a:lnTo>
                  <a:lnTo>
                    <a:pt x="95" y="19"/>
                  </a:lnTo>
                  <a:lnTo>
                    <a:pt x="101" y="20"/>
                  </a:lnTo>
                  <a:lnTo>
                    <a:pt x="104" y="22"/>
                  </a:lnTo>
                  <a:lnTo>
                    <a:pt x="106" y="23"/>
                  </a:lnTo>
                  <a:lnTo>
                    <a:pt x="108" y="24"/>
                  </a:lnTo>
                  <a:lnTo>
                    <a:pt x="110" y="25"/>
                  </a:lnTo>
                  <a:lnTo>
                    <a:pt x="115" y="28"/>
                  </a:lnTo>
                  <a:lnTo>
                    <a:pt x="119" y="31"/>
                  </a:lnTo>
                  <a:lnTo>
                    <a:pt x="123" y="35"/>
                  </a:lnTo>
                  <a:lnTo>
                    <a:pt x="128" y="38"/>
                  </a:lnTo>
                  <a:lnTo>
                    <a:pt x="129" y="39"/>
                  </a:lnTo>
                  <a:lnTo>
                    <a:pt x="132" y="40"/>
                  </a:lnTo>
                  <a:lnTo>
                    <a:pt x="134" y="41"/>
                  </a:lnTo>
                  <a:lnTo>
                    <a:pt x="137" y="42"/>
                  </a:lnTo>
                  <a:lnTo>
                    <a:pt x="139" y="41"/>
                  </a:lnTo>
                  <a:lnTo>
                    <a:pt x="141" y="40"/>
                  </a:lnTo>
                  <a:lnTo>
                    <a:pt x="143" y="39"/>
                  </a:lnTo>
                  <a:lnTo>
                    <a:pt x="145" y="38"/>
                  </a:lnTo>
                  <a:lnTo>
                    <a:pt x="150" y="35"/>
                  </a:lnTo>
                  <a:lnTo>
                    <a:pt x="154" y="31"/>
                  </a:lnTo>
                  <a:lnTo>
                    <a:pt x="158" y="28"/>
                  </a:lnTo>
                  <a:lnTo>
                    <a:pt x="162" y="25"/>
                  </a:lnTo>
                  <a:lnTo>
                    <a:pt x="165" y="24"/>
                  </a:lnTo>
                  <a:lnTo>
                    <a:pt x="167" y="23"/>
                  </a:lnTo>
                  <a:lnTo>
                    <a:pt x="170" y="22"/>
                  </a:lnTo>
                  <a:lnTo>
                    <a:pt x="172" y="20"/>
                  </a:lnTo>
                  <a:lnTo>
                    <a:pt x="178" y="19"/>
                  </a:lnTo>
                  <a:lnTo>
                    <a:pt x="186" y="17"/>
                  </a:lnTo>
                  <a:lnTo>
                    <a:pt x="192" y="16"/>
                  </a:lnTo>
                  <a:lnTo>
                    <a:pt x="196" y="15"/>
                  </a:lnTo>
                  <a:lnTo>
                    <a:pt x="199" y="13"/>
                  </a:lnTo>
                  <a:lnTo>
                    <a:pt x="199" y="13"/>
                  </a:lnTo>
                  <a:lnTo>
                    <a:pt x="200" y="17"/>
                  </a:lnTo>
                  <a:lnTo>
                    <a:pt x="201" y="23"/>
                  </a:lnTo>
                  <a:lnTo>
                    <a:pt x="202" y="26"/>
                  </a:lnTo>
                  <a:lnTo>
                    <a:pt x="202" y="29"/>
                  </a:lnTo>
                  <a:lnTo>
                    <a:pt x="203" y="32"/>
                  </a:lnTo>
                  <a:lnTo>
                    <a:pt x="205" y="35"/>
                  </a:lnTo>
                  <a:lnTo>
                    <a:pt x="206" y="41"/>
                  </a:lnTo>
                  <a:lnTo>
                    <a:pt x="208" y="45"/>
                  </a:lnTo>
                  <a:lnTo>
                    <a:pt x="208" y="50"/>
                  </a:lnTo>
                  <a:lnTo>
                    <a:pt x="208" y="55"/>
                  </a:lnTo>
                  <a:lnTo>
                    <a:pt x="208" y="56"/>
                  </a:lnTo>
                  <a:lnTo>
                    <a:pt x="205" y="56"/>
                  </a:lnTo>
                  <a:lnTo>
                    <a:pt x="200" y="57"/>
                  </a:lnTo>
                  <a:lnTo>
                    <a:pt x="196" y="58"/>
                  </a:lnTo>
                  <a:lnTo>
                    <a:pt x="192" y="59"/>
                  </a:lnTo>
                  <a:lnTo>
                    <a:pt x="188" y="62"/>
                  </a:lnTo>
                  <a:lnTo>
                    <a:pt x="184" y="64"/>
                  </a:lnTo>
                  <a:lnTo>
                    <a:pt x="181" y="67"/>
                  </a:lnTo>
                  <a:lnTo>
                    <a:pt x="178" y="69"/>
                  </a:lnTo>
                  <a:lnTo>
                    <a:pt x="176" y="71"/>
                  </a:lnTo>
                  <a:lnTo>
                    <a:pt x="174" y="75"/>
                  </a:lnTo>
                  <a:lnTo>
                    <a:pt x="172" y="78"/>
                  </a:lnTo>
                  <a:lnTo>
                    <a:pt x="170" y="80"/>
                  </a:lnTo>
                  <a:lnTo>
                    <a:pt x="168" y="85"/>
                  </a:lnTo>
                  <a:lnTo>
                    <a:pt x="166" y="88"/>
                  </a:lnTo>
                  <a:lnTo>
                    <a:pt x="166" y="91"/>
                  </a:lnTo>
                  <a:lnTo>
                    <a:pt x="166" y="93"/>
                  </a:lnTo>
                  <a:lnTo>
                    <a:pt x="163" y="93"/>
                  </a:lnTo>
                  <a:lnTo>
                    <a:pt x="161" y="93"/>
                  </a:lnTo>
                  <a:lnTo>
                    <a:pt x="158" y="94"/>
                  </a:lnTo>
                  <a:lnTo>
                    <a:pt x="156" y="95"/>
                  </a:lnTo>
                  <a:lnTo>
                    <a:pt x="156" y="93"/>
                  </a:lnTo>
                  <a:lnTo>
                    <a:pt x="157" y="92"/>
                  </a:lnTo>
                  <a:lnTo>
                    <a:pt x="158" y="88"/>
                  </a:lnTo>
                  <a:lnTo>
                    <a:pt x="161" y="84"/>
                  </a:lnTo>
                  <a:lnTo>
                    <a:pt x="163" y="80"/>
                  </a:lnTo>
                  <a:lnTo>
                    <a:pt x="165" y="78"/>
                  </a:lnTo>
                  <a:lnTo>
                    <a:pt x="156" y="71"/>
                  </a:lnTo>
                  <a:lnTo>
                    <a:pt x="155" y="72"/>
                  </a:lnTo>
                  <a:lnTo>
                    <a:pt x="153" y="76"/>
                  </a:lnTo>
                  <a:lnTo>
                    <a:pt x="150" y="80"/>
                  </a:lnTo>
                  <a:lnTo>
                    <a:pt x="147" y="86"/>
                  </a:lnTo>
                  <a:lnTo>
                    <a:pt x="145" y="91"/>
                  </a:lnTo>
                  <a:lnTo>
                    <a:pt x="145" y="95"/>
                  </a:lnTo>
                  <a:lnTo>
                    <a:pt x="144" y="97"/>
                  </a:lnTo>
                  <a:lnTo>
                    <a:pt x="144" y="100"/>
                  </a:lnTo>
                  <a:lnTo>
                    <a:pt x="143" y="100"/>
                  </a:lnTo>
                  <a:lnTo>
                    <a:pt x="142" y="100"/>
                  </a:lnTo>
                  <a:lnTo>
                    <a:pt x="142" y="71"/>
                  </a:lnTo>
                  <a:lnTo>
                    <a:pt x="130" y="71"/>
                  </a:lnTo>
                  <a:lnTo>
                    <a:pt x="130" y="71"/>
                  </a:lnTo>
                  <a:close/>
                  <a:moveTo>
                    <a:pt x="137" y="45"/>
                  </a:moveTo>
                  <a:lnTo>
                    <a:pt x="138" y="45"/>
                  </a:lnTo>
                  <a:lnTo>
                    <a:pt x="140" y="46"/>
                  </a:lnTo>
                  <a:lnTo>
                    <a:pt x="141" y="47"/>
                  </a:lnTo>
                  <a:lnTo>
                    <a:pt x="143" y="47"/>
                  </a:lnTo>
                  <a:lnTo>
                    <a:pt x="144" y="49"/>
                  </a:lnTo>
                  <a:lnTo>
                    <a:pt x="145" y="51"/>
                  </a:lnTo>
                  <a:lnTo>
                    <a:pt x="145" y="52"/>
                  </a:lnTo>
                  <a:lnTo>
                    <a:pt x="145" y="54"/>
                  </a:lnTo>
                  <a:lnTo>
                    <a:pt x="145" y="56"/>
                  </a:lnTo>
                  <a:lnTo>
                    <a:pt x="145" y="58"/>
                  </a:lnTo>
                  <a:lnTo>
                    <a:pt x="144" y="59"/>
                  </a:lnTo>
                  <a:lnTo>
                    <a:pt x="143" y="61"/>
                  </a:lnTo>
                  <a:lnTo>
                    <a:pt x="141" y="62"/>
                  </a:lnTo>
                  <a:lnTo>
                    <a:pt x="140" y="63"/>
                  </a:lnTo>
                  <a:lnTo>
                    <a:pt x="138" y="63"/>
                  </a:lnTo>
                  <a:lnTo>
                    <a:pt x="137" y="63"/>
                  </a:lnTo>
                  <a:lnTo>
                    <a:pt x="134" y="63"/>
                  </a:lnTo>
                  <a:lnTo>
                    <a:pt x="133" y="63"/>
                  </a:lnTo>
                  <a:lnTo>
                    <a:pt x="131" y="62"/>
                  </a:lnTo>
                  <a:lnTo>
                    <a:pt x="130" y="61"/>
                  </a:lnTo>
                  <a:lnTo>
                    <a:pt x="129" y="59"/>
                  </a:lnTo>
                  <a:lnTo>
                    <a:pt x="128" y="58"/>
                  </a:lnTo>
                  <a:lnTo>
                    <a:pt x="127" y="56"/>
                  </a:lnTo>
                  <a:lnTo>
                    <a:pt x="127" y="54"/>
                  </a:lnTo>
                  <a:lnTo>
                    <a:pt x="127" y="52"/>
                  </a:lnTo>
                  <a:lnTo>
                    <a:pt x="128" y="51"/>
                  </a:lnTo>
                  <a:lnTo>
                    <a:pt x="129" y="49"/>
                  </a:lnTo>
                  <a:lnTo>
                    <a:pt x="130" y="47"/>
                  </a:lnTo>
                  <a:lnTo>
                    <a:pt x="131" y="47"/>
                  </a:lnTo>
                  <a:lnTo>
                    <a:pt x="133" y="46"/>
                  </a:lnTo>
                  <a:lnTo>
                    <a:pt x="134" y="45"/>
                  </a:lnTo>
                  <a:lnTo>
                    <a:pt x="137" y="45"/>
                  </a:lnTo>
                  <a:lnTo>
                    <a:pt x="137" y="45"/>
                  </a:lnTo>
                  <a:close/>
                  <a:moveTo>
                    <a:pt x="137" y="184"/>
                  </a:moveTo>
                  <a:lnTo>
                    <a:pt x="134" y="184"/>
                  </a:lnTo>
                  <a:lnTo>
                    <a:pt x="133" y="184"/>
                  </a:lnTo>
                  <a:lnTo>
                    <a:pt x="130" y="183"/>
                  </a:lnTo>
                  <a:lnTo>
                    <a:pt x="129" y="182"/>
                  </a:lnTo>
                  <a:lnTo>
                    <a:pt x="125" y="180"/>
                  </a:lnTo>
                  <a:lnTo>
                    <a:pt x="121" y="177"/>
                  </a:lnTo>
                  <a:lnTo>
                    <a:pt x="119" y="174"/>
                  </a:lnTo>
                  <a:lnTo>
                    <a:pt x="116" y="171"/>
                  </a:lnTo>
                  <a:lnTo>
                    <a:pt x="114" y="167"/>
                  </a:lnTo>
                  <a:lnTo>
                    <a:pt x="113" y="164"/>
                  </a:lnTo>
                  <a:lnTo>
                    <a:pt x="110" y="160"/>
                  </a:lnTo>
                  <a:lnTo>
                    <a:pt x="109" y="156"/>
                  </a:lnTo>
                  <a:lnTo>
                    <a:pt x="113" y="157"/>
                  </a:lnTo>
                  <a:lnTo>
                    <a:pt x="115" y="159"/>
                  </a:lnTo>
                  <a:lnTo>
                    <a:pt x="118" y="160"/>
                  </a:lnTo>
                  <a:lnTo>
                    <a:pt x="121" y="164"/>
                  </a:lnTo>
                  <a:lnTo>
                    <a:pt x="128" y="169"/>
                  </a:lnTo>
                  <a:lnTo>
                    <a:pt x="132" y="173"/>
                  </a:lnTo>
                  <a:lnTo>
                    <a:pt x="134" y="176"/>
                  </a:lnTo>
                  <a:lnTo>
                    <a:pt x="137" y="177"/>
                  </a:lnTo>
                  <a:lnTo>
                    <a:pt x="138" y="176"/>
                  </a:lnTo>
                  <a:lnTo>
                    <a:pt x="141" y="173"/>
                  </a:lnTo>
                  <a:lnTo>
                    <a:pt x="145" y="169"/>
                  </a:lnTo>
                  <a:lnTo>
                    <a:pt x="151" y="164"/>
                  </a:lnTo>
                  <a:lnTo>
                    <a:pt x="154" y="160"/>
                  </a:lnTo>
                  <a:lnTo>
                    <a:pt x="158" y="159"/>
                  </a:lnTo>
                  <a:lnTo>
                    <a:pt x="160" y="157"/>
                  </a:lnTo>
                  <a:lnTo>
                    <a:pt x="163" y="156"/>
                  </a:lnTo>
                  <a:lnTo>
                    <a:pt x="162" y="160"/>
                  </a:lnTo>
                  <a:lnTo>
                    <a:pt x="161" y="164"/>
                  </a:lnTo>
                  <a:lnTo>
                    <a:pt x="159" y="167"/>
                  </a:lnTo>
                  <a:lnTo>
                    <a:pt x="157" y="171"/>
                  </a:lnTo>
                  <a:lnTo>
                    <a:pt x="154" y="174"/>
                  </a:lnTo>
                  <a:lnTo>
                    <a:pt x="151" y="177"/>
                  </a:lnTo>
                  <a:lnTo>
                    <a:pt x="148" y="180"/>
                  </a:lnTo>
                  <a:lnTo>
                    <a:pt x="144" y="182"/>
                  </a:lnTo>
                  <a:lnTo>
                    <a:pt x="142" y="183"/>
                  </a:lnTo>
                  <a:lnTo>
                    <a:pt x="141" y="184"/>
                  </a:lnTo>
                  <a:lnTo>
                    <a:pt x="138" y="184"/>
                  </a:lnTo>
                  <a:lnTo>
                    <a:pt x="137" y="184"/>
                  </a:lnTo>
                  <a:lnTo>
                    <a:pt x="137" y="184"/>
                  </a:lnTo>
                  <a:close/>
                  <a:moveTo>
                    <a:pt x="137" y="164"/>
                  </a:moveTo>
                  <a:lnTo>
                    <a:pt x="134" y="161"/>
                  </a:lnTo>
                  <a:lnTo>
                    <a:pt x="130" y="157"/>
                  </a:lnTo>
                  <a:lnTo>
                    <a:pt x="125" y="153"/>
                  </a:lnTo>
                  <a:lnTo>
                    <a:pt x="121" y="150"/>
                  </a:lnTo>
                  <a:lnTo>
                    <a:pt x="119" y="148"/>
                  </a:lnTo>
                  <a:lnTo>
                    <a:pt x="117" y="148"/>
                  </a:lnTo>
                  <a:lnTo>
                    <a:pt x="114" y="147"/>
                  </a:lnTo>
                  <a:lnTo>
                    <a:pt x="112" y="146"/>
                  </a:lnTo>
                  <a:lnTo>
                    <a:pt x="105" y="144"/>
                  </a:lnTo>
                  <a:lnTo>
                    <a:pt x="100" y="143"/>
                  </a:lnTo>
                  <a:lnTo>
                    <a:pt x="97" y="143"/>
                  </a:lnTo>
                  <a:lnTo>
                    <a:pt x="96" y="142"/>
                  </a:lnTo>
                  <a:lnTo>
                    <a:pt x="95" y="141"/>
                  </a:lnTo>
                  <a:lnTo>
                    <a:pt x="93" y="140"/>
                  </a:lnTo>
                  <a:lnTo>
                    <a:pt x="91" y="137"/>
                  </a:lnTo>
                  <a:lnTo>
                    <a:pt x="89" y="134"/>
                  </a:lnTo>
                  <a:lnTo>
                    <a:pt x="87" y="132"/>
                  </a:lnTo>
                  <a:lnTo>
                    <a:pt x="86" y="128"/>
                  </a:lnTo>
                  <a:lnTo>
                    <a:pt x="85" y="125"/>
                  </a:lnTo>
                  <a:lnTo>
                    <a:pt x="86" y="123"/>
                  </a:lnTo>
                  <a:lnTo>
                    <a:pt x="87" y="120"/>
                  </a:lnTo>
                  <a:lnTo>
                    <a:pt x="88" y="118"/>
                  </a:lnTo>
                  <a:lnTo>
                    <a:pt x="89" y="116"/>
                  </a:lnTo>
                  <a:lnTo>
                    <a:pt x="89" y="114"/>
                  </a:lnTo>
                  <a:lnTo>
                    <a:pt x="91" y="112"/>
                  </a:lnTo>
                  <a:lnTo>
                    <a:pt x="93" y="111"/>
                  </a:lnTo>
                  <a:lnTo>
                    <a:pt x="93" y="109"/>
                  </a:lnTo>
                  <a:lnTo>
                    <a:pt x="95" y="108"/>
                  </a:lnTo>
                  <a:lnTo>
                    <a:pt x="97" y="108"/>
                  </a:lnTo>
                  <a:lnTo>
                    <a:pt x="99" y="106"/>
                  </a:lnTo>
                  <a:lnTo>
                    <a:pt x="101" y="106"/>
                  </a:lnTo>
                  <a:lnTo>
                    <a:pt x="102" y="105"/>
                  </a:lnTo>
                  <a:lnTo>
                    <a:pt x="106" y="104"/>
                  </a:lnTo>
                  <a:lnTo>
                    <a:pt x="109" y="104"/>
                  </a:lnTo>
                  <a:lnTo>
                    <a:pt x="113" y="104"/>
                  </a:lnTo>
                  <a:lnTo>
                    <a:pt x="116" y="105"/>
                  </a:lnTo>
                  <a:lnTo>
                    <a:pt x="119" y="107"/>
                  </a:lnTo>
                  <a:lnTo>
                    <a:pt x="122" y="108"/>
                  </a:lnTo>
                  <a:lnTo>
                    <a:pt x="129" y="112"/>
                  </a:lnTo>
                  <a:lnTo>
                    <a:pt x="133" y="115"/>
                  </a:lnTo>
                  <a:lnTo>
                    <a:pt x="134" y="116"/>
                  </a:lnTo>
                  <a:lnTo>
                    <a:pt x="135" y="116"/>
                  </a:lnTo>
                  <a:lnTo>
                    <a:pt x="136" y="116"/>
                  </a:lnTo>
                  <a:lnTo>
                    <a:pt x="137" y="116"/>
                  </a:lnTo>
                  <a:lnTo>
                    <a:pt x="137" y="116"/>
                  </a:lnTo>
                  <a:lnTo>
                    <a:pt x="137" y="116"/>
                  </a:lnTo>
                  <a:lnTo>
                    <a:pt x="139" y="116"/>
                  </a:lnTo>
                  <a:lnTo>
                    <a:pt x="140" y="115"/>
                  </a:lnTo>
                  <a:lnTo>
                    <a:pt x="145" y="112"/>
                  </a:lnTo>
                  <a:lnTo>
                    <a:pt x="150" y="108"/>
                  </a:lnTo>
                  <a:lnTo>
                    <a:pt x="154" y="107"/>
                  </a:lnTo>
                  <a:lnTo>
                    <a:pt x="157" y="105"/>
                  </a:lnTo>
                  <a:lnTo>
                    <a:pt x="160" y="104"/>
                  </a:lnTo>
                  <a:lnTo>
                    <a:pt x="163" y="104"/>
                  </a:lnTo>
                  <a:lnTo>
                    <a:pt x="167" y="104"/>
                  </a:lnTo>
                  <a:lnTo>
                    <a:pt x="171" y="105"/>
                  </a:lnTo>
                  <a:lnTo>
                    <a:pt x="173" y="106"/>
                  </a:lnTo>
                  <a:lnTo>
                    <a:pt x="174" y="106"/>
                  </a:lnTo>
                  <a:lnTo>
                    <a:pt x="176" y="108"/>
                  </a:lnTo>
                  <a:lnTo>
                    <a:pt x="178" y="108"/>
                  </a:lnTo>
                  <a:lnTo>
                    <a:pt x="179" y="109"/>
                  </a:lnTo>
                  <a:lnTo>
                    <a:pt x="181" y="111"/>
                  </a:lnTo>
                  <a:lnTo>
                    <a:pt x="182" y="112"/>
                  </a:lnTo>
                  <a:lnTo>
                    <a:pt x="183" y="114"/>
                  </a:lnTo>
                  <a:lnTo>
                    <a:pt x="184" y="116"/>
                  </a:lnTo>
                  <a:lnTo>
                    <a:pt x="186" y="118"/>
                  </a:lnTo>
                  <a:lnTo>
                    <a:pt x="186" y="120"/>
                  </a:lnTo>
                  <a:lnTo>
                    <a:pt x="187" y="123"/>
                  </a:lnTo>
                  <a:lnTo>
                    <a:pt x="187" y="125"/>
                  </a:lnTo>
                  <a:lnTo>
                    <a:pt x="186" y="128"/>
                  </a:lnTo>
                  <a:lnTo>
                    <a:pt x="186" y="132"/>
                  </a:lnTo>
                  <a:lnTo>
                    <a:pt x="184" y="134"/>
                  </a:lnTo>
                  <a:lnTo>
                    <a:pt x="182" y="137"/>
                  </a:lnTo>
                  <a:lnTo>
                    <a:pt x="180" y="140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5" y="143"/>
                  </a:lnTo>
                  <a:lnTo>
                    <a:pt x="174" y="143"/>
                  </a:lnTo>
                  <a:lnTo>
                    <a:pt x="167" y="144"/>
                  </a:lnTo>
                  <a:lnTo>
                    <a:pt x="162" y="146"/>
                  </a:lnTo>
                  <a:lnTo>
                    <a:pt x="158" y="147"/>
                  </a:lnTo>
                  <a:lnTo>
                    <a:pt x="156" y="148"/>
                  </a:lnTo>
                  <a:lnTo>
                    <a:pt x="154" y="148"/>
                  </a:lnTo>
                  <a:lnTo>
                    <a:pt x="152" y="150"/>
                  </a:lnTo>
                  <a:lnTo>
                    <a:pt x="147" y="153"/>
                  </a:lnTo>
                  <a:lnTo>
                    <a:pt x="143" y="157"/>
                  </a:lnTo>
                  <a:lnTo>
                    <a:pt x="139" y="161"/>
                  </a:lnTo>
                  <a:lnTo>
                    <a:pt x="137" y="164"/>
                  </a:lnTo>
                  <a:lnTo>
                    <a:pt x="137" y="164"/>
                  </a:lnTo>
                  <a:close/>
                  <a:moveTo>
                    <a:pt x="170" y="51"/>
                  </a:moveTo>
                  <a:lnTo>
                    <a:pt x="171" y="51"/>
                  </a:lnTo>
                  <a:lnTo>
                    <a:pt x="173" y="51"/>
                  </a:lnTo>
                  <a:lnTo>
                    <a:pt x="174" y="52"/>
                  </a:lnTo>
                  <a:lnTo>
                    <a:pt x="175" y="53"/>
                  </a:lnTo>
                  <a:lnTo>
                    <a:pt x="177" y="55"/>
                  </a:lnTo>
                  <a:lnTo>
                    <a:pt x="178" y="56"/>
                  </a:lnTo>
                  <a:lnTo>
                    <a:pt x="178" y="58"/>
                  </a:lnTo>
                  <a:lnTo>
                    <a:pt x="178" y="59"/>
                  </a:lnTo>
                  <a:lnTo>
                    <a:pt x="178" y="62"/>
                  </a:lnTo>
                  <a:lnTo>
                    <a:pt x="178" y="63"/>
                  </a:lnTo>
                  <a:lnTo>
                    <a:pt x="177" y="65"/>
                  </a:lnTo>
                  <a:lnTo>
                    <a:pt x="175" y="67"/>
                  </a:lnTo>
                  <a:lnTo>
                    <a:pt x="174" y="67"/>
                  </a:lnTo>
                  <a:lnTo>
                    <a:pt x="173" y="68"/>
                  </a:lnTo>
                  <a:lnTo>
                    <a:pt x="171" y="69"/>
                  </a:lnTo>
                  <a:lnTo>
                    <a:pt x="170" y="69"/>
                  </a:lnTo>
                  <a:lnTo>
                    <a:pt x="167" y="69"/>
                  </a:lnTo>
                  <a:lnTo>
                    <a:pt x="166" y="68"/>
                  </a:lnTo>
                  <a:lnTo>
                    <a:pt x="164" y="67"/>
                  </a:lnTo>
                  <a:lnTo>
                    <a:pt x="162" y="67"/>
                  </a:lnTo>
                  <a:lnTo>
                    <a:pt x="162" y="65"/>
                  </a:lnTo>
                  <a:lnTo>
                    <a:pt x="161" y="63"/>
                  </a:lnTo>
                  <a:lnTo>
                    <a:pt x="160" y="62"/>
                  </a:lnTo>
                  <a:lnTo>
                    <a:pt x="160" y="59"/>
                  </a:lnTo>
                  <a:lnTo>
                    <a:pt x="160" y="58"/>
                  </a:lnTo>
                  <a:lnTo>
                    <a:pt x="161" y="56"/>
                  </a:lnTo>
                  <a:lnTo>
                    <a:pt x="162" y="55"/>
                  </a:lnTo>
                  <a:lnTo>
                    <a:pt x="162" y="53"/>
                  </a:lnTo>
                  <a:lnTo>
                    <a:pt x="164" y="52"/>
                  </a:lnTo>
                  <a:lnTo>
                    <a:pt x="166" y="51"/>
                  </a:lnTo>
                  <a:lnTo>
                    <a:pt x="167" y="51"/>
                  </a:lnTo>
                  <a:lnTo>
                    <a:pt x="170" y="51"/>
                  </a:lnTo>
                  <a:lnTo>
                    <a:pt x="170" y="51"/>
                  </a:lnTo>
                  <a:close/>
                  <a:moveTo>
                    <a:pt x="175" y="96"/>
                  </a:moveTo>
                  <a:lnTo>
                    <a:pt x="177" y="95"/>
                  </a:lnTo>
                  <a:lnTo>
                    <a:pt x="177" y="93"/>
                  </a:lnTo>
                  <a:lnTo>
                    <a:pt x="179" y="88"/>
                  </a:lnTo>
                  <a:lnTo>
                    <a:pt x="181" y="84"/>
                  </a:lnTo>
                  <a:lnTo>
                    <a:pt x="183" y="81"/>
                  </a:lnTo>
                  <a:lnTo>
                    <a:pt x="186" y="78"/>
                  </a:lnTo>
                  <a:lnTo>
                    <a:pt x="188" y="76"/>
                  </a:lnTo>
                  <a:lnTo>
                    <a:pt x="190" y="74"/>
                  </a:lnTo>
                  <a:lnTo>
                    <a:pt x="194" y="72"/>
                  </a:lnTo>
                  <a:lnTo>
                    <a:pt x="196" y="71"/>
                  </a:lnTo>
                  <a:lnTo>
                    <a:pt x="198" y="69"/>
                  </a:lnTo>
                  <a:lnTo>
                    <a:pt x="202" y="68"/>
                  </a:lnTo>
                  <a:lnTo>
                    <a:pt x="205" y="67"/>
                  </a:lnTo>
                  <a:lnTo>
                    <a:pt x="209" y="67"/>
                  </a:lnTo>
                  <a:lnTo>
                    <a:pt x="213" y="67"/>
                  </a:lnTo>
                  <a:lnTo>
                    <a:pt x="217" y="67"/>
                  </a:lnTo>
                  <a:lnTo>
                    <a:pt x="221" y="67"/>
                  </a:lnTo>
                  <a:lnTo>
                    <a:pt x="223" y="68"/>
                  </a:lnTo>
                  <a:lnTo>
                    <a:pt x="226" y="69"/>
                  </a:lnTo>
                  <a:lnTo>
                    <a:pt x="229" y="71"/>
                  </a:lnTo>
                  <a:lnTo>
                    <a:pt x="230" y="72"/>
                  </a:lnTo>
                  <a:lnTo>
                    <a:pt x="232" y="73"/>
                  </a:lnTo>
                  <a:lnTo>
                    <a:pt x="234" y="75"/>
                  </a:lnTo>
                  <a:lnTo>
                    <a:pt x="236" y="76"/>
                  </a:lnTo>
                  <a:lnTo>
                    <a:pt x="238" y="79"/>
                  </a:lnTo>
                  <a:lnTo>
                    <a:pt x="238" y="80"/>
                  </a:lnTo>
                  <a:lnTo>
                    <a:pt x="240" y="82"/>
                  </a:lnTo>
                  <a:lnTo>
                    <a:pt x="242" y="86"/>
                  </a:lnTo>
                  <a:lnTo>
                    <a:pt x="244" y="89"/>
                  </a:lnTo>
                  <a:lnTo>
                    <a:pt x="247" y="93"/>
                  </a:lnTo>
                  <a:lnTo>
                    <a:pt x="251" y="98"/>
                  </a:lnTo>
                  <a:lnTo>
                    <a:pt x="254" y="101"/>
                  </a:lnTo>
                  <a:lnTo>
                    <a:pt x="256" y="102"/>
                  </a:lnTo>
                  <a:lnTo>
                    <a:pt x="254" y="103"/>
                  </a:lnTo>
                  <a:lnTo>
                    <a:pt x="249" y="105"/>
                  </a:lnTo>
                  <a:lnTo>
                    <a:pt x="246" y="107"/>
                  </a:lnTo>
                  <a:lnTo>
                    <a:pt x="242" y="108"/>
                  </a:lnTo>
                  <a:lnTo>
                    <a:pt x="238" y="110"/>
                  </a:lnTo>
                  <a:lnTo>
                    <a:pt x="236" y="112"/>
                  </a:lnTo>
                  <a:lnTo>
                    <a:pt x="230" y="116"/>
                  </a:lnTo>
                  <a:lnTo>
                    <a:pt x="224" y="120"/>
                  </a:lnTo>
                  <a:lnTo>
                    <a:pt x="222" y="120"/>
                  </a:lnTo>
                  <a:lnTo>
                    <a:pt x="218" y="121"/>
                  </a:lnTo>
                  <a:lnTo>
                    <a:pt x="215" y="122"/>
                  </a:lnTo>
                  <a:lnTo>
                    <a:pt x="211" y="122"/>
                  </a:lnTo>
                  <a:lnTo>
                    <a:pt x="207" y="121"/>
                  </a:lnTo>
                  <a:lnTo>
                    <a:pt x="204" y="120"/>
                  </a:lnTo>
                  <a:lnTo>
                    <a:pt x="201" y="120"/>
                  </a:lnTo>
                  <a:lnTo>
                    <a:pt x="198" y="120"/>
                  </a:lnTo>
                  <a:lnTo>
                    <a:pt x="198" y="120"/>
                  </a:lnTo>
                  <a:lnTo>
                    <a:pt x="197" y="119"/>
                  </a:lnTo>
                  <a:lnTo>
                    <a:pt x="195" y="115"/>
                  </a:lnTo>
                  <a:lnTo>
                    <a:pt x="194" y="112"/>
                  </a:lnTo>
                  <a:lnTo>
                    <a:pt x="191" y="108"/>
                  </a:lnTo>
                  <a:lnTo>
                    <a:pt x="190" y="106"/>
                  </a:lnTo>
                  <a:lnTo>
                    <a:pt x="186" y="104"/>
                  </a:lnTo>
                  <a:lnTo>
                    <a:pt x="184" y="100"/>
                  </a:lnTo>
                  <a:lnTo>
                    <a:pt x="182" y="99"/>
                  </a:lnTo>
                  <a:lnTo>
                    <a:pt x="180" y="98"/>
                  </a:lnTo>
                  <a:lnTo>
                    <a:pt x="178" y="96"/>
                  </a:lnTo>
                  <a:lnTo>
                    <a:pt x="175" y="96"/>
                  </a:lnTo>
                  <a:lnTo>
                    <a:pt x="175" y="96"/>
                  </a:lnTo>
                  <a:close/>
                  <a:moveTo>
                    <a:pt x="104" y="51"/>
                  </a:moveTo>
                  <a:lnTo>
                    <a:pt x="106" y="51"/>
                  </a:lnTo>
                  <a:lnTo>
                    <a:pt x="108" y="51"/>
                  </a:lnTo>
                  <a:lnTo>
                    <a:pt x="109" y="52"/>
                  </a:lnTo>
                  <a:lnTo>
                    <a:pt x="110" y="53"/>
                  </a:lnTo>
                  <a:lnTo>
                    <a:pt x="112" y="55"/>
                  </a:lnTo>
                  <a:lnTo>
                    <a:pt x="113" y="56"/>
                  </a:lnTo>
                  <a:lnTo>
                    <a:pt x="113" y="58"/>
                  </a:lnTo>
                  <a:lnTo>
                    <a:pt x="113" y="59"/>
                  </a:lnTo>
                  <a:lnTo>
                    <a:pt x="113" y="62"/>
                  </a:lnTo>
                  <a:lnTo>
                    <a:pt x="113" y="63"/>
                  </a:lnTo>
                  <a:lnTo>
                    <a:pt x="112" y="65"/>
                  </a:lnTo>
                  <a:lnTo>
                    <a:pt x="110" y="67"/>
                  </a:lnTo>
                  <a:lnTo>
                    <a:pt x="109" y="67"/>
                  </a:lnTo>
                  <a:lnTo>
                    <a:pt x="108" y="68"/>
                  </a:lnTo>
                  <a:lnTo>
                    <a:pt x="106" y="69"/>
                  </a:lnTo>
                  <a:lnTo>
                    <a:pt x="104" y="69"/>
                  </a:lnTo>
                  <a:lnTo>
                    <a:pt x="102" y="69"/>
                  </a:lnTo>
                  <a:lnTo>
                    <a:pt x="101" y="68"/>
                  </a:lnTo>
                  <a:lnTo>
                    <a:pt x="99" y="67"/>
                  </a:lnTo>
                  <a:lnTo>
                    <a:pt x="97" y="67"/>
                  </a:lnTo>
                  <a:lnTo>
                    <a:pt x="97" y="65"/>
                  </a:lnTo>
                  <a:lnTo>
                    <a:pt x="95" y="63"/>
                  </a:lnTo>
                  <a:lnTo>
                    <a:pt x="95" y="62"/>
                  </a:lnTo>
                  <a:lnTo>
                    <a:pt x="95" y="59"/>
                  </a:lnTo>
                  <a:lnTo>
                    <a:pt x="95" y="58"/>
                  </a:lnTo>
                  <a:lnTo>
                    <a:pt x="95" y="56"/>
                  </a:lnTo>
                  <a:lnTo>
                    <a:pt x="97" y="55"/>
                  </a:lnTo>
                  <a:lnTo>
                    <a:pt x="97" y="53"/>
                  </a:lnTo>
                  <a:lnTo>
                    <a:pt x="99" y="52"/>
                  </a:lnTo>
                  <a:lnTo>
                    <a:pt x="101" y="51"/>
                  </a:lnTo>
                  <a:lnTo>
                    <a:pt x="102" y="51"/>
                  </a:lnTo>
                  <a:lnTo>
                    <a:pt x="104" y="51"/>
                  </a:lnTo>
                  <a:lnTo>
                    <a:pt x="104" y="51"/>
                  </a:lnTo>
                  <a:close/>
                  <a:moveTo>
                    <a:pt x="97" y="96"/>
                  </a:moveTo>
                  <a:lnTo>
                    <a:pt x="95" y="96"/>
                  </a:lnTo>
                  <a:lnTo>
                    <a:pt x="93" y="98"/>
                  </a:lnTo>
                  <a:lnTo>
                    <a:pt x="91" y="99"/>
                  </a:lnTo>
                  <a:lnTo>
                    <a:pt x="89" y="100"/>
                  </a:lnTo>
                  <a:lnTo>
                    <a:pt x="86" y="104"/>
                  </a:lnTo>
                  <a:lnTo>
                    <a:pt x="84" y="106"/>
                  </a:lnTo>
                  <a:lnTo>
                    <a:pt x="81" y="108"/>
                  </a:lnTo>
                  <a:lnTo>
                    <a:pt x="80" y="112"/>
                  </a:lnTo>
                  <a:lnTo>
                    <a:pt x="77" y="115"/>
                  </a:lnTo>
                  <a:lnTo>
                    <a:pt x="77" y="119"/>
                  </a:lnTo>
                  <a:lnTo>
                    <a:pt x="75" y="120"/>
                  </a:lnTo>
                  <a:lnTo>
                    <a:pt x="74" y="120"/>
                  </a:lnTo>
                  <a:lnTo>
                    <a:pt x="73" y="120"/>
                  </a:lnTo>
                  <a:lnTo>
                    <a:pt x="69" y="120"/>
                  </a:lnTo>
                  <a:lnTo>
                    <a:pt x="65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4" y="121"/>
                  </a:lnTo>
                  <a:lnTo>
                    <a:pt x="51" y="120"/>
                  </a:lnTo>
                  <a:lnTo>
                    <a:pt x="49" y="120"/>
                  </a:lnTo>
                  <a:lnTo>
                    <a:pt x="43" y="116"/>
                  </a:lnTo>
                  <a:lnTo>
                    <a:pt x="37" y="112"/>
                  </a:lnTo>
                  <a:lnTo>
                    <a:pt x="34" y="110"/>
                  </a:lnTo>
                  <a:lnTo>
                    <a:pt x="31" y="108"/>
                  </a:lnTo>
                  <a:lnTo>
                    <a:pt x="28" y="107"/>
                  </a:lnTo>
                  <a:lnTo>
                    <a:pt x="25" y="105"/>
                  </a:lnTo>
                  <a:lnTo>
                    <a:pt x="19" y="103"/>
                  </a:lnTo>
                  <a:lnTo>
                    <a:pt x="17" y="102"/>
                  </a:lnTo>
                  <a:lnTo>
                    <a:pt x="18" y="101"/>
                  </a:lnTo>
                  <a:lnTo>
                    <a:pt x="21" y="98"/>
                  </a:lnTo>
                  <a:lnTo>
                    <a:pt x="25" y="93"/>
                  </a:lnTo>
                  <a:lnTo>
                    <a:pt x="29" y="89"/>
                  </a:lnTo>
                  <a:lnTo>
                    <a:pt x="31" y="86"/>
                  </a:lnTo>
                  <a:lnTo>
                    <a:pt x="33" y="82"/>
                  </a:lnTo>
                  <a:lnTo>
                    <a:pt x="34" y="80"/>
                  </a:lnTo>
                  <a:lnTo>
                    <a:pt x="36" y="79"/>
                  </a:lnTo>
                  <a:lnTo>
                    <a:pt x="37" y="76"/>
                  </a:lnTo>
                  <a:lnTo>
                    <a:pt x="39" y="75"/>
                  </a:lnTo>
                  <a:lnTo>
                    <a:pt x="41" y="73"/>
                  </a:lnTo>
                  <a:lnTo>
                    <a:pt x="43" y="72"/>
                  </a:lnTo>
                  <a:lnTo>
                    <a:pt x="45" y="71"/>
                  </a:lnTo>
                  <a:lnTo>
                    <a:pt x="47" y="69"/>
                  </a:lnTo>
                  <a:lnTo>
                    <a:pt x="49" y="68"/>
                  </a:lnTo>
                  <a:lnTo>
                    <a:pt x="53" y="67"/>
                  </a:lnTo>
                  <a:lnTo>
                    <a:pt x="56" y="67"/>
                  </a:lnTo>
                  <a:lnTo>
                    <a:pt x="60" y="67"/>
                  </a:lnTo>
                  <a:lnTo>
                    <a:pt x="65" y="67"/>
                  </a:lnTo>
                  <a:lnTo>
                    <a:pt x="68" y="67"/>
                  </a:lnTo>
                  <a:lnTo>
                    <a:pt x="71" y="68"/>
                  </a:lnTo>
                  <a:lnTo>
                    <a:pt x="74" y="69"/>
                  </a:lnTo>
                  <a:lnTo>
                    <a:pt x="77" y="71"/>
                  </a:lnTo>
                  <a:lnTo>
                    <a:pt x="80" y="72"/>
                  </a:lnTo>
                  <a:lnTo>
                    <a:pt x="82" y="74"/>
                  </a:lnTo>
                  <a:lnTo>
                    <a:pt x="85" y="76"/>
                  </a:lnTo>
                  <a:lnTo>
                    <a:pt x="88" y="78"/>
                  </a:lnTo>
                  <a:lnTo>
                    <a:pt x="90" y="81"/>
                  </a:lnTo>
                  <a:lnTo>
                    <a:pt x="92" y="84"/>
                  </a:lnTo>
                  <a:lnTo>
                    <a:pt x="93" y="88"/>
                  </a:lnTo>
                  <a:lnTo>
                    <a:pt x="96" y="93"/>
                  </a:lnTo>
                  <a:lnTo>
                    <a:pt x="97" y="95"/>
                  </a:lnTo>
                  <a:lnTo>
                    <a:pt x="97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ṣļiḍê">
              <a:extLst>
                <a:ext uri="{FF2B5EF4-FFF2-40B4-BE49-F238E27FC236}">
                  <a16:creationId xmlns:a16="http://schemas.microsoft.com/office/drawing/2014/main" id="{B61D8088-C00F-8D49-A481-0354928A9886}"/>
                </a:ext>
              </a:extLst>
            </p:cNvPr>
            <p:cNvSpPr/>
            <p:nvPr/>
          </p:nvSpPr>
          <p:spPr bwMode="auto">
            <a:xfrm>
              <a:off x="2032001" y="3052763"/>
              <a:ext cx="236538" cy="215900"/>
            </a:xfrm>
            <a:custGeom>
              <a:avLst/>
              <a:gdLst>
                <a:gd name="T0" fmla="*/ 27 w 149"/>
                <a:gd name="T1" fmla="*/ 59 h 136"/>
                <a:gd name="T2" fmla="*/ 21 w 149"/>
                <a:gd name="T3" fmla="*/ 66 h 136"/>
                <a:gd name="T4" fmla="*/ 19 w 149"/>
                <a:gd name="T5" fmla="*/ 59 h 136"/>
                <a:gd name="T6" fmla="*/ 9 w 149"/>
                <a:gd name="T7" fmla="*/ 54 h 136"/>
                <a:gd name="T8" fmla="*/ 1 w 149"/>
                <a:gd name="T9" fmla="*/ 49 h 136"/>
                <a:gd name="T10" fmla="*/ 3 w 149"/>
                <a:gd name="T11" fmla="*/ 35 h 136"/>
                <a:gd name="T12" fmla="*/ 9 w 149"/>
                <a:gd name="T13" fmla="*/ 34 h 136"/>
                <a:gd name="T14" fmla="*/ 20 w 149"/>
                <a:gd name="T15" fmla="*/ 43 h 136"/>
                <a:gd name="T16" fmla="*/ 21 w 149"/>
                <a:gd name="T17" fmla="*/ 35 h 136"/>
                <a:gd name="T18" fmla="*/ 8 w 149"/>
                <a:gd name="T19" fmla="*/ 8 h 136"/>
                <a:gd name="T20" fmla="*/ 17 w 149"/>
                <a:gd name="T21" fmla="*/ 0 h 136"/>
                <a:gd name="T22" fmla="*/ 24 w 149"/>
                <a:gd name="T23" fmla="*/ 6 h 136"/>
                <a:gd name="T24" fmla="*/ 29 w 149"/>
                <a:gd name="T25" fmla="*/ 38 h 136"/>
                <a:gd name="T26" fmla="*/ 31 w 149"/>
                <a:gd name="T27" fmla="*/ 49 h 136"/>
                <a:gd name="T28" fmla="*/ 46 w 149"/>
                <a:gd name="T29" fmla="*/ 61 h 136"/>
                <a:gd name="T30" fmla="*/ 46 w 149"/>
                <a:gd name="T31" fmla="*/ 55 h 136"/>
                <a:gd name="T32" fmla="*/ 41 w 149"/>
                <a:gd name="T33" fmla="*/ 43 h 136"/>
                <a:gd name="T34" fmla="*/ 47 w 149"/>
                <a:gd name="T35" fmla="*/ 41 h 136"/>
                <a:gd name="T36" fmla="*/ 34 w 149"/>
                <a:gd name="T37" fmla="*/ 24 h 136"/>
                <a:gd name="T38" fmla="*/ 38 w 149"/>
                <a:gd name="T39" fmla="*/ 19 h 136"/>
                <a:gd name="T40" fmla="*/ 45 w 149"/>
                <a:gd name="T41" fmla="*/ 26 h 136"/>
                <a:gd name="T42" fmla="*/ 49 w 149"/>
                <a:gd name="T43" fmla="*/ 28 h 136"/>
                <a:gd name="T44" fmla="*/ 45 w 149"/>
                <a:gd name="T45" fmla="*/ 10 h 136"/>
                <a:gd name="T46" fmla="*/ 50 w 149"/>
                <a:gd name="T47" fmla="*/ 8 h 136"/>
                <a:gd name="T48" fmla="*/ 53 w 149"/>
                <a:gd name="T49" fmla="*/ 28 h 136"/>
                <a:gd name="T50" fmla="*/ 67 w 149"/>
                <a:gd name="T51" fmla="*/ 56 h 136"/>
                <a:gd name="T52" fmla="*/ 68 w 149"/>
                <a:gd name="T53" fmla="*/ 37 h 136"/>
                <a:gd name="T54" fmla="*/ 70 w 149"/>
                <a:gd name="T55" fmla="*/ 13 h 136"/>
                <a:gd name="T56" fmla="*/ 77 w 149"/>
                <a:gd name="T57" fmla="*/ 20 h 136"/>
                <a:gd name="T58" fmla="*/ 73 w 149"/>
                <a:gd name="T59" fmla="*/ 37 h 136"/>
                <a:gd name="T60" fmla="*/ 85 w 149"/>
                <a:gd name="T61" fmla="*/ 64 h 136"/>
                <a:gd name="T62" fmla="*/ 97 w 149"/>
                <a:gd name="T63" fmla="*/ 67 h 136"/>
                <a:gd name="T64" fmla="*/ 100 w 149"/>
                <a:gd name="T65" fmla="*/ 55 h 136"/>
                <a:gd name="T66" fmla="*/ 106 w 149"/>
                <a:gd name="T67" fmla="*/ 59 h 136"/>
                <a:gd name="T68" fmla="*/ 105 w 149"/>
                <a:gd name="T69" fmla="*/ 71 h 136"/>
                <a:gd name="T70" fmla="*/ 142 w 149"/>
                <a:gd name="T71" fmla="*/ 82 h 136"/>
                <a:gd name="T72" fmla="*/ 148 w 149"/>
                <a:gd name="T73" fmla="*/ 91 h 136"/>
                <a:gd name="T74" fmla="*/ 132 w 149"/>
                <a:gd name="T75" fmla="*/ 98 h 136"/>
                <a:gd name="T76" fmla="*/ 133 w 149"/>
                <a:gd name="T77" fmla="*/ 92 h 136"/>
                <a:gd name="T78" fmla="*/ 109 w 149"/>
                <a:gd name="T79" fmla="*/ 80 h 136"/>
                <a:gd name="T80" fmla="*/ 109 w 149"/>
                <a:gd name="T81" fmla="*/ 91 h 136"/>
                <a:gd name="T82" fmla="*/ 113 w 149"/>
                <a:gd name="T83" fmla="*/ 101 h 136"/>
                <a:gd name="T84" fmla="*/ 101 w 149"/>
                <a:gd name="T85" fmla="*/ 104 h 136"/>
                <a:gd name="T86" fmla="*/ 97 w 149"/>
                <a:gd name="T87" fmla="*/ 87 h 136"/>
                <a:gd name="T88" fmla="*/ 76 w 149"/>
                <a:gd name="T89" fmla="*/ 71 h 136"/>
                <a:gd name="T90" fmla="*/ 81 w 149"/>
                <a:gd name="T91" fmla="*/ 96 h 136"/>
                <a:gd name="T92" fmla="*/ 91 w 149"/>
                <a:gd name="T93" fmla="*/ 125 h 136"/>
                <a:gd name="T94" fmla="*/ 86 w 149"/>
                <a:gd name="T95" fmla="*/ 136 h 136"/>
                <a:gd name="T96" fmla="*/ 76 w 149"/>
                <a:gd name="T97" fmla="*/ 124 h 136"/>
                <a:gd name="T98" fmla="*/ 70 w 149"/>
                <a:gd name="T99" fmla="*/ 78 h 136"/>
                <a:gd name="T100" fmla="*/ 57 w 149"/>
                <a:gd name="T101" fmla="*/ 60 h 136"/>
                <a:gd name="T102" fmla="*/ 55 w 149"/>
                <a:gd name="T103" fmla="*/ 71 h 136"/>
                <a:gd name="T104" fmla="*/ 56 w 149"/>
                <a:gd name="T105" fmla="*/ 91 h 136"/>
                <a:gd name="T106" fmla="*/ 47 w 149"/>
                <a:gd name="T107" fmla="*/ 89 h 136"/>
                <a:gd name="T108" fmla="*/ 41 w 149"/>
                <a:gd name="T109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9" h="136">
                  <a:moveTo>
                    <a:pt x="32" y="60"/>
                  </a:moveTo>
                  <a:lnTo>
                    <a:pt x="31" y="60"/>
                  </a:lnTo>
                  <a:lnTo>
                    <a:pt x="29" y="59"/>
                  </a:lnTo>
                  <a:lnTo>
                    <a:pt x="29" y="58"/>
                  </a:lnTo>
                  <a:lnTo>
                    <a:pt x="28" y="58"/>
                  </a:lnTo>
                  <a:lnTo>
                    <a:pt x="27" y="58"/>
                  </a:lnTo>
                  <a:lnTo>
                    <a:pt x="27" y="59"/>
                  </a:lnTo>
                  <a:lnTo>
                    <a:pt x="26" y="62"/>
                  </a:lnTo>
                  <a:lnTo>
                    <a:pt x="25" y="64"/>
                  </a:lnTo>
                  <a:lnTo>
                    <a:pt x="25" y="66"/>
                  </a:lnTo>
                  <a:lnTo>
                    <a:pt x="24" y="66"/>
                  </a:lnTo>
                  <a:lnTo>
                    <a:pt x="24" y="67"/>
                  </a:lnTo>
                  <a:lnTo>
                    <a:pt x="23" y="67"/>
                  </a:lnTo>
                  <a:lnTo>
                    <a:pt x="21" y="66"/>
                  </a:lnTo>
                  <a:lnTo>
                    <a:pt x="20" y="66"/>
                  </a:lnTo>
                  <a:lnTo>
                    <a:pt x="19" y="65"/>
                  </a:lnTo>
                  <a:lnTo>
                    <a:pt x="18" y="65"/>
                  </a:lnTo>
                  <a:lnTo>
                    <a:pt x="18" y="64"/>
                  </a:lnTo>
                  <a:lnTo>
                    <a:pt x="18" y="63"/>
                  </a:lnTo>
                  <a:lnTo>
                    <a:pt x="18" y="62"/>
                  </a:lnTo>
                  <a:lnTo>
                    <a:pt x="19" y="59"/>
                  </a:lnTo>
                  <a:lnTo>
                    <a:pt x="19" y="58"/>
                  </a:lnTo>
                  <a:lnTo>
                    <a:pt x="19" y="57"/>
                  </a:lnTo>
                  <a:lnTo>
                    <a:pt x="19" y="56"/>
                  </a:lnTo>
                  <a:lnTo>
                    <a:pt x="18" y="56"/>
                  </a:lnTo>
                  <a:lnTo>
                    <a:pt x="16" y="55"/>
                  </a:lnTo>
                  <a:lnTo>
                    <a:pt x="13" y="55"/>
                  </a:lnTo>
                  <a:lnTo>
                    <a:pt x="9" y="54"/>
                  </a:lnTo>
                  <a:lnTo>
                    <a:pt x="8" y="53"/>
                  </a:lnTo>
                  <a:lnTo>
                    <a:pt x="7" y="52"/>
                  </a:lnTo>
                  <a:lnTo>
                    <a:pt x="5" y="52"/>
                  </a:lnTo>
                  <a:lnTo>
                    <a:pt x="3" y="51"/>
                  </a:lnTo>
                  <a:lnTo>
                    <a:pt x="2" y="51"/>
                  </a:lnTo>
                  <a:lnTo>
                    <a:pt x="1" y="50"/>
                  </a:lnTo>
                  <a:lnTo>
                    <a:pt x="1" y="49"/>
                  </a:lnTo>
                  <a:lnTo>
                    <a:pt x="0" y="46"/>
                  </a:lnTo>
                  <a:lnTo>
                    <a:pt x="1" y="43"/>
                  </a:lnTo>
                  <a:lnTo>
                    <a:pt x="1" y="41"/>
                  </a:lnTo>
                  <a:lnTo>
                    <a:pt x="1" y="39"/>
                  </a:lnTo>
                  <a:lnTo>
                    <a:pt x="1" y="38"/>
                  </a:lnTo>
                  <a:lnTo>
                    <a:pt x="2" y="37"/>
                  </a:lnTo>
                  <a:lnTo>
                    <a:pt x="3" y="35"/>
                  </a:lnTo>
                  <a:lnTo>
                    <a:pt x="4" y="35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6" y="34"/>
                  </a:lnTo>
                  <a:lnTo>
                    <a:pt x="7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10" y="34"/>
                  </a:lnTo>
                  <a:lnTo>
                    <a:pt x="11" y="35"/>
                  </a:lnTo>
                  <a:lnTo>
                    <a:pt x="12" y="35"/>
                  </a:lnTo>
                  <a:lnTo>
                    <a:pt x="13" y="37"/>
                  </a:lnTo>
                  <a:lnTo>
                    <a:pt x="16" y="39"/>
                  </a:lnTo>
                  <a:lnTo>
                    <a:pt x="19" y="42"/>
                  </a:lnTo>
                  <a:lnTo>
                    <a:pt x="20" y="43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2"/>
                  </a:lnTo>
                  <a:lnTo>
                    <a:pt x="21" y="39"/>
                  </a:lnTo>
                  <a:lnTo>
                    <a:pt x="21" y="35"/>
                  </a:lnTo>
                  <a:lnTo>
                    <a:pt x="19" y="30"/>
                  </a:lnTo>
                  <a:lnTo>
                    <a:pt x="17" y="26"/>
                  </a:lnTo>
                  <a:lnTo>
                    <a:pt x="14" y="19"/>
                  </a:lnTo>
                  <a:lnTo>
                    <a:pt x="11" y="14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8" y="8"/>
                  </a:lnTo>
                  <a:lnTo>
                    <a:pt x="8" y="7"/>
                  </a:lnTo>
                  <a:lnTo>
                    <a:pt x="9" y="6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20" y="1"/>
                  </a:lnTo>
                  <a:lnTo>
                    <a:pt x="21" y="2"/>
                  </a:lnTo>
                  <a:lnTo>
                    <a:pt x="23" y="3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9"/>
                  </a:lnTo>
                  <a:lnTo>
                    <a:pt x="24" y="13"/>
                  </a:lnTo>
                  <a:lnTo>
                    <a:pt x="25" y="17"/>
                  </a:lnTo>
                  <a:lnTo>
                    <a:pt x="27" y="23"/>
                  </a:lnTo>
                  <a:lnTo>
                    <a:pt x="27" y="28"/>
                  </a:lnTo>
                  <a:lnTo>
                    <a:pt x="28" y="32"/>
                  </a:lnTo>
                  <a:lnTo>
                    <a:pt x="29" y="38"/>
                  </a:lnTo>
                  <a:lnTo>
                    <a:pt x="29" y="41"/>
                  </a:lnTo>
                  <a:lnTo>
                    <a:pt x="29" y="45"/>
                  </a:lnTo>
                  <a:lnTo>
                    <a:pt x="29" y="46"/>
                  </a:lnTo>
                  <a:lnTo>
                    <a:pt x="29" y="47"/>
                  </a:lnTo>
                  <a:lnTo>
                    <a:pt x="29" y="48"/>
                  </a:lnTo>
                  <a:lnTo>
                    <a:pt x="30" y="49"/>
                  </a:lnTo>
                  <a:lnTo>
                    <a:pt x="31" y="49"/>
                  </a:lnTo>
                  <a:lnTo>
                    <a:pt x="32" y="49"/>
                  </a:lnTo>
                  <a:lnTo>
                    <a:pt x="33" y="50"/>
                  </a:lnTo>
                  <a:lnTo>
                    <a:pt x="36" y="52"/>
                  </a:lnTo>
                  <a:lnTo>
                    <a:pt x="39" y="55"/>
                  </a:lnTo>
                  <a:lnTo>
                    <a:pt x="41" y="57"/>
                  </a:lnTo>
                  <a:lnTo>
                    <a:pt x="44" y="59"/>
                  </a:lnTo>
                  <a:lnTo>
                    <a:pt x="46" y="61"/>
                  </a:lnTo>
                  <a:lnTo>
                    <a:pt x="46" y="61"/>
                  </a:lnTo>
                  <a:lnTo>
                    <a:pt x="47" y="61"/>
                  </a:lnTo>
                  <a:lnTo>
                    <a:pt x="47" y="60"/>
                  </a:lnTo>
                  <a:lnTo>
                    <a:pt x="47" y="59"/>
                  </a:lnTo>
                  <a:lnTo>
                    <a:pt x="47" y="57"/>
                  </a:lnTo>
                  <a:lnTo>
                    <a:pt x="47" y="56"/>
                  </a:lnTo>
                  <a:lnTo>
                    <a:pt x="46" y="55"/>
                  </a:lnTo>
                  <a:lnTo>
                    <a:pt x="46" y="54"/>
                  </a:lnTo>
                  <a:lnTo>
                    <a:pt x="44" y="51"/>
                  </a:lnTo>
                  <a:lnTo>
                    <a:pt x="41" y="47"/>
                  </a:lnTo>
                  <a:lnTo>
                    <a:pt x="41" y="46"/>
                  </a:lnTo>
                  <a:lnTo>
                    <a:pt x="41" y="44"/>
                  </a:lnTo>
                  <a:lnTo>
                    <a:pt x="41" y="43"/>
                  </a:lnTo>
                  <a:lnTo>
                    <a:pt x="41" y="43"/>
                  </a:lnTo>
                  <a:lnTo>
                    <a:pt x="41" y="42"/>
                  </a:lnTo>
                  <a:lnTo>
                    <a:pt x="41" y="42"/>
                  </a:lnTo>
                  <a:lnTo>
                    <a:pt x="44" y="42"/>
                  </a:lnTo>
                  <a:lnTo>
                    <a:pt x="46" y="42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47" y="41"/>
                  </a:lnTo>
                  <a:lnTo>
                    <a:pt x="46" y="40"/>
                  </a:lnTo>
                  <a:lnTo>
                    <a:pt x="44" y="37"/>
                  </a:lnTo>
                  <a:lnTo>
                    <a:pt x="41" y="34"/>
                  </a:lnTo>
                  <a:lnTo>
                    <a:pt x="38" y="30"/>
                  </a:lnTo>
                  <a:lnTo>
                    <a:pt x="37" y="28"/>
                  </a:lnTo>
                  <a:lnTo>
                    <a:pt x="35" y="26"/>
                  </a:lnTo>
                  <a:lnTo>
                    <a:pt x="34" y="24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4" y="21"/>
                  </a:lnTo>
                  <a:lnTo>
                    <a:pt x="35" y="19"/>
                  </a:lnTo>
                  <a:lnTo>
                    <a:pt x="36" y="19"/>
                  </a:lnTo>
                  <a:lnTo>
                    <a:pt x="37" y="19"/>
                  </a:lnTo>
                  <a:lnTo>
                    <a:pt x="38" y="19"/>
                  </a:lnTo>
                  <a:lnTo>
                    <a:pt x="39" y="19"/>
                  </a:lnTo>
                  <a:lnTo>
                    <a:pt x="41" y="20"/>
                  </a:lnTo>
                  <a:lnTo>
                    <a:pt x="41" y="22"/>
                  </a:lnTo>
                  <a:lnTo>
                    <a:pt x="42" y="23"/>
                  </a:lnTo>
                  <a:lnTo>
                    <a:pt x="44" y="25"/>
                  </a:lnTo>
                  <a:lnTo>
                    <a:pt x="44" y="26"/>
                  </a:lnTo>
                  <a:lnTo>
                    <a:pt x="45" y="26"/>
                  </a:lnTo>
                  <a:lnTo>
                    <a:pt x="45" y="27"/>
                  </a:lnTo>
                  <a:lnTo>
                    <a:pt x="46" y="27"/>
                  </a:lnTo>
                  <a:lnTo>
                    <a:pt x="47" y="28"/>
                  </a:lnTo>
                  <a:lnTo>
                    <a:pt x="48" y="29"/>
                  </a:lnTo>
                  <a:lnTo>
                    <a:pt x="49" y="29"/>
                  </a:lnTo>
                  <a:lnTo>
                    <a:pt x="49" y="28"/>
                  </a:lnTo>
                  <a:lnTo>
                    <a:pt x="49" y="28"/>
                  </a:lnTo>
                  <a:lnTo>
                    <a:pt x="49" y="26"/>
                  </a:lnTo>
                  <a:lnTo>
                    <a:pt x="48" y="23"/>
                  </a:lnTo>
                  <a:lnTo>
                    <a:pt x="46" y="19"/>
                  </a:lnTo>
                  <a:lnTo>
                    <a:pt x="45" y="16"/>
                  </a:lnTo>
                  <a:lnTo>
                    <a:pt x="45" y="14"/>
                  </a:lnTo>
                  <a:lnTo>
                    <a:pt x="45" y="13"/>
                  </a:lnTo>
                  <a:lnTo>
                    <a:pt x="45" y="10"/>
                  </a:lnTo>
                  <a:lnTo>
                    <a:pt x="46" y="8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50" y="8"/>
                  </a:lnTo>
                  <a:lnTo>
                    <a:pt x="51" y="10"/>
                  </a:lnTo>
                  <a:lnTo>
                    <a:pt x="51" y="12"/>
                  </a:lnTo>
                  <a:lnTo>
                    <a:pt x="52" y="15"/>
                  </a:lnTo>
                  <a:lnTo>
                    <a:pt x="53" y="18"/>
                  </a:lnTo>
                  <a:lnTo>
                    <a:pt x="53" y="22"/>
                  </a:lnTo>
                  <a:lnTo>
                    <a:pt x="53" y="26"/>
                  </a:lnTo>
                  <a:lnTo>
                    <a:pt x="53" y="28"/>
                  </a:lnTo>
                  <a:lnTo>
                    <a:pt x="53" y="30"/>
                  </a:lnTo>
                  <a:lnTo>
                    <a:pt x="53" y="32"/>
                  </a:lnTo>
                  <a:lnTo>
                    <a:pt x="56" y="37"/>
                  </a:lnTo>
                  <a:lnTo>
                    <a:pt x="60" y="44"/>
                  </a:lnTo>
                  <a:lnTo>
                    <a:pt x="64" y="51"/>
                  </a:lnTo>
                  <a:lnTo>
                    <a:pt x="66" y="55"/>
                  </a:lnTo>
                  <a:lnTo>
                    <a:pt x="67" y="56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69" y="55"/>
                  </a:lnTo>
                  <a:lnTo>
                    <a:pt x="69" y="55"/>
                  </a:lnTo>
                  <a:lnTo>
                    <a:pt x="69" y="55"/>
                  </a:lnTo>
                  <a:lnTo>
                    <a:pt x="68" y="47"/>
                  </a:lnTo>
                  <a:lnTo>
                    <a:pt x="68" y="37"/>
                  </a:lnTo>
                  <a:lnTo>
                    <a:pt x="68" y="30"/>
                  </a:lnTo>
                  <a:lnTo>
                    <a:pt x="68" y="26"/>
                  </a:lnTo>
                  <a:lnTo>
                    <a:pt x="68" y="22"/>
                  </a:lnTo>
                  <a:lnTo>
                    <a:pt x="68" y="19"/>
                  </a:lnTo>
                  <a:lnTo>
                    <a:pt x="69" y="16"/>
                  </a:lnTo>
                  <a:lnTo>
                    <a:pt x="70" y="14"/>
                  </a:lnTo>
                  <a:lnTo>
                    <a:pt x="70" y="13"/>
                  </a:lnTo>
                  <a:lnTo>
                    <a:pt x="71" y="13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73" y="14"/>
                  </a:lnTo>
                  <a:lnTo>
                    <a:pt x="76" y="15"/>
                  </a:lnTo>
                  <a:lnTo>
                    <a:pt x="77" y="18"/>
                  </a:lnTo>
                  <a:lnTo>
                    <a:pt x="77" y="20"/>
                  </a:lnTo>
                  <a:lnTo>
                    <a:pt x="77" y="22"/>
                  </a:lnTo>
                  <a:lnTo>
                    <a:pt x="77" y="25"/>
                  </a:lnTo>
                  <a:lnTo>
                    <a:pt x="76" y="26"/>
                  </a:lnTo>
                  <a:lnTo>
                    <a:pt x="74" y="29"/>
                  </a:lnTo>
                  <a:lnTo>
                    <a:pt x="74" y="30"/>
                  </a:lnTo>
                  <a:lnTo>
                    <a:pt x="73" y="34"/>
                  </a:lnTo>
                  <a:lnTo>
                    <a:pt x="73" y="37"/>
                  </a:lnTo>
                  <a:lnTo>
                    <a:pt x="73" y="40"/>
                  </a:lnTo>
                  <a:lnTo>
                    <a:pt x="73" y="47"/>
                  </a:lnTo>
                  <a:lnTo>
                    <a:pt x="73" y="52"/>
                  </a:lnTo>
                  <a:lnTo>
                    <a:pt x="74" y="56"/>
                  </a:lnTo>
                  <a:lnTo>
                    <a:pt x="74" y="58"/>
                  </a:lnTo>
                  <a:lnTo>
                    <a:pt x="78" y="60"/>
                  </a:lnTo>
                  <a:lnTo>
                    <a:pt x="85" y="64"/>
                  </a:lnTo>
                  <a:lnTo>
                    <a:pt x="89" y="66"/>
                  </a:lnTo>
                  <a:lnTo>
                    <a:pt x="92" y="67"/>
                  </a:lnTo>
                  <a:lnTo>
                    <a:pt x="94" y="67"/>
                  </a:lnTo>
                  <a:lnTo>
                    <a:pt x="95" y="67"/>
                  </a:lnTo>
                  <a:lnTo>
                    <a:pt x="96" y="67"/>
                  </a:lnTo>
                  <a:lnTo>
                    <a:pt x="97" y="67"/>
                  </a:lnTo>
                  <a:lnTo>
                    <a:pt x="97" y="67"/>
                  </a:lnTo>
                  <a:lnTo>
                    <a:pt x="97" y="66"/>
                  </a:lnTo>
                  <a:lnTo>
                    <a:pt x="97" y="63"/>
                  </a:lnTo>
                  <a:lnTo>
                    <a:pt x="97" y="59"/>
                  </a:lnTo>
                  <a:lnTo>
                    <a:pt x="97" y="58"/>
                  </a:lnTo>
                  <a:lnTo>
                    <a:pt x="98" y="56"/>
                  </a:lnTo>
                  <a:lnTo>
                    <a:pt x="99" y="55"/>
                  </a:lnTo>
                  <a:lnTo>
                    <a:pt x="100" y="55"/>
                  </a:lnTo>
                  <a:lnTo>
                    <a:pt x="101" y="55"/>
                  </a:lnTo>
                  <a:lnTo>
                    <a:pt x="102" y="55"/>
                  </a:lnTo>
                  <a:lnTo>
                    <a:pt x="104" y="55"/>
                  </a:lnTo>
                  <a:lnTo>
                    <a:pt x="105" y="56"/>
                  </a:lnTo>
                  <a:lnTo>
                    <a:pt x="105" y="57"/>
                  </a:lnTo>
                  <a:lnTo>
                    <a:pt x="105" y="58"/>
                  </a:lnTo>
                  <a:lnTo>
                    <a:pt x="106" y="59"/>
                  </a:lnTo>
                  <a:lnTo>
                    <a:pt x="106" y="59"/>
                  </a:lnTo>
                  <a:lnTo>
                    <a:pt x="105" y="63"/>
                  </a:lnTo>
                  <a:lnTo>
                    <a:pt x="105" y="66"/>
                  </a:lnTo>
                  <a:lnTo>
                    <a:pt x="104" y="67"/>
                  </a:lnTo>
                  <a:lnTo>
                    <a:pt x="104" y="69"/>
                  </a:lnTo>
                  <a:lnTo>
                    <a:pt x="105" y="71"/>
                  </a:lnTo>
                  <a:lnTo>
                    <a:pt x="105" y="71"/>
                  </a:lnTo>
                  <a:lnTo>
                    <a:pt x="110" y="73"/>
                  </a:lnTo>
                  <a:lnTo>
                    <a:pt x="120" y="75"/>
                  </a:lnTo>
                  <a:lnTo>
                    <a:pt x="129" y="78"/>
                  </a:lnTo>
                  <a:lnTo>
                    <a:pt x="135" y="79"/>
                  </a:lnTo>
                  <a:lnTo>
                    <a:pt x="137" y="80"/>
                  </a:lnTo>
                  <a:lnTo>
                    <a:pt x="140" y="81"/>
                  </a:lnTo>
                  <a:lnTo>
                    <a:pt x="142" y="82"/>
                  </a:lnTo>
                  <a:lnTo>
                    <a:pt x="145" y="84"/>
                  </a:lnTo>
                  <a:lnTo>
                    <a:pt x="147" y="86"/>
                  </a:lnTo>
                  <a:lnTo>
                    <a:pt x="149" y="87"/>
                  </a:lnTo>
                  <a:lnTo>
                    <a:pt x="149" y="88"/>
                  </a:lnTo>
                  <a:lnTo>
                    <a:pt x="149" y="89"/>
                  </a:lnTo>
                  <a:lnTo>
                    <a:pt x="148" y="90"/>
                  </a:lnTo>
                  <a:lnTo>
                    <a:pt x="148" y="91"/>
                  </a:lnTo>
                  <a:lnTo>
                    <a:pt x="144" y="95"/>
                  </a:lnTo>
                  <a:lnTo>
                    <a:pt x="140" y="97"/>
                  </a:lnTo>
                  <a:lnTo>
                    <a:pt x="137" y="98"/>
                  </a:lnTo>
                  <a:lnTo>
                    <a:pt x="135" y="99"/>
                  </a:lnTo>
                  <a:lnTo>
                    <a:pt x="133" y="98"/>
                  </a:lnTo>
                  <a:lnTo>
                    <a:pt x="133" y="98"/>
                  </a:lnTo>
                  <a:lnTo>
                    <a:pt x="132" y="98"/>
                  </a:lnTo>
                  <a:lnTo>
                    <a:pt x="132" y="97"/>
                  </a:lnTo>
                  <a:lnTo>
                    <a:pt x="132" y="96"/>
                  </a:lnTo>
                  <a:lnTo>
                    <a:pt x="133" y="95"/>
                  </a:lnTo>
                  <a:lnTo>
                    <a:pt x="133" y="95"/>
                  </a:lnTo>
                  <a:lnTo>
                    <a:pt x="133" y="94"/>
                  </a:lnTo>
                  <a:lnTo>
                    <a:pt x="133" y="93"/>
                  </a:lnTo>
                  <a:lnTo>
                    <a:pt x="133" y="92"/>
                  </a:lnTo>
                  <a:lnTo>
                    <a:pt x="131" y="91"/>
                  </a:lnTo>
                  <a:lnTo>
                    <a:pt x="129" y="90"/>
                  </a:lnTo>
                  <a:lnTo>
                    <a:pt x="126" y="88"/>
                  </a:lnTo>
                  <a:lnTo>
                    <a:pt x="122" y="87"/>
                  </a:lnTo>
                  <a:lnTo>
                    <a:pt x="115" y="83"/>
                  </a:lnTo>
                  <a:lnTo>
                    <a:pt x="110" y="81"/>
                  </a:lnTo>
                  <a:lnTo>
                    <a:pt x="109" y="80"/>
                  </a:lnTo>
                  <a:lnTo>
                    <a:pt x="107" y="80"/>
                  </a:lnTo>
                  <a:lnTo>
                    <a:pt x="107" y="80"/>
                  </a:lnTo>
                  <a:lnTo>
                    <a:pt x="106" y="80"/>
                  </a:lnTo>
                  <a:lnTo>
                    <a:pt x="106" y="83"/>
                  </a:lnTo>
                  <a:lnTo>
                    <a:pt x="107" y="86"/>
                  </a:lnTo>
                  <a:lnTo>
                    <a:pt x="108" y="89"/>
                  </a:lnTo>
                  <a:lnTo>
                    <a:pt x="109" y="91"/>
                  </a:lnTo>
                  <a:lnTo>
                    <a:pt x="110" y="92"/>
                  </a:lnTo>
                  <a:lnTo>
                    <a:pt x="113" y="95"/>
                  </a:lnTo>
                  <a:lnTo>
                    <a:pt x="113" y="97"/>
                  </a:lnTo>
                  <a:lnTo>
                    <a:pt x="113" y="99"/>
                  </a:lnTo>
                  <a:lnTo>
                    <a:pt x="113" y="99"/>
                  </a:lnTo>
                  <a:lnTo>
                    <a:pt x="113" y="100"/>
                  </a:lnTo>
                  <a:lnTo>
                    <a:pt x="113" y="101"/>
                  </a:lnTo>
                  <a:lnTo>
                    <a:pt x="112" y="102"/>
                  </a:lnTo>
                  <a:lnTo>
                    <a:pt x="109" y="103"/>
                  </a:lnTo>
                  <a:lnTo>
                    <a:pt x="108" y="104"/>
                  </a:lnTo>
                  <a:lnTo>
                    <a:pt x="105" y="104"/>
                  </a:lnTo>
                  <a:lnTo>
                    <a:pt x="104" y="104"/>
                  </a:lnTo>
                  <a:lnTo>
                    <a:pt x="102" y="104"/>
                  </a:lnTo>
                  <a:lnTo>
                    <a:pt x="101" y="104"/>
                  </a:lnTo>
                  <a:lnTo>
                    <a:pt x="100" y="103"/>
                  </a:lnTo>
                  <a:lnTo>
                    <a:pt x="100" y="103"/>
                  </a:lnTo>
                  <a:lnTo>
                    <a:pt x="100" y="100"/>
                  </a:lnTo>
                  <a:lnTo>
                    <a:pt x="100" y="99"/>
                  </a:lnTo>
                  <a:lnTo>
                    <a:pt x="100" y="96"/>
                  </a:lnTo>
                  <a:lnTo>
                    <a:pt x="98" y="91"/>
                  </a:lnTo>
                  <a:lnTo>
                    <a:pt x="97" y="87"/>
                  </a:lnTo>
                  <a:lnTo>
                    <a:pt x="97" y="83"/>
                  </a:lnTo>
                  <a:lnTo>
                    <a:pt x="97" y="79"/>
                  </a:lnTo>
                  <a:lnTo>
                    <a:pt x="97" y="77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6" y="72"/>
                  </a:lnTo>
                  <a:lnTo>
                    <a:pt x="76" y="74"/>
                  </a:lnTo>
                  <a:lnTo>
                    <a:pt x="77" y="79"/>
                  </a:lnTo>
                  <a:lnTo>
                    <a:pt x="78" y="87"/>
                  </a:lnTo>
                  <a:lnTo>
                    <a:pt x="79" y="91"/>
                  </a:lnTo>
                  <a:lnTo>
                    <a:pt x="81" y="96"/>
                  </a:lnTo>
                  <a:lnTo>
                    <a:pt x="82" y="101"/>
                  </a:lnTo>
                  <a:lnTo>
                    <a:pt x="84" y="106"/>
                  </a:lnTo>
                  <a:lnTo>
                    <a:pt x="87" y="115"/>
                  </a:lnTo>
                  <a:lnTo>
                    <a:pt x="90" y="120"/>
                  </a:lnTo>
                  <a:lnTo>
                    <a:pt x="90" y="122"/>
                  </a:lnTo>
                  <a:lnTo>
                    <a:pt x="91" y="123"/>
                  </a:lnTo>
                  <a:lnTo>
                    <a:pt x="91" y="125"/>
                  </a:lnTo>
                  <a:lnTo>
                    <a:pt x="91" y="127"/>
                  </a:lnTo>
                  <a:lnTo>
                    <a:pt x="90" y="130"/>
                  </a:lnTo>
                  <a:lnTo>
                    <a:pt x="89" y="132"/>
                  </a:lnTo>
                  <a:lnTo>
                    <a:pt x="89" y="134"/>
                  </a:lnTo>
                  <a:lnTo>
                    <a:pt x="88" y="135"/>
                  </a:lnTo>
                  <a:lnTo>
                    <a:pt x="86" y="136"/>
                  </a:lnTo>
                  <a:lnTo>
                    <a:pt x="86" y="136"/>
                  </a:lnTo>
                  <a:lnTo>
                    <a:pt x="85" y="136"/>
                  </a:lnTo>
                  <a:lnTo>
                    <a:pt x="85" y="136"/>
                  </a:lnTo>
                  <a:lnTo>
                    <a:pt x="82" y="135"/>
                  </a:lnTo>
                  <a:lnTo>
                    <a:pt x="79" y="134"/>
                  </a:lnTo>
                  <a:lnTo>
                    <a:pt x="77" y="131"/>
                  </a:lnTo>
                  <a:lnTo>
                    <a:pt x="77" y="127"/>
                  </a:lnTo>
                  <a:lnTo>
                    <a:pt x="76" y="124"/>
                  </a:lnTo>
                  <a:lnTo>
                    <a:pt x="75" y="121"/>
                  </a:lnTo>
                  <a:lnTo>
                    <a:pt x="73" y="114"/>
                  </a:lnTo>
                  <a:lnTo>
                    <a:pt x="73" y="106"/>
                  </a:lnTo>
                  <a:lnTo>
                    <a:pt x="72" y="99"/>
                  </a:lnTo>
                  <a:lnTo>
                    <a:pt x="72" y="91"/>
                  </a:lnTo>
                  <a:lnTo>
                    <a:pt x="71" y="84"/>
                  </a:lnTo>
                  <a:lnTo>
                    <a:pt x="70" y="78"/>
                  </a:lnTo>
                  <a:lnTo>
                    <a:pt x="70" y="73"/>
                  </a:lnTo>
                  <a:lnTo>
                    <a:pt x="69" y="70"/>
                  </a:lnTo>
                  <a:lnTo>
                    <a:pt x="69" y="67"/>
                  </a:lnTo>
                  <a:lnTo>
                    <a:pt x="69" y="67"/>
                  </a:lnTo>
                  <a:lnTo>
                    <a:pt x="67" y="66"/>
                  </a:lnTo>
                  <a:lnTo>
                    <a:pt x="62" y="63"/>
                  </a:lnTo>
                  <a:lnTo>
                    <a:pt x="57" y="60"/>
                  </a:lnTo>
                  <a:lnTo>
                    <a:pt x="55" y="59"/>
                  </a:lnTo>
                  <a:lnTo>
                    <a:pt x="54" y="59"/>
                  </a:lnTo>
                  <a:lnTo>
                    <a:pt x="54" y="59"/>
                  </a:lnTo>
                  <a:lnTo>
                    <a:pt x="54" y="60"/>
                  </a:lnTo>
                  <a:lnTo>
                    <a:pt x="54" y="62"/>
                  </a:lnTo>
                  <a:lnTo>
                    <a:pt x="54" y="67"/>
                  </a:lnTo>
                  <a:lnTo>
                    <a:pt x="55" y="71"/>
                  </a:lnTo>
                  <a:lnTo>
                    <a:pt x="55" y="75"/>
                  </a:lnTo>
                  <a:lnTo>
                    <a:pt x="55" y="79"/>
                  </a:lnTo>
                  <a:lnTo>
                    <a:pt x="57" y="83"/>
                  </a:lnTo>
                  <a:lnTo>
                    <a:pt x="57" y="86"/>
                  </a:lnTo>
                  <a:lnTo>
                    <a:pt x="57" y="87"/>
                  </a:lnTo>
                  <a:lnTo>
                    <a:pt x="57" y="89"/>
                  </a:lnTo>
                  <a:lnTo>
                    <a:pt x="56" y="91"/>
                  </a:lnTo>
                  <a:lnTo>
                    <a:pt x="55" y="91"/>
                  </a:lnTo>
                  <a:lnTo>
                    <a:pt x="53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9" y="91"/>
                  </a:lnTo>
                  <a:lnTo>
                    <a:pt x="48" y="90"/>
                  </a:lnTo>
                  <a:lnTo>
                    <a:pt x="47" y="89"/>
                  </a:lnTo>
                  <a:lnTo>
                    <a:pt x="47" y="87"/>
                  </a:lnTo>
                  <a:lnTo>
                    <a:pt x="46" y="85"/>
                  </a:lnTo>
                  <a:lnTo>
                    <a:pt x="46" y="78"/>
                  </a:lnTo>
                  <a:lnTo>
                    <a:pt x="46" y="73"/>
                  </a:lnTo>
                  <a:lnTo>
                    <a:pt x="45" y="71"/>
                  </a:lnTo>
                  <a:lnTo>
                    <a:pt x="44" y="71"/>
                  </a:lnTo>
                  <a:lnTo>
                    <a:pt x="41" y="68"/>
                  </a:lnTo>
                  <a:lnTo>
                    <a:pt x="38" y="66"/>
                  </a:lnTo>
                  <a:lnTo>
                    <a:pt x="35" y="63"/>
                  </a:lnTo>
                  <a:lnTo>
                    <a:pt x="3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ṣľîḓe">
              <a:extLst>
                <a:ext uri="{FF2B5EF4-FFF2-40B4-BE49-F238E27FC236}">
                  <a16:creationId xmlns:a16="http://schemas.microsoft.com/office/drawing/2014/main" id="{45812BC6-E56B-EC41-9E83-1DD9C28E14B6}"/>
                </a:ext>
              </a:extLst>
            </p:cNvPr>
            <p:cNvSpPr/>
            <p:nvPr/>
          </p:nvSpPr>
          <p:spPr bwMode="auto">
            <a:xfrm>
              <a:off x="2330451" y="2909888"/>
              <a:ext cx="60325" cy="63500"/>
            </a:xfrm>
            <a:custGeom>
              <a:avLst/>
              <a:gdLst>
                <a:gd name="T0" fmla="*/ 0 w 38"/>
                <a:gd name="T1" fmla="*/ 4 h 40"/>
                <a:gd name="T2" fmla="*/ 0 w 38"/>
                <a:gd name="T3" fmla="*/ 4 h 40"/>
                <a:gd name="T4" fmla="*/ 1 w 38"/>
                <a:gd name="T5" fmla="*/ 2 h 40"/>
                <a:gd name="T6" fmla="*/ 2 w 38"/>
                <a:gd name="T7" fmla="*/ 1 h 40"/>
                <a:gd name="T8" fmla="*/ 2 w 38"/>
                <a:gd name="T9" fmla="*/ 1 h 40"/>
                <a:gd name="T10" fmla="*/ 3 w 38"/>
                <a:gd name="T11" fmla="*/ 0 h 40"/>
                <a:gd name="T12" fmla="*/ 5 w 38"/>
                <a:gd name="T13" fmla="*/ 0 h 40"/>
                <a:gd name="T14" fmla="*/ 6 w 38"/>
                <a:gd name="T15" fmla="*/ 0 h 40"/>
                <a:gd name="T16" fmla="*/ 8 w 38"/>
                <a:gd name="T17" fmla="*/ 1 h 40"/>
                <a:gd name="T18" fmla="*/ 10 w 38"/>
                <a:gd name="T19" fmla="*/ 3 h 40"/>
                <a:gd name="T20" fmla="*/ 13 w 38"/>
                <a:gd name="T21" fmla="*/ 4 h 40"/>
                <a:gd name="T22" fmla="*/ 18 w 38"/>
                <a:gd name="T23" fmla="*/ 8 h 40"/>
                <a:gd name="T24" fmla="*/ 24 w 38"/>
                <a:gd name="T25" fmla="*/ 12 h 40"/>
                <a:gd name="T26" fmla="*/ 29 w 38"/>
                <a:gd name="T27" fmla="*/ 17 h 40"/>
                <a:gd name="T28" fmla="*/ 34 w 38"/>
                <a:gd name="T29" fmla="*/ 22 h 40"/>
                <a:gd name="T30" fmla="*/ 35 w 38"/>
                <a:gd name="T31" fmla="*/ 24 h 40"/>
                <a:gd name="T32" fmla="*/ 36 w 38"/>
                <a:gd name="T33" fmla="*/ 26 h 40"/>
                <a:gd name="T34" fmla="*/ 38 w 38"/>
                <a:gd name="T35" fmla="*/ 28 h 40"/>
                <a:gd name="T36" fmla="*/ 38 w 38"/>
                <a:gd name="T37" fmla="*/ 28 h 40"/>
                <a:gd name="T38" fmla="*/ 36 w 38"/>
                <a:gd name="T39" fmla="*/ 31 h 40"/>
                <a:gd name="T40" fmla="*/ 33 w 38"/>
                <a:gd name="T41" fmla="*/ 35 h 40"/>
                <a:gd name="T42" fmla="*/ 31 w 38"/>
                <a:gd name="T43" fmla="*/ 37 h 40"/>
                <a:gd name="T44" fmla="*/ 30 w 38"/>
                <a:gd name="T45" fmla="*/ 39 h 40"/>
                <a:gd name="T46" fmla="*/ 28 w 38"/>
                <a:gd name="T47" fmla="*/ 40 h 40"/>
                <a:gd name="T48" fmla="*/ 26 w 38"/>
                <a:gd name="T49" fmla="*/ 40 h 40"/>
                <a:gd name="T50" fmla="*/ 26 w 38"/>
                <a:gd name="T51" fmla="*/ 39 h 40"/>
                <a:gd name="T52" fmla="*/ 25 w 38"/>
                <a:gd name="T53" fmla="*/ 39 h 40"/>
                <a:gd name="T54" fmla="*/ 24 w 38"/>
                <a:gd name="T55" fmla="*/ 37 h 40"/>
                <a:gd name="T56" fmla="*/ 23 w 38"/>
                <a:gd name="T57" fmla="*/ 36 h 40"/>
                <a:gd name="T58" fmla="*/ 22 w 38"/>
                <a:gd name="T59" fmla="*/ 33 h 40"/>
                <a:gd name="T60" fmla="*/ 20 w 38"/>
                <a:gd name="T61" fmla="*/ 30 h 40"/>
                <a:gd name="T62" fmla="*/ 18 w 38"/>
                <a:gd name="T63" fmla="*/ 27 h 40"/>
                <a:gd name="T64" fmla="*/ 15 w 38"/>
                <a:gd name="T65" fmla="*/ 23 h 40"/>
                <a:gd name="T66" fmla="*/ 14 w 38"/>
                <a:gd name="T67" fmla="*/ 20 h 40"/>
                <a:gd name="T68" fmla="*/ 10 w 38"/>
                <a:gd name="T69" fmla="*/ 16 h 40"/>
                <a:gd name="T70" fmla="*/ 5 w 38"/>
                <a:gd name="T71" fmla="*/ 10 h 40"/>
                <a:gd name="T72" fmla="*/ 0 w 38"/>
                <a:gd name="T73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" h="40">
                  <a:moveTo>
                    <a:pt x="0" y="4"/>
                  </a:moveTo>
                  <a:lnTo>
                    <a:pt x="0" y="4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0" y="3"/>
                  </a:lnTo>
                  <a:lnTo>
                    <a:pt x="13" y="4"/>
                  </a:lnTo>
                  <a:lnTo>
                    <a:pt x="18" y="8"/>
                  </a:lnTo>
                  <a:lnTo>
                    <a:pt x="24" y="12"/>
                  </a:lnTo>
                  <a:lnTo>
                    <a:pt x="29" y="17"/>
                  </a:lnTo>
                  <a:lnTo>
                    <a:pt x="34" y="22"/>
                  </a:lnTo>
                  <a:lnTo>
                    <a:pt x="35" y="24"/>
                  </a:lnTo>
                  <a:lnTo>
                    <a:pt x="36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6" y="31"/>
                  </a:lnTo>
                  <a:lnTo>
                    <a:pt x="33" y="35"/>
                  </a:lnTo>
                  <a:lnTo>
                    <a:pt x="31" y="37"/>
                  </a:lnTo>
                  <a:lnTo>
                    <a:pt x="30" y="39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39"/>
                  </a:lnTo>
                  <a:lnTo>
                    <a:pt x="25" y="39"/>
                  </a:lnTo>
                  <a:lnTo>
                    <a:pt x="24" y="37"/>
                  </a:lnTo>
                  <a:lnTo>
                    <a:pt x="23" y="36"/>
                  </a:lnTo>
                  <a:lnTo>
                    <a:pt x="22" y="33"/>
                  </a:lnTo>
                  <a:lnTo>
                    <a:pt x="20" y="30"/>
                  </a:lnTo>
                  <a:lnTo>
                    <a:pt x="18" y="27"/>
                  </a:lnTo>
                  <a:lnTo>
                    <a:pt x="15" y="23"/>
                  </a:lnTo>
                  <a:lnTo>
                    <a:pt x="14" y="20"/>
                  </a:lnTo>
                  <a:lnTo>
                    <a:pt x="10" y="16"/>
                  </a:lnTo>
                  <a:lnTo>
                    <a:pt x="5" y="1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ṡlide">
              <a:extLst>
                <a:ext uri="{FF2B5EF4-FFF2-40B4-BE49-F238E27FC236}">
                  <a16:creationId xmlns:a16="http://schemas.microsoft.com/office/drawing/2014/main" id="{6EC464D3-1F8B-3F48-805B-2896764AC18D}"/>
                </a:ext>
              </a:extLst>
            </p:cNvPr>
            <p:cNvSpPr/>
            <p:nvPr/>
          </p:nvSpPr>
          <p:spPr bwMode="auto">
            <a:xfrm>
              <a:off x="2266951" y="2749551"/>
              <a:ext cx="204788" cy="173038"/>
            </a:xfrm>
            <a:custGeom>
              <a:avLst/>
              <a:gdLst>
                <a:gd name="T0" fmla="*/ 17 w 129"/>
                <a:gd name="T1" fmla="*/ 93 h 109"/>
                <a:gd name="T2" fmla="*/ 11 w 129"/>
                <a:gd name="T3" fmla="*/ 93 h 109"/>
                <a:gd name="T4" fmla="*/ 3 w 129"/>
                <a:gd name="T5" fmla="*/ 95 h 109"/>
                <a:gd name="T6" fmla="*/ 5 w 129"/>
                <a:gd name="T7" fmla="*/ 86 h 109"/>
                <a:gd name="T8" fmla="*/ 13 w 129"/>
                <a:gd name="T9" fmla="*/ 60 h 109"/>
                <a:gd name="T10" fmla="*/ 16 w 129"/>
                <a:gd name="T11" fmla="*/ 44 h 109"/>
                <a:gd name="T12" fmla="*/ 4 w 129"/>
                <a:gd name="T13" fmla="*/ 21 h 109"/>
                <a:gd name="T14" fmla="*/ 1 w 129"/>
                <a:gd name="T15" fmla="*/ 15 h 109"/>
                <a:gd name="T16" fmla="*/ 22 w 129"/>
                <a:gd name="T17" fmla="*/ 17 h 109"/>
                <a:gd name="T18" fmla="*/ 27 w 129"/>
                <a:gd name="T19" fmla="*/ 9 h 109"/>
                <a:gd name="T20" fmla="*/ 35 w 129"/>
                <a:gd name="T21" fmla="*/ 17 h 109"/>
                <a:gd name="T22" fmla="*/ 33 w 129"/>
                <a:gd name="T23" fmla="*/ 37 h 109"/>
                <a:gd name="T24" fmla="*/ 37 w 129"/>
                <a:gd name="T25" fmla="*/ 64 h 109"/>
                <a:gd name="T26" fmla="*/ 42 w 129"/>
                <a:gd name="T27" fmla="*/ 73 h 109"/>
                <a:gd name="T28" fmla="*/ 46 w 129"/>
                <a:gd name="T29" fmla="*/ 65 h 109"/>
                <a:gd name="T30" fmla="*/ 47 w 129"/>
                <a:gd name="T31" fmla="*/ 50 h 109"/>
                <a:gd name="T32" fmla="*/ 45 w 129"/>
                <a:gd name="T33" fmla="*/ 42 h 109"/>
                <a:gd name="T34" fmla="*/ 46 w 129"/>
                <a:gd name="T35" fmla="*/ 36 h 109"/>
                <a:gd name="T36" fmla="*/ 52 w 129"/>
                <a:gd name="T37" fmla="*/ 16 h 109"/>
                <a:gd name="T38" fmla="*/ 58 w 129"/>
                <a:gd name="T39" fmla="*/ 1 h 109"/>
                <a:gd name="T40" fmla="*/ 66 w 129"/>
                <a:gd name="T41" fmla="*/ 8 h 109"/>
                <a:gd name="T42" fmla="*/ 101 w 129"/>
                <a:gd name="T43" fmla="*/ 50 h 109"/>
                <a:gd name="T44" fmla="*/ 128 w 129"/>
                <a:gd name="T45" fmla="*/ 82 h 109"/>
                <a:gd name="T46" fmla="*/ 122 w 129"/>
                <a:gd name="T47" fmla="*/ 89 h 109"/>
                <a:gd name="T48" fmla="*/ 96 w 129"/>
                <a:gd name="T49" fmla="*/ 90 h 109"/>
                <a:gd name="T50" fmla="*/ 102 w 129"/>
                <a:gd name="T51" fmla="*/ 86 h 109"/>
                <a:gd name="T52" fmla="*/ 110 w 129"/>
                <a:gd name="T53" fmla="*/ 80 h 109"/>
                <a:gd name="T54" fmla="*/ 78 w 129"/>
                <a:gd name="T55" fmla="*/ 41 h 109"/>
                <a:gd name="T56" fmla="*/ 59 w 129"/>
                <a:gd name="T57" fmla="*/ 13 h 109"/>
                <a:gd name="T58" fmla="*/ 55 w 129"/>
                <a:gd name="T59" fmla="*/ 28 h 109"/>
                <a:gd name="T60" fmla="*/ 58 w 129"/>
                <a:gd name="T61" fmla="*/ 35 h 109"/>
                <a:gd name="T62" fmla="*/ 63 w 129"/>
                <a:gd name="T63" fmla="*/ 41 h 109"/>
                <a:gd name="T64" fmla="*/ 56 w 129"/>
                <a:gd name="T65" fmla="*/ 58 h 109"/>
                <a:gd name="T66" fmla="*/ 58 w 129"/>
                <a:gd name="T67" fmla="*/ 71 h 109"/>
                <a:gd name="T68" fmla="*/ 56 w 129"/>
                <a:gd name="T69" fmla="*/ 77 h 109"/>
                <a:gd name="T70" fmla="*/ 43 w 129"/>
                <a:gd name="T71" fmla="*/ 96 h 109"/>
                <a:gd name="T72" fmla="*/ 39 w 129"/>
                <a:gd name="T73" fmla="*/ 97 h 109"/>
                <a:gd name="T74" fmla="*/ 42 w 129"/>
                <a:gd name="T75" fmla="*/ 80 h 109"/>
                <a:gd name="T76" fmla="*/ 37 w 129"/>
                <a:gd name="T77" fmla="*/ 73 h 109"/>
                <a:gd name="T78" fmla="*/ 28 w 129"/>
                <a:gd name="T79" fmla="*/ 57 h 109"/>
                <a:gd name="T80" fmla="*/ 22 w 129"/>
                <a:gd name="T81" fmla="*/ 66 h 109"/>
                <a:gd name="T82" fmla="*/ 70 w 129"/>
                <a:gd name="T83" fmla="*/ 90 h 109"/>
                <a:gd name="T84" fmla="*/ 72 w 129"/>
                <a:gd name="T85" fmla="*/ 107 h 109"/>
                <a:gd name="T86" fmla="*/ 79 w 129"/>
                <a:gd name="T87" fmla="*/ 101 h 109"/>
                <a:gd name="T88" fmla="*/ 87 w 129"/>
                <a:gd name="T89" fmla="*/ 107 h 109"/>
                <a:gd name="T90" fmla="*/ 96 w 129"/>
                <a:gd name="T91" fmla="*/ 109 h 109"/>
                <a:gd name="T92" fmla="*/ 100 w 129"/>
                <a:gd name="T93" fmla="*/ 106 h 109"/>
                <a:gd name="T94" fmla="*/ 88 w 129"/>
                <a:gd name="T95" fmla="*/ 89 h 109"/>
                <a:gd name="T96" fmla="*/ 86 w 129"/>
                <a:gd name="T97" fmla="*/ 73 h 109"/>
                <a:gd name="T98" fmla="*/ 80 w 129"/>
                <a:gd name="T99" fmla="*/ 77 h 109"/>
                <a:gd name="T100" fmla="*/ 70 w 129"/>
                <a:gd name="T101" fmla="*/ 90 h 109"/>
                <a:gd name="T102" fmla="*/ 69 w 129"/>
                <a:gd name="T103" fmla="*/ 82 h 109"/>
                <a:gd name="T104" fmla="*/ 75 w 129"/>
                <a:gd name="T105" fmla="*/ 70 h 109"/>
                <a:gd name="T106" fmla="*/ 71 w 129"/>
                <a:gd name="T107" fmla="*/ 67 h 109"/>
                <a:gd name="T108" fmla="*/ 65 w 129"/>
                <a:gd name="T109" fmla="*/ 71 h 109"/>
                <a:gd name="T110" fmla="*/ 62 w 129"/>
                <a:gd name="T111" fmla="*/ 77 h 109"/>
                <a:gd name="T112" fmla="*/ 58 w 129"/>
                <a:gd name="T113" fmla="*/ 85 h 109"/>
                <a:gd name="T114" fmla="*/ 62 w 129"/>
                <a:gd name="T115" fmla="*/ 8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09">
                  <a:moveTo>
                    <a:pt x="19" y="83"/>
                  </a:moveTo>
                  <a:lnTo>
                    <a:pt x="19" y="84"/>
                  </a:lnTo>
                  <a:lnTo>
                    <a:pt x="18" y="86"/>
                  </a:lnTo>
                  <a:lnTo>
                    <a:pt x="18" y="89"/>
                  </a:lnTo>
                  <a:lnTo>
                    <a:pt x="18" y="91"/>
                  </a:lnTo>
                  <a:lnTo>
                    <a:pt x="17" y="93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2" y="93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0" y="94"/>
                  </a:lnTo>
                  <a:lnTo>
                    <a:pt x="10" y="95"/>
                  </a:lnTo>
                  <a:lnTo>
                    <a:pt x="8" y="95"/>
                  </a:lnTo>
                  <a:lnTo>
                    <a:pt x="6" y="95"/>
                  </a:lnTo>
                  <a:lnTo>
                    <a:pt x="5" y="95"/>
                  </a:lnTo>
                  <a:lnTo>
                    <a:pt x="3" y="95"/>
                  </a:lnTo>
                  <a:lnTo>
                    <a:pt x="2" y="94"/>
                  </a:lnTo>
                  <a:lnTo>
                    <a:pt x="2" y="93"/>
                  </a:lnTo>
                  <a:lnTo>
                    <a:pt x="1" y="93"/>
                  </a:lnTo>
                  <a:lnTo>
                    <a:pt x="2" y="92"/>
                  </a:lnTo>
                  <a:lnTo>
                    <a:pt x="2" y="91"/>
                  </a:lnTo>
                  <a:lnTo>
                    <a:pt x="5" y="86"/>
                  </a:lnTo>
                  <a:lnTo>
                    <a:pt x="7" y="84"/>
                  </a:lnTo>
                  <a:lnTo>
                    <a:pt x="8" y="80"/>
                  </a:lnTo>
                  <a:lnTo>
                    <a:pt x="10" y="75"/>
                  </a:lnTo>
                  <a:lnTo>
                    <a:pt x="11" y="69"/>
                  </a:lnTo>
                  <a:lnTo>
                    <a:pt x="12" y="65"/>
                  </a:lnTo>
                  <a:lnTo>
                    <a:pt x="13" y="60"/>
                  </a:lnTo>
                  <a:lnTo>
                    <a:pt x="14" y="54"/>
                  </a:lnTo>
                  <a:lnTo>
                    <a:pt x="16" y="50"/>
                  </a:lnTo>
                  <a:lnTo>
                    <a:pt x="17" y="49"/>
                  </a:lnTo>
                  <a:lnTo>
                    <a:pt x="17" y="48"/>
                  </a:lnTo>
                  <a:lnTo>
                    <a:pt x="17" y="45"/>
                  </a:lnTo>
                  <a:lnTo>
                    <a:pt x="16" y="44"/>
                  </a:lnTo>
                  <a:lnTo>
                    <a:pt x="15" y="42"/>
                  </a:lnTo>
                  <a:lnTo>
                    <a:pt x="14" y="40"/>
                  </a:lnTo>
                  <a:lnTo>
                    <a:pt x="13" y="37"/>
                  </a:lnTo>
                  <a:lnTo>
                    <a:pt x="9" y="30"/>
                  </a:lnTo>
                  <a:lnTo>
                    <a:pt x="5" y="25"/>
                  </a:lnTo>
                  <a:lnTo>
                    <a:pt x="4" y="21"/>
                  </a:lnTo>
                  <a:lnTo>
                    <a:pt x="1" y="19"/>
                  </a:lnTo>
                  <a:lnTo>
                    <a:pt x="1" y="17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5" y="15"/>
                  </a:lnTo>
                  <a:lnTo>
                    <a:pt x="12" y="16"/>
                  </a:lnTo>
                  <a:lnTo>
                    <a:pt x="18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3" y="17"/>
                  </a:lnTo>
                  <a:lnTo>
                    <a:pt x="24" y="17"/>
                  </a:lnTo>
                  <a:lnTo>
                    <a:pt x="25" y="15"/>
                  </a:lnTo>
                  <a:lnTo>
                    <a:pt x="26" y="12"/>
                  </a:lnTo>
                  <a:lnTo>
                    <a:pt x="26" y="9"/>
                  </a:lnTo>
                  <a:lnTo>
                    <a:pt x="27" y="9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30" y="9"/>
                  </a:lnTo>
                  <a:lnTo>
                    <a:pt x="32" y="12"/>
                  </a:lnTo>
                  <a:lnTo>
                    <a:pt x="34" y="15"/>
                  </a:lnTo>
                  <a:lnTo>
                    <a:pt x="35" y="17"/>
                  </a:lnTo>
                  <a:lnTo>
                    <a:pt x="36" y="20"/>
                  </a:lnTo>
                  <a:lnTo>
                    <a:pt x="36" y="22"/>
                  </a:lnTo>
                  <a:lnTo>
                    <a:pt x="35" y="25"/>
                  </a:lnTo>
                  <a:lnTo>
                    <a:pt x="34" y="30"/>
                  </a:lnTo>
                  <a:lnTo>
                    <a:pt x="33" y="36"/>
                  </a:lnTo>
                  <a:lnTo>
                    <a:pt x="33" y="37"/>
                  </a:lnTo>
                  <a:lnTo>
                    <a:pt x="33" y="41"/>
                  </a:lnTo>
                  <a:lnTo>
                    <a:pt x="34" y="44"/>
                  </a:lnTo>
                  <a:lnTo>
                    <a:pt x="34" y="47"/>
                  </a:lnTo>
                  <a:lnTo>
                    <a:pt x="35" y="54"/>
                  </a:lnTo>
                  <a:lnTo>
                    <a:pt x="37" y="60"/>
                  </a:lnTo>
                  <a:lnTo>
                    <a:pt x="37" y="64"/>
                  </a:lnTo>
                  <a:lnTo>
                    <a:pt x="38" y="65"/>
                  </a:lnTo>
                  <a:lnTo>
                    <a:pt x="39" y="67"/>
                  </a:lnTo>
                  <a:lnTo>
                    <a:pt x="40" y="70"/>
                  </a:lnTo>
                  <a:lnTo>
                    <a:pt x="41" y="71"/>
                  </a:lnTo>
                  <a:lnTo>
                    <a:pt x="41" y="72"/>
                  </a:lnTo>
                  <a:lnTo>
                    <a:pt x="42" y="73"/>
                  </a:lnTo>
                  <a:lnTo>
                    <a:pt x="42" y="73"/>
                  </a:lnTo>
                  <a:lnTo>
                    <a:pt x="42" y="71"/>
                  </a:lnTo>
                  <a:lnTo>
                    <a:pt x="44" y="70"/>
                  </a:lnTo>
                  <a:lnTo>
                    <a:pt x="45" y="69"/>
                  </a:lnTo>
                  <a:lnTo>
                    <a:pt x="46" y="67"/>
                  </a:lnTo>
                  <a:lnTo>
                    <a:pt x="46" y="65"/>
                  </a:lnTo>
                  <a:lnTo>
                    <a:pt x="47" y="62"/>
                  </a:lnTo>
                  <a:lnTo>
                    <a:pt x="48" y="59"/>
                  </a:lnTo>
                  <a:lnTo>
                    <a:pt x="48" y="56"/>
                  </a:lnTo>
                  <a:lnTo>
                    <a:pt x="48" y="54"/>
                  </a:lnTo>
                  <a:lnTo>
                    <a:pt x="48" y="52"/>
                  </a:lnTo>
                  <a:lnTo>
                    <a:pt x="47" y="50"/>
                  </a:lnTo>
                  <a:lnTo>
                    <a:pt x="47" y="49"/>
                  </a:lnTo>
                  <a:lnTo>
                    <a:pt x="46" y="46"/>
                  </a:lnTo>
                  <a:lnTo>
                    <a:pt x="46" y="44"/>
                  </a:lnTo>
                  <a:lnTo>
                    <a:pt x="46" y="44"/>
                  </a:lnTo>
                  <a:lnTo>
                    <a:pt x="45" y="43"/>
                  </a:lnTo>
                  <a:lnTo>
                    <a:pt x="45" y="42"/>
                  </a:lnTo>
                  <a:lnTo>
                    <a:pt x="45" y="41"/>
                  </a:lnTo>
                  <a:lnTo>
                    <a:pt x="45" y="40"/>
                  </a:lnTo>
                  <a:lnTo>
                    <a:pt x="45" y="38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46" y="36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48" y="35"/>
                  </a:lnTo>
                  <a:lnTo>
                    <a:pt x="50" y="28"/>
                  </a:lnTo>
                  <a:lnTo>
                    <a:pt x="51" y="20"/>
                  </a:lnTo>
                  <a:lnTo>
                    <a:pt x="52" y="16"/>
                  </a:lnTo>
                  <a:lnTo>
                    <a:pt x="54" y="12"/>
                  </a:lnTo>
                  <a:lnTo>
                    <a:pt x="54" y="8"/>
                  </a:lnTo>
                  <a:lnTo>
                    <a:pt x="56" y="4"/>
                  </a:lnTo>
                  <a:lnTo>
                    <a:pt x="57" y="2"/>
                  </a:lnTo>
                  <a:lnTo>
                    <a:pt x="58" y="1"/>
                  </a:lnTo>
                  <a:lnTo>
                    <a:pt x="58" y="1"/>
                  </a:lnTo>
                  <a:lnTo>
                    <a:pt x="59" y="0"/>
                  </a:lnTo>
                  <a:lnTo>
                    <a:pt x="61" y="0"/>
                  </a:lnTo>
                  <a:lnTo>
                    <a:pt x="62" y="0"/>
                  </a:lnTo>
                  <a:lnTo>
                    <a:pt x="62" y="1"/>
                  </a:lnTo>
                  <a:lnTo>
                    <a:pt x="63" y="1"/>
                  </a:lnTo>
                  <a:lnTo>
                    <a:pt x="66" y="8"/>
                  </a:lnTo>
                  <a:lnTo>
                    <a:pt x="71" y="14"/>
                  </a:lnTo>
                  <a:lnTo>
                    <a:pt x="77" y="21"/>
                  </a:lnTo>
                  <a:lnTo>
                    <a:pt x="83" y="29"/>
                  </a:lnTo>
                  <a:lnTo>
                    <a:pt x="89" y="37"/>
                  </a:lnTo>
                  <a:lnTo>
                    <a:pt x="95" y="44"/>
                  </a:lnTo>
                  <a:lnTo>
                    <a:pt x="101" y="50"/>
                  </a:lnTo>
                  <a:lnTo>
                    <a:pt x="106" y="56"/>
                  </a:lnTo>
                  <a:lnTo>
                    <a:pt x="115" y="66"/>
                  </a:lnTo>
                  <a:lnTo>
                    <a:pt x="122" y="74"/>
                  </a:lnTo>
                  <a:lnTo>
                    <a:pt x="127" y="78"/>
                  </a:lnTo>
                  <a:lnTo>
                    <a:pt x="129" y="80"/>
                  </a:lnTo>
                  <a:lnTo>
                    <a:pt x="128" y="82"/>
                  </a:lnTo>
                  <a:lnTo>
                    <a:pt x="127" y="85"/>
                  </a:lnTo>
                  <a:lnTo>
                    <a:pt x="126" y="86"/>
                  </a:lnTo>
                  <a:lnTo>
                    <a:pt x="125" y="88"/>
                  </a:lnTo>
                  <a:lnTo>
                    <a:pt x="124" y="89"/>
                  </a:lnTo>
                  <a:lnTo>
                    <a:pt x="122" y="89"/>
                  </a:lnTo>
                  <a:lnTo>
                    <a:pt x="122" y="89"/>
                  </a:lnTo>
                  <a:lnTo>
                    <a:pt x="120" y="90"/>
                  </a:lnTo>
                  <a:lnTo>
                    <a:pt x="113" y="91"/>
                  </a:lnTo>
                  <a:lnTo>
                    <a:pt x="106" y="91"/>
                  </a:lnTo>
                  <a:lnTo>
                    <a:pt x="99" y="91"/>
                  </a:lnTo>
                  <a:lnTo>
                    <a:pt x="96" y="91"/>
                  </a:lnTo>
                  <a:lnTo>
                    <a:pt x="96" y="90"/>
                  </a:lnTo>
                  <a:lnTo>
                    <a:pt x="95" y="90"/>
                  </a:lnTo>
                  <a:lnTo>
                    <a:pt x="95" y="90"/>
                  </a:lnTo>
                  <a:lnTo>
                    <a:pt x="95" y="89"/>
                  </a:lnTo>
                  <a:lnTo>
                    <a:pt x="96" y="89"/>
                  </a:lnTo>
                  <a:lnTo>
                    <a:pt x="98" y="88"/>
                  </a:lnTo>
                  <a:lnTo>
                    <a:pt x="102" y="86"/>
                  </a:lnTo>
                  <a:lnTo>
                    <a:pt x="106" y="85"/>
                  </a:lnTo>
                  <a:lnTo>
                    <a:pt x="108" y="84"/>
                  </a:lnTo>
                  <a:lnTo>
                    <a:pt x="110" y="83"/>
                  </a:lnTo>
                  <a:lnTo>
                    <a:pt x="110" y="82"/>
                  </a:lnTo>
                  <a:lnTo>
                    <a:pt x="110" y="81"/>
                  </a:lnTo>
                  <a:lnTo>
                    <a:pt x="110" y="80"/>
                  </a:lnTo>
                  <a:lnTo>
                    <a:pt x="107" y="77"/>
                  </a:lnTo>
                  <a:lnTo>
                    <a:pt x="104" y="73"/>
                  </a:lnTo>
                  <a:lnTo>
                    <a:pt x="100" y="68"/>
                  </a:lnTo>
                  <a:lnTo>
                    <a:pt x="92" y="58"/>
                  </a:lnTo>
                  <a:lnTo>
                    <a:pt x="85" y="49"/>
                  </a:lnTo>
                  <a:lnTo>
                    <a:pt x="78" y="41"/>
                  </a:lnTo>
                  <a:lnTo>
                    <a:pt x="70" y="30"/>
                  </a:lnTo>
                  <a:lnTo>
                    <a:pt x="64" y="21"/>
                  </a:lnTo>
                  <a:lnTo>
                    <a:pt x="61" y="15"/>
                  </a:lnTo>
                  <a:lnTo>
                    <a:pt x="61" y="14"/>
                  </a:lnTo>
                  <a:lnTo>
                    <a:pt x="60" y="13"/>
                  </a:lnTo>
                  <a:lnTo>
                    <a:pt x="59" y="13"/>
                  </a:lnTo>
                  <a:lnTo>
                    <a:pt x="59" y="13"/>
                  </a:lnTo>
                  <a:lnTo>
                    <a:pt x="58" y="14"/>
                  </a:lnTo>
                  <a:lnTo>
                    <a:pt x="58" y="15"/>
                  </a:lnTo>
                  <a:lnTo>
                    <a:pt x="57" y="17"/>
                  </a:lnTo>
                  <a:lnTo>
                    <a:pt x="57" y="21"/>
                  </a:lnTo>
                  <a:lnTo>
                    <a:pt x="55" y="28"/>
                  </a:lnTo>
                  <a:lnTo>
                    <a:pt x="55" y="32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58" y="35"/>
                  </a:lnTo>
                  <a:lnTo>
                    <a:pt x="59" y="36"/>
                  </a:lnTo>
                  <a:lnTo>
                    <a:pt x="61" y="36"/>
                  </a:lnTo>
                  <a:lnTo>
                    <a:pt x="62" y="37"/>
                  </a:lnTo>
                  <a:lnTo>
                    <a:pt x="62" y="38"/>
                  </a:lnTo>
                  <a:lnTo>
                    <a:pt x="63" y="40"/>
                  </a:lnTo>
                  <a:lnTo>
                    <a:pt x="63" y="41"/>
                  </a:lnTo>
                  <a:lnTo>
                    <a:pt x="62" y="44"/>
                  </a:lnTo>
                  <a:lnTo>
                    <a:pt x="60" y="49"/>
                  </a:lnTo>
                  <a:lnTo>
                    <a:pt x="58" y="53"/>
                  </a:lnTo>
                  <a:lnTo>
                    <a:pt x="58" y="55"/>
                  </a:lnTo>
                  <a:lnTo>
                    <a:pt x="56" y="57"/>
                  </a:lnTo>
                  <a:lnTo>
                    <a:pt x="56" y="58"/>
                  </a:lnTo>
                  <a:lnTo>
                    <a:pt x="56" y="60"/>
                  </a:lnTo>
                  <a:lnTo>
                    <a:pt x="56" y="61"/>
                  </a:lnTo>
                  <a:lnTo>
                    <a:pt x="57" y="65"/>
                  </a:lnTo>
                  <a:lnTo>
                    <a:pt x="57" y="68"/>
                  </a:lnTo>
                  <a:lnTo>
                    <a:pt x="58" y="69"/>
                  </a:lnTo>
                  <a:lnTo>
                    <a:pt x="58" y="71"/>
                  </a:lnTo>
                  <a:lnTo>
                    <a:pt x="58" y="72"/>
                  </a:lnTo>
                  <a:lnTo>
                    <a:pt x="58" y="73"/>
                  </a:lnTo>
                  <a:lnTo>
                    <a:pt x="58" y="74"/>
                  </a:lnTo>
                  <a:lnTo>
                    <a:pt x="58" y="75"/>
                  </a:lnTo>
                  <a:lnTo>
                    <a:pt x="57" y="76"/>
                  </a:lnTo>
                  <a:lnTo>
                    <a:pt x="56" y="77"/>
                  </a:lnTo>
                  <a:lnTo>
                    <a:pt x="55" y="77"/>
                  </a:lnTo>
                  <a:lnTo>
                    <a:pt x="51" y="76"/>
                  </a:lnTo>
                  <a:lnTo>
                    <a:pt x="49" y="76"/>
                  </a:lnTo>
                  <a:lnTo>
                    <a:pt x="49" y="91"/>
                  </a:lnTo>
                  <a:lnTo>
                    <a:pt x="47" y="93"/>
                  </a:lnTo>
                  <a:lnTo>
                    <a:pt x="43" y="96"/>
                  </a:lnTo>
                  <a:lnTo>
                    <a:pt x="42" y="97"/>
                  </a:lnTo>
                  <a:lnTo>
                    <a:pt x="40" y="97"/>
                  </a:lnTo>
                  <a:lnTo>
                    <a:pt x="40" y="97"/>
                  </a:lnTo>
                  <a:lnTo>
                    <a:pt x="39" y="97"/>
                  </a:lnTo>
                  <a:lnTo>
                    <a:pt x="39" y="97"/>
                  </a:lnTo>
                  <a:lnTo>
                    <a:pt x="39" y="97"/>
                  </a:lnTo>
                  <a:lnTo>
                    <a:pt x="40" y="93"/>
                  </a:lnTo>
                  <a:lnTo>
                    <a:pt x="42" y="89"/>
                  </a:lnTo>
                  <a:lnTo>
                    <a:pt x="42" y="85"/>
                  </a:lnTo>
                  <a:lnTo>
                    <a:pt x="43" y="83"/>
                  </a:lnTo>
                  <a:lnTo>
                    <a:pt x="43" y="81"/>
                  </a:lnTo>
                  <a:lnTo>
                    <a:pt x="42" y="80"/>
                  </a:lnTo>
                  <a:lnTo>
                    <a:pt x="42" y="79"/>
                  </a:lnTo>
                  <a:lnTo>
                    <a:pt x="41" y="78"/>
                  </a:lnTo>
                  <a:lnTo>
                    <a:pt x="39" y="77"/>
                  </a:lnTo>
                  <a:lnTo>
                    <a:pt x="38" y="77"/>
                  </a:lnTo>
                  <a:lnTo>
                    <a:pt x="38" y="75"/>
                  </a:lnTo>
                  <a:lnTo>
                    <a:pt x="37" y="73"/>
                  </a:lnTo>
                  <a:lnTo>
                    <a:pt x="35" y="69"/>
                  </a:lnTo>
                  <a:lnTo>
                    <a:pt x="32" y="64"/>
                  </a:lnTo>
                  <a:lnTo>
                    <a:pt x="30" y="61"/>
                  </a:lnTo>
                  <a:lnTo>
                    <a:pt x="29" y="59"/>
                  </a:lnTo>
                  <a:lnTo>
                    <a:pt x="28" y="58"/>
                  </a:lnTo>
                  <a:lnTo>
                    <a:pt x="28" y="57"/>
                  </a:lnTo>
                  <a:lnTo>
                    <a:pt x="27" y="57"/>
                  </a:lnTo>
                  <a:lnTo>
                    <a:pt x="26" y="57"/>
                  </a:lnTo>
                  <a:lnTo>
                    <a:pt x="26" y="59"/>
                  </a:lnTo>
                  <a:lnTo>
                    <a:pt x="24" y="61"/>
                  </a:lnTo>
                  <a:lnTo>
                    <a:pt x="23" y="64"/>
                  </a:lnTo>
                  <a:lnTo>
                    <a:pt x="22" y="66"/>
                  </a:lnTo>
                  <a:lnTo>
                    <a:pt x="21" y="73"/>
                  </a:lnTo>
                  <a:lnTo>
                    <a:pt x="20" y="77"/>
                  </a:lnTo>
                  <a:lnTo>
                    <a:pt x="19" y="81"/>
                  </a:lnTo>
                  <a:lnTo>
                    <a:pt x="19" y="83"/>
                  </a:lnTo>
                  <a:lnTo>
                    <a:pt x="19" y="83"/>
                  </a:lnTo>
                  <a:close/>
                  <a:moveTo>
                    <a:pt x="70" y="90"/>
                  </a:moveTo>
                  <a:lnTo>
                    <a:pt x="77" y="97"/>
                  </a:lnTo>
                  <a:lnTo>
                    <a:pt x="76" y="98"/>
                  </a:lnTo>
                  <a:lnTo>
                    <a:pt x="75" y="100"/>
                  </a:lnTo>
                  <a:lnTo>
                    <a:pt x="74" y="102"/>
                  </a:lnTo>
                  <a:lnTo>
                    <a:pt x="72" y="106"/>
                  </a:lnTo>
                  <a:lnTo>
                    <a:pt x="72" y="107"/>
                  </a:lnTo>
                  <a:lnTo>
                    <a:pt x="73" y="108"/>
                  </a:lnTo>
                  <a:lnTo>
                    <a:pt x="74" y="108"/>
                  </a:lnTo>
                  <a:lnTo>
                    <a:pt x="74" y="107"/>
                  </a:lnTo>
                  <a:lnTo>
                    <a:pt x="77" y="105"/>
                  </a:lnTo>
                  <a:lnTo>
                    <a:pt x="78" y="102"/>
                  </a:lnTo>
                  <a:lnTo>
                    <a:pt x="79" y="101"/>
                  </a:lnTo>
                  <a:lnTo>
                    <a:pt x="80" y="101"/>
                  </a:lnTo>
                  <a:lnTo>
                    <a:pt x="80" y="101"/>
                  </a:lnTo>
                  <a:lnTo>
                    <a:pt x="82" y="101"/>
                  </a:lnTo>
                  <a:lnTo>
                    <a:pt x="83" y="103"/>
                  </a:lnTo>
                  <a:lnTo>
                    <a:pt x="86" y="105"/>
                  </a:lnTo>
                  <a:lnTo>
                    <a:pt x="87" y="107"/>
                  </a:lnTo>
                  <a:lnTo>
                    <a:pt x="89" y="108"/>
                  </a:lnTo>
                  <a:lnTo>
                    <a:pt x="90" y="109"/>
                  </a:lnTo>
                  <a:lnTo>
                    <a:pt x="91" y="109"/>
                  </a:lnTo>
                  <a:lnTo>
                    <a:pt x="93" y="109"/>
                  </a:lnTo>
                  <a:lnTo>
                    <a:pt x="94" y="109"/>
                  </a:lnTo>
                  <a:lnTo>
                    <a:pt x="96" y="109"/>
                  </a:lnTo>
                  <a:lnTo>
                    <a:pt x="98" y="109"/>
                  </a:lnTo>
                  <a:lnTo>
                    <a:pt x="98" y="109"/>
                  </a:lnTo>
                  <a:lnTo>
                    <a:pt x="99" y="109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0" y="106"/>
                  </a:lnTo>
                  <a:lnTo>
                    <a:pt x="100" y="105"/>
                  </a:lnTo>
                  <a:lnTo>
                    <a:pt x="98" y="102"/>
                  </a:lnTo>
                  <a:lnTo>
                    <a:pt x="98" y="101"/>
                  </a:lnTo>
                  <a:lnTo>
                    <a:pt x="96" y="99"/>
                  </a:lnTo>
                  <a:lnTo>
                    <a:pt x="92" y="95"/>
                  </a:lnTo>
                  <a:lnTo>
                    <a:pt x="88" y="89"/>
                  </a:lnTo>
                  <a:lnTo>
                    <a:pt x="86" y="86"/>
                  </a:lnTo>
                  <a:lnTo>
                    <a:pt x="85" y="85"/>
                  </a:lnTo>
                  <a:lnTo>
                    <a:pt x="85" y="81"/>
                  </a:lnTo>
                  <a:lnTo>
                    <a:pt x="86" y="78"/>
                  </a:lnTo>
                  <a:lnTo>
                    <a:pt x="86" y="75"/>
                  </a:lnTo>
                  <a:lnTo>
                    <a:pt x="86" y="73"/>
                  </a:lnTo>
                  <a:lnTo>
                    <a:pt x="85" y="73"/>
                  </a:lnTo>
                  <a:lnTo>
                    <a:pt x="85" y="73"/>
                  </a:lnTo>
                  <a:lnTo>
                    <a:pt x="83" y="73"/>
                  </a:lnTo>
                  <a:lnTo>
                    <a:pt x="82" y="73"/>
                  </a:lnTo>
                  <a:lnTo>
                    <a:pt x="80" y="74"/>
                  </a:lnTo>
                  <a:lnTo>
                    <a:pt x="80" y="77"/>
                  </a:lnTo>
                  <a:lnTo>
                    <a:pt x="80" y="79"/>
                  </a:lnTo>
                  <a:lnTo>
                    <a:pt x="80" y="82"/>
                  </a:lnTo>
                  <a:lnTo>
                    <a:pt x="80" y="84"/>
                  </a:lnTo>
                  <a:lnTo>
                    <a:pt x="75" y="86"/>
                  </a:lnTo>
                  <a:lnTo>
                    <a:pt x="70" y="90"/>
                  </a:lnTo>
                  <a:lnTo>
                    <a:pt x="70" y="90"/>
                  </a:lnTo>
                  <a:close/>
                  <a:moveTo>
                    <a:pt x="67" y="84"/>
                  </a:moveTo>
                  <a:lnTo>
                    <a:pt x="68" y="84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69" y="83"/>
                  </a:lnTo>
                  <a:lnTo>
                    <a:pt x="69" y="82"/>
                  </a:lnTo>
                  <a:lnTo>
                    <a:pt x="70" y="82"/>
                  </a:lnTo>
                  <a:lnTo>
                    <a:pt x="70" y="79"/>
                  </a:lnTo>
                  <a:lnTo>
                    <a:pt x="72" y="77"/>
                  </a:lnTo>
                  <a:lnTo>
                    <a:pt x="74" y="73"/>
                  </a:lnTo>
                  <a:lnTo>
                    <a:pt x="75" y="71"/>
                  </a:lnTo>
                  <a:lnTo>
                    <a:pt x="75" y="70"/>
                  </a:lnTo>
                  <a:lnTo>
                    <a:pt x="75" y="69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73" y="68"/>
                  </a:lnTo>
                  <a:lnTo>
                    <a:pt x="72" y="67"/>
                  </a:lnTo>
                  <a:lnTo>
                    <a:pt x="71" y="67"/>
                  </a:lnTo>
                  <a:lnTo>
                    <a:pt x="70" y="67"/>
                  </a:lnTo>
                  <a:lnTo>
                    <a:pt x="69" y="67"/>
                  </a:lnTo>
                  <a:lnTo>
                    <a:pt x="68" y="68"/>
                  </a:lnTo>
                  <a:lnTo>
                    <a:pt x="66" y="69"/>
                  </a:lnTo>
                  <a:lnTo>
                    <a:pt x="66" y="70"/>
                  </a:lnTo>
                  <a:lnTo>
                    <a:pt x="65" y="71"/>
                  </a:lnTo>
                  <a:lnTo>
                    <a:pt x="65" y="73"/>
                  </a:lnTo>
                  <a:lnTo>
                    <a:pt x="64" y="73"/>
                  </a:lnTo>
                  <a:lnTo>
                    <a:pt x="64" y="74"/>
                  </a:lnTo>
                  <a:lnTo>
                    <a:pt x="64" y="75"/>
                  </a:lnTo>
                  <a:lnTo>
                    <a:pt x="63" y="77"/>
                  </a:lnTo>
                  <a:lnTo>
                    <a:pt x="62" y="77"/>
                  </a:lnTo>
                  <a:lnTo>
                    <a:pt x="61" y="78"/>
                  </a:lnTo>
                  <a:lnTo>
                    <a:pt x="59" y="80"/>
                  </a:lnTo>
                  <a:lnTo>
                    <a:pt x="58" y="81"/>
                  </a:lnTo>
                  <a:lnTo>
                    <a:pt x="58" y="82"/>
                  </a:lnTo>
                  <a:lnTo>
                    <a:pt x="58" y="83"/>
                  </a:lnTo>
                  <a:lnTo>
                    <a:pt x="58" y="85"/>
                  </a:lnTo>
                  <a:lnTo>
                    <a:pt x="59" y="85"/>
                  </a:lnTo>
                  <a:lnTo>
                    <a:pt x="59" y="85"/>
                  </a:lnTo>
                  <a:lnTo>
                    <a:pt x="60" y="86"/>
                  </a:lnTo>
                  <a:lnTo>
                    <a:pt x="61" y="86"/>
                  </a:lnTo>
                  <a:lnTo>
                    <a:pt x="62" y="86"/>
                  </a:lnTo>
                  <a:lnTo>
                    <a:pt x="62" y="86"/>
                  </a:lnTo>
                  <a:lnTo>
                    <a:pt x="63" y="85"/>
                  </a:lnTo>
                  <a:lnTo>
                    <a:pt x="66" y="84"/>
                  </a:lnTo>
                  <a:lnTo>
                    <a:pt x="6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ŝļîḓè">
              <a:extLst>
                <a:ext uri="{FF2B5EF4-FFF2-40B4-BE49-F238E27FC236}">
                  <a16:creationId xmlns:a16="http://schemas.microsoft.com/office/drawing/2014/main" id="{2664B1EF-EF35-9544-BE0A-9FD96FA7E075}"/>
                </a:ext>
              </a:extLst>
            </p:cNvPr>
            <p:cNvSpPr/>
            <p:nvPr/>
          </p:nvSpPr>
          <p:spPr bwMode="auto">
            <a:xfrm>
              <a:off x="2708276" y="2566988"/>
              <a:ext cx="76200" cy="209550"/>
            </a:xfrm>
            <a:custGeom>
              <a:avLst/>
              <a:gdLst>
                <a:gd name="T0" fmla="*/ 1 w 48"/>
                <a:gd name="T1" fmla="*/ 31 h 132"/>
                <a:gd name="T2" fmla="*/ 9 w 48"/>
                <a:gd name="T3" fmla="*/ 20 h 132"/>
                <a:gd name="T4" fmla="*/ 26 w 48"/>
                <a:gd name="T5" fmla="*/ 4 h 132"/>
                <a:gd name="T6" fmla="*/ 34 w 48"/>
                <a:gd name="T7" fmla="*/ 0 h 132"/>
                <a:gd name="T8" fmla="*/ 40 w 48"/>
                <a:gd name="T9" fmla="*/ 1 h 132"/>
                <a:gd name="T10" fmla="*/ 41 w 48"/>
                <a:gd name="T11" fmla="*/ 4 h 132"/>
                <a:gd name="T12" fmla="*/ 38 w 48"/>
                <a:gd name="T13" fmla="*/ 20 h 132"/>
                <a:gd name="T14" fmla="*/ 32 w 48"/>
                <a:gd name="T15" fmla="*/ 60 h 132"/>
                <a:gd name="T16" fmla="*/ 28 w 48"/>
                <a:gd name="T17" fmla="*/ 65 h 132"/>
                <a:gd name="T18" fmla="*/ 20 w 48"/>
                <a:gd name="T19" fmla="*/ 70 h 132"/>
                <a:gd name="T20" fmla="*/ 20 w 48"/>
                <a:gd name="T21" fmla="*/ 81 h 132"/>
                <a:gd name="T22" fmla="*/ 22 w 48"/>
                <a:gd name="T23" fmla="*/ 90 h 132"/>
                <a:gd name="T24" fmla="*/ 31 w 48"/>
                <a:gd name="T25" fmla="*/ 90 h 132"/>
                <a:gd name="T26" fmla="*/ 35 w 48"/>
                <a:gd name="T27" fmla="*/ 91 h 132"/>
                <a:gd name="T28" fmla="*/ 35 w 48"/>
                <a:gd name="T29" fmla="*/ 97 h 132"/>
                <a:gd name="T30" fmla="*/ 27 w 48"/>
                <a:gd name="T31" fmla="*/ 114 h 132"/>
                <a:gd name="T32" fmla="*/ 26 w 48"/>
                <a:gd name="T33" fmla="*/ 120 h 132"/>
                <a:gd name="T34" fmla="*/ 34 w 48"/>
                <a:gd name="T35" fmla="*/ 117 h 132"/>
                <a:gd name="T36" fmla="*/ 42 w 48"/>
                <a:gd name="T37" fmla="*/ 114 h 132"/>
                <a:gd name="T38" fmla="*/ 47 w 48"/>
                <a:gd name="T39" fmla="*/ 118 h 132"/>
                <a:gd name="T40" fmla="*/ 48 w 48"/>
                <a:gd name="T41" fmla="*/ 124 h 132"/>
                <a:gd name="T42" fmla="*/ 41 w 48"/>
                <a:gd name="T43" fmla="*/ 129 h 132"/>
                <a:gd name="T44" fmla="*/ 30 w 48"/>
                <a:gd name="T45" fmla="*/ 132 h 132"/>
                <a:gd name="T46" fmla="*/ 16 w 48"/>
                <a:gd name="T47" fmla="*/ 131 h 132"/>
                <a:gd name="T48" fmla="*/ 13 w 48"/>
                <a:gd name="T49" fmla="*/ 128 h 132"/>
                <a:gd name="T50" fmla="*/ 15 w 48"/>
                <a:gd name="T51" fmla="*/ 124 h 132"/>
                <a:gd name="T52" fmla="*/ 16 w 48"/>
                <a:gd name="T53" fmla="*/ 121 h 132"/>
                <a:gd name="T54" fmla="*/ 16 w 48"/>
                <a:gd name="T55" fmla="*/ 108 h 132"/>
                <a:gd name="T56" fmla="*/ 12 w 48"/>
                <a:gd name="T57" fmla="*/ 106 h 132"/>
                <a:gd name="T58" fmla="*/ 10 w 48"/>
                <a:gd name="T59" fmla="*/ 102 h 132"/>
                <a:gd name="T60" fmla="*/ 12 w 48"/>
                <a:gd name="T61" fmla="*/ 91 h 132"/>
                <a:gd name="T62" fmla="*/ 7 w 48"/>
                <a:gd name="T63" fmla="*/ 81 h 132"/>
                <a:gd name="T64" fmla="*/ 4 w 48"/>
                <a:gd name="T65" fmla="*/ 78 h 132"/>
                <a:gd name="T66" fmla="*/ 8 w 48"/>
                <a:gd name="T67" fmla="*/ 73 h 132"/>
                <a:gd name="T68" fmla="*/ 10 w 48"/>
                <a:gd name="T69" fmla="*/ 62 h 132"/>
                <a:gd name="T70" fmla="*/ 10 w 48"/>
                <a:gd name="T71" fmla="*/ 60 h 132"/>
                <a:gd name="T72" fmla="*/ 5 w 48"/>
                <a:gd name="T73" fmla="*/ 60 h 132"/>
                <a:gd name="T74" fmla="*/ 4 w 48"/>
                <a:gd name="T75" fmla="*/ 56 h 132"/>
                <a:gd name="T76" fmla="*/ 8 w 48"/>
                <a:gd name="T77" fmla="*/ 52 h 132"/>
                <a:gd name="T78" fmla="*/ 12 w 48"/>
                <a:gd name="T79" fmla="*/ 49 h 132"/>
                <a:gd name="T80" fmla="*/ 14 w 48"/>
                <a:gd name="T81" fmla="*/ 34 h 132"/>
                <a:gd name="T82" fmla="*/ 19 w 48"/>
                <a:gd name="T83" fmla="*/ 32 h 132"/>
                <a:gd name="T84" fmla="*/ 20 w 48"/>
                <a:gd name="T85" fmla="*/ 39 h 132"/>
                <a:gd name="T86" fmla="*/ 20 w 48"/>
                <a:gd name="T87" fmla="*/ 49 h 132"/>
                <a:gd name="T88" fmla="*/ 23 w 48"/>
                <a:gd name="T89" fmla="*/ 49 h 132"/>
                <a:gd name="T90" fmla="*/ 30 w 48"/>
                <a:gd name="T91" fmla="*/ 18 h 132"/>
                <a:gd name="T92" fmla="*/ 30 w 48"/>
                <a:gd name="T93" fmla="*/ 10 h 132"/>
                <a:gd name="T94" fmla="*/ 18 w 48"/>
                <a:gd name="T95" fmla="*/ 2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" h="132">
                  <a:moveTo>
                    <a:pt x="8" y="32"/>
                  </a:moveTo>
                  <a:lnTo>
                    <a:pt x="0" y="36"/>
                  </a:lnTo>
                  <a:lnTo>
                    <a:pt x="0" y="34"/>
                  </a:lnTo>
                  <a:lnTo>
                    <a:pt x="1" y="31"/>
                  </a:lnTo>
                  <a:lnTo>
                    <a:pt x="3" y="28"/>
                  </a:lnTo>
                  <a:lnTo>
                    <a:pt x="4" y="27"/>
                  </a:lnTo>
                  <a:lnTo>
                    <a:pt x="6" y="24"/>
                  </a:lnTo>
                  <a:lnTo>
                    <a:pt x="9" y="20"/>
                  </a:lnTo>
                  <a:lnTo>
                    <a:pt x="16" y="14"/>
                  </a:lnTo>
                  <a:lnTo>
                    <a:pt x="21" y="8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8" y="3"/>
                  </a:lnTo>
                  <a:lnTo>
                    <a:pt x="30" y="1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0" y="1"/>
                  </a:lnTo>
                  <a:lnTo>
                    <a:pt x="40" y="2"/>
                  </a:lnTo>
                  <a:lnTo>
                    <a:pt x="41" y="3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8"/>
                  </a:lnTo>
                  <a:lnTo>
                    <a:pt x="40" y="12"/>
                  </a:lnTo>
                  <a:lnTo>
                    <a:pt x="39" y="17"/>
                  </a:lnTo>
                  <a:lnTo>
                    <a:pt x="38" y="20"/>
                  </a:lnTo>
                  <a:lnTo>
                    <a:pt x="36" y="28"/>
                  </a:lnTo>
                  <a:lnTo>
                    <a:pt x="35" y="40"/>
                  </a:lnTo>
                  <a:lnTo>
                    <a:pt x="33" y="53"/>
                  </a:lnTo>
                  <a:lnTo>
                    <a:pt x="32" y="60"/>
                  </a:lnTo>
                  <a:lnTo>
                    <a:pt x="32" y="61"/>
                  </a:lnTo>
                  <a:lnTo>
                    <a:pt x="31" y="63"/>
                  </a:lnTo>
                  <a:lnTo>
                    <a:pt x="29" y="64"/>
                  </a:lnTo>
                  <a:lnTo>
                    <a:pt x="28" y="65"/>
                  </a:lnTo>
                  <a:lnTo>
                    <a:pt x="24" y="68"/>
                  </a:lnTo>
                  <a:lnTo>
                    <a:pt x="22" y="68"/>
                  </a:lnTo>
                  <a:lnTo>
                    <a:pt x="21" y="69"/>
                  </a:lnTo>
                  <a:lnTo>
                    <a:pt x="20" y="70"/>
                  </a:lnTo>
                  <a:lnTo>
                    <a:pt x="20" y="71"/>
                  </a:lnTo>
                  <a:lnTo>
                    <a:pt x="20" y="72"/>
                  </a:lnTo>
                  <a:lnTo>
                    <a:pt x="20" y="76"/>
                  </a:lnTo>
                  <a:lnTo>
                    <a:pt x="20" y="81"/>
                  </a:lnTo>
                  <a:lnTo>
                    <a:pt x="20" y="86"/>
                  </a:lnTo>
                  <a:lnTo>
                    <a:pt x="21" y="89"/>
                  </a:lnTo>
                  <a:lnTo>
                    <a:pt x="22" y="89"/>
                  </a:lnTo>
                  <a:lnTo>
                    <a:pt x="22" y="90"/>
                  </a:lnTo>
                  <a:lnTo>
                    <a:pt x="23" y="91"/>
                  </a:lnTo>
                  <a:lnTo>
                    <a:pt x="24" y="91"/>
                  </a:lnTo>
                  <a:lnTo>
                    <a:pt x="27" y="90"/>
                  </a:lnTo>
                  <a:lnTo>
                    <a:pt x="31" y="90"/>
                  </a:lnTo>
                  <a:lnTo>
                    <a:pt x="32" y="90"/>
                  </a:lnTo>
                  <a:lnTo>
                    <a:pt x="34" y="90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36" y="92"/>
                  </a:lnTo>
                  <a:lnTo>
                    <a:pt x="36" y="92"/>
                  </a:lnTo>
                  <a:lnTo>
                    <a:pt x="36" y="95"/>
                  </a:lnTo>
                  <a:lnTo>
                    <a:pt x="35" y="97"/>
                  </a:lnTo>
                  <a:lnTo>
                    <a:pt x="33" y="100"/>
                  </a:lnTo>
                  <a:lnTo>
                    <a:pt x="32" y="104"/>
                  </a:lnTo>
                  <a:lnTo>
                    <a:pt x="28" y="111"/>
                  </a:lnTo>
                  <a:lnTo>
                    <a:pt x="27" y="114"/>
                  </a:lnTo>
                  <a:lnTo>
                    <a:pt x="26" y="116"/>
                  </a:lnTo>
                  <a:lnTo>
                    <a:pt x="25" y="118"/>
                  </a:lnTo>
                  <a:lnTo>
                    <a:pt x="25" y="119"/>
                  </a:lnTo>
                  <a:lnTo>
                    <a:pt x="26" y="120"/>
                  </a:lnTo>
                  <a:lnTo>
                    <a:pt x="27" y="120"/>
                  </a:lnTo>
                  <a:lnTo>
                    <a:pt x="28" y="120"/>
                  </a:lnTo>
                  <a:lnTo>
                    <a:pt x="31" y="119"/>
                  </a:lnTo>
                  <a:lnTo>
                    <a:pt x="34" y="117"/>
                  </a:lnTo>
                  <a:lnTo>
                    <a:pt x="37" y="116"/>
                  </a:lnTo>
                  <a:lnTo>
                    <a:pt x="40" y="115"/>
                  </a:lnTo>
                  <a:lnTo>
                    <a:pt x="40" y="115"/>
                  </a:lnTo>
                  <a:lnTo>
                    <a:pt x="42" y="114"/>
                  </a:lnTo>
                  <a:lnTo>
                    <a:pt x="43" y="114"/>
                  </a:lnTo>
                  <a:lnTo>
                    <a:pt x="44" y="115"/>
                  </a:lnTo>
                  <a:lnTo>
                    <a:pt x="45" y="116"/>
                  </a:lnTo>
                  <a:lnTo>
                    <a:pt x="47" y="118"/>
                  </a:lnTo>
                  <a:lnTo>
                    <a:pt x="48" y="120"/>
                  </a:lnTo>
                  <a:lnTo>
                    <a:pt x="48" y="121"/>
                  </a:lnTo>
                  <a:lnTo>
                    <a:pt x="48" y="123"/>
                  </a:lnTo>
                  <a:lnTo>
                    <a:pt x="48" y="124"/>
                  </a:lnTo>
                  <a:lnTo>
                    <a:pt x="48" y="126"/>
                  </a:lnTo>
                  <a:lnTo>
                    <a:pt x="46" y="128"/>
                  </a:lnTo>
                  <a:lnTo>
                    <a:pt x="44" y="128"/>
                  </a:lnTo>
                  <a:lnTo>
                    <a:pt x="41" y="129"/>
                  </a:lnTo>
                  <a:lnTo>
                    <a:pt x="37" y="130"/>
                  </a:lnTo>
                  <a:lnTo>
                    <a:pt x="35" y="131"/>
                  </a:lnTo>
                  <a:lnTo>
                    <a:pt x="32" y="132"/>
                  </a:lnTo>
                  <a:lnTo>
                    <a:pt x="30" y="132"/>
                  </a:lnTo>
                  <a:lnTo>
                    <a:pt x="26" y="132"/>
                  </a:lnTo>
                  <a:lnTo>
                    <a:pt x="20" y="132"/>
                  </a:lnTo>
                  <a:lnTo>
                    <a:pt x="18" y="132"/>
                  </a:lnTo>
                  <a:lnTo>
                    <a:pt x="16" y="131"/>
                  </a:lnTo>
                  <a:lnTo>
                    <a:pt x="15" y="130"/>
                  </a:lnTo>
                  <a:lnTo>
                    <a:pt x="14" y="130"/>
                  </a:lnTo>
                  <a:lnTo>
                    <a:pt x="13" y="128"/>
                  </a:lnTo>
                  <a:lnTo>
                    <a:pt x="13" y="128"/>
                  </a:lnTo>
                  <a:lnTo>
                    <a:pt x="13" y="127"/>
                  </a:lnTo>
                  <a:lnTo>
                    <a:pt x="13" y="125"/>
                  </a:lnTo>
                  <a:lnTo>
                    <a:pt x="14" y="124"/>
                  </a:lnTo>
                  <a:lnTo>
                    <a:pt x="15" y="124"/>
                  </a:lnTo>
                  <a:lnTo>
                    <a:pt x="16" y="124"/>
                  </a:lnTo>
                  <a:lnTo>
                    <a:pt x="16" y="123"/>
                  </a:lnTo>
                  <a:lnTo>
                    <a:pt x="17" y="122"/>
                  </a:lnTo>
                  <a:lnTo>
                    <a:pt x="16" y="121"/>
                  </a:lnTo>
                  <a:lnTo>
                    <a:pt x="16" y="118"/>
                  </a:lnTo>
                  <a:lnTo>
                    <a:pt x="16" y="113"/>
                  </a:lnTo>
                  <a:lnTo>
                    <a:pt x="16" y="111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7"/>
                  </a:lnTo>
                  <a:lnTo>
                    <a:pt x="14" y="107"/>
                  </a:lnTo>
                  <a:lnTo>
                    <a:pt x="12" y="106"/>
                  </a:lnTo>
                  <a:lnTo>
                    <a:pt x="11" y="104"/>
                  </a:lnTo>
                  <a:lnTo>
                    <a:pt x="10" y="104"/>
                  </a:lnTo>
                  <a:lnTo>
                    <a:pt x="10" y="103"/>
                  </a:lnTo>
                  <a:lnTo>
                    <a:pt x="10" y="102"/>
                  </a:lnTo>
                  <a:lnTo>
                    <a:pt x="12" y="100"/>
                  </a:lnTo>
                  <a:lnTo>
                    <a:pt x="13" y="98"/>
                  </a:lnTo>
                  <a:lnTo>
                    <a:pt x="13" y="95"/>
                  </a:lnTo>
                  <a:lnTo>
                    <a:pt x="12" y="91"/>
                  </a:lnTo>
                  <a:lnTo>
                    <a:pt x="12" y="88"/>
                  </a:lnTo>
                  <a:lnTo>
                    <a:pt x="11" y="85"/>
                  </a:lnTo>
                  <a:lnTo>
                    <a:pt x="9" y="84"/>
                  </a:lnTo>
                  <a:lnTo>
                    <a:pt x="7" y="81"/>
                  </a:lnTo>
                  <a:lnTo>
                    <a:pt x="5" y="80"/>
                  </a:lnTo>
                  <a:lnTo>
                    <a:pt x="5" y="79"/>
                  </a:lnTo>
                  <a:lnTo>
                    <a:pt x="4" y="79"/>
                  </a:lnTo>
                  <a:lnTo>
                    <a:pt x="4" y="78"/>
                  </a:lnTo>
                  <a:lnTo>
                    <a:pt x="5" y="77"/>
                  </a:lnTo>
                  <a:lnTo>
                    <a:pt x="5" y="76"/>
                  </a:lnTo>
                  <a:lnTo>
                    <a:pt x="7" y="75"/>
                  </a:lnTo>
                  <a:lnTo>
                    <a:pt x="8" y="73"/>
                  </a:lnTo>
                  <a:lnTo>
                    <a:pt x="8" y="70"/>
                  </a:lnTo>
                  <a:lnTo>
                    <a:pt x="9" y="67"/>
                  </a:lnTo>
                  <a:lnTo>
                    <a:pt x="9" y="64"/>
                  </a:lnTo>
                  <a:lnTo>
                    <a:pt x="10" y="62"/>
                  </a:lnTo>
                  <a:lnTo>
                    <a:pt x="11" y="61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0" y="60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7" y="60"/>
                  </a:lnTo>
                  <a:lnTo>
                    <a:pt x="5" y="60"/>
                  </a:lnTo>
                  <a:lnTo>
                    <a:pt x="5" y="59"/>
                  </a:lnTo>
                  <a:lnTo>
                    <a:pt x="4" y="58"/>
                  </a:lnTo>
                  <a:lnTo>
                    <a:pt x="4" y="57"/>
                  </a:lnTo>
                  <a:lnTo>
                    <a:pt x="4" y="56"/>
                  </a:lnTo>
                  <a:lnTo>
                    <a:pt x="4" y="55"/>
                  </a:lnTo>
                  <a:lnTo>
                    <a:pt x="5" y="54"/>
                  </a:lnTo>
                  <a:lnTo>
                    <a:pt x="7" y="53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1" y="52"/>
                  </a:lnTo>
                  <a:lnTo>
                    <a:pt x="12" y="51"/>
                  </a:lnTo>
                  <a:lnTo>
                    <a:pt x="12" y="49"/>
                  </a:lnTo>
                  <a:lnTo>
                    <a:pt x="13" y="45"/>
                  </a:lnTo>
                  <a:lnTo>
                    <a:pt x="13" y="40"/>
                  </a:lnTo>
                  <a:lnTo>
                    <a:pt x="14" y="35"/>
                  </a:lnTo>
                  <a:lnTo>
                    <a:pt x="14" y="34"/>
                  </a:lnTo>
                  <a:lnTo>
                    <a:pt x="15" y="34"/>
                  </a:lnTo>
                  <a:lnTo>
                    <a:pt x="16" y="32"/>
                  </a:lnTo>
                  <a:lnTo>
                    <a:pt x="17" y="32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20" y="33"/>
                  </a:lnTo>
                  <a:lnTo>
                    <a:pt x="20" y="36"/>
                  </a:lnTo>
                  <a:lnTo>
                    <a:pt x="20" y="39"/>
                  </a:lnTo>
                  <a:lnTo>
                    <a:pt x="20" y="41"/>
                  </a:lnTo>
                  <a:lnTo>
                    <a:pt x="20" y="44"/>
                  </a:lnTo>
                  <a:lnTo>
                    <a:pt x="20" y="47"/>
                  </a:lnTo>
                  <a:lnTo>
                    <a:pt x="20" y="49"/>
                  </a:lnTo>
                  <a:lnTo>
                    <a:pt x="21" y="50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3" y="49"/>
                  </a:lnTo>
                  <a:lnTo>
                    <a:pt x="24" y="44"/>
                  </a:lnTo>
                  <a:lnTo>
                    <a:pt x="27" y="34"/>
                  </a:lnTo>
                  <a:lnTo>
                    <a:pt x="28" y="24"/>
                  </a:lnTo>
                  <a:lnTo>
                    <a:pt x="30" y="18"/>
                  </a:lnTo>
                  <a:lnTo>
                    <a:pt x="31" y="15"/>
                  </a:lnTo>
                  <a:lnTo>
                    <a:pt x="31" y="12"/>
                  </a:lnTo>
                  <a:lnTo>
                    <a:pt x="30" y="11"/>
                  </a:lnTo>
                  <a:lnTo>
                    <a:pt x="30" y="10"/>
                  </a:lnTo>
                  <a:lnTo>
                    <a:pt x="29" y="10"/>
                  </a:lnTo>
                  <a:lnTo>
                    <a:pt x="28" y="11"/>
                  </a:lnTo>
                  <a:lnTo>
                    <a:pt x="24" y="16"/>
                  </a:lnTo>
                  <a:lnTo>
                    <a:pt x="18" y="21"/>
                  </a:lnTo>
                  <a:lnTo>
                    <a:pt x="12" y="26"/>
                  </a:lnTo>
                  <a:lnTo>
                    <a:pt x="8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š1îḋè">
              <a:extLst>
                <a:ext uri="{FF2B5EF4-FFF2-40B4-BE49-F238E27FC236}">
                  <a16:creationId xmlns:a16="http://schemas.microsoft.com/office/drawing/2014/main" id="{51DCF578-EB0D-A74C-A90A-B7C280EBD59A}"/>
                </a:ext>
              </a:extLst>
            </p:cNvPr>
            <p:cNvSpPr/>
            <p:nvPr/>
          </p:nvSpPr>
          <p:spPr bwMode="auto">
            <a:xfrm>
              <a:off x="2684463" y="2625726"/>
              <a:ext cx="26988" cy="47625"/>
            </a:xfrm>
            <a:custGeom>
              <a:avLst/>
              <a:gdLst>
                <a:gd name="T0" fmla="*/ 2 w 17"/>
                <a:gd name="T1" fmla="*/ 6 h 30"/>
                <a:gd name="T2" fmla="*/ 1 w 17"/>
                <a:gd name="T3" fmla="*/ 5 h 30"/>
                <a:gd name="T4" fmla="*/ 0 w 17"/>
                <a:gd name="T5" fmla="*/ 3 h 30"/>
                <a:gd name="T6" fmla="*/ 0 w 17"/>
                <a:gd name="T7" fmla="*/ 3 h 30"/>
                <a:gd name="T8" fmla="*/ 0 w 17"/>
                <a:gd name="T9" fmla="*/ 3 h 30"/>
                <a:gd name="T10" fmla="*/ 1 w 17"/>
                <a:gd name="T11" fmla="*/ 2 h 30"/>
                <a:gd name="T12" fmla="*/ 3 w 17"/>
                <a:gd name="T13" fmla="*/ 1 h 30"/>
                <a:gd name="T14" fmla="*/ 6 w 17"/>
                <a:gd name="T15" fmla="*/ 1 h 30"/>
                <a:gd name="T16" fmla="*/ 9 w 17"/>
                <a:gd name="T17" fmla="*/ 0 h 30"/>
                <a:gd name="T18" fmla="*/ 11 w 17"/>
                <a:gd name="T19" fmla="*/ 0 h 30"/>
                <a:gd name="T20" fmla="*/ 12 w 17"/>
                <a:gd name="T21" fmla="*/ 1 h 30"/>
                <a:gd name="T22" fmla="*/ 13 w 17"/>
                <a:gd name="T23" fmla="*/ 2 h 30"/>
                <a:gd name="T24" fmla="*/ 14 w 17"/>
                <a:gd name="T25" fmla="*/ 3 h 30"/>
                <a:gd name="T26" fmla="*/ 15 w 17"/>
                <a:gd name="T27" fmla="*/ 7 h 30"/>
                <a:gd name="T28" fmla="*/ 15 w 17"/>
                <a:gd name="T29" fmla="*/ 14 h 30"/>
                <a:gd name="T30" fmla="*/ 16 w 17"/>
                <a:gd name="T31" fmla="*/ 19 h 30"/>
                <a:gd name="T32" fmla="*/ 17 w 17"/>
                <a:gd name="T33" fmla="*/ 23 h 30"/>
                <a:gd name="T34" fmla="*/ 17 w 17"/>
                <a:gd name="T35" fmla="*/ 25 h 30"/>
                <a:gd name="T36" fmla="*/ 17 w 17"/>
                <a:gd name="T37" fmla="*/ 27 h 30"/>
                <a:gd name="T38" fmla="*/ 16 w 17"/>
                <a:gd name="T39" fmla="*/ 28 h 30"/>
                <a:gd name="T40" fmla="*/ 15 w 17"/>
                <a:gd name="T41" fmla="*/ 29 h 30"/>
                <a:gd name="T42" fmla="*/ 14 w 17"/>
                <a:gd name="T43" fmla="*/ 30 h 30"/>
                <a:gd name="T44" fmla="*/ 11 w 17"/>
                <a:gd name="T45" fmla="*/ 30 h 30"/>
                <a:gd name="T46" fmla="*/ 10 w 17"/>
                <a:gd name="T47" fmla="*/ 30 h 30"/>
                <a:gd name="T48" fmla="*/ 8 w 17"/>
                <a:gd name="T49" fmla="*/ 29 h 30"/>
                <a:gd name="T50" fmla="*/ 7 w 17"/>
                <a:gd name="T51" fmla="*/ 28 h 30"/>
                <a:gd name="T52" fmla="*/ 7 w 17"/>
                <a:gd name="T53" fmla="*/ 27 h 30"/>
                <a:gd name="T54" fmla="*/ 6 w 17"/>
                <a:gd name="T55" fmla="*/ 23 h 30"/>
                <a:gd name="T56" fmla="*/ 6 w 17"/>
                <a:gd name="T57" fmla="*/ 19 h 30"/>
                <a:gd name="T58" fmla="*/ 5 w 17"/>
                <a:gd name="T59" fmla="*/ 15 h 30"/>
                <a:gd name="T60" fmla="*/ 4 w 17"/>
                <a:gd name="T61" fmla="*/ 11 h 30"/>
                <a:gd name="T62" fmla="*/ 3 w 17"/>
                <a:gd name="T63" fmla="*/ 8 h 30"/>
                <a:gd name="T64" fmla="*/ 3 w 17"/>
                <a:gd name="T65" fmla="*/ 7 h 30"/>
                <a:gd name="T66" fmla="*/ 3 w 17"/>
                <a:gd name="T67" fmla="*/ 7 h 30"/>
                <a:gd name="T68" fmla="*/ 2 w 17"/>
                <a:gd name="T6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30">
                  <a:moveTo>
                    <a:pt x="2" y="6"/>
                  </a:moveTo>
                  <a:lnTo>
                    <a:pt x="1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1"/>
                  </a:lnTo>
                  <a:lnTo>
                    <a:pt x="6" y="1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1"/>
                  </a:lnTo>
                  <a:lnTo>
                    <a:pt x="13" y="2"/>
                  </a:lnTo>
                  <a:lnTo>
                    <a:pt x="14" y="3"/>
                  </a:lnTo>
                  <a:lnTo>
                    <a:pt x="15" y="7"/>
                  </a:lnTo>
                  <a:lnTo>
                    <a:pt x="15" y="14"/>
                  </a:lnTo>
                  <a:lnTo>
                    <a:pt x="16" y="19"/>
                  </a:lnTo>
                  <a:lnTo>
                    <a:pt x="17" y="23"/>
                  </a:lnTo>
                  <a:lnTo>
                    <a:pt x="17" y="25"/>
                  </a:lnTo>
                  <a:lnTo>
                    <a:pt x="17" y="27"/>
                  </a:lnTo>
                  <a:lnTo>
                    <a:pt x="16" y="28"/>
                  </a:lnTo>
                  <a:lnTo>
                    <a:pt x="15" y="29"/>
                  </a:lnTo>
                  <a:lnTo>
                    <a:pt x="14" y="30"/>
                  </a:lnTo>
                  <a:lnTo>
                    <a:pt x="11" y="30"/>
                  </a:lnTo>
                  <a:lnTo>
                    <a:pt x="10" y="30"/>
                  </a:lnTo>
                  <a:lnTo>
                    <a:pt x="8" y="29"/>
                  </a:lnTo>
                  <a:lnTo>
                    <a:pt x="7" y="28"/>
                  </a:lnTo>
                  <a:lnTo>
                    <a:pt x="7" y="27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5" y="15"/>
                  </a:lnTo>
                  <a:lnTo>
                    <a:pt x="4" y="11"/>
                  </a:lnTo>
                  <a:lnTo>
                    <a:pt x="3" y="8"/>
                  </a:lnTo>
                  <a:lnTo>
                    <a:pt x="3" y="7"/>
                  </a:lnTo>
                  <a:lnTo>
                    <a:pt x="3" y="7"/>
                  </a:lnTo>
                  <a:lnTo>
                    <a:pt x="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ṡḷiḓé">
              <a:extLst>
                <a:ext uri="{FF2B5EF4-FFF2-40B4-BE49-F238E27FC236}">
                  <a16:creationId xmlns:a16="http://schemas.microsoft.com/office/drawing/2014/main" id="{3100D92D-4CA6-CD4F-A01A-56E62373CC08}"/>
                </a:ext>
              </a:extLst>
            </p:cNvPr>
            <p:cNvSpPr/>
            <p:nvPr/>
          </p:nvSpPr>
          <p:spPr bwMode="auto">
            <a:xfrm>
              <a:off x="2617788" y="2617788"/>
              <a:ext cx="65088" cy="158750"/>
            </a:xfrm>
            <a:custGeom>
              <a:avLst/>
              <a:gdLst>
                <a:gd name="T0" fmla="*/ 14 w 41"/>
                <a:gd name="T1" fmla="*/ 26 h 100"/>
                <a:gd name="T2" fmla="*/ 10 w 41"/>
                <a:gd name="T3" fmla="*/ 30 h 100"/>
                <a:gd name="T4" fmla="*/ 5 w 41"/>
                <a:gd name="T5" fmla="*/ 28 h 100"/>
                <a:gd name="T6" fmla="*/ 1 w 41"/>
                <a:gd name="T7" fmla="*/ 26 h 100"/>
                <a:gd name="T8" fmla="*/ 0 w 41"/>
                <a:gd name="T9" fmla="*/ 24 h 100"/>
                <a:gd name="T10" fmla="*/ 2 w 41"/>
                <a:gd name="T11" fmla="*/ 19 h 100"/>
                <a:gd name="T12" fmla="*/ 10 w 41"/>
                <a:gd name="T13" fmla="*/ 12 h 100"/>
                <a:gd name="T14" fmla="*/ 21 w 41"/>
                <a:gd name="T15" fmla="*/ 4 h 100"/>
                <a:gd name="T16" fmla="*/ 29 w 41"/>
                <a:gd name="T17" fmla="*/ 0 h 100"/>
                <a:gd name="T18" fmla="*/ 30 w 41"/>
                <a:gd name="T19" fmla="*/ 0 h 100"/>
                <a:gd name="T20" fmla="*/ 33 w 41"/>
                <a:gd name="T21" fmla="*/ 4 h 100"/>
                <a:gd name="T22" fmla="*/ 35 w 41"/>
                <a:gd name="T23" fmla="*/ 8 h 100"/>
                <a:gd name="T24" fmla="*/ 33 w 41"/>
                <a:gd name="T25" fmla="*/ 16 h 100"/>
                <a:gd name="T26" fmla="*/ 32 w 41"/>
                <a:gd name="T27" fmla="*/ 30 h 100"/>
                <a:gd name="T28" fmla="*/ 31 w 41"/>
                <a:gd name="T29" fmla="*/ 44 h 100"/>
                <a:gd name="T30" fmla="*/ 33 w 41"/>
                <a:gd name="T31" fmla="*/ 46 h 100"/>
                <a:gd name="T32" fmla="*/ 35 w 41"/>
                <a:gd name="T33" fmla="*/ 48 h 100"/>
                <a:gd name="T34" fmla="*/ 31 w 41"/>
                <a:gd name="T35" fmla="*/ 54 h 100"/>
                <a:gd name="T36" fmla="*/ 32 w 41"/>
                <a:gd name="T37" fmla="*/ 57 h 100"/>
                <a:gd name="T38" fmla="*/ 35 w 41"/>
                <a:gd name="T39" fmla="*/ 58 h 100"/>
                <a:gd name="T40" fmla="*/ 37 w 41"/>
                <a:gd name="T41" fmla="*/ 54 h 100"/>
                <a:gd name="T42" fmla="*/ 41 w 41"/>
                <a:gd name="T43" fmla="*/ 48 h 100"/>
                <a:gd name="T44" fmla="*/ 35 w 41"/>
                <a:gd name="T45" fmla="*/ 72 h 100"/>
                <a:gd name="T46" fmla="*/ 30 w 41"/>
                <a:gd name="T47" fmla="*/ 88 h 100"/>
                <a:gd name="T48" fmla="*/ 25 w 41"/>
                <a:gd name="T49" fmla="*/ 96 h 100"/>
                <a:gd name="T50" fmla="*/ 21 w 41"/>
                <a:gd name="T51" fmla="*/ 100 h 100"/>
                <a:gd name="T52" fmla="*/ 17 w 41"/>
                <a:gd name="T53" fmla="*/ 100 h 100"/>
                <a:gd name="T54" fmla="*/ 15 w 41"/>
                <a:gd name="T55" fmla="*/ 97 h 100"/>
                <a:gd name="T56" fmla="*/ 16 w 41"/>
                <a:gd name="T57" fmla="*/ 89 h 100"/>
                <a:gd name="T58" fmla="*/ 18 w 41"/>
                <a:gd name="T59" fmla="*/ 82 h 100"/>
                <a:gd name="T60" fmla="*/ 21 w 41"/>
                <a:gd name="T61" fmla="*/ 74 h 100"/>
                <a:gd name="T62" fmla="*/ 20 w 41"/>
                <a:gd name="T63" fmla="*/ 68 h 100"/>
                <a:gd name="T64" fmla="*/ 18 w 41"/>
                <a:gd name="T65" fmla="*/ 65 h 100"/>
                <a:gd name="T66" fmla="*/ 9 w 41"/>
                <a:gd name="T67" fmla="*/ 69 h 100"/>
                <a:gd name="T68" fmla="*/ 5 w 41"/>
                <a:gd name="T69" fmla="*/ 70 h 100"/>
                <a:gd name="T70" fmla="*/ 5 w 41"/>
                <a:gd name="T71" fmla="*/ 68 h 100"/>
                <a:gd name="T72" fmla="*/ 5 w 41"/>
                <a:gd name="T73" fmla="*/ 61 h 100"/>
                <a:gd name="T74" fmla="*/ 7 w 41"/>
                <a:gd name="T75" fmla="*/ 61 h 100"/>
                <a:gd name="T76" fmla="*/ 9 w 41"/>
                <a:gd name="T77" fmla="*/ 59 h 100"/>
                <a:gd name="T78" fmla="*/ 17 w 41"/>
                <a:gd name="T79" fmla="*/ 54 h 100"/>
                <a:gd name="T80" fmla="*/ 20 w 41"/>
                <a:gd name="T81" fmla="*/ 50 h 100"/>
                <a:gd name="T82" fmla="*/ 20 w 41"/>
                <a:gd name="T83" fmla="*/ 40 h 100"/>
                <a:gd name="T84" fmla="*/ 19 w 41"/>
                <a:gd name="T85" fmla="*/ 25 h 100"/>
                <a:gd name="T86" fmla="*/ 17 w 41"/>
                <a:gd name="T87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100">
                  <a:moveTo>
                    <a:pt x="17" y="24"/>
                  </a:moveTo>
                  <a:lnTo>
                    <a:pt x="16" y="24"/>
                  </a:lnTo>
                  <a:lnTo>
                    <a:pt x="14" y="26"/>
                  </a:lnTo>
                  <a:lnTo>
                    <a:pt x="13" y="28"/>
                  </a:lnTo>
                  <a:lnTo>
                    <a:pt x="12" y="28"/>
                  </a:lnTo>
                  <a:lnTo>
                    <a:pt x="10" y="30"/>
                  </a:lnTo>
                  <a:lnTo>
                    <a:pt x="9" y="30"/>
                  </a:lnTo>
                  <a:lnTo>
                    <a:pt x="7" y="29"/>
                  </a:lnTo>
                  <a:lnTo>
                    <a:pt x="5" y="28"/>
                  </a:lnTo>
                  <a:lnTo>
                    <a:pt x="3" y="28"/>
                  </a:lnTo>
                  <a:lnTo>
                    <a:pt x="1" y="27"/>
                  </a:lnTo>
                  <a:lnTo>
                    <a:pt x="1" y="26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1" y="20"/>
                  </a:lnTo>
                  <a:lnTo>
                    <a:pt x="2" y="19"/>
                  </a:lnTo>
                  <a:lnTo>
                    <a:pt x="5" y="16"/>
                  </a:lnTo>
                  <a:lnTo>
                    <a:pt x="8" y="14"/>
                  </a:lnTo>
                  <a:lnTo>
                    <a:pt x="10" y="12"/>
                  </a:lnTo>
                  <a:lnTo>
                    <a:pt x="16" y="8"/>
                  </a:lnTo>
                  <a:lnTo>
                    <a:pt x="18" y="6"/>
                  </a:lnTo>
                  <a:lnTo>
                    <a:pt x="21" y="4"/>
                  </a:lnTo>
                  <a:lnTo>
                    <a:pt x="25" y="1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1" y="2"/>
                  </a:lnTo>
                  <a:lnTo>
                    <a:pt x="33" y="4"/>
                  </a:lnTo>
                  <a:lnTo>
                    <a:pt x="34" y="5"/>
                  </a:lnTo>
                  <a:lnTo>
                    <a:pt x="35" y="6"/>
                  </a:lnTo>
                  <a:lnTo>
                    <a:pt x="35" y="8"/>
                  </a:lnTo>
                  <a:lnTo>
                    <a:pt x="35" y="8"/>
                  </a:lnTo>
                  <a:lnTo>
                    <a:pt x="35" y="12"/>
                  </a:lnTo>
                  <a:lnTo>
                    <a:pt x="33" y="16"/>
                  </a:lnTo>
                  <a:lnTo>
                    <a:pt x="33" y="21"/>
                  </a:lnTo>
                  <a:lnTo>
                    <a:pt x="32" y="24"/>
                  </a:lnTo>
                  <a:lnTo>
                    <a:pt x="32" y="30"/>
                  </a:lnTo>
                  <a:lnTo>
                    <a:pt x="31" y="36"/>
                  </a:lnTo>
                  <a:lnTo>
                    <a:pt x="31" y="43"/>
                  </a:lnTo>
                  <a:lnTo>
                    <a:pt x="31" y="44"/>
                  </a:lnTo>
                  <a:lnTo>
                    <a:pt x="31" y="45"/>
                  </a:lnTo>
                  <a:lnTo>
                    <a:pt x="33" y="46"/>
                  </a:lnTo>
                  <a:lnTo>
                    <a:pt x="33" y="46"/>
                  </a:lnTo>
                  <a:lnTo>
                    <a:pt x="34" y="47"/>
                  </a:lnTo>
                  <a:lnTo>
                    <a:pt x="35" y="48"/>
                  </a:lnTo>
                  <a:lnTo>
                    <a:pt x="35" y="48"/>
                  </a:lnTo>
                  <a:lnTo>
                    <a:pt x="33" y="51"/>
                  </a:lnTo>
                  <a:lnTo>
                    <a:pt x="32" y="53"/>
                  </a:lnTo>
                  <a:lnTo>
                    <a:pt x="31" y="54"/>
                  </a:lnTo>
                  <a:lnTo>
                    <a:pt x="31" y="56"/>
                  </a:lnTo>
                  <a:lnTo>
                    <a:pt x="31" y="56"/>
                  </a:lnTo>
                  <a:lnTo>
                    <a:pt x="32" y="57"/>
                  </a:lnTo>
                  <a:lnTo>
                    <a:pt x="33" y="57"/>
                  </a:lnTo>
                  <a:lnTo>
                    <a:pt x="34" y="58"/>
                  </a:lnTo>
                  <a:lnTo>
                    <a:pt x="35" y="58"/>
                  </a:lnTo>
                  <a:lnTo>
                    <a:pt x="36" y="57"/>
                  </a:lnTo>
                  <a:lnTo>
                    <a:pt x="37" y="56"/>
                  </a:lnTo>
                  <a:lnTo>
                    <a:pt x="37" y="54"/>
                  </a:lnTo>
                  <a:lnTo>
                    <a:pt x="39" y="49"/>
                  </a:lnTo>
                  <a:lnTo>
                    <a:pt x="41" y="47"/>
                  </a:lnTo>
                  <a:lnTo>
                    <a:pt x="41" y="48"/>
                  </a:lnTo>
                  <a:lnTo>
                    <a:pt x="40" y="54"/>
                  </a:lnTo>
                  <a:lnTo>
                    <a:pt x="38" y="61"/>
                  </a:lnTo>
                  <a:lnTo>
                    <a:pt x="35" y="72"/>
                  </a:lnTo>
                  <a:lnTo>
                    <a:pt x="33" y="79"/>
                  </a:lnTo>
                  <a:lnTo>
                    <a:pt x="32" y="84"/>
                  </a:lnTo>
                  <a:lnTo>
                    <a:pt x="30" y="88"/>
                  </a:lnTo>
                  <a:lnTo>
                    <a:pt x="29" y="92"/>
                  </a:lnTo>
                  <a:lnTo>
                    <a:pt x="27" y="94"/>
                  </a:lnTo>
                  <a:lnTo>
                    <a:pt x="25" y="96"/>
                  </a:lnTo>
                  <a:lnTo>
                    <a:pt x="24" y="98"/>
                  </a:lnTo>
                  <a:lnTo>
                    <a:pt x="22" y="99"/>
                  </a:lnTo>
                  <a:lnTo>
                    <a:pt x="21" y="100"/>
                  </a:lnTo>
                  <a:lnTo>
                    <a:pt x="20" y="100"/>
                  </a:lnTo>
                  <a:lnTo>
                    <a:pt x="18" y="100"/>
                  </a:lnTo>
                  <a:lnTo>
                    <a:pt x="17" y="100"/>
                  </a:lnTo>
                  <a:lnTo>
                    <a:pt x="16" y="100"/>
                  </a:lnTo>
                  <a:lnTo>
                    <a:pt x="15" y="98"/>
                  </a:lnTo>
                  <a:lnTo>
                    <a:pt x="15" y="97"/>
                  </a:lnTo>
                  <a:lnTo>
                    <a:pt x="15" y="96"/>
                  </a:lnTo>
                  <a:lnTo>
                    <a:pt x="16" y="92"/>
                  </a:lnTo>
                  <a:lnTo>
                    <a:pt x="16" y="89"/>
                  </a:lnTo>
                  <a:lnTo>
                    <a:pt x="17" y="87"/>
                  </a:lnTo>
                  <a:lnTo>
                    <a:pt x="17" y="84"/>
                  </a:lnTo>
                  <a:lnTo>
                    <a:pt x="18" y="82"/>
                  </a:lnTo>
                  <a:lnTo>
                    <a:pt x="19" y="79"/>
                  </a:lnTo>
                  <a:lnTo>
                    <a:pt x="20" y="76"/>
                  </a:lnTo>
                  <a:lnTo>
                    <a:pt x="21" y="74"/>
                  </a:lnTo>
                  <a:lnTo>
                    <a:pt x="21" y="72"/>
                  </a:lnTo>
                  <a:lnTo>
                    <a:pt x="21" y="69"/>
                  </a:lnTo>
                  <a:lnTo>
                    <a:pt x="20" y="68"/>
                  </a:lnTo>
                  <a:lnTo>
                    <a:pt x="20" y="67"/>
                  </a:lnTo>
                  <a:lnTo>
                    <a:pt x="19" y="65"/>
                  </a:lnTo>
                  <a:lnTo>
                    <a:pt x="18" y="65"/>
                  </a:lnTo>
                  <a:lnTo>
                    <a:pt x="16" y="66"/>
                  </a:lnTo>
                  <a:lnTo>
                    <a:pt x="13" y="68"/>
                  </a:lnTo>
                  <a:lnTo>
                    <a:pt x="9" y="69"/>
                  </a:lnTo>
                  <a:lnTo>
                    <a:pt x="6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5" y="68"/>
                  </a:lnTo>
                  <a:lnTo>
                    <a:pt x="5" y="66"/>
                  </a:lnTo>
                  <a:lnTo>
                    <a:pt x="5" y="63"/>
                  </a:lnTo>
                  <a:lnTo>
                    <a:pt x="5" y="61"/>
                  </a:lnTo>
                  <a:lnTo>
                    <a:pt x="6" y="61"/>
                  </a:lnTo>
                  <a:lnTo>
                    <a:pt x="6" y="61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8" y="60"/>
                  </a:lnTo>
                  <a:lnTo>
                    <a:pt x="9" y="59"/>
                  </a:lnTo>
                  <a:lnTo>
                    <a:pt x="14" y="55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2"/>
                  </a:lnTo>
                  <a:lnTo>
                    <a:pt x="20" y="52"/>
                  </a:lnTo>
                  <a:lnTo>
                    <a:pt x="20" y="50"/>
                  </a:lnTo>
                  <a:lnTo>
                    <a:pt x="21" y="48"/>
                  </a:lnTo>
                  <a:lnTo>
                    <a:pt x="21" y="46"/>
                  </a:lnTo>
                  <a:lnTo>
                    <a:pt x="20" y="40"/>
                  </a:lnTo>
                  <a:lnTo>
                    <a:pt x="20" y="34"/>
                  </a:lnTo>
                  <a:lnTo>
                    <a:pt x="20" y="28"/>
                  </a:lnTo>
                  <a:lnTo>
                    <a:pt x="19" y="25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7" y="24"/>
                  </a:lnTo>
                  <a:lnTo>
                    <a:pt x="1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ṩḻîḑé">
              <a:extLst>
                <a:ext uri="{FF2B5EF4-FFF2-40B4-BE49-F238E27FC236}">
                  <a16:creationId xmlns:a16="http://schemas.microsoft.com/office/drawing/2014/main" id="{726E24D7-7CEC-F947-BC1C-584873034DB5}"/>
                </a:ext>
              </a:extLst>
            </p:cNvPr>
            <p:cNvSpPr/>
            <p:nvPr/>
          </p:nvSpPr>
          <p:spPr bwMode="auto">
            <a:xfrm>
              <a:off x="2997201" y="2633663"/>
              <a:ext cx="184150" cy="139700"/>
            </a:xfrm>
            <a:custGeom>
              <a:avLst/>
              <a:gdLst>
                <a:gd name="T0" fmla="*/ 51 w 116"/>
                <a:gd name="T1" fmla="*/ 2 h 88"/>
                <a:gd name="T2" fmla="*/ 53 w 116"/>
                <a:gd name="T3" fmla="*/ 0 h 88"/>
                <a:gd name="T4" fmla="*/ 56 w 116"/>
                <a:gd name="T5" fmla="*/ 1 h 88"/>
                <a:gd name="T6" fmla="*/ 62 w 116"/>
                <a:gd name="T7" fmla="*/ 3 h 88"/>
                <a:gd name="T8" fmla="*/ 69 w 116"/>
                <a:gd name="T9" fmla="*/ 6 h 88"/>
                <a:gd name="T10" fmla="*/ 88 w 116"/>
                <a:gd name="T11" fmla="*/ 10 h 88"/>
                <a:gd name="T12" fmla="*/ 98 w 116"/>
                <a:gd name="T13" fmla="*/ 10 h 88"/>
                <a:gd name="T14" fmla="*/ 107 w 116"/>
                <a:gd name="T15" fmla="*/ 11 h 88"/>
                <a:gd name="T16" fmla="*/ 116 w 116"/>
                <a:gd name="T17" fmla="*/ 18 h 88"/>
                <a:gd name="T18" fmla="*/ 115 w 116"/>
                <a:gd name="T19" fmla="*/ 22 h 88"/>
                <a:gd name="T20" fmla="*/ 113 w 116"/>
                <a:gd name="T21" fmla="*/ 26 h 88"/>
                <a:gd name="T22" fmla="*/ 95 w 116"/>
                <a:gd name="T23" fmla="*/ 39 h 88"/>
                <a:gd name="T24" fmla="*/ 79 w 116"/>
                <a:gd name="T25" fmla="*/ 54 h 88"/>
                <a:gd name="T26" fmla="*/ 75 w 116"/>
                <a:gd name="T27" fmla="*/ 60 h 88"/>
                <a:gd name="T28" fmla="*/ 77 w 116"/>
                <a:gd name="T29" fmla="*/ 61 h 88"/>
                <a:gd name="T30" fmla="*/ 87 w 116"/>
                <a:gd name="T31" fmla="*/ 58 h 88"/>
                <a:gd name="T32" fmla="*/ 93 w 116"/>
                <a:gd name="T33" fmla="*/ 59 h 88"/>
                <a:gd name="T34" fmla="*/ 96 w 116"/>
                <a:gd name="T35" fmla="*/ 63 h 88"/>
                <a:gd name="T36" fmla="*/ 95 w 116"/>
                <a:gd name="T37" fmla="*/ 68 h 88"/>
                <a:gd name="T38" fmla="*/ 92 w 116"/>
                <a:gd name="T39" fmla="*/ 70 h 88"/>
                <a:gd name="T40" fmla="*/ 88 w 116"/>
                <a:gd name="T41" fmla="*/ 71 h 88"/>
                <a:gd name="T42" fmla="*/ 80 w 116"/>
                <a:gd name="T43" fmla="*/ 70 h 88"/>
                <a:gd name="T44" fmla="*/ 68 w 116"/>
                <a:gd name="T45" fmla="*/ 71 h 88"/>
                <a:gd name="T46" fmla="*/ 43 w 116"/>
                <a:gd name="T47" fmla="*/ 78 h 88"/>
                <a:gd name="T48" fmla="*/ 27 w 116"/>
                <a:gd name="T49" fmla="*/ 84 h 88"/>
                <a:gd name="T50" fmla="*/ 21 w 116"/>
                <a:gd name="T51" fmla="*/ 87 h 88"/>
                <a:gd name="T52" fmla="*/ 19 w 116"/>
                <a:gd name="T53" fmla="*/ 88 h 88"/>
                <a:gd name="T54" fmla="*/ 11 w 116"/>
                <a:gd name="T55" fmla="*/ 84 h 88"/>
                <a:gd name="T56" fmla="*/ 3 w 116"/>
                <a:gd name="T57" fmla="*/ 79 h 88"/>
                <a:gd name="T58" fmla="*/ 1 w 116"/>
                <a:gd name="T59" fmla="*/ 74 h 88"/>
                <a:gd name="T60" fmla="*/ 0 w 116"/>
                <a:gd name="T61" fmla="*/ 68 h 88"/>
                <a:gd name="T62" fmla="*/ 2 w 116"/>
                <a:gd name="T63" fmla="*/ 66 h 88"/>
                <a:gd name="T64" fmla="*/ 9 w 116"/>
                <a:gd name="T65" fmla="*/ 66 h 88"/>
                <a:gd name="T66" fmla="*/ 18 w 116"/>
                <a:gd name="T67" fmla="*/ 67 h 88"/>
                <a:gd name="T68" fmla="*/ 27 w 116"/>
                <a:gd name="T69" fmla="*/ 65 h 88"/>
                <a:gd name="T70" fmla="*/ 45 w 116"/>
                <a:gd name="T71" fmla="*/ 61 h 88"/>
                <a:gd name="T72" fmla="*/ 63 w 116"/>
                <a:gd name="T73" fmla="*/ 48 h 88"/>
                <a:gd name="T74" fmla="*/ 83 w 116"/>
                <a:gd name="T75" fmla="*/ 30 h 88"/>
                <a:gd name="T76" fmla="*/ 97 w 116"/>
                <a:gd name="T77" fmla="*/ 20 h 88"/>
                <a:gd name="T78" fmla="*/ 98 w 116"/>
                <a:gd name="T79" fmla="*/ 18 h 88"/>
                <a:gd name="T80" fmla="*/ 92 w 116"/>
                <a:gd name="T81" fmla="*/ 17 h 88"/>
                <a:gd name="T82" fmla="*/ 77 w 116"/>
                <a:gd name="T83" fmla="*/ 21 h 88"/>
                <a:gd name="T84" fmla="*/ 68 w 116"/>
                <a:gd name="T85" fmla="*/ 25 h 88"/>
                <a:gd name="T86" fmla="*/ 63 w 116"/>
                <a:gd name="T87" fmla="*/ 25 h 88"/>
                <a:gd name="T88" fmla="*/ 58 w 116"/>
                <a:gd name="T89" fmla="*/ 22 h 88"/>
                <a:gd name="T90" fmla="*/ 54 w 116"/>
                <a:gd name="T91" fmla="*/ 16 h 88"/>
                <a:gd name="T92" fmla="*/ 51 w 116"/>
                <a:gd name="T93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6" h="88">
                  <a:moveTo>
                    <a:pt x="51" y="5"/>
                  </a:moveTo>
                  <a:lnTo>
                    <a:pt x="51" y="3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51" y="1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5" y="0"/>
                  </a:lnTo>
                  <a:lnTo>
                    <a:pt x="56" y="1"/>
                  </a:lnTo>
                  <a:lnTo>
                    <a:pt x="58" y="1"/>
                  </a:lnTo>
                  <a:lnTo>
                    <a:pt x="59" y="2"/>
                  </a:lnTo>
                  <a:lnTo>
                    <a:pt x="62" y="3"/>
                  </a:lnTo>
                  <a:lnTo>
                    <a:pt x="64" y="5"/>
                  </a:lnTo>
                  <a:lnTo>
                    <a:pt x="67" y="6"/>
                  </a:lnTo>
                  <a:lnTo>
                    <a:pt x="69" y="6"/>
                  </a:lnTo>
                  <a:lnTo>
                    <a:pt x="75" y="8"/>
                  </a:lnTo>
                  <a:lnTo>
                    <a:pt x="83" y="10"/>
                  </a:lnTo>
                  <a:lnTo>
                    <a:pt x="88" y="10"/>
                  </a:lnTo>
                  <a:lnTo>
                    <a:pt x="92" y="10"/>
                  </a:lnTo>
                  <a:lnTo>
                    <a:pt x="95" y="10"/>
                  </a:lnTo>
                  <a:lnTo>
                    <a:pt x="98" y="10"/>
                  </a:lnTo>
                  <a:lnTo>
                    <a:pt x="101" y="10"/>
                  </a:lnTo>
                  <a:lnTo>
                    <a:pt x="103" y="10"/>
                  </a:lnTo>
                  <a:lnTo>
                    <a:pt x="107" y="11"/>
                  </a:lnTo>
                  <a:lnTo>
                    <a:pt x="111" y="14"/>
                  </a:lnTo>
                  <a:lnTo>
                    <a:pt x="115" y="17"/>
                  </a:lnTo>
                  <a:lnTo>
                    <a:pt x="116" y="18"/>
                  </a:lnTo>
                  <a:lnTo>
                    <a:pt x="115" y="19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5" y="24"/>
                  </a:lnTo>
                  <a:lnTo>
                    <a:pt x="114" y="26"/>
                  </a:lnTo>
                  <a:lnTo>
                    <a:pt x="113" y="26"/>
                  </a:lnTo>
                  <a:lnTo>
                    <a:pt x="109" y="29"/>
                  </a:lnTo>
                  <a:lnTo>
                    <a:pt x="103" y="34"/>
                  </a:lnTo>
                  <a:lnTo>
                    <a:pt x="95" y="39"/>
                  </a:lnTo>
                  <a:lnTo>
                    <a:pt x="87" y="46"/>
                  </a:lnTo>
                  <a:lnTo>
                    <a:pt x="83" y="50"/>
                  </a:lnTo>
                  <a:lnTo>
                    <a:pt x="79" y="54"/>
                  </a:lnTo>
                  <a:lnTo>
                    <a:pt x="77" y="57"/>
                  </a:lnTo>
                  <a:lnTo>
                    <a:pt x="75" y="58"/>
                  </a:lnTo>
                  <a:lnTo>
                    <a:pt x="75" y="60"/>
                  </a:lnTo>
                  <a:lnTo>
                    <a:pt x="75" y="61"/>
                  </a:lnTo>
                  <a:lnTo>
                    <a:pt x="75" y="61"/>
                  </a:lnTo>
                  <a:lnTo>
                    <a:pt x="77" y="61"/>
                  </a:lnTo>
                  <a:lnTo>
                    <a:pt x="80" y="61"/>
                  </a:lnTo>
                  <a:lnTo>
                    <a:pt x="85" y="59"/>
                  </a:lnTo>
                  <a:lnTo>
                    <a:pt x="87" y="58"/>
                  </a:lnTo>
                  <a:lnTo>
                    <a:pt x="88" y="57"/>
                  </a:lnTo>
                  <a:lnTo>
                    <a:pt x="91" y="58"/>
                  </a:lnTo>
                  <a:lnTo>
                    <a:pt x="93" y="59"/>
                  </a:lnTo>
                  <a:lnTo>
                    <a:pt x="95" y="61"/>
                  </a:lnTo>
                  <a:lnTo>
                    <a:pt x="96" y="62"/>
                  </a:lnTo>
                  <a:lnTo>
                    <a:pt x="96" y="63"/>
                  </a:lnTo>
                  <a:lnTo>
                    <a:pt x="96" y="65"/>
                  </a:lnTo>
                  <a:lnTo>
                    <a:pt x="96" y="66"/>
                  </a:lnTo>
                  <a:lnTo>
                    <a:pt x="95" y="68"/>
                  </a:lnTo>
                  <a:lnTo>
                    <a:pt x="95" y="69"/>
                  </a:lnTo>
                  <a:lnTo>
                    <a:pt x="93" y="70"/>
                  </a:lnTo>
                  <a:lnTo>
                    <a:pt x="92" y="70"/>
                  </a:lnTo>
                  <a:lnTo>
                    <a:pt x="91" y="70"/>
                  </a:lnTo>
                  <a:lnTo>
                    <a:pt x="90" y="71"/>
                  </a:lnTo>
                  <a:lnTo>
                    <a:pt x="88" y="71"/>
                  </a:lnTo>
                  <a:lnTo>
                    <a:pt x="87" y="71"/>
                  </a:lnTo>
                  <a:lnTo>
                    <a:pt x="85" y="71"/>
                  </a:lnTo>
                  <a:lnTo>
                    <a:pt x="80" y="70"/>
                  </a:lnTo>
                  <a:lnTo>
                    <a:pt x="76" y="70"/>
                  </a:lnTo>
                  <a:lnTo>
                    <a:pt x="72" y="71"/>
                  </a:lnTo>
                  <a:lnTo>
                    <a:pt x="68" y="71"/>
                  </a:lnTo>
                  <a:lnTo>
                    <a:pt x="60" y="73"/>
                  </a:lnTo>
                  <a:lnTo>
                    <a:pt x="52" y="75"/>
                  </a:lnTo>
                  <a:lnTo>
                    <a:pt x="43" y="78"/>
                  </a:lnTo>
                  <a:lnTo>
                    <a:pt x="35" y="81"/>
                  </a:lnTo>
                  <a:lnTo>
                    <a:pt x="31" y="82"/>
                  </a:lnTo>
                  <a:lnTo>
                    <a:pt x="27" y="84"/>
                  </a:lnTo>
                  <a:lnTo>
                    <a:pt x="24" y="85"/>
                  </a:lnTo>
                  <a:lnTo>
                    <a:pt x="22" y="86"/>
                  </a:lnTo>
                  <a:lnTo>
                    <a:pt x="21" y="87"/>
                  </a:lnTo>
                  <a:lnTo>
                    <a:pt x="20" y="87"/>
                  </a:lnTo>
                  <a:lnTo>
                    <a:pt x="19" y="88"/>
                  </a:lnTo>
                  <a:lnTo>
                    <a:pt x="19" y="88"/>
                  </a:lnTo>
                  <a:lnTo>
                    <a:pt x="16" y="87"/>
                  </a:lnTo>
                  <a:lnTo>
                    <a:pt x="15" y="86"/>
                  </a:lnTo>
                  <a:lnTo>
                    <a:pt x="11" y="84"/>
                  </a:lnTo>
                  <a:lnTo>
                    <a:pt x="7" y="82"/>
                  </a:lnTo>
                  <a:lnTo>
                    <a:pt x="5" y="81"/>
                  </a:lnTo>
                  <a:lnTo>
                    <a:pt x="3" y="79"/>
                  </a:lnTo>
                  <a:lnTo>
                    <a:pt x="2" y="78"/>
                  </a:lnTo>
                  <a:lnTo>
                    <a:pt x="1" y="75"/>
                  </a:lnTo>
                  <a:lnTo>
                    <a:pt x="1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8"/>
                  </a:lnTo>
                  <a:lnTo>
                    <a:pt x="1" y="67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3" y="65"/>
                  </a:lnTo>
                  <a:lnTo>
                    <a:pt x="7" y="65"/>
                  </a:lnTo>
                  <a:lnTo>
                    <a:pt x="9" y="66"/>
                  </a:lnTo>
                  <a:lnTo>
                    <a:pt x="11" y="66"/>
                  </a:lnTo>
                  <a:lnTo>
                    <a:pt x="15" y="66"/>
                  </a:lnTo>
                  <a:lnTo>
                    <a:pt x="18" y="67"/>
                  </a:lnTo>
                  <a:lnTo>
                    <a:pt x="19" y="67"/>
                  </a:lnTo>
                  <a:lnTo>
                    <a:pt x="22" y="66"/>
                  </a:lnTo>
                  <a:lnTo>
                    <a:pt x="27" y="65"/>
                  </a:lnTo>
                  <a:lnTo>
                    <a:pt x="34" y="63"/>
                  </a:lnTo>
                  <a:lnTo>
                    <a:pt x="40" y="62"/>
                  </a:lnTo>
                  <a:lnTo>
                    <a:pt x="45" y="61"/>
                  </a:lnTo>
                  <a:lnTo>
                    <a:pt x="48" y="60"/>
                  </a:lnTo>
                  <a:lnTo>
                    <a:pt x="54" y="56"/>
                  </a:lnTo>
                  <a:lnTo>
                    <a:pt x="63" y="48"/>
                  </a:lnTo>
                  <a:lnTo>
                    <a:pt x="72" y="40"/>
                  </a:lnTo>
                  <a:lnTo>
                    <a:pt x="78" y="34"/>
                  </a:lnTo>
                  <a:lnTo>
                    <a:pt x="83" y="30"/>
                  </a:lnTo>
                  <a:lnTo>
                    <a:pt x="91" y="25"/>
                  </a:lnTo>
                  <a:lnTo>
                    <a:pt x="95" y="22"/>
                  </a:lnTo>
                  <a:lnTo>
                    <a:pt x="97" y="20"/>
                  </a:lnTo>
                  <a:lnTo>
                    <a:pt x="98" y="18"/>
                  </a:lnTo>
                  <a:lnTo>
                    <a:pt x="98" y="18"/>
                  </a:lnTo>
                  <a:lnTo>
                    <a:pt x="98" y="18"/>
                  </a:lnTo>
                  <a:lnTo>
                    <a:pt x="98" y="17"/>
                  </a:lnTo>
                  <a:lnTo>
                    <a:pt x="95" y="17"/>
                  </a:lnTo>
                  <a:lnTo>
                    <a:pt x="92" y="17"/>
                  </a:lnTo>
                  <a:lnTo>
                    <a:pt x="89" y="18"/>
                  </a:lnTo>
                  <a:lnTo>
                    <a:pt x="85" y="18"/>
                  </a:lnTo>
                  <a:lnTo>
                    <a:pt x="77" y="21"/>
                  </a:lnTo>
                  <a:lnTo>
                    <a:pt x="71" y="22"/>
                  </a:lnTo>
                  <a:lnTo>
                    <a:pt x="70" y="23"/>
                  </a:lnTo>
                  <a:lnTo>
                    <a:pt x="68" y="25"/>
                  </a:lnTo>
                  <a:lnTo>
                    <a:pt x="67" y="25"/>
                  </a:lnTo>
                  <a:lnTo>
                    <a:pt x="65" y="25"/>
                  </a:lnTo>
                  <a:lnTo>
                    <a:pt x="63" y="25"/>
                  </a:lnTo>
                  <a:lnTo>
                    <a:pt x="61" y="24"/>
                  </a:lnTo>
                  <a:lnTo>
                    <a:pt x="59" y="23"/>
                  </a:lnTo>
                  <a:lnTo>
                    <a:pt x="58" y="22"/>
                  </a:lnTo>
                  <a:lnTo>
                    <a:pt x="56" y="21"/>
                  </a:lnTo>
                  <a:lnTo>
                    <a:pt x="55" y="18"/>
                  </a:lnTo>
                  <a:lnTo>
                    <a:pt x="54" y="16"/>
                  </a:lnTo>
                  <a:lnTo>
                    <a:pt x="52" y="12"/>
                  </a:lnTo>
                  <a:lnTo>
                    <a:pt x="51" y="10"/>
                  </a:lnTo>
                  <a:lnTo>
                    <a:pt x="51" y="8"/>
                  </a:lnTo>
                  <a:lnTo>
                    <a:pt x="51" y="6"/>
                  </a:lnTo>
                  <a:lnTo>
                    <a:pt x="5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šḻïḍê">
              <a:extLst>
                <a:ext uri="{FF2B5EF4-FFF2-40B4-BE49-F238E27FC236}">
                  <a16:creationId xmlns:a16="http://schemas.microsoft.com/office/drawing/2014/main" id="{AF4DC524-4464-8F49-A0A3-050BDAA30C3F}"/>
                </a:ext>
              </a:extLst>
            </p:cNvPr>
            <p:cNvSpPr/>
            <p:nvPr/>
          </p:nvSpPr>
          <p:spPr bwMode="auto">
            <a:xfrm>
              <a:off x="3379788" y="2897188"/>
              <a:ext cx="41275" cy="84138"/>
            </a:xfrm>
            <a:custGeom>
              <a:avLst/>
              <a:gdLst>
                <a:gd name="T0" fmla="*/ 16 w 26"/>
                <a:gd name="T1" fmla="*/ 0 h 53"/>
                <a:gd name="T2" fmla="*/ 15 w 26"/>
                <a:gd name="T3" fmla="*/ 3 h 53"/>
                <a:gd name="T4" fmla="*/ 14 w 26"/>
                <a:gd name="T5" fmla="*/ 9 h 53"/>
                <a:gd name="T6" fmla="*/ 14 w 26"/>
                <a:gd name="T7" fmla="*/ 15 h 53"/>
                <a:gd name="T8" fmla="*/ 14 w 26"/>
                <a:gd name="T9" fmla="*/ 20 h 53"/>
                <a:gd name="T10" fmla="*/ 16 w 26"/>
                <a:gd name="T11" fmla="*/ 28 h 53"/>
                <a:gd name="T12" fmla="*/ 17 w 26"/>
                <a:gd name="T13" fmla="*/ 32 h 53"/>
                <a:gd name="T14" fmla="*/ 18 w 26"/>
                <a:gd name="T15" fmla="*/ 37 h 53"/>
                <a:gd name="T16" fmla="*/ 20 w 26"/>
                <a:gd name="T17" fmla="*/ 41 h 53"/>
                <a:gd name="T18" fmla="*/ 22 w 26"/>
                <a:gd name="T19" fmla="*/ 45 h 53"/>
                <a:gd name="T20" fmla="*/ 24 w 26"/>
                <a:gd name="T21" fmla="*/ 48 h 53"/>
                <a:gd name="T22" fmla="*/ 25 w 26"/>
                <a:gd name="T23" fmla="*/ 50 h 53"/>
                <a:gd name="T24" fmla="*/ 26 w 26"/>
                <a:gd name="T25" fmla="*/ 52 h 53"/>
                <a:gd name="T26" fmla="*/ 25 w 26"/>
                <a:gd name="T27" fmla="*/ 52 h 53"/>
                <a:gd name="T28" fmla="*/ 25 w 26"/>
                <a:gd name="T29" fmla="*/ 53 h 53"/>
                <a:gd name="T30" fmla="*/ 23 w 26"/>
                <a:gd name="T31" fmla="*/ 53 h 53"/>
                <a:gd name="T32" fmla="*/ 22 w 26"/>
                <a:gd name="T33" fmla="*/ 52 h 53"/>
                <a:gd name="T34" fmla="*/ 17 w 26"/>
                <a:gd name="T35" fmla="*/ 48 h 53"/>
                <a:gd name="T36" fmla="*/ 12 w 26"/>
                <a:gd name="T37" fmla="*/ 44 h 53"/>
                <a:gd name="T38" fmla="*/ 9 w 26"/>
                <a:gd name="T39" fmla="*/ 42 h 53"/>
                <a:gd name="T40" fmla="*/ 6 w 26"/>
                <a:gd name="T41" fmla="*/ 40 h 53"/>
                <a:gd name="T42" fmla="*/ 3 w 26"/>
                <a:gd name="T43" fmla="*/ 40 h 53"/>
                <a:gd name="T44" fmla="*/ 2 w 26"/>
                <a:gd name="T45" fmla="*/ 38 h 53"/>
                <a:gd name="T46" fmla="*/ 1 w 26"/>
                <a:gd name="T47" fmla="*/ 37 h 53"/>
                <a:gd name="T48" fmla="*/ 0 w 26"/>
                <a:gd name="T49" fmla="*/ 36 h 53"/>
                <a:gd name="T50" fmla="*/ 0 w 26"/>
                <a:gd name="T51" fmla="*/ 36 h 53"/>
                <a:gd name="T52" fmla="*/ 0 w 26"/>
                <a:gd name="T53" fmla="*/ 34 h 53"/>
                <a:gd name="T54" fmla="*/ 0 w 26"/>
                <a:gd name="T55" fmla="*/ 30 h 53"/>
                <a:gd name="T56" fmla="*/ 0 w 26"/>
                <a:gd name="T57" fmla="*/ 24 h 53"/>
                <a:gd name="T58" fmla="*/ 1 w 26"/>
                <a:gd name="T59" fmla="*/ 21 h 53"/>
                <a:gd name="T60" fmla="*/ 2 w 26"/>
                <a:gd name="T61" fmla="*/ 19 h 53"/>
                <a:gd name="T62" fmla="*/ 2 w 26"/>
                <a:gd name="T63" fmla="*/ 16 h 53"/>
                <a:gd name="T64" fmla="*/ 3 w 26"/>
                <a:gd name="T65" fmla="*/ 15 h 53"/>
                <a:gd name="T66" fmla="*/ 4 w 26"/>
                <a:gd name="T67" fmla="*/ 12 h 53"/>
                <a:gd name="T68" fmla="*/ 5 w 26"/>
                <a:gd name="T69" fmla="*/ 9 h 53"/>
                <a:gd name="T70" fmla="*/ 5 w 26"/>
                <a:gd name="T71" fmla="*/ 6 h 53"/>
                <a:gd name="T72" fmla="*/ 6 w 26"/>
                <a:gd name="T73" fmla="*/ 4 h 53"/>
                <a:gd name="T74" fmla="*/ 6 w 26"/>
                <a:gd name="T75" fmla="*/ 3 h 53"/>
                <a:gd name="T76" fmla="*/ 6 w 26"/>
                <a:gd name="T77" fmla="*/ 2 h 53"/>
                <a:gd name="T78" fmla="*/ 7 w 26"/>
                <a:gd name="T79" fmla="*/ 1 h 53"/>
                <a:gd name="T80" fmla="*/ 8 w 26"/>
                <a:gd name="T81" fmla="*/ 0 h 53"/>
                <a:gd name="T82" fmla="*/ 13 w 26"/>
                <a:gd name="T83" fmla="*/ 0 h 53"/>
                <a:gd name="T84" fmla="*/ 16 w 26"/>
                <a:gd name="T8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53">
                  <a:moveTo>
                    <a:pt x="16" y="0"/>
                  </a:moveTo>
                  <a:lnTo>
                    <a:pt x="15" y="3"/>
                  </a:lnTo>
                  <a:lnTo>
                    <a:pt x="14" y="9"/>
                  </a:lnTo>
                  <a:lnTo>
                    <a:pt x="14" y="15"/>
                  </a:lnTo>
                  <a:lnTo>
                    <a:pt x="14" y="20"/>
                  </a:lnTo>
                  <a:lnTo>
                    <a:pt x="16" y="28"/>
                  </a:lnTo>
                  <a:lnTo>
                    <a:pt x="17" y="32"/>
                  </a:lnTo>
                  <a:lnTo>
                    <a:pt x="18" y="37"/>
                  </a:lnTo>
                  <a:lnTo>
                    <a:pt x="20" y="41"/>
                  </a:lnTo>
                  <a:lnTo>
                    <a:pt x="22" y="45"/>
                  </a:lnTo>
                  <a:lnTo>
                    <a:pt x="24" y="48"/>
                  </a:lnTo>
                  <a:lnTo>
                    <a:pt x="25" y="50"/>
                  </a:lnTo>
                  <a:lnTo>
                    <a:pt x="26" y="52"/>
                  </a:lnTo>
                  <a:lnTo>
                    <a:pt x="25" y="52"/>
                  </a:lnTo>
                  <a:lnTo>
                    <a:pt x="25" y="53"/>
                  </a:lnTo>
                  <a:lnTo>
                    <a:pt x="23" y="53"/>
                  </a:lnTo>
                  <a:lnTo>
                    <a:pt x="22" y="52"/>
                  </a:lnTo>
                  <a:lnTo>
                    <a:pt x="17" y="48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6" y="40"/>
                  </a:lnTo>
                  <a:lnTo>
                    <a:pt x="3" y="40"/>
                  </a:lnTo>
                  <a:lnTo>
                    <a:pt x="2" y="38"/>
                  </a:lnTo>
                  <a:lnTo>
                    <a:pt x="1" y="37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1" y="21"/>
                  </a:lnTo>
                  <a:lnTo>
                    <a:pt x="2" y="19"/>
                  </a:lnTo>
                  <a:lnTo>
                    <a:pt x="2" y="16"/>
                  </a:lnTo>
                  <a:lnTo>
                    <a:pt x="3" y="15"/>
                  </a:lnTo>
                  <a:lnTo>
                    <a:pt x="4" y="12"/>
                  </a:lnTo>
                  <a:lnTo>
                    <a:pt x="5" y="9"/>
                  </a:lnTo>
                  <a:lnTo>
                    <a:pt x="5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7" y="1"/>
                  </a:lnTo>
                  <a:lnTo>
                    <a:pt x="8" y="0"/>
                  </a:lnTo>
                  <a:lnTo>
                    <a:pt x="13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ṥļídé">
              <a:extLst>
                <a:ext uri="{FF2B5EF4-FFF2-40B4-BE49-F238E27FC236}">
                  <a16:creationId xmlns:a16="http://schemas.microsoft.com/office/drawing/2014/main" id="{894351C2-EEF5-174B-B601-7F71E544A2BB}"/>
                </a:ext>
              </a:extLst>
            </p:cNvPr>
            <p:cNvSpPr/>
            <p:nvPr/>
          </p:nvSpPr>
          <p:spPr bwMode="auto">
            <a:xfrm>
              <a:off x="3241676" y="2805113"/>
              <a:ext cx="220663" cy="111125"/>
            </a:xfrm>
            <a:custGeom>
              <a:avLst/>
              <a:gdLst>
                <a:gd name="T0" fmla="*/ 121 w 139"/>
                <a:gd name="T1" fmla="*/ 7 h 70"/>
                <a:gd name="T2" fmla="*/ 121 w 139"/>
                <a:gd name="T3" fmla="*/ 4 h 70"/>
                <a:gd name="T4" fmla="*/ 124 w 139"/>
                <a:gd name="T5" fmla="*/ 2 h 70"/>
                <a:gd name="T6" fmla="*/ 130 w 139"/>
                <a:gd name="T7" fmla="*/ 0 h 70"/>
                <a:gd name="T8" fmla="*/ 134 w 139"/>
                <a:gd name="T9" fmla="*/ 4 h 70"/>
                <a:gd name="T10" fmla="*/ 139 w 139"/>
                <a:gd name="T11" fmla="*/ 12 h 70"/>
                <a:gd name="T12" fmla="*/ 137 w 139"/>
                <a:gd name="T13" fmla="*/ 18 h 70"/>
                <a:gd name="T14" fmla="*/ 125 w 139"/>
                <a:gd name="T15" fmla="*/ 31 h 70"/>
                <a:gd name="T16" fmla="*/ 122 w 139"/>
                <a:gd name="T17" fmla="*/ 37 h 70"/>
                <a:gd name="T18" fmla="*/ 124 w 139"/>
                <a:gd name="T19" fmla="*/ 38 h 70"/>
                <a:gd name="T20" fmla="*/ 124 w 139"/>
                <a:gd name="T21" fmla="*/ 37 h 70"/>
                <a:gd name="T22" fmla="*/ 129 w 139"/>
                <a:gd name="T23" fmla="*/ 37 h 70"/>
                <a:gd name="T24" fmla="*/ 133 w 139"/>
                <a:gd name="T25" fmla="*/ 38 h 70"/>
                <a:gd name="T26" fmla="*/ 135 w 139"/>
                <a:gd name="T27" fmla="*/ 41 h 70"/>
                <a:gd name="T28" fmla="*/ 133 w 139"/>
                <a:gd name="T29" fmla="*/ 46 h 70"/>
                <a:gd name="T30" fmla="*/ 129 w 139"/>
                <a:gd name="T31" fmla="*/ 50 h 70"/>
                <a:gd name="T32" fmla="*/ 127 w 139"/>
                <a:gd name="T33" fmla="*/ 50 h 70"/>
                <a:gd name="T34" fmla="*/ 119 w 139"/>
                <a:gd name="T35" fmla="*/ 45 h 70"/>
                <a:gd name="T36" fmla="*/ 113 w 139"/>
                <a:gd name="T37" fmla="*/ 45 h 70"/>
                <a:gd name="T38" fmla="*/ 99 w 139"/>
                <a:gd name="T39" fmla="*/ 53 h 70"/>
                <a:gd name="T40" fmla="*/ 84 w 139"/>
                <a:gd name="T41" fmla="*/ 61 h 70"/>
                <a:gd name="T42" fmla="*/ 70 w 139"/>
                <a:gd name="T43" fmla="*/ 66 h 70"/>
                <a:gd name="T44" fmla="*/ 47 w 139"/>
                <a:gd name="T45" fmla="*/ 69 h 70"/>
                <a:gd name="T46" fmla="*/ 31 w 139"/>
                <a:gd name="T47" fmla="*/ 69 h 70"/>
                <a:gd name="T48" fmla="*/ 14 w 139"/>
                <a:gd name="T49" fmla="*/ 69 h 70"/>
                <a:gd name="T50" fmla="*/ 0 w 139"/>
                <a:gd name="T51" fmla="*/ 67 h 70"/>
                <a:gd name="T52" fmla="*/ 0 w 139"/>
                <a:gd name="T53" fmla="*/ 66 h 70"/>
                <a:gd name="T54" fmla="*/ 4 w 139"/>
                <a:gd name="T55" fmla="*/ 64 h 70"/>
                <a:gd name="T56" fmla="*/ 16 w 139"/>
                <a:gd name="T57" fmla="*/ 62 h 70"/>
                <a:gd name="T58" fmla="*/ 37 w 139"/>
                <a:gd name="T59" fmla="*/ 59 h 70"/>
                <a:gd name="T60" fmla="*/ 49 w 139"/>
                <a:gd name="T61" fmla="*/ 58 h 70"/>
                <a:gd name="T62" fmla="*/ 65 w 139"/>
                <a:gd name="T63" fmla="*/ 54 h 70"/>
                <a:gd name="T64" fmla="*/ 83 w 139"/>
                <a:gd name="T65" fmla="*/ 49 h 70"/>
                <a:gd name="T66" fmla="*/ 87 w 139"/>
                <a:gd name="T67" fmla="*/ 47 h 70"/>
                <a:gd name="T68" fmla="*/ 89 w 139"/>
                <a:gd name="T69" fmla="*/ 43 h 70"/>
                <a:gd name="T70" fmla="*/ 87 w 139"/>
                <a:gd name="T71" fmla="*/ 42 h 70"/>
                <a:gd name="T72" fmla="*/ 75 w 139"/>
                <a:gd name="T73" fmla="*/ 43 h 70"/>
                <a:gd name="T74" fmla="*/ 68 w 139"/>
                <a:gd name="T75" fmla="*/ 40 h 70"/>
                <a:gd name="T76" fmla="*/ 65 w 139"/>
                <a:gd name="T77" fmla="*/ 35 h 70"/>
                <a:gd name="T78" fmla="*/ 65 w 139"/>
                <a:gd name="T79" fmla="*/ 32 h 70"/>
                <a:gd name="T80" fmla="*/ 67 w 139"/>
                <a:gd name="T81" fmla="*/ 29 h 70"/>
                <a:gd name="T82" fmla="*/ 78 w 139"/>
                <a:gd name="T83" fmla="*/ 30 h 70"/>
                <a:gd name="T84" fmla="*/ 94 w 139"/>
                <a:gd name="T85" fmla="*/ 32 h 70"/>
                <a:gd name="T86" fmla="*/ 103 w 139"/>
                <a:gd name="T87" fmla="*/ 33 h 70"/>
                <a:gd name="T88" fmla="*/ 106 w 139"/>
                <a:gd name="T89" fmla="*/ 31 h 70"/>
                <a:gd name="T90" fmla="*/ 118 w 139"/>
                <a:gd name="T91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9" h="70">
                  <a:moveTo>
                    <a:pt x="121" y="10"/>
                  </a:moveTo>
                  <a:lnTo>
                    <a:pt x="121" y="9"/>
                  </a:lnTo>
                  <a:lnTo>
                    <a:pt x="121" y="7"/>
                  </a:lnTo>
                  <a:lnTo>
                    <a:pt x="121" y="6"/>
                  </a:lnTo>
                  <a:lnTo>
                    <a:pt x="121" y="5"/>
                  </a:lnTo>
                  <a:lnTo>
                    <a:pt x="121" y="4"/>
                  </a:lnTo>
                  <a:lnTo>
                    <a:pt x="122" y="3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5" y="2"/>
                  </a:lnTo>
                  <a:lnTo>
                    <a:pt x="128" y="1"/>
                  </a:lnTo>
                  <a:lnTo>
                    <a:pt x="130" y="0"/>
                  </a:lnTo>
                  <a:lnTo>
                    <a:pt x="131" y="1"/>
                  </a:lnTo>
                  <a:lnTo>
                    <a:pt x="133" y="2"/>
                  </a:lnTo>
                  <a:lnTo>
                    <a:pt x="134" y="4"/>
                  </a:lnTo>
                  <a:lnTo>
                    <a:pt x="137" y="7"/>
                  </a:lnTo>
                  <a:lnTo>
                    <a:pt x="138" y="10"/>
                  </a:lnTo>
                  <a:lnTo>
                    <a:pt x="139" y="12"/>
                  </a:lnTo>
                  <a:lnTo>
                    <a:pt x="139" y="14"/>
                  </a:lnTo>
                  <a:lnTo>
                    <a:pt x="138" y="15"/>
                  </a:lnTo>
                  <a:lnTo>
                    <a:pt x="137" y="18"/>
                  </a:lnTo>
                  <a:lnTo>
                    <a:pt x="133" y="22"/>
                  </a:lnTo>
                  <a:lnTo>
                    <a:pt x="128" y="29"/>
                  </a:lnTo>
                  <a:lnTo>
                    <a:pt x="125" y="31"/>
                  </a:lnTo>
                  <a:lnTo>
                    <a:pt x="124" y="34"/>
                  </a:lnTo>
                  <a:lnTo>
                    <a:pt x="123" y="36"/>
                  </a:lnTo>
                  <a:lnTo>
                    <a:pt x="122" y="37"/>
                  </a:lnTo>
                  <a:lnTo>
                    <a:pt x="123" y="38"/>
                  </a:lnTo>
                  <a:lnTo>
                    <a:pt x="123" y="38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24" y="37"/>
                  </a:lnTo>
                  <a:lnTo>
                    <a:pt x="124" y="37"/>
                  </a:lnTo>
                  <a:lnTo>
                    <a:pt x="125" y="37"/>
                  </a:lnTo>
                  <a:lnTo>
                    <a:pt x="125" y="37"/>
                  </a:lnTo>
                  <a:lnTo>
                    <a:pt x="129" y="37"/>
                  </a:lnTo>
                  <a:lnTo>
                    <a:pt x="131" y="38"/>
                  </a:lnTo>
                  <a:lnTo>
                    <a:pt x="133" y="38"/>
                  </a:lnTo>
                  <a:lnTo>
                    <a:pt x="133" y="38"/>
                  </a:lnTo>
                  <a:lnTo>
                    <a:pt x="134" y="38"/>
                  </a:lnTo>
                  <a:lnTo>
                    <a:pt x="135" y="38"/>
                  </a:lnTo>
                  <a:lnTo>
                    <a:pt x="135" y="41"/>
                  </a:lnTo>
                  <a:lnTo>
                    <a:pt x="135" y="42"/>
                  </a:lnTo>
                  <a:lnTo>
                    <a:pt x="134" y="45"/>
                  </a:lnTo>
                  <a:lnTo>
                    <a:pt x="133" y="46"/>
                  </a:lnTo>
                  <a:lnTo>
                    <a:pt x="132" y="48"/>
                  </a:lnTo>
                  <a:lnTo>
                    <a:pt x="130" y="49"/>
                  </a:lnTo>
                  <a:lnTo>
                    <a:pt x="129" y="50"/>
                  </a:lnTo>
                  <a:lnTo>
                    <a:pt x="129" y="50"/>
                  </a:lnTo>
                  <a:lnTo>
                    <a:pt x="128" y="50"/>
                  </a:lnTo>
                  <a:lnTo>
                    <a:pt x="127" y="50"/>
                  </a:lnTo>
                  <a:lnTo>
                    <a:pt x="125" y="48"/>
                  </a:lnTo>
                  <a:lnTo>
                    <a:pt x="121" y="46"/>
                  </a:lnTo>
                  <a:lnTo>
                    <a:pt x="119" y="45"/>
                  </a:lnTo>
                  <a:lnTo>
                    <a:pt x="117" y="45"/>
                  </a:lnTo>
                  <a:lnTo>
                    <a:pt x="115" y="45"/>
                  </a:lnTo>
                  <a:lnTo>
                    <a:pt x="113" y="45"/>
                  </a:lnTo>
                  <a:lnTo>
                    <a:pt x="109" y="48"/>
                  </a:lnTo>
                  <a:lnTo>
                    <a:pt x="104" y="51"/>
                  </a:lnTo>
                  <a:lnTo>
                    <a:pt x="99" y="53"/>
                  </a:lnTo>
                  <a:lnTo>
                    <a:pt x="95" y="54"/>
                  </a:lnTo>
                  <a:lnTo>
                    <a:pt x="89" y="58"/>
                  </a:lnTo>
                  <a:lnTo>
                    <a:pt x="84" y="61"/>
                  </a:lnTo>
                  <a:lnTo>
                    <a:pt x="78" y="63"/>
                  </a:lnTo>
                  <a:lnTo>
                    <a:pt x="75" y="64"/>
                  </a:lnTo>
                  <a:lnTo>
                    <a:pt x="70" y="66"/>
                  </a:lnTo>
                  <a:lnTo>
                    <a:pt x="62" y="66"/>
                  </a:lnTo>
                  <a:lnTo>
                    <a:pt x="53" y="68"/>
                  </a:lnTo>
                  <a:lnTo>
                    <a:pt x="47" y="69"/>
                  </a:lnTo>
                  <a:lnTo>
                    <a:pt x="41" y="70"/>
                  </a:lnTo>
                  <a:lnTo>
                    <a:pt x="36" y="70"/>
                  </a:lnTo>
                  <a:lnTo>
                    <a:pt x="31" y="69"/>
                  </a:lnTo>
                  <a:lnTo>
                    <a:pt x="27" y="69"/>
                  </a:lnTo>
                  <a:lnTo>
                    <a:pt x="21" y="69"/>
                  </a:lnTo>
                  <a:lnTo>
                    <a:pt x="14" y="69"/>
                  </a:lnTo>
                  <a:lnTo>
                    <a:pt x="7" y="68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5"/>
                  </a:lnTo>
                  <a:lnTo>
                    <a:pt x="2" y="64"/>
                  </a:lnTo>
                  <a:lnTo>
                    <a:pt x="4" y="64"/>
                  </a:lnTo>
                  <a:lnTo>
                    <a:pt x="6" y="63"/>
                  </a:lnTo>
                  <a:lnTo>
                    <a:pt x="9" y="63"/>
                  </a:lnTo>
                  <a:lnTo>
                    <a:pt x="16" y="62"/>
                  </a:lnTo>
                  <a:lnTo>
                    <a:pt x="23" y="61"/>
                  </a:lnTo>
                  <a:lnTo>
                    <a:pt x="31" y="60"/>
                  </a:lnTo>
                  <a:lnTo>
                    <a:pt x="37" y="59"/>
                  </a:lnTo>
                  <a:lnTo>
                    <a:pt x="43" y="59"/>
                  </a:lnTo>
                  <a:lnTo>
                    <a:pt x="46" y="59"/>
                  </a:lnTo>
                  <a:lnTo>
                    <a:pt x="49" y="58"/>
                  </a:lnTo>
                  <a:lnTo>
                    <a:pt x="52" y="58"/>
                  </a:lnTo>
                  <a:lnTo>
                    <a:pt x="54" y="58"/>
                  </a:lnTo>
                  <a:lnTo>
                    <a:pt x="65" y="54"/>
                  </a:lnTo>
                  <a:lnTo>
                    <a:pt x="75" y="51"/>
                  </a:lnTo>
                  <a:lnTo>
                    <a:pt x="80" y="50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6" y="47"/>
                  </a:lnTo>
                  <a:lnTo>
                    <a:pt x="87" y="47"/>
                  </a:lnTo>
                  <a:lnTo>
                    <a:pt x="88" y="46"/>
                  </a:lnTo>
                  <a:lnTo>
                    <a:pt x="89" y="44"/>
                  </a:lnTo>
                  <a:lnTo>
                    <a:pt x="89" y="43"/>
                  </a:lnTo>
                  <a:lnTo>
                    <a:pt x="89" y="42"/>
                  </a:lnTo>
                  <a:lnTo>
                    <a:pt x="89" y="42"/>
                  </a:lnTo>
                  <a:lnTo>
                    <a:pt x="87" y="42"/>
                  </a:lnTo>
                  <a:lnTo>
                    <a:pt x="84" y="43"/>
                  </a:lnTo>
                  <a:lnTo>
                    <a:pt x="80" y="43"/>
                  </a:lnTo>
                  <a:lnTo>
                    <a:pt x="75" y="43"/>
                  </a:lnTo>
                  <a:lnTo>
                    <a:pt x="72" y="42"/>
                  </a:lnTo>
                  <a:lnTo>
                    <a:pt x="70" y="42"/>
                  </a:lnTo>
                  <a:lnTo>
                    <a:pt x="68" y="40"/>
                  </a:lnTo>
                  <a:lnTo>
                    <a:pt x="65" y="38"/>
                  </a:lnTo>
                  <a:lnTo>
                    <a:pt x="65" y="36"/>
                  </a:lnTo>
                  <a:lnTo>
                    <a:pt x="65" y="35"/>
                  </a:lnTo>
                  <a:lnTo>
                    <a:pt x="65" y="34"/>
                  </a:lnTo>
                  <a:lnTo>
                    <a:pt x="65" y="33"/>
                  </a:lnTo>
                  <a:lnTo>
                    <a:pt x="65" y="32"/>
                  </a:lnTo>
                  <a:lnTo>
                    <a:pt x="65" y="30"/>
                  </a:lnTo>
                  <a:lnTo>
                    <a:pt x="66" y="30"/>
                  </a:lnTo>
                  <a:lnTo>
                    <a:pt x="67" y="29"/>
                  </a:lnTo>
                  <a:lnTo>
                    <a:pt x="70" y="29"/>
                  </a:lnTo>
                  <a:lnTo>
                    <a:pt x="73" y="30"/>
                  </a:lnTo>
                  <a:lnTo>
                    <a:pt x="78" y="30"/>
                  </a:lnTo>
                  <a:lnTo>
                    <a:pt x="85" y="31"/>
                  </a:lnTo>
                  <a:lnTo>
                    <a:pt x="90" y="32"/>
                  </a:lnTo>
                  <a:lnTo>
                    <a:pt x="94" y="32"/>
                  </a:lnTo>
                  <a:lnTo>
                    <a:pt x="97" y="33"/>
                  </a:lnTo>
                  <a:lnTo>
                    <a:pt x="101" y="33"/>
                  </a:lnTo>
                  <a:lnTo>
                    <a:pt x="103" y="33"/>
                  </a:lnTo>
                  <a:lnTo>
                    <a:pt x="105" y="32"/>
                  </a:lnTo>
                  <a:lnTo>
                    <a:pt x="105" y="32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14" y="21"/>
                  </a:lnTo>
                  <a:lnTo>
                    <a:pt x="118" y="14"/>
                  </a:lnTo>
                  <a:lnTo>
                    <a:pt x="12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ṩḻiḑè">
              <a:extLst>
                <a:ext uri="{FF2B5EF4-FFF2-40B4-BE49-F238E27FC236}">
                  <a16:creationId xmlns:a16="http://schemas.microsoft.com/office/drawing/2014/main" id="{5DC51B14-4090-EB47-A1AB-C0A3C9B7D19D}"/>
                </a:ext>
              </a:extLst>
            </p:cNvPr>
            <p:cNvSpPr/>
            <p:nvPr/>
          </p:nvSpPr>
          <p:spPr bwMode="auto">
            <a:xfrm>
              <a:off x="3446463" y="3074988"/>
              <a:ext cx="247650" cy="138113"/>
            </a:xfrm>
            <a:custGeom>
              <a:avLst/>
              <a:gdLst>
                <a:gd name="T0" fmla="*/ 107 w 156"/>
                <a:gd name="T1" fmla="*/ 43 h 87"/>
                <a:gd name="T2" fmla="*/ 105 w 156"/>
                <a:gd name="T3" fmla="*/ 49 h 87"/>
                <a:gd name="T4" fmla="*/ 101 w 156"/>
                <a:gd name="T5" fmla="*/ 28 h 87"/>
                <a:gd name="T6" fmla="*/ 109 w 156"/>
                <a:gd name="T7" fmla="*/ 32 h 87"/>
                <a:gd name="T8" fmla="*/ 104 w 156"/>
                <a:gd name="T9" fmla="*/ 35 h 87"/>
                <a:gd name="T10" fmla="*/ 98 w 156"/>
                <a:gd name="T11" fmla="*/ 18 h 87"/>
                <a:gd name="T12" fmla="*/ 105 w 156"/>
                <a:gd name="T13" fmla="*/ 20 h 87"/>
                <a:gd name="T14" fmla="*/ 99 w 156"/>
                <a:gd name="T15" fmla="*/ 22 h 87"/>
                <a:gd name="T16" fmla="*/ 97 w 156"/>
                <a:gd name="T17" fmla="*/ 25 h 87"/>
                <a:gd name="T18" fmla="*/ 89 w 156"/>
                <a:gd name="T19" fmla="*/ 28 h 87"/>
                <a:gd name="T20" fmla="*/ 90 w 156"/>
                <a:gd name="T21" fmla="*/ 36 h 87"/>
                <a:gd name="T22" fmla="*/ 80 w 156"/>
                <a:gd name="T23" fmla="*/ 37 h 87"/>
                <a:gd name="T24" fmla="*/ 78 w 156"/>
                <a:gd name="T25" fmla="*/ 41 h 87"/>
                <a:gd name="T26" fmla="*/ 93 w 156"/>
                <a:gd name="T27" fmla="*/ 48 h 87"/>
                <a:gd name="T28" fmla="*/ 85 w 156"/>
                <a:gd name="T29" fmla="*/ 52 h 87"/>
                <a:gd name="T30" fmla="*/ 95 w 156"/>
                <a:gd name="T31" fmla="*/ 53 h 87"/>
                <a:gd name="T32" fmla="*/ 110 w 156"/>
                <a:gd name="T33" fmla="*/ 55 h 87"/>
                <a:gd name="T34" fmla="*/ 119 w 156"/>
                <a:gd name="T35" fmla="*/ 49 h 87"/>
                <a:gd name="T36" fmla="*/ 128 w 156"/>
                <a:gd name="T37" fmla="*/ 62 h 87"/>
                <a:gd name="T38" fmla="*/ 92 w 156"/>
                <a:gd name="T39" fmla="*/ 59 h 87"/>
                <a:gd name="T40" fmla="*/ 74 w 156"/>
                <a:gd name="T41" fmla="*/ 49 h 87"/>
                <a:gd name="T42" fmla="*/ 53 w 156"/>
                <a:gd name="T43" fmla="*/ 33 h 87"/>
                <a:gd name="T44" fmla="*/ 60 w 156"/>
                <a:gd name="T45" fmla="*/ 45 h 87"/>
                <a:gd name="T46" fmla="*/ 73 w 156"/>
                <a:gd name="T47" fmla="*/ 61 h 87"/>
                <a:gd name="T48" fmla="*/ 52 w 156"/>
                <a:gd name="T49" fmla="*/ 53 h 87"/>
                <a:gd name="T50" fmla="*/ 32 w 156"/>
                <a:gd name="T51" fmla="*/ 45 h 87"/>
                <a:gd name="T52" fmla="*/ 11 w 156"/>
                <a:gd name="T53" fmla="*/ 29 h 87"/>
                <a:gd name="T54" fmla="*/ 9 w 156"/>
                <a:gd name="T55" fmla="*/ 41 h 87"/>
                <a:gd name="T56" fmla="*/ 35 w 156"/>
                <a:gd name="T57" fmla="*/ 60 h 87"/>
                <a:gd name="T58" fmla="*/ 25 w 156"/>
                <a:gd name="T59" fmla="*/ 69 h 87"/>
                <a:gd name="T60" fmla="*/ 6 w 156"/>
                <a:gd name="T61" fmla="*/ 69 h 87"/>
                <a:gd name="T62" fmla="*/ 0 w 156"/>
                <a:gd name="T63" fmla="*/ 66 h 87"/>
                <a:gd name="T64" fmla="*/ 5 w 156"/>
                <a:gd name="T65" fmla="*/ 86 h 87"/>
                <a:gd name="T66" fmla="*/ 37 w 156"/>
                <a:gd name="T67" fmla="*/ 73 h 87"/>
                <a:gd name="T68" fmla="*/ 51 w 156"/>
                <a:gd name="T69" fmla="*/ 71 h 87"/>
                <a:gd name="T70" fmla="*/ 44 w 156"/>
                <a:gd name="T71" fmla="*/ 75 h 87"/>
                <a:gd name="T72" fmla="*/ 61 w 156"/>
                <a:gd name="T73" fmla="*/ 86 h 87"/>
                <a:gd name="T74" fmla="*/ 64 w 156"/>
                <a:gd name="T75" fmla="*/ 72 h 87"/>
                <a:gd name="T76" fmla="*/ 53 w 156"/>
                <a:gd name="T77" fmla="*/ 61 h 87"/>
                <a:gd name="T78" fmla="*/ 75 w 156"/>
                <a:gd name="T79" fmla="*/ 67 h 87"/>
                <a:gd name="T80" fmla="*/ 95 w 156"/>
                <a:gd name="T81" fmla="*/ 76 h 87"/>
                <a:gd name="T82" fmla="*/ 94 w 156"/>
                <a:gd name="T83" fmla="*/ 65 h 87"/>
                <a:gd name="T84" fmla="*/ 117 w 156"/>
                <a:gd name="T85" fmla="*/ 67 h 87"/>
                <a:gd name="T86" fmla="*/ 143 w 156"/>
                <a:gd name="T87" fmla="*/ 67 h 87"/>
                <a:gd name="T88" fmla="*/ 132 w 156"/>
                <a:gd name="T89" fmla="*/ 51 h 87"/>
                <a:gd name="T90" fmla="*/ 118 w 156"/>
                <a:gd name="T91" fmla="*/ 41 h 87"/>
                <a:gd name="T92" fmla="*/ 120 w 156"/>
                <a:gd name="T93" fmla="*/ 32 h 87"/>
                <a:gd name="T94" fmla="*/ 145 w 156"/>
                <a:gd name="T95" fmla="*/ 39 h 87"/>
                <a:gd name="T96" fmla="*/ 155 w 156"/>
                <a:gd name="T97" fmla="*/ 37 h 87"/>
                <a:gd name="T98" fmla="*/ 150 w 156"/>
                <a:gd name="T99" fmla="*/ 23 h 87"/>
                <a:gd name="T100" fmla="*/ 137 w 156"/>
                <a:gd name="T101" fmla="*/ 29 h 87"/>
                <a:gd name="T102" fmla="*/ 112 w 156"/>
                <a:gd name="T103" fmla="*/ 21 h 87"/>
                <a:gd name="T104" fmla="*/ 105 w 156"/>
                <a:gd name="T105" fmla="*/ 11 h 87"/>
                <a:gd name="T106" fmla="*/ 105 w 156"/>
                <a:gd name="T107" fmla="*/ 1 h 87"/>
                <a:gd name="T108" fmla="*/ 93 w 156"/>
                <a:gd name="T109" fmla="*/ 13 h 87"/>
                <a:gd name="T110" fmla="*/ 78 w 156"/>
                <a:gd name="T111" fmla="*/ 24 h 87"/>
                <a:gd name="T112" fmla="*/ 79 w 156"/>
                <a:gd name="T113" fmla="*/ 6 h 87"/>
                <a:gd name="T114" fmla="*/ 68 w 156"/>
                <a:gd name="T115" fmla="*/ 22 h 87"/>
                <a:gd name="T116" fmla="*/ 67 w 156"/>
                <a:gd name="T117" fmla="*/ 2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6" h="87">
                  <a:moveTo>
                    <a:pt x="96" y="49"/>
                  </a:moveTo>
                  <a:lnTo>
                    <a:pt x="97" y="47"/>
                  </a:lnTo>
                  <a:lnTo>
                    <a:pt x="97" y="45"/>
                  </a:lnTo>
                  <a:lnTo>
                    <a:pt x="97" y="45"/>
                  </a:lnTo>
                  <a:lnTo>
                    <a:pt x="98" y="44"/>
                  </a:lnTo>
                  <a:lnTo>
                    <a:pt x="99" y="44"/>
                  </a:lnTo>
                  <a:lnTo>
                    <a:pt x="100" y="44"/>
                  </a:lnTo>
                  <a:lnTo>
                    <a:pt x="104" y="44"/>
                  </a:lnTo>
                  <a:lnTo>
                    <a:pt x="107" y="43"/>
                  </a:lnTo>
                  <a:lnTo>
                    <a:pt x="108" y="44"/>
                  </a:lnTo>
                  <a:lnTo>
                    <a:pt x="109" y="45"/>
                  </a:lnTo>
                  <a:lnTo>
                    <a:pt x="109" y="46"/>
                  </a:lnTo>
                  <a:lnTo>
                    <a:pt x="109" y="47"/>
                  </a:lnTo>
                  <a:lnTo>
                    <a:pt x="109" y="48"/>
                  </a:lnTo>
                  <a:lnTo>
                    <a:pt x="109" y="48"/>
                  </a:lnTo>
                  <a:lnTo>
                    <a:pt x="108" y="49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4" y="50"/>
                  </a:lnTo>
                  <a:lnTo>
                    <a:pt x="102" y="50"/>
                  </a:lnTo>
                  <a:lnTo>
                    <a:pt x="101" y="50"/>
                  </a:lnTo>
                  <a:lnTo>
                    <a:pt x="97" y="49"/>
                  </a:lnTo>
                  <a:lnTo>
                    <a:pt x="96" y="49"/>
                  </a:lnTo>
                  <a:lnTo>
                    <a:pt x="96" y="49"/>
                  </a:lnTo>
                  <a:close/>
                  <a:moveTo>
                    <a:pt x="101" y="32"/>
                  </a:moveTo>
                  <a:lnTo>
                    <a:pt x="100" y="30"/>
                  </a:lnTo>
                  <a:lnTo>
                    <a:pt x="101" y="28"/>
                  </a:lnTo>
                  <a:lnTo>
                    <a:pt x="101" y="28"/>
                  </a:lnTo>
                  <a:lnTo>
                    <a:pt x="101" y="27"/>
                  </a:lnTo>
                  <a:lnTo>
                    <a:pt x="102" y="27"/>
                  </a:lnTo>
                  <a:lnTo>
                    <a:pt x="104" y="28"/>
                  </a:lnTo>
                  <a:lnTo>
                    <a:pt x="106" y="29"/>
                  </a:lnTo>
                  <a:lnTo>
                    <a:pt x="108" y="31"/>
                  </a:lnTo>
                  <a:lnTo>
                    <a:pt x="108" y="31"/>
                  </a:lnTo>
                  <a:lnTo>
                    <a:pt x="109" y="32"/>
                  </a:lnTo>
                  <a:lnTo>
                    <a:pt x="109" y="32"/>
                  </a:lnTo>
                  <a:lnTo>
                    <a:pt x="109" y="33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08" y="37"/>
                  </a:lnTo>
                  <a:lnTo>
                    <a:pt x="108" y="37"/>
                  </a:lnTo>
                  <a:lnTo>
                    <a:pt x="108" y="36"/>
                  </a:lnTo>
                  <a:lnTo>
                    <a:pt x="107" y="36"/>
                  </a:lnTo>
                  <a:lnTo>
                    <a:pt x="105" y="35"/>
                  </a:lnTo>
                  <a:lnTo>
                    <a:pt x="104" y="35"/>
                  </a:lnTo>
                  <a:lnTo>
                    <a:pt x="102" y="33"/>
                  </a:lnTo>
                  <a:lnTo>
                    <a:pt x="101" y="32"/>
                  </a:lnTo>
                  <a:lnTo>
                    <a:pt x="101" y="32"/>
                  </a:lnTo>
                  <a:close/>
                  <a:moveTo>
                    <a:pt x="99" y="21"/>
                  </a:moveTo>
                  <a:lnTo>
                    <a:pt x="98" y="21"/>
                  </a:lnTo>
                  <a:lnTo>
                    <a:pt x="98" y="20"/>
                  </a:lnTo>
                  <a:lnTo>
                    <a:pt x="97" y="20"/>
                  </a:lnTo>
                  <a:lnTo>
                    <a:pt x="97" y="19"/>
                  </a:lnTo>
                  <a:lnTo>
                    <a:pt x="98" y="18"/>
                  </a:lnTo>
                  <a:lnTo>
                    <a:pt x="99" y="17"/>
                  </a:lnTo>
                  <a:lnTo>
                    <a:pt x="101" y="16"/>
                  </a:lnTo>
                  <a:lnTo>
                    <a:pt x="101" y="16"/>
                  </a:lnTo>
                  <a:lnTo>
                    <a:pt x="101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3" y="16"/>
                  </a:lnTo>
                  <a:lnTo>
                    <a:pt x="104" y="18"/>
                  </a:lnTo>
                  <a:lnTo>
                    <a:pt x="105" y="20"/>
                  </a:lnTo>
                  <a:lnTo>
                    <a:pt x="105" y="21"/>
                  </a:lnTo>
                  <a:lnTo>
                    <a:pt x="105" y="21"/>
                  </a:lnTo>
                  <a:lnTo>
                    <a:pt x="105" y="22"/>
                  </a:lnTo>
                  <a:lnTo>
                    <a:pt x="105" y="23"/>
                  </a:lnTo>
                  <a:lnTo>
                    <a:pt x="105" y="24"/>
                  </a:lnTo>
                  <a:lnTo>
                    <a:pt x="103" y="24"/>
                  </a:lnTo>
                  <a:lnTo>
                    <a:pt x="102" y="24"/>
                  </a:lnTo>
                  <a:lnTo>
                    <a:pt x="101" y="24"/>
                  </a:lnTo>
                  <a:lnTo>
                    <a:pt x="99" y="22"/>
                  </a:lnTo>
                  <a:lnTo>
                    <a:pt x="99" y="21"/>
                  </a:lnTo>
                  <a:lnTo>
                    <a:pt x="99" y="21"/>
                  </a:lnTo>
                  <a:close/>
                  <a:moveTo>
                    <a:pt x="89" y="29"/>
                  </a:moveTo>
                  <a:lnTo>
                    <a:pt x="92" y="29"/>
                  </a:lnTo>
                  <a:lnTo>
                    <a:pt x="96" y="29"/>
                  </a:lnTo>
                  <a:lnTo>
                    <a:pt x="97" y="28"/>
                  </a:lnTo>
                  <a:lnTo>
                    <a:pt x="97" y="28"/>
                  </a:lnTo>
                  <a:lnTo>
                    <a:pt x="97" y="27"/>
                  </a:lnTo>
                  <a:lnTo>
                    <a:pt x="97" y="25"/>
                  </a:lnTo>
                  <a:lnTo>
                    <a:pt x="97" y="24"/>
                  </a:lnTo>
                  <a:lnTo>
                    <a:pt x="97" y="24"/>
                  </a:lnTo>
                  <a:lnTo>
                    <a:pt x="96" y="23"/>
                  </a:lnTo>
                  <a:lnTo>
                    <a:pt x="94" y="23"/>
                  </a:lnTo>
                  <a:lnTo>
                    <a:pt x="93" y="24"/>
                  </a:lnTo>
                  <a:lnTo>
                    <a:pt x="91" y="24"/>
                  </a:lnTo>
                  <a:lnTo>
                    <a:pt x="91" y="26"/>
                  </a:lnTo>
                  <a:lnTo>
                    <a:pt x="90" y="27"/>
                  </a:lnTo>
                  <a:lnTo>
                    <a:pt x="89" y="28"/>
                  </a:lnTo>
                  <a:lnTo>
                    <a:pt x="89" y="29"/>
                  </a:lnTo>
                  <a:lnTo>
                    <a:pt x="89" y="29"/>
                  </a:lnTo>
                  <a:close/>
                  <a:moveTo>
                    <a:pt x="85" y="31"/>
                  </a:moveTo>
                  <a:lnTo>
                    <a:pt x="86" y="32"/>
                  </a:lnTo>
                  <a:lnTo>
                    <a:pt x="88" y="32"/>
                  </a:lnTo>
                  <a:lnTo>
                    <a:pt x="89" y="32"/>
                  </a:lnTo>
                  <a:lnTo>
                    <a:pt x="89" y="33"/>
                  </a:lnTo>
                  <a:lnTo>
                    <a:pt x="90" y="35"/>
                  </a:lnTo>
                  <a:lnTo>
                    <a:pt x="90" y="36"/>
                  </a:lnTo>
                  <a:lnTo>
                    <a:pt x="91" y="37"/>
                  </a:lnTo>
                  <a:lnTo>
                    <a:pt x="91" y="37"/>
                  </a:lnTo>
                  <a:lnTo>
                    <a:pt x="90" y="38"/>
                  </a:lnTo>
                  <a:lnTo>
                    <a:pt x="89" y="39"/>
                  </a:lnTo>
                  <a:lnTo>
                    <a:pt x="88" y="39"/>
                  </a:lnTo>
                  <a:lnTo>
                    <a:pt x="87" y="39"/>
                  </a:lnTo>
                  <a:lnTo>
                    <a:pt x="84" y="38"/>
                  </a:lnTo>
                  <a:lnTo>
                    <a:pt x="81" y="37"/>
                  </a:lnTo>
                  <a:lnTo>
                    <a:pt x="80" y="37"/>
                  </a:lnTo>
                  <a:lnTo>
                    <a:pt x="79" y="37"/>
                  </a:lnTo>
                  <a:lnTo>
                    <a:pt x="78" y="37"/>
                  </a:lnTo>
                  <a:lnTo>
                    <a:pt x="77" y="37"/>
                  </a:lnTo>
                  <a:lnTo>
                    <a:pt x="77" y="37"/>
                  </a:lnTo>
                  <a:lnTo>
                    <a:pt x="77" y="38"/>
                  </a:lnTo>
                  <a:lnTo>
                    <a:pt x="77" y="38"/>
                  </a:lnTo>
                  <a:lnTo>
                    <a:pt x="77" y="39"/>
                  </a:lnTo>
                  <a:lnTo>
                    <a:pt x="77" y="40"/>
                  </a:lnTo>
                  <a:lnTo>
                    <a:pt x="78" y="41"/>
                  </a:lnTo>
                  <a:lnTo>
                    <a:pt x="79" y="41"/>
                  </a:lnTo>
                  <a:lnTo>
                    <a:pt x="81" y="41"/>
                  </a:lnTo>
                  <a:lnTo>
                    <a:pt x="84" y="42"/>
                  </a:lnTo>
                  <a:lnTo>
                    <a:pt x="89" y="44"/>
                  </a:lnTo>
                  <a:lnTo>
                    <a:pt x="91" y="45"/>
                  </a:lnTo>
                  <a:lnTo>
                    <a:pt x="92" y="46"/>
                  </a:lnTo>
                  <a:lnTo>
                    <a:pt x="93" y="47"/>
                  </a:lnTo>
                  <a:lnTo>
                    <a:pt x="93" y="48"/>
                  </a:lnTo>
                  <a:lnTo>
                    <a:pt x="93" y="48"/>
                  </a:lnTo>
                  <a:lnTo>
                    <a:pt x="93" y="49"/>
                  </a:lnTo>
                  <a:lnTo>
                    <a:pt x="92" y="49"/>
                  </a:lnTo>
                  <a:lnTo>
                    <a:pt x="91" y="49"/>
                  </a:lnTo>
                  <a:lnTo>
                    <a:pt x="89" y="49"/>
                  </a:lnTo>
                  <a:lnTo>
                    <a:pt x="88" y="49"/>
                  </a:lnTo>
                  <a:lnTo>
                    <a:pt x="87" y="49"/>
                  </a:lnTo>
                  <a:lnTo>
                    <a:pt x="86" y="50"/>
                  </a:lnTo>
                  <a:lnTo>
                    <a:pt x="85" y="51"/>
                  </a:lnTo>
                  <a:lnTo>
                    <a:pt x="85" y="52"/>
                  </a:lnTo>
                  <a:lnTo>
                    <a:pt x="84" y="52"/>
                  </a:lnTo>
                  <a:lnTo>
                    <a:pt x="84" y="52"/>
                  </a:lnTo>
                  <a:lnTo>
                    <a:pt x="85" y="53"/>
                  </a:lnTo>
                  <a:lnTo>
                    <a:pt x="85" y="53"/>
                  </a:lnTo>
                  <a:lnTo>
                    <a:pt x="86" y="53"/>
                  </a:lnTo>
                  <a:lnTo>
                    <a:pt x="88" y="53"/>
                  </a:lnTo>
                  <a:lnTo>
                    <a:pt x="91" y="53"/>
                  </a:lnTo>
                  <a:lnTo>
                    <a:pt x="94" y="53"/>
                  </a:lnTo>
                  <a:lnTo>
                    <a:pt x="95" y="53"/>
                  </a:lnTo>
                  <a:lnTo>
                    <a:pt x="97" y="53"/>
                  </a:lnTo>
                  <a:lnTo>
                    <a:pt x="97" y="54"/>
                  </a:lnTo>
                  <a:lnTo>
                    <a:pt x="100" y="55"/>
                  </a:lnTo>
                  <a:lnTo>
                    <a:pt x="101" y="56"/>
                  </a:lnTo>
                  <a:lnTo>
                    <a:pt x="104" y="56"/>
                  </a:lnTo>
                  <a:lnTo>
                    <a:pt x="106" y="56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0" y="55"/>
                  </a:lnTo>
                  <a:lnTo>
                    <a:pt x="111" y="54"/>
                  </a:lnTo>
                  <a:lnTo>
                    <a:pt x="112" y="53"/>
                  </a:lnTo>
                  <a:lnTo>
                    <a:pt x="112" y="52"/>
                  </a:lnTo>
                  <a:lnTo>
                    <a:pt x="113" y="49"/>
                  </a:lnTo>
                  <a:lnTo>
                    <a:pt x="113" y="47"/>
                  </a:lnTo>
                  <a:lnTo>
                    <a:pt x="115" y="46"/>
                  </a:lnTo>
                  <a:lnTo>
                    <a:pt x="116" y="46"/>
                  </a:lnTo>
                  <a:lnTo>
                    <a:pt x="117" y="47"/>
                  </a:lnTo>
                  <a:lnTo>
                    <a:pt x="119" y="49"/>
                  </a:lnTo>
                  <a:lnTo>
                    <a:pt x="121" y="51"/>
                  </a:lnTo>
                  <a:lnTo>
                    <a:pt x="123" y="53"/>
                  </a:lnTo>
                  <a:lnTo>
                    <a:pt x="126" y="55"/>
                  </a:lnTo>
                  <a:lnTo>
                    <a:pt x="129" y="57"/>
                  </a:lnTo>
                  <a:lnTo>
                    <a:pt x="130" y="60"/>
                  </a:lnTo>
                  <a:lnTo>
                    <a:pt x="130" y="61"/>
                  </a:lnTo>
                  <a:lnTo>
                    <a:pt x="129" y="61"/>
                  </a:lnTo>
                  <a:lnTo>
                    <a:pt x="129" y="61"/>
                  </a:lnTo>
                  <a:lnTo>
                    <a:pt x="128" y="62"/>
                  </a:lnTo>
                  <a:lnTo>
                    <a:pt x="125" y="62"/>
                  </a:lnTo>
                  <a:lnTo>
                    <a:pt x="122" y="61"/>
                  </a:lnTo>
                  <a:lnTo>
                    <a:pt x="119" y="61"/>
                  </a:lnTo>
                  <a:lnTo>
                    <a:pt x="114" y="61"/>
                  </a:lnTo>
                  <a:lnTo>
                    <a:pt x="109" y="61"/>
                  </a:lnTo>
                  <a:lnTo>
                    <a:pt x="105" y="61"/>
                  </a:lnTo>
                  <a:lnTo>
                    <a:pt x="100" y="60"/>
                  </a:lnTo>
                  <a:lnTo>
                    <a:pt x="95" y="59"/>
                  </a:lnTo>
                  <a:lnTo>
                    <a:pt x="92" y="59"/>
                  </a:lnTo>
                  <a:lnTo>
                    <a:pt x="89" y="59"/>
                  </a:lnTo>
                  <a:lnTo>
                    <a:pt x="89" y="59"/>
                  </a:lnTo>
                  <a:lnTo>
                    <a:pt x="88" y="59"/>
                  </a:lnTo>
                  <a:lnTo>
                    <a:pt x="87" y="59"/>
                  </a:lnTo>
                  <a:lnTo>
                    <a:pt x="86" y="58"/>
                  </a:lnTo>
                  <a:lnTo>
                    <a:pt x="84" y="57"/>
                  </a:lnTo>
                  <a:lnTo>
                    <a:pt x="81" y="53"/>
                  </a:lnTo>
                  <a:lnTo>
                    <a:pt x="77" y="51"/>
                  </a:lnTo>
                  <a:lnTo>
                    <a:pt x="74" y="49"/>
                  </a:lnTo>
                  <a:lnTo>
                    <a:pt x="72" y="48"/>
                  </a:lnTo>
                  <a:lnTo>
                    <a:pt x="69" y="46"/>
                  </a:lnTo>
                  <a:lnTo>
                    <a:pt x="65" y="44"/>
                  </a:lnTo>
                  <a:lnTo>
                    <a:pt x="63" y="42"/>
                  </a:lnTo>
                  <a:lnTo>
                    <a:pt x="60" y="39"/>
                  </a:lnTo>
                  <a:lnTo>
                    <a:pt x="57" y="36"/>
                  </a:lnTo>
                  <a:lnTo>
                    <a:pt x="56" y="35"/>
                  </a:lnTo>
                  <a:lnTo>
                    <a:pt x="54" y="33"/>
                  </a:lnTo>
                  <a:lnTo>
                    <a:pt x="53" y="33"/>
                  </a:lnTo>
                  <a:lnTo>
                    <a:pt x="52" y="33"/>
                  </a:lnTo>
                  <a:lnTo>
                    <a:pt x="50" y="33"/>
                  </a:lnTo>
                  <a:lnTo>
                    <a:pt x="50" y="35"/>
                  </a:lnTo>
                  <a:lnTo>
                    <a:pt x="50" y="36"/>
                  </a:lnTo>
                  <a:lnTo>
                    <a:pt x="50" y="37"/>
                  </a:lnTo>
                  <a:lnTo>
                    <a:pt x="53" y="39"/>
                  </a:lnTo>
                  <a:lnTo>
                    <a:pt x="56" y="41"/>
                  </a:lnTo>
                  <a:lnTo>
                    <a:pt x="57" y="42"/>
                  </a:lnTo>
                  <a:lnTo>
                    <a:pt x="60" y="45"/>
                  </a:lnTo>
                  <a:lnTo>
                    <a:pt x="63" y="49"/>
                  </a:lnTo>
                  <a:lnTo>
                    <a:pt x="66" y="51"/>
                  </a:lnTo>
                  <a:lnTo>
                    <a:pt x="73" y="56"/>
                  </a:lnTo>
                  <a:lnTo>
                    <a:pt x="77" y="58"/>
                  </a:lnTo>
                  <a:lnTo>
                    <a:pt x="77" y="59"/>
                  </a:lnTo>
                  <a:lnTo>
                    <a:pt x="77" y="59"/>
                  </a:lnTo>
                  <a:lnTo>
                    <a:pt x="77" y="60"/>
                  </a:lnTo>
                  <a:lnTo>
                    <a:pt x="74" y="61"/>
                  </a:lnTo>
                  <a:lnTo>
                    <a:pt x="73" y="61"/>
                  </a:lnTo>
                  <a:lnTo>
                    <a:pt x="70" y="61"/>
                  </a:lnTo>
                  <a:lnTo>
                    <a:pt x="68" y="61"/>
                  </a:lnTo>
                  <a:lnTo>
                    <a:pt x="65" y="60"/>
                  </a:lnTo>
                  <a:lnTo>
                    <a:pt x="61" y="59"/>
                  </a:lnTo>
                  <a:lnTo>
                    <a:pt x="58" y="58"/>
                  </a:lnTo>
                  <a:lnTo>
                    <a:pt x="57" y="57"/>
                  </a:lnTo>
                  <a:lnTo>
                    <a:pt x="54" y="55"/>
                  </a:lnTo>
                  <a:lnTo>
                    <a:pt x="53" y="54"/>
                  </a:lnTo>
                  <a:lnTo>
                    <a:pt x="52" y="53"/>
                  </a:lnTo>
                  <a:lnTo>
                    <a:pt x="51" y="53"/>
                  </a:lnTo>
                  <a:lnTo>
                    <a:pt x="49" y="53"/>
                  </a:lnTo>
                  <a:lnTo>
                    <a:pt x="47" y="53"/>
                  </a:lnTo>
                  <a:lnTo>
                    <a:pt x="45" y="53"/>
                  </a:lnTo>
                  <a:lnTo>
                    <a:pt x="43" y="52"/>
                  </a:lnTo>
                  <a:lnTo>
                    <a:pt x="40" y="50"/>
                  </a:lnTo>
                  <a:lnTo>
                    <a:pt x="38" y="49"/>
                  </a:lnTo>
                  <a:lnTo>
                    <a:pt x="35" y="47"/>
                  </a:lnTo>
                  <a:lnTo>
                    <a:pt x="32" y="45"/>
                  </a:lnTo>
                  <a:lnTo>
                    <a:pt x="29" y="44"/>
                  </a:lnTo>
                  <a:lnTo>
                    <a:pt x="25" y="42"/>
                  </a:lnTo>
                  <a:lnTo>
                    <a:pt x="24" y="42"/>
                  </a:lnTo>
                  <a:lnTo>
                    <a:pt x="21" y="41"/>
                  </a:lnTo>
                  <a:lnTo>
                    <a:pt x="17" y="38"/>
                  </a:lnTo>
                  <a:lnTo>
                    <a:pt x="15" y="35"/>
                  </a:lnTo>
                  <a:lnTo>
                    <a:pt x="13" y="32"/>
                  </a:lnTo>
                  <a:lnTo>
                    <a:pt x="12" y="31"/>
                  </a:lnTo>
                  <a:lnTo>
                    <a:pt x="11" y="29"/>
                  </a:lnTo>
                  <a:lnTo>
                    <a:pt x="9" y="28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6" y="28"/>
                  </a:lnTo>
                  <a:lnTo>
                    <a:pt x="4" y="29"/>
                  </a:lnTo>
                  <a:lnTo>
                    <a:pt x="4" y="31"/>
                  </a:lnTo>
                  <a:lnTo>
                    <a:pt x="6" y="35"/>
                  </a:lnTo>
                  <a:lnTo>
                    <a:pt x="8" y="39"/>
                  </a:lnTo>
                  <a:lnTo>
                    <a:pt x="9" y="41"/>
                  </a:lnTo>
                  <a:lnTo>
                    <a:pt x="10" y="42"/>
                  </a:lnTo>
                  <a:lnTo>
                    <a:pt x="12" y="44"/>
                  </a:lnTo>
                  <a:lnTo>
                    <a:pt x="13" y="45"/>
                  </a:lnTo>
                  <a:lnTo>
                    <a:pt x="17" y="47"/>
                  </a:lnTo>
                  <a:lnTo>
                    <a:pt x="20" y="49"/>
                  </a:lnTo>
                  <a:lnTo>
                    <a:pt x="26" y="53"/>
                  </a:lnTo>
                  <a:lnTo>
                    <a:pt x="32" y="57"/>
                  </a:lnTo>
                  <a:lnTo>
                    <a:pt x="33" y="58"/>
                  </a:lnTo>
                  <a:lnTo>
                    <a:pt x="35" y="60"/>
                  </a:lnTo>
                  <a:lnTo>
                    <a:pt x="36" y="61"/>
                  </a:lnTo>
                  <a:lnTo>
                    <a:pt x="36" y="62"/>
                  </a:lnTo>
                  <a:lnTo>
                    <a:pt x="35" y="62"/>
                  </a:lnTo>
                  <a:lnTo>
                    <a:pt x="35" y="63"/>
                  </a:lnTo>
                  <a:lnTo>
                    <a:pt x="34" y="64"/>
                  </a:lnTo>
                  <a:lnTo>
                    <a:pt x="33" y="65"/>
                  </a:lnTo>
                  <a:lnTo>
                    <a:pt x="31" y="66"/>
                  </a:lnTo>
                  <a:lnTo>
                    <a:pt x="29" y="68"/>
                  </a:lnTo>
                  <a:lnTo>
                    <a:pt x="25" y="69"/>
                  </a:lnTo>
                  <a:lnTo>
                    <a:pt x="22" y="72"/>
                  </a:lnTo>
                  <a:lnTo>
                    <a:pt x="18" y="73"/>
                  </a:lnTo>
                  <a:lnTo>
                    <a:pt x="14" y="73"/>
                  </a:lnTo>
                  <a:lnTo>
                    <a:pt x="12" y="74"/>
                  </a:lnTo>
                  <a:lnTo>
                    <a:pt x="10" y="74"/>
                  </a:lnTo>
                  <a:lnTo>
                    <a:pt x="9" y="74"/>
                  </a:lnTo>
                  <a:lnTo>
                    <a:pt x="8" y="73"/>
                  </a:lnTo>
                  <a:lnTo>
                    <a:pt x="8" y="72"/>
                  </a:lnTo>
                  <a:lnTo>
                    <a:pt x="6" y="69"/>
                  </a:lnTo>
                  <a:lnTo>
                    <a:pt x="4" y="66"/>
                  </a:lnTo>
                  <a:lnTo>
                    <a:pt x="3" y="62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1" y="61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0" y="65"/>
                  </a:lnTo>
                  <a:lnTo>
                    <a:pt x="0" y="66"/>
                  </a:lnTo>
                  <a:lnTo>
                    <a:pt x="0" y="69"/>
                  </a:lnTo>
                  <a:lnTo>
                    <a:pt x="2" y="73"/>
                  </a:lnTo>
                  <a:lnTo>
                    <a:pt x="2" y="77"/>
                  </a:lnTo>
                  <a:lnTo>
                    <a:pt x="3" y="81"/>
                  </a:lnTo>
                  <a:lnTo>
                    <a:pt x="3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6"/>
                  </a:lnTo>
                  <a:lnTo>
                    <a:pt x="5" y="86"/>
                  </a:lnTo>
                  <a:lnTo>
                    <a:pt x="7" y="87"/>
                  </a:lnTo>
                  <a:lnTo>
                    <a:pt x="9" y="87"/>
                  </a:lnTo>
                  <a:lnTo>
                    <a:pt x="13" y="87"/>
                  </a:lnTo>
                  <a:lnTo>
                    <a:pt x="16" y="86"/>
                  </a:lnTo>
                  <a:lnTo>
                    <a:pt x="19" y="85"/>
                  </a:lnTo>
                  <a:lnTo>
                    <a:pt x="25" y="81"/>
                  </a:lnTo>
                  <a:lnTo>
                    <a:pt x="30" y="78"/>
                  </a:lnTo>
                  <a:lnTo>
                    <a:pt x="34" y="76"/>
                  </a:lnTo>
                  <a:lnTo>
                    <a:pt x="37" y="73"/>
                  </a:lnTo>
                  <a:lnTo>
                    <a:pt x="42" y="70"/>
                  </a:lnTo>
                  <a:lnTo>
                    <a:pt x="43" y="69"/>
                  </a:lnTo>
                  <a:lnTo>
                    <a:pt x="44" y="69"/>
                  </a:lnTo>
                  <a:lnTo>
                    <a:pt x="45" y="68"/>
                  </a:lnTo>
                  <a:lnTo>
                    <a:pt x="46" y="68"/>
                  </a:lnTo>
                  <a:lnTo>
                    <a:pt x="47" y="68"/>
                  </a:lnTo>
                  <a:lnTo>
                    <a:pt x="48" y="69"/>
                  </a:lnTo>
                  <a:lnTo>
                    <a:pt x="49" y="69"/>
                  </a:lnTo>
                  <a:lnTo>
                    <a:pt x="51" y="71"/>
                  </a:lnTo>
                  <a:lnTo>
                    <a:pt x="52" y="72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51" y="74"/>
                  </a:lnTo>
                  <a:lnTo>
                    <a:pt x="49" y="74"/>
                  </a:lnTo>
                  <a:lnTo>
                    <a:pt x="47" y="74"/>
                  </a:lnTo>
                  <a:lnTo>
                    <a:pt x="45" y="74"/>
                  </a:lnTo>
                  <a:lnTo>
                    <a:pt x="44" y="75"/>
                  </a:lnTo>
                  <a:lnTo>
                    <a:pt x="43" y="75"/>
                  </a:lnTo>
                  <a:lnTo>
                    <a:pt x="43" y="75"/>
                  </a:lnTo>
                  <a:lnTo>
                    <a:pt x="43" y="76"/>
                  </a:lnTo>
                  <a:lnTo>
                    <a:pt x="44" y="77"/>
                  </a:lnTo>
                  <a:lnTo>
                    <a:pt x="47" y="77"/>
                  </a:lnTo>
                  <a:lnTo>
                    <a:pt x="50" y="80"/>
                  </a:lnTo>
                  <a:lnTo>
                    <a:pt x="55" y="82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1" y="86"/>
                  </a:lnTo>
                  <a:lnTo>
                    <a:pt x="63" y="85"/>
                  </a:lnTo>
                  <a:lnTo>
                    <a:pt x="64" y="85"/>
                  </a:lnTo>
                  <a:lnTo>
                    <a:pt x="65" y="83"/>
                  </a:lnTo>
                  <a:lnTo>
                    <a:pt x="65" y="81"/>
                  </a:lnTo>
                  <a:lnTo>
                    <a:pt x="65" y="79"/>
                  </a:lnTo>
                  <a:lnTo>
                    <a:pt x="65" y="77"/>
                  </a:lnTo>
                  <a:lnTo>
                    <a:pt x="65" y="74"/>
                  </a:lnTo>
                  <a:lnTo>
                    <a:pt x="64" y="72"/>
                  </a:lnTo>
                  <a:lnTo>
                    <a:pt x="62" y="70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68"/>
                  </a:lnTo>
                  <a:lnTo>
                    <a:pt x="57" y="67"/>
                  </a:lnTo>
                  <a:lnTo>
                    <a:pt x="56" y="65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3" y="61"/>
                  </a:lnTo>
                  <a:lnTo>
                    <a:pt x="54" y="61"/>
                  </a:lnTo>
                  <a:lnTo>
                    <a:pt x="54" y="61"/>
                  </a:lnTo>
                  <a:lnTo>
                    <a:pt x="55" y="61"/>
                  </a:lnTo>
                  <a:lnTo>
                    <a:pt x="57" y="61"/>
                  </a:lnTo>
                  <a:lnTo>
                    <a:pt x="61" y="62"/>
                  </a:lnTo>
                  <a:lnTo>
                    <a:pt x="65" y="63"/>
                  </a:lnTo>
                  <a:lnTo>
                    <a:pt x="69" y="65"/>
                  </a:lnTo>
                  <a:lnTo>
                    <a:pt x="73" y="66"/>
                  </a:lnTo>
                  <a:lnTo>
                    <a:pt x="75" y="67"/>
                  </a:lnTo>
                  <a:lnTo>
                    <a:pt x="77" y="69"/>
                  </a:lnTo>
                  <a:lnTo>
                    <a:pt x="80" y="70"/>
                  </a:lnTo>
                  <a:lnTo>
                    <a:pt x="82" y="73"/>
                  </a:lnTo>
                  <a:lnTo>
                    <a:pt x="85" y="75"/>
                  </a:lnTo>
                  <a:lnTo>
                    <a:pt x="87" y="76"/>
                  </a:lnTo>
                  <a:lnTo>
                    <a:pt x="89" y="77"/>
                  </a:lnTo>
                  <a:lnTo>
                    <a:pt x="90" y="77"/>
                  </a:lnTo>
                  <a:lnTo>
                    <a:pt x="93" y="77"/>
                  </a:lnTo>
                  <a:lnTo>
                    <a:pt x="95" y="76"/>
                  </a:lnTo>
                  <a:lnTo>
                    <a:pt x="95" y="76"/>
                  </a:lnTo>
                  <a:lnTo>
                    <a:pt x="95" y="75"/>
                  </a:lnTo>
                  <a:lnTo>
                    <a:pt x="95" y="73"/>
                  </a:lnTo>
                  <a:lnTo>
                    <a:pt x="95" y="72"/>
                  </a:lnTo>
                  <a:lnTo>
                    <a:pt x="94" y="70"/>
                  </a:lnTo>
                  <a:lnTo>
                    <a:pt x="94" y="69"/>
                  </a:lnTo>
                  <a:lnTo>
                    <a:pt x="93" y="68"/>
                  </a:lnTo>
                  <a:lnTo>
                    <a:pt x="94" y="66"/>
                  </a:lnTo>
                  <a:lnTo>
                    <a:pt x="94" y="65"/>
                  </a:lnTo>
                  <a:lnTo>
                    <a:pt x="95" y="65"/>
                  </a:lnTo>
                  <a:lnTo>
                    <a:pt x="96" y="64"/>
                  </a:lnTo>
                  <a:lnTo>
                    <a:pt x="97" y="64"/>
                  </a:lnTo>
                  <a:lnTo>
                    <a:pt x="101" y="65"/>
                  </a:lnTo>
                  <a:lnTo>
                    <a:pt x="105" y="65"/>
                  </a:lnTo>
                  <a:lnTo>
                    <a:pt x="109" y="65"/>
                  </a:lnTo>
                  <a:lnTo>
                    <a:pt x="112" y="65"/>
                  </a:lnTo>
                  <a:lnTo>
                    <a:pt x="114" y="66"/>
                  </a:lnTo>
                  <a:lnTo>
                    <a:pt x="117" y="67"/>
                  </a:lnTo>
                  <a:lnTo>
                    <a:pt x="123" y="69"/>
                  </a:lnTo>
                  <a:lnTo>
                    <a:pt x="128" y="71"/>
                  </a:lnTo>
                  <a:lnTo>
                    <a:pt x="130" y="72"/>
                  </a:lnTo>
                  <a:lnTo>
                    <a:pt x="132" y="72"/>
                  </a:lnTo>
                  <a:lnTo>
                    <a:pt x="135" y="72"/>
                  </a:lnTo>
                  <a:lnTo>
                    <a:pt x="137" y="72"/>
                  </a:lnTo>
                  <a:lnTo>
                    <a:pt x="140" y="70"/>
                  </a:lnTo>
                  <a:lnTo>
                    <a:pt x="141" y="69"/>
                  </a:lnTo>
                  <a:lnTo>
                    <a:pt x="143" y="67"/>
                  </a:lnTo>
                  <a:lnTo>
                    <a:pt x="144" y="65"/>
                  </a:lnTo>
                  <a:lnTo>
                    <a:pt x="144" y="64"/>
                  </a:lnTo>
                  <a:lnTo>
                    <a:pt x="145" y="61"/>
                  </a:lnTo>
                  <a:lnTo>
                    <a:pt x="144" y="60"/>
                  </a:lnTo>
                  <a:lnTo>
                    <a:pt x="144" y="59"/>
                  </a:lnTo>
                  <a:lnTo>
                    <a:pt x="143" y="58"/>
                  </a:lnTo>
                  <a:lnTo>
                    <a:pt x="141" y="57"/>
                  </a:lnTo>
                  <a:lnTo>
                    <a:pt x="137" y="55"/>
                  </a:lnTo>
                  <a:lnTo>
                    <a:pt x="132" y="51"/>
                  </a:lnTo>
                  <a:lnTo>
                    <a:pt x="126" y="48"/>
                  </a:lnTo>
                  <a:lnTo>
                    <a:pt x="123" y="46"/>
                  </a:lnTo>
                  <a:lnTo>
                    <a:pt x="122" y="46"/>
                  </a:lnTo>
                  <a:lnTo>
                    <a:pt x="121" y="45"/>
                  </a:lnTo>
                  <a:lnTo>
                    <a:pt x="121" y="45"/>
                  </a:lnTo>
                  <a:lnTo>
                    <a:pt x="120" y="44"/>
                  </a:lnTo>
                  <a:lnTo>
                    <a:pt x="119" y="43"/>
                  </a:lnTo>
                  <a:lnTo>
                    <a:pt x="119" y="42"/>
                  </a:lnTo>
                  <a:lnTo>
                    <a:pt x="118" y="41"/>
                  </a:lnTo>
                  <a:lnTo>
                    <a:pt x="119" y="41"/>
                  </a:lnTo>
                  <a:lnTo>
                    <a:pt x="119" y="39"/>
                  </a:lnTo>
                  <a:lnTo>
                    <a:pt x="118" y="37"/>
                  </a:lnTo>
                  <a:lnTo>
                    <a:pt x="118" y="37"/>
                  </a:lnTo>
                  <a:lnTo>
                    <a:pt x="118" y="36"/>
                  </a:lnTo>
                  <a:lnTo>
                    <a:pt x="118" y="35"/>
                  </a:lnTo>
                  <a:lnTo>
                    <a:pt x="119" y="33"/>
                  </a:lnTo>
                  <a:lnTo>
                    <a:pt x="119" y="32"/>
                  </a:lnTo>
                  <a:lnTo>
                    <a:pt x="120" y="32"/>
                  </a:lnTo>
                  <a:lnTo>
                    <a:pt x="121" y="32"/>
                  </a:lnTo>
                  <a:lnTo>
                    <a:pt x="122" y="32"/>
                  </a:lnTo>
                  <a:lnTo>
                    <a:pt x="125" y="32"/>
                  </a:lnTo>
                  <a:lnTo>
                    <a:pt x="127" y="32"/>
                  </a:lnTo>
                  <a:lnTo>
                    <a:pt x="130" y="34"/>
                  </a:lnTo>
                  <a:lnTo>
                    <a:pt x="135" y="35"/>
                  </a:lnTo>
                  <a:lnTo>
                    <a:pt x="140" y="37"/>
                  </a:lnTo>
                  <a:lnTo>
                    <a:pt x="143" y="38"/>
                  </a:lnTo>
                  <a:lnTo>
                    <a:pt x="145" y="39"/>
                  </a:lnTo>
                  <a:lnTo>
                    <a:pt x="147" y="40"/>
                  </a:lnTo>
                  <a:lnTo>
                    <a:pt x="148" y="40"/>
                  </a:lnTo>
                  <a:lnTo>
                    <a:pt x="149" y="39"/>
                  </a:lnTo>
                  <a:lnTo>
                    <a:pt x="151" y="38"/>
                  </a:lnTo>
                  <a:lnTo>
                    <a:pt x="153" y="38"/>
                  </a:lnTo>
                  <a:lnTo>
                    <a:pt x="153" y="38"/>
                  </a:lnTo>
                  <a:lnTo>
                    <a:pt x="154" y="37"/>
                  </a:lnTo>
                  <a:lnTo>
                    <a:pt x="154" y="37"/>
                  </a:lnTo>
                  <a:lnTo>
                    <a:pt x="155" y="37"/>
                  </a:lnTo>
                  <a:lnTo>
                    <a:pt x="156" y="33"/>
                  </a:lnTo>
                  <a:lnTo>
                    <a:pt x="156" y="29"/>
                  </a:lnTo>
                  <a:lnTo>
                    <a:pt x="156" y="27"/>
                  </a:lnTo>
                  <a:lnTo>
                    <a:pt x="155" y="24"/>
                  </a:lnTo>
                  <a:lnTo>
                    <a:pt x="154" y="24"/>
                  </a:lnTo>
                  <a:lnTo>
                    <a:pt x="153" y="23"/>
                  </a:lnTo>
                  <a:lnTo>
                    <a:pt x="153" y="22"/>
                  </a:lnTo>
                  <a:lnTo>
                    <a:pt x="151" y="22"/>
                  </a:lnTo>
                  <a:lnTo>
                    <a:pt x="150" y="23"/>
                  </a:lnTo>
                  <a:lnTo>
                    <a:pt x="150" y="23"/>
                  </a:lnTo>
                  <a:lnTo>
                    <a:pt x="150" y="24"/>
                  </a:lnTo>
                  <a:lnTo>
                    <a:pt x="149" y="24"/>
                  </a:lnTo>
                  <a:lnTo>
                    <a:pt x="147" y="25"/>
                  </a:lnTo>
                  <a:lnTo>
                    <a:pt x="143" y="28"/>
                  </a:lnTo>
                  <a:lnTo>
                    <a:pt x="142" y="28"/>
                  </a:lnTo>
                  <a:lnTo>
                    <a:pt x="141" y="28"/>
                  </a:lnTo>
                  <a:lnTo>
                    <a:pt x="138" y="28"/>
                  </a:lnTo>
                  <a:lnTo>
                    <a:pt x="137" y="29"/>
                  </a:lnTo>
                  <a:lnTo>
                    <a:pt x="132" y="28"/>
                  </a:lnTo>
                  <a:lnTo>
                    <a:pt x="127" y="28"/>
                  </a:lnTo>
                  <a:lnTo>
                    <a:pt x="118" y="27"/>
                  </a:lnTo>
                  <a:lnTo>
                    <a:pt x="114" y="26"/>
                  </a:lnTo>
                  <a:lnTo>
                    <a:pt x="113" y="25"/>
                  </a:lnTo>
                  <a:lnTo>
                    <a:pt x="113" y="25"/>
                  </a:lnTo>
                  <a:lnTo>
                    <a:pt x="113" y="24"/>
                  </a:lnTo>
                  <a:lnTo>
                    <a:pt x="112" y="24"/>
                  </a:lnTo>
                  <a:lnTo>
                    <a:pt x="112" y="21"/>
                  </a:lnTo>
                  <a:lnTo>
                    <a:pt x="110" y="20"/>
                  </a:lnTo>
                  <a:lnTo>
                    <a:pt x="109" y="18"/>
                  </a:lnTo>
                  <a:lnTo>
                    <a:pt x="108" y="16"/>
                  </a:lnTo>
                  <a:lnTo>
                    <a:pt x="106" y="15"/>
                  </a:lnTo>
                  <a:lnTo>
                    <a:pt x="105" y="14"/>
                  </a:lnTo>
                  <a:lnTo>
                    <a:pt x="105" y="14"/>
                  </a:lnTo>
                  <a:lnTo>
                    <a:pt x="105" y="12"/>
                  </a:lnTo>
                  <a:lnTo>
                    <a:pt x="105" y="12"/>
                  </a:lnTo>
                  <a:lnTo>
                    <a:pt x="105" y="11"/>
                  </a:lnTo>
                  <a:lnTo>
                    <a:pt x="105" y="8"/>
                  </a:lnTo>
                  <a:lnTo>
                    <a:pt x="105" y="8"/>
                  </a:lnTo>
                  <a:lnTo>
                    <a:pt x="105" y="8"/>
                  </a:lnTo>
                  <a:lnTo>
                    <a:pt x="106" y="6"/>
                  </a:lnTo>
                  <a:lnTo>
                    <a:pt x="106" y="5"/>
                  </a:lnTo>
                  <a:lnTo>
                    <a:pt x="106" y="4"/>
                  </a:lnTo>
                  <a:lnTo>
                    <a:pt x="106" y="3"/>
                  </a:lnTo>
                  <a:lnTo>
                    <a:pt x="105" y="2"/>
                  </a:lnTo>
                  <a:lnTo>
                    <a:pt x="105" y="1"/>
                  </a:lnTo>
                  <a:lnTo>
                    <a:pt x="105" y="0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102" y="1"/>
                  </a:lnTo>
                  <a:lnTo>
                    <a:pt x="101" y="2"/>
                  </a:lnTo>
                  <a:lnTo>
                    <a:pt x="101" y="3"/>
                  </a:lnTo>
                  <a:lnTo>
                    <a:pt x="100" y="4"/>
                  </a:lnTo>
                  <a:lnTo>
                    <a:pt x="97" y="8"/>
                  </a:lnTo>
                  <a:lnTo>
                    <a:pt x="93" y="13"/>
                  </a:lnTo>
                  <a:lnTo>
                    <a:pt x="89" y="18"/>
                  </a:lnTo>
                  <a:lnTo>
                    <a:pt x="86" y="22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1" y="25"/>
                  </a:lnTo>
                  <a:lnTo>
                    <a:pt x="80" y="25"/>
                  </a:lnTo>
                  <a:lnTo>
                    <a:pt x="79" y="25"/>
                  </a:lnTo>
                  <a:lnTo>
                    <a:pt x="78" y="25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0" y="19"/>
                  </a:lnTo>
                  <a:lnTo>
                    <a:pt x="81" y="14"/>
                  </a:lnTo>
                  <a:lnTo>
                    <a:pt x="82" y="13"/>
                  </a:lnTo>
                  <a:lnTo>
                    <a:pt x="82" y="11"/>
                  </a:lnTo>
                  <a:lnTo>
                    <a:pt x="81" y="9"/>
                  </a:lnTo>
                  <a:lnTo>
                    <a:pt x="80" y="7"/>
                  </a:lnTo>
                  <a:lnTo>
                    <a:pt x="80" y="7"/>
                  </a:lnTo>
                  <a:lnTo>
                    <a:pt x="79" y="6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7" y="9"/>
                  </a:lnTo>
                  <a:lnTo>
                    <a:pt x="76" y="12"/>
                  </a:lnTo>
                  <a:lnTo>
                    <a:pt x="74" y="16"/>
                  </a:lnTo>
                  <a:lnTo>
                    <a:pt x="73" y="18"/>
                  </a:lnTo>
                  <a:lnTo>
                    <a:pt x="71" y="20"/>
                  </a:lnTo>
                  <a:lnTo>
                    <a:pt x="69" y="21"/>
                  </a:lnTo>
                  <a:lnTo>
                    <a:pt x="68" y="22"/>
                  </a:lnTo>
                  <a:lnTo>
                    <a:pt x="67" y="23"/>
                  </a:lnTo>
                  <a:lnTo>
                    <a:pt x="65" y="24"/>
                  </a:lnTo>
                  <a:lnTo>
                    <a:pt x="65" y="25"/>
                  </a:lnTo>
                  <a:lnTo>
                    <a:pt x="64" y="26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8"/>
                  </a:lnTo>
                  <a:lnTo>
                    <a:pt x="65" y="28"/>
                  </a:lnTo>
                  <a:lnTo>
                    <a:pt x="67" y="28"/>
                  </a:lnTo>
                  <a:lnTo>
                    <a:pt x="71" y="29"/>
                  </a:lnTo>
                  <a:lnTo>
                    <a:pt x="76" y="30"/>
                  </a:lnTo>
                  <a:lnTo>
                    <a:pt x="81" y="31"/>
                  </a:lnTo>
                  <a:lnTo>
                    <a:pt x="8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śľiḓè">
              <a:extLst>
                <a:ext uri="{FF2B5EF4-FFF2-40B4-BE49-F238E27FC236}">
                  <a16:creationId xmlns:a16="http://schemas.microsoft.com/office/drawing/2014/main" id="{F612AC5B-093C-0C4D-8194-7C117D58C9C8}"/>
                </a:ext>
              </a:extLst>
            </p:cNvPr>
            <p:cNvSpPr/>
            <p:nvPr/>
          </p:nvSpPr>
          <p:spPr bwMode="auto">
            <a:xfrm>
              <a:off x="2492376" y="3494088"/>
              <a:ext cx="1190625" cy="766763"/>
            </a:xfrm>
            <a:custGeom>
              <a:avLst/>
              <a:gdLst>
                <a:gd name="T0" fmla="*/ 238 w 750"/>
                <a:gd name="T1" fmla="*/ 410 h 483"/>
                <a:gd name="T2" fmla="*/ 260 w 750"/>
                <a:gd name="T3" fmla="*/ 439 h 483"/>
                <a:gd name="T4" fmla="*/ 256 w 750"/>
                <a:gd name="T5" fmla="*/ 482 h 483"/>
                <a:gd name="T6" fmla="*/ 230 w 750"/>
                <a:gd name="T7" fmla="*/ 454 h 483"/>
                <a:gd name="T8" fmla="*/ 255 w 750"/>
                <a:gd name="T9" fmla="*/ 473 h 483"/>
                <a:gd name="T10" fmla="*/ 249 w 750"/>
                <a:gd name="T11" fmla="*/ 443 h 483"/>
                <a:gd name="T12" fmla="*/ 234 w 750"/>
                <a:gd name="T13" fmla="*/ 401 h 483"/>
                <a:gd name="T14" fmla="*/ 260 w 750"/>
                <a:gd name="T15" fmla="*/ 397 h 483"/>
                <a:gd name="T16" fmla="*/ 28 w 750"/>
                <a:gd name="T17" fmla="*/ 433 h 483"/>
                <a:gd name="T18" fmla="*/ 13 w 750"/>
                <a:gd name="T19" fmla="*/ 428 h 483"/>
                <a:gd name="T20" fmla="*/ 0 w 750"/>
                <a:gd name="T21" fmla="*/ 419 h 483"/>
                <a:gd name="T22" fmla="*/ 37 w 750"/>
                <a:gd name="T23" fmla="*/ 447 h 483"/>
                <a:gd name="T24" fmla="*/ 123 w 750"/>
                <a:gd name="T25" fmla="*/ 381 h 483"/>
                <a:gd name="T26" fmla="*/ 160 w 750"/>
                <a:gd name="T27" fmla="*/ 436 h 483"/>
                <a:gd name="T28" fmla="*/ 224 w 750"/>
                <a:gd name="T29" fmla="*/ 423 h 483"/>
                <a:gd name="T30" fmla="*/ 193 w 750"/>
                <a:gd name="T31" fmla="*/ 391 h 483"/>
                <a:gd name="T32" fmla="*/ 216 w 750"/>
                <a:gd name="T33" fmla="*/ 409 h 483"/>
                <a:gd name="T34" fmla="*/ 278 w 750"/>
                <a:gd name="T35" fmla="*/ 482 h 483"/>
                <a:gd name="T36" fmla="*/ 351 w 750"/>
                <a:gd name="T37" fmla="*/ 426 h 483"/>
                <a:gd name="T38" fmla="*/ 437 w 750"/>
                <a:gd name="T39" fmla="*/ 430 h 483"/>
                <a:gd name="T40" fmla="*/ 411 w 750"/>
                <a:gd name="T41" fmla="*/ 359 h 483"/>
                <a:gd name="T42" fmla="*/ 388 w 750"/>
                <a:gd name="T43" fmla="*/ 381 h 483"/>
                <a:gd name="T44" fmla="*/ 423 w 750"/>
                <a:gd name="T45" fmla="*/ 447 h 483"/>
                <a:gd name="T46" fmla="*/ 405 w 750"/>
                <a:gd name="T47" fmla="*/ 417 h 483"/>
                <a:gd name="T48" fmla="*/ 401 w 750"/>
                <a:gd name="T49" fmla="*/ 366 h 483"/>
                <a:gd name="T50" fmla="*/ 427 w 750"/>
                <a:gd name="T51" fmla="*/ 408 h 483"/>
                <a:gd name="T52" fmla="*/ 448 w 750"/>
                <a:gd name="T53" fmla="*/ 334 h 483"/>
                <a:gd name="T54" fmla="*/ 498 w 750"/>
                <a:gd name="T55" fmla="*/ 301 h 483"/>
                <a:gd name="T56" fmla="*/ 551 w 750"/>
                <a:gd name="T57" fmla="*/ 375 h 483"/>
                <a:gd name="T58" fmla="*/ 583 w 750"/>
                <a:gd name="T59" fmla="*/ 330 h 483"/>
                <a:gd name="T60" fmla="*/ 544 w 750"/>
                <a:gd name="T61" fmla="*/ 279 h 483"/>
                <a:gd name="T62" fmla="*/ 565 w 750"/>
                <a:gd name="T63" fmla="*/ 265 h 483"/>
                <a:gd name="T64" fmla="*/ 537 w 750"/>
                <a:gd name="T65" fmla="*/ 269 h 483"/>
                <a:gd name="T66" fmla="*/ 572 w 750"/>
                <a:gd name="T67" fmla="*/ 333 h 483"/>
                <a:gd name="T68" fmla="*/ 602 w 750"/>
                <a:gd name="T69" fmla="*/ 327 h 483"/>
                <a:gd name="T70" fmla="*/ 589 w 750"/>
                <a:gd name="T71" fmla="*/ 271 h 483"/>
                <a:gd name="T72" fmla="*/ 650 w 750"/>
                <a:gd name="T73" fmla="*/ 233 h 483"/>
                <a:gd name="T74" fmla="*/ 668 w 750"/>
                <a:gd name="T75" fmla="*/ 220 h 483"/>
                <a:gd name="T76" fmla="*/ 613 w 750"/>
                <a:gd name="T77" fmla="*/ 169 h 483"/>
                <a:gd name="T78" fmla="*/ 644 w 750"/>
                <a:gd name="T79" fmla="*/ 157 h 483"/>
                <a:gd name="T80" fmla="*/ 690 w 750"/>
                <a:gd name="T81" fmla="*/ 213 h 483"/>
                <a:gd name="T82" fmla="*/ 658 w 750"/>
                <a:gd name="T83" fmla="*/ 175 h 483"/>
                <a:gd name="T84" fmla="*/ 620 w 750"/>
                <a:gd name="T85" fmla="*/ 169 h 483"/>
                <a:gd name="T86" fmla="*/ 664 w 750"/>
                <a:gd name="T87" fmla="*/ 208 h 483"/>
                <a:gd name="T88" fmla="*/ 710 w 750"/>
                <a:gd name="T89" fmla="*/ 149 h 483"/>
                <a:gd name="T90" fmla="*/ 697 w 750"/>
                <a:gd name="T91" fmla="*/ 143 h 483"/>
                <a:gd name="T92" fmla="*/ 641 w 750"/>
                <a:gd name="T93" fmla="*/ 104 h 483"/>
                <a:gd name="T94" fmla="*/ 692 w 750"/>
                <a:gd name="T95" fmla="*/ 96 h 483"/>
                <a:gd name="T96" fmla="*/ 709 w 750"/>
                <a:gd name="T97" fmla="*/ 135 h 483"/>
                <a:gd name="T98" fmla="*/ 650 w 750"/>
                <a:gd name="T99" fmla="*/ 108 h 483"/>
                <a:gd name="T100" fmla="*/ 667 w 750"/>
                <a:gd name="T101" fmla="*/ 97 h 483"/>
                <a:gd name="T102" fmla="*/ 718 w 750"/>
                <a:gd name="T103" fmla="*/ 126 h 483"/>
                <a:gd name="T104" fmla="*/ 706 w 750"/>
                <a:gd name="T105" fmla="*/ 61 h 483"/>
                <a:gd name="T106" fmla="*/ 732 w 750"/>
                <a:gd name="T107" fmla="*/ 81 h 483"/>
                <a:gd name="T108" fmla="*/ 669 w 750"/>
                <a:gd name="T109" fmla="*/ 73 h 483"/>
                <a:gd name="T110" fmla="*/ 673 w 750"/>
                <a:gd name="T111" fmla="*/ 53 h 483"/>
                <a:gd name="T112" fmla="*/ 654 w 750"/>
                <a:gd name="T113" fmla="*/ 62 h 483"/>
                <a:gd name="T114" fmla="*/ 698 w 750"/>
                <a:gd name="T115" fmla="*/ 91 h 483"/>
                <a:gd name="T116" fmla="*/ 741 w 750"/>
                <a:gd name="T117" fmla="*/ 77 h 483"/>
                <a:gd name="T118" fmla="*/ 662 w 750"/>
                <a:gd name="T119" fmla="*/ 9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50" h="483">
                  <a:moveTo>
                    <a:pt x="265" y="417"/>
                  </a:moveTo>
                  <a:lnTo>
                    <a:pt x="258" y="417"/>
                  </a:lnTo>
                  <a:lnTo>
                    <a:pt x="258" y="414"/>
                  </a:lnTo>
                  <a:lnTo>
                    <a:pt x="257" y="411"/>
                  </a:lnTo>
                  <a:lnTo>
                    <a:pt x="257" y="408"/>
                  </a:lnTo>
                  <a:lnTo>
                    <a:pt x="256" y="405"/>
                  </a:lnTo>
                  <a:lnTo>
                    <a:pt x="255" y="404"/>
                  </a:lnTo>
                  <a:lnTo>
                    <a:pt x="253" y="403"/>
                  </a:lnTo>
                  <a:lnTo>
                    <a:pt x="251" y="401"/>
                  </a:lnTo>
                  <a:lnTo>
                    <a:pt x="249" y="401"/>
                  </a:lnTo>
                  <a:lnTo>
                    <a:pt x="246" y="401"/>
                  </a:lnTo>
                  <a:lnTo>
                    <a:pt x="244" y="402"/>
                  </a:lnTo>
                  <a:lnTo>
                    <a:pt x="241" y="404"/>
                  </a:lnTo>
                  <a:lnTo>
                    <a:pt x="241" y="405"/>
                  </a:lnTo>
                  <a:lnTo>
                    <a:pt x="239" y="408"/>
                  </a:lnTo>
                  <a:lnTo>
                    <a:pt x="238" y="410"/>
                  </a:lnTo>
                  <a:lnTo>
                    <a:pt x="238" y="414"/>
                  </a:lnTo>
                  <a:lnTo>
                    <a:pt x="238" y="417"/>
                  </a:lnTo>
                  <a:lnTo>
                    <a:pt x="238" y="420"/>
                  </a:lnTo>
                  <a:lnTo>
                    <a:pt x="238" y="421"/>
                  </a:lnTo>
                  <a:lnTo>
                    <a:pt x="238" y="423"/>
                  </a:lnTo>
                  <a:lnTo>
                    <a:pt x="239" y="425"/>
                  </a:lnTo>
                  <a:lnTo>
                    <a:pt x="240" y="426"/>
                  </a:lnTo>
                  <a:lnTo>
                    <a:pt x="241" y="428"/>
                  </a:lnTo>
                  <a:lnTo>
                    <a:pt x="242" y="429"/>
                  </a:lnTo>
                  <a:lnTo>
                    <a:pt x="244" y="430"/>
                  </a:lnTo>
                  <a:lnTo>
                    <a:pt x="245" y="431"/>
                  </a:lnTo>
                  <a:lnTo>
                    <a:pt x="249" y="433"/>
                  </a:lnTo>
                  <a:lnTo>
                    <a:pt x="251" y="434"/>
                  </a:lnTo>
                  <a:lnTo>
                    <a:pt x="253" y="434"/>
                  </a:lnTo>
                  <a:lnTo>
                    <a:pt x="257" y="437"/>
                  </a:lnTo>
                  <a:lnTo>
                    <a:pt x="260" y="439"/>
                  </a:lnTo>
                  <a:lnTo>
                    <a:pt x="262" y="442"/>
                  </a:lnTo>
                  <a:lnTo>
                    <a:pt x="264" y="444"/>
                  </a:lnTo>
                  <a:lnTo>
                    <a:pt x="265" y="447"/>
                  </a:lnTo>
                  <a:lnTo>
                    <a:pt x="266" y="450"/>
                  </a:lnTo>
                  <a:lnTo>
                    <a:pt x="267" y="454"/>
                  </a:lnTo>
                  <a:lnTo>
                    <a:pt x="267" y="458"/>
                  </a:lnTo>
                  <a:lnTo>
                    <a:pt x="266" y="463"/>
                  </a:lnTo>
                  <a:lnTo>
                    <a:pt x="265" y="469"/>
                  </a:lnTo>
                  <a:lnTo>
                    <a:pt x="265" y="471"/>
                  </a:lnTo>
                  <a:lnTo>
                    <a:pt x="264" y="473"/>
                  </a:lnTo>
                  <a:lnTo>
                    <a:pt x="263" y="475"/>
                  </a:lnTo>
                  <a:lnTo>
                    <a:pt x="261" y="477"/>
                  </a:lnTo>
                  <a:lnTo>
                    <a:pt x="261" y="478"/>
                  </a:lnTo>
                  <a:lnTo>
                    <a:pt x="259" y="479"/>
                  </a:lnTo>
                  <a:lnTo>
                    <a:pt x="257" y="481"/>
                  </a:lnTo>
                  <a:lnTo>
                    <a:pt x="256" y="482"/>
                  </a:lnTo>
                  <a:lnTo>
                    <a:pt x="254" y="482"/>
                  </a:lnTo>
                  <a:lnTo>
                    <a:pt x="253" y="483"/>
                  </a:lnTo>
                  <a:lnTo>
                    <a:pt x="250" y="483"/>
                  </a:lnTo>
                  <a:lnTo>
                    <a:pt x="248" y="483"/>
                  </a:lnTo>
                  <a:lnTo>
                    <a:pt x="245" y="483"/>
                  </a:lnTo>
                  <a:lnTo>
                    <a:pt x="242" y="482"/>
                  </a:lnTo>
                  <a:lnTo>
                    <a:pt x="240" y="482"/>
                  </a:lnTo>
                  <a:lnTo>
                    <a:pt x="237" y="481"/>
                  </a:lnTo>
                  <a:lnTo>
                    <a:pt x="236" y="478"/>
                  </a:lnTo>
                  <a:lnTo>
                    <a:pt x="234" y="476"/>
                  </a:lnTo>
                  <a:lnTo>
                    <a:pt x="232" y="474"/>
                  </a:lnTo>
                  <a:lnTo>
                    <a:pt x="231" y="470"/>
                  </a:lnTo>
                  <a:lnTo>
                    <a:pt x="231" y="468"/>
                  </a:lnTo>
                  <a:lnTo>
                    <a:pt x="230" y="464"/>
                  </a:lnTo>
                  <a:lnTo>
                    <a:pt x="230" y="459"/>
                  </a:lnTo>
                  <a:lnTo>
                    <a:pt x="230" y="454"/>
                  </a:lnTo>
                  <a:lnTo>
                    <a:pt x="236" y="454"/>
                  </a:lnTo>
                  <a:lnTo>
                    <a:pt x="236" y="459"/>
                  </a:lnTo>
                  <a:lnTo>
                    <a:pt x="236" y="464"/>
                  </a:lnTo>
                  <a:lnTo>
                    <a:pt x="237" y="467"/>
                  </a:lnTo>
                  <a:lnTo>
                    <a:pt x="239" y="470"/>
                  </a:lnTo>
                  <a:lnTo>
                    <a:pt x="240" y="471"/>
                  </a:lnTo>
                  <a:lnTo>
                    <a:pt x="241" y="473"/>
                  </a:lnTo>
                  <a:lnTo>
                    <a:pt x="241" y="474"/>
                  </a:lnTo>
                  <a:lnTo>
                    <a:pt x="243" y="474"/>
                  </a:lnTo>
                  <a:lnTo>
                    <a:pt x="244" y="474"/>
                  </a:lnTo>
                  <a:lnTo>
                    <a:pt x="245" y="475"/>
                  </a:lnTo>
                  <a:lnTo>
                    <a:pt x="247" y="475"/>
                  </a:lnTo>
                  <a:lnTo>
                    <a:pt x="249" y="475"/>
                  </a:lnTo>
                  <a:lnTo>
                    <a:pt x="251" y="475"/>
                  </a:lnTo>
                  <a:lnTo>
                    <a:pt x="253" y="474"/>
                  </a:lnTo>
                  <a:lnTo>
                    <a:pt x="255" y="473"/>
                  </a:lnTo>
                  <a:lnTo>
                    <a:pt x="257" y="471"/>
                  </a:lnTo>
                  <a:lnTo>
                    <a:pt x="258" y="469"/>
                  </a:lnTo>
                  <a:lnTo>
                    <a:pt x="259" y="466"/>
                  </a:lnTo>
                  <a:lnTo>
                    <a:pt x="260" y="463"/>
                  </a:lnTo>
                  <a:lnTo>
                    <a:pt x="260" y="460"/>
                  </a:lnTo>
                  <a:lnTo>
                    <a:pt x="260" y="457"/>
                  </a:lnTo>
                  <a:lnTo>
                    <a:pt x="259" y="454"/>
                  </a:lnTo>
                  <a:lnTo>
                    <a:pt x="258" y="453"/>
                  </a:lnTo>
                  <a:lnTo>
                    <a:pt x="257" y="450"/>
                  </a:lnTo>
                  <a:lnTo>
                    <a:pt x="257" y="449"/>
                  </a:lnTo>
                  <a:lnTo>
                    <a:pt x="255" y="447"/>
                  </a:lnTo>
                  <a:lnTo>
                    <a:pt x="253" y="446"/>
                  </a:lnTo>
                  <a:lnTo>
                    <a:pt x="251" y="445"/>
                  </a:lnTo>
                  <a:lnTo>
                    <a:pt x="251" y="445"/>
                  </a:lnTo>
                  <a:lnTo>
                    <a:pt x="250" y="444"/>
                  </a:lnTo>
                  <a:lnTo>
                    <a:pt x="249" y="443"/>
                  </a:lnTo>
                  <a:lnTo>
                    <a:pt x="246" y="442"/>
                  </a:lnTo>
                  <a:lnTo>
                    <a:pt x="241" y="439"/>
                  </a:lnTo>
                  <a:lnTo>
                    <a:pt x="238" y="437"/>
                  </a:lnTo>
                  <a:lnTo>
                    <a:pt x="236" y="436"/>
                  </a:lnTo>
                  <a:lnTo>
                    <a:pt x="234" y="434"/>
                  </a:lnTo>
                  <a:lnTo>
                    <a:pt x="233" y="432"/>
                  </a:lnTo>
                  <a:lnTo>
                    <a:pt x="232" y="430"/>
                  </a:lnTo>
                  <a:lnTo>
                    <a:pt x="232" y="427"/>
                  </a:lnTo>
                  <a:lnTo>
                    <a:pt x="231" y="424"/>
                  </a:lnTo>
                  <a:lnTo>
                    <a:pt x="231" y="421"/>
                  </a:lnTo>
                  <a:lnTo>
                    <a:pt x="231" y="417"/>
                  </a:lnTo>
                  <a:lnTo>
                    <a:pt x="231" y="412"/>
                  </a:lnTo>
                  <a:lnTo>
                    <a:pt x="232" y="407"/>
                  </a:lnTo>
                  <a:lnTo>
                    <a:pt x="232" y="405"/>
                  </a:lnTo>
                  <a:lnTo>
                    <a:pt x="233" y="403"/>
                  </a:lnTo>
                  <a:lnTo>
                    <a:pt x="234" y="401"/>
                  </a:lnTo>
                  <a:lnTo>
                    <a:pt x="235" y="399"/>
                  </a:lnTo>
                  <a:lnTo>
                    <a:pt x="236" y="397"/>
                  </a:lnTo>
                  <a:lnTo>
                    <a:pt x="237" y="397"/>
                  </a:lnTo>
                  <a:lnTo>
                    <a:pt x="239" y="395"/>
                  </a:lnTo>
                  <a:lnTo>
                    <a:pt x="241" y="394"/>
                  </a:lnTo>
                  <a:lnTo>
                    <a:pt x="242" y="393"/>
                  </a:lnTo>
                  <a:lnTo>
                    <a:pt x="244" y="393"/>
                  </a:lnTo>
                  <a:lnTo>
                    <a:pt x="245" y="393"/>
                  </a:lnTo>
                  <a:lnTo>
                    <a:pt x="248" y="393"/>
                  </a:lnTo>
                  <a:lnTo>
                    <a:pt x="249" y="393"/>
                  </a:lnTo>
                  <a:lnTo>
                    <a:pt x="252" y="393"/>
                  </a:lnTo>
                  <a:lnTo>
                    <a:pt x="253" y="393"/>
                  </a:lnTo>
                  <a:lnTo>
                    <a:pt x="256" y="394"/>
                  </a:lnTo>
                  <a:lnTo>
                    <a:pt x="257" y="395"/>
                  </a:lnTo>
                  <a:lnTo>
                    <a:pt x="258" y="396"/>
                  </a:lnTo>
                  <a:lnTo>
                    <a:pt x="260" y="397"/>
                  </a:lnTo>
                  <a:lnTo>
                    <a:pt x="261" y="399"/>
                  </a:lnTo>
                  <a:lnTo>
                    <a:pt x="262" y="401"/>
                  </a:lnTo>
                  <a:lnTo>
                    <a:pt x="263" y="403"/>
                  </a:lnTo>
                  <a:lnTo>
                    <a:pt x="264" y="405"/>
                  </a:lnTo>
                  <a:lnTo>
                    <a:pt x="264" y="407"/>
                  </a:lnTo>
                  <a:lnTo>
                    <a:pt x="265" y="412"/>
                  </a:lnTo>
                  <a:lnTo>
                    <a:pt x="265" y="417"/>
                  </a:lnTo>
                  <a:lnTo>
                    <a:pt x="265" y="417"/>
                  </a:lnTo>
                  <a:close/>
                  <a:moveTo>
                    <a:pt x="16" y="438"/>
                  </a:moveTo>
                  <a:lnTo>
                    <a:pt x="18" y="438"/>
                  </a:lnTo>
                  <a:lnTo>
                    <a:pt x="20" y="438"/>
                  </a:lnTo>
                  <a:lnTo>
                    <a:pt x="21" y="437"/>
                  </a:lnTo>
                  <a:lnTo>
                    <a:pt x="23" y="436"/>
                  </a:lnTo>
                  <a:lnTo>
                    <a:pt x="24" y="435"/>
                  </a:lnTo>
                  <a:lnTo>
                    <a:pt x="27" y="434"/>
                  </a:lnTo>
                  <a:lnTo>
                    <a:pt x="28" y="433"/>
                  </a:lnTo>
                  <a:lnTo>
                    <a:pt x="29" y="431"/>
                  </a:lnTo>
                  <a:lnTo>
                    <a:pt x="30" y="430"/>
                  </a:lnTo>
                  <a:lnTo>
                    <a:pt x="32" y="428"/>
                  </a:lnTo>
                  <a:lnTo>
                    <a:pt x="32" y="425"/>
                  </a:lnTo>
                  <a:lnTo>
                    <a:pt x="34" y="423"/>
                  </a:lnTo>
                  <a:lnTo>
                    <a:pt x="58" y="358"/>
                  </a:lnTo>
                  <a:lnTo>
                    <a:pt x="51" y="355"/>
                  </a:lnTo>
                  <a:lnTo>
                    <a:pt x="27" y="420"/>
                  </a:lnTo>
                  <a:lnTo>
                    <a:pt x="25" y="423"/>
                  </a:lnTo>
                  <a:lnTo>
                    <a:pt x="24" y="425"/>
                  </a:lnTo>
                  <a:lnTo>
                    <a:pt x="23" y="426"/>
                  </a:lnTo>
                  <a:lnTo>
                    <a:pt x="20" y="428"/>
                  </a:lnTo>
                  <a:lnTo>
                    <a:pt x="19" y="429"/>
                  </a:lnTo>
                  <a:lnTo>
                    <a:pt x="17" y="429"/>
                  </a:lnTo>
                  <a:lnTo>
                    <a:pt x="15" y="429"/>
                  </a:lnTo>
                  <a:lnTo>
                    <a:pt x="13" y="428"/>
                  </a:lnTo>
                  <a:lnTo>
                    <a:pt x="12" y="427"/>
                  </a:lnTo>
                  <a:lnTo>
                    <a:pt x="10" y="425"/>
                  </a:lnTo>
                  <a:lnTo>
                    <a:pt x="9" y="424"/>
                  </a:lnTo>
                  <a:lnTo>
                    <a:pt x="8" y="421"/>
                  </a:lnTo>
                  <a:lnTo>
                    <a:pt x="8" y="419"/>
                  </a:lnTo>
                  <a:lnTo>
                    <a:pt x="8" y="417"/>
                  </a:lnTo>
                  <a:lnTo>
                    <a:pt x="8" y="414"/>
                  </a:lnTo>
                  <a:lnTo>
                    <a:pt x="8" y="411"/>
                  </a:lnTo>
                  <a:lnTo>
                    <a:pt x="33" y="346"/>
                  </a:lnTo>
                  <a:lnTo>
                    <a:pt x="26" y="342"/>
                  </a:lnTo>
                  <a:lnTo>
                    <a:pt x="2" y="407"/>
                  </a:lnTo>
                  <a:lnTo>
                    <a:pt x="1" y="410"/>
                  </a:lnTo>
                  <a:lnTo>
                    <a:pt x="0" y="412"/>
                  </a:lnTo>
                  <a:lnTo>
                    <a:pt x="0" y="414"/>
                  </a:lnTo>
                  <a:lnTo>
                    <a:pt x="0" y="417"/>
                  </a:lnTo>
                  <a:lnTo>
                    <a:pt x="0" y="419"/>
                  </a:lnTo>
                  <a:lnTo>
                    <a:pt x="0" y="421"/>
                  </a:lnTo>
                  <a:lnTo>
                    <a:pt x="0" y="423"/>
                  </a:lnTo>
                  <a:lnTo>
                    <a:pt x="1" y="425"/>
                  </a:lnTo>
                  <a:lnTo>
                    <a:pt x="3" y="428"/>
                  </a:lnTo>
                  <a:lnTo>
                    <a:pt x="4" y="430"/>
                  </a:lnTo>
                  <a:lnTo>
                    <a:pt x="5" y="432"/>
                  </a:lnTo>
                  <a:lnTo>
                    <a:pt x="7" y="434"/>
                  </a:lnTo>
                  <a:lnTo>
                    <a:pt x="8" y="435"/>
                  </a:lnTo>
                  <a:lnTo>
                    <a:pt x="11" y="436"/>
                  </a:lnTo>
                  <a:lnTo>
                    <a:pt x="14" y="438"/>
                  </a:lnTo>
                  <a:lnTo>
                    <a:pt x="16" y="438"/>
                  </a:lnTo>
                  <a:lnTo>
                    <a:pt x="16" y="438"/>
                  </a:lnTo>
                  <a:close/>
                  <a:moveTo>
                    <a:pt x="68" y="458"/>
                  </a:moveTo>
                  <a:lnTo>
                    <a:pt x="68" y="373"/>
                  </a:lnTo>
                  <a:lnTo>
                    <a:pt x="44" y="450"/>
                  </a:lnTo>
                  <a:lnTo>
                    <a:pt x="37" y="447"/>
                  </a:lnTo>
                  <a:lnTo>
                    <a:pt x="64" y="361"/>
                  </a:lnTo>
                  <a:lnTo>
                    <a:pt x="75" y="365"/>
                  </a:lnTo>
                  <a:lnTo>
                    <a:pt x="74" y="435"/>
                  </a:lnTo>
                  <a:lnTo>
                    <a:pt x="91" y="370"/>
                  </a:lnTo>
                  <a:lnTo>
                    <a:pt x="98" y="373"/>
                  </a:lnTo>
                  <a:lnTo>
                    <a:pt x="75" y="460"/>
                  </a:lnTo>
                  <a:lnTo>
                    <a:pt x="68" y="458"/>
                  </a:lnTo>
                  <a:lnTo>
                    <a:pt x="68" y="458"/>
                  </a:lnTo>
                  <a:close/>
                  <a:moveTo>
                    <a:pt x="92" y="466"/>
                  </a:moveTo>
                  <a:lnTo>
                    <a:pt x="111" y="377"/>
                  </a:lnTo>
                  <a:lnTo>
                    <a:pt x="104" y="375"/>
                  </a:lnTo>
                  <a:lnTo>
                    <a:pt x="84" y="463"/>
                  </a:lnTo>
                  <a:lnTo>
                    <a:pt x="92" y="466"/>
                  </a:lnTo>
                  <a:lnTo>
                    <a:pt x="92" y="466"/>
                  </a:lnTo>
                  <a:close/>
                  <a:moveTo>
                    <a:pt x="124" y="454"/>
                  </a:moveTo>
                  <a:lnTo>
                    <a:pt x="123" y="381"/>
                  </a:lnTo>
                  <a:lnTo>
                    <a:pt x="116" y="378"/>
                  </a:lnTo>
                  <a:lnTo>
                    <a:pt x="117" y="471"/>
                  </a:lnTo>
                  <a:lnTo>
                    <a:pt x="124" y="474"/>
                  </a:lnTo>
                  <a:lnTo>
                    <a:pt x="152" y="386"/>
                  </a:lnTo>
                  <a:lnTo>
                    <a:pt x="144" y="385"/>
                  </a:lnTo>
                  <a:lnTo>
                    <a:pt x="124" y="454"/>
                  </a:lnTo>
                  <a:lnTo>
                    <a:pt x="124" y="454"/>
                  </a:lnTo>
                  <a:close/>
                  <a:moveTo>
                    <a:pt x="146" y="477"/>
                  </a:moveTo>
                  <a:lnTo>
                    <a:pt x="157" y="387"/>
                  </a:lnTo>
                  <a:lnTo>
                    <a:pt x="187" y="392"/>
                  </a:lnTo>
                  <a:lnTo>
                    <a:pt x="186" y="401"/>
                  </a:lnTo>
                  <a:lnTo>
                    <a:pt x="164" y="397"/>
                  </a:lnTo>
                  <a:lnTo>
                    <a:pt x="160" y="426"/>
                  </a:lnTo>
                  <a:lnTo>
                    <a:pt x="177" y="429"/>
                  </a:lnTo>
                  <a:lnTo>
                    <a:pt x="176" y="438"/>
                  </a:lnTo>
                  <a:lnTo>
                    <a:pt x="160" y="436"/>
                  </a:lnTo>
                  <a:lnTo>
                    <a:pt x="155" y="469"/>
                  </a:lnTo>
                  <a:lnTo>
                    <a:pt x="179" y="472"/>
                  </a:lnTo>
                  <a:lnTo>
                    <a:pt x="177" y="481"/>
                  </a:lnTo>
                  <a:lnTo>
                    <a:pt x="146" y="477"/>
                  </a:lnTo>
                  <a:lnTo>
                    <a:pt x="146" y="477"/>
                  </a:lnTo>
                  <a:close/>
                  <a:moveTo>
                    <a:pt x="224" y="483"/>
                  </a:moveTo>
                  <a:lnTo>
                    <a:pt x="214" y="438"/>
                  </a:lnTo>
                  <a:lnTo>
                    <a:pt x="216" y="438"/>
                  </a:lnTo>
                  <a:lnTo>
                    <a:pt x="216" y="437"/>
                  </a:lnTo>
                  <a:lnTo>
                    <a:pt x="217" y="436"/>
                  </a:lnTo>
                  <a:lnTo>
                    <a:pt x="219" y="434"/>
                  </a:lnTo>
                  <a:lnTo>
                    <a:pt x="220" y="432"/>
                  </a:lnTo>
                  <a:lnTo>
                    <a:pt x="222" y="430"/>
                  </a:lnTo>
                  <a:lnTo>
                    <a:pt x="223" y="426"/>
                  </a:lnTo>
                  <a:lnTo>
                    <a:pt x="224" y="423"/>
                  </a:lnTo>
                  <a:lnTo>
                    <a:pt x="224" y="423"/>
                  </a:lnTo>
                  <a:lnTo>
                    <a:pt x="224" y="422"/>
                  </a:lnTo>
                  <a:lnTo>
                    <a:pt x="225" y="420"/>
                  </a:lnTo>
                  <a:lnTo>
                    <a:pt x="225" y="414"/>
                  </a:lnTo>
                  <a:lnTo>
                    <a:pt x="225" y="410"/>
                  </a:lnTo>
                  <a:lnTo>
                    <a:pt x="224" y="407"/>
                  </a:lnTo>
                  <a:lnTo>
                    <a:pt x="223" y="403"/>
                  </a:lnTo>
                  <a:lnTo>
                    <a:pt x="221" y="400"/>
                  </a:lnTo>
                  <a:lnTo>
                    <a:pt x="220" y="398"/>
                  </a:lnTo>
                  <a:lnTo>
                    <a:pt x="220" y="397"/>
                  </a:lnTo>
                  <a:lnTo>
                    <a:pt x="218" y="395"/>
                  </a:lnTo>
                  <a:lnTo>
                    <a:pt x="216" y="394"/>
                  </a:lnTo>
                  <a:lnTo>
                    <a:pt x="215" y="393"/>
                  </a:lnTo>
                  <a:lnTo>
                    <a:pt x="213" y="393"/>
                  </a:lnTo>
                  <a:lnTo>
                    <a:pt x="211" y="392"/>
                  </a:lnTo>
                  <a:lnTo>
                    <a:pt x="209" y="392"/>
                  </a:lnTo>
                  <a:lnTo>
                    <a:pt x="193" y="391"/>
                  </a:lnTo>
                  <a:lnTo>
                    <a:pt x="189" y="482"/>
                  </a:lnTo>
                  <a:lnTo>
                    <a:pt x="197" y="482"/>
                  </a:lnTo>
                  <a:lnTo>
                    <a:pt x="199" y="439"/>
                  </a:lnTo>
                  <a:lnTo>
                    <a:pt x="206" y="440"/>
                  </a:lnTo>
                  <a:lnTo>
                    <a:pt x="216" y="483"/>
                  </a:lnTo>
                  <a:lnTo>
                    <a:pt x="224" y="483"/>
                  </a:lnTo>
                  <a:lnTo>
                    <a:pt x="224" y="483"/>
                  </a:lnTo>
                  <a:close/>
                  <a:moveTo>
                    <a:pt x="199" y="430"/>
                  </a:moveTo>
                  <a:lnTo>
                    <a:pt x="200" y="401"/>
                  </a:lnTo>
                  <a:lnTo>
                    <a:pt x="208" y="401"/>
                  </a:lnTo>
                  <a:lnTo>
                    <a:pt x="209" y="401"/>
                  </a:lnTo>
                  <a:lnTo>
                    <a:pt x="212" y="402"/>
                  </a:lnTo>
                  <a:lnTo>
                    <a:pt x="213" y="403"/>
                  </a:lnTo>
                  <a:lnTo>
                    <a:pt x="214" y="405"/>
                  </a:lnTo>
                  <a:lnTo>
                    <a:pt x="216" y="407"/>
                  </a:lnTo>
                  <a:lnTo>
                    <a:pt x="216" y="409"/>
                  </a:lnTo>
                  <a:lnTo>
                    <a:pt x="216" y="412"/>
                  </a:lnTo>
                  <a:lnTo>
                    <a:pt x="216" y="415"/>
                  </a:lnTo>
                  <a:lnTo>
                    <a:pt x="216" y="418"/>
                  </a:lnTo>
                  <a:lnTo>
                    <a:pt x="216" y="421"/>
                  </a:lnTo>
                  <a:lnTo>
                    <a:pt x="214" y="425"/>
                  </a:lnTo>
                  <a:lnTo>
                    <a:pt x="213" y="427"/>
                  </a:lnTo>
                  <a:lnTo>
                    <a:pt x="212" y="429"/>
                  </a:lnTo>
                  <a:lnTo>
                    <a:pt x="210" y="430"/>
                  </a:lnTo>
                  <a:lnTo>
                    <a:pt x="208" y="430"/>
                  </a:lnTo>
                  <a:lnTo>
                    <a:pt x="206" y="430"/>
                  </a:lnTo>
                  <a:lnTo>
                    <a:pt x="199" y="430"/>
                  </a:lnTo>
                  <a:lnTo>
                    <a:pt x="199" y="430"/>
                  </a:lnTo>
                  <a:close/>
                  <a:moveTo>
                    <a:pt x="285" y="481"/>
                  </a:moveTo>
                  <a:lnTo>
                    <a:pt x="278" y="390"/>
                  </a:lnTo>
                  <a:lnTo>
                    <a:pt x="270" y="391"/>
                  </a:lnTo>
                  <a:lnTo>
                    <a:pt x="278" y="482"/>
                  </a:lnTo>
                  <a:lnTo>
                    <a:pt x="285" y="481"/>
                  </a:lnTo>
                  <a:lnTo>
                    <a:pt x="285" y="481"/>
                  </a:lnTo>
                  <a:close/>
                  <a:moveTo>
                    <a:pt x="282" y="398"/>
                  </a:moveTo>
                  <a:lnTo>
                    <a:pt x="282" y="389"/>
                  </a:lnTo>
                  <a:lnTo>
                    <a:pt x="318" y="385"/>
                  </a:lnTo>
                  <a:lnTo>
                    <a:pt x="319" y="393"/>
                  </a:lnTo>
                  <a:lnTo>
                    <a:pt x="305" y="395"/>
                  </a:lnTo>
                  <a:lnTo>
                    <a:pt x="314" y="477"/>
                  </a:lnTo>
                  <a:lnTo>
                    <a:pt x="307" y="478"/>
                  </a:lnTo>
                  <a:lnTo>
                    <a:pt x="297" y="397"/>
                  </a:lnTo>
                  <a:lnTo>
                    <a:pt x="282" y="398"/>
                  </a:lnTo>
                  <a:lnTo>
                    <a:pt x="282" y="398"/>
                  </a:lnTo>
                  <a:close/>
                  <a:moveTo>
                    <a:pt x="344" y="428"/>
                  </a:moveTo>
                  <a:lnTo>
                    <a:pt x="353" y="470"/>
                  </a:lnTo>
                  <a:lnTo>
                    <a:pt x="361" y="468"/>
                  </a:lnTo>
                  <a:lnTo>
                    <a:pt x="351" y="426"/>
                  </a:lnTo>
                  <a:lnTo>
                    <a:pt x="357" y="374"/>
                  </a:lnTo>
                  <a:lnTo>
                    <a:pt x="350" y="377"/>
                  </a:lnTo>
                  <a:lnTo>
                    <a:pt x="345" y="416"/>
                  </a:lnTo>
                  <a:lnTo>
                    <a:pt x="329" y="381"/>
                  </a:lnTo>
                  <a:lnTo>
                    <a:pt x="322" y="384"/>
                  </a:lnTo>
                  <a:lnTo>
                    <a:pt x="344" y="428"/>
                  </a:lnTo>
                  <a:lnTo>
                    <a:pt x="344" y="428"/>
                  </a:lnTo>
                  <a:close/>
                  <a:moveTo>
                    <a:pt x="427" y="446"/>
                  </a:moveTo>
                  <a:lnTo>
                    <a:pt x="429" y="445"/>
                  </a:lnTo>
                  <a:lnTo>
                    <a:pt x="431" y="443"/>
                  </a:lnTo>
                  <a:lnTo>
                    <a:pt x="433" y="442"/>
                  </a:lnTo>
                  <a:lnTo>
                    <a:pt x="434" y="440"/>
                  </a:lnTo>
                  <a:lnTo>
                    <a:pt x="436" y="438"/>
                  </a:lnTo>
                  <a:lnTo>
                    <a:pt x="437" y="436"/>
                  </a:lnTo>
                  <a:lnTo>
                    <a:pt x="437" y="433"/>
                  </a:lnTo>
                  <a:lnTo>
                    <a:pt x="437" y="430"/>
                  </a:lnTo>
                  <a:lnTo>
                    <a:pt x="438" y="427"/>
                  </a:lnTo>
                  <a:lnTo>
                    <a:pt x="437" y="423"/>
                  </a:lnTo>
                  <a:lnTo>
                    <a:pt x="437" y="419"/>
                  </a:lnTo>
                  <a:lnTo>
                    <a:pt x="436" y="414"/>
                  </a:lnTo>
                  <a:lnTo>
                    <a:pt x="433" y="403"/>
                  </a:lnTo>
                  <a:lnTo>
                    <a:pt x="431" y="393"/>
                  </a:lnTo>
                  <a:lnTo>
                    <a:pt x="429" y="388"/>
                  </a:lnTo>
                  <a:lnTo>
                    <a:pt x="427" y="383"/>
                  </a:lnTo>
                  <a:lnTo>
                    <a:pt x="425" y="379"/>
                  </a:lnTo>
                  <a:lnTo>
                    <a:pt x="423" y="374"/>
                  </a:lnTo>
                  <a:lnTo>
                    <a:pt x="421" y="370"/>
                  </a:lnTo>
                  <a:lnTo>
                    <a:pt x="419" y="367"/>
                  </a:lnTo>
                  <a:lnTo>
                    <a:pt x="417" y="364"/>
                  </a:lnTo>
                  <a:lnTo>
                    <a:pt x="415" y="362"/>
                  </a:lnTo>
                  <a:lnTo>
                    <a:pt x="413" y="360"/>
                  </a:lnTo>
                  <a:lnTo>
                    <a:pt x="411" y="359"/>
                  </a:lnTo>
                  <a:lnTo>
                    <a:pt x="409" y="358"/>
                  </a:lnTo>
                  <a:lnTo>
                    <a:pt x="407" y="357"/>
                  </a:lnTo>
                  <a:lnTo>
                    <a:pt x="405" y="357"/>
                  </a:lnTo>
                  <a:lnTo>
                    <a:pt x="403" y="357"/>
                  </a:lnTo>
                  <a:lnTo>
                    <a:pt x="401" y="357"/>
                  </a:lnTo>
                  <a:lnTo>
                    <a:pt x="398" y="358"/>
                  </a:lnTo>
                  <a:lnTo>
                    <a:pt x="396" y="360"/>
                  </a:lnTo>
                  <a:lnTo>
                    <a:pt x="394" y="361"/>
                  </a:lnTo>
                  <a:lnTo>
                    <a:pt x="393" y="362"/>
                  </a:lnTo>
                  <a:lnTo>
                    <a:pt x="391" y="364"/>
                  </a:lnTo>
                  <a:lnTo>
                    <a:pt x="390" y="366"/>
                  </a:lnTo>
                  <a:lnTo>
                    <a:pt x="389" y="369"/>
                  </a:lnTo>
                  <a:lnTo>
                    <a:pt x="388" y="371"/>
                  </a:lnTo>
                  <a:lnTo>
                    <a:pt x="388" y="374"/>
                  </a:lnTo>
                  <a:lnTo>
                    <a:pt x="388" y="377"/>
                  </a:lnTo>
                  <a:lnTo>
                    <a:pt x="388" y="381"/>
                  </a:lnTo>
                  <a:lnTo>
                    <a:pt x="389" y="385"/>
                  </a:lnTo>
                  <a:lnTo>
                    <a:pt x="389" y="389"/>
                  </a:lnTo>
                  <a:lnTo>
                    <a:pt x="392" y="399"/>
                  </a:lnTo>
                  <a:lnTo>
                    <a:pt x="395" y="409"/>
                  </a:lnTo>
                  <a:lnTo>
                    <a:pt x="398" y="419"/>
                  </a:lnTo>
                  <a:lnTo>
                    <a:pt x="402" y="429"/>
                  </a:lnTo>
                  <a:lnTo>
                    <a:pt x="405" y="433"/>
                  </a:lnTo>
                  <a:lnTo>
                    <a:pt x="407" y="437"/>
                  </a:lnTo>
                  <a:lnTo>
                    <a:pt x="409" y="440"/>
                  </a:lnTo>
                  <a:lnTo>
                    <a:pt x="410" y="442"/>
                  </a:lnTo>
                  <a:lnTo>
                    <a:pt x="413" y="444"/>
                  </a:lnTo>
                  <a:lnTo>
                    <a:pt x="414" y="446"/>
                  </a:lnTo>
                  <a:lnTo>
                    <a:pt x="416" y="446"/>
                  </a:lnTo>
                  <a:lnTo>
                    <a:pt x="418" y="447"/>
                  </a:lnTo>
                  <a:lnTo>
                    <a:pt x="421" y="447"/>
                  </a:lnTo>
                  <a:lnTo>
                    <a:pt x="423" y="447"/>
                  </a:lnTo>
                  <a:lnTo>
                    <a:pt x="425" y="446"/>
                  </a:lnTo>
                  <a:lnTo>
                    <a:pt x="427" y="446"/>
                  </a:lnTo>
                  <a:lnTo>
                    <a:pt x="427" y="446"/>
                  </a:lnTo>
                  <a:close/>
                  <a:moveTo>
                    <a:pt x="425" y="438"/>
                  </a:moveTo>
                  <a:lnTo>
                    <a:pt x="422" y="438"/>
                  </a:lnTo>
                  <a:lnTo>
                    <a:pt x="421" y="438"/>
                  </a:lnTo>
                  <a:lnTo>
                    <a:pt x="419" y="438"/>
                  </a:lnTo>
                  <a:lnTo>
                    <a:pt x="417" y="438"/>
                  </a:lnTo>
                  <a:lnTo>
                    <a:pt x="417" y="437"/>
                  </a:lnTo>
                  <a:lnTo>
                    <a:pt x="416" y="436"/>
                  </a:lnTo>
                  <a:lnTo>
                    <a:pt x="414" y="434"/>
                  </a:lnTo>
                  <a:lnTo>
                    <a:pt x="413" y="432"/>
                  </a:lnTo>
                  <a:lnTo>
                    <a:pt x="411" y="430"/>
                  </a:lnTo>
                  <a:lnTo>
                    <a:pt x="410" y="427"/>
                  </a:lnTo>
                  <a:lnTo>
                    <a:pt x="408" y="423"/>
                  </a:lnTo>
                  <a:lnTo>
                    <a:pt x="405" y="417"/>
                  </a:lnTo>
                  <a:lnTo>
                    <a:pt x="404" y="411"/>
                  </a:lnTo>
                  <a:lnTo>
                    <a:pt x="401" y="405"/>
                  </a:lnTo>
                  <a:lnTo>
                    <a:pt x="400" y="401"/>
                  </a:lnTo>
                  <a:lnTo>
                    <a:pt x="398" y="395"/>
                  </a:lnTo>
                  <a:lnTo>
                    <a:pt x="397" y="389"/>
                  </a:lnTo>
                  <a:lnTo>
                    <a:pt x="396" y="386"/>
                  </a:lnTo>
                  <a:lnTo>
                    <a:pt x="396" y="382"/>
                  </a:lnTo>
                  <a:lnTo>
                    <a:pt x="395" y="380"/>
                  </a:lnTo>
                  <a:lnTo>
                    <a:pt x="395" y="377"/>
                  </a:lnTo>
                  <a:lnTo>
                    <a:pt x="396" y="375"/>
                  </a:lnTo>
                  <a:lnTo>
                    <a:pt x="396" y="373"/>
                  </a:lnTo>
                  <a:lnTo>
                    <a:pt x="396" y="372"/>
                  </a:lnTo>
                  <a:lnTo>
                    <a:pt x="397" y="370"/>
                  </a:lnTo>
                  <a:lnTo>
                    <a:pt x="397" y="369"/>
                  </a:lnTo>
                  <a:lnTo>
                    <a:pt x="399" y="368"/>
                  </a:lnTo>
                  <a:lnTo>
                    <a:pt x="401" y="366"/>
                  </a:lnTo>
                  <a:lnTo>
                    <a:pt x="403" y="365"/>
                  </a:lnTo>
                  <a:lnTo>
                    <a:pt x="405" y="365"/>
                  </a:lnTo>
                  <a:lnTo>
                    <a:pt x="407" y="366"/>
                  </a:lnTo>
                  <a:lnTo>
                    <a:pt x="408" y="367"/>
                  </a:lnTo>
                  <a:lnTo>
                    <a:pt x="409" y="368"/>
                  </a:lnTo>
                  <a:lnTo>
                    <a:pt x="410" y="369"/>
                  </a:lnTo>
                  <a:lnTo>
                    <a:pt x="412" y="370"/>
                  </a:lnTo>
                  <a:lnTo>
                    <a:pt x="413" y="372"/>
                  </a:lnTo>
                  <a:lnTo>
                    <a:pt x="414" y="374"/>
                  </a:lnTo>
                  <a:lnTo>
                    <a:pt x="416" y="377"/>
                  </a:lnTo>
                  <a:lnTo>
                    <a:pt x="417" y="381"/>
                  </a:lnTo>
                  <a:lnTo>
                    <a:pt x="420" y="385"/>
                  </a:lnTo>
                  <a:lnTo>
                    <a:pt x="421" y="391"/>
                  </a:lnTo>
                  <a:lnTo>
                    <a:pt x="423" y="396"/>
                  </a:lnTo>
                  <a:lnTo>
                    <a:pt x="425" y="401"/>
                  </a:lnTo>
                  <a:lnTo>
                    <a:pt x="427" y="408"/>
                  </a:lnTo>
                  <a:lnTo>
                    <a:pt x="429" y="414"/>
                  </a:lnTo>
                  <a:lnTo>
                    <a:pt x="429" y="418"/>
                  </a:lnTo>
                  <a:lnTo>
                    <a:pt x="430" y="421"/>
                  </a:lnTo>
                  <a:lnTo>
                    <a:pt x="430" y="425"/>
                  </a:lnTo>
                  <a:lnTo>
                    <a:pt x="430" y="427"/>
                  </a:lnTo>
                  <a:lnTo>
                    <a:pt x="430" y="429"/>
                  </a:lnTo>
                  <a:lnTo>
                    <a:pt x="430" y="431"/>
                  </a:lnTo>
                  <a:lnTo>
                    <a:pt x="429" y="433"/>
                  </a:lnTo>
                  <a:lnTo>
                    <a:pt x="429" y="434"/>
                  </a:lnTo>
                  <a:lnTo>
                    <a:pt x="429" y="435"/>
                  </a:lnTo>
                  <a:lnTo>
                    <a:pt x="427" y="437"/>
                  </a:lnTo>
                  <a:lnTo>
                    <a:pt x="425" y="438"/>
                  </a:lnTo>
                  <a:lnTo>
                    <a:pt x="425" y="438"/>
                  </a:lnTo>
                  <a:close/>
                  <a:moveTo>
                    <a:pt x="454" y="434"/>
                  </a:moveTo>
                  <a:lnTo>
                    <a:pt x="421" y="349"/>
                  </a:lnTo>
                  <a:lnTo>
                    <a:pt x="448" y="334"/>
                  </a:lnTo>
                  <a:lnTo>
                    <a:pt x="452" y="343"/>
                  </a:lnTo>
                  <a:lnTo>
                    <a:pt x="431" y="353"/>
                  </a:lnTo>
                  <a:lnTo>
                    <a:pt x="441" y="377"/>
                  </a:lnTo>
                  <a:lnTo>
                    <a:pt x="459" y="367"/>
                  </a:lnTo>
                  <a:lnTo>
                    <a:pt x="462" y="375"/>
                  </a:lnTo>
                  <a:lnTo>
                    <a:pt x="444" y="385"/>
                  </a:lnTo>
                  <a:lnTo>
                    <a:pt x="461" y="430"/>
                  </a:lnTo>
                  <a:lnTo>
                    <a:pt x="454" y="434"/>
                  </a:lnTo>
                  <a:lnTo>
                    <a:pt x="454" y="434"/>
                  </a:lnTo>
                  <a:close/>
                  <a:moveTo>
                    <a:pt x="471" y="330"/>
                  </a:moveTo>
                  <a:lnTo>
                    <a:pt x="484" y="321"/>
                  </a:lnTo>
                  <a:lnTo>
                    <a:pt x="526" y="392"/>
                  </a:lnTo>
                  <a:lnTo>
                    <a:pt x="533" y="388"/>
                  </a:lnTo>
                  <a:lnTo>
                    <a:pt x="490" y="317"/>
                  </a:lnTo>
                  <a:lnTo>
                    <a:pt x="503" y="308"/>
                  </a:lnTo>
                  <a:lnTo>
                    <a:pt x="498" y="301"/>
                  </a:lnTo>
                  <a:lnTo>
                    <a:pt x="466" y="323"/>
                  </a:lnTo>
                  <a:lnTo>
                    <a:pt x="471" y="330"/>
                  </a:lnTo>
                  <a:lnTo>
                    <a:pt x="471" y="330"/>
                  </a:lnTo>
                  <a:close/>
                  <a:moveTo>
                    <a:pt x="551" y="375"/>
                  </a:moveTo>
                  <a:lnTo>
                    <a:pt x="503" y="297"/>
                  </a:lnTo>
                  <a:lnTo>
                    <a:pt x="527" y="277"/>
                  </a:lnTo>
                  <a:lnTo>
                    <a:pt x="532" y="284"/>
                  </a:lnTo>
                  <a:lnTo>
                    <a:pt x="514" y="299"/>
                  </a:lnTo>
                  <a:lnTo>
                    <a:pt x="529" y="324"/>
                  </a:lnTo>
                  <a:lnTo>
                    <a:pt x="542" y="312"/>
                  </a:lnTo>
                  <a:lnTo>
                    <a:pt x="547" y="319"/>
                  </a:lnTo>
                  <a:lnTo>
                    <a:pt x="533" y="331"/>
                  </a:lnTo>
                  <a:lnTo>
                    <a:pt x="553" y="363"/>
                  </a:lnTo>
                  <a:lnTo>
                    <a:pt x="572" y="346"/>
                  </a:lnTo>
                  <a:lnTo>
                    <a:pt x="576" y="353"/>
                  </a:lnTo>
                  <a:lnTo>
                    <a:pt x="551" y="375"/>
                  </a:lnTo>
                  <a:lnTo>
                    <a:pt x="551" y="375"/>
                  </a:lnTo>
                  <a:close/>
                  <a:moveTo>
                    <a:pt x="588" y="306"/>
                  </a:moveTo>
                  <a:lnTo>
                    <a:pt x="591" y="311"/>
                  </a:lnTo>
                  <a:lnTo>
                    <a:pt x="593" y="315"/>
                  </a:lnTo>
                  <a:lnTo>
                    <a:pt x="595" y="319"/>
                  </a:lnTo>
                  <a:lnTo>
                    <a:pt x="595" y="321"/>
                  </a:lnTo>
                  <a:lnTo>
                    <a:pt x="595" y="324"/>
                  </a:lnTo>
                  <a:lnTo>
                    <a:pt x="595" y="326"/>
                  </a:lnTo>
                  <a:lnTo>
                    <a:pt x="594" y="328"/>
                  </a:lnTo>
                  <a:lnTo>
                    <a:pt x="593" y="329"/>
                  </a:lnTo>
                  <a:lnTo>
                    <a:pt x="590" y="330"/>
                  </a:lnTo>
                  <a:lnTo>
                    <a:pt x="589" y="332"/>
                  </a:lnTo>
                  <a:lnTo>
                    <a:pt x="588" y="332"/>
                  </a:lnTo>
                  <a:lnTo>
                    <a:pt x="586" y="332"/>
                  </a:lnTo>
                  <a:lnTo>
                    <a:pt x="585" y="331"/>
                  </a:lnTo>
                  <a:lnTo>
                    <a:pt x="583" y="330"/>
                  </a:lnTo>
                  <a:lnTo>
                    <a:pt x="581" y="330"/>
                  </a:lnTo>
                  <a:lnTo>
                    <a:pt x="580" y="329"/>
                  </a:lnTo>
                  <a:lnTo>
                    <a:pt x="577" y="327"/>
                  </a:lnTo>
                  <a:lnTo>
                    <a:pt x="575" y="325"/>
                  </a:lnTo>
                  <a:lnTo>
                    <a:pt x="573" y="322"/>
                  </a:lnTo>
                  <a:lnTo>
                    <a:pt x="569" y="317"/>
                  </a:lnTo>
                  <a:lnTo>
                    <a:pt x="565" y="313"/>
                  </a:lnTo>
                  <a:lnTo>
                    <a:pt x="561" y="309"/>
                  </a:lnTo>
                  <a:lnTo>
                    <a:pt x="557" y="304"/>
                  </a:lnTo>
                  <a:lnTo>
                    <a:pt x="553" y="298"/>
                  </a:lnTo>
                  <a:lnTo>
                    <a:pt x="550" y="293"/>
                  </a:lnTo>
                  <a:lnTo>
                    <a:pt x="548" y="289"/>
                  </a:lnTo>
                  <a:lnTo>
                    <a:pt x="546" y="286"/>
                  </a:lnTo>
                  <a:lnTo>
                    <a:pt x="545" y="283"/>
                  </a:lnTo>
                  <a:lnTo>
                    <a:pt x="545" y="281"/>
                  </a:lnTo>
                  <a:lnTo>
                    <a:pt x="544" y="279"/>
                  </a:lnTo>
                  <a:lnTo>
                    <a:pt x="544" y="277"/>
                  </a:lnTo>
                  <a:lnTo>
                    <a:pt x="544" y="275"/>
                  </a:lnTo>
                  <a:lnTo>
                    <a:pt x="544" y="274"/>
                  </a:lnTo>
                  <a:lnTo>
                    <a:pt x="544" y="273"/>
                  </a:lnTo>
                  <a:lnTo>
                    <a:pt x="545" y="270"/>
                  </a:lnTo>
                  <a:lnTo>
                    <a:pt x="546" y="269"/>
                  </a:lnTo>
                  <a:lnTo>
                    <a:pt x="548" y="268"/>
                  </a:lnTo>
                  <a:lnTo>
                    <a:pt x="549" y="266"/>
                  </a:lnTo>
                  <a:lnTo>
                    <a:pt x="551" y="265"/>
                  </a:lnTo>
                  <a:lnTo>
                    <a:pt x="553" y="266"/>
                  </a:lnTo>
                  <a:lnTo>
                    <a:pt x="555" y="267"/>
                  </a:lnTo>
                  <a:lnTo>
                    <a:pt x="557" y="269"/>
                  </a:lnTo>
                  <a:lnTo>
                    <a:pt x="561" y="271"/>
                  </a:lnTo>
                  <a:lnTo>
                    <a:pt x="564" y="275"/>
                  </a:lnTo>
                  <a:lnTo>
                    <a:pt x="569" y="269"/>
                  </a:lnTo>
                  <a:lnTo>
                    <a:pt x="565" y="265"/>
                  </a:lnTo>
                  <a:lnTo>
                    <a:pt x="562" y="261"/>
                  </a:lnTo>
                  <a:lnTo>
                    <a:pt x="560" y="260"/>
                  </a:lnTo>
                  <a:lnTo>
                    <a:pt x="558" y="259"/>
                  </a:lnTo>
                  <a:lnTo>
                    <a:pt x="557" y="258"/>
                  </a:lnTo>
                  <a:lnTo>
                    <a:pt x="555" y="257"/>
                  </a:lnTo>
                  <a:lnTo>
                    <a:pt x="553" y="257"/>
                  </a:lnTo>
                  <a:lnTo>
                    <a:pt x="551" y="257"/>
                  </a:lnTo>
                  <a:lnTo>
                    <a:pt x="549" y="257"/>
                  </a:lnTo>
                  <a:lnTo>
                    <a:pt x="548" y="258"/>
                  </a:lnTo>
                  <a:lnTo>
                    <a:pt x="546" y="258"/>
                  </a:lnTo>
                  <a:lnTo>
                    <a:pt x="545" y="260"/>
                  </a:lnTo>
                  <a:lnTo>
                    <a:pt x="543" y="261"/>
                  </a:lnTo>
                  <a:lnTo>
                    <a:pt x="541" y="262"/>
                  </a:lnTo>
                  <a:lnTo>
                    <a:pt x="540" y="264"/>
                  </a:lnTo>
                  <a:lnTo>
                    <a:pt x="538" y="266"/>
                  </a:lnTo>
                  <a:lnTo>
                    <a:pt x="537" y="269"/>
                  </a:lnTo>
                  <a:lnTo>
                    <a:pt x="537" y="271"/>
                  </a:lnTo>
                  <a:lnTo>
                    <a:pt x="537" y="273"/>
                  </a:lnTo>
                  <a:lnTo>
                    <a:pt x="536" y="276"/>
                  </a:lnTo>
                  <a:lnTo>
                    <a:pt x="536" y="278"/>
                  </a:lnTo>
                  <a:lnTo>
                    <a:pt x="537" y="281"/>
                  </a:lnTo>
                  <a:lnTo>
                    <a:pt x="537" y="284"/>
                  </a:lnTo>
                  <a:lnTo>
                    <a:pt x="539" y="288"/>
                  </a:lnTo>
                  <a:lnTo>
                    <a:pt x="541" y="292"/>
                  </a:lnTo>
                  <a:lnTo>
                    <a:pt x="544" y="297"/>
                  </a:lnTo>
                  <a:lnTo>
                    <a:pt x="546" y="301"/>
                  </a:lnTo>
                  <a:lnTo>
                    <a:pt x="549" y="305"/>
                  </a:lnTo>
                  <a:lnTo>
                    <a:pt x="552" y="310"/>
                  </a:lnTo>
                  <a:lnTo>
                    <a:pt x="555" y="314"/>
                  </a:lnTo>
                  <a:lnTo>
                    <a:pt x="562" y="322"/>
                  </a:lnTo>
                  <a:lnTo>
                    <a:pt x="569" y="329"/>
                  </a:lnTo>
                  <a:lnTo>
                    <a:pt x="572" y="333"/>
                  </a:lnTo>
                  <a:lnTo>
                    <a:pt x="575" y="336"/>
                  </a:lnTo>
                  <a:lnTo>
                    <a:pt x="578" y="338"/>
                  </a:lnTo>
                  <a:lnTo>
                    <a:pt x="581" y="339"/>
                  </a:lnTo>
                  <a:lnTo>
                    <a:pt x="583" y="340"/>
                  </a:lnTo>
                  <a:lnTo>
                    <a:pt x="585" y="341"/>
                  </a:lnTo>
                  <a:lnTo>
                    <a:pt x="587" y="341"/>
                  </a:lnTo>
                  <a:lnTo>
                    <a:pt x="589" y="340"/>
                  </a:lnTo>
                  <a:lnTo>
                    <a:pt x="592" y="340"/>
                  </a:lnTo>
                  <a:lnTo>
                    <a:pt x="593" y="338"/>
                  </a:lnTo>
                  <a:lnTo>
                    <a:pt x="596" y="337"/>
                  </a:lnTo>
                  <a:lnTo>
                    <a:pt x="597" y="336"/>
                  </a:lnTo>
                  <a:lnTo>
                    <a:pt x="599" y="334"/>
                  </a:lnTo>
                  <a:lnTo>
                    <a:pt x="600" y="333"/>
                  </a:lnTo>
                  <a:lnTo>
                    <a:pt x="601" y="330"/>
                  </a:lnTo>
                  <a:lnTo>
                    <a:pt x="601" y="329"/>
                  </a:lnTo>
                  <a:lnTo>
                    <a:pt x="602" y="327"/>
                  </a:lnTo>
                  <a:lnTo>
                    <a:pt x="603" y="325"/>
                  </a:lnTo>
                  <a:lnTo>
                    <a:pt x="603" y="322"/>
                  </a:lnTo>
                  <a:lnTo>
                    <a:pt x="603" y="321"/>
                  </a:lnTo>
                  <a:lnTo>
                    <a:pt x="602" y="318"/>
                  </a:lnTo>
                  <a:lnTo>
                    <a:pt x="601" y="316"/>
                  </a:lnTo>
                  <a:lnTo>
                    <a:pt x="601" y="313"/>
                  </a:lnTo>
                  <a:lnTo>
                    <a:pt x="600" y="311"/>
                  </a:lnTo>
                  <a:lnTo>
                    <a:pt x="597" y="306"/>
                  </a:lnTo>
                  <a:lnTo>
                    <a:pt x="593" y="301"/>
                  </a:lnTo>
                  <a:lnTo>
                    <a:pt x="588" y="306"/>
                  </a:lnTo>
                  <a:lnTo>
                    <a:pt x="588" y="306"/>
                  </a:lnTo>
                  <a:close/>
                  <a:moveTo>
                    <a:pt x="642" y="284"/>
                  </a:moveTo>
                  <a:lnTo>
                    <a:pt x="579" y="218"/>
                  </a:lnTo>
                  <a:lnTo>
                    <a:pt x="573" y="225"/>
                  </a:lnTo>
                  <a:lnTo>
                    <a:pt x="603" y="253"/>
                  </a:lnTo>
                  <a:lnTo>
                    <a:pt x="589" y="271"/>
                  </a:lnTo>
                  <a:lnTo>
                    <a:pt x="560" y="241"/>
                  </a:lnTo>
                  <a:lnTo>
                    <a:pt x="555" y="248"/>
                  </a:lnTo>
                  <a:lnTo>
                    <a:pt x="617" y="313"/>
                  </a:lnTo>
                  <a:lnTo>
                    <a:pt x="622" y="307"/>
                  </a:lnTo>
                  <a:lnTo>
                    <a:pt x="594" y="277"/>
                  </a:lnTo>
                  <a:lnTo>
                    <a:pt x="609" y="260"/>
                  </a:lnTo>
                  <a:lnTo>
                    <a:pt x="637" y="290"/>
                  </a:lnTo>
                  <a:lnTo>
                    <a:pt x="642" y="284"/>
                  </a:lnTo>
                  <a:lnTo>
                    <a:pt x="642" y="284"/>
                  </a:lnTo>
                  <a:close/>
                  <a:moveTo>
                    <a:pt x="668" y="249"/>
                  </a:moveTo>
                  <a:lnTo>
                    <a:pt x="596" y="215"/>
                  </a:lnTo>
                  <a:lnTo>
                    <a:pt x="654" y="268"/>
                  </a:lnTo>
                  <a:lnTo>
                    <a:pt x="650" y="274"/>
                  </a:lnTo>
                  <a:lnTo>
                    <a:pt x="582" y="213"/>
                  </a:lnTo>
                  <a:lnTo>
                    <a:pt x="589" y="202"/>
                  </a:lnTo>
                  <a:lnTo>
                    <a:pt x="650" y="233"/>
                  </a:lnTo>
                  <a:lnTo>
                    <a:pt x="600" y="188"/>
                  </a:lnTo>
                  <a:lnTo>
                    <a:pt x="604" y="181"/>
                  </a:lnTo>
                  <a:lnTo>
                    <a:pt x="673" y="241"/>
                  </a:lnTo>
                  <a:lnTo>
                    <a:pt x="668" y="249"/>
                  </a:lnTo>
                  <a:lnTo>
                    <a:pt x="668" y="249"/>
                  </a:lnTo>
                  <a:close/>
                  <a:moveTo>
                    <a:pt x="690" y="213"/>
                  </a:moveTo>
                  <a:lnTo>
                    <a:pt x="689" y="215"/>
                  </a:lnTo>
                  <a:lnTo>
                    <a:pt x="687" y="217"/>
                  </a:lnTo>
                  <a:lnTo>
                    <a:pt x="686" y="219"/>
                  </a:lnTo>
                  <a:lnTo>
                    <a:pt x="683" y="220"/>
                  </a:lnTo>
                  <a:lnTo>
                    <a:pt x="682" y="221"/>
                  </a:lnTo>
                  <a:lnTo>
                    <a:pt x="679" y="221"/>
                  </a:lnTo>
                  <a:lnTo>
                    <a:pt x="678" y="222"/>
                  </a:lnTo>
                  <a:lnTo>
                    <a:pt x="675" y="222"/>
                  </a:lnTo>
                  <a:lnTo>
                    <a:pt x="672" y="221"/>
                  </a:lnTo>
                  <a:lnTo>
                    <a:pt x="668" y="220"/>
                  </a:lnTo>
                  <a:lnTo>
                    <a:pt x="665" y="218"/>
                  </a:lnTo>
                  <a:lnTo>
                    <a:pt x="660" y="216"/>
                  </a:lnTo>
                  <a:lnTo>
                    <a:pt x="650" y="210"/>
                  </a:lnTo>
                  <a:lnTo>
                    <a:pt x="642" y="205"/>
                  </a:lnTo>
                  <a:lnTo>
                    <a:pt x="638" y="202"/>
                  </a:lnTo>
                  <a:lnTo>
                    <a:pt x="634" y="199"/>
                  </a:lnTo>
                  <a:lnTo>
                    <a:pt x="630" y="195"/>
                  </a:lnTo>
                  <a:lnTo>
                    <a:pt x="626" y="192"/>
                  </a:lnTo>
                  <a:lnTo>
                    <a:pt x="622" y="189"/>
                  </a:lnTo>
                  <a:lnTo>
                    <a:pt x="619" y="185"/>
                  </a:lnTo>
                  <a:lnTo>
                    <a:pt x="617" y="182"/>
                  </a:lnTo>
                  <a:lnTo>
                    <a:pt x="615" y="179"/>
                  </a:lnTo>
                  <a:lnTo>
                    <a:pt x="614" y="177"/>
                  </a:lnTo>
                  <a:lnTo>
                    <a:pt x="613" y="174"/>
                  </a:lnTo>
                  <a:lnTo>
                    <a:pt x="613" y="172"/>
                  </a:lnTo>
                  <a:lnTo>
                    <a:pt x="613" y="169"/>
                  </a:lnTo>
                  <a:lnTo>
                    <a:pt x="613" y="167"/>
                  </a:lnTo>
                  <a:lnTo>
                    <a:pt x="613" y="165"/>
                  </a:lnTo>
                  <a:lnTo>
                    <a:pt x="614" y="162"/>
                  </a:lnTo>
                  <a:lnTo>
                    <a:pt x="615" y="160"/>
                  </a:lnTo>
                  <a:lnTo>
                    <a:pt x="616" y="157"/>
                  </a:lnTo>
                  <a:lnTo>
                    <a:pt x="618" y="156"/>
                  </a:lnTo>
                  <a:lnTo>
                    <a:pt x="620" y="153"/>
                  </a:lnTo>
                  <a:lnTo>
                    <a:pt x="622" y="153"/>
                  </a:lnTo>
                  <a:lnTo>
                    <a:pt x="623" y="151"/>
                  </a:lnTo>
                  <a:lnTo>
                    <a:pt x="626" y="151"/>
                  </a:lnTo>
                  <a:lnTo>
                    <a:pt x="627" y="151"/>
                  </a:lnTo>
                  <a:lnTo>
                    <a:pt x="630" y="151"/>
                  </a:lnTo>
                  <a:lnTo>
                    <a:pt x="633" y="151"/>
                  </a:lnTo>
                  <a:lnTo>
                    <a:pt x="637" y="153"/>
                  </a:lnTo>
                  <a:lnTo>
                    <a:pt x="640" y="154"/>
                  </a:lnTo>
                  <a:lnTo>
                    <a:pt x="644" y="157"/>
                  </a:lnTo>
                  <a:lnTo>
                    <a:pt x="654" y="161"/>
                  </a:lnTo>
                  <a:lnTo>
                    <a:pt x="662" y="167"/>
                  </a:lnTo>
                  <a:lnTo>
                    <a:pt x="670" y="173"/>
                  </a:lnTo>
                  <a:lnTo>
                    <a:pt x="678" y="181"/>
                  </a:lnTo>
                  <a:lnTo>
                    <a:pt x="682" y="184"/>
                  </a:lnTo>
                  <a:lnTo>
                    <a:pt x="686" y="188"/>
                  </a:lnTo>
                  <a:lnTo>
                    <a:pt x="688" y="190"/>
                  </a:lnTo>
                  <a:lnTo>
                    <a:pt x="690" y="193"/>
                  </a:lnTo>
                  <a:lnTo>
                    <a:pt x="691" y="196"/>
                  </a:lnTo>
                  <a:lnTo>
                    <a:pt x="692" y="198"/>
                  </a:lnTo>
                  <a:lnTo>
                    <a:pt x="692" y="201"/>
                  </a:lnTo>
                  <a:lnTo>
                    <a:pt x="692" y="203"/>
                  </a:lnTo>
                  <a:lnTo>
                    <a:pt x="692" y="205"/>
                  </a:lnTo>
                  <a:lnTo>
                    <a:pt x="692" y="208"/>
                  </a:lnTo>
                  <a:lnTo>
                    <a:pt x="691" y="210"/>
                  </a:lnTo>
                  <a:lnTo>
                    <a:pt x="690" y="213"/>
                  </a:lnTo>
                  <a:lnTo>
                    <a:pt x="690" y="213"/>
                  </a:lnTo>
                  <a:close/>
                  <a:moveTo>
                    <a:pt x="684" y="209"/>
                  </a:moveTo>
                  <a:lnTo>
                    <a:pt x="685" y="206"/>
                  </a:lnTo>
                  <a:lnTo>
                    <a:pt x="685" y="204"/>
                  </a:lnTo>
                  <a:lnTo>
                    <a:pt x="685" y="202"/>
                  </a:lnTo>
                  <a:lnTo>
                    <a:pt x="685" y="201"/>
                  </a:lnTo>
                  <a:lnTo>
                    <a:pt x="684" y="199"/>
                  </a:lnTo>
                  <a:lnTo>
                    <a:pt x="683" y="197"/>
                  </a:lnTo>
                  <a:lnTo>
                    <a:pt x="682" y="196"/>
                  </a:lnTo>
                  <a:lnTo>
                    <a:pt x="681" y="193"/>
                  </a:lnTo>
                  <a:lnTo>
                    <a:pt x="679" y="192"/>
                  </a:lnTo>
                  <a:lnTo>
                    <a:pt x="678" y="189"/>
                  </a:lnTo>
                  <a:lnTo>
                    <a:pt x="674" y="186"/>
                  </a:lnTo>
                  <a:lnTo>
                    <a:pt x="668" y="182"/>
                  </a:lnTo>
                  <a:lnTo>
                    <a:pt x="662" y="178"/>
                  </a:lnTo>
                  <a:lnTo>
                    <a:pt x="658" y="175"/>
                  </a:lnTo>
                  <a:lnTo>
                    <a:pt x="654" y="171"/>
                  </a:lnTo>
                  <a:lnTo>
                    <a:pt x="648" y="168"/>
                  </a:lnTo>
                  <a:lnTo>
                    <a:pt x="642" y="164"/>
                  </a:lnTo>
                  <a:lnTo>
                    <a:pt x="638" y="162"/>
                  </a:lnTo>
                  <a:lnTo>
                    <a:pt x="636" y="161"/>
                  </a:lnTo>
                  <a:lnTo>
                    <a:pt x="634" y="160"/>
                  </a:lnTo>
                  <a:lnTo>
                    <a:pt x="632" y="160"/>
                  </a:lnTo>
                  <a:lnTo>
                    <a:pt x="630" y="159"/>
                  </a:lnTo>
                  <a:lnTo>
                    <a:pt x="628" y="159"/>
                  </a:lnTo>
                  <a:lnTo>
                    <a:pt x="627" y="160"/>
                  </a:lnTo>
                  <a:lnTo>
                    <a:pt x="626" y="160"/>
                  </a:lnTo>
                  <a:lnTo>
                    <a:pt x="625" y="161"/>
                  </a:lnTo>
                  <a:lnTo>
                    <a:pt x="623" y="162"/>
                  </a:lnTo>
                  <a:lnTo>
                    <a:pt x="622" y="164"/>
                  </a:lnTo>
                  <a:lnTo>
                    <a:pt x="620" y="166"/>
                  </a:lnTo>
                  <a:lnTo>
                    <a:pt x="620" y="169"/>
                  </a:lnTo>
                  <a:lnTo>
                    <a:pt x="620" y="170"/>
                  </a:lnTo>
                  <a:lnTo>
                    <a:pt x="620" y="172"/>
                  </a:lnTo>
                  <a:lnTo>
                    <a:pt x="621" y="173"/>
                  </a:lnTo>
                  <a:lnTo>
                    <a:pt x="622" y="175"/>
                  </a:lnTo>
                  <a:lnTo>
                    <a:pt x="622" y="177"/>
                  </a:lnTo>
                  <a:lnTo>
                    <a:pt x="624" y="178"/>
                  </a:lnTo>
                  <a:lnTo>
                    <a:pt x="626" y="181"/>
                  </a:lnTo>
                  <a:lnTo>
                    <a:pt x="627" y="183"/>
                  </a:lnTo>
                  <a:lnTo>
                    <a:pt x="631" y="186"/>
                  </a:lnTo>
                  <a:lnTo>
                    <a:pt x="636" y="189"/>
                  </a:lnTo>
                  <a:lnTo>
                    <a:pt x="642" y="194"/>
                  </a:lnTo>
                  <a:lnTo>
                    <a:pt x="646" y="197"/>
                  </a:lnTo>
                  <a:lnTo>
                    <a:pt x="650" y="201"/>
                  </a:lnTo>
                  <a:lnTo>
                    <a:pt x="655" y="204"/>
                  </a:lnTo>
                  <a:lnTo>
                    <a:pt x="660" y="206"/>
                  </a:lnTo>
                  <a:lnTo>
                    <a:pt x="664" y="208"/>
                  </a:lnTo>
                  <a:lnTo>
                    <a:pt x="666" y="209"/>
                  </a:lnTo>
                  <a:lnTo>
                    <a:pt x="670" y="211"/>
                  </a:lnTo>
                  <a:lnTo>
                    <a:pt x="673" y="213"/>
                  </a:lnTo>
                  <a:lnTo>
                    <a:pt x="675" y="213"/>
                  </a:lnTo>
                  <a:lnTo>
                    <a:pt x="677" y="213"/>
                  </a:lnTo>
                  <a:lnTo>
                    <a:pt x="678" y="213"/>
                  </a:lnTo>
                  <a:lnTo>
                    <a:pt x="679" y="213"/>
                  </a:lnTo>
                  <a:lnTo>
                    <a:pt x="681" y="212"/>
                  </a:lnTo>
                  <a:lnTo>
                    <a:pt x="682" y="210"/>
                  </a:lnTo>
                  <a:lnTo>
                    <a:pt x="684" y="209"/>
                  </a:lnTo>
                  <a:lnTo>
                    <a:pt x="684" y="209"/>
                  </a:lnTo>
                  <a:close/>
                  <a:moveTo>
                    <a:pt x="630" y="130"/>
                  </a:moveTo>
                  <a:lnTo>
                    <a:pt x="626" y="137"/>
                  </a:lnTo>
                  <a:lnTo>
                    <a:pt x="705" y="183"/>
                  </a:lnTo>
                  <a:lnTo>
                    <a:pt x="718" y="153"/>
                  </a:lnTo>
                  <a:lnTo>
                    <a:pt x="710" y="149"/>
                  </a:lnTo>
                  <a:lnTo>
                    <a:pt x="701" y="171"/>
                  </a:lnTo>
                  <a:lnTo>
                    <a:pt x="630" y="130"/>
                  </a:lnTo>
                  <a:lnTo>
                    <a:pt x="630" y="130"/>
                  </a:lnTo>
                  <a:close/>
                  <a:moveTo>
                    <a:pt x="726" y="133"/>
                  </a:moveTo>
                  <a:lnTo>
                    <a:pt x="725" y="135"/>
                  </a:lnTo>
                  <a:lnTo>
                    <a:pt x="723" y="137"/>
                  </a:lnTo>
                  <a:lnTo>
                    <a:pt x="722" y="139"/>
                  </a:lnTo>
                  <a:lnTo>
                    <a:pt x="720" y="141"/>
                  </a:lnTo>
                  <a:lnTo>
                    <a:pt x="718" y="141"/>
                  </a:lnTo>
                  <a:lnTo>
                    <a:pt x="715" y="142"/>
                  </a:lnTo>
                  <a:lnTo>
                    <a:pt x="713" y="143"/>
                  </a:lnTo>
                  <a:lnTo>
                    <a:pt x="710" y="144"/>
                  </a:lnTo>
                  <a:lnTo>
                    <a:pt x="707" y="144"/>
                  </a:lnTo>
                  <a:lnTo>
                    <a:pt x="704" y="144"/>
                  </a:lnTo>
                  <a:lnTo>
                    <a:pt x="701" y="143"/>
                  </a:lnTo>
                  <a:lnTo>
                    <a:pt x="697" y="143"/>
                  </a:lnTo>
                  <a:lnTo>
                    <a:pt x="692" y="141"/>
                  </a:lnTo>
                  <a:lnTo>
                    <a:pt x="688" y="141"/>
                  </a:lnTo>
                  <a:lnTo>
                    <a:pt x="684" y="139"/>
                  </a:lnTo>
                  <a:lnTo>
                    <a:pt x="679" y="137"/>
                  </a:lnTo>
                  <a:lnTo>
                    <a:pt x="670" y="133"/>
                  </a:lnTo>
                  <a:lnTo>
                    <a:pt x="661" y="129"/>
                  </a:lnTo>
                  <a:lnTo>
                    <a:pt x="656" y="126"/>
                  </a:lnTo>
                  <a:lnTo>
                    <a:pt x="652" y="124"/>
                  </a:lnTo>
                  <a:lnTo>
                    <a:pt x="649" y="121"/>
                  </a:lnTo>
                  <a:lnTo>
                    <a:pt x="647" y="119"/>
                  </a:lnTo>
                  <a:lnTo>
                    <a:pt x="646" y="117"/>
                  </a:lnTo>
                  <a:lnTo>
                    <a:pt x="644" y="114"/>
                  </a:lnTo>
                  <a:lnTo>
                    <a:pt x="642" y="112"/>
                  </a:lnTo>
                  <a:lnTo>
                    <a:pt x="642" y="109"/>
                  </a:lnTo>
                  <a:lnTo>
                    <a:pt x="641" y="106"/>
                  </a:lnTo>
                  <a:lnTo>
                    <a:pt x="641" y="104"/>
                  </a:lnTo>
                  <a:lnTo>
                    <a:pt x="641" y="101"/>
                  </a:lnTo>
                  <a:lnTo>
                    <a:pt x="642" y="98"/>
                  </a:lnTo>
                  <a:lnTo>
                    <a:pt x="642" y="96"/>
                  </a:lnTo>
                  <a:lnTo>
                    <a:pt x="644" y="93"/>
                  </a:lnTo>
                  <a:lnTo>
                    <a:pt x="646" y="92"/>
                  </a:lnTo>
                  <a:lnTo>
                    <a:pt x="647" y="90"/>
                  </a:lnTo>
                  <a:lnTo>
                    <a:pt x="650" y="89"/>
                  </a:lnTo>
                  <a:lnTo>
                    <a:pt x="651" y="88"/>
                  </a:lnTo>
                  <a:lnTo>
                    <a:pt x="654" y="88"/>
                  </a:lnTo>
                  <a:lnTo>
                    <a:pt x="657" y="87"/>
                  </a:lnTo>
                  <a:lnTo>
                    <a:pt x="659" y="87"/>
                  </a:lnTo>
                  <a:lnTo>
                    <a:pt x="663" y="87"/>
                  </a:lnTo>
                  <a:lnTo>
                    <a:pt x="667" y="88"/>
                  </a:lnTo>
                  <a:lnTo>
                    <a:pt x="672" y="89"/>
                  </a:lnTo>
                  <a:lnTo>
                    <a:pt x="682" y="92"/>
                  </a:lnTo>
                  <a:lnTo>
                    <a:pt x="692" y="96"/>
                  </a:lnTo>
                  <a:lnTo>
                    <a:pt x="701" y="100"/>
                  </a:lnTo>
                  <a:lnTo>
                    <a:pt x="709" y="104"/>
                  </a:lnTo>
                  <a:lnTo>
                    <a:pt x="712" y="105"/>
                  </a:lnTo>
                  <a:lnTo>
                    <a:pt x="715" y="108"/>
                  </a:lnTo>
                  <a:lnTo>
                    <a:pt x="718" y="110"/>
                  </a:lnTo>
                  <a:lnTo>
                    <a:pt x="720" y="112"/>
                  </a:lnTo>
                  <a:lnTo>
                    <a:pt x="722" y="114"/>
                  </a:lnTo>
                  <a:lnTo>
                    <a:pt x="723" y="117"/>
                  </a:lnTo>
                  <a:lnTo>
                    <a:pt x="724" y="119"/>
                  </a:lnTo>
                  <a:lnTo>
                    <a:pt x="726" y="122"/>
                  </a:lnTo>
                  <a:lnTo>
                    <a:pt x="726" y="125"/>
                  </a:lnTo>
                  <a:lnTo>
                    <a:pt x="726" y="127"/>
                  </a:lnTo>
                  <a:lnTo>
                    <a:pt x="726" y="130"/>
                  </a:lnTo>
                  <a:lnTo>
                    <a:pt x="726" y="133"/>
                  </a:lnTo>
                  <a:lnTo>
                    <a:pt x="726" y="133"/>
                  </a:lnTo>
                  <a:close/>
                  <a:moveTo>
                    <a:pt x="709" y="135"/>
                  </a:moveTo>
                  <a:lnTo>
                    <a:pt x="707" y="135"/>
                  </a:lnTo>
                  <a:lnTo>
                    <a:pt x="705" y="135"/>
                  </a:lnTo>
                  <a:lnTo>
                    <a:pt x="702" y="135"/>
                  </a:lnTo>
                  <a:lnTo>
                    <a:pt x="700" y="134"/>
                  </a:lnTo>
                  <a:lnTo>
                    <a:pt x="696" y="134"/>
                  </a:lnTo>
                  <a:lnTo>
                    <a:pt x="691" y="133"/>
                  </a:lnTo>
                  <a:lnTo>
                    <a:pt x="686" y="131"/>
                  </a:lnTo>
                  <a:lnTo>
                    <a:pt x="682" y="129"/>
                  </a:lnTo>
                  <a:lnTo>
                    <a:pt x="677" y="127"/>
                  </a:lnTo>
                  <a:lnTo>
                    <a:pt x="670" y="125"/>
                  </a:lnTo>
                  <a:lnTo>
                    <a:pt x="664" y="121"/>
                  </a:lnTo>
                  <a:lnTo>
                    <a:pt x="660" y="119"/>
                  </a:lnTo>
                  <a:lnTo>
                    <a:pt x="655" y="116"/>
                  </a:lnTo>
                  <a:lnTo>
                    <a:pt x="653" y="113"/>
                  </a:lnTo>
                  <a:lnTo>
                    <a:pt x="650" y="110"/>
                  </a:lnTo>
                  <a:lnTo>
                    <a:pt x="650" y="108"/>
                  </a:lnTo>
                  <a:lnTo>
                    <a:pt x="649" y="106"/>
                  </a:lnTo>
                  <a:lnTo>
                    <a:pt x="649" y="105"/>
                  </a:lnTo>
                  <a:lnTo>
                    <a:pt x="649" y="104"/>
                  </a:lnTo>
                  <a:lnTo>
                    <a:pt x="649" y="102"/>
                  </a:lnTo>
                  <a:lnTo>
                    <a:pt x="650" y="101"/>
                  </a:lnTo>
                  <a:lnTo>
                    <a:pt x="650" y="101"/>
                  </a:lnTo>
                  <a:lnTo>
                    <a:pt x="650" y="99"/>
                  </a:lnTo>
                  <a:lnTo>
                    <a:pt x="651" y="98"/>
                  </a:lnTo>
                  <a:lnTo>
                    <a:pt x="653" y="97"/>
                  </a:lnTo>
                  <a:lnTo>
                    <a:pt x="654" y="97"/>
                  </a:lnTo>
                  <a:lnTo>
                    <a:pt x="656" y="96"/>
                  </a:lnTo>
                  <a:lnTo>
                    <a:pt x="658" y="96"/>
                  </a:lnTo>
                  <a:lnTo>
                    <a:pt x="660" y="95"/>
                  </a:lnTo>
                  <a:lnTo>
                    <a:pt x="662" y="95"/>
                  </a:lnTo>
                  <a:lnTo>
                    <a:pt x="664" y="96"/>
                  </a:lnTo>
                  <a:lnTo>
                    <a:pt x="667" y="97"/>
                  </a:lnTo>
                  <a:lnTo>
                    <a:pt x="671" y="97"/>
                  </a:lnTo>
                  <a:lnTo>
                    <a:pt x="678" y="100"/>
                  </a:lnTo>
                  <a:lnTo>
                    <a:pt x="684" y="102"/>
                  </a:lnTo>
                  <a:lnTo>
                    <a:pt x="690" y="104"/>
                  </a:lnTo>
                  <a:lnTo>
                    <a:pt x="694" y="106"/>
                  </a:lnTo>
                  <a:lnTo>
                    <a:pt x="699" y="108"/>
                  </a:lnTo>
                  <a:lnTo>
                    <a:pt x="703" y="110"/>
                  </a:lnTo>
                  <a:lnTo>
                    <a:pt x="706" y="112"/>
                  </a:lnTo>
                  <a:lnTo>
                    <a:pt x="711" y="115"/>
                  </a:lnTo>
                  <a:lnTo>
                    <a:pt x="714" y="117"/>
                  </a:lnTo>
                  <a:lnTo>
                    <a:pt x="715" y="119"/>
                  </a:lnTo>
                  <a:lnTo>
                    <a:pt x="716" y="121"/>
                  </a:lnTo>
                  <a:lnTo>
                    <a:pt x="718" y="121"/>
                  </a:lnTo>
                  <a:lnTo>
                    <a:pt x="718" y="123"/>
                  </a:lnTo>
                  <a:lnTo>
                    <a:pt x="718" y="125"/>
                  </a:lnTo>
                  <a:lnTo>
                    <a:pt x="718" y="126"/>
                  </a:lnTo>
                  <a:lnTo>
                    <a:pt x="719" y="127"/>
                  </a:lnTo>
                  <a:lnTo>
                    <a:pt x="718" y="129"/>
                  </a:lnTo>
                  <a:lnTo>
                    <a:pt x="718" y="129"/>
                  </a:lnTo>
                  <a:lnTo>
                    <a:pt x="718" y="131"/>
                  </a:lnTo>
                  <a:lnTo>
                    <a:pt x="717" y="132"/>
                  </a:lnTo>
                  <a:lnTo>
                    <a:pt x="716" y="133"/>
                  </a:lnTo>
                  <a:lnTo>
                    <a:pt x="714" y="133"/>
                  </a:lnTo>
                  <a:lnTo>
                    <a:pt x="713" y="134"/>
                  </a:lnTo>
                  <a:lnTo>
                    <a:pt x="710" y="135"/>
                  </a:lnTo>
                  <a:lnTo>
                    <a:pt x="709" y="135"/>
                  </a:lnTo>
                  <a:lnTo>
                    <a:pt x="709" y="135"/>
                  </a:lnTo>
                  <a:close/>
                  <a:moveTo>
                    <a:pt x="745" y="59"/>
                  </a:moveTo>
                  <a:lnTo>
                    <a:pt x="701" y="49"/>
                  </a:lnTo>
                  <a:lnTo>
                    <a:pt x="698" y="69"/>
                  </a:lnTo>
                  <a:lnTo>
                    <a:pt x="705" y="71"/>
                  </a:lnTo>
                  <a:lnTo>
                    <a:pt x="706" y="61"/>
                  </a:lnTo>
                  <a:lnTo>
                    <a:pt x="710" y="61"/>
                  </a:lnTo>
                  <a:lnTo>
                    <a:pt x="716" y="62"/>
                  </a:lnTo>
                  <a:lnTo>
                    <a:pt x="721" y="63"/>
                  </a:lnTo>
                  <a:lnTo>
                    <a:pt x="724" y="64"/>
                  </a:lnTo>
                  <a:lnTo>
                    <a:pt x="727" y="65"/>
                  </a:lnTo>
                  <a:lnTo>
                    <a:pt x="730" y="67"/>
                  </a:lnTo>
                  <a:lnTo>
                    <a:pt x="731" y="68"/>
                  </a:lnTo>
                  <a:lnTo>
                    <a:pt x="732" y="69"/>
                  </a:lnTo>
                  <a:lnTo>
                    <a:pt x="733" y="69"/>
                  </a:lnTo>
                  <a:lnTo>
                    <a:pt x="733" y="71"/>
                  </a:lnTo>
                  <a:lnTo>
                    <a:pt x="734" y="72"/>
                  </a:lnTo>
                  <a:lnTo>
                    <a:pt x="734" y="73"/>
                  </a:lnTo>
                  <a:lnTo>
                    <a:pt x="734" y="75"/>
                  </a:lnTo>
                  <a:lnTo>
                    <a:pt x="734" y="77"/>
                  </a:lnTo>
                  <a:lnTo>
                    <a:pt x="733" y="79"/>
                  </a:lnTo>
                  <a:lnTo>
                    <a:pt x="732" y="81"/>
                  </a:lnTo>
                  <a:lnTo>
                    <a:pt x="731" y="82"/>
                  </a:lnTo>
                  <a:lnTo>
                    <a:pt x="730" y="82"/>
                  </a:lnTo>
                  <a:lnTo>
                    <a:pt x="729" y="83"/>
                  </a:lnTo>
                  <a:lnTo>
                    <a:pt x="727" y="84"/>
                  </a:lnTo>
                  <a:lnTo>
                    <a:pt x="724" y="84"/>
                  </a:lnTo>
                  <a:lnTo>
                    <a:pt x="722" y="85"/>
                  </a:lnTo>
                  <a:lnTo>
                    <a:pt x="718" y="85"/>
                  </a:lnTo>
                  <a:lnTo>
                    <a:pt x="714" y="85"/>
                  </a:lnTo>
                  <a:lnTo>
                    <a:pt x="707" y="84"/>
                  </a:lnTo>
                  <a:lnTo>
                    <a:pt x="700" y="83"/>
                  </a:lnTo>
                  <a:lnTo>
                    <a:pt x="692" y="81"/>
                  </a:lnTo>
                  <a:lnTo>
                    <a:pt x="685" y="80"/>
                  </a:lnTo>
                  <a:lnTo>
                    <a:pt x="679" y="77"/>
                  </a:lnTo>
                  <a:lnTo>
                    <a:pt x="674" y="75"/>
                  </a:lnTo>
                  <a:lnTo>
                    <a:pt x="671" y="74"/>
                  </a:lnTo>
                  <a:lnTo>
                    <a:pt x="669" y="73"/>
                  </a:lnTo>
                  <a:lnTo>
                    <a:pt x="667" y="72"/>
                  </a:lnTo>
                  <a:lnTo>
                    <a:pt x="666" y="71"/>
                  </a:lnTo>
                  <a:lnTo>
                    <a:pt x="665" y="69"/>
                  </a:lnTo>
                  <a:lnTo>
                    <a:pt x="664" y="68"/>
                  </a:lnTo>
                  <a:lnTo>
                    <a:pt x="663" y="67"/>
                  </a:lnTo>
                  <a:lnTo>
                    <a:pt x="662" y="65"/>
                  </a:lnTo>
                  <a:lnTo>
                    <a:pt x="662" y="64"/>
                  </a:lnTo>
                  <a:lnTo>
                    <a:pt x="662" y="62"/>
                  </a:lnTo>
                  <a:lnTo>
                    <a:pt x="662" y="61"/>
                  </a:lnTo>
                  <a:lnTo>
                    <a:pt x="662" y="59"/>
                  </a:lnTo>
                  <a:lnTo>
                    <a:pt x="663" y="57"/>
                  </a:lnTo>
                  <a:lnTo>
                    <a:pt x="665" y="56"/>
                  </a:lnTo>
                  <a:lnTo>
                    <a:pt x="666" y="55"/>
                  </a:lnTo>
                  <a:lnTo>
                    <a:pt x="668" y="54"/>
                  </a:lnTo>
                  <a:lnTo>
                    <a:pt x="670" y="53"/>
                  </a:lnTo>
                  <a:lnTo>
                    <a:pt x="673" y="53"/>
                  </a:lnTo>
                  <a:lnTo>
                    <a:pt x="676" y="54"/>
                  </a:lnTo>
                  <a:lnTo>
                    <a:pt x="679" y="54"/>
                  </a:lnTo>
                  <a:lnTo>
                    <a:pt x="681" y="46"/>
                  </a:lnTo>
                  <a:lnTo>
                    <a:pt x="677" y="45"/>
                  </a:lnTo>
                  <a:lnTo>
                    <a:pt x="673" y="45"/>
                  </a:lnTo>
                  <a:lnTo>
                    <a:pt x="669" y="45"/>
                  </a:lnTo>
                  <a:lnTo>
                    <a:pt x="665" y="46"/>
                  </a:lnTo>
                  <a:lnTo>
                    <a:pt x="662" y="47"/>
                  </a:lnTo>
                  <a:lnTo>
                    <a:pt x="661" y="48"/>
                  </a:lnTo>
                  <a:lnTo>
                    <a:pt x="659" y="49"/>
                  </a:lnTo>
                  <a:lnTo>
                    <a:pt x="657" y="51"/>
                  </a:lnTo>
                  <a:lnTo>
                    <a:pt x="655" y="53"/>
                  </a:lnTo>
                  <a:lnTo>
                    <a:pt x="654" y="56"/>
                  </a:lnTo>
                  <a:lnTo>
                    <a:pt x="654" y="57"/>
                  </a:lnTo>
                  <a:lnTo>
                    <a:pt x="654" y="60"/>
                  </a:lnTo>
                  <a:lnTo>
                    <a:pt x="654" y="62"/>
                  </a:lnTo>
                  <a:lnTo>
                    <a:pt x="654" y="65"/>
                  </a:lnTo>
                  <a:lnTo>
                    <a:pt x="654" y="67"/>
                  </a:lnTo>
                  <a:lnTo>
                    <a:pt x="655" y="69"/>
                  </a:lnTo>
                  <a:lnTo>
                    <a:pt x="656" y="72"/>
                  </a:lnTo>
                  <a:lnTo>
                    <a:pt x="657" y="74"/>
                  </a:lnTo>
                  <a:lnTo>
                    <a:pt x="659" y="76"/>
                  </a:lnTo>
                  <a:lnTo>
                    <a:pt x="661" y="77"/>
                  </a:lnTo>
                  <a:lnTo>
                    <a:pt x="663" y="80"/>
                  </a:lnTo>
                  <a:lnTo>
                    <a:pt x="666" y="81"/>
                  </a:lnTo>
                  <a:lnTo>
                    <a:pt x="670" y="83"/>
                  </a:lnTo>
                  <a:lnTo>
                    <a:pt x="674" y="85"/>
                  </a:lnTo>
                  <a:lnTo>
                    <a:pt x="678" y="86"/>
                  </a:lnTo>
                  <a:lnTo>
                    <a:pt x="683" y="88"/>
                  </a:lnTo>
                  <a:lnTo>
                    <a:pt x="689" y="89"/>
                  </a:lnTo>
                  <a:lnTo>
                    <a:pt x="694" y="90"/>
                  </a:lnTo>
                  <a:lnTo>
                    <a:pt x="698" y="91"/>
                  </a:lnTo>
                  <a:lnTo>
                    <a:pt x="703" y="92"/>
                  </a:lnTo>
                  <a:lnTo>
                    <a:pt x="709" y="93"/>
                  </a:lnTo>
                  <a:lnTo>
                    <a:pt x="713" y="93"/>
                  </a:lnTo>
                  <a:lnTo>
                    <a:pt x="718" y="93"/>
                  </a:lnTo>
                  <a:lnTo>
                    <a:pt x="722" y="93"/>
                  </a:lnTo>
                  <a:lnTo>
                    <a:pt x="726" y="93"/>
                  </a:lnTo>
                  <a:lnTo>
                    <a:pt x="729" y="92"/>
                  </a:lnTo>
                  <a:lnTo>
                    <a:pt x="731" y="91"/>
                  </a:lnTo>
                  <a:lnTo>
                    <a:pt x="733" y="90"/>
                  </a:lnTo>
                  <a:lnTo>
                    <a:pt x="735" y="89"/>
                  </a:lnTo>
                  <a:lnTo>
                    <a:pt x="737" y="88"/>
                  </a:lnTo>
                  <a:lnTo>
                    <a:pt x="738" y="86"/>
                  </a:lnTo>
                  <a:lnTo>
                    <a:pt x="739" y="84"/>
                  </a:lnTo>
                  <a:lnTo>
                    <a:pt x="740" y="82"/>
                  </a:lnTo>
                  <a:lnTo>
                    <a:pt x="741" y="79"/>
                  </a:lnTo>
                  <a:lnTo>
                    <a:pt x="741" y="77"/>
                  </a:lnTo>
                  <a:lnTo>
                    <a:pt x="741" y="75"/>
                  </a:lnTo>
                  <a:lnTo>
                    <a:pt x="741" y="73"/>
                  </a:lnTo>
                  <a:lnTo>
                    <a:pt x="741" y="71"/>
                  </a:lnTo>
                  <a:lnTo>
                    <a:pt x="740" y="69"/>
                  </a:lnTo>
                  <a:lnTo>
                    <a:pt x="739" y="68"/>
                  </a:lnTo>
                  <a:lnTo>
                    <a:pt x="738" y="66"/>
                  </a:lnTo>
                  <a:lnTo>
                    <a:pt x="738" y="65"/>
                  </a:lnTo>
                  <a:lnTo>
                    <a:pt x="743" y="66"/>
                  </a:lnTo>
                  <a:lnTo>
                    <a:pt x="745" y="59"/>
                  </a:lnTo>
                  <a:lnTo>
                    <a:pt x="745" y="59"/>
                  </a:lnTo>
                  <a:close/>
                  <a:moveTo>
                    <a:pt x="707" y="32"/>
                  </a:moveTo>
                  <a:lnTo>
                    <a:pt x="748" y="39"/>
                  </a:lnTo>
                  <a:lnTo>
                    <a:pt x="750" y="30"/>
                  </a:lnTo>
                  <a:lnTo>
                    <a:pt x="708" y="23"/>
                  </a:lnTo>
                  <a:lnTo>
                    <a:pt x="663" y="0"/>
                  </a:lnTo>
                  <a:lnTo>
                    <a:pt x="662" y="9"/>
                  </a:lnTo>
                  <a:lnTo>
                    <a:pt x="698" y="26"/>
                  </a:lnTo>
                  <a:lnTo>
                    <a:pt x="658" y="33"/>
                  </a:lnTo>
                  <a:lnTo>
                    <a:pt x="657" y="42"/>
                  </a:lnTo>
                  <a:lnTo>
                    <a:pt x="707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ṡļîḓé">
              <a:extLst>
                <a:ext uri="{FF2B5EF4-FFF2-40B4-BE49-F238E27FC236}">
                  <a16:creationId xmlns:a16="http://schemas.microsoft.com/office/drawing/2014/main" id="{75CB225D-E6A5-A247-9166-7FB22FC81207}"/>
                </a:ext>
              </a:extLst>
            </p:cNvPr>
            <p:cNvSpPr/>
            <p:nvPr/>
          </p:nvSpPr>
          <p:spPr bwMode="auto">
            <a:xfrm>
              <a:off x="2030413" y="3495676"/>
              <a:ext cx="242888" cy="368300"/>
            </a:xfrm>
            <a:custGeom>
              <a:avLst/>
              <a:gdLst>
                <a:gd name="T0" fmla="*/ 85 w 153"/>
                <a:gd name="T1" fmla="*/ 34 h 232"/>
                <a:gd name="T2" fmla="*/ 90 w 153"/>
                <a:gd name="T3" fmla="*/ 26 h 232"/>
                <a:gd name="T4" fmla="*/ 90 w 153"/>
                <a:gd name="T5" fmla="*/ 13 h 232"/>
                <a:gd name="T6" fmla="*/ 86 w 153"/>
                <a:gd name="T7" fmla="*/ 5 h 232"/>
                <a:gd name="T8" fmla="*/ 78 w 153"/>
                <a:gd name="T9" fmla="*/ 0 h 232"/>
                <a:gd name="T10" fmla="*/ 58 w 153"/>
                <a:gd name="T11" fmla="*/ 4 h 232"/>
                <a:gd name="T12" fmla="*/ 38 w 153"/>
                <a:gd name="T13" fmla="*/ 22 h 232"/>
                <a:gd name="T14" fmla="*/ 21 w 153"/>
                <a:gd name="T15" fmla="*/ 38 h 232"/>
                <a:gd name="T16" fmla="*/ 10 w 153"/>
                <a:gd name="T17" fmla="*/ 36 h 232"/>
                <a:gd name="T18" fmla="*/ 7 w 153"/>
                <a:gd name="T19" fmla="*/ 27 h 232"/>
                <a:gd name="T20" fmla="*/ 14 w 153"/>
                <a:gd name="T21" fmla="*/ 18 h 232"/>
                <a:gd name="T22" fmla="*/ 15 w 153"/>
                <a:gd name="T23" fmla="*/ 9 h 232"/>
                <a:gd name="T24" fmla="*/ 3 w 153"/>
                <a:gd name="T25" fmla="*/ 16 h 232"/>
                <a:gd name="T26" fmla="*/ 1 w 153"/>
                <a:gd name="T27" fmla="*/ 31 h 232"/>
                <a:gd name="T28" fmla="*/ 4 w 153"/>
                <a:gd name="T29" fmla="*/ 40 h 232"/>
                <a:gd name="T30" fmla="*/ 14 w 153"/>
                <a:gd name="T31" fmla="*/ 46 h 232"/>
                <a:gd name="T32" fmla="*/ 28 w 153"/>
                <a:gd name="T33" fmla="*/ 45 h 232"/>
                <a:gd name="T34" fmla="*/ 39 w 153"/>
                <a:gd name="T35" fmla="*/ 33 h 232"/>
                <a:gd name="T36" fmla="*/ 62 w 153"/>
                <a:gd name="T37" fmla="*/ 9 h 232"/>
                <a:gd name="T38" fmla="*/ 74 w 153"/>
                <a:gd name="T39" fmla="*/ 7 h 232"/>
                <a:gd name="T40" fmla="*/ 82 w 153"/>
                <a:gd name="T41" fmla="*/ 13 h 232"/>
                <a:gd name="T42" fmla="*/ 83 w 153"/>
                <a:gd name="T43" fmla="*/ 23 h 232"/>
                <a:gd name="T44" fmla="*/ 77 w 153"/>
                <a:gd name="T45" fmla="*/ 29 h 232"/>
                <a:gd name="T46" fmla="*/ 73 w 153"/>
                <a:gd name="T47" fmla="*/ 39 h 232"/>
                <a:gd name="T48" fmla="*/ 9 w 153"/>
                <a:gd name="T49" fmla="*/ 69 h 232"/>
                <a:gd name="T50" fmla="*/ 17 w 153"/>
                <a:gd name="T51" fmla="*/ 60 h 232"/>
                <a:gd name="T52" fmla="*/ 36 w 153"/>
                <a:gd name="T53" fmla="*/ 52 h 232"/>
                <a:gd name="T54" fmla="*/ 71 w 153"/>
                <a:gd name="T55" fmla="*/ 44 h 232"/>
                <a:gd name="T56" fmla="*/ 91 w 153"/>
                <a:gd name="T57" fmla="*/ 47 h 232"/>
                <a:gd name="T58" fmla="*/ 98 w 153"/>
                <a:gd name="T59" fmla="*/ 56 h 232"/>
                <a:gd name="T60" fmla="*/ 98 w 153"/>
                <a:gd name="T61" fmla="*/ 67 h 232"/>
                <a:gd name="T62" fmla="*/ 90 w 153"/>
                <a:gd name="T63" fmla="*/ 76 h 232"/>
                <a:gd name="T64" fmla="*/ 68 w 153"/>
                <a:gd name="T65" fmla="*/ 85 h 232"/>
                <a:gd name="T66" fmla="*/ 42 w 153"/>
                <a:gd name="T67" fmla="*/ 90 h 232"/>
                <a:gd name="T68" fmla="*/ 20 w 153"/>
                <a:gd name="T69" fmla="*/ 91 h 232"/>
                <a:gd name="T70" fmla="*/ 11 w 153"/>
                <a:gd name="T71" fmla="*/ 84 h 232"/>
                <a:gd name="T72" fmla="*/ 16 w 153"/>
                <a:gd name="T73" fmla="*/ 76 h 232"/>
                <a:gd name="T74" fmla="*/ 21 w 153"/>
                <a:gd name="T75" fmla="*/ 82 h 232"/>
                <a:gd name="T76" fmla="*/ 31 w 153"/>
                <a:gd name="T77" fmla="*/ 84 h 232"/>
                <a:gd name="T78" fmla="*/ 62 w 153"/>
                <a:gd name="T79" fmla="*/ 77 h 232"/>
                <a:gd name="T80" fmla="*/ 84 w 153"/>
                <a:gd name="T81" fmla="*/ 70 h 232"/>
                <a:gd name="T82" fmla="*/ 90 w 153"/>
                <a:gd name="T83" fmla="*/ 64 h 232"/>
                <a:gd name="T84" fmla="*/ 89 w 153"/>
                <a:gd name="T85" fmla="*/ 56 h 232"/>
                <a:gd name="T86" fmla="*/ 82 w 153"/>
                <a:gd name="T87" fmla="*/ 52 h 232"/>
                <a:gd name="T88" fmla="*/ 64 w 153"/>
                <a:gd name="T89" fmla="*/ 53 h 232"/>
                <a:gd name="T90" fmla="*/ 32 w 153"/>
                <a:gd name="T91" fmla="*/ 61 h 232"/>
                <a:gd name="T92" fmla="*/ 19 w 153"/>
                <a:gd name="T93" fmla="*/ 68 h 232"/>
                <a:gd name="T94" fmla="*/ 15 w 153"/>
                <a:gd name="T95" fmla="*/ 75 h 232"/>
                <a:gd name="T96" fmla="*/ 26 w 153"/>
                <a:gd name="T97" fmla="*/ 135 h 232"/>
                <a:gd name="T98" fmla="*/ 34 w 153"/>
                <a:gd name="T99" fmla="*/ 140 h 232"/>
                <a:gd name="T100" fmla="*/ 43 w 153"/>
                <a:gd name="T101" fmla="*/ 141 h 232"/>
                <a:gd name="T102" fmla="*/ 44 w 153"/>
                <a:gd name="T103" fmla="*/ 132 h 232"/>
                <a:gd name="T104" fmla="*/ 34 w 153"/>
                <a:gd name="T105" fmla="*/ 130 h 232"/>
                <a:gd name="T106" fmla="*/ 30 w 153"/>
                <a:gd name="T107" fmla="*/ 121 h 232"/>
                <a:gd name="T108" fmla="*/ 36 w 153"/>
                <a:gd name="T109" fmla="*/ 112 h 232"/>
                <a:gd name="T110" fmla="*/ 34 w 153"/>
                <a:gd name="T111" fmla="*/ 103 h 232"/>
                <a:gd name="T112" fmla="*/ 26 w 153"/>
                <a:gd name="T113" fmla="*/ 109 h 232"/>
                <a:gd name="T114" fmla="*/ 22 w 153"/>
                <a:gd name="T115" fmla="*/ 119 h 232"/>
                <a:gd name="T116" fmla="*/ 110 w 153"/>
                <a:gd name="T117" fmla="*/ 122 h 232"/>
                <a:gd name="T118" fmla="*/ 42 w 153"/>
                <a:gd name="T119" fmla="*/ 172 h 232"/>
                <a:gd name="T120" fmla="*/ 73 w 153"/>
                <a:gd name="T121" fmla="*/ 232 h 232"/>
                <a:gd name="T122" fmla="*/ 137 w 153"/>
                <a:gd name="T123" fmla="*/ 163 h 232"/>
                <a:gd name="T124" fmla="*/ 108 w 153"/>
                <a:gd name="T125" fmla="*/ 20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" h="232">
                  <a:moveTo>
                    <a:pt x="73" y="39"/>
                  </a:moveTo>
                  <a:lnTo>
                    <a:pt x="75" y="38"/>
                  </a:lnTo>
                  <a:lnTo>
                    <a:pt x="78" y="37"/>
                  </a:lnTo>
                  <a:lnTo>
                    <a:pt x="82" y="36"/>
                  </a:lnTo>
                  <a:lnTo>
                    <a:pt x="85" y="34"/>
                  </a:lnTo>
                  <a:lnTo>
                    <a:pt x="86" y="33"/>
                  </a:lnTo>
                  <a:lnTo>
                    <a:pt x="87" y="31"/>
                  </a:lnTo>
                  <a:lnTo>
                    <a:pt x="89" y="29"/>
                  </a:lnTo>
                  <a:lnTo>
                    <a:pt x="90" y="28"/>
                  </a:lnTo>
                  <a:lnTo>
                    <a:pt x="90" y="26"/>
                  </a:lnTo>
                  <a:lnTo>
                    <a:pt x="91" y="24"/>
                  </a:lnTo>
                  <a:lnTo>
                    <a:pt x="91" y="21"/>
                  </a:lnTo>
                  <a:lnTo>
                    <a:pt x="91" y="18"/>
                  </a:lnTo>
                  <a:lnTo>
                    <a:pt x="90" y="16"/>
                  </a:lnTo>
                  <a:lnTo>
                    <a:pt x="90" y="13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7" y="8"/>
                  </a:lnTo>
                  <a:lnTo>
                    <a:pt x="86" y="6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2" y="3"/>
                  </a:lnTo>
                  <a:lnTo>
                    <a:pt x="81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4" y="0"/>
                  </a:lnTo>
                  <a:lnTo>
                    <a:pt x="69" y="0"/>
                  </a:lnTo>
                  <a:lnTo>
                    <a:pt x="66" y="0"/>
                  </a:lnTo>
                  <a:lnTo>
                    <a:pt x="62" y="1"/>
                  </a:lnTo>
                  <a:lnTo>
                    <a:pt x="58" y="4"/>
                  </a:lnTo>
                  <a:lnTo>
                    <a:pt x="54" y="5"/>
                  </a:lnTo>
                  <a:lnTo>
                    <a:pt x="51" y="8"/>
                  </a:lnTo>
                  <a:lnTo>
                    <a:pt x="49" y="10"/>
                  </a:lnTo>
                  <a:lnTo>
                    <a:pt x="43" y="16"/>
                  </a:lnTo>
                  <a:lnTo>
                    <a:pt x="38" y="22"/>
                  </a:lnTo>
                  <a:lnTo>
                    <a:pt x="32" y="28"/>
                  </a:lnTo>
                  <a:lnTo>
                    <a:pt x="26" y="35"/>
                  </a:lnTo>
                  <a:lnTo>
                    <a:pt x="25" y="36"/>
                  </a:lnTo>
                  <a:lnTo>
                    <a:pt x="23" y="36"/>
                  </a:lnTo>
                  <a:lnTo>
                    <a:pt x="21" y="38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2" y="37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9" y="34"/>
                  </a:lnTo>
                  <a:lnTo>
                    <a:pt x="8" y="32"/>
                  </a:lnTo>
                  <a:lnTo>
                    <a:pt x="7" y="30"/>
                  </a:lnTo>
                  <a:lnTo>
                    <a:pt x="7" y="27"/>
                  </a:lnTo>
                  <a:lnTo>
                    <a:pt x="8" y="24"/>
                  </a:lnTo>
                  <a:lnTo>
                    <a:pt x="9" y="22"/>
                  </a:lnTo>
                  <a:lnTo>
                    <a:pt x="10" y="20"/>
                  </a:lnTo>
                  <a:lnTo>
                    <a:pt x="12" y="19"/>
                  </a:lnTo>
                  <a:lnTo>
                    <a:pt x="14" y="18"/>
                  </a:lnTo>
                  <a:lnTo>
                    <a:pt x="18" y="17"/>
                  </a:lnTo>
                  <a:lnTo>
                    <a:pt x="22" y="16"/>
                  </a:lnTo>
                  <a:lnTo>
                    <a:pt x="21" y="8"/>
                  </a:lnTo>
                  <a:lnTo>
                    <a:pt x="18" y="8"/>
                  </a:lnTo>
                  <a:lnTo>
                    <a:pt x="15" y="9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3"/>
                  </a:lnTo>
                  <a:lnTo>
                    <a:pt x="5" y="15"/>
                  </a:lnTo>
                  <a:lnTo>
                    <a:pt x="3" y="16"/>
                  </a:lnTo>
                  <a:lnTo>
                    <a:pt x="2" y="19"/>
                  </a:lnTo>
                  <a:lnTo>
                    <a:pt x="1" y="21"/>
                  </a:lnTo>
                  <a:lnTo>
                    <a:pt x="1" y="24"/>
                  </a:lnTo>
                  <a:lnTo>
                    <a:pt x="0" y="28"/>
                  </a:lnTo>
                  <a:lnTo>
                    <a:pt x="1" y="31"/>
                  </a:lnTo>
                  <a:lnTo>
                    <a:pt x="1" y="33"/>
                  </a:lnTo>
                  <a:lnTo>
                    <a:pt x="1" y="35"/>
                  </a:lnTo>
                  <a:lnTo>
                    <a:pt x="2" y="37"/>
                  </a:lnTo>
                  <a:lnTo>
                    <a:pt x="3" y="39"/>
                  </a:lnTo>
                  <a:lnTo>
                    <a:pt x="4" y="40"/>
                  </a:lnTo>
                  <a:lnTo>
                    <a:pt x="6" y="42"/>
                  </a:lnTo>
                  <a:lnTo>
                    <a:pt x="6" y="43"/>
                  </a:lnTo>
                  <a:lnTo>
                    <a:pt x="8" y="44"/>
                  </a:lnTo>
                  <a:lnTo>
                    <a:pt x="11" y="46"/>
                  </a:lnTo>
                  <a:lnTo>
                    <a:pt x="14" y="46"/>
                  </a:lnTo>
                  <a:lnTo>
                    <a:pt x="17" y="47"/>
                  </a:lnTo>
                  <a:lnTo>
                    <a:pt x="19" y="47"/>
                  </a:lnTo>
                  <a:lnTo>
                    <a:pt x="22" y="46"/>
                  </a:lnTo>
                  <a:lnTo>
                    <a:pt x="26" y="46"/>
                  </a:lnTo>
                  <a:lnTo>
                    <a:pt x="28" y="45"/>
                  </a:lnTo>
                  <a:lnTo>
                    <a:pt x="30" y="44"/>
                  </a:lnTo>
                  <a:lnTo>
                    <a:pt x="32" y="42"/>
                  </a:lnTo>
                  <a:lnTo>
                    <a:pt x="34" y="40"/>
                  </a:lnTo>
                  <a:lnTo>
                    <a:pt x="36" y="36"/>
                  </a:lnTo>
                  <a:lnTo>
                    <a:pt x="39" y="33"/>
                  </a:lnTo>
                  <a:lnTo>
                    <a:pt x="45" y="25"/>
                  </a:lnTo>
                  <a:lnTo>
                    <a:pt x="52" y="18"/>
                  </a:lnTo>
                  <a:lnTo>
                    <a:pt x="55" y="14"/>
                  </a:lnTo>
                  <a:lnTo>
                    <a:pt x="59" y="12"/>
                  </a:lnTo>
                  <a:lnTo>
                    <a:pt x="62" y="9"/>
                  </a:lnTo>
                  <a:lnTo>
                    <a:pt x="66" y="8"/>
                  </a:lnTo>
                  <a:lnTo>
                    <a:pt x="68" y="7"/>
                  </a:lnTo>
                  <a:lnTo>
                    <a:pt x="70" y="7"/>
                  </a:lnTo>
                  <a:lnTo>
                    <a:pt x="71" y="7"/>
                  </a:lnTo>
                  <a:lnTo>
                    <a:pt x="74" y="7"/>
                  </a:lnTo>
                  <a:lnTo>
                    <a:pt x="75" y="8"/>
                  </a:lnTo>
                  <a:lnTo>
                    <a:pt x="77" y="9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2" y="13"/>
                  </a:lnTo>
                  <a:lnTo>
                    <a:pt x="82" y="15"/>
                  </a:lnTo>
                  <a:lnTo>
                    <a:pt x="83" y="17"/>
                  </a:lnTo>
                  <a:lnTo>
                    <a:pt x="84" y="20"/>
                  </a:lnTo>
                  <a:lnTo>
                    <a:pt x="84" y="21"/>
                  </a:lnTo>
                  <a:lnTo>
                    <a:pt x="83" y="23"/>
                  </a:lnTo>
                  <a:lnTo>
                    <a:pt x="83" y="24"/>
                  </a:lnTo>
                  <a:lnTo>
                    <a:pt x="82" y="25"/>
                  </a:lnTo>
                  <a:lnTo>
                    <a:pt x="81" y="27"/>
                  </a:lnTo>
                  <a:lnTo>
                    <a:pt x="79" y="28"/>
                  </a:lnTo>
                  <a:lnTo>
                    <a:pt x="77" y="29"/>
                  </a:lnTo>
                  <a:lnTo>
                    <a:pt x="75" y="29"/>
                  </a:lnTo>
                  <a:lnTo>
                    <a:pt x="73" y="29"/>
                  </a:lnTo>
                  <a:lnTo>
                    <a:pt x="71" y="30"/>
                  </a:lnTo>
                  <a:lnTo>
                    <a:pt x="73" y="39"/>
                  </a:lnTo>
                  <a:lnTo>
                    <a:pt x="73" y="39"/>
                  </a:lnTo>
                  <a:close/>
                  <a:moveTo>
                    <a:pt x="9" y="78"/>
                  </a:moveTo>
                  <a:lnTo>
                    <a:pt x="8" y="76"/>
                  </a:lnTo>
                  <a:lnTo>
                    <a:pt x="8" y="73"/>
                  </a:lnTo>
                  <a:lnTo>
                    <a:pt x="9" y="72"/>
                  </a:lnTo>
                  <a:lnTo>
                    <a:pt x="9" y="69"/>
                  </a:lnTo>
                  <a:lnTo>
                    <a:pt x="10" y="68"/>
                  </a:lnTo>
                  <a:lnTo>
                    <a:pt x="11" y="66"/>
                  </a:lnTo>
                  <a:lnTo>
                    <a:pt x="13" y="64"/>
                  </a:lnTo>
                  <a:lnTo>
                    <a:pt x="14" y="63"/>
                  </a:lnTo>
                  <a:lnTo>
                    <a:pt x="17" y="60"/>
                  </a:lnTo>
                  <a:lnTo>
                    <a:pt x="20" y="58"/>
                  </a:lnTo>
                  <a:lnTo>
                    <a:pt x="23" y="56"/>
                  </a:lnTo>
                  <a:lnTo>
                    <a:pt x="27" y="55"/>
                  </a:lnTo>
                  <a:lnTo>
                    <a:pt x="31" y="53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5" y="48"/>
                  </a:lnTo>
                  <a:lnTo>
                    <a:pt x="54" y="47"/>
                  </a:lnTo>
                  <a:lnTo>
                    <a:pt x="63" y="45"/>
                  </a:lnTo>
                  <a:lnTo>
                    <a:pt x="71" y="44"/>
                  </a:lnTo>
                  <a:lnTo>
                    <a:pt x="78" y="44"/>
                  </a:lnTo>
                  <a:lnTo>
                    <a:pt x="82" y="44"/>
                  </a:lnTo>
                  <a:lnTo>
                    <a:pt x="86" y="44"/>
                  </a:lnTo>
                  <a:lnTo>
                    <a:pt x="89" y="46"/>
                  </a:lnTo>
                  <a:lnTo>
                    <a:pt x="91" y="47"/>
                  </a:lnTo>
                  <a:lnTo>
                    <a:pt x="94" y="49"/>
                  </a:lnTo>
                  <a:lnTo>
                    <a:pt x="95" y="52"/>
                  </a:lnTo>
                  <a:lnTo>
                    <a:pt x="97" y="52"/>
                  </a:lnTo>
                  <a:lnTo>
                    <a:pt x="97" y="54"/>
                  </a:lnTo>
                  <a:lnTo>
                    <a:pt x="98" y="56"/>
                  </a:lnTo>
                  <a:lnTo>
                    <a:pt x="98" y="57"/>
                  </a:lnTo>
                  <a:lnTo>
                    <a:pt x="98" y="60"/>
                  </a:lnTo>
                  <a:lnTo>
                    <a:pt x="98" y="63"/>
                  </a:lnTo>
                  <a:lnTo>
                    <a:pt x="98" y="64"/>
                  </a:lnTo>
                  <a:lnTo>
                    <a:pt x="98" y="67"/>
                  </a:lnTo>
                  <a:lnTo>
                    <a:pt x="97" y="68"/>
                  </a:lnTo>
                  <a:lnTo>
                    <a:pt x="95" y="70"/>
                  </a:lnTo>
                  <a:lnTo>
                    <a:pt x="94" y="72"/>
                  </a:lnTo>
                  <a:lnTo>
                    <a:pt x="92" y="74"/>
                  </a:lnTo>
                  <a:lnTo>
                    <a:pt x="90" y="76"/>
                  </a:lnTo>
                  <a:lnTo>
                    <a:pt x="86" y="77"/>
                  </a:lnTo>
                  <a:lnTo>
                    <a:pt x="82" y="80"/>
                  </a:lnTo>
                  <a:lnTo>
                    <a:pt x="78" y="81"/>
                  </a:lnTo>
                  <a:lnTo>
                    <a:pt x="73" y="84"/>
                  </a:lnTo>
                  <a:lnTo>
                    <a:pt x="68" y="85"/>
                  </a:lnTo>
                  <a:lnTo>
                    <a:pt x="63" y="87"/>
                  </a:lnTo>
                  <a:lnTo>
                    <a:pt x="58" y="88"/>
                  </a:lnTo>
                  <a:lnTo>
                    <a:pt x="53" y="88"/>
                  </a:lnTo>
                  <a:lnTo>
                    <a:pt x="48" y="90"/>
                  </a:lnTo>
                  <a:lnTo>
                    <a:pt x="42" y="90"/>
                  </a:lnTo>
                  <a:lnTo>
                    <a:pt x="37" y="91"/>
                  </a:lnTo>
                  <a:lnTo>
                    <a:pt x="32" y="92"/>
                  </a:lnTo>
                  <a:lnTo>
                    <a:pt x="26" y="92"/>
                  </a:lnTo>
                  <a:lnTo>
                    <a:pt x="22" y="92"/>
                  </a:lnTo>
                  <a:lnTo>
                    <a:pt x="20" y="91"/>
                  </a:lnTo>
                  <a:lnTo>
                    <a:pt x="18" y="90"/>
                  </a:lnTo>
                  <a:lnTo>
                    <a:pt x="15" y="89"/>
                  </a:lnTo>
                  <a:lnTo>
                    <a:pt x="14" y="88"/>
                  </a:lnTo>
                  <a:lnTo>
                    <a:pt x="12" y="87"/>
                  </a:lnTo>
                  <a:lnTo>
                    <a:pt x="11" y="84"/>
                  </a:lnTo>
                  <a:lnTo>
                    <a:pt x="10" y="83"/>
                  </a:lnTo>
                  <a:lnTo>
                    <a:pt x="10" y="81"/>
                  </a:lnTo>
                  <a:lnTo>
                    <a:pt x="9" y="78"/>
                  </a:lnTo>
                  <a:lnTo>
                    <a:pt x="9" y="78"/>
                  </a:lnTo>
                  <a:close/>
                  <a:moveTo>
                    <a:pt x="16" y="76"/>
                  </a:moveTo>
                  <a:lnTo>
                    <a:pt x="16" y="78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19" y="81"/>
                  </a:lnTo>
                  <a:lnTo>
                    <a:pt x="21" y="82"/>
                  </a:lnTo>
                  <a:lnTo>
                    <a:pt x="22" y="83"/>
                  </a:lnTo>
                  <a:lnTo>
                    <a:pt x="24" y="83"/>
                  </a:lnTo>
                  <a:lnTo>
                    <a:pt x="26" y="84"/>
                  </a:lnTo>
                  <a:lnTo>
                    <a:pt x="28" y="84"/>
                  </a:lnTo>
                  <a:lnTo>
                    <a:pt x="31" y="84"/>
                  </a:lnTo>
                  <a:lnTo>
                    <a:pt x="36" y="83"/>
                  </a:lnTo>
                  <a:lnTo>
                    <a:pt x="43" y="82"/>
                  </a:lnTo>
                  <a:lnTo>
                    <a:pt x="50" y="80"/>
                  </a:lnTo>
                  <a:lnTo>
                    <a:pt x="56" y="80"/>
                  </a:lnTo>
                  <a:lnTo>
                    <a:pt x="62" y="77"/>
                  </a:lnTo>
                  <a:lnTo>
                    <a:pt x="69" y="76"/>
                  </a:lnTo>
                  <a:lnTo>
                    <a:pt x="74" y="74"/>
                  </a:lnTo>
                  <a:lnTo>
                    <a:pt x="79" y="72"/>
                  </a:lnTo>
                  <a:lnTo>
                    <a:pt x="82" y="71"/>
                  </a:lnTo>
                  <a:lnTo>
                    <a:pt x="84" y="70"/>
                  </a:lnTo>
                  <a:lnTo>
                    <a:pt x="86" y="68"/>
                  </a:lnTo>
                  <a:lnTo>
                    <a:pt x="87" y="68"/>
                  </a:lnTo>
                  <a:lnTo>
                    <a:pt x="88" y="66"/>
                  </a:lnTo>
                  <a:lnTo>
                    <a:pt x="90" y="64"/>
                  </a:lnTo>
                  <a:lnTo>
                    <a:pt x="90" y="64"/>
                  </a:lnTo>
                  <a:lnTo>
                    <a:pt x="90" y="63"/>
                  </a:lnTo>
                  <a:lnTo>
                    <a:pt x="91" y="60"/>
                  </a:lnTo>
                  <a:lnTo>
                    <a:pt x="91" y="59"/>
                  </a:lnTo>
                  <a:lnTo>
                    <a:pt x="90" y="57"/>
                  </a:lnTo>
                  <a:lnTo>
                    <a:pt x="89" y="56"/>
                  </a:lnTo>
                  <a:lnTo>
                    <a:pt x="88" y="56"/>
                  </a:lnTo>
                  <a:lnTo>
                    <a:pt x="87" y="55"/>
                  </a:lnTo>
                  <a:lnTo>
                    <a:pt x="86" y="54"/>
                  </a:lnTo>
                  <a:lnTo>
                    <a:pt x="84" y="53"/>
                  </a:lnTo>
                  <a:lnTo>
                    <a:pt x="82" y="52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5" y="52"/>
                  </a:lnTo>
                  <a:lnTo>
                    <a:pt x="70" y="52"/>
                  </a:lnTo>
                  <a:lnTo>
                    <a:pt x="64" y="53"/>
                  </a:lnTo>
                  <a:lnTo>
                    <a:pt x="58" y="55"/>
                  </a:lnTo>
                  <a:lnTo>
                    <a:pt x="50" y="56"/>
                  </a:lnTo>
                  <a:lnTo>
                    <a:pt x="44" y="58"/>
                  </a:lnTo>
                  <a:lnTo>
                    <a:pt x="38" y="60"/>
                  </a:lnTo>
                  <a:lnTo>
                    <a:pt x="32" y="61"/>
                  </a:lnTo>
                  <a:lnTo>
                    <a:pt x="27" y="64"/>
                  </a:lnTo>
                  <a:lnTo>
                    <a:pt x="25" y="64"/>
                  </a:lnTo>
                  <a:lnTo>
                    <a:pt x="22" y="66"/>
                  </a:lnTo>
                  <a:lnTo>
                    <a:pt x="21" y="67"/>
                  </a:lnTo>
                  <a:lnTo>
                    <a:pt x="19" y="68"/>
                  </a:lnTo>
                  <a:lnTo>
                    <a:pt x="18" y="70"/>
                  </a:lnTo>
                  <a:lnTo>
                    <a:pt x="17" y="71"/>
                  </a:lnTo>
                  <a:lnTo>
                    <a:pt x="17" y="72"/>
                  </a:lnTo>
                  <a:lnTo>
                    <a:pt x="16" y="74"/>
                  </a:lnTo>
                  <a:lnTo>
                    <a:pt x="15" y="75"/>
                  </a:lnTo>
                  <a:lnTo>
                    <a:pt x="16" y="76"/>
                  </a:lnTo>
                  <a:lnTo>
                    <a:pt x="16" y="76"/>
                  </a:lnTo>
                  <a:close/>
                  <a:moveTo>
                    <a:pt x="23" y="128"/>
                  </a:moveTo>
                  <a:lnTo>
                    <a:pt x="25" y="132"/>
                  </a:lnTo>
                  <a:lnTo>
                    <a:pt x="26" y="135"/>
                  </a:lnTo>
                  <a:lnTo>
                    <a:pt x="27" y="136"/>
                  </a:lnTo>
                  <a:lnTo>
                    <a:pt x="29" y="137"/>
                  </a:lnTo>
                  <a:lnTo>
                    <a:pt x="30" y="139"/>
                  </a:lnTo>
                  <a:lnTo>
                    <a:pt x="32" y="140"/>
                  </a:lnTo>
                  <a:lnTo>
                    <a:pt x="34" y="140"/>
                  </a:lnTo>
                  <a:lnTo>
                    <a:pt x="35" y="140"/>
                  </a:lnTo>
                  <a:lnTo>
                    <a:pt x="37" y="141"/>
                  </a:lnTo>
                  <a:lnTo>
                    <a:pt x="39" y="141"/>
                  </a:lnTo>
                  <a:lnTo>
                    <a:pt x="41" y="141"/>
                  </a:lnTo>
                  <a:lnTo>
                    <a:pt x="43" y="141"/>
                  </a:lnTo>
                  <a:lnTo>
                    <a:pt x="45" y="140"/>
                  </a:lnTo>
                  <a:lnTo>
                    <a:pt x="47" y="140"/>
                  </a:lnTo>
                  <a:lnTo>
                    <a:pt x="115" y="116"/>
                  </a:lnTo>
                  <a:lnTo>
                    <a:pt x="112" y="108"/>
                  </a:lnTo>
                  <a:lnTo>
                    <a:pt x="44" y="132"/>
                  </a:lnTo>
                  <a:lnTo>
                    <a:pt x="42" y="132"/>
                  </a:lnTo>
                  <a:lnTo>
                    <a:pt x="39" y="132"/>
                  </a:lnTo>
                  <a:lnTo>
                    <a:pt x="38" y="132"/>
                  </a:lnTo>
                  <a:lnTo>
                    <a:pt x="36" y="132"/>
                  </a:lnTo>
                  <a:lnTo>
                    <a:pt x="34" y="130"/>
                  </a:lnTo>
                  <a:lnTo>
                    <a:pt x="32" y="129"/>
                  </a:lnTo>
                  <a:lnTo>
                    <a:pt x="31" y="128"/>
                  </a:lnTo>
                  <a:lnTo>
                    <a:pt x="30" y="125"/>
                  </a:lnTo>
                  <a:lnTo>
                    <a:pt x="30" y="124"/>
                  </a:lnTo>
                  <a:lnTo>
                    <a:pt x="30" y="121"/>
                  </a:lnTo>
                  <a:lnTo>
                    <a:pt x="30" y="119"/>
                  </a:lnTo>
                  <a:lnTo>
                    <a:pt x="31" y="116"/>
                  </a:lnTo>
                  <a:lnTo>
                    <a:pt x="32" y="115"/>
                  </a:lnTo>
                  <a:lnTo>
                    <a:pt x="34" y="112"/>
                  </a:lnTo>
                  <a:lnTo>
                    <a:pt x="36" y="112"/>
                  </a:lnTo>
                  <a:lnTo>
                    <a:pt x="38" y="110"/>
                  </a:lnTo>
                  <a:lnTo>
                    <a:pt x="105" y="88"/>
                  </a:lnTo>
                  <a:lnTo>
                    <a:pt x="103" y="80"/>
                  </a:lnTo>
                  <a:lnTo>
                    <a:pt x="36" y="102"/>
                  </a:lnTo>
                  <a:lnTo>
                    <a:pt x="34" y="103"/>
                  </a:lnTo>
                  <a:lnTo>
                    <a:pt x="32" y="104"/>
                  </a:lnTo>
                  <a:lnTo>
                    <a:pt x="30" y="105"/>
                  </a:lnTo>
                  <a:lnTo>
                    <a:pt x="29" y="107"/>
                  </a:lnTo>
                  <a:lnTo>
                    <a:pt x="27" y="108"/>
                  </a:lnTo>
                  <a:lnTo>
                    <a:pt x="26" y="109"/>
                  </a:lnTo>
                  <a:lnTo>
                    <a:pt x="25" y="112"/>
                  </a:lnTo>
                  <a:lnTo>
                    <a:pt x="24" y="113"/>
                  </a:lnTo>
                  <a:lnTo>
                    <a:pt x="23" y="115"/>
                  </a:lnTo>
                  <a:lnTo>
                    <a:pt x="22" y="117"/>
                  </a:lnTo>
                  <a:lnTo>
                    <a:pt x="22" y="119"/>
                  </a:lnTo>
                  <a:lnTo>
                    <a:pt x="22" y="120"/>
                  </a:lnTo>
                  <a:lnTo>
                    <a:pt x="22" y="124"/>
                  </a:lnTo>
                  <a:lnTo>
                    <a:pt x="23" y="128"/>
                  </a:lnTo>
                  <a:lnTo>
                    <a:pt x="23" y="128"/>
                  </a:lnTo>
                  <a:close/>
                  <a:moveTo>
                    <a:pt x="110" y="122"/>
                  </a:moveTo>
                  <a:lnTo>
                    <a:pt x="116" y="119"/>
                  </a:lnTo>
                  <a:lnTo>
                    <a:pt x="130" y="151"/>
                  </a:lnTo>
                  <a:lnTo>
                    <a:pt x="123" y="153"/>
                  </a:lnTo>
                  <a:lnTo>
                    <a:pt x="118" y="141"/>
                  </a:lnTo>
                  <a:lnTo>
                    <a:pt x="42" y="172"/>
                  </a:lnTo>
                  <a:lnTo>
                    <a:pt x="38" y="164"/>
                  </a:lnTo>
                  <a:lnTo>
                    <a:pt x="114" y="133"/>
                  </a:lnTo>
                  <a:lnTo>
                    <a:pt x="110" y="122"/>
                  </a:lnTo>
                  <a:lnTo>
                    <a:pt x="110" y="122"/>
                  </a:lnTo>
                  <a:close/>
                  <a:moveTo>
                    <a:pt x="73" y="232"/>
                  </a:moveTo>
                  <a:lnTo>
                    <a:pt x="153" y="190"/>
                  </a:lnTo>
                  <a:lnTo>
                    <a:pt x="149" y="183"/>
                  </a:lnTo>
                  <a:lnTo>
                    <a:pt x="115" y="200"/>
                  </a:lnTo>
                  <a:lnTo>
                    <a:pt x="103" y="177"/>
                  </a:lnTo>
                  <a:lnTo>
                    <a:pt x="137" y="163"/>
                  </a:lnTo>
                  <a:lnTo>
                    <a:pt x="133" y="155"/>
                  </a:lnTo>
                  <a:lnTo>
                    <a:pt x="50" y="192"/>
                  </a:lnTo>
                  <a:lnTo>
                    <a:pt x="54" y="200"/>
                  </a:lnTo>
                  <a:lnTo>
                    <a:pt x="95" y="180"/>
                  </a:lnTo>
                  <a:lnTo>
                    <a:pt x="108" y="204"/>
                  </a:lnTo>
                  <a:lnTo>
                    <a:pt x="69" y="225"/>
                  </a:lnTo>
                  <a:lnTo>
                    <a:pt x="73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lïḋê">
              <a:extLst>
                <a:ext uri="{FF2B5EF4-FFF2-40B4-BE49-F238E27FC236}">
                  <a16:creationId xmlns:a16="http://schemas.microsoft.com/office/drawing/2014/main" id="{B40A26FF-602C-EF47-B957-6A0F5C329C0B}"/>
                </a:ext>
              </a:extLst>
            </p:cNvPr>
            <p:cNvSpPr/>
            <p:nvPr/>
          </p:nvSpPr>
          <p:spPr bwMode="auto">
            <a:xfrm>
              <a:off x="2192338" y="3840163"/>
              <a:ext cx="303213" cy="306388"/>
            </a:xfrm>
            <a:custGeom>
              <a:avLst/>
              <a:gdLst>
                <a:gd name="T0" fmla="*/ 20 w 191"/>
                <a:gd name="T1" fmla="*/ 59 h 193"/>
                <a:gd name="T2" fmla="*/ 13 w 191"/>
                <a:gd name="T3" fmla="*/ 60 h 193"/>
                <a:gd name="T4" fmla="*/ 9 w 191"/>
                <a:gd name="T5" fmla="*/ 56 h 193"/>
                <a:gd name="T6" fmla="*/ 8 w 191"/>
                <a:gd name="T7" fmla="*/ 50 h 193"/>
                <a:gd name="T8" fmla="*/ 10 w 191"/>
                <a:gd name="T9" fmla="*/ 45 h 193"/>
                <a:gd name="T10" fmla="*/ 14 w 191"/>
                <a:gd name="T11" fmla="*/ 39 h 193"/>
                <a:gd name="T12" fmla="*/ 24 w 191"/>
                <a:gd name="T13" fmla="*/ 30 h 193"/>
                <a:gd name="T14" fmla="*/ 38 w 191"/>
                <a:gd name="T15" fmla="*/ 19 h 193"/>
                <a:gd name="T16" fmla="*/ 52 w 191"/>
                <a:gd name="T17" fmla="*/ 12 h 193"/>
                <a:gd name="T18" fmla="*/ 60 w 191"/>
                <a:gd name="T19" fmla="*/ 10 h 193"/>
                <a:gd name="T20" fmla="*/ 65 w 191"/>
                <a:gd name="T21" fmla="*/ 10 h 193"/>
                <a:gd name="T22" fmla="*/ 69 w 191"/>
                <a:gd name="T23" fmla="*/ 12 h 193"/>
                <a:gd name="T24" fmla="*/ 71 w 191"/>
                <a:gd name="T25" fmla="*/ 18 h 193"/>
                <a:gd name="T26" fmla="*/ 69 w 191"/>
                <a:gd name="T27" fmla="*/ 24 h 193"/>
                <a:gd name="T28" fmla="*/ 61 w 191"/>
                <a:gd name="T29" fmla="*/ 32 h 193"/>
                <a:gd name="T30" fmla="*/ 69 w 191"/>
                <a:gd name="T31" fmla="*/ 36 h 193"/>
                <a:gd name="T32" fmla="*/ 75 w 191"/>
                <a:gd name="T33" fmla="*/ 31 h 193"/>
                <a:gd name="T34" fmla="*/ 77 w 191"/>
                <a:gd name="T35" fmla="*/ 25 h 193"/>
                <a:gd name="T36" fmla="*/ 79 w 191"/>
                <a:gd name="T37" fmla="*/ 19 h 193"/>
                <a:gd name="T38" fmla="*/ 78 w 191"/>
                <a:gd name="T39" fmla="*/ 13 h 193"/>
                <a:gd name="T40" fmla="*/ 75 w 191"/>
                <a:gd name="T41" fmla="*/ 7 h 193"/>
                <a:gd name="T42" fmla="*/ 71 w 191"/>
                <a:gd name="T43" fmla="*/ 3 h 193"/>
                <a:gd name="T44" fmla="*/ 64 w 191"/>
                <a:gd name="T45" fmla="*/ 0 h 193"/>
                <a:gd name="T46" fmla="*/ 55 w 191"/>
                <a:gd name="T47" fmla="*/ 2 h 193"/>
                <a:gd name="T48" fmla="*/ 42 w 191"/>
                <a:gd name="T49" fmla="*/ 7 h 193"/>
                <a:gd name="T50" fmla="*/ 29 w 191"/>
                <a:gd name="T51" fmla="*/ 16 h 193"/>
                <a:gd name="T52" fmla="*/ 17 w 191"/>
                <a:gd name="T53" fmla="*/ 25 h 193"/>
                <a:gd name="T54" fmla="*/ 8 w 191"/>
                <a:gd name="T55" fmla="*/ 35 h 193"/>
                <a:gd name="T56" fmla="*/ 2 w 191"/>
                <a:gd name="T57" fmla="*/ 43 h 193"/>
                <a:gd name="T58" fmla="*/ 0 w 191"/>
                <a:gd name="T59" fmla="*/ 51 h 193"/>
                <a:gd name="T60" fmla="*/ 2 w 191"/>
                <a:gd name="T61" fmla="*/ 58 h 193"/>
                <a:gd name="T62" fmla="*/ 5 w 191"/>
                <a:gd name="T63" fmla="*/ 64 h 193"/>
                <a:gd name="T64" fmla="*/ 9 w 191"/>
                <a:gd name="T65" fmla="*/ 67 h 193"/>
                <a:gd name="T66" fmla="*/ 14 w 191"/>
                <a:gd name="T67" fmla="*/ 69 h 193"/>
                <a:gd name="T68" fmla="*/ 20 w 191"/>
                <a:gd name="T69" fmla="*/ 68 h 193"/>
                <a:gd name="T70" fmla="*/ 28 w 191"/>
                <a:gd name="T71" fmla="*/ 65 h 193"/>
                <a:gd name="T72" fmla="*/ 29 w 191"/>
                <a:gd name="T73" fmla="*/ 55 h 193"/>
                <a:gd name="T74" fmla="*/ 43 w 191"/>
                <a:gd name="T75" fmla="*/ 107 h 193"/>
                <a:gd name="T76" fmla="*/ 27 w 191"/>
                <a:gd name="T77" fmla="*/ 89 h 193"/>
                <a:gd name="T78" fmla="*/ 97 w 191"/>
                <a:gd name="T79" fmla="*/ 33 h 193"/>
                <a:gd name="T80" fmla="*/ 110 w 191"/>
                <a:gd name="T81" fmla="*/ 47 h 193"/>
                <a:gd name="T82" fmla="*/ 48 w 191"/>
                <a:gd name="T83" fmla="*/ 112 h 193"/>
                <a:gd name="T84" fmla="*/ 124 w 191"/>
                <a:gd name="T85" fmla="*/ 60 h 193"/>
                <a:gd name="T86" fmla="*/ 64 w 191"/>
                <a:gd name="T87" fmla="*/ 127 h 193"/>
                <a:gd name="T88" fmla="*/ 169 w 191"/>
                <a:gd name="T89" fmla="*/ 95 h 193"/>
                <a:gd name="T90" fmla="*/ 149 w 191"/>
                <a:gd name="T91" fmla="*/ 82 h 193"/>
                <a:gd name="T92" fmla="*/ 82 w 191"/>
                <a:gd name="T93" fmla="*/ 143 h 193"/>
                <a:gd name="T94" fmla="*/ 99 w 191"/>
                <a:gd name="T95" fmla="*/ 156 h 193"/>
                <a:gd name="T96" fmla="*/ 145 w 191"/>
                <a:gd name="T97" fmla="*/ 188 h 193"/>
                <a:gd name="T98" fmla="*/ 182 w 191"/>
                <a:gd name="T99" fmla="*/ 105 h 193"/>
                <a:gd name="T100" fmla="*/ 147 w 191"/>
                <a:gd name="T101" fmla="*/ 148 h 193"/>
                <a:gd name="T102" fmla="*/ 153 w 191"/>
                <a:gd name="T103" fmla="*/ 14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1" h="193">
                  <a:moveTo>
                    <a:pt x="29" y="55"/>
                  </a:moveTo>
                  <a:lnTo>
                    <a:pt x="24" y="57"/>
                  </a:lnTo>
                  <a:lnTo>
                    <a:pt x="20" y="59"/>
                  </a:lnTo>
                  <a:lnTo>
                    <a:pt x="17" y="60"/>
                  </a:lnTo>
                  <a:lnTo>
                    <a:pt x="15" y="60"/>
                  </a:lnTo>
                  <a:lnTo>
                    <a:pt x="13" y="60"/>
                  </a:lnTo>
                  <a:lnTo>
                    <a:pt x="12" y="59"/>
                  </a:lnTo>
                  <a:lnTo>
                    <a:pt x="10" y="58"/>
                  </a:lnTo>
                  <a:lnTo>
                    <a:pt x="9" y="56"/>
                  </a:lnTo>
                  <a:lnTo>
                    <a:pt x="8" y="54"/>
                  </a:lnTo>
                  <a:lnTo>
                    <a:pt x="8" y="51"/>
                  </a:lnTo>
                  <a:lnTo>
                    <a:pt x="8" y="50"/>
                  </a:lnTo>
                  <a:lnTo>
                    <a:pt x="8" y="48"/>
                  </a:lnTo>
                  <a:lnTo>
                    <a:pt x="9" y="47"/>
                  </a:lnTo>
                  <a:lnTo>
                    <a:pt x="10" y="45"/>
                  </a:lnTo>
                  <a:lnTo>
                    <a:pt x="11" y="43"/>
                  </a:lnTo>
                  <a:lnTo>
                    <a:pt x="12" y="42"/>
                  </a:lnTo>
                  <a:lnTo>
                    <a:pt x="14" y="39"/>
                  </a:lnTo>
                  <a:lnTo>
                    <a:pt x="16" y="37"/>
                  </a:lnTo>
                  <a:lnTo>
                    <a:pt x="20" y="33"/>
                  </a:lnTo>
                  <a:lnTo>
                    <a:pt x="24" y="30"/>
                  </a:lnTo>
                  <a:lnTo>
                    <a:pt x="28" y="27"/>
                  </a:lnTo>
                  <a:lnTo>
                    <a:pt x="33" y="23"/>
                  </a:lnTo>
                  <a:lnTo>
                    <a:pt x="38" y="19"/>
                  </a:lnTo>
                  <a:lnTo>
                    <a:pt x="43" y="17"/>
                  </a:lnTo>
                  <a:lnTo>
                    <a:pt x="48" y="15"/>
                  </a:lnTo>
                  <a:lnTo>
                    <a:pt x="52" y="12"/>
                  </a:lnTo>
                  <a:lnTo>
                    <a:pt x="56" y="11"/>
                  </a:lnTo>
                  <a:lnTo>
                    <a:pt x="58" y="10"/>
                  </a:lnTo>
                  <a:lnTo>
                    <a:pt x="60" y="10"/>
                  </a:lnTo>
                  <a:lnTo>
                    <a:pt x="61" y="9"/>
                  </a:lnTo>
                  <a:lnTo>
                    <a:pt x="64" y="9"/>
                  </a:lnTo>
                  <a:lnTo>
                    <a:pt x="65" y="10"/>
                  </a:lnTo>
                  <a:lnTo>
                    <a:pt x="66" y="10"/>
                  </a:lnTo>
                  <a:lnTo>
                    <a:pt x="67" y="11"/>
                  </a:lnTo>
                  <a:lnTo>
                    <a:pt x="69" y="12"/>
                  </a:lnTo>
                  <a:lnTo>
                    <a:pt x="70" y="14"/>
                  </a:lnTo>
                  <a:lnTo>
                    <a:pt x="71" y="16"/>
                  </a:lnTo>
                  <a:lnTo>
                    <a:pt x="71" y="18"/>
                  </a:lnTo>
                  <a:lnTo>
                    <a:pt x="71" y="19"/>
                  </a:lnTo>
                  <a:lnTo>
                    <a:pt x="71" y="22"/>
                  </a:lnTo>
                  <a:lnTo>
                    <a:pt x="69" y="24"/>
                  </a:lnTo>
                  <a:lnTo>
                    <a:pt x="68" y="27"/>
                  </a:lnTo>
                  <a:lnTo>
                    <a:pt x="65" y="29"/>
                  </a:lnTo>
                  <a:lnTo>
                    <a:pt x="61" y="32"/>
                  </a:lnTo>
                  <a:lnTo>
                    <a:pt x="65" y="39"/>
                  </a:lnTo>
                  <a:lnTo>
                    <a:pt x="67" y="38"/>
                  </a:lnTo>
                  <a:lnTo>
                    <a:pt x="69" y="36"/>
                  </a:lnTo>
                  <a:lnTo>
                    <a:pt x="71" y="35"/>
                  </a:lnTo>
                  <a:lnTo>
                    <a:pt x="73" y="33"/>
                  </a:lnTo>
                  <a:lnTo>
                    <a:pt x="75" y="31"/>
                  </a:lnTo>
                  <a:lnTo>
                    <a:pt x="76" y="29"/>
                  </a:lnTo>
                  <a:lnTo>
                    <a:pt x="77" y="27"/>
                  </a:lnTo>
                  <a:lnTo>
                    <a:pt x="77" y="25"/>
                  </a:lnTo>
                  <a:lnTo>
                    <a:pt x="78" y="23"/>
                  </a:lnTo>
                  <a:lnTo>
                    <a:pt x="79" y="21"/>
                  </a:lnTo>
                  <a:lnTo>
                    <a:pt x="79" y="19"/>
                  </a:lnTo>
                  <a:lnTo>
                    <a:pt x="79" y="17"/>
                  </a:lnTo>
                  <a:lnTo>
                    <a:pt x="78" y="15"/>
                  </a:lnTo>
                  <a:lnTo>
                    <a:pt x="78" y="13"/>
                  </a:lnTo>
                  <a:lnTo>
                    <a:pt x="77" y="11"/>
                  </a:lnTo>
                  <a:lnTo>
                    <a:pt x="77" y="9"/>
                  </a:lnTo>
                  <a:lnTo>
                    <a:pt x="75" y="7"/>
                  </a:lnTo>
                  <a:lnTo>
                    <a:pt x="74" y="5"/>
                  </a:lnTo>
                  <a:lnTo>
                    <a:pt x="73" y="3"/>
                  </a:lnTo>
                  <a:lnTo>
                    <a:pt x="71" y="3"/>
                  </a:lnTo>
                  <a:lnTo>
                    <a:pt x="69" y="1"/>
                  </a:lnTo>
                  <a:lnTo>
                    <a:pt x="66" y="1"/>
                  </a:lnTo>
                  <a:lnTo>
                    <a:pt x="64" y="0"/>
                  </a:lnTo>
                  <a:lnTo>
                    <a:pt x="61" y="0"/>
                  </a:lnTo>
                  <a:lnTo>
                    <a:pt x="58" y="1"/>
                  </a:lnTo>
                  <a:lnTo>
                    <a:pt x="55" y="2"/>
                  </a:lnTo>
                  <a:lnTo>
                    <a:pt x="51" y="3"/>
                  </a:lnTo>
                  <a:lnTo>
                    <a:pt x="47" y="5"/>
                  </a:lnTo>
                  <a:lnTo>
                    <a:pt x="42" y="7"/>
                  </a:lnTo>
                  <a:lnTo>
                    <a:pt x="38" y="10"/>
                  </a:lnTo>
                  <a:lnTo>
                    <a:pt x="34" y="13"/>
                  </a:lnTo>
                  <a:lnTo>
                    <a:pt x="29" y="16"/>
                  </a:lnTo>
                  <a:lnTo>
                    <a:pt x="24" y="19"/>
                  </a:lnTo>
                  <a:lnTo>
                    <a:pt x="20" y="22"/>
                  </a:lnTo>
                  <a:lnTo>
                    <a:pt x="17" y="25"/>
                  </a:lnTo>
                  <a:lnTo>
                    <a:pt x="13" y="29"/>
                  </a:lnTo>
                  <a:lnTo>
                    <a:pt x="10" y="32"/>
                  </a:lnTo>
                  <a:lnTo>
                    <a:pt x="8" y="35"/>
                  </a:lnTo>
                  <a:lnTo>
                    <a:pt x="5" y="38"/>
                  </a:lnTo>
                  <a:lnTo>
                    <a:pt x="4" y="41"/>
                  </a:lnTo>
                  <a:lnTo>
                    <a:pt x="2" y="43"/>
                  </a:lnTo>
                  <a:lnTo>
                    <a:pt x="1" y="46"/>
                  </a:lnTo>
                  <a:lnTo>
                    <a:pt x="0" y="48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2" y="58"/>
                  </a:lnTo>
                  <a:lnTo>
                    <a:pt x="3" y="60"/>
                  </a:lnTo>
                  <a:lnTo>
                    <a:pt x="4" y="63"/>
                  </a:lnTo>
                  <a:lnTo>
                    <a:pt x="5" y="64"/>
                  </a:lnTo>
                  <a:lnTo>
                    <a:pt x="6" y="66"/>
                  </a:lnTo>
                  <a:lnTo>
                    <a:pt x="8" y="67"/>
                  </a:lnTo>
                  <a:lnTo>
                    <a:pt x="9" y="67"/>
                  </a:lnTo>
                  <a:lnTo>
                    <a:pt x="11" y="68"/>
                  </a:lnTo>
                  <a:lnTo>
                    <a:pt x="12" y="69"/>
                  </a:lnTo>
                  <a:lnTo>
                    <a:pt x="14" y="69"/>
                  </a:lnTo>
                  <a:lnTo>
                    <a:pt x="16" y="69"/>
                  </a:lnTo>
                  <a:lnTo>
                    <a:pt x="19" y="69"/>
                  </a:lnTo>
                  <a:lnTo>
                    <a:pt x="20" y="68"/>
                  </a:lnTo>
                  <a:lnTo>
                    <a:pt x="23" y="67"/>
                  </a:lnTo>
                  <a:lnTo>
                    <a:pt x="25" y="67"/>
                  </a:lnTo>
                  <a:lnTo>
                    <a:pt x="28" y="65"/>
                  </a:lnTo>
                  <a:lnTo>
                    <a:pt x="30" y="63"/>
                  </a:lnTo>
                  <a:lnTo>
                    <a:pt x="33" y="62"/>
                  </a:lnTo>
                  <a:lnTo>
                    <a:pt x="29" y="55"/>
                  </a:lnTo>
                  <a:lnTo>
                    <a:pt x="29" y="55"/>
                  </a:lnTo>
                  <a:close/>
                  <a:moveTo>
                    <a:pt x="48" y="112"/>
                  </a:moveTo>
                  <a:lnTo>
                    <a:pt x="43" y="107"/>
                  </a:lnTo>
                  <a:lnTo>
                    <a:pt x="78" y="76"/>
                  </a:lnTo>
                  <a:lnTo>
                    <a:pt x="64" y="59"/>
                  </a:lnTo>
                  <a:lnTo>
                    <a:pt x="27" y="89"/>
                  </a:lnTo>
                  <a:lnTo>
                    <a:pt x="21" y="83"/>
                  </a:lnTo>
                  <a:lnTo>
                    <a:pt x="91" y="27"/>
                  </a:lnTo>
                  <a:lnTo>
                    <a:pt x="97" y="33"/>
                  </a:lnTo>
                  <a:lnTo>
                    <a:pt x="70" y="54"/>
                  </a:lnTo>
                  <a:lnTo>
                    <a:pt x="84" y="71"/>
                  </a:lnTo>
                  <a:lnTo>
                    <a:pt x="110" y="47"/>
                  </a:lnTo>
                  <a:lnTo>
                    <a:pt x="116" y="53"/>
                  </a:lnTo>
                  <a:lnTo>
                    <a:pt x="48" y="112"/>
                  </a:lnTo>
                  <a:lnTo>
                    <a:pt x="48" y="112"/>
                  </a:lnTo>
                  <a:close/>
                  <a:moveTo>
                    <a:pt x="64" y="127"/>
                  </a:moveTo>
                  <a:lnTo>
                    <a:pt x="58" y="121"/>
                  </a:lnTo>
                  <a:lnTo>
                    <a:pt x="124" y="60"/>
                  </a:lnTo>
                  <a:lnTo>
                    <a:pt x="130" y="66"/>
                  </a:lnTo>
                  <a:lnTo>
                    <a:pt x="64" y="127"/>
                  </a:lnTo>
                  <a:lnTo>
                    <a:pt x="64" y="127"/>
                  </a:lnTo>
                  <a:close/>
                  <a:moveTo>
                    <a:pt x="99" y="156"/>
                  </a:moveTo>
                  <a:lnTo>
                    <a:pt x="105" y="161"/>
                  </a:lnTo>
                  <a:lnTo>
                    <a:pt x="169" y="95"/>
                  </a:lnTo>
                  <a:lnTo>
                    <a:pt x="163" y="91"/>
                  </a:lnTo>
                  <a:lnTo>
                    <a:pt x="122" y="131"/>
                  </a:lnTo>
                  <a:lnTo>
                    <a:pt x="149" y="82"/>
                  </a:lnTo>
                  <a:lnTo>
                    <a:pt x="139" y="74"/>
                  </a:lnTo>
                  <a:lnTo>
                    <a:pt x="75" y="136"/>
                  </a:lnTo>
                  <a:lnTo>
                    <a:pt x="82" y="143"/>
                  </a:lnTo>
                  <a:lnTo>
                    <a:pt x="137" y="86"/>
                  </a:lnTo>
                  <a:lnTo>
                    <a:pt x="99" y="156"/>
                  </a:lnTo>
                  <a:lnTo>
                    <a:pt x="99" y="156"/>
                  </a:lnTo>
                  <a:close/>
                  <a:moveTo>
                    <a:pt x="147" y="148"/>
                  </a:moveTo>
                  <a:lnTo>
                    <a:pt x="160" y="159"/>
                  </a:lnTo>
                  <a:lnTo>
                    <a:pt x="145" y="188"/>
                  </a:lnTo>
                  <a:lnTo>
                    <a:pt x="153" y="193"/>
                  </a:lnTo>
                  <a:lnTo>
                    <a:pt x="191" y="111"/>
                  </a:lnTo>
                  <a:lnTo>
                    <a:pt x="182" y="105"/>
                  </a:lnTo>
                  <a:lnTo>
                    <a:pt x="115" y="168"/>
                  </a:lnTo>
                  <a:lnTo>
                    <a:pt x="121" y="173"/>
                  </a:lnTo>
                  <a:lnTo>
                    <a:pt x="147" y="148"/>
                  </a:lnTo>
                  <a:lnTo>
                    <a:pt x="147" y="148"/>
                  </a:lnTo>
                  <a:close/>
                  <a:moveTo>
                    <a:pt x="163" y="151"/>
                  </a:moveTo>
                  <a:lnTo>
                    <a:pt x="153" y="143"/>
                  </a:lnTo>
                  <a:lnTo>
                    <a:pt x="178" y="119"/>
                  </a:lnTo>
                  <a:lnTo>
                    <a:pt x="163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šľiḋé">
              <a:extLst>
                <a:ext uri="{FF2B5EF4-FFF2-40B4-BE49-F238E27FC236}">
                  <a16:creationId xmlns:a16="http://schemas.microsoft.com/office/drawing/2014/main" id="{4C8E3D51-87E6-724C-898D-6AA83430CED0}"/>
                </a:ext>
              </a:extLst>
            </p:cNvPr>
            <p:cNvSpPr/>
            <p:nvPr/>
          </p:nvSpPr>
          <p:spPr bwMode="auto">
            <a:xfrm>
              <a:off x="2944813" y="3957638"/>
              <a:ext cx="39688" cy="73025"/>
            </a:xfrm>
            <a:custGeom>
              <a:avLst/>
              <a:gdLst>
                <a:gd name="T0" fmla="*/ 13 w 25"/>
                <a:gd name="T1" fmla="*/ 0 h 46"/>
                <a:gd name="T2" fmla="*/ 20 w 25"/>
                <a:gd name="T3" fmla="*/ 29 h 46"/>
                <a:gd name="T4" fmla="*/ 24 w 25"/>
                <a:gd name="T5" fmla="*/ 28 h 46"/>
                <a:gd name="T6" fmla="*/ 25 w 25"/>
                <a:gd name="T7" fmla="*/ 32 h 46"/>
                <a:gd name="T8" fmla="*/ 21 w 25"/>
                <a:gd name="T9" fmla="*/ 33 h 46"/>
                <a:gd name="T10" fmla="*/ 24 w 25"/>
                <a:gd name="T11" fmla="*/ 45 h 46"/>
                <a:gd name="T12" fmla="*/ 20 w 25"/>
                <a:gd name="T13" fmla="*/ 46 h 46"/>
                <a:gd name="T14" fmla="*/ 17 w 25"/>
                <a:gd name="T15" fmla="*/ 33 h 46"/>
                <a:gd name="T16" fmla="*/ 2 w 25"/>
                <a:gd name="T17" fmla="*/ 37 h 46"/>
                <a:gd name="T18" fmla="*/ 0 w 25"/>
                <a:gd name="T19" fmla="*/ 33 h 46"/>
                <a:gd name="T20" fmla="*/ 11 w 25"/>
                <a:gd name="T21" fmla="*/ 0 h 46"/>
                <a:gd name="T22" fmla="*/ 13 w 25"/>
                <a:gd name="T23" fmla="*/ 0 h 46"/>
                <a:gd name="T24" fmla="*/ 13 w 25"/>
                <a:gd name="T25" fmla="*/ 0 h 46"/>
                <a:gd name="T26" fmla="*/ 16 w 25"/>
                <a:gd name="T27" fmla="*/ 29 h 46"/>
                <a:gd name="T28" fmla="*/ 11 w 25"/>
                <a:gd name="T29" fmla="*/ 7 h 46"/>
                <a:gd name="T30" fmla="*/ 3 w 25"/>
                <a:gd name="T31" fmla="*/ 33 h 46"/>
                <a:gd name="T32" fmla="*/ 16 w 25"/>
                <a:gd name="T33" fmla="*/ 2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46">
                  <a:moveTo>
                    <a:pt x="13" y="0"/>
                  </a:moveTo>
                  <a:lnTo>
                    <a:pt x="20" y="29"/>
                  </a:lnTo>
                  <a:lnTo>
                    <a:pt x="24" y="28"/>
                  </a:lnTo>
                  <a:lnTo>
                    <a:pt x="25" y="32"/>
                  </a:lnTo>
                  <a:lnTo>
                    <a:pt x="21" y="33"/>
                  </a:lnTo>
                  <a:lnTo>
                    <a:pt x="24" y="45"/>
                  </a:lnTo>
                  <a:lnTo>
                    <a:pt x="20" y="46"/>
                  </a:lnTo>
                  <a:lnTo>
                    <a:pt x="17" y="33"/>
                  </a:lnTo>
                  <a:lnTo>
                    <a:pt x="2" y="37"/>
                  </a:lnTo>
                  <a:lnTo>
                    <a:pt x="0" y="33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close/>
                  <a:moveTo>
                    <a:pt x="16" y="29"/>
                  </a:moveTo>
                  <a:lnTo>
                    <a:pt x="11" y="7"/>
                  </a:lnTo>
                  <a:lnTo>
                    <a:pt x="3" y="33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ṩliḍè">
              <a:extLst>
                <a:ext uri="{FF2B5EF4-FFF2-40B4-BE49-F238E27FC236}">
                  <a16:creationId xmlns:a16="http://schemas.microsoft.com/office/drawing/2014/main" id="{9FEAA1EA-79A1-B943-8452-50B85E635A99}"/>
                </a:ext>
              </a:extLst>
            </p:cNvPr>
            <p:cNvSpPr/>
            <p:nvPr/>
          </p:nvSpPr>
          <p:spPr bwMode="auto">
            <a:xfrm>
              <a:off x="2720976" y="3960813"/>
              <a:ext cx="38100" cy="71438"/>
            </a:xfrm>
            <a:custGeom>
              <a:avLst/>
              <a:gdLst>
                <a:gd name="T0" fmla="*/ 16 w 24"/>
                <a:gd name="T1" fmla="*/ 10 h 45"/>
                <a:gd name="T2" fmla="*/ 16 w 24"/>
                <a:gd name="T3" fmla="*/ 8 h 45"/>
                <a:gd name="T4" fmla="*/ 16 w 24"/>
                <a:gd name="T5" fmla="*/ 7 h 45"/>
                <a:gd name="T6" fmla="*/ 16 w 24"/>
                <a:gd name="T7" fmla="*/ 6 h 45"/>
                <a:gd name="T8" fmla="*/ 15 w 24"/>
                <a:gd name="T9" fmla="*/ 5 h 45"/>
                <a:gd name="T10" fmla="*/ 12 w 24"/>
                <a:gd name="T11" fmla="*/ 5 h 45"/>
                <a:gd name="T12" fmla="*/ 9 w 24"/>
                <a:gd name="T13" fmla="*/ 5 h 45"/>
                <a:gd name="T14" fmla="*/ 10 w 24"/>
                <a:gd name="T15" fmla="*/ 3 h 45"/>
                <a:gd name="T16" fmla="*/ 13 w 24"/>
                <a:gd name="T17" fmla="*/ 3 h 45"/>
                <a:gd name="T18" fmla="*/ 17 w 24"/>
                <a:gd name="T19" fmla="*/ 3 h 45"/>
                <a:gd name="T20" fmla="*/ 20 w 24"/>
                <a:gd name="T21" fmla="*/ 2 h 45"/>
                <a:gd name="T22" fmla="*/ 24 w 24"/>
                <a:gd name="T23" fmla="*/ 0 h 45"/>
                <a:gd name="T24" fmla="*/ 14 w 24"/>
                <a:gd name="T25" fmla="*/ 39 h 45"/>
                <a:gd name="T26" fmla="*/ 14 w 24"/>
                <a:gd name="T27" fmla="*/ 39 h 45"/>
                <a:gd name="T28" fmla="*/ 14 w 24"/>
                <a:gd name="T29" fmla="*/ 40 h 45"/>
                <a:gd name="T30" fmla="*/ 14 w 24"/>
                <a:gd name="T31" fmla="*/ 41 h 45"/>
                <a:gd name="T32" fmla="*/ 14 w 24"/>
                <a:gd name="T33" fmla="*/ 42 h 45"/>
                <a:gd name="T34" fmla="*/ 16 w 24"/>
                <a:gd name="T35" fmla="*/ 43 h 45"/>
                <a:gd name="T36" fmla="*/ 18 w 24"/>
                <a:gd name="T37" fmla="*/ 43 h 45"/>
                <a:gd name="T38" fmla="*/ 18 w 24"/>
                <a:gd name="T39" fmla="*/ 45 h 45"/>
                <a:gd name="T40" fmla="*/ 0 w 24"/>
                <a:gd name="T41" fmla="*/ 40 h 45"/>
                <a:gd name="T42" fmla="*/ 1 w 24"/>
                <a:gd name="T43" fmla="*/ 39 h 45"/>
                <a:gd name="T44" fmla="*/ 4 w 24"/>
                <a:gd name="T45" fmla="*/ 39 h 45"/>
                <a:gd name="T46" fmla="*/ 6 w 24"/>
                <a:gd name="T47" fmla="*/ 39 h 45"/>
                <a:gd name="T48" fmla="*/ 7 w 24"/>
                <a:gd name="T49" fmla="*/ 39 h 45"/>
                <a:gd name="T50" fmla="*/ 8 w 24"/>
                <a:gd name="T51" fmla="*/ 39 h 45"/>
                <a:gd name="T52" fmla="*/ 8 w 24"/>
                <a:gd name="T53" fmla="*/ 39 h 45"/>
                <a:gd name="T54" fmla="*/ 8 w 24"/>
                <a:gd name="T55" fmla="*/ 39 h 45"/>
                <a:gd name="T56" fmla="*/ 16 w 24"/>
                <a:gd name="T5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45">
                  <a:moveTo>
                    <a:pt x="16" y="10"/>
                  </a:moveTo>
                  <a:lnTo>
                    <a:pt x="16" y="8"/>
                  </a:lnTo>
                  <a:lnTo>
                    <a:pt x="16" y="7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2" y="5"/>
                  </a:lnTo>
                  <a:lnTo>
                    <a:pt x="9" y="5"/>
                  </a:lnTo>
                  <a:lnTo>
                    <a:pt x="10" y="3"/>
                  </a:lnTo>
                  <a:lnTo>
                    <a:pt x="13" y="3"/>
                  </a:lnTo>
                  <a:lnTo>
                    <a:pt x="17" y="3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14" y="39"/>
                  </a:lnTo>
                  <a:lnTo>
                    <a:pt x="14" y="39"/>
                  </a:lnTo>
                  <a:lnTo>
                    <a:pt x="14" y="40"/>
                  </a:lnTo>
                  <a:lnTo>
                    <a:pt x="14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8" y="43"/>
                  </a:lnTo>
                  <a:lnTo>
                    <a:pt x="18" y="45"/>
                  </a:lnTo>
                  <a:lnTo>
                    <a:pt x="0" y="40"/>
                  </a:lnTo>
                  <a:lnTo>
                    <a:pt x="1" y="39"/>
                  </a:lnTo>
                  <a:lnTo>
                    <a:pt x="4" y="39"/>
                  </a:lnTo>
                  <a:lnTo>
                    <a:pt x="6" y="39"/>
                  </a:lnTo>
                  <a:lnTo>
                    <a:pt x="7" y="39"/>
                  </a:lnTo>
                  <a:lnTo>
                    <a:pt x="8" y="39"/>
                  </a:lnTo>
                  <a:lnTo>
                    <a:pt x="8" y="39"/>
                  </a:lnTo>
                  <a:lnTo>
                    <a:pt x="8" y="39"/>
                  </a:ln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sḻíḓe">
              <a:extLst>
                <a:ext uri="{FF2B5EF4-FFF2-40B4-BE49-F238E27FC236}">
                  <a16:creationId xmlns:a16="http://schemas.microsoft.com/office/drawing/2014/main" id="{DAFD40FE-363F-9141-ACA1-FDFFD16BA125}"/>
                </a:ext>
              </a:extLst>
            </p:cNvPr>
            <p:cNvSpPr/>
            <p:nvPr/>
          </p:nvSpPr>
          <p:spPr bwMode="auto">
            <a:xfrm>
              <a:off x="2797176" y="3963988"/>
              <a:ext cx="36513" cy="71438"/>
            </a:xfrm>
            <a:custGeom>
              <a:avLst/>
              <a:gdLst>
                <a:gd name="T0" fmla="*/ 1 w 23"/>
                <a:gd name="T1" fmla="*/ 45 h 45"/>
                <a:gd name="T2" fmla="*/ 6 w 23"/>
                <a:gd name="T3" fmla="*/ 42 h 45"/>
                <a:gd name="T4" fmla="*/ 10 w 23"/>
                <a:gd name="T5" fmla="*/ 39 h 45"/>
                <a:gd name="T6" fmla="*/ 14 w 23"/>
                <a:gd name="T7" fmla="*/ 33 h 45"/>
                <a:gd name="T8" fmla="*/ 16 w 23"/>
                <a:gd name="T9" fmla="*/ 25 h 45"/>
                <a:gd name="T10" fmla="*/ 12 w 23"/>
                <a:gd name="T11" fmla="*/ 28 h 45"/>
                <a:gd name="T12" fmla="*/ 11 w 23"/>
                <a:gd name="T13" fmla="*/ 29 h 45"/>
                <a:gd name="T14" fmla="*/ 8 w 23"/>
                <a:gd name="T15" fmla="*/ 29 h 45"/>
                <a:gd name="T16" fmla="*/ 5 w 23"/>
                <a:gd name="T17" fmla="*/ 27 h 45"/>
                <a:gd name="T18" fmla="*/ 3 w 23"/>
                <a:gd name="T19" fmla="*/ 24 h 45"/>
                <a:gd name="T20" fmla="*/ 1 w 23"/>
                <a:gd name="T21" fmla="*/ 20 h 45"/>
                <a:gd name="T22" fmla="*/ 0 w 23"/>
                <a:gd name="T23" fmla="*/ 14 h 45"/>
                <a:gd name="T24" fmla="*/ 1 w 23"/>
                <a:gd name="T25" fmla="*/ 9 h 45"/>
                <a:gd name="T26" fmla="*/ 4 w 23"/>
                <a:gd name="T27" fmla="*/ 5 h 45"/>
                <a:gd name="T28" fmla="*/ 5 w 23"/>
                <a:gd name="T29" fmla="*/ 2 h 45"/>
                <a:gd name="T30" fmla="*/ 8 w 23"/>
                <a:gd name="T31" fmla="*/ 1 h 45"/>
                <a:gd name="T32" fmla="*/ 12 w 23"/>
                <a:gd name="T33" fmla="*/ 0 h 45"/>
                <a:gd name="T34" fmla="*/ 14 w 23"/>
                <a:gd name="T35" fmla="*/ 0 h 45"/>
                <a:gd name="T36" fmla="*/ 16 w 23"/>
                <a:gd name="T37" fmla="*/ 1 h 45"/>
                <a:gd name="T38" fmla="*/ 20 w 23"/>
                <a:gd name="T39" fmla="*/ 6 h 45"/>
                <a:gd name="T40" fmla="*/ 23 w 23"/>
                <a:gd name="T41" fmla="*/ 13 h 45"/>
                <a:gd name="T42" fmla="*/ 23 w 23"/>
                <a:gd name="T43" fmla="*/ 21 h 45"/>
                <a:gd name="T44" fmla="*/ 22 w 23"/>
                <a:gd name="T45" fmla="*/ 29 h 45"/>
                <a:gd name="T46" fmla="*/ 20 w 23"/>
                <a:gd name="T47" fmla="*/ 33 h 45"/>
                <a:gd name="T48" fmla="*/ 18 w 23"/>
                <a:gd name="T49" fmla="*/ 37 h 45"/>
                <a:gd name="T50" fmla="*/ 15 w 23"/>
                <a:gd name="T51" fmla="*/ 40 h 45"/>
                <a:gd name="T52" fmla="*/ 11 w 23"/>
                <a:gd name="T53" fmla="*/ 42 h 45"/>
                <a:gd name="T54" fmla="*/ 7 w 23"/>
                <a:gd name="T55" fmla="*/ 45 h 45"/>
                <a:gd name="T56" fmla="*/ 1 w 23"/>
                <a:gd name="T57" fmla="*/ 45 h 45"/>
                <a:gd name="T58" fmla="*/ 16 w 23"/>
                <a:gd name="T59" fmla="*/ 7 h 45"/>
                <a:gd name="T60" fmla="*/ 13 w 23"/>
                <a:gd name="T61" fmla="*/ 4 h 45"/>
                <a:gd name="T62" fmla="*/ 12 w 23"/>
                <a:gd name="T63" fmla="*/ 3 h 45"/>
                <a:gd name="T64" fmla="*/ 9 w 23"/>
                <a:gd name="T65" fmla="*/ 3 h 45"/>
                <a:gd name="T66" fmla="*/ 8 w 23"/>
                <a:gd name="T67" fmla="*/ 4 h 45"/>
                <a:gd name="T68" fmla="*/ 6 w 23"/>
                <a:gd name="T69" fmla="*/ 5 h 45"/>
                <a:gd name="T70" fmla="*/ 5 w 23"/>
                <a:gd name="T71" fmla="*/ 9 h 45"/>
                <a:gd name="T72" fmla="*/ 5 w 23"/>
                <a:gd name="T73" fmla="*/ 13 h 45"/>
                <a:gd name="T74" fmla="*/ 5 w 23"/>
                <a:gd name="T75" fmla="*/ 21 h 45"/>
                <a:gd name="T76" fmla="*/ 7 w 23"/>
                <a:gd name="T77" fmla="*/ 25 h 45"/>
                <a:gd name="T78" fmla="*/ 8 w 23"/>
                <a:gd name="T79" fmla="*/ 25 h 45"/>
                <a:gd name="T80" fmla="*/ 11 w 23"/>
                <a:gd name="T81" fmla="*/ 25 h 45"/>
                <a:gd name="T82" fmla="*/ 15 w 23"/>
                <a:gd name="T83" fmla="*/ 24 h 45"/>
                <a:gd name="T84" fmla="*/ 16 w 23"/>
                <a:gd name="T85" fmla="*/ 23 h 45"/>
                <a:gd name="T86" fmla="*/ 17 w 23"/>
                <a:gd name="T87" fmla="*/ 21 h 45"/>
                <a:gd name="T88" fmla="*/ 18 w 23"/>
                <a:gd name="T89" fmla="*/ 16 h 45"/>
                <a:gd name="T90" fmla="*/ 17 w 23"/>
                <a:gd name="T91" fmla="*/ 11 h 45"/>
                <a:gd name="T92" fmla="*/ 16 w 23"/>
                <a:gd name="T9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" h="45">
                  <a:moveTo>
                    <a:pt x="1" y="45"/>
                  </a:moveTo>
                  <a:lnTo>
                    <a:pt x="1" y="45"/>
                  </a:lnTo>
                  <a:lnTo>
                    <a:pt x="4" y="44"/>
                  </a:lnTo>
                  <a:lnTo>
                    <a:pt x="6" y="42"/>
                  </a:lnTo>
                  <a:lnTo>
                    <a:pt x="8" y="41"/>
                  </a:lnTo>
                  <a:lnTo>
                    <a:pt x="10" y="39"/>
                  </a:lnTo>
                  <a:lnTo>
                    <a:pt x="12" y="36"/>
                  </a:lnTo>
                  <a:lnTo>
                    <a:pt x="14" y="33"/>
                  </a:lnTo>
                  <a:lnTo>
                    <a:pt x="16" y="29"/>
                  </a:lnTo>
                  <a:lnTo>
                    <a:pt x="16" y="25"/>
                  </a:lnTo>
                  <a:lnTo>
                    <a:pt x="14" y="26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1" y="29"/>
                  </a:lnTo>
                  <a:lnTo>
                    <a:pt x="9" y="29"/>
                  </a:lnTo>
                  <a:lnTo>
                    <a:pt x="8" y="29"/>
                  </a:lnTo>
                  <a:lnTo>
                    <a:pt x="7" y="28"/>
                  </a:lnTo>
                  <a:lnTo>
                    <a:pt x="5" y="27"/>
                  </a:lnTo>
                  <a:lnTo>
                    <a:pt x="4" y="26"/>
                  </a:lnTo>
                  <a:lnTo>
                    <a:pt x="3" y="24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2" y="7"/>
                  </a:lnTo>
                  <a:lnTo>
                    <a:pt x="4" y="5"/>
                  </a:lnTo>
                  <a:lnTo>
                    <a:pt x="4" y="3"/>
                  </a:lnTo>
                  <a:lnTo>
                    <a:pt x="5" y="2"/>
                  </a:lnTo>
                  <a:lnTo>
                    <a:pt x="7" y="1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9" y="4"/>
                  </a:lnTo>
                  <a:lnTo>
                    <a:pt x="20" y="6"/>
                  </a:lnTo>
                  <a:lnTo>
                    <a:pt x="22" y="9"/>
                  </a:lnTo>
                  <a:lnTo>
                    <a:pt x="23" y="13"/>
                  </a:lnTo>
                  <a:lnTo>
                    <a:pt x="23" y="17"/>
                  </a:lnTo>
                  <a:lnTo>
                    <a:pt x="23" y="21"/>
                  </a:lnTo>
                  <a:lnTo>
                    <a:pt x="23" y="25"/>
                  </a:lnTo>
                  <a:lnTo>
                    <a:pt x="22" y="29"/>
                  </a:lnTo>
                  <a:lnTo>
                    <a:pt x="21" y="31"/>
                  </a:lnTo>
                  <a:lnTo>
                    <a:pt x="20" y="33"/>
                  </a:lnTo>
                  <a:lnTo>
                    <a:pt x="19" y="35"/>
                  </a:lnTo>
                  <a:lnTo>
                    <a:pt x="18" y="37"/>
                  </a:lnTo>
                  <a:lnTo>
                    <a:pt x="16" y="38"/>
                  </a:lnTo>
                  <a:lnTo>
                    <a:pt x="15" y="40"/>
                  </a:lnTo>
                  <a:lnTo>
                    <a:pt x="12" y="41"/>
                  </a:lnTo>
                  <a:lnTo>
                    <a:pt x="11" y="42"/>
                  </a:lnTo>
                  <a:lnTo>
                    <a:pt x="8" y="44"/>
                  </a:lnTo>
                  <a:lnTo>
                    <a:pt x="7" y="45"/>
                  </a:lnTo>
                  <a:lnTo>
                    <a:pt x="4" y="45"/>
                  </a:lnTo>
                  <a:lnTo>
                    <a:pt x="1" y="45"/>
                  </a:lnTo>
                  <a:lnTo>
                    <a:pt x="1" y="45"/>
                  </a:lnTo>
                  <a:close/>
                  <a:moveTo>
                    <a:pt x="16" y="7"/>
                  </a:moveTo>
                  <a:lnTo>
                    <a:pt x="15" y="5"/>
                  </a:lnTo>
                  <a:lnTo>
                    <a:pt x="13" y="4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1" y="3"/>
                  </a:lnTo>
                  <a:lnTo>
                    <a:pt x="9" y="3"/>
                  </a:lnTo>
                  <a:lnTo>
                    <a:pt x="8" y="3"/>
                  </a:lnTo>
                  <a:lnTo>
                    <a:pt x="8" y="4"/>
                  </a:lnTo>
                  <a:lnTo>
                    <a:pt x="7" y="5"/>
                  </a:lnTo>
                  <a:lnTo>
                    <a:pt x="6" y="5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10"/>
                  </a:lnTo>
                  <a:lnTo>
                    <a:pt x="5" y="13"/>
                  </a:lnTo>
                  <a:lnTo>
                    <a:pt x="5" y="17"/>
                  </a:lnTo>
                  <a:lnTo>
                    <a:pt x="5" y="21"/>
                  </a:lnTo>
                  <a:lnTo>
                    <a:pt x="6" y="23"/>
                  </a:lnTo>
                  <a:lnTo>
                    <a:pt x="7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1" y="25"/>
                  </a:lnTo>
                  <a:lnTo>
                    <a:pt x="13" y="25"/>
                  </a:lnTo>
                  <a:lnTo>
                    <a:pt x="15" y="24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6" y="22"/>
                  </a:lnTo>
                  <a:lnTo>
                    <a:pt x="17" y="21"/>
                  </a:lnTo>
                  <a:lnTo>
                    <a:pt x="17" y="19"/>
                  </a:lnTo>
                  <a:lnTo>
                    <a:pt x="18" y="16"/>
                  </a:lnTo>
                  <a:lnTo>
                    <a:pt x="17" y="13"/>
                  </a:lnTo>
                  <a:lnTo>
                    <a:pt x="17" y="11"/>
                  </a:lnTo>
                  <a:lnTo>
                    <a:pt x="16" y="9"/>
                  </a:lnTo>
                  <a:lnTo>
                    <a:pt x="1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$1îḍê">
              <a:extLst>
                <a:ext uri="{FF2B5EF4-FFF2-40B4-BE49-F238E27FC236}">
                  <a16:creationId xmlns:a16="http://schemas.microsoft.com/office/drawing/2014/main" id="{ED774D2C-27AD-0D4A-9F54-69C1188A2E15}"/>
                </a:ext>
              </a:extLst>
            </p:cNvPr>
            <p:cNvSpPr/>
            <p:nvPr/>
          </p:nvSpPr>
          <p:spPr bwMode="auto">
            <a:xfrm>
              <a:off x="2874963" y="3962401"/>
              <a:ext cx="34925" cy="74613"/>
            </a:xfrm>
            <a:custGeom>
              <a:avLst/>
              <a:gdLst>
                <a:gd name="T0" fmla="*/ 0 w 22"/>
                <a:gd name="T1" fmla="*/ 10 h 47"/>
                <a:gd name="T2" fmla="*/ 1 w 22"/>
                <a:gd name="T3" fmla="*/ 6 h 47"/>
                <a:gd name="T4" fmla="*/ 4 w 22"/>
                <a:gd name="T5" fmla="*/ 2 h 47"/>
                <a:gd name="T6" fmla="*/ 8 w 22"/>
                <a:gd name="T7" fmla="*/ 1 h 47"/>
                <a:gd name="T8" fmla="*/ 12 w 22"/>
                <a:gd name="T9" fmla="*/ 1 h 47"/>
                <a:gd name="T10" fmla="*/ 16 w 22"/>
                <a:gd name="T11" fmla="*/ 2 h 47"/>
                <a:gd name="T12" fmla="*/ 18 w 22"/>
                <a:gd name="T13" fmla="*/ 6 h 47"/>
                <a:gd name="T14" fmla="*/ 20 w 22"/>
                <a:gd name="T15" fmla="*/ 10 h 47"/>
                <a:gd name="T16" fmla="*/ 19 w 22"/>
                <a:gd name="T17" fmla="*/ 14 h 47"/>
                <a:gd name="T18" fmla="*/ 16 w 22"/>
                <a:gd name="T19" fmla="*/ 18 h 47"/>
                <a:gd name="T20" fmla="*/ 15 w 22"/>
                <a:gd name="T21" fmla="*/ 22 h 47"/>
                <a:gd name="T22" fmla="*/ 17 w 22"/>
                <a:gd name="T23" fmla="*/ 24 h 47"/>
                <a:gd name="T24" fmla="*/ 20 w 22"/>
                <a:gd name="T25" fmla="*/ 26 h 47"/>
                <a:gd name="T26" fmla="*/ 21 w 22"/>
                <a:gd name="T27" fmla="*/ 29 h 47"/>
                <a:gd name="T28" fmla="*/ 22 w 22"/>
                <a:gd name="T29" fmla="*/ 33 h 47"/>
                <a:gd name="T30" fmla="*/ 21 w 22"/>
                <a:gd name="T31" fmla="*/ 38 h 47"/>
                <a:gd name="T32" fmla="*/ 18 w 22"/>
                <a:gd name="T33" fmla="*/ 42 h 47"/>
                <a:gd name="T34" fmla="*/ 14 w 22"/>
                <a:gd name="T35" fmla="*/ 46 h 47"/>
                <a:gd name="T36" fmla="*/ 10 w 22"/>
                <a:gd name="T37" fmla="*/ 47 h 47"/>
                <a:gd name="T38" fmla="*/ 6 w 22"/>
                <a:gd name="T39" fmla="*/ 47 h 47"/>
                <a:gd name="T40" fmla="*/ 4 w 22"/>
                <a:gd name="T41" fmla="*/ 46 h 47"/>
                <a:gd name="T42" fmla="*/ 1 w 22"/>
                <a:gd name="T43" fmla="*/ 45 h 47"/>
                <a:gd name="T44" fmla="*/ 0 w 22"/>
                <a:gd name="T45" fmla="*/ 42 h 47"/>
                <a:gd name="T46" fmla="*/ 1 w 22"/>
                <a:gd name="T47" fmla="*/ 40 h 47"/>
                <a:gd name="T48" fmla="*/ 4 w 22"/>
                <a:gd name="T49" fmla="*/ 39 h 47"/>
                <a:gd name="T50" fmla="*/ 5 w 22"/>
                <a:gd name="T51" fmla="*/ 40 h 47"/>
                <a:gd name="T52" fmla="*/ 7 w 22"/>
                <a:gd name="T53" fmla="*/ 42 h 47"/>
                <a:gd name="T54" fmla="*/ 9 w 22"/>
                <a:gd name="T55" fmla="*/ 43 h 47"/>
                <a:gd name="T56" fmla="*/ 12 w 22"/>
                <a:gd name="T57" fmla="*/ 42 h 47"/>
                <a:gd name="T58" fmla="*/ 14 w 22"/>
                <a:gd name="T59" fmla="*/ 41 h 47"/>
                <a:gd name="T60" fmla="*/ 16 w 22"/>
                <a:gd name="T61" fmla="*/ 38 h 47"/>
                <a:gd name="T62" fmla="*/ 17 w 22"/>
                <a:gd name="T63" fmla="*/ 36 h 47"/>
                <a:gd name="T64" fmla="*/ 17 w 22"/>
                <a:gd name="T65" fmla="*/ 34 h 47"/>
                <a:gd name="T66" fmla="*/ 17 w 22"/>
                <a:gd name="T67" fmla="*/ 30 h 47"/>
                <a:gd name="T68" fmla="*/ 16 w 22"/>
                <a:gd name="T69" fmla="*/ 28 h 47"/>
                <a:gd name="T70" fmla="*/ 13 w 22"/>
                <a:gd name="T71" fmla="*/ 26 h 47"/>
                <a:gd name="T72" fmla="*/ 9 w 22"/>
                <a:gd name="T73" fmla="*/ 24 h 47"/>
                <a:gd name="T74" fmla="*/ 6 w 22"/>
                <a:gd name="T75" fmla="*/ 22 h 47"/>
                <a:gd name="T76" fmla="*/ 9 w 22"/>
                <a:gd name="T77" fmla="*/ 22 h 47"/>
                <a:gd name="T78" fmla="*/ 12 w 22"/>
                <a:gd name="T79" fmla="*/ 19 h 47"/>
                <a:gd name="T80" fmla="*/ 14 w 22"/>
                <a:gd name="T81" fmla="*/ 16 h 47"/>
                <a:gd name="T82" fmla="*/ 14 w 22"/>
                <a:gd name="T83" fmla="*/ 13 h 47"/>
                <a:gd name="T84" fmla="*/ 14 w 22"/>
                <a:gd name="T85" fmla="*/ 9 h 47"/>
                <a:gd name="T86" fmla="*/ 12 w 22"/>
                <a:gd name="T87" fmla="*/ 6 h 47"/>
                <a:gd name="T88" fmla="*/ 11 w 22"/>
                <a:gd name="T89" fmla="*/ 6 h 47"/>
                <a:gd name="T90" fmla="*/ 8 w 22"/>
                <a:gd name="T91" fmla="*/ 5 h 47"/>
                <a:gd name="T92" fmla="*/ 6 w 22"/>
                <a:gd name="T93" fmla="*/ 6 h 47"/>
                <a:gd name="T94" fmla="*/ 4 w 22"/>
                <a:gd name="T95" fmla="*/ 6 h 47"/>
                <a:gd name="T96" fmla="*/ 3 w 22"/>
                <a:gd name="T97" fmla="*/ 8 h 47"/>
                <a:gd name="T98" fmla="*/ 2 w 22"/>
                <a:gd name="T99" fmla="*/ 1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" h="47">
                  <a:moveTo>
                    <a:pt x="0" y="11"/>
                  </a:moveTo>
                  <a:lnTo>
                    <a:pt x="0" y="10"/>
                  </a:lnTo>
                  <a:lnTo>
                    <a:pt x="1" y="8"/>
                  </a:lnTo>
                  <a:lnTo>
                    <a:pt x="1" y="6"/>
                  </a:lnTo>
                  <a:lnTo>
                    <a:pt x="3" y="5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2" y="1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7" y="4"/>
                  </a:lnTo>
                  <a:lnTo>
                    <a:pt x="18" y="6"/>
                  </a:lnTo>
                  <a:lnTo>
                    <a:pt x="19" y="8"/>
                  </a:lnTo>
                  <a:lnTo>
                    <a:pt x="20" y="10"/>
                  </a:lnTo>
                  <a:lnTo>
                    <a:pt x="20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6" y="18"/>
                  </a:lnTo>
                  <a:lnTo>
                    <a:pt x="13" y="21"/>
                  </a:lnTo>
                  <a:lnTo>
                    <a:pt x="15" y="22"/>
                  </a:lnTo>
                  <a:lnTo>
                    <a:pt x="16" y="22"/>
                  </a:lnTo>
                  <a:lnTo>
                    <a:pt x="17" y="24"/>
                  </a:lnTo>
                  <a:lnTo>
                    <a:pt x="19" y="25"/>
                  </a:lnTo>
                  <a:lnTo>
                    <a:pt x="20" y="26"/>
                  </a:lnTo>
                  <a:lnTo>
                    <a:pt x="20" y="27"/>
                  </a:lnTo>
                  <a:lnTo>
                    <a:pt x="21" y="29"/>
                  </a:lnTo>
                  <a:lnTo>
                    <a:pt x="21" y="30"/>
                  </a:lnTo>
                  <a:lnTo>
                    <a:pt x="22" y="33"/>
                  </a:lnTo>
                  <a:lnTo>
                    <a:pt x="22" y="35"/>
                  </a:lnTo>
                  <a:lnTo>
                    <a:pt x="21" y="38"/>
                  </a:lnTo>
                  <a:lnTo>
                    <a:pt x="20" y="40"/>
                  </a:lnTo>
                  <a:lnTo>
                    <a:pt x="18" y="42"/>
                  </a:lnTo>
                  <a:lnTo>
                    <a:pt x="16" y="44"/>
                  </a:lnTo>
                  <a:lnTo>
                    <a:pt x="14" y="46"/>
                  </a:lnTo>
                  <a:lnTo>
                    <a:pt x="12" y="46"/>
                  </a:lnTo>
                  <a:lnTo>
                    <a:pt x="10" y="47"/>
                  </a:lnTo>
                  <a:lnTo>
                    <a:pt x="7" y="47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2" y="46"/>
                  </a:lnTo>
                  <a:lnTo>
                    <a:pt x="1" y="45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41"/>
                  </a:lnTo>
                  <a:lnTo>
                    <a:pt x="1" y="40"/>
                  </a:lnTo>
                  <a:lnTo>
                    <a:pt x="3" y="39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5" y="40"/>
                  </a:lnTo>
                  <a:lnTo>
                    <a:pt x="6" y="41"/>
                  </a:lnTo>
                  <a:lnTo>
                    <a:pt x="7" y="42"/>
                  </a:lnTo>
                  <a:lnTo>
                    <a:pt x="8" y="43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2" y="42"/>
                  </a:lnTo>
                  <a:lnTo>
                    <a:pt x="13" y="42"/>
                  </a:lnTo>
                  <a:lnTo>
                    <a:pt x="14" y="41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7" y="38"/>
                  </a:lnTo>
                  <a:lnTo>
                    <a:pt x="17" y="36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7" y="32"/>
                  </a:lnTo>
                  <a:lnTo>
                    <a:pt x="17" y="30"/>
                  </a:lnTo>
                  <a:lnTo>
                    <a:pt x="16" y="29"/>
                  </a:lnTo>
                  <a:lnTo>
                    <a:pt x="16" y="28"/>
                  </a:lnTo>
                  <a:lnTo>
                    <a:pt x="15" y="26"/>
                  </a:lnTo>
                  <a:lnTo>
                    <a:pt x="13" y="26"/>
                  </a:lnTo>
                  <a:lnTo>
                    <a:pt x="12" y="24"/>
                  </a:lnTo>
                  <a:lnTo>
                    <a:pt x="9" y="24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9" y="22"/>
                  </a:lnTo>
                  <a:lnTo>
                    <a:pt x="10" y="21"/>
                  </a:lnTo>
                  <a:lnTo>
                    <a:pt x="12" y="19"/>
                  </a:lnTo>
                  <a:lnTo>
                    <a:pt x="13" y="18"/>
                  </a:lnTo>
                  <a:lnTo>
                    <a:pt x="14" y="16"/>
                  </a:lnTo>
                  <a:lnTo>
                    <a:pt x="14" y="14"/>
                  </a:lnTo>
                  <a:lnTo>
                    <a:pt x="14" y="13"/>
                  </a:lnTo>
                  <a:lnTo>
                    <a:pt x="14" y="10"/>
                  </a:lnTo>
                  <a:lnTo>
                    <a:pt x="14" y="9"/>
                  </a:lnTo>
                  <a:lnTo>
                    <a:pt x="13" y="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6"/>
                  </a:lnTo>
                  <a:lnTo>
                    <a:pt x="10" y="5"/>
                  </a:lnTo>
                  <a:lnTo>
                    <a:pt x="8" y="5"/>
                  </a:lnTo>
                  <a:lnTo>
                    <a:pt x="7" y="5"/>
                  </a:lnTo>
                  <a:lnTo>
                    <a:pt x="6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7"/>
                  </a:lnTo>
                  <a:lnTo>
                    <a:pt x="3" y="8"/>
                  </a:lnTo>
                  <a:lnTo>
                    <a:pt x="3" y="10"/>
                  </a:lnTo>
                  <a:lnTo>
                    <a:pt x="2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2452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304">
            <a:extLst>
              <a:ext uri="{FF2B5EF4-FFF2-40B4-BE49-F238E27FC236}">
                <a16:creationId xmlns:a16="http://schemas.microsoft.com/office/drawing/2014/main" id="{B76DBACC-7997-1B48-8561-2C1EA308E115}"/>
              </a:ext>
            </a:extLst>
          </p:cNvPr>
          <p:cNvSpPr/>
          <p:nvPr/>
        </p:nvSpPr>
        <p:spPr>
          <a:xfrm>
            <a:off x="1487488" y="1268760"/>
            <a:ext cx="8179200" cy="54006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4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12879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主要内容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网络结构 </a:t>
            </a:r>
          </a:p>
        </p:txBody>
      </p:sp>
      <p:pic>
        <p:nvPicPr>
          <p:cNvPr id="6" name="图形 5" descr="WorkFlow">
            <a:extLst>
              <a:ext uri="{FF2B5EF4-FFF2-40B4-BE49-F238E27FC236}">
                <a16:creationId xmlns:a16="http://schemas.microsoft.com/office/drawing/2014/main" id="{ED0EFAA6-7553-EE4F-9406-35AD60DF4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608" y="237866"/>
            <a:ext cx="648000" cy="6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1E419D-E018-DF46-A614-2DD39F43F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84" y="1295470"/>
            <a:ext cx="7981682" cy="5301882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571AEA54-9E9A-C44E-AA9C-DCF95EA1A9A6}"/>
              </a:ext>
            </a:extLst>
          </p:cNvPr>
          <p:cNvGrpSpPr/>
          <p:nvPr/>
        </p:nvGrpSpPr>
        <p:grpSpPr>
          <a:xfrm>
            <a:off x="10344472" y="6444044"/>
            <a:ext cx="1828051" cy="369332"/>
            <a:chOff x="10344472" y="6444044"/>
            <a:chExt cx="1828051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AC35EF6-1398-1742-9EE8-715E170ABF9F}"/>
                </a:ext>
              </a:extLst>
            </p:cNvPr>
            <p:cNvSpPr txBox="1"/>
            <p:nvPr/>
          </p:nvSpPr>
          <p:spPr>
            <a:xfrm>
              <a:off x="10704472" y="6444044"/>
              <a:ext cx="146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P14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10" name="图形 9" descr="Cat">
              <a:extLst>
                <a:ext uri="{FF2B5EF4-FFF2-40B4-BE49-F238E27FC236}">
                  <a16:creationId xmlns:a16="http://schemas.microsoft.com/office/drawing/2014/main" id="{0D9628E4-FA28-EE4D-8D93-7AFFFC1E1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3ABD90BC-67BD-9F4A-A5D5-F1E0BB65B6F7}"/>
              </a:ext>
            </a:extLst>
          </p:cNvPr>
          <p:cNvSpPr/>
          <p:nvPr/>
        </p:nvSpPr>
        <p:spPr>
          <a:xfrm>
            <a:off x="5110888" y="6627649"/>
            <a:ext cx="932400" cy="396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139D937-7DBC-5042-8C48-AB82AF57C851}"/>
              </a:ext>
            </a:extLst>
          </p:cNvPr>
          <p:cNvGrpSpPr/>
          <p:nvPr/>
        </p:nvGrpSpPr>
        <p:grpSpPr>
          <a:xfrm>
            <a:off x="10218256" y="1463123"/>
            <a:ext cx="1494368" cy="1029773"/>
            <a:chOff x="10218257" y="1484784"/>
            <a:chExt cx="1494368" cy="1029773"/>
          </a:xfrm>
        </p:grpSpPr>
        <p:sp>
          <p:nvSpPr>
            <p:cNvPr id="17" name="矩形: 圆角 304">
              <a:extLst>
                <a:ext uri="{FF2B5EF4-FFF2-40B4-BE49-F238E27FC236}">
                  <a16:creationId xmlns:a16="http://schemas.microsoft.com/office/drawing/2014/main" id="{9AAA3B91-E2D6-4448-8E52-31F78267091D}"/>
                </a:ext>
              </a:extLst>
            </p:cNvPr>
            <p:cNvSpPr/>
            <p:nvPr/>
          </p:nvSpPr>
          <p:spPr>
            <a:xfrm flipH="1">
              <a:off x="10218257" y="1484784"/>
              <a:ext cx="1494368" cy="1029773"/>
            </a:xfrm>
            <a:prstGeom prst="roundRect">
              <a:avLst>
                <a:gd name="adj" fmla="val 10297"/>
              </a:avLst>
            </a:prstGeom>
            <a:solidFill>
              <a:srgbClr val="20517C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CF107D9-27F4-934C-9592-F2CDE1E6756D}"/>
                </a:ext>
              </a:extLst>
            </p:cNvPr>
            <p:cNvSpPr txBox="1"/>
            <p:nvPr/>
          </p:nvSpPr>
          <p:spPr>
            <a:xfrm>
              <a:off x="10330583" y="1538006"/>
              <a:ext cx="138204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*图注：</a:t>
              </a:r>
              <a:endParaRPr kumimoji="1" lang="en-US" altLang="zh-CN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  <a:p>
              <a:r>
                <a:rPr kumimoji="1" lang="en-US" altLang="zh-CN" sz="17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VPRNN</a:t>
              </a:r>
              <a:r>
                <a:rPr kumimoji="1" lang="zh-CN" altLang="en-US" sz="17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网络结构示意图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92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304">
            <a:extLst>
              <a:ext uri="{FF2B5EF4-FFF2-40B4-BE49-F238E27FC236}">
                <a16:creationId xmlns:a16="http://schemas.microsoft.com/office/drawing/2014/main" id="{507E51FB-962B-3745-B139-8159DA24CEDA}"/>
              </a:ext>
            </a:extLst>
          </p:cNvPr>
          <p:cNvSpPr/>
          <p:nvPr/>
        </p:nvSpPr>
        <p:spPr>
          <a:xfrm>
            <a:off x="1991544" y="1628800"/>
            <a:ext cx="8280920" cy="4653815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形 28" descr="Duck">
            <a:extLst>
              <a:ext uri="{FF2B5EF4-FFF2-40B4-BE49-F238E27FC236}">
                <a16:creationId xmlns:a16="http://schemas.microsoft.com/office/drawing/2014/main" id="{491C1928-AF3C-F24F-9261-BED45DD02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8297" y="1983463"/>
            <a:ext cx="720000" cy="720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4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12879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主要内容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传统方法 </a:t>
            </a:r>
          </a:p>
        </p:txBody>
      </p:sp>
      <p:pic>
        <p:nvPicPr>
          <p:cNvPr id="5" name="图形 4" descr="TurkeyCooked">
            <a:extLst>
              <a:ext uri="{FF2B5EF4-FFF2-40B4-BE49-F238E27FC236}">
                <a16:creationId xmlns:a16="http://schemas.microsoft.com/office/drawing/2014/main" id="{38E07FEC-0A0D-0548-9220-60607F858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12918" y="237866"/>
            <a:ext cx="648000" cy="648000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B1DD8EE-568B-9C4F-BD3A-36FB4BC75484}"/>
              </a:ext>
            </a:extLst>
          </p:cNvPr>
          <p:cNvGrpSpPr/>
          <p:nvPr/>
        </p:nvGrpSpPr>
        <p:grpSpPr>
          <a:xfrm>
            <a:off x="3026309" y="1978833"/>
            <a:ext cx="1512168" cy="724630"/>
            <a:chOff x="1199456" y="1840274"/>
            <a:chExt cx="1512168" cy="724630"/>
          </a:xfrm>
        </p:grpSpPr>
        <p:sp>
          <p:nvSpPr>
            <p:cNvPr id="22" name="矩形: 圆角 111">
              <a:extLst>
                <a:ext uri="{FF2B5EF4-FFF2-40B4-BE49-F238E27FC236}">
                  <a16:creationId xmlns:a16="http://schemas.microsoft.com/office/drawing/2014/main" id="{51752B5F-BB1F-3E4F-A0AC-503197E6F14D}"/>
                </a:ext>
              </a:extLst>
            </p:cNvPr>
            <p:cNvSpPr/>
            <p:nvPr/>
          </p:nvSpPr>
          <p:spPr>
            <a:xfrm>
              <a:off x="1199456" y="1840274"/>
              <a:ext cx="1512168" cy="72463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2C30973-E1A2-B647-B31A-8B3457EF4391}"/>
                </a:ext>
              </a:extLst>
            </p:cNvPr>
            <p:cNvSpPr txBox="1"/>
            <p:nvPr/>
          </p:nvSpPr>
          <p:spPr>
            <a:xfrm>
              <a:off x="1415480" y="1910202"/>
              <a:ext cx="1296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ZNN</a:t>
              </a:r>
              <a:r>
                <a:rPr kumimoji="1" lang="zh-CN" altLang="en-US" sz="32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3202AEC-B0E8-A04F-B0FF-F107071C0EB5}"/>
                  </a:ext>
                </a:extLst>
              </p:cNvPr>
              <p:cNvSpPr txBox="1"/>
              <p:nvPr/>
            </p:nvSpPr>
            <p:spPr>
              <a:xfrm>
                <a:off x="2243824" y="2964735"/>
                <a:ext cx="7776360" cy="434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kumimoji="1" lang="en-US" altLang="zh-CN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i="1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r>
                        <a:rPr kumimoji="1" lang="en-US" altLang="zh-CN" sz="25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5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500" i="1">
                          <a:latin typeface="Cambria Math" panose="02040503050406030204" pitchFamily="18" charset="0"/>
                        </a:rPr>
                        <m:t>)=−</m:t>
                      </m:r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kumimoji="1" lang="el-GR" altLang="zh-CN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sz="25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3202AEC-B0E8-A04F-B0FF-F107071C0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824" y="2964735"/>
                <a:ext cx="7776360" cy="434221"/>
              </a:xfrm>
              <a:prstGeom prst="rect">
                <a:avLst/>
              </a:prstGeom>
              <a:blipFill>
                <a:blip r:embed="rId6"/>
                <a:stretch>
                  <a:fillRect l="-489" t="-555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CCCF46-2E4A-6347-AB8F-F68817BEAD87}"/>
              </a:ext>
            </a:extLst>
          </p:cNvPr>
          <p:cNvGrpSpPr/>
          <p:nvPr/>
        </p:nvGrpSpPr>
        <p:grpSpPr>
          <a:xfrm>
            <a:off x="3647728" y="3980054"/>
            <a:ext cx="1713154" cy="724630"/>
            <a:chOff x="1238151" y="1840273"/>
            <a:chExt cx="1713154" cy="724630"/>
          </a:xfrm>
        </p:grpSpPr>
        <p:sp>
          <p:nvSpPr>
            <p:cNvPr id="31" name="矩形: 圆角 111">
              <a:extLst>
                <a:ext uri="{FF2B5EF4-FFF2-40B4-BE49-F238E27FC236}">
                  <a16:creationId xmlns:a16="http://schemas.microsoft.com/office/drawing/2014/main" id="{5BF62FA4-B68D-3C45-8C08-09AC3B982875}"/>
                </a:ext>
              </a:extLst>
            </p:cNvPr>
            <p:cNvSpPr/>
            <p:nvPr/>
          </p:nvSpPr>
          <p:spPr>
            <a:xfrm>
              <a:off x="1238151" y="1840273"/>
              <a:ext cx="1512168" cy="72463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B8B64B4-51D5-8547-96F9-392761BFB44A}"/>
                </a:ext>
              </a:extLst>
            </p:cNvPr>
            <p:cNvSpPr txBox="1"/>
            <p:nvPr/>
          </p:nvSpPr>
          <p:spPr>
            <a:xfrm>
              <a:off x="1359511" y="1987145"/>
              <a:ext cx="159179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2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理论推导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CCA5B19-B05B-2844-BFB3-A98A6D292C66}"/>
              </a:ext>
            </a:extLst>
          </p:cNvPr>
          <p:cNvGrpSpPr/>
          <p:nvPr/>
        </p:nvGrpSpPr>
        <p:grpSpPr>
          <a:xfrm>
            <a:off x="3647728" y="5033332"/>
            <a:ext cx="1713154" cy="724630"/>
            <a:chOff x="1238151" y="1840273"/>
            <a:chExt cx="1713154" cy="724630"/>
          </a:xfrm>
        </p:grpSpPr>
        <p:sp>
          <p:nvSpPr>
            <p:cNvPr id="34" name="矩形: 圆角 111">
              <a:extLst>
                <a:ext uri="{FF2B5EF4-FFF2-40B4-BE49-F238E27FC236}">
                  <a16:creationId xmlns:a16="http://schemas.microsoft.com/office/drawing/2014/main" id="{35A17D84-83D6-B443-B8B2-88511C7EFFF0}"/>
                </a:ext>
              </a:extLst>
            </p:cNvPr>
            <p:cNvSpPr/>
            <p:nvPr/>
          </p:nvSpPr>
          <p:spPr>
            <a:xfrm>
              <a:off x="1238151" y="1840273"/>
              <a:ext cx="1512168" cy="724630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B66D4D9-2841-1A49-AB55-520086241A8F}"/>
                </a:ext>
              </a:extLst>
            </p:cNvPr>
            <p:cNvSpPr txBox="1"/>
            <p:nvPr/>
          </p:nvSpPr>
          <p:spPr>
            <a:xfrm>
              <a:off x="1359511" y="1987145"/>
              <a:ext cx="159179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2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仿真验证</a:t>
              </a:r>
            </a:p>
          </p:txBody>
        </p:sp>
      </p:grpSp>
      <p:pic>
        <p:nvPicPr>
          <p:cNvPr id="37" name="图形 36" descr="SlightCurve">
            <a:extLst>
              <a:ext uri="{FF2B5EF4-FFF2-40B4-BE49-F238E27FC236}">
                <a16:creationId xmlns:a16="http://schemas.microsoft.com/office/drawing/2014/main" id="{517CD939-4785-5046-ACB1-945A318A30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91944" y="4361922"/>
            <a:ext cx="914400" cy="914400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E6A05542-99E1-FE4D-A53A-A2993C604FA7}"/>
              </a:ext>
            </a:extLst>
          </p:cNvPr>
          <p:cNvGrpSpPr/>
          <p:nvPr/>
        </p:nvGrpSpPr>
        <p:grpSpPr>
          <a:xfrm>
            <a:off x="7060589" y="3980054"/>
            <a:ext cx="1512168" cy="724630"/>
            <a:chOff x="1238151" y="1840273"/>
            <a:chExt cx="1512168" cy="724630"/>
          </a:xfrm>
          <a:solidFill>
            <a:srgbClr val="AB7942"/>
          </a:solidFill>
        </p:grpSpPr>
        <p:sp>
          <p:nvSpPr>
            <p:cNvPr id="40" name="矩形: 圆角 111">
              <a:extLst>
                <a:ext uri="{FF2B5EF4-FFF2-40B4-BE49-F238E27FC236}">
                  <a16:creationId xmlns:a16="http://schemas.microsoft.com/office/drawing/2014/main" id="{F4ED5E86-D1BB-1A4C-A911-857B4BCA2934}"/>
                </a:ext>
              </a:extLst>
            </p:cNvPr>
            <p:cNvSpPr/>
            <p:nvPr/>
          </p:nvSpPr>
          <p:spPr>
            <a:xfrm>
              <a:off x="1238151" y="1840273"/>
              <a:ext cx="1512168" cy="724630"/>
            </a:xfrm>
            <a:prstGeom prst="roundRect">
              <a:avLst>
                <a:gd name="adj" fmla="val 50000"/>
              </a:avLst>
            </a:prstGeom>
            <a:grpFill/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8384435-3F6F-074F-94B8-6000C521926D}"/>
                </a:ext>
              </a:extLst>
            </p:cNvPr>
            <p:cNvSpPr txBox="1"/>
            <p:nvPr/>
          </p:nvSpPr>
          <p:spPr>
            <a:xfrm>
              <a:off x="1359511" y="1987145"/>
              <a:ext cx="1265420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2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收敛性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6C9B2F3-22FF-AD4F-BA64-02DC2061B321}"/>
              </a:ext>
            </a:extLst>
          </p:cNvPr>
          <p:cNvGrpSpPr/>
          <p:nvPr/>
        </p:nvGrpSpPr>
        <p:grpSpPr>
          <a:xfrm>
            <a:off x="7060589" y="5033332"/>
            <a:ext cx="1512168" cy="724630"/>
            <a:chOff x="1238151" y="1840273"/>
            <a:chExt cx="1512168" cy="724630"/>
          </a:xfrm>
        </p:grpSpPr>
        <p:sp>
          <p:nvSpPr>
            <p:cNvPr id="43" name="矩形: 圆角 111">
              <a:extLst>
                <a:ext uri="{FF2B5EF4-FFF2-40B4-BE49-F238E27FC236}">
                  <a16:creationId xmlns:a16="http://schemas.microsoft.com/office/drawing/2014/main" id="{36216528-1E62-2F4B-985C-03CC6ED6D6C2}"/>
                </a:ext>
              </a:extLst>
            </p:cNvPr>
            <p:cNvSpPr/>
            <p:nvPr/>
          </p:nvSpPr>
          <p:spPr>
            <a:xfrm>
              <a:off x="1238151" y="1840273"/>
              <a:ext cx="1512168" cy="72463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73D4441-4970-B142-8AF7-C8E3FCF4FB4F}"/>
                </a:ext>
              </a:extLst>
            </p:cNvPr>
            <p:cNvSpPr txBox="1"/>
            <p:nvPr/>
          </p:nvSpPr>
          <p:spPr>
            <a:xfrm>
              <a:off x="1359511" y="1987145"/>
              <a:ext cx="12654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2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鲁棒性</a:t>
              </a: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30551E9C-31C2-9248-A38B-FB1DA56F063F}"/>
              </a:ext>
            </a:extLst>
          </p:cNvPr>
          <p:cNvSpPr/>
          <p:nvPr/>
        </p:nvSpPr>
        <p:spPr>
          <a:xfrm>
            <a:off x="5640913" y="6239288"/>
            <a:ext cx="972000" cy="432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A079AD7-6A8D-3041-8C27-D3313B891C14}"/>
              </a:ext>
            </a:extLst>
          </p:cNvPr>
          <p:cNvGrpSpPr/>
          <p:nvPr/>
        </p:nvGrpSpPr>
        <p:grpSpPr>
          <a:xfrm>
            <a:off x="10344472" y="6444044"/>
            <a:ext cx="1828051" cy="369332"/>
            <a:chOff x="10344472" y="6444044"/>
            <a:chExt cx="1828051" cy="369332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0557F0A-CF83-E740-9DBC-FCC1F779E0A5}"/>
                </a:ext>
              </a:extLst>
            </p:cNvPr>
            <p:cNvSpPr txBox="1"/>
            <p:nvPr/>
          </p:nvSpPr>
          <p:spPr>
            <a:xfrm>
              <a:off x="10704472" y="6444044"/>
              <a:ext cx="146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P15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48" name="图形 47" descr="Cat">
              <a:extLst>
                <a:ext uri="{FF2B5EF4-FFF2-40B4-BE49-F238E27FC236}">
                  <a16:creationId xmlns:a16="http://schemas.microsoft.com/office/drawing/2014/main" id="{B576E4DD-FC78-7445-9A34-EA93C7A4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746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304">
            <a:extLst>
              <a:ext uri="{FF2B5EF4-FFF2-40B4-BE49-F238E27FC236}">
                <a16:creationId xmlns:a16="http://schemas.microsoft.com/office/drawing/2014/main" id="{644063F6-2385-C14A-923D-DBDF000C56C3}"/>
              </a:ext>
            </a:extLst>
          </p:cNvPr>
          <p:cNvSpPr/>
          <p:nvPr/>
        </p:nvSpPr>
        <p:spPr>
          <a:xfrm>
            <a:off x="587388" y="1340768"/>
            <a:ext cx="5328592" cy="5256584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4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12879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主要内容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收敛性定理 </a:t>
            </a:r>
          </a:p>
        </p:txBody>
      </p:sp>
      <p:pic>
        <p:nvPicPr>
          <p:cNvPr id="6" name="图形 5" descr="EarthGlobeEuropeAfrica">
            <a:extLst>
              <a:ext uri="{FF2B5EF4-FFF2-40B4-BE49-F238E27FC236}">
                <a16:creationId xmlns:a16="http://schemas.microsoft.com/office/drawing/2014/main" id="{E5A78439-B634-BA40-9651-485AE49D0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608" y="237866"/>
            <a:ext cx="648000" cy="648000"/>
          </a:xfrm>
          <a:prstGeom prst="rect">
            <a:avLst/>
          </a:prstGeom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4E90325E-67DA-0144-83BD-D55E361C71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7229967"/>
              </p:ext>
            </p:extLst>
          </p:nvPr>
        </p:nvGraphicFramePr>
        <p:xfrm>
          <a:off x="479376" y="1572996"/>
          <a:ext cx="5544616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DB9867D5-C5C5-EA43-AFB9-B0FB17489771}"/>
              </a:ext>
            </a:extLst>
          </p:cNvPr>
          <p:cNvSpPr/>
          <p:nvPr/>
        </p:nvSpPr>
        <p:spPr>
          <a:xfrm>
            <a:off x="2891684" y="6557752"/>
            <a:ext cx="720000" cy="396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304">
            <a:extLst>
              <a:ext uri="{FF2B5EF4-FFF2-40B4-BE49-F238E27FC236}">
                <a16:creationId xmlns:a16="http://schemas.microsoft.com/office/drawing/2014/main" id="{6F32FE6C-051C-1149-AE33-DE937324EDE3}"/>
              </a:ext>
            </a:extLst>
          </p:cNvPr>
          <p:cNvSpPr/>
          <p:nvPr/>
        </p:nvSpPr>
        <p:spPr>
          <a:xfrm>
            <a:off x="6312024" y="1340768"/>
            <a:ext cx="5472608" cy="4304276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C71E0E0-7F47-7B4D-8632-361A2D7CB5F5}"/>
              </a:ext>
            </a:extLst>
          </p:cNvPr>
          <p:cNvGrpSpPr/>
          <p:nvPr/>
        </p:nvGrpSpPr>
        <p:grpSpPr>
          <a:xfrm>
            <a:off x="8485855" y="1505388"/>
            <a:ext cx="1594109" cy="526070"/>
            <a:chOff x="1668255" y="2632731"/>
            <a:chExt cx="1594109" cy="526070"/>
          </a:xfrm>
        </p:grpSpPr>
        <p:sp>
          <p:nvSpPr>
            <p:cNvPr id="16" name="矩形: 圆角 111">
              <a:extLst>
                <a:ext uri="{FF2B5EF4-FFF2-40B4-BE49-F238E27FC236}">
                  <a16:creationId xmlns:a16="http://schemas.microsoft.com/office/drawing/2014/main" id="{396C9F42-447D-A948-AEF0-20FA8B464E0C}"/>
                </a:ext>
              </a:extLst>
            </p:cNvPr>
            <p:cNvSpPr/>
            <p:nvPr/>
          </p:nvSpPr>
          <p:spPr>
            <a:xfrm>
              <a:off x="1668255" y="2632731"/>
              <a:ext cx="1296144" cy="52607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5A8197B-5167-F94E-ABB3-B484D4AB5008}"/>
                </a:ext>
              </a:extLst>
            </p:cNvPr>
            <p:cNvSpPr txBox="1"/>
            <p:nvPr/>
          </p:nvSpPr>
          <p:spPr>
            <a:xfrm>
              <a:off x="1889708" y="2708413"/>
              <a:ext cx="1372656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3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ZNN</a:t>
              </a:r>
              <a:endParaRPr kumimoji="1" lang="zh-CN" altLang="en-US" sz="2300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8253FBFA-4E7E-CC46-A4C3-AC177B6737CC}"/>
              </a:ext>
            </a:extLst>
          </p:cNvPr>
          <p:cNvSpPr/>
          <p:nvPr/>
        </p:nvSpPr>
        <p:spPr>
          <a:xfrm>
            <a:off x="6537638" y="2345191"/>
            <a:ext cx="502138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100" b="1" u="sng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全局收敛</a:t>
            </a:r>
            <a:r>
              <a:rPr kumimoji="1" lang="zh-CN" altLang="en-US" sz="21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                </a:t>
            </a:r>
            <a:r>
              <a:rPr kumimoji="1" lang="zh-CN" altLang="en-US" sz="2100" b="1" dirty="0">
                <a:solidFill>
                  <a:srgbClr val="00B05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是</a:t>
            </a:r>
            <a:r>
              <a:rPr kumimoji="1" lang="zh-CN" altLang="en-US" sz="21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                 </a:t>
            </a:r>
            <a:r>
              <a:rPr kumimoji="1" lang="zh-CN" altLang="en-US" sz="2100" b="1" dirty="0">
                <a:solidFill>
                  <a:srgbClr val="00B05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是        </a:t>
            </a:r>
            <a:endParaRPr kumimoji="1" lang="en-US" altLang="zh-CN" sz="2100" b="1" dirty="0">
              <a:solidFill>
                <a:srgbClr val="00B05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1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2100" b="1" u="sng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收敛速度</a:t>
            </a:r>
            <a:r>
              <a:rPr kumimoji="1" lang="zh-CN" altLang="en-US" sz="21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              </a:t>
            </a:r>
            <a:r>
              <a:rPr kumimoji="1" lang="zh-CN" altLang="en-US" sz="2100" b="1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指数</a:t>
            </a:r>
            <a:r>
              <a:rPr kumimoji="1" lang="zh-CN" altLang="en-US" sz="21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           </a:t>
            </a:r>
            <a:r>
              <a:rPr kumimoji="1" lang="zh-CN" altLang="en-US" sz="2100" b="1" dirty="0">
                <a:solidFill>
                  <a:srgbClr val="00B05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超指数</a:t>
            </a:r>
            <a:endParaRPr kumimoji="1" lang="en-US" altLang="zh-CN" sz="2100" b="1" dirty="0">
              <a:solidFill>
                <a:srgbClr val="00B05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1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2100" b="1" u="sng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激活函数</a:t>
            </a:r>
            <a:r>
              <a:rPr kumimoji="1" lang="zh-CN" altLang="en-US" sz="21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              </a:t>
            </a:r>
            <a:r>
              <a:rPr kumimoji="1" lang="zh-CN" altLang="en-US" sz="2100" b="1" dirty="0">
                <a:solidFill>
                  <a:srgbClr val="00B05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适用</a:t>
            </a:r>
            <a:r>
              <a:rPr kumimoji="1" lang="zh-CN" altLang="en-US" sz="21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             </a:t>
            </a:r>
            <a:r>
              <a:rPr kumimoji="1" lang="zh-CN" altLang="en-US" sz="2100" b="1" dirty="0">
                <a:solidFill>
                  <a:srgbClr val="00B05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适用</a:t>
            </a:r>
            <a:endParaRPr kumimoji="1" lang="en-US" altLang="zh-CN" sz="2100" b="1" dirty="0">
              <a:solidFill>
                <a:srgbClr val="00B05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1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2100" b="1" u="sng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收敛时间</a:t>
            </a:r>
            <a:r>
              <a:rPr kumimoji="1" lang="zh-CN" altLang="en-US" sz="21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                </a:t>
            </a:r>
            <a:r>
              <a:rPr kumimoji="1" lang="zh-CN" altLang="en-US" sz="2100" b="1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长</a:t>
            </a:r>
            <a:r>
              <a:rPr kumimoji="1" lang="zh-CN" altLang="en-US" sz="21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                 </a:t>
            </a:r>
            <a:r>
              <a:rPr kumimoji="1" lang="zh-CN" altLang="en-US" sz="2100" b="1" dirty="0">
                <a:solidFill>
                  <a:srgbClr val="00B05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短</a:t>
            </a:r>
            <a:endParaRPr kumimoji="1" lang="en-US" altLang="zh-CN" sz="2100" b="1" dirty="0">
              <a:solidFill>
                <a:srgbClr val="00B05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1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2100" b="1" u="sng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收敛误差</a:t>
            </a:r>
            <a:r>
              <a:rPr kumimoji="1" lang="zh-CN" altLang="en-US" sz="21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                </a:t>
            </a:r>
            <a:r>
              <a:rPr kumimoji="1" lang="zh-CN" altLang="en-US" sz="2100" b="1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大</a:t>
            </a:r>
            <a:r>
              <a:rPr kumimoji="1" lang="zh-CN" altLang="en-US" sz="21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                 </a:t>
            </a:r>
            <a:r>
              <a:rPr kumimoji="1" lang="zh-CN" altLang="en-US" sz="2100" b="1" dirty="0">
                <a:solidFill>
                  <a:srgbClr val="00B05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小</a:t>
            </a:r>
            <a:endParaRPr kumimoji="1" lang="en-US" altLang="zh-CN" sz="2100" b="1" dirty="0">
              <a:solidFill>
                <a:srgbClr val="00B05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E8CFBE9-7FD2-8D4E-8E48-F52F24C6A624}"/>
              </a:ext>
            </a:extLst>
          </p:cNvPr>
          <p:cNvGrpSpPr/>
          <p:nvPr/>
        </p:nvGrpSpPr>
        <p:grpSpPr>
          <a:xfrm>
            <a:off x="10003452" y="1505388"/>
            <a:ext cx="1411551" cy="521958"/>
            <a:chOff x="1760822" y="2638583"/>
            <a:chExt cx="1411551" cy="521958"/>
          </a:xfrm>
        </p:grpSpPr>
        <p:sp>
          <p:nvSpPr>
            <p:cNvPr id="26" name="矩形: 圆角 111">
              <a:extLst>
                <a:ext uri="{FF2B5EF4-FFF2-40B4-BE49-F238E27FC236}">
                  <a16:creationId xmlns:a16="http://schemas.microsoft.com/office/drawing/2014/main" id="{A81D8131-E342-5444-9A20-A35A2B10B120}"/>
                </a:ext>
              </a:extLst>
            </p:cNvPr>
            <p:cNvSpPr/>
            <p:nvPr/>
          </p:nvSpPr>
          <p:spPr>
            <a:xfrm>
              <a:off x="1760822" y="2638583"/>
              <a:ext cx="1296144" cy="521958"/>
            </a:xfrm>
            <a:prstGeom prst="roundRect">
              <a:avLst>
                <a:gd name="adj" fmla="val 50000"/>
              </a:avLst>
            </a:prstGeom>
            <a:solidFill>
              <a:srgbClr val="20517C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2C61D3E-2EB8-3946-AD1E-DB6CEF417F1F}"/>
                </a:ext>
              </a:extLst>
            </p:cNvPr>
            <p:cNvSpPr txBox="1"/>
            <p:nvPr/>
          </p:nvSpPr>
          <p:spPr>
            <a:xfrm>
              <a:off x="1799717" y="2687581"/>
              <a:ext cx="13726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VPRNN</a:t>
              </a:r>
              <a:endParaRPr kumimoji="1" lang="zh-CN" altLang="en-US" sz="2400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1F514B1D-C187-6D4E-AA09-090DD4EBE5D9}"/>
              </a:ext>
            </a:extLst>
          </p:cNvPr>
          <p:cNvSpPr/>
          <p:nvPr/>
        </p:nvSpPr>
        <p:spPr>
          <a:xfrm>
            <a:off x="8773927" y="5607820"/>
            <a:ext cx="720000" cy="396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D3FAD37-1BE9-8C45-9699-272440FD23CA}"/>
              </a:ext>
            </a:extLst>
          </p:cNvPr>
          <p:cNvGrpSpPr/>
          <p:nvPr/>
        </p:nvGrpSpPr>
        <p:grpSpPr>
          <a:xfrm>
            <a:off x="9912424" y="6444044"/>
            <a:ext cx="2304296" cy="369332"/>
            <a:chOff x="10344472" y="6444044"/>
            <a:chExt cx="2304296" cy="369332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5B3E221-975A-924A-BA03-1B07450ADEC0}"/>
                </a:ext>
              </a:extLst>
            </p:cNvPr>
            <p:cNvSpPr txBox="1"/>
            <p:nvPr/>
          </p:nvSpPr>
          <p:spPr>
            <a:xfrm>
              <a:off x="10704472" y="6444044"/>
              <a:ext cx="1944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P15</a:t>
              </a:r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 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-</a:t>
              </a:r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 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29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31" name="图形 30" descr="Cat">
              <a:extLst>
                <a:ext uri="{FF2B5EF4-FFF2-40B4-BE49-F238E27FC236}">
                  <a16:creationId xmlns:a16="http://schemas.microsoft.com/office/drawing/2014/main" id="{ECC366D0-8014-B245-A916-73C003517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567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4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12879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主要内容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鲁棒性定理 </a:t>
            </a:r>
          </a:p>
        </p:txBody>
      </p:sp>
      <p:pic>
        <p:nvPicPr>
          <p:cNvPr id="5" name="图形 4" descr="Barn">
            <a:extLst>
              <a:ext uri="{FF2B5EF4-FFF2-40B4-BE49-F238E27FC236}">
                <a16:creationId xmlns:a16="http://schemas.microsoft.com/office/drawing/2014/main" id="{ECD097BD-C030-154B-9621-E83874CC1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608" y="241842"/>
            <a:ext cx="648000" cy="648000"/>
          </a:xfrm>
          <a:prstGeom prst="rect">
            <a:avLst/>
          </a:prstGeom>
        </p:spPr>
      </p:pic>
      <p:sp>
        <p:nvSpPr>
          <p:cNvPr id="6" name="矩形: 圆角 304">
            <a:extLst>
              <a:ext uri="{FF2B5EF4-FFF2-40B4-BE49-F238E27FC236}">
                <a16:creationId xmlns:a16="http://schemas.microsoft.com/office/drawing/2014/main" id="{EB85F84F-B39A-8D4F-A838-F2DB6254A9CF}"/>
              </a:ext>
            </a:extLst>
          </p:cNvPr>
          <p:cNvSpPr/>
          <p:nvPr/>
        </p:nvSpPr>
        <p:spPr>
          <a:xfrm>
            <a:off x="667192" y="1484784"/>
            <a:ext cx="10901416" cy="4824536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350FF54-AB2A-084C-A9DC-8F5F5CA7E269}"/>
              </a:ext>
            </a:extLst>
          </p:cNvPr>
          <p:cNvGrpSpPr/>
          <p:nvPr/>
        </p:nvGrpSpPr>
        <p:grpSpPr>
          <a:xfrm>
            <a:off x="1836217" y="1772587"/>
            <a:ext cx="3623865" cy="657254"/>
            <a:chOff x="1199456" y="1840274"/>
            <a:chExt cx="1358332" cy="657254"/>
          </a:xfrm>
        </p:grpSpPr>
        <p:sp>
          <p:nvSpPr>
            <p:cNvPr id="9" name="矩形: 圆角 111">
              <a:extLst>
                <a:ext uri="{FF2B5EF4-FFF2-40B4-BE49-F238E27FC236}">
                  <a16:creationId xmlns:a16="http://schemas.microsoft.com/office/drawing/2014/main" id="{BBC18955-B312-4F48-ABE9-CA858B250ED0}"/>
                </a:ext>
              </a:extLst>
            </p:cNvPr>
            <p:cNvSpPr/>
            <p:nvPr/>
          </p:nvSpPr>
          <p:spPr>
            <a:xfrm>
              <a:off x="1199456" y="1840274"/>
              <a:ext cx="1177602" cy="657254"/>
            </a:xfrm>
            <a:prstGeom prst="roundRect">
              <a:avLst>
                <a:gd name="adj" fmla="val 50000"/>
              </a:avLst>
            </a:prstGeom>
            <a:solidFill>
              <a:srgbClr val="20517C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28097D9-97D5-7745-B086-078FCC042E39}"/>
                </a:ext>
              </a:extLst>
            </p:cNvPr>
            <p:cNvSpPr txBox="1"/>
            <p:nvPr/>
          </p:nvSpPr>
          <p:spPr>
            <a:xfrm>
              <a:off x="1261644" y="192350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李雅普诺夫方程：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C9AE237-E201-BB4B-A070-246F66B8C26B}"/>
                  </a:ext>
                </a:extLst>
              </p:cNvPr>
              <p:cNvSpPr txBox="1"/>
              <p:nvPr/>
            </p:nvSpPr>
            <p:spPr>
              <a:xfrm>
                <a:off x="2560772" y="2691846"/>
                <a:ext cx="7114255" cy="827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kumimoji="1" lang="en-US" altLang="zh-CN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5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5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)≥0</m:t>
                          </m:r>
                        </m:e>
                      </m:nary>
                    </m:oMath>
                  </m:oMathPara>
                </a14:m>
                <a:endParaRPr kumimoji="1" lang="en-US" altLang="zh-CN" sz="25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C9AE237-E201-BB4B-A070-246F66B8C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772" y="2691846"/>
                <a:ext cx="7114255" cy="827599"/>
              </a:xfrm>
              <a:prstGeom prst="rect">
                <a:avLst/>
              </a:prstGeom>
              <a:blipFill>
                <a:blip r:embed="rId4"/>
                <a:stretch>
                  <a:fillRect l="-535" t="-162121" r="-357" b="-2484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4880550-8BBC-7F4E-A097-9C4CEFDEE577}"/>
                  </a:ext>
                </a:extLst>
              </p:cNvPr>
              <p:cNvSpPr txBox="1"/>
              <p:nvPr/>
            </p:nvSpPr>
            <p:spPr>
              <a:xfrm>
                <a:off x="1707845" y="3795198"/>
                <a:ext cx="8820107" cy="782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5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kumimoji="1" lang="en-US" altLang="zh-CN" sz="25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5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5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))&lt;0</m:t>
                          </m:r>
                        </m:e>
                      </m:nary>
                    </m:oMath>
                  </m:oMathPara>
                </a14:m>
                <a:endParaRPr kumimoji="1" lang="en-US" altLang="zh-CN" sz="25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4880550-8BBC-7F4E-A097-9C4CEFDEE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845" y="3795198"/>
                <a:ext cx="8820107" cy="782394"/>
              </a:xfrm>
              <a:prstGeom prst="rect">
                <a:avLst/>
              </a:prstGeom>
              <a:blipFill>
                <a:blip r:embed="rId5"/>
                <a:stretch>
                  <a:fillRect l="-144" t="-179032" r="-287" b="-264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形 27" descr="Classroom">
            <a:extLst>
              <a:ext uri="{FF2B5EF4-FFF2-40B4-BE49-F238E27FC236}">
                <a16:creationId xmlns:a16="http://schemas.microsoft.com/office/drawing/2014/main" id="{34822B51-34D9-1144-95CC-E6C921C3E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8747" y="1781841"/>
            <a:ext cx="648000" cy="648000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F7C617BA-9788-B540-8B05-12F7467AB7C8}"/>
              </a:ext>
            </a:extLst>
          </p:cNvPr>
          <p:cNvGrpSpPr/>
          <p:nvPr/>
        </p:nvGrpSpPr>
        <p:grpSpPr>
          <a:xfrm>
            <a:off x="1343472" y="5091445"/>
            <a:ext cx="1584176" cy="657254"/>
            <a:chOff x="1199456" y="1864330"/>
            <a:chExt cx="593796" cy="657254"/>
          </a:xfrm>
        </p:grpSpPr>
        <p:sp>
          <p:nvSpPr>
            <p:cNvPr id="30" name="矩形: 圆角 111">
              <a:extLst>
                <a:ext uri="{FF2B5EF4-FFF2-40B4-BE49-F238E27FC236}">
                  <a16:creationId xmlns:a16="http://schemas.microsoft.com/office/drawing/2014/main" id="{09D15116-F96D-2B46-848D-3BCB7772FF31}"/>
                </a:ext>
              </a:extLst>
            </p:cNvPr>
            <p:cNvSpPr/>
            <p:nvPr/>
          </p:nvSpPr>
          <p:spPr>
            <a:xfrm>
              <a:off x="1199456" y="1864330"/>
              <a:ext cx="593796" cy="657254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E127CB0-635D-5045-9602-C85D717AA89C}"/>
                </a:ext>
              </a:extLst>
            </p:cNvPr>
            <p:cNvSpPr txBox="1"/>
            <p:nvPr/>
          </p:nvSpPr>
          <p:spPr>
            <a:xfrm>
              <a:off x="1261644" y="1923500"/>
              <a:ext cx="475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噪声项</a:t>
              </a:r>
            </a:p>
          </p:txBody>
        </p:sp>
      </p:grpSp>
      <p:pic>
        <p:nvPicPr>
          <p:cNvPr id="33" name="图形 32" descr="LineStraight">
            <a:extLst>
              <a:ext uri="{FF2B5EF4-FFF2-40B4-BE49-F238E27FC236}">
                <a16:creationId xmlns:a16="http://schemas.microsoft.com/office/drawing/2014/main" id="{1E5B219C-A065-094A-9A58-8D0475BFCF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3093368" y="4962872"/>
            <a:ext cx="914400" cy="914400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CA346EFC-DDF5-CB4A-8F5C-E0C127F63F19}"/>
              </a:ext>
            </a:extLst>
          </p:cNvPr>
          <p:cNvGrpSpPr/>
          <p:nvPr/>
        </p:nvGrpSpPr>
        <p:grpSpPr>
          <a:xfrm>
            <a:off x="4225522" y="5083186"/>
            <a:ext cx="1870476" cy="657254"/>
            <a:chOff x="1199456" y="1864330"/>
            <a:chExt cx="701110" cy="657254"/>
          </a:xfrm>
        </p:grpSpPr>
        <p:sp>
          <p:nvSpPr>
            <p:cNvPr id="35" name="矩形: 圆角 111">
              <a:extLst>
                <a:ext uri="{FF2B5EF4-FFF2-40B4-BE49-F238E27FC236}">
                  <a16:creationId xmlns:a16="http://schemas.microsoft.com/office/drawing/2014/main" id="{EB26882A-FEB0-1A4C-9173-0D0943FEC3AC}"/>
                </a:ext>
              </a:extLst>
            </p:cNvPr>
            <p:cNvSpPr/>
            <p:nvPr/>
          </p:nvSpPr>
          <p:spPr>
            <a:xfrm>
              <a:off x="1199456" y="1864330"/>
              <a:ext cx="701110" cy="657254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1FC6884-6CA3-184F-9C51-0C78CFCF8DDB}"/>
                </a:ext>
              </a:extLst>
            </p:cNvPr>
            <p:cNvSpPr txBox="1"/>
            <p:nvPr/>
          </p:nvSpPr>
          <p:spPr>
            <a:xfrm>
              <a:off x="1261644" y="1923500"/>
              <a:ext cx="638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系统稳定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43E521E-8680-B843-8458-C9EF34C1FA29}"/>
              </a:ext>
            </a:extLst>
          </p:cNvPr>
          <p:cNvGrpSpPr/>
          <p:nvPr/>
        </p:nvGrpSpPr>
        <p:grpSpPr>
          <a:xfrm>
            <a:off x="6842098" y="4869160"/>
            <a:ext cx="1594109" cy="526070"/>
            <a:chOff x="1668255" y="2632731"/>
            <a:chExt cx="1594109" cy="526070"/>
          </a:xfrm>
        </p:grpSpPr>
        <p:sp>
          <p:nvSpPr>
            <p:cNvPr id="38" name="矩形: 圆角 111">
              <a:extLst>
                <a:ext uri="{FF2B5EF4-FFF2-40B4-BE49-F238E27FC236}">
                  <a16:creationId xmlns:a16="http://schemas.microsoft.com/office/drawing/2014/main" id="{B4F9C643-2EDA-BA48-BDDB-F57F14B1A431}"/>
                </a:ext>
              </a:extLst>
            </p:cNvPr>
            <p:cNvSpPr/>
            <p:nvPr/>
          </p:nvSpPr>
          <p:spPr>
            <a:xfrm>
              <a:off x="1668255" y="2632731"/>
              <a:ext cx="1296144" cy="52607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DFD6D80-E2B9-6B4E-A702-925616CFA25F}"/>
                </a:ext>
              </a:extLst>
            </p:cNvPr>
            <p:cNvSpPr txBox="1"/>
            <p:nvPr/>
          </p:nvSpPr>
          <p:spPr>
            <a:xfrm>
              <a:off x="1889708" y="2708413"/>
              <a:ext cx="1372656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3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ZNN</a:t>
              </a:r>
              <a:endParaRPr kumimoji="1" lang="zh-CN" altLang="en-US" sz="2300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CFDC1EB-A6DC-D045-8100-D4C7599BF644}"/>
              </a:ext>
            </a:extLst>
          </p:cNvPr>
          <p:cNvGrpSpPr/>
          <p:nvPr/>
        </p:nvGrpSpPr>
        <p:grpSpPr>
          <a:xfrm>
            <a:off x="6842098" y="5581585"/>
            <a:ext cx="1411551" cy="521958"/>
            <a:chOff x="1760822" y="2638583"/>
            <a:chExt cx="1411551" cy="521958"/>
          </a:xfrm>
        </p:grpSpPr>
        <p:sp>
          <p:nvSpPr>
            <p:cNvPr id="41" name="矩形: 圆角 111">
              <a:extLst>
                <a:ext uri="{FF2B5EF4-FFF2-40B4-BE49-F238E27FC236}">
                  <a16:creationId xmlns:a16="http://schemas.microsoft.com/office/drawing/2014/main" id="{941895E8-0AA1-784D-B460-6D65BC91A882}"/>
                </a:ext>
              </a:extLst>
            </p:cNvPr>
            <p:cNvSpPr/>
            <p:nvPr/>
          </p:nvSpPr>
          <p:spPr>
            <a:xfrm>
              <a:off x="1760822" y="2638583"/>
              <a:ext cx="1296144" cy="521958"/>
            </a:xfrm>
            <a:prstGeom prst="roundRect">
              <a:avLst>
                <a:gd name="adj" fmla="val 50000"/>
              </a:avLst>
            </a:prstGeom>
            <a:solidFill>
              <a:srgbClr val="20517C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82C6E84-9DF4-B44B-B270-16BBE6A55720}"/>
                </a:ext>
              </a:extLst>
            </p:cNvPr>
            <p:cNvSpPr txBox="1"/>
            <p:nvPr/>
          </p:nvSpPr>
          <p:spPr>
            <a:xfrm>
              <a:off x="1799717" y="2687581"/>
              <a:ext cx="13726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VPRNN</a:t>
              </a:r>
              <a:endParaRPr kumimoji="1" lang="zh-CN" altLang="en-US" sz="2400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</p:grpSp>
      <p:pic>
        <p:nvPicPr>
          <p:cNvPr id="43" name="图形 42" descr="LineStraight">
            <a:extLst>
              <a:ext uri="{FF2B5EF4-FFF2-40B4-BE49-F238E27FC236}">
                <a16:creationId xmlns:a16="http://schemas.microsoft.com/office/drawing/2014/main" id="{03C0457A-8C6B-394D-9130-CF8BD9324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8253649" y="4897980"/>
            <a:ext cx="540000" cy="540000"/>
          </a:xfrm>
          <a:prstGeom prst="rect">
            <a:avLst/>
          </a:prstGeom>
        </p:spPr>
      </p:pic>
      <p:pic>
        <p:nvPicPr>
          <p:cNvPr id="44" name="图形 43" descr="LineStraight">
            <a:extLst>
              <a:ext uri="{FF2B5EF4-FFF2-40B4-BE49-F238E27FC236}">
                <a16:creationId xmlns:a16="http://schemas.microsoft.com/office/drawing/2014/main" id="{7108925A-9C24-7741-AEF5-52EF491502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8253649" y="5563543"/>
            <a:ext cx="540000" cy="54000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B0C1D055-B05F-DD48-A807-3EE0DB1DBA66}"/>
              </a:ext>
            </a:extLst>
          </p:cNvPr>
          <p:cNvSpPr txBox="1"/>
          <p:nvPr/>
        </p:nvSpPr>
        <p:spPr>
          <a:xfrm>
            <a:off x="8904310" y="4944842"/>
            <a:ext cx="227090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300" b="1" dirty="0">
                <a:latin typeface="Kaiti SC" panose="02010600040101010101" pitchFamily="2" charset="-122"/>
                <a:ea typeface="Kaiti SC" panose="02010600040101010101" pitchFamily="2" charset="-122"/>
              </a:rPr>
              <a:t>收敛至误差上界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CA88471-8A8A-A944-82DA-60A9F58A28B5}"/>
              </a:ext>
            </a:extLst>
          </p:cNvPr>
          <p:cNvSpPr txBox="1"/>
          <p:nvPr/>
        </p:nvSpPr>
        <p:spPr>
          <a:xfrm>
            <a:off x="8914656" y="5619426"/>
            <a:ext cx="227090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300" b="1" dirty="0">
                <a:latin typeface="Kaiti SC" panose="02010600040101010101" pitchFamily="2" charset="-122"/>
                <a:ea typeface="Kaiti SC" panose="02010600040101010101" pitchFamily="2" charset="-122"/>
              </a:rPr>
              <a:t>收敛至零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A83A78B-17E7-0847-8417-BB5DC5AD0A11}"/>
              </a:ext>
            </a:extLst>
          </p:cNvPr>
          <p:cNvSpPr/>
          <p:nvPr/>
        </p:nvSpPr>
        <p:spPr>
          <a:xfrm>
            <a:off x="5631898" y="6266120"/>
            <a:ext cx="972000" cy="432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6B1AA06-CE22-E64A-A422-7E439EA1DA1A}"/>
              </a:ext>
            </a:extLst>
          </p:cNvPr>
          <p:cNvGrpSpPr/>
          <p:nvPr/>
        </p:nvGrpSpPr>
        <p:grpSpPr>
          <a:xfrm>
            <a:off x="9912424" y="6444044"/>
            <a:ext cx="2304296" cy="369332"/>
            <a:chOff x="10344472" y="6444044"/>
            <a:chExt cx="2304296" cy="369332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098B5D2-6173-8C4C-9F3E-E5CE145E7306}"/>
                </a:ext>
              </a:extLst>
            </p:cNvPr>
            <p:cNvSpPr txBox="1"/>
            <p:nvPr/>
          </p:nvSpPr>
          <p:spPr>
            <a:xfrm>
              <a:off x="10704472" y="6444044"/>
              <a:ext cx="1944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P31</a:t>
              </a:r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 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-</a:t>
              </a:r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 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35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50" name="图形 49" descr="Cat">
              <a:extLst>
                <a:ext uri="{FF2B5EF4-FFF2-40B4-BE49-F238E27FC236}">
                  <a16:creationId xmlns:a16="http://schemas.microsoft.com/office/drawing/2014/main" id="{4C62F60D-178A-8345-BA27-AF0AC7495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456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4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12879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主要内容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计算机仿真 </a:t>
            </a:r>
          </a:p>
        </p:txBody>
      </p:sp>
      <p:pic>
        <p:nvPicPr>
          <p:cNvPr id="5" name="图形 4" descr="Calculator">
            <a:extLst>
              <a:ext uri="{FF2B5EF4-FFF2-40B4-BE49-F238E27FC236}">
                <a16:creationId xmlns:a16="http://schemas.microsoft.com/office/drawing/2014/main" id="{9ADF7D08-C7F1-8D45-A07C-88793507F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608" y="241842"/>
            <a:ext cx="648000" cy="64800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0B48C6E9-011C-BB45-8BEB-1B31B0BB9BD7}"/>
              </a:ext>
            </a:extLst>
          </p:cNvPr>
          <p:cNvGrpSpPr/>
          <p:nvPr/>
        </p:nvGrpSpPr>
        <p:grpSpPr>
          <a:xfrm>
            <a:off x="6281846" y="2367208"/>
            <a:ext cx="2304256" cy="2934000"/>
            <a:chOff x="6298293" y="2346429"/>
            <a:chExt cx="2304256" cy="2934000"/>
          </a:xfrm>
        </p:grpSpPr>
        <p:sp>
          <p:nvSpPr>
            <p:cNvPr id="27" name="矩形: 圆角 304">
              <a:extLst>
                <a:ext uri="{FF2B5EF4-FFF2-40B4-BE49-F238E27FC236}">
                  <a16:creationId xmlns:a16="http://schemas.microsoft.com/office/drawing/2014/main" id="{42F9783D-729A-794E-A1D3-EA3667083BA0}"/>
                </a:ext>
              </a:extLst>
            </p:cNvPr>
            <p:cNvSpPr/>
            <p:nvPr/>
          </p:nvSpPr>
          <p:spPr>
            <a:xfrm>
              <a:off x="6298293" y="2346429"/>
              <a:ext cx="2304256" cy="2934000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图形 11" descr="PiggyBank">
              <a:extLst>
                <a:ext uri="{FF2B5EF4-FFF2-40B4-BE49-F238E27FC236}">
                  <a16:creationId xmlns:a16="http://schemas.microsoft.com/office/drawing/2014/main" id="{3E514AF3-6CE9-2D43-9CDE-399DA202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92421" y="2493225"/>
              <a:ext cx="1116000" cy="111600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54994CB-51F4-3A45-AA6E-4E30A4D87DC0}"/>
                </a:ext>
              </a:extLst>
            </p:cNvPr>
            <p:cNvSpPr txBox="1"/>
            <p:nvPr/>
          </p:nvSpPr>
          <p:spPr>
            <a:xfrm>
              <a:off x="6668197" y="3882024"/>
              <a:ext cx="156444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5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风险投资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3AF5B0F-D45D-F544-B735-F6B398394679}"/>
              </a:ext>
            </a:extLst>
          </p:cNvPr>
          <p:cNvGrpSpPr/>
          <p:nvPr/>
        </p:nvGrpSpPr>
        <p:grpSpPr>
          <a:xfrm>
            <a:off x="8941822" y="2346429"/>
            <a:ext cx="2304256" cy="2934000"/>
            <a:chOff x="8959247" y="2323003"/>
            <a:chExt cx="2304256" cy="2934000"/>
          </a:xfrm>
        </p:grpSpPr>
        <p:sp>
          <p:nvSpPr>
            <p:cNvPr id="29" name="矩形: 圆角 304">
              <a:extLst>
                <a:ext uri="{FF2B5EF4-FFF2-40B4-BE49-F238E27FC236}">
                  <a16:creationId xmlns:a16="http://schemas.microsoft.com/office/drawing/2014/main" id="{EBA39394-F1B6-1443-BFD2-5A590F762675}"/>
                </a:ext>
              </a:extLst>
            </p:cNvPr>
            <p:cNvSpPr/>
            <p:nvPr/>
          </p:nvSpPr>
          <p:spPr>
            <a:xfrm>
              <a:off x="8959247" y="2323003"/>
              <a:ext cx="2304256" cy="2934000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" name="图形 14" descr="MuscleArm">
              <a:extLst>
                <a:ext uri="{FF2B5EF4-FFF2-40B4-BE49-F238E27FC236}">
                  <a16:creationId xmlns:a16="http://schemas.microsoft.com/office/drawing/2014/main" id="{7CA96A86-FD0A-8E46-9287-F8D034C4C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71375" y="2505063"/>
              <a:ext cx="1080000" cy="108000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7874141-A67E-C448-B7D5-F05FC9872EC2}"/>
                </a:ext>
              </a:extLst>
            </p:cNvPr>
            <p:cNvSpPr txBox="1"/>
            <p:nvPr/>
          </p:nvSpPr>
          <p:spPr>
            <a:xfrm>
              <a:off x="9366143" y="3879377"/>
              <a:ext cx="149046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5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机械臂</a:t>
              </a:r>
              <a:endParaRPr kumimoji="1" lang="en-US" altLang="zh-CN" sz="2500" b="1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  <a:p>
              <a:r>
                <a:rPr kumimoji="1" lang="zh-CN" altLang="en-US" sz="25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路径规划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E8CE4CB-6E4B-B04D-8180-3285F4196BB2}"/>
              </a:ext>
            </a:extLst>
          </p:cNvPr>
          <p:cNvGrpSpPr/>
          <p:nvPr/>
        </p:nvGrpSpPr>
        <p:grpSpPr>
          <a:xfrm>
            <a:off x="911424" y="2367208"/>
            <a:ext cx="2304256" cy="2934000"/>
            <a:chOff x="1127448" y="2492895"/>
            <a:chExt cx="2304256" cy="2934000"/>
          </a:xfrm>
        </p:grpSpPr>
        <p:sp>
          <p:nvSpPr>
            <p:cNvPr id="22" name="矩形: 圆角 304">
              <a:extLst>
                <a:ext uri="{FF2B5EF4-FFF2-40B4-BE49-F238E27FC236}">
                  <a16:creationId xmlns:a16="http://schemas.microsoft.com/office/drawing/2014/main" id="{70C23C4B-07DB-0949-BF20-A8DACC5196B1}"/>
                </a:ext>
              </a:extLst>
            </p:cNvPr>
            <p:cNvSpPr/>
            <p:nvPr/>
          </p:nvSpPr>
          <p:spPr>
            <a:xfrm>
              <a:off x="1127448" y="2492895"/>
              <a:ext cx="2304256" cy="2934000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图形 5" descr="Target">
              <a:extLst>
                <a:ext uri="{FF2B5EF4-FFF2-40B4-BE49-F238E27FC236}">
                  <a16:creationId xmlns:a16="http://schemas.microsoft.com/office/drawing/2014/main" id="{8EC8C8ED-B82B-744A-B761-A45D929F9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25216" y="2636912"/>
              <a:ext cx="1080000" cy="1080000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0DB9111-9B48-8F47-BBFC-D4CD1765135D}"/>
                </a:ext>
              </a:extLst>
            </p:cNvPr>
            <p:cNvSpPr txBox="1"/>
            <p:nvPr/>
          </p:nvSpPr>
          <p:spPr>
            <a:xfrm>
              <a:off x="1500358" y="4005064"/>
              <a:ext cx="156444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5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误差分析</a:t>
              </a:r>
              <a:endParaRPr kumimoji="1" lang="en-US" altLang="zh-CN" sz="2500" b="1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0414E24-BA70-CE4C-A278-B278ADCBA8A3}"/>
                </a:ext>
              </a:extLst>
            </p:cNvPr>
            <p:cNvSpPr txBox="1"/>
            <p:nvPr/>
          </p:nvSpPr>
          <p:spPr>
            <a:xfrm>
              <a:off x="1216604" y="4593322"/>
              <a:ext cx="20972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itchFamily="2" charset="2"/>
                <a:buChar char="ü"/>
              </a:pPr>
              <a:r>
                <a:rPr kumimoji="1" lang="zh-CN" altLang="en-US" sz="20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激活函数比较</a:t>
              </a:r>
              <a:endParaRPr kumimoji="1" lang="en-US" altLang="zh-CN" sz="2000" b="1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  <a:p>
              <a:pPr marL="342900" indent="-342900">
                <a:buFont typeface="Wingdings" pitchFamily="2" charset="2"/>
                <a:buChar char="ü"/>
              </a:pPr>
              <a:r>
                <a:rPr kumimoji="1" lang="zh-CN" altLang="en-US" sz="20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时变参数比较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571B18E-398C-2C4D-B8F7-62E9F70AEB07}"/>
              </a:ext>
            </a:extLst>
          </p:cNvPr>
          <p:cNvGrpSpPr/>
          <p:nvPr/>
        </p:nvGrpSpPr>
        <p:grpSpPr>
          <a:xfrm>
            <a:off x="3622576" y="2367208"/>
            <a:ext cx="2304256" cy="2934000"/>
            <a:chOff x="3637339" y="2367208"/>
            <a:chExt cx="2304256" cy="2934000"/>
          </a:xfrm>
        </p:grpSpPr>
        <p:sp>
          <p:nvSpPr>
            <p:cNvPr id="24" name="矩形: 圆角 304">
              <a:extLst>
                <a:ext uri="{FF2B5EF4-FFF2-40B4-BE49-F238E27FC236}">
                  <a16:creationId xmlns:a16="http://schemas.microsoft.com/office/drawing/2014/main" id="{AA61D9B3-2271-554F-8E56-09FC13077C31}"/>
                </a:ext>
              </a:extLst>
            </p:cNvPr>
            <p:cNvSpPr/>
            <p:nvPr/>
          </p:nvSpPr>
          <p:spPr>
            <a:xfrm>
              <a:off x="3637339" y="2367208"/>
              <a:ext cx="2304256" cy="2934000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形 7" descr="Mountains">
              <a:extLst>
                <a:ext uri="{FF2B5EF4-FFF2-40B4-BE49-F238E27FC236}">
                  <a16:creationId xmlns:a16="http://schemas.microsoft.com/office/drawing/2014/main" id="{9588614F-EACA-BC40-AF09-35A2ECA52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223002" y="2469063"/>
              <a:ext cx="1116000" cy="1116000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97F397F-14ED-144B-9626-57101E56B0DB}"/>
                </a:ext>
              </a:extLst>
            </p:cNvPr>
            <p:cNvSpPr txBox="1"/>
            <p:nvPr/>
          </p:nvSpPr>
          <p:spPr>
            <a:xfrm>
              <a:off x="3734638" y="3879377"/>
              <a:ext cx="209272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5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高维情况讨论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FD1DDB4-1671-DE44-B263-8909D7BAA2F6}"/>
                </a:ext>
              </a:extLst>
            </p:cNvPr>
            <p:cNvSpPr txBox="1"/>
            <p:nvPr/>
          </p:nvSpPr>
          <p:spPr>
            <a:xfrm>
              <a:off x="3994037" y="4465281"/>
              <a:ext cx="15908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itchFamily="2" charset="2"/>
                <a:buChar char="ü"/>
              </a:pPr>
              <a:r>
                <a:rPr kumimoji="1" lang="en-US" altLang="zh-CN" sz="20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5</a:t>
              </a:r>
              <a:r>
                <a:rPr kumimoji="1" lang="zh-CN" altLang="en-US" sz="20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维情况</a:t>
              </a:r>
              <a:endParaRPr kumimoji="1" lang="en-US" altLang="zh-CN" sz="2000" b="1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  <a:p>
              <a:pPr marL="342900" indent="-342900">
                <a:buFont typeface="Wingdings" pitchFamily="2" charset="2"/>
                <a:buChar char="ü"/>
              </a:pPr>
              <a:r>
                <a:rPr kumimoji="1" lang="en-US" altLang="zh-CN" sz="20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15</a:t>
              </a:r>
              <a:r>
                <a:rPr kumimoji="1" lang="zh-CN" altLang="en-US" sz="20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维情况</a:t>
              </a: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E2B70F98-1F8D-3C46-9E28-B6C7247288FB}"/>
              </a:ext>
            </a:extLst>
          </p:cNvPr>
          <p:cNvSpPr/>
          <p:nvPr/>
        </p:nvSpPr>
        <p:spPr>
          <a:xfrm>
            <a:off x="1723391" y="5280429"/>
            <a:ext cx="651600" cy="396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250AA94-DD03-0E4A-8264-9413AEFD15D5}"/>
              </a:ext>
            </a:extLst>
          </p:cNvPr>
          <p:cNvSpPr/>
          <p:nvPr/>
        </p:nvSpPr>
        <p:spPr>
          <a:xfrm>
            <a:off x="4440439" y="5280429"/>
            <a:ext cx="651600" cy="396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44BF6D9-28ED-044B-9A1B-0C0CB74DCEE5}"/>
              </a:ext>
            </a:extLst>
          </p:cNvPr>
          <p:cNvSpPr/>
          <p:nvPr/>
        </p:nvSpPr>
        <p:spPr>
          <a:xfrm>
            <a:off x="7108174" y="5280429"/>
            <a:ext cx="651600" cy="396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F9F3709-8668-1A45-9BE4-10CD22028EC1}"/>
              </a:ext>
            </a:extLst>
          </p:cNvPr>
          <p:cNvSpPr/>
          <p:nvPr/>
        </p:nvSpPr>
        <p:spPr>
          <a:xfrm>
            <a:off x="9767444" y="5260629"/>
            <a:ext cx="651600" cy="396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218C122-D27B-B140-AB24-0F28E12A9E79}"/>
              </a:ext>
            </a:extLst>
          </p:cNvPr>
          <p:cNvGrpSpPr/>
          <p:nvPr/>
        </p:nvGrpSpPr>
        <p:grpSpPr>
          <a:xfrm>
            <a:off x="10344472" y="6444044"/>
            <a:ext cx="1828051" cy="369332"/>
            <a:chOff x="10344472" y="6444044"/>
            <a:chExt cx="1828051" cy="369332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D4ABE0A-E478-7C45-AF8F-06CB736B1E47}"/>
                </a:ext>
              </a:extLst>
            </p:cNvPr>
            <p:cNvSpPr txBox="1"/>
            <p:nvPr/>
          </p:nvSpPr>
          <p:spPr>
            <a:xfrm>
              <a:off x="10704472" y="6444044"/>
              <a:ext cx="146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P36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36" name="图形 35" descr="Cat">
              <a:extLst>
                <a:ext uri="{FF2B5EF4-FFF2-40B4-BE49-F238E27FC236}">
                  <a16:creationId xmlns:a16="http://schemas.microsoft.com/office/drawing/2014/main" id="{95B6455E-A023-7A46-913D-801900EC9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302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矩形: 圆角 304">
            <a:extLst>
              <a:ext uri="{FF2B5EF4-FFF2-40B4-BE49-F238E27FC236}">
                <a16:creationId xmlns:a16="http://schemas.microsoft.com/office/drawing/2014/main" id="{63528A70-C775-1746-8607-A2D879213894}"/>
              </a:ext>
            </a:extLst>
          </p:cNvPr>
          <p:cNvSpPr/>
          <p:nvPr/>
        </p:nvSpPr>
        <p:spPr>
          <a:xfrm>
            <a:off x="8102375" y="3918290"/>
            <a:ext cx="3250800" cy="23364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矩形: 圆角 304">
            <a:extLst>
              <a:ext uri="{FF2B5EF4-FFF2-40B4-BE49-F238E27FC236}">
                <a16:creationId xmlns:a16="http://schemas.microsoft.com/office/drawing/2014/main" id="{B632C7DA-E1C3-1748-B2F7-D0EA4FFD708B}"/>
              </a:ext>
            </a:extLst>
          </p:cNvPr>
          <p:cNvSpPr/>
          <p:nvPr/>
        </p:nvSpPr>
        <p:spPr>
          <a:xfrm>
            <a:off x="8102375" y="1174289"/>
            <a:ext cx="3250800" cy="23364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: 圆角 304">
            <a:extLst>
              <a:ext uri="{FF2B5EF4-FFF2-40B4-BE49-F238E27FC236}">
                <a16:creationId xmlns:a16="http://schemas.microsoft.com/office/drawing/2014/main" id="{CF8F9BDD-476F-C74C-A49F-3BBEEE0B0AD9}"/>
              </a:ext>
            </a:extLst>
          </p:cNvPr>
          <p:cNvSpPr/>
          <p:nvPr/>
        </p:nvSpPr>
        <p:spPr>
          <a:xfrm>
            <a:off x="4356406" y="1174289"/>
            <a:ext cx="3250800" cy="23364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矩形: 圆角 304">
            <a:extLst>
              <a:ext uri="{FF2B5EF4-FFF2-40B4-BE49-F238E27FC236}">
                <a16:creationId xmlns:a16="http://schemas.microsoft.com/office/drawing/2014/main" id="{5D7A2389-F2AA-CB42-8EBA-4D2C604BD413}"/>
              </a:ext>
            </a:extLst>
          </p:cNvPr>
          <p:cNvSpPr/>
          <p:nvPr/>
        </p:nvSpPr>
        <p:spPr>
          <a:xfrm>
            <a:off x="4356406" y="3926263"/>
            <a:ext cx="3250800" cy="23364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矩形: 圆角 304">
            <a:extLst>
              <a:ext uri="{FF2B5EF4-FFF2-40B4-BE49-F238E27FC236}">
                <a16:creationId xmlns:a16="http://schemas.microsoft.com/office/drawing/2014/main" id="{C76D8B4B-9A7A-2745-969B-0F50ADF4EA10}"/>
              </a:ext>
            </a:extLst>
          </p:cNvPr>
          <p:cNvSpPr/>
          <p:nvPr/>
        </p:nvSpPr>
        <p:spPr>
          <a:xfrm>
            <a:off x="616669" y="1174289"/>
            <a:ext cx="3250800" cy="23364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: 圆角 304">
            <a:extLst>
              <a:ext uri="{FF2B5EF4-FFF2-40B4-BE49-F238E27FC236}">
                <a16:creationId xmlns:a16="http://schemas.microsoft.com/office/drawing/2014/main" id="{4C60B729-0F4A-A043-A3BE-919D2E4F5894}"/>
              </a:ext>
            </a:extLst>
          </p:cNvPr>
          <p:cNvSpPr/>
          <p:nvPr/>
        </p:nvSpPr>
        <p:spPr>
          <a:xfrm>
            <a:off x="623392" y="3919446"/>
            <a:ext cx="3250800" cy="23364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4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12879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主要内容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激活函数比较 </a:t>
            </a:r>
          </a:p>
        </p:txBody>
      </p:sp>
      <p:pic>
        <p:nvPicPr>
          <p:cNvPr id="6" name="图形 5" descr="Playbook">
            <a:extLst>
              <a:ext uri="{FF2B5EF4-FFF2-40B4-BE49-F238E27FC236}">
                <a16:creationId xmlns:a16="http://schemas.microsoft.com/office/drawing/2014/main" id="{557BAA85-7AA8-DB44-AA7B-3A2FC8B6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9059" y="237866"/>
            <a:ext cx="648000" cy="64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7E9DC0-5F14-E041-8693-1EDACEB90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36" y="1208489"/>
            <a:ext cx="3068468" cy="226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F8065A9-9D5D-5240-9F19-226BDAB99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06" y="1208489"/>
            <a:ext cx="3070832" cy="226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F630908-5807-7D4F-ABDC-F66520D14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3960463"/>
            <a:ext cx="3093339" cy="226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9C451C9-6B70-1344-93E6-4799AF3A4E45}"/>
              </a:ext>
            </a:extLst>
          </p:cNvPr>
          <p:cNvSpPr txBox="1"/>
          <p:nvPr/>
        </p:nvSpPr>
        <p:spPr>
          <a:xfrm>
            <a:off x="1461249" y="3491486"/>
            <a:ext cx="15640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a)</a:t>
            </a:r>
            <a:r>
              <a:rPr kumimoji="1"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200" b="1" dirty="0" err="1">
                <a:latin typeface="Kaiti SC" panose="02010600040101010101" pitchFamily="2" charset="-122"/>
                <a:ea typeface="Kaiti SC" panose="02010600040101010101" pitchFamily="2" charset="-122"/>
              </a:rPr>
              <a:t>AFlinear</a:t>
            </a:r>
            <a:endParaRPr kumimoji="1" lang="zh-CN" altLang="en-US" sz="22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F18BF9B-45BB-1F49-8494-01FCCCE516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540" y="1208489"/>
            <a:ext cx="3068471" cy="2268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6C4225C-B7A9-2C4A-BA44-3D2F29A06CBE}"/>
              </a:ext>
            </a:extLst>
          </p:cNvPr>
          <p:cNvSpPr txBox="1"/>
          <p:nvPr/>
        </p:nvSpPr>
        <p:spPr>
          <a:xfrm>
            <a:off x="5192834" y="3488560"/>
            <a:ext cx="1584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b)</a:t>
            </a:r>
            <a:r>
              <a:rPr kumimoji="1"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200" b="1" dirty="0" err="1">
                <a:latin typeface="Kaiti SC" panose="02010600040101010101" pitchFamily="2" charset="-122"/>
                <a:ea typeface="Kaiti SC" panose="02010600040101010101" pitchFamily="2" charset="-122"/>
              </a:rPr>
              <a:t>AFpower</a:t>
            </a:r>
            <a:endParaRPr kumimoji="1" lang="zh-CN" altLang="en-US" sz="22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D063248-3320-8242-9A93-E34C051B3A38}"/>
              </a:ext>
            </a:extLst>
          </p:cNvPr>
          <p:cNvSpPr txBox="1"/>
          <p:nvPr/>
        </p:nvSpPr>
        <p:spPr>
          <a:xfrm>
            <a:off x="8707432" y="3488559"/>
            <a:ext cx="204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c)</a:t>
            </a:r>
            <a:r>
              <a:rPr kumimoji="1"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200" b="1" dirty="0" err="1">
                <a:latin typeface="Kaiti SC" panose="02010600040101010101" pitchFamily="2" charset="-122"/>
                <a:ea typeface="Kaiti SC" panose="02010600040101010101" pitchFamily="2" charset="-122"/>
              </a:rPr>
              <a:t>AFb</a:t>
            </a:r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-sigmoid</a:t>
            </a:r>
            <a:endParaRPr kumimoji="1" lang="zh-CN" altLang="en-US" sz="22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266FF08-A9E7-CF45-811F-575153A987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06" y="3960914"/>
            <a:ext cx="3070832" cy="2268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DCC6C5A-681F-8941-9563-D8D08C9006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875" y="3960463"/>
            <a:ext cx="3061800" cy="2268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895C427-1060-4F47-99A7-FB783C04B321}"/>
              </a:ext>
            </a:extLst>
          </p:cNvPr>
          <p:cNvSpPr txBox="1"/>
          <p:nvPr/>
        </p:nvSpPr>
        <p:spPr>
          <a:xfrm>
            <a:off x="1565323" y="6221216"/>
            <a:ext cx="13534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d)</a:t>
            </a:r>
            <a:r>
              <a:rPr kumimoji="1"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200" b="1" dirty="0" err="1">
                <a:latin typeface="Kaiti SC" panose="02010600040101010101" pitchFamily="2" charset="-122"/>
                <a:ea typeface="Kaiti SC" panose="02010600040101010101" pitchFamily="2" charset="-122"/>
              </a:rPr>
              <a:t>AFsinh</a:t>
            </a:r>
            <a:endParaRPr kumimoji="1" lang="zh-CN" altLang="en-US" sz="22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6397529-72DB-BB46-81DB-476B3D5F72CA}"/>
              </a:ext>
            </a:extLst>
          </p:cNvPr>
          <p:cNvSpPr txBox="1"/>
          <p:nvPr/>
        </p:nvSpPr>
        <p:spPr>
          <a:xfrm>
            <a:off x="5282844" y="6228463"/>
            <a:ext cx="14041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e)</a:t>
            </a:r>
            <a:r>
              <a:rPr kumimoji="1"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200" b="1" dirty="0" err="1">
                <a:latin typeface="Kaiti SC" panose="02010600040101010101" pitchFamily="2" charset="-122"/>
                <a:ea typeface="Kaiti SC" panose="02010600040101010101" pitchFamily="2" charset="-122"/>
              </a:rPr>
              <a:t>AFtanh</a:t>
            </a:r>
            <a:endParaRPr kumimoji="1" lang="zh-CN" altLang="en-US" sz="22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CEAE6D3-F218-5844-AA27-982571C8A802}"/>
              </a:ext>
            </a:extLst>
          </p:cNvPr>
          <p:cNvSpPr txBox="1"/>
          <p:nvPr/>
        </p:nvSpPr>
        <p:spPr>
          <a:xfrm>
            <a:off x="8887453" y="6221215"/>
            <a:ext cx="16806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f)</a:t>
            </a:r>
            <a:r>
              <a:rPr kumimoji="1"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200" b="1" dirty="0" err="1">
                <a:latin typeface="Kaiti SC" panose="02010600040101010101" pitchFamily="2" charset="-122"/>
                <a:ea typeface="Kaiti SC" panose="02010600040101010101" pitchFamily="2" charset="-122"/>
              </a:rPr>
              <a:t>AFtunable</a:t>
            </a:r>
            <a:endParaRPr kumimoji="1" lang="zh-CN" altLang="en-US" sz="22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6B880129-CC44-844D-BA01-E4523A087D07}"/>
              </a:ext>
            </a:extLst>
          </p:cNvPr>
          <p:cNvGrpSpPr/>
          <p:nvPr/>
        </p:nvGrpSpPr>
        <p:grpSpPr>
          <a:xfrm>
            <a:off x="10344472" y="6444044"/>
            <a:ext cx="1828051" cy="369332"/>
            <a:chOff x="10344472" y="6444044"/>
            <a:chExt cx="1828051" cy="369332"/>
          </a:xfrm>
        </p:grpSpPr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83AD3B58-6EC8-9445-AD89-9A1818FA58E4}"/>
                </a:ext>
              </a:extLst>
            </p:cNvPr>
            <p:cNvSpPr txBox="1"/>
            <p:nvPr/>
          </p:nvSpPr>
          <p:spPr>
            <a:xfrm>
              <a:off x="10704472" y="6444044"/>
              <a:ext cx="146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P37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112" name="图形 111" descr="Cat">
              <a:extLst>
                <a:ext uri="{FF2B5EF4-FFF2-40B4-BE49-F238E27FC236}">
                  <a16:creationId xmlns:a16="http://schemas.microsoft.com/office/drawing/2014/main" id="{80B35622-D77E-4A46-9AF9-3C44ABA41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372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304">
            <a:extLst>
              <a:ext uri="{FF2B5EF4-FFF2-40B4-BE49-F238E27FC236}">
                <a16:creationId xmlns:a16="http://schemas.microsoft.com/office/drawing/2014/main" id="{5DFEE5BB-BE8C-0F4B-9142-9137211A6B1B}"/>
              </a:ext>
            </a:extLst>
          </p:cNvPr>
          <p:cNvSpPr/>
          <p:nvPr/>
        </p:nvSpPr>
        <p:spPr>
          <a:xfrm>
            <a:off x="6711937" y="3992069"/>
            <a:ext cx="3456384" cy="2403007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304">
            <a:extLst>
              <a:ext uri="{FF2B5EF4-FFF2-40B4-BE49-F238E27FC236}">
                <a16:creationId xmlns:a16="http://schemas.microsoft.com/office/drawing/2014/main" id="{23CF36DB-31CA-774A-BF8B-2DD8772802D9}"/>
              </a:ext>
            </a:extLst>
          </p:cNvPr>
          <p:cNvSpPr/>
          <p:nvPr/>
        </p:nvSpPr>
        <p:spPr>
          <a:xfrm>
            <a:off x="6711937" y="1196752"/>
            <a:ext cx="3456384" cy="2403007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圆角 304">
            <a:extLst>
              <a:ext uri="{FF2B5EF4-FFF2-40B4-BE49-F238E27FC236}">
                <a16:creationId xmlns:a16="http://schemas.microsoft.com/office/drawing/2014/main" id="{099D268B-EB43-554E-BC52-3A179E7C56FF}"/>
              </a:ext>
            </a:extLst>
          </p:cNvPr>
          <p:cNvSpPr/>
          <p:nvPr/>
        </p:nvSpPr>
        <p:spPr>
          <a:xfrm>
            <a:off x="1991544" y="4005064"/>
            <a:ext cx="3456384" cy="2403007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304">
            <a:extLst>
              <a:ext uri="{FF2B5EF4-FFF2-40B4-BE49-F238E27FC236}">
                <a16:creationId xmlns:a16="http://schemas.microsoft.com/office/drawing/2014/main" id="{28953190-FEF1-5144-910B-E2C5804FD625}"/>
              </a:ext>
            </a:extLst>
          </p:cNvPr>
          <p:cNvSpPr/>
          <p:nvPr/>
        </p:nvSpPr>
        <p:spPr>
          <a:xfrm>
            <a:off x="1991544" y="1196752"/>
            <a:ext cx="3456384" cy="2403007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形 4" descr="NewWheelchair">
            <a:extLst>
              <a:ext uri="{FF2B5EF4-FFF2-40B4-BE49-F238E27FC236}">
                <a16:creationId xmlns:a16="http://schemas.microsoft.com/office/drawing/2014/main" id="{51C58C82-561A-7F45-9267-5F700164C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9059" y="207438"/>
            <a:ext cx="648000" cy="648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4</a:t>
            </a:r>
            <a:endParaRPr lang="zh-CN" altLang="en-US" sz="4500" dirty="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1631504" y="264061"/>
                <a:ext cx="7518372" cy="633766"/>
              </a:xfrm>
            </p:spPr>
            <p:txBody>
              <a:bodyPr/>
              <a:lstStyle/>
              <a:p>
                <a:r>
                  <a:rPr lang="zh-CN" altLang="en-US" sz="4500" b="1" spc="300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主要内容 </a:t>
                </a:r>
                <a:r>
                  <a:rPr lang="en-US" altLang="zh-CN" sz="4500" b="1" spc="300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-</a:t>
                </a:r>
                <a:r>
                  <a:rPr lang="zh-CN" altLang="en-US" sz="4500" b="1" spc="300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 时变参数</a:t>
                </a:r>
                <a14:m>
                  <m:oMath xmlns:m="http://schemas.openxmlformats.org/officeDocument/2006/math">
                    <m:r>
                      <a:rPr lang="zh-CN" altLang="en-US" sz="4500" b="0" i="1" spc="300" smtClean="0">
                        <a:latin typeface="Cambria Math" panose="02040503050406030204" pitchFamily="18" charset="0"/>
                        <a:ea typeface="Kaiti SC" panose="02010600040101010101" pitchFamily="2" charset="-122"/>
                      </a:rPr>
                      <m:t>𝛾</m:t>
                    </m:r>
                  </m:oMath>
                </a14:m>
                <a:r>
                  <a:rPr lang="zh-CN" altLang="en-US" sz="4500" b="1" spc="300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比较 </a:t>
                </a:r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1631504" y="264061"/>
                <a:ext cx="7518372" cy="633766"/>
              </a:xfrm>
              <a:blipFill>
                <a:blip r:embed="rId4"/>
                <a:stretch>
                  <a:fillRect l="-3204" t="-29412" b="-56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9C451C9-6B70-1344-93E6-4799AF3A4E45}"/>
                  </a:ext>
                </a:extLst>
              </p:cNvPr>
              <p:cNvSpPr txBox="1"/>
              <p:nvPr/>
            </p:nvSpPr>
            <p:spPr>
              <a:xfrm>
                <a:off x="3074558" y="3577296"/>
                <a:ext cx="1264942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3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a)</a:t>
                </a:r>
                <a:r>
                  <a:rPr kumimoji="1" lang="zh-CN" altLang="en-US" sz="23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300" b="0" i="1" smtClean="0">
                        <a:latin typeface="Cambria Math" panose="02040503050406030204" pitchFamily="18" charset="0"/>
                        <a:ea typeface="Kaiti SC" panose="02010600040101010101" pitchFamily="2" charset="-122"/>
                      </a:rPr>
                      <m:t>𝛾</m:t>
                    </m:r>
                    <m:r>
                      <a:rPr kumimoji="1" lang="en-US" altLang="zh-CN" sz="2300" b="0" i="1" smtClean="0">
                        <a:latin typeface="Cambria Math" panose="02040503050406030204" pitchFamily="18" charset="0"/>
                        <a:ea typeface="Kaiti SC" panose="02010600040101010101" pitchFamily="2" charset="-122"/>
                      </a:rPr>
                      <m:t>=1</m:t>
                    </m:r>
                  </m:oMath>
                </a14:m>
                <a:endParaRPr kumimoji="1" lang="zh-CN" altLang="en-US" sz="2300" dirty="0"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9C451C9-6B70-1344-93E6-4799AF3A4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558" y="3577296"/>
                <a:ext cx="1264942" cy="446276"/>
              </a:xfrm>
              <a:prstGeom prst="rect">
                <a:avLst/>
              </a:prstGeom>
              <a:blipFill>
                <a:blip r:embed="rId5"/>
                <a:stretch>
                  <a:fillRect l="-5941" t="-11111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CFD7283A-D050-CE4B-A4EF-5CA80E13F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45" y="1237296"/>
            <a:ext cx="3170769" cy="23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4C098E4-51D3-C141-9486-D331A29040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45" y="4023572"/>
            <a:ext cx="3175715" cy="23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216A957-A942-284B-AF0C-1B76F9B290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237296"/>
            <a:ext cx="3104082" cy="234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8463C39-95F5-BE44-9C7C-FB3D5C77212F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929" y="4023572"/>
            <a:ext cx="3182400" cy="23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42930CC-B0D3-0546-A45C-8CA44A832BAD}"/>
                  </a:ext>
                </a:extLst>
              </p:cNvPr>
              <p:cNvSpPr txBox="1"/>
              <p:nvPr/>
            </p:nvSpPr>
            <p:spPr>
              <a:xfrm>
                <a:off x="7850438" y="3577296"/>
                <a:ext cx="1264942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3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b)</a:t>
                </a:r>
                <a:r>
                  <a:rPr kumimoji="1" lang="zh-CN" altLang="en-US" sz="23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300" b="0" i="1" smtClean="0">
                        <a:latin typeface="Cambria Math" panose="02040503050406030204" pitchFamily="18" charset="0"/>
                        <a:ea typeface="Kaiti SC" panose="02010600040101010101" pitchFamily="2" charset="-122"/>
                      </a:rPr>
                      <m:t>𝛾</m:t>
                    </m:r>
                    <m:r>
                      <a:rPr kumimoji="1" lang="en-US" altLang="zh-CN" sz="2300" b="0" i="1" smtClean="0">
                        <a:latin typeface="Cambria Math" panose="02040503050406030204" pitchFamily="18" charset="0"/>
                        <a:ea typeface="Kaiti SC" panose="02010600040101010101" pitchFamily="2" charset="-122"/>
                      </a:rPr>
                      <m:t>=5</m:t>
                    </m:r>
                  </m:oMath>
                </a14:m>
                <a:endParaRPr kumimoji="1" lang="zh-CN" altLang="en-US" sz="2300" dirty="0"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42930CC-B0D3-0546-A45C-8CA44A832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438" y="3577296"/>
                <a:ext cx="1264942" cy="446276"/>
              </a:xfrm>
              <a:prstGeom prst="rect">
                <a:avLst/>
              </a:prstGeom>
              <a:blipFill>
                <a:blip r:embed="rId10"/>
                <a:stretch>
                  <a:fillRect l="-5941" t="-11111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56822B3-26D3-0B4B-BD31-DD3F0D238907}"/>
                  </a:ext>
                </a:extLst>
              </p:cNvPr>
              <p:cNvSpPr txBox="1"/>
              <p:nvPr/>
            </p:nvSpPr>
            <p:spPr>
              <a:xfrm>
                <a:off x="2988396" y="6363572"/>
                <a:ext cx="1437266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3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c)</a:t>
                </a:r>
                <a:r>
                  <a:rPr kumimoji="1" lang="zh-CN" altLang="en-US" sz="23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300" b="0" i="1" smtClean="0">
                        <a:latin typeface="Cambria Math" panose="02040503050406030204" pitchFamily="18" charset="0"/>
                        <a:ea typeface="Kaiti SC" panose="02010600040101010101" pitchFamily="2" charset="-122"/>
                      </a:rPr>
                      <m:t>𝛾</m:t>
                    </m:r>
                    <m:r>
                      <a:rPr kumimoji="1" lang="en-US" altLang="zh-CN" sz="2300" b="0" i="1" smtClean="0">
                        <a:latin typeface="Cambria Math" panose="02040503050406030204" pitchFamily="18" charset="0"/>
                        <a:ea typeface="Kaiti SC" panose="02010600040101010101" pitchFamily="2" charset="-122"/>
                      </a:rPr>
                      <m:t>=10</m:t>
                    </m:r>
                  </m:oMath>
                </a14:m>
                <a:endParaRPr kumimoji="1" lang="zh-CN" altLang="en-US" sz="2300" dirty="0"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56822B3-26D3-0B4B-BD31-DD3F0D23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396" y="6363572"/>
                <a:ext cx="1437266" cy="446276"/>
              </a:xfrm>
              <a:prstGeom prst="rect">
                <a:avLst/>
              </a:prstGeom>
              <a:blipFill>
                <a:blip r:embed="rId11"/>
                <a:stretch>
                  <a:fillRect l="-5263" t="-8333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F71A26B-2C5A-6748-B371-6784E31CE400}"/>
                  </a:ext>
                </a:extLst>
              </p:cNvPr>
              <p:cNvSpPr txBox="1"/>
              <p:nvPr/>
            </p:nvSpPr>
            <p:spPr>
              <a:xfrm>
                <a:off x="7764276" y="6363572"/>
                <a:ext cx="1437266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3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d)</a:t>
                </a:r>
                <a:r>
                  <a:rPr kumimoji="1" lang="zh-CN" altLang="en-US" sz="23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300" b="0" i="1" smtClean="0">
                        <a:latin typeface="Cambria Math" panose="02040503050406030204" pitchFamily="18" charset="0"/>
                        <a:ea typeface="Kaiti SC" panose="02010600040101010101" pitchFamily="2" charset="-122"/>
                      </a:rPr>
                      <m:t>𝛾</m:t>
                    </m:r>
                    <m:r>
                      <a:rPr kumimoji="1" lang="en-US" altLang="zh-CN" sz="2300" b="0" i="1" smtClean="0">
                        <a:latin typeface="Cambria Math" panose="02040503050406030204" pitchFamily="18" charset="0"/>
                        <a:ea typeface="Kaiti SC" panose="02010600040101010101" pitchFamily="2" charset="-122"/>
                      </a:rPr>
                      <m:t>=15</m:t>
                    </m:r>
                  </m:oMath>
                </a14:m>
                <a:endParaRPr kumimoji="1" lang="zh-CN" altLang="en-US" sz="2300" dirty="0"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F71A26B-2C5A-6748-B371-6784E31CE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276" y="6363572"/>
                <a:ext cx="1437266" cy="446276"/>
              </a:xfrm>
              <a:prstGeom prst="rect">
                <a:avLst/>
              </a:prstGeom>
              <a:blipFill>
                <a:blip r:embed="rId12"/>
                <a:stretch>
                  <a:fillRect l="-5217" t="-8333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AD045F28-E74E-844B-86E0-6C82602BF88F}"/>
              </a:ext>
            </a:extLst>
          </p:cNvPr>
          <p:cNvGrpSpPr/>
          <p:nvPr/>
        </p:nvGrpSpPr>
        <p:grpSpPr>
          <a:xfrm>
            <a:off x="10344472" y="6444044"/>
            <a:ext cx="1828051" cy="369332"/>
            <a:chOff x="10344472" y="6444044"/>
            <a:chExt cx="1828051" cy="369332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DD58A9-3D9D-3C40-B5B8-53AEA1F7F267}"/>
                </a:ext>
              </a:extLst>
            </p:cNvPr>
            <p:cNvSpPr txBox="1"/>
            <p:nvPr/>
          </p:nvSpPr>
          <p:spPr>
            <a:xfrm>
              <a:off x="10704472" y="6444044"/>
              <a:ext cx="146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P39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34" name="图形 33" descr="Cat">
              <a:extLst>
                <a:ext uri="{FF2B5EF4-FFF2-40B4-BE49-F238E27FC236}">
                  <a16:creationId xmlns:a16="http://schemas.microsoft.com/office/drawing/2014/main" id="{2FB871ED-F3E4-E743-BD7C-79C948F95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24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304">
            <a:extLst>
              <a:ext uri="{FF2B5EF4-FFF2-40B4-BE49-F238E27FC236}">
                <a16:creationId xmlns:a16="http://schemas.microsoft.com/office/drawing/2014/main" id="{C3C16550-5EFF-0444-969E-385F387C2644}"/>
              </a:ext>
            </a:extLst>
          </p:cNvPr>
          <p:cNvSpPr/>
          <p:nvPr/>
        </p:nvSpPr>
        <p:spPr>
          <a:xfrm>
            <a:off x="695401" y="1409244"/>
            <a:ext cx="10881658" cy="49752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 descr="PresentationBarChart">
            <a:extLst>
              <a:ext uri="{FF2B5EF4-FFF2-40B4-BE49-F238E27FC236}">
                <a16:creationId xmlns:a16="http://schemas.microsoft.com/office/drawing/2014/main" id="{20C66598-465D-5543-AB99-4267A3FBB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9059" y="237003"/>
            <a:ext cx="648000" cy="648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4</a:t>
            </a:r>
            <a:endParaRPr lang="zh-CN" altLang="en-US" sz="4500" dirty="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1631504" y="264061"/>
                <a:ext cx="7518372" cy="633766"/>
              </a:xfrm>
            </p:spPr>
            <p:txBody>
              <a:bodyPr/>
              <a:lstStyle/>
              <a:p>
                <a:r>
                  <a:rPr lang="zh-CN" altLang="en-US" sz="4500" b="1" spc="300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主要内容 </a:t>
                </a:r>
                <a:r>
                  <a:rPr lang="en-US" altLang="zh-CN" sz="4500" b="1" spc="300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-</a:t>
                </a:r>
                <a:r>
                  <a:rPr lang="zh-CN" altLang="en-US" sz="4500" b="1" spc="300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 时变参数</a:t>
                </a:r>
                <a14:m>
                  <m:oMath xmlns:m="http://schemas.openxmlformats.org/officeDocument/2006/math">
                    <m:r>
                      <a:rPr lang="zh-CN" altLang="en-US" sz="4500" b="0" i="1" spc="300" smtClean="0">
                        <a:latin typeface="Cambria Math" panose="02040503050406030204" pitchFamily="18" charset="0"/>
                        <a:ea typeface="Kaiti SC" panose="02010600040101010101" pitchFamily="2" charset="-122"/>
                      </a:rPr>
                      <m:t>𝛾</m:t>
                    </m:r>
                  </m:oMath>
                </a14:m>
                <a:r>
                  <a:rPr lang="zh-CN" altLang="en-US" sz="4500" b="1" spc="300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比较 </a:t>
                </a:r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1631504" y="264061"/>
                <a:ext cx="7518372" cy="633766"/>
              </a:xfrm>
              <a:blipFill>
                <a:blip r:embed="rId4"/>
                <a:stretch>
                  <a:fillRect l="-3204" t="-29412" b="-56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表格 43">
                <a:extLst>
                  <a:ext uri="{FF2B5EF4-FFF2-40B4-BE49-F238E27FC236}">
                    <a16:creationId xmlns:a16="http://schemas.microsoft.com/office/drawing/2014/main" id="{8AEE20FE-7442-7944-9180-70A56A50CE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9329377"/>
                  </p:ext>
                </p:extLst>
              </p:nvPr>
            </p:nvGraphicFramePr>
            <p:xfrm>
              <a:off x="911424" y="2204864"/>
              <a:ext cx="10449610" cy="4032448"/>
            </p:xfrm>
            <a:graphic>
              <a:graphicData uri="http://schemas.openxmlformats.org/drawingml/2006/table">
                <a:tbl>
                  <a:tblPr firstRow="1" bandRow="1">
                    <a:tableStyleId>{5202B0CA-FC54-4496-8BCA-5EF66A818D29}</a:tableStyleId>
                  </a:tblPr>
                  <a:tblGrid>
                    <a:gridCol w="2089922">
                      <a:extLst>
                        <a:ext uri="{9D8B030D-6E8A-4147-A177-3AD203B41FA5}">
                          <a16:colId xmlns:a16="http://schemas.microsoft.com/office/drawing/2014/main" val="395720168"/>
                        </a:ext>
                      </a:extLst>
                    </a:gridCol>
                    <a:gridCol w="2089922">
                      <a:extLst>
                        <a:ext uri="{9D8B030D-6E8A-4147-A177-3AD203B41FA5}">
                          <a16:colId xmlns:a16="http://schemas.microsoft.com/office/drawing/2014/main" val="4152231159"/>
                        </a:ext>
                      </a:extLst>
                    </a:gridCol>
                    <a:gridCol w="2089922">
                      <a:extLst>
                        <a:ext uri="{9D8B030D-6E8A-4147-A177-3AD203B41FA5}">
                          <a16:colId xmlns:a16="http://schemas.microsoft.com/office/drawing/2014/main" val="1977770974"/>
                        </a:ext>
                      </a:extLst>
                    </a:gridCol>
                    <a:gridCol w="2089922">
                      <a:extLst>
                        <a:ext uri="{9D8B030D-6E8A-4147-A177-3AD203B41FA5}">
                          <a16:colId xmlns:a16="http://schemas.microsoft.com/office/drawing/2014/main" val="2746334725"/>
                        </a:ext>
                      </a:extLst>
                    </a:gridCol>
                    <a:gridCol w="2089922">
                      <a:extLst>
                        <a:ext uri="{9D8B030D-6E8A-4147-A177-3AD203B41FA5}">
                          <a16:colId xmlns:a16="http://schemas.microsoft.com/office/drawing/2014/main" val="3728481510"/>
                        </a:ext>
                      </a:extLst>
                    </a:gridCol>
                  </a:tblGrid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3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时间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300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300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300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300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CN" altLang="en-US" sz="2300" b="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30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300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altLang="zh-CN" sz="2300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300" b="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30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300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altLang="zh-CN" sz="2300" smtClean="0">
                                        <a:latin typeface="Cambria Math" panose="02040503050406030204" pitchFamily="18" charset="0"/>
                                      </a:rPr>
                                      <m:t>=5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3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30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300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altLang="zh-CN" sz="2300" smtClean="0">
                                        <a:latin typeface="Cambria Math" panose="02040503050406030204" pitchFamily="18" charset="0"/>
                                      </a:rPr>
                                      <m:t>=10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3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30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300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altLang="zh-CN" sz="2300" smtClean="0">
                                        <a:latin typeface="Cambria Math" panose="02040503050406030204" pitchFamily="18" charset="0"/>
                                      </a:rPr>
                                      <m:t>=15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3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 marL="121751" marR="121751" marT="60876" marB="60876"/>
                    </a:tc>
                    <a:extLst>
                      <a:ext uri="{0D108BD9-81ED-4DB2-BD59-A6C34878D82A}">
                        <a16:rowId xmlns:a16="http://schemas.microsoft.com/office/drawing/2014/main" val="416539676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b="1" dirty="0" err="1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AFlinear</a:t>
                          </a:r>
                          <a:endParaRPr lang="zh-CN" altLang="en-US" sz="2300" b="1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7.8040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1.4690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0.2094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0.1341</a:t>
                          </a:r>
                          <a:endParaRPr lang="zh-CN" altLang="en-US" sz="2300" b="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extLst>
                      <a:ext uri="{0D108BD9-81ED-4DB2-BD59-A6C34878D82A}">
                        <a16:rowId xmlns:a16="http://schemas.microsoft.com/office/drawing/2014/main" val="113585555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b="1" dirty="0" err="1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AFpower</a:t>
                          </a:r>
                          <a:endParaRPr lang="zh-CN" altLang="en-US" sz="2300" b="1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—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2.8080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1.6540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1.5110</a:t>
                          </a:r>
                          <a:endParaRPr lang="zh-CN" altLang="en-US" sz="2300" b="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extLst>
                      <a:ext uri="{0D108BD9-81ED-4DB2-BD59-A6C34878D82A}">
                        <a16:rowId xmlns:a16="http://schemas.microsoft.com/office/drawing/2014/main" val="657039688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b="1" dirty="0" err="1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AFb</a:t>
                          </a:r>
                          <a:r>
                            <a:rPr lang="en-US" altLang="zh-CN" sz="2300" b="1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-sigmoid</a:t>
                          </a:r>
                          <a:endParaRPr lang="zh-CN" altLang="en-US" sz="2300" b="1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4.6880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0.3085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0.1862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0.1146</a:t>
                          </a:r>
                          <a:endParaRPr lang="zh-CN" altLang="en-US" sz="2300" b="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extLst>
                      <a:ext uri="{0D108BD9-81ED-4DB2-BD59-A6C34878D82A}">
                        <a16:rowId xmlns:a16="http://schemas.microsoft.com/office/drawing/2014/main" val="2047403750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b="1" dirty="0" err="1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AFsinh</a:t>
                          </a:r>
                          <a:endParaRPr lang="zh-CN" altLang="en-US" sz="2300" b="1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1.5280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b="1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0.1127</a:t>
                          </a:r>
                          <a:endParaRPr lang="zh-CN" altLang="en-US" sz="2300" b="1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b="1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0.0521</a:t>
                          </a:r>
                          <a:endParaRPr lang="zh-CN" altLang="en-US" sz="2300" b="1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b="1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0.0323</a:t>
                          </a:r>
                          <a:endParaRPr lang="zh-CN" altLang="en-US" sz="2300" b="1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extLst>
                      <a:ext uri="{0D108BD9-81ED-4DB2-BD59-A6C34878D82A}">
                        <a16:rowId xmlns:a16="http://schemas.microsoft.com/office/drawing/2014/main" val="3574214981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b="1" dirty="0" err="1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AFtanh</a:t>
                          </a:r>
                          <a:endParaRPr lang="zh-CN" altLang="en-US" sz="2300" b="1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5.6480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0.4078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0.2094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0.1441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extLst>
                      <a:ext uri="{0D108BD9-81ED-4DB2-BD59-A6C34878D82A}">
                        <a16:rowId xmlns:a16="http://schemas.microsoft.com/office/drawing/2014/main" val="2656913502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b="1" dirty="0" err="1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AFtunable</a:t>
                          </a:r>
                          <a:endParaRPr lang="zh-CN" altLang="en-US" sz="2300" b="1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b="1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1.5240</a:t>
                          </a:r>
                          <a:endParaRPr lang="zh-CN" altLang="en-US" sz="2300" b="1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0.1246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0.0647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0.0395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extLst>
                      <a:ext uri="{0D108BD9-81ED-4DB2-BD59-A6C34878D82A}">
                        <a16:rowId xmlns:a16="http://schemas.microsoft.com/office/drawing/2014/main" val="22313563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表格 43">
                <a:extLst>
                  <a:ext uri="{FF2B5EF4-FFF2-40B4-BE49-F238E27FC236}">
                    <a16:creationId xmlns:a16="http://schemas.microsoft.com/office/drawing/2014/main" id="{8AEE20FE-7442-7944-9180-70A56A50CE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9329377"/>
                  </p:ext>
                </p:extLst>
              </p:nvPr>
            </p:nvGraphicFramePr>
            <p:xfrm>
              <a:off x="911424" y="2204864"/>
              <a:ext cx="10449610" cy="4032448"/>
            </p:xfrm>
            <a:graphic>
              <a:graphicData uri="http://schemas.openxmlformats.org/drawingml/2006/table">
                <a:tbl>
                  <a:tblPr firstRow="1" bandRow="1">
                    <a:tableStyleId>{5202B0CA-FC54-4496-8BCA-5EF66A818D29}</a:tableStyleId>
                  </a:tblPr>
                  <a:tblGrid>
                    <a:gridCol w="2089922">
                      <a:extLst>
                        <a:ext uri="{9D8B030D-6E8A-4147-A177-3AD203B41FA5}">
                          <a16:colId xmlns:a16="http://schemas.microsoft.com/office/drawing/2014/main" val="395720168"/>
                        </a:ext>
                      </a:extLst>
                    </a:gridCol>
                    <a:gridCol w="2089922">
                      <a:extLst>
                        <a:ext uri="{9D8B030D-6E8A-4147-A177-3AD203B41FA5}">
                          <a16:colId xmlns:a16="http://schemas.microsoft.com/office/drawing/2014/main" val="4152231159"/>
                        </a:ext>
                      </a:extLst>
                    </a:gridCol>
                    <a:gridCol w="2089922">
                      <a:extLst>
                        <a:ext uri="{9D8B030D-6E8A-4147-A177-3AD203B41FA5}">
                          <a16:colId xmlns:a16="http://schemas.microsoft.com/office/drawing/2014/main" val="1977770974"/>
                        </a:ext>
                      </a:extLst>
                    </a:gridCol>
                    <a:gridCol w="2089922">
                      <a:extLst>
                        <a:ext uri="{9D8B030D-6E8A-4147-A177-3AD203B41FA5}">
                          <a16:colId xmlns:a16="http://schemas.microsoft.com/office/drawing/2014/main" val="2746334725"/>
                        </a:ext>
                      </a:extLst>
                    </a:gridCol>
                    <a:gridCol w="2089922">
                      <a:extLst>
                        <a:ext uri="{9D8B030D-6E8A-4147-A177-3AD203B41FA5}">
                          <a16:colId xmlns:a16="http://schemas.microsoft.com/office/drawing/2014/main" val="3728481510"/>
                        </a:ext>
                      </a:extLst>
                    </a:gridCol>
                  </a:tblGrid>
                  <a:tr h="57606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1751" marR="121751" marT="60876" marB="60876">
                        <a:blipFill>
                          <a:blip r:embed="rId5"/>
                          <a:stretch>
                            <a:fillRect t="-4348" r="-398788" b="-59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1751" marR="121751" marT="60876" marB="60876">
                        <a:blipFill>
                          <a:blip r:embed="rId5"/>
                          <a:stretch>
                            <a:fillRect l="-100000" t="-4348" r="-298788" b="-59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1751" marR="121751" marT="60876" marB="60876">
                        <a:blipFill>
                          <a:blip r:embed="rId5"/>
                          <a:stretch>
                            <a:fillRect l="-201220" t="-4348" r="-200610" b="-59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1751" marR="121751" marT="60876" marB="60876">
                        <a:blipFill>
                          <a:blip r:embed="rId5"/>
                          <a:stretch>
                            <a:fillRect l="-299394" t="-4348" r="-99394" b="-59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1751" marR="121751" marT="60876" marB="60876">
                        <a:blipFill>
                          <a:blip r:embed="rId5"/>
                          <a:stretch>
                            <a:fillRect l="-399394" t="-4348" r="606" b="-59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539676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b="1" dirty="0" err="1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AFlinear</a:t>
                          </a:r>
                          <a:endParaRPr lang="zh-CN" altLang="en-US" sz="2300" b="1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7.8040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1.4690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0.2094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0.1341</a:t>
                          </a:r>
                          <a:endParaRPr lang="zh-CN" altLang="en-US" sz="2300" b="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extLst>
                      <a:ext uri="{0D108BD9-81ED-4DB2-BD59-A6C34878D82A}">
                        <a16:rowId xmlns:a16="http://schemas.microsoft.com/office/drawing/2014/main" val="113585555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b="1" dirty="0" err="1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AFpower</a:t>
                          </a:r>
                          <a:endParaRPr lang="zh-CN" altLang="en-US" sz="2300" b="1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—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2.8080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1.6540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1.5110</a:t>
                          </a:r>
                          <a:endParaRPr lang="zh-CN" altLang="en-US" sz="2300" b="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extLst>
                      <a:ext uri="{0D108BD9-81ED-4DB2-BD59-A6C34878D82A}">
                        <a16:rowId xmlns:a16="http://schemas.microsoft.com/office/drawing/2014/main" val="657039688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b="1" dirty="0" err="1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AFb</a:t>
                          </a:r>
                          <a:r>
                            <a:rPr lang="en-US" altLang="zh-CN" sz="2300" b="1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-sigmoid</a:t>
                          </a:r>
                          <a:endParaRPr lang="zh-CN" altLang="en-US" sz="2300" b="1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4.6880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0.3085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0.1862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0.1146</a:t>
                          </a:r>
                          <a:endParaRPr lang="zh-CN" altLang="en-US" sz="2300" b="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extLst>
                      <a:ext uri="{0D108BD9-81ED-4DB2-BD59-A6C34878D82A}">
                        <a16:rowId xmlns:a16="http://schemas.microsoft.com/office/drawing/2014/main" val="2047403750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b="1" dirty="0" err="1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AFsinh</a:t>
                          </a:r>
                          <a:endParaRPr lang="zh-CN" altLang="en-US" sz="2300" b="1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1.5280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b="1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0.1127</a:t>
                          </a:r>
                          <a:endParaRPr lang="zh-CN" altLang="en-US" sz="2300" b="1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b="1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0.0521</a:t>
                          </a:r>
                          <a:endParaRPr lang="zh-CN" altLang="en-US" sz="2300" b="1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b="1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0.0323</a:t>
                          </a:r>
                          <a:endParaRPr lang="zh-CN" altLang="en-US" sz="2300" b="1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extLst>
                      <a:ext uri="{0D108BD9-81ED-4DB2-BD59-A6C34878D82A}">
                        <a16:rowId xmlns:a16="http://schemas.microsoft.com/office/drawing/2014/main" val="3574214981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b="1" dirty="0" err="1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AFtanh</a:t>
                          </a:r>
                          <a:endParaRPr lang="zh-CN" altLang="en-US" sz="2300" b="1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5.6480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0.4078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0.2094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0.1441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extLst>
                      <a:ext uri="{0D108BD9-81ED-4DB2-BD59-A6C34878D82A}">
                        <a16:rowId xmlns:a16="http://schemas.microsoft.com/office/drawing/2014/main" val="2656913502"/>
                      </a:ext>
                    </a:extLst>
                  </a:tr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b="1" dirty="0" err="1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AFtunable</a:t>
                          </a:r>
                          <a:endParaRPr lang="zh-CN" altLang="en-US" sz="2300" b="1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b="1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1.5240</a:t>
                          </a:r>
                          <a:endParaRPr lang="zh-CN" altLang="en-US" sz="2300" b="1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0.1246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0.0647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300" dirty="0">
                              <a:latin typeface="Times New Roman" panose="020206030504050203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a:t>0.0395</a:t>
                          </a:r>
                          <a:endParaRPr lang="zh-CN" altLang="en-US" sz="2300" dirty="0">
                            <a:latin typeface="Times New Roman" panose="020206030504050203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21751" marR="121751" marT="60876" marB="60876"/>
                    </a:tc>
                    <a:extLst>
                      <a:ext uri="{0D108BD9-81ED-4DB2-BD59-A6C34878D82A}">
                        <a16:rowId xmlns:a16="http://schemas.microsoft.com/office/drawing/2014/main" val="22313563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B25EBFE-A206-454A-BF8A-D7B5701B1DB4}"/>
                  </a:ext>
                </a:extLst>
              </p:cNvPr>
              <p:cNvSpPr txBox="1"/>
              <p:nvPr/>
            </p:nvSpPr>
            <p:spPr>
              <a:xfrm>
                <a:off x="1899926" y="1484784"/>
                <a:ext cx="847260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6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表</a:t>
                </a:r>
                <a:r>
                  <a:rPr kumimoji="1" lang="en-US" altLang="zh-CN" sz="26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1</a:t>
                </a:r>
                <a:r>
                  <a:rPr kumimoji="1" lang="zh-CN" altLang="en-US" sz="26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   </a:t>
                </a:r>
                <a:r>
                  <a:rPr kumimoji="1" lang="zh-CN" altLang="en-US" sz="2500" u="sng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使用不同参数</a:t>
                </a:r>
                <a14:m>
                  <m:oMath xmlns:m="http://schemas.openxmlformats.org/officeDocument/2006/math">
                    <m:r>
                      <a:rPr kumimoji="1" lang="zh-CN" altLang="en-US" sz="2500" i="1" u="sng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zh-CN" altLang="en-US" sz="2500" u="sng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的情况下，误差达到</a:t>
                </a:r>
                <a:r>
                  <a:rPr kumimoji="1" lang="en-US" altLang="zh-CN" sz="2500" u="sng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0.2</a:t>
                </a:r>
                <a:r>
                  <a:rPr kumimoji="1" lang="zh-CN" altLang="en-US" sz="2500" u="sng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时所花费的时间</a:t>
                </a: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B25EBFE-A206-454A-BF8A-D7B5701B1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926" y="1484784"/>
                <a:ext cx="8472606" cy="492443"/>
              </a:xfrm>
              <a:prstGeom prst="rect">
                <a:avLst/>
              </a:prstGeom>
              <a:blipFill>
                <a:blip r:embed="rId6"/>
                <a:stretch>
                  <a:fillRect l="-1198" t="-10000" r="-749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B83AADCF-E97E-3C4B-BEDF-F7B3F34640F7}"/>
              </a:ext>
            </a:extLst>
          </p:cNvPr>
          <p:cNvGrpSpPr/>
          <p:nvPr/>
        </p:nvGrpSpPr>
        <p:grpSpPr>
          <a:xfrm>
            <a:off x="10344472" y="6444044"/>
            <a:ext cx="1828051" cy="369332"/>
            <a:chOff x="10344472" y="6444044"/>
            <a:chExt cx="1828051" cy="369332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4FDC741-BADD-3249-8FB1-7C681EE78604}"/>
                </a:ext>
              </a:extLst>
            </p:cNvPr>
            <p:cNvSpPr txBox="1"/>
            <p:nvPr/>
          </p:nvSpPr>
          <p:spPr>
            <a:xfrm>
              <a:off x="10704472" y="6444044"/>
              <a:ext cx="146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P40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48" name="图形 47" descr="Cat">
              <a:extLst>
                <a:ext uri="{FF2B5EF4-FFF2-40B4-BE49-F238E27FC236}">
                  <a16:creationId xmlns:a16="http://schemas.microsoft.com/office/drawing/2014/main" id="{C9394901-51F2-5948-93B0-63C53D92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CD32D19E-750B-6440-9E7D-EAF118653986}"/>
              </a:ext>
            </a:extLst>
          </p:cNvPr>
          <p:cNvSpPr/>
          <p:nvPr/>
        </p:nvSpPr>
        <p:spPr>
          <a:xfrm>
            <a:off x="5776229" y="6344844"/>
            <a:ext cx="720000" cy="396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01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4">
            <a:extLst>
              <a:ext uri="{FF2B5EF4-FFF2-40B4-BE49-F238E27FC236}">
                <a16:creationId xmlns:a16="http://schemas.microsoft.com/office/drawing/2014/main" id="{B9702CCA-389E-4F4F-973B-7F004603600F}"/>
              </a:ext>
            </a:extLst>
          </p:cNvPr>
          <p:cNvSpPr/>
          <p:nvPr/>
        </p:nvSpPr>
        <p:spPr>
          <a:xfrm>
            <a:off x="8108303" y="3881494"/>
            <a:ext cx="3250800" cy="23364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: 圆角 304">
            <a:extLst>
              <a:ext uri="{FF2B5EF4-FFF2-40B4-BE49-F238E27FC236}">
                <a16:creationId xmlns:a16="http://schemas.microsoft.com/office/drawing/2014/main" id="{97211931-E780-C343-9F6B-A997ECE76CCB}"/>
              </a:ext>
            </a:extLst>
          </p:cNvPr>
          <p:cNvSpPr/>
          <p:nvPr/>
        </p:nvSpPr>
        <p:spPr>
          <a:xfrm>
            <a:off x="8108303" y="1173415"/>
            <a:ext cx="3250800" cy="23364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304">
            <a:extLst>
              <a:ext uri="{FF2B5EF4-FFF2-40B4-BE49-F238E27FC236}">
                <a16:creationId xmlns:a16="http://schemas.microsoft.com/office/drawing/2014/main" id="{D176C4DF-359E-5E41-9048-40D67E55CD0E}"/>
              </a:ext>
            </a:extLst>
          </p:cNvPr>
          <p:cNvSpPr/>
          <p:nvPr/>
        </p:nvSpPr>
        <p:spPr>
          <a:xfrm>
            <a:off x="4371076" y="3884763"/>
            <a:ext cx="3250800" cy="23364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: 圆角 304">
            <a:extLst>
              <a:ext uri="{FF2B5EF4-FFF2-40B4-BE49-F238E27FC236}">
                <a16:creationId xmlns:a16="http://schemas.microsoft.com/office/drawing/2014/main" id="{B007C3EE-06F1-9542-98ED-BD431F928BAB}"/>
              </a:ext>
            </a:extLst>
          </p:cNvPr>
          <p:cNvSpPr/>
          <p:nvPr/>
        </p:nvSpPr>
        <p:spPr>
          <a:xfrm>
            <a:off x="599710" y="3884763"/>
            <a:ext cx="3250800" cy="23364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304">
            <a:extLst>
              <a:ext uri="{FF2B5EF4-FFF2-40B4-BE49-F238E27FC236}">
                <a16:creationId xmlns:a16="http://schemas.microsoft.com/office/drawing/2014/main" id="{525ED3D9-50B5-634E-A886-E22A65CAB7EA}"/>
              </a:ext>
            </a:extLst>
          </p:cNvPr>
          <p:cNvSpPr/>
          <p:nvPr/>
        </p:nvSpPr>
        <p:spPr>
          <a:xfrm>
            <a:off x="4353733" y="1173415"/>
            <a:ext cx="3250800" cy="23364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: 圆角 304">
            <a:extLst>
              <a:ext uri="{FF2B5EF4-FFF2-40B4-BE49-F238E27FC236}">
                <a16:creationId xmlns:a16="http://schemas.microsoft.com/office/drawing/2014/main" id="{425D1CDD-2B41-5841-8661-600D9DB23EAB}"/>
              </a:ext>
            </a:extLst>
          </p:cNvPr>
          <p:cNvSpPr/>
          <p:nvPr/>
        </p:nvSpPr>
        <p:spPr>
          <a:xfrm>
            <a:off x="616669" y="1174289"/>
            <a:ext cx="3250800" cy="23364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形 4" descr="DrumSet">
            <a:extLst>
              <a:ext uri="{FF2B5EF4-FFF2-40B4-BE49-F238E27FC236}">
                <a16:creationId xmlns:a16="http://schemas.microsoft.com/office/drawing/2014/main" id="{87D26130-F93C-C34B-93FE-CE8E6ACF0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9059" y="227857"/>
            <a:ext cx="648000" cy="648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4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632848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主要内容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高维情况讨论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C451C9-6B70-1344-93E6-4799AF3A4E45}"/>
              </a:ext>
            </a:extLst>
          </p:cNvPr>
          <p:cNvSpPr txBox="1"/>
          <p:nvPr/>
        </p:nvSpPr>
        <p:spPr>
          <a:xfrm>
            <a:off x="1461249" y="3491486"/>
            <a:ext cx="15640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a)</a:t>
            </a:r>
            <a:r>
              <a:rPr kumimoji="1"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C4225C-B7A9-2C4A-BA44-3D2F29A06CBE}"/>
              </a:ext>
            </a:extLst>
          </p:cNvPr>
          <p:cNvSpPr txBox="1"/>
          <p:nvPr/>
        </p:nvSpPr>
        <p:spPr>
          <a:xfrm>
            <a:off x="5192834" y="3488560"/>
            <a:ext cx="1584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b)</a:t>
            </a:r>
            <a:r>
              <a:rPr kumimoji="1"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D063248-3320-8242-9A93-E34C051B3A38}"/>
              </a:ext>
            </a:extLst>
          </p:cNvPr>
          <p:cNvSpPr txBox="1"/>
          <p:nvPr/>
        </p:nvSpPr>
        <p:spPr>
          <a:xfrm>
            <a:off x="8707432" y="3488559"/>
            <a:ext cx="204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c)</a:t>
            </a:r>
            <a:endParaRPr kumimoji="1" lang="zh-CN" altLang="en-US" sz="22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895C427-1060-4F47-99A7-FB783C04B321}"/>
              </a:ext>
            </a:extLst>
          </p:cNvPr>
          <p:cNvSpPr txBox="1"/>
          <p:nvPr/>
        </p:nvSpPr>
        <p:spPr>
          <a:xfrm>
            <a:off x="1565323" y="6221216"/>
            <a:ext cx="13534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d)</a:t>
            </a:r>
            <a:r>
              <a:rPr kumimoji="1"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6397529-72DB-BB46-81DB-476B3D5F72CA}"/>
              </a:ext>
            </a:extLst>
          </p:cNvPr>
          <p:cNvSpPr txBox="1"/>
          <p:nvPr/>
        </p:nvSpPr>
        <p:spPr>
          <a:xfrm>
            <a:off x="5282844" y="6228463"/>
            <a:ext cx="14041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e)</a:t>
            </a:r>
            <a:endParaRPr kumimoji="1" lang="zh-CN" altLang="en-US" sz="22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CEAE6D3-F218-5844-AA27-982571C8A802}"/>
              </a:ext>
            </a:extLst>
          </p:cNvPr>
          <p:cNvSpPr txBox="1"/>
          <p:nvPr/>
        </p:nvSpPr>
        <p:spPr>
          <a:xfrm>
            <a:off x="8887453" y="6221215"/>
            <a:ext cx="16806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f)</a:t>
            </a:r>
            <a:endParaRPr kumimoji="1" lang="zh-CN" altLang="en-US" sz="22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6B880129-CC44-844D-BA01-E4523A087D07}"/>
              </a:ext>
            </a:extLst>
          </p:cNvPr>
          <p:cNvGrpSpPr/>
          <p:nvPr/>
        </p:nvGrpSpPr>
        <p:grpSpPr>
          <a:xfrm>
            <a:off x="10344472" y="6444044"/>
            <a:ext cx="1828051" cy="369332"/>
            <a:chOff x="10344472" y="6444044"/>
            <a:chExt cx="1828051" cy="369332"/>
          </a:xfrm>
        </p:grpSpPr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83AD3B58-6EC8-9445-AD89-9A1818FA58E4}"/>
                </a:ext>
              </a:extLst>
            </p:cNvPr>
            <p:cNvSpPr txBox="1"/>
            <p:nvPr/>
          </p:nvSpPr>
          <p:spPr>
            <a:xfrm>
              <a:off x="10704472" y="6444044"/>
              <a:ext cx="146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P41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112" name="图形 111" descr="Cat">
              <a:extLst>
                <a:ext uri="{FF2B5EF4-FFF2-40B4-BE49-F238E27FC236}">
                  <a16:creationId xmlns:a16="http://schemas.microsoft.com/office/drawing/2014/main" id="{80B35622-D77E-4A46-9AF9-3C44ABA41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DEEA2CD-ED1E-944D-812A-8D0CAF8752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208489"/>
            <a:ext cx="3068471" cy="226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989E2A-11A6-0547-88A1-86B92C9CC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06" y="1221044"/>
            <a:ext cx="3079917" cy="2268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D737F36-1710-7543-8D9C-61B77BAF68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9" y="3919446"/>
            <a:ext cx="3077522" cy="226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EA03C3-4033-6345-9417-0B3F5E72D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06" y="3918963"/>
            <a:ext cx="3084212" cy="226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B1A6CBE-E9C1-F244-8D65-6AC3E2EE8E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537" y="1215528"/>
            <a:ext cx="3068471" cy="226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9B917F1-C5E7-E34F-BF75-BA584C55C2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866" y="3918963"/>
            <a:ext cx="3081812" cy="22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8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: 圆角 111">
            <a:extLst>
              <a:ext uri="{FF2B5EF4-FFF2-40B4-BE49-F238E27FC236}">
                <a16:creationId xmlns:a16="http://schemas.microsoft.com/office/drawing/2014/main" id="{B9D776DF-2EAC-2C4F-BACC-1B0A5000FB84}"/>
              </a:ext>
            </a:extLst>
          </p:cNvPr>
          <p:cNvSpPr/>
          <p:nvPr/>
        </p:nvSpPr>
        <p:spPr>
          <a:xfrm>
            <a:off x="8039319" y="1412776"/>
            <a:ext cx="3385273" cy="985204"/>
          </a:xfrm>
          <a:prstGeom prst="roundRect">
            <a:avLst>
              <a:gd name="adj" fmla="val 50000"/>
            </a:avLst>
          </a:prstGeom>
          <a:solidFill>
            <a:srgbClr val="20517C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圆角 304">
            <a:extLst>
              <a:ext uri="{FF2B5EF4-FFF2-40B4-BE49-F238E27FC236}">
                <a16:creationId xmlns:a16="http://schemas.microsoft.com/office/drawing/2014/main" id="{9D04B85D-4073-A44C-86AE-2E1C5AE5DB18}"/>
              </a:ext>
            </a:extLst>
          </p:cNvPr>
          <p:cNvSpPr/>
          <p:nvPr/>
        </p:nvSpPr>
        <p:spPr>
          <a:xfrm>
            <a:off x="263352" y="1412776"/>
            <a:ext cx="6624736" cy="5256584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 descr="OfficeWorker">
            <a:extLst>
              <a:ext uri="{FF2B5EF4-FFF2-40B4-BE49-F238E27FC236}">
                <a16:creationId xmlns:a16="http://schemas.microsoft.com/office/drawing/2014/main" id="{401AEB82-EE56-5840-BBA2-E0F4AE218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536" y="237866"/>
            <a:ext cx="648000" cy="648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4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12879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主要内容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风险投资实例 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4D59AD6-62D2-014D-948D-04B9E8422B46}"/>
              </a:ext>
            </a:extLst>
          </p:cNvPr>
          <p:cNvGrpSpPr/>
          <p:nvPr/>
        </p:nvGrpSpPr>
        <p:grpSpPr>
          <a:xfrm>
            <a:off x="10344472" y="6444044"/>
            <a:ext cx="1828051" cy="369332"/>
            <a:chOff x="10344472" y="6444044"/>
            <a:chExt cx="1828051" cy="369332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B2BC59F-878B-E84B-96DD-81FED51BE913}"/>
                </a:ext>
              </a:extLst>
            </p:cNvPr>
            <p:cNvSpPr txBox="1"/>
            <p:nvPr/>
          </p:nvSpPr>
          <p:spPr>
            <a:xfrm>
              <a:off x="10704472" y="6444044"/>
              <a:ext cx="146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P48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36" name="图形 35" descr="Cat">
              <a:extLst>
                <a:ext uri="{FF2B5EF4-FFF2-40B4-BE49-F238E27FC236}">
                  <a16:creationId xmlns:a16="http://schemas.microsoft.com/office/drawing/2014/main" id="{407D06DB-BCE2-9C47-8BD1-B4748917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6A8A5814-8BAA-9F4B-B2B2-30DAAFD186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9131099"/>
                  </p:ext>
                </p:extLst>
              </p:nvPr>
            </p:nvGraphicFramePr>
            <p:xfrm>
              <a:off x="479376" y="2006799"/>
              <a:ext cx="6192688" cy="44201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8172">
                      <a:extLst>
                        <a:ext uri="{9D8B030D-6E8A-4147-A177-3AD203B41FA5}">
                          <a16:colId xmlns:a16="http://schemas.microsoft.com/office/drawing/2014/main" val="3701318694"/>
                        </a:ext>
                      </a:extLst>
                    </a:gridCol>
                    <a:gridCol w="1548172">
                      <a:extLst>
                        <a:ext uri="{9D8B030D-6E8A-4147-A177-3AD203B41FA5}">
                          <a16:colId xmlns:a16="http://schemas.microsoft.com/office/drawing/2014/main" val="1418201149"/>
                        </a:ext>
                      </a:extLst>
                    </a:gridCol>
                    <a:gridCol w="1548172">
                      <a:extLst>
                        <a:ext uri="{9D8B030D-6E8A-4147-A177-3AD203B41FA5}">
                          <a16:colId xmlns:a16="http://schemas.microsoft.com/office/drawing/2014/main" val="2984545953"/>
                        </a:ext>
                      </a:extLst>
                    </a:gridCol>
                    <a:gridCol w="1548172">
                      <a:extLst>
                        <a:ext uri="{9D8B030D-6E8A-4147-A177-3AD203B41FA5}">
                          <a16:colId xmlns:a16="http://schemas.microsoft.com/office/drawing/2014/main" val="494668560"/>
                        </a:ext>
                      </a:extLst>
                    </a:gridCol>
                  </a:tblGrid>
                  <a:tr h="4911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序号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oMath>
                          </a14:m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Kaiti SC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Kaiti SC" panose="02010600040101010101" pitchFamily="2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Kaiti SC" panose="02010600040101010101" pitchFamily="2" charset="-122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Kaiti SC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Kaiti SC" panose="02010600040101010101" pitchFamily="2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Kaiti SC" panose="02010600040101010101" pitchFamily="2" charset="-122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Kaiti SC" panose="0201060004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Kaiti SC" panose="02010600040101010101" pitchFamily="2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Kaiti SC" panose="02010600040101010101" pitchFamily="2" charset="-122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2707450"/>
                      </a:ext>
                    </a:extLst>
                  </a:tr>
                  <a:tr h="4911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 SC" panose="02010600040101010101" pitchFamily="2" charset="-122"/>
                                  </a:rPr>
                                  <m:t>𝑡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 SC" panose="02010600040101010101" pitchFamily="2" charset="-122"/>
                                  </a:rPr>
                                  <m:t>=0.0000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 SC" panose="02010600040101010101" pitchFamily="2" charset="-122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0.3333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0.3333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0.3333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4216630"/>
                      </a:ext>
                    </a:extLst>
                  </a:tr>
                  <a:tr h="49112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 SC" panose="02010600040101010101" pitchFamily="2" charset="-122"/>
                                  </a:rPr>
                                  <m:t>𝑡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 SC" panose="02010600040101010101" pitchFamily="2" charset="-122"/>
                                  </a:rPr>
                                  <m:t>=0.4125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 SC" panose="02010600040101010101" pitchFamily="2" charset="-122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0.3214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0.3063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0.3723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2225985"/>
                      </a:ext>
                    </a:extLst>
                  </a:tr>
                  <a:tr h="49112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 SC" panose="02010600040101010101" pitchFamily="2" charset="-122"/>
                                  </a:rPr>
                                  <m:t>𝑡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 SC" panose="02010600040101010101" pitchFamily="2" charset="-122"/>
                                  </a:rPr>
                                  <m:t>=0.8250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 SC" panose="02010600040101010101" pitchFamily="2" charset="-122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0.2700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0.2104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0.5196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1430374"/>
                      </a:ext>
                    </a:extLst>
                  </a:tr>
                  <a:tr h="49112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 SC" panose="02010600040101010101" pitchFamily="2" charset="-122"/>
                                  </a:rPr>
                                  <m:t>𝑡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 SC" panose="02010600040101010101" pitchFamily="2" charset="-122"/>
                                  </a:rPr>
                                  <m:t>=1.2375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 SC" panose="02010600040101010101" pitchFamily="2" charset="-122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0.2482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0.1248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0.6270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1890629"/>
                      </a:ext>
                    </a:extLst>
                  </a:tr>
                  <a:tr h="49112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 SC" panose="02010600040101010101" pitchFamily="2" charset="-122"/>
                                  </a:rPr>
                                  <m:t>𝑡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 SC" panose="02010600040101010101" pitchFamily="2" charset="-122"/>
                                  </a:rPr>
                                  <m:t>=1.6500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 SC" panose="02010600040101010101" pitchFamily="2" charset="-122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0.2373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0.0732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0.6895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078469"/>
                      </a:ext>
                    </a:extLst>
                  </a:tr>
                  <a:tr h="49112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 SC" panose="02010600040101010101" pitchFamily="2" charset="-122"/>
                                  </a:rPr>
                                  <m:t>𝑡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 SC" panose="02010600040101010101" pitchFamily="2" charset="-122"/>
                                  </a:rPr>
                                  <m:t>=2.0625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 SC" panose="02010600040101010101" pitchFamily="2" charset="-122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0.2188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0.0551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0.7261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5825123"/>
                      </a:ext>
                    </a:extLst>
                  </a:tr>
                  <a:tr h="49112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 SC" panose="02010600040101010101" pitchFamily="2" charset="-122"/>
                                  </a:rPr>
                                  <m:t>𝑡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 SC" panose="02010600040101010101" pitchFamily="2" charset="-122"/>
                                  </a:rPr>
                                  <m:t>=2.8875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 SC" panose="02010600040101010101" pitchFamily="2" charset="-122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0.2077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0.0700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0.7233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0146996"/>
                      </a:ext>
                    </a:extLst>
                  </a:tr>
                  <a:tr h="4911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...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...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...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...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078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6A8A5814-8BAA-9F4B-B2B2-30DAAFD186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9131099"/>
                  </p:ext>
                </p:extLst>
              </p:nvPr>
            </p:nvGraphicFramePr>
            <p:xfrm>
              <a:off x="479376" y="2006799"/>
              <a:ext cx="6192688" cy="44201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8172">
                      <a:extLst>
                        <a:ext uri="{9D8B030D-6E8A-4147-A177-3AD203B41FA5}">
                          <a16:colId xmlns:a16="http://schemas.microsoft.com/office/drawing/2014/main" val="3701318694"/>
                        </a:ext>
                      </a:extLst>
                    </a:gridCol>
                    <a:gridCol w="1548172">
                      <a:extLst>
                        <a:ext uri="{9D8B030D-6E8A-4147-A177-3AD203B41FA5}">
                          <a16:colId xmlns:a16="http://schemas.microsoft.com/office/drawing/2014/main" val="1418201149"/>
                        </a:ext>
                      </a:extLst>
                    </a:gridCol>
                    <a:gridCol w="1548172">
                      <a:extLst>
                        <a:ext uri="{9D8B030D-6E8A-4147-A177-3AD203B41FA5}">
                          <a16:colId xmlns:a16="http://schemas.microsoft.com/office/drawing/2014/main" val="2984545953"/>
                        </a:ext>
                      </a:extLst>
                    </a:gridCol>
                    <a:gridCol w="1548172">
                      <a:extLst>
                        <a:ext uri="{9D8B030D-6E8A-4147-A177-3AD203B41FA5}">
                          <a16:colId xmlns:a16="http://schemas.microsoft.com/office/drawing/2014/main" val="494668560"/>
                        </a:ext>
                      </a:extLst>
                    </a:gridCol>
                  </a:tblGrid>
                  <a:tr h="4911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820" t="-7692" r="-301639" b="-794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7692" r="-199187" b="-794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201639" t="-7692" r="-100820" b="-794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301639" t="-7692" r="-820" b="-7948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2707450"/>
                      </a:ext>
                    </a:extLst>
                  </a:tr>
                  <a:tr h="4911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820" t="-107692" r="-301639" b="-694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0.3333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0.3333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0.3333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4216630"/>
                      </a:ext>
                    </a:extLst>
                  </a:tr>
                  <a:tr h="4911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820" t="-213158" r="-301639" b="-6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0.3214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0.3063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0.3723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2225985"/>
                      </a:ext>
                    </a:extLst>
                  </a:tr>
                  <a:tr h="4911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820" t="-305128" r="-301639" b="-4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0.2700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0.2104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0.5196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1430374"/>
                      </a:ext>
                    </a:extLst>
                  </a:tr>
                  <a:tr h="4911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820" t="-405128" r="-301639" b="-3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0.2482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0.1248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0.6270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1890629"/>
                      </a:ext>
                    </a:extLst>
                  </a:tr>
                  <a:tr h="4911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820" t="-505128" r="-301639" b="-2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0.2373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0.0732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0.6895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078469"/>
                      </a:ext>
                    </a:extLst>
                  </a:tr>
                  <a:tr h="4911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820" t="-621053" r="-301639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0.2188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0.0551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0.7261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5825123"/>
                      </a:ext>
                    </a:extLst>
                  </a:tr>
                  <a:tr h="4911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820" t="-702564" r="-30163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0.2077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0.0700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0.7233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0146996"/>
                      </a:ext>
                    </a:extLst>
                  </a:tr>
                  <a:tr h="4911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...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...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...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Kaiti SC" panose="02010600040101010101" pitchFamily="2" charset="-122"/>
                              <a:ea typeface="Kaiti SC" panose="02010600040101010101" pitchFamily="2" charset="-122"/>
                            </a:rPr>
                            <a:t>...</a:t>
                          </a:r>
                          <a:endParaRPr lang="zh-CN" altLang="en-US" sz="2000" dirty="0">
                            <a:latin typeface="Kaiti SC" panose="02010600040101010101" pitchFamily="2" charset="-122"/>
                            <a:ea typeface="Kaiti SC" panose="02010600040101010101" pitchFamily="2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078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0DF2123E-1537-B34A-93A5-1194D27EBD67}"/>
              </a:ext>
            </a:extLst>
          </p:cNvPr>
          <p:cNvSpPr txBox="1"/>
          <p:nvPr/>
        </p:nvSpPr>
        <p:spPr>
          <a:xfrm>
            <a:off x="1873727" y="1491850"/>
            <a:ext cx="34039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表</a:t>
            </a:r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kumimoji="1"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   </a:t>
            </a:r>
            <a:r>
              <a:rPr kumimoji="1" lang="zh-CN" altLang="en-US" sz="2200" u="sng" dirty="0">
                <a:latin typeface="Kaiti SC" panose="02010600040101010101" pitchFamily="2" charset="-122"/>
                <a:ea typeface="Kaiti SC" panose="02010600040101010101" pitchFamily="2" charset="-122"/>
              </a:rPr>
              <a:t>证券投资分配占比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41C4478-24B3-084F-9508-E62D1BBF48E4}"/>
              </a:ext>
            </a:extLst>
          </p:cNvPr>
          <p:cNvSpPr/>
          <p:nvPr/>
        </p:nvSpPr>
        <p:spPr>
          <a:xfrm>
            <a:off x="3249920" y="6629760"/>
            <a:ext cx="651600" cy="396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BD0922B-E1BC-D54B-A182-224D31E76B03}"/>
              </a:ext>
            </a:extLst>
          </p:cNvPr>
          <p:cNvSpPr txBox="1"/>
          <p:nvPr/>
        </p:nvSpPr>
        <p:spPr>
          <a:xfrm>
            <a:off x="8255343" y="1507238"/>
            <a:ext cx="4493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*</a:t>
            </a:r>
            <a:r>
              <a:rPr kumimoji="1" lang="en-US" altLang="zh-CN" sz="2400" b="1" dirty="0" err="1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Markowit</a:t>
            </a:r>
            <a:r>
              <a:rPr kumimoji="1" lang="zh-CN" altLang="en-US" sz="2400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kumimoji="1" lang="en-US" altLang="zh-CN" sz="2400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kumimoji="1" lang="zh-CN" altLang="en-US" sz="2400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endParaRPr kumimoji="1" lang="en-US" altLang="zh-CN" sz="2400" b="1" dirty="0">
              <a:solidFill>
                <a:srgbClr val="F8F8F8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2400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组合优化模型</a:t>
            </a:r>
            <a:r>
              <a:rPr kumimoji="1" lang="en-US" altLang="zh-CN" sz="2400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[48]</a:t>
            </a:r>
            <a:r>
              <a:rPr kumimoji="1" lang="zh-CN" altLang="en-US" sz="2400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A0B3CFB-936E-CC4B-B828-3F3AC163A3AC}"/>
                  </a:ext>
                </a:extLst>
              </p:cNvPr>
              <p:cNvSpPr txBox="1"/>
              <p:nvPr/>
            </p:nvSpPr>
            <p:spPr>
              <a:xfrm>
                <a:off x="7809622" y="2564904"/>
                <a:ext cx="3740961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zh-CN" alt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40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kumimoji="1" lang="el-GR" altLang="zh-C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i="1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A0B3CFB-936E-CC4B-B828-3F3AC163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22" y="2564904"/>
                <a:ext cx="3740961" cy="375872"/>
              </a:xfrm>
              <a:prstGeom prst="rect">
                <a:avLst/>
              </a:prstGeom>
              <a:blipFill>
                <a:blip r:embed="rId7"/>
                <a:stretch>
                  <a:fillRect l="-1017" r="-2034" b="-35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BC7CC18-2A7E-9549-AD76-D8E61DC8661A}"/>
                  </a:ext>
                </a:extLst>
              </p:cNvPr>
              <p:cNvSpPr txBox="1"/>
              <p:nvPr/>
            </p:nvSpPr>
            <p:spPr>
              <a:xfrm>
                <a:off x="7809622" y="3067931"/>
                <a:ext cx="2992614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zh-CN" alt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BC7CC18-2A7E-9549-AD76-D8E61DC86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22" y="3067931"/>
                <a:ext cx="2992614" cy="375872"/>
              </a:xfrm>
              <a:prstGeom prst="rect">
                <a:avLst/>
              </a:prstGeom>
              <a:blipFill>
                <a:blip r:embed="rId8"/>
                <a:stretch>
                  <a:fillRect l="-422" t="-3333" r="-2532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695316C-1B96-8C41-BDD5-222F96D04A06}"/>
                  </a:ext>
                </a:extLst>
              </p:cNvPr>
              <p:cNvSpPr/>
              <p:nvPr/>
            </p:nvSpPr>
            <p:spPr>
              <a:xfrm>
                <a:off x="7674618" y="3664808"/>
                <a:ext cx="3875965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kumimoji="1" lang="zh-CN" altLang="en-US" sz="2400" b="0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4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为协方差矩阵，表示投资风险；</a:t>
                </a:r>
                <a:endParaRPr lang="en-US" altLang="zh-CN" sz="2400" b="1" dirty="0"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  <a:p>
                <a:pPr algn="just"/>
                <a:r>
                  <a:rPr kumimoji="1" lang="zh-CN" altLang="en-US" sz="2400" b="0" dirty="0"/>
                  <a:t>     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表示投资配额；</a:t>
                </a:r>
                <a:r>
                  <a:rPr kumimoji="1" lang="en-US" altLang="zh-CN" sz="2400" b="1" dirty="0"/>
                  <a:t> </a:t>
                </a:r>
              </a:p>
              <a:p>
                <a:pPr algn="just"/>
                <a:r>
                  <a:rPr kumimoji="1" lang="zh-CN" altLang="en-US" sz="2400" b="0" dirty="0"/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表示期望收益率；</a:t>
                </a:r>
                <a:endParaRPr lang="en-US" altLang="zh-CN" sz="2400" b="1" dirty="0"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  <a:p>
                <a:pPr algn="just"/>
                <a:r>
                  <a:rPr kumimoji="1" lang="zh-CN" altLang="en-US" sz="2400" b="0" dirty="0"/>
                  <a:t>     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4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表示利润衡量指标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695316C-1B96-8C41-BDD5-222F96D04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18" y="3664808"/>
                <a:ext cx="3875965" cy="2677656"/>
              </a:xfrm>
              <a:prstGeom prst="rect">
                <a:avLst/>
              </a:prstGeom>
              <a:blipFill>
                <a:blip r:embed="rId9"/>
                <a:stretch>
                  <a:fillRect l="-2288" t="-1896" r="-2288" b="-4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77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A2A065-525A-B448-B0E4-5287AA171302}"/>
              </a:ext>
            </a:extLst>
          </p:cNvPr>
          <p:cNvSpPr/>
          <p:nvPr/>
        </p:nvSpPr>
        <p:spPr>
          <a:xfrm>
            <a:off x="0" y="0"/>
            <a:ext cx="12192000" cy="1916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5A4070-DACA-B147-87B5-81033E0AF712}"/>
              </a:ext>
            </a:extLst>
          </p:cNvPr>
          <p:cNvSpPr/>
          <p:nvPr/>
        </p:nvSpPr>
        <p:spPr>
          <a:xfrm>
            <a:off x="0" y="4941168"/>
            <a:ext cx="12192000" cy="1916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ABE2BA47-FCC7-514D-A097-32935D4A54BE}"/>
              </a:ext>
            </a:extLst>
          </p:cNvPr>
          <p:cNvSpPr txBox="1">
            <a:spLocks/>
          </p:cNvSpPr>
          <p:nvPr/>
        </p:nvSpPr>
        <p:spPr>
          <a:xfrm>
            <a:off x="2351584" y="2971800"/>
            <a:ext cx="7056784" cy="9390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50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ART</a:t>
            </a:r>
            <a:r>
              <a:rPr lang="zh-CN" altLang="en-US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1.</a:t>
            </a:r>
            <a:r>
              <a:rPr lang="zh-CN" altLang="en-US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6400" b="1" spc="3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选题背景</a:t>
            </a:r>
            <a:endParaRPr lang="zh-CN" altLang="en-US" sz="6400" b="1" spc="300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8" name="图形 7" descr="Research">
            <a:extLst>
              <a:ext uri="{FF2B5EF4-FFF2-40B4-BE49-F238E27FC236}">
                <a16:creationId xmlns:a16="http://schemas.microsoft.com/office/drawing/2014/main" id="{B2DB7166-A9E2-BE4E-9549-8193F5207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8368" y="3006486"/>
            <a:ext cx="914400" cy="914400"/>
          </a:xfrm>
          <a:prstGeom prst="rect">
            <a:avLst/>
          </a:prstGeom>
        </p:spPr>
      </p:pic>
      <p:grpSp>
        <p:nvGrpSpPr>
          <p:cNvPr id="308" name="327a1eb5-e715-4fe4-ac4b-30338b59c7c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49639EF-3CA4-6244-96DD-D478096D61F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9376" y="573991"/>
            <a:ext cx="3414439" cy="768849"/>
            <a:chOff x="1914526" y="2486026"/>
            <a:chExt cx="8361362" cy="1882775"/>
          </a:xfrm>
          <a:solidFill>
            <a:schemeClr val="bg1"/>
          </a:solidFill>
        </p:grpSpPr>
        <p:grpSp>
          <p:nvGrpSpPr>
            <p:cNvPr id="309" name="iṩļídê">
              <a:extLst>
                <a:ext uri="{FF2B5EF4-FFF2-40B4-BE49-F238E27FC236}">
                  <a16:creationId xmlns:a16="http://schemas.microsoft.com/office/drawing/2014/main" id="{FF99D9EB-E714-584D-9148-C2139C393A7B}"/>
                </a:ext>
              </a:extLst>
            </p:cNvPr>
            <p:cNvGrpSpPr/>
            <p:nvPr/>
          </p:nvGrpSpPr>
          <p:grpSpPr>
            <a:xfrm>
              <a:off x="1914526" y="2486026"/>
              <a:ext cx="1882775" cy="1882775"/>
              <a:chOff x="1914526" y="2486026"/>
              <a:chExt cx="1882775" cy="1882775"/>
            </a:xfrm>
            <a:grpFill/>
          </p:grpSpPr>
          <p:sp>
            <p:nvSpPr>
              <p:cNvPr id="358" name="îśľîḋê">
                <a:extLst>
                  <a:ext uri="{FF2B5EF4-FFF2-40B4-BE49-F238E27FC236}">
                    <a16:creationId xmlns:a16="http://schemas.microsoft.com/office/drawing/2014/main" id="{BC9B8ABC-4CD2-0242-8504-C326C8455457}"/>
                  </a:ext>
                </a:extLst>
              </p:cNvPr>
              <p:cNvSpPr/>
              <p:nvPr/>
            </p:nvSpPr>
            <p:spPr bwMode="auto">
              <a:xfrm>
                <a:off x="2457451" y="3409951"/>
                <a:ext cx="795338" cy="371475"/>
              </a:xfrm>
              <a:custGeom>
                <a:avLst/>
                <a:gdLst>
                  <a:gd name="T0" fmla="*/ 294 w 501"/>
                  <a:gd name="T1" fmla="*/ 65 h 234"/>
                  <a:gd name="T2" fmla="*/ 213 w 501"/>
                  <a:gd name="T3" fmla="*/ 129 h 234"/>
                  <a:gd name="T4" fmla="*/ 224 w 501"/>
                  <a:gd name="T5" fmla="*/ 52 h 234"/>
                  <a:gd name="T6" fmla="*/ 203 w 501"/>
                  <a:gd name="T7" fmla="*/ 53 h 234"/>
                  <a:gd name="T8" fmla="*/ 177 w 501"/>
                  <a:gd name="T9" fmla="*/ 30 h 234"/>
                  <a:gd name="T10" fmla="*/ 204 w 501"/>
                  <a:gd name="T11" fmla="*/ 20 h 234"/>
                  <a:gd name="T12" fmla="*/ 180 w 501"/>
                  <a:gd name="T13" fmla="*/ 16 h 234"/>
                  <a:gd name="T14" fmla="*/ 162 w 501"/>
                  <a:gd name="T15" fmla="*/ 54 h 234"/>
                  <a:gd name="T16" fmla="*/ 162 w 501"/>
                  <a:gd name="T17" fmla="*/ 45 h 234"/>
                  <a:gd name="T18" fmla="*/ 175 w 501"/>
                  <a:gd name="T19" fmla="*/ 76 h 234"/>
                  <a:gd name="T20" fmla="*/ 134 w 501"/>
                  <a:gd name="T21" fmla="*/ 128 h 234"/>
                  <a:gd name="T22" fmla="*/ 97 w 501"/>
                  <a:gd name="T23" fmla="*/ 50 h 234"/>
                  <a:gd name="T24" fmla="*/ 30 w 501"/>
                  <a:gd name="T25" fmla="*/ 79 h 234"/>
                  <a:gd name="T26" fmla="*/ 42 w 501"/>
                  <a:gd name="T27" fmla="*/ 39 h 234"/>
                  <a:gd name="T28" fmla="*/ 50 w 501"/>
                  <a:gd name="T29" fmla="*/ 59 h 234"/>
                  <a:gd name="T30" fmla="*/ 34 w 501"/>
                  <a:gd name="T31" fmla="*/ 50 h 234"/>
                  <a:gd name="T32" fmla="*/ 86 w 501"/>
                  <a:gd name="T33" fmla="*/ 69 h 234"/>
                  <a:gd name="T34" fmla="*/ 96 w 501"/>
                  <a:gd name="T35" fmla="*/ 71 h 234"/>
                  <a:gd name="T36" fmla="*/ 166 w 501"/>
                  <a:gd name="T37" fmla="*/ 126 h 234"/>
                  <a:gd name="T38" fmla="*/ 112 w 501"/>
                  <a:gd name="T39" fmla="*/ 25 h 234"/>
                  <a:gd name="T40" fmla="*/ 118 w 501"/>
                  <a:gd name="T41" fmla="*/ 48 h 234"/>
                  <a:gd name="T42" fmla="*/ 106 w 501"/>
                  <a:gd name="T43" fmla="*/ 30 h 234"/>
                  <a:gd name="T44" fmla="*/ 138 w 501"/>
                  <a:gd name="T45" fmla="*/ 57 h 234"/>
                  <a:gd name="T46" fmla="*/ 96 w 501"/>
                  <a:gd name="T47" fmla="*/ 94 h 234"/>
                  <a:gd name="T48" fmla="*/ 96 w 501"/>
                  <a:gd name="T49" fmla="*/ 122 h 234"/>
                  <a:gd name="T50" fmla="*/ 59 w 501"/>
                  <a:gd name="T51" fmla="*/ 69 h 234"/>
                  <a:gd name="T52" fmla="*/ 59 w 501"/>
                  <a:gd name="T53" fmla="*/ 82 h 234"/>
                  <a:gd name="T54" fmla="*/ 13 w 501"/>
                  <a:gd name="T55" fmla="*/ 66 h 234"/>
                  <a:gd name="T56" fmla="*/ 28 w 501"/>
                  <a:gd name="T57" fmla="*/ 83 h 234"/>
                  <a:gd name="T58" fmla="*/ 19 w 501"/>
                  <a:gd name="T59" fmla="*/ 176 h 234"/>
                  <a:gd name="T60" fmla="*/ 5 w 501"/>
                  <a:gd name="T61" fmla="*/ 221 h 234"/>
                  <a:gd name="T62" fmla="*/ 288 w 501"/>
                  <a:gd name="T63" fmla="*/ 127 h 234"/>
                  <a:gd name="T64" fmla="*/ 277 w 501"/>
                  <a:gd name="T65" fmla="*/ 54 h 234"/>
                  <a:gd name="T66" fmla="*/ 322 w 501"/>
                  <a:gd name="T67" fmla="*/ 233 h 234"/>
                  <a:gd name="T68" fmla="*/ 326 w 501"/>
                  <a:gd name="T69" fmla="*/ 30 h 234"/>
                  <a:gd name="T70" fmla="*/ 298 w 501"/>
                  <a:gd name="T71" fmla="*/ 17 h 234"/>
                  <a:gd name="T72" fmla="*/ 323 w 501"/>
                  <a:gd name="T73" fmla="*/ 18 h 234"/>
                  <a:gd name="T74" fmla="*/ 338 w 501"/>
                  <a:gd name="T75" fmla="*/ 58 h 234"/>
                  <a:gd name="T76" fmla="*/ 339 w 501"/>
                  <a:gd name="T77" fmla="*/ 43 h 234"/>
                  <a:gd name="T78" fmla="*/ 375 w 501"/>
                  <a:gd name="T79" fmla="*/ 83 h 234"/>
                  <a:gd name="T80" fmla="*/ 364 w 501"/>
                  <a:gd name="T81" fmla="*/ 126 h 234"/>
                  <a:gd name="T82" fmla="*/ 377 w 501"/>
                  <a:gd name="T83" fmla="*/ 50 h 234"/>
                  <a:gd name="T84" fmla="*/ 377 w 501"/>
                  <a:gd name="T85" fmla="*/ 50 h 234"/>
                  <a:gd name="T86" fmla="*/ 447 w 501"/>
                  <a:gd name="T87" fmla="*/ 63 h 234"/>
                  <a:gd name="T88" fmla="*/ 452 w 501"/>
                  <a:gd name="T89" fmla="*/ 58 h 234"/>
                  <a:gd name="T90" fmla="*/ 469 w 501"/>
                  <a:gd name="T91" fmla="*/ 52 h 234"/>
                  <a:gd name="T92" fmla="*/ 414 w 501"/>
                  <a:gd name="T93" fmla="*/ 73 h 234"/>
                  <a:gd name="T94" fmla="*/ 407 w 501"/>
                  <a:gd name="T95" fmla="*/ 71 h 234"/>
                  <a:gd name="T96" fmla="*/ 338 w 501"/>
                  <a:gd name="T97" fmla="*/ 124 h 234"/>
                  <a:gd name="T98" fmla="*/ 390 w 501"/>
                  <a:gd name="T99" fmla="*/ 24 h 234"/>
                  <a:gd name="T100" fmla="*/ 382 w 501"/>
                  <a:gd name="T101" fmla="*/ 48 h 234"/>
                  <a:gd name="T102" fmla="*/ 397 w 501"/>
                  <a:gd name="T103" fmla="*/ 34 h 234"/>
                  <a:gd name="T104" fmla="*/ 362 w 501"/>
                  <a:gd name="T105" fmla="*/ 58 h 234"/>
                  <a:gd name="T106" fmla="*/ 447 w 501"/>
                  <a:gd name="T107" fmla="*/ 110 h 234"/>
                  <a:gd name="T108" fmla="*/ 405 w 501"/>
                  <a:gd name="T109" fmla="*/ 122 h 234"/>
                  <a:gd name="T110" fmla="*/ 443 w 501"/>
                  <a:gd name="T111" fmla="*/ 69 h 234"/>
                  <a:gd name="T112" fmla="*/ 442 w 501"/>
                  <a:gd name="T113" fmla="*/ 82 h 234"/>
                  <a:gd name="T114" fmla="*/ 488 w 501"/>
                  <a:gd name="T115" fmla="*/ 66 h 234"/>
                  <a:gd name="T116" fmla="*/ 473 w 501"/>
                  <a:gd name="T117" fmla="*/ 83 h 234"/>
                  <a:gd name="T118" fmla="*/ 483 w 501"/>
                  <a:gd name="T119" fmla="*/ 176 h 234"/>
                  <a:gd name="T120" fmla="*/ 496 w 501"/>
                  <a:gd name="T121" fmla="*/ 22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1" h="234">
                    <a:moveTo>
                      <a:pt x="250" y="76"/>
                    </a:moveTo>
                    <a:lnTo>
                      <a:pt x="294" y="76"/>
                    </a:lnTo>
                    <a:lnTo>
                      <a:pt x="294" y="103"/>
                    </a:lnTo>
                    <a:lnTo>
                      <a:pt x="250" y="103"/>
                    </a:lnTo>
                    <a:lnTo>
                      <a:pt x="207" y="103"/>
                    </a:lnTo>
                    <a:lnTo>
                      <a:pt x="207" y="76"/>
                    </a:lnTo>
                    <a:lnTo>
                      <a:pt x="250" y="76"/>
                    </a:lnTo>
                    <a:lnTo>
                      <a:pt x="250" y="76"/>
                    </a:lnTo>
                    <a:close/>
                    <a:moveTo>
                      <a:pt x="250" y="107"/>
                    </a:moveTo>
                    <a:lnTo>
                      <a:pt x="250" y="107"/>
                    </a:lnTo>
                    <a:lnTo>
                      <a:pt x="294" y="107"/>
                    </a:lnTo>
                    <a:lnTo>
                      <a:pt x="294" y="116"/>
                    </a:lnTo>
                    <a:lnTo>
                      <a:pt x="252" y="116"/>
                    </a:lnTo>
                    <a:lnTo>
                      <a:pt x="249" y="116"/>
                    </a:lnTo>
                    <a:lnTo>
                      <a:pt x="207" y="116"/>
                    </a:lnTo>
                    <a:lnTo>
                      <a:pt x="207" y="107"/>
                    </a:lnTo>
                    <a:lnTo>
                      <a:pt x="250" y="107"/>
                    </a:lnTo>
                    <a:lnTo>
                      <a:pt x="250" y="107"/>
                    </a:lnTo>
                    <a:close/>
                    <a:moveTo>
                      <a:pt x="247" y="65"/>
                    </a:moveTo>
                    <a:lnTo>
                      <a:pt x="254" y="65"/>
                    </a:lnTo>
                    <a:lnTo>
                      <a:pt x="294" y="65"/>
                    </a:lnTo>
                    <a:lnTo>
                      <a:pt x="294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07" y="74"/>
                    </a:lnTo>
                    <a:lnTo>
                      <a:pt x="207" y="65"/>
                    </a:lnTo>
                    <a:lnTo>
                      <a:pt x="247" y="65"/>
                    </a:lnTo>
                    <a:lnTo>
                      <a:pt x="247" y="65"/>
                    </a:lnTo>
                    <a:close/>
                    <a:moveTo>
                      <a:pt x="225" y="118"/>
                    </a:moveTo>
                    <a:lnTo>
                      <a:pt x="224" y="118"/>
                    </a:lnTo>
                    <a:lnTo>
                      <a:pt x="222" y="121"/>
                    </a:lnTo>
                    <a:lnTo>
                      <a:pt x="221" y="122"/>
                    </a:lnTo>
                    <a:lnTo>
                      <a:pt x="220" y="124"/>
                    </a:lnTo>
                    <a:lnTo>
                      <a:pt x="218" y="125"/>
                    </a:lnTo>
                    <a:lnTo>
                      <a:pt x="217" y="126"/>
                    </a:lnTo>
                    <a:lnTo>
                      <a:pt x="214" y="126"/>
                    </a:lnTo>
                    <a:lnTo>
                      <a:pt x="214" y="126"/>
                    </a:lnTo>
                    <a:lnTo>
                      <a:pt x="214" y="127"/>
                    </a:lnTo>
                    <a:lnTo>
                      <a:pt x="214" y="128"/>
                    </a:lnTo>
                    <a:lnTo>
                      <a:pt x="213" y="129"/>
                    </a:lnTo>
                    <a:lnTo>
                      <a:pt x="213" y="130"/>
                    </a:lnTo>
                    <a:lnTo>
                      <a:pt x="212" y="131"/>
                    </a:lnTo>
                    <a:lnTo>
                      <a:pt x="211" y="132"/>
                    </a:lnTo>
                    <a:lnTo>
                      <a:pt x="209" y="133"/>
                    </a:lnTo>
                    <a:lnTo>
                      <a:pt x="208" y="133"/>
                    </a:lnTo>
                    <a:lnTo>
                      <a:pt x="208" y="118"/>
                    </a:lnTo>
                    <a:lnTo>
                      <a:pt x="225" y="118"/>
                    </a:lnTo>
                    <a:lnTo>
                      <a:pt x="225" y="118"/>
                    </a:lnTo>
                    <a:close/>
                    <a:moveTo>
                      <a:pt x="207" y="62"/>
                    </a:moveTo>
                    <a:lnTo>
                      <a:pt x="209" y="62"/>
                    </a:lnTo>
                    <a:lnTo>
                      <a:pt x="212" y="62"/>
                    </a:lnTo>
                    <a:lnTo>
                      <a:pt x="216" y="62"/>
                    </a:lnTo>
                    <a:lnTo>
                      <a:pt x="219" y="61"/>
                    </a:lnTo>
                    <a:lnTo>
                      <a:pt x="221" y="59"/>
                    </a:lnTo>
                    <a:lnTo>
                      <a:pt x="222" y="58"/>
                    </a:lnTo>
                    <a:lnTo>
                      <a:pt x="222" y="58"/>
                    </a:lnTo>
                    <a:lnTo>
                      <a:pt x="223" y="56"/>
                    </a:lnTo>
                    <a:lnTo>
                      <a:pt x="224" y="54"/>
                    </a:lnTo>
                    <a:lnTo>
                      <a:pt x="224" y="54"/>
                    </a:lnTo>
                    <a:lnTo>
                      <a:pt x="224" y="53"/>
                    </a:lnTo>
                    <a:lnTo>
                      <a:pt x="224" y="52"/>
                    </a:lnTo>
                    <a:lnTo>
                      <a:pt x="222" y="49"/>
                    </a:lnTo>
                    <a:lnTo>
                      <a:pt x="220" y="46"/>
                    </a:lnTo>
                    <a:lnTo>
                      <a:pt x="218" y="45"/>
                    </a:lnTo>
                    <a:lnTo>
                      <a:pt x="217" y="45"/>
                    </a:lnTo>
                    <a:lnTo>
                      <a:pt x="215" y="45"/>
                    </a:lnTo>
                    <a:lnTo>
                      <a:pt x="214" y="46"/>
                    </a:lnTo>
                    <a:lnTo>
                      <a:pt x="211" y="49"/>
                    </a:lnTo>
                    <a:lnTo>
                      <a:pt x="209" y="52"/>
                    </a:lnTo>
                    <a:lnTo>
                      <a:pt x="208" y="53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62"/>
                    </a:lnTo>
                    <a:lnTo>
                      <a:pt x="207" y="62"/>
                    </a:lnTo>
                    <a:close/>
                    <a:moveTo>
                      <a:pt x="203" y="53"/>
                    </a:moveTo>
                    <a:lnTo>
                      <a:pt x="179" y="53"/>
                    </a:lnTo>
                    <a:lnTo>
                      <a:pt x="179" y="233"/>
                    </a:lnTo>
                    <a:lnTo>
                      <a:pt x="203" y="233"/>
                    </a:lnTo>
                    <a:lnTo>
                      <a:pt x="203" y="53"/>
                    </a:lnTo>
                    <a:lnTo>
                      <a:pt x="203" y="53"/>
                    </a:lnTo>
                    <a:close/>
                    <a:moveTo>
                      <a:pt x="206" y="30"/>
                    </a:moveTo>
                    <a:lnTo>
                      <a:pt x="206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48"/>
                    </a:lnTo>
                    <a:lnTo>
                      <a:pt x="207" y="49"/>
                    </a:lnTo>
                    <a:lnTo>
                      <a:pt x="207" y="50"/>
                    </a:lnTo>
                    <a:lnTo>
                      <a:pt x="206" y="50"/>
                    </a:lnTo>
                    <a:lnTo>
                      <a:pt x="206" y="50"/>
                    </a:lnTo>
                    <a:lnTo>
                      <a:pt x="177" y="50"/>
                    </a:lnTo>
                    <a:lnTo>
                      <a:pt x="176" y="50"/>
                    </a:lnTo>
                    <a:lnTo>
                      <a:pt x="175" y="50"/>
                    </a:lnTo>
                    <a:lnTo>
                      <a:pt x="175" y="49"/>
                    </a:lnTo>
                    <a:lnTo>
                      <a:pt x="175" y="48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6" y="30"/>
                    </a:lnTo>
                    <a:lnTo>
                      <a:pt x="177" y="30"/>
                    </a:lnTo>
                    <a:lnTo>
                      <a:pt x="206" y="30"/>
                    </a:lnTo>
                    <a:lnTo>
                      <a:pt x="206" y="30"/>
                    </a:lnTo>
                    <a:close/>
                    <a:moveTo>
                      <a:pt x="190" y="0"/>
                    </a:moveTo>
                    <a:lnTo>
                      <a:pt x="191" y="0"/>
                    </a:lnTo>
                    <a:lnTo>
                      <a:pt x="191" y="0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3" y="1"/>
                    </a:lnTo>
                    <a:lnTo>
                      <a:pt x="194" y="1"/>
                    </a:lnTo>
                    <a:lnTo>
                      <a:pt x="195" y="2"/>
                    </a:lnTo>
                    <a:lnTo>
                      <a:pt x="196" y="3"/>
                    </a:lnTo>
                    <a:lnTo>
                      <a:pt x="198" y="5"/>
                    </a:lnTo>
                    <a:lnTo>
                      <a:pt x="198" y="7"/>
                    </a:lnTo>
                    <a:lnTo>
                      <a:pt x="199" y="11"/>
                    </a:lnTo>
                    <a:lnTo>
                      <a:pt x="199" y="13"/>
                    </a:lnTo>
                    <a:lnTo>
                      <a:pt x="201" y="14"/>
                    </a:lnTo>
                    <a:lnTo>
                      <a:pt x="202" y="14"/>
                    </a:lnTo>
                    <a:lnTo>
                      <a:pt x="202" y="16"/>
                    </a:lnTo>
                    <a:lnTo>
                      <a:pt x="203" y="17"/>
                    </a:lnTo>
                    <a:lnTo>
                      <a:pt x="204" y="18"/>
                    </a:lnTo>
                    <a:lnTo>
                      <a:pt x="204" y="20"/>
                    </a:lnTo>
                    <a:lnTo>
                      <a:pt x="203" y="22"/>
                    </a:lnTo>
                    <a:lnTo>
                      <a:pt x="202" y="22"/>
                    </a:lnTo>
                    <a:lnTo>
                      <a:pt x="202" y="25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7"/>
                    </a:lnTo>
                    <a:lnTo>
                      <a:pt x="201" y="27"/>
                    </a:lnTo>
                    <a:lnTo>
                      <a:pt x="191" y="27"/>
                    </a:lnTo>
                    <a:lnTo>
                      <a:pt x="182" y="27"/>
                    </a:lnTo>
                    <a:lnTo>
                      <a:pt x="181" y="27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5"/>
                    </a:lnTo>
                    <a:lnTo>
                      <a:pt x="180" y="22"/>
                    </a:lnTo>
                    <a:lnTo>
                      <a:pt x="179" y="22"/>
                    </a:lnTo>
                    <a:lnTo>
                      <a:pt x="178" y="20"/>
                    </a:lnTo>
                    <a:lnTo>
                      <a:pt x="178" y="18"/>
                    </a:lnTo>
                    <a:lnTo>
                      <a:pt x="179" y="17"/>
                    </a:lnTo>
                    <a:lnTo>
                      <a:pt x="180" y="16"/>
                    </a:lnTo>
                    <a:lnTo>
                      <a:pt x="181" y="14"/>
                    </a:lnTo>
                    <a:lnTo>
                      <a:pt x="182" y="14"/>
                    </a:lnTo>
                    <a:lnTo>
                      <a:pt x="183" y="13"/>
                    </a:lnTo>
                    <a:lnTo>
                      <a:pt x="183" y="11"/>
                    </a:lnTo>
                    <a:lnTo>
                      <a:pt x="184" y="7"/>
                    </a:lnTo>
                    <a:lnTo>
                      <a:pt x="186" y="5"/>
                    </a:lnTo>
                    <a:lnTo>
                      <a:pt x="186" y="3"/>
                    </a:lnTo>
                    <a:lnTo>
                      <a:pt x="187" y="2"/>
                    </a:lnTo>
                    <a:lnTo>
                      <a:pt x="188" y="1"/>
                    </a:lnTo>
                    <a:lnTo>
                      <a:pt x="190" y="1"/>
                    </a:lnTo>
                    <a:lnTo>
                      <a:pt x="190" y="0"/>
                    </a:lnTo>
                    <a:lnTo>
                      <a:pt x="190" y="0"/>
                    </a:lnTo>
                    <a:close/>
                    <a:moveTo>
                      <a:pt x="174" y="52"/>
                    </a:moveTo>
                    <a:lnTo>
                      <a:pt x="174" y="62"/>
                    </a:lnTo>
                    <a:lnTo>
                      <a:pt x="168" y="62"/>
                    </a:lnTo>
                    <a:lnTo>
                      <a:pt x="166" y="62"/>
                    </a:lnTo>
                    <a:lnTo>
                      <a:pt x="166" y="61"/>
                    </a:lnTo>
                    <a:lnTo>
                      <a:pt x="164" y="59"/>
                    </a:lnTo>
                    <a:lnTo>
                      <a:pt x="163" y="58"/>
                    </a:lnTo>
                    <a:lnTo>
                      <a:pt x="162" y="55"/>
                    </a:lnTo>
                    <a:lnTo>
                      <a:pt x="162" y="54"/>
                    </a:lnTo>
                    <a:lnTo>
                      <a:pt x="161" y="53"/>
                    </a:lnTo>
                    <a:lnTo>
                      <a:pt x="159" y="51"/>
                    </a:lnTo>
                    <a:lnTo>
                      <a:pt x="158" y="50"/>
                    </a:lnTo>
                    <a:lnTo>
                      <a:pt x="156" y="47"/>
                    </a:lnTo>
                    <a:lnTo>
                      <a:pt x="156" y="46"/>
                    </a:lnTo>
                    <a:lnTo>
                      <a:pt x="156" y="46"/>
                    </a:lnTo>
                    <a:lnTo>
                      <a:pt x="156" y="45"/>
                    </a:lnTo>
                    <a:lnTo>
                      <a:pt x="157" y="44"/>
                    </a:lnTo>
                    <a:lnTo>
                      <a:pt x="158" y="42"/>
                    </a:lnTo>
                    <a:lnTo>
                      <a:pt x="159" y="42"/>
                    </a:lnTo>
                    <a:lnTo>
                      <a:pt x="160" y="42"/>
                    </a:lnTo>
                    <a:lnTo>
                      <a:pt x="161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3"/>
                    </a:lnTo>
                    <a:lnTo>
                      <a:pt x="161" y="44"/>
                    </a:lnTo>
                    <a:lnTo>
                      <a:pt x="162" y="45"/>
                    </a:lnTo>
                    <a:lnTo>
                      <a:pt x="162" y="46"/>
                    </a:lnTo>
                    <a:lnTo>
                      <a:pt x="163" y="46"/>
                    </a:lnTo>
                    <a:lnTo>
                      <a:pt x="164" y="46"/>
                    </a:lnTo>
                    <a:lnTo>
                      <a:pt x="166" y="47"/>
                    </a:lnTo>
                    <a:lnTo>
                      <a:pt x="169" y="48"/>
                    </a:lnTo>
                    <a:lnTo>
                      <a:pt x="170" y="50"/>
                    </a:lnTo>
                    <a:lnTo>
                      <a:pt x="171" y="51"/>
                    </a:lnTo>
                    <a:lnTo>
                      <a:pt x="173" y="52"/>
                    </a:lnTo>
                    <a:lnTo>
                      <a:pt x="174" y="52"/>
                    </a:lnTo>
                    <a:lnTo>
                      <a:pt x="174" y="52"/>
                    </a:lnTo>
                    <a:close/>
                    <a:moveTo>
                      <a:pt x="175" y="65"/>
                    </a:moveTo>
                    <a:lnTo>
                      <a:pt x="168" y="65"/>
                    </a:lnTo>
                    <a:lnTo>
                      <a:pt x="168" y="74"/>
                    </a:lnTo>
                    <a:lnTo>
                      <a:pt x="175" y="74"/>
                    </a:lnTo>
                    <a:lnTo>
                      <a:pt x="175" y="65"/>
                    </a:lnTo>
                    <a:lnTo>
                      <a:pt x="175" y="65"/>
                    </a:lnTo>
                    <a:close/>
                    <a:moveTo>
                      <a:pt x="175" y="76"/>
                    </a:moveTo>
                    <a:lnTo>
                      <a:pt x="126" y="76"/>
                    </a:lnTo>
                    <a:lnTo>
                      <a:pt x="126" y="83"/>
                    </a:lnTo>
                    <a:lnTo>
                      <a:pt x="175" y="83"/>
                    </a:lnTo>
                    <a:lnTo>
                      <a:pt x="175" y="76"/>
                    </a:lnTo>
                    <a:lnTo>
                      <a:pt x="175" y="76"/>
                    </a:lnTo>
                    <a:close/>
                    <a:moveTo>
                      <a:pt x="175" y="86"/>
                    </a:moveTo>
                    <a:lnTo>
                      <a:pt x="126" y="86"/>
                    </a:lnTo>
                    <a:lnTo>
                      <a:pt x="126" y="107"/>
                    </a:lnTo>
                    <a:lnTo>
                      <a:pt x="175" y="107"/>
                    </a:lnTo>
                    <a:lnTo>
                      <a:pt x="175" y="86"/>
                    </a:lnTo>
                    <a:lnTo>
                      <a:pt x="175" y="86"/>
                    </a:lnTo>
                    <a:close/>
                    <a:moveTo>
                      <a:pt x="175" y="110"/>
                    </a:moveTo>
                    <a:lnTo>
                      <a:pt x="126" y="110"/>
                    </a:lnTo>
                    <a:lnTo>
                      <a:pt x="126" y="117"/>
                    </a:lnTo>
                    <a:lnTo>
                      <a:pt x="175" y="117"/>
                    </a:lnTo>
                    <a:lnTo>
                      <a:pt x="175" y="110"/>
                    </a:lnTo>
                    <a:lnTo>
                      <a:pt x="175" y="110"/>
                    </a:lnTo>
                    <a:close/>
                    <a:moveTo>
                      <a:pt x="140" y="121"/>
                    </a:moveTo>
                    <a:lnTo>
                      <a:pt x="141" y="121"/>
                    </a:lnTo>
                    <a:lnTo>
                      <a:pt x="140" y="122"/>
                    </a:lnTo>
                    <a:lnTo>
                      <a:pt x="139" y="122"/>
                    </a:lnTo>
                    <a:lnTo>
                      <a:pt x="138" y="124"/>
                    </a:lnTo>
                    <a:lnTo>
                      <a:pt x="137" y="126"/>
                    </a:lnTo>
                    <a:lnTo>
                      <a:pt x="135" y="126"/>
                    </a:lnTo>
                    <a:lnTo>
                      <a:pt x="134" y="128"/>
                    </a:lnTo>
                    <a:lnTo>
                      <a:pt x="132" y="128"/>
                    </a:lnTo>
                    <a:lnTo>
                      <a:pt x="130" y="129"/>
                    </a:lnTo>
                    <a:lnTo>
                      <a:pt x="130" y="130"/>
                    </a:lnTo>
                    <a:lnTo>
                      <a:pt x="129" y="132"/>
                    </a:lnTo>
                    <a:lnTo>
                      <a:pt x="128" y="134"/>
                    </a:lnTo>
                    <a:lnTo>
                      <a:pt x="127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21"/>
                    </a:lnTo>
                    <a:lnTo>
                      <a:pt x="140" y="121"/>
                    </a:lnTo>
                    <a:lnTo>
                      <a:pt x="140" y="121"/>
                    </a:lnTo>
                    <a:close/>
                    <a:moveTo>
                      <a:pt x="122" y="73"/>
                    </a:moveTo>
                    <a:lnTo>
                      <a:pt x="100" y="73"/>
                    </a:lnTo>
                    <a:lnTo>
                      <a:pt x="100" y="233"/>
                    </a:lnTo>
                    <a:lnTo>
                      <a:pt x="122" y="233"/>
                    </a:lnTo>
                    <a:lnTo>
                      <a:pt x="122" y="73"/>
                    </a:lnTo>
                    <a:lnTo>
                      <a:pt x="122" y="73"/>
                    </a:lnTo>
                    <a:close/>
                    <a:moveTo>
                      <a:pt x="124" y="50"/>
                    </a:moveTo>
                    <a:lnTo>
                      <a:pt x="98" y="50"/>
                    </a:lnTo>
                    <a:lnTo>
                      <a:pt x="97" y="50"/>
                    </a:lnTo>
                    <a:lnTo>
                      <a:pt x="97" y="50"/>
                    </a:lnTo>
                    <a:lnTo>
                      <a:pt x="96" y="51"/>
                    </a:lnTo>
                    <a:lnTo>
                      <a:pt x="96" y="51"/>
                    </a:lnTo>
                    <a:lnTo>
                      <a:pt x="96" y="67"/>
                    </a:lnTo>
                    <a:lnTo>
                      <a:pt x="96" y="68"/>
                    </a:lnTo>
                    <a:lnTo>
                      <a:pt x="97" y="68"/>
                    </a:lnTo>
                    <a:lnTo>
                      <a:pt x="97" y="68"/>
                    </a:lnTo>
                    <a:lnTo>
                      <a:pt x="98" y="69"/>
                    </a:lnTo>
                    <a:lnTo>
                      <a:pt x="124" y="69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7"/>
                    </a:lnTo>
                    <a:lnTo>
                      <a:pt x="125" y="51"/>
                    </a:lnTo>
                    <a:lnTo>
                      <a:pt x="125" y="51"/>
                    </a:lnTo>
                    <a:lnTo>
                      <a:pt x="125" y="50"/>
                    </a:lnTo>
                    <a:lnTo>
                      <a:pt x="125" y="50"/>
                    </a:lnTo>
                    <a:lnTo>
                      <a:pt x="124" y="50"/>
                    </a:lnTo>
                    <a:lnTo>
                      <a:pt x="124" y="50"/>
                    </a:lnTo>
                    <a:close/>
                    <a:moveTo>
                      <a:pt x="52" y="79"/>
                    </a:moveTo>
                    <a:lnTo>
                      <a:pt x="30" y="79"/>
                    </a:lnTo>
                    <a:lnTo>
                      <a:pt x="30" y="232"/>
                    </a:lnTo>
                    <a:lnTo>
                      <a:pt x="51" y="232"/>
                    </a:lnTo>
                    <a:lnTo>
                      <a:pt x="51" y="88"/>
                    </a:lnTo>
                    <a:lnTo>
                      <a:pt x="52" y="88"/>
                    </a:lnTo>
                    <a:lnTo>
                      <a:pt x="52" y="79"/>
                    </a:lnTo>
                    <a:lnTo>
                      <a:pt x="52" y="79"/>
                    </a:lnTo>
                    <a:close/>
                    <a:moveTo>
                      <a:pt x="54" y="63"/>
                    </a:moveTo>
                    <a:lnTo>
                      <a:pt x="30" y="63"/>
                    </a:lnTo>
                    <a:lnTo>
                      <a:pt x="29" y="63"/>
                    </a:lnTo>
                    <a:lnTo>
                      <a:pt x="29" y="64"/>
                    </a:lnTo>
                    <a:lnTo>
                      <a:pt x="29" y="76"/>
                    </a:lnTo>
                    <a:lnTo>
                      <a:pt x="29" y="77"/>
                    </a:lnTo>
                    <a:lnTo>
                      <a:pt x="30" y="78"/>
                    </a:lnTo>
                    <a:lnTo>
                      <a:pt x="54" y="78"/>
                    </a:lnTo>
                    <a:lnTo>
                      <a:pt x="54" y="77"/>
                    </a:lnTo>
                    <a:lnTo>
                      <a:pt x="54" y="76"/>
                    </a:lnTo>
                    <a:lnTo>
                      <a:pt x="54" y="64"/>
                    </a:lnTo>
                    <a:lnTo>
                      <a:pt x="54" y="63"/>
                    </a:lnTo>
                    <a:lnTo>
                      <a:pt x="54" y="63"/>
                    </a:lnTo>
                    <a:lnTo>
                      <a:pt x="54" y="63"/>
                    </a:lnTo>
                    <a:close/>
                    <a:moveTo>
                      <a:pt x="42" y="39"/>
                    </a:moveTo>
                    <a:lnTo>
                      <a:pt x="42" y="39"/>
                    </a:lnTo>
                    <a:lnTo>
                      <a:pt x="43" y="39"/>
                    </a:lnTo>
                    <a:lnTo>
                      <a:pt x="45" y="40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47" y="45"/>
                    </a:lnTo>
                    <a:lnTo>
                      <a:pt x="48" y="47"/>
                    </a:lnTo>
                    <a:lnTo>
                      <a:pt x="49" y="49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50" y="51"/>
                    </a:lnTo>
                    <a:lnTo>
                      <a:pt x="51" y="52"/>
                    </a:lnTo>
                    <a:lnTo>
                      <a:pt x="51" y="53"/>
                    </a:lnTo>
                    <a:lnTo>
                      <a:pt x="51" y="54"/>
                    </a:lnTo>
                    <a:lnTo>
                      <a:pt x="51" y="55"/>
                    </a:lnTo>
                    <a:lnTo>
                      <a:pt x="50" y="56"/>
                    </a:lnTo>
                    <a:lnTo>
                      <a:pt x="50" y="57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9"/>
                    </a:lnTo>
                    <a:lnTo>
                      <a:pt x="50" y="59"/>
                    </a:lnTo>
                    <a:lnTo>
                      <a:pt x="50" y="61"/>
                    </a:lnTo>
                    <a:lnTo>
                      <a:pt x="50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34" y="61"/>
                    </a:lnTo>
                    <a:lnTo>
                      <a:pt x="34" y="61"/>
                    </a:lnTo>
                    <a:lnTo>
                      <a:pt x="34" y="59"/>
                    </a:lnTo>
                    <a:lnTo>
                      <a:pt x="34" y="59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7"/>
                    </a:lnTo>
                    <a:lnTo>
                      <a:pt x="34" y="56"/>
                    </a:lnTo>
                    <a:lnTo>
                      <a:pt x="33" y="55"/>
                    </a:lnTo>
                    <a:lnTo>
                      <a:pt x="32" y="54"/>
                    </a:lnTo>
                    <a:lnTo>
                      <a:pt x="32" y="53"/>
                    </a:lnTo>
                    <a:lnTo>
                      <a:pt x="32" y="52"/>
                    </a:lnTo>
                    <a:lnTo>
                      <a:pt x="33" y="51"/>
                    </a:lnTo>
                    <a:lnTo>
                      <a:pt x="34" y="50"/>
                    </a:lnTo>
                    <a:lnTo>
                      <a:pt x="34" y="50"/>
                    </a:lnTo>
                    <a:lnTo>
                      <a:pt x="35" y="49"/>
                    </a:lnTo>
                    <a:lnTo>
                      <a:pt x="35" y="47"/>
                    </a:lnTo>
                    <a:lnTo>
                      <a:pt x="36" y="45"/>
                    </a:lnTo>
                    <a:lnTo>
                      <a:pt x="38" y="42"/>
                    </a:lnTo>
                    <a:lnTo>
                      <a:pt x="38" y="42"/>
                    </a:lnTo>
                    <a:lnTo>
                      <a:pt x="39" y="40"/>
                    </a:lnTo>
                    <a:lnTo>
                      <a:pt x="40" y="39"/>
                    </a:lnTo>
                    <a:lnTo>
                      <a:pt x="41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close/>
                    <a:moveTo>
                      <a:pt x="96" y="74"/>
                    </a:moveTo>
                    <a:lnTo>
                      <a:pt x="92" y="74"/>
                    </a:lnTo>
                    <a:lnTo>
                      <a:pt x="90" y="74"/>
                    </a:lnTo>
                    <a:lnTo>
                      <a:pt x="90" y="74"/>
                    </a:lnTo>
                    <a:lnTo>
                      <a:pt x="89" y="74"/>
                    </a:lnTo>
                    <a:lnTo>
                      <a:pt x="88" y="73"/>
                    </a:lnTo>
                    <a:lnTo>
                      <a:pt x="86" y="71"/>
                    </a:lnTo>
                    <a:lnTo>
                      <a:pt x="86" y="69"/>
                    </a:lnTo>
                    <a:lnTo>
                      <a:pt x="83" y="65"/>
                    </a:lnTo>
                    <a:lnTo>
                      <a:pt x="81" y="61"/>
                    </a:lnTo>
                    <a:lnTo>
                      <a:pt x="81" y="59"/>
                    </a:lnTo>
                    <a:lnTo>
                      <a:pt x="82" y="59"/>
                    </a:lnTo>
                    <a:lnTo>
                      <a:pt x="82" y="58"/>
                    </a:lnTo>
                    <a:lnTo>
                      <a:pt x="82" y="58"/>
                    </a:lnTo>
                    <a:lnTo>
                      <a:pt x="84" y="57"/>
                    </a:lnTo>
                    <a:lnTo>
                      <a:pt x="84" y="57"/>
                    </a:lnTo>
                    <a:lnTo>
                      <a:pt x="86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7" y="57"/>
                    </a:lnTo>
                    <a:lnTo>
                      <a:pt x="86" y="58"/>
                    </a:lnTo>
                    <a:lnTo>
                      <a:pt x="86" y="59"/>
                    </a:lnTo>
                    <a:lnTo>
                      <a:pt x="90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95" y="70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6" y="71"/>
                    </a:lnTo>
                    <a:lnTo>
                      <a:pt x="96" y="74"/>
                    </a:lnTo>
                    <a:lnTo>
                      <a:pt x="96" y="74"/>
                    </a:lnTo>
                    <a:close/>
                    <a:moveTo>
                      <a:pt x="96" y="76"/>
                    </a:moveTo>
                    <a:lnTo>
                      <a:pt x="91" y="76"/>
                    </a:lnTo>
                    <a:lnTo>
                      <a:pt x="91" y="83"/>
                    </a:lnTo>
                    <a:lnTo>
                      <a:pt x="96" y="83"/>
                    </a:lnTo>
                    <a:lnTo>
                      <a:pt x="96" y="76"/>
                    </a:lnTo>
                    <a:lnTo>
                      <a:pt x="96" y="76"/>
                    </a:lnTo>
                    <a:close/>
                    <a:moveTo>
                      <a:pt x="96" y="84"/>
                    </a:moveTo>
                    <a:lnTo>
                      <a:pt x="54" y="84"/>
                    </a:lnTo>
                    <a:lnTo>
                      <a:pt x="54" y="92"/>
                    </a:lnTo>
                    <a:lnTo>
                      <a:pt x="96" y="92"/>
                    </a:lnTo>
                    <a:lnTo>
                      <a:pt x="96" y="84"/>
                    </a:lnTo>
                    <a:lnTo>
                      <a:pt x="96" y="84"/>
                    </a:lnTo>
                    <a:close/>
                    <a:moveTo>
                      <a:pt x="162" y="121"/>
                    </a:moveTo>
                    <a:lnTo>
                      <a:pt x="161" y="121"/>
                    </a:lnTo>
                    <a:lnTo>
                      <a:pt x="162" y="122"/>
                    </a:lnTo>
                    <a:lnTo>
                      <a:pt x="162" y="122"/>
                    </a:lnTo>
                    <a:lnTo>
                      <a:pt x="163" y="124"/>
                    </a:lnTo>
                    <a:lnTo>
                      <a:pt x="164" y="126"/>
                    </a:lnTo>
                    <a:lnTo>
                      <a:pt x="166" y="126"/>
                    </a:lnTo>
                    <a:lnTo>
                      <a:pt x="167" y="128"/>
                    </a:lnTo>
                    <a:lnTo>
                      <a:pt x="169" y="128"/>
                    </a:lnTo>
                    <a:lnTo>
                      <a:pt x="170" y="129"/>
                    </a:lnTo>
                    <a:lnTo>
                      <a:pt x="171" y="130"/>
                    </a:lnTo>
                    <a:lnTo>
                      <a:pt x="172" y="132"/>
                    </a:lnTo>
                    <a:lnTo>
                      <a:pt x="173" y="134"/>
                    </a:lnTo>
                    <a:lnTo>
                      <a:pt x="174" y="134"/>
                    </a:lnTo>
                    <a:lnTo>
                      <a:pt x="174" y="134"/>
                    </a:lnTo>
                    <a:lnTo>
                      <a:pt x="175" y="134"/>
                    </a:lnTo>
                    <a:lnTo>
                      <a:pt x="175" y="134"/>
                    </a:lnTo>
                    <a:lnTo>
                      <a:pt x="175" y="121"/>
                    </a:lnTo>
                    <a:lnTo>
                      <a:pt x="162" y="121"/>
                    </a:lnTo>
                    <a:lnTo>
                      <a:pt x="162" y="121"/>
                    </a:lnTo>
                    <a:close/>
                    <a:moveTo>
                      <a:pt x="110" y="25"/>
                    </a:move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4"/>
                    </a:lnTo>
                    <a:lnTo>
                      <a:pt x="110" y="24"/>
                    </a:lnTo>
                    <a:lnTo>
                      <a:pt x="111" y="24"/>
                    </a:lnTo>
                    <a:lnTo>
                      <a:pt x="111" y="24"/>
                    </a:lnTo>
                    <a:lnTo>
                      <a:pt x="112" y="25"/>
                    </a:lnTo>
                    <a:lnTo>
                      <a:pt x="114" y="25"/>
                    </a:lnTo>
                    <a:lnTo>
                      <a:pt x="114" y="26"/>
                    </a:lnTo>
                    <a:lnTo>
                      <a:pt x="115" y="27"/>
                    </a:lnTo>
                    <a:lnTo>
                      <a:pt x="116" y="29"/>
                    </a:lnTo>
                    <a:lnTo>
                      <a:pt x="117" y="31"/>
                    </a:lnTo>
                    <a:lnTo>
                      <a:pt x="117" y="34"/>
                    </a:lnTo>
                    <a:lnTo>
                      <a:pt x="118" y="35"/>
                    </a:lnTo>
                    <a:lnTo>
                      <a:pt x="118" y="36"/>
                    </a:lnTo>
                    <a:lnTo>
                      <a:pt x="119" y="37"/>
                    </a:lnTo>
                    <a:lnTo>
                      <a:pt x="121" y="38"/>
                    </a:lnTo>
                    <a:lnTo>
                      <a:pt x="121" y="40"/>
                    </a:lnTo>
                    <a:lnTo>
                      <a:pt x="122" y="42"/>
                    </a:lnTo>
                    <a:lnTo>
                      <a:pt x="122" y="42"/>
                    </a:lnTo>
                    <a:lnTo>
                      <a:pt x="122" y="44"/>
                    </a:lnTo>
                    <a:lnTo>
                      <a:pt x="121" y="45"/>
                    </a:lnTo>
                    <a:lnTo>
                      <a:pt x="120" y="46"/>
                    </a:lnTo>
                    <a:lnTo>
                      <a:pt x="120" y="47"/>
                    </a:lnTo>
                    <a:lnTo>
                      <a:pt x="120" y="47"/>
                    </a:lnTo>
                    <a:lnTo>
                      <a:pt x="119" y="48"/>
                    </a:lnTo>
                    <a:lnTo>
                      <a:pt x="119" y="48"/>
                    </a:lnTo>
                    <a:lnTo>
                      <a:pt x="118" y="48"/>
                    </a:lnTo>
                    <a:lnTo>
                      <a:pt x="111" y="48"/>
                    </a:lnTo>
                    <a:lnTo>
                      <a:pt x="111" y="48"/>
                    </a:lnTo>
                    <a:lnTo>
                      <a:pt x="110" y="48"/>
                    </a:lnTo>
                    <a:lnTo>
                      <a:pt x="103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7"/>
                    </a:lnTo>
                    <a:lnTo>
                      <a:pt x="102" y="46"/>
                    </a:lnTo>
                    <a:lnTo>
                      <a:pt x="101" y="46"/>
                    </a:lnTo>
                    <a:lnTo>
                      <a:pt x="100" y="44"/>
                    </a:lnTo>
                    <a:lnTo>
                      <a:pt x="99" y="43"/>
                    </a:lnTo>
                    <a:lnTo>
                      <a:pt x="100" y="42"/>
                    </a:lnTo>
                    <a:lnTo>
                      <a:pt x="100" y="40"/>
                    </a:lnTo>
                    <a:lnTo>
                      <a:pt x="101" y="38"/>
                    </a:lnTo>
                    <a:lnTo>
                      <a:pt x="102" y="38"/>
                    </a:lnTo>
                    <a:lnTo>
                      <a:pt x="103" y="37"/>
                    </a:lnTo>
                    <a:lnTo>
                      <a:pt x="104" y="35"/>
                    </a:lnTo>
                    <a:lnTo>
                      <a:pt x="104" y="34"/>
                    </a:lnTo>
                    <a:lnTo>
                      <a:pt x="105" y="31"/>
                    </a:lnTo>
                    <a:lnTo>
                      <a:pt x="106" y="30"/>
                    </a:lnTo>
                    <a:lnTo>
                      <a:pt x="106" y="27"/>
                    </a:lnTo>
                    <a:lnTo>
                      <a:pt x="107" y="26"/>
                    </a:lnTo>
                    <a:lnTo>
                      <a:pt x="108" y="26"/>
                    </a:ln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5"/>
                    </a:lnTo>
                    <a:close/>
                    <a:moveTo>
                      <a:pt x="126" y="74"/>
                    </a:moveTo>
                    <a:lnTo>
                      <a:pt x="130" y="74"/>
                    </a:lnTo>
                    <a:lnTo>
                      <a:pt x="131" y="74"/>
                    </a:lnTo>
                    <a:lnTo>
                      <a:pt x="132" y="74"/>
                    </a:lnTo>
                    <a:lnTo>
                      <a:pt x="134" y="74"/>
                    </a:lnTo>
                    <a:lnTo>
                      <a:pt x="134" y="73"/>
                    </a:lnTo>
                    <a:lnTo>
                      <a:pt x="135" y="71"/>
                    </a:lnTo>
                    <a:lnTo>
                      <a:pt x="136" y="69"/>
                    </a:lnTo>
                    <a:lnTo>
                      <a:pt x="138" y="65"/>
                    </a:lnTo>
                    <a:lnTo>
                      <a:pt x="141" y="61"/>
                    </a:lnTo>
                    <a:lnTo>
                      <a:pt x="141" y="59"/>
                    </a:lnTo>
                    <a:lnTo>
                      <a:pt x="140" y="59"/>
                    </a:lnTo>
                    <a:lnTo>
                      <a:pt x="139" y="58"/>
                    </a:lnTo>
                    <a:lnTo>
                      <a:pt x="139" y="58"/>
                    </a:lnTo>
                    <a:lnTo>
                      <a:pt x="138" y="57"/>
                    </a:lnTo>
                    <a:lnTo>
                      <a:pt x="138" y="57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35" y="57"/>
                    </a:lnTo>
                    <a:lnTo>
                      <a:pt x="135" y="57"/>
                    </a:lnTo>
                    <a:lnTo>
                      <a:pt x="135" y="58"/>
                    </a:lnTo>
                    <a:lnTo>
                      <a:pt x="136" y="59"/>
                    </a:lnTo>
                    <a:lnTo>
                      <a:pt x="132" y="62"/>
                    </a:lnTo>
                    <a:lnTo>
                      <a:pt x="128" y="65"/>
                    </a:lnTo>
                    <a:lnTo>
                      <a:pt x="127" y="67"/>
                    </a:lnTo>
                    <a:lnTo>
                      <a:pt x="127" y="70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4"/>
                    </a:lnTo>
                    <a:lnTo>
                      <a:pt x="126" y="74"/>
                    </a:lnTo>
                    <a:close/>
                    <a:moveTo>
                      <a:pt x="96" y="94"/>
                    </a:moveTo>
                    <a:lnTo>
                      <a:pt x="54" y="94"/>
                    </a:lnTo>
                    <a:lnTo>
                      <a:pt x="54" y="110"/>
                    </a:lnTo>
                    <a:lnTo>
                      <a:pt x="96" y="110"/>
                    </a:lnTo>
                    <a:lnTo>
                      <a:pt x="96" y="94"/>
                    </a:lnTo>
                    <a:lnTo>
                      <a:pt x="96" y="94"/>
                    </a:lnTo>
                    <a:close/>
                    <a:moveTo>
                      <a:pt x="96" y="113"/>
                    </a:moveTo>
                    <a:lnTo>
                      <a:pt x="54" y="113"/>
                    </a:lnTo>
                    <a:lnTo>
                      <a:pt x="54" y="120"/>
                    </a:lnTo>
                    <a:lnTo>
                      <a:pt x="96" y="120"/>
                    </a:lnTo>
                    <a:lnTo>
                      <a:pt x="96" y="113"/>
                    </a:lnTo>
                    <a:lnTo>
                      <a:pt x="96" y="113"/>
                    </a:lnTo>
                    <a:close/>
                    <a:moveTo>
                      <a:pt x="96" y="134"/>
                    </a:moveTo>
                    <a:lnTo>
                      <a:pt x="94" y="133"/>
                    </a:lnTo>
                    <a:lnTo>
                      <a:pt x="93" y="131"/>
                    </a:lnTo>
                    <a:lnTo>
                      <a:pt x="90" y="130"/>
                    </a:lnTo>
                    <a:lnTo>
                      <a:pt x="87" y="128"/>
                    </a:lnTo>
                    <a:lnTo>
                      <a:pt x="86" y="126"/>
                    </a:lnTo>
                    <a:lnTo>
                      <a:pt x="85" y="126"/>
                    </a:lnTo>
                    <a:lnTo>
                      <a:pt x="84" y="124"/>
                    </a:lnTo>
                    <a:lnTo>
                      <a:pt x="83" y="123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96" y="122"/>
                    </a:lnTo>
                    <a:lnTo>
                      <a:pt x="96" y="134"/>
                    </a:lnTo>
                    <a:lnTo>
                      <a:pt x="96" y="134"/>
                    </a:lnTo>
                    <a:close/>
                    <a:moveTo>
                      <a:pt x="55" y="134"/>
                    </a:moveTo>
                    <a:lnTo>
                      <a:pt x="56" y="134"/>
                    </a:lnTo>
                    <a:lnTo>
                      <a:pt x="58" y="131"/>
                    </a:lnTo>
                    <a:lnTo>
                      <a:pt x="61" y="130"/>
                    </a:lnTo>
                    <a:lnTo>
                      <a:pt x="63" y="128"/>
                    </a:lnTo>
                    <a:lnTo>
                      <a:pt x="65" y="126"/>
                    </a:lnTo>
                    <a:lnTo>
                      <a:pt x="66" y="126"/>
                    </a:lnTo>
                    <a:lnTo>
                      <a:pt x="67" y="124"/>
                    </a:lnTo>
                    <a:lnTo>
                      <a:pt x="67" y="123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55" y="122"/>
                    </a:lnTo>
                    <a:lnTo>
                      <a:pt x="55" y="134"/>
                    </a:lnTo>
                    <a:lnTo>
                      <a:pt x="55" y="134"/>
                    </a:lnTo>
                    <a:close/>
                    <a:moveTo>
                      <a:pt x="54" y="79"/>
                    </a:moveTo>
                    <a:lnTo>
                      <a:pt x="57" y="79"/>
                    </a:lnTo>
                    <a:lnTo>
                      <a:pt x="57" y="70"/>
                    </a:lnTo>
                    <a:lnTo>
                      <a:pt x="58" y="69"/>
                    </a:lnTo>
                    <a:lnTo>
                      <a:pt x="59" y="69"/>
                    </a:lnTo>
                    <a:lnTo>
                      <a:pt x="60" y="69"/>
                    </a:lnTo>
                    <a:lnTo>
                      <a:pt x="61" y="69"/>
                    </a:lnTo>
                    <a:lnTo>
                      <a:pt x="62" y="70"/>
                    </a:lnTo>
                    <a:lnTo>
                      <a:pt x="63" y="70"/>
                    </a:lnTo>
                    <a:lnTo>
                      <a:pt x="63" y="71"/>
                    </a:lnTo>
                    <a:lnTo>
                      <a:pt x="63" y="72"/>
                    </a:lnTo>
                    <a:lnTo>
                      <a:pt x="63" y="73"/>
                    </a:lnTo>
                    <a:lnTo>
                      <a:pt x="63" y="73"/>
                    </a:lnTo>
                    <a:lnTo>
                      <a:pt x="65" y="74"/>
                    </a:lnTo>
                    <a:lnTo>
                      <a:pt x="66" y="74"/>
                    </a:lnTo>
                    <a:lnTo>
                      <a:pt x="66" y="75"/>
                    </a:lnTo>
                    <a:lnTo>
                      <a:pt x="66" y="76"/>
                    </a:lnTo>
                    <a:lnTo>
                      <a:pt x="66" y="77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5" y="79"/>
                    </a:lnTo>
                    <a:lnTo>
                      <a:pt x="63" y="81"/>
                    </a:lnTo>
                    <a:lnTo>
                      <a:pt x="62" y="82"/>
                    </a:lnTo>
                    <a:lnTo>
                      <a:pt x="60" y="82"/>
                    </a:lnTo>
                    <a:lnTo>
                      <a:pt x="59" y="82"/>
                    </a:lnTo>
                    <a:lnTo>
                      <a:pt x="56" y="82"/>
                    </a:lnTo>
                    <a:lnTo>
                      <a:pt x="54" y="82"/>
                    </a:lnTo>
                    <a:lnTo>
                      <a:pt x="54" y="79"/>
                    </a:lnTo>
                    <a:lnTo>
                      <a:pt x="54" y="79"/>
                    </a:lnTo>
                    <a:close/>
                    <a:moveTo>
                      <a:pt x="28" y="83"/>
                    </a:moveTo>
                    <a:lnTo>
                      <a:pt x="24" y="83"/>
                    </a:lnTo>
                    <a:lnTo>
                      <a:pt x="22" y="83"/>
                    </a:lnTo>
                    <a:lnTo>
                      <a:pt x="21" y="82"/>
                    </a:lnTo>
                    <a:lnTo>
                      <a:pt x="21" y="82"/>
                    </a:lnTo>
                    <a:lnTo>
                      <a:pt x="19" y="82"/>
                    </a:lnTo>
                    <a:lnTo>
                      <a:pt x="18" y="79"/>
                    </a:lnTo>
                    <a:lnTo>
                      <a:pt x="18" y="77"/>
                    </a:lnTo>
                    <a:lnTo>
                      <a:pt x="17" y="75"/>
                    </a:lnTo>
                    <a:lnTo>
                      <a:pt x="16" y="74"/>
                    </a:lnTo>
                    <a:lnTo>
                      <a:pt x="15" y="73"/>
                    </a:lnTo>
                    <a:lnTo>
                      <a:pt x="15" y="72"/>
                    </a:lnTo>
                    <a:lnTo>
                      <a:pt x="14" y="71"/>
                    </a:lnTo>
                    <a:lnTo>
                      <a:pt x="14" y="70"/>
                    </a:lnTo>
                    <a:lnTo>
                      <a:pt x="13" y="70"/>
                    </a:lnTo>
                    <a:lnTo>
                      <a:pt x="13" y="68"/>
                    </a:lnTo>
                    <a:lnTo>
                      <a:pt x="13" y="66"/>
                    </a:lnTo>
                    <a:lnTo>
                      <a:pt x="14" y="65"/>
                    </a:lnTo>
                    <a:lnTo>
                      <a:pt x="14" y="65"/>
                    </a:lnTo>
                    <a:lnTo>
                      <a:pt x="15" y="65"/>
                    </a:lnTo>
                    <a:lnTo>
                      <a:pt x="15" y="64"/>
                    </a:lnTo>
                    <a:lnTo>
                      <a:pt x="16" y="64"/>
                    </a:lnTo>
                    <a:lnTo>
                      <a:pt x="17" y="65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67"/>
                    </a:lnTo>
                    <a:lnTo>
                      <a:pt x="19" y="68"/>
                    </a:lnTo>
                    <a:lnTo>
                      <a:pt x="22" y="70"/>
                    </a:lnTo>
                    <a:lnTo>
                      <a:pt x="22" y="70"/>
                    </a:lnTo>
                    <a:lnTo>
                      <a:pt x="24" y="71"/>
                    </a:lnTo>
                    <a:lnTo>
                      <a:pt x="25" y="72"/>
                    </a:lnTo>
                    <a:lnTo>
                      <a:pt x="26" y="74"/>
                    </a:lnTo>
                    <a:lnTo>
                      <a:pt x="26" y="76"/>
                    </a:lnTo>
                    <a:lnTo>
                      <a:pt x="26" y="78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79"/>
                    </a:lnTo>
                    <a:lnTo>
                      <a:pt x="28" y="83"/>
                    </a:lnTo>
                    <a:lnTo>
                      <a:pt x="28" y="83"/>
                    </a:lnTo>
                    <a:close/>
                    <a:moveTo>
                      <a:pt x="27" y="113"/>
                    </a:moveTo>
                    <a:lnTo>
                      <a:pt x="22" y="113"/>
                    </a:lnTo>
                    <a:lnTo>
                      <a:pt x="22" y="120"/>
                    </a:lnTo>
                    <a:lnTo>
                      <a:pt x="27" y="120"/>
                    </a:lnTo>
                    <a:lnTo>
                      <a:pt x="27" y="113"/>
                    </a:lnTo>
                    <a:lnTo>
                      <a:pt x="27" y="113"/>
                    </a:lnTo>
                    <a:close/>
                    <a:moveTo>
                      <a:pt x="28" y="84"/>
                    </a:moveTo>
                    <a:lnTo>
                      <a:pt x="22" y="84"/>
                    </a:lnTo>
                    <a:lnTo>
                      <a:pt x="22" y="92"/>
                    </a:lnTo>
                    <a:lnTo>
                      <a:pt x="28" y="92"/>
                    </a:lnTo>
                    <a:lnTo>
                      <a:pt x="28" y="84"/>
                    </a:lnTo>
                    <a:lnTo>
                      <a:pt x="28" y="84"/>
                    </a:lnTo>
                    <a:close/>
                    <a:moveTo>
                      <a:pt x="26" y="166"/>
                    </a:moveTo>
                    <a:lnTo>
                      <a:pt x="26" y="166"/>
                    </a:lnTo>
                    <a:lnTo>
                      <a:pt x="24" y="167"/>
                    </a:lnTo>
                    <a:lnTo>
                      <a:pt x="22" y="169"/>
                    </a:lnTo>
                    <a:lnTo>
                      <a:pt x="22" y="170"/>
                    </a:lnTo>
                    <a:lnTo>
                      <a:pt x="21" y="171"/>
                    </a:lnTo>
                    <a:lnTo>
                      <a:pt x="20" y="172"/>
                    </a:lnTo>
                    <a:lnTo>
                      <a:pt x="19" y="176"/>
                    </a:lnTo>
                    <a:lnTo>
                      <a:pt x="19" y="178"/>
                    </a:lnTo>
                    <a:lnTo>
                      <a:pt x="17" y="179"/>
                    </a:lnTo>
                    <a:lnTo>
                      <a:pt x="15" y="180"/>
                    </a:lnTo>
                    <a:lnTo>
                      <a:pt x="14" y="182"/>
                    </a:lnTo>
                    <a:lnTo>
                      <a:pt x="12" y="183"/>
                    </a:lnTo>
                    <a:lnTo>
                      <a:pt x="11" y="186"/>
                    </a:lnTo>
                    <a:lnTo>
                      <a:pt x="10" y="188"/>
                    </a:lnTo>
                    <a:lnTo>
                      <a:pt x="10" y="190"/>
                    </a:lnTo>
                    <a:lnTo>
                      <a:pt x="10" y="193"/>
                    </a:lnTo>
                    <a:lnTo>
                      <a:pt x="10" y="198"/>
                    </a:lnTo>
                    <a:lnTo>
                      <a:pt x="11" y="200"/>
                    </a:lnTo>
                    <a:lnTo>
                      <a:pt x="10" y="202"/>
                    </a:lnTo>
                    <a:lnTo>
                      <a:pt x="8" y="203"/>
                    </a:lnTo>
                    <a:lnTo>
                      <a:pt x="6" y="206"/>
                    </a:lnTo>
                    <a:lnTo>
                      <a:pt x="5" y="209"/>
                    </a:lnTo>
                    <a:lnTo>
                      <a:pt x="4" y="210"/>
                    </a:lnTo>
                    <a:lnTo>
                      <a:pt x="4" y="212"/>
                    </a:lnTo>
                    <a:lnTo>
                      <a:pt x="4" y="214"/>
                    </a:lnTo>
                    <a:lnTo>
                      <a:pt x="4" y="217"/>
                    </a:lnTo>
                    <a:lnTo>
                      <a:pt x="4" y="219"/>
                    </a:lnTo>
                    <a:lnTo>
                      <a:pt x="5" y="221"/>
                    </a:lnTo>
                    <a:lnTo>
                      <a:pt x="6" y="222"/>
                    </a:lnTo>
                    <a:lnTo>
                      <a:pt x="6" y="222"/>
                    </a:lnTo>
                    <a:lnTo>
                      <a:pt x="26" y="222"/>
                    </a:lnTo>
                    <a:lnTo>
                      <a:pt x="26" y="166"/>
                    </a:lnTo>
                    <a:lnTo>
                      <a:pt x="26" y="166"/>
                    </a:lnTo>
                    <a:close/>
                    <a:moveTo>
                      <a:pt x="27" y="226"/>
                    </a:moveTo>
                    <a:lnTo>
                      <a:pt x="0" y="226"/>
                    </a:lnTo>
                    <a:lnTo>
                      <a:pt x="0" y="234"/>
                    </a:lnTo>
                    <a:lnTo>
                      <a:pt x="27" y="234"/>
                    </a:lnTo>
                    <a:lnTo>
                      <a:pt x="27" y="226"/>
                    </a:lnTo>
                    <a:lnTo>
                      <a:pt x="27" y="226"/>
                    </a:lnTo>
                    <a:close/>
                    <a:moveTo>
                      <a:pt x="277" y="118"/>
                    </a:moveTo>
                    <a:lnTo>
                      <a:pt x="277" y="118"/>
                    </a:lnTo>
                    <a:lnTo>
                      <a:pt x="279" y="121"/>
                    </a:lnTo>
                    <a:lnTo>
                      <a:pt x="280" y="122"/>
                    </a:lnTo>
                    <a:lnTo>
                      <a:pt x="281" y="124"/>
                    </a:lnTo>
                    <a:lnTo>
                      <a:pt x="283" y="125"/>
                    </a:lnTo>
                    <a:lnTo>
                      <a:pt x="284" y="126"/>
                    </a:lnTo>
                    <a:lnTo>
                      <a:pt x="287" y="126"/>
                    </a:lnTo>
                    <a:lnTo>
                      <a:pt x="287" y="126"/>
                    </a:lnTo>
                    <a:lnTo>
                      <a:pt x="288" y="127"/>
                    </a:lnTo>
                    <a:lnTo>
                      <a:pt x="288" y="128"/>
                    </a:lnTo>
                    <a:lnTo>
                      <a:pt x="288" y="129"/>
                    </a:lnTo>
                    <a:lnTo>
                      <a:pt x="288" y="130"/>
                    </a:lnTo>
                    <a:lnTo>
                      <a:pt x="289" y="131"/>
                    </a:lnTo>
                    <a:lnTo>
                      <a:pt x="290" y="132"/>
                    </a:lnTo>
                    <a:lnTo>
                      <a:pt x="292" y="133"/>
                    </a:lnTo>
                    <a:lnTo>
                      <a:pt x="293" y="133"/>
                    </a:lnTo>
                    <a:lnTo>
                      <a:pt x="293" y="118"/>
                    </a:lnTo>
                    <a:lnTo>
                      <a:pt x="277" y="118"/>
                    </a:lnTo>
                    <a:lnTo>
                      <a:pt x="277" y="118"/>
                    </a:lnTo>
                    <a:close/>
                    <a:moveTo>
                      <a:pt x="294" y="62"/>
                    </a:moveTo>
                    <a:lnTo>
                      <a:pt x="292" y="62"/>
                    </a:lnTo>
                    <a:lnTo>
                      <a:pt x="289" y="62"/>
                    </a:lnTo>
                    <a:lnTo>
                      <a:pt x="285" y="62"/>
                    </a:lnTo>
                    <a:lnTo>
                      <a:pt x="282" y="61"/>
                    </a:lnTo>
                    <a:lnTo>
                      <a:pt x="280" y="59"/>
                    </a:lnTo>
                    <a:lnTo>
                      <a:pt x="279" y="58"/>
                    </a:lnTo>
                    <a:lnTo>
                      <a:pt x="279" y="58"/>
                    </a:lnTo>
                    <a:lnTo>
                      <a:pt x="278" y="56"/>
                    </a:lnTo>
                    <a:lnTo>
                      <a:pt x="277" y="54"/>
                    </a:lnTo>
                    <a:lnTo>
                      <a:pt x="277" y="54"/>
                    </a:lnTo>
                    <a:lnTo>
                      <a:pt x="277" y="53"/>
                    </a:lnTo>
                    <a:lnTo>
                      <a:pt x="277" y="52"/>
                    </a:lnTo>
                    <a:lnTo>
                      <a:pt x="279" y="49"/>
                    </a:lnTo>
                    <a:lnTo>
                      <a:pt x="281" y="46"/>
                    </a:lnTo>
                    <a:lnTo>
                      <a:pt x="283" y="45"/>
                    </a:lnTo>
                    <a:lnTo>
                      <a:pt x="284" y="45"/>
                    </a:lnTo>
                    <a:lnTo>
                      <a:pt x="286" y="45"/>
                    </a:lnTo>
                    <a:lnTo>
                      <a:pt x="287" y="46"/>
                    </a:lnTo>
                    <a:lnTo>
                      <a:pt x="290" y="49"/>
                    </a:lnTo>
                    <a:lnTo>
                      <a:pt x="292" y="52"/>
                    </a:lnTo>
                    <a:lnTo>
                      <a:pt x="294" y="53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62"/>
                    </a:lnTo>
                    <a:lnTo>
                      <a:pt x="294" y="62"/>
                    </a:lnTo>
                    <a:close/>
                    <a:moveTo>
                      <a:pt x="298" y="53"/>
                    </a:moveTo>
                    <a:lnTo>
                      <a:pt x="322" y="53"/>
                    </a:lnTo>
                    <a:lnTo>
                      <a:pt x="322" y="233"/>
                    </a:lnTo>
                    <a:lnTo>
                      <a:pt x="298" y="233"/>
                    </a:lnTo>
                    <a:lnTo>
                      <a:pt x="298" y="53"/>
                    </a:lnTo>
                    <a:lnTo>
                      <a:pt x="298" y="53"/>
                    </a:lnTo>
                    <a:close/>
                    <a:moveTo>
                      <a:pt x="295" y="30"/>
                    </a:moveTo>
                    <a:lnTo>
                      <a:pt x="295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48"/>
                    </a:lnTo>
                    <a:lnTo>
                      <a:pt x="294" y="49"/>
                    </a:lnTo>
                    <a:lnTo>
                      <a:pt x="294" y="50"/>
                    </a:lnTo>
                    <a:lnTo>
                      <a:pt x="295" y="50"/>
                    </a:lnTo>
                    <a:lnTo>
                      <a:pt x="295" y="50"/>
                    </a:lnTo>
                    <a:lnTo>
                      <a:pt x="325" y="50"/>
                    </a:lnTo>
                    <a:lnTo>
                      <a:pt x="325" y="50"/>
                    </a:lnTo>
                    <a:lnTo>
                      <a:pt x="326" y="50"/>
                    </a:lnTo>
                    <a:lnTo>
                      <a:pt x="326" y="49"/>
                    </a:lnTo>
                    <a:lnTo>
                      <a:pt x="326" y="48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5" y="30"/>
                    </a:lnTo>
                    <a:lnTo>
                      <a:pt x="325" y="30"/>
                    </a:lnTo>
                    <a:lnTo>
                      <a:pt x="295" y="30"/>
                    </a:lnTo>
                    <a:lnTo>
                      <a:pt x="295" y="30"/>
                    </a:lnTo>
                    <a:close/>
                    <a:moveTo>
                      <a:pt x="311" y="0"/>
                    </a:moveTo>
                    <a:lnTo>
                      <a:pt x="310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09" y="0"/>
                    </a:lnTo>
                    <a:lnTo>
                      <a:pt x="308" y="1"/>
                    </a:lnTo>
                    <a:lnTo>
                      <a:pt x="307" y="1"/>
                    </a:lnTo>
                    <a:lnTo>
                      <a:pt x="306" y="2"/>
                    </a:lnTo>
                    <a:lnTo>
                      <a:pt x="305" y="3"/>
                    </a:lnTo>
                    <a:lnTo>
                      <a:pt x="303" y="5"/>
                    </a:lnTo>
                    <a:lnTo>
                      <a:pt x="303" y="7"/>
                    </a:lnTo>
                    <a:lnTo>
                      <a:pt x="302" y="11"/>
                    </a:lnTo>
                    <a:lnTo>
                      <a:pt x="302" y="13"/>
                    </a:lnTo>
                    <a:lnTo>
                      <a:pt x="300" y="14"/>
                    </a:lnTo>
                    <a:lnTo>
                      <a:pt x="299" y="14"/>
                    </a:lnTo>
                    <a:lnTo>
                      <a:pt x="299" y="16"/>
                    </a:lnTo>
                    <a:lnTo>
                      <a:pt x="298" y="17"/>
                    </a:lnTo>
                    <a:lnTo>
                      <a:pt x="297" y="18"/>
                    </a:lnTo>
                    <a:lnTo>
                      <a:pt x="297" y="20"/>
                    </a:lnTo>
                    <a:lnTo>
                      <a:pt x="298" y="22"/>
                    </a:lnTo>
                    <a:lnTo>
                      <a:pt x="299" y="22"/>
                    </a:lnTo>
                    <a:lnTo>
                      <a:pt x="299" y="25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7"/>
                    </a:lnTo>
                    <a:lnTo>
                      <a:pt x="300" y="27"/>
                    </a:lnTo>
                    <a:lnTo>
                      <a:pt x="310" y="27"/>
                    </a:lnTo>
                    <a:lnTo>
                      <a:pt x="319" y="27"/>
                    </a:lnTo>
                    <a:lnTo>
                      <a:pt x="320" y="27"/>
                    </a:lnTo>
                    <a:lnTo>
                      <a:pt x="320" y="26"/>
                    </a:lnTo>
                    <a:lnTo>
                      <a:pt x="321" y="26"/>
                    </a:lnTo>
                    <a:lnTo>
                      <a:pt x="321" y="26"/>
                    </a:lnTo>
                    <a:lnTo>
                      <a:pt x="321" y="25"/>
                    </a:lnTo>
                    <a:lnTo>
                      <a:pt x="321" y="22"/>
                    </a:lnTo>
                    <a:lnTo>
                      <a:pt x="322" y="22"/>
                    </a:lnTo>
                    <a:lnTo>
                      <a:pt x="323" y="20"/>
                    </a:lnTo>
                    <a:lnTo>
                      <a:pt x="323" y="18"/>
                    </a:lnTo>
                    <a:lnTo>
                      <a:pt x="322" y="17"/>
                    </a:lnTo>
                    <a:lnTo>
                      <a:pt x="321" y="16"/>
                    </a:lnTo>
                    <a:lnTo>
                      <a:pt x="320" y="14"/>
                    </a:lnTo>
                    <a:lnTo>
                      <a:pt x="319" y="14"/>
                    </a:lnTo>
                    <a:lnTo>
                      <a:pt x="318" y="13"/>
                    </a:lnTo>
                    <a:lnTo>
                      <a:pt x="318" y="11"/>
                    </a:lnTo>
                    <a:lnTo>
                      <a:pt x="317" y="7"/>
                    </a:lnTo>
                    <a:lnTo>
                      <a:pt x="316" y="5"/>
                    </a:lnTo>
                    <a:lnTo>
                      <a:pt x="315" y="3"/>
                    </a:lnTo>
                    <a:lnTo>
                      <a:pt x="314" y="2"/>
                    </a:lnTo>
                    <a:lnTo>
                      <a:pt x="313" y="1"/>
                    </a:lnTo>
                    <a:lnTo>
                      <a:pt x="312" y="1"/>
                    </a:lnTo>
                    <a:lnTo>
                      <a:pt x="311" y="0"/>
                    </a:lnTo>
                    <a:lnTo>
                      <a:pt x="311" y="0"/>
                    </a:lnTo>
                    <a:close/>
                    <a:moveTo>
                      <a:pt x="327" y="52"/>
                    </a:moveTo>
                    <a:lnTo>
                      <a:pt x="327" y="62"/>
                    </a:lnTo>
                    <a:lnTo>
                      <a:pt x="333" y="62"/>
                    </a:lnTo>
                    <a:lnTo>
                      <a:pt x="335" y="62"/>
                    </a:lnTo>
                    <a:lnTo>
                      <a:pt x="336" y="61"/>
                    </a:lnTo>
                    <a:lnTo>
                      <a:pt x="337" y="59"/>
                    </a:lnTo>
                    <a:lnTo>
                      <a:pt x="338" y="58"/>
                    </a:lnTo>
                    <a:lnTo>
                      <a:pt x="339" y="55"/>
                    </a:lnTo>
                    <a:lnTo>
                      <a:pt x="339" y="54"/>
                    </a:lnTo>
                    <a:lnTo>
                      <a:pt x="340" y="53"/>
                    </a:lnTo>
                    <a:lnTo>
                      <a:pt x="342" y="51"/>
                    </a:lnTo>
                    <a:lnTo>
                      <a:pt x="343" y="50"/>
                    </a:lnTo>
                    <a:lnTo>
                      <a:pt x="345" y="47"/>
                    </a:lnTo>
                    <a:lnTo>
                      <a:pt x="345" y="46"/>
                    </a:lnTo>
                    <a:lnTo>
                      <a:pt x="345" y="46"/>
                    </a:lnTo>
                    <a:lnTo>
                      <a:pt x="345" y="45"/>
                    </a:lnTo>
                    <a:lnTo>
                      <a:pt x="344" y="44"/>
                    </a:lnTo>
                    <a:lnTo>
                      <a:pt x="343" y="42"/>
                    </a:lnTo>
                    <a:lnTo>
                      <a:pt x="342" y="42"/>
                    </a:lnTo>
                    <a:lnTo>
                      <a:pt x="341" y="42"/>
                    </a:lnTo>
                    <a:lnTo>
                      <a:pt x="340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3"/>
                    </a:lnTo>
                    <a:lnTo>
                      <a:pt x="340" y="44"/>
                    </a:lnTo>
                    <a:lnTo>
                      <a:pt x="339" y="45"/>
                    </a:lnTo>
                    <a:lnTo>
                      <a:pt x="339" y="46"/>
                    </a:lnTo>
                    <a:lnTo>
                      <a:pt x="338" y="46"/>
                    </a:lnTo>
                    <a:lnTo>
                      <a:pt x="337" y="46"/>
                    </a:lnTo>
                    <a:lnTo>
                      <a:pt x="335" y="47"/>
                    </a:lnTo>
                    <a:lnTo>
                      <a:pt x="332" y="48"/>
                    </a:lnTo>
                    <a:lnTo>
                      <a:pt x="331" y="50"/>
                    </a:lnTo>
                    <a:lnTo>
                      <a:pt x="330" y="51"/>
                    </a:lnTo>
                    <a:lnTo>
                      <a:pt x="328" y="52"/>
                    </a:lnTo>
                    <a:lnTo>
                      <a:pt x="327" y="52"/>
                    </a:lnTo>
                    <a:lnTo>
                      <a:pt x="327" y="52"/>
                    </a:lnTo>
                    <a:close/>
                    <a:moveTo>
                      <a:pt x="326" y="65"/>
                    </a:moveTo>
                    <a:lnTo>
                      <a:pt x="333" y="65"/>
                    </a:lnTo>
                    <a:lnTo>
                      <a:pt x="333" y="74"/>
                    </a:lnTo>
                    <a:lnTo>
                      <a:pt x="326" y="74"/>
                    </a:lnTo>
                    <a:lnTo>
                      <a:pt x="326" y="65"/>
                    </a:lnTo>
                    <a:lnTo>
                      <a:pt x="326" y="65"/>
                    </a:lnTo>
                    <a:close/>
                    <a:moveTo>
                      <a:pt x="326" y="76"/>
                    </a:moveTo>
                    <a:lnTo>
                      <a:pt x="375" y="76"/>
                    </a:lnTo>
                    <a:lnTo>
                      <a:pt x="375" y="83"/>
                    </a:lnTo>
                    <a:lnTo>
                      <a:pt x="326" y="83"/>
                    </a:lnTo>
                    <a:lnTo>
                      <a:pt x="326" y="76"/>
                    </a:lnTo>
                    <a:lnTo>
                      <a:pt x="326" y="76"/>
                    </a:lnTo>
                    <a:close/>
                    <a:moveTo>
                      <a:pt x="326" y="86"/>
                    </a:moveTo>
                    <a:lnTo>
                      <a:pt x="375" y="86"/>
                    </a:lnTo>
                    <a:lnTo>
                      <a:pt x="375" y="107"/>
                    </a:lnTo>
                    <a:lnTo>
                      <a:pt x="326" y="107"/>
                    </a:lnTo>
                    <a:lnTo>
                      <a:pt x="326" y="86"/>
                    </a:lnTo>
                    <a:lnTo>
                      <a:pt x="326" y="86"/>
                    </a:lnTo>
                    <a:close/>
                    <a:moveTo>
                      <a:pt x="326" y="110"/>
                    </a:moveTo>
                    <a:lnTo>
                      <a:pt x="375" y="110"/>
                    </a:lnTo>
                    <a:lnTo>
                      <a:pt x="375" y="117"/>
                    </a:lnTo>
                    <a:lnTo>
                      <a:pt x="326" y="117"/>
                    </a:lnTo>
                    <a:lnTo>
                      <a:pt x="326" y="110"/>
                    </a:lnTo>
                    <a:lnTo>
                      <a:pt x="326" y="110"/>
                    </a:lnTo>
                    <a:close/>
                    <a:moveTo>
                      <a:pt x="361" y="121"/>
                    </a:moveTo>
                    <a:lnTo>
                      <a:pt x="361" y="121"/>
                    </a:lnTo>
                    <a:lnTo>
                      <a:pt x="361" y="122"/>
                    </a:lnTo>
                    <a:lnTo>
                      <a:pt x="362" y="122"/>
                    </a:lnTo>
                    <a:lnTo>
                      <a:pt x="363" y="124"/>
                    </a:lnTo>
                    <a:lnTo>
                      <a:pt x="364" y="126"/>
                    </a:lnTo>
                    <a:lnTo>
                      <a:pt x="366" y="126"/>
                    </a:lnTo>
                    <a:lnTo>
                      <a:pt x="367" y="128"/>
                    </a:lnTo>
                    <a:lnTo>
                      <a:pt x="369" y="128"/>
                    </a:lnTo>
                    <a:lnTo>
                      <a:pt x="371" y="129"/>
                    </a:lnTo>
                    <a:lnTo>
                      <a:pt x="371" y="130"/>
                    </a:lnTo>
                    <a:lnTo>
                      <a:pt x="372" y="132"/>
                    </a:lnTo>
                    <a:lnTo>
                      <a:pt x="373" y="134"/>
                    </a:lnTo>
                    <a:lnTo>
                      <a:pt x="374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21"/>
                    </a:lnTo>
                    <a:lnTo>
                      <a:pt x="361" y="121"/>
                    </a:lnTo>
                    <a:lnTo>
                      <a:pt x="361" y="121"/>
                    </a:lnTo>
                    <a:close/>
                    <a:moveTo>
                      <a:pt x="379" y="73"/>
                    </a:moveTo>
                    <a:lnTo>
                      <a:pt x="401" y="73"/>
                    </a:lnTo>
                    <a:lnTo>
                      <a:pt x="401" y="233"/>
                    </a:lnTo>
                    <a:lnTo>
                      <a:pt x="379" y="233"/>
                    </a:lnTo>
                    <a:lnTo>
                      <a:pt x="379" y="73"/>
                    </a:lnTo>
                    <a:lnTo>
                      <a:pt x="379" y="73"/>
                    </a:lnTo>
                    <a:close/>
                    <a:moveTo>
                      <a:pt x="377" y="50"/>
                    </a:moveTo>
                    <a:lnTo>
                      <a:pt x="404" y="50"/>
                    </a:lnTo>
                    <a:lnTo>
                      <a:pt x="404" y="50"/>
                    </a:lnTo>
                    <a:lnTo>
                      <a:pt x="404" y="50"/>
                    </a:lnTo>
                    <a:lnTo>
                      <a:pt x="405" y="51"/>
                    </a:lnTo>
                    <a:lnTo>
                      <a:pt x="405" y="51"/>
                    </a:lnTo>
                    <a:lnTo>
                      <a:pt x="405" y="67"/>
                    </a:lnTo>
                    <a:lnTo>
                      <a:pt x="405" y="68"/>
                    </a:lnTo>
                    <a:lnTo>
                      <a:pt x="404" y="68"/>
                    </a:lnTo>
                    <a:lnTo>
                      <a:pt x="404" y="68"/>
                    </a:lnTo>
                    <a:lnTo>
                      <a:pt x="404" y="69"/>
                    </a:lnTo>
                    <a:lnTo>
                      <a:pt x="377" y="69"/>
                    </a:lnTo>
                    <a:lnTo>
                      <a:pt x="377" y="68"/>
                    </a:lnTo>
                    <a:lnTo>
                      <a:pt x="376" y="68"/>
                    </a:lnTo>
                    <a:lnTo>
                      <a:pt x="376" y="68"/>
                    </a:lnTo>
                    <a:lnTo>
                      <a:pt x="376" y="67"/>
                    </a:lnTo>
                    <a:lnTo>
                      <a:pt x="376" y="51"/>
                    </a:lnTo>
                    <a:lnTo>
                      <a:pt x="376" y="51"/>
                    </a:lnTo>
                    <a:lnTo>
                      <a:pt x="376" y="50"/>
                    </a:lnTo>
                    <a:lnTo>
                      <a:pt x="377" y="50"/>
                    </a:lnTo>
                    <a:lnTo>
                      <a:pt x="377" y="50"/>
                    </a:lnTo>
                    <a:lnTo>
                      <a:pt x="377" y="50"/>
                    </a:lnTo>
                    <a:close/>
                    <a:moveTo>
                      <a:pt x="449" y="79"/>
                    </a:moveTo>
                    <a:lnTo>
                      <a:pt x="471" y="79"/>
                    </a:lnTo>
                    <a:lnTo>
                      <a:pt x="471" y="232"/>
                    </a:lnTo>
                    <a:lnTo>
                      <a:pt x="450" y="232"/>
                    </a:lnTo>
                    <a:lnTo>
                      <a:pt x="450" y="88"/>
                    </a:lnTo>
                    <a:lnTo>
                      <a:pt x="449" y="88"/>
                    </a:lnTo>
                    <a:lnTo>
                      <a:pt x="449" y="79"/>
                    </a:lnTo>
                    <a:lnTo>
                      <a:pt x="449" y="79"/>
                    </a:lnTo>
                    <a:close/>
                    <a:moveTo>
                      <a:pt x="447" y="63"/>
                    </a:moveTo>
                    <a:lnTo>
                      <a:pt x="471" y="63"/>
                    </a:lnTo>
                    <a:lnTo>
                      <a:pt x="472" y="63"/>
                    </a:lnTo>
                    <a:lnTo>
                      <a:pt x="473" y="64"/>
                    </a:lnTo>
                    <a:lnTo>
                      <a:pt x="473" y="76"/>
                    </a:lnTo>
                    <a:lnTo>
                      <a:pt x="472" y="77"/>
                    </a:lnTo>
                    <a:lnTo>
                      <a:pt x="471" y="78"/>
                    </a:lnTo>
                    <a:lnTo>
                      <a:pt x="447" y="78"/>
                    </a:lnTo>
                    <a:lnTo>
                      <a:pt x="447" y="77"/>
                    </a:lnTo>
                    <a:lnTo>
                      <a:pt x="447" y="76"/>
                    </a:lnTo>
                    <a:lnTo>
                      <a:pt x="447" y="64"/>
                    </a:lnTo>
                    <a:lnTo>
                      <a:pt x="447" y="63"/>
                    </a:lnTo>
                    <a:lnTo>
                      <a:pt x="447" y="63"/>
                    </a:lnTo>
                    <a:lnTo>
                      <a:pt x="447" y="63"/>
                    </a:lnTo>
                    <a:close/>
                    <a:moveTo>
                      <a:pt x="459" y="39"/>
                    </a:moveTo>
                    <a:lnTo>
                      <a:pt x="459" y="39"/>
                    </a:lnTo>
                    <a:lnTo>
                      <a:pt x="458" y="39"/>
                    </a:lnTo>
                    <a:lnTo>
                      <a:pt x="456" y="40"/>
                    </a:lnTo>
                    <a:lnTo>
                      <a:pt x="455" y="42"/>
                    </a:lnTo>
                    <a:lnTo>
                      <a:pt x="455" y="42"/>
                    </a:lnTo>
                    <a:lnTo>
                      <a:pt x="454" y="45"/>
                    </a:lnTo>
                    <a:lnTo>
                      <a:pt x="453" y="47"/>
                    </a:lnTo>
                    <a:lnTo>
                      <a:pt x="453" y="49"/>
                    </a:lnTo>
                    <a:lnTo>
                      <a:pt x="451" y="50"/>
                    </a:lnTo>
                    <a:lnTo>
                      <a:pt x="451" y="50"/>
                    </a:lnTo>
                    <a:lnTo>
                      <a:pt x="451" y="51"/>
                    </a:lnTo>
                    <a:lnTo>
                      <a:pt x="450" y="52"/>
                    </a:lnTo>
                    <a:lnTo>
                      <a:pt x="450" y="53"/>
                    </a:lnTo>
                    <a:lnTo>
                      <a:pt x="450" y="54"/>
                    </a:lnTo>
                    <a:lnTo>
                      <a:pt x="450" y="55"/>
                    </a:lnTo>
                    <a:lnTo>
                      <a:pt x="451" y="56"/>
                    </a:lnTo>
                    <a:lnTo>
                      <a:pt x="451" y="57"/>
                    </a:lnTo>
                    <a:lnTo>
                      <a:pt x="451" y="58"/>
                    </a:lnTo>
                    <a:lnTo>
                      <a:pt x="452" y="58"/>
                    </a:lnTo>
                    <a:lnTo>
                      <a:pt x="451" y="58"/>
                    </a:lnTo>
                    <a:lnTo>
                      <a:pt x="451" y="59"/>
                    </a:lnTo>
                    <a:lnTo>
                      <a:pt x="451" y="59"/>
                    </a:lnTo>
                    <a:lnTo>
                      <a:pt x="451" y="61"/>
                    </a:lnTo>
                    <a:lnTo>
                      <a:pt x="451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67" y="61"/>
                    </a:lnTo>
                    <a:lnTo>
                      <a:pt x="467" y="61"/>
                    </a:lnTo>
                    <a:lnTo>
                      <a:pt x="467" y="59"/>
                    </a:lnTo>
                    <a:lnTo>
                      <a:pt x="467" y="59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7"/>
                    </a:lnTo>
                    <a:lnTo>
                      <a:pt x="467" y="56"/>
                    </a:lnTo>
                    <a:lnTo>
                      <a:pt x="469" y="55"/>
                    </a:lnTo>
                    <a:lnTo>
                      <a:pt x="469" y="54"/>
                    </a:lnTo>
                    <a:lnTo>
                      <a:pt x="469" y="53"/>
                    </a:lnTo>
                    <a:lnTo>
                      <a:pt x="469" y="52"/>
                    </a:lnTo>
                    <a:lnTo>
                      <a:pt x="468" y="51"/>
                    </a:lnTo>
                    <a:lnTo>
                      <a:pt x="467" y="50"/>
                    </a:lnTo>
                    <a:lnTo>
                      <a:pt x="467" y="50"/>
                    </a:lnTo>
                    <a:lnTo>
                      <a:pt x="466" y="49"/>
                    </a:lnTo>
                    <a:lnTo>
                      <a:pt x="466" y="47"/>
                    </a:lnTo>
                    <a:lnTo>
                      <a:pt x="465" y="45"/>
                    </a:lnTo>
                    <a:lnTo>
                      <a:pt x="464" y="42"/>
                    </a:lnTo>
                    <a:lnTo>
                      <a:pt x="463" y="42"/>
                    </a:lnTo>
                    <a:lnTo>
                      <a:pt x="463" y="40"/>
                    </a:lnTo>
                    <a:lnTo>
                      <a:pt x="461" y="39"/>
                    </a:lnTo>
                    <a:lnTo>
                      <a:pt x="460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close/>
                    <a:moveTo>
                      <a:pt x="405" y="74"/>
                    </a:moveTo>
                    <a:lnTo>
                      <a:pt x="409" y="74"/>
                    </a:lnTo>
                    <a:lnTo>
                      <a:pt x="411" y="74"/>
                    </a:lnTo>
                    <a:lnTo>
                      <a:pt x="411" y="74"/>
                    </a:lnTo>
                    <a:lnTo>
                      <a:pt x="412" y="74"/>
                    </a:lnTo>
                    <a:lnTo>
                      <a:pt x="414" y="73"/>
                    </a:lnTo>
                    <a:lnTo>
                      <a:pt x="415" y="71"/>
                    </a:lnTo>
                    <a:lnTo>
                      <a:pt x="415" y="69"/>
                    </a:lnTo>
                    <a:lnTo>
                      <a:pt x="418" y="65"/>
                    </a:lnTo>
                    <a:lnTo>
                      <a:pt x="420" y="61"/>
                    </a:lnTo>
                    <a:lnTo>
                      <a:pt x="420" y="59"/>
                    </a:lnTo>
                    <a:lnTo>
                      <a:pt x="419" y="59"/>
                    </a:lnTo>
                    <a:lnTo>
                      <a:pt x="419" y="58"/>
                    </a:lnTo>
                    <a:lnTo>
                      <a:pt x="419" y="58"/>
                    </a:lnTo>
                    <a:lnTo>
                      <a:pt x="418" y="57"/>
                    </a:lnTo>
                    <a:lnTo>
                      <a:pt x="417" y="57"/>
                    </a:lnTo>
                    <a:lnTo>
                      <a:pt x="415" y="56"/>
                    </a:lnTo>
                    <a:lnTo>
                      <a:pt x="415" y="56"/>
                    </a:lnTo>
                    <a:lnTo>
                      <a:pt x="415" y="57"/>
                    </a:lnTo>
                    <a:lnTo>
                      <a:pt x="414" y="57"/>
                    </a:lnTo>
                    <a:lnTo>
                      <a:pt x="415" y="58"/>
                    </a:lnTo>
                    <a:lnTo>
                      <a:pt x="415" y="59"/>
                    </a:lnTo>
                    <a:lnTo>
                      <a:pt x="411" y="62"/>
                    </a:lnTo>
                    <a:lnTo>
                      <a:pt x="407" y="65"/>
                    </a:lnTo>
                    <a:lnTo>
                      <a:pt x="407" y="67"/>
                    </a:lnTo>
                    <a:lnTo>
                      <a:pt x="407" y="70"/>
                    </a:lnTo>
                    <a:lnTo>
                      <a:pt x="407" y="71"/>
                    </a:lnTo>
                    <a:lnTo>
                      <a:pt x="407" y="71"/>
                    </a:lnTo>
                    <a:lnTo>
                      <a:pt x="405" y="71"/>
                    </a:lnTo>
                    <a:lnTo>
                      <a:pt x="405" y="74"/>
                    </a:lnTo>
                    <a:lnTo>
                      <a:pt x="405" y="74"/>
                    </a:lnTo>
                    <a:close/>
                    <a:moveTo>
                      <a:pt x="405" y="76"/>
                    </a:moveTo>
                    <a:lnTo>
                      <a:pt x="410" y="76"/>
                    </a:lnTo>
                    <a:lnTo>
                      <a:pt x="410" y="83"/>
                    </a:lnTo>
                    <a:lnTo>
                      <a:pt x="405" y="83"/>
                    </a:lnTo>
                    <a:lnTo>
                      <a:pt x="405" y="76"/>
                    </a:lnTo>
                    <a:lnTo>
                      <a:pt x="405" y="76"/>
                    </a:lnTo>
                    <a:close/>
                    <a:moveTo>
                      <a:pt x="405" y="84"/>
                    </a:moveTo>
                    <a:lnTo>
                      <a:pt x="447" y="84"/>
                    </a:lnTo>
                    <a:lnTo>
                      <a:pt x="447" y="92"/>
                    </a:lnTo>
                    <a:lnTo>
                      <a:pt x="405" y="92"/>
                    </a:lnTo>
                    <a:lnTo>
                      <a:pt x="405" y="84"/>
                    </a:lnTo>
                    <a:lnTo>
                      <a:pt x="405" y="84"/>
                    </a:lnTo>
                    <a:close/>
                    <a:moveTo>
                      <a:pt x="339" y="121"/>
                    </a:moveTo>
                    <a:lnTo>
                      <a:pt x="340" y="121"/>
                    </a:lnTo>
                    <a:lnTo>
                      <a:pt x="340" y="122"/>
                    </a:lnTo>
                    <a:lnTo>
                      <a:pt x="339" y="122"/>
                    </a:lnTo>
                    <a:lnTo>
                      <a:pt x="338" y="124"/>
                    </a:lnTo>
                    <a:lnTo>
                      <a:pt x="337" y="126"/>
                    </a:lnTo>
                    <a:lnTo>
                      <a:pt x="335" y="126"/>
                    </a:lnTo>
                    <a:lnTo>
                      <a:pt x="334" y="128"/>
                    </a:lnTo>
                    <a:lnTo>
                      <a:pt x="332" y="128"/>
                    </a:lnTo>
                    <a:lnTo>
                      <a:pt x="331" y="129"/>
                    </a:lnTo>
                    <a:lnTo>
                      <a:pt x="330" y="130"/>
                    </a:lnTo>
                    <a:lnTo>
                      <a:pt x="329" y="132"/>
                    </a:lnTo>
                    <a:lnTo>
                      <a:pt x="328" y="134"/>
                    </a:lnTo>
                    <a:lnTo>
                      <a:pt x="327" y="134"/>
                    </a:lnTo>
                    <a:lnTo>
                      <a:pt x="327" y="134"/>
                    </a:lnTo>
                    <a:lnTo>
                      <a:pt x="326" y="134"/>
                    </a:lnTo>
                    <a:lnTo>
                      <a:pt x="326" y="134"/>
                    </a:lnTo>
                    <a:lnTo>
                      <a:pt x="326" y="121"/>
                    </a:lnTo>
                    <a:lnTo>
                      <a:pt x="339" y="121"/>
                    </a:lnTo>
                    <a:lnTo>
                      <a:pt x="339" y="121"/>
                    </a:lnTo>
                    <a:close/>
                    <a:moveTo>
                      <a:pt x="391" y="25"/>
                    </a:moveTo>
                    <a:lnTo>
                      <a:pt x="391" y="25"/>
                    </a:lnTo>
                    <a:lnTo>
                      <a:pt x="391" y="25"/>
                    </a:lnTo>
                    <a:lnTo>
                      <a:pt x="391" y="24"/>
                    </a:lnTo>
                    <a:lnTo>
                      <a:pt x="391" y="24"/>
                    </a:lnTo>
                    <a:lnTo>
                      <a:pt x="390" y="24"/>
                    </a:lnTo>
                    <a:lnTo>
                      <a:pt x="390" y="24"/>
                    </a:lnTo>
                    <a:lnTo>
                      <a:pt x="389" y="25"/>
                    </a:lnTo>
                    <a:lnTo>
                      <a:pt x="388" y="25"/>
                    </a:lnTo>
                    <a:lnTo>
                      <a:pt x="387" y="26"/>
                    </a:lnTo>
                    <a:lnTo>
                      <a:pt x="387" y="27"/>
                    </a:lnTo>
                    <a:lnTo>
                      <a:pt x="385" y="29"/>
                    </a:lnTo>
                    <a:lnTo>
                      <a:pt x="384" y="31"/>
                    </a:lnTo>
                    <a:lnTo>
                      <a:pt x="384" y="34"/>
                    </a:lnTo>
                    <a:lnTo>
                      <a:pt x="384" y="35"/>
                    </a:lnTo>
                    <a:lnTo>
                      <a:pt x="383" y="36"/>
                    </a:lnTo>
                    <a:lnTo>
                      <a:pt x="382" y="37"/>
                    </a:lnTo>
                    <a:lnTo>
                      <a:pt x="380" y="38"/>
                    </a:lnTo>
                    <a:lnTo>
                      <a:pt x="380" y="40"/>
                    </a:lnTo>
                    <a:lnTo>
                      <a:pt x="379" y="42"/>
                    </a:lnTo>
                    <a:lnTo>
                      <a:pt x="379" y="42"/>
                    </a:lnTo>
                    <a:lnTo>
                      <a:pt x="379" y="44"/>
                    </a:lnTo>
                    <a:lnTo>
                      <a:pt x="380" y="45"/>
                    </a:lnTo>
                    <a:lnTo>
                      <a:pt x="381" y="46"/>
                    </a:lnTo>
                    <a:lnTo>
                      <a:pt x="381" y="47"/>
                    </a:lnTo>
                    <a:lnTo>
                      <a:pt x="382" y="47"/>
                    </a:lnTo>
                    <a:lnTo>
                      <a:pt x="382" y="48"/>
                    </a:lnTo>
                    <a:lnTo>
                      <a:pt x="382" y="48"/>
                    </a:lnTo>
                    <a:lnTo>
                      <a:pt x="383" y="48"/>
                    </a:lnTo>
                    <a:lnTo>
                      <a:pt x="390" y="48"/>
                    </a:lnTo>
                    <a:lnTo>
                      <a:pt x="390" y="48"/>
                    </a:lnTo>
                    <a:lnTo>
                      <a:pt x="391" y="48"/>
                    </a:lnTo>
                    <a:lnTo>
                      <a:pt x="398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7"/>
                    </a:lnTo>
                    <a:lnTo>
                      <a:pt x="399" y="46"/>
                    </a:lnTo>
                    <a:lnTo>
                      <a:pt x="401" y="46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01" y="42"/>
                    </a:lnTo>
                    <a:lnTo>
                      <a:pt x="401" y="40"/>
                    </a:lnTo>
                    <a:lnTo>
                      <a:pt x="400" y="38"/>
                    </a:lnTo>
                    <a:lnTo>
                      <a:pt x="399" y="38"/>
                    </a:lnTo>
                    <a:lnTo>
                      <a:pt x="398" y="37"/>
                    </a:lnTo>
                    <a:lnTo>
                      <a:pt x="397" y="35"/>
                    </a:lnTo>
                    <a:lnTo>
                      <a:pt x="397" y="34"/>
                    </a:lnTo>
                    <a:lnTo>
                      <a:pt x="396" y="31"/>
                    </a:lnTo>
                    <a:lnTo>
                      <a:pt x="395" y="30"/>
                    </a:lnTo>
                    <a:lnTo>
                      <a:pt x="395" y="27"/>
                    </a:lnTo>
                    <a:lnTo>
                      <a:pt x="394" y="26"/>
                    </a:lnTo>
                    <a:lnTo>
                      <a:pt x="393" y="26"/>
                    </a:lnTo>
                    <a:lnTo>
                      <a:pt x="392" y="25"/>
                    </a:lnTo>
                    <a:lnTo>
                      <a:pt x="391" y="25"/>
                    </a:lnTo>
                    <a:lnTo>
                      <a:pt x="391" y="25"/>
                    </a:lnTo>
                    <a:close/>
                    <a:moveTo>
                      <a:pt x="375" y="74"/>
                    </a:moveTo>
                    <a:lnTo>
                      <a:pt x="371" y="74"/>
                    </a:lnTo>
                    <a:lnTo>
                      <a:pt x="370" y="74"/>
                    </a:lnTo>
                    <a:lnTo>
                      <a:pt x="369" y="74"/>
                    </a:lnTo>
                    <a:lnTo>
                      <a:pt x="368" y="74"/>
                    </a:lnTo>
                    <a:lnTo>
                      <a:pt x="367" y="73"/>
                    </a:lnTo>
                    <a:lnTo>
                      <a:pt x="366" y="71"/>
                    </a:lnTo>
                    <a:lnTo>
                      <a:pt x="366" y="69"/>
                    </a:lnTo>
                    <a:lnTo>
                      <a:pt x="363" y="65"/>
                    </a:lnTo>
                    <a:lnTo>
                      <a:pt x="360" y="61"/>
                    </a:lnTo>
                    <a:lnTo>
                      <a:pt x="360" y="59"/>
                    </a:lnTo>
                    <a:lnTo>
                      <a:pt x="361" y="59"/>
                    </a:lnTo>
                    <a:lnTo>
                      <a:pt x="362" y="58"/>
                    </a:lnTo>
                    <a:lnTo>
                      <a:pt x="362" y="58"/>
                    </a:lnTo>
                    <a:lnTo>
                      <a:pt x="363" y="57"/>
                    </a:lnTo>
                    <a:lnTo>
                      <a:pt x="364" y="57"/>
                    </a:lnTo>
                    <a:lnTo>
                      <a:pt x="365" y="56"/>
                    </a:lnTo>
                    <a:lnTo>
                      <a:pt x="366" y="56"/>
                    </a:lnTo>
                    <a:lnTo>
                      <a:pt x="366" y="57"/>
                    </a:lnTo>
                    <a:lnTo>
                      <a:pt x="366" y="57"/>
                    </a:lnTo>
                    <a:lnTo>
                      <a:pt x="366" y="58"/>
                    </a:lnTo>
                    <a:lnTo>
                      <a:pt x="366" y="59"/>
                    </a:lnTo>
                    <a:lnTo>
                      <a:pt x="369" y="62"/>
                    </a:lnTo>
                    <a:lnTo>
                      <a:pt x="373" y="65"/>
                    </a:lnTo>
                    <a:lnTo>
                      <a:pt x="374" y="67"/>
                    </a:lnTo>
                    <a:lnTo>
                      <a:pt x="374" y="70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4"/>
                    </a:lnTo>
                    <a:lnTo>
                      <a:pt x="375" y="74"/>
                    </a:lnTo>
                    <a:close/>
                    <a:moveTo>
                      <a:pt x="405" y="94"/>
                    </a:moveTo>
                    <a:lnTo>
                      <a:pt x="447" y="94"/>
                    </a:lnTo>
                    <a:lnTo>
                      <a:pt x="447" y="110"/>
                    </a:lnTo>
                    <a:lnTo>
                      <a:pt x="405" y="110"/>
                    </a:lnTo>
                    <a:lnTo>
                      <a:pt x="405" y="94"/>
                    </a:lnTo>
                    <a:lnTo>
                      <a:pt x="405" y="94"/>
                    </a:lnTo>
                    <a:close/>
                    <a:moveTo>
                      <a:pt x="405" y="113"/>
                    </a:moveTo>
                    <a:lnTo>
                      <a:pt x="447" y="113"/>
                    </a:lnTo>
                    <a:lnTo>
                      <a:pt x="447" y="120"/>
                    </a:lnTo>
                    <a:lnTo>
                      <a:pt x="405" y="120"/>
                    </a:lnTo>
                    <a:lnTo>
                      <a:pt x="405" y="113"/>
                    </a:lnTo>
                    <a:lnTo>
                      <a:pt x="405" y="113"/>
                    </a:lnTo>
                    <a:close/>
                    <a:moveTo>
                      <a:pt x="405" y="134"/>
                    </a:moveTo>
                    <a:lnTo>
                      <a:pt x="407" y="133"/>
                    </a:lnTo>
                    <a:lnTo>
                      <a:pt x="409" y="131"/>
                    </a:lnTo>
                    <a:lnTo>
                      <a:pt x="411" y="130"/>
                    </a:lnTo>
                    <a:lnTo>
                      <a:pt x="414" y="128"/>
                    </a:lnTo>
                    <a:lnTo>
                      <a:pt x="415" y="126"/>
                    </a:lnTo>
                    <a:lnTo>
                      <a:pt x="416" y="126"/>
                    </a:lnTo>
                    <a:lnTo>
                      <a:pt x="418" y="124"/>
                    </a:lnTo>
                    <a:lnTo>
                      <a:pt x="418" y="123"/>
                    </a:lnTo>
                    <a:lnTo>
                      <a:pt x="419" y="122"/>
                    </a:lnTo>
                    <a:lnTo>
                      <a:pt x="419" y="122"/>
                    </a:lnTo>
                    <a:lnTo>
                      <a:pt x="405" y="122"/>
                    </a:lnTo>
                    <a:lnTo>
                      <a:pt x="405" y="134"/>
                    </a:lnTo>
                    <a:lnTo>
                      <a:pt x="405" y="134"/>
                    </a:lnTo>
                    <a:close/>
                    <a:moveTo>
                      <a:pt x="446" y="134"/>
                    </a:moveTo>
                    <a:lnTo>
                      <a:pt x="445" y="134"/>
                    </a:lnTo>
                    <a:lnTo>
                      <a:pt x="443" y="131"/>
                    </a:lnTo>
                    <a:lnTo>
                      <a:pt x="440" y="130"/>
                    </a:lnTo>
                    <a:lnTo>
                      <a:pt x="438" y="128"/>
                    </a:lnTo>
                    <a:lnTo>
                      <a:pt x="436" y="126"/>
                    </a:lnTo>
                    <a:lnTo>
                      <a:pt x="435" y="126"/>
                    </a:lnTo>
                    <a:lnTo>
                      <a:pt x="435" y="124"/>
                    </a:lnTo>
                    <a:lnTo>
                      <a:pt x="434" y="123"/>
                    </a:lnTo>
                    <a:lnTo>
                      <a:pt x="433" y="122"/>
                    </a:lnTo>
                    <a:lnTo>
                      <a:pt x="433" y="122"/>
                    </a:lnTo>
                    <a:lnTo>
                      <a:pt x="447" y="122"/>
                    </a:lnTo>
                    <a:lnTo>
                      <a:pt x="446" y="134"/>
                    </a:lnTo>
                    <a:lnTo>
                      <a:pt x="446" y="134"/>
                    </a:lnTo>
                    <a:close/>
                    <a:moveTo>
                      <a:pt x="447" y="79"/>
                    </a:moveTo>
                    <a:lnTo>
                      <a:pt x="444" y="79"/>
                    </a:lnTo>
                    <a:lnTo>
                      <a:pt x="444" y="70"/>
                    </a:lnTo>
                    <a:lnTo>
                      <a:pt x="443" y="69"/>
                    </a:lnTo>
                    <a:lnTo>
                      <a:pt x="443" y="69"/>
                    </a:lnTo>
                    <a:lnTo>
                      <a:pt x="441" y="69"/>
                    </a:lnTo>
                    <a:lnTo>
                      <a:pt x="440" y="69"/>
                    </a:lnTo>
                    <a:lnTo>
                      <a:pt x="439" y="70"/>
                    </a:lnTo>
                    <a:lnTo>
                      <a:pt x="438" y="70"/>
                    </a:lnTo>
                    <a:lnTo>
                      <a:pt x="438" y="71"/>
                    </a:lnTo>
                    <a:lnTo>
                      <a:pt x="438" y="72"/>
                    </a:lnTo>
                    <a:lnTo>
                      <a:pt x="438" y="73"/>
                    </a:lnTo>
                    <a:lnTo>
                      <a:pt x="438" y="73"/>
                    </a:lnTo>
                    <a:lnTo>
                      <a:pt x="436" y="74"/>
                    </a:lnTo>
                    <a:lnTo>
                      <a:pt x="435" y="74"/>
                    </a:lnTo>
                    <a:lnTo>
                      <a:pt x="435" y="75"/>
                    </a:lnTo>
                    <a:lnTo>
                      <a:pt x="435" y="76"/>
                    </a:lnTo>
                    <a:lnTo>
                      <a:pt x="435" y="77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6" y="79"/>
                    </a:lnTo>
                    <a:lnTo>
                      <a:pt x="438" y="81"/>
                    </a:lnTo>
                    <a:lnTo>
                      <a:pt x="439" y="82"/>
                    </a:lnTo>
                    <a:lnTo>
                      <a:pt x="441" y="82"/>
                    </a:lnTo>
                    <a:lnTo>
                      <a:pt x="442" y="82"/>
                    </a:lnTo>
                    <a:lnTo>
                      <a:pt x="445" y="82"/>
                    </a:lnTo>
                    <a:lnTo>
                      <a:pt x="447" y="82"/>
                    </a:lnTo>
                    <a:lnTo>
                      <a:pt x="447" y="79"/>
                    </a:lnTo>
                    <a:lnTo>
                      <a:pt x="447" y="79"/>
                    </a:lnTo>
                    <a:close/>
                    <a:moveTo>
                      <a:pt x="473" y="83"/>
                    </a:moveTo>
                    <a:lnTo>
                      <a:pt x="478" y="83"/>
                    </a:lnTo>
                    <a:lnTo>
                      <a:pt x="479" y="83"/>
                    </a:lnTo>
                    <a:lnTo>
                      <a:pt x="480" y="82"/>
                    </a:lnTo>
                    <a:lnTo>
                      <a:pt x="481" y="82"/>
                    </a:lnTo>
                    <a:lnTo>
                      <a:pt x="482" y="82"/>
                    </a:lnTo>
                    <a:lnTo>
                      <a:pt x="483" y="79"/>
                    </a:lnTo>
                    <a:lnTo>
                      <a:pt x="483" y="77"/>
                    </a:lnTo>
                    <a:lnTo>
                      <a:pt x="484" y="75"/>
                    </a:lnTo>
                    <a:lnTo>
                      <a:pt x="485" y="74"/>
                    </a:lnTo>
                    <a:lnTo>
                      <a:pt x="486" y="73"/>
                    </a:lnTo>
                    <a:lnTo>
                      <a:pt x="487" y="72"/>
                    </a:lnTo>
                    <a:lnTo>
                      <a:pt x="487" y="71"/>
                    </a:lnTo>
                    <a:lnTo>
                      <a:pt x="488" y="70"/>
                    </a:lnTo>
                    <a:lnTo>
                      <a:pt x="488" y="70"/>
                    </a:lnTo>
                    <a:lnTo>
                      <a:pt x="488" y="68"/>
                    </a:lnTo>
                    <a:lnTo>
                      <a:pt x="488" y="66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6" y="64"/>
                    </a:lnTo>
                    <a:lnTo>
                      <a:pt x="485" y="64"/>
                    </a:lnTo>
                    <a:lnTo>
                      <a:pt x="484" y="65"/>
                    </a:lnTo>
                    <a:lnTo>
                      <a:pt x="484" y="65"/>
                    </a:lnTo>
                    <a:lnTo>
                      <a:pt x="484" y="66"/>
                    </a:lnTo>
                    <a:lnTo>
                      <a:pt x="484" y="67"/>
                    </a:lnTo>
                    <a:lnTo>
                      <a:pt x="483" y="68"/>
                    </a:lnTo>
                    <a:lnTo>
                      <a:pt x="480" y="70"/>
                    </a:lnTo>
                    <a:lnTo>
                      <a:pt x="479" y="70"/>
                    </a:lnTo>
                    <a:lnTo>
                      <a:pt x="477" y="71"/>
                    </a:lnTo>
                    <a:lnTo>
                      <a:pt x="476" y="72"/>
                    </a:lnTo>
                    <a:lnTo>
                      <a:pt x="475" y="74"/>
                    </a:lnTo>
                    <a:lnTo>
                      <a:pt x="475" y="76"/>
                    </a:lnTo>
                    <a:lnTo>
                      <a:pt x="475" y="78"/>
                    </a:lnTo>
                    <a:lnTo>
                      <a:pt x="475" y="79"/>
                    </a:lnTo>
                    <a:lnTo>
                      <a:pt x="475" y="79"/>
                    </a:lnTo>
                    <a:lnTo>
                      <a:pt x="473" y="79"/>
                    </a:lnTo>
                    <a:lnTo>
                      <a:pt x="473" y="83"/>
                    </a:lnTo>
                    <a:lnTo>
                      <a:pt x="473" y="83"/>
                    </a:lnTo>
                    <a:close/>
                    <a:moveTo>
                      <a:pt x="474" y="113"/>
                    </a:moveTo>
                    <a:lnTo>
                      <a:pt x="479" y="113"/>
                    </a:lnTo>
                    <a:lnTo>
                      <a:pt x="479" y="120"/>
                    </a:lnTo>
                    <a:lnTo>
                      <a:pt x="474" y="120"/>
                    </a:lnTo>
                    <a:lnTo>
                      <a:pt x="474" y="113"/>
                    </a:lnTo>
                    <a:lnTo>
                      <a:pt x="474" y="113"/>
                    </a:lnTo>
                    <a:close/>
                    <a:moveTo>
                      <a:pt x="473" y="84"/>
                    </a:moveTo>
                    <a:lnTo>
                      <a:pt x="479" y="84"/>
                    </a:lnTo>
                    <a:lnTo>
                      <a:pt x="479" y="92"/>
                    </a:lnTo>
                    <a:lnTo>
                      <a:pt x="473" y="92"/>
                    </a:lnTo>
                    <a:lnTo>
                      <a:pt x="473" y="84"/>
                    </a:lnTo>
                    <a:lnTo>
                      <a:pt x="473" y="84"/>
                    </a:lnTo>
                    <a:close/>
                    <a:moveTo>
                      <a:pt x="475" y="166"/>
                    </a:moveTo>
                    <a:lnTo>
                      <a:pt x="475" y="166"/>
                    </a:lnTo>
                    <a:lnTo>
                      <a:pt x="477" y="167"/>
                    </a:lnTo>
                    <a:lnTo>
                      <a:pt x="479" y="169"/>
                    </a:lnTo>
                    <a:lnTo>
                      <a:pt x="479" y="170"/>
                    </a:lnTo>
                    <a:lnTo>
                      <a:pt x="480" y="171"/>
                    </a:lnTo>
                    <a:lnTo>
                      <a:pt x="481" y="172"/>
                    </a:lnTo>
                    <a:lnTo>
                      <a:pt x="483" y="176"/>
                    </a:lnTo>
                    <a:lnTo>
                      <a:pt x="483" y="178"/>
                    </a:lnTo>
                    <a:lnTo>
                      <a:pt x="484" y="179"/>
                    </a:lnTo>
                    <a:lnTo>
                      <a:pt x="486" y="180"/>
                    </a:lnTo>
                    <a:lnTo>
                      <a:pt x="487" y="182"/>
                    </a:lnTo>
                    <a:lnTo>
                      <a:pt x="489" y="183"/>
                    </a:lnTo>
                    <a:lnTo>
                      <a:pt x="490" y="186"/>
                    </a:lnTo>
                    <a:lnTo>
                      <a:pt x="491" y="188"/>
                    </a:lnTo>
                    <a:lnTo>
                      <a:pt x="491" y="190"/>
                    </a:lnTo>
                    <a:lnTo>
                      <a:pt x="491" y="193"/>
                    </a:lnTo>
                    <a:lnTo>
                      <a:pt x="491" y="198"/>
                    </a:lnTo>
                    <a:lnTo>
                      <a:pt x="490" y="200"/>
                    </a:lnTo>
                    <a:lnTo>
                      <a:pt x="491" y="202"/>
                    </a:lnTo>
                    <a:lnTo>
                      <a:pt x="493" y="203"/>
                    </a:lnTo>
                    <a:lnTo>
                      <a:pt x="495" y="206"/>
                    </a:lnTo>
                    <a:lnTo>
                      <a:pt x="497" y="209"/>
                    </a:lnTo>
                    <a:lnTo>
                      <a:pt x="497" y="210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7" y="217"/>
                    </a:lnTo>
                    <a:lnTo>
                      <a:pt x="497" y="219"/>
                    </a:lnTo>
                    <a:lnTo>
                      <a:pt x="496" y="221"/>
                    </a:lnTo>
                    <a:lnTo>
                      <a:pt x="496" y="222"/>
                    </a:lnTo>
                    <a:lnTo>
                      <a:pt x="495" y="222"/>
                    </a:lnTo>
                    <a:lnTo>
                      <a:pt x="475" y="222"/>
                    </a:lnTo>
                    <a:lnTo>
                      <a:pt x="475" y="166"/>
                    </a:lnTo>
                    <a:lnTo>
                      <a:pt x="475" y="166"/>
                    </a:lnTo>
                    <a:close/>
                    <a:moveTo>
                      <a:pt x="474" y="226"/>
                    </a:moveTo>
                    <a:lnTo>
                      <a:pt x="501" y="226"/>
                    </a:lnTo>
                    <a:lnTo>
                      <a:pt x="501" y="234"/>
                    </a:lnTo>
                    <a:lnTo>
                      <a:pt x="474" y="234"/>
                    </a:lnTo>
                    <a:lnTo>
                      <a:pt x="474" y="2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9" name="îṣḻïḋé">
                <a:extLst>
                  <a:ext uri="{FF2B5EF4-FFF2-40B4-BE49-F238E27FC236}">
                    <a16:creationId xmlns:a16="http://schemas.microsoft.com/office/drawing/2014/main" id="{DC93347A-1D95-B041-9809-514AC030A69F}"/>
                  </a:ext>
                </a:extLst>
              </p:cNvPr>
              <p:cNvSpPr/>
              <p:nvPr/>
            </p:nvSpPr>
            <p:spPr bwMode="auto">
              <a:xfrm>
                <a:off x="1914526" y="2486026"/>
                <a:ext cx="1882775" cy="1882775"/>
              </a:xfrm>
              <a:custGeom>
                <a:avLst/>
                <a:gdLst>
                  <a:gd name="T0" fmla="*/ 784 w 1186"/>
                  <a:gd name="T1" fmla="*/ 31 h 1186"/>
                  <a:gd name="T2" fmla="*/ 982 w 1186"/>
                  <a:gd name="T3" fmla="*/ 145 h 1186"/>
                  <a:gd name="T4" fmla="*/ 1122 w 1186"/>
                  <a:gd name="T5" fmla="*/ 323 h 1186"/>
                  <a:gd name="T6" fmla="*/ 1184 w 1186"/>
                  <a:gd name="T7" fmla="*/ 548 h 1186"/>
                  <a:gd name="T8" fmla="*/ 1171 w 1186"/>
                  <a:gd name="T9" fmla="*/ 727 h 1186"/>
                  <a:gd name="T10" fmla="*/ 1077 w 1186"/>
                  <a:gd name="T11" fmla="*/ 936 h 1186"/>
                  <a:gd name="T12" fmla="*/ 913 w 1186"/>
                  <a:gd name="T13" fmla="*/ 1093 h 1186"/>
                  <a:gd name="T14" fmla="*/ 698 w 1186"/>
                  <a:gd name="T15" fmla="*/ 1177 h 1186"/>
                  <a:gd name="T16" fmla="*/ 518 w 1186"/>
                  <a:gd name="T17" fmla="*/ 1181 h 1186"/>
                  <a:gd name="T18" fmla="*/ 298 w 1186"/>
                  <a:gd name="T19" fmla="*/ 1108 h 1186"/>
                  <a:gd name="T20" fmla="*/ 127 w 1186"/>
                  <a:gd name="T21" fmla="*/ 960 h 1186"/>
                  <a:gd name="T22" fmla="*/ 23 w 1186"/>
                  <a:gd name="T23" fmla="*/ 756 h 1186"/>
                  <a:gd name="T24" fmla="*/ 1 w 1186"/>
                  <a:gd name="T25" fmla="*/ 578 h 1186"/>
                  <a:gd name="T26" fmla="*/ 53 w 1186"/>
                  <a:gd name="T27" fmla="*/ 349 h 1186"/>
                  <a:gd name="T28" fmla="*/ 184 w 1186"/>
                  <a:gd name="T29" fmla="*/ 164 h 1186"/>
                  <a:gd name="T30" fmla="*/ 376 w 1186"/>
                  <a:gd name="T31" fmla="*/ 42 h 1186"/>
                  <a:gd name="T32" fmla="*/ 593 w 1186"/>
                  <a:gd name="T33" fmla="*/ 0 h 1186"/>
                  <a:gd name="T34" fmla="*/ 491 w 1186"/>
                  <a:gd name="T35" fmla="*/ 233 h 1186"/>
                  <a:gd name="T36" fmla="*/ 362 w 1186"/>
                  <a:gd name="T37" fmla="*/ 299 h 1186"/>
                  <a:gd name="T38" fmla="*/ 268 w 1186"/>
                  <a:gd name="T39" fmla="*/ 407 h 1186"/>
                  <a:gd name="T40" fmla="*/ 222 w 1186"/>
                  <a:gd name="T41" fmla="*/ 546 h 1186"/>
                  <a:gd name="T42" fmla="*/ 224 w 1186"/>
                  <a:gd name="T43" fmla="*/ 660 h 1186"/>
                  <a:gd name="T44" fmla="*/ 278 w 1186"/>
                  <a:gd name="T45" fmla="*/ 795 h 1186"/>
                  <a:gd name="T46" fmla="*/ 392 w 1186"/>
                  <a:gd name="T47" fmla="*/ 908 h 1186"/>
                  <a:gd name="T48" fmla="*/ 431 w 1186"/>
                  <a:gd name="T49" fmla="*/ 916 h 1186"/>
                  <a:gd name="T50" fmla="*/ 304 w 1186"/>
                  <a:gd name="T51" fmla="*/ 809 h 1186"/>
                  <a:gd name="T52" fmla="*/ 244 w 1186"/>
                  <a:gd name="T53" fmla="*/ 684 h 1186"/>
                  <a:gd name="T54" fmla="*/ 232 w 1186"/>
                  <a:gd name="T55" fmla="*/ 575 h 1186"/>
                  <a:gd name="T56" fmla="*/ 268 w 1186"/>
                  <a:gd name="T57" fmla="*/ 437 h 1186"/>
                  <a:gd name="T58" fmla="*/ 351 w 1186"/>
                  <a:gd name="T59" fmla="*/ 326 h 1186"/>
                  <a:gd name="T60" fmla="*/ 469 w 1186"/>
                  <a:gd name="T61" fmla="*/ 254 h 1186"/>
                  <a:gd name="T62" fmla="*/ 593 w 1186"/>
                  <a:gd name="T63" fmla="*/ 232 h 1186"/>
                  <a:gd name="T64" fmla="*/ 717 w 1186"/>
                  <a:gd name="T65" fmla="*/ 254 h 1186"/>
                  <a:gd name="T66" fmla="*/ 836 w 1186"/>
                  <a:gd name="T67" fmla="*/ 326 h 1186"/>
                  <a:gd name="T68" fmla="*/ 919 w 1186"/>
                  <a:gd name="T69" fmla="*/ 437 h 1186"/>
                  <a:gd name="T70" fmla="*/ 954 w 1186"/>
                  <a:gd name="T71" fmla="*/ 575 h 1186"/>
                  <a:gd name="T72" fmla="*/ 943 w 1186"/>
                  <a:gd name="T73" fmla="*/ 684 h 1186"/>
                  <a:gd name="T74" fmla="*/ 883 w 1186"/>
                  <a:gd name="T75" fmla="*/ 809 h 1186"/>
                  <a:gd name="T76" fmla="*/ 756 w 1186"/>
                  <a:gd name="T77" fmla="*/ 916 h 1186"/>
                  <a:gd name="T78" fmla="*/ 795 w 1186"/>
                  <a:gd name="T79" fmla="*/ 909 h 1186"/>
                  <a:gd name="T80" fmla="*/ 909 w 1186"/>
                  <a:gd name="T81" fmla="*/ 795 h 1186"/>
                  <a:gd name="T82" fmla="*/ 961 w 1186"/>
                  <a:gd name="T83" fmla="*/ 660 h 1186"/>
                  <a:gd name="T84" fmla="*/ 965 w 1186"/>
                  <a:gd name="T85" fmla="*/ 546 h 1186"/>
                  <a:gd name="T86" fmla="*/ 918 w 1186"/>
                  <a:gd name="T87" fmla="*/ 407 h 1186"/>
                  <a:gd name="T88" fmla="*/ 825 w 1186"/>
                  <a:gd name="T89" fmla="*/ 299 h 1186"/>
                  <a:gd name="T90" fmla="*/ 696 w 1186"/>
                  <a:gd name="T91" fmla="*/ 233 h 1186"/>
                  <a:gd name="T92" fmla="*/ 593 w 1186"/>
                  <a:gd name="T93" fmla="*/ 14 h 1186"/>
                  <a:gd name="T94" fmla="*/ 408 w 1186"/>
                  <a:gd name="T95" fmla="*/ 44 h 1186"/>
                  <a:gd name="T96" fmla="*/ 214 w 1186"/>
                  <a:gd name="T97" fmla="*/ 155 h 1186"/>
                  <a:gd name="T98" fmla="*/ 77 w 1186"/>
                  <a:gd name="T99" fmla="*/ 330 h 1186"/>
                  <a:gd name="T100" fmla="*/ 15 w 1186"/>
                  <a:gd name="T101" fmla="*/ 548 h 1186"/>
                  <a:gd name="T102" fmla="*/ 28 w 1186"/>
                  <a:gd name="T103" fmla="*/ 724 h 1186"/>
                  <a:gd name="T104" fmla="*/ 120 w 1186"/>
                  <a:gd name="T105" fmla="*/ 928 h 1186"/>
                  <a:gd name="T106" fmla="*/ 281 w 1186"/>
                  <a:gd name="T107" fmla="*/ 1081 h 1186"/>
                  <a:gd name="T108" fmla="*/ 491 w 1186"/>
                  <a:gd name="T109" fmla="*/ 1164 h 1186"/>
                  <a:gd name="T110" fmla="*/ 667 w 1186"/>
                  <a:gd name="T111" fmla="*/ 1169 h 1186"/>
                  <a:gd name="T112" fmla="*/ 882 w 1186"/>
                  <a:gd name="T113" fmla="*/ 1096 h 1186"/>
                  <a:gd name="T114" fmla="*/ 1050 w 1186"/>
                  <a:gd name="T115" fmla="*/ 951 h 1186"/>
                  <a:gd name="T116" fmla="*/ 1151 w 1186"/>
                  <a:gd name="T117" fmla="*/ 752 h 1186"/>
                  <a:gd name="T118" fmla="*/ 1173 w 1186"/>
                  <a:gd name="T119" fmla="*/ 578 h 1186"/>
                  <a:gd name="T120" fmla="*/ 1122 w 1186"/>
                  <a:gd name="T121" fmla="*/ 355 h 1186"/>
                  <a:gd name="T122" fmla="*/ 994 w 1186"/>
                  <a:gd name="T123" fmla="*/ 174 h 1186"/>
                  <a:gd name="T124" fmla="*/ 806 w 1186"/>
                  <a:gd name="T125" fmla="*/ 54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86" h="1186">
                    <a:moveTo>
                      <a:pt x="593" y="0"/>
                    </a:moveTo>
                    <a:lnTo>
                      <a:pt x="593" y="0"/>
                    </a:lnTo>
                    <a:lnTo>
                      <a:pt x="593" y="0"/>
                    </a:lnTo>
                    <a:lnTo>
                      <a:pt x="609" y="1"/>
                    </a:lnTo>
                    <a:lnTo>
                      <a:pt x="624" y="1"/>
                    </a:lnTo>
                    <a:lnTo>
                      <a:pt x="639" y="2"/>
                    </a:lnTo>
                    <a:lnTo>
                      <a:pt x="654" y="3"/>
                    </a:lnTo>
                    <a:lnTo>
                      <a:pt x="669" y="5"/>
                    </a:lnTo>
                    <a:lnTo>
                      <a:pt x="684" y="7"/>
                    </a:lnTo>
                    <a:lnTo>
                      <a:pt x="698" y="10"/>
                    </a:lnTo>
                    <a:lnTo>
                      <a:pt x="713" y="13"/>
                    </a:lnTo>
                    <a:lnTo>
                      <a:pt x="727" y="15"/>
                    </a:lnTo>
                    <a:lnTo>
                      <a:pt x="741" y="19"/>
                    </a:lnTo>
                    <a:lnTo>
                      <a:pt x="756" y="23"/>
                    </a:lnTo>
                    <a:lnTo>
                      <a:pt x="769" y="27"/>
                    </a:lnTo>
                    <a:lnTo>
                      <a:pt x="784" y="31"/>
                    </a:lnTo>
                    <a:lnTo>
                      <a:pt x="797" y="36"/>
                    </a:lnTo>
                    <a:lnTo>
                      <a:pt x="811" y="42"/>
                    </a:lnTo>
                    <a:lnTo>
                      <a:pt x="825" y="47"/>
                    </a:lnTo>
                    <a:lnTo>
                      <a:pt x="837" y="53"/>
                    </a:lnTo>
                    <a:lnTo>
                      <a:pt x="850" y="59"/>
                    </a:lnTo>
                    <a:lnTo>
                      <a:pt x="863" y="65"/>
                    </a:lnTo>
                    <a:lnTo>
                      <a:pt x="876" y="72"/>
                    </a:lnTo>
                    <a:lnTo>
                      <a:pt x="889" y="79"/>
                    </a:lnTo>
                    <a:lnTo>
                      <a:pt x="901" y="87"/>
                    </a:lnTo>
                    <a:lnTo>
                      <a:pt x="913" y="94"/>
                    </a:lnTo>
                    <a:lnTo>
                      <a:pt x="925" y="102"/>
                    </a:lnTo>
                    <a:lnTo>
                      <a:pt x="937" y="110"/>
                    </a:lnTo>
                    <a:lnTo>
                      <a:pt x="948" y="119"/>
                    </a:lnTo>
                    <a:lnTo>
                      <a:pt x="959" y="127"/>
                    </a:lnTo>
                    <a:lnTo>
                      <a:pt x="970" y="135"/>
                    </a:lnTo>
                    <a:lnTo>
                      <a:pt x="982" y="145"/>
                    </a:lnTo>
                    <a:lnTo>
                      <a:pt x="992" y="155"/>
                    </a:lnTo>
                    <a:lnTo>
                      <a:pt x="1002" y="164"/>
                    </a:lnTo>
                    <a:lnTo>
                      <a:pt x="1013" y="174"/>
                    </a:lnTo>
                    <a:lnTo>
                      <a:pt x="1022" y="184"/>
                    </a:lnTo>
                    <a:lnTo>
                      <a:pt x="1032" y="195"/>
                    </a:lnTo>
                    <a:lnTo>
                      <a:pt x="1042" y="206"/>
                    </a:lnTo>
                    <a:lnTo>
                      <a:pt x="1050" y="216"/>
                    </a:lnTo>
                    <a:lnTo>
                      <a:pt x="1060" y="227"/>
                    </a:lnTo>
                    <a:lnTo>
                      <a:pt x="1069" y="239"/>
                    </a:lnTo>
                    <a:lnTo>
                      <a:pt x="1077" y="250"/>
                    </a:lnTo>
                    <a:lnTo>
                      <a:pt x="1085" y="262"/>
                    </a:lnTo>
                    <a:lnTo>
                      <a:pt x="1093" y="274"/>
                    </a:lnTo>
                    <a:lnTo>
                      <a:pt x="1101" y="286"/>
                    </a:lnTo>
                    <a:lnTo>
                      <a:pt x="1108" y="298"/>
                    </a:lnTo>
                    <a:lnTo>
                      <a:pt x="1114" y="311"/>
                    </a:lnTo>
                    <a:lnTo>
                      <a:pt x="1122" y="323"/>
                    </a:lnTo>
                    <a:lnTo>
                      <a:pt x="1128" y="336"/>
                    </a:lnTo>
                    <a:lnTo>
                      <a:pt x="1134" y="349"/>
                    </a:lnTo>
                    <a:lnTo>
                      <a:pt x="1140" y="363"/>
                    </a:lnTo>
                    <a:lnTo>
                      <a:pt x="1146" y="376"/>
                    </a:lnTo>
                    <a:lnTo>
                      <a:pt x="1150" y="389"/>
                    </a:lnTo>
                    <a:lnTo>
                      <a:pt x="1155" y="403"/>
                    </a:lnTo>
                    <a:lnTo>
                      <a:pt x="1160" y="417"/>
                    </a:lnTo>
                    <a:lnTo>
                      <a:pt x="1164" y="431"/>
                    </a:lnTo>
                    <a:lnTo>
                      <a:pt x="1167" y="445"/>
                    </a:lnTo>
                    <a:lnTo>
                      <a:pt x="1171" y="460"/>
                    </a:lnTo>
                    <a:lnTo>
                      <a:pt x="1174" y="474"/>
                    </a:lnTo>
                    <a:lnTo>
                      <a:pt x="1177" y="488"/>
                    </a:lnTo>
                    <a:lnTo>
                      <a:pt x="1179" y="503"/>
                    </a:lnTo>
                    <a:lnTo>
                      <a:pt x="1182" y="518"/>
                    </a:lnTo>
                    <a:lnTo>
                      <a:pt x="1183" y="532"/>
                    </a:lnTo>
                    <a:lnTo>
                      <a:pt x="1184" y="548"/>
                    </a:lnTo>
                    <a:lnTo>
                      <a:pt x="1186" y="563"/>
                    </a:lnTo>
                    <a:lnTo>
                      <a:pt x="1186" y="578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608"/>
                    </a:lnTo>
                    <a:lnTo>
                      <a:pt x="1186" y="624"/>
                    </a:lnTo>
                    <a:lnTo>
                      <a:pt x="1184" y="639"/>
                    </a:lnTo>
                    <a:lnTo>
                      <a:pt x="1183" y="654"/>
                    </a:lnTo>
                    <a:lnTo>
                      <a:pt x="1182" y="669"/>
                    </a:lnTo>
                    <a:lnTo>
                      <a:pt x="1179" y="684"/>
                    </a:lnTo>
                    <a:lnTo>
                      <a:pt x="1177" y="698"/>
                    </a:lnTo>
                    <a:lnTo>
                      <a:pt x="1174" y="713"/>
                    </a:lnTo>
                    <a:lnTo>
                      <a:pt x="1171" y="727"/>
                    </a:lnTo>
                    <a:lnTo>
                      <a:pt x="1167" y="741"/>
                    </a:lnTo>
                    <a:lnTo>
                      <a:pt x="1164" y="756"/>
                    </a:lnTo>
                    <a:lnTo>
                      <a:pt x="1160" y="769"/>
                    </a:lnTo>
                    <a:lnTo>
                      <a:pt x="1155" y="784"/>
                    </a:lnTo>
                    <a:lnTo>
                      <a:pt x="1150" y="797"/>
                    </a:lnTo>
                    <a:lnTo>
                      <a:pt x="1146" y="811"/>
                    </a:lnTo>
                    <a:lnTo>
                      <a:pt x="1140" y="824"/>
                    </a:lnTo>
                    <a:lnTo>
                      <a:pt x="1134" y="837"/>
                    </a:lnTo>
                    <a:lnTo>
                      <a:pt x="1128" y="851"/>
                    </a:lnTo>
                    <a:lnTo>
                      <a:pt x="1122" y="864"/>
                    </a:lnTo>
                    <a:lnTo>
                      <a:pt x="1114" y="876"/>
                    </a:lnTo>
                    <a:lnTo>
                      <a:pt x="1108" y="888"/>
                    </a:lnTo>
                    <a:lnTo>
                      <a:pt x="1101" y="900"/>
                    </a:lnTo>
                    <a:lnTo>
                      <a:pt x="1093" y="912"/>
                    </a:lnTo>
                    <a:lnTo>
                      <a:pt x="1085" y="924"/>
                    </a:lnTo>
                    <a:lnTo>
                      <a:pt x="1077" y="936"/>
                    </a:lnTo>
                    <a:lnTo>
                      <a:pt x="1069" y="948"/>
                    </a:lnTo>
                    <a:lnTo>
                      <a:pt x="1060" y="960"/>
                    </a:lnTo>
                    <a:lnTo>
                      <a:pt x="1050" y="970"/>
                    </a:lnTo>
                    <a:lnTo>
                      <a:pt x="1042" y="981"/>
                    </a:lnTo>
                    <a:lnTo>
                      <a:pt x="1032" y="992"/>
                    </a:lnTo>
                    <a:lnTo>
                      <a:pt x="1022" y="1002"/>
                    </a:lnTo>
                    <a:lnTo>
                      <a:pt x="1013" y="1012"/>
                    </a:lnTo>
                    <a:lnTo>
                      <a:pt x="1002" y="1022"/>
                    </a:lnTo>
                    <a:lnTo>
                      <a:pt x="992" y="1032"/>
                    </a:lnTo>
                    <a:lnTo>
                      <a:pt x="982" y="1041"/>
                    </a:lnTo>
                    <a:lnTo>
                      <a:pt x="970" y="1051"/>
                    </a:lnTo>
                    <a:lnTo>
                      <a:pt x="959" y="1060"/>
                    </a:lnTo>
                    <a:lnTo>
                      <a:pt x="948" y="1069"/>
                    </a:lnTo>
                    <a:lnTo>
                      <a:pt x="937" y="1077"/>
                    </a:lnTo>
                    <a:lnTo>
                      <a:pt x="925" y="1085"/>
                    </a:lnTo>
                    <a:lnTo>
                      <a:pt x="913" y="1093"/>
                    </a:lnTo>
                    <a:lnTo>
                      <a:pt x="901" y="1101"/>
                    </a:lnTo>
                    <a:lnTo>
                      <a:pt x="889" y="1108"/>
                    </a:lnTo>
                    <a:lnTo>
                      <a:pt x="876" y="1114"/>
                    </a:lnTo>
                    <a:lnTo>
                      <a:pt x="863" y="1121"/>
                    </a:lnTo>
                    <a:lnTo>
                      <a:pt x="850" y="1128"/>
                    </a:lnTo>
                    <a:lnTo>
                      <a:pt x="837" y="1134"/>
                    </a:lnTo>
                    <a:lnTo>
                      <a:pt x="825" y="1140"/>
                    </a:lnTo>
                    <a:lnTo>
                      <a:pt x="811" y="1145"/>
                    </a:lnTo>
                    <a:lnTo>
                      <a:pt x="797" y="1150"/>
                    </a:lnTo>
                    <a:lnTo>
                      <a:pt x="784" y="1155"/>
                    </a:lnTo>
                    <a:lnTo>
                      <a:pt x="769" y="1160"/>
                    </a:lnTo>
                    <a:lnTo>
                      <a:pt x="756" y="1164"/>
                    </a:lnTo>
                    <a:lnTo>
                      <a:pt x="741" y="1168"/>
                    </a:lnTo>
                    <a:lnTo>
                      <a:pt x="727" y="1171"/>
                    </a:lnTo>
                    <a:lnTo>
                      <a:pt x="713" y="1174"/>
                    </a:lnTo>
                    <a:lnTo>
                      <a:pt x="698" y="1177"/>
                    </a:lnTo>
                    <a:lnTo>
                      <a:pt x="684" y="1179"/>
                    </a:lnTo>
                    <a:lnTo>
                      <a:pt x="669" y="1181"/>
                    </a:lnTo>
                    <a:lnTo>
                      <a:pt x="654" y="1183"/>
                    </a:lnTo>
                    <a:lnTo>
                      <a:pt x="639" y="1185"/>
                    </a:lnTo>
                    <a:lnTo>
                      <a:pt x="624" y="1185"/>
                    </a:lnTo>
                    <a:lnTo>
                      <a:pt x="609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78" y="1186"/>
                    </a:lnTo>
                    <a:lnTo>
                      <a:pt x="563" y="1185"/>
                    </a:lnTo>
                    <a:lnTo>
                      <a:pt x="548" y="1185"/>
                    </a:lnTo>
                    <a:lnTo>
                      <a:pt x="532" y="1183"/>
                    </a:lnTo>
                    <a:lnTo>
                      <a:pt x="518" y="1181"/>
                    </a:lnTo>
                    <a:lnTo>
                      <a:pt x="503" y="1179"/>
                    </a:lnTo>
                    <a:lnTo>
                      <a:pt x="488" y="1177"/>
                    </a:lnTo>
                    <a:lnTo>
                      <a:pt x="474" y="1174"/>
                    </a:lnTo>
                    <a:lnTo>
                      <a:pt x="460" y="1171"/>
                    </a:lnTo>
                    <a:lnTo>
                      <a:pt x="445" y="1168"/>
                    </a:lnTo>
                    <a:lnTo>
                      <a:pt x="431" y="1164"/>
                    </a:lnTo>
                    <a:lnTo>
                      <a:pt x="417" y="1160"/>
                    </a:lnTo>
                    <a:lnTo>
                      <a:pt x="404" y="1155"/>
                    </a:lnTo>
                    <a:lnTo>
                      <a:pt x="389" y="1150"/>
                    </a:lnTo>
                    <a:lnTo>
                      <a:pt x="376" y="1145"/>
                    </a:lnTo>
                    <a:lnTo>
                      <a:pt x="363" y="1140"/>
                    </a:lnTo>
                    <a:lnTo>
                      <a:pt x="349" y="1134"/>
                    </a:lnTo>
                    <a:lnTo>
                      <a:pt x="336" y="1128"/>
                    </a:lnTo>
                    <a:lnTo>
                      <a:pt x="324" y="1121"/>
                    </a:lnTo>
                    <a:lnTo>
                      <a:pt x="311" y="1114"/>
                    </a:lnTo>
                    <a:lnTo>
                      <a:pt x="298" y="1108"/>
                    </a:lnTo>
                    <a:lnTo>
                      <a:pt x="286" y="1101"/>
                    </a:lnTo>
                    <a:lnTo>
                      <a:pt x="274" y="1093"/>
                    </a:lnTo>
                    <a:lnTo>
                      <a:pt x="262" y="1085"/>
                    </a:lnTo>
                    <a:lnTo>
                      <a:pt x="250" y="1077"/>
                    </a:lnTo>
                    <a:lnTo>
                      <a:pt x="239" y="1069"/>
                    </a:lnTo>
                    <a:lnTo>
                      <a:pt x="227" y="1060"/>
                    </a:lnTo>
                    <a:lnTo>
                      <a:pt x="216" y="1051"/>
                    </a:lnTo>
                    <a:lnTo>
                      <a:pt x="205" y="1041"/>
                    </a:lnTo>
                    <a:lnTo>
                      <a:pt x="195" y="1032"/>
                    </a:lnTo>
                    <a:lnTo>
                      <a:pt x="184" y="1022"/>
                    </a:lnTo>
                    <a:lnTo>
                      <a:pt x="174" y="1012"/>
                    </a:lnTo>
                    <a:lnTo>
                      <a:pt x="164" y="1002"/>
                    </a:lnTo>
                    <a:lnTo>
                      <a:pt x="155" y="992"/>
                    </a:lnTo>
                    <a:lnTo>
                      <a:pt x="145" y="981"/>
                    </a:lnTo>
                    <a:lnTo>
                      <a:pt x="135" y="970"/>
                    </a:lnTo>
                    <a:lnTo>
                      <a:pt x="127" y="960"/>
                    </a:lnTo>
                    <a:lnTo>
                      <a:pt x="118" y="948"/>
                    </a:lnTo>
                    <a:lnTo>
                      <a:pt x="110" y="936"/>
                    </a:lnTo>
                    <a:lnTo>
                      <a:pt x="102" y="924"/>
                    </a:lnTo>
                    <a:lnTo>
                      <a:pt x="94" y="912"/>
                    </a:lnTo>
                    <a:lnTo>
                      <a:pt x="87" y="900"/>
                    </a:lnTo>
                    <a:lnTo>
                      <a:pt x="79" y="888"/>
                    </a:lnTo>
                    <a:lnTo>
                      <a:pt x="71" y="876"/>
                    </a:lnTo>
                    <a:lnTo>
                      <a:pt x="65" y="864"/>
                    </a:lnTo>
                    <a:lnTo>
                      <a:pt x="59" y="851"/>
                    </a:lnTo>
                    <a:lnTo>
                      <a:pt x="53" y="837"/>
                    </a:lnTo>
                    <a:lnTo>
                      <a:pt x="47" y="824"/>
                    </a:lnTo>
                    <a:lnTo>
                      <a:pt x="42" y="811"/>
                    </a:lnTo>
                    <a:lnTo>
                      <a:pt x="36" y="797"/>
                    </a:lnTo>
                    <a:lnTo>
                      <a:pt x="31" y="784"/>
                    </a:lnTo>
                    <a:lnTo>
                      <a:pt x="27" y="769"/>
                    </a:lnTo>
                    <a:lnTo>
                      <a:pt x="23" y="756"/>
                    </a:lnTo>
                    <a:lnTo>
                      <a:pt x="19" y="741"/>
                    </a:lnTo>
                    <a:lnTo>
                      <a:pt x="15" y="727"/>
                    </a:lnTo>
                    <a:lnTo>
                      <a:pt x="12" y="713"/>
                    </a:lnTo>
                    <a:lnTo>
                      <a:pt x="10" y="698"/>
                    </a:lnTo>
                    <a:lnTo>
                      <a:pt x="7" y="684"/>
                    </a:lnTo>
                    <a:lnTo>
                      <a:pt x="5" y="669"/>
                    </a:lnTo>
                    <a:lnTo>
                      <a:pt x="3" y="654"/>
                    </a:lnTo>
                    <a:lnTo>
                      <a:pt x="2" y="639"/>
                    </a:lnTo>
                    <a:lnTo>
                      <a:pt x="1" y="624"/>
                    </a:lnTo>
                    <a:lnTo>
                      <a:pt x="1" y="608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1" y="578"/>
                    </a:lnTo>
                    <a:lnTo>
                      <a:pt x="1" y="563"/>
                    </a:lnTo>
                    <a:lnTo>
                      <a:pt x="2" y="548"/>
                    </a:lnTo>
                    <a:lnTo>
                      <a:pt x="3" y="532"/>
                    </a:lnTo>
                    <a:lnTo>
                      <a:pt x="5" y="518"/>
                    </a:lnTo>
                    <a:lnTo>
                      <a:pt x="7" y="503"/>
                    </a:lnTo>
                    <a:lnTo>
                      <a:pt x="10" y="488"/>
                    </a:lnTo>
                    <a:lnTo>
                      <a:pt x="12" y="474"/>
                    </a:lnTo>
                    <a:lnTo>
                      <a:pt x="15" y="460"/>
                    </a:lnTo>
                    <a:lnTo>
                      <a:pt x="19" y="445"/>
                    </a:lnTo>
                    <a:lnTo>
                      <a:pt x="23" y="431"/>
                    </a:lnTo>
                    <a:lnTo>
                      <a:pt x="27" y="417"/>
                    </a:lnTo>
                    <a:lnTo>
                      <a:pt x="31" y="403"/>
                    </a:lnTo>
                    <a:lnTo>
                      <a:pt x="36" y="389"/>
                    </a:lnTo>
                    <a:lnTo>
                      <a:pt x="42" y="376"/>
                    </a:lnTo>
                    <a:lnTo>
                      <a:pt x="47" y="363"/>
                    </a:lnTo>
                    <a:lnTo>
                      <a:pt x="53" y="349"/>
                    </a:lnTo>
                    <a:lnTo>
                      <a:pt x="59" y="336"/>
                    </a:lnTo>
                    <a:lnTo>
                      <a:pt x="65" y="323"/>
                    </a:lnTo>
                    <a:lnTo>
                      <a:pt x="71" y="311"/>
                    </a:lnTo>
                    <a:lnTo>
                      <a:pt x="79" y="298"/>
                    </a:lnTo>
                    <a:lnTo>
                      <a:pt x="87" y="286"/>
                    </a:lnTo>
                    <a:lnTo>
                      <a:pt x="94" y="274"/>
                    </a:lnTo>
                    <a:lnTo>
                      <a:pt x="102" y="262"/>
                    </a:lnTo>
                    <a:lnTo>
                      <a:pt x="110" y="250"/>
                    </a:lnTo>
                    <a:lnTo>
                      <a:pt x="118" y="239"/>
                    </a:lnTo>
                    <a:lnTo>
                      <a:pt x="127" y="227"/>
                    </a:lnTo>
                    <a:lnTo>
                      <a:pt x="135" y="216"/>
                    </a:lnTo>
                    <a:lnTo>
                      <a:pt x="145" y="206"/>
                    </a:lnTo>
                    <a:lnTo>
                      <a:pt x="155" y="195"/>
                    </a:lnTo>
                    <a:lnTo>
                      <a:pt x="164" y="184"/>
                    </a:lnTo>
                    <a:lnTo>
                      <a:pt x="174" y="174"/>
                    </a:lnTo>
                    <a:lnTo>
                      <a:pt x="184" y="164"/>
                    </a:lnTo>
                    <a:lnTo>
                      <a:pt x="195" y="155"/>
                    </a:lnTo>
                    <a:lnTo>
                      <a:pt x="205" y="145"/>
                    </a:lnTo>
                    <a:lnTo>
                      <a:pt x="216" y="135"/>
                    </a:lnTo>
                    <a:lnTo>
                      <a:pt x="227" y="127"/>
                    </a:lnTo>
                    <a:lnTo>
                      <a:pt x="239" y="119"/>
                    </a:lnTo>
                    <a:lnTo>
                      <a:pt x="250" y="110"/>
                    </a:lnTo>
                    <a:lnTo>
                      <a:pt x="262" y="102"/>
                    </a:lnTo>
                    <a:lnTo>
                      <a:pt x="274" y="94"/>
                    </a:lnTo>
                    <a:lnTo>
                      <a:pt x="286" y="87"/>
                    </a:lnTo>
                    <a:lnTo>
                      <a:pt x="298" y="79"/>
                    </a:lnTo>
                    <a:lnTo>
                      <a:pt x="311" y="72"/>
                    </a:lnTo>
                    <a:lnTo>
                      <a:pt x="324" y="65"/>
                    </a:lnTo>
                    <a:lnTo>
                      <a:pt x="336" y="59"/>
                    </a:lnTo>
                    <a:lnTo>
                      <a:pt x="349" y="53"/>
                    </a:lnTo>
                    <a:lnTo>
                      <a:pt x="363" y="47"/>
                    </a:lnTo>
                    <a:lnTo>
                      <a:pt x="376" y="42"/>
                    </a:lnTo>
                    <a:lnTo>
                      <a:pt x="389" y="36"/>
                    </a:lnTo>
                    <a:lnTo>
                      <a:pt x="404" y="31"/>
                    </a:lnTo>
                    <a:lnTo>
                      <a:pt x="417" y="27"/>
                    </a:lnTo>
                    <a:lnTo>
                      <a:pt x="431" y="23"/>
                    </a:lnTo>
                    <a:lnTo>
                      <a:pt x="445" y="19"/>
                    </a:lnTo>
                    <a:lnTo>
                      <a:pt x="460" y="15"/>
                    </a:lnTo>
                    <a:lnTo>
                      <a:pt x="474" y="13"/>
                    </a:lnTo>
                    <a:lnTo>
                      <a:pt x="488" y="10"/>
                    </a:lnTo>
                    <a:lnTo>
                      <a:pt x="503" y="7"/>
                    </a:lnTo>
                    <a:lnTo>
                      <a:pt x="518" y="5"/>
                    </a:lnTo>
                    <a:lnTo>
                      <a:pt x="532" y="3"/>
                    </a:lnTo>
                    <a:lnTo>
                      <a:pt x="548" y="2"/>
                    </a:lnTo>
                    <a:lnTo>
                      <a:pt x="563" y="1"/>
                    </a:lnTo>
                    <a:lnTo>
                      <a:pt x="578" y="1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close/>
                    <a:moveTo>
                      <a:pt x="593" y="219"/>
                    </a:moveTo>
                    <a:lnTo>
                      <a:pt x="593" y="219"/>
                    </a:lnTo>
                    <a:lnTo>
                      <a:pt x="593" y="219"/>
                    </a:lnTo>
                    <a:lnTo>
                      <a:pt x="584" y="219"/>
                    </a:lnTo>
                    <a:lnTo>
                      <a:pt x="574" y="219"/>
                    </a:lnTo>
                    <a:lnTo>
                      <a:pt x="564" y="220"/>
                    </a:lnTo>
                    <a:lnTo>
                      <a:pt x="555" y="221"/>
                    </a:lnTo>
                    <a:lnTo>
                      <a:pt x="545" y="222"/>
                    </a:lnTo>
                    <a:lnTo>
                      <a:pt x="536" y="223"/>
                    </a:lnTo>
                    <a:lnTo>
                      <a:pt x="527" y="225"/>
                    </a:lnTo>
                    <a:lnTo>
                      <a:pt x="518" y="227"/>
                    </a:lnTo>
                    <a:lnTo>
                      <a:pt x="508" y="228"/>
                    </a:lnTo>
                    <a:lnTo>
                      <a:pt x="500" y="231"/>
                    </a:lnTo>
                    <a:lnTo>
                      <a:pt x="491" y="233"/>
                    </a:lnTo>
                    <a:lnTo>
                      <a:pt x="482" y="235"/>
                    </a:lnTo>
                    <a:lnTo>
                      <a:pt x="473" y="239"/>
                    </a:lnTo>
                    <a:lnTo>
                      <a:pt x="464" y="242"/>
                    </a:lnTo>
                    <a:lnTo>
                      <a:pt x="456" y="245"/>
                    </a:lnTo>
                    <a:lnTo>
                      <a:pt x="448" y="248"/>
                    </a:lnTo>
                    <a:lnTo>
                      <a:pt x="439" y="251"/>
                    </a:lnTo>
                    <a:lnTo>
                      <a:pt x="431" y="255"/>
                    </a:lnTo>
                    <a:lnTo>
                      <a:pt x="423" y="259"/>
                    </a:lnTo>
                    <a:lnTo>
                      <a:pt x="415" y="264"/>
                    </a:lnTo>
                    <a:lnTo>
                      <a:pt x="407" y="268"/>
                    </a:lnTo>
                    <a:lnTo>
                      <a:pt x="399" y="273"/>
                    </a:lnTo>
                    <a:lnTo>
                      <a:pt x="392" y="278"/>
                    </a:lnTo>
                    <a:lnTo>
                      <a:pt x="384" y="283"/>
                    </a:lnTo>
                    <a:lnTo>
                      <a:pt x="376" y="288"/>
                    </a:lnTo>
                    <a:lnTo>
                      <a:pt x="369" y="293"/>
                    </a:lnTo>
                    <a:lnTo>
                      <a:pt x="362" y="299"/>
                    </a:lnTo>
                    <a:lnTo>
                      <a:pt x="356" y="304"/>
                    </a:lnTo>
                    <a:lnTo>
                      <a:pt x="348" y="310"/>
                    </a:lnTo>
                    <a:lnTo>
                      <a:pt x="341" y="316"/>
                    </a:lnTo>
                    <a:lnTo>
                      <a:pt x="335" y="322"/>
                    </a:lnTo>
                    <a:lnTo>
                      <a:pt x="328" y="328"/>
                    </a:lnTo>
                    <a:lnTo>
                      <a:pt x="322" y="335"/>
                    </a:lnTo>
                    <a:lnTo>
                      <a:pt x="316" y="342"/>
                    </a:lnTo>
                    <a:lnTo>
                      <a:pt x="310" y="348"/>
                    </a:lnTo>
                    <a:lnTo>
                      <a:pt x="304" y="355"/>
                    </a:lnTo>
                    <a:lnTo>
                      <a:pt x="299" y="362"/>
                    </a:lnTo>
                    <a:lnTo>
                      <a:pt x="293" y="369"/>
                    </a:lnTo>
                    <a:lnTo>
                      <a:pt x="288" y="376"/>
                    </a:lnTo>
                    <a:lnTo>
                      <a:pt x="283" y="383"/>
                    </a:lnTo>
                    <a:lnTo>
                      <a:pt x="278" y="391"/>
                    </a:lnTo>
                    <a:lnTo>
                      <a:pt x="273" y="399"/>
                    </a:lnTo>
                    <a:lnTo>
                      <a:pt x="268" y="407"/>
                    </a:lnTo>
                    <a:lnTo>
                      <a:pt x="264" y="415"/>
                    </a:lnTo>
                    <a:lnTo>
                      <a:pt x="260" y="423"/>
                    </a:lnTo>
                    <a:lnTo>
                      <a:pt x="256" y="431"/>
                    </a:lnTo>
                    <a:lnTo>
                      <a:pt x="252" y="439"/>
                    </a:lnTo>
                    <a:lnTo>
                      <a:pt x="248" y="448"/>
                    </a:lnTo>
                    <a:lnTo>
                      <a:pt x="245" y="456"/>
                    </a:lnTo>
                    <a:lnTo>
                      <a:pt x="242" y="464"/>
                    </a:lnTo>
                    <a:lnTo>
                      <a:pt x="239" y="473"/>
                    </a:lnTo>
                    <a:lnTo>
                      <a:pt x="236" y="482"/>
                    </a:lnTo>
                    <a:lnTo>
                      <a:pt x="233" y="491"/>
                    </a:lnTo>
                    <a:lnTo>
                      <a:pt x="231" y="500"/>
                    </a:lnTo>
                    <a:lnTo>
                      <a:pt x="228" y="509"/>
                    </a:lnTo>
                    <a:lnTo>
                      <a:pt x="227" y="518"/>
                    </a:lnTo>
                    <a:lnTo>
                      <a:pt x="224" y="527"/>
                    </a:lnTo>
                    <a:lnTo>
                      <a:pt x="223" y="536"/>
                    </a:lnTo>
                    <a:lnTo>
                      <a:pt x="222" y="546"/>
                    </a:lnTo>
                    <a:lnTo>
                      <a:pt x="221" y="555"/>
                    </a:lnTo>
                    <a:lnTo>
                      <a:pt x="220" y="564"/>
                    </a:lnTo>
                    <a:lnTo>
                      <a:pt x="219" y="574"/>
                    </a:lnTo>
                    <a:lnTo>
                      <a:pt x="219" y="584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603"/>
                    </a:lnTo>
                    <a:lnTo>
                      <a:pt x="219" y="612"/>
                    </a:lnTo>
                    <a:lnTo>
                      <a:pt x="220" y="622"/>
                    </a:lnTo>
                    <a:lnTo>
                      <a:pt x="221" y="632"/>
                    </a:lnTo>
                    <a:lnTo>
                      <a:pt x="222" y="641"/>
                    </a:lnTo>
                    <a:lnTo>
                      <a:pt x="223" y="650"/>
                    </a:lnTo>
                    <a:lnTo>
                      <a:pt x="224" y="660"/>
                    </a:lnTo>
                    <a:lnTo>
                      <a:pt x="227" y="669"/>
                    </a:lnTo>
                    <a:lnTo>
                      <a:pt x="228" y="678"/>
                    </a:lnTo>
                    <a:lnTo>
                      <a:pt x="231" y="687"/>
                    </a:lnTo>
                    <a:lnTo>
                      <a:pt x="233" y="696"/>
                    </a:lnTo>
                    <a:lnTo>
                      <a:pt x="236" y="704"/>
                    </a:lnTo>
                    <a:lnTo>
                      <a:pt x="239" y="713"/>
                    </a:lnTo>
                    <a:lnTo>
                      <a:pt x="242" y="722"/>
                    </a:lnTo>
                    <a:lnTo>
                      <a:pt x="245" y="731"/>
                    </a:lnTo>
                    <a:lnTo>
                      <a:pt x="248" y="739"/>
                    </a:lnTo>
                    <a:lnTo>
                      <a:pt x="252" y="748"/>
                    </a:lnTo>
                    <a:lnTo>
                      <a:pt x="256" y="756"/>
                    </a:lnTo>
                    <a:lnTo>
                      <a:pt x="260" y="764"/>
                    </a:lnTo>
                    <a:lnTo>
                      <a:pt x="264" y="772"/>
                    </a:lnTo>
                    <a:lnTo>
                      <a:pt x="268" y="780"/>
                    </a:lnTo>
                    <a:lnTo>
                      <a:pt x="273" y="788"/>
                    </a:lnTo>
                    <a:lnTo>
                      <a:pt x="278" y="795"/>
                    </a:lnTo>
                    <a:lnTo>
                      <a:pt x="283" y="803"/>
                    </a:lnTo>
                    <a:lnTo>
                      <a:pt x="288" y="810"/>
                    </a:lnTo>
                    <a:lnTo>
                      <a:pt x="293" y="817"/>
                    </a:lnTo>
                    <a:lnTo>
                      <a:pt x="299" y="824"/>
                    </a:lnTo>
                    <a:lnTo>
                      <a:pt x="304" y="832"/>
                    </a:lnTo>
                    <a:lnTo>
                      <a:pt x="310" y="838"/>
                    </a:lnTo>
                    <a:lnTo>
                      <a:pt x="316" y="845"/>
                    </a:lnTo>
                    <a:lnTo>
                      <a:pt x="322" y="852"/>
                    </a:lnTo>
                    <a:lnTo>
                      <a:pt x="328" y="858"/>
                    </a:lnTo>
                    <a:lnTo>
                      <a:pt x="337" y="866"/>
                    </a:lnTo>
                    <a:lnTo>
                      <a:pt x="345" y="874"/>
                    </a:lnTo>
                    <a:lnTo>
                      <a:pt x="354" y="881"/>
                    </a:lnTo>
                    <a:lnTo>
                      <a:pt x="363" y="888"/>
                    </a:lnTo>
                    <a:lnTo>
                      <a:pt x="372" y="896"/>
                    </a:lnTo>
                    <a:lnTo>
                      <a:pt x="382" y="903"/>
                    </a:lnTo>
                    <a:lnTo>
                      <a:pt x="392" y="908"/>
                    </a:lnTo>
                    <a:lnTo>
                      <a:pt x="402" y="915"/>
                    </a:lnTo>
                    <a:lnTo>
                      <a:pt x="412" y="921"/>
                    </a:lnTo>
                    <a:lnTo>
                      <a:pt x="422" y="927"/>
                    </a:lnTo>
                    <a:lnTo>
                      <a:pt x="432" y="932"/>
                    </a:lnTo>
                    <a:lnTo>
                      <a:pt x="444" y="936"/>
                    </a:lnTo>
                    <a:lnTo>
                      <a:pt x="454" y="941"/>
                    </a:lnTo>
                    <a:lnTo>
                      <a:pt x="465" y="945"/>
                    </a:lnTo>
                    <a:lnTo>
                      <a:pt x="476" y="949"/>
                    </a:lnTo>
                    <a:lnTo>
                      <a:pt x="488" y="952"/>
                    </a:lnTo>
                    <a:lnTo>
                      <a:pt x="496" y="941"/>
                    </a:lnTo>
                    <a:lnTo>
                      <a:pt x="484" y="938"/>
                    </a:lnTo>
                    <a:lnTo>
                      <a:pt x="473" y="934"/>
                    </a:lnTo>
                    <a:lnTo>
                      <a:pt x="462" y="930"/>
                    </a:lnTo>
                    <a:lnTo>
                      <a:pt x="452" y="925"/>
                    </a:lnTo>
                    <a:lnTo>
                      <a:pt x="440" y="921"/>
                    </a:lnTo>
                    <a:lnTo>
                      <a:pt x="431" y="916"/>
                    </a:lnTo>
                    <a:lnTo>
                      <a:pt x="420" y="910"/>
                    </a:lnTo>
                    <a:lnTo>
                      <a:pt x="410" y="904"/>
                    </a:lnTo>
                    <a:lnTo>
                      <a:pt x="400" y="899"/>
                    </a:lnTo>
                    <a:lnTo>
                      <a:pt x="391" y="892"/>
                    </a:lnTo>
                    <a:lnTo>
                      <a:pt x="381" y="886"/>
                    </a:lnTo>
                    <a:lnTo>
                      <a:pt x="372" y="879"/>
                    </a:lnTo>
                    <a:lnTo>
                      <a:pt x="364" y="872"/>
                    </a:lnTo>
                    <a:lnTo>
                      <a:pt x="355" y="864"/>
                    </a:lnTo>
                    <a:lnTo>
                      <a:pt x="346" y="856"/>
                    </a:lnTo>
                    <a:lnTo>
                      <a:pt x="338" y="848"/>
                    </a:lnTo>
                    <a:lnTo>
                      <a:pt x="332" y="843"/>
                    </a:lnTo>
                    <a:lnTo>
                      <a:pt x="326" y="836"/>
                    </a:lnTo>
                    <a:lnTo>
                      <a:pt x="320" y="830"/>
                    </a:lnTo>
                    <a:lnTo>
                      <a:pt x="315" y="823"/>
                    </a:lnTo>
                    <a:lnTo>
                      <a:pt x="309" y="816"/>
                    </a:lnTo>
                    <a:lnTo>
                      <a:pt x="304" y="809"/>
                    </a:lnTo>
                    <a:lnTo>
                      <a:pt x="299" y="802"/>
                    </a:lnTo>
                    <a:lnTo>
                      <a:pt x="294" y="795"/>
                    </a:lnTo>
                    <a:lnTo>
                      <a:pt x="289" y="788"/>
                    </a:lnTo>
                    <a:lnTo>
                      <a:pt x="284" y="780"/>
                    </a:lnTo>
                    <a:lnTo>
                      <a:pt x="280" y="773"/>
                    </a:lnTo>
                    <a:lnTo>
                      <a:pt x="276" y="765"/>
                    </a:lnTo>
                    <a:lnTo>
                      <a:pt x="272" y="758"/>
                    </a:lnTo>
                    <a:lnTo>
                      <a:pt x="268" y="750"/>
                    </a:lnTo>
                    <a:lnTo>
                      <a:pt x="264" y="742"/>
                    </a:lnTo>
                    <a:lnTo>
                      <a:pt x="260" y="734"/>
                    </a:lnTo>
                    <a:lnTo>
                      <a:pt x="257" y="726"/>
                    </a:lnTo>
                    <a:lnTo>
                      <a:pt x="254" y="717"/>
                    </a:lnTo>
                    <a:lnTo>
                      <a:pt x="252" y="709"/>
                    </a:lnTo>
                    <a:lnTo>
                      <a:pt x="248" y="700"/>
                    </a:lnTo>
                    <a:lnTo>
                      <a:pt x="246" y="692"/>
                    </a:lnTo>
                    <a:lnTo>
                      <a:pt x="244" y="684"/>
                    </a:lnTo>
                    <a:lnTo>
                      <a:pt x="241" y="675"/>
                    </a:lnTo>
                    <a:lnTo>
                      <a:pt x="240" y="666"/>
                    </a:lnTo>
                    <a:lnTo>
                      <a:pt x="238" y="657"/>
                    </a:lnTo>
                    <a:lnTo>
                      <a:pt x="236" y="648"/>
                    </a:lnTo>
                    <a:lnTo>
                      <a:pt x="235" y="640"/>
                    </a:lnTo>
                    <a:lnTo>
                      <a:pt x="234" y="630"/>
                    </a:lnTo>
                    <a:lnTo>
                      <a:pt x="233" y="621"/>
                    </a:lnTo>
                    <a:lnTo>
                      <a:pt x="232" y="612"/>
                    </a:lnTo>
                    <a:lnTo>
                      <a:pt x="232" y="60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84"/>
                    </a:lnTo>
                    <a:lnTo>
                      <a:pt x="232" y="575"/>
                    </a:lnTo>
                    <a:lnTo>
                      <a:pt x="233" y="565"/>
                    </a:lnTo>
                    <a:lnTo>
                      <a:pt x="234" y="556"/>
                    </a:lnTo>
                    <a:lnTo>
                      <a:pt x="235" y="548"/>
                    </a:lnTo>
                    <a:lnTo>
                      <a:pt x="236" y="538"/>
                    </a:lnTo>
                    <a:lnTo>
                      <a:pt x="238" y="529"/>
                    </a:lnTo>
                    <a:lnTo>
                      <a:pt x="240" y="520"/>
                    </a:lnTo>
                    <a:lnTo>
                      <a:pt x="241" y="512"/>
                    </a:lnTo>
                    <a:lnTo>
                      <a:pt x="244" y="503"/>
                    </a:lnTo>
                    <a:lnTo>
                      <a:pt x="246" y="495"/>
                    </a:lnTo>
                    <a:lnTo>
                      <a:pt x="248" y="486"/>
                    </a:lnTo>
                    <a:lnTo>
                      <a:pt x="252" y="478"/>
                    </a:lnTo>
                    <a:lnTo>
                      <a:pt x="254" y="469"/>
                    </a:lnTo>
                    <a:lnTo>
                      <a:pt x="257" y="461"/>
                    </a:lnTo>
                    <a:lnTo>
                      <a:pt x="260" y="452"/>
                    </a:lnTo>
                    <a:lnTo>
                      <a:pt x="264" y="444"/>
                    </a:lnTo>
                    <a:lnTo>
                      <a:pt x="268" y="437"/>
                    </a:lnTo>
                    <a:lnTo>
                      <a:pt x="272" y="429"/>
                    </a:lnTo>
                    <a:lnTo>
                      <a:pt x="276" y="421"/>
                    </a:lnTo>
                    <a:lnTo>
                      <a:pt x="280" y="413"/>
                    </a:lnTo>
                    <a:lnTo>
                      <a:pt x="284" y="406"/>
                    </a:lnTo>
                    <a:lnTo>
                      <a:pt x="289" y="399"/>
                    </a:lnTo>
                    <a:lnTo>
                      <a:pt x="294" y="391"/>
                    </a:lnTo>
                    <a:lnTo>
                      <a:pt x="299" y="384"/>
                    </a:lnTo>
                    <a:lnTo>
                      <a:pt x="304" y="377"/>
                    </a:lnTo>
                    <a:lnTo>
                      <a:pt x="309" y="371"/>
                    </a:lnTo>
                    <a:lnTo>
                      <a:pt x="315" y="363"/>
                    </a:lnTo>
                    <a:lnTo>
                      <a:pt x="320" y="357"/>
                    </a:lnTo>
                    <a:lnTo>
                      <a:pt x="326" y="351"/>
                    </a:lnTo>
                    <a:lnTo>
                      <a:pt x="332" y="344"/>
                    </a:lnTo>
                    <a:lnTo>
                      <a:pt x="338" y="338"/>
                    </a:lnTo>
                    <a:lnTo>
                      <a:pt x="344" y="331"/>
                    </a:lnTo>
                    <a:lnTo>
                      <a:pt x="351" y="326"/>
                    </a:lnTo>
                    <a:lnTo>
                      <a:pt x="357" y="320"/>
                    </a:lnTo>
                    <a:lnTo>
                      <a:pt x="364" y="315"/>
                    </a:lnTo>
                    <a:lnTo>
                      <a:pt x="370" y="309"/>
                    </a:lnTo>
                    <a:lnTo>
                      <a:pt x="377" y="303"/>
                    </a:lnTo>
                    <a:lnTo>
                      <a:pt x="384" y="299"/>
                    </a:lnTo>
                    <a:lnTo>
                      <a:pt x="392" y="294"/>
                    </a:lnTo>
                    <a:lnTo>
                      <a:pt x="399" y="289"/>
                    </a:lnTo>
                    <a:lnTo>
                      <a:pt x="406" y="284"/>
                    </a:lnTo>
                    <a:lnTo>
                      <a:pt x="413" y="280"/>
                    </a:lnTo>
                    <a:lnTo>
                      <a:pt x="421" y="276"/>
                    </a:lnTo>
                    <a:lnTo>
                      <a:pt x="429" y="271"/>
                    </a:lnTo>
                    <a:lnTo>
                      <a:pt x="437" y="267"/>
                    </a:lnTo>
                    <a:lnTo>
                      <a:pt x="444" y="264"/>
                    </a:lnTo>
                    <a:lnTo>
                      <a:pt x="452" y="260"/>
                    </a:lnTo>
                    <a:lnTo>
                      <a:pt x="461" y="257"/>
                    </a:lnTo>
                    <a:lnTo>
                      <a:pt x="469" y="254"/>
                    </a:lnTo>
                    <a:lnTo>
                      <a:pt x="477" y="251"/>
                    </a:lnTo>
                    <a:lnTo>
                      <a:pt x="486" y="248"/>
                    </a:lnTo>
                    <a:lnTo>
                      <a:pt x="494" y="246"/>
                    </a:lnTo>
                    <a:lnTo>
                      <a:pt x="503" y="243"/>
                    </a:lnTo>
                    <a:lnTo>
                      <a:pt x="512" y="241"/>
                    </a:lnTo>
                    <a:lnTo>
                      <a:pt x="520" y="239"/>
                    </a:lnTo>
                    <a:lnTo>
                      <a:pt x="529" y="238"/>
                    </a:lnTo>
                    <a:lnTo>
                      <a:pt x="538" y="236"/>
                    </a:lnTo>
                    <a:lnTo>
                      <a:pt x="548" y="235"/>
                    </a:lnTo>
                    <a:lnTo>
                      <a:pt x="556" y="234"/>
                    </a:lnTo>
                    <a:lnTo>
                      <a:pt x="565" y="233"/>
                    </a:lnTo>
                    <a:lnTo>
                      <a:pt x="575" y="232"/>
                    </a:lnTo>
                    <a:lnTo>
                      <a:pt x="584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603" y="232"/>
                    </a:lnTo>
                    <a:lnTo>
                      <a:pt x="612" y="232"/>
                    </a:lnTo>
                    <a:lnTo>
                      <a:pt x="621" y="233"/>
                    </a:lnTo>
                    <a:lnTo>
                      <a:pt x="630" y="234"/>
                    </a:lnTo>
                    <a:lnTo>
                      <a:pt x="639" y="235"/>
                    </a:lnTo>
                    <a:lnTo>
                      <a:pt x="649" y="236"/>
                    </a:lnTo>
                    <a:lnTo>
                      <a:pt x="657" y="238"/>
                    </a:lnTo>
                    <a:lnTo>
                      <a:pt x="666" y="239"/>
                    </a:lnTo>
                    <a:lnTo>
                      <a:pt x="675" y="241"/>
                    </a:lnTo>
                    <a:lnTo>
                      <a:pt x="684" y="243"/>
                    </a:lnTo>
                    <a:lnTo>
                      <a:pt x="693" y="246"/>
                    </a:lnTo>
                    <a:lnTo>
                      <a:pt x="701" y="248"/>
                    </a:lnTo>
                    <a:lnTo>
                      <a:pt x="709" y="251"/>
                    </a:lnTo>
                    <a:lnTo>
                      <a:pt x="717" y="254"/>
                    </a:lnTo>
                    <a:lnTo>
                      <a:pt x="726" y="257"/>
                    </a:lnTo>
                    <a:lnTo>
                      <a:pt x="733" y="260"/>
                    </a:lnTo>
                    <a:lnTo>
                      <a:pt x="742" y="264"/>
                    </a:lnTo>
                    <a:lnTo>
                      <a:pt x="750" y="267"/>
                    </a:lnTo>
                    <a:lnTo>
                      <a:pt x="757" y="271"/>
                    </a:lnTo>
                    <a:lnTo>
                      <a:pt x="765" y="276"/>
                    </a:lnTo>
                    <a:lnTo>
                      <a:pt x="773" y="280"/>
                    </a:lnTo>
                    <a:lnTo>
                      <a:pt x="781" y="284"/>
                    </a:lnTo>
                    <a:lnTo>
                      <a:pt x="788" y="289"/>
                    </a:lnTo>
                    <a:lnTo>
                      <a:pt x="795" y="294"/>
                    </a:lnTo>
                    <a:lnTo>
                      <a:pt x="802" y="299"/>
                    </a:lnTo>
                    <a:lnTo>
                      <a:pt x="809" y="303"/>
                    </a:lnTo>
                    <a:lnTo>
                      <a:pt x="817" y="309"/>
                    </a:lnTo>
                    <a:lnTo>
                      <a:pt x="823" y="315"/>
                    </a:lnTo>
                    <a:lnTo>
                      <a:pt x="829" y="320"/>
                    </a:lnTo>
                    <a:lnTo>
                      <a:pt x="836" y="326"/>
                    </a:lnTo>
                    <a:lnTo>
                      <a:pt x="842" y="331"/>
                    </a:lnTo>
                    <a:lnTo>
                      <a:pt x="849" y="338"/>
                    </a:lnTo>
                    <a:lnTo>
                      <a:pt x="855" y="344"/>
                    </a:lnTo>
                    <a:lnTo>
                      <a:pt x="861" y="351"/>
                    </a:lnTo>
                    <a:lnTo>
                      <a:pt x="866" y="357"/>
                    </a:lnTo>
                    <a:lnTo>
                      <a:pt x="872" y="363"/>
                    </a:lnTo>
                    <a:lnTo>
                      <a:pt x="877" y="371"/>
                    </a:lnTo>
                    <a:lnTo>
                      <a:pt x="883" y="377"/>
                    </a:lnTo>
                    <a:lnTo>
                      <a:pt x="888" y="384"/>
                    </a:lnTo>
                    <a:lnTo>
                      <a:pt x="893" y="391"/>
                    </a:lnTo>
                    <a:lnTo>
                      <a:pt x="897" y="399"/>
                    </a:lnTo>
                    <a:lnTo>
                      <a:pt x="902" y="406"/>
                    </a:lnTo>
                    <a:lnTo>
                      <a:pt x="906" y="413"/>
                    </a:lnTo>
                    <a:lnTo>
                      <a:pt x="911" y="421"/>
                    </a:lnTo>
                    <a:lnTo>
                      <a:pt x="915" y="429"/>
                    </a:lnTo>
                    <a:lnTo>
                      <a:pt x="919" y="437"/>
                    </a:lnTo>
                    <a:lnTo>
                      <a:pt x="923" y="444"/>
                    </a:lnTo>
                    <a:lnTo>
                      <a:pt x="926" y="452"/>
                    </a:lnTo>
                    <a:lnTo>
                      <a:pt x="929" y="461"/>
                    </a:lnTo>
                    <a:lnTo>
                      <a:pt x="933" y="469"/>
                    </a:lnTo>
                    <a:lnTo>
                      <a:pt x="936" y="478"/>
                    </a:lnTo>
                    <a:lnTo>
                      <a:pt x="938" y="486"/>
                    </a:lnTo>
                    <a:lnTo>
                      <a:pt x="941" y="495"/>
                    </a:lnTo>
                    <a:lnTo>
                      <a:pt x="943" y="503"/>
                    </a:lnTo>
                    <a:lnTo>
                      <a:pt x="945" y="512"/>
                    </a:lnTo>
                    <a:lnTo>
                      <a:pt x="947" y="520"/>
                    </a:lnTo>
                    <a:lnTo>
                      <a:pt x="949" y="529"/>
                    </a:lnTo>
                    <a:lnTo>
                      <a:pt x="950" y="538"/>
                    </a:lnTo>
                    <a:lnTo>
                      <a:pt x="952" y="548"/>
                    </a:lnTo>
                    <a:lnTo>
                      <a:pt x="953" y="556"/>
                    </a:lnTo>
                    <a:lnTo>
                      <a:pt x="953" y="565"/>
                    </a:lnTo>
                    <a:lnTo>
                      <a:pt x="954" y="575"/>
                    </a:lnTo>
                    <a:lnTo>
                      <a:pt x="954" y="584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603"/>
                    </a:lnTo>
                    <a:lnTo>
                      <a:pt x="954" y="612"/>
                    </a:lnTo>
                    <a:lnTo>
                      <a:pt x="953" y="621"/>
                    </a:lnTo>
                    <a:lnTo>
                      <a:pt x="953" y="630"/>
                    </a:lnTo>
                    <a:lnTo>
                      <a:pt x="952" y="640"/>
                    </a:lnTo>
                    <a:lnTo>
                      <a:pt x="950" y="648"/>
                    </a:lnTo>
                    <a:lnTo>
                      <a:pt x="949" y="657"/>
                    </a:lnTo>
                    <a:lnTo>
                      <a:pt x="947" y="666"/>
                    </a:lnTo>
                    <a:lnTo>
                      <a:pt x="945" y="675"/>
                    </a:lnTo>
                    <a:lnTo>
                      <a:pt x="943" y="684"/>
                    </a:lnTo>
                    <a:lnTo>
                      <a:pt x="941" y="692"/>
                    </a:lnTo>
                    <a:lnTo>
                      <a:pt x="938" y="700"/>
                    </a:lnTo>
                    <a:lnTo>
                      <a:pt x="936" y="709"/>
                    </a:lnTo>
                    <a:lnTo>
                      <a:pt x="933" y="717"/>
                    </a:lnTo>
                    <a:lnTo>
                      <a:pt x="929" y="726"/>
                    </a:lnTo>
                    <a:lnTo>
                      <a:pt x="926" y="734"/>
                    </a:lnTo>
                    <a:lnTo>
                      <a:pt x="923" y="742"/>
                    </a:lnTo>
                    <a:lnTo>
                      <a:pt x="919" y="750"/>
                    </a:lnTo>
                    <a:lnTo>
                      <a:pt x="915" y="758"/>
                    </a:lnTo>
                    <a:lnTo>
                      <a:pt x="911" y="765"/>
                    </a:lnTo>
                    <a:lnTo>
                      <a:pt x="906" y="773"/>
                    </a:lnTo>
                    <a:lnTo>
                      <a:pt x="902" y="780"/>
                    </a:lnTo>
                    <a:lnTo>
                      <a:pt x="897" y="788"/>
                    </a:lnTo>
                    <a:lnTo>
                      <a:pt x="893" y="795"/>
                    </a:lnTo>
                    <a:lnTo>
                      <a:pt x="888" y="802"/>
                    </a:lnTo>
                    <a:lnTo>
                      <a:pt x="883" y="809"/>
                    </a:lnTo>
                    <a:lnTo>
                      <a:pt x="877" y="816"/>
                    </a:lnTo>
                    <a:lnTo>
                      <a:pt x="872" y="823"/>
                    </a:lnTo>
                    <a:lnTo>
                      <a:pt x="866" y="830"/>
                    </a:lnTo>
                    <a:lnTo>
                      <a:pt x="861" y="836"/>
                    </a:lnTo>
                    <a:lnTo>
                      <a:pt x="855" y="843"/>
                    </a:lnTo>
                    <a:lnTo>
                      <a:pt x="849" y="848"/>
                    </a:lnTo>
                    <a:lnTo>
                      <a:pt x="841" y="856"/>
                    </a:lnTo>
                    <a:lnTo>
                      <a:pt x="832" y="864"/>
                    </a:lnTo>
                    <a:lnTo>
                      <a:pt x="823" y="872"/>
                    </a:lnTo>
                    <a:lnTo>
                      <a:pt x="814" y="879"/>
                    </a:lnTo>
                    <a:lnTo>
                      <a:pt x="805" y="886"/>
                    </a:lnTo>
                    <a:lnTo>
                      <a:pt x="796" y="892"/>
                    </a:lnTo>
                    <a:lnTo>
                      <a:pt x="786" y="899"/>
                    </a:lnTo>
                    <a:lnTo>
                      <a:pt x="777" y="904"/>
                    </a:lnTo>
                    <a:lnTo>
                      <a:pt x="766" y="910"/>
                    </a:lnTo>
                    <a:lnTo>
                      <a:pt x="756" y="916"/>
                    </a:lnTo>
                    <a:lnTo>
                      <a:pt x="745" y="921"/>
                    </a:lnTo>
                    <a:lnTo>
                      <a:pt x="735" y="925"/>
                    </a:lnTo>
                    <a:lnTo>
                      <a:pt x="725" y="930"/>
                    </a:lnTo>
                    <a:lnTo>
                      <a:pt x="713" y="934"/>
                    </a:lnTo>
                    <a:lnTo>
                      <a:pt x="702" y="938"/>
                    </a:lnTo>
                    <a:lnTo>
                      <a:pt x="691" y="941"/>
                    </a:lnTo>
                    <a:lnTo>
                      <a:pt x="699" y="952"/>
                    </a:lnTo>
                    <a:lnTo>
                      <a:pt x="710" y="949"/>
                    </a:lnTo>
                    <a:lnTo>
                      <a:pt x="721" y="945"/>
                    </a:lnTo>
                    <a:lnTo>
                      <a:pt x="733" y="941"/>
                    </a:lnTo>
                    <a:lnTo>
                      <a:pt x="743" y="936"/>
                    </a:lnTo>
                    <a:lnTo>
                      <a:pt x="754" y="932"/>
                    </a:lnTo>
                    <a:lnTo>
                      <a:pt x="765" y="927"/>
                    </a:lnTo>
                    <a:lnTo>
                      <a:pt x="775" y="921"/>
                    </a:lnTo>
                    <a:lnTo>
                      <a:pt x="785" y="915"/>
                    </a:lnTo>
                    <a:lnTo>
                      <a:pt x="795" y="909"/>
                    </a:lnTo>
                    <a:lnTo>
                      <a:pt x="805" y="903"/>
                    </a:lnTo>
                    <a:lnTo>
                      <a:pt x="814" y="896"/>
                    </a:lnTo>
                    <a:lnTo>
                      <a:pt x="823" y="888"/>
                    </a:lnTo>
                    <a:lnTo>
                      <a:pt x="833" y="881"/>
                    </a:lnTo>
                    <a:lnTo>
                      <a:pt x="841" y="874"/>
                    </a:lnTo>
                    <a:lnTo>
                      <a:pt x="850" y="866"/>
                    </a:lnTo>
                    <a:lnTo>
                      <a:pt x="858" y="858"/>
                    </a:lnTo>
                    <a:lnTo>
                      <a:pt x="865" y="852"/>
                    </a:lnTo>
                    <a:lnTo>
                      <a:pt x="871" y="845"/>
                    </a:lnTo>
                    <a:lnTo>
                      <a:pt x="877" y="838"/>
                    </a:lnTo>
                    <a:lnTo>
                      <a:pt x="882" y="832"/>
                    </a:lnTo>
                    <a:lnTo>
                      <a:pt x="888" y="824"/>
                    </a:lnTo>
                    <a:lnTo>
                      <a:pt x="893" y="817"/>
                    </a:lnTo>
                    <a:lnTo>
                      <a:pt x="898" y="810"/>
                    </a:lnTo>
                    <a:lnTo>
                      <a:pt x="904" y="803"/>
                    </a:lnTo>
                    <a:lnTo>
                      <a:pt x="909" y="795"/>
                    </a:lnTo>
                    <a:lnTo>
                      <a:pt x="913" y="788"/>
                    </a:lnTo>
                    <a:lnTo>
                      <a:pt x="918" y="780"/>
                    </a:lnTo>
                    <a:lnTo>
                      <a:pt x="923" y="772"/>
                    </a:lnTo>
                    <a:lnTo>
                      <a:pt x="927" y="764"/>
                    </a:lnTo>
                    <a:lnTo>
                      <a:pt x="931" y="756"/>
                    </a:lnTo>
                    <a:lnTo>
                      <a:pt x="935" y="748"/>
                    </a:lnTo>
                    <a:lnTo>
                      <a:pt x="938" y="739"/>
                    </a:lnTo>
                    <a:lnTo>
                      <a:pt x="941" y="731"/>
                    </a:lnTo>
                    <a:lnTo>
                      <a:pt x="945" y="722"/>
                    </a:lnTo>
                    <a:lnTo>
                      <a:pt x="948" y="713"/>
                    </a:lnTo>
                    <a:lnTo>
                      <a:pt x="951" y="704"/>
                    </a:lnTo>
                    <a:lnTo>
                      <a:pt x="953" y="696"/>
                    </a:lnTo>
                    <a:lnTo>
                      <a:pt x="956" y="687"/>
                    </a:lnTo>
                    <a:lnTo>
                      <a:pt x="958" y="678"/>
                    </a:lnTo>
                    <a:lnTo>
                      <a:pt x="960" y="669"/>
                    </a:lnTo>
                    <a:lnTo>
                      <a:pt x="961" y="660"/>
                    </a:lnTo>
                    <a:lnTo>
                      <a:pt x="964" y="650"/>
                    </a:lnTo>
                    <a:lnTo>
                      <a:pt x="965" y="641"/>
                    </a:lnTo>
                    <a:lnTo>
                      <a:pt x="965" y="632"/>
                    </a:lnTo>
                    <a:lnTo>
                      <a:pt x="967" y="622"/>
                    </a:lnTo>
                    <a:lnTo>
                      <a:pt x="967" y="612"/>
                    </a:lnTo>
                    <a:lnTo>
                      <a:pt x="968" y="60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84"/>
                    </a:lnTo>
                    <a:lnTo>
                      <a:pt x="967" y="574"/>
                    </a:lnTo>
                    <a:lnTo>
                      <a:pt x="967" y="564"/>
                    </a:lnTo>
                    <a:lnTo>
                      <a:pt x="965" y="555"/>
                    </a:lnTo>
                    <a:lnTo>
                      <a:pt x="965" y="546"/>
                    </a:lnTo>
                    <a:lnTo>
                      <a:pt x="964" y="536"/>
                    </a:lnTo>
                    <a:lnTo>
                      <a:pt x="961" y="527"/>
                    </a:lnTo>
                    <a:lnTo>
                      <a:pt x="960" y="518"/>
                    </a:lnTo>
                    <a:lnTo>
                      <a:pt x="958" y="509"/>
                    </a:lnTo>
                    <a:lnTo>
                      <a:pt x="956" y="500"/>
                    </a:lnTo>
                    <a:lnTo>
                      <a:pt x="953" y="491"/>
                    </a:lnTo>
                    <a:lnTo>
                      <a:pt x="951" y="482"/>
                    </a:lnTo>
                    <a:lnTo>
                      <a:pt x="948" y="473"/>
                    </a:lnTo>
                    <a:lnTo>
                      <a:pt x="945" y="464"/>
                    </a:lnTo>
                    <a:lnTo>
                      <a:pt x="941" y="456"/>
                    </a:lnTo>
                    <a:lnTo>
                      <a:pt x="938" y="448"/>
                    </a:lnTo>
                    <a:lnTo>
                      <a:pt x="935" y="439"/>
                    </a:lnTo>
                    <a:lnTo>
                      <a:pt x="931" y="431"/>
                    </a:lnTo>
                    <a:lnTo>
                      <a:pt x="927" y="423"/>
                    </a:lnTo>
                    <a:lnTo>
                      <a:pt x="923" y="415"/>
                    </a:lnTo>
                    <a:lnTo>
                      <a:pt x="918" y="407"/>
                    </a:lnTo>
                    <a:lnTo>
                      <a:pt x="913" y="399"/>
                    </a:lnTo>
                    <a:lnTo>
                      <a:pt x="909" y="391"/>
                    </a:lnTo>
                    <a:lnTo>
                      <a:pt x="904" y="383"/>
                    </a:lnTo>
                    <a:lnTo>
                      <a:pt x="898" y="376"/>
                    </a:lnTo>
                    <a:lnTo>
                      <a:pt x="893" y="369"/>
                    </a:lnTo>
                    <a:lnTo>
                      <a:pt x="888" y="362"/>
                    </a:lnTo>
                    <a:lnTo>
                      <a:pt x="882" y="355"/>
                    </a:lnTo>
                    <a:lnTo>
                      <a:pt x="877" y="348"/>
                    </a:lnTo>
                    <a:lnTo>
                      <a:pt x="871" y="342"/>
                    </a:lnTo>
                    <a:lnTo>
                      <a:pt x="865" y="335"/>
                    </a:lnTo>
                    <a:lnTo>
                      <a:pt x="858" y="328"/>
                    </a:lnTo>
                    <a:lnTo>
                      <a:pt x="852" y="322"/>
                    </a:lnTo>
                    <a:lnTo>
                      <a:pt x="845" y="316"/>
                    </a:lnTo>
                    <a:lnTo>
                      <a:pt x="838" y="310"/>
                    </a:lnTo>
                    <a:lnTo>
                      <a:pt x="832" y="304"/>
                    </a:lnTo>
                    <a:lnTo>
                      <a:pt x="825" y="299"/>
                    </a:lnTo>
                    <a:lnTo>
                      <a:pt x="817" y="293"/>
                    </a:lnTo>
                    <a:lnTo>
                      <a:pt x="810" y="288"/>
                    </a:lnTo>
                    <a:lnTo>
                      <a:pt x="803" y="283"/>
                    </a:lnTo>
                    <a:lnTo>
                      <a:pt x="795" y="278"/>
                    </a:lnTo>
                    <a:lnTo>
                      <a:pt x="787" y="273"/>
                    </a:lnTo>
                    <a:lnTo>
                      <a:pt x="780" y="268"/>
                    </a:lnTo>
                    <a:lnTo>
                      <a:pt x="772" y="264"/>
                    </a:lnTo>
                    <a:lnTo>
                      <a:pt x="764" y="259"/>
                    </a:lnTo>
                    <a:lnTo>
                      <a:pt x="756" y="255"/>
                    </a:lnTo>
                    <a:lnTo>
                      <a:pt x="748" y="251"/>
                    </a:lnTo>
                    <a:lnTo>
                      <a:pt x="739" y="248"/>
                    </a:lnTo>
                    <a:lnTo>
                      <a:pt x="731" y="245"/>
                    </a:lnTo>
                    <a:lnTo>
                      <a:pt x="722" y="242"/>
                    </a:lnTo>
                    <a:lnTo>
                      <a:pt x="713" y="239"/>
                    </a:lnTo>
                    <a:lnTo>
                      <a:pt x="705" y="235"/>
                    </a:lnTo>
                    <a:lnTo>
                      <a:pt x="696" y="233"/>
                    </a:lnTo>
                    <a:lnTo>
                      <a:pt x="687" y="231"/>
                    </a:lnTo>
                    <a:lnTo>
                      <a:pt x="678" y="228"/>
                    </a:lnTo>
                    <a:lnTo>
                      <a:pt x="669" y="227"/>
                    </a:lnTo>
                    <a:lnTo>
                      <a:pt x="660" y="225"/>
                    </a:lnTo>
                    <a:lnTo>
                      <a:pt x="650" y="223"/>
                    </a:lnTo>
                    <a:lnTo>
                      <a:pt x="641" y="222"/>
                    </a:lnTo>
                    <a:lnTo>
                      <a:pt x="632" y="221"/>
                    </a:lnTo>
                    <a:lnTo>
                      <a:pt x="622" y="220"/>
                    </a:lnTo>
                    <a:lnTo>
                      <a:pt x="613" y="219"/>
                    </a:lnTo>
                    <a:lnTo>
                      <a:pt x="60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close/>
                    <a:moveTo>
                      <a:pt x="593" y="14"/>
                    </a:move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78" y="14"/>
                    </a:lnTo>
                    <a:lnTo>
                      <a:pt x="564" y="15"/>
                    </a:lnTo>
                    <a:lnTo>
                      <a:pt x="548" y="15"/>
                    </a:lnTo>
                    <a:lnTo>
                      <a:pt x="534" y="16"/>
                    </a:lnTo>
                    <a:lnTo>
                      <a:pt x="520" y="19"/>
                    </a:lnTo>
                    <a:lnTo>
                      <a:pt x="505" y="20"/>
                    </a:lnTo>
                    <a:lnTo>
                      <a:pt x="491" y="23"/>
                    </a:lnTo>
                    <a:lnTo>
                      <a:pt x="476" y="26"/>
                    </a:lnTo>
                    <a:lnTo>
                      <a:pt x="463" y="28"/>
                    </a:lnTo>
                    <a:lnTo>
                      <a:pt x="448" y="32"/>
                    </a:lnTo>
                    <a:lnTo>
                      <a:pt x="435" y="35"/>
                    </a:lnTo>
                    <a:lnTo>
                      <a:pt x="421" y="40"/>
                    </a:lnTo>
                    <a:lnTo>
                      <a:pt x="408" y="44"/>
                    </a:lnTo>
                    <a:lnTo>
                      <a:pt x="394" y="49"/>
                    </a:lnTo>
                    <a:lnTo>
                      <a:pt x="381" y="54"/>
                    </a:lnTo>
                    <a:lnTo>
                      <a:pt x="368" y="59"/>
                    </a:lnTo>
                    <a:lnTo>
                      <a:pt x="355" y="65"/>
                    </a:lnTo>
                    <a:lnTo>
                      <a:pt x="342" y="71"/>
                    </a:lnTo>
                    <a:lnTo>
                      <a:pt x="329" y="77"/>
                    </a:lnTo>
                    <a:lnTo>
                      <a:pt x="317" y="83"/>
                    </a:lnTo>
                    <a:lnTo>
                      <a:pt x="305" y="91"/>
                    </a:lnTo>
                    <a:lnTo>
                      <a:pt x="292" y="98"/>
                    </a:lnTo>
                    <a:lnTo>
                      <a:pt x="281" y="105"/>
                    </a:lnTo>
                    <a:lnTo>
                      <a:pt x="269" y="113"/>
                    </a:lnTo>
                    <a:lnTo>
                      <a:pt x="258" y="120"/>
                    </a:lnTo>
                    <a:lnTo>
                      <a:pt x="247" y="129"/>
                    </a:lnTo>
                    <a:lnTo>
                      <a:pt x="236" y="137"/>
                    </a:lnTo>
                    <a:lnTo>
                      <a:pt x="224" y="146"/>
                    </a:lnTo>
                    <a:lnTo>
                      <a:pt x="214" y="155"/>
                    </a:lnTo>
                    <a:lnTo>
                      <a:pt x="203" y="164"/>
                    </a:lnTo>
                    <a:lnTo>
                      <a:pt x="193" y="174"/>
                    </a:lnTo>
                    <a:lnTo>
                      <a:pt x="183" y="183"/>
                    </a:lnTo>
                    <a:lnTo>
                      <a:pt x="174" y="194"/>
                    </a:lnTo>
                    <a:lnTo>
                      <a:pt x="164" y="203"/>
                    </a:lnTo>
                    <a:lnTo>
                      <a:pt x="155" y="214"/>
                    </a:lnTo>
                    <a:lnTo>
                      <a:pt x="146" y="224"/>
                    </a:lnTo>
                    <a:lnTo>
                      <a:pt x="137" y="235"/>
                    </a:lnTo>
                    <a:lnTo>
                      <a:pt x="129" y="247"/>
                    </a:lnTo>
                    <a:lnTo>
                      <a:pt x="120" y="258"/>
                    </a:lnTo>
                    <a:lnTo>
                      <a:pt x="112" y="269"/>
                    </a:lnTo>
                    <a:lnTo>
                      <a:pt x="105" y="281"/>
                    </a:lnTo>
                    <a:lnTo>
                      <a:pt x="98" y="292"/>
                    </a:lnTo>
                    <a:lnTo>
                      <a:pt x="91" y="305"/>
                    </a:lnTo>
                    <a:lnTo>
                      <a:pt x="83" y="317"/>
                    </a:lnTo>
                    <a:lnTo>
                      <a:pt x="77" y="330"/>
                    </a:lnTo>
                    <a:lnTo>
                      <a:pt x="71" y="342"/>
                    </a:lnTo>
                    <a:lnTo>
                      <a:pt x="65" y="355"/>
                    </a:lnTo>
                    <a:lnTo>
                      <a:pt x="59" y="367"/>
                    </a:lnTo>
                    <a:lnTo>
                      <a:pt x="54" y="381"/>
                    </a:lnTo>
                    <a:lnTo>
                      <a:pt x="49" y="394"/>
                    </a:lnTo>
                    <a:lnTo>
                      <a:pt x="44" y="408"/>
                    </a:lnTo>
                    <a:lnTo>
                      <a:pt x="39" y="421"/>
                    </a:lnTo>
                    <a:lnTo>
                      <a:pt x="35" y="435"/>
                    </a:lnTo>
                    <a:lnTo>
                      <a:pt x="32" y="448"/>
                    </a:lnTo>
                    <a:lnTo>
                      <a:pt x="28" y="463"/>
                    </a:lnTo>
                    <a:lnTo>
                      <a:pt x="25" y="476"/>
                    </a:lnTo>
                    <a:lnTo>
                      <a:pt x="23" y="491"/>
                    </a:lnTo>
                    <a:lnTo>
                      <a:pt x="20" y="505"/>
                    </a:lnTo>
                    <a:lnTo>
                      <a:pt x="18" y="520"/>
                    </a:lnTo>
                    <a:lnTo>
                      <a:pt x="16" y="534"/>
                    </a:lnTo>
                    <a:lnTo>
                      <a:pt x="15" y="548"/>
                    </a:lnTo>
                    <a:lnTo>
                      <a:pt x="15" y="564"/>
                    </a:lnTo>
                    <a:lnTo>
                      <a:pt x="14" y="578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608"/>
                    </a:lnTo>
                    <a:lnTo>
                      <a:pt x="15" y="623"/>
                    </a:lnTo>
                    <a:lnTo>
                      <a:pt x="15" y="638"/>
                    </a:lnTo>
                    <a:lnTo>
                      <a:pt x="16" y="652"/>
                    </a:lnTo>
                    <a:lnTo>
                      <a:pt x="18" y="667"/>
                    </a:lnTo>
                    <a:lnTo>
                      <a:pt x="20" y="682"/>
                    </a:lnTo>
                    <a:lnTo>
                      <a:pt x="23" y="696"/>
                    </a:lnTo>
                    <a:lnTo>
                      <a:pt x="25" y="710"/>
                    </a:lnTo>
                    <a:lnTo>
                      <a:pt x="28" y="724"/>
                    </a:lnTo>
                    <a:lnTo>
                      <a:pt x="32" y="738"/>
                    </a:lnTo>
                    <a:lnTo>
                      <a:pt x="35" y="752"/>
                    </a:lnTo>
                    <a:lnTo>
                      <a:pt x="40" y="765"/>
                    </a:lnTo>
                    <a:lnTo>
                      <a:pt x="44" y="779"/>
                    </a:lnTo>
                    <a:lnTo>
                      <a:pt x="49" y="792"/>
                    </a:lnTo>
                    <a:lnTo>
                      <a:pt x="54" y="806"/>
                    </a:lnTo>
                    <a:lnTo>
                      <a:pt x="59" y="819"/>
                    </a:lnTo>
                    <a:lnTo>
                      <a:pt x="65" y="832"/>
                    </a:lnTo>
                    <a:lnTo>
                      <a:pt x="71" y="844"/>
                    </a:lnTo>
                    <a:lnTo>
                      <a:pt x="77" y="857"/>
                    </a:lnTo>
                    <a:lnTo>
                      <a:pt x="83" y="869"/>
                    </a:lnTo>
                    <a:lnTo>
                      <a:pt x="91" y="882"/>
                    </a:lnTo>
                    <a:lnTo>
                      <a:pt x="98" y="894"/>
                    </a:lnTo>
                    <a:lnTo>
                      <a:pt x="105" y="906"/>
                    </a:lnTo>
                    <a:lnTo>
                      <a:pt x="112" y="917"/>
                    </a:lnTo>
                    <a:lnTo>
                      <a:pt x="120" y="928"/>
                    </a:lnTo>
                    <a:lnTo>
                      <a:pt x="129" y="940"/>
                    </a:lnTo>
                    <a:lnTo>
                      <a:pt x="137" y="951"/>
                    </a:lnTo>
                    <a:lnTo>
                      <a:pt x="146" y="962"/>
                    </a:lnTo>
                    <a:lnTo>
                      <a:pt x="155" y="972"/>
                    </a:lnTo>
                    <a:lnTo>
                      <a:pt x="164" y="983"/>
                    </a:lnTo>
                    <a:lnTo>
                      <a:pt x="174" y="993"/>
                    </a:lnTo>
                    <a:lnTo>
                      <a:pt x="183" y="1003"/>
                    </a:lnTo>
                    <a:lnTo>
                      <a:pt x="193" y="1012"/>
                    </a:lnTo>
                    <a:lnTo>
                      <a:pt x="203" y="1022"/>
                    </a:lnTo>
                    <a:lnTo>
                      <a:pt x="214" y="1032"/>
                    </a:lnTo>
                    <a:lnTo>
                      <a:pt x="224" y="1040"/>
                    </a:lnTo>
                    <a:lnTo>
                      <a:pt x="236" y="1049"/>
                    </a:lnTo>
                    <a:lnTo>
                      <a:pt x="247" y="1058"/>
                    </a:lnTo>
                    <a:lnTo>
                      <a:pt x="258" y="1066"/>
                    </a:lnTo>
                    <a:lnTo>
                      <a:pt x="269" y="1074"/>
                    </a:lnTo>
                    <a:lnTo>
                      <a:pt x="281" y="1081"/>
                    </a:lnTo>
                    <a:lnTo>
                      <a:pt x="292" y="1089"/>
                    </a:lnTo>
                    <a:lnTo>
                      <a:pt x="305" y="1096"/>
                    </a:lnTo>
                    <a:lnTo>
                      <a:pt x="317" y="1103"/>
                    </a:lnTo>
                    <a:lnTo>
                      <a:pt x="329" y="1109"/>
                    </a:lnTo>
                    <a:lnTo>
                      <a:pt x="342" y="1116"/>
                    </a:lnTo>
                    <a:lnTo>
                      <a:pt x="355" y="1121"/>
                    </a:lnTo>
                    <a:lnTo>
                      <a:pt x="368" y="1127"/>
                    </a:lnTo>
                    <a:lnTo>
                      <a:pt x="381" y="1133"/>
                    </a:lnTo>
                    <a:lnTo>
                      <a:pt x="394" y="1138"/>
                    </a:lnTo>
                    <a:lnTo>
                      <a:pt x="408" y="1142"/>
                    </a:lnTo>
                    <a:lnTo>
                      <a:pt x="421" y="1147"/>
                    </a:lnTo>
                    <a:lnTo>
                      <a:pt x="435" y="1151"/>
                    </a:lnTo>
                    <a:lnTo>
                      <a:pt x="448" y="1155"/>
                    </a:lnTo>
                    <a:lnTo>
                      <a:pt x="463" y="1158"/>
                    </a:lnTo>
                    <a:lnTo>
                      <a:pt x="476" y="1161"/>
                    </a:lnTo>
                    <a:lnTo>
                      <a:pt x="491" y="1164"/>
                    </a:lnTo>
                    <a:lnTo>
                      <a:pt x="505" y="1166"/>
                    </a:lnTo>
                    <a:lnTo>
                      <a:pt x="520" y="1169"/>
                    </a:lnTo>
                    <a:lnTo>
                      <a:pt x="534" y="1170"/>
                    </a:lnTo>
                    <a:lnTo>
                      <a:pt x="548" y="1171"/>
                    </a:lnTo>
                    <a:lnTo>
                      <a:pt x="564" y="1172"/>
                    </a:lnTo>
                    <a:lnTo>
                      <a:pt x="578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609" y="1173"/>
                    </a:lnTo>
                    <a:lnTo>
                      <a:pt x="623" y="1172"/>
                    </a:lnTo>
                    <a:lnTo>
                      <a:pt x="638" y="1171"/>
                    </a:lnTo>
                    <a:lnTo>
                      <a:pt x="653" y="1170"/>
                    </a:lnTo>
                    <a:lnTo>
                      <a:pt x="667" y="1169"/>
                    </a:lnTo>
                    <a:lnTo>
                      <a:pt x="681" y="1166"/>
                    </a:lnTo>
                    <a:lnTo>
                      <a:pt x="696" y="1164"/>
                    </a:lnTo>
                    <a:lnTo>
                      <a:pt x="710" y="1161"/>
                    </a:lnTo>
                    <a:lnTo>
                      <a:pt x="725" y="1158"/>
                    </a:lnTo>
                    <a:lnTo>
                      <a:pt x="738" y="1155"/>
                    </a:lnTo>
                    <a:lnTo>
                      <a:pt x="752" y="1151"/>
                    </a:lnTo>
                    <a:lnTo>
                      <a:pt x="765" y="1147"/>
                    </a:lnTo>
                    <a:lnTo>
                      <a:pt x="779" y="1142"/>
                    </a:lnTo>
                    <a:lnTo>
                      <a:pt x="793" y="1138"/>
                    </a:lnTo>
                    <a:lnTo>
                      <a:pt x="806" y="1133"/>
                    </a:lnTo>
                    <a:lnTo>
                      <a:pt x="819" y="1127"/>
                    </a:lnTo>
                    <a:lnTo>
                      <a:pt x="832" y="1121"/>
                    </a:lnTo>
                    <a:lnTo>
                      <a:pt x="845" y="1116"/>
                    </a:lnTo>
                    <a:lnTo>
                      <a:pt x="857" y="1109"/>
                    </a:lnTo>
                    <a:lnTo>
                      <a:pt x="869" y="1103"/>
                    </a:lnTo>
                    <a:lnTo>
                      <a:pt x="882" y="1096"/>
                    </a:lnTo>
                    <a:lnTo>
                      <a:pt x="893" y="1089"/>
                    </a:lnTo>
                    <a:lnTo>
                      <a:pt x="905" y="1081"/>
                    </a:lnTo>
                    <a:lnTo>
                      <a:pt x="917" y="1074"/>
                    </a:lnTo>
                    <a:lnTo>
                      <a:pt x="929" y="1066"/>
                    </a:lnTo>
                    <a:lnTo>
                      <a:pt x="940" y="1058"/>
                    </a:lnTo>
                    <a:lnTo>
                      <a:pt x="951" y="1049"/>
                    </a:lnTo>
                    <a:lnTo>
                      <a:pt x="961" y="1040"/>
                    </a:lnTo>
                    <a:lnTo>
                      <a:pt x="973" y="1032"/>
                    </a:lnTo>
                    <a:lnTo>
                      <a:pt x="983" y="1022"/>
                    </a:lnTo>
                    <a:lnTo>
                      <a:pt x="994" y="1012"/>
                    </a:lnTo>
                    <a:lnTo>
                      <a:pt x="1003" y="1003"/>
                    </a:lnTo>
                    <a:lnTo>
                      <a:pt x="1013" y="993"/>
                    </a:lnTo>
                    <a:lnTo>
                      <a:pt x="1022" y="983"/>
                    </a:lnTo>
                    <a:lnTo>
                      <a:pt x="1032" y="972"/>
                    </a:lnTo>
                    <a:lnTo>
                      <a:pt x="1041" y="962"/>
                    </a:lnTo>
                    <a:lnTo>
                      <a:pt x="1050" y="951"/>
                    </a:lnTo>
                    <a:lnTo>
                      <a:pt x="1058" y="940"/>
                    </a:lnTo>
                    <a:lnTo>
                      <a:pt x="1066" y="928"/>
                    </a:lnTo>
                    <a:lnTo>
                      <a:pt x="1074" y="917"/>
                    </a:lnTo>
                    <a:lnTo>
                      <a:pt x="1082" y="906"/>
                    </a:lnTo>
                    <a:lnTo>
                      <a:pt x="1089" y="894"/>
                    </a:lnTo>
                    <a:lnTo>
                      <a:pt x="1096" y="882"/>
                    </a:lnTo>
                    <a:lnTo>
                      <a:pt x="1103" y="869"/>
                    </a:lnTo>
                    <a:lnTo>
                      <a:pt x="1110" y="857"/>
                    </a:lnTo>
                    <a:lnTo>
                      <a:pt x="1116" y="844"/>
                    </a:lnTo>
                    <a:lnTo>
                      <a:pt x="1122" y="832"/>
                    </a:lnTo>
                    <a:lnTo>
                      <a:pt x="1127" y="819"/>
                    </a:lnTo>
                    <a:lnTo>
                      <a:pt x="1133" y="806"/>
                    </a:lnTo>
                    <a:lnTo>
                      <a:pt x="1138" y="792"/>
                    </a:lnTo>
                    <a:lnTo>
                      <a:pt x="1142" y="779"/>
                    </a:lnTo>
                    <a:lnTo>
                      <a:pt x="1147" y="765"/>
                    </a:lnTo>
                    <a:lnTo>
                      <a:pt x="1151" y="752"/>
                    </a:lnTo>
                    <a:lnTo>
                      <a:pt x="1154" y="738"/>
                    </a:lnTo>
                    <a:lnTo>
                      <a:pt x="1158" y="724"/>
                    </a:lnTo>
                    <a:lnTo>
                      <a:pt x="1162" y="710"/>
                    </a:lnTo>
                    <a:lnTo>
                      <a:pt x="1164" y="696"/>
                    </a:lnTo>
                    <a:lnTo>
                      <a:pt x="1166" y="682"/>
                    </a:lnTo>
                    <a:lnTo>
                      <a:pt x="1168" y="667"/>
                    </a:lnTo>
                    <a:lnTo>
                      <a:pt x="1170" y="652"/>
                    </a:lnTo>
                    <a:lnTo>
                      <a:pt x="1171" y="638"/>
                    </a:lnTo>
                    <a:lnTo>
                      <a:pt x="1172" y="623"/>
                    </a:lnTo>
                    <a:lnTo>
                      <a:pt x="1173" y="608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78"/>
                    </a:lnTo>
                    <a:lnTo>
                      <a:pt x="1172" y="564"/>
                    </a:lnTo>
                    <a:lnTo>
                      <a:pt x="1171" y="548"/>
                    </a:lnTo>
                    <a:lnTo>
                      <a:pt x="1170" y="534"/>
                    </a:lnTo>
                    <a:lnTo>
                      <a:pt x="1168" y="520"/>
                    </a:lnTo>
                    <a:lnTo>
                      <a:pt x="1166" y="505"/>
                    </a:lnTo>
                    <a:lnTo>
                      <a:pt x="1164" y="491"/>
                    </a:lnTo>
                    <a:lnTo>
                      <a:pt x="1162" y="476"/>
                    </a:lnTo>
                    <a:lnTo>
                      <a:pt x="1158" y="463"/>
                    </a:lnTo>
                    <a:lnTo>
                      <a:pt x="1154" y="448"/>
                    </a:lnTo>
                    <a:lnTo>
                      <a:pt x="1151" y="435"/>
                    </a:lnTo>
                    <a:lnTo>
                      <a:pt x="1147" y="421"/>
                    </a:lnTo>
                    <a:lnTo>
                      <a:pt x="1142" y="408"/>
                    </a:lnTo>
                    <a:lnTo>
                      <a:pt x="1138" y="394"/>
                    </a:lnTo>
                    <a:lnTo>
                      <a:pt x="1133" y="381"/>
                    </a:lnTo>
                    <a:lnTo>
                      <a:pt x="1127" y="367"/>
                    </a:lnTo>
                    <a:lnTo>
                      <a:pt x="1122" y="355"/>
                    </a:lnTo>
                    <a:lnTo>
                      <a:pt x="1116" y="342"/>
                    </a:lnTo>
                    <a:lnTo>
                      <a:pt x="1110" y="330"/>
                    </a:lnTo>
                    <a:lnTo>
                      <a:pt x="1103" y="317"/>
                    </a:lnTo>
                    <a:lnTo>
                      <a:pt x="1096" y="305"/>
                    </a:lnTo>
                    <a:lnTo>
                      <a:pt x="1089" y="292"/>
                    </a:lnTo>
                    <a:lnTo>
                      <a:pt x="1082" y="281"/>
                    </a:lnTo>
                    <a:lnTo>
                      <a:pt x="1074" y="269"/>
                    </a:lnTo>
                    <a:lnTo>
                      <a:pt x="1066" y="258"/>
                    </a:lnTo>
                    <a:lnTo>
                      <a:pt x="1058" y="247"/>
                    </a:lnTo>
                    <a:lnTo>
                      <a:pt x="1050" y="235"/>
                    </a:lnTo>
                    <a:lnTo>
                      <a:pt x="1041" y="224"/>
                    </a:lnTo>
                    <a:lnTo>
                      <a:pt x="1032" y="214"/>
                    </a:lnTo>
                    <a:lnTo>
                      <a:pt x="1022" y="203"/>
                    </a:lnTo>
                    <a:lnTo>
                      <a:pt x="1013" y="194"/>
                    </a:lnTo>
                    <a:lnTo>
                      <a:pt x="1003" y="183"/>
                    </a:lnTo>
                    <a:lnTo>
                      <a:pt x="994" y="174"/>
                    </a:lnTo>
                    <a:lnTo>
                      <a:pt x="983" y="164"/>
                    </a:lnTo>
                    <a:lnTo>
                      <a:pt x="973" y="155"/>
                    </a:lnTo>
                    <a:lnTo>
                      <a:pt x="961" y="146"/>
                    </a:lnTo>
                    <a:lnTo>
                      <a:pt x="951" y="137"/>
                    </a:lnTo>
                    <a:lnTo>
                      <a:pt x="940" y="129"/>
                    </a:lnTo>
                    <a:lnTo>
                      <a:pt x="929" y="120"/>
                    </a:lnTo>
                    <a:lnTo>
                      <a:pt x="917" y="113"/>
                    </a:lnTo>
                    <a:lnTo>
                      <a:pt x="905" y="105"/>
                    </a:lnTo>
                    <a:lnTo>
                      <a:pt x="893" y="98"/>
                    </a:lnTo>
                    <a:lnTo>
                      <a:pt x="882" y="91"/>
                    </a:lnTo>
                    <a:lnTo>
                      <a:pt x="869" y="83"/>
                    </a:lnTo>
                    <a:lnTo>
                      <a:pt x="857" y="77"/>
                    </a:lnTo>
                    <a:lnTo>
                      <a:pt x="845" y="71"/>
                    </a:lnTo>
                    <a:lnTo>
                      <a:pt x="832" y="65"/>
                    </a:lnTo>
                    <a:lnTo>
                      <a:pt x="819" y="59"/>
                    </a:lnTo>
                    <a:lnTo>
                      <a:pt x="806" y="54"/>
                    </a:lnTo>
                    <a:lnTo>
                      <a:pt x="793" y="49"/>
                    </a:lnTo>
                    <a:lnTo>
                      <a:pt x="779" y="44"/>
                    </a:lnTo>
                    <a:lnTo>
                      <a:pt x="765" y="40"/>
                    </a:lnTo>
                    <a:lnTo>
                      <a:pt x="752" y="35"/>
                    </a:lnTo>
                    <a:lnTo>
                      <a:pt x="738" y="32"/>
                    </a:lnTo>
                    <a:lnTo>
                      <a:pt x="725" y="28"/>
                    </a:lnTo>
                    <a:lnTo>
                      <a:pt x="710" y="26"/>
                    </a:lnTo>
                    <a:lnTo>
                      <a:pt x="696" y="23"/>
                    </a:lnTo>
                    <a:lnTo>
                      <a:pt x="681" y="20"/>
                    </a:lnTo>
                    <a:lnTo>
                      <a:pt x="667" y="19"/>
                    </a:lnTo>
                    <a:lnTo>
                      <a:pt x="653" y="16"/>
                    </a:lnTo>
                    <a:lnTo>
                      <a:pt x="638" y="15"/>
                    </a:lnTo>
                    <a:lnTo>
                      <a:pt x="623" y="15"/>
                    </a:lnTo>
                    <a:lnTo>
                      <a:pt x="609" y="14"/>
                    </a:lnTo>
                    <a:lnTo>
                      <a:pt x="59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0" name="îṥľîḋè">
                <a:extLst>
                  <a:ext uri="{FF2B5EF4-FFF2-40B4-BE49-F238E27FC236}">
                    <a16:creationId xmlns:a16="http://schemas.microsoft.com/office/drawing/2014/main" id="{452189A7-1933-4D49-A69A-D83D8C751487}"/>
                  </a:ext>
                </a:extLst>
              </p:cNvPr>
              <p:cNvSpPr/>
              <p:nvPr/>
            </p:nvSpPr>
            <p:spPr bwMode="auto">
              <a:xfrm>
                <a:off x="2636838" y="3000376"/>
                <a:ext cx="433388" cy="309563"/>
              </a:xfrm>
              <a:custGeom>
                <a:avLst/>
                <a:gdLst>
                  <a:gd name="T0" fmla="*/ 121 w 273"/>
                  <a:gd name="T1" fmla="*/ 190 h 195"/>
                  <a:gd name="T2" fmla="*/ 157 w 273"/>
                  <a:gd name="T3" fmla="*/ 186 h 195"/>
                  <a:gd name="T4" fmla="*/ 184 w 273"/>
                  <a:gd name="T5" fmla="*/ 151 h 195"/>
                  <a:gd name="T6" fmla="*/ 206 w 273"/>
                  <a:gd name="T7" fmla="*/ 133 h 195"/>
                  <a:gd name="T8" fmla="*/ 247 w 273"/>
                  <a:gd name="T9" fmla="*/ 119 h 195"/>
                  <a:gd name="T10" fmla="*/ 273 w 273"/>
                  <a:gd name="T11" fmla="*/ 102 h 195"/>
                  <a:gd name="T12" fmla="*/ 245 w 273"/>
                  <a:gd name="T13" fmla="*/ 71 h 195"/>
                  <a:gd name="T14" fmla="*/ 216 w 273"/>
                  <a:gd name="T15" fmla="*/ 35 h 195"/>
                  <a:gd name="T16" fmla="*/ 207 w 273"/>
                  <a:gd name="T17" fmla="*/ 1 h 195"/>
                  <a:gd name="T18" fmla="*/ 172 w 273"/>
                  <a:gd name="T19" fmla="*/ 9 h 195"/>
                  <a:gd name="T20" fmla="*/ 129 w 273"/>
                  <a:gd name="T21" fmla="*/ 24 h 195"/>
                  <a:gd name="T22" fmla="*/ 76 w 273"/>
                  <a:gd name="T23" fmla="*/ 2 h 195"/>
                  <a:gd name="T24" fmla="*/ 62 w 273"/>
                  <a:gd name="T25" fmla="*/ 6 h 195"/>
                  <a:gd name="T26" fmla="*/ 49 w 273"/>
                  <a:gd name="T27" fmla="*/ 57 h 195"/>
                  <a:gd name="T28" fmla="*/ 15 w 273"/>
                  <a:gd name="T29" fmla="*/ 89 h 195"/>
                  <a:gd name="T30" fmla="*/ 1 w 273"/>
                  <a:gd name="T31" fmla="*/ 108 h 195"/>
                  <a:gd name="T32" fmla="*/ 46 w 273"/>
                  <a:gd name="T33" fmla="*/ 132 h 195"/>
                  <a:gd name="T34" fmla="*/ 76 w 273"/>
                  <a:gd name="T35" fmla="*/ 132 h 195"/>
                  <a:gd name="T36" fmla="*/ 130 w 273"/>
                  <a:gd name="T37" fmla="*/ 100 h 195"/>
                  <a:gd name="T38" fmla="*/ 110 w 273"/>
                  <a:gd name="T39" fmla="*/ 80 h 195"/>
                  <a:gd name="T40" fmla="*/ 105 w 273"/>
                  <a:gd name="T41" fmla="*/ 85 h 195"/>
                  <a:gd name="T42" fmla="*/ 69 w 273"/>
                  <a:gd name="T43" fmla="*/ 56 h 195"/>
                  <a:gd name="T44" fmla="*/ 73 w 273"/>
                  <a:gd name="T45" fmla="*/ 13 h 195"/>
                  <a:gd name="T46" fmla="*/ 119 w 273"/>
                  <a:gd name="T47" fmla="*/ 31 h 195"/>
                  <a:gd name="T48" fmla="*/ 154 w 273"/>
                  <a:gd name="T49" fmla="*/ 31 h 195"/>
                  <a:gd name="T50" fmla="*/ 199 w 273"/>
                  <a:gd name="T51" fmla="*/ 13 h 195"/>
                  <a:gd name="T52" fmla="*/ 205 w 273"/>
                  <a:gd name="T53" fmla="*/ 56 h 195"/>
                  <a:gd name="T54" fmla="*/ 168 w 273"/>
                  <a:gd name="T55" fmla="*/ 85 h 195"/>
                  <a:gd name="T56" fmla="*/ 163 w 273"/>
                  <a:gd name="T57" fmla="*/ 80 h 195"/>
                  <a:gd name="T58" fmla="*/ 142 w 273"/>
                  <a:gd name="T59" fmla="*/ 100 h 195"/>
                  <a:gd name="T60" fmla="*/ 145 w 273"/>
                  <a:gd name="T61" fmla="*/ 54 h 195"/>
                  <a:gd name="T62" fmla="*/ 130 w 273"/>
                  <a:gd name="T63" fmla="*/ 61 h 195"/>
                  <a:gd name="T64" fmla="*/ 137 w 273"/>
                  <a:gd name="T65" fmla="*/ 45 h 195"/>
                  <a:gd name="T66" fmla="*/ 113 w 273"/>
                  <a:gd name="T67" fmla="*/ 164 h 195"/>
                  <a:gd name="T68" fmla="*/ 141 w 273"/>
                  <a:gd name="T69" fmla="*/ 173 h 195"/>
                  <a:gd name="T70" fmla="*/ 151 w 273"/>
                  <a:gd name="T71" fmla="*/ 177 h 195"/>
                  <a:gd name="T72" fmla="*/ 121 w 273"/>
                  <a:gd name="T73" fmla="*/ 150 h 195"/>
                  <a:gd name="T74" fmla="*/ 89 w 273"/>
                  <a:gd name="T75" fmla="*/ 134 h 195"/>
                  <a:gd name="T76" fmla="*/ 95 w 273"/>
                  <a:gd name="T77" fmla="*/ 108 h 195"/>
                  <a:gd name="T78" fmla="*/ 133 w 273"/>
                  <a:gd name="T79" fmla="*/ 115 h 195"/>
                  <a:gd name="T80" fmla="*/ 157 w 273"/>
                  <a:gd name="T81" fmla="*/ 105 h 195"/>
                  <a:gd name="T82" fmla="*/ 183 w 273"/>
                  <a:gd name="T83" fmla="*/ 114 h 195"/>
                  <a:gd name="T84" fmla="*/ 177 w 273"/>
                  <a:gd name="T85" fmla="*/ 142 h 195"/>
                  <a:gd name="T86" fmla="*/ 137 w 273"/>
                  <a:gd name="T87" fmla="*/ 164 h 195"/>
                  <a:gd name="T88" fmla="*/ 178 w 273"/>
                  <a:gd name="T89" fmla="*/ 63 h 195"/>
                  <a:gd name="T90" fmla="*/ 161 w 273"/>
                  <a:gd name="T91" fmla="*/ 63 h 195"/>
                  <a:gd name="T92" fmla="*/ 175 w 273"/>
                  <a:gd name="T93" fmla="*/ 96 h 195"/>
                  <a:gd name="T94" fmla="*/ 202 w 273"/>
                  <a:gd name="T95" fmla="*/ 68 h 195"/>
                  <a:gd name="T96" fmla="*/ 236 w 273"/>
                  <a:gd name="T97" fmla="*/ 76 h 195"/>
                  <a:gd name="T98" fmla="*/ 246 w 273"/>
                  <a:gd name="T99" fmla="*/ 107 h 195"/>
                  <a:gd name="T100" fmla="*/ 201 w 273"/>
                  <a:gd name="T101" fmla="*/ 120 h 195"/>
                  <a:gd name="T102" fmla="*/ 178 w 273"/>
                  <a:gd name="T103" fmla="*/ 96 h 195"/>
                  <a:gd name="T104" fmla="*/ 113 w 273"/>
                  <a:gd name="T105" fmla="*/ 62 h 195"/>
                  <a:gd name="T106" fmla="*/ 97 w 273"/>
                  <a:gd name="T107" fmla="*/ 65 h 195"/>
                  <a:gd name="T108" fmla="*/ 104 w 273"/>
                  <a:gd name="T109" fmla="*/ 51 h 195"/>
                  <a:gd name="T110" fmla="*/ 75 w 273"/>
                  <a:gd name="T111" fmla="*/ 120 h 195"/>
                  <a:gd name="T112" fmla="*/ 34 w 273"/>
                  <a:gd name="T113" fmla="*/ 110 h 195"/>
                  <a:gd name="T114" fmla="*/ 34 w 273"/>
                  <a:gd name="T115" fmla="*/ 80 h 195"/>
                  <a:gd name="T116" fmla="*/ 65 w 273"/>
                  <a:gd name="T117" fmla="*/ 67 h 195"/>
                  <a:gd name="T118" fmla="*/ 96 w 273"/>
                  <a:gd name="T119" fmla="*/ 93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3" h="195">
                    <a:moveTo>
                      <a:pt x="97" y="154"/>
                    </a:moveTo>
                    <a:lnTo>
                      <a:pt x="98" y="158"/>
                    </a:lnTo>
                    <a:lnTo>
                      <a:pt x="100" y="162"/>
                    </a:lnTo>
                    <a:lnTo>
                      <a:pt x="101" y="166"/>
                    </a:lnTo>
                    <a:lnTo>
                      <a:pt x="103" y="170"/>
                    </a:lnTo>
                    <a:lnTo>
                      <a:pt x="105" y="174"/>
                    </a:lnTo>
                    <a:lnTo>
                      <a:pt x="108" y="177"/>
                    </a:lnTo>
                    <a:lnTo>
                      <a:pt x="111" y="181"/>
                    </a:lnTo>
                    <a:lnTo>
                      <a:pt x="113" y="184"/>
                    </a:lnTo>
                    <a:lnTo>
                      <a:pt x="116" y="186"/>
                    </a:lnTo>
                    <a:lnTo>
                      <a:pt x="119" y="188"/>
                    </a:lnTo>
                    <a:lnTo>
                      <a:pt x="121" y="190"/>
                    </a:lnTo>
                    <a:lnTo>
                      <a:pt x="124" y="191"/>
                    </a:lnTo>
                    <a:lnTo>
                      <a:pt x="126" y="192"/>
                    </a:lnTo>
                    <a:lnTo>
                      <a:pt x="130" y="193"/>
                    </a:lnTo>
                    <a:lnTo>
                      <a:pt x="133" y="194"/>
                    </a:lnTo>
                    <a:lnTo>
                      <a:pt x="137" y="195"/>
                    </a:lnTo>
                    <a:lnTo>
                      <a:pt x="140" y="194"/>
                    </a:lnTo>
                    <a:lnTo>
                      <a:pt x="143" y="193"/>
                    </a:lnTo>
                    <a:lnTo>
                      <a:pt x="146" y="192"/>
                    </a:lnTo>
                    <a:lnTo>
                      <a:pt x="149" y="191"/>
                    </a:lnTo>
                    <a:lnTo>
                      <a:pt x="152" y="190"/>
                    </a:lnTo>
                    <a:lnTo>
                      <a:pt x="154" y="188"/>
                    </a:lnTo>
                    <a:lnTo>
                      <a:pt x="157" y="186"/>
                    </a:lnTo>
                    <a:lnTo>
                      <a:pt x="159" y="184"/>
                    </a:lnTo>
                    <a:lnTo>
                      <a:pt x="162" y="181"/>
                    </a:lnTo>
                    <a:lnTo>
                      <a:pt x="165" y="177"/>
                    </a:lnTo>
                    <a:lnTo>
                      <a:pt x="167" y="174"/>
                    </a:lnTo>
                    <a:lnTo>
                      <a:pt x="170" y="170"/>
                    </a:lnTo>
                    <a:lnTo>
                      <a:pt x="171" y="166"/>
                    </a:lnTo>
                    <a:lnTo>
                      <a:pt x="174" y="162"/>
                    </a:lnTo>
                    <a:lnTo>
                      <a:pt x="175" y="158"/>
                    </a:lnTo>
                    <a:lnTo>
                      <a:pt x="177" y="154"/>
                    </a:lnTo>
                    <a:lnTo>
                      <a:pt x="177" y="154"/>
                    </a:lnTo>
                    <a:lnTo>
                      <a:pt x="180" y="152"/>
                    </a:lnTo>
                    <a:lnTo>
                      <a:pt x="184" y="151"/>
                    </a:lnTo>
                    <a:lnTo>
                      <a:pt x="186" y="149"/>
                    </a:lnTo>
                    <a:lnTo>
                      <a:pt x="190" y="147"/>
                    </a:lnTo>
                    <a:lnTo>
                      <a:pt x="192" y="144"/>
                    </a:lnTo>
                    <a:lnTo>
                      <a:pt x="194" y="140"/>
                    </a:lnTo>
                    <a:lnTo>
                      <a:pt x="196" y="136"/>
                    </a:lnTo>
                    <a:lnTo>
                      <a:pt x="197" y="132"/>
                    </a:lnTo>
                    <a:lnTo>
                      <a:pt x="197" y="132"/>
                    </a:lnTo>
                    <a:lnTo>
                      <a:pt x="198" y="131"/>
                    </a:lnTo>
                    <a:lnTo>
                      <a:pt x="198" y="132"/>
                    </a:lnTo>
                    <a:lnTo>
                      <a:pt x="198" y="132"/>
                    </a:lnTo>
                    <a:lnTo>
                      <a:pt x="202" y="132"/>
                    </a:lnTo>
                    <a:lnTo>
                      <a:pt x="206" y="133"/>
                    </a:lnTo>
                    <a:lnTo>
                      <a:pt x="210" y="134"/>
                    </a:lnTo>
                    <a:lnTo>
                      <a:pt x="215" y="134"/>
                    </a:lnTo>
                    <a:lnTo>
                      <a:pt x="219" y="133"/>
                    </a:lnTo>
                    <a:lnTo>
                      <a:pt x="222" y="132"/>
                    </a:lnTo>
                    <a:lnTo>
                      <a:pt x="225" y="132"/>
                    </a:lnTo>
                    <a:lnTo>
                      <a:pt x="227" y="132"/>
                    </a:lnTo>
                    <a:lnTo>
                      <a:pt x="229" y="131"/>
                    </a:lnTo>
                    <a:lnTo>
                      <a:pt x="231" y="129"/>
                    </a:lnTo>
                    <a:lnTo>
                      <a:pt x="233" y="128"/>
                    </a:lnTo>
                    <a:lnTo>
                      <a:pt x="237" y="124"/>
                    </a:lnTo>
                    <a:lnTo>
                      <a:pt x="242" y="121"/>
                    </a:lnTo>
                    <a:lnTo>
                      <a:pt x="247" y="119"/>
                    </a:lnTo>
                    <a:lnTo>
                      <a:pt x="254" y="116"/>
                    </a:lnTo>
                    <a:lnTo>
                      <a:pt x="260" y="113"/>
                    </a:lnTo>
                    <a:lnTo>
                      <a:pt x="266" y="111"/>
                    </a:lnTo>
                    <a:lnTo>
                      <a:pt x="268" y="110"/>
                    </a:lnTo>
                    <a:lnTo>
                      <a:pt x="270" y="109"/>
                    </a:lnTo>
                    <a:lnTo>
                      <a:pt x="271" y="108"/>
                    </a:lnTo>
                    <a:lnTo>
                      <a:pt x="272" y="107"/>
                    </a:lnTo>
                    <a:lnTo>
                      <a:pt x="273" y="106"/>
                    </a:lnTo>
                    <a:lnTo>
                      <a:pt x="273" y="105"/>
                    </a:lnTo>
                    <a:lnTo>
                      <a:pt x="273" y="104"/>
                    </a:lnTo>
                    <a:lnTo>
                      <a:pt x="273" y="104"/>
                    </a:lnTo>
                    <a:lnTo>
                      <a:pt x="273" y="102"/>
                    </a:lnTo>
                    <a:lnTo>
                      <a:pt x="272" y="101"/>
                    </a:lnTo>
                    <a:lnTo>
                      <a:pt x="271" y="100"/>
                    </a:lnTo>
                    <a:lnTo>
                      <a:pt x="270" y="99"/>
                    </a:lnTo>
                    <a:lnTo>
                      <a:pt x="266" y="96"/>
                    </a:lnTo>
                    <a:lnTo>
                      <a:pt x="261" y="91"/>
                    </a:lnTo>
                    <a:lnTo>
                      <a:pt x="258" y="89"/>
                    </a:lnTo>
                    <a:lnTo>
                      <a:pt x="255" y="86"/>
                    </a:lnTo>
                    <a:lnTo>
                      <a:pt x="253" y="83"/>
                    </a:lnTo>
                    <a:lnTo>
                      <a:pt x="251" y="79"/>
                    </a:lnTo>
                    <a:lnTo>
                      <a:pt x="249" y="76"/>
                    </a:lnTo>
                    <a:lnTo>
                      <a:pt x="247" y="74"/>
                    </a:lnTo>
                    <a:lnTo>
                      <a:pt x="245" y="71"/>
                    </a:lnTo>
                    <a:lnTo>
                      <a:pt x="242" y="67"/>
                    </a:lnTo>
                    <a:lnTo>
                      <a:pt x="238" y="65"/>
                    </a:lnTo>
                    <a:lnTo>
                      <a:pt x="234" y="62"/>
                    </a:lnTo>
                    <a:lnTo>
                      <a:pt x="230" y="59"/>
                    </a:lnTo>
                    <a:lnTo>
                      <a:pt x="227" y="58"/>
                    </a:lnTo>
                    <a:lnTo>
                      <a:pt x="224" y="57"/>
                    </a:lnTo>
                    <a:lnTo>
                      <a:pt x="220" y="56"/>
                    </a:lnTo>
                    <a:lnTo>
                      <a:pt x="220" y="54"/>
                    </a:lnTo>
                    <a:lnTo>
                      <a:pt x="220" y="50"/>
                    </a:lnTo>
                    <a:lnTo>
                      <a:pt x="219" y="46"/>
                    </a:lnTo>
                    <a:lnTo>
                      <a:pt x="219" y="43"/>
                    </a:lnTo>
                    <a:lnTo>
                      <a:pt x="216" y="35"/>
                    </a:lnTo>
                    <a:lnTo>
                      <a:pt x="214" y="27"/>
                    </a:lnTo>
                    <a:lnTo>
                      <a:pt x="212" y="23"/>
                    </a:lnTo>
                    <a:lnTo>
                      <a:pt x="211" y="19"/>
                    </a:lnTo>
                    <a:lnTo>
                      <a:pt x="210" y="13"/>
                    </a:lnTo>
                    <a:lnTo>
                      <a:pt x="210" y="8"/>
                    </a:lnTo>
                    <a:lnTo>
                      <a:pt x="210" y="6"/>
                    </a:lnTo>
                    <a:lnTo>
                      <a:pt x="210" y="4"/>
                    </a:lnTo>
                    <a:lnTo>
                      <a:pt x="210" y="3"/>
                    </a:lnTo>
                    <a:lnTo>
                      <a:pt x="210" y="3"/>
                    </a:lnTo>
                    <a:lnTo>
                      <a:pt x="210" y="2"/>
                    </a:lnTo>
                    <a:lnTo>
                      <a:pt x="209" y="2"/>
                    </a:lnTo>
                    <a:lnTo>
                      <a:pt x="207" y="1"/>
                    </a:lnTo>
                    <a:lnTo>
                      <a:pt x="205" y="0"/>
                    </a:lnTo>
                    <a:lnTo>
                      <a:pt x="203" y="0"/>
                    </a:lnTo>
                    <a:lnTo>
                      <a:pt x="202" y="0"/>
                    </a:lnTo>
                    <a:lnTo>
                      <a:pt x="201" y="0"/>
                    </a:lnTo>
                    <a:lnTo>
                      <a:pt x="200" y="1"/>
                    </a:lnTo>
                    <a:lnTo>
                      <a:pt x="197" y="2"/>
                    </a:lnTo>
                    <a:lnTo>
                      <a:pt x="194" y="3"/>
                    </a:lnTo>
                    <a:lnTo>
                      <a:pt x="190" y="5"/>
                    </a:lnTo>
                    <a:lnTo>
                      <a:pt x="186" y="6"/>
                    </a:lnTo>
                    <a:lnTo>
                      <a:pt x="182" y="7"/>
                    </a:lnTo>
                    <a:lnTo>
                      <a:pt x="177" y="7"/>
                    </a:lnTo>
                    <a:lnTo>
                      <a:pt x="172" y="9"/>
                    </a:lnTo>
                    <a:lnTo>
                      <a:pt x="169" y="11"/>
                    </a:lnTo>
                    <a:lnTo>
                      <a:pt x="164" y="12"/>
                    </a:lnTo>
                    <a:lnTo>
                      <a:pt x="160" y="15"/>
                    </a:lnTo>
                    <a:lnTo>
                      <a:pt x="156" y="17"/>
                    </a:lnTo>
                    <a:lnTo>
                      <a:pt x="152" y="19"/>
                    </a:lnTo>
                    <a:lnTo>
                      <a:pt x="145" y="24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6" y="30"/>
                    </a:lnTo>
                    <a:lnTo>
                      <a:pt x="136" y="30"/>
                    </a:lnTo>
                    <a:lnTo>
                      <a:pt x="129" y="24"/>
                    </a:lnTo>
                    <a:lnTo>
                      <a:pt x="121" y="19"/>
                    </a:lnTo>
                    <a:lnTo>
                      <a:pt x="117" y="17"/>
                    </a:lnTo>
                    <a:lnTo>
                      <a:pt x="113" y="15"/>
                    </a:lnTo>
                    <a:lnTo>
                      <a:pt x="109" y="12"/>
                    </a:lnTo>
                    <a:lnTo>
                      <a:pt x="105" y="11"/>
                    </a:lnTo>
                    <a:lnTo>
                      <a:pt x="101" y="9"/>
                    </a:lnTo>
                    <a:lnTo>
                      <a:pt x="96" y="7"/>
                    </a:lnTo>
                    <a:lnTo>
                      <a:pt x="91" y="7"/>
                    </a:lnTo>
                    <a:lnTo>
                      <a:pt x="87" y="6"/>
                    </a:lnTo>
                    <a:lnTo>
                      <a:pt x="83" y="5"/>
                    </a:lnTo>
                    <a:lnTo>
                      <a:pt x="80" y="3"/>
                    </a:lnTo>
                    <a:lnTo>
                      <a:pt x="76" y="2"/>
                    </a:lnTo>
                    <a:lnTo>
                      <a:pt x="73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6" y="1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3" y="3"/>
                    </a:lnTo>
                    <a:lnTo>
                      <a:pt x="63" y="3"/>
                    </a:lnTo>
                    <a:lnTo>
                      <a:pt x="63" y="4"/>
                    </a:lnTo>
                    <a:lnTo>
                      <a:pt x="62" y="6"/>
                    </a:lnTo>
                    <a:lnTo>
                      <a:pt x="63" y="8"/>
                    </a:lnTo>
                    <a:lnTo>
                      <a:pt x="62" y="13"/>
                    </a:lnTo>
                    <a:lnTo>
                      <a:pt x="61" y="19"/>
                    </a:lnTo>
                    <a:lnTo>
                      <a:pt x="61" y="23"/>
                    </a:lnTo>
                    <a:lnTo>
                      <a:pt x="60" y="27"/>
                    </a:lnTo>
                    <a:lnTo>
                      <a:pt x="57" y="35"/>
                    </a:lnTo>
                    <a:lnTo>
                      <a:pt x="54" y="43"/>
                    </a:lnTo>
                    <a:lnTo>
                      <a:pt x="53" y="46"/>
                    </a:lnTo>
                    <a:lnTo>
                      <a:pt x="53" y="50"/>
                    </a:lnTo>
                    <a:lnTo>
                      <a:pt x="53" y="54"/>
                    </a:lnTo>
                    <a:lnTo>
                      <a:pt x="53" y="56"/>
                    </a:lnTo>
                    <a:lnTo>
                      <a:pt x="49" y="57"/>
                    </a:lnTo>
                    <a:lnTo>
                      <a:pt x="46" y="58"/>
                    </a:lnTo>
                    <a:lnTo>
                      <a:pt x="43" y="59"/>
                    </a:lnTo>
                    <a:lnTo>
                      <a:pt x="39" y="62"/>
                    </a:lnTo>
                    <a:lnTo>
                      <a:pt x="34" y="65"/>
                    </a:lnTo>
                    <a:lnTo>
                      <a:pt x="31" y="67"/>
                    </a:lnTo>
                    <a:lnTo>
                      <a:pt x="29" y="71"/>
                    </a:lnTo>
                    <a:lnTo>
                      <a:pt x="26" y="74"/>
                    </a:lnTo>
                    <a:lnTo>
                      <a:pt x="24" y="76"/>
                    </a:lnTo>
                    <a:lnTo>
                      <a:pt x="22" y="79"/>
                    </a:lnTo>
                    <a:lnTo>
                      <a:pt x="20" y="83"/>
                    </a:lnTo>
                    <a:lnTo>
                      <a:pt x="17" y="86"/>
                    </a:lnTo>
                    <a:lnTo>
                      <a:pt x="15" y="89"/>
                    </a:lnTo>
                    <a:lnTo>
                      <a:pt x="13" y="91"/>
                    </a:lnTo>
                    <a:lnTo>
                      <a:pt x="7" y="96"/>
                    </a:lnTo>
                    <a:lnTo>
                      <a:pt x="3" y="99"/>
                    </a:lnTo>
                    <a:lnTo>
                      <a:pt x="1" y="100"/>
                    </a:lnTo>
                    <a:lnTo>
                      <a:pt x="1" y="101"/>
                    </a:lnTo>
                    <a:lnTo>
                      <a:pt x="0" y="102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5"/>
                    </a:lnTo>
                    <a:lnTo>
                      <a:pt x="0" y="106"/>
                    </a:lnTo>
                    <a:lnTo>
                      <a:pt x="1" y="107"/>
                    </a:lnTo>
                    <a:lnTo>
                      <a:pt x="1" y="108"/>
                    </a:lnTo>
                    <a:lnTo>
                      <a:pt x="3" y="109"/>
                    </a:lnTo>
                    <a:lnTo>
                      <a:pt x="5" y="110"/>
                    </a:lnTo>
                    <a:lnTo>
                      <a:pt x="7" y="111"/>
                    </a:lnTo>
                    <a:lnTo>
                      <a:pt x="13" y="113"/>
                    </a:lnTo>
                    <a:lnTo>
                      <a:pt x="20" y="116"/>
                    </a:lnTo>
                    <a:lnTo>
                      <a:pt x="26" y="119"/>
                    </a:lnTo>
                    <a:lnTo>
                      <a:pt x="31" y="121"/>
                    </a:lnTo>
                    <a:lnTo>
                      <a:pt x="36" y="124"/>
                    </a:lnTo>
                    <a:lnTo>
                      <a:pt x="40" y="128"/>
                    </a:lnTo>
                    <a:lnTo>
                      <a:pt x="42" y="129"/>
                    </a:lnTo>
                    <a:lnTo>
                      <a:pt x="44" y="131"/>
                    </a:lnTo>
                    <a:lnTo>
                      <a:pt x="46" y="132"/>
                    </a:lnTo>
                    <a:lnTo>
                      <a:pt x="48" y="132"/>
                    </a:lnTo>
                    <a:lnTo>
                      <a:pt x="50" y="132"/>
                    </a:lnTo>
                    <a:lnTo>
                      <a:pt x="54" y="133"/>
                    </a:lnTo>
                    <a:lnTo>
                      <a:pt x="58" y="134"/>
                    </a:lnTo>
                    <a:lnTo>
                      <a:pt x="62" y="134"/>
                    </a:lnTo>
                    <a:lnTo>
                      <a:pt x="67" y="133"/>
                    </a:lnTo>
                    <a:lnTo>
                      <a:pt x="72" y="132"/>
                    </a:lnTo>
                    <a:lnTo>
                      <a:pt x="74" y="132"/>
                    </a:lnTo>
                    <a:lnTo>
                      <a:pt x="76" y="132"/>
                    </a:lnTo>
                    <a:lnTo>
                      <a:pt x="76" y="131"/>
                    </a:lnTo>
                    <a:lnTo>
                      <a:pt x="76" y="132"/>
                    </a:lnTo>
                    <a:lnTo>
                      <a:pt x="76" y="132"/>
                    </a:lnTo>
                    <a:lnTo>
                      <a:pt x="77" y="136"/>
                    </a:lnTo>
                    <a:lnTo>
                      <a:pt x="79" y="140"/>
                    </a:lnTo>
                    <a:lnTo>
                      <a:pt x="81" y="144"/>
                    </a:lnTo>
                    <a:lnTo>
                      <a:pt x="84" y="147"/>
                    </a:lnTo>
                    <a:lnTo>
                      <a:pt x="86" y="149"/>
                    </a:lnTo>
                    <a:lnTo>
                      <a:pt x="89" y="151"/>
                    </a:lnTo>
                    <a:lnTo>
                      <a:pt x="93" y="152"/>
                    </a:lnTo>
                    <a:lnTo>
                      <a:pt x="97" y="154"/>
                    </a:lnTo>
                    <a:lnTo>
                      <a:pt x="97" y="154"/>
                    </a:lnTo>
                    <a:lnTo>
                      <a:pt x="97" y="154"/>
                    </a:lnTo>
                    <a:close/>
                    <a:moveTo>
                      <a:pt x="130" y="71"/>
                    </a:move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100"/>
                    </a:lnTo>
                    <a:lnTo>
                      <a:pt x="129" y="97"/>
                    </a:lnTo>
                    <a:lnTo>
                      <a:pt x="129" y="95"/>
                    </a:lnTo>
                    <a:lnTo>
                      <a:pt x="127" y="91"/>
                    </a:lnTo>
                    <a:lnTo>
                      <a:pt x="125" y="86"/>
                    </a:lnTo>
                    <a:lnTo>
                      <a:pt x="123" y="80"/>
                    </a:lnTo>
                    <a:lnTo>
                      <a:pt x="120" y="76"/>
                    </a:lnTo>
                    <a:lnTo>
                      <a:pt x="117" y="72"/>
                    </a:lnTo>
                    <a:lnTo>
                      <a:pt x="117" y="71"/>
                    </a:lnTo>
                    <a:lnTo>
                      <a:pt x="108" y="78"/>
                    </a:lnTo>
                    <a:lnTo>
                      <a:pt x="110" y="80"/>
                    </a:lnTo>
                    <a:lnTo>
                      <a:pt x="112" y="84"/>
                    </a:lnTo>
                    <a:lnTo>
                      <a:pt x="114" y="88"/>
                    </a:lnTo>
                    <a:lnTo>
                      <a:pt x="116" y="92"/>
                    </a:lnTo>
                    <a:lnTo>
                      <a:pt x="117" y="93"/>
                    </a:lnTo>
                    <a:lnTo>
                      <a:pt x="117" y="95"/>
                    </a:lnTo>
                    <a:lnTo>
                      <a:pt x="115" y="94"/>
                    </a:lnTo>
                    <a:lnTo>
                      <a:pt x="113" y="93"/>
                    </a:lnTo>
                    <a:lnTo>
                      <a:pt x="110" y="93"/>
                    </a:lnTo>
                    <a:lnTo>
                      <a:pt x="108" y="93"/>
                    </a:lnTo>
                    <a:lnTo>
                      <a:pt x="107" y="91"/>
                    </a:lnTo>
                    <a:lnTo>
                      <a:pt x="106" y="88"/>
                    </a:lnTo>
                    <a:lnTo>
                      <a:pt x="105" y="85"/>
                    </a:lnTo>
                    <a:lnTo>
                      <a:pt x="102" y="80"/>
                    </a:lnTo>
                    <a:lnTo>
                      <a:pt x="101" y="78"/>
                    </a:lnTo>
                    <a:lnTo>
                      <a:pt x="99" y="75"/>
                    </a:lnTo>
                    <a:lnTo>
                      <a:pt x="97" y="71"/>
                    </a:lnTo>
                    <a:lnTo>
                      <a:pt x="94" y="69"/>
                    </a:lnTo>
                    <a:lnTo>
                      <a:pt x="92" y="67"/>
                    </a:lnTo>
                    <a:lnTo>
                      <a:pt x="89" y="64"/>
                    </a:lnTo>
                    <a:lnTo>
                      <a:pt x="85" y="62"/>
                    </a:lnTo>
                    <a:lnTo>
                      <a:pt x="81" y="59"/>
                    </a:lnTo>
                    <a:lnTo>
                      <a:pt x="77" y="58"/>
                    </a:lnTo>
                    <a:lnTo>
                      <a:pt x="73" y="57"/>
                    </a:lnTo>
                    <a:lnTo>
                      <a:pt x="69" y="56"/>
                    </a:lnTo>
                    <a:lnTo>
                      <a:pt x="65" y="56"/>
                    </a:lnTo>
                    <a:lnTo>
                      <a:pt x="65" y="55"/>
                    </a:lnTo>
                    <a:lnTo>
                      <a:pt x="65" y="50"/>
                    </a:lnTo>
                    <a:lnTo>
                      <a:pt x="65" y="45"/>
                    </a:lnTo>
                    <a:lnTo>
                      <a:pt x="67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71" y="29"/>
                    </a:lnTo>
                    <a:lnTo>
                      <a:pt x="72" y="26"/>
                    </a:lnTo>
                    <a:lnTo>
                      <a:pt x="72" y="23"/>
                    </a:lnTo>
                    <a:lnTo>
                      <a:pt x="73" y="17"/>
                    </a:lnTo>
                    <a:lnTo>
                      <a:pt x="73" y="13"/>
                    </a:lnTo>
                    <a:lnTo>
                      <a:pt x="74" y="13"/>
                    </a:lnTo>
                    <a:lnTo>
                      <a:pt x="77" y="15"/>
                    </a:lnTo>
                    <a:lnTo>
                      <a:pt x="81" y="16"/>
                    </a:lnTo>
                    <a:lnTo>
                      <a:pt x="87" y="17"/>
                    </a:lnTo>
                    <a:lnTo>
                      <a:pt x="95" y="19"/>
                    </a:lnTo>
                    <a:lnTo>
                      <a:pt x="101" y="20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08" y="24"/>
                    </a:lnTo>
                    <a:lnTo>
                      <a:pt x="110" y="25"/>
                    </a:lnTo>
                    <a:lnTo>
                      <a:pt x="115" y="28"/>
                    </a:lnTo>
                    <a:lnTo>
                      <a:pt x="119" y="31"/>
                    </a:lnTo>
                    <a:lnTo>
                      <a:pt x="123" y="35"/>
                    </a:lnTo>
                    <a:lnTo>
                      <a:pt x="128" y="38"/>
                    </a:lnTo>
                    <a:lnTo>
                      <a:pt x="129" y="39"/>
                    </a:lnTo>
                    <a:lnTo>
                      <a:pt x="132" y="40"/>
                    </a:lnTo>
                    <a:lnTo>
                      <a:pt x="134" y="41"/>
                    </a:lnTo>
                    <a:lnTo>
                      <a:pt x="137" y="42"/>
                    </a:lnTo>
                    <a:lnTo>
                      <a:pt x="139" y="41"/>
                    </a:lnTo>
                    <a:lnTo>
                      <a:pt x="141" y="40"/>
                    </a:lnTo>
                    <a:lnTo>
                      <a:pt x="143" y="39"/>
                    </a:lnTo>
                    <a:lnTo>
                      <a:pt x="145" y="38"/>
                    </a:lnTo>
                    <a:lnTo>
                      <a:pt x="150" y="35"/>
                    </a:lnTo>
                    <a:lnTo>
                      <a:pt x="154" y="31"/>
                    </a:lnTo>
                    <a:lnTo>
                      <a:pt x="158" y="28"/>
                    </a:lnTo>
                    <a:lnTo>
                      <a:pt x="162" y="25"/>
                    </a:lnTo>
                    <a:lnTo>
                      <a:pt x="165" y="24"/>
                    </a:lnTo>
                    <a:lnTo>
                      <a:pt x="167" y="23"/>
                    </a:lnTo>
                    <a:lnTo>
                      <a:pt x="170" y="22"/>
                    </a:lnTo>
                    <a:lnTo>
                      <a:pt x="172" y="20"/>
                    </a:lnTo>
                    <a:lnTo>
                      <a:pt x="178" y="19"/>
                    </a:lnTo>
                    <a:lnTo>
                      <a:pt x="186" y="17"/>
                    </a:lnTo>
                    <a:lnTo>
                      <a:pt x="192" y="16"/>
                    </a:lnTo>
                    <a:lnTo>
                      <a:pt x="196" y="15"/>
                    </a:lnTo>
                    <a:lnTo>
                      <a:pt x="199" y="13"/>
                    </a:lnTo>
                    <a:lnTo>
                      <a:pt x="199" y="13"/>
                    </a:lnTo>
                    <a:lnTo>
                      <a:pt x="200" y="17"/>
                    </a:lnTo>
                    <a:lnTo>
                      <a:pt x="201" y="23"/>
                    </a:lnTo>
                    <a:lnTo>
                      <a:pt x="202" y="26"/>
                    </a:lnTo>
                    <a:lnTo>
                      <a:pt x="202" y="29"/>
                    </a:lnTo>
                    <a:lnTo>
                      <a:pt x="203" y="32"/>
                    </a:lnTo>
                    <a:lnTo>
                      <a:pt x="205" y="35"/>
                    </a:lnTo>
                    <a:lnTo>
                      <a:pt x="206" y="41"/>
                    </a:lnTo>
                    <a:lnTo>
                      <a:pt x="208" y="45"/>
                    </a:lnTo>
                    <a:lnTo>
                      <a:pt x="208" y="50"/>
                    </a:lnTo>
                    <a:lnTo>
                      <a:pt x="208" y="55"/>
                    </a:lnTo>
                    <a:lnTo>
                      <a:pt x="208" y="56"/>
                    </a:lnTo>
                    <a:lnTo>
                      <a:pt x="205" y="56"/>
                    </a:lnTo>
                    <a:lnTo>
                      <a:pt x="200" y="57"/>
                    </a:lnTo>
                    <a:lnTo>
                      <a:pt x="196" y="58"/>
                    </a:lnTo>
                    <a:lnTo>
                      <a:pt x="192" y="59"/>
                    </a:lnTo>
                    <a:lnTo>
                      <a:pt x="188" y="62"/>
                    </a:lnTo>
                    <a:lnTo>
                      <a:pt x="184" y="64"/>
                    </a:lnTo>
                    <a:lnTo>
                      <a:pt x="181" y="67"/>
                    </a:lnTo>
                    <a:lnTo>
                      <a:pt x="178" y="69"/>
                    </a:lnTo>
                    <a:lnTo>
                      <a:pt x="176" y="71"/>
                    </a:lnTo>
                    <a:lnTo>
                      <a:pt x="174" y="75"/>
                    </a:lnTo>
                    <a:lnTo>
                      <a:pt x="172" y="78"/>
                    </a:lnTo>
                    <a:lnTo>
                      <a:pt x="170" y="80"/>
                    </a:lnTo>
                    <a:lnTo>
                      <a:pt x="168" y="85"/>
                    </a:lnTo>
                    <a:lnTo>
                      <a:pt x="166" y="88"/>
                    </a:lnTo>
                    <a:lnTo>
                      <a:pt x="166" y="91"/>
                    </a:lnTo>
                    <a:lnTo>
                      <a:pt x="166" y="93"/>
                    </a:lnTo>
                    <a:lnTo>
                      <a:pt x="163" y="93"/>
                    </a:lnTo>
                    <a:lnTo>
                      <a:pt x="161" y="93"/>
                    </a:lnTo>
                    <a:lnTo>
                      <a:pt x="158" y="94"/>
                    </a:lnTo>
                    <a:lnTo>
                      <a:pt x="156" y="95"/>
                    </a:lnTo>
                    <a:lnTo>
                      <a:pt x="156" y="93"/>
                    </a:lnTo>
                    <a:lnTo>
                      <a:pt x="157" y="92"/>
                    </a:lnTo>
                    <a:lnTo>
                      <a:pt x="158" y="88"/>
                    </a:lnTo>
                    <a:lnTo>
                      <a:pt x="161" y="84"/>
                    </a:lnTo>
                    <a:lnTo>
                      <a:pt x="163" y="80"/>
                    </a:lnTo>
                    <a:lnTo>
                      <a:pt x="165" y="78"/>
                    </a:lnTo>
                    <a:lnTo>
                      <a:pt x="156" y="71"/>
                    </a:lnTo>
                    <a:lnTo>
                      <a:pt x="155" y="72"/>
                    </a:lnTo>
                    <a:lnTo>
                      <a:pt x="153" y="76"/>
                    </a:lnTo>
                    <a:lnTo>
                      <a:pt x="150" y="80"/>
                    </a:lnTo>
                    <a:lnTo>
                      <a:pt x="147" y="86"/>
                    </a:lnTo>
                    <a:lnTo>
                      <a:pt x="145" y="91"/>
                    </a:lnTo>
                    <a:lnTo>
                      <a:pt x="145" y="95"/>
                    </a:lnTo>
                    <a:lnTo>
                      <a:pt x="144" y="97"/>
                    </a:lnTo>
                    <a:lnTo>
                      <a:pt x="144" y="100"/>
                    </a:lnTo>
                    <a:lnTo>
                      <a:pt x="143" y="100"/>
                    </a:lnTo>
                    <a:lnTo>
                      <a:pt x="142" y="100"/>
                    </a:lnTo>
                    <a:lnTo>
                      <a:pt x="142" y="71"/>
                    </a:lnTo>
                    <a:lnTo>
                      <a:pt x="130" y="71"/>
                    </a:lnTo>
                    <a:lnTo>
                      <a:pt x="130" y="71"/>
                    </a:lnTo>
                    <a:close/>
                    <a:moveTo>
                      <a:pt x="137" y="45"/>
                    </a:moveTo>
                    <a:lnTo>
                      <a:pt x="138" y="45"/>
                    </a:lnTo>
                    <a:lnTo>
                      <a:pt x="140" y="46"/>
                    </a:lnTo>
                    <a:lnTo>
                      <a:pt x="141" y="47"/>
                    </a:lnTo>
                    <a:lnTo>
                      <a:pt x="143" y="47"/>
                    </a:lnTo>
                    <a:lnTo>
                      <a:pt x="144" y="49"/>
                    </a:lnTo>
                    <a:lnTo>
                      <a:pt x="145" y="51"/>
                    </a:lnTo>
                    <a:lnTo>
                      <a:pt x="145" y="52"/>
                    </a:lnTo>
                    <a:lnTo>
                      <a:pt x="145" y="54"/>
                    </a:lnTo>
                    <a:lnTo>
                      <a:pt x="145" y="56"/>
                    </a:lnTo>
                    <a:lnTo>
                      <a:pt x="145" y="58"/>
                    </a:lnTo>
                    <a:lnTo>
                      <a:pt x="144" y="59"/>
                    </a:lnTo>
                    <a:lnTo>
                      <a:pt x="143" y="61"/>
                    </a:lnTo>
                    <a:lnTo>
                      <a:pt x="141" y="62"/>
                    </a:lnTo>
                    <a:lnTo>
                      <a:pt x="140" y="63"/>
                    </a:lnTo>
                    <a:lnTo>
                      <a:pt x="138" y="63"/>
                    </a:lnTo>
                    <a:lnTo>
                      <a:pt x="137" y="63"/>
                    </a:lnTo>
                    <a:lnTo>
                      <a:pt x="134" y="63"/>
                    </a:lnTo>
                    <a:lnTo>
                      <a:pt x="133" y="63"/>
                    </a:lnTo>
                    <a:lnTo>
                      <a:pt x="131" y="62"/>
                    </a:lnTo>
                    <a:lnTo>
                      <a:pt x="130" y="61"/>
                    </a:lnTo>
                    <a:lnTo>
                      <a:pt x="129" y="59"/>
                    </a:lnTo>
                    <a:lnTo>
                      <a:pt x="128" y="58"/>
                    </a:lnTo>
                    <a:lnTo>
                      <a:pt x="127" y="56"/>
                    </a:lnTo>
                    <a:lnTo>
                      <a:pt x="127" y="54"/>
                    </a:lnTo>
                    <a:lnTo>
                      <a:pt x="127" y="52"/>
                    </a:lnTo>
                    <a:lnTo>
                      <a:pt x="128" y="51"/>
                    </a:lnTo>
                    <a:lnTo>
                      <a:pt x="129" y="49"/>
                    </a:lnTo>
                    <a:lnTo>
                      <a:pt x="130" y="47"/>
                    </a:lnTo>
                    <a:lnTo>
                      <a:pt x="131" y="47"/>
                    </a:lnTo>
                    <a:lnTo>
                      <a:pt x="133" y="46"/>
                    </a:lnTo>
                    <a:lnTo>
                      <a:pt x="134" y="45"/>
                    </a:lnTo>
                    <a:lnTo>
                      <a:pt x="137" y="45"/>
                    </a:lnTo>
                    <a:lnTo>
                      <a:pt x="137" y="45"/>
                    </a:lnTo>
                    <a:close/>
                    <a:moveTo>
                      <a:pt x="137" y="184"/>
                    </a:moveTo>
                    <a:lnTo>
                      <a:pt x="134" y="184"/>
                    </a:lnTo>
                    <a:lnTo>
                      <a:pt x="133" y="184"/>
                    </a:lnTo>
                    <a:lnTo>
                      <a:pt x="130" y="183"/>
                    </a:lnTo>
                    <a:lnTo>
                      <a:pt x="129" y="182"/>
                    </a:lnTo>
                    <a:lnTo>
                      <a:pt x="125" y="180"/>
                    </a:lnTo>
                    <a:lnTo>
                      <a:pt x="121" y="177"/>
                    </a:lnTo>
                    <a:lnTo>
                      <a:pt x="119" y="174"/>
                    </a:lnTo>
                    <a:lnTo>
                      <a:pt x="116" y="171"/>
                    </a:lnTo>
                    <a:lnTo>
                      <a:pt x="114" y="167"/>
                    </a:lnTo>
                    <a:lnTo>
                      <a:pt x="113" y="164"/>
                    </a:lnTo>
                    <a:lnTo>
                      <a:pt x="110" y="160"/>
                    </a:lnTo>
                    <a:lnTo>
                      <a:pt x="109" y="156"/>
                    </a:lnTo>
                    <a:lnTo>
                      <a:pt x="113" y="157"/>
                    </a:lnTo>
                    <a:lnTo>
                      <a:pt x="115" y="159"/>
                    </a:lnTo>
                    <a:lnTo>
                      <a:pt x="118" y="160"/>
                    </a:lnTo>
                    <a:lnTo>
                      <a:pt x="121" y="164"/>
                    </a:lnTo>
                    <a:lnTo>
                      <a:pt x="128" y="169"/>
                    </a:lnTo>
                    <a:lnTo>
                      <a:pt x="132" y="173"/>
                    </a:lnTo>
                    <a:lnTo>
                      <a:pt x="134" y="176"/>
                    </a:lnTo>
                    <a:lnTo>
                      <a:pt x="137" y="177"/>
                    </a:lnTo>
                    <a:lnTo>
                      <a:pt x="138" y="176"/>
                    </a:lnTo>
                    <a:lnTo>
                      <a:pt x="141" y="173"/>
                    </a:lnTo>
                    <a:lnTo>
                      <a:pt x="145" y="169"/>
                    </a:lnTo>
                    <a:lnTo>
                      <a:pt x="151" y="164"/>
                    </a:lnTo>
                    <a:lnTo>
                      <a:pt x="154" y="160"/>
                    </a:lnTo>
                    <a:lnTo>
                      <a:pt x="158" y="159"/>
                    </a:lnTo>
                    <a:lnTo>
                      <a:pt x="160" y="157"/>
                    </a:lnTo>
                    <a:lnTo>
                      <a:pt x="163" y="156"/>
                    </a:lnTo>
                    <a:lnTo>
                      <a:pt x="162" y="160"/>
                    </a:lnTo>
                    <a:lnTo>
                      <a:pt x="161" y="164"/>
                    </a:lnTo>
                    <a:lnTo>
                      <a:pt x="159" y="167"/>
                    </a:lnTo>
                    <a:lnTo>
                      <a:pt x="157" y="171"/>
                    </a:lnTo>
                    <a:lnTo>
                      <a:pt x="154" y="174"/>
                    </a:lnTo>
                    <a:lnTo>
                      <a:pt x="151" y="177"/>
                    </a:lnTo>
                    <a:lnTo>
                      <a:pt x="148" y="180"/>
                    </a:lnTo>
                    <a:lnTo>
                      <a:pt x="144" y="182"/>
                    </a:lnTo>
                    <a:lnTo>
                      <a:pt x="142" y="183"/>
                    </a:lnTo>
                    <a:lnTo>
                      <a:pt x="141" y="184"/>
                    </a:lnTo>
                    <a:lnTo>
                      <a:pt x="138" y="184"/>
                    </a:lnTo>
                    <a:lnTo>
                      <a:pt x="137" y="184"/>
                    </a:lnTo>
                    <a:lnTo>
                      <a:pt x="137" y="184"/>
                    </a:lnTo>
                    <a:close/>
                    <a:moveTo>
                      <a:pt x="137" y="164"/>
                    </a:moveTo>
                    <a:lnTo>
                      <a:pt x="134" y="161"/>
                    </a:lnTo>
                    <a:lnTo>
                      <a:pt x="130" y="157"/>
                    </a:lnTo>
                    <a:lnTo>
                      <a:pt x="125" y="153"/>
                    </a:lnTo>
                    <a:lnTo>
                      <a:pt x="121" y="150"/>
                    </a:lnTo>
                    <a:lnTo>
                      <a:pt x="119" y="148"/>
                    </a:lnTo>
                    <a:lnTo>
                      <a:pt x="117" y="148"/>
                    </a:lnTo>
                    <a:lnTo>
                      <a:pt x="114" y="147"/>
                    </a:lnTo>
                    <a:lnTo>
                      <a:pt x="112" y="146"/>
                    </a:lnTo>
                    <a:lnTo>
                      <a:pt x="105" y="144"/>
                    </a:lnTo>
                    <a:lnTo>
                      <a:pt x="100" y="143"/>
                    </a:lnTo>
                    <a:lnTo>
                      <a:pt x="97" y="143"/>
                    </a:lnTo>
                    <a:lnTo>
                      <a:pt x="96" y="142"/>
                    </a:lnTo>
                    <a:lnTo>
                      <a:pt x="95" y="141"/>
                    </a:lnTo>
                    <a:lnTo>
                      <a:pt x="93" y="140"/>
                    </a:lnTo>
                    <a:lnTo>
                      <a:pt x="91" y="137"/>
                    </a:lnTo>
                    <a:lnTo>
                      <a:pt x="89" y="134"/>
                    </a:lnTo>
                    <a:lnTo>
                      <a:pt x="87" y="132"/>
                    </a:lnTo>
                    <a:lnTo>
                      <a:pt x="86" y="128"/>
                    </a:lnTo>
                    <a:lnTo>
                      <a:pt x="85" y="125"/>
                    </a:lnTo>
                    <a:lnTo>
                      <a:pt x="86" y="123"/>
                    </a:lnTo>
                    <a:lnTo>
                      <a:pt x="87" y="120"/>
                    </a:lnTo>
                    <a:lnTo>
                      <a:pt x="88" y="118"/>
                    </a:lnTo>
                    <a:lnTo>
                      <a:pt x="89" y="116"/>
                    </a:lnTo>
                    <a:lnTo>
                      <a:pt x="89" y="114"/>
                    </a:lnTo>
                    <a:lnTo>
                      <a:pt x="91" y="112"/>
                    </a:lnTo>
                    <a:lnTo>
                      <a:pt x="93" y="111"/>
                    </a:lnTo>
                    <a:lnTo>
                      <a:pt x="93" y="109"/>
                    </a:lnTo>
                    <a:lnTo>
                      <a:pt x="95" y="108"/>
                    </a:lnTo>
                    <a:lnTo>
                      <a:pt x="97" y="108"/>
                    </a:lnTo>
                    <a:lnTo>
                      <a:pt x="99" y="106"/>
                    </a:lnTo>
                    <a:lnTo>
                      <a:pt x="101" y="106"/>
                    </a:lnTo>
                    <a:lnTo>
                      <a:pt x="102" y="105"/>
                    </a:lnTo>
                    <a:lnTo>
                      <a:pt x="106" y="104"/>
                    </a:lnTo>
                    <a:lnTo>
                      <a:pt x="109" y="104"/>
                    </a:lnTo>
                    <a:lnTo>
                      <a:pt x="113" y="104"/>
                    </a:lnTo>
                    <a:lnTo>
                      <a:pt x="116" y="105"/>
                    </a:lnTo>
                    <a:lnTo>
                      <a:pt x="119" y="107"/>
                    </a:lnTo>
                    <a:lnTo>
                      <a:pt x="122" y="108"/>
                    </a:lnTo>
                    <a:lnTo>
                      <a:pt x="129" y="112"/>
                    </a:lnTo>
                    <a:lnTo>
                      <a:pt x="133" y="115"/>
                    </a:lnTo>
                    <a:lnTo>
                      <a:pt x="134" y="116"/>
                    </a:lnTo>
                    <a:lnTo>
                      <a:pt x="135" y="116"/>
                    </a:lnTo>
                    <a:lnTo>
                      <a:pt x="136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9" y="116"/>
                    </a:lnTo>
                    <a:lnTo>
                      <a:pt x="140" y="115"/>
                    </a:lnTo>
                    <a:lnTo>
                      <a:pt x="145" y="112"/>
                    </a:lnTo>
                    <a:lnTo>
                      <a:pt x="150" y="108"/>
                    </a:lnTo>
                    <a:lnTo>
                      <a:pt x="154" y="107"/>
                    </a:lnTo>
                    <a:lnTo>
                      <a:pt x="157" y="105"/>
                    </a:lnTo>
                    <a:lnTo>
                      <a:pt x="160" y="104"/>
                    </a:lnTo>
                    <a:lnTo>
                      <a:pt x="163" y="104"/>
                    </a:lnTo>
                    <a:lnTo>
                      <a:pt x="167" y="104"/>
                    </a:lnTo>
                    <a:lnTo>
                      <a:pt x="171" y="105"/>
                    </a:lnTo>
                    <a:lnTo>
                      <a:pt x="173" y="106"/>
                    </a:lnTo>
                    <a:lnTo>
                      <a:pt x="174" y="106"/>
                    </a:lnTo>
                    <a:lnTo>
                      <a:pt x="176" y="108"/>
                    </a:lnTo>
                    <a:lnTo>
                      <a:pt x="178" y="108"/>
                    </a:lnTo>
                    <a:lnTo>
                      <a:pt x="179" y="109"/>
                    </a:lnTo>
                    <a:lnTo>
                      <a:pt x="181" y="111"/>
                    </a:lnTo>
                    <a:lnTo>
                      <a:pt x="182" y="112"/>
                    </a:lnTo>
                    <a:lnTo>
                      <a:pt x="183" y="114"/>
                    </a:lnTo>
                    <a:lnTo>
                      <a:pt x="184" y="116"/>
                    </a:lnTo>
                    <a:lnTo>
                      <a:pt x="186" y="118"/>
                    </a:lnTo>
                    <a:lnTo>
                      <a:pt x="186" y="120"/>
                    </a:lnTo>
                    <a:lnTo>
                      <a:pt x="187" y="123"/>
                    </a:lnTo>
                    <a:lnTo>
                      <a:pt x="187" y="125"/>
                    </a:lnTo>
                    <a:lnTo>
                      <a:pt x="186" y="128"/>
                    </a:lnTo>
                    <a:lnTo>
                      <a:pt x="186" y="132"/>
                    </a:lnTo>
                    <a:lnTo>
                      <a:pt x="184" y="134"/>
                    </a:lnTo>
                    <a:lnTo>
                      <a:pt x="182" y="137"/>
                    </a:lnTo>
                    <a:lnTo>
                      <a:pt x="180" y="140"/>
                    </a:lnTo>
                    <a:lnTo>
                      <a:pt x="178" y="141"/>
                    </a:lnTo>
                    <a:lnTo>
                      <a:pt x="177" y="142"/>
                    </a:lnTo>
                    <a:lnTo>
                      <a:pt x="175" y="143"/>
                    </a:lnTo>
                    <a:lnTo>
                      <a:pt x="174" y="143"/>
                    </a:lnTo>
                    <a:lnTo>
                      <a:pt x="167" y="144"/>
                    </a:lnTo>
                    <a:lnTo>
                      <a:pt x="162" y="146"/>
                    </a:lnTo>
                    <a:lnTo>
                      <a:pt x="158" y="147"/>
                    </a:lnTo>
                    <a:lnTo>
                      <a:pt x="156" y="148"/>
                    </a:lnTo>
                    <a:lnTo>
                      <a:pt x="154" y="148"/>
                    </a:lnTo>
                    <a:lnTo>
                      <a:pt x="152" y="150"/>
                    </a:lnTo>
                    <a:lnTo>
                      <a:pt x="147" y="153"/>
                    </a:lnTo>
                    <a:lnTo>
                      <a:pt x="143" y="157"/>
                    </a:lnTo>
                    <a:lnTo>
                      <a:pt x="139" y="161"/>
                    </a:lnTo>
                    <a:lnTo>
                      <a:pt x="137" y="164"/>
                    </a:lnTo>
                    <a:lnTo>
                      <a:pt x="137" y="164"/>
                    </a:lnTo>
                    <a:close/>
                    <a:moveTo>
                      <a:pt x="170" y="51"/>
                    </a:moveTo>
                    <a:lnTo>
                      <a:pt x="171" y="51"/>
                    </a:lnTo>
                    <a:lnTo>
                      <a:pt x="173" y="51"/>
                    </a:lnTo>
                    <a:lnTo>
                      <a:pt x="174" y="52"/>
                    </a:lnTo>
                    <a:lnTo>
                      <a:pt x="175" y="53"/>
                    </a:lnTo>
                    <a:lnTo>
                      <a:pt x="177" y="55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59"/>
                    </a:lnTo>
                    <a:lnTo>
                      <a:pt x="178" y="62"/>
                    </a:lnTo>
                    <a:lnTo>
                      <a:pt x="178" y="63"/>
                    </a:lnTo>
                    <a:lnTo>
                      <a:pt x="177" y="65"/>
                    </a:lnTo>
                    <a:lnTo>
                      <a:pt x="175" y="67"/>
                    </a:lnTo>
                    <a:lnTo>
                      <a:pt x="174" y="67"/>
                    </a:lnTo>
                    <a:lnTo>
                      <a:pt x="173" y="68"/>
                    </a:lnTo>
                    <a:lnTo>
                      <a:pt x="171" y="69"/>
                    </a:lnTo>
                    <a:lnTo>
                      <a:pt x="170" y="69"/>
                    </a:lnTo>
                    <a:lnTo>
                      <a:pt x="167" y="69"/>
                    </a:lnTo>
                    <a:lnTo>
                      <a:pt x="166" y="68"/>
                    </a:lnTo>
                    <a:lnTo>
                      <a:pt x="164" y="67"/>
                    </a:lnTo>
                    <a:lnTo>
                      <a:pt x="162" y="67"/>
                    </a:lnTo>
                    <a:lnTo>
                      <a:pt x="162" y="65"/>
                    </a:lnTo>
                    <a:lnTo>
                      <a:pt x="161" y="63"/>
                    </a:lnTo>
                    <a:lnTo>
                      <a:pt x="160" y="62"/>
                    </a:lnTo>
                    <a:lnTo>
                      <a:pt x="160" y="59"/>
                    </a:lnTo>
                    <a:lnTo>
                      <a:pt x="160" y="58"/>
                    </a:lnTo>
                    <a:lnTo>
                      <a:pt x="161" y="56"/>
                    </a:lnTo>
                    <a:lnTo>
                      <a:pt x="162" y="55"/>
                    </a:lnTo>
                    <a:lnTo>
                      <a:pt x="162" y="53"/>
                    </a:lnTo>
                    <a:lnTo>
                      <a:pt x="164" y="52"/>
                    </a:lnTo>
                    <a:lnTo>
                      <a:pt x="166" y="51"/>
                    </a:lnTo>
                    <a:lnTo>
                      <a:pt x="167" y="51"/>
                    </a:lnTo>
                    <a:lnTo>
                      <a:pt x="170" y="51"/>
                    </a:lnTo>
                    <a:lnTo>
                      <a:pt x="170" y="51"/>
                    </a:lnTo>
                    <a:close/>
                    <a:moveTo>
                      <a:pt x="175" y="96"/>
                    </a:moveTo>
                    <a:lnTo>
                      <a:pt x="177" y="95"/>
                    </a:lnTo>
                    <a:lnTo>
                      <a:pt x="177" y="93"/>
                    </a:lnTo>
                    <a:lnTo>
                      <a:pt x="179" y="88"/>
                    </a:lnTo>
                    <a:lnTo>
                      <a:pt x="181" y="84"/>
                    </a:lnTo>
                    <a:lnTo>
                      <a:pt x="183" y="81"/>
                    </a:lnTo>
                    <a:lnTo>
                      <a:pt x="186" y="78"/>
                    </a:lnTo>
                    <a:lnTo>
                      <a:pt x="188" y="76"/>
                    </a:lnTo>
                    <a:lnTo>
                      <a:pt x="190" y="74"/>
                    </a:lnTo>
                    <a:lnTo>
                      <a:pt x="194" y="72"/>
                    </a:lnTo>
                    <a:lnTo>
                      <a:pt x="196" y="71"/>
                    </a:lnTo>
                    <a:lnTo>
                      <a:pt x="198" y="69"/>
                    </a:lnTo>
                    <a:lnTo>
                      <a:pt x="202" y="68"/>
                    </a:lnTo>
                    <a:lnTo>
                      <a:pt x="205" y="67"/>
                    </a:lnTo>
                    <a:lnTo>
                      <a:pt x="209" y="67"/>
                    </a:lnTo>
                    <a:lnTo>
                      <a:pt x="213" y="67"/>
                    </a:lnTo>
                    <a:lnTo>
                      <a:pt x="217" y="67"/>
                    </a:lnTo>
                    <a:lnTo>
                      <a:pt x="221" y="67"/>
                    </a:lnTo>
                    <a:lnTo>
                      <a:pt x="223" y="68"/>
                    </a:lnTo>
                    <a:lnTo>
                      <a:pt x="226" y="69"/>
                    </a:lnTo>
                    <a:lnTo>
                      <a:pt x="229" y="71"/>
                    </a:lnTo>
                    <a:lnTo>
                      <a:pt x="230" y="72"/>
                    </a:lnTo>
                    <a:lnTo>
                      <a:pt x="232" y="73"/>
                    </a:lnTo>
                    <a:lnTo>
                      <a:pt x="234" y="75"/>
                    </a:lnTo>
                    <a:lnTo>
                      <a:pt x="236" y="76"/>
                    </a:lnTo>
                    <a:lnTo>
                      <a:pt x="238" y="79"/>
                    </a:lnTo>
                    <a:lnTo>
                      <a:pt x="238" y="80"/>
                    </a:lnTo>
                    <a:lnTo>
                      <a:pt x="240" y="82"/>
                    </a:lnTo>
                    <a:lnTo>
                      <a:pt x="242" y="86"/>
                    </a:lnTo>
                    <a:lnTo>
                      <a:pt x="244" y="89"/>
                    </a:lnTo>
                    <a:lnTo>
                      <a:pt x="247" y="93"/>
                    </a:lnTo>
                    <a:lnTo>
                      <a:pt x="251" y="98"/>
                    </a:lnTo>
                    <a:lnTo>
                      <a:pt x="254" y="101"/>
                    </a:lnTo>
                    <a:lnTo>
                      <a:pt x="256" y="102"/>
                    </a:lnTo>
                    <a:lnTo>
                      <a:pt x="254" y="103"/>
                    </a:lnTo>
                    <a:lnTo>
                      <a:pt x="249" y="105"/>
                    </a:lnTo>
                    <a:lnTo>
                      <a:pt x="246" y="107"/>
                    </a:lnTo>
                    <a:lnTo>
                      <a:pt x="242" y="108"/>
                    </a:lnTo>
                    <a:lnTo>
                      <a:pt x="238" y="110"/>
                    </a:lnTo>
                    <a:lnTo>
                      <a:pt x="236" y="112"/>
                    </a:lnTo>
                    <a:lnTo>
                      <a:pt x="230" y="116"/>
                    </a:lnTo>
                    <a:lnTo>
                      <a:pt x="224" y="120"/>
                    </a:lnTo>
                    <a:lnTo>
                      <a:pt x="222" y="120"/>
                    </a:lnTo>
                    <a:lnTo>
                      <a:pt x="218" y="121"/>
                    </a:lnTo>
                    <a:lnTo>
                      <a:pt x="215" y="122"/>
                    </a:lnTo>
                    <a:lnTo>
                      <a:pt x="211" y="122"/>
                    </a:lnTo>
                    <a:lnTo>
                      <a:pt x="207" y="121"/>
                    </a:lnTo>
                    <a:lnTo>
                      <a:pt x="204" y="120"/>
                    </a:lnTo>
                    <a:lnTo>
                      <a:pt x="201" y="120"/>
                    </a:lnTo>
                    <a:lnTo>
                      <a:pt x="198" y="120"/>
                    </a:lnTo>
                    <a:lnTo>
                      <a:pt x="198" y="120"/>
                    </a:lnTo>
                    <a:lnTo>
                      <a:pt x="197" y="119"/>
                    </a:lnTo>
                    <a:lnTo>
                      <a:pt x="195" y="115"/>
                    </a:lnTo>
                    <a:lnTo>
                      <a:pt x="194" y="112"/>
                    </a:lnTo>
                    <a:lnTo>
                      <a:pt x="191" y="108"/>
                    </a:lnTo>
                    <a:lnTo>
                      <a:pt x="190" y="106"/>
                    </a:lnTo>
                    <a:lnTo>
                      <a:pt x="186" y="104"/>
                    </a:lnTo>
                    <a:lnTo>
                      <a:pt x="184" y="100"/>
                    </a:lnTo>
                    <a:lnTo>
                      <a:pt x="182" y="99"/>
                    </a:lnTo>
                    <a:lnTo>
                      <a:pt x="180" y="98"/>
                    </a:lnTo>
                    <a:lnTo>
                      <a:pt x="178" y="96"/>
                    </a:lnTo>
                    <a:lnTo>
                      <a:pt x="175" y="96"/>
                    </a:lnTo>
                    <a:lnTo>
                      <a:pt x="175" y="96"/>
                    </a:lnTo>
                    <a:close/>
                    <a:moveTo>
                      <a:pt x="104" y="51"/>
                    </a:moveTo>
                    <a:lnTo>
                      <a:pt x="106" y="51"/>
                    </a:lnTo>
                    <a:lnTo>
                      <a:pt x="108" y="51"/>
                    </a:lnTo>
                    <a:lnTo>
                      <a:pt x="109" y="52"/>
                    </a:lnTo>
                    <a:lnTo>
                      <a:pt x="110" y="53"/>
                    </a:lnTo>
                    <a:lnTo>
                      <a:pt x="112" y="55"/>
                    </a:lnTo>
                    <a:lnTo>
                      <a:pt x="113" y="56"/>
                    </a:lnTo>
                    <a:lnTo>
                      <a:pt x="113" y="58"/>
                    </a:lnTo>
                    <a:lnTo>
                      <a:pt x="113" y="59"/>
                    </a:lnTo>
                    <a:lnTo>
                      <a:pt x="113" y="62"/>
                    </a:lnTo>
                    <a:lnTo>
                      <a:pt x="113" y="63"/>
                    </a:lnTo>
                    <a:lnTo>
                      <a:pt x="112" y="65"/>
                    </a:lnTo>
                    <a:lnTo>
                      <a:pt x="110" y="67"/>
                    </a:lnTo>
                    <a:lnTo>
                      <a:pt x="109" y="67"/>
                    </a:lnTo>
                    <a:lnTo>
                      <a:pt x="108" y="68"/>
                    </a:lnTo>
                    <a:lnTo>
                      <a:pt x="106" y="69"/>
                    </a:lnTo>
                    <a:lnTo>
                      <a:pt x="104" y="69"/>
                    </a:lnTo>
                    <a:lnTo>
                      <a:pt x="102" y="69"/>
                    </a:lnTo>
                    <a:lnTo>
                      <a:pt x="101" y="68"/>
                    </a:lnTo>
                    <a:lnTo>
                      <a:pt x="99" y="67"/>
                    </a:lnTo>
                    <a:lnTo>
                      <a:pt x="97" y="67"/>
                    </a:lnTo>
                    <a:lnTo>
                      <a:pt x="97" y="65"/>
                    </a:lnTo>
                    <a:lnTo>
                      <a:pt x="95" y="63"/>
                    </a:lnTo>
                    <a:lnTo>
                      <a:pt x="95" y="62"/>
                    </a:lnTo>
                    <a:lnTo>
                      <a:pt x="95" y="59"/>
                    </a:lnTo>
                    <a:lnTo>
                      <a:pt x="95" y="58"/>
                    </a:lnTo>
                    <a:lnTo>
                      <a:pt x="95" y="56"/>
                    </a:lnTo>
                    <a:lnTo>
                      <a:pt x="97" y="55"/>
                    </a:lnTo>
                    <a:lnTo>
                      <a:pt x="97" y="53"/>
                    </a:lnTo>
                    <a:lnTo>
                      <a:pt x="99" y="52"/>
                    </a:lnTo>
                    <a:lnTo>
                      <a:pt x="101" y="51"/>
                    </a:lnTo>
                    <a:lnTo>
                      <a:pt x="102" y="51"/>
                    </a:lnTo>
                    <a:lnTo>
                      <a:pt x="104" y="51"/>
                    </a:lnTo>
                    <a:lnTo>
                      <a:pt x="104" y="51"/>
                    </a:lnTo>
                    <a:close/>
                    <a:moveTo>
                      <a:pt x="97" y="96"/>
                    </a:moveTo>
                    <a:lnTo>
                      <a:pt x="95" y="96"/>
                    </a:lnTo>
                    <a:lnTo>
                      <a:pt x="93" y="98"/>
                    </a:lnTo>
                    <a:lnTo>
                      <a:pt x="91" y="99"/>
                    </a:lnTo>
                    <a:lnTo>
                      <a:pt x="89" y="100"/>
                    </a:lnTo>
                    <a:lnTo>
                      <a:pt x="86" y="104"/>
                    </a:lnTo>
                    <a:lnTo>
                      <a:pt x="84" y="106"/>
                    </a:lnTo>
                    <a:lnTo>
                      <a:pt x="81" y="108"/>
                    </a:lnTo>
                    <a:lnTo>
                      <a:pt x="80" y="112"/>
                    </a:lnTo>
                    <a:lnTo>
                      <a:pt x="77" y="115"/>
                    </a:lnTo>
                    <a:lnTo>
                      <a:pt x="77" y="119"/>
                    </a:lnTo>
                    <a:lnTo>
                      <a:pt x="75" y="120"/>
                    </a:lnTo>
                    <a:lnTo>
                      <a:pt x="74" y="120"/>
                    </a:lnTo>
                    <a:lnTo>
                      <a:pt x="73" y="120"/>
                    </a:lnTo>
                    <a:lnTo>
                      <a:pt x="69" y="120"/>
                    </a:lnTo>
                    <a:lnTo>
                      <a:pt x="65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4" y="121"/>
                    </a:lnTo>
                    <a:lnTo>
                      <a:pt x="51" y="120"/>
                    </a:lnTo>
                    <a:lnTo>
                      <a:pt x="49" y="120"/>
                    </a:lnTo>
                    <a:lnTo>
                      <a:pt x="43" y="116"/>
                    </a:lnTo>
                    <a:lnTo>
                      <a:pt x="37" y="112"/>
                    </a:lnTo>
                    <a:lnTo>
                      <a:pt x="34" y="110"/>
                    </a:lnTo>
                    <a:lnTo>
                      <a:pt x="31" y="108"/>
                    </a:lnTo>
                    <a:lnTo>
                      <a:pt x="28" y="107"/>
                    </a:lnTo>
                    <a:lnTo>
                      <a:pt x="25" y="105"/>
                    </a:lnTo>
                    <a:lnTo>
                      <a:pt x="19" y="103"/>
                    </a:lnTo>
                    <a:lnTo>
                      <a:pt x="17" y="102"/>
                    </a:lnTo>
                    <a:lnTo>
                      <a:pt x="18" y="101"/>
                    </a:lnTo>
                    <a:lnTo>
                      <a:pt x="21" y="98"/>
                    </a:lnTo>
                    <a:lnTo>
                      <a:pt x="25" y="93"/>
                    </a:lnTo>
                    <a:lnTo>
                      <a:pt x="29" y="89"/>
                    </a:lnTo>
                    <a:lnTo>
                      <a:pt x="31" y="86"/>
                    </a:lnTo>
                    <a:lnTo>
                      <a:pt x="33" y="82"/>
                    </a:lnTo>
                    <a:lnTo>
                      <a:pt x="34" y="80"/>
                    </a:lnTo>
                    <a:lnTo>
                      <a:pt x="36" y="79"/>
                    </a:lnTo>
                    <a:lnTo>
                      <a:pt x="37" y="76"/>
                    </a:lnTo>
                    <a:lnTo>
                      <a:pt x="39" y="75"/>
                    </a:lnTo>
                    <a:lnTo>
                      <a:pt x="41" y="73"/>
                    </a:lnTo>
                    <a:lnTo>
                      <a:pt x="43" y="72"/>
                    </a:lnTo>
                    <a:lnTo>
                      <a:pt x="45" y="71"/>
                    </a:lnTo>
                    <a:lnTo>
                      <a:pt x="47" y="69"/>
                    </a:lnTo>
                    <a:lnTo>
                      <a:pt x="49" y="68"/>
                    </a:lnTo>
                    <a:lnTo>
                      <a:pt x="53" y="67"/>
                    </a:lnTo>
                    <a:lnTo>
                      <a:pt x="56" y="67"/>
                    </a:lnTo>
                    <a:lnTo>
                      <a:pt x="60" y="67"/>
                    </a:lnTo>
                    <a:lnTo>
                      <a:pt x="65" y="67"/>
                    </a:lnTo>
                    <a:lnTo>
                      <a:pt x="68" y="67"/>
                    </a:lnTo>
                    <a:lnTo>
                      <a:pt x="71" y="68"/>
                    </a:lnTo>
                    <a:lnTo>
                      <a:pt x="74" y="69"/>
                    </a:lnTo>
                    <a:lnTo>
                      <a:pt x="77" y="71"/>
                    </a:lnTo>
                    <a:lnTo>
                      <a:pt x="80" y="72"/>
                    </a:lnTo>
                    <a:lnTo>
                      <a:pt x="82" y="74"/>
                    </a:lnTo>
                    <a:lnTo>
                      <a:pt x="85" y="76"/>
                    </a:lnTo>
                    <a:lnTo>
                      <a:pt x="88" y="78"/>
                    </a:lnTo>
                    <a:lnTo>
                      <a:pt x="90" y="81"/>
                    </a:lnTo>
                    <a:lnTo>
                      <a:pt x="92" y="84"/>
                    </a:lnTo>
                    <a:lnTo>
                      <a:pt x="93" y="88"/>
                    </a:lnTo>
                    <a:lnTo>
                      <a:pt x="96" y="93"/>
                    </a:lnTo>
                    <a:lnTo>
                      <a:pt x="97" y="95"/>
                    </a:lnTo>
                    <a:lnTo>
                      <a:pt x="97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1" name="iṣļiḍê">
                <a:extLst>
                  <a:ext uri="{FF2B5EF4-FFF2-40B4-BE49-F238E27FC236}">
                    <a16:creationId xmlns:a16="http://schemas.microsoft.com/office/drawing/2014/main" id="{3104E4C2-6B4C-BE41-9471-5D976B76E22B}"/>
                  </a:ext>
                </a:extLst>
              </p:cNvPr>
              <p:cNvSpPr/>
              <p:nvPr/>
            </p:nvSpPr>
            <p:spPr bwMode="auto">
              <a:xfrm>
                <a:off x="2032001" y="3052763"/>
                <a:ext cx="236538" cy="215900"/>
              </a:xfrm>
              <a:custGeom>
                <a:avLst/>
                <a:gdLst>
                  <a:gd name="T0" fmla="*/ 27 w 149"/>
                  <a:gd name="T1" fmla="*/ 59 h 136"/>
                  <a:gd name="T2" fmla="*/ 21 w 149"/>
                  <a:gd name="T3" fmla="*/ 66 h 136"/>
                  <a:gd name="T4" fmla="*/ 19 w 149"/>
                  <a:gd name="T5" fmla="*/ 59 h 136"/>
                  <a:gd name="T6" fmla="*/ 9 w 149"/>
                  <a:gd name="T7" fmla="*/ 54 h 136"/>
                  <a:gd name="T8" fmla="*/ 1 w 149"/>
                  <a:gd name="T9" fmla="*/ 49 h 136"/>
                  <a:gd name="T10" fmla="*/ 3 w 149"/>
                  <a:gd name="T11" fmla="*/ 35 h 136"/>
                  <a:gd name="T12" fmla="*/ 9 w 149"/>
                  <a:gd name="T13" fmla="*/ 34 h 136"/>
                  <a:gd name="T14" fmla="*/ 20 w 149"/>
                  <a:gd name="T15" fmla="*/ 43 h 136"/>
                  <a:gd name="T16" fmla="*/ 21 w 149"/>
                  <a:gd name="T17" fmla="*/ 35 h 136"/>
                  <a:gd name="T18" fmla="*/ 8 w 149"/>
                  <a:gd name="T19" fmla="*/ 8 h 136"/>
                  <a:gd name="T20" fmla="*/ 17 w 149"/>
                  <a:gd name="T21" fmla="*/ 0 h 136"/>
                  <a:gd name="T22" fmla="*/ 24 w 149"/>
                  <a:gd name="T23" fmla="*/ 6 h 136"/>
                  <a:gd name="T24" fmla="*/ 29 w 149"/>
                  <a:gd name="T25" fmla="*/ 38 h 136"/>
                  <a:gd name="T26" fmla="*/ 31 w 149"/>
                  <a:gd name="T27" fmla="*/ 49 h 136"/>
                  <a:gd name="T28" fmla="*/ 46 w 149"/>
                  <a:gd name="T29" fmla="*/ 61 h 136"/>
                  <a:gd name="T30" fmla="*/ 46 w 149"/>
                  <a:gd name="T31" fmla="*/ 55 h 136"/>
                  <a:gd name="T32" fmla="*/ 41 w 149"/>
                  <a:gd name="T33" fmla="*/ 43 h 136"/>
                  <a:gd name="T34" fmla="*/ 47 w 149"/>
                  <a:gd name="T35" fmla="*/ 41 h 136"/>
                  <a:gd name="T36" fmla="*/ 34 w 149"/>
                  <a:gd name="T37" fmla="*/ 24 h 136"/>
                  <a:gd name="T38" fmla="*/ 38 w 149"/>
                  <a:gd name="T39" fmla="*/ 19 h 136"/>
                  <a:gd name="T40" fmla="*/ 45 w 149"/>
                  <a:gd name="T41" fmla="*/ 26 h 136"/>
                  <a:gd name="T42" fmla="*/ 49 w 149"/>
                  <a:gd name="T43" fmla="*/ 28 h 136"/>
                  <a:gd name="T44" fmla="*/ 45 w 149"/>
                  <a:gd name="T45" fmla="*/ 10 h 136"/>
                  <a:gd name="T46" fmla="*/ 50 w 149"/>
                  <a:gd name="T47" fmla="*/ 8 h 136"/>
                  <a:gd name="T48" fmla="*/ 53 w 149"/>
                  <a:gd name="T49" fmla="*/ 28 h 136"/>
                  <a:gd name="T50" fmla="*/ 67 w 149"/>
                  <a:gd name="T51" fmla="*/ 56 h 136"/>
                  <a:gd name="T52" fmla="*/ 68 w 149"/>
                  <a:gd name="T53" fmla="*/ 37 h 136"/>
                  <a:gd name="T54" fmla="*/ 70 w 149"/>
                  <a:gd name="T55" fmla="*/ 13 h 136"/>
                  <a:gd name="T56" fmla="*/ 77 w 149"/>
                  <a:gd name="T57" fmla="*/ 20 h 136"/>
                  <a:gd name="T58" fmla="*/ 73 w 149"/>
                  <a:gd name="T59" fmla="*/ 37 h 136"/>
                  <a:gd name="T60" fmla="*/ 85 w 149"/>
                  <a:gd name="T61" fmla="*/ 64 h 136"/>
                  <a:gd name="T62" fmla="*/ 97 w 149"/>
                  <a:gd name="T63" fmla="*/ 67 h 136"/>
                  <a:gd name="T64" fmla="*/ 100 w 149"/>
                  <a:gd name="T65" fmla="*/ 55 h 136"/>
                  <a:gd name="T66" fmla="*/ 106 w 149"/>
                  <a:gd name="T67" fmla="*/ 59 h 136"/>
                  <a:gd name="T68" fmla="*/ 105 w 149"/>
                  <a:gd name="T69" fmla="*/ 71 h 136"/>
                  <a:gd name="T70" fmla="*/ 142 w 149"/>
                  <a:gd name="T71" fmla="*/ 82 h 136"/>
                  <a:gd name="T72" fmla="*/ 148 w 149"/>
                  <a:gd name="T73" fmla="*/ 91 h 136"/>
                  <a:gd name="T74" fmla="*/ 132 w 149"/>
                  <a:gd name="T75" fmla="*/ 98 h 136"/>
                  <a:gd name="T76" fmla="*/ 133 w 149"/>
                  <a:gd name="T77" fmla="*/ 92 h 136"/>
                  <a:gd name="T78" fmla="*/ 109 w 149"/>
                  <a:gd name="T79" fmla="*/ 80 h 136"/>
                  <a:gd name="T80" fmla="*/ 109 w 149"/>
                  <a:gd name="T81" fmla="*/ 91 h 136"/>
                  <a:gd name="T82" fmla="*/ 113 w 149"/>
                  <a:gd name="T83" fmla="*/ 101 h 136"/>
                  <a:gd name="T84" fmla="*/ 101 w 149"/>
                  <a:gd name="T85" fmla="*/ 104 h 136"/>
                  <a:gd name="T86" fmla="*/ 97 w 149"/>
                  <a:gd name="T87" fmla="*/ 87 h 136"/>
                  <a:gd name="T88" fmla="*/ 76 w 149"/>
                  <a:gd name="T89" fmla="*/ 71 h 136"/>
                  <a:gd name="T90" fmla="*/ 81 w 149"/>
                  <a:gd name="T91" fmla="*/ 96 h 136"/>
                  <a:gd name="T92" fmla="*/ 91 w 149"/>
                  <a:gd name="T93" fmla="*/ 125 h 136"/>
                  <a:gd name="T94" fmla="*/ 86 w 149"/>
                  <a:gd name="T95" fmla="*/ 136 h 136"/>
                  <a:gd name="T96" fmla="*/ 76 w 149"/>
                  <a:gd name="T97" fmla="*/ 124 h 136"/>
                  <a:gd name="T98" fmla="*/ 70 w 149"/>
                  <a:gd name="T99" fmla="*/ 78 h 136"/>
                  <a:gd name="T100" fmla="*/ 57 w 149"/>
                  <a:gd name="T101" fmla="*/ 60 h 136"/>
                  <a:gd name="T102" fmla="*/ 55 w 149"/>
                  <a:gd name="T103" fmla="*/ 71 h 136"/>
                  <a:gd name="T104" fmla="*/ 56 w 149"/>
                  <a:gd name="T105" fmla="*/ 91 h 136"/>
                  <a:gd name="T106" fmla="*/ 47 w 149"/>
                  <a:gd name="T107" fmla="*/ 89 h 136"/>
                  <a:gd name="T108" fmla="*/ 41 w 149"/>
                  <a:gd name="T109" fmla="*/ 6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9" h="136">
                    <a:moveTo>
                      <a:pt x="32" y="60"/>
                    </a:moveTo>
                    <a:lnTo>
                      <a:pt x="31" y="60"/>
                    </a:lnTo>
                    <a:lnTo>
                      <a:pt x="29" y="59"/>
                    </a:lnTo>
                    <a:lnTo>
                      <a:pt x="29" y="58"/>
                    </a:lnTo>
                    <a:lnTo>
                      <a:pt x="28" y="58"/>
                    </a:lnTo>
                    <a:lnTo>
                      <a:pt x="27" y="58"/>
                    </a:lnTo>
                    <a:lnTo>
                      <a:pt x="27" y="59"/>
                    </a:lnTo>
                    <a:lnTo>
                      <a:pt x="26" y="62"/>
                    </a:lnTo>
                    <a:lnTo>
                      <a:pt x="25" y="64"/>
                    </a:lnTo>
                    <a:lnTo>
                      <a:pt x="25" y="66"/>
                    </a:lnTo>
                    <a:lnTo>
                      <a:pt x="24" y="66"/>
                    </a:lnTo>
                    <a:lnTo>
                      <a:pt x="24" y="67"/>
                    </a:lnTo>
                    <a:lnTo>
                      <a:pt x="23" y="67"/>
                    </a:lnTo>
                    <a:lnTo>
                      <a:pt x="21" y="66"/>
                    </a:lnTo>
                    <a:lnTo>
                      <a:pt x="20" y="66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8" y="64"/>
                    </a:lnTo>
                    <a:lnTo>
                      <a:pt x="18" y="63"/>
                    </a:lnTo>
                    <a:lnTo>
                      <a:pt x="18" y="62"/>
                    </a:lnTo>
                    <a:lnTo>
                      <a:pt x="19" y="59"/>
                    </a:lnTo>
                    <a:lnTo>
                      <a:pt x="19" y="58"/>
                    </a:lnTo>
                    <a:lnTo>
                      <a:pt x="19" y="57"/>
                    </a:lnTo>
                    <a:lnTo>
                      <a:pt x="19" y="56"/>
                    </a:lnTo>
                    <a:lnTo>
                      <a:pt x="18" y="56"/>
                    </a:lnTo>
                    <a:lnTo>
                      <a:pt x="16" y="55"/>
                    </a:lnTo>
                    <a:lnTo>
                      <a:pt x="13" y="55"/>
                    </a:lnTo>
                    <a:lnTo>
                      <a:pt x="9" y="54"/>
                    </a:lnTo>
                    <a:lnTo>
                      <a:pt x="8" y="53"/>
                    </a:lnTo>
                    <a:lnTo>
                      <a:pt x="7" y="52"/>
                    </a:lnTo>
                    <a:lnTo>
                      <a:pt x="5" y="52"/>
                    </a:lnTo>
                    <a:lnTo>
                      <a:pt x="3" y="51"/>
                    </a:lnTo>
                    <a:lnTo>
                      <a:pt x="2" y="51"/>
                    </a:lnTo>
                    <a:lnTo>
                      <a:pt x="1" y="50"/>
                    </a:lnTo>
                    <a:lnTo>
                      <a:pt x="1" y="49"/>
                    </a:lnTo>
                    <a:lnTo>
                      <a:pt x="0" y="46"/>
                    </a:lnTo>
                    <a:lnTo>
                      <a:pt x="1" y="43"/>
                    </a:lnTo>
                    <a:lnTo>
                      <a:pt x="1" y="41"/>
                    </a:lnTo>
                    <a:lnTo>
                      <a:pt x="1" y="39"/>
                    </a:lnTo>
                    <a:lnTo>
                      <a:pt x="1" y="38"/>
                    </a:lnTo>
                    <a:lnTo>
                      <a:pt x="2" y="37"/>
                    </a:lnTo>
                    <a:lnTo>
                      <a:pt x="3" y="35"/>
                    </a:lnTo>
                    <a:lnTo>
                      <a:pt x="4" y="35"/>
                    </a:lnTo>
                    <a:lnTo>
                      <a:pt x="5" y="34"/>
                    </a:lnTo>
                    <a:lnTo>
                      <a:pt x="5" y="34"/>
                    </a:lnTo>
                    <a:lnTo>
                      <a:pt x="6" y="34"/>
                    </a:lnTo>
                    <a:lnTo>
                      <a:pt x="7" y="34"/>
                    </a:lnTo>
                    <a:lnTo>
                      <a:pt x="9" y="34"/>
                    </a:lnTo>
                    <a:lnTo>
                      <a:pt x="9" y="34"/>
                    </a:lnTo>
                    <a:lnTo>
                      <a:pt x="10" y="34"/>
                    </a:lnTo>
                    <a:lnTo>
                      <a:pt x="11" y="35"/>
                    </a:lnTo>
                    <a:lnTo>
                      <a:pt x="12" y="35"/>
                    </a:lnTo>
                    <a:lnTo>
                      <a:pt x="13" y="37"/>
                    </a:lnTo>
                    <a:lnTo>
                      <a:pt x="16" y="39"/>
                    </a:lnTo>
                    <a:lnTo>
                      <a:pt x="19" y="42"/>
                    </a:lnTo>
                    <a:lnTo>
                      <a:pt x="20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2" y="42"/>
                    </a:lnTo>
                    <a:lnTo>
                      <a:pt x="21" y="39"/>
                    </a:lnTo>
                    <a:lnTo>
                      <a:pt x="21" y="35"/>
                    </a:lnTo>
                    <a:lnTo>
                      <a:pt x="19" y="30"/>
                    </a:lnTo>
                    <a:lnTo>
                      <a:pt x="17" y="26"/>
                    </a:lnTo>
                    <a:lnTo>
                      <a:pt x="14" y="19"/>
                    </a:lnTo>
                    <a:lnTo>
                      <a:pt x="11" y="14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8" y="8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3" y="3"/>
                    </a:lnTo>
                    <a:lnTo>
                      <a:pt x="24" y="4"/>
                    </a:lnTo>
                    <a:lnTo>
                      <a:pt x="24" y="6"/>
                    </a:lnTo>
                    <a:lnTo>
                      <a:pt x="24" y="9"/>
                    </a:lnTo>
                    <a:lnTo>
                      <a:pt x="24" y="13"/>
                    </a:lnTo>
                    <a:lnTo>
                      <a:pt x="25" y="17"/>
                    </a:lnTo>
                    <a:lnTo>
                      <a:pt x="27" y="23"/>
                    </a:lnTo>
                    <a:lnTo>
                      <a:pt x="27" y="28"/>
                    </a:lnTo>
                    <a:lnTo>
                      <a:pt x="28" y="32"/>
                    </a:lnTo>
                    <a:lnTo>
                      <a:pt x="29" y="38"/>
                    </a:lnTo>
                    <a:lnTo>
                      <a:pt x="29" y="41"/>
                    </a:lnTo>
                    <a:lnTo>
                      <a:pt x="29" y="45"/>
                    </a:lnTo>
                    <a:lnTo>
                      <a:pt x="29" y="46"/>
                    </a:lnTo>
                    <a:lnTo>
                      <a:pt x="29" y="47"/>
                    </a:lnTo>
                    <a:lnTo>
                      <a:pt x="29" y="48"/>
                    </a:lnTo>
                    <a:lnTo>
                      <a:pt x="30" y="49"/>
                    </a:lnTo>
                    <a:lnTo>
                      <a:pt x="31" y="49"/>
                    </a:lnTo>
                    <a:lnTo>
                      <a:pt x="32" y="49"/>
                    </a:lnTo>
                    <a:lnTo>
                      <a:pt x="33" y="50"/>
                    </a:lnTo>
                    <a:lnTo>
                      <a:pt x="36" y="52"/>
                    </a:lnTo>
                    <a:lnTo>
                      <a:pt x="39" y="55"/>
                    </a:lnTo>
                    <a:lnTo>
                      <a:pt x="41" y="57"/>
                    </a:lnTo>
                    <a:lnTo>
                      <a:pt x="44" y="59"/>
                    </a:lnTo>
                    <a:lnTo>
                      <a:pt x="46" y="61"/>
                    </a:lnTo>
                    <a:lnTo>
                      <a:pt x="46" y="61"/>
                    </a:lnTo>
                    <a:lnTo>
                      <a:pt x="47" y="61"/>
                    </a:lnTo>
                    <a:lnTo>
                      <a:pt x="47" y="60"/>
                    </a:lnTo>
                    <a:lnTo>
                      <a:pt x="47" y="59"/>
                    </a:lnTo>
                    <a:lnTo>
                      <a:pt x="47" y="57"/>
                    </a:lnTo>
                    <a:lnTo>
                      <a:pt x="47" y="56"/>
                    </a:lnTo>
                    <a:lnTo>
                      <a:pt x="46" y="55"/>
                    </a:lnTo>
                    <a:lnTo>
                      <a:pt x="46" y="54"/>
                    </a:lnTo>
                    <a:lnTo>
                      <a:pt x="44" y="51"/>
                    </a:lnTo>
                    <a:lnTo>
                      <a:pt x="41" y="47"/>
                    </a:lnTo>
                    <a:lnTo>
                      <a:pt x="41" y="46"/>
                    </a:lnTo>
                    <a:lnTo>
                      <a:pt x="41" y="44"/>
                    </a:lnTo>
                    <a:lnTo>
                      <a:pt x="41" y="43"/>
                    </a:lnTo>
                    <a:lnTo>
                      <a:pt x="41" y="43"/>
                    </a:lnTo>
                    <a:lnTo>
                      <a:pt x="41" y="42"/>
                    </a:lnTo>
                    <a:lnTo>
                      <a:pt x="41" y="42"/>
                    </a:lnTo>
                    <a:lnTo>
                      <a:pt x="44" y="42"/>
                    </a:lnTo>
                    <a:lnTo>
                      <a:pt x="46" y="42"/>
                    </a:lnTo>
                    <a:lnTo>
                      <a:pt x="47" y="42"/>
                    </a:lnTo>
                    <a:lnTo>
                      <a:pt x="47" y="42"/>
                    </a:lnTo>
                    <a:lnTo>
                      <a:pt x="47" y="41"/>
                    </a:lnTo>
                    <a:lnTo>
                      <a:pt x="46" y="40"/>
                    </a:lnTo>
                    <a:lnTo>
                      <a:pt x="44" y="37"/>
                    </a:lnTo>
                    <a:lnTo>
                      <a:pt x="41" y="34"/>
                    </a:lnTo>
                    <a:lnTo>
                      <a:pt x="38" y="30"/>
                    </a:lnTo>
                    <a:lnTo>
                      <a:pt x="37" y="28"/>
                    </a:lnTo>
                    <a:lnTo>
                      <a:pt x="35" y="26"/>
                    </a:lnTo>
                    <a:lnTo>
                      <a:pt x="34" y="24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4" y="21"/>
                    </a:lnTo>
                    <a:lnTo>
                      <a:pt x="35" y="19"/>
                    </a:lnTo>
                    <a:lnTo>
                      <a:pt x="36" y="19"/>
                    </a:lnTo>
                    <a:lnTo>
                      <a:pt x="37" y="19"/>
                    </a:lnTo>
                    <a:lnTo>
                      <a:pt x="38" y="19"/>
                    </a:lnTo>
                    <a:lnTo>
                      <a:pt x="39" y="19"/>
                    </a:lnTo>
                    <a:lnTo>
                      <a:pt x="41" y="20"/>
                    </a:lnTo>
                    <a:lnTo>
                      <a:pt x="41" y="22"/>
                    </a:lnTo>
                    <a:lnTo>
                      <a:pt x="42" y="23"/>
                    </a:lnTo>
                    <a:lnTo>
                      <a:pt x="44" y="25"/>
                    </a:lnTo>
                    <a:lnTo>
                      <a:pt x="44" y="26"/>
                    </a:lnTo>
                    <a:lnTo>
                      <a:pt x="45" y="26"/>
                    </a:lnTo>
                    <a:lnTo>
                      <a:pt x="45" y="27"/>
                    </a:lnTo>
                    <a:lnTo>
                      <a:pt x="46" y="27"/>
                    </a:lnTo>
                    <a:lnTo>
                      <a:pt x="47" y="28"/>
                    </a:lnTo>
                    <a:lnTo>
                      <a:pt x="48" y="29"/>
                    </a:lnTo>
                    <a:lnTo>
                      <a:pt x="49" y="29"/>
                    </a:lnTo>
                    <a:lnTo>
                      <a:pt x="49" y="28"/>
                    </a:lnTo>
                    <a:lnTo>
                      <a:pt x="49" y="28"/>
                    </a:lnTo>
                    <a:lnTo>
                      <a:pt x="49" y="26"/>
                    </a:lnTo>
                    <a:lnTo>
                      <a:pt x="48" y="23"/>
                    </a:lnTo>
                    <a:lnTo>
                      <a:pt x="46" y="19"/>
                    </a:lnTo>
                    <a:lnTo>
                      <a:pt x="45" y="16"/>
                    </a:lnTo>
                    <a:lnTo>
                      <a:pt x="45" y="14"/>
                    </a:lnTo>
                    <a:lnTo>
                      <a:pt x="45" y="13"/>
                    </a:lnTo>
                    <a:lnTo>
                      <a:pt x="45" y="10"/>
                    </a:lnTo>
                    <a:lnTo>
                      <a:pt x="46" y="8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50" y="8"/>
                    </a:lnTo>
                    <a:lnTo>
                      <a:pt x="51" y="10"/>
                    </a:lnTo>
                    <a:lnTo>
                      <a:pt x="51" y="12"/>
                    </a:lnTo>
                    <a:lnTo>
                      <a:pt x="52" y="15"/>
                    </a:lnTo>
                    <a:lnTo>
                      <a:pt x="53" y="18"/>
                    </a:lnTo>
                    <a:lnTo>
                      <a:pt x="53" y="22"/>
                    </a:lnTo>
                    <a:lnTo>
                      <a:pt x="53" y="26"/>
                    </a:lnTo>
                    <a:lnTo>
                      <a:pt x="53" y="28"/>
                    </a:lnTo>
                    <a:lnTo>
                      <a:pt x="53" y="30"/>
                    </a:lnTo>
                    <a:lnTo>
                      <a:pt x="53" y="32"/>
                    </a:lnTo>
                    <a:lnTo>
                      <a:pt x="56" y="37"/>
                    </a:lnTo>
                    <a:lnTo>
                      <a:pt x="60" y="44"/>
                    </a:lnTo>
                    <a:lnTo>
                      <a:pt x="64" y="51"/>
                    </a:lnTo>
                    <a:lnTo>
                      <a:pt x="66" y="55"/>
                    </a:lnTo>
                    <a:lnTo>
                      <a:pt x="67" y="56"/>
                    </a:lnTo>
                    <a:lnTo>
                      <a:pt x="68" y="56"/>
                    </a:lnTo>
                    <a:lnTo>
                      <a:pt x="68" y="56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8" y="47"/>
                    </a:lnTo>
                    <a:lnTo>
                      <a:pt x="68" y="37"/>
                    </a:lnTo>
                    <a:lnTo>
                      <a:pt x="68" y="30"/>
                    </a:lnTo>
                    <a:lnTo>
                      <a:pt x="68" y="26"/>
                    </a:lnTo>
                    <a:lnTo>
                      <a:pt x="68" y="22"/>
                    </a:lnTo>
                    <a:lnTo>
                      <a:pt x="68" y="19"/>
                    </a:lnTo>
                    <a:lnTo>
                      <a:pt x="69" y="16"/>
                    </a:lnTo>
                    <a:lnTo>
                      <a:pt x="70" y="14"/>
                    </a:lnTo>
                    <a:lnTo>
                      <a:pt x="70" y="13"/>
                    </a:lnTo>
                    <a:lnTo>
                      <a:pt x="71" y="13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3" y="14"/>
                    </a:lnTo>
                    <a:lnTo>
                      <a:pt x="76" y="15"/>
                    </a:lnTo>
                    <a:lnTo>
                      <a:pt x="77" y="18"/>
                    </a:lnTo>
                    <a:lnTo>
                      <a:pt x="77" y="20"/>
                    </a:lnTo>
                    <a:lnTo>
                      <a:pt x="77" y="22"/>
                    </a:lnTo>
                    <a:lnTo>
                      <a:pt x="77" y="25"/>
                    </a:lnTo>
                    <a:lnTo>
                      <a:pt x="76" y="26"/>
                    </a:lnTo>
                    <a:lnTo>
                      <a:pt x="74" y="29"/>
                    </a:lnTo>
                    <a:lnTo>
                      <a:pt x="74" y="30"/>
                    </a:lnTo>
                    <a:lnTo>
                      <a:pt x="73" y="34"/>
                    </a:lnTo>
                    <a:lnTo>
                      <a:pt x="73" y="37"/>
                    </a:lnTo>
                    <a:lnTo>
                      <a:pt x="73" y="40"/>
                    </a:lnTo>
                    <a:lnTo>
                      <a:pt x="73" y="47"/>
                    </a:lnTo>
                    <a:lnTo>
                      <a:pt x="73" y="52"/>
                    </a:lnTo>
                    <a:lnTo>
                      <a:pt x="74" y="56"/>
                    </a:lnTo>
                    <a:lnTo>
                      <a:pt x="74" y="58"/>
                    </a:lnTo>
                    <a:lnTo>
                      <a:pt x="78" y="60"/>
                    </a:lnTo>
                    <a:lnTo>
                      <a:pt x="85" y="64"/>
                    </a:lnTo>
                    <a:lnTo>
                      <a:pt x="89" y="66"/>
                    </a:lnTo>
                    <a:lnTo>
                      <a:pt x="92" y="67"/>
                    </a:lnTo>
                    <a:lnTo>
                      <a:pt x="94" y="67"/>
                    </a:lnTo>
                    <a:lnTo>
                      <a:pt x="95" y="67"/>
                    </a:lnTo>
                    <a:lnTo>
                      <a:pt x="96" y="67"/>
                    </a:lnTo>
                    <a:lnTo>
                      <a:pt x="97" y="67"/>
                    </a:lnTo>
                    <a:lnTo>
                      <a:pt x="97" y="67"/>
                    </a:lnTo>
                    <a:lnTo>
                      <a:pt x="97" y="66"/>
                    </a:lnTo>
                    <a:lnTo>
                      <a:pt x="97" y="63"/>
                    </a:lnTo>
                    <a:lnTo>
                      <a:pt x="97" y="59"/>
                    </a:lnTo>
                    <a:lnTo>
                      <a:pt x="97" y="58"/>
                    </a:lnTo>
                    <a:lnTo>
                      <a:pt x="98" y="56"/>
                    </a:lnTo>
                    <a:lnTo>
                      <a:pt x="99" y="55"/>
                    </a:lnTo>
                    <a:lnTo>
                      <a:pt x="100" y="55"/>
                    </a:lnTo>
                    <a:lnTo>
                      <a:pt x="101" y="55"/>
                    </a:lnTo>
                    <a:lnTo>
                      <a:pt x="102" y="55"/>
                    </a:lnTo>
                    <a:lnTo>
                      <a:pt x="104" y="55"/>
                    </a:lnTo>
                    <a:lnTo>
                      <a:pt x="105" y="56"/>
                    </a:lnTo>
                    <a:lnTo>
                      <a:pt x="105" y="57"/>
                    </a:lnTo>
                    <a:lnTo>
                      <a:pt x="105" y="58"/>
                    </a:lnTo>
                    <a:lnTo>
                      <a:pt x="106" y="59"/>
                    </a:lnTo>
                    <a:lnTo>
                      <a:pt x="106" y="59"/>
                    </a:lnTo>
                    <a:lnTo>
                      <a:pt x="105" y="63"/>
                    </a:lnTo>
                    <a:lnTo>
                      <a:pt x="105" y="66"/>
                    </a:lnTo>
                    <a:lnTo>
                      <a:pt x="104" y="67"/>
                    </a:lnTo>
                    <a:lnTo>
                      <a:pt x="104" y="69"/>
                    </a:lnTo>
                    <a:lnTo>
                      <a:pt x="105" y="71"/>
                    </a:lnTo>
                    <a:lnTo>
                      <a:pt x="105" y="71"/>
                    </a:lnTo>
                    <a:lnTo>
                      <a:pt x="110" y="73"/>
                    </a:lnTo>
                    <a:lnTo>
                      <a:pt x="120" y="75"/>
                    </a:lnTo>
                    <a:lnTo>
                      <a:pt x="129" y="78"/>
                    </a:lnTo>
                    <a:lnTo>
                      <a:pt x="135" y="79"/>
                    </a:lnTo>
                    <a:lnTo>
                      <a:pt x="137" y="80"/>
                    </a:lnTo>
                    <a:lnTo>
                      <a:pt x="140" y="81"/>
                    </a:lnTo>
                    <a:lnTo>
                      <a:pt x="142" y="82"/>
                    </a:lnTo>
                    <a:lnTo>
                      <a:pt x="145" y="84"/>
                    </a:lnTo>
                    <a:lnTo>
                      <a:pt x="147" y="86"/>
                    </a:lnTo>
                    <a:lnTo>
                      <a:pt x="149" y="87"/>
                    </a:lnTo>
                    <a:lnTo>
                      <a:pt x="149" y="88"/>
                    </a:lnTo>
                    <a:lnTo>
                      <a:pt x="149" y="89"/>
                    </a:lnTo>
                    <a:lnTo>
                      <a:pt x="148" y="90"/>
                    </a:lnTo>
                    <a:lnTo>
                      <a:pt x="148" y="91"/>
                    </a:lnTo>
                    <a:lnTo>
                      <a:pt x="144" y="95"/>
                    </a:lnTo>
                    <a:lnTo>
                      <a:pt x="140" y="97"/>
                    </a:lnTo>
                    <a:lnTo>
                      <a:pt x="137" y="98"/>
                    </a:lnTo>
                    <a:lnTo>
                      <a:pt x="135" y="99"/>
                    </a:lnTo>
                    <a:lnTo>
                      <a:pt x="133" y="98"/>
                    </a:lnTo>
                    <a:lnTo>
                      <a:pt x="133" y="98"/>
                    </a:lnTo>
                    <a:lnTo>
                      <a:pt x="132" y="98"/>
                    </a:lnTo>
                    <a:lnTo>
                      <a:pt x="132" y="97"/>
                    </a:lnTo>
                    <a:lnTo>
                      <a:pt x="132" y="96"/>
                    </a:lnTo>
                    <a:lnTo>
                      <a:pt x="133" y="95"/>
                    </a:lnTo>
                    <a:lnTo>
                      <a:pt x="133" y="95"/>
                    </a:lnTo>
                    <a:lnTo>
                      <a:pt x="133" y="94"/>
                    </a:lnTo>
                    <a:lnTo>
                      <a:pt x="133" y="93"/>
                    </a:lnTo>
                    <a:lnTo>
                      <a:pt x="133" y="92"/>
                    </a:lnTo>
                    <a:lnTo>
                      <a:pt x="131" y="91"/>
                    </a:lnTo>
                    <a:lnTo>
                      <a:pt x="129" y="90"/>
                    </a:lnTo>
                    <a:lnTo>
                      <a:pt x="126" y="88"/>
                    </a:lnTo>
                    <a:lnTo>
                      <a:pt x="122" y="87"/>
                    </a:lnTo>
                    <a:lnTo>
                      <a:pt x="115" y="83"/>
                    </a:lnTo>
                    <a:lnTo>
                      <a:pt x="110" y="81"/>
                    </a:lnTo>
                    <a:lnTo>
                      <a:pt x="109" y="80"/>
                    </a:lnTo>
                    <a:lnTo>
                      <a:pt x="107" y="80"/>
                    </a:lnTo>
                    <a:lnTo>
                      <a:pt x="107" y="80"/>
                    </a:lnTo>
                    <a:lnTo>
                      <a:pt x="106" y="80"/>
                    </a:lnTo>
                    <a:lnTo>
                      <a:pt x="106" y="83"/>
                    </a:lnTo>
                    <a:lnTo>
                      <a:pt x="107" y="86"/>
                    </a:lnTo>
                    <a:lnTo>
                      <a:pt x="108" y="89"/>
                    </a:lnTo>
                    <a:lnTo>
                      <a:pt x="109" y="91"/>
                    </a:lnTo>
                    <a:lnTo>
                      <a:pt x="110" y="92"/>
                    </a:lnTo>
                    <a:lnTo>
                      <a:pt x="113" y="95"/>
                    </a:lnTo>
                    <a:lnTo>
                      <a:pt x="113" y="97"/>
                    </a:lnTo>
                    <a:lnTo>
                      <a:pt x="113" y="99"/>
                    </a:lnTo>
                    <a:lnTo>
                      <a:pt x="113" y="99"/>
                    </a:lnTo>
                    <a:lnTo>
                      <a:pt x="113" y="100"/>
                    </a:lnTo>
                    <a:lnTo>
                      <a:pt x="113" y="101"/>
                    </a:lnTo>
                    <a:lnTo>
                      <a:pt x="112" y="102"/>
                    </a:lnTo>
                    <a:lnTo>
                      <a:pt x="109" y="103"/>
                    </a:lnTo>
                    <a:lnTo>
                      <a:pt x="108" y="104"/>
                    </a:lnTo>
                    <a:lnTo>
                      <a:pt x="105" y="104"/>
                    </a:lnTo>
                    <a:lnTo>
                      <a:pt x="104" y="104"/>
                    </a:lnTo>
                    <a:lnTo>
                      <a:pt x="102" y="104"/>
                    </a:lnTo>
                    <a:lnTo>
                      <a:pt x="101" y="104"/>
                    </a:lnTo>
                    <a:lnTo>
                      <a:pt x="100" y="103"/>
                    </a:lnTo>
                    <a:lnTo>
                      <a:pt x="100" y="103"/>
                    </a:lnTo>
                    <a:lnTo>
                      <a:pt x="100" y="100"/>
                    </a:lnTo>
                    <a:lnTo>
                      <a:pt x="100" y="99"/>
                    </a:lnTo>
                    <a:lnTo>
                      <a:pt x="100" y="96"/>
                    </a:lnTo>
                    <a:lnTo>
                      <a:pt x="98" y="91"/>
                    </a:lnTo>
                    <a:lnTo>
                      <a:pt x="97" y="87"/>
                    </a:lnTo>
                    <a:lnTo>
                      <a:pt x="97" y="83"/>
                    </a:lnTo>
                    <a:lnTo>
                      <a:pt x="97" y="79"/>
                    </a:lnTo>
                    <a:lnTo>
                      <a:pt x="97" y="77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6" y="71"/>
                    </a:lnTo>
                    <a:lnTo>
                      <a:pt x="76" y="71"/>
                    </a:lnTo>
                    <a:lnTo>
                      <a:pt x="76" y="72"/>
                    </a:lnTo>
                    <a:lnTo>
                      <a:pt x="76" y="74"/>
                    </a:lnTo>
                    <a:lnTo>
                      <a:pt x="77" y="79"/>
                    </a:lnTo>
                    <a:lnTo>
                      <a:pt x="78" y="87"/>
                    </a:lnTo>
                    <a:lnTo>
                      <a:pt x="79" y="91"/>
                    </a:lnTo>
                    <a:lnTo>
                      <a:pt x="81" y="96"/>
                    </a:lnTo>
                    <a:lnTo>
                      <a:pt x="82" y="101"/>
                    </a:lnTo>
                    <a:lnTo>
                      <a:pt x="84" y="106"/>
                    </a:lnTo>
                    <a:lnTo>
                      <a:pt x="87" y="115"/>
                    </a:lnTo>
                    <a:lnTo>
                      <a:pt x="90" y="120"/>
                    </a:lnTo>
                    <a:lnTo>
                      <a:pt x="90" y="122"/>
                    </a:lnTo>
                    <a:lnTo>
                      <a:pt x="91" y="123"/>
                    </a:lnTo>
                    <a:lnTo>
                      <a:pt x="91" y="125"/>
                    </a:lnTo>
                    <a:lnTo>
                      <a:pt x="91" y="127"/>
                    </a:lnTo>
                    <a:lnTo>
                      <a:pt x="90" y="130"/>
                    </a:lnTo>
                    <a:lnTo>
                      <a:pt x="89" y="132"/>
                    </a:lnTo>
                    <a:lnTo>
                      <a:pt x="89" y="134"/>
                    </a:lnTo>
                    <a:lnTo>
                      <a:pt x="88" y="135"/>
                    </a:lnTo>
                    <a:lnTo>
                      <a:pt x="86" y="136"/>
                    </a:lnTo>
                    <a:lnTo>
                      <a:pt x="86" y="136"/>
                    </a:lnTo>
                    <a:lnTo>
                      <a:pt x="85" y="136"/>
                    </a:lnTo>
                    <a:lnTo>
                      <a:pt x="85" y="136"/>
                    </a:lnTo>
                    <a:lnTo>
                      <a:pt x="82" y="135"/>
                    </a:lnTo>
                    <a:lnTo>
                      <a:pt x="79" y="134"/>
                    </a:lnTo>
                    <a:lnTo>
                      <a:pt x="77" y="131"/>
                    </a:lnTo>
                    <a:lnTo>
                      <a:pt x="77" y="127"/>
                    </a:lnTo>
                    <a:lnTo>
                      <a:pt x="76" y="124"/>
                    </a:lnTo>
                    <a:lnTo>
                      <a:pt x="75" y="121"/>
                    </a:lnTo>
                    <a:lnTo>
                      <a:pt x="73" y="114"/>
                    </a:lnTo>
                    <a:lnTo>
                      <a:pt x="73" y="106"/>
                    </a:lnTo>
                    <a:lnTo>
                      <a:pt x="72" y="99"/>
                    </a:lnTo>
                    <a:lnTo>
                      <a:pt x="72" y="91"/>
                    </a:lnTo>
                    <a:lnTo>
                      <a:pt x="71" y="84"/>
                    </a:lnTo>
                    <a:lnTo>
                      <a:pt x="70" y="78"/>
                    </a:lnTo>
                    <a:lnTo>
                      <a:pt x="70" y="73"/>
                    </a:lnTo>
                    <a:lnTo>
                      <a:pt x="69" y="70"/>
                    </a:lnTo>
                    <a:lnTo>
                      <a:pt x="69" y="67"/>
                    </a:lnTo>
                    <a:lnTo>
                      <a:pt x="69" y="67"/>
                    </a:lnTo>
                    <a:lnTo>
                      <a:pt x="67" y="66"/>
                    </a:lnTo>
                    <a:lnTo>
                      <a:pt x="62" y="63"/>
                    </a:lnTo>
                    <a:lnTo>
                      <a:pt x="57" y="60"/>
                    </a:lnTo>
                    <a:lnTo>
                      <a:pt x="55" y="59"/>
                    </a:lnTo>
                    <a:lnTo>
                      <a:pt x="54" y="59"/>
                    </a:lnTo>
                    <a:lnTo>
                      <a:pt x="54" y="59"/>
                    </a:lnTo>
                    <a:lnTo>
                      <a:pt x="54" y="60"/>
                    </a:lnTo>
                    <a:lnTo>
                      <a:pt x="54" y="62"/>
                    </a:lnTo>
                    <a:lnTo>
                      <a:pt x="54" y="67"/>
                    </a:lnTo>
                    <a:lnTo>
                      <a:pt x="55" y="71"/>
                    </a:lnTo>
                    <a:lnTo>
                      <a:pt x="55" y="75"/>
                    </a:lnTo>
                    <a:lnTo>
                      <a:pt x="55" y="79"/>
                    </a:lnTo>
                    <a:lnTo>
                      <a:pt x="57" y="83"/>
                    </a:lnTo>
                    <a:lnTo>
                      <a:pt x="57" y="86"/>
                    </a:lnTo>
                    <a:lnTo>
                      <a:pt x="57" y="87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2"/>
                    </a:lnTo>
                    <a:lnTo>
                      <a:pt x="49" y="92"/>
                    </a:lnTo>
                    <a:lnTo>
                      <a:pt x="49" y="91"/>
                    </a:lnTo>
                    <a:lnTo>
                      <a:pt x="48" y="90"/>
                    </a:lnTo>
                    <a:lnTo>
                      <a:pt x="47" y="89"/>
                    </a:lnTo>
                    <a:lnTo>
                      <a:pt x="47" y="87"/>
                    </a:lnTo>
                    <a:lnTo>
                      <a:pt x="46" y="85"/>
                    </a:lnTo>
                    <a:lnTo>
                      <a:pt x="46" y="78"/>
                    </a:lnTo>
                    <a:lnTo>
                      <a:pt x="46" y="73"/>
                    </a:lnTo>
                    <a:lnTo>
                      <a:pt x="45" y="71"/>
                    </a:lnTo>
                    <a:lnTo>
                      <a:pt x="44" y="71"/>
                    </a:lnTo>
                    <a:lnTo>
                      <a:pt x="41" y="68"/>
                    </a:lnTo>
                    <a:lnTo>
                      <a:pt x="38" y="66"/>
                    </a:lnTo>
                    <a:lnTo>
                      <a:pt x="35" y="63"/>
                    </a:lnTo>
                    <a:lnTo>
                      <a:pt x="32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2" name="iṣľîḓe">
                <a:extLst>
                  <a:ext uri="{FF2B5EF4-FFF2-40B4-BE49-F238E27FC236}">
                    <a16:creationId xmlns:a16="http://schemas.microsoft.com/office/drawing/2014/main" id="{68BDBE6C-74CC-2546-9588-8EED02DD1379}"/>
                  </a:ext>
                </a:extLst>
              </p:cNvPr>
              <p:cNvSpPr/>
              <p:nvPr/>
            </p:nvSpPr>
            <p:spPr bwMode="auto">
              <a:xfrm>
                <a:off x="2330451" y="2909888"/>
                <a:ext cx="60325" cy="63500"/>
              </a:xfrm>
              <a:custGeom>
                <a:avLst/>
                <a:gdLst>
                  <a:gd name="T0" fmla="*/ 0 w 38"/>
                  <a:gd name="T1" fmla="*/ 4 h 40"/>
                  <a:gd name="T2" fmla="*/ 0 w 38"/>
                  <a:gd name="T3" fmla="*/ 4 h 40"/>
                  <a:gd name="T4" fmla="*/ 1 w 38"/>
                  <a:gd name="T5" fmla="*/ 2 h 40"/>
                  <a:gd name="T6" fmla="*/ 2 w 38"/>
                  <a:gd name="T7" fmla="*/ 1 h 40"/>
                  <a:gd name="T8" fmla="*/ 2 w 38"/>
                  <a:gd name="T9" fmla="*/ 1 h 40"/>
                  <a:gd name="T10" fmla="*/ 3 w 38"/>
                  <a:gd name="T11" fmla="*/ 0 h 40"/>
                  <a:gd name="T12" fmla="*/ 5 w 38"/>
                  <a:gd name="T13" fmla="*/ 0 h 40"/>
                  <a:gd name="T14" fmla="*/ 6 w 38"/>
                  <a:gd name="T15" fmla="*/ 0 h 40"/>
                  <a:gd name="T16" fmla="*/ 8 w 38"/>
                  <a:gd name="T17" fmla="*/ 1 h 40"/>
                  <a:gd name="T18" fmla="*/ 10 w 38"/>
                  <a:gd name="T19" fmla="*/ 3 h 40"/>
                  <a:gd name="T20" fmla="*/ 13 w 38"/>
                  <a:gd name="T21" fmla="*/ 4 h 40"/>
                  <a:gd name="T22" fmla="*/ 18 w 38"/>
                  <a:gd name="T23" fmla="*/ 8 h 40"/>
                  <a:gd name="T24" fmla="*/ 24 w 38"/>
                  <a:gd name="T25" fmla="*/ 12 h 40"/>
                  <a:gd name="T26" fmla="*/ 29 w 38"/>
                  <a:gd name="T27" fmla="*/ 17 h 40"/>
                  <a:gd name="T28" fmla="*/ 34 w 38"/>
                  <a:gd name="T29" fmla="*/ 22 h 40"/>
                  <a:gd name="T30" fmla="*/ 35 w 38"/>
                  <a:gd name="T31" fmla="*/ 24 h 40"/>
                  <a:gd name="T32" fmla="*/ 36 w 38"/>
                  <a:gd name="T33" fmla="*/ 26 h 40"/>
                  <a:gd name="T34" fmla="*/ 38 w 38"/>
                  <a:gd name="T35" fmla="*/ 28 h 40"/>
                  <a:gd name="T36" fmla="*/ 38 w 38"/>
                  <a:gd name="T37" fmla="*/ 28 h 40"/>
                  <a:gd name="T38" fmla="*/ 36 w 38"/>
                  <a:gd name="T39" fmla="*/ 31 h 40"/>
                  <a:gd name="T40" fmla="*/ 33 w 38"/>
                  <a:gd name="T41" fmla="*/ 35 h 40"/>
                  <a:gd name="T42" fmla="*/ 31 w 38"/>
                  <a:gd name="T43" fmla="*/ 37 h 40"/>
                  <a:gd name="T44" fmla="*/ 30 w 38"/>
                  <a:gd name="T45" fmla="*/ 39 h 40"/>
                  <a:gd name="T46" fmla="*/ 28 w 38"/>
                  <a:gd name="T47" fmla="*/ 40 h 40"/>
                  <a:gd name="T48" fmla="*/ 26 w 38"/>
                  <a:gd name="T49" fmla="*/ 40 h 40"/>
                  <a:gd name="T50" fmla="*/ 26 w 38"/>
                  <a:gd name="T51" fmla="*/ 39 h 40"/>
                  <a:gd name="T52" fmla="*/ 25 w 38"/>
                  <a:gd name="T53" fmla="*/ 39 h 40"/>
                  <a:gd name="T54" fmla="*/ 24 w 38"/>
                  <a:gd name="T55" fmla="*/ 37 h 40"/>
                  <a:gd name="T56" fmla="*/ 23 w 38"/>
                  <a:gd name="T57" fmla="*/ 36 h 40"/>
                  <a:gd name="T58" fmla="*/ 22 w 38"/>
                  <a:gd name="T59" fmla="*/ 33 h 40"/>
                  <a:gd name="T60" fmla="*/ 20 w 38"/>
                  <a:gd name="T61" fmla="*/ 30 h 40"/>
                  <a:gd name="T62" fmla="*/ 18 w 38"/>
                  <a:gd name="T63" fmla="*/ 27 h 40"/>
                  <a:gd name="T64" fmla="*/ 15 w 38"/>
                  <a:gd name="T65" fmla="*/ 23 h 40"/>
                  <a:gd name="T66" fmla="*/ 14 w 38"/>
                  <a:gd name="T67" fmla="*/ 20 h 40"/>
                  <a:gd name="T68" fmla="*/ 10 w 38"/>
                  <a:gd name="T69" fmla="*/ 16 h 40"/>
                  <a:gd name="T70" fmla="*/ 5 w 38"/>
                  <a:gd name="T71" fmla="*/ 10 h 40"/>
                  <a:gd name="T72" fmla="*/ 0 w 38"/>
                  <a:gd name="T7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" h="40">
                    <a:moveTo>
                      <a:pt x="0" y="4"/>
                    </a:moveTo>
                    <a:lnTo>
                      <a:pt x="0" y="4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10" y="3"/>
                    </a:lnTo>
                    <a:lnTo>
                      <a:pt x="13" y="4"/>
                    </a:lnTo>
                    <a:lnTo>
                      <a:pt x="18" y="8"/>
                    </a:lnTo>
                    <a:lnTo>
                      <a:pt x="24" y="12"/>
                    </a:lnTo>
                    <a:lnTo>
                      <a:pt x="29" y="17"/>
                    </a:lnTo>
                    <a:lnTo>
                      <a:pt x="34" y="22"/>
                    </a:lnTo>
                    <a:lnTo>
                      <a:pt x="35" y="24"/>
                    </a:lnTo>
                    <a:lnTo>
                      <a:pt x="36" y="26"/>
                    </a:lnTo>
                    <a:lnTo>
                      <a:pt x="38" y="28"/>
                    </a:lnTo>
                    <a:lnTo>
                      <a:pt x="38" y="28"/>
                    </a:lnTo>
                    <a:lnTo>
                      <a:pt x="36" y="31"/>
                    </a:lnTo>
                    <a:lnTo>
                      <a:pt x="33" y="35"/>
                    </a:lnTo>
                    <a:lnTo>
                      <a:pt x="31" y="37"/>
                    </a:lnTo>
                    <a:lnTo>
                      <a:pt x="30" y="39"/>
                    </a:lnTo>
                    <a:lnTo>
                      <a:pt x="28" y="40"/>
                    </a:lnTo>
                    <a:lnTo>
                      <a:pt x="26" y="40"/>
                    </a:lnTo>
                    <a:lnTo>
                      <a:pt x="26" y="39"/>
                    </a:lnTo>
                    <a:lnTo>
                      <a:pt x="25" y="39"/>
                    </a:lnTo>
                    <a:lnTo>
                      <a:pt x="24" y="37"/>
                    </a:lnTo>
                    <a:lnTo>
                      <a:pt x="23" y="36"/>
                    </a:lnTo>
                    <a:lnTo>
                      <a:pt x="22" y="33"/>
                    </a:lnTo>
                    <a:lnTo>
                      <a:pt x="20" y="30"/>
                    </a:lnTo>
                    <a:lnTo>
                      <a:pt x="18" y="27"/>
                    </a:lnTo>
                    <a:lnTo>
                      <a:pt x="15" y="23"/>
                    </a:lnTo>
                    <a:lnTo>
                      <a:pt x="14" y="20"/>
                    </a:lnTo>
                    <a:lnTo>
                      <a:pt x="10" y="16"/>
                    </a:lnTo>
                    <a:lnTo>
                      <a:pt x="5" y="1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3" name="îṡlide">
                <a:extLst>
                  <a:ext uri="{FF2B5EF4-FFF2-40B4-BE49-F238E27FC236}">
                    <a16:creationId xmlns:a16="http://schemas.microsoft.com/office/drawing/2014/main" id="{5C1A996A-DF7C-0E42-91EF-49B8B561D157}"/>
                  </a:ext>
                </a:extLst>
              </p:cNvPr>
              <p:cNvSpPr/>
              <p:nvPr/>
            </p:nvSpPr>
            <p:spPr bwMode="auto">
              <a:xfrm>
                <a:off x="2266951" y="2749551"/>
                <a:ext cx="204788" cy="173038"/>
              </a:xfrm>
              <a:custGeom>
                <a:avLst/>
                <a:gdLst>
                  <a:gd name="T0" fmla="*/ 17 w 129"/>
                  <a:gd name="T1" fmla="*/ 93 h 109"/>
                  <a:gd name="T2" fmla="*/ 11 w 129"/>
                  <a:gd name="T3" fmla="*/ 93 h 109"/>
                  <a:gd name="T4" fmla="*/ 3 w 129"/>
                  <a:gd name="T5" fmla="*/ 95 h 109"/>
                  <a:gd name="T6" fmla="*/ 5 w 129"/>
                  <a:gd name="T7" fmla="*/ 86 h 109"/>
                  <a:gd name="T8" fmla="*/ 13 w 129"/>
                  <a:gd name="T9" fmla="*/ 60 h 109"/>
                  <a:gd name="T10" fmla="*/ 16 w 129"/>
                  <a:gd name="T11" fmla="*/ 44 h 109"/>
                  <a:gd name="T12" fmla="*/ 4 w 129"/>
                  <a:gd name="T13" fmla="*/ 21 h 109"/>
                  <a:gd name="T14" fmla="*/ 1 w 129"/>
                  <a:gd name="T15" fmla="*/ 15 h 109"/>
                  <a:gd name="T16" fmla="*/ 22 w 129"/>
                  <a:gd name="T17" fmla="*/ 17 h 109"/>
                  <a:gd name="T18" fmla="*/ 27 w 129"/>
                  <a:gd name="T19" fmla="*/ 9 h 109"/>
                  <a:gd name="T20" fmla="*/ 35 w 129"/>
                  <a:gd name="T21" fmla="*/ 17 h 109"/>
                  <a:gd name="T22" fmla="*/ 33 w 129"/>
                  <a:gd name="T23" fmla="*/ 37 h 109"/>
                  <a:gd name="T24" fmla="*/ 37 w 129"/>
                  <a:gd name="T25" fmla="*/ 64 h 109"/>
                  <a:gd name="T26" fmla="*/ 42 w 129"/>
                  <a:gd name="T27" fmla="*/ 73 h 109"/>
                  <a:gd name="T28" fmla="*/ 46 w 129"/>
                  <a:gd name="T29" fmla="*/ 65 h 109"/>
                  <a:gd name="T30" fmla="*/ 47 w 129"/>
                  <a:gd name="T31" fmla="*/ 50 h 109"/>
                  <a:gd name="T32" fmla="*/ 45 w 129"/>
                  <a:gd name="T33" fmla="*/ 42 h 109"/>
                  <a:gd name="T34" fmla="*/ 46 w 129"/>
                  <a:gd name="T35" fmla="*/ 36 h 109"/>
                  <a:gd name="T36" fmla="*/ 52 w 129"/>
                  <a:gd name="T37" fmla="*/ 16 h 109"/>
                  <a:gd name="T38" fmla="*/ 58 w 129"/>
                  <a:gd name="T39" fmla="*/ 1 h 109"/>
                  <a:gd name="T40" fmla="*/ 66 w 129"/>
                  <a:gd name="T41" fmla="*/ 8 h 109"/>
                  <a:gd name="T42" fmla="*/ 101 w 129"/>
                  <a:gd name="T43" fmla="*/ 50 h 109"/>
                  <a:gd name="T44" fmla="*/ 128 w 129"/>
                  <a:gd name="T45" fmla="*/ 82 h 109"/>
                  <a:gd name="T46" fmla="*/ 122 w 129"/>
                  <a:gd name="T47" fmla="*/ 89 h 109"/>
                  <a:gd name="T48" fmla="*/ 96 w 129"/>
                  <a:gd name="T49" fmla="*/ 90 h 109"/>
                  <a:gd name="T50" fmla="*/ 102 w 129"/>
                  <a:gd name="T51" fmla="*/ 86 h 109"/>
                  <a:gd name="T52" fmla="*/ 110 w 129"/>
                  <a:gd name="T53" fmla="*/ 80 h 109"/>
                  <a:gd name="T54" fmla="*/ 78 w 129"/>
                  <a:gd name="T55" fmla="*/ 41 h 109"/>
                  <a:gd name="T56" fmla="*/ 59 w 129"/>
                  <a:gd name="T57" fmla="*/ 13 h 109"/>
                  <a:gd name="T58" fmla="*/ 55 w 129"/>
                  <a:gd name="T59" fmla="*/ 28 h 109"/>
                  <a:gd name="T60" fmla="*/ 58 w 129"/>
                  <a:gd name="T61" fmla="*/ 35 h 109"/>
                  <a:gd name="T62" fmla="*/ 63 w 129"/>
                  <a:gd name="T63" fmla="*/ 41 h 109"/>
                  <a:gd name="T64" fmla="*/ 56 w 129"/>
                  <a:gd name="T65" fmla="*/ 58 h 109"/>
                  <a:gd name="T66" fmla="*/ 58 w 129"/>
                  <a:gd name="T67" fmla="*/ 71 h 109"/>
                  <a:gd name="T68" fmla="*/ 56 w 129"/>
                  <a:gd name="T69" fmla="*/ 77 h 109"/>
                  <a:gd name="T70" fmla="*/ 43 w 129"/>
                  <a:gd name="T71" fmla="*/ 96 h 109"/>
                  <a:gd name="T72" fmla="*/ 39 w 129"/>
                  <a:gd name="T73" fmla="*/ 97 h 109"/>
                  <a:gd name="T74" fmla="*/ 42 w 129"/>
                  <a:gd name="T75" fmla="*/ 80 h 109"/>
                  <a:gd name="T76" fmla="*/ 37 w 129"/>
                  <a:gd name="T77" fmla="*/ 73 h 109"/>
                  <a:gd name="T78" fmla="*/ 28 w 129"/>
                  <a:gd name="T79" fmla="*/ 57 h 109"/>
                  <a:gd name="T80" fmla="*/ 22 w 129"/>
                  <a:gd name="T81" fmla="*/ 66 h 109"/>
                  <a:gd name="T82" fmla="*/ 70 w 129"/>
                  <a:gd name="T83" fmla="*/ 90 h 109"/>
                  <a:gd name="T84" fmla="*/ 72 w 129"/>
                  <a:gd name="T85" fmla="*/ 107 h 109"/>
                  <a:gd name="T86" fmla="*/ 79 w 129"/>
                  <a:gd name="T87" fmla="*/ 101 h 109"/>
                  <a:gd name="T88" fmla="*/ 87 w 129"/>
                  <a:gd name="T89" fmla="*/ 107 h 109"/>
                  <a:gd name="T90" fmla="*/ 96 w 129"/>
                  <a:gd name="T91" fmla="*/ 109 h 109"/>
                  <a:gd name="T92" fmla="*/ 100 w 129"/>
                  <a:gd name="T93" fmla="*/ 106 h 109"/>
                  <a:gd name="T94" fmla="*/ 88 w 129"/>
                  <a:gd name="T95" fmla="*/ 89 h 109"/>
                  <a:gd name="T96" fmla="*/ 86 w 129"/>
                  <a:gd name="T97" fmla="*/ 73 h 109"/>
                  <a:gd name="T98" fmla="*/ 80 w 129"/>
                  <a:gd name="T99" fmla="*/ 77 h 109"/>
                  <a:gd name="T100" fmla="*/ 70 w 129"/>
                  <a:gd name="T101" fmla="*/ 90 h 109"/>
                  <a:gd name="T102" fmla="*/ 69 w 129"/>
                  <a:gd name="T103" fmla="*/ 82 h 109"/>
                  <a:gd name="T104" fmla="*/ 75 w 129"/>
                  <a:gd name="T105" fmla="*/ 70 h 109"/>
                  <a:gd name="T106" fmla="*/ 71 w 129"/>
                  <a:gd name="T107" fmla="*/ 67 h 109"/>
                  <a:gd name="T108" fmla="*/ 65 w 129"/>
                  <a:gd name="T109" fmla="*/ 71 h 109"/>
                  <a:gd name="T110" fmla="*/ 62 w 129"/>
                  <a:gd name="T111" fmla="*/ 77 h 109"/>
                  <a:gd name="T112" fmla="*/ 58 w 129"/>
                  <a:gd name="T113" fmla="*/ 85 h 109"/>
                  <a:gd name="T114" fmla="*/ 62 w 129"/>
                  <a:gd name="T115" fmla="*/ 8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" h="109">
                    <a:moveTo>
                      <a:pt x="19" y="83"/>
                    </a:moveTo>
                    <a:lnTo>
                      <a:pt x="19" y="84"/>
                    </a:lnTo>
                    <a:lnTo>
                      <a:pt x="18" y="86"/>
                    </a:lnTo>
                    <a:lnTo>
                      <a:pt x="18" y="89"/>
                    </a:lnTo>
                    <a:lnTo>
                      <a:pt x="18" y="91"/>
                    </a:lnTo>
                    <a:lnTo>
                      <a:pt x="17" y="93"/>
                    </a:lnTo>
                    <a:lnTo>
                      <a:pt x="14" y="93"/>
                    </a:lnTo>
                    <a:lnTo>
                      <a:pt x="14" y="93"/>
                    </a:lnTo>
                    <a:lnTo>
                      <a:pt x="12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0" y="94"/>
                    </a:lnTo>
                    <a:lnTo>
                      <a:pt x="10" y="95"/>
                    </a:lnTo>
                    <a:lnTo>
                      <a:pt x="8" y="95"/>
                    </a:lnTo>
                    <a:lnTo>
                      <a:pt x="6" y="95"/>
                    </a:lnTo>
                    <a:lnTo>
                      <a:pt x="5" y="95"/>
                    </a:lnTo>
                    <a:lnTo>
                      <a:pt x="3" y="95"/>
                    </a:lnTo>
                    <a:lnTo>
                      <a:pt x="2" y="94"/>
                    </a:lnTo>
                    <a:lnTo>
                      <a:pt x="2" y="93"/>
                    </a:lnTo>
                    <a:lnTo>
                      <a:pt x="1" y="93"/>
                    </a:lnTo>
                    <a:lnTo>
                      <a:pt x="2" y="92"/>
                    </a:lnTo>
                    <a:lnTo>
                      <a:pt x="2" y="91"/>
                    </a:lnTo>
                    <a:lnTo>
                      <a:pt x="5" y="86"/>
                    </a:lnTo>
                    <a:lnTo>
                      <a:pt x="7" y="84"/>
                    </a:lnTo>
                    <a:lnTo>
                      <a:pt x="8" y="80"/>
                    </a:lnTo>
                    <a:lnTo>
                      <a:pt x="10" y="75"/>
                    </a:lnTo>
                    <a:lnTo>
                      <a:pt x="11" y="69"/>
                    </a:lnTo>
                    <a:lnTo>
                      <a:pt x="12" y="65"/>
                    </a:lnTo>
                    <a:lnTo>
                      <a:pt x="13" y="60"/>
                    </a:lnTo>
                    <a:lnTo>
                      <a:pt x="14" y="54"/>
                    </a:lnTo>
                    <a:lnTo>
                      <a:pt x="16" y="50"/>
                    </a:lnTo>
                    <a:lnTo>
                      <a:pt x="17" y="49"/>
                    </a:lnTo>
                    <a:lnTo>
                      <a:pt x="17" y="48"/>
                    </a:lnTo>
                    <a:lnTo>
                      <a:pt x="17" y="45"/>
                    </a:lnTo>
                    <a:lnTo>
                      <a:pt x="16" y="44"/>
                    </a:lnTo>
                    <a:lnTo>
                      <a:pt x="15" y="42"/>
                    </a:lnTo>
                    <a:lnTo>
                      <a:pt x="14" y="40"/>
                    </a:lnTo>
                    <a:lnTo>
                      <a:pt x="13" y="37"/>
                    </a:lnTo>
                    <a:lnTo>
                      <a:pt x="9" y="30"/>
                    </a:lnTo>
                    <a:lnTo>
                      <a:pt x="5" y="25"/>
                    </a:lnTo>
                    <a:lnTo>
                      <a:pt x="4" y="21"/>
                    </a:lnTo>
                    <a:lnTo>
                      <a:pt x="1" y="19"/>
                    </a:lnTo>
                    <a:lnTo>
                      <a:pt x="1" y="17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5" y="15"/>
                    </a:lnTo>
                    <a:lnTo>
                      <a:pt x="12" y="16"/>
                    </a:lnTo>
                    <a:lnTo>
                      <a:pt x="18" y="17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3" y="17"/>
                    </a:lnTo>
                    <a:lnTo>
                      <a:pt x="24" y="17"/>
                    </a:lnTo>
                    <a:lnTo>
                      <a:pt x="25" y="15"/>
                    </a:lnTo>
                    <a:lnTo>
                      <a:pt x="26" y="12"/>
                    </a:lnTo>
                    <a:lnTo>
                      <a:pt x="26" y="9"/>
                    </a:lnTo>
                    <a:lnTo>
                      <a:pt x="27" y="9"/>
                    </a:lnTo>
                    <a:lnTo>
                      <a:pt x="28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12"/>
                    </a:lnTo>
                    <a:lnTo>
                      <a:pt x="34" y="15"/>
                    </a:lnTo>
                    <a:lnTo>
                      <a:pt x="35" y="17"/>
                    </a:lnTo>
                    <a:lnTo>
                      <a:pt x="36" y="20"/>
                    </a:lnTo>
                    <a:lnTo>
                      <a:pt x="36" y="22"/>
                    </a:lnTo>
                    <a:lnTo>
                      <a:pt x="35" y="25"/>
                    </a:lnTo>
                    <a:lnTo>
                      <a:pt x="34" y="30"/>
                    </a:lnTo>
                    <a:lnTo>
                      <a:pt x="33" y="36"/>
                    </a:lnTo>
                    <a:lnTo>
                      <a:pt x="33" y="37"/>
                    </a:lnTo>
                    <a:lnTo>
                      <a:pt x="33" y="41"/>
                    </a:lnTo>
                    <a:lnTo>
                      <a:pt x="34" y="44"/>
                    </a:lnTo>
                    <a:lnTo>
                      <a:pt x="34" y="47"/>
                    </a:lnTo>
                    <a:lnTo>
                      <a:pt x="35" y="54"/>
                    </a:lnTo>
                    <a:lnTo>
                      <a:pt x="37" y="60"/>
                    </a:lnTo>
                    <a:lnTo>
                      <a:pt x="37" y="64"/>
                    </a:lnTo>
                    <a:lnTo>
                      <a:pt x="38" y="65"/>
                    </a:lnTo>
                    <a:lnTo>
                      <a:pt x="39" y="67"/>
                    </a:lnTo>
                    <a:lnTo>
                      <a:pt x="40" y="70"/>
                    </a:lnTo>
                    <a:lnTo>
                      <a:pt x="41" y="71"/>
                    </a:lnTo>
                    <a:lnTo>
                      <a:pt x="41" y="72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1"/>
                    </a:lnTo>
                    <a:lnTo>
                      <a:pt x="44" y="70"/>
                    </a:lnTo>
                    <a:lnTo>
                      <a:pt x="45" y="69"/>
                    </a:lnTo>
                    <a:lnTo>
                      <a:pt x="46" y="67"/>
                    </a:lnTo>
                    <a:lnTo>
                      <a:pt x="46" y="65"/>
                    </a:lnTo>
                    <a:lnTo>
                      <a:pt x="47" y="62"/>
                    </a:lnTo>
                    <a:lnTo>
                      <a:pt x="48" y="59"/>
                    </a:lnTo>
                    <a:lnTo>
                      <a:pt x="48" y="56"/>
                    </a:lnTo>
                    <a:lnTo>
                      <a:pt x="48" y="54"/>
                    </a:lnTo>
                    <a:lnTo>
                      <a:pt x="48" y="52"/>
                    </a:lnTo>
                    <a:lnTo>
                      <a:pt x="47" y="50"/>
                    </a:lnTo>
                    <a:lnTo>
                      <a:pt x="47" y="49"/>
                    </a:lnTo>
                    <a:lnTo>
                      <a:pt x="46" y="46"/>
                    </a:lnTo>
                    <a:lnTo>
                      <a:pt x="46" y="44"/>
                    </a:lnTo>
                    <a:lnTo>
                      <a:pt x="46" y="44"/>
                    </a:lnTo>
                    <a:lnTo>
                      <a:pt x="45" y="43"/>
                    </a:lnTo>
                    <a:lnTo>
                      <a:pt x="45" y="42"/>
                    </a:lnTo>
                    <a:lnTo>
                      <a:pt x="45" y="41"/>
                    </a:lnTo>
                    <a:lnTo>
                      <a:pt x="45" y="40"/>
                    </a:lnTo>
                    <a:lnTo>
                      <a:pt x="45" y="38"/>
                    </a:lnTo>
                    <a:lnTo>
                      <a:pt x="46" y="37"/>
                    </a:lnTo>
                    <a:lnTo>
                      <a:pt x="46" y="37"/>
                    </a:lnTo>
                    <a:lnTo>
                      <a:pt x="46" y="36"/>
                    </a:lnTo>
                    <a:lnTo>
                      <a:pt x="48" y="36"/>
                    </a:lnTo>
                    <a:lnTo>
                      <a:pt x="48" y="36"/>
                    </a:lnTo>
                    <a:lnTo>
                      <a:pt x="48" y="35"/>
                    </a:lnTo>
                    <a:lnTo>
                      <a:pt x="50" y="28"/>
                    </a:lnTo>
                    <a:lnTo>
                      <a:pt x="51" y="20"/>
                    </a:lnTo>
                    <a:lnTo>
                      <a:pt x="52" y="16"/>
                    </a:lnTo>
                    <a:lnTo>
                      <a:pt x="54" y="12"/>
                    </a:lnTo>
                    <a:lnTo>
                      <a:pt x="54" y="8"/>
                    </a:lnTo>
                    <a:lnTo>
                      <a:pt x="56" y="4"/>
                    </a:lnTo>
                    <a:lnTo>
                      <a:pt x="57" y="2"/>
                    </a:lnTo>
                    <a:lnTo>
                      <a:pt x="58" y="1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1"/>
                    </a:lnTo>
                    <a:lnTo>
                      <a:pt x="63" y="1"/>
                    </a:lnTo>
                    <a:lnTo>
                      <a:pt x="66" y="8"/>
                    </a:lnTo>
                    <a:lnTo>
                      <a:pt x="71" y="14"/>
                    </a:lnTo>
                    <a:lnTo>
                      <a:pt x="77" y="21"/>
                    </a:lnTo>
                    <a:lnTo>
                      <a:pt x="83" y="29"/>
                    </a:lnTo>
                    <a:lnTo>
                      <a:pt x="89" y="37"/>
                    </a:lnTo>
                    <a:lnTo>
                      <a:pt x="95" y="44"/>
                    </a:lnTo>
                    <a:lnTo>
                      <a:pt x="101" y="50"/>
                    </a:lnTo>
                    <a:lnTo>
                      <a:pt x="106" y="56"/>
                    </a:lnTo>
                    <a:lnTo>
                      <a:pt x="115" y="66"/>
                    </a:lnTo>
                    <a:lnTo>
                      <a:pt x="122" y="74"/>
                    </a:lnTo>
                    <a:lnTo>
                      <a:pt x="127" y="78"/>
                    </a:lnTo>
                    <a:lnTo>
                      <a:pt x="129" y="80"/>
                    </a:lnTo>
                    <a:lnTo>
                      <a:pt x="128" y="82"/>
                    </a:lnTo>
                    <a:lnTo>
                      <a:pt x="127" y="85"/>
                    </a:lnTo>
                    <a:lnTo>
                      <a:pt x="126" y="86"/>
                    </a:lnTo>
                    <a:lnTo>
                      <a:pt x="125" y="88"/>
                    </a:lnTo>
                    <a:lnTo>
                      <a:pt x="124" y="89"/>
                    </a:lnTo>
                    <a:lnTo>
                      <a:pt x="122" y="89"/>
                    </a:lnTo>
                    <a:lnTo>
                      <a:pt x="122" y="89"/>
                    </a:lnTo>
                    <a:lnTo>
                      <a:pt x="120" y="90"/>
                    </a:lnTo>
                    <a:lnTo>
                      <a:pt x="113" y="91"/>
                    </a:lnTo>
                    <a:lnTo>
                      <a:pt x="106" y="91"/>
                    </a:lnTo>
                    <a:lnTo>
                      <a:pt x="99" y="91"/>
                    </a:lnTo>
                    <a:lnTo>
                      <a:pt x="96" y="91"/>
                    </a:lnTo>
                    <a:lnTo>
                      <a:pt x="96" y="90"/>
                    </a:lnTo>
                    <a:lnTo>
                      <a:pt x="95" y="90"/>
                    </a:lnTo>
                    <a:lnTo>
                      <a:pt x="95" y="90"/>
                    </a:lnTo>
                    <a:lnTo>
                      <a:pt x="95" y="89"/>
                    </a:lnTo>
                    <a:lnTo>
                      <a:pt x="96" y="89"/>
                    </a:lnTo>
                    <a:lnTo>
                      <a:pt x="98" y="88"/>
                    </a:lnTo>
                    <a:lnTo>
                      <a:pt x="102" y="86"/>
                    </a:lnTo>
                    <a:lnTo>
                      <a:pt x="106" y="85"/>
                    </a:lnTo>
                    <a:lnTo>
                      <a:pt x="108" y="84"/>
                    </a:lnTo>
                    <a:lnTo>
                      <a:pt x="110" y="83"/>
                    </a:lnTo>
                    <a:lnTo>
                      <a:pt x="110" y="82"/>
                    </a:lnTo>
                    <a:lnTo>
                      <a:pt x="110" y="81"/>
                    </a:lnTo>
                    <a:lnTo>
                      <a:pt x="110" y="80"/>
                    </a:lnTo>
                    <a:lnTo>
                      <a:pt x="107" y="77"/>
                    </a:lnTo>
                    <a:lnTo>
                      <a:pt x="104" y="73"/>
                    </a:lnTo>
                    <a:lnTo>
                      <a:pt x="100" y="68"/>
                    </a:lnTo>
                    <a:lnTo>
                      <a:pt x="92" y="58"/>
                    </a:lnTo>
                    <a:lnTo>
                      <a:pt x="85" y="49"/>
                    </a:lnTo>
                    <a:lnTo>
                      <a:pt x="78" y="41"/>
                    </a:lnTo>
                    <a:lnTo>
                      <a:pt x="70" y="30"/>
                    </a:lnTo>
                    <a:lnTo>
                      <a:pt x="64" y="21"/>
                    </a:lnTo>
                    <a:lnTo>
                      <a:pt x="61" y="15"/>
                    </a:lnTo>
                    <a:lnTo>
                      <a:pt x="61" y="14"/>
                    </a:lnTo>
                    <a:lnTo>
                      <a:pt x="60" y="13"/>
                    </a:lnTo>
                    <a:lnTo>
                      <a:pt x="59" y="13"/>
                    </a:lnTo>
                    <a:lnTo>
                      <a:pt x="59" y="13"/>
                    </a:lnTo>
                    <a:lnTo>
                      <a:pt x="58" y="14"/>
                    </a:lnTo>
                    <a:lnTo>
                      <a:pt x="58" y="15"/>
                    </a:lnTo>
                    <a:lnTo>
                      <a:pt x="57" y="17"/>
                    </a:lnTo>
                    <a:lnTo>
                      <a:pt x="57" y="21"/>
                    </a:lnTo>
                    <a:lnTo>
                      <a:pt x="55" y="28"/>
                    </a:lnTo>
                    <a:lnTo>
                      <a:pt x="55" y="32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58" y="35"/>
                    </a:lnTo>
                    <a:lnTo>
                      <a:pt x="59" y="36"/>
                    </a:lnTo>
                    <a:lnTo>
                      <a:pt x="61" y="36"/>
                    </a:lnTo>
                    <a:lnTo>
                      <a:pt x="62" y="37"/>
                    </a:lnTo>
                    <a:lnTo>
                      <a:pt x="62" y="38"/>
                    </a:lnTo>
                    <a:lnTo>
                      <a:pt x="63" y="40"/>
                    </a:lnTo>
                    <a:lnTo>
                      <a:pt x="63" y="41"/>
                    </a:lnTo>
                    <a:lnTo>
                      <a:pt x="62" y="44"/>
                    </a:lnTo>
                    <a:lnTo>
                      <a:pt x="60" y="49"/>
                    </a:lnTo>
                    <a:lnTo>
                      <a:pt x="58" y="53"/>
                    </a:lnTo>
                    <a:lnTo>
                      <a:pt x="58" y="55"/>
                    </a:lnTo>
                    <a:lnTo>
                      <a:pt x="56" y="57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6" y="61"/>
                    </a:lnTo>
                    <a:lnTo>
                      <a:pt x="57" y="65"/>
                    </a:lnTo>
                    <a:lnTo>
                      <a:pt x="57" y="68"/>
                    </a:lnTo>
                    <a:lnTo>
                      <a:pt x="58" y="69"/>
                    </a:lnTo>
                    <a:lnTo>
                      <a:pt x="58" y="71"/>
                    </a:lnTo>
                    <a:lnTo>
                      <a:pt x="58" y="72"/>
                    </a:lnTo>
                    <a:lnTo>
                      <a:pt x="58" y="73"/>
                    </a:lnTo>
                    <a:lnTo>
                      <a:pt x="58" y="74"/>
                    </a:lnTo>
                    <a:lnTo>
                      <a:pt x="58" y="75"/>
                    </a:lnTo>
                    <a:lnTo>
                      <a:pt x="57" y="76"/>
                    </a:lnTo>
                    <a:lnTo>
                      <a:pt x="56" y="77"/>
                    </a:lnTo>
                    <a:lnTo>
                      <a:pt x="55" y="77"/>
                    </a:lnTo>
                    <a:lnTo>
                      <a:pt x="51" y="76"/>
                    </a:lnTo>
                    <a:lnTo>
                      <a:pt x="49" y="76"/>
                    </a:lnTo>
                    <a:lnTo>
                      <a:pt x="49" y="91"/>
                    </a:lnTo>
                    <a:lnTo>
                      <a:pt x="47" y="93"/>
                    </a:lnTo>
                    <a:lnTo>
                      <a:pt x="43" y="96"/>
                    </a:lnTo>
                    <a:lnTo>
                      <a:pt x="42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40" y="93"/>
                    </a:lnTo>
                    <a:lnTo>
                      <a:pt x="42" y="89"/>
                    </a:lnTo>
                    <a:lnTo>
                      <a:pt x="42" y="85"/>
                    </a:lnTo>
                    <a:lnTo>
                      <a:pt x="43" y="83"/>
                    </a:lnTo>
                    <a:lnTo>
                      <a:pt x="43" y="81"/>
                    </a:lnTo>
                    <a:lnTo>
                      <a:pt x="42" y="80"/>
                    </a:lnTo>
                    <a:lnTo>
                      <a:pt x="42" y="79"/>
                    </a:lnTo>
                    <a:lnTo>
                      <a:pt x="41" y="78"/>
                    </a:lnTo>
                    <a:lnTo>
                      <a:pt x="39" y="77"/>
                    </a:lnTo>
                    <a:lnTo>
                      <a:pt x="38" y="77"/>
                    </a:lnTo>
                    <a:lnTo>
                      <a:pt x="38" y="75"/>
                    </a:lnTo>
                    <a:lnTo>
                      <a:pt x="37" y="73"/>
                    </a:lnTo>
                    <a:lnTo>
                      <a:pt x="35" y="69"/>
                    </a:lnTo>
                    <a:lnTo>
                      <a:pt x="32" y="64"/>
                    </a:lnTo>
                    <a:lnTo>
                      <a:pt x="30" y="61"/>
                    </a:lnTo>
                    <a:lnTo>
                      <a:pt x="29" y="59"/>
                    </a:lnTo>
                    <a:lnTo>
                      <a:pt x="28" y="58"/>
                    </a:lnTo>
                    <a:lnTo>
                      <a:pt x="28" y="57"/>
                    </a:lnTo>
                    <a:lnTo>
                      <a:pt x="27" y="57"/>
                    </a:lnTo>
                    <a:lnTo>
                      <a:pt x="26" y="57"/>
                    </a:lnTo>
                    <a:lnTo>
                      <a:pt x="26" y="59"/>
                    </a:lnTo>
                    <a:lnTo>
                      <a:pt x="24" y="61"/>
                    </a:lnTo>
                    <a:lnTo>
                      <a:pt x="23" y="64"/>
                    </a:lnTo>
                    <a:lnTo>
                      <a:pt x="22" y="66"/>
                    </a:lnTo>
                    <a:lnTo>
                      <a:pt x="21" y="73"/>
                    </a:lnTo>
                    <a:lnTo>
                      <a:pt x="20" y="77"/>
                    </a:lnTo>
                    <a:lnTo>
                      <a:pt x="19" y="81"/>
                    </a:lnTo>
                    <a:lnTo>
                      <a:pt x="19" y="83"/>
                    </a:lnTo>
                    <a:lnTo>
                      <a:pt x="19" y="83"/>
                    </a:lnTo>
                    <a:close/>
                    <a:moveTo>
                      <a:pt x="70" y="90"/>
                    </a:moveTo>
                    <a:lnTo>
                      <a:pt x="77" y="97"/>
                    </a:lnTo>
                    <a:lnTo>
                      <a:pt x="76" y="98"/>
                    </a:lnTo>
                    <a:lnTo>
                      <a:pt x="75" y="100"/>
                    </a:lnTo>
                    <a:lnTo>
                      <a:pt x="74" y="102"/>
                    </a:lnTo>
                    <a:lnTo>
                      <a:pt x="72" y="106"/>
                    </a:lnTo>
                    <a:lnTo>
                      <a:pt x="72" y="107"/>
                    </a:lnTo>
                    <a:lnTo>
                      <a:pt x="73" y="108"/>
                    </a:lnTo>
                    <a:lnTo>
                      <a:pt x="74" y="108"/>
                    </a:lnTo>
                    <a:lnTo>
                      <a:pt x="74" y="107"/>
                    </a:lnTo>
                    <a:lnTo>
                      <a:pt x="77" y="105"/>
                    </a:lnTo>
                    <a:lnTo>
                      <a:pt x="78" y="102"/>
                    </a:lnTo>
                    <a:lnTo>
                      <a:pt x="79" y="101"/>
                    </a:lnTo>
                    <a:lnTo>
                      <a:pt x="80" y="101"/>
                    </a:lnTo>
                    <a:lnTo>
                      <a:pt x="80" y="101"/>
                    </a:lnTo>
                    <a:lnTo>
                      <a:pt x="82" y="101"/>
                    </a:lnTo>
                    <a:lnTo>
                      <a:pt x="83" y="103"/>
                    </a:lnTo>
                    <a:lnTo>
                      <a:pt x="86" y="105"/>
                    </a:lnTo>
                    <a:lnTo>
                      <a:pt x="87" y="107"/>
                    </a:lnTo>
                    <a:lnTo>
                      <a:pt x="89" y="108"/>
                    </a:lnTo>
                    <a:lnTo>
                      <a:pt x="90" y="109"/>
                    </a:lnTo>
                    <a:lnTo>
                      <a:pt x="91" y="109"/>
                    </a:lnTo>
                    <a:lnTo>
                      <a:pt x="93" y="109"/>
                    </a:lnTo>
                    <a:lnTo>
                      <a:pt x="94" y="109"/>
                    </a:lnTo>
                    <a:lnTo>
                      <a:pt x="96" y="109"/>
                    </a:lnTo>
                    <a:lnTo>
                      <a:pt x="98" y="109"/>
                    </a:lnTo>
                    <a:lnTo>
                      <a:pt x="98" y="109"/>
                    </a:lnTo>
                    <a:lnTo>
                      <a:pt x="99" y="109"/>
                    </a:lnTo>
                    <a:lnTo>
                      <a:pt x="100" y="108"/>
                    </a:lnTo>
                    <a:lnTo>
                      <a:pt x="100" y="108"/>
                    </a:lnTo>
                    <a:lnTo>
                      <a:pt x="100" y="106"/>
                    </a:lnTo>
                    <a:lnTo>
                      <a:pt x="100" y="105"/>
                    </a:lnTo>
                    <a:lnTo>
                      <a:pt x="98" y="102"/>
                    </a:lnTo>
                    <a:lnTo>
                      <a:pt x="98" y="101"/>
                    </a:lnTo>
                    <a:lnTo>
                      <a:pt x="96" y="99"/>
                    </a:lnTo>
                    <a:lnTo>
                      <a:pt x="92" y="95"/>
                    </a:lnTo>
                    <a:lnTo>
                      <a:pt x="88" y="89"/>
                    </a:lnTo>
                    <a:lnTo>
                      <a:pt x="86" y="86"/>
                    </a:lnTo>
                    <a:lnTo>
                      <a:pt x="85" y="85"/>
                    </a:lnTo>
                    <a:lnTo>
                      <a:pt x="85" y="81"/>
                    </a:lnTo>
                    <a:lnTo>
                      <a:pt x="86" y="78"/>
                    </a:lnTo>
                    <a:lnTo>
                      <a:pt x="86" y="75"/>
                    </a:lnTo>
                    <a:lnTo>
                      <a:pt x="86" y="73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83" y="73"/>
                    </a:lnTo>
                    <a:lnTo>
                      <a:pt x="82" y="73"/>
                    </a:lnTo>
                    <a:lnTo>
                      <a:pt x="80" y="74"/>
                    </a:lnTo>
                    <a:lnTo>
                      <a:pt x="80" y="77"/>
                    </a:lnTo>
                    <a:lnTo>
                      <a:pt x="80" y="79"/>
                    </a:lnTo>
                    <a:lnTo>
                      <a:pt x="80" y="82"/>
                    </a:lnTo>
                    <a:lnTo>
                      <a:pt x="80" y="84"/>
                    </a:lnTo>
                    <a:lnTo>
                      <a:pt x="75" y="86"/>
                    </a:lnTo>
                    <a:lnTo>
                      <a:pt x="70" y="90"/>
                    </a:lnTo>
                    <a:lnTo>
                      <a:pt x="70" y="90"/>
                    </a:lnTo>
                    <a:close/>
                    <a:moveTo>
                      <a:pt x="67" y="84"/>
                    </a:moveTo>
                    <a:lnTo>
                      <a:pt x="68" y="84"/>
                    </a:lnTo>
                    <a:lnTo>
                      <a:pt x="69" y="84"/>
                    </a:lnTo>
                    <a:lnTo>
                      <a:pt x="69" y="84"/>
                    </a:lnTo>
                    <a:lnTo>
                      <a:pt x="69" y="83"/>
                    </a:lnTo>
                    <a:lnTo>
                      <a:pt x="69" y="82"/>
                    </a:lnTo>
                    <a:lnTo>
                      <a:pt x="70" y="82"/>
                    </a:lnTo>
                    <a:lnTo>
                      <a:pt x="70" y="79"/>
                    </a:lnTo>
                    <a:lnTo>
                      <a:pt x="72" y="77"/>
                    </a:lnTo>
                    <a:lnTo>
                      <a:pt x="74" y="73"/>
                    </a:lnTo>
                    <a:lnTo>
                      <a:pt x="75" y="71"/>
                    </a:lnTo>
                    <a:lnTo>
                      <a:pt x="75" y="70"/>
                    </a:lnTo>
                    <a:lnTo>
                      <a:pt x="75" y="69"/>
                    </a:lnTo>
                    <a:lnTo>
                      <a:pt x="74" y="69"/>
                    </a:lnTo>
                    <a:lnTo>
                      <a:pt x="74" y="69"/>
                    </a:lnTo>
                    <a:lnTo>
                      <a:pt x="73" y="68"/>
                    </a:lnTo>
                    <a:lnTo>
                      <a:pt x="72" y="67"/>
                    </a:lnTo>
                    <a:lnTo>
                      <a:pt x="71" y="67"/>
                    </a:lnTo>
                    <a:lnTo>
                      <a:pt x="70" y="67"/>
                    </a:lnTo>
                    <a:lnTo>
                      <a:pt x="69" y="67"/>
                    </a:lnTo>
                    <a:lnTo>
                      <a:pt x="68" y="68"/>
                    </a:lnTo>
                    <a:lnTo>
                      <a:pt x="66" y="69"/>
                    </a:lnTo>
                    <a:lnTo>
                      <a:pt x="66" y="70"/>
                    </a:lnTo>
                    <a:lnTo>
                      <a:pt x="65" y="71"/>
                    </a:lnTo>
                    <a:lnTo>
                      <a:pt x="65" y="73"/>
                    </a:lnTo>
                    <a:lnTo>
                      <a:pt x="64" y="73"/>
                    </a:lnTo>
                    <a:lnTo>
                      <a:pt x="64" y="74"/>
                    </a:lnTo>
                    <a:lnTo>
                      <a:pt x="64" y="75"/>
                    </a:lnTo>
                    <a:lnTo>
                      <a:pt x="63" y="77"/>
                    </a:lnTo>
                    <a:lnTo>
                      <a:pt x="62" y="77"/>
                    </a:lnTo>
                    <a:lnTo>
                      <a:pt x="61" y="78"/>
                    </a:lnTo>
                    <a:lnTo>
                      <a:pt x="59" y="80"/>
                    </a:lnTo>
                    <a:lnTo>
                      <a:pt x="58" y="81"/>
                    </a:lnTo>
                    <a:lnTo>
                      <a:pt x="58" y="82"/>
                    </a:lnTo>
                    <a:lnTo>
                      <a:pt x="58" y="83"/>
                    </a:lnTo>
                    <a:lnTo>
                      <a:pt x="58" y="85"/>
                    </a:lnTo>
                    <a:lnTo>
                      <a:pt x="59" y="85"/>
                    </a:lnTo>
                    <a:lnTo>
                      <a:pt x="59" y="85"/>
                    </a:lnTo>
                    <a:lnTo>
                      <a:pt x="60" y="86"/>
                    </a:lnTo>
                    <a:lnTo>
                      <a:pt x="61" y="86"/>
                    </a:lnTo>
                    <a:lnTo>
                      <a:pt x="62" y="86"/>
                    </a:lnTo>
                    <a:lnTo>
                      <a:pt x="62" y="86"/>
                    </a:lnTo>
                    <a:lnTo>
                      <a:pt x="63" y="85"/>
                    </a:lnTo>
                    <a:lnTo>
                      <a:pt x="66" y="84"/>
                    </a:lnTo>
                    <a:lnTo>
                      <a:pt x="67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4" name="îŝļîḓè">
                <a:extLst>
                  <a:ext uri="{FF2B5EF4-FFF2-40B4-BE49-F238E27FC236}">
                    <a16:creationId xmlns:a16="http://schemas.microsoft.com/office/drawing/2014/main" id="{83E9010C-D409-3741-A3C2-8A3F90049B23}"/>
                  </a:ext>
                </a:extLst>
              </p:cNvPr>
              <p:cNvSpPr/>
              <p:nvPr/>
            </p:nvSpPr>
            <p:spPr bwMode="auto">
              <a:xfrm>
                <a:off x="2708276" y="2566988"/>
                <a:ext cx="76200" cy="209550"/>
              </a:xfrm>
              <a:custGeom>
                <a:avLst/>
                <a:gdLst>
                  <a:gd name="T0" fmla="*/ 1 w 48"/>
                  <a:gd name="T1" fmla="*/ 31 h 132"/>
                  <a:gd name="T2" fmla="*/ 9 w 48"/>
                  <a:gd name="T3" fmla="*/ 20 h 132"/>
                  <a:gd name="T4" fmla="*/ 26 w 48"/>
                  <a:gd name="T5" fmla="*/ 4 h 132"/>
                  <a:gd name="T6" fmla="*/ 34 w 48"/>
                  <a:gd name="T7" fmla="*/ 0 h 132"/>
                  <a:gd name="T8" fmla="*/ 40 w 48"/>
                  <a:gd name="T9" fmla="*/ 1 h 132"/>
                  <a:gd name="T10" fmla="*/ 41 w 48"/>
                  <a:gd name="T11" fmla="*/ 4 h 132"/>
                  <a:gd name="T12" fmla="*/ 38 w 48"/>
                  <a:gd name="T13" fmla="*/ 20 h 132"/>
                  <a:gd name="T14" fmla="*/ 32 w 48"/>
                  <a:gd name="T15" fmla="*/ 60 h 132"/>
                  <a:gd name="T16" fmla="*/ 28 w 48"/>
                  <a:gd name="T17" fmla="*/ 65 h 132"/>
                  <a:gd name="T18" fmla="*/ 20 w 48"/>
                  <a:gd name="T19" fmla="*/ 70 h 132"/>
                  <a:gd name="T20" fmla="*/ 20 w 48"/>
                  <a:gd name="T21" fmla="*/ 81 h 132"/>
                  <a:gd name="T22" fmla="*/ 22 w 48"/>
                  <a:gd name="T23" fmla="*/ 90 h 132"/>
                  <a:gd name="T24" fmla="*/ 31 w 48"/>
                  <a:gd name="T25" fmla="*/ 90 h 132"/>
                  <a:gd name="T26" fmla="*/ 35 w 48"/>
                  <a:gd name="T27" fmla="*/ 91 h 132"/>
                  <a:gd name="T28" fmla="*/ 35 w 48"/>
                  <a:gd name="T29" fmla="*/ 97 h 132"/>
                  <a:gd name="T30" fmla="*/ 27 w 48"/>
                  <a:gd name="T31" fmla="*/ 114 h 132"/>
                  <a:gd name="T32" fmla="*/ 26 w 48"/>
                  <a:gd name="T33" fmla="*/ 120 h 132"/>
                  <a:gd name="T34" fmla="*/ 34 w 48"/>
                  <a:gd name="T35" fmla="*/ 117 h 132"/>
                  <a:gd name="T36" fmla="*/ 42 w 48"/>
                  <a:gd name="T37" fmla="*/ 114 h 132"/>
                  <a:gd name="T38" fmla="*/ 47 w 48"/>
                  <a:gd name="T39" fmla="*/ 118 h 132"/>
                  <a:gd name="T40" fmla="*/ 48 w 48"/>
                  <a:gd name="T41" fmla="*/ 124 h 132"/>
                  <a:gd name="T42" fmla="*/ 41 w 48"/>
                  <a:gd name="T43" fmla="*/ 129 h 132"/>
                  <a:gd name="T44" fmla="*/ 30 w 48"/>
                  <a:gd name="T45" fmla="*/ 132 h 132"/>
                  <a:gd name="T46" fmla="*/ 16 w 48"/>
                  <a:gd name="T47" fmla="*/ 131 h 132"/>
                  <a:gd name="T48" fmla="*/ 13 w 48"/>
                  <a:gd name="T49" fmla="*/ 128 h 132"/>
                  <a:gd name="T50" fmla="*/ 15 w 48"/>
                  <a:gd name="T51" fmla="*/ 124 h 132"/>
                  <a:gd name="T52" fmla="*/ 16 w 48"/>
                  <a:gd name="T53" fmla="*/ 121 h 132"/>
                  <a:gd name="T54" fmla="*/ 16 w 48"/>
                  <a:gd name="T55" fmla="*/ 108 h 132"/>
                  <a:gd name="T56" fmla="*/ 12 w 48"/>
                  <a:gd name="T57" fmla="*/ 106 h 132"/>
                  <a:gd name="T58" fmla="*/ 10 w 48"/>
                  <a:gd name="T59" fmla="*/ 102 h 132"/>
                  <a:gd name="T60" fmla="*/ 12 w 48"/>
                  <a:gd name="T61" fmla="*/ 91 h 132"/>
                  <a:gd name="T62" fmla="*/ 7 w 48"/>
                  <a:gd name="T63" fmla="*/ 81 h 132"/>
                  <a:gd name="T64" fmla="*/ 4 w 48"/>
                  <a:gd name="T65" fmla="*/ 78 h 132"/>
                  <a:gd name="T66" fmla="*/ 8 w 48"/>
                  <a:gd name="T67" fmla="*/ 73 h 132"/>
                  <a:gd name="T68" fmla="*/ 10 w 48"/>
                  <a:gd name="T69" fmla="*/ 62 h 132"/>
                  <a:gd name="T70" fmla="*/ 10 w 48"/>
                  <a:gd name="T71" fmla="*/ 60 h 132"/>
                  <a:gd name="T72" fmla="*/ 5 w 48"/>
                  <a:gd name="T73" fmla="*/ 60 h 132"/>
                  <a:gd name="T74" fmla="*/ 4 w 48"/>
                  <a:gd name="T75" fmla="*/ 56 h 132"/>
                  <a:gd name="T76" fmla="*/ 8 w 48"/>
                  <a:gd name="T77" fmla="*/ 52 h 132"/>
                  <a:gd name="T78" fmla="*/ 12 w 48"/>
                  <a:gd name="T79" fmla="*/ 49 h 132"/>
                  <a:gd name="T80" fmla="*/ 14 w 48"/>
                  <a:gd name="T81" fmla="*/ 34 h 132"/>
                  <a:gd name="T82" fmla="*/ 19 w 48"/>
                  <a:gd name="T83" fmla="*/ 32 h 132"/>
                  <a:gd name="T84" fmla="*/ 20 w 48"/>
                  <a:gd name="T85" fmla="*/ 39 h 132"/>
                  <a:gd name="T86" fmla="*/ 20 w 48"/>
                  <a:gd name="T87" fmla="*/ 49 h 132"/>
                  <a:gd name="T88" fmla="*/ 23 w 48"/>
                  <a:gd name="T89" fmla="*/ 49 h 132"/>
                  <a:gd name="T90" fmla="*/ 30 w 48"/>
                  <a:gd name="T91" fmla="*/ 18 h 132"/>
                  <a:gd name="T92" fmla="*/ 30 w 48"/>
                  <a:gd name="T93" fmla="*/ 10 h 132"/>
                  <a:gd name="T94" fmla="*/ 18 w 48"/>
                  <a:gd name="T95" fmla="*/ 2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" h="132">
                    <a:moveTo>
                      <a:pt x="8" y="32"/>
                    </a:moveTo>
                    <a:lnTo>
                      <a:pt x="0" y="36"/>
                    </a:lnTo>
                    <a:lnTo>
                      <a:pt x="0" y="34"/>
                    </a:lnTo>
                    <a:lnTo>
                      <a:pt x="1" y="31"/>
                    </a:lnTo>
                    <a:lnTo>
                      <a:pt x="3" y="28"/>
                    </a:lnTo>
                    <a:lnTo>
                      <a:pt x="4" y="27"/>
                    </a:lnTo>
                    <a:lnTo>
                      <a:pt x="6" y="24"/>
                    </a:lnTo>
                    <a:lnTo>
                      <a:pt x="9" y="20"/>
                    </a:lnTo>
                    <a:lnTo>
                      <a:pt x="16" y="14"/>
                    </a:lnTo>
                    <a:lnTo>
                      <a:pt x="21" y="8"/>
                    </a:lnTo>
                    <a:lnTo>
                      <a:pt x="24" y="6"/>
                    </a:lnTo>
                    <a:lnTo>
                      <a:pt x="26" y="4"/>
                    </a:lnTo>
                    <a:lnTo>
                      <a:pt x="28" y="3"/>
                    </a:lnTo>
                    <a:lnTo>
                      <a:pt x="30" y="1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0" y="2"/>
                    </a:lnTo>
                    <a:lnTo>
                      <a:pt x="41" y="3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1" y="8"/>
                    </a:lnTo>
                    <a:lnTo>
                      <a:pt x="40" y="12"/>
                    </a:lnTo>
                    <a:lnTo>
                      <a:pt x="39" y="17"/>
                    </a:lnTo>
                    <a:lnTo>
                      <a:pt x="38" y="20"/>
                    </a:lnTo>
                    <a:lnTo>
                      <a:pt x="36" y="28"/>
                    </a:lnTo>
                    <a:lnTo>
                      <a:pt x="35" y="40"/>
                    </a:lnTo>
                    <a:lnTo>
                      <a:pt x="33" y="53"/>
                    </a:lnTo>
                    <a:lnTo>
                      <a:pt x="32" y="60"/>
                    </a:lnTo>
                    <a:lnTo>
                      <a:pt x="32" y="61"/>
                    </a:lnTo>
                    <a:lnTo>
                      <a:pt x="31" y="63"/>
                    </a:lnTo>
                    <a:lnTo>
                      <a:pt x="29" y="64"/>
                    </a:lnTo>
                    <a:lnTo>
                      <a:pt x="28" y="65"/>
                    </a:lnTo>
                    <a:lnTo>
                      <a:pt x="24" y="68"/>
                    </a:lnTo>
                    <a:lnTo>
                      <a:pt x="22" y="68"/>
                    </a:lnTo>
                    <a:lnTo>
                      <a:pt x="21" y="69"/>
                    </a:lnTo>
                    <a:lnTo>
                      <a:pt x="20" y="70"/>
                    </a:lnTo>
                    <a:lnTo>
                      <a:pt x="20" y="71"/>
                    </a:lnTo>
                    <a:lnTo>
                      <a:pt x="20" y="72"/>
                    </a:lnTo>
                    <a:lnTo>
                      <a:pt x="20" y="76"/>
                    </a:lnTo>
                    <a:lnTo>
                      <a:pt x="20" y="81"/>
                    </a:lnTo>
                    <a:lnTo>
                      <a:pt x="20" y="86"/>
                    </a:lnTo>
                    <a:lnTo>
                      <a:pt x="21" y="89"/>
                    </a:lnTo>
                    <a:lnTo>
                      <a:pt x="22" y="89"/>
                    </a:lnTo>
                    <a:lnTo>
                      <a:pt x="22" y="90"/>
                    </a:lnTo>
                    <a:lnTo>
                      <a:pt x="23" y="91"/>
                    </a:lnTo>
                    <a:lnTo>
                      <a:pt x="24" y="91"/>
                    </a:lnTo>
                    <a:lnTo>
                      <a:pt x="27" y="90"/>
                    </a:lnTo>
                    <a:lnTo>
                      <a:pt x="31" y="90"/>
                    </a:lnTo>
                    <a:lnTo>
                      <a:pt x="32" y="90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5" y="91"/>
                    </a:lnTo>
                    <a:lnTo>
                      <a:pt x="36" y="92"/>
                    </a:lnTo>
                    <a:lnTo>
                      <a:pt x="36" y="92"/>
                    </a:lnTo>
                    <a:lnTo>
                      <a:pt x="36" y="95"/>
                    </a:lnTo>
                    <a:lnTo>
                      <a:pt x="35" y="97"/>
                    </a:lnTo>
                    <a:lnTo>
                      <a:pt x="33" y="100"/>
                    </a:lnTo>
                    <a:lnTo>
                      <a:pt x="32" y="104"/>
                    </a:lnTo>
                    <a:lnTo>
                      <a:pt x="28" y="111"/>
                    </a:lnTo>
                    <a:lnTo>
                      <a:pt x="27" y="114"/>
                    </a:lnTo>
                    <a:lnTo>
                      <a:pt x="26" y="116"/>
                    </a:lnTo>
                    <a:lnTo>
                      <a:pt x="25" y="118"/>
                    </a:lnTo>
                    <a:lnTo>
                      <a:pt x="25" y="119"/>
                    </a:lnTo>
                    <a:lnTo>
                      <a:pt x="26" y="120"/>
                    </a:lnTo>
                    <a:lnTo>
                      <a:pt x="27" y="120"/>
                    </a:lnTo>
                    <a:lnTo>
                      <a:pt x="28" y="120"/>
                    </a:lnTo>
                    <a:lnTo>
                      <a:pt x="31" y="119"/>
                    </a:lnTo>
                    <a:lnTo>
                      <a:pt x="34" y="117"/>
                    </a:lnTo>
                    <a:lnTo>
                      <a:pt x="37" y="116"/>
                    </a:lnTo>
                    <a:lnTo>
                      <a:pt x="40" y="115"/>
                    </a:lnTo>
                    <a:lnTo>
                      <a:pt x="40" y="115"/>
                    </a:lnTo>
                    <a:lnTo>
                      <a:pt x="42" y="114"/>
                    </a:lnTo>
                    <a:lnTo>
                      <a:pt x="43" y="114"/>
                    </a:lnTo>
                    <a:lnTo>
                      <a:pt x="44" y="115"/>
                    </a:lnTo>
                    <a:lnTo>
                      <a:pt x="45" y="116"/>
                    </a:lnTo>
                    <a:lnTo>
                      <a:pt x="47" y="118"/>
                    </a:lnTo>
                    <a:lnTo>
                      <a:pt x="48" y="120"/>
                    </a:lnTo>
                    <a:lnTo>
                      <a:pt x="48" y="121"/>
                    </a:lnTo>
                    <a:lnTo>
                      <a:pt x="48" y="123"/>
                    </a:lnTo>
                    <a:lnTo>
                      <a:pt x="48" y="124"/>
                    </a:lnTo>
                    <a:lnTo>
                      <a:pt x="48" y="126"/>
                    </a:lnTo>
                    <a:lnTo>
                      <a:pt x="46" y="128"/>
                    </a:lnTo>
                    <a:lnTo>
                      <a:pt x="44" y="128"/>
                    </a:lnTo>
                    <a:lnTo>
                      <a:pt x="41" y="129"/>
                    </a:lnTo>
                    <a:lnTo>
                      <a:pt x="37" y="130"/>
                    </a:lnTo>
                    <a:lnTo>
                      <a:pt x="35" y="131"/>
                    </a:lnTo>
                    <a:lnTo>
                      <a:pt x="32" y="132"/>
                    </a:lnTo>
                    <a:lnTo>
                      <a:pt x="30" y="132"/>
                    </a:lnTo>
                    <a:lnTo>
                      <a:pt x="26" y="132"/>
                    </a:lnTo>
                    <a:lnTo>
                      <a:pt x="20" y="132"/>
                    </a:lnTo>
                    <a:lnTo>
                      <a:pt x="18" y="132"/>
                    </a:lnTo>
                    <a:lnTo>
                      <a:pt x="16" y="131"/>
                    </a:lnTo>
                    <a:lnTo>
                      <a:pt x="15" y="130"/>
                    </a:lnTo>
                    <a:lnTo>
                      <a:pt x="14" y="130"/>
                    </a:lnTo>
                    <a:lnTo>
                      <a:pt x="13" y="128"/>
                    </a:lnTo>
                    <a:lnTo>
                      <a:pt x="13" y="128"/>
                    </a:lnTo>
                    <a:lnTo>
                      <a:pt x="13" y="127"/>
                    </a:lnTo>
                    <a:lnTo>
                      <a:pt x="13" y="125"/>
                    </a:lnTo>
                    <a:lnTo>
                      <a:pt x="14" y="124"/>
                    </a:lnTo>
                    <a:lnTo>
                      <a:pt x="15" y="124"/>
                    </a:lnTo>
                    <a:lnTo>
                      <a:pt x="16" y="124"/>
                    </a:lnTo>
                    <a:lnTo>
                      <a:pt x="16" y="123"/>
                    </a:lnTo>
                    <a:lnTo>
                      <a:pt x="17" y="122"/>
                    </a:lnTo>
                    <a:lnTo>
                      <a:pt x="16" y="121"/>
                    </a:lnTo>
                    <a:lnTo>
                      <a:pt x="16" y="118"/>
                    </a:lnTo>
                    <a:lnTo>
                      <a:pt x="16" y="113"/>
                    </a:lnTo>
                    <a:lnTo>
                      <a:pt x="16" y="111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107"/>
                    </a:lnTo>
                    <a:lnTo>
                      <a:pt x="14" y="107"/>
                    </a:lnTo>
                    <a:lnTo>
                      <a:pt x="12" y="106"/>
                    </a:lnTo>
                    <a:lnTo>
                      <a:pt x="11" y="104"/>
                    </a:lnTo>
                    <a:lnTo>
                      <a:pt x="10" y="104"/>
                    </a:lnTo>
                    <a:lnTo>
                      <a:pt x="10" y="103"/>
                    </a:lnTo>
                    <a:lnTo>
                      <a:pt x="10" y="102"/>
                    </a:lnTo>
                    <a:lnTo>
                      <a:pt x="12" y="100"/>
                    </a:lnTo>
                    <a:lnTo>
                      <a:pt x="13" y="98"/>
                    </a:lnTo>
                    <a:lnTo>
                      <a:pt x="13" y="95"/>
                    </a:lnTo>
                    <a:lnTo>
                      <a:pt x="12" y="91"/>
                    </a:lnTo>
                    <a:lnTo>
                      <a:pt x="12" y="88"/>
                    </a:lnTo>
                    <a:lnTo>
                      <a:pt x="11" y="85"/>
                    </a:lnTo>
                    <a:lnTo>
                      <a:pt x="9" y="84"/>
                    </a:lnTo>
                    <a:lnTo>
                      <a:pt x="7" y="81"/>
                    </a:lnTo>
                    <a:lnTo>
                      <a:pt x="5" y="80"/>
                    </a:lnTo>
                    <a:lnTo>
                      <a:pt x="5" y="79"/>
                    </a:lnTo>
                    <a:lnTo>
                      <a:pt x="4" y="79"/>
                    </a:lnTo>
                    <a:lnTo>
                      <a:pt x="4" y="78"/>
                    </a:lnTo>
                    <a:lnTo>
                      <a:pt x="5" y="77"/>
                    </a:lnTo>
                    <a:lnTo>
                      <a:pt x="5" y="76"/>
                    </a:lnTo>
                    <a:lnTo>
                      <a:pt x="7" y="75"/>
                    </a:lnTo>
                    <a:lnTo>
                      <a:pt x="8" y="73"/>
                    </a:lnTo>
                    <a:lnTo>
                      <a:pt x="8" y="70"/>
                    </a:lnTo>
                    <a:lnTo>
                      <a:pt x="9" y="67"/>
                    </a:lnTo>
                    <a:lnTo>
                      <a:pt x="9" y="64"/>
                    </a:lnTo>
                    <a:lnTo>
                      <a:pt x="10" y="62"/>
                    </a:lnTo>
                    <a:lnTo>
                      <a:pt x="11" y="61"/>
                    </a:lnTo>
                    <a:lnTo>
                      <a:pt x="11" y="60"/>
                    </a:lnTo>
                    <a:lnTo>
                      <a:pt x="11" y="60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8" y="60"/>
                    </a:lnTo>
                    <a:lnTo>
                      <a:pt x="7" y="60"/>
                    </a:lnTo>
                    <a:lnTo>
                      <a:pt x="5" y="60"/>
                    </a:lnTo>
                    <a:lnTo>
                      <a:pt x="5" y="59"/>
                    </a:lnTo>
                    <a:lnTo>
                      <a:pt x="4" y="58"/>
                    </a:lnTo>
                    <a:lnTo>
                      <a:pt x="4" y="57"/>
                    </a:lnTo>
                    <a:lnTo>
                      <a:pt x="4" y="56"/>
                    </a:lnTo>
                    <a:lnTo>
                      <a:pt x="4" y="55"/>
                    </a:lnTo>
                    <a:lnTo>
                      <a:pt x="5" y="54"/>
                    </a:lnTo>
                    <a:lnTo>
                      <a:pt x="7" y="53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11" y="52"/>
                    </a:lnTo>
                    <a:lnTo>
                      <a:pt x="12" y="51"/>
                    </a:lnTo>
                    <a:lnTo>
                      <a:pt x="12" y="49"/>
                    </a:lnTo>
                    <a:lnTo>
                      <a:pt x="13" y="45"/>
                    </a:lnTo>
                    <a:lnTo>
                      <a:pt x="13" y="40"/>
                    </a:lnTo>
                    <a:lnTo>
                      <a:pt x="14" y="35"/>
                    </a:lnTo>
                    <a:lnTo>
                      <a:pt x="14" y="34"/>
                    </a:lnTo>
                    <a:lnTo>
                      <a:pt x="15" y="34"/>
                    </a:lnTo>
                    <a:lnTo>
                      <a:pt x="16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19" y="32"/>
                    </a:lnTo>
                    <a:lnTo>
                      <a:pt x="20" y="33"/>
                    </a:lnTo>
                    <a:lnTo>
                      <a:pt x="20" y="36"/>
                    </a:lnTo>
                    <a:lnTo>
                      <a:pt x="20" y="39"/>
                    </a:lnTo>
                    <a:lnTo>
                      <a:pt x="20" y="41"/>
                    </a:lnTo>
                    <a:lnTo>
                      <a:pt x="20" y="44"/>
                    </a:lnTo>
                    <a:lnTo>
                      <a:pt x="20" y="47"/>
                    </a:lnTo>
                    <a:lnTo>
                      <a:pt x="20" y="49"/>
                    </a:lnTo>
                    <a:lnTo>
                      <a:pt x="21" y="50"/>
                    </a:lnTo>
                    <a:lnTo>
                      <a:pt x="22" y="50"/>
                    </a:lnTo>
                    <a:lnTo>
                      <a:pt x="22" y="50"/>
                    </a:lnTo>
                    <a:lnTo>
                      <a:pt x="23" y="49"/>
                    </a:lnTo>
                    <a:lnTo>
                      <a:pt x="24" y="44"/>
                    </a:lnTo>
                    <a:lnTo>
                      <a:pt x="27" y="34"/>
                    </a:lnTo>
                    <a:lnTo>
                      <a:pt x="28" y="24"/>
                    </a:lnTo>
                    <a:lnTo>
                      <a:pt x="30" y="18"/>
                    </a:lnTo>
                    <a:lnTo>
                      <a:pt x="31" y="15"/>
                    </a:lnTo>
                    <a:lnTo>
                      <a:pt x="31" y="12"/>
                    </a:lnTo>
                    <a:lnTo>
                      <a:pt x="30" y="11"/>
                    </a:lnTo>
                    <a:lnTo>
                      <a:pt x="30" y="10"/>
                    </a:lnTo>
                    <a:lnTo>
                      <a:pt x="29" y="10"/>
                    </a:lnTo>
                    <a:lnTo>
                      <a:pt x="28" y="11"/>
                    </a:lnTo>
                    <a:lnTo>
                      <a:pt x="24" y="16"/>
                    </a:lnTo>
                    <a:lnTo>
                      <a:pt x="18" y="21"/>
                    </a:lnTo>
                    <a:lnTo>
                      <a:pt x="12" y="26"/>
                    </a:lnTo>
                    <a:lnTo>
                      <a:pt x="8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5" name="îš1îḋè">
                <a:extLst>
                  <a:ext uri="{FF2B5EF4-FFF2-40B4-BE49-F238E27FC236}">
                    <a16:creationId xmlns:a16="http://schemas.microsoft.com/office/drawing/2014/main" id="{C49B76CA-40C3-1344-BB59-E0A3A08D5D01}"/>
                  </a:ext>
                </a:extLst>
              </p:cNvPr>
              <p:cNvSpPr/>
              <p:nvPr/>
            </p:nvSpPr>
            <p:spPr bwMode="auto">
              <a:xfrm>
                <a:off x="2684463" y="2625726"/>
                <a:ext cx="26988" cy="47625"/>
              </a:xfrm>
              <a:custGeom>
                <a:avLst/>
                <a:gdLst>
                  <a:gd name="T0" fmla="*/ 2 w 17"/>
                  <a:gd name="T1" fmla="*/ 6 h 30"/>
                  <a:gd name="T2" fmla="*/ 1 w 17"/>
                  <a:gd name="T3" fmla="*/ 5 h 30"/>
                  <a:gd name="T4" fmla="*/ 0 w 17"/>
                  <a:gd name="T5" fmla="*/ 3 h 30"/>
                  <a:gd name="T6" fmla="*/ 0 w 17"/>
                  <a:gd name="T7" fmla="*/ 3 h 30"/>
                  <a:gd name="T8" fmla="*/ 0 w 17"/>
                  <a:gd name="T9" fmla="*/ 3 h 30"/>
                  <a:gd name="T10" fmla="*/ 1 w 17"/>
                  <a:gd name="T11" fmla="*/ 2 h 30"/>
                  <a:gd name="T12" fmla="*/ 3 w 17"/>
                  <a:gd name="T13" fmla="*/ 1 h 30"/>
                  <a:gd name="T14" fmla="*/ 6 w 17"/>
                  <a:gd name="T15" fmla="*/ 1 h 30"/>
                  <a:gd name="T16" fmla="*/ 9 w 17"/>
                  <a:gd name="T17" fmla="*/ 0 h 30"/>
                  <a:gd name="T18" fmla="*/ 11 w 17"/>
                  <a:gd name="T19" fmla="*/ 0 h 30"/>
                  <a:gd name="T20" fmla="*/ 12 w 17"/>
                  <a:gd name="T21" fmla="*/ 1 h 30"/>
                  <a:gd name="T22" fmla="*/ 13 w 17"/>
                  <a:gd name="T23" fmla="*/ 2 h 30"/>
                  <a:gd name="T24" fmla="*/ 14 w 17"/>
                  <a:gd name="T25" fmla="*/ 3 h 30"/>
                  <a:gd name="T26" fmla="*/ 15 w 17"/>
                  <a:gd name="T27" fmla="*/ 7 h 30"/>
                  <a:gd name="T28" fmla="*/ 15 w 17"/>
                  <a:gd name="T29" fmla="*/ 14 h 30"/>
                  <a:gd name="T30" fmla="*/ 16 w 17"/>
                  <a:gd name="T31" fmla="*/ 19 h 30"/>
                  <a:gd name="T32" fmla="*/ 17 w 17"/>
                  <a:gd name="T33" fmla="*/ 23 h 30"/>
                  <a:gd name="T34" fmla="*/ 17 w 17"/>
                  <a:gd name="T35" fmla="*/ 25 h 30"/>
                  <a:gd name="T36" fmla="*/ 17 w 17"/>
                  <a:gd name="T37" fmla="*/ 27 h 30"/>
                  <a:gd name="T38" fmla="*/ 16 w 17"/>
                  <a:gd name="T39" fmla="*/ 28 h 30"/>
                  <a:gd name="T40" fmla="*/ 15 w 17"/>
                  <a:gd name="T41" fmla="*/ 29 h 30"/>
                  <a:gd name="T42" fmla="*/ 14 w 17"/>
                  <a:gd name="T43" fmla="*/ 30 h 30"/>
                  <a:gd name="T44" fmla="*/ 11 w 17"/>
                  <a:gd name="T45" fmla="*/ 30 h 30"/>
                  <a:gd name="T46" fmla="*/ 10 w 17"/>
                  <a:gd name="T47" fmla="*/ 30 h 30"/>
                  <a:gd name="T48" fmla="*/ 8 w 17"/>
                  <a:gd name="T49" fmla="*/ 29 h 30"/>
                  <a:gd name="T50" fmla="*/ 7 w 17"/>
                  <a:gd name="T51" fmla="*/ 28 h 30"/>
                  <a:gd name="T52" fmla="*/ 7 w 17"/>
                  <a:gd name="T53" fmla="*/ 27 h 30"/>
                  <a:gd name="T54" fmla="*/ 6 w 17"/>
                  <a:gd name="T55" fmla="*/ 23 h 30"/>
                  <a:gd name="T56" fmla="*/ 6 w 17"/>
                  <a:gd name="T57" fmla="*/ 19 h 30"/>
                  <a:gd name="T58" fmla="*/ 5 w 17"/>
                  <a:gd name="T59" fmla="*/ 15 h 30"/>
                  <a:gd name="T60" fmla="*/ 4 w 17"/>
                  <a:gd name="T61" fmla="*/ 11 h 30"/>
                  <a:gd name="T62" fmla="*/ 3 w 17"/>
                  <a:gd name="T63" fmla="*/ 8 h 30"/>
                  <a:gd name="T64" fmla="*/ 3 w 17"/>
                  <a:gd name="T65" fmla="*/ 7 h 30"/>
                  <a:gd name="T66" fmla="*/ 3 w 17"/>
                  <a:gd name="T67" fmla="*/ 7 h 30"/>
                  <a:gd name="T68" fmla="*/ 2 w 17"/>
                  <a:gd name="T69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" h="30">
                    <a:moveTo>
                      <a:pt x="2" y="6"/>
                    </a:moveTo>
                    <a:lnTo>
                      <a:pt x="1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1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7"/>
                    </a:lnTo>
                    <a:lnTo>
                      <a:pt x="15" y="14"/>
                    </a:lnTo>
                    <a:lnTo>
                      <a:pt x="16" y="19"/>
                    </a:lnTo>
                    <a:lnTo>
                      <a:pt x="17" y="23"/>
                    </a:lnTo>
                    <a:lnTo>
                      <a:pt x="17" y="25"/>
                    </a:lnTo>
                    <a:lnTo>
                      <a:pt x="17" y="27"/>
                    </a:lnTo>
                    <a:lnTo>
                      <a:pt x="16" y="28"/>
                    </a:lnTo>
                    <a:lnTo>
                      <a:pt x="15" y="29"/>
                    </a:lnTo>
                    <a:lnTo>
                      <a:pt x="14" y="30"/>
                    </a:lnTo>
                    <a:lnTo>
                      <a:pt x="11" y="30"/>
                    </a:lnTo>
                    <a:lnTo>
                      <a:pt x="10" y="30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7" y="27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5" y="15"/>
                    </a:lnTo>
                    <a:lnTo>
                      <a:pt x="4" y="11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6" name="ïṡḷiḓé">
                <a:extLst>
                  <a:ext uri="{FF2B5EF4-FFF2-40B4-BE49-F238E27FC236}">
                    <a16:creationId xmlns:a16="http://schemas.microsoft.com/office/drawing/2014/main" id="{494BA5BD-10BE-6049-B7E0-A2ED9BDAA243}"/>
                  </a:ext>
                </a:extLst>
              </p:cNvPr>
              <p:cNvSpPr/>
              <p:nvPr/>
            </p:nvSpPr>
            <p:spPr bwMode="auto">
              <a:xfrm>
                <a:off x="2617788" y="2617788"/>
                <a:ext cx="65088" cy="158750"/>
              </a:xfrm>
              <a:custGeom>
                <a:avLst/>
                <a:gdLst>
                  <a:gd name="T0" fmla="*/ 14 w 41"/>
                  <a:gd name="T1" fmla="*/ 26 h 100"/>
                  <a:gd name="T2" fmla="*/ 10 w 41"/>
                  <a:gd name="T3" fmla="*/ 30 h 100"/>
                  <a:gd name="T4" fmla="*/ 5 w 41"/>
                  <a:gd name="T5" fmla="*/ 28 h 100"/>
                  <a:gd name="T6" fmla="*/ 1 w 41"/>
                  <a:gd name="T7" fmla="*/ 26 h 100"/>
                  <a:gd name="T8" fmla="*/ 0 w 41"/>
                  <a:gd name="T9" fmla="*/ 24 h 100"/>
                  <a:gd name="T10" fmla="*/ 2 w 41"/>
                  <a:gd name="T11" fmla="*/ 19 h 100"/>
                  <a:gd name="T12" fmla="*/ 10 w 41"/>
                  <a:gd name="T13" fmla="*/ 12 h 100"/>
                  <a:gd name="T14" fmla="*/ 21 w 41"/>
                  <a:gd name="T15" fmla="*/ 4 h 100"/>
                  <a:gd name="T16" fmla="*/ 29 w 41"/>
                  <a:gd name="T17" fmla="*/ 0 h 100"/>
                  <a:gd name="T18" fmla="*/ 30 w 41"/>
                  <a:gd name="T19" fmla="*/ 0 h 100"/>
                  <a:gd name="T20" fmla="*/ 33 w 41"/>
                  <a:gd name="T21" fmla="*/ 4 h 100"/>
                  <a:gd name="T22" fmla="*/ 35 w 41"/>
                  <a:gd name="T23" fmla="*/ 8 h 100"/>
                  <a:gd name="T24" fmla="*/ 33 w 41"/>
                  <a:gd name="T25" fmla="*/ 16 h 100"/>
                  <a:gd name="T26" fmla="*/ 32 w 41"/>
                  <a:gd name="T27" fmla="*/ 30 h 100"/>
                  <a:gd name="T28" fmla="*/ 31 w 41"/>
                  <a:gd name="T29" fmla="*/ 44 h 100"/>
                  <a:gd name="T30" fmla="*/ 33 w 41"/>
                  <a:gd name="T31" fmla="*/ 46 h 100"/>
                  <a:gd name="T32" fmla="*/ 35 w 41"/>
                  <a:gd name="T33" fmla="*/ 48 h 100"/>
                  <a:gd name="T34" fmla="*/ 31 w 41"/>
                  <a:gd name="T35" fmla="*/ 54 h 100"/>
                  <a:gd name="T36" fmla="*/ 32 w 41"/>
                  <a:gd name="T37" fmla="*/ 57 h 100"/>
                  <a:gd name="T38" fmla="*/ 35 w 41"/>
                  <a:gd name="T39" fmla="*/ 58 h 100"/>
                  <a:gd name="T40" fmla="*/ 37 w 41"/>
                  <a:gd name="T41" fmla="*/ 54 h 100"/>
                  <a:gd name="T42" fmla="*/ 41 w 41"/>
                  <a:gd name="T43" fmla="*/ 48 h 100"/>
                  <a:gd name="T44" fmla="*/ 35 w 41"/>
                  <a:gd name="T45" fmla="*/ 72 h 100"/>
                  <a:gd name="T46" fmla="*/ 30 w 41"/>
                  <a:gd name="T47" fmla="*/ 88 h 100"/>
                  <a:gd name="T48" fmla="*/ 25 w 41"/>
                  <a:gd name="T49" fmla="*/ 96 h 100"/>
                  <a:gd name="T50" fmla="*/ 21 w 41"/>
                  <a:gd name="T51" fmla="*/ 100 h 100"/>
                  <a:gd name="T52" fmla="*/ 17 w 41"/>
                  <a:gd name="T53" fmla="*/ 100 h 100"/>
                  <a:gd name="T54" fmla="*/ 15 w 41"/>
                  <a:gd name="T55" fmla="*/ 97 h 100"/>
                  <a:gd name="T56" fmla="*/ 16 w 41"/>
                  <a:gd name="T57" fmla="*/ 89 h 100"/>
                  <a:gd name="T58" fmla="*/ 18 w 41"/>
                  <a:gd name="T59" fmla="*/ 82 h 100"/>
                  <a:gd name="T60" fmla="*/ 21 w 41"/>
                  <a:gd name="T61" fmla="*/ 74 h 100"/>
                  <a:gd name="T62" fmla="*/ 20 w 41"/>
                  <a:gd name="T63" fmla="*/ 68 h 100"/>
                  <a:gd name="T64" fmla="*/ 18 w 41"/>
                  <a:gd name="T65" fmla="*/ 65 h 100"/>
                  <a:gd name="T66" fmla="*/ 9 w 41"/>
                  <a:gd name="T67" fmla="*/ 69 h 100"/>
                  <a:gd name="T68" fmla="*/ 5 w 41"/>
                  <a:gd name="T69" fmla="*/ 70 h 100"/>
                  <a:gd name="T70" fmla="*/ 5 w 41"/>
                  <a:gd name="T71" fmla="*/ 68 h 100"/>
                  <a:gd name="T72" fmla="*/ 5 w 41"/>
                  <a:gd name="T73" fmla="*/ 61 h 100"/>
                  <a:gd name="T74" fmla="*/ 7 w 41"/>
                  <a:gd name="T75" fmla="*/ 61 h 100"/>
                  <a:gd name="T76" fmla="*/ 9 w 41"/>
                  <a:gd name="T77" fmla="*/ 59 h 100"/>
                  <a:gd name="T78" fmla="*/ 17 w 41"/>
                  <a:gd name="T79" fmla="*/ 54 h 100"/>
                  <a:gd name="T80" fmla="*/ 20 w 41"/>
                  <a:gd name="T81" fmla="*/ 50 h 100"/>
                  <a:gd name="T82" fmla="*/ 20 w 41"/>
                  <a:gd name="T83" fmla="*/ 40 h 100"/>
                  <a:gd name="T84" fmla="*/ 19 w 41"/>
                  <a:gd name="T85" fmla="*/ 25 h 100"/>
                  <a:gd name="T86" fmla="*/ 17 w 41"/>
                  <a:gd name="T87" fmla="*/ 2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100">
                    <a:moveTo>
                      <a:pt x="17" y="24"/>
                    </a:moveTo>
                    <a:lnTo>
                      <a:pt x="16" y="24"/>
                    </a:lnTo>
                    <a:lnTo>
                      <a:pt x="14" y="26"/>
                    </a:lnTo>
                    <a:lnTo>
                      <a:pt x="13" y="28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9" y="30"/>
                    </a:lnTo>
                    <a:lnTo>
                      <a:pt x="7" y="29"/>
                    </a:lnTo>
                    <a:lnTo>
                      <a:pt x="5" y="28"/>
                    </a:lnTo>
                    <a:lnTo>
                      <a:pt x="3" y="28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1" y="20"/>
                    </a:lnTo>
                    <a:lnTo>
                      <a:pt x="2" y="19"/>
                    </a:lnTo>
                    <a:lnTo>
                      <a:pt x="5" y="16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6" y="8"/>
                    </a:lnTo>
                    <a:lnTo>
                      <a:pt x="18" y="6"/>
                    </a:lnTo>
                    <a:lnTo>
                      <a:pt x="21" y="4"/>
                    </a:lnTo>
                    <a:lnTo>
                      <a:pt x="25" y="1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1" y="2"/>
                    </a:lnTo>
                    <a:lnTo>
                      <a:pt x="33" y="4"/>
                    </a:lnTo>
                    <a:lnTo>
                      <a:pt x="34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5" y="12"/>
                    </a:lnTo>
                    <a:lnTo>
                      <a:pt x="33" y="16"/>
                    </a:lnTo>
                    <a:lnTo>
                      <a:pt x="33" y="21"/>
                    </a:lnTo>
                    <a:lnTo>
                      <a:pt x="32" y="24"/>
                    </a:lnTo>
                    <a:lnTo>
                      <a:pt x="32" y="30"/>
                    </a:lnTo>
                    <a:lnTo>
                      <a:pt x="31" y="36"/>
                    </a:lnTo>
                    <a:lnTo>
                      <a:pt x="31" y="43"/>
                    </a:lnTo>
                    <a:lnTo>
                      <a:pt x="31" y="44"/>
                    </a:lnTo>
                    <a:lnTo>
                      <a:pt x="31" y="45"/>
                    </a:lnTo>
                    <a:lnTo>
                      <a:pt x="33" y="46"/>
                    </a:lnTo>
                    <a:lnTo>
                      <a:pt x="33" y="46"/>
                    </a:lnTo>
                    <a:lnTo>
                      <a:pt x="34" y="47"/>
                    </a:lnTo>
                    <a:lnTo>
                      <a:pt x="35" y="48"/>
                    </a:lnTo>
                    <a:lnTo>
                      <a:pt x="35" y="48"/>
                    </a:lnTo>
                    <a:lnTo>
                      <a:pt x="33" y="51"/>
                    </a:lnTo>
                    <a:lnTo>
                      <a:pt x="32" y="53"/>
                    </a:lnTo>
                    <a:lnTo>
                      <a:pt x="31" y="54"/>
                    </a:lnTo>
                    <a:lnTo>
                      <a:pt x="31" y="56"/>
                    </a:lnTo>
                    <a:lnTo>
                      <a:pt x="31" y="56"/>
                    </a:lnTo>
                    <a:lnTo>
                      <a:pt x="32" y="57"/>
                    </a:lnTo>
                    <a:lnTo>
                      <a:pt x="33" y="57"/>
                    </a:lnTo>
                    <a:lnTo>
                      <a:pt x="34" y="58"/>
                    </a:lnTo>
                    <a:lnTo>
                      <a:pt x="35" y="58"/>
                    </a:lnTo>
                    <a:lnTo>
                      <a:pt x="36" y="57"/>
                    </a:lnTo>
                    <a:lnTo>
                      <a:pt x="37" y="56"/>
                    </a:lnTo>
                    <a:lnTo>
                      <a:pt x="37" y="54"/>
                    </a:lnTo>
                    <a:lnTo>
                      <a:pt x="39" y="49"/>
                    </a:lnTo>
                    <a:lnTo>
                      <a:pt x="41" y="47"/>
                    </a:lnTo>
                    <a:lnTo>
                      <a:pt x="41" y="48"/>
                    </a:lnTo>
                    <a:lnTo>
                      <a:pt x="40" y="54"/>
                    </a:lnTo>
                    <a:lnTo>
                      <a:pt x="38" y="61"/>
                    </a:lnTo>
                    <a:lnTo>
                      <a:pt x="35" y="72"/>
                    </a:lnTo>
                    <a:lnTo>
                      <a:pt x="33" y="79"/>
                    </a:lnTo>
                    <a:lnTo>
                      <a:pt x="32" y="84"/>
                    </a:lnTo>
                    <a:lnTo>
                      <a:pt x="30" y="88"/>
                    </a:lnTo>
                    <a:lnTo>
                      <a:pt x="29" y="92"/>
                    </a:lnTo>
                    <a:lnTo>
                      <a:pt x="27" y="94"/>
                    </a:lnTo>
                    <a:lnTo>
                      <a:pt x="25" y="96"/>
                    </a:lnTo>
                    <a:lnTo>
                      <a:pt x="24" y="98"/>
                    </a:lnTo>
                    <a:lnTo>
                      <a:pt x="22" y="99"/>
                    </a:lnTo>
                    <a:lnTo>
                      <a:pt x="21" y="100"/>
                    </a:lnTo>
                    <a:lnTo>
                      <a:pt x="20" y="100"/>
                    </a:lnTo>
                    <a:lnTo>
                      <a:pt x="18" y="100"/>
                    </a:lnTo>
                    <a:lnTo>
                      <a:pt x="17" y="100"/>
                    </a:lnTo>
                    <a:lnTo>
                      <a:pt x="16" y="100"/>
                    </a:lnTo>
                    <a:lnTo>
                      <a:pt x="15" y="98"/>
                    </a:lnTo>
                    <a:lnTo>
                      <a:pt x="15" y="97"/>
                    </a:lnTo>
                    <a:lnTo>
                      <a:pt x="15" y="96"/>
                    </a:lnTo>
                    <a:lnTo>
                      <a:pt x="16" y="92"/>
                    </a:lnTo>
                    <a:lnTo>
                      <a:pt x="16" y="89"/>
                    </a:lnTo>
                    <a:lnTo>
                      <a:pt x="17" y="87"/>
                    </a:lnTo>
                    <a:lnTo>
                      <a:pt x="17" y="84"/>
                    </a:lnTo>
                    <a:lnTo>
                      <a:pt x="18" y="82"/>
                    </a:lnTo>
                    <a:lnTo>
                      <a:pt x="19" y="79"/>
                    </a:lnTo>
                    <a:lnTo>
                      <a:pt x="20" y="76"/>
                    </a:lnTo>
                    <a:lnTo>
                      <a:pt x="21" y="74"/>
                    </a:lnTo>
                    <a:lnTo>
                      <a:pt x="21" y="72"/>
                    </a:lnTo>
                    <a:lnTo>
                      <a:pt x="21" y="69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6" y="66"/>
                    </a:lnTo>
                    <a:lnTo>
                      <a:pt x="13" y="68"/>
                    </a:lnTo>
                    <a:lnTo>
                      <a:pt x="9" y="69"/>
                    </a:lnTo>
                    <a:lnTo>
                      <a:pt x="6" y="70"/>
                    </a:lnTo>
                    <a:lnTo>
                      <a:pt x="5" y="70"/>
                    </a:lnTo>
                    <a:lnTo>
                      <a:pt x="5" y="70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5" y="68"/>
                    </a:lnTo>
                    <a:lnTo>
                      <a:pt x="5" y="66"/>
                    </a:lnTo>
                    <a:lnTo>
                      <a:pt x="5" y="63"/>
                    </a:lnTo>
                    <a:lnTo>
                      <a:pt x="5" y="61"/>
                    </a:lnTo>
                    <a:lnTo>
                      <a:pt x="6" y="61"/>
                    </a:lnTo>
                    <a:lnTo>
                      <a:pt x="6" y="61"/>
                    </a:lnTo>
                    <a:lnTo>
                      <a:pt x="7" y="61"/>
                    </a:lnTo>
                    <a:lnTo>
                      <a:pt x="7" y="61"/>
                    </a:lnTo>
                    <a:lnTo>
                      <a:pt x="8" y="60"/>
                    </a:lnTo>
                    <a:lnTo>
                      <a:pt x="9" y="59"/>
                    </a:lnTo>
                    <a:lnTo>
                      <a:pt x="14" y="55"/>
                    </a:lnTo>
                    <a:lnTo>
                      <a:pt x="16" y="54"/>
                    </a:lnTo>
                    <a:lnTo>
                      <a:pt x="17" y="54"/>
                    </a:lnTo>
                    <a:lnTo>
                      <a:pt x="18" y="52"/>
                    </a:lnTo>
                    <a:lnTo>
                      <a:pt x="20" y="52"/>
                    </a:lnTo>
                    <a:lnTo>
                      <a:pt x="20" y="50"/>
                    </a:lnTo>
                    <a:lnTo>
                      <a:pt x="21" y="48"/>
                    </a:lnTo>
                    <a:lnTo>
                      <a:pt x="21" y="46"/>
                    </a:lnTo>
                    <a:lnTo>
                      <a:pt x="20" y="40"/>
                    </a:lnTo>
                    <a:lnTo>
                      <a:pt x="20" y="34"/>
                    </a:lnTo>
                    <a:lnTo>
                      <a:pt x="20" y="28"/>
                    </a:lnTo>
                    <a:lnTo>
                      <a:pt x="19" y="25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7" y="24"/>
                    </a:lnTo>
                    <a:lnTo>
                      <a:pt x="1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7" name="íṩḻîḑé">
                <a:extLst>
                  <a:ext uri="{FF2B5EF4-FFF2-40B4-BE49-F238E27FC236}">
                    <a16:creationId xmlns:a16="http://schemas.microsoft.com/office/drawing/2014/main" id="{88C7A143-88E7-A543-B796-D481DA05E2B4}"/>
                  </a:ext>
                </a:extLst>
              </p:cNvPr>
              <p:cNvSpPr/>
              <p:nvPr/>
            </p:nvSpPr>
            <p:spPr bwMode="auto">
              <a:xfrm>
                <a:off x="2997201" y="2633663"/>
                <a:ext cx="184150" cy="139700"/>
              </a:xfrm>
              <a:custGeom>
                <a:avLst/>
                <a:gdLst>
                  <a:gd name="T0" fmla="*/ 51 w 116"/>
                  <a:gd name="T1" fmla="*/ 2 h 88"/>
                  <a:gd name="T2" fmla="*/ 53 w 116"/>
                  <a:gd name="T3" fmla="*/ 0 h 88"/>
                  <a:gd name="T4" fmla="*/ 56 w 116"/>
                  <a:gd name="T5" fmla="*/ 1 h 88"/>
                  <a:gd name="T6" fmla="*/ 62 w 116"/>
                  <a:gd name="T7" fmla="*/ 3 h 88"/>
                  <a:gd name="T8" fmla="*/ 69 w 116"/>
                  <a:gd name="T9" fmla="*/ 6 h 88"/>
                  <a:gd name="T10" fmla="*/ 88 w 116"/>
                  <a:gd name="T11" fmla="*/ 10 h 88"/>
                  <a:gd name="T12" fmla="*/ 98 w 116"/>
                  <a:gd name="T13" fmla="*/ 10 h 88"/>
                  <a:gd name="T14" fmla="*/ 107 w 116"/>
                  <a:gd name="T15" fmla="*/ 11 h 88"/>
                  <a:gd name="T16" fmla="*/ 116 w 116"/>
                  <a:gd name="T17" fmla="*/ 18 h 88"/>
                  <a:gd name="T18" fmla="*/ 115 w 116"/>
                  <a:gd name="T19" fmla="*/ 22 h 88"/>
                  <a:gd name="T20" fmla="*/ 113 w 116"/>
                  <a:gd name="T21" fmla="*/ 26 h 88"/>
                  <a:gd name="T22" fmla="*/ 95 w 116"/>
                  <a:gd name="T23" fmla="*/ 39 h 88"/>
                  <a:gd name="T24" fmla="*/ 79 w 116"/>
                  <a:gd name="T25" fmla="*/ 54 h 88"/>
                  <a:gd name="T26" fmla="*/ 75 w 116"/>
                  <a:gd name="T27" fmla="*/ 60 h 88"/>
                  <a:gd name="T28" fmla="*/ 77 w 116"/>
                  <a:gd name="T29" fmla="*/ 61 h 88"/>
                  <a:gd name="T30" fmla="*/ 87 w 116"/>
                  <a:gd name="T31" fmla="*/ 58 h 88"/>
                  <a:gd name="T32" fmla="*/ 93 w 116"/>
                  <a:gd name="T33" fmla="*/ 59 h 88"/>
                  <a:gd name="T34" fmla="*/ 96 w 116"/>
                  <a:gd name="T35" fmla="*/ 63 h 88"/>
                  <a:gd name="T36" fmla="*/ 95 w 116"/>
                  <a:gd name="T37" fmla="*/ 68 h 88"/>
                  <a:gd name="T38" fmla="*/ 92 w 116"/>
                  <a:gd name="T39" fmla="*/ 70 h 88"/>
                  <a:gd name="T40" fmla="*/ 88 w 116"/>
                  <a:gd name="T41" fmla="*/ 71 h 88"/>
                  <a:gd name="T42" fmla="*/ 80 w 116"/>
                  <a:gd name="T43" fmla="*/ 70 h 88"/>
                  <a:gd name="T44" fmla="*/ 68 w 116"/>
                  <a:gd name="T45" fmla="*/ 71 h 88"/>
                  <a:gd name="T46" fmla="*/ 43 w 116"/>
                  <a:gd name="T47" fmla="*/ 78 h 88"/>
                  <a:gd name="T48" fmla="*/ 27 w 116"/>
                  <a:gd name="T49" fmla="*/ 84 h 88"/>
                  <a:gd name="T50" fmla="*/ 21 w 116"/>
                  <a:gd name="T51" fmla="*/ 87 h 88"/>
                  <a:gd name="T52" fmla="*/ 19 w 116"/>
                  <a:gd name="T53" fmla="*/ 88 h 88"/>
                  <a:gd name="T54" fmla="*/ 11 w 116"/>
                  <a:gd name="T55" fmla="*/ 84 h 88"/>
                  <a:gd name="T56" fmla="*/ 3 w 116"/>
                  <a:gd name="T57" fmla="*/ 79 h 88"/>
                  <a:gd name="T58" fmla="*/ 1 w 116"/>
                  <a:gd name="T59" fmla="*/ 74 h 88"/>
                  <a:gd name="T60" fmla="*/ 0 w 116"/>
                  <a:gd name="T61" fmla="*/ 68 h 88"/>
                  <a:gd name="T62" fmla="*/ 2 w 116"/>
                  <a:gd name="T63" fmla="*/ 66 h 88"/>
                  <a:gd name="T64" fmla="*/ 9 w 116"/>
                  <a:gd name="T65" fmla="*/ 66 h 88"/>
                  <a:gd name="T66" fmla="*/ 18 w 116"/>
                  <a:gd name="T67" fmla="*/ 67 h 88"/>
                  <a:gd name="T68" fmla="*/ 27 w 116"/>
                  <a:gd name="T69" fmla="*/ 65 h 88"/>
                  <a:gd name="T70" fmla="*/ 45 w 116"/>
                  <a:gd name="T71" fmla="*/ 61 h 88"/>
                  <a:gd name="T72" fmla="*/ 63 w 116"/>
                  <a:gd name="T73" fmla="*/ 48 h 88"/>
                  <a:gd name="T74" fmla="*/ 83 w 116"/>
                  <a:gd name="T75" fmla="*/ 30 h 88"/>
                  <a:gd name="T76" fmla="*/ 97 w 116"/>
                  <a:gd name="T77" fmla="*/ 20 h 88"/>
                  <a:gd name="T78" fmla="*/ 98 w 116"/>
                  <a:gd name="T79" fmla="*/ 18 h 88"/>
                  <a:gd name="T80" fmla="*/ 92 w 116"/>
                  <a:gd name="T81" fmla="*/ 17 h 88"/>
                  <a:gd name="T82" fmla="*/ 77 w 116"/>
                  <a:gd name="T83" fmla="*/ 21 h 88"/>
                  <a:gd name="T84" fmla="*/ 68 w 116"/>
                  <a:gd name="T85" fmla="*/ 25 h 88"/>
                  <a:gd name="T86" fmla="*/ 63 w 116"/>
                  <a:gd name="T87" fmla="*/ 25 h 88"/>
                  <a:gd name="T88" fmla="*/ 58 w 116"/>
                  <a:gd name="T89" fmla="*/ 22 h 88"/>
                  <a:gd name="T90" fmla="*/ 54 w 116"/>
                  <a:gd name="T91" fmla="*/ 16 h 88"/>
                  <a:gd name="T92" fmla="*/ 51 w 116"/>
                  <a:gd name="T93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" h="88">
                    <a:moveTo>
                      <a:pt x="51" y="5"/>
                    </a:moveTo>
                    <a:lnTo>
                      <a:pt x="51" y="3"/>
                    </a:lnTo>
                    <a:lnTo>
                      <a:pt x="51" y="2"/>
                    </a:lnTo>
                    <a:lnTo>
                      <a:pt x="51" y="2"/>
                    </a:lnTo>
                    <a:lnTo>
                      <a:pt x="51" y="1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1"/>
                    </a:lnTo>
                    <a:lnTo>
                      <a:pt x="58" y="1"/>
                    </a:lnTo>
                    <a:lnTo>
                      <a:pt x="59" y="2"/>
                    </a:lnTo>
                    <a:lnTo>
                      <a:pt x="62" y="3"/>
                    </a:lnTo>
                    <a:lnTo>
                      <a:pt x="64" y="5"/>
                    </a:lnTo>
                    <a:lnTo>
                      <a:pt x="67" y="6"/>
                    </a:lnTo>
                    <a:lnTo>
                      <a:pt x="69" y="6"/>
                    </a:lnTo>
                    <a:lnTo>
                      <a:pt x="75" y="8"/>
                    </a:lnTo>
                    <a:lnTo>
                      <a:pt x="83" y="10"/>
                    </a:lnTo>
                    <a:lnTo>
                      <a:pt x="88" y="10"/>
                    </a:lnTo>
                    <a:lnTo>
                      <a:pt x="92" y="10"/>
                    </a:lnTo>
                    <a:lnTo>
                      <a:pt x="95" y="10"/>
                    </a:lnTo>
                    <a:lnTo>
                      <a:pt x="98" y="10"/>
                    </a:lnTo>
                    <a:lnTo>
                      <a:pt x="101" y="10"/>
                    </a:lnTo>
                    <a:lnTo>
                      <a:pt x="103" y="10"/>
                    </a:lnTo>
                    <a:lnTo>
                      <a:pt x="107" y="11"/>
                    </a:lnTo>
                    <a:lnTo>
                      <a:pt x="111" y="14"/>
                    </a:lnTo>
                    <a:lnTo>
                      <a:pt x="115" y="17"/>
                    </a:lnTo>
                    <a:lnTo>
                      <a:pt x="116" y="18"/>
                    </a:lnTo>
                    <a:lnTo>
                      <a:pt x="115" y="19"/>
                    </a:lnTo>
                    <a:lnTo>
                      <a:pt x="115" y="22"/>
                    </a:lnTo>
                    <a:lnTo>
                      <a:pt x="115" y="22"/>
                    </a:lnTo>
                    <a:lnTo>
                      <a:pt x="115" y="24"/>
                    </a:lnTo>
                    <a:lnTo>
                      <a:pt x="114" y="26"/>
                    </a:lnTo>
                    <a:lnTo>
                      <a:pt x="113" y="26"/>
                    </a:lnTo>
                    <a:lnTo>
                      <a:pt x="109" y="29"/>
                    </a:lnTo>
                    <a:lnTo>
                      <a:pt x="103" y="34"/>
                    </a:lnTo>
                    <a:lnTo>
                      <a:pt x="95" y="39"/>
                    </a:lnTo>
                    <a:lnTo>
                      <a:pt x="87" y="46"/>
                    </a:lnTo>
                    <a:lnTo>
                      <a:pt x="83" y="50"/>
                    </a:lnTo>
                    <a:lnTo>
                      <a:pt x="79" y="54"/>
                    </a:lnTo>
                    <a:lnTo>
                      <a:pt x="77" y="57"/>
                    </a:lnTo>
                    <a:lnTo>
                      <a:pt x="75" y="58"/>
                    </a:lnTo>
                    <a:lnTo>
                      <a:pt x="75" y="60"/>
                    </a:lnTo>
                    <a:lnTo>
                      <a:pt x="75" y="61"/>
                    </a:lnTo>
                    <a:lnTo>
                      <a:pt x="75" y="61"/>
                    </a:lnTo>
                    <a:lnTo>
                      <a:pt x="77" y="61"/>
                    </a:lnTo>
                    <a:lnTo>
                      <a:pt x="80" y="61"/>
                    </a:lnTo>
                    <a:lnTo>
                      <a:pt x="85" y="59"/>
                    </a:lnTo>
                    <a:lnTo>
                      <a:pt x="87" y="58"/>
                    </a:lnTo>
                    <a:lnTo>
                      <a:pt x="88" y="57"/>
                    </a:lnTo>
                    <a:lnTo>
                      <a:pt x="91" y="58"/>
                    </a:lnTo>
                    <a:lnTo>
                      <a:pt x="93" y="59"/>
                    </a:lnTo>
                    <a:lnTo>
                      <a:pt x="95" y="61"/>
                    </a:lnTo>
                    <a:lnTo>
                      <a:pt x="96" y="62"/>
                    </a:lnTo>
                    <a:lnTo>
                      <a:pt x="96" y="63"/>
                    </a:lnTo>
                    <a:lnTo>
                      <a:pt x="96" y="65"/>
                    </a:lnTo>
                    <a:lnTo>
                      <a:pt x="96" y="66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3" y="70"/>
                    </a:lnTo>
                    <a:lnTo>
                      <a:pt x="92" y="70"/>
                    </a:lnTo>
                    <a:lnTo>
                      <a:pt x="91" y="70"/>
                    </a:lnTo>
                    <a:lnTo>
                      <a:pt x="90" y="71"/>
                    </a:lnTo>
                    <a:lnTo>
                      <a:pt x="88" y="71"/>
                    </a:lnTo>
                    <a:lnTo>
                      <a:pt x="87" y="71"/>
                    </a:lnTo>
                    <a:lnTo>
                      <a:pt x="85" y="71"/>
                    </a:lnTo>
                    <a:lnTo>
                      <a:pt x="80" y="70"/>
                    </a:lnTo>
                    <a:lnTo>
                      <a:pt x="76" y="70"/>
                    </a:lnTo>
                    <a:lnTo>
                      <a:pt x="72" y="71"/>
                    </a:lnTo>
                    <a:lnTo>
                      <a:pt x="68" y="71"/>
                    </a:lnTo>
                    <a:lnTo>
                      <a:pt x="60" y="73"/>
                    </a:lnTo>
                    <a:lnTo>
                      <a:pt x="52" y="75"/>
                    </a:lnTo>
                    <a:lnTo>
                      <a:pt x="43" y="78"/>
                    </a:lnTo>
                    <a:lnTo>
                      <a:pt x="35" y="81"/>
                    </a:lnTo>
                    <a:lnTo>
                      <a:pt x="31" y="82"/>
                    </a:lnTo>
                    <a:lnTo>
                      <a:pt x="27" y="84"/>
                    </a:lnTo>
                    <a:lnTo>
                      <a:pt x="24" y="85"/>
                    </a:lnTo>
                    <a:lnTo>
                      <a:pt x="22" y="86"/>
                    </a:lnTo>
                    <a:lnTo>
                      <a:pt x="21" y="87"/>
                    </a:lnTo>
                    <a:lnTo>
                      <a:pt x="20" y="87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6" y="87"/>
                    </a:lnTo>
                    <a:lnTo>
                      <a:pt x="15" y="86"/>
                    </a:lnTo>
                    <a:lnTo>
                      <a:pt x="11" y="84"/>
                    </a:lnTo>
                    <a:lnTo>
                      <a:pt x="7" y="82"/>
                    </a:lnTo>
                    <a:lnTo>
                      <a:pt x="5" y="81"/>
                    </a:lnTo>
                    <a:lnTo>
                      <a:pt x="3" y="79"/>
                    </a:lnTo>
                    <a:lnTo>
                      <a:pt x="2" y="78"/>
                    </a:lnTo>
                    <a:lnTo>
                      <a:pt x="1" y="75"/>
                    </a:lnTo>
                    <a:lnTo>
                      <a:pt x="1" y="74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1" y="67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7" y="65"/>
                    </a:lnTo>
                    <a:lnTo>
                      <a:pt x="9" y="66"/>
                    </a:lnTo>
                    <a:lnTo>
                      <a:pt x="11" y="66"/>
                    </a:lnTo>
                    <a:lnTo>
                      <a:pt x="15" y="66"/>
                    </a:lnTo>
                    <a:lnTo>
                      <a:pt x="18" y="67"/>
                    </a:lnTo>
                    <a:lnTo>
                      <a:pt x="19" y="67"/>
                    </a:lnTo>
                    <a:lnTo>
                      <a:pt x="22" y="66"/>
                    </a:lnTo>
                    <a:lnTo>
                      <a:pt x="27" y="65"/>
                    </a:lnTo>
                    <a:lnTo>
                      <a:pt x="34" y="63"/>
                    </a:lnTo>
                    <a:lnTo>
                      <a:pt x="40" y="62"/>
                    </a:lnTo>
                    <a:lnTo>
                      <a:pt x="45" y="61"/>
                    </a:lnTo>
                    <a:lnTo>
                      <a:pt x="48" y="60"/>
                    </a:lnTo>
                    <a:lnTo>
                      <a:pt x="54" y="56"/>
                    </a:lnTo>
                    <a:lnTo>
                      <a:pt x="63" y="48"/>
                    </a:lnTo>
                    <a:lnTo>
                      <a:pt x="72" y="40"/>
                    </a:lnTo>
                    <a:lnTo>
                      <a:pt x="78" y="34"/>
                    </a:lnTo>
                    <a:lnTo>
                      <a:pt x="83" y="30"/>
                    </a:lnTo>
                    <a:lnTo>
                      <a:pt x="91" y="25"/>
                    </a:lnTo>
                    <a:lnTo>
                      <a:pt x="95" y="22"/>
                    </a:lnTo>
                    <a:lnTo>
                      <a:pt x="97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7"/>
                    </a:lnTo>
                    <a:lnTo>
                      <a:pt x="95" y="17"/>
                    </a:lnTo>
                    <a:lnTo>
                      <a:pt x="92" y="17"/>
                    </a:lnTo>
                    <a:lnTo>
                      <a:pt x="89" y="18"/>
                    </a:lnTo>
                    <a:lnTo>
                      <a:pt x="85" y="18"/>
                    </a:lnTo>
                    <a:lnTo>
                      <a:pt x="77" y="21"/>
                    </a:lnTo>
                    <a:lnTo>
                      <a:pt x="71" y="22"/>
                    </a:lnTo>
                    <a:lnTo>
                      <a:pt x="70" y="23"/>
                    </a:lnTo>
                    <a:lnTo>
                      <a:pt x="68" y="25"/>
                    </a:lnTo>
                    <a:lnTo>
                      <a:pt x="67" y="25"/>
                    </a:lnTo>
                    <a:lnTo>
                      <a:pt x="65" y="25"/>
                    </a:lnTo>
                    <a:lnTo>
                      <a:pt x="63" y="25"/>
                    </a:lnTo>
                    <a:lnTo>
                      <a:pt x="61" y="24"/>
                    </a:lnTo>
                    <a:lnTo>
                      <a:pt x="59" y="23"/>
                    </a:lnTo>
                    <a:lnTo>
                      <a:pt x="58" y="22"/>
                    </a:lnTo>
                    <a:lnTo>
                      <a:pt x="56" y="21"/>
                    </a:lnTo>
                    <a:lnTo>
                      <a:pt x="55" y="18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51" y="10"/>
                    </a:lnTo>
                    <a:lnTo>
                      <a:pt x="51" y="8"/>
                    </a:lnTo>
                    <a:lnTo>
                      <a:pt x="51" y="6"/>
                    </a:lnTo>
                    <a:lnTo>
                      <a:pt x="5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8" name="íšḻïḍê">
                <a:extLst>
                  <a:ext uri="{FF2B5EF4-FFF2-40B4-BE49-F238E27FC236}">
                    <a16:creationId xmlns:a16="http://schemas.microsoft.com/office/drawing/2014/main" id="{632CF757-44F4-9C41-A53D-2EC5D9E876D0}"/>
                  </a:ext>
                </a:extLst>
              </p:cNvPr>
              <p:cNvSpPr/>
              <p:nvPr/>
            </p:nvSpPr>
            <p:spPr bwMode="auto">
              <a:xfrm>
                <a:off x="3379788" y="2897188"/>
                <a:ext cx="41275" cy="84138"/>
              </a:xfrm>
              <a:custGeom>
                <a:avLst/>
                <a:gdLst>
                  <a:gd name="T0" fmla="*/ 16 w 26"/>
                  <a:gd name="T1" fmla="*/ 0 h 53"/>
                  <a:gd name="T2" fmla="*/ 15 w 26"/>
                  <a:gd name="T3" fmla="*/ 3 h 53"/>
                  <a:gd name="T4" fmla="*/ 14 w 26"/>
                  <a:gd name="T5" fmla="*/ 9 h 53"/>
                  <a:gd name="T6" fmla="*/ 14 w 26"/>
                  <a:gd name="T7" fmla="*/ 15 h 53"/>
                  <a:gd name="T8" fmla="*/ 14 w 26"/>
                  <a:gd name="T9" fmla="*/ 20 h 53"/>
                  <a:gd name="T10" fmla="*/ 16 w 26"/>
                  <a:gd name="T11" fmla="*/ 28 h 53"/>
                  <a:gd name="T12" fmla="*/ 17 w 26"/>
                  <a:gd name="T13" fmla="*/ 32 h 53"/>
                  <a:gd name="T14" fmla="*/ 18 w 26"/>
                  <a:gd name="T15" fmla="*/ 37 h 53"/>
                  <a:gd name="T16" fmla="*/ 20 w 26"/>
                  <a:gd name="T17" fmla="*/ 41 h 53"/>
                  <a:gd name="T18" fmla="*/ 22 w 26"/>
                  <a:gd name="T19" fmla="*/ 45 h 53"/>
                  <a:gd name="T20" fmla="*/ 24 w 26"/>
                  <a:gd name="T21" fmla="*/ 48 h 53"/>
                  <a:gd name="T22" fmla="*/ 25 w 26"/>
                  <a:gd name="T23" fmla="*/ 50 h 53"/>
                  <a:gd name="T24" fmla="*/ 26 w 26"/>
                  <a:gd name="T25" fmla="*/ 52 h 53"/>
                  <a:gd name="T26" fmla="*/ 25 w 26"/>
                  <a:gd name="T27" fmla="*/ 52 h 53"/>
                  <a:gd name="T28" fmla="*/ 25 w 26"/>
                  <a:gd name="T29" fmla="*/ 53 h 53"/>
                  <a:gd name="T30" fmla="*/ 23 w 26"/>
                  <a:gd name="T31" fmla="*/ 53 h 53"/>
                  <a:gd name="T32" fmla="*/ 22 w 26"/>
                  <a:gd name="T33" fmla="*/ 52 h 53"/>
                  <a:gd name="T34" fmla="*/ 17 w 26"/>
                  <a:gd name="T35" fmla="*/ 48 h 53"/>
                  <a:gd name="T36" fmla="*/ 12 w 26"/>
                  <a:gd name="T37" fmla="*/ 44 h 53"/>
                  <a:gd name="T38" fmla="*/ 9 w 26"/>
                  <a:gd name="T39" fmla="*/ 42 h 53"/>
                  <a:gd name="T40" fmla="*/ 6 w 26"/>
                  <a:gd name="T41" fmla="*/ 40 h 53"/>
                  <a:gd name="T42" fmla="*/ 3 w 26"/>
                  <a:gd name="T43" fmla="*/ 40 h 53"/>
                  <a:gd name="T44" fmla="*/ 2 w 26"/>
                  <a:gd name="T45" fmla="*/ 38 h 53"/>
                  <a:gd name="T46" fmla="*/ 1 w 26"/>
                  <a:gd name="T47" fmla="*/ 37 h 53"/>
                  <a:gd name="T48" fmla="*/ 0 w 26"/>
                  <a:gd name="T49" fmla="*/ 36 h 53"/>
                  <a:gd name="T50" fmla="*/ 0 w 26"/>
                  <a:gd name="T51" fmla="*/ 36 h 53"/>
                  <a:gd name="T52" fmla="*/ 0 w 26"/>
                  <a:gd name="T53" fmla="*/ 34 h 53"/>
                  <a:gd name="T54" fmla="*/ 0 w 26"/>
                  <a:gd name="T55" fmla="*/ 30 h 53"/>
                  <a:gd name="T56" fmla="*/ 0 w 26"/>
                  <a:gd name="T57" fmla="*/ 24 h 53"/>
                  <a:gd name="T58" fmla="*/ 1 w 26"/>
                  <a:gd name="T59" fmla="*/ 21 h 53"/>
                  <a:gd name="T60" fmla="*/ 2 w 26"/>
                  <a:gd name="T61" fmla="*/ 19 h 53"/>
                  <a:gd name="T62" fmla="*/ 2 w 26"/>
                  <a:gd name="T63" fmla="*/ 16 h 53"/>
                  <a:gd name="T64" fmla="*/ 3 w 26"/>
                  <a:gd name="T65" fmla="*/ 15 h 53"/>
                  <a:gd name="T66" fmla="*/ 4 w 26"/>
                  <a:gd name="T67" fmla="*/ 12 h 53"/>
                  <a:gd name="T68" fmla="*/ 5 w 26"/>
                  <a:gd name="T69" fmla="*/ 9 h 53"/>
                  <a:gd name="T70" fmla="*/ 5 w 26"/>
                  <a:gd name="T71" fmla="*/ 6 h 53"/>
                  <a:gd name="T72" fmla="*/ 6 w 26"/>
                  <a:gd name="T73" fmla="*/ 4 h 53"/>
                  <a:gd name="T74" fmla="*/ 6 w 26"/>
                  <a:gd name="T75" fmla="*/ 3 h 53"/>
                  <a:gd name="T76" fmla="*/ 6 w 26"/>
                  <a:gd name="T77" fmla="*/ 2 h 53"/>
                  <a:gd name="T78" fmla="*/ 7 w 26"/>
                  <a:gd name="T79" fmla="*/ 1 h 53"/>
                  <a:gd name="T80" fmla="*/ 8 w 26"/>
                  <a:gd name="T81" fmla="*/ 0 h 53"/>
                  <a:gd name="T82" fmla="*/ 13 w 26"/>
                  <a:gd name="T83" fmla="*/ 0 h 53"/>
                  <a:gd name="T84" fmla="*/ 16 w 26"/>
                  <a:gd name="T8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53">
                    <a:moveTo>
                      <a:pt x="16" y="0"/>
                    </a:moveTo>
                    <a:lnTo>
                      <a:pt x="15" y="3"/>
                    </a:lnTo>
                    <a:lnTo>
                      <a:pt x="14" y="9"/>
                    </a:lnTo>
                    <a:lnTo>
                      <a:pt x="14" y="15"/>
                    </a:lnTo>
                    <a:lnTo>
                      <a:pt x="14" y="20"/>
                    </a:lnTo>
                    <a:lnTo>
                      <a:pt x="16" y="28"/>
                    </a:lnTo>
                    <a:lnTo>
                      <a:pt x="17" y="32"/>
                    </a:lnTo>
                    <a:lnTo>
                      <a:pt x="18" y="37"/>
                    </a:lnTo>
                    <a:lnTo>
                      <a:pt x="20" y="41"/>
                    </a:lnTo>
                    <a:lnTo>
                      <a:pt x="22" y="45"/>
                    </a:lnTo>
                    <a:lnTo>
                      <a:pt x="24" y="48"/>
                    </a:lnTo>
                    <a:lnTo>
                      <a:pt x="25" y="50"/>
                    </a:lnTo>
                    <a:lnTo>
                      <a:pt x="26" y="52"/>
                    </a:lnTo>
                    <a:lnTo>
                      <a:pt x="25" y="52"/>
                    </a:lnTo>
                    <a:lnTo>
                      <a:pt x="25" y="53"/>
                    </a:lnTo>
                    <a:lnTo>
                      <a:pt x="23" y="53"/>
                    </a:lnTo>
                    <a:lnTo>
                      <a:pt x="22" y="52"/>
                    </a:lnTo>
                    <a:lnTo>
                      <a:pt x="17" y="48"/>
                    </a:lnTo>
                    <a:lnTo>
                      <a:pt x="12" y="44"/>
                    </a:lnTo>
                    <a:lnTo>
                      <a:pt x="9" y="42"/>
                    </a:lnTo>
                    <a:lnTo>
                      <a:pt x="6" y="40"/>
                    </a:lnTo>
                    <a:lnTo>
                      <a:pt x="3" y="40"/>
                    </a:lnTo>
                    <a:lnTo>
                      <a:pt x="2" y="38"/>
                    </a:lnTo>
                    <a:lnTo>
                      <a:pt x="1" y="37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1" y="21"/>
                    </a:lnTo>
                    <a:lnTo>
                      <a:pt x="2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4" y="12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9" name="íṥļídé">
                <a:extLst>
                  <a:ext uri="{FF2B5EF4-FFF2-40B4-BE49-F238E27FC236}">
                    <a16:creationId xmlns:a16="http://schemas.microsoft.com/office/drawing/2014/main" id="{CEDBD55A-CAF2-3948-A221-8EB047D7DD8B}"/>
                  </a:ext>
                </a:extLst>
              </p:cNvPr>
              <p:cNvSpPr/>
              <p:nvPr/>
            </p:nvSpPr>
            <p:spPr bwMode="auto">
              <a:xfrm>
                <a:off x="3241676" y="2805113"/>
                <a:ext cx="220663" cy="111125"/>
              </a:xfrm>
              <a:custGeom>
                <a:avLst/>
                <a:gdLst>
                  <a:gd name="T0" fmla="*/ 121 w 139"/>
                  <a:gd name="T1" fmla="*/ 7 h 70"/>
                  <a:gd name="T2" fmla="*/ 121 w 139"/>
                  <a:gd name="T3" fmla="*/ 4 h 70"/>
                  <a:gd name="T4" fmla="*/ 124 w 139"/>
                  <a:gd name="T5" fmla="*/ 2 h 70"/>
                  <a:gd name="T6" fmla="*/ 130 w 139"/>
                  <a:gd name="T7" fmla="*/ 0 h 70"/>
                  <a:gd name="T8" fmla="*/ 134 w 139"/>
                  <a:gd name="T9" fmla="*/ 4 h 70"/>
                  <a:gd name="T10" fmla="*/ 139 w 139"/>
                  <a:gd name="T11" fmla="*/ 12 h 70"/>
                  <a:gd name="T12" fmla="*/ 137 w 139"/>
                  <a:gd name="T13" fmla="*/ 18 h 70"/>
                  <a:gd name="T14" fmla="*/ 125 w 139"/>
                  <a:gd name="T15" fmla="*/ 31 h 70"/>
                  <a:gd name="T16" fmla="*/ 122 w 139"/>
                  <a:gd name="T17" fmla="*/ 37 h 70"/>
                  <a:gd name="T18" fmla="*/ 124 w 139"/>
                  <a:gd name="T19" fmla="*/ 38 h 70"/>
                  <a:gd name="T20" fmla="*/ 124 w 139"/>
                  <a:gd name="T21" fmla="*/ 37 h 70"/>
                  <a:gd name="T22" fmla="*/ 129 w 139"/>
                  <a:gd name="T23" fmla="*/ 37 h 70"/>
                  <a:gd name="T24" fmla="*/ 133 w 139"/>
                  <a:gd name="T25" fmla="*/ 38 h 70"/>
                  <a:gd name="T26" fmla="*/ 135 w 139"/>
                  <a:gd name="T27" fmla="*/ 41 h 70"/>
                  <a:gd name="T28" fmla="*/ 133 w 139"/>
                  <a:gd name="T29" fmla="*/ 46 h 70"/>
                  <a:gd name="T30" fmla="*/ 129 w 139"/>
                  <a:gd name="T31" fmla="*/ 50 h 70"/>
                  <a:gd name="T32" fmla="*/ 127 w 139"/>
                  <a:gd name="T33" fmla="*/ 50 h 70"/>
                  <a:gd name="T34" fmla="*/ 119 w 139"/>
                  <a:gd name="T35" fmla="*/ 45 h 70"/>
                  <a:gd name="T36" fmla="*/ 113 w 139"/>
                  <a:gd name="T37" fmla="*/ 45 h 70"/>
                  <a:gd name="T38" fmla="*/ 99 w 139"/>
                  <a:gd name="T39" fmla="*/ 53 h 70"/>
                  <a:gd name="T40" fmla="*/ 84 w 139"/>
                  <a:gd name="T41" fmla="*/ 61 h 70"/>
                  <a:gd name="T42" fmla="*/ 70 w 139"/>
                  <a:gd name="T43" fmla="*/ 66 h 70"/>
                  <a:gd name="T44" fmla="*/ 47 w 139"/>
                  <a:gd name="T45" fmla="*/ 69 h 70"/>
                  <a:gd name="T46" fmla="*/ 31 w 139"/>
                  <a:gd name="T47" fmla="*/ 69 h 70"/>
                  <a:gd name="T48" fmla="*/ 14 w 139"/>
                  <a:gd name="T49" fmla="*/ 69 h 70"/>
                  <a:gd name="T50" fmla="*/ 0 w 139"/>
                  <a:gd name="T51" fmla="*/ 67 h 70"/>
                  <a:gd name="T52" fmla="*/ 0 w 139"/>
                  <a:gd name="T53" fmla="*/ 66 h 70"/>
                  <a:gd name="T54" fmla="*/ 4 w 139"/>
                  <a:gd name="T55" fmla="*/ 64 h 70"/>
                  <a:gd name="T56" fmla="*/ 16 w 139"/>
                  <a:gd name="T57" fmla="*/ 62 h 70"/>
                  <a:gd name="T58" fmla="*/ 37 w 139"/>
                  <a:gd name="T59" fmla="*/ 59 h 70"/>
                  <a:gd name="T60" fmla="*/ 49 w 139"/>
                  <a:gd name="T61" fmla="*/ 58 h 70"/>
                  <a:gd name="T62" fmla="*/ 65 w 139"/>
                  <a:gd name="T63" fmla="*/ 54 h 70"/>
                  <a:gd name="T64" fmla="*/ 83 w 139"/>
                  <a:gd name="T65" fmla="*/ 49 h 70"/>
                  <a:gd name="T66" fmla="*/ 87 w 139"/>
                  <a:gd name="T67" fmla="*/ 47 h 70"/>
                  <a:gd name="T68" fmla="*/ 89 w 139"/>
                  <a:gd name="T69" fmla="*/ 43 h 70"/>
                  <a:gd name="T70" fmla="*/ 87 w 139"/>
                  <a:gd name="T71" fmla="*/ 42 h 70"/>
                  <a:gd name="T72" fmla="*/ 75 w 139"/>
                  <a:gd name="T73" fmla="*/ 43 h 70"/>
                  <a:gd name="T74" fmla="*/ 68 w 139"/>
                  <a:gd name="T75" fmla="*/ 40 h 70"/>
                  <a:gd name="T76" fmla="*/ 65 w 139"/>
                  <a:gd name="T77" fmla="*/ 35 h 70"/>
                  <a:gd name="T78" fmla="*/ 65 w 139"/>
                  <a:gd name="T79" fmla="*/ 32 h 70"/>
                  <a:gd name="T80" fmla="*/ 67 w 139"/>
                  <a:gd name="T81" fmla="*/ 29 h 70"/>
                  <a:gd name="T82" fmla="*/ 78 w 139"/>
                  <a:gd name="T83" fmla="*/ 30 h 70"/>
                  <a:gd name="T84" fmla="*/ 94 w 139"/>
                  <a:gd name="T85" fmla="*/ 32 h 70"/>
                  <a:gd name="T86" fmla="*/ 103 w 139"/>
                  <a:gd name="T87" fmla="*/ 33 h 70"/>
                  <a:gd name="T88" fmla="*/ 106 w 139"/>
                  <a:gd name="T89" fmla="*/ 31 h 70"/>
                  <a:gd name="T90" fmla="*/ 118 w 139"/>
                  <a:gd name="T91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9" h="70">
                    <a:moveTo>
                      <a:pt x="121" y="10"/>
                    </a:moveTo>
                    <a:lnTo>
                      <a:pt x="121" y="9"/>
                    </a:lnTo>
                    <a:lnTo>
                      <a:pt x="121" y="7"/>
                    </a:lnTo>
                    <a:lnTo>
                      <a:pt x="121" y="6"/>
                    </a:lnTo>
                    <a:lnTo>
                      <a:pt x="121" y="5"/>
                    </a:lnTo>
                    <a:lnTo>
                      <a:pt x="121" y="4"/>
                    </a:lnTo>
                    <a:lnTo>
                      <a:pt x="122" y="3"/>
                    </a:lnTo>
                    <a:lnTo>
                      <a:pt x="122" y="2"/>
                    </a:lnTo>
                    <a:lnTo>
                      <a:pt x="124" y="2"/>
                    </a:lnTo>
                    <a:lnTo>
                      <a:pt x="125" y="2"/>
                    </a:lnTo>
                    <a:lnTo>
                      <a:pt x="128" y="1"/>
                    </a:lnTo>
                    <a:lnTo>
                      <a:pt x="130" y="0"/>
                    </a:lnTo>
                    <a:lnTo>
                      <a:pt x="131" y="1"/>
                    </a:lnTo>
                    <a:lnTo>
                      <a:pt x="133" y="2"/>
                    </a:lnTo>
                    <a:lnTo>
                      <a:pt x="134" y="4"/>
                    </a:lnTo>
                    <a:lnTo>
                      <a:pt x="137" y="7"/>
                    </a:lnTo>
                    <a:lnTo>
                      <a:pt x="138" y="10"/>
                    </a:lnTo>
                    <a:lnTo>
                      <a:pt x="139" y="12"/>
                    </a:lnTo>
                    <a:lnTo>
                      <a:pt x="139" y="14"/>
                    </a:lnTo>
                    <a:lnTo>
                      <a:pt x="138" y="15"/>
                    </a:lnTo>
                    <a:lnTo>
                      <a:pt x="137" y="18"/>
                    </a:lnTo>
                    <a:lnTo>
                      <a:pt x="133" y="22"/>
                    </a:lnTo>
                    <a:lnTo>
                      <a:pt x="128" y="29"/>
                    </a:lnTo>
                    <a:lnTo>
                      <a:pt x="125" y="31"/>
                    </a:lnTo>
                    <a:lnTo>
                      <a:pt x="124" y="34"/>
                    </a:lnTo>
                    <a:lnTo>
                      <a:pt x="123" y="36"/>
                    </a:lnTo>
                    <a:lnTo>
                      <a:pt x="122" y="37"/>
                    </a:lnTo>
                    <a:lnTo>
                      <a:pt x="123" y="38"/>
                    </a:lnTo>
                    <a:lnTo>
                      <a:pt x="123" y="38"/>
                    </a:lnTo>
                    <a:lnTo>
                      <a:pt x="124" y="38"/>
                    </a:lnTo>
                    <a:lnTo>
                      <a:pt x="124" y="38"/>
                    </a:lnTo>
                    <a:lnTo>
                      <a:pt x="124" y="37"/>
                    </a:lnTo>
                    <a:lnTo>
                      <a:pt x="124" y="37"/>
                    </a:lnTo>
                    <a:lnTo>
                      <a:pt x="125" y="37"/>
                    </a:lnTo>
                    <a:lnTo>
                      <a:pt x="125" y="37"/>
                    </a:lnTo>
                    <a:lnTo>
                      <a:pt x="129" y="37"/>
                    </a:lnTo>
                    <a:lnTo>
                      <a:pt x="131" y="38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4" y="38"/>
                    </a:lnTo>
                    <a:lnTo>
                      <a:pt x="135" y="38"/>
                    </a:lnTo>
                    <a:lnTo>
                      <a:pt x="135" y="41"/>
                    </a:lnTo>
                    <a:lnTo>
                      <a:pt x="135" y="42"/>
                    </a:lnTo>
                    <a:lnTo>
                      <a:pt x="134" y="45"/>
                    </a:lnTo>
                    <a:lnTo>
                      <a:pt x="133" y="46"/>
                    </a:lnTo>
                    <a:lnTo>
                      <a:pt x="132" y="48"/>
                    </a:lnTo>
                    <a:lnTo>
                      <a:pt x="130" y="49"/>
                    </a:lnTo>
                    <a:lnTo>
                      <a:pt x="129" y="50"/>
                    </a:lnTo>
                    <a:lnTo>
                      <a:pt x="129" y="50"/>
                    </a:lnTo>
                    <a:lnTo>
                      <a:pt x="128" y="50"/>
                    </a:lnTo>
                    <a:lnTo>
                      <a:pt x="127" y="50"/>
                    </a:lnTo>
                    <a:lnTo>
                      <a:pt x="125" y="48"/>
                    </a:lnTo>
                    <a:lnTo>
                      <a:pt x="121" y="46"/>
                    </a:lnTo>
                    <a:lnTo>
                      <a:pt x="119" y="45"/>
                    </a:lnTo>
                    <a:lnTo>
                      <a:pt x="117" y="45"/>
                    </a:lnTo>
                    <a:lnTo>
                      <a:pt x="115" y="45"/>
                    </a:lnTo>
                    <a:lnTo>
                      <a:pt x="113" y="45"/>
                    </a:lnTo>
                    <a:lnTo>
                      <a:pt x="109" y="48"/>
                    </a:lnTo>
                    <a:lnTo>
                      <a:pt x="104" y="51"/>
                    </a:lnTo>
                    <a:lnTo>
                      <a:pt x="99" y="53"/>
                    </a:lnTo>
                    <a:lnTo>
                      <a:pt x="95" y="54"/>
                    </a:lnTo>
                    <a:lnTo>
                      <a:pt x="89" y="58"/>
                    </a:lnTo>
                    <a:lnTo>
                      <a:pt x="84" y="61"/>
                    </a:lnTo>
                    <a:lnTo>
                      <a:pt x="78" y="63"/>
                    </a:lnTo>
                    <a:lnTo>
                      <a:pt x="75" y="64"/>
                    </a:lnTo>
                    <a:lnTo>
                      <a:pt x="70" y="66"/>
                    </a:lnTo>
                    <a:lnTo>
                      <a:pt x="62" y="66"/>
                    </a:lnTo>
                    <a:lnTo>
                      <a:pt x="53" y="68"/>
                    </a:lnTo>
                    <a:lnTo>
                      <a:pt x="47" y="69"/>
                    </a:lnTo>
                    <a:lnTo>
                      <a:pt x="41" y="70"/>
                    </a:lnTo>
                    <a:lnTo>
                      <a:pt x="36" y="70"/>
                    </a:lnTo>
                    <a:lnTo>
                      <a:pt x="31" y="69"/>
                    </a:lnTo>
                    <a:lnTo>
                      <a:pt x="27" y="69"/>
                    </a:lnTo>
                    <a:lnTo>
                      <a:pt x="21" y="69"/>
                    </a:lnTo>
                    <a:lnTo>
                      <a:pt x="14" y="69"/>
                    </a:lnTo>
                    <a:lnTo>
                      <a:pt x="7" y="68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5"/>
                    </a:lnTo>
                    <a:lnTo>
                      <a:pt x="2" y="64"/>
                    </a:lnTo>
                    <a:lnTo>
                      <a:pt x="4" y="64"/>
                    </a:lnTo>
                    <a:lnTo>
                      <a:pt x="6" y="63"/>
                    </a:lnTo>
                    <a:lnTo>
                      <a:pt x="9" y="63"/>
                    </a:lnTo>
                    <a:lnTo>
                      <a:pt x="16" y="62"/>
                    </a:lnTo>
                    <a:lnTo>
                      <a:pt x="23" y="61"/>
                    </a:lnTo>
                    <a:lnTo>
                      <a:pt x="31" y="60"/>
                    </a:lnTo>
                    <a:lnTo>
                      <a:pt x="37" y="59"/>
                    </a:lnTo>
                    <a:lnTo>
                      <a:pt x="43" y="59"/>
                    </a:lnTo>
                    <a:lnTo>
                      <a:pt x="46" y="59"/>
                    </a:lnTo>
                    <a:lnTo>
                      <a:pt x="49" y="58"/>
                    </a:lnTo>
                    <a:lnTo>
                      <a:pt x="52" y="58"/>
                    </a:lnTo>
                    <a:lnTo>
                      <a:pt x="54" y="58"/>
                    </a:lnTo>
                    <a:lnTo>
                      <a:pt x="65" y="54"/>
                    </a:lnTo>
                    <a:lnTo>
                      <a:pt x="75" y="51"/>
                    </a:lnTo>
                    <a:lnTo>
                      <a:pt x="80" y="50"/>
                    </a:lnTo>
                    <a:lnTo>
                      <a:pt x="83" y="49"/>
                    </a:lnTo>
                    <a:lnTo>
                      <a:pt x="85" y="49"/>
                    </a:lnTo>
                    <a:lnTo>
                      <a:pt x="86" y="47"/>
                    </a:lnTo>
                    <a:lnTo>
                      <a:pt x="87" y="47"/>
                    </a:lnTo>
                    <a:lnTo>
                      <a:pt x="88" y="46"/>
                    </a:lnTo>
                    <a:lnTo>
                      <a:pt x="89" y="44"/>
                    </a:lnTo>
                    <a:lnTo>
                      <a:pt x="89" y="43"/>
                    </a:lnTo>
                    <a:lnTo>
                      <a:pt x="89" y="42"/>
                    </a:lnTo>
                    <a:lnTo>
                      <a:pt x="89" y="42"/>
                    </a:lnTo>
                    <a:lnTo>
                      <a:pt x="87" y="42"/>
                    </a:lnTo>
                    <a:lnTo>
                      <a:pt x="84" y="43"/>
                    </a:lnTo>
                    <a:lnTo>
                      <a:pt x="80" y="43"/>
                    </a:lnTo>
                    <a:lnTo>
                      <a:pt x="75" y="43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0"/>
                    </a:lnTo>
                    <a:lnTo>
                      <a:pt x="65" y="38"/>
                    </a:lnTo>
                    <a:lnTo>
                      <a:pt x="65" y="36"/>
                    </a:lnTo>
                    <a:lnTo>
                      <a:pt x="65" y="35"/>
                    </a:lnTo>
                    <a:lnTo>
                      <a:pt x="65" y="34"/>
                    </a:lnTo>
                    <a:lnTo>
                      <a:pt x="65" y="33"/>
                    </a:lnTo>
                    <a:lnTo>
                      <a:pt x="65" y="32"/>
                    </a:lnTo>
                    <a:lnTo>
                      <a:pt x="65" y="30"/>
                    </a:lnTo>
                    <a:lnTo>
                      <a:pt x="66" y="30"/>
                    </a:lnTo>
                    <a:lnTo>
                      <a:pt x="67" y="29"/>
                    </a:lnTo>
                    <a:lnTo>
                      <a:pt x="70" y="29"/>
                    </a:lnTo>
                    <a:lnTo>
                      <a:pt x="73" y="30"/>
                    </a:lnTo>
                    <a:lnTo>
                      <a:pt x="78" y="30"/>
                    </a:lnTo>
                    <a:lnTo>
                      <a:pt x="85" y="31"/>
                    </a:lnTo>
                    <a:lnTo>
                      <a:pt x="90" y="32"/>
                    </a:lnTo>
                    <a:lnTo>
                      <a:pt x="94" y="32"/>
                    </a:lnTo>
                    <a:lnTo>
                      <a:pt x="97" y="33"/>
                    </a:lnTo>
                    <a:lnTo>
                      <a:pt x="101" y="33"/>
                    </a:lnTo>
                    <a:lnTo>
                      <a:pt x="103" y="33"/>
                    </a:lnTo>
                    <a:lnTo>
                      <a:pt x="105" y="32"/>
                    </a:lnTo>
                    <a:lnTo>
                      <a:pt x="105" y="32"/>
                    </a:lnTo>
                    <a:lnTo>
                      <a:pt x="106" y="31"/>
                    </a:lnTo>
                    <a:lnTo>
                      <a:pt x="109" y="28"/>
                    </a:lnTo>
                    <a:lnTo>
                      <a:pt x="114" y="21"/>
                    </a:lnTo>
                    <a:lnTo>
                      <a:pt x="118" y="14"/>
                    </a:lnTo>
                    <a:lnTo>
                      <a:pt x="12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0" name="îṩḻiḑè">
                <a:extLst>
                  <a:ext uri="{FF2B5EF4-FFF2-40B4-BE49-F238E27FC236}">
                    <a16:creationId xmlns:a16="http://schemas.microsoft.com/office/drawing/2014/main" id="{8749C021-AE3E-A842-9266-CD7A61FA6430}"/>
                  </a:ext>
                </a:extLst>
              </p:cNvPr>
              <p:cNvSpPr/>
              <p:nvPr/>
            </p:nvSpPr>
            <p:spPr bwMode="auto">
              <a:xfrm>
                <a:off x="3446463" y="3074988"/>
                <a:ext cx="247650" cy="138113"/>
              </a:xfrm>
              <a:custGeom>
                <a:avLst/>
                <a:gdLst>
                  <a:gd name="T0" fmla="*/ 107 w 156"/>
                  <a:gd name="T1" fmla="*/ 43 h 87"/>
                  <a:gd name="T2" fmla="*/ 105 w 156"/>
                  <a:gd name="T3" fmla="*/ 49 h 87"/>
                  <a:gd name="T4" fmla="*/ 101 w 156"/>
                  <a:gd name="T5" fmla="*/ 28 h 87"/>
                  <a:gd name="T6" fmla="*/ 109 w 156"/>
                  <a:gd name="T7" fmla="*/ 32 h 87"/>
                  <a:gd name="T8" fmla="*/ 104 w 156"/>
                  <a:gd name="T9" fmla="*/ 35 h 87"/>
                  <a:gd name="T10" fmla="*/ 98 w 156"/>
                  <a:gd name="T11" fmla="*/ 18 h 87"/>
                  <a:gd name="T12" fmla="*/ 105 w 156"/>
                  <a:gd name="T13" fmla="*/ 20 h 87"/>
                  <a:gd name="T14" fmla="*/ 99 w 156"/>
                  <a:gd name="T15" fmla="*/ 22 h 87"/>
                  <a:gd name="T16" fmla="*/ 97 w 156"/>
                  <a:gd name="T17" fmla="*/ 25 h 87"/>
                  <a:gd name="T18" fmla="*/ 89 w 156"/>
                  <a:gd name="T19" fmla="*/ 28 h 87"/>
                  <a:gd name="T20" fmla="*/ 90 w 156"/>
                  <a:gd name="T21" fmla="*/ 36 h 87"/>
                  <a:gd name="T22" fmla="*/ 80 w 156"/>
                  <a:gd name="T23" fmla="*/ 37 h 87"/>
                  <a:gd name="T24" fmla="*/ 78 w 156"/>
                  <a:gd name="T25" fmla="*/ 41 h 87"/>
                  <a:gd name="T26" fmla="*/ 93 w 156"/>
                  <a:gd name="T27" fmla="*/ 48 h 87"/>
                  <a:gd name="T28" fmla="*/ 85 w 156"/>
                  <a:gd name="T29" fmla="*/ 52 h 87"/>
                  <a:gd name="T30" fmla="*/ 95 w 156"/>
                  <a:gd name="T31" fmla="*/ 53 h 87"/>
                  <a:gd name="T32" fmla="*/ 110 w 156"/>
                  <a:gd name="T33" fmla="*/ 55 h 87"/>
                  <a:gd name="T34" fmla="*/ 119 w 156"/>
                  <a:gd name="T35" fmla="*/ 49 h 87"/>
                  <a:gd name="T36" fmla="*/ 128 w 156"/>
                  <a:gd name="T37" fmla="*/ 62 h 87"/>
                  <a:gd name="T38" fmla="*/ 92 w 156"/>
                  <a:gd name="T39" fmla="*/ 59 h 87"/>
                  <a:gd name="T40" fmla="*/ 74 w 156"/>
                  <a:gd name="T41" fmla="*/ 49 h 87"/>
                  <a:gd name="T42" fmla="*/ 53 w 156"/>
                  <a:gd name="T43" fmla="*/ 33 h 87"/>
                  <a:gd name="T44" fmla="*/ 60 w 156"/>
                  <a:gd name="T45" fmla="*/ 45 h 87"/>
                  <a:gd name="T46" fmla="*/ 73 w 156"/>
                  <a:gd name="T47" fmla="*/ 61 h 87"/>
                  <a:gd name="T48" fmla="*/ 52 w 156"/>
                  <a:gd name="T49" fmla="*/ 53 h 87"/>
                  <a:gd name="T50" fmla="*/ 32 w 156"/>
                  <a:gd name="T51" fmla="*/ 45 h 87"/>
                  <a:gd name="T52" fmla="*/ 11 w 156"/>
                  <a:gd name="T53" fmla="*/ 29 h 87"/>
                  <a:gd name="T54" fmla="*/ 9 w 156"/>
                  <a:gd name="T55" fmla="*/ 41 h 87"/>
                  <a:gd name="T56" fmla="*/ 35 w 156"/>
                  <a:gd name="T57" fmla="*/ 60 h 87"/>
                  <a:gd name="T58" fmla="*/ 25 w 156"/>
                  <a:gd name="T59" fmla="*/ 69 h 87"/>
                  <a:gd name="T60" fmla="*/ 6 w 156"/>
                  <a:gd name="T61" fmla="*/ 69 h 87"/>
                  <a:gd name="T62" fmla="*/ 0 w 156"/>
                  <a:gd name="T63" fmla="*/ 66 h 87"/>
                  <a:gd name="T64" fmla="*/ 5 w 156"/>
                  <a:gd name="T65" fmla="*/ 86 h 87"/>
                  <a:gd name="T66" fmla="*/ 37 w 156"/>
                  <a:gd name="T67" fmla="*/ 73 h 87"/>
                  <a:gd name="T68" fmla="*/ 51 w 156"/>
                  <a:gd name="T69" fmla="*/ 71 h 87"/>
                  <a:gd name="T70" fmla="*/ 44 w 156"/>
                  <a:gd name="T71" fmla="*/ 75 h 87"/>
                  <a:gd name="T72" fmla="*/ 61 w 156"/>
                  <a:gd name="T73" fmla="*/ 86 h 87"/>
                  <a:gd name="T74" fmla="*/ 64 w 156"/>
                  <a:gd name="T75" fmla="*/ 72 h 87"/>
                  <a:gd name="T76" fmla="*/ 53 w 156"/>
                  <a:gd name="T77" fmla="*/ 61 h 87"/>
                  <a:gd name="T78" fmla="*/ 75 w 156"/>
                  <a:gd name="T79" fmla="*/ 67 h 87"/>
                  <a:gd name="T80" fmla="*/ 95 w 156"/>
                  <a:gd name="T81" fmla="*/ 76 h 87"/>
                  <a:gd name="T82" fmla="*/ 94 w 156"/>
                  <a:gd name="T83" fmla="*/ 65 h 87"/>
                  <a:gd name="T84" fmla="*/ 117 w 156"/>
                  <a:gd name="T85" fmla="*/ 67 h 87"/>
                  <a:gd name="T86" fmla="*/ 143 w 156"/>
                  <a:gd name="T87" fmla="*/ 67 h 87"/>
                  <a:gd name="T88" fmla="*/ 132 w 156"/>
                  <a:gd name="T89" fmla="*/ 51 h 87"/>
                  <a:gd name="T90" fmla="*/ 118 w 156"/>
                  <a:gd name="T91" fmla="*/ 41 h 87"/>
                  <a:gd name="T92" fmla="*/ 120 w 156"/>
                  <a:gd name="T93" fmla="*/ 32 h 87"/>
                  <a:gd name="T94" fmla="*/ 145 w 156"/>
                  <a:gd name="T95" fmla="*/ 39 h 87"/>
                  <a:gd name="T96" fmla="*/ 155 w 156"/>
                  <a:gd name="T97" fmla="*/ 37 h 87"/>
                  <a:gd name="T98" fmla="*/ 150 w 156"/>
                  <a:gd name="T99" fmla="*/ 23 h 87"/>
                  <a:gd name="T100" fmla="*/ 137 w 156"/>
                  <a:gd name="T101" fmla="*/ 29 h 87"/>
                  <a:gd name="T102" fmla="*/ 112 w 156"/>
                  <a:gd name="T103" fmla="*/ 21 h 87"/>
                  <a:gd name="T104" fmla="*/ 105 w 156"/>
                  <a:gd name="T105" fmla="*/ 11 h 87"/>
                  <a:gd name="T106" fmla="*/ 105 w 156"/>
                  <a:gd name="T107" fmla="*/ 1 h 87"/>
                  <a:gd name="T108" fmla="*/ 93 w 156"/>
                  <a:gd name="T109" fmla="*/ 13 h 87"/>
                  <a:gd name="T110" fmla="*/ 78 w 156"/>
                  <a:gd name="T111" fmla="*/ 24 h 87"/>
                  <a:gd name="T112" fmla="*/ 79 w 156"/>
                  <a:gd name="T113" fmla="*/ 6 h 87"/>
                  <a:gd name="T114" fmla="*/ 68 w 156"/>
                  <a:gd name="T115" fmla="*/ 22 h 87"/>
                  <a:gd name="T116" fmla="*/ 67 w 156"/>
                  <a:gd name="T117" fmla="*/ 2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6" h="87">
                    <a:moveTo>
                      <a:pt x="96" y="49"/>
                    </a:moveTo>
                    <a:lnTo>
                      <a:pt x="97" y="47"/>
                    </a:lnTo>
                    <a:lnTo>
                      <a:pt x="97" y="45"/>
                    </a:lnTo>
                    <a:lnTo>
                      <a:pt x="97" y="45"/>
                    </a:lnTo>
                    <a:lnTo>
                      <a:pt x="98" y="44"/>
                    </a:lnTo>
                    <a:lnTo>
                      <a:pt x="99" y="44"/>
                    </a:lnTo>
                    <a:lnTo>
                      <a:pt x="100" y="44"/>
                    </a:lnTo>
                    <a:lnTo>
                      <a:pt x="104" y="44"/>
                    </a:lnTo>
                    <a:lnTo>
                      <a:pt x="107" y="43"/>
                    </a:lnTo>
                    <a:lnTo>
                      <a:pt x="108" y="44"/>
                    </a:lnTo>
                    <a:lnTo>
                      <a:pt x="109" y="45"/>
                    </a:lnTo>
                    <a:lnTo>
                      <a:pt x="109" y="46"/>
                    </a:lnTo>
                    <a:lnTo>
                      <a:pt x="109" y="47"/>
                    </a:lnTo>
                    <a:lnTo>
                      <a:pt x="109" y="48"/>
                    </a:lnTo>
                    <a:lnTo>
                      <a:pt x="109" y="48"/>
                    </a:lnTo>
                    <a:lnTo>
                      <a:pt x="108" y="49"/>
                    </a:lnTo>
                    <a:lnTo>
                      <a:pt x="105" y="49"/>
                    </a:lnTo>
                    <a:lnTo>
                      <a:pt x="105" y="49"/>
                    </a:lnTo>
                    <a:lnTo>
                      <a:pt x="104" y="50"/>
                    </a:lnTo>
                    <a:lnTo>
                      <a:pt x="102" y="50"/>
                    </a:lnTo>
                    <a:lnTo>
                      <a:pt x="101" y="50"/>
                    </a:lnTo>
                    <a:lnTo>
                      <a:pt x="97" y="49"/>
                    </a:lnTo>
                    <a:lnTo>
                      <a:pt x="96" y="49"/>
                    </a:lnTo>
                    <a:lnTo>
                      <a:pt x="96" y="49"/>
                    </a:lnTo>
                    <a:close/>
                    <a:moveTo>
                      <a:pt x="101" y="32"/>
                    </a:moveTo>
                    <a:lnTo>
                      <a:pt x="100" y="30"/>
                    </a:lnTo>
                    <a:lnTo>
                      <a:pt x="101" y="28"/>
                    </a:lnTo>
                    <a:lnTo>
                      <a:pt x="101" y="28"/>
                    </a:lnTo>
                    <a:lnTo>
                      <a:pt x="101" y="27"/>
                    </a:lnTo>
                    <a:lnTo>
                      <a:pt x="102" y="27"/>
                    </a:lnTo>
                    <a:lnTo>
                      <a:pt x="104" y="28"/>
                    </a:lnTo>
                    <a:lnTo>
                      <a:pt x="106" y="29"/>
                    </a:lnTo>
                    <a:lnTo>
                      <a:pt x="108" y="31"/>
                    </a:lnTo>
                    <a:lnTo>
                      <a:pt x="108" y="31"/>
                    </a:lnTo>
                    <a:lnTo>
                      <a:pt x="109" y="32"/>
                    </a:lnTo>
                    <a:lnTo>
                      <a:pt x="109" y="32"/>
                    </a:lnTo>
                    <a:lnTo>
                      <a:pt x="109" y="33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08" y="37"/>
                    </a:lnTo>
                    <a:lnTo>
                      <a:pt x="108" y="37"/>
                    </a:lnTo>
                    <a:lnTo>
                      <a:pt x="108" y="36"/>
                    </a:lnTo>
                    <a:lnTo>
                      <a:pt x="107" y="36"/>
                    </a:lnTo>
                    <a:lnTo>
                      <a:pt x="105" y="35"/>
                    </a:lnTo>
                    <a:lnTo>
                      <a:pt x="104" y="35"/>
                    </a:lnTo>
                    <a:lnTo>
                      <a:pt x="102" y="33"/>
                    </a:lnTo>
                    <a:lnTo>
                      <a:pt x="101" y="32"/>
                    </a:lnTo>
                    <a:lnTo>
                      <a:pt x="101" y="32"/>
                    </a:lnTo>
                    <a:close/>
                    <a:moveTo>
                      <a:pt x="99" y="21"/>
                    </a:moveTo>
                    <a:lnTo>
                      <a:pt x="98" y="21"/>
                    </a:lnTo>
                    <a:lnTo>
                      <a:pt x="98" y="20"/>
                    </a:lnTo>
                    <a:lnTo>
                      <a:pt x="97" y="20"/>
                    </a:lnTo>
                    <a:lnTo>
                      <a:pt x="97" y="19"/>
                    </a:lnTo>
                    <a:lnTo>
                      <a:pt x="98" y="18"/>
                    </a:lnTo>
                    <a:lnTo>
                      <a:pt x="99" y="17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2" y="16"/>
                    </a:lnTo>
                    <a:lnTo>
                      <a:pt x="102" y="16"/>
                    </a:lnTo>
                    <a:lnTo>
                      <a:pt x="103" y="16"/>
                    </a:lnTo>
                    <a:lnTo>
                      <a:pt x="104" y="18"/>
                    </a:lnTo>
                    <a:lnTo>
                      <a:pt x="105" y="20"/>
                    </a:lnTo>
                    <a:lnTo>
                      <a:pt x="105" y="21"/>
                    </a:lnTo>
                    <a:lnTo>
                      <a:pt x="105" y="21"/>
                    </a:lnTo>
                    <a:lnTo>
                      <a:pt x="105" y="22"/>
                    </a:lnTo>
                    <a:lnTo>
                      <a:pt x="105" y="23"/>
                    </a:lnTo>
                    <a:lnTo>
                      <a:pt x="105" y="24"/>
                    </a:lnTo>
                    <a:lnTo>
                      <a:pt x="103" y="24"/>
                    </a:lnTo>
                    <a:lnTo>
                      <a:pt x="102" y="24"/>
                    </a:lnTo>
                    <a:lnTo>
                      <a:pt x="101" y="24"/>
                    </a:lnTo>
                    <a:lnTo>
                      <a:pt x="99" y="22"/>
                    </a:lnTo>
                    <a:lnTo>
                      <a:pt x="99" y="21"/>
                    </a:lnTo>
                    <a:lnTo>
                      <a:pt x="99" y="21"/>
                    </a:lnTo>
                    <a:close/>
                    <a:moveTo>
                      <a:pt x="89" y="29"/>
                    </a:moveTo>
                    <a:lnTo>
                      <a:pt x="92" y="29"/>
                    </a:lnTo>
                    <a:lnTo>
                      <a:pt x="96" y="29"/>
                    </a:lnTo>
                    <a:lnTo>
                      <a:pt x="97" y="28"/>
                    </a:lnTo>
                    <a:lnTo>
                      <a:pt x="97" y="28"/>
                    </a:lnTo>
                    <a:lnTo>
                      <a:pt x="97" y="27"/>
                    </a:lnTo>
                    <a:lnTo>
                      <a:pt x="97" y="25"/>
                    </a:lnTo>
                    <a:lnTo>
                      <a:pt x="97" y="24"/>
                    </a:lnTo>
                    <a:lnTo>
                      <a:pt x="97" y="24"/>
                    </a:lnTo>
                    <a:lnTo>
                      <a:pt x="96" y="23"/>
                    </a:lnTo>
                    <a:lnTo>
                      <a:pt x="94" y="23"/>
                    </a:lnTo>
                    <a:lnTo>
                      <a:pt x="93" y="24"/>
                    </a:lnTo>
                    <a:lnTo>
                      <a:pt x="91" y="24"/>
                    </a:lnTo>
                    <a:lnTo>
                      <a:pt x="91" y="26"/>
                    </a:lnTo>
                    <a:lnTo>
                      <a:pt x="90" y="27"/>
                    </a:lnTo>
                    <a:lnTo>
                      <a:pt x="89" y="28"/>
                    </a:lnTo>
                    <a:lnTo>
                      <a:pt x="89" y="29"/>
                    </a:lnTo>
                    <a:lnTo>
                      <a:pt x="89" y="29"/>
                    </a:lnTo>
                    <a:close/>
                    <a:moveTo>
                      <a:pt x="85" y="31"/>
                    </a:moveTo>
                    <a:lnTo>
                      <a:pt x="86" y="32"/>
                    </a:lnTo>
                    <a:lnTo>
                      <a:pt x="88" y="32"/>
                    </a:lnTo>
                    <a:lnTo>
                      <a:pt x="89" y="32"/>
                    </a:lnTo>
                    <a:lnTo>
                      <a:pt x="89" y="33"/>
                    </a:lnTo>
                    <a:lnTo>
                      <a:pt x="90" y="35"/>
                    </a:lnTo>
                    <a:lnTo>
                      <a:pt x="90" y="36"/>
                    </a:lnTo>
                    <a:lnTo>
                      <a:pt x="91" y="37"/>
                    </a:lnTo>
                    <a:lnTo>
                      <a:pt x="91" y="37"/>
                    </a:lnTo>
                    <a:lnTo>
                      <a:pt x="90" y="38"/>
                    </a:lnTo>
                    <a:lnTo>
                      <a:pt x="89" y="39"/>
                    </a:lnTo>
                    <a:lnTo>
                      <a:pt x="88" y="39"/>
                    </a:lnTo>
                    <a:lnTo>
                      <a:pt x="87" y="39"/>
                    </a:lnTo>
                    <a:lnTo>
                      <a:pt x="84" y="38"/>
                    </a:lnTo>
                    <a:lnTo>
                      <a:pt x="81" y="37"/>
                    </a:lnTo>
                    <a:lnTo>
                      <a:pt x="80" y="37"/>
                    </a:lnTo>
                    <a:lnTo>
                      <a:pt x="79" y="37"/>
                    </a:lnTo>
                    <a:lnTo>
                      <a:pt x="78" y="37"/>
                    </a:lnTo>
                    <a:lnTo>
                      <a:pt x="77" y="37"/>
                    </a:lnTo>
                    <a:lnTo>
                      <a:pt x="77" y="37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7" y="39"/>
                    </a:lnTo>
                    <a:lnTo>
                      <a:pt x="77" y="40"/>
                    </a:lnTo>
                    <a:lnTo>
                      <a:pt x="78" y="41"/>
                    </a:lnTo>
                    <a:lnTo>
                      <a:pt x="79" y="41"/>
                    </a:lnTo>
                    <a:lnTo>
                      <a:pt x="81" y="41"/>
                    </a:lnTo>
                    <a:lnTo>
                      <a:pt x="84" y="42"/>
                    </a:lnTo>
                    <a:lnTo>
                      <a:pt x="89" y="44"/>
                    </a:lnTo>
                    <a:lnTo>
                      <a:pt x="91" y="45"/>
                    </a:lnTo>
                    <a:lnTo>
                      <a:pt x="92" y="46"/>
                    </a:lnTo>
                    <a:lnTo>
                      <a:pt x="93" y="47"/>
                    </a:lnTo>
                    <a:lnTo>
                      <a:pt x="93" y="48"/>
                    </a:lnTo>
                    <a:lnTo>
                      <a:pt x="93" y="48"/>
                    </a:lnTo>
                    <a:lnTo>
                      <a:pt x="93" y="49"/>
                    </a:lnTo>
                    <a:lnTo>
                      <a:pt x="92" y="49"/>
                    </a:lnTo>
                    <a:lnTo>
                      <a:pt x="91" y="49"/>
                    </a:lnTo>
                    <a:lnTo>
                      <a:pt x="89" y="49"/>
                    </a:lnTo>
                    <a:lnTo>
                      <a:pt x="88" y="49"/>
                    </a:lnTo>
                    <a:lnTo>
                      <a:pt x="87" y="49"/>
                    </a:lnTo>
                    <a:lnTo>
                      <a:pt x="86" y="50"/>
                    </a:lnTo>
                    <a:lnTo>
                      <a:pt x="85" y="51"/>
                    </a:lnTo>
                    <a:lnTo>
                      <a:pt x="85" y="52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5" y="53"/>
                    </a:lnTo>
                    <a:lnTo>
                      <a:pt x="85" y="53"/>
                    </a:lnTo>
                    <a:lnTo>
                      <a:pt x="86" y="53"/>
                    </a:lnTo>
                    <a:lnTo>
                      <a:pt x="88" y="53"/>
                    </a:lnTo>
                    <a:lnTo>
                      <a:pt x="91" y="53"/>
                    </a:lnTo>
                    <a:lnTo>
                      <a:pt x="94" y="53"/>
                    </a:lnTo>
                    <a:lnTo>
                      <a:pt x="95" y="53"/>
                    </a:lnTo>
                    <a:lnTo>
                      <a:pt x="97" y="53"/>
                    </a:lnTo>
                    <a:lnTo>
                      <a:pt x="97" y="54"/>
                    </a:lnTo>
                    <a:lnTo>
                      <a:pt x="100" y="55"/>
                    </a:lnTo>
                    <a:lnTo>
                      <a:pt x="101" y="56"/>
                    </a:lnTo>
                    <a:lnTo>
                      <a:pt x="104" y="56"/>
                    </a:lnTo>
                    <a:lnTo>
                      <a:pt x="106" y="56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0" y="55"/>
                    </a:lnTo>
                    <a:lnTo>
                      <a:pt x="111" y="54"/>
                    </a:lnTo>
                    <a:lnTo>
                      <a:pt x="112" y="53"/>
                    </a:lnTo>
                    <a:lnTo>
                      <a:pt x="112" y="52"/>
                    </a:lnTo>
                    <a:lnTo>
                      <a:pt x="113" y="49"/>
                    </a:lnTo>
                    <a:lnTo>
                      <a:pt x="113" y="47"/>
                    </a:lnTo>
                    <a:lnTo>
                      <a:pt x="115" y="46"/>
                    </a:lnTo>
                    <a:lnTo>
                      <a:pt x="116" y="46"/>
                    </a:lnTo>
                    <a:lnTo>
                      <a:pt x="117" y="47"/>
                    </a:lnTo>
                    <a:lnTo>
                      <a:pt x="119" y="49"/>
                    </a:lnTo>
                    <a:lnTo>
                      <a:pt x="121" y="51"/>
                    </a:lnTo>
                    <a:lnTo>
                      <a:pt x="123" y="53"/>
                    </a:lnTo>
                    <a:lnTo>
                      <a:pt x="126" y="55"/>
                    </a:lnTo>
                    <a:lnTo>
                      <a:pt x="129" y="57"/>
                    </a:lnTo>
                    <a:lnTo>
                      <a:pt x="130" y="60"/>
                    </a:lnTo>
                    <a:lnTo>
                      <a:pt x="130" y="61"/>
                    </a:lnTo>
                    <a:lnTo>
                      <a:pt x="129" y="61"/>
                    </a:lnTo>
                    <a:lnTo>
                      <a:pt x="129" y="61"/>
                    </a:lnTo>
                    <a:lnTo>
                      <a:pt x="128" y="62"/>
                    </a:lnTo>
                    <a:lnTo>
                      <a:pt x="125" y="62"/>
                    </a:lnTo>
                    <a:lnTo>
                      <a:pt x="122" y="61"/>
                    </a:lnTo>
                    <a:lnTo>
                      <a:pt x="119" y="61"/>
                    </a:lnTo>
                    <a:lnTo>
                      <a:pt x="114" y="61"/>
                    </a:lnTo>
                    <a:lnTo>
                      <a:pt x="109" y="61"/>
                    </a:lnTo>
                    <a:lnTo>
                      <a:pt x="105" y="61"/>
                    </a:lnTo>
                    <a:lnTo>
                      <a:pt x="100" y="60"/>
                    </a:lnTo>
                    <a:lnTo>
                      <a:pt x="95" y="59"/>
                    </a:lnTo>
                    <a:lnTo>
                      <a:pt x="92" y="59"/>
                    </a:lnTo>
                    <a:lnTo>
                      <a:pt x="89" y="59"/>
                    </a:lnTo>
                    <a:lnTo>
                      <a:pt x="89" y="59"/>
                    </a:lnTo>
                    <a:lnTo>
                      <a:pt x="88" y="59"/>
                    </a:lnTo>
                    <a:lnTo>
                      <a:pt x="87" y="59"/>
                    </a:lnTo>
                    <a:lnTo>
                      <a:pt x="86" y="58"/>
                    </a:lnTo>
                    <a:lnTo>
                      <a:pt x="84" y="57"/>
                    </a:lnTo>
                    <a:lnTo>
                      <a:pt x="81" y="53"/>
                    </a:lnTo>
                    <a:lnTo>
                      <a:pt x="77" y="51"/>
                    </a:lnTo>
                    <a:lnTo>
                      <a:pt x="74" y="49"/>
                    </a:lnTo>
                    <a:lnTo>
                      <a:pt x="72" y="48"/>
                    </a:lnTo>
                    <a:lnTo>
                      <a:pt x="69" y="46"/>
                    </a:lnTo>
                    <a:lnTo>
                      <a:pt x="65" y="44"/>
                    </a:lnTo>
                    <a:lnTo>
                      <a:pt x="63" y="42"/>
                    </a:lnTo>
                    <a:lnTo>
                      <a:pt x="60" y="39"/>
                    </a:lnTo>
                    <a:lnTo>
                      <a:pt x="57" y="36"/>
                    </a:lnTo>
                    <a:lnTo>
                      <a:pt x="56" y="35"/>
                    </a:lnTo>
                    <a:lnTo>
                      <a:pt x="54" y="33"/>
                    </a:lnTo>
                    <a:lnTo>
                      <a:pt x="53" y="33"/>
                    </a:lnTo>
                    <a:lnTo>
                      <a:pt x="52" y="33"/>
                    </a:lnTo>
                    <a:lnTo>
                      <a:pt x="50" y="33"/>
                    </a:lnTo>
                    <a:lnTo>
                      <a:pt x="50" y="35"/>
                    </a:lnTo>
                    <a:lnTo>
                      <a:pt x="50" y="36"/>
                    </a:lnTo>
                    <a:lnTo>
                      <a:pt x="50" y="37"/>
                    </a:lnTo>
                    <a:lnTo>
                      <a:pt x="53" y="39"/>
                    </a:lnTo>
                    <a:lnTo>
                      <a:pt x="56" y="41"/>
                    </a:lnTo>
                    <a:lnTo>
                      <a:pt x="57" y="42"/>
                    </a:lnTo>
                    <a:lnTo>
                      <a:pt x="60" y="45"/>
                    </a:lnTo>
                    <a:lnTo>
                      <a:pt x="63" y="49"/>
                    </a:lnTo>
                    <a:lnTo>
                      <a:pt x="66" y="51"/>
                    </a:lnTo>
                    <a:lnTo>
                      <a:pt x="73" y="56"/>
                    </a:lnTo>
                    <a:lnTo>
                      <a:pt x="77" y="58"/>
                    </a:lnTo>
                    <a:lnTo>
                      <a:pt x="77" y="59"/>
                    </a:lnTo>
                    <a:lnTo>
                      <a:pt x="77" y="59"/>
                    </a:lnTo>
                    <a:lnTo>
                      <a:pt x="77" y="60"/>
                    </a:lnTo>
                    <a:lnTo>
                      <a:pt x="74" y="61"/>
                    </a:lnTo>
                    <a:lnTo>
                      <a:pt x="73" y="61"/>
                    </a:lnTo>
                    <a:lnTo>
                      <a:pt x="70" y="61"/>
                    </a:lnTo>
                    <a:lnTo>
                      <a:pt x="68" y="61"/>
                    </a:lnTo>
                    <a:lnTo>
                      <a:pt x="65" y="60"/>
                    </a:lnTo>
                    <a:lnTo>
                      <a:pt x="61" y="59"/>
                    </a:lnTo>
                    <a:lnTo>
                      <a:pt x="58" y="58"/>
                    </a:lnTo>
                    <a:lnTo>
                      <a:pt x="57" y="57"/>
                    </a:lnTo>
                    <a:lnTo>
                      <a:pt x="54" y="55"/>
                    </a:lnTo>
                    <a:lnTo>
                      <a:pt x="53" y="54"/>
                    </a:lnTo>
                    <a:lnTo>
                      <a:pt x="52" y="53"/>
                    </a:lnTo>
                    <a:lnTo>
                      <a:pt x="51" y="53"/>
                    </a:lnTo>
                    <a:lnTo>
                      <a:pt x="49" y="53"/>
                    </a:lnTo>
                    <a:lnTo>
                      <a:pt x="47" y="53"/>
                    </a:lnTo>
                    <a:lnTo>
                      <a:pt x="45" y="53"/>
                    </a:lnTo>
                    <a:lnTo>
                      <a:pt x="43" y="52"/>
                    </a:lnTo>
                    <a:lnTo>
                      <a:pt x="40" y="50"/>
                    </a:lnTo>
                    <a:lnTo>
                      <a:pt x="38" y="49"/>
                    </a:lnTo>
                    <a:lnTo>
                      <a:pt x="35" y="47"/>
                    </a:lnTo>
                    <a:lnTo>
                      <a:pt x="32" y="45"/>
                    </a:lnTo>
                    <a:lnTo>
                      <a:pt x="29" y="44"/>
                    </a:lnTo>
                    <a:lnTo>
                      <a:pt x="25" y="42"/>
                    </a:lnTo>
                    <a:lnTo>
                      <a:pt x="24" y="42"/>
                    </a:lnTo>
                    <a:lnTo>
                      <a:pt x="21" y="41"/>
                    </a:lnTo>
                    <a:lnTo>
                      <a:pt x="17" y="38"/>
                    </a:lnTo>
                    <a:lnTo>
                      <a:pt x="15" y="35"/>
                    </a:lnTo>
                    <a:lnTo>
                      <a:pt x="13" y="32"/>
                    </a:lnTo>
                    <a:lnTo>
                      <a:pt x="12" y="31"/>
                    </a:lnTo>
                    <a:lnTo>
                      <a:pt x="11" y="29"/>
                    </a:lnTo>
                    <a:lnTo>
                      <a:pt x="9" y="28"/>
                    </a:lnTo>
                    <a:lnTo>
                      <a:pt x="8" y="27"/>
                    </a:lnTo>
                    <a:lnTo>
                      <a:pt x="8" y="27"/>
                    </a:lnTo>
                    <a:lnTo>
                      <a:pt x="6" y="28"/>
                    </a:lnTo>
                    <a:lnTo>
                      <a:pt x="4" y="29"/>
                    </a:lnTo>
                    <a:lnTo>
                      <a:pt x="4" y="31"/>
                    </a:lnTo>
                    <a:lnTo>
                      <a:pt x="6" y="35"/>
                    </a:lnTo>
                    <a:lnTo>
                      <a:pt x="8" y="39"/>
                    </a:lnTo>
                    <a:lnTo>
                      <a:pt x="9" y="41"/>
                    </a:lnTo>
                    <a:lnTo>
                      <a:pt x="10" y="42"/>
                    </a:lnTo>
                    <a:lnTo>
                      <a:pt x="12" y="44"/>
                    </a:lnTo>
                    <a:lnTo>
                      <a:pt x="13" y="45"/>
                    </a:lnTo>
                    <a:lnTo>
                      <a:pt x="17" y="47"/>
                    </a:lnTo>
                    <a:lnTo>
                      <a:pt x="20" y="49"/>
                    </a:lnTo>
                    <a:lnTo>
                      <a:pt x="26" y="53"/>
                    </a:lnTo>
                    <a:lnTo>
                      <a:pt x="32" y="57"/>
                    </a:lnTo>
                    <a:lnTo>
                      <a:pt x="33" y="58"/>
                    </a:lnTo>
                    <a:lnTo>
                      <a:pt x="35" y="60"/>
                    </a:lnTo>
                    <a:lnTo>
                      <a:pt x="36" y="61"/>
                    </a:lnTo>
                    <a:lnTo>
                      <a:pt x="36" y="62"/>
                    </a:lnTo>
                    <a:lnTo>
                      <a:pt x="35" y="62"/>
                    </a:lnTo>
                    <a:lnTo>
                      <a:pt x="35" y="63"/>
                    </a:lnTo>
                    <a:lnTo>
                      <a:pt x="34" y="64"/>
                    </a:lnTo>
                    <a:lnTo>
                      <a:pt x="33" y="65"/>
                    </a:lnTo>
                    <a:lnTo>
                      <a:pt x="31" y="66"/>
                    </a:lnTo>
                    <a:lnTo>
                      <a:pt x="29" y="68"/>
                    </a:lnTo>
                    <a:lnTo>
                      <a:pt x="25" y="69"/>
                    </a:lnTo>
                    <a:lnTo>
                      <a:pt x="22" y="72"/>
                    </a:lnTo>
                    <a:lnTo>
                      <a:pt x="18" y="73"/>
                    </a:lnTo>
                    <a:lnTo>
                      <a:pt x="14" y="73"/>
                    </a:lnTo>
                    <a:lnTo>
                      <a:pt x="12" y="74"/>
                    </a:lnTo>
                    <a:lnTo>
                      <a:pt x="10" y="74"/>
                    </a:lnTo>
                    <a:lnTo>
                      <a:pt x="9" y="74"/>
                    </a:lnTo>
                    <a:lnTo>
                      <a:pt x="8" y="73"/>
                    </a:lnTo>
                    <a:lnTo>
                      <a:pt x="8" y="72"/>
                    </a:lnTo>
                    <a:lnTo>
                      <a:pt x="6" y="69"/>
                    </a:lnTo>
                    <a:lnTo>
                      <a:pt x="4" y="66"/>
                    </a:lnTo>
                    <a:lnTo>
                      <a:pt x="3" y="62"/>
                    </a:lnTo>
                    <a:lnTo>
                      <a:pt x="2" y="61"/>
                    </a:lnTo>
                    <a:lnTo>
                      <a:pt x="2" y="61"/>
                    </a:lnTo>
                    <a:lnTo>
                      <a:pt x="1" y="61"/>
                    </a:lnTo>
                    <a:lnTo>
                      <a:pt x="0" y="61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2" y="73"/>
                    </a:lnTo>
                    <a:lnTo>
                      <a:pt x="2" y="77"/>
                    </a:lnTo>
                    <a:lnTo>
                      <a:pt x="3" y="81"/>
                    </a:lnTo>
                    <a:lnTo>
                      <a:pt x="3" y="85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4" y="86"/>
                    </a:lnTo>
                    <a:lnTo>
                      <a:pt x="5" y="86"/>
                    </a:lnTo>
                    <a:lnTo>
                      <a:pt x="7" y="87"/>
                    </a:lnTo>
                    <a:lnTo>
                      <a:pt x="9" y="87"/>
                    </a:lnTo>
                    <a:lnTo>
                      <a:pt x="13" y="87"/>
                    </a:lnTo>
                    <a:lnTo>
                      <a:pt x="16" y="86"/>
                    </a:lnTo>
                    <a:lnTo>
                      <a:pt x="19" y="85"/>
                    </a:lnTo>
                    <a:lnTo>
                      <a:pt x="25" y="81"/>
                    </a:lnTo>
                    <a:lnTo>
                      <a:pt x="30" y="78"/>
                    </a:lnTo>
                    <a:lnTo>
                      <a:pt x="34" y="76"/>
                    </a:lnTo>
                    <a:lnTo>
                      <a:pt x="37" y="73"/>
                    </a:lnTo>
                    <a:lnTo>
                      <a:pt x="42" y="70"/>
                    </a:lnTo>
                    <a:lnTo>
                      <a:pt x="43" y="69"/>
                    </a:lnTo>
                    <a:lnTo>
                      <a:pt x="44" y="69"/>
                    </a:lnTo>
                    <a:lnTo>
                      <a:pt x="45" y="68"/>
                    </a:lnTo>
                    <a:lnTo>
                      <a:pt x="46" y="68"/>
                    </a:lnTo>
                    <a:lnTo>
                      <a:pt x="47" y="68"/>
                    </a:lnTo>
                    <a:lnTo>
                      <a:pt x="48" y="69"/>
                    </a:lnTo>
                    <a:lnTo>
                      <a:pt x="49" y="69"/>
                    </a:lnTo>
                    <a:lnTo>
                      <a:pt x="51" y="71"/>
                    </a:lnTo>
                    <a:lnTo>
                      <a:pt x="52" y="72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1" y="74"/>
                    </a:lnTo>
                    <a:lnTo>
                      <a:pt x="49" y="74"/>
                    </a:lnTo>
                    <a:lnTo>
                      <a:pt x="47" y="74"/>
                    </a:lnTo>
                    <a:lnTo>
                      <a:pt x="45" y="74"/>
                    </a:lnTo>
                    <a:lnTo>
                      <a:pt x="44" y="75"/>
                    </a:lnTo>
                    <a:lnTo>
                      <a:pt x="43" y="75"/>
                    </a:lnTo>
                    <a:lnTo>
                      <a:pt x="43" y="75"/>
                    </a:lnTo>
                    <a:lnTo>
                      <a:pt x="43" y="76"/>
                    </a:lnTo>
                    <a:lnTo>
                      <a:pt x="44" y="77"/>
                    </a:lnTo>
                    <a:lnTo>
                      <a:pt x="47" y="77"/>
                    </a:lnTo>
                    <a:lnTo>
                      <a:pt x="50" y="80"/>
                    </a:lnTo>
                    <a:lnTo>
                      <a:pt x="55" y="82"/>
                    </a:lnTo>
                    <a:lnTo>
                      <a:pt x="58" y="85"/>
                    </a:lnTo>
                    <a:lnTo>
                      <a:pt x="61" y="86"/>
                    </a:lnTo>
                    <a:lnTo>
                      <a:pt x="61" y="86"/>
                    </a:lnTo>
                    <a:lnTo>
                      <a:pt x="63" y="85"/>
                    </a:lnTo>
                    <a:lnTo>
                      <a:pt x="64" y="85"/>
                    </a:lnTo>
                    <a:lnTo>
                      <a:pt x="65" y="83"/>
                    </a:lnTo>
                    <a:lnTo>
                      <a:pt x="65" y="81"/>
                    </a:lnTo>
                    <a:lnTo>
                      <a:pt x="65" y="79"/>
                    </a:lnTo>
                    <a:lnTo>
                      <a:pt x="65" y="77"/>
                    </a:lnTo>
                    <a:lnTo>
                      <a:pt x="65" y="74"/>
                    </a:lnTo>
                    <a:lnTo>
                      <a:pt x="64" y="72"/>
                    </a:lnTo>
                    <a:lnTo>
                      <a:pt x="62" y="70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68"/>
                    </a:lnTo>
                    <a:lnTo>
                      <a:pt x="57" y="67"/>
                    </a:lnTo>
                    <a:lnTo>
                      <a:pt x="56" y="65"/>
                    </a:lnTo>
                    <a:lnTo>
                      <a:pt x="54" y="62"/>
                    </a:lnTo>
                    <a:lnTo>
                      <a:pt x="54" y="62"/>
                    </a:lnTo>
                    <a:lnTo>
                      <a:pt x="53" y="61"/>
                    </a:lnTo>
                    <a:lnTo>
                      <a:pt x="54" y="61"/>
                    </a:lnTo>
                    <a:lnTo>
                      <a:pt x="54" y="61"/>
                    </a:lnTo>
                    <a:lnTo>
                      <a:pt x="55" y="61"/>
                    </a:lnTo>
                    <a:lnTo>
                      <a:pt x="57" y="61"/>
                    </a:lnTo>
                    <a:lnTo>
                      <a:pt x="61" y="62"/>
                    </a:lnTo>
                    <a:lnTo>
                      <a:pt x="65" y="63"/>
                    </a:lnTo>
                    <a:lnTo>
                      <a:pt x="69" y="65"/>
                    </a:lnTo>
                    <a:lnTo>
                      <a:pt x="73" y="66"/>
                    </a:lnTo>
                    <a:lnTo>
                      <a:pt x="75" y="67"/>
                    </a:lnTo>
                    <a:lnTo>
                      <a:pt x="77" y="69"/>
                    </a:lnTo>
                    <a:lnTo>
                      <a:pt x="80" y="70"/>
                    </a:lnTo>
                    <a:lnTo>
                      <a:pt x="82" y="73"/>
                    </a:lnTo>
                    <a:lnTo>
                      <a:pt x="85" y="75"/>
                    </a:lnTo>
                    <a:lnTo>
                      <a:pt x="87" y="76"/>
                    </a:lnTo>
                    <a:lnTo>
                      <a:pt x="89" y="77"/>
                    </a:lnTo>
                    <a:lnTo>
                      <a:pt x="90" y="77"/>
                    </a:lnTo>
                    <a:lnTo>
                      <a:pt x="93" y="77"/>
                    </a:lnTo>
                    <a:lnTo>
                      <a:pt x="95" y="76"/>
                    </a:lnTo>
                    <a:lnTo>
                      <a:pt x="95" y="76"/>
                    </a:lnTo>
                    <a:lnTo>
                      <a:pt x="95" y="75"/>
                    </a:lnTo>
                    <a:lnTo>
                      <a:pt x="95" y="73"/>
                    </a:lnTo>
                    <a:lnTo>
                      <a:pt x="95" y="72"/>
                    </a:lnTo>
                    <a:lnTo>
                      <a:pt x="94" y="70"/>
                    </a:lnTo>
                    <a:lnTo>
                      <a:pt x="94" y="69"/>
                    </a:lnTo>
                    <a:lnTo>
                      <a:pt x="93" y="68"/>
                    </a:lnTo>
                    <a:lnTo>
                      <a:pt x="94" y="66"/>
                    </a:lnTo>
                    <a:lnTo>
                      <a:pt x="94" y="65"/>
                    </a:lnTo>
                    <a:lnTo>
                      <a:pt x="95" y="65"/>
                    </a:lnTo>
                    <a:lnTo>
                      <a:pt x="96" y="64"/>
                    </a:lnTo>
                    <a:lnTo>
                      <a:pt x="97" y="64"/>
                    </a:lnTo>
                    <a:lnTo>
                      <a:pt x="101" y="65"/>
                    </a:lnTo>
                    <a:lnTo>
                      <a:pt x="105" y="65"/>
                    </a:lnTo>
                    <a:lnTo>
                      <a:pt x="109" y="65"/>
                    </a:lnTo>
                    <a:lnTo>
                      <a:pt x="112" y="65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23" y="69"/>
                    </a:lnTo>
                    <a:lnTo>
                      <a:pt x="128" y="71"/>
                    </a:lnTo>
                    <a:lnTo>
                      <a:pt x="130" y="72"/>
                    </a:lnTo>
                    <a:lnTo>
                      <a:pt x="132" y="72"/>
                    </a:lnTo>
                    <a:lnTo>
                      <a:pt x="135" y="72"/>
                    </a:lnTo>
                    <a:lnTo>
                      <a:pt x="137" y="72"/>
                    </a:lnTo>
                    <a:lnTo>
                      <a:pt x="140" y="70"/>
                    </a:lnTo>
                    <a:lnTo>
                      <a:pt x="141" y="69"/>
                    </a:lnTo>
                    <a:lnTo>
                      <a:pt x="143" y="67"/>
                    </a:lnTo>
                    <a:lnTo>
                      <a:pt x="144" y="65"/>
                    </a:lnTo>
                    <a:lnTo>
                      <a:pt x="144" y="64"/>
                    </a:lnTo>
                    <a:lnTo>
                      <a:pt x="145" y="61"/>
                    </a:lnTo>
                    <a:lnTo>
                      <a:pt x="144" y="60"/>
                    </a:lnTo>
                    <a:lnTo>
                      <a:pt x="144" y="59"/>
                    </a:lnTo>
                    <a:lnTo>
                      <a:pt x="143" y="58"/>
                    </a:lnTo>
                    <a:lnTo>
                      <a:pt x="141" y="57"/>
                    </a:lnTo>
                    <a:lnTo>
                      <a:pt x="137" y="55"/>
                    </a:lnTo>
                    <a:lnTo>
                      <a:pt x="132" y="51"/>
                    </a:lnTo>
                    <a:lnTo>
                      <a:pt x="126" y="48"/>
                    </a:lnTo>
                    <a:lnTo>
                      <a:pt x="123" y="46"/>
                    </a:lnTo>
                    <a:lnTo>
                      <a:pt x="122" y="46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0" y="44"/>
                    </a:lnTo>
                    <a:lnTo>
                      <a:pt x="119" y="43"/>
                    </a:lnTo>
                    <a:lnTo>
                      <a:pt x="119" y="42"/>
                    </a:lnTo>
                    <a:lnTo>
                      <a:pt x="118" y="41"/>
                    </a:lnTo>
                    <a:lnTo>
                      <a:pt x="119" y="41"/>
                    </a:lnTo>
                    <a:lnTo>
                      <a:pt x="119" y="39"/>
                    </a:lnTo>
                    <a:lnTo>
                      <a:pt x="118" y="37"/>
                    </a:lnTo>
                    <a:lnTo>
                      <a:pt x="118" y="37"/>
                    </a:lnTo>
                    <a:lnTo>
                      <a:pt x="118" y="36"/>
                    </a:lnTo>
                    <a:lnTo>
                      <a:pt x="118" y="35"/>
                    </a:lnTo>
                    <a:lnTo>
                      <a:pt x="119" y="33"/>
                    </a:lnTo>
                    <a:lnTo>
                      <a:pt x="119" y="32"/>
                    </a:lnTo>
                    <a:lnTo>
                      <a:pt x="120" y="32"/>
                    </a:lnTo>
                    <a:lnTo>
                      <a:pt x="121" y="32"/>
                    </a:lnTo>
                    <a:lnTo>
                      <a:pt x="122" y="32"/>
                    </a:lnTo>
                    <a:lnTo>
                      <a:pt x="125" y="32"/>
                    </a:lnTo>
                    <a:lnTo>
                      <a:pt x="127" y="32"/>
                    </a:lnTo>
                    <a:lnTo>
                      <a:pt x="130" y="34"/>
                    </a:lnTo>
                    <a:lnTo>
                      <a:pt x="135" y="35"/>
                    </a:lnTo>
                    <a:lnTo>
                      <a:pt x="140" y="37"/>
                    </a:lnTo>
                    <a:lnTo>
                      <a:pt x="143" y="38"/>
                    </a:lnTo>
                    <a:lnTo>
                      <a:pt x="145" y="39"/>
                    </a:lnTo>
                    <a:lnTo>
                      <a:pt x="147" y="40"/>
                    </a:lnTo>
                    <a:lnTo>
                      <a:pt x="148" y="40"/>
                    </a:lnTo>
                    <a:lnTo>
                      <a:pt x="149" y="39"/>
                    </a:lnTo>
                    <a:lnTo>
                      <a:pt x="151" y="38"/>
                    </a:lnTo>
                    <a:lnTo>
                      <a:pt x="153" y="38"/>
                    </a:lnTo>
                    <a:lnTo>
                      <a:pt x="153" y="38"/>
                    </a:lnTo>
                    <a:lnTo>
                      <a:pt x="154" y="37"/>
                    </a:lnTo>
                    <a:lnTo>
                      <a:pt x="154" y="37"/>
                    </a:lnTo>
                    <a:lnTo>
                      <a:pt x="155" y="37"/>
                    </a:lnTo>
                    <a:lnTo>
                      <a:pt x="156" y="33"/>
                    </a:lnTo>
                    <a:lnTo>
                      <a:pt x="156" y="29"/>
                    </a:lnTo>
                    <a:lnTo>
                      <a:pt x="156" y="27"/>
                    </a:lnTo>
                    <a:lnTo>
                      <a:pt x="155" y="24"/>
                    </a:lnTo>
                    <a:lnTo>
                      <a:pt x="154" y="24"/>
                    </a:lnTo>
                    <a:lnTo>
                      <a:pt x="153" y="23"/>
                    </a:lnTo>
                    <a:lnTo>
                      <a:pt x="153" y="22"/>
                    </a:lnTo>
                    <a:lnTo>
                      <a:pt x="151" y="22"/>
                    </a:lnTo>
                    <a:lnTo>
                      <a:pt x="150" y="23"/>
                    </a:lnTo>
                    <a:lnTo>
                      <a:pt x="150" y="23"/>
                    </a:lnTo>
                    <a:lnTo>
                      <a:pt x="150" y="24"/>
                    </a:lnTo>
                    <a:lnTo>
                      <a:pt x="149" y="24"/>
                    </a:lnTo>
                    <a:lnTo>
                      <a:pt x="147" y="25"/>
                    </a:lnTo>
                    <a:lnTo>
                      <a:pt x="143" y="28"/>
                    </a:lnTo>
                    <a:lnTo>
                      <a:pt x="142" y="28"/>
                    </a:lnTo>
                    <a:lnTo>
                      <a:pt x="141" y="28"/>
                    </a:lnTo>
                    <a:lnTo>
                      <a:pt x="138" y="28"/>
                    </a:lnTo>
                    <a:lnTo>
                      <a:pt x="137" y="29"/>
                    </a:lnTo>
                    <a:lnTo>
                      <a:pt x="132" y="28"/>
                    </a:lnTo>
                    <a:lnTo>
                      <a:pt x="127" y="28"/>
                    </a:lnTo>
                    <a:lnTo>
                      <a:pt x="118" y="27"/>
                    </a:lnTo>
                    <a:lnTo>
                      <a:pt x="114" y="26"/>
                    </a:lnTo>
                    <a:lnTo>
                      <a:pt x="113" y="25"/>
                    </a:lnTo>
                    <a:lnTo>
                      <a:pt x="113" y="25"/>
                    </a:lnTo>
                    <a:lnTo>
                      <a:pt x="113" y="24"/>
                    </a:lnTo>
                    <a:lnTo>
                      <a:pt x="112" y="24"/>
                    </a:lnTo>
                    <a:lnTo>
                      <a:pt x="112" y="21"/>
                    </a:lnTo>
                    <a:lnTo>
                      <a:pt x="110" y="20"/>
                    </a:lnTo>
                    <a:lnTo>
                      <a:pt x="109" y="18"/>
                    </a:lnTo>
                    <a:lnTo>
                      <a:pt x="108" y="16"/>
                    </a:lnTo>
                    <a:lnTo>
                      <a:pt x="106" y="15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5" y="12"/>
                    </a:lnTo>
                    <a:lnTo>
                      <a:pt x="105" y="12"/>
                    </a:lnTo>
                    <a:lnTo>
                      <a:pt x="105" y="11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6" y="6"/>
                    </a:lnTo>
                    <a:lnTo>
                      <a:pt x="106" y="5"/>
                    </a:lnTo>
                    <a:lnTo>
                      <a:pt x="106" y="4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5" y="1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2" y="1"/>
                    </a:lnTo>
                    <a:lnTo>
                      <a:pt x="101" y="2"/>
                    </a:lnTo>
                    <a:lnTo>
                      <a:pt x="101" y="3"/>
                    </a:lnTo>
                    <a:lnTo>
                      <a:pt x="100" y="4"/>
                    </a:lnTo>
                    <a:lnTo>
                      <a:pt x="97" y="8"/>
                    </a:lnTo>
                    <a:lnTo>
                      <a:pt x="93" y="13"/>
                    </a:lnTo>
                    <a:lnTo>
                      <a:pt x="89" y="18"/>
                    </a:lnTo>
                    <a:lnTo>
                      <a:pt x="86" y="22"/>
                    </a:lnTo>
                    <a:lnTo>
                      <a:pt x="84" y="24"/>
                    </a:lnTo>
                    <a:lnTo>
                      <a:pt x="83" y="24"/>
                    </a:lnTo>
                    <a:lnTo>
                      <a:pt x="81" y="25"/>
                    </a:lnTo>
                    <a:lnTo>
                      <a:pt x="80" y="25"/>
                    </a:lnTo>
                    <a:lnTo>
                      <a:pt x="79" y="25"/>
                    </a:lnTo>
                    <a:lnTo>
                      <a:pt x="78" y="25"/>
                    </a:lnTo>
                    <a:lnTo>
                      <a:pt x="78" y="24"/>
                    </a:lnTo>
                    <a:lnTo>
                      <a:pt x="78" y="24"/>
                    </a:lnTo>
                    <a:lnTo>
                      <a:pt x="80" y="19"/>
                    </a:lnTo>
                    <a:lnTo>
                      <a:pt x="81" y="14"/>
                    </a:lnTo>
                    <a:lnTo>
                      <a:pt x="82" y="13"/>
                    </a:lnTo>
                    <a:lnTo>
                      <a:pt x="82" y="11"/>
                    </a:lnTo>
                    <a:lnTo>
                      <a:pt x="81" y="9"/>
                    </a:lnTo>
                    <a:lnTo>
                      <a:pt x="80" y="7"/>
                    </a:lnTo>
                    <a:lnTo>
                      <a:pt x="80" y="7"/>
                    </a:lnTo>
                    <a:lnTo>
                      <a:pt x="79" y="6"/>
                    </a:lnTo>
                    <a:lnTo>
                      <a:pt x="78" y="7"/>
                    </a:lnTo>
                    <a:lnTo>
                      <a:pt x="78" y="7"/>
                    </a:lnTo>
                    <a:lnTo>
                      <a:pt x="77" y="9"/>
                    </a:lnTo>
                    <a:lnTo>
                      <a:pt x="76" y="12"/>
                    </a:lnTo>
                    <a:lnTo>
                      <a:pt x="74" y="16"/>
                    </a:lnTo>
                    <a:lnTo>
                      <a:pt x="73" y="18"/>
                    </a:lnTo>
                    <a:lnTo>
                      <a:pt x="71" y="20"/>
                    </a:lnTo>
                    <a:lnTo>
                      <a:pt x="69" y="21"/>
                    </a:lnTo>
                    <a:lnTo>
                      <a:pt x="68" y="22"/>
                    </a:lnTo>
                    <a:lnTo>
                      <a:pt x="67" y="23"/>
                    </a:lnTo>
                    <a:lnTo>
                      <a:pt x="65" y="24"/>
                    </a:lnTo>
                    <a:lnTo>
                      <a:pt x="65" y="25"/>
                    </a:lnTo>
                    <a:lnTo>
                      <a:pt x="64" y="26"/>
                    </a:lnTo>
                    <a:lnTo>
                      <a:pt x="64" y="27"/>
                    </a:lnTo>
                    <a:lnTo>
                      <a:pt x="64" y="27"/>
                    </a:lnTo>
                    <a:lnTo>
                      <a:pt x="64" y="28"/>
                    </a:lnTo>
                    <a:lnTo>
                      <a:pt x="65" y="28"/>
                    </a:lnTo>
                    <a:lnTo>
                      <a:pt x="67" y="28"/>
                    </a:lnTo>
                    <a:lnTo>
                      <a:pt x="71" y="29"/>
                    </a:lnTo>
                    <a:lnTo>
                      <a:pt x="76" y="30"/>
                    </a:lnTo>
                    <a:lnTo>
                      <a:pt x="81" y="31"/>
                    </a:lnTo>
                    <a:lnTo>
                      <a:pt x="85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1" name="îśľiḓè">
                <a:extLst>
                  <a:ext uri="{FF2B5EF4-FFF2-40B4-BE49-F238E27FC236}">
                    <a16:creationId xmlns:a16="http://schemas.microsoft.com/office/drawing/2014/main" id="{80A0D859-5AD0-EA4C-BBF0-3C9E5637981D}"/>
                  </a:ext>
                </a:extLst>
              </p:cNvPr>
              <p:cNvSpPr/>
              <p:nvPr/>
            </p:nvSpPr>
            <p:spPr bwMode="auto">
              <a:xfrm>
                <a:off x="2492376" y="3494088"/>
                <a:ext cx="1190625" cy="766763"/>
              </a:xfrm>
              <a:custGeom>
                <a:avLst/>
                <a:gdLst>
                  <a:gd name="T0" fmla="*/ 238 w 750"/>
                  <a:gd name="T1" fmla="*/ 410 h 483"/>
                  <a:gd name="T2" fmla="*/ 260 w 750"/>
                  <a:gd name="T3" fmla="*/ 439 h 483"/>
                  <a:gd name="T4" fmla="*/ 256 w 750"/>
                  <a:gd name="T5" fmla="*/ 482 h 483"/>
                  <a:gd name="T6" fmla="*/ 230 w 750"/>
                  <a:gd name="T7" fmla="*/ 454 h 483"/>
                  <a:gd name="T8" fmla="*/ 255 w 750"/>
                  <a:gd name="T9" fmla="*/ 473 h 483"/>
                  <a:gd name="T10" fmla="*/ 249 w 750"/>
                  <a:gd name="T11" fmla="*/ 443 h 483"/>
                  <a:gd name="T12" fmla="*/ 234 w 750"/>
                  <a:gd name="T13" fmla="*/ 401 h 483"/>
                  <a:gd name="T14" fmla="*/ 260 w 750"/>
                  <a:gd name="T15" fmla="*/ 397 h 483"/>
                  <a:gd name="T16" fmla="*/ 28 w 750"/>
                  <a:gd name="T17" fmla="*/ 433 h 483"/>
                  <a:gd name="T18" fmla="*/ 13 w 750"/>
                  <a:gd name="T19" fmla="*/ 428 h 483"/>
                  <a:gd name="T20" fmla="*/ 0 w 750"/>
                  <a:gd name="T21" fmla="*/ 419 h 483"/>
                  <a:gd name="T22" fmla="*/ 37 w 750"/>
                  <a:gd name="T23" fmla="*/ 447 h 483"/>
                  <a:gd name="T24" fmla="*/ 123 w 750"/>
                  <a:gd name="T25" fmla="*/ 381 h 483"/>
                  <a:gd name="T26" fmla="*/ 160 w 750"/>
                  <a:gd name="T27" fmla="*/ 436 h 483"/>
                  <a:gd name="T28" fmla="*/ 224 w 750"/>
                  <a:gd name="T29" fmla="*/ 423 h 483"/>
                  <a:gd name="T30" fmla="*/ 193 w 750"/>
                  <a:gd name="T31" fmla="*/ 391 h 483"/>
                  <a:gd name="T32" fmla="*/ 216 w 750"/>
                  <a:gd name="T33" fmla="*/ 409 h 483"/>
                  <a:gd name="T34" fmla="*/ 278 w 750"/>
                  <a:gd name="T35" fmla="*/ 482 h 483"/>
                  <a:gd name="T36" fmla="*/ 351 w 750"/>
                  <a:gd name="T37" fmla="*/ 426 h 483"/>
                  <a:gd name="T38" fmla="*/ 437 w 750"/>
                  <a:gd name="T39" fmla="*/ 430 h 483"/>
                  <a:gd name="T40" fmla="*/ 411 w 750"/>
                  <a:gd name="T41" fmla="*/ 359 h 483"/>
                  <a:gd name="T42" fmla="*/ 388 w 750"/>
                  <a:gd name="T43" fmla="*/ 381 h 483"/>
                  <a:gd name="T44" fmla="*/ 423 w 750"/>
                  <a:gd name="T45" fmla="*/ 447 h 483"/>
                  <a:gd name="T46" fmla="*/ 405 w 750"/>
                  <a:gd name="T47" fmla="*/ 417 h 483"/>
                  <a:gd name="T48" fmla="*/ 401 w 750"/>
                  <a:gd name="T49" fmla="*/ 366 h 483"/>
                  <a:gd name="T50" fmla="*/ 427 w 750"/>
                  <a:gd name="T51" fmla="*/ 408 h 483"/>
                  <a:gd name="T52" fmla="*/ 448 w 750"/>
                  <a:gd name="T53" fmla="*/ 334 h 483"/>
                  <a:gd name="T54" fmla="*/ 498 w 750"/>
                  <a:gd name="T55" fmla="*/ 301 h 483"/>
                  <a:gd name="T56" fmla="*/ 551 w 750"/>
                  <a:gd name="T57" fmla="*/ 375 h 483"/>
                  <a:gd name="T58" fmla="*/ 583 w 750"/>
                  <a:gd name="T59" fmla="*/ 330 h 483"/>
                  <a:gd name="T60" fmla="*/ 544 w 750"/>
                  <a:gd name="T61" fmla="*/ 279 h 483"/>
                  <a:gd name="T62" fmla="*/ 565 w 750"/>
                  <a:gd name="T63" fmla="*/ 265 h 483"/>
                  <a:gd name="T64" fmla="*/ 537 w 750"/>
                  <a:gd name="T65" fmla="*/ 269 h 483"/>
                  <a:gd name="T66" fmla="*/ 572 w 750"/>
                  <a:gd name="T67" fmla="*/ 333 h 483"/>
                  <a:gd name="T68" fmla="*/ 602 w 750"/>
                  <a:gd name="T69" fmla="*/ 327 h 483"/>
                  <a:gd name="T70" fmla="*/ 589 w 750"/>
                  <a:gd name="T71" fmla="*/ 271 h 483"/>
                  <a:gd name="T72" fmla="*/ 650 w 750"/>
                  <a:gd name="T73" fmla="*/ 233 h 483"/>
                  <a:gd name="T74" fmla="*/ 668 w 750"/>
                  <a:gd name="T75" fmla="*/ 220 h 483"/>
                  <a:gd name="T76" fmla="*/ 613 w 750"/>
                  <a:gd name="T77" fmla="*/ 169 h 483"/>
                  <a:gd name="T78" fmla="*/ 644 w 750"/>
                  <a:gd name="T79" fmla="*/ 157 h 483"/>
                  <a:gd name="T80" fmla="*/ 690 w 750"/>
                  <a:gd name="T81" fmla="*/ 213 h 483"/>
                  <a:gd name="T82" fmla="*/ 658 w 750"/>
                  <a:gd name="T83" fmla="*/ 175 h 483"/>
                  <a:gd name="T84" fmla="*/ 620 w 750"/>
                  <a:gd name="T85" fmla="*/ 169 h 483"/>
                  <a:gd name="T86" fmla="*/ 664 w 750"/>
                  <a:gd name="T87" fmla="*/ 208 h 483"/>
                  <a:gd name="T88" fmla="*/ 710 w 750"/>
                  <a:gd name="T89" fmla="*/ 149 h 483"/>
                  <a:gd name="T90" fmla="*/ 697 w 750"/>
                  <a:gd name="T91" fmla="*/ 143 h 483"/>
                  <a:gd name="T92" fmla="*/ 641 w 750"/>
                  <a:gd name="T93" fmla="*/ 104 h 483"/>
                  <a:gd name="T94" fmla="*/ 692 w 750"/>
                  <a:gd name="T95" fmla="*/ 96 h 483"/>
                  <a:gd name="T96" fmla="*/ 709 w 750"/>
                  <a:gd name="T97" fmla="*/ 135 h 483"/>
                  <a:gd name="T98" fmla="*/ 650 w 750"/>
                  <a:gd name="T99" fmla="*/ 108 h 483"/>
                  <a:gd name="T100" fmla="*/ 667 w 750"/>
                  <a:gd name="T101" fmla="*/ 97 h 483"/>
                  <a:gd name="T102" fmla="*/ 718 w 750"/>
                  <a:gd name="T103" fmla="*/ 126 h 483"/>
                  <a:gd name="T104" fmla="*/ 706 w 750"/>
                  <a:gd name="T105" fmla="*/ 61 h 483"/>
                  <a:gd name="T106" fmla="*/ 732 w 750"/>
                  <a:gd name="T107" fmla="*/ 81 h 483"/>
                  <a:gd name="T108" fmla="*/ 669 w 750"/>
                  <a:gd name="T109" fmla="*/ 73 h 483"/>
                  <a:gd name="T110" fmla="*/ 673 w 750"/>
                  <a:gd name="T111" fmla="*/ 53 h 483"/>
                  <a:gd name="T112" fmla="*/ 654 w 750"/>
                  <a:gd name="T113" fmla="*/ 62 h 483"/>
                  <a:gd name="T114" fmla="*/ 698 w 750"/>
                  <a:gd name="T115" fmla="*/ 91 h 483"/>
                  <a:gd name="T116" fmla="*/ 741 w 750"/>
                  <a:gd name="T117" fmla="*/ 77 h 483"/>
                  <a:gd name="T118" fmla="*/ 662 w 750"/>
                  <a:gd name="T119" fmla="*/ 9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50" h="483">
                    <a:moveTo>
                      <a:pt x="265" y="417"/>
                    </a:moveTo>
                    <a:lnTo>
                      <a:pt x="258" y="417"/>
                    </a:lnTo>
                    <a:lnTo>
                      <a:pt x="258" y="414"/>
                    </a:lnTo>
                    <a:lnTo>
                      <a:pt x="257" y="411"/>
                    </a:lnTo>
                    <a:lnTo>
                      <a:pt x="257" y="408"/>
                    </a:lnTo>
                    <a:lnTo>
                      <a:pt x="256" y="405"/>
                    </a:lnTo>
                    <a:lnTo>
                      <a:pt x="255" y="404"/>
                    </a:lnTo>
                    <a:lnTo>
                      <a:pt x="253" y="403"/>
                    </a:lnTo>
                    <a:lnTo>
                      <a:pt x="251" y="401"/>
                    </a:lnTo>
                    <a:lnTo>
                      <a:pt x="249" y="401"/>
                    </a:lnTo>
                    <a:lnTo>
                      <a:pt x="246" y="401"/>
                    </a:lnTo>
                    <a:lnTo>
                      <a:pt x="244" y="402"/>
                    </a:lnTo>
                    <a:lnTo>
                      <a:pt x="241" y="404"/>
                    </a:lnTo>
                    <a:lnTo>
                      <a:pt x="241" y="405"/>
                    </a:lnTo>
                    <a:lnTo>
                      <a:pt x="239" y="408"/>
                    </a:lnTo>
                    <a:lnTo>
                      <a:pt x="238" y="410"/>
                    </a:lnTo>
                    <a:lnTo>
                      <a:pt x="238" y="414"/>
                    </a:lnTo>
                    <a:lnTo>
                      <a:pt x="238" y="417"/>
                    </a:lnTo>
                    <a:lnTo>
                      <a:pt x="238" y="420"/>
                    </a:lnTo>
                    <a:lnTo>
                      <a:pt x="238" y="421"/>
                    </a:lnTo>
                    <a:lnTo>
                      <a:pt x="238" y="423"/>
                    </a:lnTo>
                    <a:lnTo>
                      <a:pt x="239" y="425"/>
                    </a:lnTo>
                    <a:lnTo>
                      <a:pt x="240" y="426"/>
                    </a:lnTo>
                    <a:lnTo>
                      <a:pt x="241" y="428"/>
                    </a:lnTo>
                    <a:lnTo>
                      <a:pt x="242" y="429"/>
                    </a:lnTo>
                    <a:lnTo>
                      <a:pt x="244" y="430"/>
                    </a:lnTo>
                    <a:lnTo>
                      <a:pt x="245" y="431"/>
                    </a:lnTo>
                    <a:lnTo>
                      <a:pt x="249" y="433"/>
                    </a:lnTo>
                    <a:lnTo>
                      <a:pt x="251" y="434"/>
                    </a:lnTo>
                    <a:lnTo>
                      <a:pt x="253" y="434"/>
                    </a:lnTo>
                    <a:lnTo>
                      <a:pt x="257" y="437"/>
                    </a:lnTo>
                    <a:lnTo>
                      <a:pt x="260" y="439"/>
                    </a:lnTo>
                    <a:lnTo>
                      <a:pt x="262" y="442"/>
                    </a:lnTo>
                    <a:lnTo>
                      <a:pt x="264" y="444"/>
                    </a:lnTo>
                    <a:lnTo>
                      <a:pt x="265" y="447"/>
                    </a:lnTo>
                    <a:lnTo>
                      <a:pt x="266" y="450"/>
                    </a:lnTo>
                    <a:lnTo>
                      <a:pt x="267" y="454"/>
                    </a:lnTo>
                    <a:lnTo>
                      <a:pt x="267" y="458"/>
                    </a:lnTo>
                    <a:lnTo>
                      <a:pt x="266" y="463"/>
                    </a:lnTo>
                    <a:lnTo>
                      <a:pt x="265" y="469"/>
                    </a:lnTo>
                    <a:lnTo>
                      <a:pt x="265" y="471"/>
                    </a:lnTo>
                    <a:lnTo>
                      <a:pt x="264" y="473"/>
                    </a:lnTo>
                    <a:lnTo>
                      <a:pt x="263" y="475"/>
                    </a:lnTo>
                    <a:lnTo>
                      <a:pt x="261" y="477"/>
                    </a:lnTo>
                    <a:lnTo>
                      <a:pt x="261" y="478"/>
                    </a:lnTo>
                    <a:lnTo>
                      <a:pt x="259" y="479"/>
                    </a:lnTo>
                    <a:lnTo>
                      <a:pt x="257" y="481"/>
                    </a:lnTo>
                    <a:lnTo>
                      <a:pt x="256" y="482"/>
                    </a:lnTo>
                    <a:lnTo>
                      <a:pt x="254" y="482"/>
                    </a:lnTo>
                    <a:lnTo>
                      <a:pt x="253" y="483"/>
                    </a:lnTo>
                    <a:lnTo>
                      <a:pt x="250" y="483"/>
                    </a:lnTo>
                    <a:lnTo>
                      <a:pt x="248" y="483"/>
                    </a:lnTo>
                    <a:lnTo>
                      <a:pt x="245" y="483"/>
                    </a:lnTo>
                    <a:lnTo>
                      <a:pt x="242" y="482"/>
                    </a:lnTo>
                    <a:lnTo>
                      <a:pt x="240" y="482"/>
                    </a:lnTo>
                    <a:lnTo>
                      <a:pt x="237" y="481"/>
                    </a:lnTo>
                    <a:lnTo>
                      <a:pt x="236" y="478"/>
                    </a:lnTo>
                    <a:lnTo>
                      <a:pt x="234" y="476"/>
                    </a:lnTo>
                    <a:lnTo>
                      <a:pt x="232" y="474"/>
                    </a:lnTo>
                    <a:lnTo>
                      <a:pt x="231" y="470"/>
                    </a:lnTo>
                    <a:lnTo>
                      <a:pt x="231" y="468"/>
                    </a:lnTo>
                    <a:lnTo>
                      <a:pt x="230" y="464"/>
                    </a:lnTo>
                    <a:lnTo>
                      <a:pt x="230" y="459"/>
                    </a:lnTo>
                    <a:lnTo>
                      <a:pt x="230" y="454"/>
                    </a:lnTo>
                    <a:lnTo>
                      <a:pt x="236" y="454"/>
                    </a:lnTo>
                    <a:lnTo>
                      <a:pt x="236" y="459"/>
                    </a:lnTo>
                    <a:lnTo>
                      <a:pt x="236" y="464"/>
                    </a:lnTo>
                    <a:lnTo>
                      <a:pt x="237" y="467"/>
                    </a:lnTo>
                    <a:lnTo>
                      <a:pt x="239" y="470"/>
                    </a:lnTo>
                    <a:lnTo>
                      <a:pt x="240" y="471"/>
                    </a:lnTo>
                    <a:lnTo>
                      <a:pt x="241" y="473"/>
                    </a:lnTo>
                    <a:lnTo>
                      <a:pt x="241" y="474"/>
                    </a:lnTo>
                    <a:lnTo>
                      <a:pt x="243" y="474"/>
                    </a:lnTo>
                    <a:lnTo>
                      <a:pt x="244" y="474"/>
                    </a:lnTo>
                    <a:lnTo>
                      <a:pt x="245" y="475"/>
                    </a:lnTo>
                    <a:lnTo>
                      <a:pt x="247" y="475"/>
                    </a:lnTo>
                    <a:lnTo>
                      <a:pt x="249" y="475"/>
                    </a:lnTo>
                    <a:lnTo>
                      <a:pt x="251" y="475"/>
                    </a:lnTo>
                    <a:lnTo>
                      <a:pt x="253" y="474"/>
                    </a:lnTo>
                    <a:lnTo>
                      <a:pt x="255" y="473"/>
                    </a:lnTo>
                    <a:lnTo>
                      <a:pt x="257" y="471"/>
                    </a:lnTo>
                    <a:lnTo>
                      <a:pt x="258" y="469"/>
                    </a:lnTo>
                    <a:lnTo>
                      <a:pt x="259" y="466"/>
                    </a:lnTo>
                    <a:lnTo>
                      <a:pt x="260" y="463"/>
                    </a:lnTo>
                    <a:lnTo>
                      <a:pt x="260" y="460"/>
                    </a:lnTo>
                    <a:lnTo>
                      <a:pt x="260" y="457"/>
                    </a:lnTo>
                    <a:lnTo>
                      <a:pt x="259" y="454"/>
                    </a:lnTo>
                    <a:lnTo>
                      <a:pt x="258" y="453"/>
                    </a:lnTo>
                    <a:lnTo>
                      <a:pt x="257" y="450"/>
                    </a:lnTo>
                    <a:lnTo>
                      <a:pt x="257" y="449"/>
                    </a:lnTo>
                    <a:lnTo>
                      <a:pt x="255" y="447"/>
                    </a:lnTo>
                    <a:lnTo>
                      <a:pt x="253" y="446"/>
                    </a:lnTo>
                    <a:lnTo>
                      <a:pt x="251" y="445"/>
                    </a:lnTo>
                    <a:lnTo>
                      <a:pt x="251" y="445"/>
                    </a:lnTo>
                    <a:lnTo>
                      <a:pt x="250" y="444"/>
                    </a:lnTo>
                    <a:lnTo>
                      <a:pt x="249" y="443"/>
                    </a:lnTo>
                    <a:lnTo>
                      <a:pt x="246" y="442"/>
                    </a:lnTo>
                    <a:lnTo>
                      <a:pt x="241" y="439"/>
                    </a:lnTo>
                    <a:lnTo>
                      <a:pt x="238" y="437"/>
                    </a:lnTo>
                    <a:lnTo>
                      <a:pt x="236" y="436"/>
                    </a:lnTo>
                    <a:lnTo>
                      <a:pt x="234" y="434"/>
                    </a:lnTo>
                    <a:lnTo>
                      <a:pt x="233" y="432"/>
                    </a:lnTo>
                    <a:lnTo>
                      <a:pt x="232" y="430"/>
                    </a:lnTo>
                    <a:lnTo>
                      <a:pt x="232" y="427"/>
                    </a:lnTo>
                    <a:lnTo>
                      <a:pt x="231" y="424"/>
                    </a:lnTo>
                    <a:lnTo>
                      <a:pt x="231" y="421"/>
                    </a:lnTo>
                    <a:lnTo>
                      <a:pt x="231" y="417"/>
                    </a:lnTo>
                    <a:lnTo>
                      <a:pt x="231" y="412"/>
                    </a:lnTo>
                    <a:lnTo>
                      <a:pt x="232" y="407"/>
                    </a:lnTo>
                    <a:lnTo>
                      <a:pt x="232" y="405"/>
                    </a:lnTo>
                    <a:lnTo>
                      <a:pt x="233" y="403"/>
                    </a:lnTo>
                    <a:lnTo>
                      <a:pt x="234" y="401"/>
                    </a:lnTo>
                    <a:lnTo>
                      <a:pt x="235" y="399"/>
                    </a:lnTo>
                    <a:lnTo>
                      <a:pt x="236" y="397"/>
                    </a:lnTo>
                    <a:lnTo>
                      <a:pt x="237" y="397"/>
                    </a:lnTo>
                    <a:lnTo>
                      <a:pt x="239" y="395"/>
                    </a:lnTo>
                    <a:lnTo>
                      <a:pt x="241" y="394"/>
                    </a:lnTo>
                    <a:lnTo>
                      <a:pt x="242" y="393"/>
                    </a:lnTo>
                    <a:lnTo>
                      <a:pt x="244" y="393"/>
                    </a:lnTo>
                    <a:lnTo>
                      <a:pt x="245" y="393"/>
                    </a:lnTo>
                    <a:lnTo>
                      <a:pt x="248" y="393"/>
                    </a:lnTo>
                    <a:lnTo>
                      <a:pt x="249" y="393"/>
                    </a:lnTo>
                    <a:lnTo>
                      <a:pt x="252" y="393"/>
                    </a:lnTo>
                    <a:lnTo>
                      <a:pt x="253" y="393"/>
                    </a:lnTo>
                    <a:lnTo>
                      <a:pt x="256" y="394"/>
                    </a:lnTo>
                    <a:lnTo>
                      <a:pt x="257" y="395"/>
                    </a:lnTo>
                    <a:lnTo>
                      <a:pt x="258" y="396"/>
                    </a:lnTo>
                    <a:lnTo>
                      <a:pt x="260" y="397"/>
                    </a:lnTo>
                    <a:lnTo>
                      <a:pt x="261" y="399"/>
                    </a:lnTo>
                    <a:lnTo>
                      <a:pt x="262" y="401"/>
                    </a:lnTo>
                    <a:lnTo>
                      <a:pt x="263" y="403"/>
                    </a:lnTo>
                    <a:lnTo>
                      <a:pt x="264" y="405"/>
                    </a:lnTo>
                    <a:lnTo>
                      <a:pt x="264" y="407"/>
                    </a:lnTo>
                    <a:lnTo>
                      <a:pt x="265" y="412"/>
                    </a:lnTo>
                    <a:lnTo>
                      <a:pt x="265" y="417"/>
                    </a:lnTo>
                    <a:lnTo>
                      <a:pt x="265" y="417"/>
                    </a:lnTo>
                    <a:close/>
                    <a:moveTo>
                      <a:pt x="16" y="438"/>
                    </a:moveTo>
                    <a:lnTo>
                      <a:pt x="18" y="438"/>
                    </a:lnTo>
                    <a:lnTo>
                      <a:pt x="20" y="438"/>
                    </a:lnTo>
                    <a:lnTo>
                      <a:pt x="21" y="437"/>
                    </a:lnTo>
                    <a:lnTo>
                      <a:pt x="23" y="436"/>
                    </a:lnTo>
                    <a:lnTo>
                      <a:pt x="24" y="435"/>
                    </a:lnTo>
                    <a:lnTo>
                      <a:pt x="27" y="434"/>
                    </a:lnTo>
                    <a:lnTo>
                      <a:pt x="28" y="433"/>
                    </a:lnTo>
                    <a:lnTo>
                      <a:pt x="29" y="431"/>
                    </a:lnTo>
                    <a:lnTo>
                      <a:pt x="30" y="430"/>
                    </a:lnTo>
                    <a:lnTo>
                      <a:pt x="32" y="428"/>
                    </a:lnTo>
                    <a:lnTo>
                      <a:pt x="32" y="425"/>
                    </a:lnTo>
                    <a:lnTo>
                      <a:pt x="34" y="423"/>
                    </a:lnTo>
                    <a:lnTo>
                      <a:pt x="58" y="358"/>
                    </a:lnTo>
                    <a:lnTo>
                      <a:pt x="51" y="355"/>
                    </a:lnTo>
                    <a:lnTo>
                      <a:pt x="27" y="420"/>
                    </a:lnTo>
                    <a:lnTo>
                      <a:pt x="25" y="423"/>
                    </a:lnTo>
                    <a:lnTo>
                      <a:pt x="24" y="425"/>
                    </a:lnTo>
                    <a:lnTo>
                      <a:pt x="23" y="426"/>
                    </a:lnTo>
                    <a:lnTo>
                      <a:pt x="20" y="428"/>
                    </a:lnTo>
                    <a:lnTo>
                      <a:pt x="19" y="429"/>
                    </a:lnTo>
                    <a:lnTo>
                      <a:pt x="17" y="429"/>
                    </a:lnTo>
                    <a:lnTo>
                      <a:pt x="15" y="429"/>
                    </a:lnTo>
                    <a:lnTo>
                      <a:pt x="13" y="428"/>
                    </a:lnTo>
                    <a:lnTo>
                      <a:pt x="12" y="427"/>
                    </a:lnTo>
                    <a:lnTo>
                      <a:pt x="10" y="425"/>
                    </a:lnTo>
                    <a:lnTo>
                      <a:pt x="9" y="424"/>
                    </a:lnTo>
                    <a:lnTo>
                      <a:pt x="8" y="421"/>
                    </a:lnTo>
                    <a:lnTo>
                      <a:pt x="8" y="419"/>
                    </a:lnTo>
                    <a:lnTo>
                      <a:pt x="8" y="417"/>
                    </a:lnTo>
                    <a:lnTo>
                      <a:pt x="8" y="414"/>
                    </a:lnTo>
                    <a:lnTo>
                      <a:pt x="8" y="411"/>
                    </a:lnTo>
                    <a:lnTo>
                      <a:pt x="33" y="346"/>
                    </a:lnTo>
                    <a:lnTo>
                      <a:pt x="26" y="342"/>
                    </a:lnTo>
                    <a:lnTo>
                      <a:pt x="2" y="407"/>
                    </a:lnTo>
                    <a:lnTo>
                      <a:pt x="1" y="410"/>
                    </a:lnTo>
                    <a:lnTo>
                      <a:pt x="0" y="412"/>
                    </a:lnTo>
                    <a:lnTo>
                      <a:pt x="0" y="414"/>
                    </a:lnTo>
                    <a:lnTo>
                      <a:pt x="0" y="417"/>
                    </a:lnTo>
                    <a:lnTo>
                      <a:pt x="0" y="419"/>
                    </a:lnTo>
                    <a:lnTo>
                      <a:pt x="0" y="421"/>
                    </a:lnTo>
                    <a:lnTo>
                      <a:pt x="0" y="423"/>
                    </a:lnTo>
                    <a:lnTo>
                      <a:pt x="1" y="425"/>
                    </a:lnTo>
                    <a:lnTo>
                      <a:pt x="3" y="428"/>
                    </a:lnTo>
                    <a:lnTo>
                      <a:pt x="4" y="430"/>
                    </a:lnTo>
                    <a:lnTo>
                      <a:pt x="5" y="432"/>
                    </a:lnTo>
                    <a:lnTo>
                      <a:pt x="7" y="434"/>
                    </a:lnTo>
                    <a:lnTo>
                      <a:pt x="8" y="435"/>
                    </a:lnTo>
                    <a:lnTo>
                      <a:pt x="11" y="436"/>
                    </a:lnTo>
                    <a:lnTo>
                      <a:pt x="14" y="438"/>
                    </a:lnTo>
                    <a:lnTo>
                      <a:pt x="16" y="438"/>
                    </a:lnTo>
                    <a:lnTo>
                      <a:pt x="16" y="438"/>
                    </a:lnTo>
                    <a:close/>
                    <a:moveTo>
                      <a:pt x="68" y="458"/>
                    </a:moveTo>
                    <a:lnTo>
                      <a:pt x="68" y="373"/>
                    </a:lnTo>
                    <a:lnTo>
                      <a:pt x="44" y="450"/>
                    </a:lnTo>
                    <a:lnTo>
                      <a:pt x="37" y="447"/>
                    </a:lnTo>
                    <a:lnTo>
                      <a:pt x="64" y="361"/>
                    </a:lnTo>
                    <a:lnTo>
                      <a:pt x="75" y="365"/>
                    </a:lnTo>
                    <a:lnTo>
                      <a:pt x="74" y="435"/>
                    </a:lnTo>
                    <a:lnTo>
                      <a:pt x="91" y="370"/>
                    </a:lnTo>
                    <a:lnTo>
                      <a:pt x="98" y="373"/>
                    </a:lnTo>
                    <a:lnTo>
                      <a:pt x="75" y="460"/>
                    </a:lnTo>
                    <a:lnTo>
                      <a:pt x="68" y="458"/>
                    </a:lnTo>
                    <a:lnTo>
                      <a:pt x="68" y="458"/>
                    </a:lnTo>
                    <a:close/>
                    <a:moveTo>
                      <a:pt x="92" y="466"/>
                    </a:moveTo>
                    <a:lnTo>
                      <a:pt x="111" y="377"/>
                    </a:lnTo>
                    <a:lnTo>
                      <a:pt x="104" y="375"/>
                    </a:lnTo>
                    <a:lnTo>
                      <a:pt x="84" y="463"/>
                    </a:lnTo>
                    <a:lnTo>
                      <a:pt x="92" y="466"/>
                    </a:lnTo>
                    <a:lnTo>
                      <a:pt x="92" y="466"/>
                    </a:lnTo>
                    <a:close/>
                    <a:moveTo>
                      <a:pt x="124" y="454"/>
                    </a:moveTo>
                    <a:lnTo>
                      <a:pt x="123" y="381"/>
                    </a:lnTo>
                    <a:lnTo>
                      <a:pt x="116" y="378"/>
                    </a:lnTo>
                    <a:lnTo>
                      <a:pt x="117" y="471"/>
                    </a:lnTo>
                    <a:lnTo>
                      <a:pt x="124" y="474"/>
                    </a:lnTo>
                    <a:lnTo>
                      <a:pt x="152" y="386"/>
                    </a:lnTo>
                    <a:lnTo>
                      <a:pt x="144" y="385"/>
                    </a:lnTo>
                    <a:lnTo>
                      <a:pt x="124" y="454"/>
                    </a:lnTo>
                    <a:lnTo>
                      <a:pt x="124" y="454"/>
                    </a:lnTo>
                    <a:close/>
                    <a:moveTo>
                      <a:pt x="146" y="477"/>
                    </a:moveTo>
                    <a:lnTo>
                      <a:pt x="157" y="387"/>
                    </a:lnTo>
                    <a:lnTo>
                      <a:pt x="187" y="392"/>
                    </a:lnTo>
                    <a:lnTo>
                      <a:pt x="186" y="401"/>
                    </a:lnTo>
                    <a:lnTo>
                      <a:pt x="164" y="397"/>
                    </a:lnTo>
                    <a:lnTo>
                      <a:pt x="160" y="426"/>
                    </a:lnTo>
                    <a:lnTo>
                      <a:pt x="177" y="429"/>
                    </a:lnTo>
                    <a:lnTo>
                      <a:pt x="176" y="438"/>
                    </a:lnTo>
                    <a:lnTo>
                      <a:pt x="160" y="436"/>
                    </a:lnTo>
                    <a:lnTo>
                      <a:pt x="155" y="469"/>
                    </a:lnTo>
                    <a:lnTo>
                      <a:pt x="179" y="472"/>
                    </a:lnTo>
                    <a:lnTo>
                      <a:pt x="177" y="481"/>
                    </a:lnTo>
                    <a:lnTo>
                      <a:pt x="146" y="477"/>
                    </a:lnTo>
                    <a:lnTo>
                      <a:pt x="146" y="477"/>
                    </a:lnTo>
                    <a:close/>
                    <a:moveTo>
                      <a:pt x="224" y="483"/>
                    </a:moveTo>
                    <a:lnTo>
                      <a:pt x="214" y="438"/>
                    </a:lnTo>
                    <a:lnTo>
                      <a:pt x="216" y="438"/>
                    </a:lnTo>
                    <a:lnTo>
                      <a:pt x="216" y="437"/>
                    </a:lnTo>
                    <a:lnTo>
                      <a:pt x="217" y="436"/>
                    </a:lnTo>
                    <a:lnTo>
                      <a:pt x="219" y="434"/>
                    </a:lnTo>
                    <a:lnTo>
                      <a:pt x="220" y="432"/>
                    </a:lnTo>
                    <a:lnTo>
                      <a:pt x="222" y="430"/>
                    </a:lnTo>
                    <a:lnTo>
                      <a:pt x="223" y="426"/>
                    </a:lnTo>
                    <a:lnTo>
                      <a:pt x="224" y="423"/>
                    </a:lnTo>
                    <a:lnTo>
                      <a:pt x="224" y="423"/>
                    </a:lnTo>
                    <a:lnTo>
                      <a:pt x="224" y="422"/>
                    </a:lnTo>
                    <a:lnTo>
                      <a:pt x="225" y="420"/>
                    </a:lnTo>
                    <a:lnTo>
                      <a:pt x="225" y="414"/>
                    </a:lnTo>
                    <a:lnTo>
                      <a:pt x="225" y="410"/>
                    </a:lnTo>
                    <a:lnTo>
                      <a:pt x="224" y="407"/>
                    </a:lnTo>
                    <a:lnTo>
                      <a:pt x="223" y="403"/>
                    </a:lnTo>
                    <a:lnTo>
                      <a:pt x="221" y="400"/>
                    </a:lnTo>
                    <a:lnTo>
                      <a:pt x="220" y="398"/>
                    </a:lnTo>
                    <a:lnTo>
                      <a:pt x="220" y="397"/>
                    </a:lnTo>
                    <a:lnTo>
                      <a:pt x="218" y="395"/>
                    </a:lnTo>
                    <a:lnTo>
                      <a:pt x="216" y="394"/>
                    </a:lnTo>
                    <a:lnTo>
                      <a:pt x="215" y="393"/>
                    </a:lnTo>
                    <a:lnTo>
                      <a:pt x="213" y="393"/>
                    </a:lnTo>
                    <a:lnTo>
                      <a:pt x="211" y="392"/>
                    </a:lnTo>
                    <a:lnTo>
                      <a:pt x="209" y="392"/>
                    </a:lnTo>
                    <a:lnTo>
                      <a:pt x="193" y="391"/>
                    </a:lnTo>
                    <a:lnTo>
                      <a:pt x="189" y="482"/>
                    </a:lnTo>
                    <a:lnTo>
                      <a:pt x="197" y="482"/>
                    </a:lnTo>
                    <a:lnTo>
                      <a:pt x="199" y="439"/>
                    </a:lnTo>
                    <a:lnTo>
                      <a:pt x="206" y="440"/>
                    </a:lnTo>
                    <a:lnTo>
                      <a:pt x="216" y="483"/>
                    </a:lnTo>
                    <a:lnTo>
                      <a:pt x="224" y="483"/>
                    </a:lnTo>
                    <a:lnTo>
                      <a:pt x="224" y="483"/>
                    </a:lnTo>
                    <a:close/>
                    <a:moveTo>
                      <a:pt x="199" y="430"/>
                    </a:moveTo>
                    <a:lnTo>
                      <a:pt x="200" y="401"/>
                    </a:lnTo>
                    <a:lnTo>
                      <a:pt x="208" y="401"/>
                    </a:lnTo>
                    <a:lnTo>
                      <a:pt x="209" y="401"/>
                    </a:lnTo>
                    <a:lnTo>
                      <a:pt x="212" y="402"/>
                    </a:lnTo>
                    <a:lnTo>
                      <a:pt x="213" y="403"/>
                    </a:lnTo>
                    <a:lnTo>
                      <a:pt x="214" y="405"/>
                    </a:lnTo>
                    <a:lnTo>
                      <a:pt x="216" y="407"/>
                    </a:lnTo>
                    <a:lnTo>
                      <a:pt x="216" y="409"/>
                    </a:lnTo>
                    <a:lnTo>
                      <a:pt x="216" y="412"/>
                    </a:lnTo>
                    <a:lnTo>
                      <a:pt x="216" y="415"/>
                    </a:lnTo>
                    <a:lnTo>
                      <a:pt x="216" y="418"/>
                    </a:lnTo>
                    <a:lnTo>
                      <a:pt x="216" y="421"/>
                    </a:lnTo>
                    <a:lnTo>
                      <a:pt x="214" y="425"/>
                    </a:lnTo>
                    <a:lnTo>
                      <a:pt x="213" y="427"/>
                    </a:lnTo>
                    <a:lnTo>
                      <a:pt x="212" y="429"/>
                    </a:lnTo>
                    <a:lnTo>
                      <a:pt x="210" y="430"/>
                    </a:lnTo>
                    <a:lnTo>
                      <a:pt x="208" y="430"/>
                    </a:lnTo>
                    <a:lnTo>
                      <a:pt x="206" y="430"/>
                    </a:lnTo>
                    <a:lnTo>
                      <a:pt x="199" y="430"/>
                    </a:lnTo>
                    <a:lnTo>
                      <a:pt x="199" y="430"/>
                    </a:lnTo>
                    <a:close/>
                    <a:moveTo>
                      <a:pt x="285" y="481"/>
                    </a:moveTo>
                    <a:lnTo>
                      <a:pt x="278" y="390"/>
                    </a:lnTo>
                    <a:lnTo>
                      <a:pt x="270" y="391"/>
                    </a:lnTo>
                    <a:lnTo>
                      <a:pt x="278" y="482"/>
                    </a:lnTo>
                    <a:lnTo>
                      <a:pt x="285" y="481"/>
                    </a:lnTo>
                    <a:lnTo>
                      <a:pt x="285" y="481"/>
                    </a:lnTo>
                    <a:close/>
                    <a:moveTo>
                      <a:pt x="282" y="398"/>
                    </a:moveTo>
                    <a:lnTo>
                      <a:pt x="282" y="389"/>
                    </a:lnTo>
                    <a:lnTo>
                      <a:pt x="318" y="385"/>
                    </a:lnTo>
                    <a:lnTo>
                      <a:pt x="319" y="393"/>
                    </a:lnTo>
                    <a:lnTo>
                      <a:pt x="305" y="395"/>
                    </a:lnTo>
                    <a:lnTo>
                      <a:pt x="314" y="477"/>
                    </a:lnTo>
                    <a:lnTo>
                      <a:pt x="307" y="478"/>
                    </a:lnTo>
                    <a:lnTo>
                      <a:pt x="297" y="397"/>
                    </a:lnTo>
                    <a:lnTo>
                      <a:pt x="282" y="398"/>
                    </a:lnTo>
                    <a:lnTo>
                      <a:pt x="282" y="398"/>
                    </a:lnTo>
                    <a:close/>
                    <a:moveTo>
                      <a:pt x="344" y="428"/>
                    </a:moveTo>
                    <a:lnTo>
                      <a:pt x="353" y="470"/>
                    </a:lnTo>
                    <a:lnTo>
                      <a:pt x="361" y="468"/>
                    </a:lnTo>
                    <a:lnTo>
                      <a:pt x="351" y="426"/>
                    </a:lnTo>
                    <a:lnTo>
                      <a:pt x="357" y="374"/>
                    </a:lnTo>
                    <a:lnTo>
                      <a:pt x="350" y="377"/>
                    </a:lnTo>
                    <a:lnTo>
                      <a:pt x="345" y="416"/>
                    </a:lnTo>
                    <a:lnTo>
                      <a:pt x="329" y="381"/>
                    </a:lnTo>
                    <a:lnTo>
                      <a:pt x="322" y="384"/>
                    </a:lnTo>
                    <a:lnTo>
                      <a:pt x="344" y="428"/>
                    </a:lnTo>
                    <a:lnTo>
                      <a:pt x="344" y="428"/>
                    </a:lnTo>
                    <a:close/>
                    <a:moveTo>
                      <a:pt x="427" y="446"/>
                    </a:moveTo>
                    <a:lnTo>
                      <a:pt x="429" y="445"/>
                    </a:lnTo>
                    <a:lnTo>
                      <a:pt x="431" y="443"/>
                    </a:lnTo>
                    <a:lnTo>
                      <a:pt x="433" y="442"/>
                    </a:lnTo>
                    <a:lnTo>
                      <a:pt x="434" y="440"/>
                    </a:lnTo>
                    <a:lnTo>
                      <a:pt x="436" y="438"/>
                    </a:lnTo>
                    <a:lnTo>
                      <a:pt x="437" y="436"/>
                    </a:lnTo>
                    <a:lnTo>
                      <a:pt x="437" y="433"/>
                    </a:lnTo>
                    <a:lnTo>
                      <a:pt x="437" y="430"/>
                    </a:lnTo>
                    <a:lnTo>
                      <a:pt x="438" y="427"/>
                    </a:lnTo>
                    <a:lnTo>
                      <a:pt x="437" y="423"/>
                    </a:lnTo>
                    <a:lnTo>
                      <a:pt x="437" y="419"/>
                    </a:lnTo>
                    <a:lnTo>
                      <a:pt x="436" y="414"/>
                    </a:lnTo>
                    <a:lnTo>
                      <a:pt x="433" y="403"/>
                    </a:lnTo>
                    <a:lnTo>
                      <a:pt x="431" y="393"/>
                    </a:lnTo>
                    <a:lnTo>
                      <a:pt x="429" y="388"/>
                    </a:lnTo>
                    <a:lnTo>
                      <a:pt x="427" y="383"/>
                    </a:lnTo>
                    <a:lnTo>
                      <a:pt x="425" y="379"/>
                    </a:lnTo>
                    <a:lnTo>
                      <a:pt x="423" y="374"/>
                    </a:lnTo>
                    <a:lnTo>
                      <a:pt x="421" y="370"/>
                    </a:lnTo>
                    <a:lnTo>
                      <a:pt x="419" y="367"/>
                    </a:lnTo>
                    <a:lnTo>
                      <a:pt x="417" y="364"/>
                    </a:lnTo>
                    <a:lnTo>
                      <a:pt x="415" y="362"/>
                    </a:lnTo>
                    <a:lnTo>
                      <a:pt x="413" y="360"/>
                    </a:lnTo>
                    <a:lnTo>
                      <a:pt x="411" y="359"/>
                    </a:lnTo>
                    <a:lnTo>
                      <a:pt x="409" y="358"/>
                    </a:lnTo>
                    <a:lnTo>
                      <a:pt x="407" y="357"/>
                    </a:lnTo>
                    <a:lnTo>
                      <a:pt x="405" y="357"/>
                    </a:lnTo>
                    <a:lnTo>
                      <a:pt x="403" y="357"/>
                    </a:lnTo>
                    <a:lnTo>
                      <a:pt x="401" y="357"/>
                    </a:lnTo>
                    <a:lnTo>
                      <a:pt x="398" y="358"/>
                    </a:lnTo>
                    <a:lnTo>
                      <a:pt x="396" y="360"/>
                    </a:lnTo>
                    <a:lnTo>
                      <a:pt x="394" y="361"/>
                    </a:lnTo>
                    <a:lnTo>
                      <a:pt x="393" y="362"/>
                    </a:lnTo>
                    <a:lnTo>
                      <a:pt x="391" y="364"/>
                    </a:lnTo>
                    <a:lnTo>
                      <a:pt x="390" y="366"/>
                    </a:lnTo>
                    <a:lnTo>
                      <a:pt x="389" y="369"/>
                    </a:lnTo>
                    <a:lnTo>
                      <a:pt x="388" y="371"/>
                    </a:lnTo>
                    <a:lnTo>
                      <a:pt x="388" y="374"/>
                    </a:lnTo>
                    <a:lnTo>
                      <a:pt x="388" y="377"/>
                    </a:lnTo>
                    <a:lnTo>
                      <a:pt x="388" y="381"/>
                    </a:lnTo>
                    <a:lnTo>
                      <a:pt x="389" y="385"/>
                    </a:lnTo>
                    <a:lnTo>
                      <a:pt x="389" y="389"/>
                    </a:lnTo>
                    <a:lnTo>
                      <a:pt x="392" y="399"/>
                    </a:lnTo>
                    <a:lnTo>
                      <a:pt x="395" y="409"/>
                    </a:lnTo>
                    <a:lnTo>
                      <a:pt x="398" y="419"/>
                    </a:lnTo>
                    <a:lnTo>
                      <a:pt x="402" y="429"/>
                    </a:lnTo>
                    <a:lnTo>
                      <a:pt x="405" y="433"/>
                    </a:lnTo>
                    <a:lnTo>
                      <a:pt x="407" y="437"/>
                    </a:lnTo>
                    <a:lnTo>
                      <a:pt x="409" y="440"/>
                    </a:lnTo>
                    <a:lnTo>
                      <a:pt x="410" y="442"/>
                    </a:lnTo>
                    <a:lnTo>
                      <a:pt x="413" y="444"/>
                    </a:lnTo>
                    <a:lnTo>
                      <a:pt x="414" y="446"/>
                    </a:lnTo>
                    <a:lnTo>
                      <a:pt x="416" y="446"/>
                    </a:lnTo>
                    <a:lnTo>
                      <a:pt x="418" y="447"/>
                    </a:lnTo>
                    <a:lnTo>
                      <a:pt x="421" y="447"/>
                    </a:lnTo>
                    <a:lnTo>
                      <a:pt x="423" y="447"/>
                    </a:lnTo>
                    <a:lnTo>
                      <a:pt x="425" y="446"/>
                    </a:lnTo>
                    <a:lnTo>
                      <a:pt x="427" y="446"/>
                    </a:lnTo>
                    <a:lnTo>
                      <a:pt x="427" y="446"/>
                    </a:lnTo>
                    <a:close/>
                    <a:moveTo>
                      <a:pt x="425" y="438"/>
                    </a:moveTo>
                    <a:lnTo>
                      <a:pt x="422" y="438"/>
                    </a:lnTo>
                    <a:lnTo>
                      <a:pt x="421" y="438"/>
                    </a:lnTo>
                    <a:lnTo>
                      <a:pt x="419" y="438"/>
                    </a:lnTo>
                    <a:lnTo>
                      <a:pt x="417" y="438"/>
                    </a:lnTo>
                    <a:lnTo>
                      <a:pt x="417" y="437"/>
                    </a:lnTo>
                    <a:lnTo>
                      <a:pt x="416" y="436"/>
                    </a:lnTo>
                    <a:lnTo>
                      <a:pt x="414" y="434"/>
                    </a:lnTo>
                    <a:lnTo>
                      <a:pt x="413" y="432"/>
                    </a:lnTo>
                    <a:lnTo>
                      <a:pt x="411" y="430"/>
                    </a:lnTo>
                    <a:lnTo>
                      <a:pt x="410" y="427"/>
                    </a:lnTo>
                    <a:lnTo>
                      <a:pt x="408" y="423"/>
                    </a:lnTo>
                    <a:lnTo>
                      <a:pt x="405" y="417"/>
                    </a:lnTo>
                    <a:lnTo>
                      <a:pt x="404" y="411"/>
                    </a:lnTo>
                    <a:lnTo>
                      <a:pt x="401" y="405"/>
                    </a:lnTo>
                    <a:lnTo>
                      <a:pt x="400" y="401"/>
                    </a:lnTo>
                    <a:lnTo>
                      <a:pt x="398" y="395"/>
                    </a:lnTo>
                    <a:lnTo>
                      <a:pt x="397" y="389"/>
                    </a:lnTo>
                    <a:lnTo>
                      <a:pt x="396" y="386"/>
                    </a:lnTo>
                    <a:lnTo>
                      <a:pt x="396" y="382"/>
                    </a:lnTo>
                    <a:lnTo>
                      <a:pt x="395" y="380"/>
                    </a:lnTo>
                    <a:lnTo>
                      <a:pt x="395" y="377"/>
                    </a:lnTo>
                    <a:lnTo>
                      <a:pt x="396" y="375"/>
                    </a:lnTo>
                    <a:lnTo>
                      <a:pt x="396" y="373"/>
                    </a:lnTo>
                    <a:lnTo>
                      <a:pt x="396" y="372"/>
                    </a:lnTo>
                    <a:lnTo>
                      <a:pt x="397" y="370"/>
                    </a:lnTo>
                    <a:lnTo>
                      <a:pt x="397" y="369"/>
                    </a:lnTo>
                    <a:lnTo>
                      <a:pt x="399" y="368"/>
                    </a:lnTo>
                    <a:lnTo>
                      <a:pt x="401" y="366"/>
                    </a:lnTo>
                    <a:lnTo>
                      <a:pt x="403" y="365"/>
                    </a:lnTo>
                    <a:lnTo>
                      <a:pt x="405" y="365"/>
                    </a:lnTo>
                    <a:lnTo>
                      <a:pt x="407" y="366"/>
                    </a:lnTo>
                    <a:lnTo>
                      <a:pt x="408" y="367"/>
                    </a:lnTo>
                    <a:lnTo>
                      <a:pt x="409" y="368"/>
                    </a:lnTo>
                    <a:lnTo>
                      <a:pt x="410" y="369"/>
                    </a:lnTo>
                    <a:lnTo>
                      <a:pt x="412" y="370"/>
                    </a:lnTo>
                    <a:lnTo>
                      <a:pt x="413" y="372"/>
                    </a:lnTo>
                    <a:lnTo>
                      <a:pt x="414" y="374"/>
                    </a:lnTo>
                    <a:lnTo>
                      <a:pt x="416" y="377"/>
                    </a:lnTo>
                    <a:lnTo>
                      <a:pt x="417" y="381"/>
                    </a:lnTo>
                    <a:lnTo>
                      <a:pt x="420" y="385"/>
                    </a:lnTo>
                    <a:lnTo>
                      <a:pt x="421" y="391"/>
                    </a:lnTo>
                    <a:lnTo>
                      <a:pt x="423" y="396"/>
                    </a:lnTo>
                    <a:lnTo>
                      <a:pt x="425" y="401"/>
                    </a:lnTo>
                    <a:lnTo>
                      <a:pt x="427" y="408"/>
                    </a:lnTo>
                    <a:lnTo>
                      <a:pt x="429" y="414"/>
                    </a:lnTo>
                    <a:lnTo>
                      <a:pt x="429" y="418"/>
                    </a:lnTo>
                    <a:lnTo>
                      <a:pt x="430" y="421"/>
                    </a:lnTo>
                    <a:lnTo>
                      <a:pt x="430" y="425"/>
                    </a:lnTo>
                    <a:lnTo>
                      <a:pt x="430" y="427"/>
                    </a:lnTo>
                    <a:lnTo>
                      <a:pt x="430" y="429"/>
                    </a:lnTo>
                    <a:lnTo>
                      <a:pt x="430" y="431"/>
                    </a:lnTo>
                    <a:lnTo>
                      <a:pt x="429" y="433"/>
                    </a:lnTo>
                    <a:lnTo>
                      <a:pt x="429" y="434"/>
                    </a:lnTo>
                    <a:lnTo>
                      <a:pt x="429" y="435"/>
                    </a:lnTo>
                    <a:lnTo>
                      <a:pt x="427" y="437"/>
                    </a:lnTo>
                    <a:lnTo>
                      <a:pt x="425" y="438"/>
                    </a:lnTo>
                    <a:lnTo>
                      <a:pt x="425" y="438"/>
                    </a:lnTo>
                    <a:close/>
                    <a:moveTo>
                      <a:pt x="454" y="434"/>
                    </a:moveTo>
                    <a:lnTo>
                      <a:pt x="421" y="349"/>
                    </a:lnTo>
                    <a:lnTo>
                      <a:pt x="448" y="334"/>
                    </a:lnTo>
                    <a:lnTo>
                      <a:pt x="452" y="343"/>
                    </a:lnTo>
                    <a:lnTo>
                      <a:pt x="431" y="353"/>
                    </a:lnTo>
                    <a:lnTo>
                      <a:pt x="441" y="377"/>
                    </a:lnTo>
                    <a:lnTo>
                      <a:pt x="459" y="367"/>
                    </a:lnTo>
                    <a:lnTo>
                      <a:pt x="462" y="375"/>
                    </a:lnTo>
                    <a:lnTo>
                      <a:pt x="444" y="385"/>
                    </a:lnTo>
                    <a:lnTo>
                      <a:pt x="461" y="430"/>
                    </a:lnTo>
                    <a:lnTo>
                      <a:pt x="454" y="434"/>
                    </a:lnTo>
                    <a:lnTo>
                      <a:pt x="454" y="434"/>
                    </a:lnTo>
                    <a:close/>
                    <a:moveTo>
                      <a:pt x="471" y="330"/>
                    </a:moveTo>
                    <a:lnTo>
                      <a:pt x="484" y="321"/>
                    </a:lnTo>
                    <a:lnTo>
                      <a:pt x="526" y="392"/>
                    </a:lnTo>
                    <a:lnTo>
                      <a:pt x="533" y="388"/>
                    </a:lnTo>
                    <a:lnTo>
                      <a:pt x="490" y="317"/>
                    </a:lnTo>
                    <a:lnTo>
                      <a:pt x="503" y="308"/>
                    </a:lnTo>
                    <a:lnTo>
                      <a:pt x="498" y="301"/>
                    </a:lnTo>
                    <a:lnTo>
                      <a:pt x="466" y="323"/>
                    </a:lnTo>
                    <a:lnTo>
                      <a:pt x="471" y="330"/>
                    </a:lnTo>
                    <a:lnTo>
                      <a:pt x="471" y="330"/>
                    </a:lnTo>
                    <a:close/>
                    <a:moveTo>
                      <a:pt x="551" y="375"/>
                    </a:moveTo>
                    <a:lnTo>
                      <a:pt x="503" y="297"/>
                    </a:lnTo>
                    <a:lnTo>
                      <a:pt x="527" y="277"/>
                    </a:lnTo>
                    <a:lnTo>
                      <a:pt x="532" y="284"/>
                    </a:lnTo>
                    <a:lnTo>
                      <a:pt x="514" y="299"/>
                    </a:lnTo>
                    <a:lnTo>
                      <a:pt x="529" y="324"/>
                    </a:lnTo>
                    <a:lnTo>
                      <a:pt x="542" y="312"/>
                    </a:lnTo>
                    <a:lnTo>
                      <a:pt x="547" y="319"/>
                    </a:lnTo>
                    <a:lnTo>
                      <a:pt x="533" y="331"/>
                    </a:lnTo>
                    <a:lnTo>
                      <a:pt x="553" y="363"/>
                    </a:lnTo>
                    <a:lnTo>
                      <a:pt x="572" y="346"/>
                    </a:lnTo>
                    <a:lnTo>
                      <a:pt x="576" y="353"/>
                    </a:lnTo>
                    <a:lnTo>
                      <a:pt x="551" y="375"/>
                    </a:lnTo>
                    <a:lnTo>
                      <a:pt x="551" y="375"/>
                    </a:lnTo>
                    <a:close/>
                    <a:moveTo>
                      <a:pt x="588" y="306"/>
                    </a:moveTo>
                    <a:lnTo>
                      <a:pt x="591" y="311"/>
                    </a:lnTo>
                    <a:lnTo>
                      <a:pt x="593" y="315"/>
                    </a:lnTo>
                    <a:lnTo>
                      <a:pt x="595" y="319"/>
                    </a:lnTo>
                    <a:lnTo>
                      <a:pt x="595" y="321"/>
                    </a:lnTo>
                    <a:lnTo>
                      <a:pt x="595" y="324"/>
                    </a:lnTo>
                    <a:lnTo>
                      <a:pt x="595" y="326"/>
                    </a:lnTo>
                    <a:lnTo>
                      <a:pt x="594" y="328"/>
                    </a:lnTo>
                    <a:lnTo>
                      <a:pt x="593" y="329"/>
                    </a:lnTo>
                    <a:lnTo>
                      <a:pt x="590" y="330"/>
                    </a:lnTo>
                    <a:lnTo>
                      <a:pt x="589" y="332"/>
                    </a:lnTo>
                    <a:lnTo>
                      <a:pt x="588" y="332"/>
                    </a:lnTo>
                    <a:lnTo>
                      <a:pt x="586" y="332"/>
                    </a:lnTo>
                    <a:lnTo>
                      <a:pt x="585" y="331"/>
                    </a:lnTo>
                    <a:lnTo>
                      <a:pt x="583" y="330"/>
                    </a:lnTo>
                    <a:lnTo>
                      <a:pt x="581" y="330"/>
                    </a:lnTo>
                    <a:lnTo>
                      <a:pt x="580" y="329"/>
                    </a:lnTo>
                    <a:lnTo>
                      <a:pt x="577" y="327"/>
                    </a:lnTo>
                    <a:lnTo>
                      <a:pt x="575" y="325"/>
                    </a:lnTo>
                    <a:lnTo>
                      <a:pt x="573" y="322"/>
                    </a:lnTo>
                    <a:lnTo>
                      <a:pt x="569" y="317"/>
                    </a:lnTo>
                    <a:lnTo>
                      <a:pt x="565" y="313"/>
                    </a:lnTo>
                    <a:lnTo>
                      <a:pt x="561" y="309"/>
                    </a:lnTo>
                    <a:lnTo>
                      <a:pt x="557" y="304"/>
                    </a:lnTo>
                    <a:lnTo>
                      <a:pt x="553" y="298"/>
                    </a:lnTo>
                    <a:lnTo>
                      <a:pt x="550" y="293"/>
                    </a:lnTo>
                    <a:lnTo>
                      <a:pt x="548" y="289"/>
                    </a:lnTo>
                    <a:lnTo>
                      <a:pt x="546" y="286"/>
                    </a:lnTo>
                    <a:lnTo>
                      <a:pt x="545" y="283"/>
                    </a:lnTo>
                    <a:lnTo>
                      <a:pt x="545" y="281"/>
                    </a:lnTo>
                    <a:lnTo>
                      <a:pt x="544" y="279"/>
                    </a:lnTo>
                    <a:lnTo>
                      <a:pt x="544" y="277"/>
                    </a:lnTo>
                    <a:lnTo>
                      <a:pt x="544" y="275"/>
                    </a:lnTo>
                    <a:lnTo>
                      <a:pt x="544" y="274"/>
                    </a:lnTo>
                    <a:lnTo>
                      <a:pt x="544" y="273"/>
                    </a:lnTo>
                    <a:lnTo>
                      <a:pt x="545" y="270"/>
                    </a:lnTo>
                    <a:lnTo>
                      <a:pt x="546" y="269"/>
                    </a:lnTo>
                    <a:lnTo>
                      <a:pt x="548" y="268"/>
                    </a:lnTo>
                    <a:lnTo>
                      <a:pt x="549" y="266"/>
                    </a:lnTo>
                    <a:lnTo>
                      <a:pt x="551" y="265"/>
                    </a:lnTo>
                    <a:lnTo>
                      <a:pt x="553" y="266"/>
                    </a:lnTo>
                    <a:lnTo>
                      <a:pt x="555" y="267"/>
                    </a:lnTo>
                    <a:lnTo>
                      <a:pt x="557" y="269"/>
                    </a:lnTo>
                    <a:lnTo>
                      <a:pt x="561" y="271"/>
                    </a:lnTo>
                    <a:lnTo>
                      <a:pt x="564" y="275"/>
                    </a:lnTo>
                    <a:lnTo>
                      <a:pt x="569" y="269"/>
                    </a:lnTo>
                    <a:lnTo>
                      <a:pt x="565" y="265"/>
                    </a:lnTo>
                    <a:lnTo>
                      <a:pt x="562" y="261"/>
                    </a:lnTo>
                    <a:lnTo>
                      <a:pt x="560" y="260"/>
                    </a:lnTo>
                    <a:lnTo>
                      <a:pt x="558" y="259"/>
                    </a:lnTo>
                    <a:lnTo>
                      <a:pt x="557" y="258"/>
                    </a:lnTo>
                    <a:lnTo>
                      <a:pt x="555" y="257"/>
                    </a:lnTo>
                    <a:lnTo>
                      <a:pt x="553" y="257"/>
                    </a:lnTo>
                    <a:lnTo>
                      <a:pt x="551" y="257"/>
                    </a:lnTo>
                    <a:lnTo>
                      <a:pt x="549" y="257"/>
                    </a:lnTo>
                    <a:lnTo>
                      <a:pt x="548" y="258"/>
                    </a:lnTo>
                    <a:lnTo>
                      <a:pt x="546" y="258"/>
                    </a:lnTo>
                    <a:lnTo>
                      <a:pt x="545" y="260"/>
                    </a:lnTo>
                    <a:lnTo>
                      <a:pt x="543" y="261"/>
                    </a:lnTo>
                    <a:lnTo>
                      <a:pt x="541" y="262"/>
                    </a:lnTo>
                    <a:lnTo>
                      <a:pt x="540" y="264"/>
                    </a:lnTo>
                    <a:lnTo>
                      <a:pt x="538" y="266"/>
                    </a:lnTo>
                    <a:lnTo>
                      <a:pt x="537" y="269"/>
                    </a:lnTo>
                    <a:lnTo>
                      <a:pt x="537" y="271"/>
                    </a:lnTo>
                    <a:lnTo>
                      <a:pt x="537" y="273"/>
                    </a:lnTo>
                    <a:lnTo>
                      <a:pt x="536" y="276"/>
                    </a:lnTo>
                    <a:lnTo>
                      <a:pt x="536" y="278"/>
                    </a:lnTo>
                    <a:lnTo>
                      <a:pt x="537" y="281"/>
                    </a:lnTo>
                    <a:lnTo>
                      <a:pt x="537" y="284"/>
                    </a:lnTo>
                    <a:lnTo>
                      <a:pt x="539" y="288"/>
                    </a:lnTo>
                    <a:lnTo>
                      <a:pt x="541" y="292"/>
                    </a:lnTo>
                    <a:lnTo>
                      <a:pt x="544" y="297"/>
                    </a:lnTo>
                    <a:lnTo>
                      <a:pt x="546" y="301"/>
                    </a:lnTo>
                    <a:lnTo>
                      <a:pt x="549" y="305"/>
                    </a:lnTo>
                    <a:lnTo>
                      <a:pt x="552" y="310"/>
                    </a:lnTo>
                    <a:lnTo>
                      <a:pt x="555" y="314"/>
                    </a:lnTo>
                    <a:lnTo>
                      <a:pt x="562" y="322"/>
                    </a:lnTo>
                    <a:lnTo>
                      <a:pt x="569" y="329"/>
                    </a:lnTo>
                    <a:lnTo>
                      <a:pt x="572" y="333"/>
                    </a:lnTo>
                    <a:lnTo>
                      <a:pt x="575" y="336"/>
                    </a:lnTo>
                    <a:lnTo>
                      <a:pt x="578" y="338"/>
                    </a:lnTo>
                    <a:lnTo>
                      <a:pt x="581" y="339"/>
                    </a:lnTo>
                    <a:lnTo>
                      <a:pt x="583" y="340"/>
                    </a:lnTo>
                    <a:lnTo>
                      <a:pt x="585" y="341"/>
                    </a:lnTo>
                    <a:lnTo>
                      <a:pt x="587" y="341"/>
                    </a:lnTo>
                    <a:lnTo>
                      <a:pt x="589" y="340"/>
                    </a:lnTo>
                    <a:lnTo>
                      <a:pt x="592" y="340"/>
                    </a:lnTo>
                    <a:lnTo>
                      <a:pt x="593" y="338"/>
                    </a:lnTo>
                    <a:lnTo>
                      <a:pt x="596" y="337"/>
                    </a:lnTo>
                    <a:lnTo>
                      <a:pt x="597" y="336"/>
                    </a:lnTo>
                    <a:lnTo>
                      <a:pt x="599" y="334"/>
                    </a:lnTo>
                    <a:lnTo>
                      <a:pt x="600" y="333"/>
                    </a:lnTo>
                    <a:lnTo>
                      <a:pt x="601" y="330"/>
                    </a:lnTo>
                    <a:lnTo>
                      <a:pt x="601" y="329"/>
                    </a:lnTo>
                    <a:lnTo>
                      <a:pt x="602" y="327"/>
                    </a:lnTo>
                    <a:lnTo>
                      <a:pt x="603" y="325"/>
                    </a:lnTo>
                    <a:lnTo>
                      <a:pt x="603" y="322"/>
                    </a:lnTo>
                    <a:lnTo>
                      <a:pt x="603" y="321"/>
                    </a:lnTo>
                    <a:lnTo>
                      <a:pt x="602" y="318"/>
                    </a:lnTo>
                    <a:lnTo>
                      <a:pt x="601" y="316"/>
                    </a:lnTo>
                    <a:lnTo>
                      <a:pt x="601" y="313"/>
                    </a:lnTo>
                    <a:lnTo>
                      <a:pt x="600" y="311"/>
                    </a:lnTo>
                    <a:lnTo>
                      <a:pt x="597" y="306"/>
                    </a:lnTo>
                    <a:lnTo>
                      <a:pt x="593" y="301"/>
                    </a:lnTo>
                    <a:lnTo>
                      <a:pt x="588" y="306"/>
                    </a:lnTo>
                    <a:lnTo>
                      <a:pt x="588" y="306"/>
                    </a:lnTo>
                    <a:close/>
                    <a:moveTo>
                      <a:pt x="642" y="284"/>
                    </a:moveTo>
                    <a:lnTo>
                      <a:pt x="579" y="218"/>
                    </a:lnTo>
                    <a:lnTo>
                      <a:pt x="573" y="225"/>
                    </a:lnTo>
                    <a:lnTo>
                      <a:pt x="603" y="253"/>
                    </a:lnTo>
                    <a:lnTo>
                      <a:pt x="589" y="271"/>
                    </a:lnTo>
                    <a:lnTo>
                      <a:pt x="560" y="241"/>
                    </a:lnTo>
                    <a:lnTo>
                      <a:pt x="555" y="248"/>
                    </a:lnTo>
                    <a:lnTo>
                      <a:pt x="617" y="313"/>
                    </a:lnTo>
                    <a:lnTo>
                      <a:pt x="622" y="307"/>
                    </a:lnTo>
                    <a:lnTo>
                      <a:pt x="594" y="277"/>
                    </a:lnTo>
                    <a:lnTo>
                      <a:pt x="609" y="260"/>
                    </a:lnTo>
                    <a:lnTo>
                      <a:pt x="637" y="290"/>
                    </a:lnTo>
                    <a:lnTo>
                      <a:pt x="642" y="284"/>
                    </a:lnTo>
                    <a:lnTo>
                      <a:pt x="642" y="284"/>
                    </a:lnTo>
                    <a:close/>
                    <a:moveTo>
                      <a:pt x="668" y="249"/>
                    </a:moveTo>
                    <a:lnTo>
                      <a:pt x="596" y="215"/>
                    </a:lnTo>
                    <a:lnTo>
                      <a:pt x="654" y="268"/>
                    </a:lnTo>
                    <a:lnTo>
                      <a:pt x="650" y="274"/>
                    </a:lnTo>
                    <a:lnTo>
                      <a:pt x="582" y="213"/>
                    </a:lnTo>
                    <a:lnTo>
                      <a:pt x="589" y="202"/>
                    </a:lnTo>
                    <a:lnTo>
                      <a:pt x="650" y="233"/>
                    </a:lnTo>
                    <a:lnTo>
                      <a:pt x="600" y="188"/>
                    </a:lnTo>
                    <a:lnTo>
                      <a:pt x="604" y="181"/>
                    </a:lnTo>
                    <a:lnTo>
                      <a:pt x="673" y="241"/>
                    </a:lnTo>
                    <a:lnTo>
                      <a:pt x="668" y="249"/>
                    </a:lnTo>
                    <a:lnTo>
                      <a:pt x="668" y="249"/>
                    </a:lnTo>
                    <a:close/>
                    <a:moveTo>
                      <a:pt x="690" y="213"/>
                    </a:moveTo>
                    <a:lnTo>
                      <a:pt x="689" y="215"/>
                    </a:lnTo>
                    <a:lnTo>
                      <a:pt x="687" y="217"/>
                    </a:lnTo>
                    <a:lnTo>
                      <a:pt x="686" y="219"/>
                    </a:lnTo>
                    <a:lnTo>
                      <a:pt x="683" y="220"/>
                    </a:lnTo>
                    <a:lnTo>
                      <a:pt x="682" y="221"/>
                    </a:lnTo>
                    <a:lnTo>
                      <a:pt x="679" y="221"/>
                    </a:lnTo>
                    <a:lnTo>
                      <a:pt x="678" y="222"/>
                    </a:lnTo>
                    <a:lnTo>
                      <a:pt x="675" y="222"/>
                    </a:lnTo>
                    <a:lnTo>
                      <a:pt x="672" y="221"/>
                    </a:lnTo>
                    <a:lnTo>
                      <a:pt x="668" y="220"/>
                    </a:lnTo>
                    <a:lnTo>
                      <a:pt x="665" y="218"/>
                    </a:lnTo>
                    <a:lnTo>
                      <a:pt x="660" y="216"/>
                    </a:lnTo>
                    <a:lnTo>
                      <a:pt x="650" y="210"/>
                    </a:lnTo>
                    <a:lnTo>
                      <a:pt x="642" y="205"/>
                    </a:lnTo>
                    <a:lnTo>
                      <a:pt x="638" y="202"/>
                    </a:lnTo>
                    <a:lnTo>
                      <a:pt x="634" y="199"/>
                    </a:lnTo>
                    <a:lnTo>
                      <a:pt x="630" y="195"/>
                    </a:lnTo>
                    <a:lnTo>
                      <a:pt x="626" y="192"/>
                    </a:lnTo>
                    <a:lnTo>
                      <a:pt x="622" y="189"/>
                    </a:lnTo>
                    <a:lnTo>
                      <a:pt x="619" y="185"/>
                    </a:lnTo>
                    <a:lnTo>
                      <a:pt x="617" y="182"/>
                    </a:lnTo>
                    <a:lnTo>
                      <a:pt x="615" y="179"/>
                    </a:lnTo>
                    <a:lnTo>
                      <a:pt x="614" y="177"/>
                    </a:lnTo>
                    <a:lnTo>
                      <a:pt x="613" y="174"/>
                    </a:lnTo>
                    <a:lnTo>
                      <a:pt x="613" y="172"/>
                    </a:lnTo>
                    <a:lnTo>
                      <a:pt x="613" y="169"/>
                    </a:lnTo>
                    <a:lnTo>
                      <a:pt x="613" y="167"/>
                    </a:lnTo>
                    <a:lnTo>
                      <a:pt x="613" y="165"/>
                    </a:lnTo>
                    <a:lnTo>
                      <a:pt x="614" y="162"/>
                    </a:lnTo>
                    <a:lnTo>
                      <a:pt x="615" y="160"/>
                    </a:lnTo>
                    <a:lnTo>
                      <a:pt x="616" y="157"/>
                    </a:lnTo>
                    <a:lnTo>
                      <a:pt x="618" y="156"/>
                    </a:lnTo>
                    <a:lnTo>
                      <a:pt x="620" y="153"/>
                    </a:lnTo>
                    <a:lnTo>
                      <a:pt x="622" y="153"/>
                    </a:lnTo>
                    <a:lnTo>
                      <a:pt x="623" y="151"/>
                    </a:lnTo>
                    <a:lnTo>
                      <a:pt x="626" y="151"/>
                    </a:lnTo>
                    <a:lnTo>
                      <a:pt x="627" y="151"/>
                    </a:lnTo>
                    <a:lnTo>
                      <a:pt x="630" y="151"/>
                    </a:lnTo>
                    <a:lnTo>
                      <a:pt x="633" y="151"/>
                    </a:lnTo>
                    <a:lnTo>
                      <a:pt x="637" y="153"/>
                    </a:lnTo>
                    <a:lnTo>
                      <a:pt x="640" y="154"/>
                    </a:lnTo>
                    <a:lnTo>
                      <a:pt x="644" y="157"/>
                    </a:lnTo>
                    <a:lnTo>
                      <a:pt x="654" y="161"/>
                    </a:lnTo>
                    <a:lnTo>
                      <a:pt x="662" y="167"/>
                    </a:lnTo>
                    <a:lnTo>
                      <a:pt x="670" y="173"/>
                    </a:lnTo>
                    <a:lnTo>
                      <a:pt x="678" y="181"/>
                    </a:lnTo>
                    <a:lnTo>
                      <a:pt x="682" y="184"/>
                    </a:lnTo>
                    <a:lnTo>
                      <a:pt x="686" y="188"/>
                    </a:lnTo>
                    <a:lnTo>
                      <a:pt x="688" y="190"/>
                    </a:lnTo>
                    <a:lnTo>
                      <a:pt x="690" y="193"/>
                    </a:lnTo>
                    <a:lnTo>
                      <a:pt x="691" y="196"/>
                    </a:lnTo>
                    <a:lnTo>
                      <a:pt x="692" y="198"/>
                    </a:lnTo>
                    <a:lnTo>
                      <a:pt x="692" y="201"/>
                    </a:lnTo>
                    <a:lnTo>
                      <a:pt x="692" y="203"/>
                    </a:lnTo>
                    <a:lnTo>
                      <a:pt x="692" y="205"/>
                    </a:lnTo>
                    <a:lnTo>
                      <a:pt x="692" y="208"/>
                    </a:lnTo>
                    <a:lnTo>
                      <a:pt x="691" y="210"/>
                    </a:lnTo>
                    <a:lnTo>
                      <a:pt x="690" y="213"/>
                    </a:lnTo>
                    <a:lnTo>
                      <a:pt x="690" y="213"/>
                    </a:lnTo>
                    <a:close/>
                    <a:moveTo>
                      <a:pt x="684" y="209"/>
                    </a:moveTo>
                    <a:lnTo>
                      <a:pt x="685" y="206"/>
                    </a:lnTo>
                    <a:lnTo>
                      <a:pt x="685" y="204"/>
                    </a:lnTo>
                    <a:lnTo>
                      <a:pt x="685" y="202"/>
                    </a:lnTo>
                    <a:lnTo>
                      <a:pt x="685" y="201"/>
                    </a:lnTo>
                    <a:lnTo>
                      <a:pt x="684" y="199"/>
                    </a:lnTo>
                    <a:lnTo>
                      <a:pt x="683" y="197"/>
                    </a:lnTo>
                    <a:lnTo>
                      <a:pt x="682" y="196"/>
                    </a:lnTo>
                    <a:lnTo>
                      <a:pt x="681" y="193"/>
                    </a:lnTo>
                    <a:lnTo>
                      <a:pt x="679" y="192"/>
                    </a:lnTo>
                    <a:lnTo>
                      <a:pt x="678" y="189"/>
                    </a:lnTo>
                    <a:lnTo>
                      <a:pt x="674" y="186"/>
                    </a:lnTo>
                    <a:lnTo>
                      <a:pt x="668" y="182"/>
                    </a:lnTo>
                    <a:lnTo>
                      <a:pt x="662" y="178"/>
                    </a:lnTo>
                    <a:lnTo>
                      <a:pt x="658" y="175"/>
                    </a:lnTo>
                    <a:lnTo>
                      <a:pt x="654" y="171"/>
                    </a:lnTo>
                    <a:lnTo>
                      <a:pt x="648" y="168"/>
                    </a:lnTo>
                    <a:lnTo>
                      <a:pt x="642" y="164"/>
                    </a:lnTo>
                    <a:lnTo>
                      <a:pt x="638" y="162"/>
                    </a:lnTo>
                    <a:lnTo>
                      <a:pt x="636" y="161"/>
                    </a:lnTo>
                    <a:lnTo>
                      <a:pt x="634" y="160"/>
                    </a:lnTo>
                    <a:lnTo>
                      <a:pt x="632" y="160"/>
                    </a:lnTo>
                    <a:lnTo>
                      <a:pt x="630" y="159"/>
                    </a:lnTo>
                    <a:lnTo>
                      <a:pt x="628" y="159"/>
                    </a:lnTo>
                    <a:lnTo>
                      <a:pt x="627" y="160"/>
                    </a:lnTo>
                    <a:lnTo>
                      <a:pt x="626" y="160"/>
                    </a:lnTo>
                    <a:lnTo>
                      <a:pt x="625" y="161"/>
                    </a:lnTo>
                    <a:lnTo>
                      <a:pt x="623" y="162"/>
                    </a:lnTo>
                    <a:lnTo>
                      <a:pt x="622" y="164"/>
                    </a:lnTo>
                    <a:lnTo>
                      <a:pt x="620" y="166"/>
                    </a:lnTo>
                    <a:lnTo>
                      <a:pt x="620" y="169"/>
                    </a:lnTo>
                    <a:lnTo>
                      <a:pt x="620" y="170"/>
                    </a:lnTo>
                    <a:lnTo>
                      <a:pt x="620" y="172"/>
                    </a:lnTo>
                    <a:lnTo>
                      <a:pt x="621" y="173"/>
                    </a:lnTo>
                    <a:lnTo>
                      <a:pt x="622" y="175"/>
                    </a:lnTo>
                    <a:lnTo>
                      <a:pt x="622" y="177"/>
                    </a:lnTo>
                    <a:lnTo>
                      <a:pt x="624" y="178"/>
                    </a:lnTo>
                    <a:lnTo>
                      <a:pt x="626" y="181"/>
                    </a:lnTo>
                    <a:lnTo>
                      <a:pt x="627" y="183"/>
                    </a:lnTo>
                    <a:lnTo>
                      <a:pt x="631" y="186"/>
                    </a:lnTo>
                    <a:lnTo>
                      <a:pt x="636" y="189"/>
                    </a:lnTo>
                    <a:lnTo>
                      <a:pt x="642" y="194"/>
                    </a:lnTo>
                    <a:lnTo>
                      <a:pt x="646" y="197"/>
                    </a:lnTo>
                    <a:lnTo>
                      <a:pt x="650" y="201"/>
                    </a:lnTo>
                    <a:lnTo>
                      <a:pt x="655" y="204"/>
                    </a:lnTo>
                    <a:lnTo>
                      <a:pt x="660" y="206"/>
                    </a:lnTo>
                    <a:lnTo>
                      <a:pt x="664" y="208"/>
                    </a:lnTo>
                    <a:lnTo>
                      <a:pt x="666" y="209"/>
                    </a:lnTo>
                    <a:lnTo>
                      <a:pt x="670" y="211"/>
                    </a:lnTo>
                    <a:lnTo>
                      <a:pt x="673" y="213"/>
                    </a:lnTo>
                    <a:lnTo>
                      <a:pt x="675" y="213"/>
                    </a:lnTo>
                    <a:lnTo>
                      <a:pt x="677" y="213"/>
                    </a:lnTo>
                    <a:lnTo>
                      <a:pt x="678" y="213"/>
                    </a:lnTo>
                    <a:lnTo>
                      <a:pt x="679" y="213"/>
                    </a:lnTo>
                    <a:lnTo>
                      <a:pt x="681" y="212"/>
                    </a:lnTo>
                    <a:lnTo>
                      <a:pt x="682" y="210"/>
                    </a:lnTo>
                    <a:lnTo>
                      <a:pt x="684" y="209"/>
                    </a:lnTo>
                    <a:lnTo>
                      <a:pt x="684" y="209"/>
                    </a:lnTo>
                    <a:close/>
                    <a:moveTo>
                      <a:pt x="630" y="130"/>
                    </a:moveTo>
                    <a:lnTo>
                      <a:pt x="626" y="137"/>
                    </a:lnTo>
                    <a:lnTo>
                      <a:pt x="705" y="183"/>
                    </a:lnTo>
                    <a:lnTo>
                      <a:pt x="718" y="153"/>
                    </a:lnTo>
                    <a:lnTo>
                      <a:pt x="710" y="149"/>
                    </a:lnTo>
                    <a:lnTo>
                      <a:pt x="701" y="171"/>
                    </a:lnTo>
                    <a:lnTo>
                      <a:pt x="630" y="130"/>
                    </a:lnTo>
                    <a:lnTo>
                      <a:pt x="630" y="130"/>
                    </a:lnTo>
                    <a:close/>
                    <a:moveTo>
                      <a:pt x="726" y="133"/>
                    </a:moveTo>
                    <a:lnTo>
                      <a:pt x="725" y="135"/>
                    </a:lnTo>
                    <a:lnTo>
                      <a:pt x="723" y="137"/>
                    </a:lnTo>
                    <a:lnTo>
                      <a:pt x="722" y="139"/>
                    </a:lnTo>
                    <a:lnTo>
                      <a:pt x="720" y="141"/>
                    </a:lnTo>
                    <a:lnTo>
                      <a:pt x="718" y="141"/>
                    </a:lnTo>
                    <a:lnTo>
                      <a:pt x="715" y="142"/>
                    </a:lnTo>
                    <a:lnTo>
                      <a:pt x="713" y="143"/>
                    </a:lnTo>
                    <a:lnTo>
                      <a:pt x="710" y="144"/>
                    </a:lnTo>
                    <a:lnTo>
                      <a:pt x="707" y="144"/>
                    </a:lnTo>
                    <a:lnTo>
                      <a:pt x="704" y="144"/>
                    </a:lnTo>
                    <a:lnTo>
                      <a:pt x="701" y="143"/>
                    </a:lnTo>
                    <a:lnTo>
                      <a:pt x="697" y="143"/>
                    </a:lnTo>
                    <a:lnTo>
                      <a:pt x="692" y="141"/>
                    </a:lnTo>
                    <a:lnTo>
                      <a:pt x="688" y="141"/>
                    </a:lnTo>
                    <a:lnTo>
                      <a:pt x="684" y="139"/>
                    </a:lnTo>
                    <a:lnTo>
                      <a:pt x="679" y="137"/>
                    </a:lnTo>
                    <a:lnTo>
                      <a:pt x="670" y="133"/>
                    </a:lnTo>
                    <a:lnTo>
                      <a:pt x="661" y="129"/>
                    </a:lnTo>
                    <a:lnTo>
                      <a:pt x="656" y="126"/>
                    </a:lnTo>
                    <a:lnTo>
                      <a:pt x="652" y="124"/>
                    </a:lnTo>
                    <a:lnTo>
                      <a:pt x="649" y="121"/>
                    </a:lnTo>
                    <a:lnTo>
                      <a:pt x="647" y="119"/>
                    </a:lnTo>
                    <a:lnTo>
                      <a:pt x="646" y="117"/>
                    </a:lnTo>
                    <a:lnTo>
                      <a:pt x="644" y="114"/>
                    </a:lnTo>
                    <a:lnTo>
                      <a:pt x="642" y="112"/>
                    </a:lnTo>
                    <a:lnTo>
                      <a:pt x="642" y="109"/>
                    </a:lnTo>
                    <a:lnTo>
                      <a:pt x="641" y="106"/>
                    </a:lnTo>
                    <a:lnTo>
                      <a:pt x="641" y="104"/>
                    </a:lnTo>
                    <a:lnTo>
                      <a:pt x="641" y="101"/>
                    </a:lnTo>
                    <a:lnTo>
                      <a:pt x="642" y="98"/>
                    </a:lnTo>
                    <a:lnTo>
                      <a:pt x="642" y="96"/>
                    </a:lnTo>
                    <a:lnTo>
                      <a:pt x="644" y="93"/>
                    </a:lnTo>
                    <a:lnTo>
                      <a:pt x="646" y="92"/>
                    </a:lnTo>
                    <a:lnTo>
                      <a:pt x="647" y="90"/>
                    </a:lnTo>
                    <a:lnTo>
                      <a:pt x="650" y="89"/>
                    </a:lnTo>
                    <a:lnTo>
                      <a:pt x="651" y="88"/>
                    </a:lnTo>
                    <a:lnTo>
                      <a:pt x="654" y="88"/>
                    </a:lnTo>
                    <a:lnTo>
                      <a:pt x="657" y="87"/>
                    </a:lnTo>
                    <a:lnTo>
                      <a:pt x="659" y="87"/>
                    </a:lnTo>
                    <a:lnTo>
                      <a:pt x="663" y="87"/>
                    </a:lnTo>
                    <a:lnTo>
                      <a:pt x="667" y="88"/>
                    </a:lnTo>
                    <a:lnTo>
                      <a:pt x="672" y="89"/>
                    </a:lnTo>
                    <a:lnTo>
                      <a:pt x="682" y="92"/>
                    </a:lnTo>
                    <a:lnTo>
                      <a:pt x="692" y="96"/>
                    </a:lnTo>
                    <a:lnTo>
                      <a:pt x="701" y="100"/>
                    </a:lnTo>
                    <a:lnTo>
                      <a:pt x="709" y="104"/>
                    </a:lnTo>
                    <a:lnTo>
                      <a:pt x="712" y="105"/>
                    </a:lnTo>
                    <a:lnTo>
                      <a:pt x="715" y="108"/>
                    </a:lnTo>
                    <a:lnTo>
                      <a:pt x="718" y="110"/>
                    </a:lnTo>
                    <a:lnTo>
                      <a:pt x="720" y="112"/>
                    </a:lnTo>
                    <a:lnTo>
                      <a:pt x="722" y="114"/>
                    </a:lnTo>
                    <a:lnTo>
                      <a:pt x="723" y="117"/>
                    </a:lnTo>
                    <a:lnTo>
                      <a:pt x="724" y="119"/>
                    </a:lnTo>
                    <a:lnTo>
                      <a:pt x="726" y="122"/>
                    </a:lnTo>
                    <a:lnTo>
                      <a:pt x="726" y="125"/>
                    </a:lnTo>
                    <a:lnTo>
                      <a:pt x="726" y="127"/>
                    </a:lnTo>
                    <a:lnTo>
                      <a:pt x="726" y="130"/>
                    </a:lnTo>
                    <a:lnTo>
                      <a:pt x="726" y="133"/>
                    </a:lnTo>
                    <a:lnTo>
                      <a:pt x="726" y="133"/>
                    </a:lnTo>
                    <a:close/>
                    <a:moveTo>
                      <a:pt x="709" y="135"/>
                    </a:moveTo>
                    <a:lnTo>
                      <a:pt x="707" y="135"/>
                    </a:lnTo>
                    <a:lnTo>
                      <a:pt x="705" y="135"/>
                    </a:lnTo>
                    <a:lnTo>
                      <a:pt x="702" y="135"/>
                    </a:lnTo>
                    <a:lnTo>
                      <a:pt x="700" y="134"/>
                    </a:lnTo>
                    <a:lnTo>
                      <a:pt x="696" y="134"/>
                    </a:lnTo>
                    <a:lnTo>
                      <a:pt x="691" y="133"/>
                    </a:lnTo>
                    <a:lnTo>
                      <a:pt x="686" y="131"/>
                    </a:lnTo>
                    <a:lnTo>
                      <a:pt x="682" y="129"/>
                    </a:lnTo>
                    <a:lnTo>
                      <a:pt x="677" y="127"/>
                    </a:lnTo>
                    <a:lnTo>
                      <a:pt x="670" y="125"/>
                    </a:lnTo>
                    <a:lnTo>
                      <a:pt x="664" y="121"/>
                    </a:lnTo>
                    <a:lnTo>
                      <a:pt x="660" y="119"/>
                    </a:lnTo>
                    <a:lnTo>
                      <a:pt x="655" y="116"/>
                    </a:lnTo>
                    <a:lnTo>
                      <a:pt x="653" y="113"/>
                    </a:lnTo>
                    <a:lnTo>
                      <a:pt x="650" y="110"/>
                    </a:lnTo>
                    <a:lnTo>
                      <a:pt x="650" y="108"/>
                    </a:lnTo>
                    <a:lnTo>
                      <a:pt x="649" y="106"/>
                    </a:lnTo>
                    <a:lnTo>
                      <a:pt x="649" y="105"/>
                    </a:lnTo>
                    <a:lnTo>
                      <a:pt x="649" y="104"/>
                    </a:lnTo>
                    <a:lnTo>
                      <a:pt x="649" y="102"/>
                    </a:lnTo>
                    <a:lnTo>
                      <a:pt x="650" y="101"/>
                    </a:lnTo>
                    <a:lnTo>
                      <a:pt x="650" y="101"/>
                    </a:lnTo>
                    <a:lnTo>
                      <a:pt x="650" y="99"/>
                    </a:lnTo>
                    <a:lnTo>
                      <a:pt x="651" y="98"/>
                    </a:lnTo>
                    <a:lnTo>
                      <a:pt x="653" y="97"/>
                    </a:lnTo>
                    <a:lnTo>
                      <a:pt x="654" y="97"/>
                    </a:lnTo>
                    <a:lnTo>
                      <a:pt x="656" y="96"/>
                    </a:lnTo>
                    <a:lnTo>
                      <a:pt x="658" y="96"/>
                    </a:lnTo>
                    <a:lnTo>
                      <a:pt x="660" y="95"/>
                    </a:lnTo>
                    <a:lnTo>
                      <a:pt x="662" y="95"/>
                    </a:lnTo>
                    <a:lnTo>
                      <a:pt x="664" y="96"/>
                    </a:lnTo>
                    <a:lnTo>
                      <a:pt x="667" y="97"/>
                    </a:lnTo>
                    <a:lnTo>
                      <a:pt x="671" y="97"/>
                    </a:lnTo>
                    <a:lnTo>
                      <a:pt x="678" y="100"/>
                    </a:lnTo>
                    <a:lnTo>
                      <a:pt x="684" y="102"/>
                    </a:lnTo>
                    <a:lnTo>
                      <a:pt x="690" y="104"/>
                    </a:lnTo>
                    <a:lnTo>
                      <a:pt x="694" y="106"/>
                    </a:lnTo>
                    <a:lnTo>
                      <a:pt x="699" y="108"/>
                    </a:lnTo>
                    <a:lnTo>
                      <a:pt x="703" y="110"/>
                    </a:lnTo>
                    <a:lnTo>
                      <a:pt x="706" y="112"/>
                    </a:lnTo>
                    <a:lnTo>
                      <a:pt x="711" y="115"/>
                    </a:lnTo>
                    <a:lnTo>
                      <a:pt x="714" y="117"/>
                    </a:lnTo>
                    <a:lnTo>
                      <a:pt x="715" y="119"/>
                    </a:lnTo>
                    <a:lnTo>
                      <a:pt x="716" y="121"/>
                    </a:lnTo>
                    <a:lnTo>
                      <a:pt x="718" y="121"/>
                    </a:lnTo>
                    <a:lnTo>
                      <a:pt x="718" y="123"/>
                    </a:lnTo>
                    <a:lnTo>
                      <a:pt x="718" y="125"/>
                    </a:lnTo>
                    <a:lnTo>
                      <a:pt x="718" y="126"/>
                    </a:lnTo>
                    <a:lnTo>
                      <a:pt x="719" y="127"/>
                    </a:lnTo>
                    <a:lnTo>
                      <a:pt x="718" y="129"/>
                    </a:lnTo>
                    <a:lnTo>
                      <a:pt x="718" y="129"/>
                    </a:lnTo>
                    <a:lnTo>
                      <a:pt x="718" y="131"/>
                    </a:lnTo>
                    <a:lnTo>
                      <a:pt x="717" y="132"/>
                    </a:lnTo>
                    <a:lnTo>
                      <a:pt x="716" y="133"/>
                    </a:lnTo>
                    <a:lnTo>
                      <a:pt x="714" y="133"/>
                    </a:lnTo>
                    <a:lnTo>
                      <a:pt x="713" y="134"/>
                    </a:lnTo>
                    <a:lnTo>
                      <a:pt x="710" y="135"/>
                    </a:lnTo>
                    <a:lnTo>
                      <a:pt x="709" y="135"/>
                    </a:lnTo>
                    <a:lnTo>
                      <a:pt x="709" y="135"/>
                    </a:lnTo>
                    <a:close/>
                    <a:moveTo>
                      <a:pt x="745" y="59"/>
                    </a:moveTo>
                    <a:lnTo>
                      <a:pt x="701" y="49"/>
                    </a:lnTo>
                    <a:lnTo>
                      <a:pt x="698" y="69"/>
                    </a:lnTo>
                    <a:lnTo>
                      <a:pt x="705" y="71"/>
                    </a:lnTo>
                    <a:lnTo>
                      <a:pt x="706" y="61"/>
                    </a:lnTo>
                    <a:lnTo>
                      <a:pt x="710" y="61"/>
                    </a:lnTo>
                    <a:lnTo>
                      <a:pt x="716" y="62"/>
                    </a:lnTo>
                    <a:lnTo>
                      <a:pt x="721" y="63"/>
                    </a:lnTo>
                    <a:lnTo>
                      <a:pt x="724" y="64"/>
                    </a:lnTo>
                    <a:lnTo>
                      <a:pt x="727" y="65"/>
                    </a:lnTo>
                    <a:lnTo>
                      <a:pt x="730" y="67"/>
                    </a:lnTo>
                    <a:lnTo>
                      <a:pt x="731" y="68"/>
                    </a:lnTo>
                    <a:lnTo>
                      <a:pt x="732" y="69"/>
                    </a:lnTo>
                    <a:lnTo>
                      <a:pt x="733" y="69"/>
                    </a:lnTo>
                    <a:lnTo>
                      <a:pt x="733" y="71"/>
                    </a:lnTo>
                    <a:lnTo>
                      <a:pt x="734" y="72"/>
                    </a:lnTo>
                    <a:lnTo>
                      <a:pt x="734" y="73"/>
                    </a:lnTo>
                    <a:lnTo>
                      <a:pt x="734" y="75"/>
                    </a:lnTo>
                    <a:lnTo>
                      <a:pt x="734" y="77"/>
                    </a:lnTo>
                    <a:lnTo>
                      <a:pt x="733" y="79"/>
                    </a:lnTo>
                    <a:lnTo>
                      <a:pt x="732" y="81"/>
                    </a:lnTo>
                    <a:lnTo>
                      <a:pt x="731" y="82"/>
                    </a:lnTo>
                    <a:lnTo>
                      <a:pt x="730" y="82"/>
                    </a:lnTo>
                    <a:lnTo>
                      <a:pt x="729" y="83"/>
                    </a:lnTo>
                    <a:lnTo>
                      <a:pt x="727" y="84"/>
                    </a:lnTo>
                    <a:lnTo>
                      <a:pt x="724" y="84"/>
                    </a:lnTo>
                    <a:lnTo>
                      <a:pt x="722" y="85"/>
                    </a:lnTo>
                    <a:lnTo>
                      <a:pt x="718" y="85"/>
                    </a:lnTo>
                    <a:lnTo>
                      <a:pt x="714" y="85"/>
                    </a:lnTo>
                    <a:lnTo>
                      <a:pt x="707" y="84"/>
                    </a:lnTo>
                    <a:lnTo>
                      <a:pt x="700" y="83"/>
                    </a:lnTo>
                    <a:lnTo>
                      <a:pt x="692" y="81"/>
                    </a:lnTo>
                    <a:lnTo>
                      <a:pt x="685" y="80"/>
                    </a:lnTo>
                    <a:lnTo>
                      <a:pt x="679" y="77"/>
                    </a:lnTo>
                    <a:lnTo>
                      <a:pt x="674" y="75"/>
                    </a:lnTo>
                    <a:lnTo>
                      <a:pt x="671" y="74"/>
                    </a:lnTo>
                    <a:lnTo>
                      <a:pt x="669" y="73"/>
                    </a:lnTo>
                    <a:lnTo>
                      <a:pt x="667" y="72"/>
                    </a:lnTo>
                    <a:lnTo>
                      <a:pt x="666" y="71"/>
                    </a:lnTo>
                    <a:lnTo>
                      <a:pt x="665" y="69"/>
                    </a:lnTo>
                    <a:lnTo>
                      <a:pt x="664" y="68"/>
                    </a:lnTo>
                    <a:lnTo>
                      <a:pt x="663" y="67"/>
                    </a:lnTo>
                    <a:lnTo>
                      <a:pt x="662" y="65"/>
                    </a:lnTo>
                    <a:lnTo>
                      <a:pt x="662" y="64"/>
                    </a:lnTo>
                    <a:lnTo>
                      <a:pt x="662" y="62"/>
                    </a:lnTo>
                    <a:lnTo>
                      <a:pt x="662" y="61"/>
                    </a:lnTo>
                    <a:lnTo>
                      <a:pt x="662" y="59"/>
                    </a:lnTo>
                    <a:lnTo>
                      <a:pt x="663" y="57"/>
                    </a:lnTo>
                    <a:lnTo>
                      <a:pt x="665" y="56"/>
                    </a:lnTo>
                    <a:lnTo>
                      <a:pt x="666" y="55"/>
                    </a:lnTo>
                    <a:lnTo>
                      <a:pt x="668" y="54"/>
                    </a:lnTo>
                    <a:lnTo>
                      <a:pt x="670" y="53"/>
                    </a:lnTo>
                    <a:lnTo>
                      <a:pt x="673" y="53"/>
                    </a:lnTo>
                    <a:lnTo>
                      <a:pt x="676" y="54"/>
                    </a:lnTo>
                    <a:lnTo>
                      <a:pt x="679" y="54"/>
                    </a:lnTo>
                    <a:lnTo>
                      <a:pt x="681" y="46"/>
                    </a:lnTo>
                    <a:lnTo>
                      <a:pt x="677" y="45"/>
                    </a:lnTo>
                    <a:lnTo>
                      <a:pt x="673" y="45"/>
                    </a:lnTo>
                    <a:lnTo>
                      <a:pt x="669" y="45"/>
                    </a:lnTo>
                    <a:lnTo>
                      <a:pt x="665" y="46"/>
                    </a:lnTo>
                    <a:lnTo>
                      <a:pt x="662" y="47"/>
                    </a:lnTo>
                    <a:lnTo>
                      <a:pt x="661" y="48"/>
                    </a:lnTo>
                    <a:lnTo>
                      <a:pt x="659" y="49"/>
                    </a:lnTo>
                    <a:lnTo>
                      <a:pt x="657" y="51"/>
                    </a:lnTo>
                    <a:lnTo>
                      <a:pt x="655" y="53"/>
                    </a:lnTo>
                    <a:lnTo>
                      <a:pt x="654" y="56"/>
                    </a:lnTo>
                    <a:lnTo>
                      <a:pt x="654" y="57"/>
                    </a:lnTo>
                    <a:lnTo>
                      <a:pt x="654" y="60"/>
                    </a:lnTo>
                    <a:lnTo>
                      <a:pt x="654" y="62"/>
                    </a:lnTo>
                    <a:lnTo>
                      <a:pt x="654" y="65"/>
                    </a:lnTo>
                    <a:lnTo>
                      <a:pt x="654" y="67"/>
                    </a:lnTo>
                    <a:lnTo>
                      <a:pt x="655" y="69"/>
                    </a:lnTo>
                    <a:lnTo>
                      <a:pt x="656" y="72"/>
                    </a:lnTo>
                    <a:lnTo>
                      <a:pt x="657" y="74"/>
                    </a:lnTo>
                    <a:lnTo>
                      <a:pt x="659" y="76"/>
                    </a:lnTo>
                    <a:lnTo>
                      <a:pt x="661" y="77"/>
                    </a:lnTo>
                    <a:lnTo>
                      <a:pt x="663" y="80"/>
                    </a:lnTo>
                    <a:lnTo>
                      <a:pt x="666" y="81"/>
                    </a:lnTo>
                    <a:lnTo>
                      <a:pt x="670" y="83"/>
                    </a:lnTo>
                    <a:lnTo>
                      <a:pt x="674" y="85"/>
                    </a:lnTo>
                    <a:lnTo>
                      <a:pt x="678" y="86"/>
                    </a:lnTo>
                    <a:lnTo>
                      <a:pt x="683" y="88"/>
                    </a:lnTo>
                    <a:lnTo>
                      <a:pt x="689" y="89"/>
                    </a:lnTo>
                    <a:lnTo>
                      <a:pt x="694" y="90"/>
                    </a:lnTo>
                    <a:lnTo>
                      <a:pt x="698" y="91"/>
                    </a:lnTo>
                    <a:lnTo>
                      <a:pt x="703" y="92"/>
                    </a:lnTo>
                    <a:lnTo>
                      <a:pt x="709" y="93"/>
                    </a:lnTo>
                    <a:lnTo>
                      <a:pt x="713" y="93"/>
                    </a:lnTo>
                    <a:lnTo>
                      <a:pt x="718" y="93"/>
                    </a:lnTo>
                    <a:lnTo>
                      <a:pt x="722" y="93"/>
                    </a:lnTo>
                    <a:lnTo>
                      <a:pt x="726" y="93"/>
                    </a:lnTo>
                    <a:lnTo>
                      <a:pt x="729" y="92"/>
                    </a:lnTo>
                    <a:lnTo>
                      <a:pt x="731" y="91"/>
                    </a:lnTo>
                    <a:lnTo>
                      <a:pt x="733" y="90"/>
                    </a:lnTo>
                    <a:lnTo>
                      <a:pt x="735" y="89"/>
                    </a:lnTo>
                    <a:lnTo>
                      <a:pt x="737" y="88"/>
                    </a:lnTo>
                    <a:lnTo>
                      <a:pt x="738" y="86"/>
                    </a:lnTo>
                    <a:lnTo>
                      <a:pt x="739" y="84"/>
                    </a:lnTo>
                    <a:lnTo>
                      <a:pt x="740" y="82"/>
                    </a:lnTo>
                    <a:lnTo>
                      <a:pt x="741" y="79"/>
                    </a:lnTo>
                    <a:lnTo>
                      <a:pt x="741" y="77"/>
                    </a:lnTo>
                    <a:lnTo>
                      <a:pt x="741" y="75"/>
                    </a:lnTo>
                    <a:lnTo>
                      <a:pt x="741" y="73"/>
                    </a:lnTo>
                    <a:lnTo>
                      <a:pt x="741" y="71"/>
                    </a:lnTo>
                    <a:lnTo>
                      <a:pt x="740" y="69"/>
                    </a:lnTo>
                    <a:lnTo>
                      <a:pt x="739" y="68"/>
                    </a:lnTo>
                    <a:lnTo>
                      <a:pt x="738" y="66"/>
                    </a:lnTo>
                    <a:lnTo>
                      <a:pt x="738" y="65"/>
                    </a:lnTo>
                    <a:lnTo>
                      <a:pt x="743" y="66"/>
                    </a:lnTo>
                    <a:lnTo>
                      <a:pt x="745" y="59"/>
                    </a:lnTo>
                    <a:lnTo>
                      <a:pt x="745" y="59"/>
                    </a:lnTo>
                    <a:close/>
                    <a:moveTo>
                      <a:pt x="707" y="32"/>
                    </a:moveTo>
                    <a:lnTo>
                      <a:pt x="748" y="39"/>
                    </a:lnTo>
                    <a:lnTo>
                      <a:pt x="750" y="30"/>
                    </a:lnTo>
                    <a:lnTo>
                      <a:pt x="708" y="23"/>
                    </a:lnTo>
                    <a:lnTo>
                      <a:pt x="663" y="0"/>
                    </a:lnTo>
                    <a:lnTo>
                      <a:pt x="662" y="9"/>
                    </a:lnTo>
                    <a:lnTo>
                      <a:pt x="698" y="26"/>
                    </a:lnTo>
                    <a:lnTo>
                      <a:pt x="658" y="33"/>
                    </a:lnTo>
                    <a:lnTo>
                      <a:pt x="657" y="42"/>
                    </a:lnTo>
                    <a:lnTo>
                      <a:pt x="707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2" name="íṡļîḓé">
                <a:extLst>
                  <a:ext uri="{FF2B5EF4-FFF2-40B4-BE49-F238E27FC236}">
                    <a16:creationId xmlns:a16="http://schemas.microsoft.com/office/drawing/2014/main" id="{9742E623-5582-1347-8FB7-D35059F81882}"/>
                  </a:ext>
                </a:extLst>
              </p:cNvPr>
              <p:cNvSpPr/>
              <p:nvPr/>
            </p:nvSpPr>
            <p:spPr bwMode="auto">
              <a:xfrm>
                <a:off x="2030413" y="3495676"/>
                <a:ext cx="242888" cy="368300"/>
              </a:xfrm>
              <a:custGeom>
                <a:avLst/>
                <a:gdLst>
                  <a:gd name="T0" fmla="*/ 85 w 153"/>
                  <a:gd name="T1" fmla="*/ 34 h 232"/>
                  <a:gd name="T2" fmla="*/ 90 w 153"/>
                  <a:gd name="T3" fmla="*/ 26 h 232"/>
                  <a:gd name="T4" fmla="*/ 90 w 153"/>
                  <a:gd name="T5" fmla="*/ 13 h 232"/>
                  <a:gd name="T6" fmla="*/ 86 w 153"/>
                  <a:gd name="T7" fmla="*/ 5 h 232"/>
                  <a:gd name="T8" fmla="*/ 78 w 153"/>
                  <a:gd name="T9" fmla="*/ 0 h 232"/>
                  <a:gd name="T10" fmla="*/ 58 w 153"/>
                  <a:gd name="T11" fmla="*/ 4 h 232"/>
                  <a:gd name="T12" fmla="*/ 38 w 153"/>
                  <a:gd name="T13" fmla="*/ 22 h 232"/>
                  <a:gd name="T14" fmla="*/ 21 w 153"/>
                  <a:gd name="T15" fmla="*/ 38 h 232"/>
                  <a:gd name="T16" fmla="*/ 10 w 153"/>
                  <a:gd name="T17" fmla="*/ 36 h 232"/>
                  <a:gd name="T18" fmla="*/ 7 w 153"/>
                  <a:gd name="T19" fmla="*/ 27 h 232"/>
                  <a:gd name="T20" fmla="*/ 14 w 153"/>
                  <a:gd name="T21" fmla="*/ 18 h 232"/>
                  <a:gd name="T22" fmla="*/ 15 w 153"/>
                  <a:gd name="T23" fmla="*/ 9 h 232"/>
                  <a:gd name="T24" fmla="*/ 3 w 153"/>
                  <a:gd name="T25" fmla="*/ 16 h 232"/>
                  <a:gd name="T26" fmla="*/ 1 w 153"/>
                  <a:gd name="T27" fmla="*/ 31 h 232"/>
                  <a:gd name="T28" fmla="*/ 4 w 153"/>
                  <a:gd name="T29" fmla="*/ 40 h 232"/>
                  <a:gd name="T30" fmla="*/ 14 w 153"/>
                  <a:gd name="T31" fmla="*/ 46 h 232"/>
                  <a:gd name="T32" fmla="*/ 28 w 153"/>
                  <a:gd name="T33" fmla="*/ 45 h 232"/>
                  <a:gd name="T34" fmla="*/ 39 w 153"/>
                  <a:gd name="T35" fmla="*/ 33 h 232"/>
                  <a:gd name="T36" fmla="*/ 62 w 153"/>
                  <a:gd name="T37" fmla="*/ 9 h 232"/>
                  <a:gd name="T38" fmla="*/ 74 w 153"/>
                  <a:gd name="T39" fmla="*/ 7 h 232"/>
                  <a:gd name="T40" fmla="*/ 82 w 153"/>
                  <a:gd name="T41" fmla="*/ 13 h 232"/>
                  <a:gd name="T42" fmla="*/ 83 w 153"/>
                  <a:gd name="T43" fmla="*/ 23 h 232"/>
                  <a:gd name="T44" fmla="*/ 77 w 153"/>
                  <a:gd name="T45" fmla="*/ 29 h 232"/>
                  <a:gd name="T46" fmla="*/ 73 w 153"/>
                  <a:gd name="T47" fmla="*/ 39 h 232"/>
                  <a:gd name="T48" fmla="*/ 9 w 153"/>
                  <a:gd name="T49" fmla="*/ 69 h 232"/>
                  <a:gd name="T50" fmla="*/ 17 w 153"/>
                  <a:gd name="T51" fmla="*/ 60 h 232"/>
                  <a:gd name="T52" fmla="*/ 36 w 153"/>
                  <a:gd name="T53" fmla="*/ 52 h 232"/>
                  <a:gd name="T54" fmla="*/ 71 w 153"/>
                  <a:gd name="T55" fmla="*/ 44 h 232"/>
                  <a:gd name="T56" fmla="*/ 91 w 153"/>
                  <a:gd name="T57" fmla="*/ 47 h 232"/>
                  <a:gd name="T58" fmla="*/ 98 w 153"/>
                  <a:gd name="T59" fmla="*/ 56 h 232"/>
                  <a:gd name="T60" fmla="*/ 98 w 153"/>
                  <a:gd name="T61" fmla="*/ 67 h 232"/>
                  <a:gd name="T62" fmla="*/ 90 w 153"/>
                  <a:gd name="T63" fmla="*/ 76 h 232"/>
                  <a:gd name="T64" fmla="*/ 68 w 153"/>
                  <a:gd name="T65" fmla="*/ 85 h 232"/>
                  <a:gd name="T66" fmla="*/ 42 w 153"/>
                  <a:gd name="T67" fmla="*/ 90 h 232"/>
                  <a:gd name="T68" fmla="*/ 20 w 153"/>
                  <a:gd name="T69" fmla="*/ 91 h 232"/>
                  <a:gd name="T70" fmla="*/ 11 w 153"/>
                  <a:gd name="T71" fmla="*/ 84 h 232"/>
                  <a:gd name="T72" fmla="*/ 16 w 153"/>
                  <a:gd name="T73" fmla="*/ 76 h 232"/>
                  <a:gd name="T74" fmla="*/ 21 w 153"/>
                  <a:gd name="T75" fmla="*/ 82 h 232"/>
                  <a:gd name="T76" fmla="*/ 31 w 153"/>
                  <a:gd name="T77" fmla="*/ 84 h 232"/>
                  <a:gd name="T78" fmla="*/ 62 w 153"/>
                  <a:gd name="T79" fmla="*/ 77 h 232"/>
                  <a:gd name="T80" fmla="*/ 84 w 153"/>
                  <a:gd name="T81" fmla="*/ 70 h 232"/>
                  <a:gd name="T82" fmla="*/ 90 w 153"/>
                  <a:gd name="T83" fmla="*/ 64 h 232"/>
                  <a:gd name="T84" fmla="*/ 89 w 153"/>
                  <a:gd name="T85" fmla="*/ 56 h 232"/>
                  <a:gd name="T86" fmla="*/ 82 w 153"/>
                  <a:gd name="T87" fmla="*/ 52 h 232"/>
                  <a:gd name="T88" fmla="*/ 64 w 153"/>
                  <a:gd name="T89" fmla="*/ 53 h 232"/>
                  <a:gd name="T90" fmla="*/ 32 w 153"/>
                  <a:gd name="T91" fmla="*/ 61 h 232"/>
                  <a:gd name="T92" fmla="*/ 19 w 153"/>
                  <a:gd name="T93" fmla="*/ 68 h 232"/>
                  <a:gd name="T94" fmla="*/ 15 w 153"/>
                  <a:gd name="T95" fmla="*/ 75 h 232"/>
                  <a:gd name="T96" fmla="*/ 26 w 153"/>
                  <a:gd name="T97" fmla="*/ 135 h 232"/>
                  <a:gd name="T98" fmla="*/ 34 w 153"/>
                  <a:gd name="T99" fmla="*/ 140 h 232"/>
                  <a:gd name="T100" fmla="*/ 43 w 153"/>
                  <a:gd name="T101" fmla="*/ 141 h 232"/>
                  <a:gd name="T102" fmla="*/ 44 w 153"/>
                  <a:gd name="T103" fmla="*/ 132 h 232"/>
                  <a:gd name="T104" fmla="*/ 34 w 153"/>
                  <a:gd name="T105" fmla="*/ 130 h 232"/>
                  <a:gd name="T106" fmla="*/ 30 w 153"/>
                  <a:gd name="T107" fmla="*/ 121 h 232"/>
                  <a:gd name="T108" fmla="*/ 36 w 153"/>
                  <a:gd name="T109" fmla="*/ 112 h 232"/>
                  <a:gd name="T110" fmla="*/ 34 w 153"/>
                  <a:gd name="T111" fmla="*/ 103 h 232"/>
                  <a:gd name="T112" fmla="*/ 26 w 153"/>
                  <a:gd name="T113" fmla="*/ 109 h 232"/>
                  <a:gd name="T114" fmla="*/ 22 w 153"/>
                  <a:gd name="T115" fmla="*/ 119 h 232"/>
                  <a:gd name="T116" fmla="*/ 110 w 153"/>
                  <a:gd name="T117" fmla="*/ 122 h 232"/>
                  <a:gd name="T118" fmla="*/ 42 w 153"/>
                  <a:gd name="T119" fmla="*/ 172 h 232"/>
                  <a:gd name="T120" fmla="*/ 73 w 153"/>
                  <a:gd name="T121" fmla="*/ 232 h 232"/>
                  <a:gd name="T122" fmla="*/ 137 w 153"/>
                  <a:gd name="T123" fmla="*/ 163 h 232"/>
                  <a:gd name="T124" fmla="*/ 108 w 153"/>
                  <a:gd name="T125" fmla="*/ 20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3" h="232">
                    <a:moveTo>
                      <a:pt x="73" y="39"/>
                    </a:moveTo>
                    <a:lnTo>
                      <a:pt x="75" y="38"/>
                    </a:lnTo>
                    <a:lnTo>
                      <a:pt x="78" y="37"/>
                    </a:lnTo>
                    <a:lnTo>
                      <a:pt x="82" y="36"/>
                    </a:lnTo>
                    <a:lnTo>
                      <a:pt x="85" y="34"/>
                    </a:lnTo>
                    <a:lnTo>
                      <a:pt x="86" y="33"/>
                    </a:lnTo>
                    <a:lnTo>
                      <a:pt x="87" y="31"/>
                    </a:lnTo>
                    <a:lnTo>
                      <a:pt x="89" y="29"/>
                    </a:lnTo>
                    <a:lnTo>
                      <a:pt x="90" y="28"/>
                    </a:lnTo>
                    <a:lnTo>
                      <a:pt x="90" y="26"/>
                    </a:lnTo>
                    <a:lnTo>
                      <a:pt x="91" y="24"/>
                    </a:lnTo>
                    <a:lnTo>
                      <a:pt x="91" y="21"/>
                    </a:lnTo>
                    <a:lnTo>
                      <a:pt x="91" y="18"/>
                    </a:lnTo>
                    <a:lnTo>
                      <a:pt x="90" y="16"/>
                    </a:lnTo>
                    <a:lnTo>
                      <a:pt x="90" y="13"/>
                    </a:lnTo>
                    <a:lnTo>
                      <a:pt x="90" y="12"/>
                    </a:lnTo>
                    <a:lnTo>
                      <a:pt x="89" y="9"/>
                    </a:lnTo>
                    <a:lnTo>
                      <a:pt x="87" y="8"/>
                    </a:lnTo>
                    <a:lnTo>
                      <a:pt x="86" y="6"/>
                    </a:lnTo>
                    <a:lnTo>
                      <a:pt x="86" y="5"/>
                    </a:lnTo>
                    <a:lnTo>
                      <a:pt x="84" y="4"/>
                    </a:lnTo>
                    <a:lnTo>
                      <a:pt x="82" y="3"/>
                    </a:lnTo>
                    <a:lnTo>
                      <a:pt x="81" y="2"/>
                    </a:lnTo>
                    <a:lnTo>
                      <a:pt x="80" y="1"/>
                    </a:lnTo>
                    <a:lnTo>
                      <a:pt x="78" y="0"/>
                    </a:lnTo>
                    <a:lnTo>
                      <a:pt x="74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2" y="1"/>
                    </a:lnTo>
                    <a:lnTo>
                      <a:pt x="58" y="4"/>
                    </a:lnTo>
                    <a:lnTo>
                      <a:pt x="54" y="5"/>
                    </a:lnTo>
                    <a:lnTo>
                      <a:pt x="51" y="8"/>
                    </a:lnTo>
                    <a:lnTo>
                      <a:pt x="49" y="10"/>
                    </a:lnTo>
                    <a:lnTo>
                      <a:pt x="43" y="16"/>
                    </a:lnTo>
                    <a:lnTo>
                      <a:pt x="38" y="22"/>
                    </a:lnTo>
                    <a:lnTo>
                      <a:pt x="32" y="28"/>
                    </a:lnTo>
                    <a:lnTo>
                      <a:pt x="26" y="35"/>
                    </a:lnTo>
                    <a:lnTo>
                      <a:pt x="25" y="36"/>
                    </a:lnTo>
                    <a:lnTo>
                      <a:pt x="23" y="36"/>
                    </a:lnTo>
                    <a:lnTo>
                      <a:pt x="21" y="38"/>
                    </a:lnTo>
                    <a:lnTo>
                      <a:pt x="18" y="38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2" y="37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9" y="34"/>
                    </a:lnTo>
                    <a:lnTo>
                      <a:pt x="8" y="32"/>
                    </a:lnTo>
                    <a:lnTo>
                      <a:pt x="7" y="30"/>
                    </a:lnTo>
                    <a:lnTo>
                      <a:pt x="7" y="27"/>
                    </a:lnTo>
                    <a:lnTo>
                      <a:pt x="8" y="24"/>
                    </a:lnTo>
                    <a:lnTo>
                      <a:pt x="9" y="22"/>
                    </a:lnTo>
                    <a:lnTo>
                      <a:pt x="10" y="20"/>
                    </a:lnTo>
                    <a:lnTo>
                      <a:pt x="12" y="19"/>
                    </a:lnTo>
                    <a:lnTo>
                      <a:pt x="14" y="18"/>
                    </a:lnTo>
                    <a:lnTo>
                      <a:pt x="18" y="17"/>
                    </a:lnTo>
                    <a:lnTo>
                      <a:pt x="22" y="16"/>
                    </a:lnTo>
                    <a:lnTo>
                      <a:pt x="21" y="8"/>
                    </a:lnTo>
                    <a:lnTo>
                      <a:pt x="18" y="8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6" y="13"/>
                    </a:lnTo>
                    <a:lnTo>
                      <a:pt x="5" y="15"/>
                    </a:lnTo>
                    <a:lnTo>
                      <a:pt x="3" y="16"/>
                    </a:lnTo>
                    <a:lnTo>
                      <a:pt x="2" y="19"/>
                    </a:lnTo>
                    <a:lnTo>
                      <a:pt x="1" y="21"/>
                    </a:lnTo>
                    <a:lnTo>
                      <a:pt x="1" y="24"/>
                    </a:lnTo>
                    <a:lnTo>
                      <a:pt x="0" y="28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2" y="37"/>
                    </a:lnTo>
                    <a:lnTo>
                      <a:pt x="3" y="39"/>
                    </a:lnTo>
                    <a:lnTo>
                      <a:pt x="4" y="40"/>
                    </a:lnTo>
                    <a:lnTo>
                      <a:pt x="6" y="42"/>
                    </a:lnTo>
                    <a:lnTo>
                      <a:pt x="6" y="43"/>
                    </a:lnTo>
                    <a:lnTo>
                      <a:pt x="8" y="44"/>
                    </a:lnTo>
                    <a:lnTo>
                      <a:pt x="11" y="46"/>
                    </a:lnTo>
                    <a:lnTo>
                      <a:pt x="14" y="46"/>
                    </a:lnTo>
                    <a:lnTo>
                      <a:pt x="17" y="47"/>
                    </a:lnTo>
                    <a:lnTo>
                      <a:pt x="19" y="47"/>
                    </a:lnTo>
                    <a:lnTo>
                      <a:pt x="22" y="46"/>
                    </a:lnTo>
                    <a:lnTo>
                      <a:pt x="26" y="46"/>
                    </a:lnTo>
                    <a:lnTo>
                      <a:pt x="28" y="45"/>
                    </a:lnTo>
                    <a:lnTo>
                      <a:pt x="30" y="44"/>
                    </a:lnTo>
                    <a:lnTo>
                      <a:pt x="32" y="42"/>
                    </a:lnTo>
                    <a:lnTo>
                      <a:pt x="34" y="40"/>
                    </a:lnTo>
                    <a:lnTo>
                      <a:pt x="36" y="36"/>
                    </a:lnTo>
                    <a:lnTo>
                      <a:pt x="39" y="33"/>
                    </a:lnTo>
                    <a:lnTo>
                      <a:pt x="45" y="25"/>
                    </a:lnTo>
                    <a:lnTo>
                      <a:pt x="52" y="18"/>
                    </a:lnTo>
                    <a:lnTo>
                      <a:pt x="55" y="14"/>
                    </a:lnTo>
                    <a:lnTo>
                      <a:pt x="59" y="12"/>
                    </a:lnTo>
                    <a:lnTo>
                      <a:pt x="62" y="9"/>
                    </a:lnTo>
                    <a:lnTo>
                      <a:pt x="66" y="8"/>
                    </a:lnTo>
                    <a:lnTo>
                      <a:pt x="68" y="7"/>
                    </a:lnTo>
                    <a:lnTo>
                      <a:pt x="70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5" y="8"/>
                    </a:lnTo>
                    <a:lnTo>
                      <a:pt x="77" y="9"/>
                    </a:lnTo>
                    <a:lnTo>
                      <a:pt x="78" y="10"/>
                    </a:lnTo>
                    <a:lnTo>
                      <a:pt x="80" y="12"/>
                    </a:lnTo>
                    <a:lnTo>
                      <a:pt x="82" y="13"/>
                    </a:lnTo>
                    <a:lnTo>
                      <a:pt x="82" y="15"/>
                    </a:lnTo>
                    <a:lnTo>
                      <a:pt x="83" y="17"/>
                    </a:lnTo>
                    <a:lnTo>
                      <a:pt x="84" y="20"/>
                    </a:lnTo>
                    <a:lnTo>
                      <a:pt x="84" y="21"/>
                    </a:lnTo>
                    <a:lnTo>
                      <a:pt x="83" y="23"/>
                    </a:lnTo>
                    <a:lnTo>
                      <a:pt x="83" y="24"/>
                    </a:lnTo>
                    <a:lnTo>
                      <a:pt x="82" y="25"/>
                    </a:lnTo>
                    <a:lnTo>
                      <a:pt x="81" y="27"/>
                    </a:lnTo>
                    <a:lnTo>
                      <a:pt x="79" y="28"/>
                    </a:lnTo>
                    <a:lnTo>
                      <a:pt x="77" y="29"/>
                    </a:lnTo>
                    <a:lnTo>
                      <a:pt x="75" y="29"/>
                    </a:lnTo>
                    <a:lnTo>
                      <a:pt x="73" y="29"/>
                    </a:lnTo>
                    <a:lnTo>
                      <a:pt x="71" y="30"/>
                    </a:lnTo>
                    <a:lnTo>
                      <a:pt x="73" y="39"/>
                    </a:lnTo>
                    <a:lnTo>
                      <a:pt x="73" y="39"/>
                    </a:lnTo>
                    <a:close/>
                    <a:moveTo>
                      <a:pt x="9" y="78"/>
                    </a:moveTo>
                    <a:lnTo>
                      <a:pt x="8" y="76"/>
                    </a:lnTo>
                    <a:lnTo>
                      <a:pt x="8" y="73"/>
                    </a:lnTo>
                    <a:lnTo>
                      <a:pt x="9" y="72"/>
                    </a:lnTo>
                    <a:lnTo>
                      <a:pt x="9" y="69"/>
                    </a:lnTo>
                    <a:lnTo>
                      <a:pt x="10" y="68"/>
                    </a:lnTo>
                    <a:lnTo>
                      <a:pt x="11" y="66"/>
                    </a:lnTo>
                    <a:lnTo>
                      <a:pt x="13" y="64"/>
                    </a:lnTo>
                    <a:lnTo>
                      <a:pt x="14" y="63"/>
                    </a:lnTo>
                    <a:lnTo>
                      <a:pt x="17" y="60"/>
                    </a:lnTo>
                    <a:lnTo>
                      <a:pt x="20" y="58"/>
                    </a:lnTo>
                    <a:lnTo>
                      <a:pt x="23" y="56"/>
                    </a:lnTo>
                    <a:lnTo>
                      <a:pt x="27" y="55"/>
                    </a:lnTo>
                    <a:lnTo>
                      <a:pt x="31" y="53"/>
                    </a:lnTo>
                    <a:lnTo>
                      <a:pt x="36" y="52"/>
                    </a:lnTo>
                    <a:lnTo>
                      <a:pt x="40" y="50"/>
                    </a:lnTo>
                    <a:lnTo>
                      <a:pt x="45" y="48"/>
                    </a:lnTo>
                    <a:lnTo>
                      <a:pt x="54" y="47"/>
                    </a:lnTo>
                    <a:lnTo>
                      <a:pt x="63" y="45"/>
                    </a:lnTo>
                    <a:lnTo>
                      <a:pt x="71" y="44"/>
                    </a:lnTo>
                    <a:lnTo>
                      <a:pt x="78" y="44"/>
                    </a:lnTo>
                    <a:lnTo>
                      <a:pt x="82" y="44"/>
                    </a:lnTo>
                    <a:lnTo>
                      <a:pt x="86" y="44"/>
                    </a:lnTo>
                    <a:lnTo>
                      <a:pt x="89" y="46"/>
                    </a:lnTo>
                    <a:lnTo>
                      <a:pt x="91" y="47"/>
                    </a:lnTo>
                    <a:lnTo>
                      <a:pt x="94" y="49"/>
                    </a:lnTo>
                    <a:lnTo>
                      <a:pt x="95" y="52"/>
                    </a:lnTo>
                    <a:lnTo>
                      <a:pt x="97" y="52"/>
                    </a:lnTo>
                    <a:lnTo>
                      <a:pt x="97" y="54"/>
                    </a:lnTo>
                    <a:lnTo>
                      <a:pt x="98" y="56"/>
                    </a:lnTo>
                    <a:lnTo>
                      <a:pt x="98" y="57"/>
                    </a:lnTo>
                    <a:lnTo>
                      <a:pt x="98" y="60"/>
                    </a:lnTo>
                    <a:lnTo>
                      <a:pt x="98" y="63"/>
                    </a:lnTo>
                    <a:lnTo>
                      <a:pt x="98" y="64"/>
                    </a:lnTo>
                    <a:lnTo>
                      <a:pt x="98" y="67"/>
                    </a:lnTo>
                    <a:lnTo>
                      <a:pt x="97" y="68"/>
                    </a:lnTo>
                    <a:lnTo>
                      <a:pt x="95" y="70"/>
                    </a:lnTo>
                    <a:lnTo>
                      <a:pt x="94" y="72"/>
                    </a:lnTo>
                    <a:lnTo>
                      <a:pt x="92" y="74"/>
                    </a:lnTo>
                    <a:lnTo>
                      <a:pt x="90" y="76"/>
                    </a:lnTo>
                    <a:lnTo>
                      <a:pt x="86" y="77"/>
                    </a:lnTo>
                    <a:lnTo>
                      <a:pt x="82" y="80"/>
                    </a:lnTo>
                    <a:lnTo>
                      <a:pt x="78" y="81"/>
                    </a:lnTo>
                    <a:lnTo>
                      <a:pt x="73" y="84"/>
                    </a:lnTo>
                    <a:lnTo>
                      <a:pt x="68" y="85"/>
                    </a:lnTo>
                    <a:lnTo>
                      <a:pt x="63" y="87"/>
                    </a:lnTo>
                    <a:lnTo>
                      <a:pt x="58" y="88"/>
                    </a:lnTo>
                    <a:lnTo>
                      <a:pt x="53" y="88"/>
                    </a:lnTo>
                    <a:lnTo>
                      <a:pt x="48" y="90"/>
                    </a:lnTo>
                    <a:lnTo>
                      <a:pt x="42" y="90"/>
                    </a:lnTo>
                    <a:lnTo>
                      <a:pt x="37" y="91"/>
                    </a:lnTo>
                    <a:lnTo>
                      <a:pt x="32" y="92"/>
                    </a:lnTo>
                    <a:lnTo>
                      <a:pt x="26" y="92"/>
                    </a:lnTo>
                    <a:lnTo>
                      <a:pt x="22" y="92"/>
                    </a:lnTo>
                    <a:lnTo>
                      <a:pt x="20" y="91"/>
                    </a:lnTo>
                    <a:lnTo>
                      <a:pt x="18" y="90"/>
                    </a:lnTo>
                    <a:lnTo>
                      <a:pt x="15" y="89"/>
                    </a:lnTo>
                    <a:lnTo>
                      <a:pt x="14" y="88"/>
                    </a:lnTo>
                    <a:lnTo>
                      <a:pt x="12" y="87"/>
                    </a:lnTo>
                    <a:lnTo>
                      <a:pt x="11" y="84"/>
                    </a:lnTo>
                    <a:lnTo>
                      <a:pt x="10" y="83"/>
                    </a:lnTo>
                    <a:lnTo>
                      <a:pt x="10" y="81"/>
                    </a:lnTo>
                    <a:lnTo>
                      <a:pt x="9" y="78"/>
                    </a:lnTo>
                    <a:lnTo>
                      <a:pt x="9" y="78"/>
                    </a:lnTo>
                    <a:close/>
                    <a:moveTo>
                      <a:pt x="16" y="76"/>
                    </a:moveTo>
                    <a:lnTo>
                      <a:pt x="16" y="78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19" y="81"/>
                    </a:lnTo>
                    <a:lnTo>
                      <a:pt x="21" y="82"/>
                    </a:lnTo>
                    <a:lnTo>
                      <a:pt x="22" y="83"/>
                    </a:lnTo>
                    <a:lnTo>
                      <a:pt x="24" y="83"/>
                    </a:lnTo>
                    <a:lnTo>
                      <a:pt x="26" y="84"/>
                    </a:lnTo>
                    <a:lnTo>
                      <a:pt x="28" y="84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3" y="82"/>
                    </a:lnTo>
                    <a:lnTo>
                      <a:pt x="50" y="80"/>
                    </a:lnTo>
                    <a:lnTo>
                      <a:pt x="56" y="80"/>
                    </a:lnTo>
                    <a:lnTo>
                      <a:pt x="62" y="77"/>
                    </a:lnTo>
                    <a:lnTo>
                      <a:pt x="69" y="76"/>
                    </a:lnTo>
                    <a:lnTo>
                      <a:pt x="74" y="74"/>
                    </a:lnTo>
                    <a:lnTo>
                      <a:pt x="79" y="72"/>
                    </a:lnTo>
                    <a:lnTo>
                      <a:pt x="82" y="71"/>
                    </a:lnTo>
                    <a:lnTo>
                      <a:pt x="84" y="70"/>
                    </a:lnTo>
                    <a:lnTo>
                      <a:pt x="86" y="68"/>
                    </a:lnTo>
                    <a:lnTo>
                      <a:pt x="87" y="68"/>
                    </a:lnTo>
                    <a:lnTo>
                      <a:pt x="88" y="66"/>
                    </a:lnTo>
                    <a:lnTo>
                      <a:pt x="90" y="64"/>
                    </a:lnTo>
                    <a:lnTo>
                      <a:pt x="90" y="64"/>
                    </a:lnTo>
                    <a:lnTo>
                      <a:pt x="90" y="63"/>
                    </a:lnTo>
                    <a:lnTo>
                      <a:pt x="91" y="60"/>
                    </a:lnTo>
                    <a:lnTo>
                      <a:pt x="91" y="59"/>
                    </a:lnTo>
                    <a:lnTo>
                      <a:pt x="90" y="57"/>
                    </a:lnTo>
                    <a:lnTo>
                      <a:pt x="89" y="56"/>
                    </a:lnTo>
                    <a:lnTo>
                      <a:pt x="88" y="56"/>
                    </a:lnTo>
                    <a:lnTo>
                      <a:pt x="87" y="55"/>
                    </a:lnTo>
                    <a:lnTo>
                      <a:pt x="86" y="54"/>
                    </a:lnTo>
                    <a:lnTo>
                      <a:pt x="84" y="53"/>
                    </a:lnTo>
                    <a:lnTo>
                      <a:pt x="82" y="52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5" y="52"/>
                    </a:lnTo>
                    <a:lnTo>
                      <a:pt x="70" y="52"/>
                    </a:lnTo>
                    <a:lnTo>
                      <a:pt x="64" y="53"/>
                    </a:lnTo>
                    <a:lnTo>
                      <a:pt x="58" y="55"/>
                    </a:lnTo>
                    <a:lnTo>
                      <a:pt x="50" y="56"/>
                    </a:lnTo>
                    <a:lnTo>
                      <a:pt x="44" y="58"/>
                    </a:lnTo>
                    <a:lnTo>
                      <a:pt x="38" y="60"/>
                    </a:lnTo>
                    <a:lnTo>
                      <a:pt x="32" y="61"/>
                    </a:lnTo>
                    <a:lnTo>
                      <a:pt x="27" y="64"/>
                    </a:lnTo>
                    <a:lnTo>
                      <a:pt x="25" y="64"/>
                    </a:lnTo>
                    <a:lnTo>
                      <a:pt x="22" y="66"/>
                    </a:lnTo>
                    <a:lnTo>
                      <a:pt x="21" y="67"/>
                    </a:lnTo>
                    <a:lnTo>
                      <a:pt x="19" y="68"/>
                    </a:lnTo>
                    <a:lnTo>
                      <a:pt x="18" y="70"/>
                    </a:lnTo>
                    <a:lnTo>
                      <a:pt x="17" y="71"/>
                    </a:lnTo>
                    <a:lnTo>
                      <a:pt x="17" y="72"/>
                    </a:lnTo>
                    <a:lnTo>
                      <a:pt x="16" y="74"/>
                    </a:lnTo>
                    <a:lnTo>
                      <a:pt x="15" y="75"/>
                    </a:lnTo>
                    <a:lnTo>
                      <a:pt x="16" y="76"/>
                    </a:lnTo>
                    <a:lnTo>
                      <a:pt x="16" y="76"/>
                    </a:lnTo>
                    <a:close/>
                    <a:moveTo>
                      <a:pt x="23" y="128"/>
                    </a:moveTo>
                    <a:lnTo>
                      <a:pt x="25" y="132"/>
                    </a:lnTo>
                    <a:lnTo>
                      <a:pt x="26" y="135"/>
                    </a:lnTo>
                    <a:lnTo>
                      <a:pt x="27" y="136"/>
                    </a:lnTo>
                    <a:lnTo>
                      <a:pt x="29" y="137"/>
                    </a:lnTo>
                    <a:lnTo>
                      <a:pt x="30" y="139"/>
                    </a:lnTo>
                    <a:lnTo>
                      <a:pt x="32" y="140"/>
                    </a:lnTo>
                    <a:lnTo>
                      <a:pt x="34" y="140"/>
                    </a:lnTo>
                    <a:lnTo>
                      <a:pt x="35" y="140"/>
                    </a:lnTo>
                    <a:lnTo>
                      <a:pt x="37" y="141"/>
                    </a:lnTo>
                    <a:lnTo>
                      <a:pt x="39" y="141"/>
                    </a:lnTo>
                    <a:lnTo>
                      <a:pt x="41" y="141"/>
                    </a:lnTo>
                    <a:lnTo>
                      <a:pt x="43" y="141"/>
                    </a:lnTo>
                    <a:lnTo>
                      <a:pt x="45" y="140"/>
                    </a:lnTo>
                    <a:lnTo>
                      <a:pt x="47" y="140"/>
                    </a:lnTo>
                    <a:lnTo>
                      <a:pt x="115" y="116"/>
                    </a:lnTo>
                    <a:lnTo>
                      <a:pt x="112" y="108"/>
                    </a:lnTo>
                    <a:lnTo>
                      <a:pt x="44" y="132"/>
                    </a:lnTo>
                    <a:lnTo>
                      <a:pt x="42" y="132"/>
                    </a:lnTo>
                    <a:lnTo>
                      <a:pt x="39" y="132"/>
                    </a:lnTo>
                    <a:lnTo>
                      <a:pt x="38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2" y="129"/>
                    </a:lnTo>
                    <a:lnTo>
                      <a:pt x="31" y="128"/>
                    </a:lnTo>
                    <a:lnTo>
                      <a:pt x="30" y="125"/>
                    </a:lnTo>
                    <a:lnTo>
                      <a:pt x="30" y="124"/>
                    </a:lnTo>
                    <a:lnTo>
                      <a:pt x="30" y="121"/>
                    </a:lnTo>
                    <a:lnTo>
                      <a:pt x="30" y="119"/>
                    </a:lnTo>
                    <a:lnTo>
                      <a:pt x="31" y="116"/>
                    </a:lnTo>
                    <a:lnTo>
                      <a:pt x="32" y="115"/>
                    </a:lnTo>
                    <a:lnTo>
                      <a:pt x="34" y="112"/>
                    </a:lnTo>
                    <a:lnTo>
                      <a:pt x="36" y="112"/>
                    </a:lnTo>
                    <a:lnTo>
                      <a:pt x="38" y="110"/>
                    </a:lnTo>
                    <a:lnTo>
                      <a:pt x="105" y="88"/>
                    </a:lnTo>
                    <a:lnTo>
                      <a:pt x="103" y="80"/>
                    </a:lnTo>
                    <a:lnTo>
                      <a:pt x="36" y="102"/>
                    </a:lnTo>
                    <a:lnTo>
                      <a:pt x="34" y="103"/>
                    </a:lnTo>
                    <a:lnTo>
                      <a:pt x="32" y="104"/>
                    </a:lnTo>
                    <a:lnTo>
                      <a:pt x="30" y="105"/>
                    </a:lnTo>
                    <a:lnTo>
                      <a:pt x="29" y="107"/>
                    </a:lnTo>
                    <a:lnTo>
                      <a:pt x="27" y="108"/>
                    </a:lnTo>
                    <a:lnTo>
                      <a:pt x="26" y="109"/>
                    </a:lnTo>
                    <a:lnTo>
                      <a:pt x="25" y="112"/>
                    </a:lnTo>
                    <a:lnTo>
                      <a:pt x="24" y="113"/>
                    </a:lnTo>
                    <a:lnTo>
                      <a:pt x="23" y="115"/>
                    </a:lnTo>
                    <a:lnTo>
                      <a:pt x="22" y="117"/>
                    </a:lnTo>
                    <a:lnTo>
                      <a:pt x="22" y="119"/>
                    </a:lnTo>
                    <a:lnTo>
                      <a:pt x="22" y="120"/>
                    </a:lnTo>
                    <a:lnTo>
                      <a:pt x="22" y="124"/>
                    </a:lnTo>
                    <a:lnTo>
                      <a:pt x="23" y="128"/>
                    </a:lnTo>
                    <a:lnTo>
                      <a:pt x="23" y="128"/>
                    </a:lnTo>
                    <a:close/>
                    <a:moveTo>
                      <a:pt x="110" y="122"/>
                    </a:moveTo>
                    <a:lnTo>
                      <a:pt x="116" y="119"/>
                    </a:lnTo>
                    <a:lnTo>
                      <a:pt x="130" y="151"/>
                    </a:lnTo>
                    <a:lnTo>
                      <a:pt x="123" y="153"/>
                    </a:lnTo>
                    <a:lnTo>
                      <a:pt x="118" y="141"/>
                    </a:lnTo>
                    <a:lnTo>
                      <a:pt x="42" y="172"/>
                    </a:lnTo>
                    <a:lnTo>
                      <a:pt x="38" y="164"/>
                    </a:lnTo>
                    <a:lnTo>
                      <a:pt x="114" y="133"/>
                    </a:lnTo>
                    <a:lnTo>
                      <a:pt x="110" y="122"/>
                    </a:lnTo>
                    <a:lnTo>
                      <a:pt x="110" y="122"/>
                    </a:lnTo>
                    <a:close/>
                    <a:moveTo>
                      <a:pt x="73" y="232"/>
                    </a:moveTo>
                    <a:lnTo>
                      <a:pt x="153" y="190"/>
                    </a:lnTo>
                    <a:lnTo>
                      <a:pt x="149" y="183"/>
                    </a:lnTo>
                    <a:lnTo>
                      <a:pt x="115" y="200"/>
                    </a:lnTo>
                    <a:lnTo>
                      <a:pt x="103" y="177"/>
                    </a:lnTo>
                    <a:lnTo>
                      <a:pt x="137" y="163"/>
                    </a:lnTo>
                    <a:lnTo>
                      <a:pt x="133" y="155"/>
                    </a:lnTo>
                    <a:lnTo>
                      <a:pt x="50" y="192"/>
                    </a:lnTo>
                    <a:lnTo>
                      <a:pt x="54" y="200"/>
                    </a:lnTo>
                    <a:lnTo>
                      <a:pt x="95" y="180"/>
                    </a:lnTo>
                    <a:lnTo>
                      <a:pt x="108" y="204"/>
                    </a:lnTo>
                    <a:lnTo>
                      <a:pt x="69" y="225"/>
                    </a:lnTo>
                    <a:lnTo>
                      <a:pt x="73" y="2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3" name="iSlïḋê">
                <a:extLst>
                  <a:ext uri="{FF2B5EF4-FFF2-40B4-BE49-F238E27FC236}">
                    <a16:creationId xmlns:a16="http://schemas.microsoft.com/office/drawing/2014/main" id="{16186A8D-33C3-3241-B4B4-C370080E8271}"/>
                  </a:ext>
                </a:extLst>
              </p:cNvPr>
              <p:cNvSpPr/>
              <p:nvPr/>
            </p:nvSpPr>
            <p:spPr bwMode="auto">
              <a:xfrm>
                <a:off x="2192338" y="3840163"/>
                <a:ext cx="303213" cy="306388"/>
              </a:xfrm>
              <a:custGeom>
                <a:avLst/>
                <a:gdLst>
                  <a:gd name="T0" fmla="*/ 20 w 191"/>
                  <a:gd name="T1" fmla="*/ 59 h 193"/>
                  <a:gd name="T2" fmla="*/ 13 w 191"/>
                  <a:gd name="T3" fmla="*/ 60 h 193"/>
                  <a:gd name="T4" fmla="*/ 9 w 191"/>
                  <a:gd name="T5" fmla="*/ 56 h 193"/>
                  <a:gd name="T6" fmla="*/ 8 w 191"/>
                  <a:gd name="T7" fmla="*/ 50 h 193"/>
                  <a:gd name="T8" fmla="*/ 10 w 191"/>
                  <a:gd name="T9" fmla="*/ 45 h 193"/>
                  <a:gd name="T10" fmla="*/ 14 w 191"/>
                  <a:gd name="T11" fmla="*/ 39 h 193"/>
                  <a:gd name="T12" fmla="*/ 24 w 191"/>
                  <a:gd name="T13" fmla="*/ 30 h 193"/>
                  <a:gd name="T14" fmla="*/ 38 w 191"/>
                  <a:gd name="T15" fmla="*/ 19 h 193"/>
                  <a:gd name="T16" fmla="*/ 52 w 191"/>
                  <a:gd name="T17" fmla="*/ 12 h 193"/>
                  <a:gd name="T18" fmla="*/ 60 w 191"/>
                  <a:gd name="T19" fmla="*/ 10 h 193"/>
                  <a:gd name="T20" fmla="*/ 65 w 191"/>
                  <a:gd name="T21" fmla="*/ 10 h 193"/>
                  <a:gd name="T22" fmla="*/ 69 w 191"/>
                  <a:gd name="T23" fmla="*/ 12 h 193"/>
                  <a:gd name="T24" fmla="*/ 71 w 191"/>
                  <a:gd name="T25" fmla="*/ 18 h 193"/>
                  <a:gd name="T26" fmla="*/ 69 w 191"/>
                  <a:gd name="T27" fmla="*/ 24 h 193"/>
                  <a:gd name="T28" fmla="*/ 61 w 191"/>
                  <a:gd name="T29" fmla="*/ 32 h 193"/>
                  <a:gd name="T30" fmla="*/ 69 w 191"/>
                  <a:gd name="T31" fmla="*/ 36 h 193"/>
                  <a:gd name="T32" fmla="*/ 75 w 191"/>
                  <a:gd name="T33" fmla="*/ 31 h 193"/>
                  <a:gd name="T34" fmla="*/ 77 w 191"/>
                  <a:gd name="T35" fmla="*/ 25 h 193"/>
                  <a:gd name="T36" fmla="*/ 79 w 191"/>
                  <a:gd name="T37" fmla="*/ 19 h 193"/>
                  <a:gd name="T38" fmla="*/ 78 w 191"/>
                  <a:gd name="T39" fmla="*/ 13 h 193"/>
                  <a:gd name="T40" fmla="*/ 75 w 191"/>
                  <a:gd name="T41" fmla="*/ 7 h 193"/>
                  <a:gd name="T42" fmla="*/ 71 w 191"/>
                  <a:gd name="T43" fmla="*/ 3 h 193"/>
                  <a:gd name="T44" fmla="*/ 64 w 191"/>
                  <a:gd name="T45" fmla="*/ 0 h 193"/>
                  <a:gd name="T46" fmla="*/ 55 w 191"/>
                  <a:gd name="T47" fmla="*/ 2 h 193"/>
                  <a:gd name="T48" fmla="*/ 42 w 191"/>
                  <a:gd name="T49" fmla="*/ 7 h 193"/>
                  <a:gd name="T50" fmla="*/ 29 w 191"/>
                  <a:gd name="T51" fmla="*/ 16 h 193"/>
                  <a:gd name="T52" fmla="*/ 17 w 191"/>
                  <a:gd name="T53" fmla="*/ 25 h 193"/>
                  <a:gd name="T54" fmla="*/ 8 w 191"/>
                  <a:gd name="T55" fmla="*/ 35 h 193"/>
                  <a:gd name="T56" fmla="*/ 2 w 191"/>
                  <a:gd name="T57" fmla="*/ 43 h 193"/>
                  <a:gd name="T58" fmla="*/ 0 w 191"/>
                  <a:gd name="T59" fmla="*/ 51 h 193"/>
                  <a:gd name="T60" fmla="*/ 2 w 191"/>
                  <a:gd name="T61" fmla="*/ 58 h 193"/>
                  <a:gd name="T62" fmla="*/ 5 w 191"/>
                  <a:gd name="T63" fmla="*/ 64 h 193"/>
                  <a:gd name="T64" fmla="*/ 9 w 191"/>
                  <a:gd name="T65" fmla="*/ 67 h 193"/>
                  <a:gd name="T66" fmla="*/ 14 w 191"/>
                  <a:gd name="T67" fmla="*/ 69 h 193"/>
                  <a:gd name="T68" fmla="*/ 20 w 191"/>
                  <a:gd name="T69" fmla="*/ 68 h 193"/>
                  <a:gd name="T70" fmla="*/ 28 w 191"/>
                  <a:gd name="T71" fmla="*/ 65 h 193"/>
                  <a:gd name="T72" fmla="*/ 29 w 191"/>
                  <a:gd name="T73" fmla="*/ 55 h 193"/>
                  <a:gd name="T74" fmla="*/ 43 w 191"/>
                  <a:gd name="T75" fmla="*/ 107 h 193"/>
                  <a:gd name="T76" fmla="*/ 27 w 191"/>
                  <a:gd name="T77" fmla="*/ 89 h 193"/>
                  <a:gd name="T78" fmla="*/ 97 w 191"/>
                  <a:gd name="T79" fmla="*/ 33 h 193"/>
                  <a:gd name="T80" fmla="*/ 110 w 191"/>
                  <a:gd name="T81" fmla="*/ 47 h 193"/>
                  <a:gd name="T82" fmla="*/ 48 w 191"/>
                  <a:gd name="T83" fmla="*/ 112 h 193"/>
                  <a:gd name="T84" fmla="*/ 124 w 191"/>
                  <a:gd name="T85" fmla="*/ 60 h 193"/>
                  <a:gd name="T86" fmla="*/ 64 w 191"/>
                  <a:gd name="T87" fmla="*/ 127 h 193"/>
                  <a:gd name="T88" fmla="*/ 169 w 191"/>
                  <a:gd name="T89" fmla="*/ 95 h 193"/>
                  <a:gd name="T90" fmla="*/ 149 w 191"/>
                  <a:gd name="T91" fmla="*/ 82 h 193"/>
                  <a:gd name="T92" fmla="*/ 82 w 191"/>
                  <a:gd name="T93" fmla="*/ 143 h 193"/>
                  <a:gd name="T94" fmla="*/ 99 w 191"/>
                  <a:gd name="T95" fmla="*/ 156 h 193"/>
                  <a:gd name="T96" fmla="*/ 145 w 191"/>
                  <a:gd name="T97" fmla="*/ 188 h 193"/>
                  <a:gd name="T98" fmla="*/ 182 w 191"/>
                  <a:gd name="T99" fmla="*/ 105 h 193"/>
                  <a:gd name="T100" fmla="*/ 147 w 191"/>
                  <a:gd name="T101" fmla="*/ 148 h 193"/>
                  <a:gd name="T102" fmla="*/ 153 w 191"/>
                  <a:gd name="T103" fmla="*/ 14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1" h="193">
                    <a:moveTo>
                      <a:pt x="29" y="55"/>
                    </a:moveTo>
                    <a:lnTo>
                      <a:pt x="24" y="57"/>
                    </a:lnTo>
                    <a:lnTo>
                      <a:pt x="20" y="59"/>
                    </a:lnTo>
                    <a:lnTo>
                      <a:pt x="17" y="60"/>
                    </a:lnTo>
                    <a:lnTo>
                      <a:pt x="15" y="60"/>
                    </a:lnTo>
                    <a:lnTo>
                      <a:pt x="13" y="60"/>
                    </a:lnTo>
                    <a:lnTo>
                      <a:pt x="12" y="59"/>
                    </a:lnTo>
                    <a:lnTo>
                      <a:pt x="10" y="58"/>
                    </a:lnTo>
                    <a:lnTo>
                      <a:pt x="9" y="56"/>
                    </a:lnTo>
                    <a:lnTo>
                      <a:pt x="8" y="54"/>
                    </a:lnTo>
                    <a:lnTo>
                      <a:pt x="8" y="51"/>
                    </a:lnTo>
                    <a:lnTo>
                      <a:pt x="8" y="50"/>
                    </a:lnTo>
                    <a:lnTo>
                      <a:pt x="8" y="48"/>
                    </a:lnTo>
                    <a:lnTo>
                      <a:pt x="9" y="47"/>
                    </a:lnTo>
                    <a:lnTo>
                      <a:pt x="10" y="45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4" y="39"/>
                    </a:lnTo>
                    <a:lnTo>
                      <a:pt x="16" y="37"/>
                    </a:lnTo>
                    <a:lnTo>
                      <a:pt x="20" y="33"/>
                    </a:lnTo>
                    <a:lnTo>
                      <a:pt x="24" y="30"/>
                    </a:lnTo>
                    <a:lnTo>
                      <a:pt x="28" y="27"/>
                    </a:lnTo>
                    <a:lnTo>
                      <a:pt x="33" y="23"/>
                    </a:lnTo>
                    <a:lnTo>
                      <a:pt x="38" y="19"/>
                    </a:lnTo>
                    <a:lnTo>
                      <a:pt x="43" y="17"/>
                    </a:lnTo>
                    <a:lnTo>
                      <a:pt x="48" y="15"/>
                    </a:lnTo>
                    <a:lnTo>
                      <a:pt x="52" y="12"/>
                    </a:lnTo>
                    <a:lnTo>
                      <a:pt x="56" y="11"/>
                    </a:lnTo>
                    <a:lnTo>
                      <a:pt x="58" y="10"/>
                    </a:lnTo>
                    <a:lnTo>
                      <a:pt x="60" y="10"/>
                    </a:lnTo>
                    <a:lnTo>
                      <a:pt x="61" y="9"/>
                    </a:lnTo>
                    <a:lnTo>
                      <a:pt x="64" y="9"/>
                    </a:lnTo>
                    <a:lnTo>
                      <a:pt x="65" y="10"/>
                    </a:lnTo>
                    <a:lnTo>
                      <a:pt x="66" y="10"/>
                    </a:lnTo>
                    <a:lnTo>
                      <a:pt x="67" y="11"/>
                    </a:lnTo>
                    <a:lnTo>
                      <a:pt x="69" y="12"/>
                    </a:lnTo>
                    <a:lnTo>
                      <a:pt x="70" y="14"/>
                    </a:lnTo>
                    <a:lnTo>
                      <a:pt x="71" y="16"/>
                    </a:lnTo>
                    <a:lnTo>
                      <a:pt x="71" y="18"/>
                    </a:lnTo>
                    <a:lnTo>
                      <a:pt x="71" y="19"/>
                    </a:lnTo>
                    <a:lnTo>
                      <a:pt x="71" y="22"/>
                    </a:lnTo>
                    <a:lnTo>
                      <a:pt x="69" y="24"/>
                    </a:lnTo>
                    <a:lnTo>
                      <a:pt x="68" y="27"/>
                    </a:lnTo>
                    <a:lnTo>
                      <a:pt x="65" y="29"/>
                    </a:lnTo>
                    <a:lnTo>
                      <a:pt x="61" y="32"/>
                    </a:lnTo>
                    <a:lnTo>
                      <a:pt x="65" y="39"/>
                    </a:lnTo>
                    <a:lnTo>
                      <a:pt x="67" y="38"/>
                    </a:lnTo>
                    <a:lnTo>
                      <a:pt x="69" y="36"/>
                    </a:lnTo>
                    <a:lnTo>
                      <a:pt x="71" y="35"/>
                    </a:lnTo>
                    <a:lnTo>
                      <a:pt x="73" y="33"/>
                    </a:lnTo>
                    <a:lnTo>
                      <a:pt x="75" y="31"/>
                    </a:lnTo>
                    <a:lnTo>
                      <a:pt x="76" y="29"/>
                    </a:lnTo>
                    <a:lnTo>
                      <a:pt x="77" y="27"/>
                    </a:lnTo>
                    <a:lnTo>
                      <a:pt x="77" y="25"/>
                    </a:lnTo>
                    <a:lnTo>
                      <a:pt x="78" y="23"/>
                    </a:lnTo>
                    <a:lnTo>
                      <a:pt x="79" y="21"/>
                    </a:lnTo>
                    <a:lnTo>
                      <a:pt x="79" y="19"/>
                    </a:lnTo>
                    <a:lnTo>
                      <a:pt x="79" y="17"/>
                    </a:lnTo>
                    <a:lnTo>
                      <a:pt x="78" y="15"/>
                    </a:lnTo>
                    <a:lnTo>
                      <a:pt x="78" y="13"/>
                    </a:lnTo>
                    <a:lnTo>
                      <a:pt x="77" y="11"/>
                    </a:lnTo>
                    <a:lnTo>
                      <a:pt x="77" y="9"/>
                    </a:lnTo>
                    <a:lnTo>
                      <a:pt x="75" y="7"/>
                    </a:lnTo>
                    <a:lnTo>
                      <a:pt x="74" y="5"/>
                    </a:lnTo>
                    <a:lnTo>
                      <a:pt x="73" y="3"/>
                    </a:lnTo>
                    <a:lnTo>
                      <a:pt x="71" y="3"/>
                    </a:lnTo>
                    <a:lnTo>
                      <a:pt x="69" y="1"/>
                    </a:lnTo>
                    <a:lnTo>
                      <a:pt x="66" y="1"/>
                    </a:lnTo>
                    <a:lnTo>
                      <a:pt x="64" y="0"/>
                    </a:lnTo>
                    <a:lnTo>
                      <a:pt x="61" y="0"/>
                    </a:lnTo>
                    <a:lnTo>
                      <a:pt x="58" y="1"/>
                    </a:lnTo>
                    <a:lnTo>
                      <a:pt x="55" y="2"/>
                    </a:lnTo>
                    <a:lnTo>
                      <a:pt x="51" y="3"/>
                    </a:lnTo>
                    <a:lnTo>
                      <a:pt x="47" y="5"/>
                    </a:lnTo>
                    <a:lnTo>
                      <a:pt x="42" y="7"/>
                    </a:lnTo>
                    <a:lnTo>
                      <a:pt x="38" y="10"/>
                    </a:lnTo>
                    <a:lnTo>
                      <a:pt x="34" y="13"/>
                    </a:lnTo>
                    <a:lnTo>
                      <a:pt x="29" y="16"/>
                    </a:lnTo>
                    <a:lnTo>
                      <a:pt x="24" y="19"/>
                    </a:lnTo>
                    <a:lnTo>
                      <a:pt x="20" y="22"/>
                    </a:lnTo>
                    <a:lnTo>
                      <a:pt x="17" y="25"/>
                    </a:lnTo>
                    <a:lnTo>
                      <a:pt x="13" y="29"/>
                    </a:lnTo>
                    <a:lnTo>
                      <a:pt x="10" y="32"/>
                    </a:lnTo>
                    <a:lnTo>
                      <a:pt x="8" y="35"/>
                    </a:lnTo>
                    <a:lnTo>
                      <a:pt x="5" y="38"/>
                    </a:lnTo>
                    <a:lnTo>
                      <a:pt x="4" y="41"/>
                    </a:lnTo>
                    <a:lnTo>
                      <a:pt x="2" y="43"/>
                    </a:lnTo>
                    <a:lnTo>
                      <a:pt x="1" y="46"/>
                    </a:lnTo>
                    <a:lnTo>
                      <a:pt x="0" y="48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3" y="60"/>
                    </a:lnTo>
                    <a:lnTo>
                      <a:pt x="4" y="63"/>
                    </a:lnTo>
                    <a:lnTo>
                      <a:pt x="5" y="64"/>
                    </a:lnTo>
                    <a:lnTo>
                      <a:pt x="6" y="66"/>
                    </a:lnTo>
                    <a:lnTo>
                      <a:pt x="8" y="67"/>
                    </a:lnTo>
                    <a:lnTo>
                      <a:pt x="9" y="67"/>
                    </a:lnTo>
                    <a:lnTo>
                      <a:pt x="11" y="68"/>
                    </a:lnTo>
                    <a:lnTo>
                      <a:pt x="12" y="69"/>
                    </a:lnTo>
                    <a:lnTo>
                      <a:pt x="14" y="69"/>
                    </a:lnTo>
                    <a:lnTo>
                      <a:pt x="16" y="69"/>
                    </a:lnTo>
                    <a:lnTo>
                      <a:pt x="19" y="69"/>
                    </a:lnTo>
                    <a:lnTo>
                      <a:pt x="20" y="68"/>
                    </a:lnTo>
                    <a:lnTo>
                      <a:pt x="23" y="67"/>
                    </a:lnTo>
                    <a:lnTo>
                      <a:pt x="25" y="67"/>
                    </a:lnTo>
                    <a:lnTo>
                      <a:pt x="28" y="65"/>
                    </a:lnTo>
                    <a:lnTo>
                      <a:pt x="30" y="63"/>
                    </a:lnTo>
                    <a:lnTo>
                      <a:pt x="33" y="62"/>
                    </a:lnTo>
                    <a:lnTo>
                      <a:pt x="29" y="55"/>
                    </a:lnTo>
                    <a:lnTo>
                      <a:pt x="29" y="55"/>
                    </a:lnTo>
                    <a:close/>
                    <a:moveTo>
                      <a:pt x="48" y="112"/>
                    </a:moveTo>
                    <a:lnTo>
                      <a:pt x="43" y="107"/>
                    </a:lnTo>
                    <a:lnTo>
                      <a:pt x="78" y="76"/>
                    </a:lnTo>
                    <a:lnTo>
                      <a:pt x="64" y="59"/>
                    </a:lnTo>
                    <a:lnTo>
                      <a:pt x="27" y="89"/>
                    </a:lnTo>
                    <a:lnTo>
                      <a:pt x="21" y="83"/>
                    </a:lnTo>
                    <a:lnTo>
                      <a:pt x="91" y="27"/>
                    </a:lnTo>
                    <a:lnTo>
                      <a:pt x="97" y="33"/>
                    </a:lnTo>
                    <a:lnTo>
                      <a:pt x="70" y="54"/>
                    </a:lnTo>
                    <a:lnTo>
                      <a:pt x="84" y="71"/>
                    </a:lnTo>
                    <a:lnTo>
                      <a:pt x="110" y="47"/>
                    </a:lnTo>
                    <a:lnTo>
                      <a:pt x="116" y="53"/>
                    </a:lnTo>
                    <a:lnTo>
                      <a:pt x="48" y="112"/>
                    </a:lnTo>
                    <a:lnTo>
                      <a:pt x="48" y="112"/>
                    </a:lnTo>
                    <a:close/>
                    <a:moveTo>
                      <a:pt x="64" y="127"/>
                    </a:moveTo>
                    <a:lnTo>
                      <a:pt x="58" y="121"/>
                    </a:lnTo>
                    <a:lnTo>
                      <a:pt x="124" y="60"/>
                    </a:lnTo>
                    <a:lnTo>
                      <a:pt x="130" y="66"/>
                    </a:lnTo>
                    <a:lnTo>
                      <a:pt x="64" y="127"/>
                    </a:lnTo>
                    <a:lnTo>
                      <a:pt x="64" y="127"/>
                    </a:lnTo>
                    <a:close/>
                    <a:moveTo>
                      <a:pt x="99" y="156"/>
                    </a:moveTo>
                    <a:lnTo>
                      <a:pt x="105" y="161"/>
                    </a:lnTo>
                    <a:lnTo>
                      <a:pt x="169" y="95"/>
                    </a:lnTo>
                    <a:lnTo>
                      <a:pt x="163" y="91"/>
                    </a:lnTo>
                    <a:lnTo>
                      <a:pt x="122" y="131"/>
                    </a:lnTo>
                    <a:lnTo>
                      <a:pt x="149" y="82"/>
                    </a:lnTo>
                    <a:lnTo>
                      <a:pt x="139" y="74"/>
                    </a:lnTo>
                    <a:lnTo>
                      <a:pt x="75" y="136"/>
                    </a:lnTo>
                    <a:lnTo>
                      <a:pt x="82" y="143"/>
                    </a:lnTo>
                    <a:lnTo>
                      <a:pt x="137" y="86"/>
                    </a:lnTo>
                    <a:lnTo>
                      <a:pt x="99" y="156"/>
                    </a:lnTo>
                    <a:lnTo>
                      <a:pt x="99" y="156"/>
                    </a:lnTo>
                    <a:close/>
                    <a:moveTo>
                      <a:pt x="147" y="148"/>
                    </a:moveTo>
                    <a:lnTo>
                      <a:pt x="160" y="159"/>
                    </a:lnTo>
                    <a:lnTo>
                      <a:pt x="145" y="188"/>
                    </a:lnTo>
                    <a:lnTo>
                      <a:pt x="153" y="193"/>
                    </a:lnTo>
                    <a:lnTo>
                      <a:pt x="191" y="111"/>
                    </a:lnTo>
                    <a:lnTo>
                      <a:pt x="182" y="105"/>
                    </a:lnTo>
                    <a:lnTo>
                      <a:pt x="115" y="168"/>
                    </a:lnTo>
                    <a:lnTo>
                      <a:pt x="121" y="173"/>
                    </a:lnTo>
                    <a:lnTo>
                      <a:pt x="147" y="148"/>
                    </a:lnTo>
                    <a:lnTo>
                      <a:pt x="147" y="148"/>
                    </a:lnTo>
                    <a:close/>
                    <a:moveTo>
                      <a:pt x="163" y="151"/>
                    </a:moveTo>
                    <a:lnTo>
                      <a:pt x="153" y="143"/>
                    </a:lnTo>
                    <a:lnTo>
                      <a:pt x="178" y="119"/>
                    </a:lnTo>
                    <a:lnTo>
                      <a:pt x="163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4" name="îšľiḋé">
                <a:extLst>
                  <a:ext uri="{FF2B5EF4-FFF2-40B4-BE49-F238E27FC236}">
                    <a16:creationId xmlns:a16="http://schemas.microsoft.com/office/drawing/2014/main" id="{122C850C-E29C-D94D-AF66-761AF8826FEE}"/>
                  </a:ext>
                </a:extLst>
              </p:cNvPr>
              <p:cNvSpPr/>
              <p:nvPr/>
            </p:nvSpPr>
            <p:spPr bwMode="auto">
              <a:xfrm>
                <a:off x="2944813" y="3957638"/>
                <a:ext cx="39688" cy="73025"/>
              </a:xfrm>
              <a:custGeom>
                <a:avLst/>
                <a:gdLst>
                  <a:gd name="T0" fmla="*/ 13 w 25"/>
                  <a:gd name="T1" fmla="*/ 0 h 46"/>
                  <a:gd name="T2" fmla="*/ 20 w 25"/>
                  <a:gd name="T3" fmla="*/ 29 h 46"/>
                  <a:gd name="T4" fmla="*/ 24 w 25"/>
                  <a:gd name="T5" fmla="*/ 28 h 46"/>
                  <a:gd name="T6" fmla="*/ 25 w 25"/>
                  <a:gd name="T7" fmla="*/ 32 h 46"/>
                  <a:gd name="T8" fmla="*/ 21 w 25"/>
                  <a:gd name="T9" fmla="*/ 33 h 46"/>
                  <a:gd name="T10" fmla="*/ 24 w 25"/>
                  <a:gd name="T11" fmla="*/ 45 h 46"/>
                  <a:gd name="T12" fmla="*/ 20 w 25"/>
                  <a:gd name="T13" fmla="*/ 46 h 46"/>
                  <a:gd name="T14" fmla="*/ 17 w 25"/>
                  <a:gd name="T15" fmla="*/ 33 h 46"/>
                  <a:gd name="T16" fmla="*/ 2 w 25"/>
                  <a:gd name="T17" fmla="*/ 37 h 46"/>
                  <a:gd name="T18" fmla="*/ 0 w 25"/>
                  <a:gd name="T19" fmla="*/ 33 h 46"/>
                  <a:gd name="T20" fmla="*/ 11 w 25"/>
                  <a:gd name="T21" fmla="*/ 0 h 46"/>
                  <a:gd name="T22" fmla="*/ 13 w 25"/>
                  <a:gd name="T23" fmla="*/ 0 h 46"/>
                  <a:gd name="T24" fmla="*/ 13 w 25"/>
                  <a:gd name="T25" fmla="*/ 0 h 46"/>
                  <a:gd name="T26" fmla="*/ 16 w 25"/>
                  <a:gd name="T27" fmla="*/ 29 h 46"/>
                  <a:gd name="T28" fmla="*/ 11 w 25"/>
                  <a:gd name="T29" fmla="*/ 7 h 46"/>
                  <a:gd name="T30" fmla="*/ 3 w 25"/>
                  <a:gd name="T31" fmla="*/ 33 h 46"/>
                  <a:gd name="T32" fmla="*/ 16 w 25"/>
                  <a:gd name="T33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46">
                    <a:moveTo>
                      <a:pt x="13" y="0"/>
                    </a:moveTo>
                    <a:lnTo>
                      <a:pt x="20" y="29"/>
                    </a:lnTo>
                    <a:lnTo>
                      <a:pt x="24" y="28"/>
                    </a:lnTo>
                    <a:lnTo>
                      <a:pt x="25" y="32"/>
                    </a:lnTo>
                    <a:lnTo>
                      <a:pt x="21" y="33"/>
                    </a:lnTo>
                    <a:lnTo>
                      <a:pt x="24" y="45"/>
                    </a:lnTo>
                    <a:lnTo>
                      <a:pt x="20" y="46"/>
                    </a:lnTo>
                    <a:lnTo>
                      <a:pt x="17" y="33"/>
                    </a:lnTo>
                    <a:lnTo>
                      <a:pt x="2" y="37"/>
                    </a:lnTo>
                    <a:lnTo>
                      <a:pt x="0" y="33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  <a:moveTo>
                      <a:pt x="16" y="29"/>
                    </a:moveTo>
                    <a:lnTo>
                      <a:pt x="11" y="7"/>
                    </a:lnTo>
                    <a:lnTo>
                      <a:pt x="3" y="33"/>
                    </a:lnTo>
                    <a:lnTo>
                      <a:pt x="16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5" name="îṩliḍè">
                <a:extLst>
                  <a:ext uri="{FF2B5EF4-FFF2-40B4-BE49-F238E27FC236}">
                    <a16:creationId xmlns:a16="http://schemas.microsoft.com/office/drawing/2014/main" id="{451BA0CB-607D-6B42-87D2-1F700CFC7F0B}"/>
                  </a:ext>
                </a:extLst>
              </p:cNvPr>
              <p:cNvSpPr/>
              <p:nvPr/>
            </p:nvSpPr>
            <p:spPr bwMode="auto">
              <a:xfrm>
                <a:off x="2720976" y="3960813"/>
                <a:ext cx="38100" cy="71438"/>
              </a:xfrm>
              <a:custGeom>
                <a:avLst/>
                <a:gdLst>
                  <a:gd name="T0" fmla="*/ 16 w 24"/>
                  <a:gd name="T1" fmla="*/ 10 h 45"/>
                  <a:gd name="T2" fmla="*/ 16 w 24"/>
                  <a:gd name="T3" fmla="*/ 8 h 45"/>
                  <a:gd name="T4" fmla="*/ 16 w 24"/>
                  <a:gd name="T5" fmla="*/ 7 h 45"/>
                  <a:gd name="T6" fmla="*/ 16 w 24"/>
                  <a:gd name="T7" fmla="*/ 6 h 45"/>
                  <a:gd name="T8" fmla="*/ 15 w 24"/>
                  <a:gd name="T9" fmla="*/ 5 h 45"/>
                  <a:gd name="T10" fmla="*/ 12 w 24"/>
                  <a:gd name="T11" fmla="*/ 5 h 45"/>
                  <a:gd name="T12" fmla="*/ 9 w 24"/>
                  <a:gd name="T13" fmla="*/ 5 h 45"/>
                  <a:gd name="T14" fmla="*/ 10 w 24"/>
                  <a:gd name="T15" fmla="*/ 3 h 45"/>
                  <a:gd name="T16" fmla="*/ 13 w 24"/>
                  <a:gd name="T17" fmla="*/ 3 h 45"/>
                  <a:gd name="T18" fmla="*/ 17 w 24"/>
                  <a:gd name="T19" fmla="*/ 3 h 45"/>
                  <a:gd name="T20" fmla="*/ 20 w 24"/>
                  <a:gd name="T21" fmla="*/ 2 h 45"/>
                  <a:gd name="T22" fmla="*/ 24 w 24"/>
                  <a:gd name="T23" fmla="*/ 0 h 45"/>
                  <a:gd name="T24" fmla="*/ 14 w 24"/>
                  <a:gd name="T25" fmla="*/ 39 h 45"/>
                  <a:gd name="T26" fmla="*/ 14 w 24"/>
                  <a:gd name="T27" fmla="*/ 39 h 45"/>
                  <a:gd name="T28" fmla="*/ 14 w 24"/>
                  <a:gd name="T29" fmla="*/ 40 h 45"/>
                  <a:gd name="T30" fmla="*/ 14 w 24"/>
                  <a:gd name="T31" fmla="*/ 41 h 45"/>
                  <a:gd name="T32" fmla="*/ 14 w 24"/>
                  <a:gd name="T33" fmla="*/ 42 h 45"/>
                  <a:gd name="T34" fmla="*/ 16 w 24"/>
                  <a:gd name="T35" fmla="*/ 43 h 45"/>
                  <a:gd name="T36" fmla="*/ 18 w 24"/>
                  <a:gd name="T37" fmla="*/ 43 h 45"/>
                  <a:gd name="T38" fmla="*/ 18 w 24"/>
                  <a:gd name="T39" fmla="*/ 45 h 45"/>
                  <a:gd name="T40" fmla="*/ 0 w 24"/>
                  <a:gd name="T41" fmla="*/ 40 h 45"/>
                  <a:gd name="T42" fmla="*/ 1 w 24"/>
                  <a:gd name="T43" fmla="*/ 39 h 45"/>
                  <a:gd name="T44" fmla="*/ 4 w 24"/>
                  <a:gd name="T45" fmla="*/ 39 h 45"/>
                  <a:gd name="T46" fmla="*/ 6 w 24"/>
                  <a:gd name="T47" fmla="*/ 39 h 45"/>
                  <a:gd name="T48" fmla="*/ 7 w 24"/>
                  <a:gd name="T49" fmla="*/ 39 h 45"/>
                  <a:gd name="T50" fmla="*/ 8 w 24"/>
                  <a:gd name="T51" fmla="*/ 39 h 45"/>
                  <a:gd name="T52" fmla="*/ 8 w 24"/>
                  <a:gd name="T53" fmla="*/ 39 h 45"/>
                  <a:gd name="T54" fmla="*/ 8 w 24"/>
                  <a:gd name="T55" fmla="*/ 39 h 45"/>
                  <a:gd name="T56" fmla="*/ 16 w 24"/>
                  <a:gd name="T57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5">
                    <a:moveTo>
                      <a:pt x="16" y="10"/>
                    </a:moveTo>
                    <a:lnTo>
                      <a:pt x="16" y="8"/>
                    </a:lnTo>
                    <a:lnTo>
                      <a:pt x="16" y="7"/>
                    </a:lnTo>
                    <a:lnTo>
                      <a:pt x="16" y="6"/>
                    </a:lnTo>
                    <a:lnTo>
                      <a:pt x="15" y="5"/>
                    </a:lnTo>
                    <a:lnTo>
                      <a:pt x="12" y="5"/>
                    </a:lnTo>
                    <a:lnTo>
                      <a:pt x="9" y="5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14" y="39"/>
                    </a:lnTo>
                    <a:lnTo>
                      <a:pt x="14" y="39"/>
                    </a:lnTo>
                    <a:lnTo>
                      <a:pt x="14" y="40"/>
                    </a:lnTo>
                    <a:lnTo>
                      <a:pt x="14" y="41"/>
                    </a:lnTo>
                    <a:lnTo>
                      <a:pt x="14" y="42"/>
                    </a:lnTo>
                    <a:lnTo>
                      <a:pt x="16" y="43"/>
                    </a:lnTo>
                    <a:lnTo>
                      <a:pt x="18" y="43"/>
                    </a:lnTo>
                    <a:lnTo>
                      <a:pt x="18" y="45"/>
                    </a:lnTo>
                    <a:lnTo>
                      <a:pt x="0" y="40"/>
                    </a:lnTo>
                    <a:lnTo>
                      <a:pt x="1" y="39"/>
                    </a:lnTo>
                    <a:lnTo>
                      <a:pt x="4" y="39"/>
                    </a:lnTo>
                    <a:lnTo>
                      <a:pt x="6" y="39"/>
                    </a:lnTo>
                    <a:lnTo>
                      <a:pt x="7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1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6" name="îsḻíḓe">
                <a:extLst>
                  <a:ext uri="{FF2B5EF4-FFF2-40B4-BE49-F238E27FC236}">
                    <a16:creationId xmlns:a16="http://schemas.microsoft.com/office/drawing/2014/main" id="{C7E7D283-5F5C-F545-8ED0-BDF775F517FF}"/>
                  </a:ext>
                </a:extLst>
              </p:cNvPr>
              <p:cNvSpPr/>
              <p:nvPr/>
            </p:nvSpPr>
            <p:spPr bwMode="auto">
              <a:xfrm>
                <a:off x="2797176" y="3963988"/>
                <a:ext cx="36513" cy="71438"/>
              </a:xfrm>
              <a:custGeom>
                <a:avLst/>
                <a:gdLst>
                  <a:gd name="T0" fmla="*/ 1 w 23"/>
                  <a:gd name="T1" fmla="*/ 45 h 45"/>
                  <a:gd name="T2" fmla="*/ 6 w 23"/>
                  <a:gd name="T3" fmla="*/ 42 h 45"/>
                  <a:gd name="T4" fmla="*/ 10 w 23"/>
                  <a:gd name="T5" fmla="*/ 39 h 45"/>
                  <a:gd name="T6" fmla="*/ 14 w 23"/>
                  <a:gd name="T7" fmla="*/ 33 h 45"/>
                  <a:gd name="T8" fmla="*/ 16 w 23"/>
                  <a:gd name="T9" fmla="*/ 25 h 45"/>
                  <a:gd name="T10" fmla="*/ 12 w 23"/>
                  <a:gd name="T11" fmla="*/ 28 h 45"/>
                  <a:gd name="T12" fmla="*/ 11 w 23"/>
                  <a:gd name="T13" fmla="*/ 29 h 45"/>
                  <a:gd name="T14" fmla="*/ 8 w 23"/>
                  <a:gd name="T15" fmla="*/ 29 h 45"/>
                  <a:gd name="T16" fmla="*/ 5 w 23"/>
                  <a:gd name="T17" fmla="*/ 27 h 45"/>
                  <a:gd name="T18" fmla="*/ 3 w 23"/>
                  <a:gd name="T19" fmla="*/ 24 h 45"/>
                  <a:gd name="T20" fmla="*/ 1 w 23"/>
                  <a:gd name="T21" fmla="*/ 20 h 45"/>
                  <a:gd name="T22" fmla="*/ 0 w 23"/>
                  <a:gd name="T23" fmla="*/ 14 h 45"/>
                  <a:gd name="T24" fmla="*/ 1 w 23"/>
                  <a:gd name="T25" fmla="*/ 9 h 45"/>
                  <a:gd name="T26" fmla="*/ 4 w 23"/>
                  <a:gd name="T27" fmla="*/ 5 h 45"/>
                  <a:gd name="T28" fmla="*/ 5 w 23"/>
                  <a:gd name="T29" fmla="*/ 2 h 45"/>
                  <a:gd name="T30" fmla="*/ 8 w 23"/>
                  <a:gd name="T31" fmla="*/ 1 h 45"/>
                  <a:gd name="T32" fmla="*/ 12 w 23"/>
                  <a:gd name="T33" fmla="*/ 0 h 45"/>
                  <a:gd name="T34" fmla="*/ 14 w 23"/>
                  <a:gd name="T35" fmla="*/ 0 h 45"/>
                  <a:gd name="T36" fmla="*/ 16 w 23"/>
                  <a:gd name="T37" fmla="*/ 1 h 45"/>
                  <a:gd name="T38" fmla="*/ 20 w 23"/>
                  <a:gd name="T39" fmla="*/ 6 h 45"/>
                  <a:gd name="T40" fmla="*/ 23 w 23"/>
                  <a:gd name="T41" fmla="*/ 13 h 45"/>
                  <a:gd name="T42" fmla="*/ 23 w 23"/>
                  <a:gd name="T43" fmla="*/ 21 h 45"/>
                  <a:gd name="T44" fmla="*/ 22 w 23"/>
                  <a:gd name="T45" fmla="*/ 29 h 45"/>
                  <a:gd name="T46" fmla="*/ 20 w 23"/>
                  <a:gd name="T47" fmla="*/ 33 h 45"/>
                  <a:gd name="T48" fmla="*/ 18 w 23"/>
                  <a:gd name="T49" fmla="*/ 37 h 45"/>
                  <a:gd name="T50" fmla="*/ 15 w 23"/>
                  <a:gd name="T51" fmla="*/ 40 h 45"/>
                  <a:gd name="T52" fmla="*/ 11 w 23"/>
                  <a:gd name="T53" fmla="*/ 42 h 45"/>
                  <a:gd name="T54" fmla="*/ 7 w 23"/>
                  <a:gd name="T55" fmla="*/ 45 h 45"/>
                  <a:gd name="T56" fmla="*/ 1 w 23"/>
                  <a:gd name="T57" fmla="*/ 45 h 45"/>
                  <a:gd name="T58" fmla="*/ 16 w 23"/>
                  <a:gd name="T59" fmla="*/ 7 h 45"/>
                  <a:gd name="T60" fmla="*/ 13 w 23"/>
                  <a:gd name="T61" fmla="*/ 4 h 45"/>
                  <a:gd name="T62" fmla="*/ 12 w 23"/>
                  <a:gd name="T63" fmla="*/ 3 h 45"/>
                  <a:gd name="T64" fmla="*/ 9 w 23"/>
                  <a:gd name="T65" fmla="*/ 3 h 45"/>
                  <a:gd name="T66" fmla="*/ 8 w 23"/>
                  <a:gd name="T67" fmla="*/ 4 h 45"/>
                  <a:gd name="T68" fmla="*/ 6 w 23"/>
                  <a:gd name="T69" fmla="*/ 5 h 45"/>
                  <a:gd name="T70" fmla="*/ 5 w 23"/>
                  <a:gd name="T71" fmla="*/ 9 h 45"/>
                  <a:gd name="T72" fmla="*/ 5 w 23"/>
                  <a:gd name="T73" fmla="*/ 13 h 45"/>
                  <a:gd name="T74" fmla="*/ 5 w 23"/>
                  <a:gd name="T75" fmla="*/ 21 h 45"/>
                  <a:gd name="T76" fmla="*/ 7 w 23"/>
                  <a:gd name="T77" fmla="*/ 25 h 45"/>
                  <a:gd name="T78" fmla="*/ 8 w 23"/>
                  <a:gd name="T79" fmla="*/ 25 h 45"/>
                  <a:gd name="T80" fmla="*/ 11 w 23"/>
                  <a:gd name="T81" fmla="*/ 25 h 45"/>
                  <a:gd name="T82" fmla="*/ 15 w 23"/>
                  <a:gd name="T83" fmla="*/ 24 h 45"/>
                  <a:gd name="T84" fmla="*/ 16 w 23"/>
                  <a:gd name="T85" fmla="*/ 23 h 45"/>
                  <a:gd name="T86" fmla="*/ 17 w 23"/>
                  <a:gd name="T87" fmla="*/ 21 h 45"/>
                  <a:gd name="T88" fmla="*/ 18 w 23"/>
                  <a:gd name="T89" fmla="*/ 16 h 45"/>
                  <a:gd name="T90" fmla="*/ 17 w 23"/>
                  <a:gd name="T91" fmla="*/ 11 h 45"/>
                  <a:gd name="T92" fmla="*/ 16 w 23"/>
                  <a:gd name="T9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3" h="45">
                    <a:moveTo>
                      <a:pt x="1" y="45"/>
                    </a:moveTo>
                    <a:lnTo>
                      <a:pt x="1" y="45"/>
                    </a:lnTo>
                    <a:lnTo>
                      <a:pt x="4" y="44"/>
                    </a:lnTo>
                    <a:lnTo>
                      <a:pt x="6" y="42"/>
                    </a:lnTo>
                    <a:lnTo>
                      <a:pt x="8" y="41"/>
                    </a:lnTo>
                    <a:lnTo>
                      <a:pt x="10" y="39"/>
                    </a:lnTo>
                    <a:lnTo>
                      <a:pt x="12" y="36"/>
                    </a:lnTo>
                    <a:lnTo>
                      <a:pt x="14" y="33"/>
                    </a:lnTo>
                    <a:lnTo>
                      <a:pt x="16" y="29"/>
                    </a:lnTo>
                    <a:lnTo>
                      <a:pt x="16" y="25"/>
                    </a:lnTo>
                    <a:lnTo>
                      <a:pt x="14" y="26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1" y="29"/>
                    </a:lnTo>
                    <a:lnTo>
                      <a:pt x="9" y="29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3" y="24"/>
                    </a:lnTo>
                    <a:lnTo>
                      <a:pt x="2" y="22"/>
                    </a:lnTo>
                    <a:lnTo>
                      <a:pt x="1" y="20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2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9" y="4"/>
                    </a:lnTo>
                    <a:lnTo>
                      <a:pt x="20" y="6"/>
                    </a:lnTo>
                    <a:lnTo>
                      <a:pt x="22" y="9"/>
                    </a:lnTo>
                    <a:lnTo>
                      <a:pt x="23" y="13"/>
                    </a:lnTo>
                    <a:lnTo>
                      <a:pt x="23" y="17"/>
                    </a:lnTo>
                    <a:lnTo>
                      <a:pt x="23" y="21"/>
                    </a:lnTo>
                    <a:lnTo>
                      <a:pt x="23" y="25"/>
                    </a:lnTo>
                    <a:lnTo>
                      <a:pt x="22" y="29"/>
                    </a:lnTo>
                    <a:lnTo>
                      <a:pt x="21" y="31"/>
                    </a:lnTo>
                    <a:lnTo>
                      <a:pt x="20" y="33"/>
                    </a:lnTo>
                    <a:lnTo>
                      <a:pt x="19" y="35"/>
                    </a:lnTo>
                    <a:lnTo>
                      <a:pt x="18" y="37"/>
                    </a:lnTo>
                    <a:lnTo>
                      <a:pt x="16" y="38"/>
                    </a:lnTo>
                    <a:lnTo>
                      <a:pt x="15" y="40"/>
                    </a:lnTo>
                    <a:lnTo>
                      <a:pt x="12" y="41"/>
                    </a:lnTo>
                    <a:lnTo>
                      <a:pt x="11" y="42"/>
                    </a:lnTo>
                    <a:lnTo>
                      <a:pt x="8" y="44"/>
                    </a:lnTo>
                    <a:lnTo>
                      <a:pt x="7" y="45"/>
                    </a:lnTo>
                    <a:lnTo>
                      <a:pt x="4" y="45"/>
                    </a:lnTo>
                    <a:lnTo>
                      <a:pt x="1" y="45"/>
                    </a:lnTo>
                    <a:lnTo>
                      <a:pt x="1" y="45"/>
                    </a:lnTo>
                    <a:close/>
                    <a:moveTo>
                      <a:pt x="16" y="7"/>
                    </a:moveTo>
                    <a:lnTo>
                      <a:pt x="15" y="5"/>
                    </a:lnTo>
                    <a:lnTo>
                      <a:pt x="13" y="4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6" y="5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5" y="10"/>
                    </a:lnTo>
                    <a:lnTo>
                      <a:pt x="5" y="13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7" y="25"/>
                    </a:lnTo>
                    <a:lnTo>
                      <a:pt x="8" y="25"/>
                    </a:lnTo>
                    <a:lnTo>
                      <a:pt x="8" y="25"/>
                    </a:lnTo>
                    <a:lnTo>
                      <a:pt x="10" y="25"/>
                    </a:lnTo>
                    <a:lnTo>
                      <a:pt x="11" y="25"/>
                    </a:lnTo>
                    <a:lnTo>
                      <a:pt x="13" y="25"/>
                    </a:lnTo>
                    <a:lnTo>
                      <a:pt x="15" y="24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6" y="22"/>
                    </a:lnTo>
                    <a:lnTo>
                      <a:pt x="17" y="21"/>
                    </a:lnTo>
                    <a:lnTo>
                      <a:pt x="17" y="19"/>
                    </a:lnTo>
                    <a:lnTo>
                      <a:pt x="18" y="16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6" y="9"/>
                    </a:lnTo>
                    <a:lnTo>
                      <a:pt x="1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7" name="í$1îḍê">
                <a:extLst>
                  <a:ext uri="{FF2B5EF4-FFF2-40B4-BE49-F238E27FC236}">
                    <a16:creationId xmlns:a16="http://schemas.microsoft.com/office/drawing/2014/main" id="{80521423-3BD9-F14F-804A-8F8CC7455407}"/>
                  </a:ext>
                </a:extLst>
              </p:cNvPr>
              <p:cNvSpPr/>
              <p:nvPr/>
            </p:nvSpPr>
            <p:spPr bwMode="auto">
              <a:xfrm>
                <a:off x="2874963" y="3962401"/>
                <a:ext cx="34925" cy="74613"/>
              </a:xfrm>
              <a:custGeom>
                <a:avLst/>
                <a:gdLst>
                  <a:gd name="T0" fmla="*/ 0 w 22"/>
                  <a:gd name="T1" fmla="*/ 10 h 47"/>
                  <a:gd name="T2" fmla="*/ 1 w 22"/>
                  <a:gd name="T3" fmla="*/ 6 h 47"/>
                  <a:gd name="T4" fmla="*/ 4 w 22"/>
                  <a:gd name="T5" fmla="*/ 2 h 47"/>
                  <a:gd name="T6" fmla="*/ 8 w 22"/>
                  <a:gd name="T7" fmla="*/ 1 h 47"/>
                  <a:gd name="T8" fmla="*/ 12 w 22"/>
                  <a:gd name="T9" fmla="*/ 1 h 47"/>
                  <a:gd name="T10" fmla="*/ 16 w 22"/>
                  <a:gd name="T11" fmla="*/ 2 h 47"/>
                  <a:gd name="T12" fmla="*/ 18 w 22"/>
                  <a:gd name="T13" fmla="*/ 6 h 47"/>
                  <a:gd name="T14" fmla="*/ 20 w 22"/>
                  <a:gd name="T15" fmla="*/ 10 h 47"/>
                  <a:gd name="T16" fmla="*/ 19 w 22"/>
                  <a:gd name="T17" fmla="*/ 14 h 47"/>
                  <a:gd name="T18" fmla="*/ 16 w 22"/>
                  <a:gd name="T19" fmla="*/ 18 h 47"/>
                  <a:gd name="T20" fmla="*/ 15 w 22"/>
                  <a:gd name="T21" fmla="*/ 22 h 47"/>
                  <a:gd name="T22" fmla="*/ 17 w 22"/>
                  <a:gd name="T23" fmla="*/ 24 h 47"/>
                  <a:gd name="T24" fmla="*/ 20 w 22"/>
                  <a:gd name="T25" fmla="*/ 26 h 47"/>
                  <a:gd name="T26" fmla="*/ 21 w 22"/>
                  <a:gd name="T27" fmla="*/ 29 h 47"/>
                  <a:gd name="T28" fmla="*/ 22 w 22"/>
                  <a:gd name="T29" fmla="*/ 33 h 47"/>
                  <a:gd name="T30" fmla="*/ 21 w 22"/>
                  <a:gd name="T31" fmla="*/ 38 h 47"/>
                  <a:gd name="T32" fmla="*/ 18 w 22"/>
                  <a:gd name="T33" fmla="*/ 42 h 47"/>
                  <a:gd name="T34" fmla="*/ 14 w 22"/>
                  <a:gd name="T35" fmla="*/ 46 h 47"/>
                  <a:gd name="T36" fmla="*/ 10 w 22"/>
                  <a:gd name="T37" fmla="*/ 47 h 47"/>
                  <a:gd name="T38" fmla="*/ 6 w 22"/>
                  <a:gd name="T39" fmla="*/ 47 h 47"/>
                  <a:gd name="T40" fmla="*/ 4 w 22"/>
                  <a:gd name="T41" fmla="*/ 46 h 47"/>
                  <a:gd name="T42" fmla="*/ 1 w 22"/>
                  <a:gd name="T43" fmla="*/ 45 h 47"/>
                  <a:gd name="T44" fmla="*/ 0 w 22"/>
                  <a:gd name="T45" fmla="*/ 42 h 47"/>
                  <a:gd name="T46" fmla="*/ 1 w 22"/>
                  <a:gd name="T47" fmla="*/ 40 h 47"/>
                  <a:gd name="T48" fmla="*/ 4 w 22"/>
                  <a:gd name="T49" fmla="*/ 39 h 47"/>
                  <a:gd name="T50" fmla="*/ 5 w 22"/>
                  <a:gd name="T51" fmla="*/ 40 h 47"/>
                  <a:gd name="T52" fmla="*/ 7 w 22"/>
                  <a:gd name="T53" fmla="*/ 42 h 47"/>
                  <a:gd name="T54" fmla="*/ 9 w 22"/>
                  <a:gd name="T55" fmla="*/ 43 h 47"/>
                  <a:gd name="T56" fmla="*/ 12 w 22"/>
                  <a:gd name="T57" fmla="*/ 42 h 47"/>
                  <a:gd name="T58" fmla="*/ 14 w 22"/>
                  <a:gd name="T59" fmla="*/ 41 h 47"/>
                  <a:gd name="T60" fmla="*/ 16 w 22"/>
                  <a:gd name="T61" fmla="*/ 38 h 47"/>
                  <a:gd name="T62" fmla="*/ 17 w 22"/>
                  <a:gd name="T63" fmla="*/ 36 h 47"/>
                  <a:gd name="T64" fmla="*/ 17 w 22"/>
                  <a:gd name="T65" fmla="*/ 34 h 47"/>
                  <a:gd name="T66" fmla="*/ 17 w 22"/>
                  <a:gd name="T67" fmla="*/ 30 h 47"/>
                  <a:gd name="T68" fmla="*/ 16 w 22"/>
                  <a:gd name="T69" fmla="*/ 28 h 47"/>
                  <a:gd name="T70" fmla="*/ 13 w 22"/>
                  <a:gd name="T71" fmla="*/ 26 h 47"/>
                  <a:gd name="T72" fmla="*/ 9 w 22"/>
                  <a:gd name="T73" fmla="*/ 24 h 47"/>
                  <a:gd name="T74" fmla="*/ 6 w 22"/>
                  <a:gd name="T75" fmla="*/ 22 h 47"/>
                  <a:gd name="T76" fmla="*/ 9 w 22"/>
                  <a:gd name="T77" fmla="*/ 22 h 47"/>
                  <a:gd name="T78" fmla="*/ 12 w 22"/>
                  <a:gd name="T79" fmla="*/ 19 h 47"/>
                  <a:gd name="T80" fmla="*/ 14 w 22"/>
                  <a:gd name="T81" fmla="*/ 16 h 47"/>
                  <a:gd name="T82" fmla="*/ 14 w 22"/>
                  <a:gd name="T83" fmla="*/ 13 h 47"/>
                  <a:gd name="T84" fmla="*/ 14 w 22"/>
                  <a:gd name="T85" fmla="*/ 9 h 47"/>
                  <a:gd name="T86" fmla="*/ 12 w 22"/>
                  <a:gd name="T87" fmla="*/ 6 h 47"/>
                  <a:gd name="T88" fmla="*/ 11 w 22"/>
                  <a:gd name="T89" fmla="*/ 6 h 47"/>
                  <a:gd name="T90" fmla="*/ 8 w 22"/>
                  <a:gd name="T91" fmla="*/ 5 h 47"/>
                  <a:gd name="T92" fmla="*/ 6 w 22"/>
                  <a:gd name="T93" fmla="*/ 6 h 47"/>
                  <a:gd name="T94" fmla="*/ 4 w 22"/>
                  <a:gd name="T95" fmla="*/ 6 h 47"/>
                  <a:gd name="T96" fmla="*/ 3 w 22"/>
                  <a:gd name="T97" fmla="*/ 8 h 47"/>
                  <a:gd name="T98" fmla="*/ 2 w 22"/>
                  <a:gd name="T99" fmla="*/ 1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" h="47">
                    <a:moveTo>
                      <a:pt x="0" y="11"/>
                    </a:move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1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7" y="4"/>
                    </a:lnTo>
                    <a:lnTo>
                      <a:pt x="18" y="6"/>
                    </a:lnTo>
                    <a:lnTo>
                      <a:pt x="19" y="8"/>
                    </a:lnTo>
                    <a:lnTo>
                      <a:pt x="20" y="10"/>
                    </a:lnTo>
                    <a:lnTo>
                      <a:pt x="20" y="12"/>
                    </a:lnTo>
                    <a:lnTo>
                      <a:pt x="19" y="14"/>
                    </a:lnTo>
                    <a:lnTo>
                      <a:pt x="17" y="17"/>
                    </a:lnTo>
                    <a:lnTo>
                      <a:pt x="16" y="18"/>
                    </a:lnTo>
                    <a:lnTo>
                      <a:pt x="13" y="21"/>
                    </a:lnTo>
                    <a:lnTo>
                      <a:pt x="15" y="22"/>
                    </a:lnTo>
                    <a:lnTo>
                      <a:pt x="16" y="22"/>
                    </a:lnTo>
                    <a:lnTo>
                      <a:pt x="17" y="24"/>
                    </a:lnTo>
                    <a:lnTo>
                      <a:pt x="19" y="25"/>
                    </a:lnTo>
                    <a:lnTo>
                      <a:pt x="20" y="26"/>
                    </a:lnTo>
                    <a:lnTo>
                      <a:pt x="20" y="27"/>
                    </a:lnTo>
                    <a:lnTo>
                      <a:pt x="21" y="29"/>
                    </a:lnTo>
                    <a:lnTo>
                      <a:pt x="21" y="30"/>
                    </a:lnTo>
                    <a:lnTo>
                      <a:pt x="22" y="33"/>
                    </a:lnTo>
                    <a:lnTo>
                      <a:pt x="22" y="35"/>
                    </a:lnTo>
                    <a:lnTo>
                      <a:pt x="21" y="38"/>
                    </a:lnTo>
                    <a:lnTo>
                      <a:pt x="20" y="40"/>
                    </a:lnTo>
                    <a:lnTo>
                      <a:pt x="18" y="42"/>
                    </a:lnTo>
                    <a:lnTo>
                      <a:pt x="16" y="44"/>
                    </a:lnTo>
                    <a:lnTo>
                      <a:pt x="14" y="46"/>
                    </a:lnTo>
                    <a:lnTo>
                      <a:pt x="12" y="46"/>
                    </a:lnTo>
                    <a:lnTo>
                      <a:pt x="10" y="47"/>
                    </a:lnTo>
                    <a:lnTo>
                      <a:pt x="7" y="47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2" y="46"/>
                    </a:lnTo>
                    <a:lnTo>
                      <a:pt x="1" y="45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41"/>
                    </a:lnTo>
                    <a:lnTo>
                      <a:pt x="1" y="40"/>
                    </a:lnTo>
                    <a:lnTo>
                      <a:pt x="3" y="39"/>
                    </a:lnTo>
                    <a:lnTo>
                      <a:pt x="4" y="39"/>
                    </a:lnTo>
                    <a:lnTo>
                      <a:pt x="4" y="39"/>
                    </a:lnTo>
                    <a:lnTo>
                      <a:pt x="5" y="40"/>
                    </a:lnTo>
                    <a:lnTo>
                      <a:pt x="6" y="41"/>
                    </a:lnTo>
                    <a:lnTo>
                      <a:pt x="7" y="42"/>
                    </a:lnTo>
                    <a:lnTo>
                      <a:pt x="8" y="43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3" y="42"/>
                    </a:lnTo>
                    <a:lnTo>
                      <a:pt x="14" y="41"/>
                    </a:lnTo>
                    <a:lnTo>
                      <a:pt x="16" y="40"/>
                    </a:lnTo>
                    <a:lnTo>
                      <a:pt x="16" y="38"/>
                    </a:lnTo>
                    <a:lnTo>
                      <a:pt x="17" y="38"/>
                    </a:lnTo>
                    <a:lnTo>
                      <a:pt x="17" y="36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7" y="32"/>
                    </a:lnTo>
                    <a:lnTo>
                      <a:pt x="17" y="30"/>
                    </a:lnTo>
                    <a:lnTo>
                      <a:pt x="16" y="29"/>
                    </a:lnTo>
                    <a:lnTo>
                      <a:pt x="16" y="28"/>
                    </a:lnTo>
                    <a:lnTo>
                      <a:pt x="15" y="26"/>
                    </a:lnTo>
                    <a:lnTo>
                      <a:pt x="13" y="26"/>
                    </a:lnTo>
                    <a:lnTo>
                      <a:pt x="12" y="24"/>
                    </a:lnTo>
                    <a:lnTo>
                      <a:pt x="9" y="24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8" y="22"/>
                    </a:lnTo>
                    <a:lnTo>
                      <a:pt x="9" y="22"/>
                    </a:lnTo>
                    <a:lnTo>
                      <a:pt x="10" y="21"/>
                    </a:lnTo>
                    <a:lnTo>
                      <a:pt x="12" y="19"/>
                    </a:lnTo>
                    <a:lnTo>
                      <a:pt x="13" y="18"/>
                    </a:lnTo>
                    <a:lnTo>
                      <a:pt x="14" y="16"/>
                    </a:lnTo>
                    <a:lnTo>
                      <a:pt x="14" y="14"/>
                    </a:lnTo>
                    <a:lnTo>
                      <a:pt x="14" y="13"/>
                    </a:lnTo>
                    <a:lnTo>
                      <a:pt x="14" y="10"/>
                    </a:lnTo>
                    <a:lnTo>
                      <a:pt x="14" y="9"/>
                    </a:lnTo>
                    <a:lnTo>
                      <a:pt x="13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6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7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2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10" name="îšlïḋé">
              <a:extLst>
                <a:ext uri="{FF2B5EF4-FFF2-40B4-BE49-F238E27FC236}">
                  <a16:creationId xmlns:a16="http://schemas.microsoft.com/office/drawing/2014/main" id="{FE282A3E-18B8-D24E-9AF5-0F8C8853F30C}"/>
                </a:ext>
              </a:extLst>
            </p:cNvPr>
            <p:cNvGrpSpPr/>
            <p:nvPr/>
          </p:nvGrpSpPr>
          <p:grpSpPr>
            <a:xfrm>
              <a:off x="4119563" y="2551113"/>
              <a:ext cx="6130925" cy="1306513"/>
              <a:chOff x="4119563" y="2551113"/>
              <a:chExt cx="6130925" cy="1306513"/>
            </a:xfrm>
            <a:grpFill/>
          </p:grpSpPr>
          <p:sp>
            <p:nvSpPr>
              <p:cNvPr id="347" name="íŝḷïḋe">
                <a:extLst>
                  <a:ext uri="{FF2B5EF4-FFF2-40B4-BE49-F238E27FC236}">
                    <a16:creationId xmlns:a16="http://schemas.microsoft.com/office/drawing/2014/main" id="{7C9E8A09-EE3D-F649-B0CB-AE4B71C18224}"/>
                  </a:ext>
                </a:extLst>
              </p:cNvPr>
              <p:cNvSpPr/>
              <p:nvPr/>
            </p:nvSpPr>
            <p:spPr bwMode="auto">
              <a:xfrm>
                <a:off x="9555163" y="2644776"/>
                <a:ext cx="695325" cy="1212850"/>
              </a:xfrm>
              <a:custGeom>
                <a:avLst/>
                <a:gdLst>
                  <a:gd name="T0" fmla="*/ 199 w 438"/>
                  <a:gd name="T1" fmla="*/ 337 h 764"/>
                  <a:gd name="T2" fmla="*/ 183 w 438"/>
                  <a:gd name="T3" fmla="*/ 308 h 764"/>
                  <a:gd name="T4" fmla="*/ 126 w 438"/>
                  <a:gd name="T5" fmla="*/ 371 h 764"/>
                  <a:gd name="T6" fmla="*/ 78 w 438"/>
                  <a:gd name="T7" fmla="*/ 348 h 764"/>
                  <a:gd name="T8" fmla="*/ 55 w 438"/>
                  <a:gd name="T9" fmla="*/ 290 h 764"/>
                  <a:gd name="T10" fmla="*/ 103 w 438"/>
                  <a:gd name="T11" fmla="*/ 283 h 764"/>
                  <a:gd name="T12" fmla="*/ 78 w 438"/>
                  <a:gd name="T13" fmla="*/ 216 h 764"/>
                  <a:gd name="T14" fmla="*/ 83 w 438"/>
                  <a:gd name="T15" fmla="*/ 183 h 764"/>
                  <a:gd name="T16" fmla="*/ 159 w 438"/>
                  <a:gd name="T17" fmla="*/ 189 h 764"/>
                  <a:gd name="T18" fmla="*/ 233 w 438"/>
                  <a:gd name="T19" fmla="*/ 120 h 764"/>
                  <a:gd name="T20" fmla="*/ 250 w 438"/>
                  <a:gd name="T21" fmla="*/ 27 h 764"/>
                  <a:gd name="T22" fmla="*/ 319 w 438"/>
                  <a:gd name="T23" fmla="*/ 21 h 764"/>
                  <a:gd name="T24" fmla="*/ 276 w 438"/>
                  <a:gd name="T25" fmla="*/ 123 h 764"/>
                  <a:gd name="T26" fmla="*/ 255 w 438"/>
                  <a:gd name="T27" fmla="*/ 180 h 764"/>
                  <a:gd name="T28" fmla="*/ 315 w 438"/>
                  <a:gd name="T29" fmla="*/ 172 h 764"/>
                  <a:gd name="T30" fmla="*/ 409 w 438"/>
                  <a:gd name="T31" fmla="*/ 132 h 764"/>
                  <a:gd name="T32" fmla="*/ 435 w 438"/>
                  <a:gd name="T33" fmla="*/ 194 h 764"/>
                  <a:gd name="T34" fmla="*/ 396 w 438"/>
                  <a:gd name="T35" fmla="*/ 231 h 764"/>
                  <a:gd name="T36" fmla="*/ 364 w 438"/>
                  <a:gd name="T37" fmla="*/ 260 h 764"/>
                  <a:gd name="T38" fmla="*/ 321 w 438"/>
                  <a:gd name="T39" fmla="*/ 307 h 764"/>
                  <a:gd name="T40" fmla="*/ 356 w 438"/>
                  <a:gd name="T41" fmla="*/ 387 h 764"/>
                  <a:gd name="T42" fmla="*/ 292 w 438"/>
                  <a:gd name="T43" fmla="*/ 434 h 764"/>
                  <a:gd name="T44" fmla="*/ 251 w 438"/>
                  <a:gd name="T45" fmla="*/ 469 h 764"/>
                  <a:gd name="T46" fmla="*/ 225 w 438"/>
                  <a:gd name="T47" fmla="*/ 504 h 764"/>
                  <a:gd name="T48" fmla="*/ 306 w 438"/>
                  <a:gd name="T49" fmla="*/ 484 h 764"/>
                  <a:gd name="T50" fmla="*/ 326 w 438"/>
                  <a:gd name="T51" fmla="*/ 532 h 764"/>
                  <a:gd name="T52" fmla="*/ 282 w 438"/>
                  <a:gd name="T53" fmla="*/ 553 h 764"/>
                  <a:gd name="T54" fmla="*/ 243 w 438"/>
                  <a:gd name="T55" fmla="*/ 541 h 764"/>
                  <a:gd name="T56" fmla="*/ 251 w 438"/>
                  <a:gd name="T57" fmla="*/ 613 h 764"/>
                  <a:gd name="T58" fmla="*/ 263 w 438"/>
                  <a:gd name="T59" fmla="*/ 691 h 764"/>
                  <a:gd name="T60" fmla="*/ 245 w 438"/>
                  <a:gd name="T61" fmla="*/ 760 h 764"/>
                  <a:gd name="T62" fmla="*/ 196 w 438"/>
                  <a:gd name="T63" fmla="*/ 749 h 764"/>
                  <a:gd name="T64" fmla="*/ 142 w 438"/>
                  <a:gd name="T65" fmla="*/ 719 h 764"/>
                  <a:gd name="T66" fmla="*/ 207 w 438"/>
                  <a:gd name="T67" fmla="*/ 700 h 764"/>
                  <a:gd name="T68" fmla="*/ 217 w 438"/>
                  <a:gd name="T69" fmla="*/ 634 h 764"/>
                  <a:gd name="T70" fmla="*/ 163 w 438"/>
                  <a:gd name="T71" fmla="*/ 584 h 764"/>
                  <a:gd name="T72" fmla="*/ 71 w 438"/>
                  <a:gd name="T73" fmla="*/ 634 h 764"/>
                  <a:gd name="T74" fmla="*/ 3 w 438"/>
                  <a:gd name="T75" fmla="*/ 622 h 764"/>
                  <a:gd name="T76" fmla="*/ 68 w 438"/>
                  <a:gd name="T77" fmla="*/ 588 h 764"/>
                  <a:gd name="T78" fmla="*/ 151 w 438"/>
                  <a:gd name="T79" fmla="*/ 536 h 764"/>
                  <a:gd name="T80" fmla="*/ 195 w 438"/>
                  <a:gd name="T81" fmla="*/ 496 h 764"/>
                  <a:gd name="T82" fmla="*/ 262 w 438"/>
                  <a:gd name="T83" fmla="*/ 432 h 764"/>
                  <a:gd name="T84" fmla="*/ 238 w 438"/>
                  <a:gd name="T85" fmla="*/ 413 h 764"/>
                  <a:gd name="T86" fmla="*/ 176 w 438"/>
                  <a:gd name="T87" fmla="*/ 445 h 764"/>
                  <a:gd name="T88" fmla="*/ 113 w 438"/>
                  <a:gd name="T89" fmla="*/ 449 h 764"/>
                  <a:gd name="T90" fmla="*/ 213 w 438"/>
                  <a:gd name="T91" fmla="*/ 395 h 764"/>
                  <a:gd name="T92" fmla="*/ 277 w 438"/>
                  <a:gd name="T93" fmla="*/ 361 h 764"/>
                  <a:gd name="T94" fmla="*/ 300 w 438"/>
                  <a:gd name="T95" fmla="*/ 303 h 764"/>
                  <a:gd name="T96" fmla="*/ 335 w 438"/>
                  <a:gd name="T97" fmla="*/ 263 h 764"/>
                  <a:gd name="T98" fmla="*/ 368 w 438"/>
                  <a:gd name="T99" fmla="*/ 191 h 764"/>
                  <a:gd name="T100" fmla="*/ 309 w 438"/>
                  <a:gd name="T101" fmla="*/ 206 h 764"/>
                  <a:gd name="T102" fmla="*/ 313 w 438"/>
                  <a:gd name="T103" fmla="*/ 245 h 764"/>
                  <a:gd name="T104" fmla="*/ 284 w 438"/>
                  <a:gd name="T105" fmla="*/ 301 h 764"/>
                  <a:gd name="T106" fmla="*/ 243 w 438"/>
                  <a:gd name="T107" fmla="*/ 356 h 764"/>
                  <a:gd name="T108" fmla="*/ 134 w 438"/>
                  <a:gd name="T109" fmla="*/ 220 h 764"/>
                  <a:gd name="T110" fmla="*/ 131 w 438"/>
                  <a:gd name="T111" fmla="*/ 279 h 764"/>
                  <a:gd name="T112" fmla="*/ 153 w 438"/>
                  <a:gd name="T113" fmla="*/ 279 h 764"/>
                  <a:gd name="T114" fmla="*/ 167 w 438"/>
                  <a:gd name="T115" fmla="*/ 224 h 764"/>
                  <a:gd name="T116" fmla="*/ 179 w 438"/>
                  <a:gd name="T117" fmla="*/ 250 h 764"/>
                  <a:gd name="T118" fmla="*/ 226 w 438"/>
                  <a:gd name="T119" fmla="*/ 228 h 764"/>
                  <a:gd name="T120" fmla="*/ 248 w 438"/>
                  <a:gd name="T121" fmla="*/ 279 h 764"/>
                  <a:gd name="T122" fmla="*/ 274 w 438"/>
                  <a:gd name="T123" fmla="*/ 254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8" h="764">
                    <a:moveTo>
                      <a:pt x="244" y="325"/>
                    </a:moveTo>
                    <a:lnTo>
                      <a:pt x="239" y="324"/>
                    </a:lnTo>
                    <a:lnTo>
                      <a:pt x="235" y="324"/>
                    </a:lnTo>
                    <a:lnTo>
                      <a:pt x="231" y="323"/>
                    </a:lnTo>
                    <a:lnTo>
                      <a:pt x="227" y="321"/>
                    </a:lnTo>
                    <a:lnTo>
                      <a:pt x="223" y="320"/>
                    </a:lnTo>
                    <a:lnTo>
                      <a:pt x="219" y="320"/>
                    </a:lnTo>
                    <a:lnTo>
                      <a:pt x="216" y="320"/>
                    </a:lnTo>
                    <a:lnTo>
                      <a:pt x="214" y="320"/>
                    </a:lnTo>
                    <a:lnTo>
                      <a:pt x="211" y="320"/>
                    </a:lnTo>
                    <a:lnTo>
                      <a:pt x="209" y="320"/>
                    </a:lnTo>
                    <a:lnTo>
                      <a:pt x="209" y="323"/>
                    </a:lnTo>
                    <a:lnTo>
                      <a:pt x="208" y="325"/>
                    </a:lnTo>
                    <a:lnTo>
                      <a:pt x="207" y="328"/>
                    </a:lnTo>
                    <a:lnTo>
                      <a:pt x="206" y="330"/>
                    </a:lnTo>
                    <a:lnTo>
                      <a:pt x="204" y="332"/>
                    </a:lnTo>
                    <a:lnTo>
                      <a:pt x="203" y="334"/>
                    </a:lnTo>
                    <a:lnTo>
                      <a:pt x="201" y="336"/>
                    </a:lnTo>
                    <a:lnTo>
                      <a:pt x="199" y="337"/>
                    </a:lnTo>
                    <a:lnTo>
                      <a:pt x="195" y="341"/>
                    </a:lnTo>
                    <a:lnTo>
                      <a:pt x="189" y="343"/>
                    </a:lnTo>
                    <a:lnTo>
                      <a:pt x="184" y="345"/>
                    </a:lnTo>
                    <a:lnTo>
                      <a:pt x="179" y="347"/>
                    </a:lnTo>
                    <a:lnTo>
                      <a:pt x="178" y="344"/>
                    </a:lnTo>
                    <a:lnTo>
                      <a:pt x="177" y="341"/>
                    </a:lnTo>
                    <a:lnTo>
                      <a:pt x="176" y="340"/>
                    </a:lnTo>
                    <a:lnTo>
                      <a:pt x="175" y="339"/>
                    </a:lnTo>
                    <a:lnTo>
                      <a:pt x="175" y="337"/>
                    </a:lnTo>
                    <a:lnTo>
                      <a:pt x="175" y="335"/>
                    </a:lnTo>
                    <a:lnTo>
                      <a:pt x="177" y="332"/>
                    </a:lnTo>
                    <a:lnTo>
                      <a:pt x="179" y="330"/>
                    </a:lnTo>
                    <a:lnTo>
                      <a:pt x="181" y="327"/>
                    </a:lnTo>
                    <a:lnTo>
                      <a:pt x="183" y="323"/>
                    </a:lnTo>
                    <a:lnTo>
                      <a:pt x="184" y="320"/>
                    </a:lnTo>
                    <a:lnTo>
                      <a:pt x="185" y="316"/>
                    </a:lnTo>
                    <a:lnTo>
                      <a:pt x="186" y="312"/>
                    </a:lnTo>
                    <a:lnTo>
                      <a:pt x="186" y="309"/>
                    </a:lnTo>
                    <a:lnTo>
                      <a:pt x="183" y="308"/>
                    </a:lnTo>
                    <a:lnTo>
                      <a:pt x="179" y="307"/>
                    </a:lnTo>
                    <a:lnTo>
                      <a:pt x="175" y="307"/>
                    </a:lnTo>
                    <a:lnTo>
                      <a:pt x="170" y="306"/>
                    </a:lnTo>
                    <a:lnTo>
                      <a:pt x="169" y="308"/>
                    </a:lnTo>
                    <a:lnTo>
                      <a:pt x="168" y="311"/>
                    </a:lnTo>
                    <a:lnTo>
                      <a:pt x="167" y="312"/>
                    </a:lnTo>
                    <a:lnTo>
                      <a:pt x="167" y="314"/>
                    </a:lnTo>
                    <a:lnTo>
                      <a:pt x="163" y="317"/>
                    </a:lnTo>
                    <a:lnTo>
                      <a:pt x="161" y="320"/>
                    </a:lnTo>
                    <a:lnTo>
                      <a:pt x="155" y="326"/>
                    </a:lnTo>
                    <a:lnTo>
                      <a:pt x="149" y="332"/>
                    </a:lnTo>
                    <a:lnTo>
                      <a:pt x="147" y="335"/>
                    </a:lnTo>
                    <a:lnTo>
                      <a:pt x="144" y="339"/>
                    </a:lnTo>
                    <a:lnTo>
                      <a:pt x="142" y="343"/>
                    </a:lnTo>
                    <a:lnTo>
                      <a:pt x="140" y="347"/>
                    </a:lnTo>
                    <a:lnTo>
                      <a:pt x="135" y="355"/>
                    </a:lnTo>
                    <a:lnTo>
                      <a:pt x="131" y="363"/>
                    </a:lnTo>
                    <a:lnTo>
                      <a:pt x="128" y="367"/>
                    </a:lnTo>
                    <a:lnTo>
                      <a:pt x="126" y="371"/>
                    </a:lnTo>
                    <a:lnTo>
                      <a:pt x="122" y="374"/>
                    </a:lnTo>
                    <a:lnTo>
                      <a:pt x="119" y="376"/>
                    </a:lnTo>
                    <a:lnTo>
                      <a:pt x="116" y="378"/>
                    </a:lnTo>
                    <a:lnTo>
                      <a:pt x="115" y="379"/>
                    </a:lnTo>
                    <a:lnTo>
                      <a:pt x="112" y="380"/>
                    </a:lnTo>
                    <a:lnTo>
                      <a:pt x="110" y="380"/>
                    </a:lnTo>
                    <a:lnTo>
                      <a:pt x="107" y="380"/>
                    </a:lnTo>
                    <a:lnTo>
                      <a:pt x="105" y="381"/>
                    </a:lnTo>
                    <a:lnTo>
                      <a:pt x="102" y="381"/>
                    </a:lnTo>
                    <a:lnTo>
                      <a:pt x="99" y="380"/>
                    </a:lnTo>
                    <a:lnTo>
                      <a:pt x="97" y="376"/>
                    </a:lnTo>
                    <a:lnTo>
                      <a:pt x="95" y="373"/>
                    </a:lnTo>
                    <a:lnTo>
                      <a:pt x="93" y="369"/>
                    </a:lnTo>
                    <a:lnTo>
                      <a:pt x="91" y="365"/>
                    </a:lnTo>
                    <a:lnTo>
                      <a:pt x="87" y="364"/>
                    </a:lnTo>
                    <a:lnTo>
                      <a:pt x="84" y="363"/>
                    </a:lnTo>
                    <a:lnTo>
                      <a:pt x="82" y="358"/>
                    </a:lnTo>
                    <a:lnTo>
                      <a:pt x="79" y="354"/>
                    </a:lnTo>
                    <a:lnTo>
                      <a:pt x="78" y="348"/>
                    </a:lnTo>
                    <a:lnTo>
                      <a:pt x="76" y="344"/>
                    </a:lnTo>
                    <a:lnTo>
                      <a:pt x="75" y="339"/>
                    </a:lnTo>
                    <a:lnTo>
                      <a:pt x="73" y="334"/>
                    </a:lnTo>
                    <a:lnTo>
                      <a:pt x="72" y="332"/>
                    </a:lnTo>
                    <a:lnTo>
                      <a:pt x="71" y="329"/>
                    </a:lnTo>
                    <a:lnTo>
                      <a:pt x="70" y="328"/>
                    </a:lnTo>
                    <a:lnTo>
                      <a:pt x="68" y="325"/>
                    </a:lnTo>
                    <a:lnTo>
                      <a:pt x="64" y="321"/>
                    </a:lnTo>
                    <a:lnTo>
                      <a:pt x="60" y="317"/>
                    </a:lnTo>
                    <a:lnTo>
                      <a:pt x="55" y="314"/>
                    </a:lnTo>
                    <a:lnTo>
                      <a:pt x="51" y="310"/>
                    </a:lnTo>
                    <a:lnTo>
                      <a:pt x="51" y="305"/>
                    </a:lnTo>
                    <a:lnTo>
                      <a:pt x="51" y="300"/>
                    </a:lnTo>
                    <a:lnTo>
                      <a:pt x="51" y="298"/>
                    </a:lnTo>
                    <a:lnTo>
                      <a:pt x="51" y="296"/>
                    </a:lnTo>
                    <a:lnTo>
                      <a:pt x="52" y="295"/>
                    </a:lnTo>
                    <a:lnTo>
                      <a:pt x="53" y="292"/>
                    </a:lnTo>
                    <a:lnTo>
                      <a:pt x="54" y="291"/>
                    </a:lnTo>
                    <a:lnTo>
                      <a:pt x="55" y="290"/>
                    </a:lnTo>
                    <a:lnTo>
                      <a:pt x="57" y="288"/>
                    </a:lnTo>
                    <a:lnTo>
                      <a:pt x="59" y="287"/>
                    </a:lnTo>
                    <a:lnTo>
                      <a:pt x="61" y="287"/>
                    </a:lnTo>
                    <a:lnTo>
                      <a:pt x="63" y="286"/>
                    </a:lnTo>
                    <a:lnTo>
                      <a:pt x="66" y="286"/>
                    </a:lnTo>
                    <a:lnTo>
                      <a:pt x="69" y="286"/>
                    </a:lnTo>
                    <a:lnTo>
                      <a:pt x="71" y="288"/>
                    </a:lnTo>
                    <a:lnTo>
                      <a:pt x="73" y="291"/>
                    </a:lnTo>
                    <a:lnTo>
                      <a:pt x="76" y="292"/>
                    </a:lnTo>
                    <a:lnTo>
                      <a:pt x="79" y="294"/>
                    </a:lnTo>
                    <a:lnTo>
                      <a:pt x="83" y="295"/>
                    </a:lnTo>
                    <a:lnTo>
                      <a:pt x="87" y="296"/>
                    </a:lnTo>
                    <a:lnTo>
                      <a:pt x="91" y="296"/>
                    </a:lnTo>
                    <a:lnTo>
                      <a:pt x="95" y="297"/>
                    </a:lnTo>
                    <a:lnTo>
                      <a:pt x="97" y="295"/>
                    </a:lnTo>
                    <a:lnTo>
                      <a:pt x="99" y="292"/>
                    </a:lnTo>
                    <a:lnTo>
                      <a:pt x="101" y="290"/>
                    </a:lnTo>
                    <a:lnTo>
                      <a:pt x="102" y="287"/>
                    </a:lnTo>
                    <a:lnTo>
                      <a:pt x="103" y="283"/>
                    </a:lnTo>
                    <a:lnTo>
                      <a:pt x="103" y="279"/>
                    </a:lnTo>
                    <a:lnTo>
                      <a:pt x="103" y="276"/>
                    </a:lnTo>
                    <a:lnTo>
                      <a:pt x="103" y="272"/>
                    </a:lnTo>
                    <a:lnTo>
                      <a:pt x="103" y="268"/>
                    </a:lnTo>
                    <a:lnTo>
                      <a:pt x="102" y="265"/>
                    </a:lnTo>
                    <a:lnTo>
                      <a:pt x="101" y="261"/>
                    </a:lnTo>
                    <a:lnTo>
                      <a:pt x="100" y="257"/>
                    </a:lnTo>
                    <a:lnTo>
                      <a:pt x="98" y="254"/>
                    </a:lnTo>
                    <a:lnTo>
                      <a:pt x="96" y="250"/>
                    </a:lnTo>
                    <a:lnTo>
                      <a:pt x="95" y="247"/>
                    </a:lnTo>
                    <a:lnTo>
                      <a:pt x="92" y="243"/>
                    </a:lnTo>
                    <a:lnTo>
                      <a:pt x="91" y="240"/>
                    </a:lnTo>
                    <a:lnTo>
                      <a:pt x="88" y="237"/>
                    </a:lnTo>
                    <a:lnTo>
                      <a:pt x="88" y="233"/>
                    </a:lnTo>
                    <a:lnTo>
                      <a:pt x="87" y="229"/>
                    </a:lnTo>
                    <a:lnTo>
                      <a:pt x="87" y="224"/>
                    </a:lnTo>
                    <a:lnTo>
                      <a:pt x="87" y="220"/>
                    </a:lnTo>
                    <a:lnTo>
                      <a:pt x="82" y="219"/>
                    </a:lnTo>
                    <a:lnTo>
                      <a:pt x="78" y="216"/>
                    </a:lnTo>
                    <a:lnTo>
                      <a:pt x="75" y="215"/>
                    </a:lnTo>
                    <a:lnTo>
                      <a:pt x="74" y="211"/>
                    </a:lnTo>
                    <a:lnTo>
                      <a:pt x="71" y="207"/>
                    </a:lnTo>
                    <a:lnTo>
                      <a:pt x="68" y="203"/>
                    </a:lnTo>
                    <a:lnTo>
                      <a:pt x="65" y="199"/>
                    </a:lnTo>
                    <a:lnTo>
                      <a:pt x="63" y="195"/>
                    </a:lnTo>
                    <a:lnTo>
                      <a:pt x="61" y="191"/>
                    </a:lnTo>
                    <a:lnTo>
                      <a:pt x="61" y="188"/>
                    </a:lnTo>
                    <a:lnTo>
                      <a:pt x="62" y="185"/>
                    </a:lnTo>
                    <a:lnTo>
                      <a:pt x="63" y="183"/>
                    </a:lnTo>
                    <a:lnTo>
                      <a:pt x="67" y="182"/>
                    </a:lnTo>
                    <a:lnTo>
                      <a:pt x="69" y="180"/>
                    </a:lnTo>
                    <a:lnTo>
                      <a:pt x="70" y="179"/>
                    </a:lnTo>
                    <a:lnTo>
                      <a:pt x="72" y="179"/>
                    </a:lnTo>
                    <a:lnTo>
                      <a:pt x="74" y="179"/>
                    </a:lnTo>
                    <a:lnTo>
                      <a:pt x="76" y="178"/>
                    </a:lnTo>
                    <a:lnTo>
                      <a:pt x="79" y="179"/>
                    </a:lnTo>
                    <a:lnTo>
                      <a:pt x="81" y="181"/>
                    </a:lnTo>
                    <a:lnTo>
                      <a:pt x="83" y="183"/>
                    </a:lnTo>
                    <a:lnTo>
                      <a:pt x="86" y="184"/>
                    </a:lnTo>
                    <a:lnTo>
                      <a:pt x="89" y="187"/>
                    </a:lnTo>
                    <a:lnTo>
                      <a:pt x="93" y="192"/>
                    </a:lnTo>
                    <a:lnTo>
                      <a:pt x="96" y="196"/>
                    </a:lnTo>
                    <a:lnTo>
                      <a:pt x="100" y="200"/>
                    </a:lnTo>
                    <a:lnTo>
                      <a:pt x="103" y="202"/>
                    </a:lnTo>
                    <a:lnTo>
                      <a:pt x="105" y="203"/>
                    </a:lnTo>
                    <a:lnTo>
                      <a:pt x="107" y="205"/>
                    </a:lnTo>
                    <a:lnTo>
                      <a:pt x="111" y="206"/>
                    </a:lnTo>
                    <a:lnTo>
                      <a:pt x="112" y="207"/>
                    </a:lnTo>
                    <a:lnTo>
                      <a:pt x="115" y="207"/>
                    </a:lnTo>
                    <a:lnTo>
                      <a:pt x="117" y="206"/>
                    </a:lnTo>
                    <a:lnTo>
                      <a:pt x="119" y="206"/>
                    </a:lnTo>
                    <a:lnTo>
                      <a:pt x="126" y="203"/>
                    </a:lnTo>
                    <a:lnTo>
                      <a:pt x="131" y="201"/>
                    </a:lnTo>
                    <a:lnTo>
                      <a:pt x="143" y="195"/>
                    </a:lnTo>
                    <a:lnTo>
                      <a:pt x="150" y="191"/>
                    </a:lnTo>
                    <a:lnTo>
                      <a:pt x="155" y="190"/>
                    </a:lnTo>
                    <a:lnTo>
                      <a:pt x="159" y="189"/>
                    </a:lnTo>
                    <a:lnTo>
                      <a:pt x="163" y="189"/>
                    </a:lnTo>
                    <a:lnTo>
                      <a:pt x="167" y="188"/>
                    </a:lnTo>
                    <a:lnTo>
                      <a:pt x="172" y="185"/>
                    </a:lnTo>
                    <a:lnTo>
                      <a:pt x="176" y="181"/>
                    </a:lnTo>
                    <a:lnTo>
                      <a:pt x="185" y="178"/>
                    </a:lnTo>
                    <a:lnTo>
                      <a:pt x="192" y="175"/>
                    </a:lnTo>
                    <a:lnTo>
                      <a:pt x="196" y="174"/>
                    </a:lnTo>
                    <a:lnTo>
                      <a:pt x="199" y="172"/>
                    </a:lnTo>
                    <a:lnTo>
                      <a:pt x="203" y="170"/>
                    </a:lnTo>
                    <a:lnTo>
                      <a:pt x="207" y="167"/>
                    </a:lnTo>
                    <a:lnTo>
                      <a:pt x="209" y="165"/>
                    </a:lnTo>
                    <a:lnTo>
                      <a:pt x="211" y="163"/>
                    </a:lnTo>
                    <a:lnTo>
                      <a:pt x="212" y="160"/>
                    </a:lnTo>
                    <a:lnTo>
                      <a:pt x="214" y="157"/>
                    </a:lnTo>
                    <a:lnTo>
                      <a:pt x="216" y="151"/>
                    </a:lnTo>
                    <a:lnTo>
                      <a:pt x="219" y="144"/>
                    </a:lnTo>
                    <a:lnTo>
                      <a:pt x="223" y="136"/>
                    </a:lnTo>
                    <a:lnTo>
                      <a:pt x="228" y="128"/>
                    </a:lnTo>
                    <a:lnTo>
                      <a:pt x="233" y="120"/>
                    </a:lnTo>
                    <a:lnTo>
                      <a:pt x="239" y="111"/>
                    </a:lnTo>
                    <a:lnTo>
                      <a:pt x="244" y="103"/>
                    </a:lnTo>
                    <a:lnTo>
                      <a:pt x="250" y="95"/>
                    </a:lnTo>
                    <a:lnTo>
                      <a:pt x="255" y="87"/>
                    </a:lnTo>
                    <a:lnTo>
                      <a:pt x="260" y="79"/>
                    </a:lnTo>
                    <a:lnTo>
                      <a:pt x="261" y="77"/>
                    </a:lnTo>
                    <a:lnTo>
                      <a:pt x="262" y="75"/>
                    </a:lnTo>
                    <a:lnTo>
                      <a:pt x="263" y="72"/>
                    </a:lnTo>
                    <a:lnTo>
                      <a:pt x="262" y="69"/>
                    </a:lnTo>
                    <a:lnTo>
                      <a:pt x="262" y="67"/>
                    </a:lnTo>
                    <a:lnTo>
                      <a:pt x="261" y="63"/>
                    </a:lnTo>
                    <a:lnTo>
                      <a:pt x="260" y="60"/>
                    </a:lnTo>
                    <a:lnTo>
                      <a:pt x="259" y="58"/>
                    </a:lnTo>
                    <a:lnTo>
                      <a:pt x="257" y="52"/>
                    </a:lnTo>
                    <a:lnTo>
                      <a:pt x="255" y="47"/>
                    </a:lnTo>
                    <a:lnTo>
                      <a:pt x="252" y="44"/>
                    </a:lnTo>
                    <a:lnTo>
                      <a:pt x="251" y="41"/>
                    </a:lnTo>
                    <a:lnTo>
                      <a:pt x="251" y="37"/>
                    </a:lnTo>
                    <a:lnTo>
                      <a:pt x="250" y="27"/>
                    </a:lnTo>
                    <a:lnTo>
                      <a:pt x="249" y="16"/>
                    </a:lnTo>
                    <a:lnTo>
                      <a:pt x="248" y="9"/>
                    </a:lnTo>
                    <a:lnTo>
                      <a:pt x="250" y="9"/>
                    </a:lnTo>
                    <a:lnTo>
                      <a:pt x="251" y="8"/>
                    </a:lnTo>
                    <a:lnTo>
                      <a:pt x="252" y="7"/>
                    </a:lnTo>
                    <a:lnTo>
                      <a:pt x="254" y="6"/>
                    </a:lnTo>
                    <a:lnTo>
                      <a:pt x="255" y="3"/>
                    </a:lnTo>
                    <a:lnTo>
                      <a:pt x="257" y="1"/>
                    </a:lnTo>
                    <a:lnTo>
                      <a:pt x="265" y="0"/>
                    </a:lnTo>
                    <a:lnTo>
                      <a:pt x="272" y="1"/>
                    </a:lnTo>
                    <a:lnTo>
                      <a:pt x="280" y="2"/>
                    </a:lnTo>
                    <a:lnTo>
                      <a:pt x="286" y="3"/>
                    </a:lnTo>
                    <a:lnTo>
                      <a:pt x="292" y="4"/>
                    </a:lnTo>
                    <a:lnTo>
                      <a:pt x="297" y="6"/>
                    </a:lnTo>
                    <a:lnTo>
                      <a:pt x="302" y="8"/>
                    </a:lnTo>
                    <a:lnTo>
                      <a:pt x="307" y="11"/>
                    </a:lnTo>
                    <a:lnTo>
                      <a:pt x="311" y="14"/>
                    </a:lnTo>
                    <a:lnTo>
                      <a:pt x="315" y="17"/>
                    </a:lnTo>
                    <a:lnTo>
                      <a:pt x="319" y="21"/>
                    </a:lnTo>
                    <a:lnTo>
                      <a:pt x="323" y="25"/>
                    </a:lnTo>
                    <a:lnTo>
                      <a:pt x="331" y="34"/>
                    </a:lnTo>
                    <a:lnTo>
                      <a:pt x="339" y="43"/>
                    </a:lnTo>
                    <a:lnTo>
                      <a:pt x="338" y="50"/>
                    </a:lnTo>
                    <a:lnTo>
                      <a:pt x="336" y="55"/>
                    </a:lnTo>
                    <a:lnTo>
                      <a:pt x="334" y="60"/>
                    </a:lnTo>
                    <a:lnTo>
                      <a:pt x="332" y="65"/>
                    </a:lnTo>
                    <a:lnTo>
                      <a:pt x="328" y="69"/>
                    </a:lnTo>
                    <a:lnTo>
                      <a:pt x="324" y="73"/>
                    </a:lnTo>
                    <a:lnTo>
                      <a:pt x="321" y="77"/>
                    </a:lnTo>
                    <a:lnTo>
                      <a:pt x="317" y="81"/>
                    </a:lnTo>
                    <a:lnTo>
                      <a:pt x="309" y="87"/>
                    </a:lnTo>
                    <a:lnTo>
                      <a:pt x="301" y="95"/>
                    </a:lnTo>
                    <a:lnTo>
                      <a:pt x="297" y="98"/>
                    </a:lnTo>
                    <a:lnTo>
                      <a:pt x="293" y="102"/>
                    </a:lnTo>
                    <a:lnTo>
                      <a:pt x="289" y="105"/>
                    </a:lnTo>
                    <a:lnTo>
                      <a:pt x="286" y="109"/>
                    </a:lnTo>
                    <a:lnTo>
                      <a:pt x="280" y="116"/>
                    </a:lnTo>
                    <a:lnTo>
                      <a:pt x="276" y="123"/>
                    </a:lnTo>
                    <a:lnTo>
                      <a:pt x="273" y="127"/>
                    </a:lnTo>
                    <a:lnTo>
                      <a:pt x="271" y="130"/>
                    </a:lnTo>
                    <a:lnTo>
                      <a:pt x="267" y="133"/>
                    </a:lnTo>
                    <a:lnTo>
                      <a:pt x="265" y="136"/>
                    </a:lnTo>
                    <a:lnTo>
                      <a:pt x="255" y="143"/>
                    </a:lnTo>
                    <a:lnTo>
                      <a:pt x="246" y="151"/>
                    </a:lnTo>
                    <a:lnTo>
                      <a:pt x="243" y="153"/>
                    </a:lnTo>
                    <a:lnTo>
                      <a:pt x="242" y="155"/>
                    </a:lnTo>
                    <a:lnTo>
                      <a:pt x="239" y="158"/>
                    </a:lnTo>
                    <a:lnTo>
                      <a:pt x="238" y="160"/>
                    </a:lnTo>
                    <a:lnTo>
                      <a:pt x="237" y="163"/>
                    </a:lnTo>
                    <a:lnTo>
                      <a:pt x="235" y="166"/>
                    </a:lnTo>
                    <a:lnTo>
                      <a:pt x="235" y="169"/>
                    </a:lnTo>
                    <a:lnTo>
                      <a:pt x="235" y="172"/>
                    </a:lnTo>
                    <a:lnTo>
                      <a:pt x="237" y="175"/>
                    </a:lnTo>
                    <a:lnTo>
                      <a:pt x="239" y="177"/>
                    </a:lnTo>
                    <a:lnTo>
                      <a:pt x="244" y="178"/>
                    </a:lnTo>
                    <a:lnTo>
                      <a:pt x="250" y="179"/>
                    </a:lnTo>
                    <a:lnTo>
                      <a:pt x="255" y="180"/>
                    </a:lnTo>
                    <a:lnTo>
                      <a:pt x="260" y="181"/>
                    </a:lnTo>
                    <a:lnTo>
                      <a:pt x="263" y="183"/>
                    </a:lnTo>
                    <a:lnTo>
                      <a:pt x="265" y="185"/>
                    </a:lnTo>
                    <a:lnTo>
                      <a:pt x="267" y="186"/>
                    </a:lnTo>
                    <a:lnTo>
                      <a:pt x="268" y="187"/>
                    </a:lnTo>
                    <a:lnTo>
                      <a:pt x="270" y="187"/>
                    </a:lnTo>
                    <a:lnTo>
                      <a:pt x="272" y="188"/>
                    </a:lnTo>
                    <a:lnTo>
                      <a:pt x="274" y="189"/>
                    </a:lnTo>
                    <a:lnTo>
                      <a:pt x="277" y="189"/>
                    </a:lnTo>
                    <a:lnTo>
                      <a:pt x="280" y="189"/>
                    </a:lnTo>
                    <a:lnTo>
                      <a:pt x="282" y="189"/>
                    </a:lnTo>
                    <a:lnTo>
                      <a:pt x="285" y="188"/>
                    </a:lnTo>
                    <a:lnTo>
                      <a:pt x="288" y="187"/>
                    </a:lnTo>
                    <a:lnTo>
                      <a:pt x="291" y="187"/>
                    </a:lnTo>
                    <a:lnTo>
                      <a:pt x="293" y="185"/>
                    </a:lnTo>
                    <a:lnTo>
                      <a:pt x="299" y="183"/>
                    </a:lnTo>
                    <a:lnTo>
                      <a:pt x="304" y="179"/>
                    </a:lnTo>
                    <a:lnTo>
                      <a:pt x="309" y="176"/>
                    </a:lnTo>
                    <a:lnTo>
                      <a:pt x="315" y="172"/>
                    </a:lnTo>
                    <a:lnTo>
                      <a:pt x="325" y="165"/>
                    </a:lnTo>
                    <a:lnTo>
                      <a:pt x="335" y="157"/>
                    </a:lnTo>
                    <a:lnTo>
                      <a:pt x="339" y="154"/>
                    </a:lnTo>
                    <a:lnTo>
                      <a:pt x="344" y="151"/>
                    </a:lnTo>
                    <a:lnTo>
                      <a:pt x="347" y="148"/>
                    </a:lnTo>
                    <a:lnTo>
                      <a:pt x="351" y="146"/>
                    </a:lnTo>
                    <a:lnTo>
                      <a:pt x="355" y="145"/>
                    </a:lnTo>
                    <a:lnTo>
                      <a:pt x="359" y="144"/>
                    </a:lnTo>
                    <a:lnTo>
                      <a:pt x="364" y="143"/>
                    </a:lnTo>
                    <a:lnTo>
                      <a:pt x="367" y="142"/>
                    </a:lnTo>
                    <a:lnTo>
                      <a:pt x="378" y="136"/>
                    </a:lnTo>
                    <a:lnTo>
                      <a:pt x="388" y="131"/>
                    </a:lnTo>
                    <a:lnTo>
                      <a:pt x="391" y="130"/>
                    </a:lnTo>
                    <a:lnTo>
                      <a:pt x="394" y="129"/>
                    </a:lnTo>
                    <a:lnTo>
                      <a:pt x="396" y="128"/>
                    </a:lnTo>
                    <a:lnTo>
                      <a:pt x="400" y="128"/>
                    </a:lnTo>
                    <a:lnTo>
                      <a:pt x="403" y="129"/>
                    </a:lnTo>
                    <a:lnTo>
                      <a:pt x="406" y="131"/>
                    </a:lnTo>
                    <a:lnTo>
                      <a:pt x="409" y="132"/>
                    </a:lnTo>
                    <a:lnTo>
                      <a:pt x="413" y="135"/>
                    </a:lnTo>
                    <a:lnTo>
                      <a:pt x="416" y="137"/>
                    </a:lnTo>
                    <a:lnTo>
                      <a:pt x="418" y="140"/>
                    </a:lnTo>
                    <a:lnTo>
                      <a:pt x="420" y="143"/>
                    </a:lnTo>
                    <a:lnTo>
                      <a:pt x="424" y="146"/>
                    </a:lnTo>
                    <a:lnTo>
                      <a:pt x="426" y="150"/>
                    </a:lnTo>
                    <a:lnTo>
                      <a:pt x="428" y="154"/>
                    </a:lnTo>
                    <a:lnTo>
                      <a:pt x="431" y="158"/>
                    </a:lnTo>
                    <a:lnTo>
                      <a:pt x="433" y="162"/>
                    </a:lnTo>
                    <a:lnTo>
                      <a:pt x="435" y="167"/>
                    </a:lnTo>
                    <a:lnTo>
                      <a:pt x="436" y="171"/>
                    </a:lnTo>
                    <a:lnTo>
                      <a:pt x="437" y="176"/>
                    </a:lnTo>
                    <a:lnTo>
                      <a:pt x="438" y="180"/>
                    </a:lnTo>
                    <a:lnTo>
                      <a:pt x="437" y="183"/>
                    </a:lnTo>
                    <a:lnTo>
                      <a:pt x="437" y="185"/>
                    </a:lnTo>
                    <a:lnTo>
                      <a:pt x="437" y="187"/>
                    </a:lnTo>
                    <a:lnTo>
                      <a:pt x="436" y="189"/>
                    </a:lnTo>
                    <a:lnTo>
                      <a:pt x="436" y="191"/>
                    </a:lnTo>
                    <a:lnTo>
                      <a:pt x="435" y="194"/>
                    </a:lnTo>
                    <a:lnTo>
                      <a:pt x="434" y="196"/>
                    </a:lnTo>
                    <a:lnTo>
                      <a:pt x="432" y="198"/>
                    </a:lnTo>
                    <a:lnTo>
                      <a:pt x="430" y="200"/>
                    </a:lnTo>
                    <a:lnTo>
                      <a:pt x="428" y="202"/>
                    </a:lnTo>
                    <a:lnTo>
                      <a:pt x="425" y="203"/>
                    </a:lnTo>
                    <a:lnTo>
                      <a:pt x="422" y="205"/>
                    </a:lnTo>
                    <a:lnTo>
                      <a:pt x="419" y="207"/>
                    </a:lnTo>
                    <a:lnTo>
                      <a:pt x="416" y="208"/>
                    </a:lnTo>
                    <a:lnTo>
                      <a:pt x="413" y="210"/>
                    </a:lnTo>
                    <a:lnTo>
                      <a:pt x="411" y="211"/>
                    </a:lnTo>
                    <a:lnTo>
                      <a:pt x="409" y="214"/>
                    </a:lnTo>
                    <a:lnTo>
                      <a:pt x="408" y="216"/>
                    </a:lnTo>
                    <a:lnTo>
                      <a:pt x="406" y="219"/>
                    </a:lnTo>
                    <a:lnTo>
                      <a:pt x="404" y="221"/>
                    </a:lnTo>
                    <a:lnTo>
                      <a:pt x="403" y="223"/>
                    </a:lnTo>
                    <a:lnTo>
                      <a:pt x="401" y="226"/>
                    </a:lnTo>
                    <a:lnTo>
                      <a:pt x="400" y="228"/>
                    </a:lnTo>
                    <a:lnTo>
                      <a:pt x="397" y="230"/>
                    </a:lnTo>
                    <a:lnTo>
                      <a:pt x="396" y="231"/>
                    </a:lnTo>
                    <a:lnTo>
                      <a:pt x="394" y="231"/>
                    </a:lnTo>
                    <a:lnTo>
                      <a:pt x="392" y="231"/>
                    </a:lnTo>
                    <a:lnTo>
                      <a:pt x="390" y="231"/>
                    </a:lnTo>
                    <a:lnTo>
                      <a:pt x="388" y="232"/>
                    </a:lnTo>
                    <a:lnTo>
                      <a:pt x="387" y="233"/>
                    </a:lnTo>
                    <a:lnTo>
                      <a:pt x="385" y="234"/>
                    </a:lnTo>
                    <a:lnTo>
                      <a:pt x="384" y="235"/>
                    </a:lnTo>
                    <a:lnTo>
                      <a:pt x="384" y="237"/>
                    </a:lnTo>
                    <a:lnTo>
                      <a:pt x="384" y="239"/>
                    </a:lnTo>
                    <a:lnTo>
                      <a:pt x="381" y="242"/>
                    </a:lnTo>
                    <a:lnTo>
                      <a:pt x="379" y="243"/>
                    </a:lnTo>
                    <a:lnTo>
                      <a:pt x="376" y="246"/>
                    </a:lnTo>
                    <a:lnTo>
                      <a:pt x="374" y="247"/>
                    </a:lnTo>
                    <a:lnTo>
                      <a:pt x="372" y="249"/>
                    </a:lnTo>
                    <a:lnTo>
                      <a:pt x="368" y="251"/>
                    </a:lnTo>
                    <a:lnTo>
                      <a:pt x="367" y="253"/>
                    </a:lnTo>
                    <a:lnTo>
                      <a:pt x="364" y="255"/>
                    </a:lnTo>
                    <a:lnTo>
                      <a:pt x="364" y="258"/>
                    </a:lnTo>
                    <a:lnTo>
                      <a:pt x="364" y="260"/>
                    </a:lnTo>
                    <a:lnTo>
                      <a:pt x="362" y="263"/>
                    </a:lnTo>
                    <a:lnTo>
                      <a:pt x="359" y="267"/>
                    </a:lnTo>
                    <a:lnTo>
                      <a:pt x="356" y="269"/>
                    </a:lnTo>
                    <a:lnTo>
                      <a:pt x="352" y="271"/>
                    </a:lnTo>
                    <a:lnTo>
                      <a:pt x="345" y="276"/>
                    </a:lnTo>
                    <a:lnTo>
                      <a:pt x="339" y="281"/>
                    </a:lnTo>
                    <a:lnTo>
                      <a:pt x="338" y="282"/>
                    </a:lnTo>
                    <a:lnTo>
                      <a:pt x="337" y="283"/>
                    </a:lnTo>
                    <a:lnTo>
                      <a:pt x="336" y="285"/>
                    </a:lnTo>
                    <a:lnTo>
                      <a:pt x="336" y="287"/>
                    </a:lnTo>
                    <a:lnTo>
                      <a:pt x="336" y="291"/>
                    </a:lnTo>
                    <a:lnTo>
                      <a:pt x="335" y="294"/>
                    </a:lnTo>
                    <a:lnTo>
                      <a:pt x="333" y="295"/>
                    </a:lnTo>
                    <a:lnTo>
                      <a:pt x="332" y="296"/>
                    </a:lnTo>
                    <a:lnTo>
                      <a:pt x="331" y="298"/>
                    </a:lnTo>
                    <a:lnTo>
                      <a:pt x="329" y="299"/>
                    </a:lnTo>
                    <a:lnTo>
                      <a:pt x="326" y="300"/>
                    </a:lnTo>
                    <a:lnTo>
                      <a:pt x="324" y="303"/>
                    </a:lnTo>
                    <a:lnTo>
                      <a:pt x="321" y="307"/>
                    </a:lnTo>
                    <a:lnTo>
                      <a:pt x="319" y="314"/>
                    </a:lnTo>
                    <a:lnTo>
                      <a:pt x="316" y="322"/>
                    </a:lnTo>
                    <a:lnTo>
                      <a:pt x="314" y="326"/>
                    </a:lnTo>
                    <a:lnTo>
                      <a:pt x="323" y="331"/>
                    </a:lnTo>
                    <a:lnTo>
                      <a:pt x="332" y="336"/>
                    </a:lnTo>
                    <a:lnTo>
                      <a:pt x="336" y="337"/>
                    </a:lnTo>
                    <a:lnTo>
                      <a:pt x="340" y="340"/>
                    </a:lnTo>
                    <a:lnTo>
                      <a:pt x="343" y="343"/>
                    </a:lnTo>
                    <a:lnTo>
                      <a:pt x="347" y="346"/>
                    </a:lnTo>
                    <a:lnTo>
                      <a:pt x="350" y="349"/>
                    </a:lnTo>
                    <a:lnTo>
                      <a:pt x="352" y="352"/>
                    </a:lnTo>
                    <a:lnTo>
                      <a:pt x="355" y="356"/>
                    </a:lnTo>
                    <a:lnTo>
                      <a:pt x="356" y="361"/>
                    </a:lnTo>
                    <a:lnTo>
                      <a:pt x="358" y="365"/>
                    </a:lnTo>
                    <a:lnTo>
                      <a:pt x="360" y="371"/>
                    </a:lnTo>
                    <a:lnTo>
                      <a:pt x="360" y="376"/>
                    </a:lnTo>
                    <a:lnTo>
                      <a:pt x="360" y="383"/>
                    </a:lnTo>
                    <a:lnTo>
                      <a:pt x="358" y="384"/>
                    </a:lnTo>
                    <a:lnTo>
                      <a:pt x="356" y="387"/>
                    </a:lnTo>
                    <a:lnTo>
                      <a:pt x="354" y="389"/>
                    </a:lnTo>
                    <a:lnTo>
                      <a:pt x="352" y="391"/>
                    </a:lnTo>
                    <a:lnTo>
                      <a:pt x="350" y="396"/>
                    </a:lnTo>
                    <a:lnTo>
                      <a:pt x="346" y="400"/>
                    </a:lnTo>
                    <a:lnTo>
                      <a:pt x="342" y="401"/>
                    </a:lnTo>
                    <a:lnTo>
                      <a:pt x="337" y="402"/>
                    </a:lnTo>
                    <a:lnTo>
                      <a:pt x="334" y="407"/>
                    </a:lnTo>
                    <a:lnTo>
                      <a:pt x="330" y="412"/>
                    </a:lnTo>
                    <a:lnTo>
                      <a:pt x="328" y="412"/>
                    </a:lnTo>
                    <a:lnTo>
                      <a:pt x="326" y="413"/>
                    </a:lnTo>
                    <a:lnTo>
                      <a:pt x="324" y="414"/>
                    </a:lnTo>
                    <a:lnTo>
                      <a:pt x="322" y="415"/>
                    </a:lnTo>
                    <a:lnTo>
                      <a:pt x="317" y="416"/>
                    </a:lnTo>
                    <a:lnTo>
                      <a:pt x="313" y="418"/>
                    </a:lnTo>
                    <a:lnTo>
                      <a:pt x="309" y="423"/>
                    </a:lnTo>
                    <a:lnTo>
                      <a:pt x="306" y="428"/>
                    </a:lnTo>
                    <a:lnTo>
                      <a:pt x="300" y="430"/>
                    </a:lnTo>
                    <a:lnTo>
                      <a:pt x="296" y="433"/>
                    </a:lnTo>
                    <a:lnTo>
                      <a:pt x="292" y="434"/>
                    </a:lnTo>
                    <a:lnTo>
                      <a:pt x="291" y="436"/>
                    </a:lnTo>
                    <a:lnTo>
                      <a:pt x="288" y="437"/>
                    </a:lnTo>
                    <a:lnTo>
                      <a:pt x="286" y="439"/>
                    </a:lnTo>
                    <a:lnTo>
                      <a:pt x="283" y="442"/>
                    </a:lnTo>
                    <a:lnTo>
                      <a:pt x="280" y="446"/>
                    </a:lnTo>
                    <a:lnTo>
                      <a:pt x="279" y="448"/>
                    </a:lnTo>
                    <a:lnTo>
                      <a:pt x="277" y="450"/>
                    </a:lnTo>
                    <a:lnTo>
                      <a:pt x="276" y="452"/>
                    </a:lnTo>
                    <a:lnTo>
                      <a:pt x="274" y="452"/>
                    </a:lnTo>
                    <a:lnTo>
                      <a:pt x="272" y="453"/>
                    </a:lnTo>
                    <a:lnTo>
                      <a:pt x="268" y="453"/>
                    </a:lnTo>
                    <a:lnTo>
                      <a:pt x="266" y="456"/>
                    </a:lnTo>
                    <a:lnTo>
                      <a:pt x="263" y="460"/>
                    </a:lnTo>
                    <a:lnTo>
                      <a:pt x="262" y="462"/>
                    </a:lnTo>
                    <a:lnTo>
                      <a:pt x="261" y="464"/>
                    </a:lnTo>
                    <a:lnTo>
                      <a:pt x="259" y="465"/>
                    </a:lnTo>
                    <a:lnTo>
                      <a:pt x="258" y="467"/>
                    </a:lnTo>
                    <a:lnTo>
                      <a:pt x="254" y="468"/>
                    </a:lnTo>
                    <a:lnTo>
                      <a:pt x="251" y="469"/>
                    </a:lnTo>
                    <a:lnTo>
                      <a:pt x="250" y="470"/>
                    </a:lnTo>
                    <a:lnTo>
                      <a:pt x="248" y="472"/>
                    </a:lnTo>
                    <a:lnTo>
                      <a:pt x="247" y="475"/>
                    </a:lnTo>
                    <a:lnTo>
                      <a:pt x="244" y="476"/>
                    </a:lnTo>
                    <a:lnTo>
                      <a:pt x="243" y="478"/>
                    </a:lnTo>
                    <a:lnTo>
                      <a:pt x="240" y="480"/>
                    </a:lnTo>
                    <a:lnTo>
                      <a:pt x="235" y="482"/>
                    </a:lnTo>
                    <a:lnTo>
                      <a:pt x="231" y="484"/>
                    </a:lnTo>
                    <a:lnTo>
                      <a:pt x="229" y="486"/>
                    </a:lnTo>
                    <a:lnTo>
                      <a:pt x="227" y="488"/>
                    </a:lnTo>
                    <a:lnTo>
                      <a:pt x="225" y="489"/>
                    </a:lnTo>
                    <a:lnTo>
                      <a:pt x="223" y="492"/>
                    </a:lnTo>
                    <a:lnTo>
                      <a:pt x="222" y="494"/>
                    </a:lnTo>
                    <a:lnTo>
                      <a:pt x="221" y="496"/>
                    </a:lnTo>
                    <a:lnTo>
                      <a:pt x="221" y="500"/>
                    </a:lnTo>
                    <a:lnTo>
                      <a:pt x="221" y="504"/>
                    </a:lnTo>
                    <a:lnTo>
                      <a:pt x="222" y="504"/>
                    </a:lnTo>
                    <a:lnTo>
                      <a:pt x="224" y="504"/>
                    </a:lnTo>
                    <a:lnTo>
                      <a:pt x="225" y="504"/>
                    </a:lnTo>
                    <a:lnTo>
                      <a:pt x="227" y="504"/>
                    </a:lnTo>
                    <a:lnTo>
                      <a:pt x="229" y="504"/>
                    </a:lnTo>
                    <a:lnTo>
                      <a:pt x="232" y="504"/>
                    </a:lnTo>
                    <a:lnTo>
                      <a:pt x="239" y="502"/>
                    </a:lnTo>
                    <a:lnTo>
                      <a:pt x="246" y="500"/>
                    </a:lnTo>
                    <a:lnTo>
                      <a:pt x="259" y="494"/>
                    </a:lnTo>
                    <a:lnTo>
                      <a:pt x="267" y="490"/>
                    </a:lnTo>
                    <a:lnTo>
                      <a:pt x="272" y="489"/>
                    </a:lnTo>
                    <a:lnTo>
                      <a:pt x="276" y="488"/>
                    </a:lnTo>
                    <a:lnTo>
                      <a:pt x="280" y="488"/>
                    </a:lnTo>
                    <a:lnTo>
                      <a:pt x="284" y="488"/>
                    </a:lnTo>
                    <a:lnTo>
                      <a:pt x="287" y="487"/>
                    </a:lnTo>
                    <a:lnTo>
                      <a:pt x="290" y="485"/>
                    </a:lnTo>
                    <a:lnTo>
                      <a:pt x="292" y="485"/>
                    </a:lnTo>
                    <a:lnTo>
                      <a:pt x="296" y="484"/>
                    </a:lnTo>
                    <a:lnTo>
                      <a:pt x="298" y="484"/>
                    </a:lnTo>
                    <a:lnTo>
                      <a:pt x="301" y="484"/>
                    </a:lnTo>
                    <a:lnTo>
                      <a:pt x="304" y="484"/>
                    </a:lnTo>
                    <a:lnTo>
                      <a:pt x="306" y="484"/>
                    </a:lnTo>
                    <a:lnTo>
                      <a:pt x="308" y="485"/>
                    </a:lnTo>
                    <a:lnTo>
                      <a:pt x="311" y="485"/>
                    </a:lnTo>
                    <a:lnTo>
                      <a:pt x="313" y="486"/>
                    </a:lnTo>
                    <a:lnTo>
                      <a:pt x="315" y="487"/>
                    </a:lnTo>
                    <a:lnTo>
                      <a:pt x="320" y="489"/>
                    </a:lnTo>
                    <a:lnTo>
                      <a:pt x="323" y="492"/>
                    </a:lnTo>
                    <a:lnTo>
                      <a:pt x="327" y="495"/>
                    </a:lnTo>
                    <a:lnTo>
                      <a:pt x="330" y="499"/>
                    </a:lnTo>
                    <a:lnTo>
                      <a:pt x="332" y="502"/>
                    </a:lnTo>
                    <a:lnTo>
                      <a:pt x="335" y="506"/>
                    </a:lnTo>
                    <a:lnTo>
                      <a:pt x="337" y="511"/>
                    </a:lnTo>
                    <a:lnTo>
                      <a:pt x="339" y="515"/>
                    </a:lnTo>
                    <a:lnTo>
                      <a:pt x="340" y="520"/>
                    </a:lnTo>
                    <a:lnTo>
                      <a:pt x="342" y="524"/>
                    </a:lnTo>
                    <a:lnTo>
                      <a:pt x="338" y="528"/>
                    </a:lnTo>
                    <a:lnTo>
                      <a:pt x="335" y="532"/>
                    </a:lnTo>
                    <a:lnTo>
                      <a:pt x="332" y="532"/>
                    </a:lnTo>
                    <a:lnTo>
                      <a:pt x="328" y="532"/>
                    </a:lnTo>
                    <a:lnTo>
                      <a:pt x="326" y="532"/>
                    </a:lnTo>
                    <a:lnTo>
                      <a:pt x="323" y="532"/>
                    </a:lnTo>
                    <a:lnTo>
                      <a:pt x="319" y="533"/>
                    </a:lnTo>
                    <a:lnTo>
                      <a:pt x="315" y="536"/>
                    </a:lnTo>
                    <a:lnTo>
                      <a:pt x="311" y="539"/>
                    </a:lnTo>
                    <a:lnTo>
                      <a:pt x="307" y="541"/>
                    </a:lnTo>
                    <a:lnTo>
                      <a:pt x="304" y="541"/>
                    </a:lnTo>
                    <a:lnTo>
                      <a:pt x="302" y="541"/>
                    </a:lnTo>
                    <a:lnTo>
                      <a:pt x="300" y="542"/>
                    </a:lnTo>
                    <a:lnTo>
                      <a:pt x="297" y="542"/>
                    </a:lnTo>
                    <a:lnTo>
                      <a:pt x="296" y="542"/>
                    </a:lnTo>
                    <a:lnTo>
                      <a:pt x="293" y="542"/>
                    </a:lnTo>
                    <a:lnTo>
                      <a:pt x="292" y="542"/>
                    </a:lnTo>
                    <a:lnTo>
                      <a:pt x="290" y="543"/>
                    </a:lnTo>
                    <a:lnTo>
                      <a:pt x="290" y="544"/>
                    </a:lnTo>
                    <a:lnTo>
                      <a:pt x="290" y="545"/>
                    </a:lnTo>
                    <a:lnTo>
                      <a:pt x="289" y="546"/>
                    </a:lnTo>
                    <a:lnTo>
                      <a:pt x="288" y="548"/>
                    </a:lnTo>
                    <a:lnTo>
                      <a:pt x="285" y="550"/>
                    </a:lnTo>
                    <a:lnTo>
                      <a:pt x="282" y="553"/>
                    </a:lnTo>
                    <a:lnTo>
                      <a:pt x="278" y="556"/>
                    </a:lnTo>
                    <a:lnTo>
                      <a:pt x="274" y="558"/>
                    </a:lnTo>
                    <a:lnTo>
                      <a:pt x="271" y="559"/>
                    </a:lnTo>
                    <a:lnTo>
                      <a:pt x="267" y="560"/>
                    </a:lnTo>
                    <a:lnTo>
                      <a:pt x="267" y="559"/>
                    </a:lnTo>
                    <a:lnTo>
                      <a:pt x="267" y="558"/>
                    </a:lnTo>
                    <a:lnTo>
                      <a:pt x="264" y="556"/>
                    </a:lnTo>
                    <a:lnTo>
                      <a:pt x="261" y="552"/>
                    </a:lnTo>
                    <a:lnTo>
                      <a:pt x="260" y="551"/>
                    </a:lnTo>
                    <a:lnTo>
                      <a:pt x="260" y="549"/>
                    </a:lnTo>
                    <a:lnTo>
                      <a:pt x="260" y="548"/>
                    </a:lnTo>
                    <a:lnTo>
                      <a:pt x="261" y="546"/>
                    </a:lnTo>
                    <a:lnTo>
                      <a:pt x="261" y="545"/>
                    </a:lnTo>
                    <a:lnTo>
                      <a:pt x="261" y="544"/>
                    </a:lnTo>
                    <a:lnTo>
                      <a:pt x="261" y="542"/>
                    </a:lnTo>
                    <a:lnTo>
                      <a:pt x="260" y="541"/>
                    </a:lnTo>
                    <a:lnTo>
                      <a:pt x="255" y="541"/>
                    </a:lnTo>
                    <a:lnTo>
                      <a:pt x="248" y="541"/>
                    </a:lnTo>
                    <a:lnTo>
                      <a:pt x="243" y="541"/>
                    </a:lnTo>
                    <a:lnTo>
                      <a:pt x="237" y="541"/>
                    </a:lnTo>
                    <a:lnTo>
                      <a:pt x="235" y="543"/>
                    </a:lnTo>
                    <a:lnTo>
                      <a:pt x="235" y="546"/>
                    </a:lnTo>
                    <a:lnTo>
                      <a:pt x="235" y="548"/>
                    </a:lnTo>
                    <a:lnTo>
                      <a:pt x="235" y="551"/>
                    </a:lnTo>
                    <a:lnTo>
                      <a:pt x="235" y="553"/>
                    </a:lnTo>
                    <a:lnTo>
                      <a:pt x="235" y="556"/>
                    </a:lnTo>
                    <a:lnTo>
                      <a:pt x="236" y="561"/>
                    </a:lnTo>
                    <a:lnTo>
                      <a:pt x="239" y="567"/>
                    </a:lnTo>
                    <a:lnTo>
                      <a:pt x="243" y="576"/>
                    </a:lnTo>
                    <a:lnTo>
                      <a:pt x="247" y="586"/>
                    </a:lnTo>
                    <a:lnTo>
                      <a:pt x="247" y="589"/>
                    </a:lnTo>
                    <a:lnTo>
                      <a:pt x="248" y="593"/>
                    </a:lnTo>
                    <a:lnTo>
                      <a:pt x="248" y="596"/>
                    </a:lnTo>
                    <a:lnTo>
                      <a:pt x="248" y="600"/>
                    </a:lnTo>
                    <a:lnTo>
                      <a:pt x="248" y="603"/>
                    </a:lnTo>
                    <a:lnTo>
                      <a:pt x="249" y="606"/>
                    </a:lnTo>
                    <a:lnTo>
                      <a:pt x="250" y="609"/>
                    </a:lnTo>
                    <a:lnTo>
                      <a:pt x="251" y="613"/>
                    </a:lnTo>
                    <a:lnTo>
                      <a:pt x="253" y="616"/>
                    </a:lnTo>
                    <a:lnTo>
                      <a:pt x="255" y="618"/>
                    </a:lnTo>
                    <a:lnTo>
                      <a:pt x="256" y="620"/>
                    </a:lnTo>
                    <a:lnTo>
                      <a:pt x="257" y="622"/>
                    </a:lnTo>
                    <a:lnTo>
                      <a:pt x="257" y="624"/>
                    </a:lnTo>
                    <a:lnTo>
                      <a:pt x="257" y="625"/>
                    </a:lnTo>
                    <a:lnTo>
                      <a:pt x="257" y="628"/>
                    </a:lnTo>
                    <a:lnTo>
                      <a:pt x="257" y="629"/>
                    </a:lnTo>
                    <a:lnTo>
                      <a:pt x="257" y="632"/>
                    </a:lnTo>
                    <a:lnTo>
                      <a:pt x="258" y="634"/>
                    </a:lnTo>
                    <a:lnTo>
                      <a:pt x="261" y="639"/>
                    </a:lnTo>
                    <a:lnTo>
                      <a:pt x="263" y="643"/>
                    </a:lnTo>
                    <a:lnTo>
                      <a:pt x="265" y="645"/>
                    </a:lnTo>
                    <a:lnTo>
                      <a:pt x="265" y="648"/>
                    </a:lnTo>
                    <a:lnTo>
                      <a:pt x="266" y="652"/>
                    </a:lnTo>
                    <a:lnTo>
                      <a:pt x="266" y="657"/>
                    </a:lnTo>
                    <a:lnTo>
                      <a:pt x="266" y="668"/>
                    </a:lnTo>
                    <a:lnTo>
                      <a:pt x="265" y="679"/>
                    </a:lnTo>
                    <a:lnTo>
                      <a:pt x="263" y="691"/>
                    </a:lnTo>
                    <a:lnTo>
                      <a:pt x="263" y="700"/>
                    </a:lnTo>
                    <a:lnTo>
                      <a:pt x="261" y="708"/>
                    </a:lnTo>
                    <a:lnTo>
                      <a:pt x="260" y="713"/>
                    </a:lnTo>
                    <a:lnTo>
                      <a:pt x="259" y="716"/>
                    </a:lnTo>
                    <a:lnTo>
                      <a:pt x="259" y="720"/>
                    </a:lnTo>
                    <a:lnTo>
                      <a:pt x="259" y="723"/>
                    </a:lnTo>
                    <a:lnTo>
                      <a:pt x="259" y="727"/>
                    </a:lnTo>
                    <a:lnTo>
                      <a:pt x="258" y="732"/>
                    </a:lnTo>
                    <a:lnTo>
                      <a:pt x="258" y="739"/>
                    </a:lnTo>
                    <a:lnTo>
                      <a:pt x="258" y="741"/>
                    </a:lnTo>
                    <a:lnTo>
                      <a:pt x="257" y="744"/>
                    </a:lnTo>
                    <a:lnTo>
                      <a:pt x="257" y="747"/>
                    </a:lnTo>
                    <a:lnTo>
                      <a:pt x="256" y="749"/>
                    </a:lnTo>
                    <a:lnTo>
                      <a:pt x="255" y="752"/>
                    </a:lnTo>
                    <a:lnTo>
                      <a:pt x="254" y="754"/>
                    </a:lnTo>
                    <a:lnTo>
                      <a:pt x="251" y="756"/>
                    </a:lnTo>
                    <a:lnTo>
                      <a:pt x="249" y="758"/>
                    </a:lnTo>
                    <a:lnTo>
                      <a:pt x="247" y="760"/>
                    </a:lnTo>
                    <a:lnTo>
                      <a:pt x="245" y="760"/>
                    </a:lnTo>
                    <a:lnTo>
                      <a:pt x="243" y="762"/>
                    </a:lnTo>
                    <a:lnTo>
                      <a:pt x="239" y="763"/>
                    </a:lnTo>
                    <a:lnTo>
                      <a:pt x="236" y="764"/>
                    </a:lnTo>
                    <a:lnTo>
                      <a:pt x="233" y="764"/>
                    </a:lnTo>
                    <a:lnTo>
                      <a:pt x="230" y="764"/>
                    </a:lnTo>
                    <a:lnTo>
                      <a:pt x="226" y="764"/>
                    </a:lnTo>
                    <a:lnTo>
                      <a:pt x="223" y="763"/>
                    </a:lnTo>
                    <a:lnTo>
                      <a:pt x="219" y="763"/>
                    </a:lnTo>
                    <a:lnTo>
                      <a:pt x="216" y="762"/>
                    </a:lnTo>
                    <a:lnTo>
                      <a:pt x="213" y="761"/>
                    </a:lnTo>
                    <a:lnTo>
                      <a:pt x="210" y="760"/>
                    </a:lnTo>
                    <a:lnTo>
                      <a:pt x="207" y="760"/>
                    </a:lnTo>
                    <a:lnTo>
                      <a:pt x="205" y="758"/>
                    </a:lnTo>
                    <a:lnTo>
                      <a:pt x="203" y="757"/>
                    </a:lnTo>
                    <a:lnTo>
                      <a:pt x="201" y="756"/>
                    </a:lnTo>
                    <a:lnTo>
                      <a:pt x="200" y="754"/>
                    </a:lnTo>
                    <a:lnTo>
                      <a:pt x="199" y="752"/>
                    </a:lnTo>
                    <a:lnTo>
                      <a:pt x="197" y="751"/>
                    </a:lnTo>
                    <a:lnTo>
                      <a:pt x="196" y="749"/>
                    </a:lnTo>
                    <a:lnTo>
                      <a:pt x="195" y="748"/>
                    </a:lnTo>
                    <a:lnTo>
                      <a:pt x="193" y="746"/>
                    </a:lnTo>
                    <a:lnTo>
                      <a:pt x="191" y="745"/>
                    </a:lnTo>
                    <a:lnTo>
                      <a:pt x="187" y="744"/>
                    </a:lnTo>
                    <a:lnTo>
                      <a:pt x="182" y="742"/>
                    </a:lnTo>
                    <a:lnTo>
                      <a:pt x="177" y="740"/>
                    </a:lnTo>
                    <a:lnTo>
                      <a:pt x="172" y="740"/>
                    </a:lnTo>
                    <a:lnTo>
                      <a:pt x="168" y="738"/>
                    </a:lnTo>
                    <a:lnTo>
                      <a:pt x="163" y="736"/>
                    </a:lnTo>
                    <a:lnTo>
                      <a:pt x="162" y="736"/>
                    </a:lnTo>
                    <a:lnTo>
                      <a:pt x="159" y="734"/>
                    </a:lnTo>
                    <a:lnTo>
                      <a:pt x="158" y="733"/>
                    </a:lnTo>
                    <a:lnTo>
                      <a:pt x="156" y="732"/>
                    </a:lnTo>
                    <a:lnTo>
                      <a:pt x="151" y="728"/>
                    </a:lnTo>
                    <a:lnTo>
                      <a:pt x="146" y="724"/>
                    </a:lnTo>
                    <a:lnTo>
                      <a:pt x="144" y="723"/>
                    </a:lnTo>
                    <a:lnTo>
                      <a:pt x="143" y="721"/>
                    </a:lnTo>
                    <a:lnTo>
                      <a:pt x="143" y="720"/>
                    </a:lnTo>
                    <a:lnTo>
                      <a:pt x="142" y="719"/>
                    </a:lnTo>
                    <a:lnTo>
                      <a:pt x="142" y="717"/>
                    </a:lnTo>
                    <a:lnTo>
                      <a:pt x="142" y="716"/>
                    </a:lnTo>
                    <a:lnTo>
                      <a:pt x="143" y="716"/>
                    </a:lnTo>
                    <a:lnTo>
                      <a:pt x="144" y="714"/>
                    </a:lnTo>
                    <a:lnTo>
                      <a:pt x="145" y="713"/>
                    </a:lnTo>
                    <a:lnTo>
                      <a:pt x="147" y="712"/>
                    </a:lnTo>
                    <a:lnTo>
                      <a:pt x="149" y="712"/>
                    </a:lnTo>
                    <a:lnTo>
                      <a:pt x="151" y="711"/>
                    </a:lnTo>
                    <a:lnTo>
                      <a:pt x="159" y="709"/>
                    </a:lnTo>
                    <a:lnTo>
                      <a:pt x="166" y="708"/>
                    </a:lnTo>
                    <a:lnTo>
                      <a:pt x="179" y="706"/>
                    </a:lnTo>
                    <a:lnTo>
                      <a:pt x="188" y="705"/>
                    </a:lnTo>
                    <a:lnTo>
                      <a:pt x="191" y="705"/>
                    </a:lnTo>
                    <a:lnTo>
                      <a:pt x="195" y="705"/>
                    </a:lnTo>
                    <a:lnTo>
                      <a:pt x="199" y="705"/>
                    </a:lnTo>
                    <a:lnTo>
                      <a:pt x="202" y="705"/>
                    </a:lnTo>
                    <a:lnTo>
                      <a:pt x="203" y="704"/>
                    </a:lnTo>
                    <a:lnTo>
                      <a:pt x="206" y="702"/>
                    </a:lnTo>
                    <a:lnTo>
                      <a:pt x="207" y="700"/>
                    </a:lnTo>
                    <a:lnTo>
                      <a:pt x="210" y="697"/>
                    </a:lnTo>
                    <a:lnTo>
                      <a:pt x="212" y="695"/>
                    </a:lnTo>
                    <a:lnTo>
                      <a:pt x="214" y="693"/>
                    </a:lnTo>
                    <a:lnTo>
                      <a:pt x="215" y="692"/>
                    </a:lnTo>
                    <a:lnTo>
                      <a:pt x="217" y="692"/>
                    </a:lnTo>
                    <a:lnTo>
                      <a:pt x="217" y="688"/>
                    </a:lnTo>
                    <a:lnTo>
                      <a:pt x="217" y="684"/>
                    </a:lnTo>
                    <a:lnTo>
                      <a:pt x="218" y="679"/>
                    </a:lnTo>
                    <a:lnTo>
                      <a:pt x="219" y="675"/>
                    </a:lnTo>
                    <a:lnTo>
                      <a:pt x="221" y="665"/>
                    </a:lnTo>
                    <a:lnTo>
                      <a:pt x="223" y="657"/>
                    </a:lnTo>
                    <a:lnTo>
                      <a:pt x="223" y="655"/>
                    </a:lnTo>
                    <a:lnTo>
                      <a:pt x="224" y="653"/>
                    </a:lnTo>
                    <a:lnTo>
                      <a:pt x="224" y="652"/>
                    </a:lnTo>
                    <a:lnTo>
                      <a:pt x="224" y="649"/>
                    </a:lnTo>
                    <a:lnTo>
                      <a:pt x="223" y="647"/>
                    </a:lnTo>
                    <a:lnTo>
                      <a:pt x="222" y="644"/>
                    </a:lnTo>
                    <a:lnTo>
                      <a:pt x="219" y="638"/>
                    </a:lnTo>
                    <a:lnTo>
                      <a:pt x="217" y="634"/>
                    </a:lnTo>
                    <a:lnTo>
                      <a:pt x="217" y="628"/>
                    </a:lnTo>
                    <a:lnTo>
                      <a:pt x="217" y="622"/>
                    </a:lnTo>
                    <a:lnTo>
                      <a:pt x="217" y="616"/>
                    </a:lnTo>
                    <a:lnTo>
                      <a:pt x="217" y="611"/>
                    </a:lnTo>
                    <a:lnTo>
                      <a:pt x="214" y="602"/>
                    </a:lnTo>
                    <a:lnTo>
                      <a:pt x="211" y="592"/>
                    </a:lnTo>
                    <a:lnTo>
                      <a:pt x="211" y="587"/>
                    </a:lnTo>
                    <a:lnTo>
                      <a:pt x="209" y="582"/>
                    </a:lnTo>
                    <a:lnTo>
                      <a:pt x="208" y="578"/>
                    </a:lnTo>
                    <a:lnTo>
                      <a:pt x="207" y="574"/>
                    </a:lnTo>
                    <a:lnTo>
                      <a:pt x="201" y="573"/>
                    </a:lnTo>
                    <a:lnTo>
                      <a:pt x="196" y="573"/>
                    </a:lnTo>
                    <a:lnTo>
                      <a:pt x="191" y="574"/>
                    </a:lnTo>
                    <a:lnTo>
                      <a:pt x="186" y="575"/>
                    </a:lnTo>
                    <a:lnTo>
                      <a:pt x="181" y="576"/>
                    </a:lnTo>
                    <a:lnTo>
                      <a:pt x="178" y="576"/>
                    </a:lnTo>
                    <a:lnTo>
                      <a:pt x="174" y="578"/>
                    </a:lnTo>
                    <a:lnTo>
                      <a:pt x="170" y="580"/>
                    </a:lnTo>
                    <a:lnTo>
                      <a:pt x="163" y="584"/>
                    </a:lnTo>
                    <a:lnTo>
                      <a:pt x="155" y="589"/>
                    </a:lnTo>
                    <a:lnTo>
                      <a:pt x="149" y="594"/>
                    </a:lnTo>
                    <a:lnTo>
                      <a:pt x="143" y="599"/>
                    </a:lnTo>
                    <a:lnTo>
                      <a:pt x="140" y="600"/>
                    </a:lnTo>
                    <a:lnTo>
                      <a:pt x="138" y="600"/>
                    </a:lnTo>
                    <a:lnTo>
                      <a:pt x="135" y="601"/>
                    </a:lnTo>
                    <a:lnTo>
                      <a:pt x="133" y="602"/>
                    </a:lnTo>
                    <a:lnTo>
                      <a:pt x="131" y="602"/>
                    </a:lnTo>
                    <a:lnTo>
                      <a:pt x="128" y="603"/>
                    </a:lnTo>
                    <a:lnTo>
                      <a:pt x="126" y="604"/>
                    </a:lnTo>
                    <a:lnTo>
                      <a:pt x="123" y="605"/>
                    </a:lnTo>
                    <a:lnTo>
                      <a:pt x="119" y="609"/>
                    </a:lnTo>
                    <a:lnTo>
                      <a:pt x="115" y="612"/>
                    </a:lnTo>
                    <a:lnTo>
                      <a:pt x="108" y="616"/>
                    </a:lnTo>
                    <a:lnTo>
                      <a:pt x="102" y="620"/>
                    </a:lnTo>
                    <a:lnTo>
                      <a:pt x="95" y="624"/>
                    </a:lnTo>
                    <a:lnTo>
                      <a:pt x="87" y="628"/>
                    </a:lnTo>
                    <a:lnTo>
                      <a:pt x="79" y="631"/>
                    </a:lnTo>
                    <a:lnTo>
                      <a:pt x="71" y="634"/>
                    </a:lnTo>
                    <a:lnTo>
                      <a:pt x="62" y="637"/>
                    </a:lnTo>
                    <a:lnTo>
                      <a:pt x="54" y="640"/>
                    </a:lnTo>
                    <a:lnTo>
                      <a:pt x="45" y="641"/>
                    </a:lnTo>
                    <a:lnTo>
                      <a:pt x="36" y="642"/>
                    </a:lnTo>
                    <a:lnTo>
                      <a:pt x="32" y="643"/>
                    </a:lnTo>
                    <a:lnTo>
                      <a:pt x="28" y="643"/>
                    </a:lnTo>
                    <a:lnTo>
                      <a:pt x="24" y="643"/>
                    </a:lnTo>
                    <a:lnTo>
                      <a:pt x="20" y="643"/>
                    </a:lnTo>
                    <a:lnTo>
                      <a:pt x="16" y="642"/>
                    </a:lnTo>
                    <a:lnTo>
                      <a:pt x="13" y="641"/>
                    </a:lnTo>
                    <a:lnTo>
                      <a:pt x="9" y="641"/>
                    </a:lnTo>
                    <a:lnTo>
                      <a:pt x="5" y="640"/>
                    </a:lnTo>
                    <a:lnTo>
                      <a:pt x="3" y="636"/>
                    </a:lnTo>
                    <a:lnTo>
                      <a:pt x="3" y="633"/>
                    </a:lnTo>
                    <a:lnTo>
                      <a:pt x="2" y="632"/>
                    </a:lnTo>
                    <a:lnTo>
                      <a:pt x="1" y="629"/>
                    </a:lnTo>
                    <a:lnTo>
                      <a:pt x="1" y="628"/>
                    </a:lnTo>
                    <a:lnTo>
                      <a:pt x="0" y="625"/>
                    </a:lnTo>
                    <a:lnTo>
                      <a:pt x="3" y="622"/>
                    </a:lnTo>
                    <a:lnTo>
                      <a:pt x="5" y="618"/>
                    </a:lnTo>
                    <a:lnTo>
                      <a:pt x="7" y="615"/>
                    </a:lnTo>
                    <a:lnTo>
                      <a:pt x="10" y="611"/>
                    </a:lnTo>
                    <a:lnTo>
                      <a:pt x="15" y="610"/>
                    </a:lnTo>
                    <a:lnTo>
                      <a:pt x="21" y="608"/>
                    </a:lnTo>
                    <a:lnTo>
                      <a:pt x="27" y="606"/>
                    </a:lnTo>
                    <a:lnTo>
                      <a:pt x="32" y="603"/>
                    </a:lnTo>
                    <a:lnTo>
                      <a:pt x="37" y="600"/>
                    </a:lnTo>
                    <a:lnTo>
                      <a:pt x="42" y="597"/>
                    </a:lnTo>
                    <a:lnTo>
                      <a:pt x="47" y="595"/>
                    </a:lnTo>
                    <a:lnTo>
                      <a:pt x="51" y="592"/>
                    </a:lnTo>
                    <a:lnTo>
                      <a:pt x="53" y="591"/>
                    </a:lnTo>
                    <a:lnTo>
                      <a:pt x="55" y="590"/>
                    </a:lnTo>
                    <a:lnTo>
                      <a:pt x="57" y="589"/>
                    </a:lnTo>
                    <a:lnTo>
                      <a:pt x="59" y="589"/>
                    </a:lnTo>
                    <a:lnTo>
                      <a:pt x="62" y="589"/>
                    </a:lnTo>
                    <a:lnTo>
                      <a:pt x="64" y="589"/>
                    </a:lnTo>
                    <a:lnTo>
                      <a:pt x="67" y="588"/>
                    </a:lnTo>
                    <a:lnTo>
                      <a:pt x="68" y="588"/>
                    </a:lnTo>
                    <a:lnTo>
                      <a:pt x="73" y="584"/>
                    </a:lnTo>
                    <a:lnTo>
                      <a:pt x="78" y="579"/>
                    </a:lnTo>
                    <a:lnTo>
                      <a:pt x="83" y="575"/>
                    </a:lnTo>
                    <a:lnTo>
                      <a:pt x="87" y="572"/>
                    </a:lnTo>
                    <a:lnTo>
                      <a:pt x="93" y="568"/>
                    </a:lnTo>
                    <a:lnTo>
                      <a:pt x="99" y="566"/>
                    </a:lnTo>
                    <a:lnTo>
                      <a:pt x="105" y="564"/>
                    </a:lnTo>
                    <a:lnTo>
                      <a:pt x="111" y="561"/>
                    </a:lnTo>
                    <a:lnTo>
                      <a:pt x="117" y="560"/>
                    </a:lnTo>
                    <a:lnTo>
                      <a:pt x="123" y="557"/>
                    </a:lnTo>
                    <a:lnTo>
                      <a:pt x="129" y="555"/>
                    </a:lnTo>
                    <a:lnTo>
                      <a:pt x="135" y="552"/>
                    </a:lnTo>
                    <a:lnTo>
                      <a:pt x="136" y="550"/>
                    </a:lnTo>
                    <a:lnTo>
                      <a:pt x="138" y="548"/>
                    </a:lnTo>
                    <a:lnTo>
                      <a:pt x="139" y="547"/>
                    </a:lnTo>
                    <a:lnTo>
                      <a:pt x="141" y="545"/>
                    </a:lnTo>
                    <a:lnTo>
                      <a:pt x="143" y="541"/>
                    </a:lnTo>
                    <a:lnTo>
                      <a:pt x="147" y="539"/>
                    </a:lnTo>
                    <a:lnTo>
                      <a:pt x="151" y="536"/>
                    </a:lnTo>
                    <a:lnTo>
                      <a:pt x="156" y="534"/>
                    </a:lnTo>
                    <a:lnTo>
                      <a:pt x="163" y="532"/>
                    </a:lnTo>
                    <a:lnTo>
                      <a:pt x="170" y="529"/>
                    </a:lnTo>
                    <a:lnTo>
                      <a:pt x="176" y="526"/>
                    </a:lnTo>
                    <a:lnTo>
                      <a:pt x="183" y="524"/>
                    </a:lnTo>
                    <a:lnTo>
                      <a:pt x="185" y="523"/>
                    </a:lnTo>
                    <a:lnTo>
                      <a:pt x="187" y="521"/>
                    </a:lnTo>
                    <a:lnTo>
                      <a:pt x="189" y="520"/>
                    </a:lnTo>
                    <a:lnTo>
                      <a:pt x="191" y="518"/>
                    </a:lnTo>
                    <a:lnTo>
                      <a:pt x="191" y="516"/>
                    </a:lnTo>
                    <a:lnTo>
                      <a:pt x="191" y="514"/>
                    </a:lnTo>
                    <a:lnTo>
                      <a:pt x="191" y="512"/>
                    </a:lnTo>
                    <a:lnTo>
                      <a:pt x="191" y="509"/>
                    </a:lnTo>
                    <a:lnTo>
                      <a:pt x="192" y="507"/>
                    </a:lnTo>
                    <a:lnTo>
                      <a:pt x="192" y="504"/>
                    </a:lnTo>
                    <a:lnTo>
                      <a:pt x="192" y="502"/>
                    </a:lnTo>
                    <a:lnTo>
                      <a:pt x="193" y="500"/>
                    </a:lnTo>
                    <a:lnTo>
                      <a:pt x="194" y="498"/>
                    </a:lnTo>
                    <a:lnTo>
                      <a:pt x="195" y="496"/>
                    </a:lnTo>
                    <a:lnTo>
                      <a:pt x="196" y="496"/>
                    </a:lnTo>
                    <a:lnTo>
                      <a:pt x="197" y="494"/>
                    </a:lnTo>
                    <a:lnTo>
                      <a:pt x="199" y="492"/>
                    </a:lnTo>
                    <a:lnTo>
                      <a:pt x="203" y="490"/>
                    </a:lnTo>
                    <a:lnTo>
                      <a:pt x="206" y="488"/>
                    </a:lnTo>
                    <a:lnTo>
                      <a:pt x="208" y="487"/>
                    </a:lnTo>
                    <a:lnTo>
                      <a:pt x="211" y="484"/>
                    </a:lnTo>
                    <a:lnTo>
                      <a:pt x="213" y="483"/>
                    </a:lnTo>
                    <a:lnTo>
                      <a:pt x="218" y="476"/>
                    </a:lnTo>
                    <a:lnTo>
                      <a:pt x="222" y="469"/>
                    </a:lnTo>
                    <a:lnTo>
                      <a:pt x="226" y="464"/>
                    </a:lnTo>
                    <a:lnTo>
                      <a:pt x="231" y="457"/>
                    </a:lnTo>
                    <a:lnTo>
                      <a:pt x="234" y="454"/>
                    </a:lnTo>
                    <a:lnTo>
                      <a:pt x="236" y="452"/>
                    </a:lnTo>
                    <a:lnTo>
                      <a:pt x="239" y="449"/>
                    </a:lnTo>
                    <a:lnTo>
                      <a:pt x="243" y="447"/>
                    </a:lnTo>
                    <a:lnTo>
                      <a:pt x="249" y="442"/>
                    </a:lnTo>
                    <a:lnTo>
                      <a:pt x="255" y="437"/>
                    </a:lnTo>
                    <a:lnTo>
                      <a:pt x="262" y="432"/>
                    </a:lnTo>
                    <a:lnTo>
                      <a:pt x="267" y="426"/>
                    </a:lnTo>
                    <a:lnTo>
                      <a:pt x="270" y="424"/>
                    </a:lnTo>
                    <a:lnTo>
                      <a:pt x="272" y="420"/>
                    </a:lnTo>
                    <a:lnTo>
                      <a:pt x="275" y="417"/>
                    </a:lnTo>
                    <a:lnTo>
                      <a:pt x="276" y="413"/>
                    </a:lnTo>
                    <a:lnTo>
                      <a:pt x="276" y="408"/>
                    </a:lnTo>
                    <a:lnTo>
                      <a:pt x="276" y="404"/>
                    </a:lnTo>
                    <a:lnTo>
                      <a:pt x="272" y="403"/>
                    </a:lnTo>
                    <a:lnTo>
                      <a:pt x="267" y="402"/>
                    </a:lnTo>
                    <a:lnTo>
                      <a:pt x="263" y="402"/>
                    </a:lnTo>
                    <a:lnTo>
                      <a:pt x="256" y="402"/>
                    </a:lnTo>
                    <a:lnTo>
                      <a:pt x="256" y="402"/>
                    </a:lnTo>
                    <a:lnTo>
                      <a:pt x="255" y="402"/>
                    </a:lnTo>
                    <a:lnTo>
                      <a:pt x="253" y="405"/>
                    </a:lnTo>
                    <a:lnTo>
                      <a:pt x="250" y="408"/>
                    </a:lnTo>
                    <a:lnTo>
                      <a:pt x="247" y="411"/>
                    </a:lnTo>
                    <a:lnTo>
                      <a:pt x="244" y="413"/>
                    </a:lnTo>
                    <a:lnTo>
                      <a:pt x="241" y="413"/>
                    </a:lnTo>
                    <a:lnTo>
                      <a:pt x="238" y="413"/>
                    </a:lnTo>
                    <a:lnTo>
                      <a:pt x="235" y="413"/>
                    </a:lnTo>
                    <a:lnTo>
                      <a:pt x="231" y="413"/>
                    </a:lnTo>
                    <a:lnTo>
                      <a:pt x="225" y="416"/>
                    </a:lnTo>
                    <a:lnTo>
                      <a:pt x="218" y="420"/>
                    </a:lnTo>
                    <a:lnTo>
                      <a:pt x="211" y="424"/>
                    </a:lnTo>
                    <a:lnTo>
                      <a:pt x="205" y="428"/>
                    </a:lnTo>
                    <a:lnTo>
                      <a:pt x="203" y="428"/>
                    </a:lnTo>
                    <a:lnTo>
                      <a:pt x="200" y="428"/>
                    </a:lnTo>
                    <a:lnTo>
                      <a:pt x="198" y="429"/>
                    </a:lnTo>
                    <a:lnTo>
                      <a:pt x="196" y="429"/>
                    </a:lnTo>
                    <a:lnTo>
                      <a:pt x="194" y="429"/>
                    </a:lnTo>
                    <a:lnTo>
                      <a:pt x="192" y="430"/>
                    </a:lnTo>
                    <a:lnTo>
                      <a:pt x="190" y="430"/>
                    </a:lnTo>
                    <a:lnTo>
                      <a:pt x="188" y="432"/>
                    </a:lnTo>
                    <a:lnTo>
                      <a:pt x="186" y="434"/>
                    </a:lnTo>
                    <a:lnTo>
                      <a:pt x="183" y="437"/>
                    </a:lnTo>
                    <a:lnTo>
                      <a:pt x="181" y="440"/>
                    </a:lnTo>
                    <a:lnTo>
                      <a:pt x="179" y="443"/>
                    </a:lnTo>
                    <a:lnTo>
                      <a:pt x="176" y="445"/>
                    </a:lnTo>
                    <a:lnTo>
                      <a:pt x="174" y="448"/>
                    </a:lnTo>
                    <a:lnTo>
                      <a:pt x="171" y="451"/>
                    </a:lnTo>
                    <a:lnTo>
                      <a:pt x="167" y="452"/>
                    </a:lnTo>
                    <a:lnTo>
                      <a:pt x="163" y="452"/>
                    </a:lnTo>
                    <a:lnTo>
                      <a:pt x="157" y="452"/>
                    </a:lnTo>
                    <a:lnTo>
                      <a:pt x="151" y="452"/>
                    </a:lnTo>
                    <a:lnTo>
                      <a:pt x="147" y="452"/>
                    </a:lnTo>
                    <a:lnTo>
                      <a:pt x="142" y="454"/>
                    </a:lnTo>
                    <a:lnTo>
                      <a:pt x="136" y="456"/>
                    </a:lnTo>
                    <a:lnTo>
                      <a:pt x="133" y="456"/>
                    </a:lnTo>
                    <a:lnTo>
                      <a:pt x="131" y="456"/>
                    </a:lnTo>
                    <a:lnTo>
                      <a:pt x="127" y="456"/>
                    </a:lnTo>
                    <a:lnTo>
                      <a:pt x="125" y="456"/>
                    </a:lnTo>
                    <a:lnTo>
                      <a:pt x="122" y="456"/>
                    </a:lnTo>
                    <a:lnTo>
                      <a:pt x="120" y="456"/>
                    </a:lnTo>
                    <a:lnTo>
                      <a:pt x="118" y="455"/>
                    </a:lnTo>
                    <a:lnTo>
                      <a:pt x="115" y="453"/>
                    </a:lnTo>
                    <a:lnTo>
                      <a:pt x="114" y="452"/>
                    </a:lnTo>
                    <a:lnTo>
                      <a:pt x="113" y="449"/>
                    </a:lnTo>
                    <a:lnTo>
                      <a:pt x="112" y="447"/>
                    </a:lnTo>
                    <a:lnTo>
                      <a:pt x="111" y="443"/>
                    </a:lnTo>
                    <a:lnTo>
                      <a:pt x="122" y="439"/>
                    </a:lnTo>
                    <a:lnTo>
                      <a:pt x="132" y="435"/>
                    </a:lnTo>
                    <a:lnTo>
                      <a:pt x="142" y="430"/>
                    </a:lnTo>
                    <a:lnTo>
                      <a:pt x="151" y="425"/>
                    </a:lnTo>
                    <a:lnTo>
                      <a:pt x="161" y="420"/>
                    </a:lnTo>
                    <a:lnTo>
                      <a:pt x="171" y="415"/>
                    </a:lnTo>
                    <a:lnTo>
                      <a:pt x="179" y="409"/>
                    </a:lnTo>
                    <a:lnTo>
                      <a:pt x="188" y="404"/>
                    </a:lnTo>
                    <a:lnTo>
                      <a:pt x="191" y="403"/>
                    </a:lnTo>
                    <a:lnTo>
                      <a:pt x="192" y="402"/>
                    </a:lnTo>
                    <a:lnTo>
                      <a:pt x="195" y="402"/>
                    </a:lnTo>
                    <a:lnTo>
                      <a:pt x="198" y="401"/>
                    </a:lnTo>
                    <a:lnTo>
                      <a:pt x="200" y="401"/>
                    </a:lnTo>
                    <a:lnTo>
                      <a:pt x="202" y="400"/>
                    </a:lnTo>
                    <a:lnTo>
                      <a:pt x="204" y="400"/>
                    </a:lnTo>
                    <a:lnTo>
                      <a:pt x="207" y="399"/>
                    </a:lnTo>
                    <a:lnTo>
                      <a:pt x="213" y="395"/>
                    </a:lnTo>
                    <a:lnTo>
                      <a:pt x="219" y="389"/>
                    </a:lnTo>
                    <a:lnTo>
                      <a:pt x="222" y="387"/>
                    </a:lnTo>
                    <a:lnTo>
                      <a:pt x="226" y="384"/>
                    </a:lnTo>
                    <a:lnTo>
                      <a:pt x="229" y="383"/>
                    </a:lnTo>
                    <a:lnTo>
                      <a:pt x="232" y="380"/>
                    </a:lnTo>
                    <a:lnTo>
                      <a:pt x="235" y="380"/>
                    </a:lnTo>
                    <a:lnTo>
                      <a:pt x="239" y="380"/>
                    </a:lnTo>
                    <a:lnTo>
                      <a:pt x="241" y="379"/>
                    </a:lnTo>
                    <a:lnTo>
                      <a:pt x="244" y="378"/>
                    </a:lnTo>
                    <a:lnTo>
                      <a:pt x="250" y="376"/>
                    </a:lnTo>
                    <a:lnTo>
                      <a:pt x="255" y="372"/>
                    </a:lnTo>
                    <a:lnTo>
                      <a:pt x="259" y="368"/>
                    </a:lnTo>
                    <a:lnTo>
                      <a:pt x="265" y="364"/>
                    </a:lnTo>
                    <a:lnTo>
                      <a:pt x="267" y="364"/>
                    </a:lnTo>
                    <a:lnTo>
                      <a:pt x="268" y="363"/>
                    </a:lnTo>
                    <a:lnTo>
                      <a:pt x="271" y="363"/>
                    </a:lnTo>
                    <a:lnTo>
                      <a:pt x="273" y="363"/>
                    </a:lnTo>
                    <a:lnTo>
                      <a:pt x="276" y="362"/>
                    </a:lnTo>
                    <a:lnTo>
                      <a:pt x="277" y="361"/>
                    </a:lnTo>
                    <a:lnTo>
                      <a:pt x="280" y="361"/>
                    </a:lnTo>
                    <a:lnTo>
                      <a:pt x="280" y="360"/>
                    </a:lnTo>
                    <a:lnTo>
                      <a:pt x="283" y="357"/>
                    </a:lnTo>
                    <a:lnTo>
                      <a:pt x="284" y="353"/>
                    </a:lnTo>
                    <a:lnTo>
                      <a:pt x="285" y="349"/>
                    </a:lnTo>
                    <a:lnTo>
                      <a:pt x="287" y="344"/>
                    </a:lnTo>
                    <a:lnTo>
                      <a:pt x="288" y="336"/>
                    </a:lnTo>
                    <a:lnTo>
                      <a:pt x="290" y="328"/>
                    </a:lnTo>
                    <a:lnTo>
                      <a:pt x="290" y="327"/>
                    </a:lnTo>
                    <a:lnTo>
                      <a:pt x="290" y="325"/>
                    </a:lnTo>
                    <a:lnTo>
                      <a:pt x="292" y="324"/>
                    </a:lnTo>
                    <a:lnTo>
                      <a:pt x="292" y="323"/>
                    </a:lnTo>
                    <a:lnTo>
                      <a:pt x="293" y="321"/>
                    </a:lnTo>
                    <a:lnTo>
                      <a:pt x="294" y="320"/>
                    </a:lnTo>
                    <a:lnTo>
                      <a:pt x="295" y="317"/>
                    </a:lnTo>
                    <a:lnTo>
                      <a:pt x="296" y="313"/>
                    </a:lnTo>
                    <a:lnTo>
                      <a:pt x="297" y="310"/>
                    </a:lnTo>
                    <a:lnTo>
                      <a:pt x="298" y="308"/>
                    </a:lnTo>
                    <a:lnTo>
                      <a:pt x="300" y="303"/>
                    </a:lnTo>
                    <a:lnTo>
                      <a:pt x="302" y="301"/>
                    </a:lnTo>
                    <a:lnTo>
                      <a:pt x="305" y="298"/>
                    </a:lnTo>
                    <a:lnTo>
                      <a:pt x="308" y="295"/>
                    </a:lnTo>
                    <a:lnTo>
                      <a:pt x="312" y="292"/>
                    </a:lnTo>
                    <a:lnTo>
                      <a:pt x="316" y="290"/>
                    </a:lnTo>
                    <a:lnTo>
                      <a:pt x="317" y="287"/>
                    </a:lnTo>
                    <a:lnTo>
                      <a:pt x="318" y="286"/>
                    </a:lnTo>
                    <a:lnTo>
                      <a:pt x="319" y="283"/>
                    </a:lnTo>
                    <a:lnTo>
                      <a:pt x="320" y="282"/>
                    </a:lnTo>
                    <a:lnTo>
                      <a:pt x="321" y="278"/>
                    </a:lnTo>
                    <a:lnTo>
                      <a:pt x="323" y="274"/>
                    </a:lnTo>
                    <a:lnTo>
                      <a:pt x="324" y="272"/>
                    </a:lnTo>
                    <a:lnTo>
                      <a:pt x="325" y="271"/>
                    </a:lnTo>
                    <a:lnTo>
                      <a:pt x="326" y="271"/>
                    </a:lnTo>
                    <a:lnTo>
                      <a:pt x="328" y="270"/>
                    </a:lnTo>
                    <a:lnTo>
                      <a:pt x="330" y="268"/>
                    </a:lnTo>
                    <a:lnTo>
                      <a:pt x="332" y="267"/>
                    </a:lnTo>
                    <a:lnTo>
                      <a:pt x="333" y="265"/>
                    </a:lnTo>
                    <a:lnTo>
                      <a:pt x="335" y="263"/>
                    </a:lnTo>
                    <a:lnTo>
                      <a:pt x="336" y="262"/>
                    </a:lnTo>
                    <a:lnTo>
                      <a:pt x="336" y="259"/>
                    </a:lnTo>
                    <a:lnTo>
                      <a:pt x="336" y="257"/>
                    </a:lnTo>
                    <a:lnTo>
                      <a:pt x="337" y="255"/>
                    </a:lnTo>
                    <a:lnTo>
                      <a:pt x="338" y="253"/>
                    </a:lnTo>
                    <a:lnTo>
                      <a:pt x="339" y="251"/>
                    </a:lnTo>
                    <a:lnTo>
                      <a:pt x="344" y="244"/>
                    </a:lnTo>
                    <a:lnTo>
                      <a:pt x="348" y="239"/>
                    </a:lnTo>
                    <a:lnTo>
                      <a:pt x="353" y="231"/>
                    </a:lnTo>
                    <a:lnTo>
                      <a:pt x="358" y="225"/>
                    </a:lnTo>
                    <a:lnTo>
                      <a:pt x="360" y="222"/>
                    </a:lnTo>
                    <a:lnTo>
                      <a:pt x="363" y="218"/>
                    </a:lnTo>
                    <a:lnTo>
                      <a:pt x="365" y="215"/>
                    </a:lnTo>
                    <a:lnTo>
                      <a:pt x="367" y="211"/>
                    </a:lnTo>
                    <a:lnTo>
                      <a:pt x="368" y="206"/>
                    </a:lnTo>
                    <a:lnTo>
                      <a:pt x="368" y="202"/>
                    </a:lnTo>
                    <a:lnTo>
                      <a:pt x="369" y="198"/>
                    </a:lnTo>
                    <a:lnTo>
                      <a:pt x="369" y="192"/>
                    </a:lnTo>
                    <a:lnTo>
                      <a:pt x="368" y="191"/>
                    </a:lnTo>
                    <a:lnTo>
                      <a:pt x="366" y="189"/>
                    </a:lnTo>
                    <a:lnTo>
                      <a:pt x="362" y="189"/>
                    </a:lnTo>
                    <a:lnTo>
                      <a:pt x="358" y="188"/>
                    </a:lnTo>
                    <a:lnTo>
                      <a:pt x="354" y="189"/>
                    </a:lnTo>
                    <a:lnTo>
                      <a:pt x="352" y="189"/>
                    </a:lnTo>
                    <a:lnTo>
                      <a:pt x="348" y="190"/>
                    </a:lnTo>
                    <a:lnTo>
                      <a:pt x="345" y="191"/>
                    </a:lnTo>
                    <a:lnTo>
                      <a:pt x="342" y="191"/>
                    </a:lnTo>
                    <a:lnTo>
                      <a:pt x="340" y="193"/>
                    </a:lnTo>
                    <a:lnTo>
                      <a:pt x="334" y="195"/>
                    </a:lnTo>
                    <a:lnTo>
                      <a:pt x="328" y="198"/>
                    </a:lnTo>
                    <a:lnTo>
                      <a:pt x="324" y="199"/>
                    </a:lnTo>
                    <a:lnTo>
                      <a:pt x="321" y="199"/>
                    </a:lnTo>
                    <a:lnTo>
                      <a:pt x="317" y="200"/>
                    </a:lnTo>
                    <a:lnTo>
                      <a:pt x="313" y="200"/>
                    </a:lnTo>
                    <a:lnTo>
                      <a:pt x="312" y="202"/>
                    </a:lnTo>
                    <a:lnTo>
                      <a:pt x="312" y="203"/>
                    </a:lnTo>
                    <a:lnTo>
                      <a:pt x="311" y="204"/>
                    </a:lnTo>
                    <a:lnTo>
                      <a:pt x="309" y="206"/>
                    </a:lnTo>
                    <a:lnTo>
                      <a:pt x="307" y="207"/>
                    </a:lnTo>
                    <a:lnTo>
                      <a:pt x="304" y="210"/>
                    </a:lnTo>
                    <a:lnTo>
                      <a:pt x="301" y="211"/>
                    </a:lnTo>
                    <a:lnTo>
                      <a:pt x="299" y="213"/>
                    </a:lnTo>
                    <a:lnTo>
                      <a:pt x="298" y="215"/>
                    </a:lnTo>
                    <a:lnTo>
                      <a:pt x="297" y="215"/>
                    </a:lnTo>
                    <a:lnTo>
                      <a:pt x="296" y="216"/>
                    </a:lnTo>
                    <a:lnTo>
                      <a:pt x="296" y="218"/>
                    </a:lnTo>
                    <a:lnTo>
                      <a:pt x="296" y="219"/>
                    </a:lnTo>
                    <a:lnTo>
                      <a:pt x="296" y="222"/>
                    </a:lnTo>
                    <a:lnTo>
                      <a:pt x="296" y="224"/>
                    </a:lnTo>
                    <a:lnTo>
                      <a:pt x="298" y="226"/>
                    </a:lnTo>
                    <a:lnTo>
                      <a:pt x="301" y="230"/>
                    </a:lnTo>
                    <a:lnTo>
                      <a:pt x="305" y="234"/>
                    </a:lnTo>
                    <a:lnTo>
                      <a:pt x="308" y="236"/>
                    </a:lnTo>
                    <a:lnTo>
                      <a:pt x="309" y="238"/>
                    </a:lnTo>
                    <a:lnTo>
                      <a:pt x="312" y="240"/>
                    </a:lnTo>
                    <a:lnTo>
                      <a:pt x="312" y="243"/>
                    </a:lnTo>
                    <a:lnTo>
                      <a:pt x="313" y="245"/>
                    </a:lnTo>
                    <a:lnTo>
                      <a:pt x="314" y="247"/>
                    </a:lnTo>
                    <a:lnTo>
                      <a:pt x="314" y="250"/>
                    </a:lnTo>
                    <a:lnTo>
                      <a:pt x="313" y="253"/>
                    </a:lnTo>
                    <a:lnTo>
                      <a:pt x="312" y="256"/>
                    </a:lnTo>
                    <a:lnTo>
                      <a:pt x="309" y="259"/>
                    </a:lnTo>
                    <a:lnTo>
                      <a:pt x="307" y="262"/>
                    </a:lnTo>
                    <a:lnTo>
                      <a:pt x="304" y="265"/>
                    </a:lnTo>
                    <a:lnTo>
                      <a:pt x="303" y="268"/>
                    </a:lnTo>
                    <a:lnTo>
                      <a:pt x="301" y="275"/>
                    </a:lnTo>
                    <a:lnTo>
                      <a:pt x="300" y="281"/>
                    </a:lnTo>
                    <a:lnTo>
                      <a:pt x="297" y="286"/>
                    </a:lnTo>
                    <a:lnTo>
                      <a:pt x="296" y="287"/>
                    </a:lnTo>
                    <a:lnTo>
                      <a:pt x="295" y="289"/>
                    </a:lnTo>
                    <a:lnTo>
                      <a:pt x="293" y="291"/>
                    </a:lnTo>
                    <a:lnTo>
                      <a:pt x="292" y="292"/>
                    </a:lnTo>
                    <a:lnTo>
                      <a:pt x="288" y="295"/>
                    </a:lnTo>
                    <a:lnTo>
                      <a:pt x="286" y="298"/>
                    </a:lnTo>
                    <a:lnTo>
                      <a:pt x="285" y="299"/>
                    </a:lnTo>
                    <a:lnTo>
                      <a:pt x="284" y="301"/>
                    </a:lnTo>
                    <a:lnTo>
                      <a:pt x="284" y="303"/>
                    </a:lnTo>
                    <a:lnTo>
                      <a:pt x="284" y="305"/>
                    </a:lnTo>
                    <a:lnTo>
                      <a:pt x="284" y="307"/>
                    </a:lnTo>
                    <a:lnTo>
                      <a:pt x="283" y="308"/>
                    </a:lnTo>
                    <a:lnTo>
                      <a:pt x="282" y="310"/>
                    </a:lnTo>
                    <a:lnTo>
                      <a:pt x="282" y="312"/>
                    </a:lnTo>
                    <a:lnTo>
                      <a:pt x="277" y="315"/>
                    </a:lnTo>
                    <a:lnTo>
                      <a:pt x="273" y="319"/>
                    </a:lnTo>
                    <a:lnTo>
                      <a:pt x="268" y="322"/>
                    </a:lnTo>
                    <a:lnTo>
                      <a:pt x="265" y="325"/>
                    </a:lnTo>
                    <a:lnTo>
                      <a:pt x="264" y="328"/>
                    </a:lnTo>
                    <a:lnTo>
                      <a:pt x="263" y="332"/>
                    </a:lnTo>
                    <a:lnTo>
                      <a:pt x="263" y="336"/>
                    </a:lnTo>
                    <a:lnTo>
                      <a:pt x="263" y="339"/>
                    </a:lnTo>
                    <a:lnTo>
                      <a:pt x="259" y="344"/>
                    </a:lnTo>
                    <a:lnTo>
                      <a:pt x="254" y="348"/>
                    </a:lnTo>
                    <a:lnTo>
                      <a:pt x="248" y="353"/>
                    </a:lnTo>
                    <a:lnTo>
                      <a:pt x="244" y="357"/>
                    </a:lnTo>
                    <a:lnTo>
                      <a:pt x="243" y="356"/>
                    </a:lnTo>
                    <a:lnTo>
                      <a:pt x="241" y="356"/>
                    </a:lnTo>
                    <a:lnTo>
                      <a:pt x="239" y="355"/>
                    </a:lnTo>
                    <a:lnTo>
                      <a:pt x="239" y="353"/>
                    </a:lnTo>
                    <a:lnTo>
                      <a:pt x="238" y="352"/>
                    </a:lnTo>
                    <a:lnTo>
                      <a:pt x="238" y="348"/>
                    </a:lnTo>
                    <a:lnTo>
                      <a:pt x="240" y="343"/>
                    </a:lnTo>
                    <a:lnTo>
                      <a:pt x="243" y="337"/>
                    </a:lnTo>
                    <a:lnTo>
                      <a:pt x="243" y="335"/>
                    </a:lnTo>
                    <a:lnTo>
                      <a:pt x="243" y="332"/>
                    </a:lnTo>
                    <a:lnTo>
                      <a:pt x="244" y="329"/>
                    </a:lnTo>
                    <a:lnTo>
                      <a:pt x="244" y="325"/>
                    </a:lnTo>
                    <a:lnTo>
                      <a:pt x="244" y="325"/>
                    </a:lnTo>
                    <a:close/>
                    <a:moveTo>
                      <a:pt x="147" y="217"/>
                    </a:moveTo>
                    <a:lnTo>
                      <a:pt x="146" y="218"/>
                    </a:lnTo>
                    <a:lnTo>
                      <a:pt x="144" y="219"/>
                    </a:lnTo>
                    <a:lnTo>
                      <a:pt x="143" y="219"/>
                    </a:lnTo>
                    <a:lnTo>
                      <a:pt x="141" y="219"/>
                    </a:lnTo>
                    <a:lnTo>
                      <a:pt x="137" y="220"/>
                    </a:lnTo>
                    <a:lnTo>
                      <a:pt x="134" y="220"/>
                    </a:lnTo>
                    <a:lnTo>
                      <a:pt x="132" y="220"/>
                    </a:lnTo>
                    <a:lnTo>
                      <a:pt x="130" y="221"/>
                    </a:lnTo>
                    <a:lnTo>
                      <a:pt x="128" y="222"/>
                    </a:lnTo>
                    <a:lnTo>
                      <a:pt x="127" y="223"/>
                    </a:lnTo>
                    <a:lnTo>
                      <a:pt x="125" y="224"/>
                    </a:lnTo>
                    <a:lnTo>
                      <a:pt x="124" y="226"/>
                    </a:lnTo>
                    <a:lnTo>
                      <a:pt x="123" y="227"/>
                    </a:lnTo>
                    <a:lnTo>
                      <a:pt x="121" y="230"/>
                    </a:lnTo>
                    <a:lnTo>
                      <a:pt x="121" y="231"/>
                    </a:lnTo>
                    <a:lnTo>
                      <a:pt x="120" y="233"/>
                    </a:lnTo>
                    <a:lnTo>
                      <a:pt x="120" y="235"/>
                    </a:lnTo>
                    <a:lnTo>
                      <a:pt x="120" y="236"/>
                    </a:lnTo>
                    <a:lnTo>
                      <a:pt x="120" y="241"/>
                    </a:lnTo>
                    <a:lnTo>
                      <a:pt x="122" y="246"/>
                    </a:lnTo>
                    <a:lnTo>
                      <a:pt x="123" y="251"/>
                    </a:lnTo>
                    <a:lnTo>
                      <a:pt x="124" y="256"/>
                    </a:lnTo>
                    <a:lnTo>
                      <a:pt x="126" y="263"/>
                    </a:lnTo>
                    <a:lnTo>
                      <a:pt x="127" y="268"/>
                    </a:lnTo>
                    <a:lnTo>
                      <a:pt x="131" y="279"/>
                    </a:lnTo>
                    <a:lnTo>
                      <a:pt x="135" y="288"/>
                    </a:lnTo>
                    <a:lnTo>
                      <a:pt x="137" y="292"/>
                    </a:lnTo>
                    <a:lnTo>
                      <a:pt x="139" y="295"/>
                    </a:lnTo>
                    <a:lnTo>
                      <a:pt x="139" y="297"/>
                    </a:lnTo>
                    <a:lnTo>
                      <a:pt x="140" y="298"/>
                    </a:lnTo>
                    <a:lnTo>
                      <a:pt x="142" y="299"/>
                    </a:lnTo>
                    <a:lnTo>
                      <a:pt x="143" y="299"/>
                    </a:lnTo>
                    <a:lnTo>
                      <a:pt x="145" y="299"/>
                    </a:lnTo>
                    <a:lnTo>
                      <a:pt x="147" y="298"/>
                    </a:lnTo>
                    <a:lnTo>
                      <a:pt x="148" y="297"/>
                    </a:lnTo>
                    <a:lnTo>
                      <a:pt x="150" y="296"/>
                    </a:lnTo>
                    <a:lnTo>
                      <a:pt x="151" y="295"/>
                    </a:lnTo>
                    <a:lnTo>
                      <a:pt x="152" y="294"/>
                    </a:lnTo>
                    <a:lnTo>
                      <a:pt x="155" y="291"/>
                    </a:lnTo>
                    <a:lnTo>
                      <a:pt x="157" y="287"/>
                    </a:lnTo>
                    <a:lnTo>
                      <a:pt x="156" y="284"/>
                    </a:lnTo>
                    <a:lnTo>
                      <a:pt x="155" y="282"/>
                    </a:lnTo>
                    <a:lnTo>
                      <a:pt x="154" y="280"/>
                    </a:lnTo>
                    <a:lnTo>
                      <a:pt x="153" y="279"/>
                    </a:lnTo>
                    <a:lnTo>
                      <a:pt x="151" y="277"/>
                    </a:lnTo>
                    <a:lnTo>
                      <a:pt x="150" y="276"/>
                    </a:lnTo>
                    <a:lnTo>
                      <a:pt x="147" y="275"/>
                    </a:lnTo>
                    <a:lnTo>
                      <a:pt x="144" y="274"/>
                    </a:lnTo>
                    <a:lnTo>
                      <a:pt x="144" y="271"/>
                    </a:lnTo>
                    <a:lnTo>
                      <a:pt x="144" y="267"/>
                    </a:lnTo>
                    <a:lnTo>
                      <a:pt x="145" y="263"/>
                    </a:lnTo>
                    <a:lnTo>
                      <a:pt x="146" y="260"/>
                    </a:lnTo>
                    <a:lnTo>
                      <a:pt x="147" y="256"/>
                    </a:lnTo>
                    <a:lnTo>
                      <a:pt x="148" y="253"/>
                    </a:lnTo>
                    <a:lnTo>
                      <a:pt x="150" y="250"/>
                    </a:lnTo>
                    <a:lnTo>
                      <a:pt x="151" y="247"/>
                    </a:lnTo>
                    <a:lnTo>
                      <a:pt x="153" y="243"/>
                    </a:lnTo>
                    <a:lnTo>
                      <a:pt x="155" y="241"/>
                    </a:lnTo>
                    <a:lnTo>
                      <a:pt x="157" y="238"/>
                    </a:lnTo>
                    <a:lnTo>
                      <a:pt x="159" y="235"/>
                    </a:lnTo>
                    <a:lnTo>
                      <a:pt x="163" y="231"/>
                    </a:lnTo>
                    <a:lnTo>
                      <a:pt x="167" y="227"/>
                    </a:lnTo>
                    <a:lnTo>
                      <a:pt x="167" y="224"/>
                    </a:lnTo>
                    <a:lnTo>
                      <a:pt x="167" y="221"/>
                    </a:lnTo>
                    <a:lnTo>
                      <a:pt x="163" y="219"/>
                    </a:lnTo>
                    <a:lnTo>
                      <a:pt x="159" y="219"/>
                    </a:lnTo>
                    <a:lnTo>
                      <a:pt x="155" y="218"/>
                    </a:lnTo>
                    <a:lnTo>
                      <a:pt x="154" y="217"/>
                    </a:lnTo>
                    <a:lnTo>
                      <a:pt x="151" y="217"/>
                    </a:lnTo>
                    <a:lnTo>
                      <a:pt x="147" y="217"/>
                    </a:lnTo>
                    <a:lnTo>
                      <a:pt x="147" y="217"/>
                    </a:lnTo>
                    <a:close/>
                    <a:moveTo>
                      <a:pt x="195" y="216"/>
                    </a:moveTo>
                    <a:lnTo>
                      <a:pt x="193" y="220"/>
                    </a:lnTo>
                    <a:lnTo>
                      <a:pt x="191" y="224"/>
                    </a:lnTo>
                    <a:lnTo>
                      <a:pt x="188" y="227"/>
                    </a:lnTo>
                    <a:lnTo>
                      <a:pt x="185" y="231"/>
                    </a:lnTo>
                    <a:lnTo>
                      <a:pt x="183" y="235"/>
                    </a:lnTo>
                    <a:lnTo>
                      <a:pt x="181" y="240"/>
                    </a:lnTo>
                    <a:lnTo>
                      <a:pt x="180" y="243"/>
                    </a:lnTo>
                    <a:lnTo>
                      <a:pt x="179" y="245"/>
                    </a:lnTo>
                    <a:lnTo>
                      <a:pt x="179" y="247"/>
                    </a:lnTo>
                    <a:lnTo>
                      <a:pt x="179" y="250"/>
                    </a:lnTo>
                    <a:lnTo>
                      <a:pt x="180" y="252"/>
                    </a:lnTo>
                    <a:lnTo>
                      <a:pt x="182" y="253"/>
                    </a:lnTo>
                    <a:lnTo>
                      <a:pt x="185" y="254"/>
                    </a:lnTo>
                    <a:lnTo>
                      <a:pt x="188" y="254"/>
                    </a:lnTo>
                    <a:lnTo>
                      <a:pt x="192" y="254"/>
                    </a:lnTo>
                    <a:lnTo>
                      <a:pt x="195" y="253"/>
                    </a:lnTo>
                    <a:lnTo>
                      <a:pt x="199" y="252"/>
                    </a:lnTo>
                    <a:lnTo>
                      <a:pt x="202" y="251"/>
                    </a:lnTo>
                    <a:lnTo>
                      <a:pt x="205" y="250"/>
                    </a:lnTo>
                    <a:lnTo>
                      <a:pt x="208" y="248"/>
                    </a:lnTo>
                    <a:lnTo>
                      <a:pt x="211" y="247"/>
                    </a:lnTo>
                    <a:lnTo>
                      <a:pt x="214" y="244"/>
                    </a:lnTo>
                    <a:lnTo>
                      <a:pt x="217" y="242"/>
                    </a:lnTo>
                    <a:lnTo>
                      <a:pt x="219" y="240"/>
                    </a:lnTo>
                    <a:lnTo>
                      <a:pt x="221" y="238"/>
                    </a:lnTo>
                    <a:lnTo>
                      <a:pt x="223" y="235"/>
                    </a:lnTo>
                    <a:lnTo>
                      <a:pt x="224" y="233"/>
                    </a:lnTo>
                    <a:lnTo>
                      <a:pt x="226" y="231"/>
                    </a:lnTo>
                    <a:lnTo>
                      <a:pt x="226" y="228"/>
                    </a:lnTo>
                    <a:lnTo>
                      <a:pt x="225" y="226"/>
                    </a:lnTo>
                    <a:lnTo>
                      <a:pt x="219" y="222"/>
                    </a:lnTo>
                    <a:lnTo>
                      <a:pt x="213" y="219"/>
                    </a:lnTo>
                    <a:lnTo>
                      <a:pt x="209" y="218"/>
                    </a:lnTo>
                    <a:lnTo>
                      <a:pt x="205" y="217"/>
                    </a:lnTo>
                    <a:lnTo>
                      <a:pt x="201" y="216"/>
                    </a:lnTo>
                    <a:lnTo>
                      <a:pt x="195" y="216"/>
                    </a:lnTo>
                    <a:lnTo>
                      <a:pt x="195" y="216"/>
                    </a:lnTo>
                    <a:close/>
                    <a:moveTo>
                      <a:pt x="256" y="238"/>
                    </a:moveTo>
                    <a:lnTo>
                      <a:pt x="253" y="241"/>
                    </a:lnTo>
                    <a:lnTo>
                      <a:pt x="249" y="244"/>
                    </a:lnTo>
                    <a:lnTo>
                      <a:pt x="248" y="246"/>
                    </a:lnTo>
                    <a:lnTo>
                      <a:pt x="248" y="248"/>
                    </a:lnTo>
                    <a:lnTo>
                      <a:pt x="247" y="250"/>
                    </a:lnTo>
                    <a:lnTo>
                      <a:pt x="247" y="253"/>
                    </a:lnTo>
                    <a:lnTo>
                      <a:pt x="247" y="259"/>
                    </a:lnTo>
                    <a:lnTo>
                      <a:pt x="247" y="267"/>
                    </a:lnTo>
                    <a:lnTo>
                      <a:pt x="247" y="273"/>
                    </a:lnTo>
                    <a:lnTo>
                      <a:pt x="248" y="279"/>
                    </a:lnTo>
                    <a:lnTo>
                      <a:pt x="249" y="282"/>
                    </a:lnTo>
                    <a:lnTo>
                      <a:pt x="250" y="283"/>
                    </a:lnTo>
                    <a:lnTo>
                      <a:pt x="250" y="285"/>
                    </a:lnTo>
                    <a:lnTo>
                      <a:pt x="251" y="286"/>
                    </a:lnTo>
                    <a:lnTo>
                      <a:pt x="251" y="287"/>
                    </a:lnTo>
                    <a:lnTo>
                      <a:pt x="252" y="288"/>
                    </a:lnTo>
                    <a:lnTo>
                      <a:pt x="253" y="288"/>
                    </a:lnTo>
                    <a:lnTo>
                      <a:pt x="255" y="288"/>
                    </a:lnTo>
                    <a:lnTo>
                      <a:pt x="257" y="288"/>
                    </a:lnTo>
                    <a:lnTo>
                      <a:pt x="260" y="288"/>
                    </a:lnTo>
                    <a:lnTo>
                      <a:pt x="263" y="288"/>
                    </a:lnTo>
                    <a:lnTo>
                      <a:pt x="267" y="288"/>
                    </a:lnTo>
                    <a:lnTo>
                      <a:pt x="269" y="283"/>
                    </a:lnTo>
                    <a:lnTo>
                      <a:pt x="272" y="278"/>
                    </a:lnTo>
                    <a:lnTo>
                      <a:pt x="273" y="271"/>
                    </a:lnTo>
                    <a:lnTo>
                      <a:pt x="274" y="264"/>
                    </a:lnTo>
                    <a:lnTo>
                      <a:pt x="274" y="260"/>
                    </a:lnTo>
                    <a:lnTo>
                      <a:pt x="274" y="257"/>
                    </a:lnTo>
                    <a:lnTo>
                      <a:pt x="274" y="254"/>
                    </a:lnTo>
                    <a:lnTo>
                      <a:pt x="273" y="251"/>
                    </a:lnTo>
                    <a:lnTo>
                      <a:pt x="272" y="248"/>
                    </a:lnTo>
                    <a:lnTo>
                      <a:pt x="271" y="246"/>
                    </a:lnTo>
                    <a:lnTo>
                      <a:pt x="269" y="243"/>
                    </a:lnTo>
                    <a:lnTo>
                      <a:pt x="267" y="242"/>
                    </a:lnTo>
                    <a:lnTo>
                      <a:pt x="266" y="241"/>
                    </a:lnTo>
                    <a:lnTo>
                      <a:pt x="265" y="240"/>
                    </a:lnTo>
                    <a:lnTo>
                      <a:pt x="263" y="239"/>
                    </a:lnTo>
                    <a:lnTo>
                      <a:pt x="263" y="239"/>
                    </a:lnTo>
                    <a:lnTo>
                      <a:pt x="259" y="238"/>
                    </a:lnTo>
                    <a:lnTo>
                      <a:pt x="256" y="2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8" name="íšlïḑé">
                <a:extLst>
                  <a:ext uri="{FF2B5EF4-FFF2-40B4-BE49-F238E27FC236}">
                    <a16:creationId xmlns:a16="http://schemas.microsoft.com/office/drawing/2014/main" id="{48D740CC-E1A1-8449-8772-A11DDD1DCF50}"/>
                  </a:ext>
                </a:extLst>
              </p:cNvPr>
              <p:cNvSpPr/>
              <p:nvPr/>
            </p:nvSpPr>
            <p:spPr bwMode="auto">
              <a:xfrm>
                <a:off x="4119563" y="2551113"/>
                <a:ext cx="879475" cy="1211263"/>
              </a:xfrm>
              <a:custGeom>
                <a:avLst/>
                <a:gdLst>
                  <a:gd name="T0" fmla="*/ 343 w 554"/>
                  <a:gd name="T1" fmla="*/ 23 h 763"/>
                  <a:gd name="T2" fmla="*/ 345 w 554"/>
                  <a:gd name="T3" fmla="*/ 54 h 763"/>
                  <a:gd name="T4" fmla="*/ 339 w 554"/>
                  <a:gd name="T5" fmla="*/ 90 h 763"/>
                  <a:gd name="T6" fmla="*/ 392 w 554"/>
                  <a:gd name="T7" fmla="*/ 84 h 763"/>
                  <a:gd name="T8" fmla="*/ 424 w 554"/>
                  <a:gd name="T9" fmla="*/ 58 h 763"/>
                  <a:gd name="T10" fmla="*/ 480 w 554"/>
                  <a:gd name="T11" fmla="*/ 3 h 763"/>
                  <a:gd name="T12" fmla="*/ 527 w 554"/>
                  <a:gd name="T13" fmla="*/ 16 h 763"/>
                  <a:gd name="T14" fmla="*/ 493 w 554"/>
                  <a:gd name="T15" fmla="*/ 52 h 763"/>
                  <a:gd name="T16" fmla="*/ 417 w 554"/>
                  <a:gd name="T17" fmla="*/ 94 h 763"/>
                  <a:gd name="T18" fmla="*/ 333 w 554"/>
                  <a:gd name="T19" fmla="*/ 134 h 763"/>
                  <a:gd name="T20" fmla="*/ 307 w 554"/>
                  <a:gd name="T21" fmla="*/ 200 h 763"/>
                  <a:gd name="T22" fmla="*/ 328 w 554"/>
                  <a:gd name="T23" fmla="*/ 242 h 763"/>
                  <a:gd name="T24" fmla="*/ 372 w 554"/>
                  <a:gd name="T25" fmla="*/ 207 h 763"/>
                  <a:gd name="T26" fmla="*/ 435 w 554"/>
                  <a:gd name="T27" fmla="*/ 164 h 763"/>
                  <a:gd name="T28" fmla="*/ 475 w 554"/>
                  <a:gd name="T29" fmla="*/ 138 h 763"/>
                  <a:gd name="T30" fmla="*/ 519 w 554"/>
                  <a:gd name="T31" fmla="*/ 155 h 763"/>
                  <a:gd name="T32" fmla="*/ 526 w 554"/>
                  <a:gd name="T33" fmla="*/ 186 h 763"/>
                  <a:gd name="T34" fmla="*/ 460 w 554"/>
                  <a:gd name="T35" fmla="*/ 211 h 763"/>
                  <a:gd name="T36" fmla="*/ 383 w 554"/>
                  <a:gd name="T37" fmla="*/ 273 h 763"/>
                  <a:gd name="T38" fmla="*/ 363 w 554"/>
                  <a:gd name="T39" fmla="*/ 342 h 763"/>
                  <a:gd name="T40" fmla="*/ 435 w 554"/>
                  <a:gd name="T41" fmla="*/ 318 h 763"/>
                  <a:gd name="T42" fmla="*/ 511 w 554"/>
                  <a:gd name="T43" fmla="*/ 278 h 763"/>
                  <a:gd name="T44" fmla="*/ 542 w 554"/>
                  <a:gd name="T45" fmla="*/ 305 h 763"/>
                  <a:gd name="T46" fmla="*/ 472 w 554"/>
                  <a:gd name="T47" fmla="*/ 329 h 763"/>
                  <a:gd name="T48" fmla="*/ 362 w 554"/>
                  <a:gd name="T49" fmla="*/ 371 h 763"/>
                  <a:gd name="T50" fmla="*/ 337 w 554"/>
                  <a:gd name="T51" fmla="*/ 461 h 763"/>
                  <a:gd name="T52" fmla="*/ 401 w 554"/>
                  <a:gd name="T53" fmla="*/ 480 h 763"/>
                  <a:gd name="T54" fmla="*/ 381 w 554"/>
                  <a:gd name="T55" fmla="*/ 527 h 763"/>
                  <a:gd name="T56" fmla="*/ 337 w 554"/>
                  <a:gd name="T57" fmla="*/ 571 h 763"/>
                  <a:gd name="T58" fmla="*/ 343 w 554"/>
                  <a:gd name="T59" fmla="*/ 648 h 763"/>
                  <a:gd name="T60" fmla="*/ 342 w 554"/>
                  <a:gd name="T61" fmla="*/ 730 h 763"/>
                  <a:gd name="T62" fmla="*/ 315 w 554"/>
                  <a:gd name="T63" fmla="*/ 757 h 763"/>
                  <a:gd name="T64" fmla="*/ 274 w 554"/>
                  <a:gd name="T65" fmla="*/ 705 h 763"/>
                  <a:gd name="T66" fmla="*/ 296 w 554"/>
                  <a:gd name="T67" fmla="*/ 659 h 763"/>
                  <a:gd name="T68" fmla="*/ 287 w 554"/>
                  <a:gd name="T69" fmla="*/ 569 h 763"/>
                  <a:gd name="T70" fmla="*/ 244 w 554"/>
                  <a:gd name="T71" fmla="*/ 604 h 763"/>
                  <a:gd name="T72" fmla="*/ 194 w 554"/>
                  <a:gd name="T73" fmla="*/ 575 h 763"/>
                  <a:gd name="T74" fmla="*/ 264 w 554"/>
                  <a:gd name="T75" fmla="*/ 522 h 763"/>
                  <a:gd name="T76" fmla="*/ 307 w 554"/>
                  <a:gd name="T77" fmla="*/ 479 h 763"/>
                  <a:gd name="T78" fmla="*/ 307 w 554"/>
                  <a:gd name="T79" fmla="*/ 394 h 763"/>
                  <a:gd name="T80" fmla="*/ 262 w 554"/>
                  <a:gd name="T81" fmla="*/ 410 h 763"/>
                  <a:gd name="T82" fmla="*/ 227 w 554"/>
                  <a:gd name="T83" fmla="*/ 430 h 763"/>
                  <a:gd name="T84" fmla="*/ 146 w 554"/>
                  <a:gd name="T85" fmla="*/ 486 h 763"/>
                  <a:gd name="T86" fmla="*/ 106 w 554"/>
                  <a:gd name="T87" fmla="*/ 535 h 763"/>
                  <a:gd name="T88" fmla="*/ 44 w 554"/>
                  <a:gd name="T89" fmla="*/ 559 h 763"/>
                  <a:gd name="T90" fmla="*/ 1 w 554"/>
                  <a:gd name="T91" fmla="*/ 526 h 763"/>
                  <a:gd name="T92" fmla="*/ 34 w 554"/>
                  <a:gd name="T93" fmla="*/ 505 h 763"/>
                  <a:gd name="T94" fmla="*/ 62 w 554"/>
                  <a:gd name="T95" fmla="*/ 488 h 763"/>
                  <a:gd name="T96" fmla="*/ 108 w 554"/>
                  <a:gd name="T97" fmla="*/ 471 h 763"/>
                  <a:gd name="T98" fmla="*/ 160 w 554"/>
                  <a:gd name="T99" fmla="*/ 442 h 763"/>
                  <a:gd name="T100" fmla="*/ 196 w 554"/>
                  <a:gd name="T101" fmla="*/ 423 h 763"/>
                  <a:gd name="T102" fmla="*/ 294 w 554"/>
                  <a:gd name="T103" fmla="*/ 376 h 763"/>
                  <a:gd name="T104" fmla="*/ 316 w 554"/>
                  <a:gd name="T105" fmla="*/ 352 h 763"/>
                  <a:gd name="T106" fmla="*/ 309 w 554"/>
                  <a:gd name="T107" fmla="*/ 274 h 763"/>
                  <a:gd name="T108" fmla="*/ 262 w 554"/>
                  <a:gd name="T109" fmla="*/ 313 h 763"/>
                  <a:gd name="T110" fmla="*/ 206 w 554"/>
                  <a:gd name="T111" fmla="*/ 336 h 763"/>
                  <a:gd name="T112" fmla="*/ 198 w 554"/>
                  <a:gd name="T113" fmla="*/ 303 h 763"/>
                  <a:gd name="T114" fmla="*/ 263 w 554"/>
                  <a:gd name="T115" fmla="*/ 250 h 763"/>
                  <a:gd name="T116" fmla="*/ 290 w 554"/>
                  <a:gd name="T117" fmla="*/ 153 h 763"/>
                  <a:gd name="T118" fmla="*/ 268 w 554"/>
                  <a:gd name="T119" fmla="*/ 129 h 763"/>
                  <a:gd name="T120" fmla="*/ 291 w 554"/>
                  <a:gd name="T121" fmla="*/ 90 h 763"/>
                  <a:gd name="T122" fmla="*/ 288 w 554"/>
                  <a:gd name="T123" fmla="*/ 40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4" h="763">
                    <a:moveTo>
                      <a:pt x="303" y="20"/>
                    </a:moveTo>
                    <a:lnTo>
                      <a:pt x="306" y="20"/>
                    </a:lnTo>
                    <a:lnTo>
                      <a:pt x="308" y="20"/>
                    </a:lnTo>
                    <a:lnTo>
                      <a:pt x="308" y="18"/>
                    </a:lnTo>
                    <a:lnTo>
                      <a:pt x="309" y="17"/>
                    </a:lnTo>
                    <a:lnTo>
                      <a:pt x="310" y="14"/>
                    </a:lnTo>
                    <a:lnTo>
                      <a:pt x="312" y="13"/>
                    </a:lnTo>
                    <a:lnTo>
                      <a:pt x="314" y="12"/>
                    </a:lnTo>
                    <a:lnTo>
                      <a:pt x="316" y="11"/>
                    </a:lnTo>
                    <a:lnTo>
                      <a:pt x="319" y="10"/>
                    </a:lnTo>
                    <a:lnTo>
                      <a:pt x="322" y="10"/>
                    </a:lnTo>
                    <a:lnTo>
                      <a:pt x="326" y="10"/>
                    </a:lnTo>
                    <a:lnTo>
                      <a:pt x="329" y="10"/>
                    </a:lnTo>
                    <a:lnTo>
                      <a:pt x="335" y="15"/>
                    </a:lnTo>
                    <a:lnTo>
                      <a:pt x="342" y="22"/>
                    </a:lnTo>
                    <a:lnTo>
                      <a:pt x="343" y="23"/>
                    </a:lnTo>
                    <a:lnTo>
                      <a:pt x="345" y="25"/>
                    </a:lnTo>
                    <a:lnTo>
                      <a:pt x="346" y="26"/>
                    </a:lnTo>
                    <a:lnTo>
                      <a:pt x="347" y="28"/>
                    </a:lnTo>
                    <a:lnTo>
                      <a:pt x="347" y="30"/>
                    </a:lnTo>
                    <a:lnTo>
                      <a:pt x="348" y="33"/>
                    </a:lnTo>
                    <a:lnTo>
                      <a:pt x="347" y="34"/>
                    </a:lnTo>
                    <a:lnTo>
                      <a:pt x="347" y="37"/>
                    </a:lnTo>
                    <a:lnTo>
                      <a:pt x="347" y="39"/>
                    </a:lnTo>
                    <a:lnTo>
                      <a:pt x="348" y="42"/>
                    </a:lnTo>
                    <a:lnTo>
                      <a:pt x="348" y="44"/>
                    </a:lnTo>
                    <a:lnTo>
                      <a:pt x="347" y="46"/>
                    </a:lnTo>
                    <a:lnTo>
                      <a:pt x="347" y="48"/>
                    </a:lnTo>
                    <a:lnTo>
                      <a:pt x="347" y="50"/>
                    </a:lnTo>
                    <a:lnTo>
                      <a:pt x="346" y="51"/>
                    </a:lnTo>
                    <a:lnTo>
                      <a:pt x="345" y="52"/>
                    </a:lnTo>
                    <a:lnTo>
                      <a:pt x="345" y="54"/>
                    </a:lnTo>
                    <a:lnTo>
                      <a:pt x="345" y="54"/>
                    </a:lnTo>
                    <a:lnTo>
                      <a:pt x="345" y="55"/>
                    </a:lnTo>
                    <a:lnTo>
                      <a:pt x="345" y="57"/>
                    </a:lnTo>
                    <a:lnTo>
                      <a:pt x="345" y="58"/>
                    </a:lnTo>
                    <a:lnTo>
                      <a:pt x="346" y="61"/>
                    </a:lnTo>
                    <a:lnTo>
                      <a:pt x="346" y="63"/>
                    </a:lnTo>
                    <a:lnTo>
                      <a:pt x="347" y="66"/>
                    </a:lnTo>
                    <a:lnTo>
                      <a:pt x="346" y="67"/>
                    </a:lnTo>
                    <a:lnTo>
                      <a:pt x="346" y="70"/>
                    </a:lnTo>
                    <a:lnTo>
                      <a:pt x="345" y="71"/>
                    </a:lnTo>
                    <a:lnTo>
                      <a:pt x="344" y="74"/>
                    </a:lnTo>
                    <a:lnTo>
                      <a:pt x="343" y="77"/>
                    </a:lnTo>
                    <a:lnTo>
                      <a:pt x="340" y="80"/>
                    </a:lnTo>
                    <a:lnTo>
                      <a:pt x="340" y="83"/>
                    </a:lnTo>
                    <a:lnTo>
                      <a:pt x="339" y="86"/>
                    </a:lnTo>
                    <a:lnTo>
                      <a:pt x="339" y="90"/>
                    </a:lnTo>
                    <a:lnTo>
                      <a:pt x="339" y="94"/>
                    </a:lnTo>
                    <a:lnTo>
                      <a:pt x="340" y="101"/>
                    </a:lnTo>
                    <a:lnTo>
                      <a:pt x="340" y="106"/>
                    </a:lnTo>
                    <a:lnTo>
                      <a:pt x="343" y="106"/>
                    </a:lnTo>
                    <a:lnTo>
                      <a:pt x="347" y="106"/>
                    </a:lnTo>
                    <a:lnTo>
                      <a:pt x="350" y="106"/>
                    </a:lnTo>
                    <a:lnTo>
                      <a:pt x="352" y="106"/>
                    </a:lnTo>
                    <a:lnTo>
                      <a:pt x="357" y="102"/>
                    </a:lnTo>
                    <a:lnTo>
                      <a:pt x="366" y="96"/>
                    </a:lnTo>
                    <a:lnTo>
                      <a:pt x="375" y="90"/>
                    </a:lnTo>
                    <a:lnTo>
                      <a:pt x="380" y="87"/>
                    </a:lnTo>
                    <a:lnTo>
                      <a:pt x="383" y="86"/>
                    </a:lnTo>
                    <a:lnTo>
                      <a:pt x="387" y="86"/>
                    </a:lnTo>
                    <a:lnTo>
                      <a:pt x="389" y="85"/>
                    </a:lnTo>
                    <a:lnTo>
                      <a:pt x="391" y="85"/>
                    </a:lnTo>
                    <a:lnTo>
                      <a:pt x="392" y="84"/>
                    </a:lnTo>
                    <a:lnTo>
                      <a:pt x="394" y="83"/>
                    </a:lnTo>
                    <a:lnTo>
                      <a:pt x="396" y="81"/>
                    </a:lnTo>
                    <a:lnTo>
                      <a:pt x="398" y="79"/>
                    </a:lnTo>
                    <a:lnTo>
                      <a:pt x="399" y="77"/>
                    </a:lnTo>
                    <a:lnTo>
                      <a:pt x="401" y="74"/>
                    </a:lnTo>
                    <a:lnTo>
                      <a:pt x="403" y="72"/>
                    </a:lnTo>
                    <a:lnTo>
                      <a:pt x="404" y="70"/>
                    </a:lnTo>
                    <a:lnTo>
                      <a:pt x="407" y="68"/>
                    </a:lnTo>
                    <a:lnTo>
                      <a:pt x="408" y="66"/>
                    </a:lnTo>
                    <a:lnTo>
                      <a:pt x="411" y="64"/>
                    </a:lnTo>
                    <a:lnTo>
                      <a:pt x="415" y="63"/>
                    </a:lnTo>
                    <a:lnTo>
                      <a:pt x="417" y="62"/>
                    </a:lnTo>
                    <a:lnTo>
                      <a:pt x="419" y="62"/>
                    </a:lnTo>
                    <a:lnTo>
                      <a:pt x="420" y="61"/>
                    </a:lnTo>
                    <a:lnTo>
                      <a:pt x="422" y="60"/>
                    </a:lnTo>
                    <a:lnTo>
                      <a:pt x="424" y="58"/>
                    </a:lnTo>
                    <a:lnTo>
                      <a:pt x="427" y="55"/>
                    </a:lnTo>
                    <a:lnTo>
                      <a:pt x="428" y="53"/>
                    </a:lnTo>
                    <a:lnTo>
                      <a:pt x="431" y="50"/>
                    </a:lnTo>
                    <a:lnTo>
                      <a:pt x="434" y="46"/>
                    </a:lnTo>
                    <a:lnTo>
                      <a:pt x="439" y="41"/>
                    </a:lnTo>
                    <a:lnTo>
                      <a:pt x="443" y="38"/>
                    </a:lnTo>
                    <a:lnTo>
                      <a:pt x="447" y="37"/>
                    </a:lnTo>
                    <a:lnTo>
                      <a:pt x="451" y="33"/>
                    </a:lnTo>
                    <a:lnTo>
                      <a:pt x="455" y="29"/>
                    </a:lnTo>
                    <a:lnTo>
                      <a:pt x="459" y="24"/>
                    </a:lnTo>
                    <a:lnTo>
                      <a:pt x="463" y="20"/>
                    </a:lnTo>
                    <a:lnTo>
                      <a:pt x="466" y="15"/>
                    </a:lnTo>
                    <a:lnTo>
                      <a:pt x="470" y="11"/>
                    </a:lnTo>
                    <a:lnTo>
                      <a:pt x="474" y="7"/>
                    </a:lnTo>
                    <a:lnTo>
                      <a:pt x="478" y="4"/>
                    </a:lnTo>
                    <a:lnTo>
                      <a:pt x="480" y="3"/>
                    </a:lnTo>
                    <a:lnTo>
                      <a:pt x="483" y="2"/>
                    </a:lnTo>
                    <a:lnTo>
                      <a:pt x="486" y="1"/>
                    </a:lnTo>
                    <a:lnTo>
                      <a:pt x="488" y="0"/>
                    </a:lnTo>
                    <a:lnTo>
                      <a:pt x="491" y="0"/>
                    </a:lnTo>
                    <a:lnTo>
                      <a:pt x="493" y="0"/>
                    </a:lnTo>
                    <a:lnTo>
                      <a:pt x="496" y="0"/>
                    </a:lnTo>
                    <a:lnTo>
                      <a:pt x="499" y="1"/>
                    </a:lnTo>
                    <a:lnTo>
                      <a:pt x="503" y="2"/>
                    </a:lnTo>
                    <a:lnTo>
                      <a:pt x="508" y="5"/>
                    </a:lnTo>
                    <a:lnTo>
                      <a:pt x="513" y="8"/>
                    </a:lnTo>
                    <a:lnTo>
                      <a:pt x="517" y="10"/>
                    </a:lnTo>
                    <a:lnTo>
                      <a:pt x="520" y="13"/>
                    </a:lnTo>
                    <a:lnTo>
                      <a:pt x="523" y="14"/>
                    </a:lnTo>
                    <a:lnTo>
                      <a:pt x="525" y="14"/>
                    </a:lnTo>
                    <a:lnTo>
                      <a:pt x="526" y="15"/>
                    </a:lnTo>
                    <a:lnTo>
                      <a:pt x="527" y="16"/>
                    </a:lnTo>
                    <a:lnTo>
                      <a:pt x="528" y="18"/>
                    </a:lnTo>
                    <a:lnTo>
                      <a:pt x="529" y="19"/>
                    </a:lnTo>
                    <a:lnTo>
                      <a:pt x="530" y="21"/>
                    </a:lnTo>
                    <a:lnTo>
                      <a:pt x="530" y="22"/>
                    </a:lnTo>
                    <a:lnTo>
                      <a:pt x="530" y="24"/>
                    </a:lnTo>
                    <a:lnTo>
                      <a:pt x="529" y="26"/>
                    </a:lnTo>
                    <a:lnTo>
                      <a:pt x="529" y="27"/>
                    </a:lnTo>
                    <a:lnTo>
                      <a:pt x="527" y="29"/>
                    </a:lnTo>
                    <a:lnTo>
                      <a:pt x="527" y="30"/>
                    </a:lnTo>
                    <a:lnTo>
                      <a:pt x="525" y="33"/>
                    </a:lnTo>
                    <a:lnTo>
                      <a:pt x="522" y="36"/>
                    </a:lnTo>
                    <a:lnTo>
                      <a:pt x="519" y="38"/>
                    </a:lnTo>
                    <a:lnTo>
                      <a:pt x="515" y="41"/>
                    </a:lnTo>
                    <a:lnTo>
                      <a:pt x="507" y="46"/>
                    </a:lnTo>
                    <a:lnTo>
                      <a:pt x="499" y="49"/>
                    </a:lnTo>
                    <a:lnTo>
                      <a:pt x="493" y="52"/>
                    </a:lnTo>
                    <a:lnTo>
                      <a:pt x="488" y="54"/>
                    </a:lnTo>
                    <a:lnTo>
                      <a:pt x="481" y="59"/>
                    </a:lnTo>
                    <a:lnTo>
                      <a:pt x="474" y="64"/>
                    </a:lnTo>
                    <a:lnTo>
                      <a:pt x="467" y="69"/>
                    </a:lnTo>
                    <a:lnTo>
                      <a:pt x="459" y="74"/>
                    </a:lnTo>
                    <a:lnTo>
                      <a:pt x="457" y="77"/>
                    </a:lnTo>
                    <a:lnTo>
                      <a:pt x="454" y="80"/>
                    </a:lnTo>
                    <a:lnTo>
                      <a:pt x="450" y="82"/>
                    </a:lnTo>
                    <a:lnTo>
                      <a:pt x="446" y="83"/>
                    </a:lnTo>
                    <a:lnTo>
                      <a:pt x="441" y="85"/>
                    </a:lnTo>
                    <a:lnTo>
                      <a:pt x="437" y="86"/>
                    </a:lnTo>
                    <a:lnTo>
                      <a:pt x="432" y="87"/>
                    </a:lnTo>
                    <a:lnTo>
                      <a:pt x="427" y="89"/>
                    </a:lnTo>
                    <a:lnTo>
                      <a:pt x="423" y="90"/>
                    </a:lnTo>
                    <a:lnTo>
                      <a:pt x="420" y="92"/>
                    </a:lnTo>
                    <a:lnTo>
                      <a:pt x="417" y="94"/>
                    </a:lnTo>
                    <a:lnTo>
                      <a:pt x="415" y="97"/>
                    </a:lnTo>
                    <a:lnTo>
                      <a:pt x="411" y="99"/>
                    </a:lnTo>
                    <a:lnTo>
                      <a:pt x="408" y="102"/>
                    </a:lnTo>
                    <a:lnTo>
                      <a:pt x="405" y="102"/>
                    </a:lnTo>
                    <a:lnTo>
                      <a:pt x="402" y="102"/>
                    </a:lnTo>
                    <a:lnTo>
                      <a:pt x="398" y="103"/>
                    </a:lnTo>
                    <a:lnTo>
                      <a:pt x="395" y="104"/>
                    </a:lnTo>
                    <a:lnTo>
                      <a:pt x="387" y="108"/>
                    </a:lnTo>
                    <a:lnTo>
                      <a:pt x="379" y="113"/>
                    </a:lnTo>
                    <a:lnTo>
                      <a:pt x="371" y="117"/>
                    </a:lnTo>
                    <a:lnTo>
                      <a:pt x="363" y="122"/>
                    </a:lnTo>
                    <a:lnTo>
                      <a:pt x="355" y="126"/>
                    </a:lnTo>
                    <a:lnTo>
                      <a:pt x="347" y="130"/>
                    </a:lnTo>
                    <a:lnTo>
                      <a:pt x="343" y="131"/>
                    </a:lnTo>
                    <a:lnTo>
                      <a:pt x="338" y="132"/>
                    </a:lnTo>
                    <a:lnTo>
                      <a:pt x="333" y="134"/>
                    </a:lnTo>
                    <a:lnTo>
                      <a:pt x="327" y="134"/>
                    </a:lnTo>
                    <a:lnTo>
                      <a:pt x="325" y="142"/>
                    </a:lnTo>
                    <a:lnTo>
                      <a:pt x="322" y="149"/>
                    </a:lnTo>
                    <a:lnTo>
                      <a:pt x="318" y="155"/>
                    </a:lnTo>
                    <a:lnTo>
                      <a:pt x="315" y="162"/>
                    </a:lnTo>
                    <a:lnTo>
                      <a:pt x="314" y="163"/>
                    </a:lnTo>
                    <a:lnTo>
                      <a:pt x="314" y="166"/>
                    </a:lnTo>
                    <a:lnTo>
                      <a:pt x="313" y="169"/>
                    </a:lnTo>
                    <a:lnTo>
                      <a:pt x="312" y="173"/>
                    </a:lnTo>
                    <a:lnTo>
                      <a:pt x="312" y="176"/>
                    </a:lnTo>
                    <a:lnTo>
                      <a:pt x="310" y="180"/>
                    </a:lnTo>
                    <a:lnTo>
                      <a:pt x="310" y="184"/>
                    </a:lnTo>
                    <a:lnTo>
                      <a:pt x="308" y="187"/>
                    </a:lnTo>
                    <a:lnTo>
                      <a:pt x="307" y="191"/>
                    </a:lnTo>
                    <a:lnTo>
                      <a:pt x="307" y="195"/>
                    </a:lnTo>
                    <a:lnTo>
                      <a:pt x="307" y="200"/>
                    </a:lnTo>
                    <a:lnTo>
                      <a:pt x="307" y="203"/>
                    </a:lnTo>
                    <a:lnTo>
                      <a:pt x="305" y="209"/>
                    </a:lnTo>
                    <a:lnTo>
                      <a:pt x="303" y="214"/>
                    </a:lnTo>
                    <a:lnTo>
                      <a:pt x="302" y="219"/>
                    </a:lnTo>
                    <a:lnTo>
                      <a:pt x="301" y="224"/>
                    </a:lnTo>
                    <a:lnTo>
                      <a:pt x="299" y="230"/>
                    </a:lnTo>
                    <a:lnTo>
                      <a:pt x="299" y="237"/>
                    </a:lnTo>
                    <a:lnTo>
                      <a:pt x="298" y="242"/>
                    </a:lnTo>
                    <a:lnTo>
                      <a:pt x="299" y="250"/>
                    </a:lnTo>
                    <a:lnTo>
                      <a:pt x="301" y="250"/>
                    </a:lnTo>
                    <a:lnTo>
                      <a:pt x="302" y="251"/>
                    </a:lnTo>
                    <a:lnTo>
                      <a:pt x="304" y="251"/>
                    </a:lnTo>
                    <a:lnTo>
                      <a:pt x="307" y="251"/>
                    </a:lnTo>
                    <a:lnTo>
                      <a:pt x="316" y="248"/>
                    </a:lnTo>
                    <a:lnTo>
                      <a:pt x="324" y="244"/>
                    </a:lnTo>
                    <a:lnTo>
                      <a:pt x="328" y="242"/>
                    </a:lnTo>
                    <a:lnTo>
                      <a:pt x="331" y="240"/>
                    </a:lnTo>
                    <a:lnTo>
                      <a:pt x="335" y="238"/>
                    </a:lnTo>
                    <a:lnTo>
                      <a:pt x="338" y="236"/>
                    </a:lnTo>
                    <a:lnTo>
                      <a:pt x="341" y="233"/>
                    </a:lnTo>
                    <a:lnTo>
                      <a:pt x="343" y="230"/>
                    </a:lnTo>
                    <a:lnTo>
                      <a:pt x="346" y="227"/>
                    </a:lnTo>
                    <a:lnTo>
                      <a:pt x="348" y="224"/>
                    </a:lnTo>
                    <a:lnTo>
                      <a:pt x="351" y="221"/>
                    </a:lnTo>
                    <a:lnTo>
                      <a:pt x="353" y="217"/>
                    </a:lnTo>
                    <a:lnTo>
                      <a:pt x="355" y="213"/>
                    </a:lnTo>
                    <a:lnTo>
                      <a:pt x="357" y="208"/>
                    </a:lnTo>
                    <a:lnTo>
                      <a:pt x="360" y="208"/>
                    </a:lnTo>
                    <a:lnTo>
                      <a:pt x="363" y="207"/>
                    </a:lnTo>
                    <a:lnTo>
                      <a:pt x="364" y="206"/>
                    </a:lnTo>
                    <a:lnTo>
                      <a:pt x="367" y="205"/>
                    </a:lnTo>
                    <a:lnTo>
                      <a:pt x="372" y="207"/>
                    </a:lnTo>
                    <a:lnTo>
                      <a:pt x="378" y="211"/>
                    </a:lnTo>
                    <a:lnTo>
                      <a:pt x="381" y="213"/>
                    </a:lnTo>
                    <a:lnTo>
                      <a:pt x="385" y="214"/>
                    </a:lnTo>
                    <a:lnTo>
                      <a:pt x="387" y="214"/>
                    </a:lnTo>
                    <a:lnTo>
                      <a:pt x="389" y="214"/>
                    </a:lnTo>
                    <a:lnTo>
                      <a:pt x="391" y="213"/>
                    </a:lnTo>
                    <a:lnTo>
                      <a:pt x="394" y="213"/>
                    </a:lnTo>
                    <a:lnTo>
                      <a:pt x="395" y="211"/>
                    </a:lnTo>
                    <a:lnTo>
                      <a:pt x="398" y="210"/>
                    </a:lnTo>
                    <a:lnTo>
                      <a:pt x="400" y="207"/>
                    </a:lnTo>
                    <a:lnTo>
                      <a:pt x="403" y="204"/>
                    </a:lnTo>
                    <a:lnTo>
                      <a:pt x="410" y="197"/>
                    </a:lnTo>
                    <a:lnTo>
                      <a:pt x="417" y="188"/>
                    </a:lnTo>
                    <a:lnTo>
                      <a:pt x="424" y="179"/>
                    </a:lnTo>
                    <a:lnTo>
                      <a:pt x="431" y="170"/>
                    </a:lnTo>
                    <a:lnTo>
                      <a:pt x="435" y="164"/>
                    </a:lnTo>
                    <a:lnTo>
                      <a:pt x="439" y="159"/>
                    </a:lnTo>
                    <a:lnTo>
                      <a:pt x="442" y="150"/>
                    </a:lnTo>
                    <a:lnTo>
                      <a:pt x="444" y="141"/>
                    </a:lnTo>
                    <a:lnTo>
                      <a:pt x="446" y="137"/>
                    </a:lnTo>
                    <a:lnTo>
                      <a:pt x="447" y="134"/>
                    </a:lnTo>
                    <a:lnTo>
                      <a:pt x="448" y="131"/>
                    </a:lnTo>
                    <a:lnTo>
                      <a:pt x="450" y="130"/>
                    </a:lnTo>
                    <a:lnTo>
                      <a:pt x="451" y="128"/>
                    </a:lnTo>
                    <a:lnTo>
                      <a:pt x="454" y="126"/>
                    </a:lnTo>
                    <a:lnTo>
                      <a:pt x="457" y="127"/>
                    </a:lnTo>
                    <a:lnTo>
                      <a:pt x="461" y="127"/>
                    </a:lnTo>
                    <a:lnTo>
                      <a:pt x="465" y="128"/>
                    </a:lnTo>
                    <a:lnTo>
                      <a:pt x="469" y="129"/>
                    </a:lnTo>
                    <a:lnTo>
                      <a:pt x="471" y="132"/>
                    </a:lnTo>
                    <a:lnTo>
                      <a:pt x="473" y="134"/>
                    </a:lnTo>
                    <a:lnTo>
                      <a:pt x="475" y="138"/>
                    </a:lnTo>
                    <a:lnTo>
                      <a:pt x="478" y="140"/>
                    </a:lnTo>
                    <a:lnTo>
                      <a:pt x="478" y="144"/>
                    </a:lnTo>
                    <a:lnTo>
                      <a:pt x="479" y="147"/>
                    </a:lnTo>
                    <a:lnTo>
                      <a:pt x="479" y="151"/>
                    </a:lnTo>
                    <a:lnTo>
                      <a:pt x="478" y="155"/>
                    </a:lnTo>
                    <a:lnTo>
                      <a:pt x="478" y="162"/>
                    </a:lnTo>
                    <a:lnTo>
                      <a:pt x="478" y="168"/>
                    </a:lnTo>
                    <a:lnTo>
                      <a:pt x="480" y="169"/>
                    </a:lnTo>
                    <a:lnTo>
                      <a:pt x="483" y="170"/>
                    </a:lnTo>
                    <a:lnTo>
                      <a:pt x="486" y="168"/>
                    </a:lnTo>
                    <a:lnTo>
                      <a:pt x="491" y="166"/>
                    </a:lnTo>
                    <a:lnTo>
                      <a:pt x="498" y="162"/>
                    </a:lnTo>
                    <a:lnTo>
                      <a:pt x="506" y="159"/>
                    </a:lnTo>
                    <a:lnTo>
                      <a:pt x="511" y="158"/>
                    </a:lnTo>
                    <a:lnTo>
                      <a:pt x="515" y="156"/>
                    </a:lnTo>
                    <a:lnTo>
                      <a:pt x="519" y="155"/>
                    </a:lnTo>
                    <a:lnTo>
                      <a:pt x="523" y="154"/>
                    </a:lnTo>
                    <a:lnTo>
                      <a:pt x="527" y="154"/>
                    </a:lnTo>
                    <a:lnTo>
                      <a:pt x="531" y="154"/>
                    </a:lnTo>
                    <a:lnTo>
                      <a:pt x="535" y="154"/>
                    </a:lnTo>
                    <a:lnTo>
                      <a:pt x="537" y="155"/>
                    </a:lnTo>
                    <a:lnTo>
                      <a:pt x="539" y="156"/>
                    </a:lnTo>
                    <a:lnTo>
                      <a:pt x="542" y="158"/>
                    </a:lnTo>
                    <a:lnTo>
                      <a:pt x="544" y="159"/>
                    </a:lnTo>
                    <a:lnTo>
                      <a:pt x="547" y="162"/>
                    </a:lnTo>
                    <a:lnTo>
                      <a:pt x="548" y="164"/>
                    </a:lnTo>
                    <a:lnTo>
                      <a:pt x="550" y="166"/>
                    </a:lnTo>
                    <a:lnTo>
                      <a:pt x="551" y="170"/>
                    </a:lnTo>
                    <a:lnTo>
                      <a:pt x="551" y="174"/>
                    </a:lnTo>
                    <a:lnTo>
                      <a:pt x="542" y="178"/>
                    </a:lnTo>
                    <a:lnTo>
                      <a:pt x="531" y="183"/>
                    </a:lnTo>
                    <a:lnTo>
                      <a:pt x="526" y="186"/>
                    </a:lnTo>
                    <a:lnTo>
                      <a:pt x="521" y="189"/>
                    </a:lnTo>
                    <a:lnTo>
                      <a:pt x="516" y="191"/>
                    </a:lnTo>
                    <a:lnTo>
                      <a:pt x="512" y="194"/>
                    </a:lnTo>
                    <a:lnTo>
                      <a:pt x="511" y="195"/>
                    </a:lnTo>
                    <a:lnTo>
                      <a:pt x="509" y="196"/>
                    </a:lnTo>
                    <a:lnTo>
                      <a:pt x="507" y="196"/>
                    </a:lnTo>
                    <a:lnTo>
                      <a:pt x="504" y="196"/>
                    </a:lnTo>
                    <a:lnTo>
                      <a:pt x="502" y="195"/>
                    </a:lnTo>
                    <a:lnTo>
                      <a:pt x="499" y="195"/>
                    </a:lnTo>
                    <a:lnTo>
                      <a:pt x="498" y="196"/>
                    </a:lnTo>
                    <a:lnTo>
                      <a:pt x="495" y="196"/>
                    </a:lnTo>
                    <a:lnTo>
                      <a:pt x="488" y="200"/>
                    </a:lnTo>
                    <a:lnTo>
                      <a:pt x="479" y="203"/>
                    </a:lnTo>
                    <a:lnTo>
                      <a:pt x="471" y="207"/>
                    </a:lnTo>
                    <a:lnTo>
                      <a:pt x="464" y="210"/>
                    </a:lnTo>
                    <a:lnTo>
                      <a:pt x="460" y="211"/>
                    </a:lnTo>
                    <a:lnTo>
                      <a:pt x="455" y="212"/>
                    </a:lnTo>
                    <a:lnTo>
                      <a:pt x="451" y="213"/>
                    </a:lnTo>
                    <a:lnTo>
                      <a:pt x="446" y="213"/>
                    </a:lnTo>
                    <a:lnTo>
                      <a:pt x="439" y="215"/>
                    </a:lnTo>
                    <a:lnTo>
                      <a:pt x="431" y="219"/>
                    </a:lnTo>
                    <a:lnTo>
                      <a:pt x="427" y="221"/>
                    </a:lnTo>
                    <a:lnTo>
                      <a:pt x="423" y="223"/>
                    </a:lnTo>
                    <a:lnTo>
                      <a:pt x="419" y="225"/>
                    </a:lnTo>
                    <a:lnTo>
                      <a:pt x="417" y="226"/>
                    </a:lnTo>
                    <a:lnTo>
                      <a:pt x="413" y="230"/>
                    </a:lnTo>
                    <a:lnTo>
                      <a:pt x="409" y="234"/>
                    </a:lnTo>
                    <a:lnTo>
                      <a:pt x="405" y="238"/>
                    </a:lnTo>
                    <a:lnTo>
                      <a:pt x="402" y="243"/>
                    </a:lnTo>
                    <a:lnTo>
                      <a:pt x="395" y="253"/>
                    </a:lnTo>
                    <a:lnTo>
                      <a:pt x="389" y="263"/>
                    </a:lnTo>
                    <a:lnTo>
                      <a:pt x="383" y="273"/>
                    </a:lnTo>
                    <a:lnTo>
                      <a:pt x="378" y="282"/>
                    </a:lnTo>
                    <a:lnTo>
                      <a:pt x="375" y="287"/>
                    </a:lnTo>
                    <a:lnTo>
                      <a:pt x="371" y="291"/>
                    </a:lnTo>
                    <a:lnTo>
                      <a:pt x="368" y="295"/>
                    </a:lnTo>
                    <a:lnTo>
                      <a:pt x="364" y="298"/>
                    </a:lnTo>
                    <a:lnTo>
                      <a:pt x="363" y="303"/>
                    </a:lnTo>
                    <a:lnTo>
                      <a:pt x="363" y="309"/>
                    </a:lnTo>
                    <a:lnTo>
                      <a:pt x="362" y="314"/>
                    </a:lnTo>
                    <a:lnTo>
                      <a:pt x="361" y="320"/>
                    </a:lnTo>
                    <a:lnTo>
                      <a:pt x="359" y="326"/>
                    </a:lnTo>
                    <a:lnTo>
                      <a:pt x="359" y="332"/>
                    </a:lnTo>
                    <a:lnTo>
                      <a:pt x="359" y="334"/>
                    </a:lnTo>
                    <a:lnTo>
                      <a:pt x="359" y="337"/>
                    </a:lnTo>
                    <a:lnTo>
                      <a:pt x="359" y="338"/>
                    </a:lnTo>
                    <a:lnTo>
                      <a:pt x="360" y="340"/>
                    </a:lnTo>
                    <a:lnTo>
                      <a:pt x="363" y="342"/>
                    </a:lnTo>
                    <a:lnTo>
                      <a:pt x="364" y="345"/>
                    </a:lnTo>
                    <a:lnTo>
                      <a:pt x="367" y="345"/>
                    </a:lnTo>
                    <a:lnTo>
                      <a:pt x="371" y="344"/>
                    </a:lnTo>
                    <a:lnTo>
                      <a:pt x="374" y="343"/>
                    </a:lnTo>
                    <a:lnTo>
                      <a:pt x="378" y="342"/>
                    </a:lnTo>
                    <a:lnTo>
                      <a:pt x="383" y="340"/>
                    </a:lnTo>
                    <a:lnTo>
                      <a:pt x="390" y="337"/>
                    </a:lnTo>
                    <a:lnTo>
                      <a:pt x="401" y="330"/>
                    </a:lnTo>
                    <a:lnTo>
                      <a:pt x="411" y="324"/>
                    </a:lnTo>
                    <a:lnTo>
                      <a:pt x="415" y="322"/>
                    </a:lnTo>
                    <a:lnTo>
                      <a:pt x="418" y="322"/>
                    </a:lnTo>
                    <a:lnTo>
                      <a:pt x="422" y="321"/>
                    </a:lnTo>
                    <a:lnTo>
                      <a:pt x="425" y="320"/>
                    </a:lnTo>
                    <a:lnTo>
                      <a:pt x="428" y="320"/>
                    </a:lnTo>
                    <a:lnTo>
                      <a:pt x="431" y="318"/>
                    </a:lnTo>
                    <a:lnTo>
                      <a:pt x="435" y="318"/>
                    </a:lnTo>
                    <a:lnTo>
                      <a:pt x="439" y="316"/>
                    </a:lnTo>
                    <a:lnTo>
                      <a:pt x="442" y="314"/>
                    </a:lnTo>
                    <a:lnTo>
                      <a:pt x="446" y="312"/>
                    </a:lnTo>
                    <a:lnTo>
                      <a:pt x="450" y="310"/>
                    </a:lnTo>
                    <a:lnTo>
                      <a:pt x="454" y="308"/>
                    </a:lnTo>
                    <a:lnTo>
                      <a:pt x="457" y="307"/>
                    </a:lnTo>
                    <a:lnTo>
                      <a:pt x="461" y="306"/>
                    </a:lnTo>
                    <a:lnTo>
                      <a:pt x="464" y="306"/>
                    </a:lnTo>
                    <a:lnTo>
                      <a:pt x="468" y="306"/>
                    </a:lnTo>
                    <a:lnTo>
                      <a:pt x="478" y="299"/>
                    </a:lnTo>
                    <a:lnTo>
                      <a:pt x="487" y="293"/>
                    </a:lnTo>
                    <a:lnTo>
                      <a:pt x="498" y="286"/>
                    </a:lnTo>
                    <a:lnTo>
                      <a:pt x="507" y="279"/>
                    </a:lnTo>
                    <a:lnTo>
                      <a:pt x="508" y="279"/>
                    </a:lnTo>
                    <a:lnTo>
                      <a:pt x="510" y="278"/>
                    </a:lnTo>
                    <a:lnTo>
                      <a:pt x="511" y="278"/>
                    </a:lnTo>
                    <a:lnTo>
                      <a:pt x="514" y="278"/>
                    </a:lnTo>
                    <a:lnTo>
                      <a:pt x="519" y="278"/>
                    </a:lnTo>
                    <a:lnTo>
                      <a:pt x="523" y="278"/>
                    </a:lnTo>
                    <a:lnTo>
                      <a:pt x="534" y="279"/>
                    </a:lnTo>
                    <a:lnTo>
                      <a:pt x="543" y="279"/>
                    </a:lnTo>
                    <a:lnTo>
                      <a:pt x="543" y="281"/>
                    </a:lnTo>
                    <a:lnTo>
                      <a:pt x="544" y="282"/>
                    </a:lnTo>
                    <a:lnTo>
                      <a:pt x="546" y="283"/>
                    </a:lnTo>
                    <a:lnTo>
                      <a:pt x="547" y="285"/>
                    </a:lnTo>
                    <a:lnTo>
                      <a:pt x="551" y="287"/>
                    </a:lnTo>
                    <a:lnTo>
                      <a:pt x="554" y="289"/>
                    </a:lnTo>
                    <a:lnTo>
                      <a:pt x="554" y="292"/>
                    </a:lnTo>
                    <a:lnTo>
                      <a:pt x="554" y="296"/>
                    </a:lnTo>
                    <a:lnTo>
                      <a:pt x="550" y="298"/>
                    </a:lnTo>
                    <a:lnTo>
                      <a:pt x="546" y="302"/>
                    </a:lnTo>
                    <a:lnTo>
                      <a:pt x="542" y="305"/>
                    </a:lnTo>
                    <a:lnTo>
                      <a:pt x="538" y="308"/>
                    </a:lnTo>
                    <a:lnTo>
                      <a:pt x="533" y="309"/>
                    </a:lnTo>
                    <a:lnTo>
                      <a:pt x="528" y="310"/>
                    </a:lnTo>
                    <a:lnTo>
                      <a:pt x="524" y="311"/>
                    </a:lnTo>
                    <a:lnTo>
                      <a:pt x="519" y="312"/>
                    </a:lnTo>
                    <a:lnTo>
                      <a:pt x="516" y="314"/>
                    </a:lnTo>
                    <a:lnTo>
                      <a:pt x="513" y="315"/>
                    </a:lnTo>
                    <a:lnTo>
                      <a:pt x="511" y="318"/>
                    </a:lnTo>
                    <a:lnTo>
                      <a:pt x="508" y="319"/>
                    </a:lnTo>
                    <a:lnTo>
                      <a:pt x="504" y="319"/>
                    </a:lnTo>
                    <a:lnTo>
                      <a:pt x="501" y="319"/>
                    </a:lnTo>
                    <a:lnTo>
                      <a:pt x="495" y="322"/>
                    </a:lnTo>
                    <a:lnTo>
                      <a:pt x="488" y="324"/>
                    </a:lnTo>
                    <a:lnTo>
                      <a:pt x="481" y="327"/>
                    </a:lnTo>
                    <a:lnTo>
                      <a:pt x="475" y="329"/>
                    </a:lnTo>
                    <a:lnTo>
                      <a:pt x="472" y="329"/>
                    </a:lnTo>
                    <a:lnTo>
                      <a:pt x="470" y="329"/>
                    </a:lnTo>
                    <a:lnTo>
                      <a:pt x="467" y="329"/>
                    </a:lnTo>
                    <a:lnTo>
                      <a:pt x="464" y="329"/>
                    </a:lnTo>
                    <a:lnTo>
                      <a:pt x="454" y="334"/>
                    </a:lnTo>
                    <a:lnTo>
                      <a:pt x="443" y="341"/>
                    </a:lnTo>
                    <a:lnTo>
                      <a:pt x="431" y="346"/>
                    </a:lnTo>
                    <a:lnTo>
                      <a:pt x="420" y="351"/>
                    </a:lnTo>
                    <a:lnTo>
                      <a:pt x="411" y="354"/>
                    </a:lnTo>
                    <a:lnTo>
                      <a:pt x="402" y="357"/>
                    </a:lnTo>
                    <a:lnTo>
                      <a:pt x="392" y="359"/>
                    </a:lnTo>
                    <a:lnTo>
                      <a:pt x="383" y="362"/>
                    </a:lnTo>
                    <a:lnTo>
                      <a:pt x="378" y="363"/>
                    </a:lnTo>
                    <a:lnTo>
                      <a:pt x="374" y="365"/>
                    </a:lnTo>
                    <a:lnTo>
                      <a:pt x="370" y="367"/>
                    </a:lnTo>
                    <a:lnTo>
                      <a:pt x="365" y="368"/>
                    </a:lnTo>
                    <a:lnTo>
                      <a:pt x="362" y="371"/>
                    </a:lnTo>
                    <a:lnTo>
                      <a:pt x="358" y="373"/>
                    </a:lnTo>
                    <a:lnTo>
                      <a:pt x="355" y="375"/>
                    </a:lnTo>
                    <a:lnTo>
                      <a:pt x="352" y="379"/>
                    </a:lnTo>
                    <a:lnTo>
                      <a:pt x="351" y="382"/>
                    </a:lnTo>
                    <a:lnTo>
                      <a:pt x="349" y="385"/>
                    </a:lnTo>
                    <a:lnTo>
                      <a:pt x="347" y="390"/>
                    </a:lnTo>
                    <a:lnTo>
                      <a:pt x="346" y="395"/>
                    </a:lnTo>
                    <a:lnTo>
                      <a:pt x="344" y="405"/>
                    </a:lnTo>
                    <a:lnTo>
                      <a:pt x="343" y="416"/>
                    </a:lnTo>
                    <a:lnTo>
                      <a:pt x="343" y="427"/>
                    </a:lnTo>
                    <a:lnTo>
                      <a:pt x="341" y="439"/>
                    </a:lnTo>
                    <a:lnTo>
                      <a:pt x="340" y="444"/>
                    </a:lnTo>
                    <a:lnTo>
                      <a:pt x="339" y="449"/>
                    </a:lnTo>
                    <a:lnTo>
                      <a:pt x="339" y="453"/>
                    </a:lnTo>
                    <a:lnTo>
                      <a:pt x="337" y="457"/>
                    </a:lnTo>
                    <a:lnTo>
                      <a:pt x="337" y="461"/>
                    </a:lnTo>
                    <a:lnTo>
                      <a:pt x="337" y="465"/>
                    </a:lnTo>
                    <a:lnTo>
                      <a:pt x="337" y="469"/>
                    </a:lnTo>
                    <a:lnTo>
                      <a:pt x="336" y="473"/>
                    </a:lnTo>
                    <a:lnTo>
                      <a:pt x="339" y="476"/>
                    </a:lnTo>
                    <a:lnTo>
                      <a:pt x="340" y="479"/>
                    </a:lnTo>
                    <a:lnTo>
                      <a:pt x="346" y="479"/>
                    </a:lnTo>
                    <a:lnTo>
                      <a:pt x="353" y="479"/>
                    </a:lnTo>
                    <a:lnTo>
                      <a:pt x="362" y="477"/>
                    </a:lnTo>
                    <a:lnTo>
                      <a:pt x="371" y="476"/>
                    </a:lnTo>
                    <a:lnTo>
                      <a:pt x="379" y="475"/>
                    </a:lnTo>
                    <a:lnTo>
                      <a:pt x="387" y="475"/>
                    </a:lnTo>
                    <a:lnTo>
                      <a:pt x="390" y="475"/>
                    </a:lnTo>
                    <a:lnTo>
                      <a:pt x="393" y="475"/>
                    </a:lnTo>
                    <a:lnTo>
                      <a:pt x="395" y="476"/>
                    </a:lnTo>
                    <a:lnTo>
                      <a:pt x="397" y="477"/>
                    </a:lnTo>
                    <a:lnTo>
                      <a:pt x="401" y="480"/>
                    </a:lnTo>
                    <a:lnTo>
                      <a:pt x="405" y="483"/>
                    </a:lnTo>
                    <a:lnTo>
                      <a:pt x="410" y="487"/>
                    </a:lnTo>
                    <a:lnTo>
                      <a:pt x="415" y="490"/>
                    </a:lnTo>
                    <a:lnTo>
                      <a:pt x="415" y="493"/>
                    </a:lnTo>
                    <a:lnTo>
                      <a:pt x="415" y="495"/>
                    </a:lnTo>
                    <a:lnTo>
                      <a:pt x="415" y="497"/>
                    </a:lnTo>
                    <a:lnTo>
                      <a:pt x="414" y="499"/>
                    </a:lnTo>
                    <a:lnTo>
                      <a:pt x="413" y="502"/>
                    </a:lnTo>
                    <a:lnTo>
                      <a:pt x="412" y="503"/>
                    </a:lnTo>
                    <a:lnTo>
                      <a:pt x="411" y="506"/>
                    </a:lnTo>
                    <a:lnTo>
                      <a:pt x="410" y="507"/>
                    </a:lnTo>
                    <a:lnTo>
                      <a:pt x="407" y="511"/>
                    </a:lnTo>
                    <a:lnTo>
                      <a:pt x="404" y="513"/>
                    </a:lnTo>
                    <a:lnTo>
                      <a:pt x="401" y="516"/>
                    </a:lnTo>
                    <a:lnTo>
                      <a:pt x="397" y="519"/>
                    </a:lnTo>
                    <a:lnTo>
                      <a:pt x="381" y="527"/>
                    </a:lnTo>
                    <a:lnTo>
                      <a:pt x="367" y="535"/>
                    </a:lnTo>
                    <a:lnTo>
                      <a:pt x="361" y="535"/>
                    </a:lnTo>
                    <a:lnTo>
                      <a:pt x="357" y="535"/>
                    </a:lnTo>
                    <a:lnTo>
                      <a:pt x="351" y="538"/>
                    </a:lnTo>
                    <a:lnTo>
                      <a:pt x="345" y="541"/>
                    </a:lnTo>
                    <a:lnTo>
                      <a:pt x="342" y="543"/>
                    </a:lnTo>
                    <a:lnTo>
                      <a:pt x="339" y="544"/>
                    </a:lnTo>
                    <a:lnTo>
                      <a:pt x="337" y="547"/>
                    </a:lnTo>
                    <a:lnTo>
                      <a:pt x="335" y="549"/>
                    </a:lnTo>
                    <a:lnTo>
                      <a:pt x="334" y="551"/>
                    </a:lnTo>
                    <a:lnTo>
                      <a:pt x="334" y="553"/>
                    </a:lnTo>
                    <a:lnTo>
                      <a:pt x="333" y="555"/>
                    </a:lnTo>
                    <a:lnTo>
                      <a:pt x="334" y="557"/>
                    </a:lnTo>
                    <a:lnTo>
                      <a:pt x="335" y="561"/>
                    </a:lnTo>
                    <a:lnTo>
                      <a:pt x="335" y="566"/>
                    </a:lnTo>
                    <a:lnTo>
                      <a:pt x="337" y="571"/>
                    </a:lnTo>
                    <a:lnTo>
                      <a:pt x="337" y="575"/>
                    </a:lnTo>
                    <a:lnTo>
                      <a:pt x="337" y="578"/>
                    </a:lnTo>
                    <a:lnTo>
                      <a:pt x="337" y="581"/>
                    </a:lnTo>
                    <a:lnTo>
                      <a:pt x="337" y="583"/>
                    </a:lnTo>
                    <a:lnTo>
                      <a:pt x="336" y="586"/>
                    </a:lnTo>
                    <a:lnTo>
                      <a:pt x="335" y="589"/>
                    </a:lnTo>
                    <a:lnTo>
                      <a:pt x="335" y="591"/>
                    </a:lnTo>
                    <a:lnTo>
                      <a:pt x="335" y="595"/>
                    </a:lnTo>
                    <a:lnTo>
                      <a:pt x="335" y="597"/>
                    </a:lnTo>
                    <a:lnTo>
                      <a:pt x="335" y="603"/>
                    </a:lnTo>
                    <a:lnTo>
                      <a:pt x="335" y="609"/>
                    </a:lnTo>
                    <a:lnTo>
                      <a:pt x="338" y="621"/>
                    </a:lnTo>
                    <a:lnTo>
                      <a:pt x="340" y="631"/>
                    </a:lnTo>
                    <a:lnTo>
                      <a:pt x="341" y="635"/>
                    </a:lnTo>
                    <a:lnTo>
                      <a:pt x="342" y="641"/>
                    </a:lnTo>
                    <a:lnTo>
                      <a:pt x="343" y="648"/>
                    </a:lnTo>
                    <a:lnTo>
                      <a:pt x="343" y="655"/>
                    </a:lnTo>
                    <a:lnTo>
                      <a:pt x="343" y="671"/>
                    </a:lnTo>
                    <a:lnTo>
                      <a:pt x="343" y="680"/>
                    </a:lnTo>
                    <a:lnTo>
                      <a:pt x="342" y="683"/>
                    </a:lnTo>
                    <a:lnTo>
                      <a:pt x="342" y="687"/>
                    </a:lnTo>
                    <a:lnTo>
                      <a:pt x="341" y="690"/>
                    </a:lnTo>
                    <a:lnTo>
                      <a:pt x="340" y="693"/>
                    </a:lnTo>
                    <a:lnTo>
                      <a:pt x="343" y="699"/>
                    </a:lnTo>
                    <a:lnTo>
                      <a:pt x="343" y="704"/>
                    </a:lnTo>
                    <a:lnTo>
                      <a:pt x="344" y="707"/>
                    </a:lnTo>
                    <a:lnTo>
                      <a:pt x="344" y="710"/>
                    </a:lnTo>
                    <a:lnTo>
                      <a:pt x="343" y="713"/>
                    </a:lnTo>
                    <a:lnTo>
                      <a:pt x="343" y="716"/>
                    </a:lnTo>
                    <a:lnTo>
                      <a:pt x="342" y="721"/>
                    </a:lnTo>
                    <a:lnTo>
                      <a:pt x="342" y="726"/>
                    </a:lnTo>
                    <a:lnTo>
                      <a:pt x="342" y="730"/>
                    </a:lnTo>
                    <a:lnTo>
                      <a:pt x="342" y="735"/>
                    </a:lnTo>
                    <a:lnTo>
                      <a:pt x="342" y="743"/>
                    </a:lnTo>
                    <a:lnTo>
                      <a:pt x="342" y="750"/>
                    </a:lnTo>
                    <a:lnTo>
                      <a:pt x="341" y="753"/>
                    </a:lnTo>
                    <a:lnTo>
                      <a:pt x="340" y="755"/>
                    </a:lnTo>
                    <a:lnTo>
                      <a:pt x="339" y="757"/>
                    </a:lnTo>
                    <a:lnTo>
                      <a:pt x="339" y="758"/>
                    </a:lnTo>
                    <a:lnTo>
                      <a:pt x="338" y="759"/>
                    </a:lnTo>
                    <a:lnTo>
                      <a:pt x="337" y="759"/>
                    </a:lnTo>
                    <a:lnTo>
                      <a:pt x="335" y="760"/>
                    </a:lnTo>
                    <a:lnTo>
                      <a:pt x="334" y="761"/>
                    </a:lnTo>
                    <a:lnTo>
                      <a:pt x="332" y="762"/>
                    </a:lnTo>
                    <a:lnTo>
                      <a:pt x="330" y="762"/>
                    </a:lnTo>
                    <a:lnTo>
                      <a:pt x="326" y="763"/>
                    </a:lnTo>
                    <a:lnTo>
                      <a:pt x="319" y="763"/>
                    </a:lnTo>
                    <a:lnTo>
                      <a:pt x="315" y="757"/>
                    </a:lnTo>
                    <a:lnTo>
                      <a:pt x="312" y="751"/>
                    </a:lnTo>
                    <a:lnTo>
                      <a:pt x="309" y="744"/>
                    </a:lnTo>
                    <a:lnTo>
                      <a:pt x="306" y="736"/>
                    </a:lnTo>
                    <a:lnTo>
                      <a:pt x="302" y="736"/>
                    </a:lnTo>
                    <a:lnTo>
                      <a:pt x="299" y="736"/>
                    </a:lnTo>
                    <a:lnTo>
                      <a:pt x="296" y="737"/>
                    </a:lnTo>
                    <a:lnTo>
                      <a:pt x="292" y="737"/>
                    </a:lnTo>
                    <a:lnTo>
                      <a:pt x="290" y="734"/>
                    </a:lnTo>
                    <a:lnTo>
                      <a:pt x="290" y="730"/>
                    </a:lnTo>
                    <a:lnTo>
                      <a:pt x="288" y="726"/>
                    </a:lnTo>
                    <a:lnTo>
                      <a:pt x="287" y="723"/>
                    </a:lnTo>
                    <a:lnTo>
                      <a:pt x="281" y="716"/>
                    </a:lnTo>
                    <a:lnTo>
                      <a:pt x="276" y="711"/>
                    </a:lnTo>
                    <a:lnTo>
                      <a:pt x="275" y="709"/>
                    </a:lnTo>
                    <a:lnTo>
                      <a:pt x="274" y="707"/>
                    </a:lnTo>
                    <a:lnTo>
                      <a:pt x="274" y="705"/>
                    </a:lnTo>
                    <a:lnTo>
                      <a:pt x="273" y="703"/>
                    </a:lnTo>
                    <a:lnTo>
                      <a:pt x="272" y="700"/>
                    </a:lnTo>
                    <a:lnTo>
                      <a:pt x="272" y="697"/>
                    </a:lnTo>
                    <a:lnTo>
                      <a:pt x="272" y="694"/>
                    </a:lnTo>
                    <a:lnTo>
                      <a:pt x="271" y="690"/>
                    </a:lnTo>
                    <a:lnTo>
                      <a:pt x="275" y="688"/>
                    </a:lnTo>
                    <a:lnTo>
                      <a:pt x="278" y="686"/>
                    </a:lnTo>
                    <a:lnTo>
                      <a:pt x="281" y="684"/>
                    </a:lnTo>
                    <a:lnTo>
                      <a:pt x="283" y="682"/>
                    </a:lnTo>
                    <a:lnTo>
                      <a:pt x="286" y="679"/>
                    </a:lnTo>
                    <a:lnTo>
                      <a:pt x="288" y="676"/>
                    </a:lnTo>
                    <a:lnTo>
                      <a:pt x="290" y="673"/>
                    </a:lnTo>
                    <a:lnTo>
                      <a:pt x="292" y="670"/>
                    </a:lnTo>
                    <a:lnTo>
                      <a:pt x="294" y="667"/>
                    </a:lnTo>
                    <a:lnTo>
                      <a:pt x="295" y="663"/>
                    </a:lnTo>
                    <a:lnTo>
                      <a:pt x="296" y="659"/>
                    </a:lnTo>
                    <a:lnTo>
                      <a:pt x="298" y="656"/>
                    </a:lnTo>
                    <a:lnTo>
                      <a:pt x="299" y="648"/>
                    </a:lnTo>
                    <a:lnTo>
                      <a:pt x="301" y="640"/>
                    </a:lnTo>
                    <a:lnTo>
                      <a:pt x="302" y="632"/>
                    </a:lnTo>
                    <a:lnTo>
                      <a:pt x="302" y="623"/>
                    </a:lnTo>
                    <a:lnTo>
                      <a:pt x="302" y="615"/>
                    </a:lnTo>
                    <a:lnTo>
                      <a:pt x="302" y="606"/>
                    </a:lnTo>
                    <a:lnTo>
                      <a:pt x="301" y="589"/>
                    </a:lnTo>
                    <a:lnTo>
                      <a:pt x="299" y="572"/>
                    </a:lnTo>
                    <a:lnTo>
                      <a:pt x="298" y="571"/>
                    </a:lnTo>
                    <a:lnTo>
                      <a:pt x="296" y="571"/>
                    </a:lnTo>
                    <a:lnTo>
                      <a:pt x="295" y="571"/>
                    </a:lnTo>
                    <a:lnTo>
                      <a:pt x="292" y="570"/>
                    </a:lnTo>
                    <a:lnTo>
                      <a:pt x="290" y="569"/>
                    </a:lnTo>
                    <a:lnTo>
                      <a:pt x="289" y="569"/>
                    </a:lnTo>
                    <a:lnTo>
                      <a:pt x="287" y="569"/>
                    </a:lnTo>
                    <a:lnTo>
                      <a:pt x="286" y="569"/>
                    </a:lnTo>
                    <a:lnTo>
                      <a:pt x="283" y="569"/>
                    </a:lnTo>
                    <a:lnTo>
                      <a:pt x="282" y="569"/>
                    </a:lnTo>
                    <a:lnTo>
                      <a:pt x="280" y="570"/>
                    </a:lnTo>
                    <a:lnTo>
                      <a:pt x="278" y="571"/>
                    </a:lnTo>
                    <a:lnTo>
                      <a:pt x="274" y="572"/>
                    </a:lnTo>
                    <a:lnTo>
                      <a:pt x="270" y="575"/>
                    </a:lnTo>
                    <a:lnTo>
                      <a:pt x="266" y="578"/>
                    </a:lnTo>
                    <a:lnTo>
                      <a:pt x="262" y="581"/>
                    </a:lnTo>
                    <a:lnTo>
                      <a:pt x="259" y="584"/>
                    </a:lnTo>
                    <a:lnTo>
                      <a:pt x="256" y="588"/>
                    </a:lnTo>
                    <a:lnTo>
                      <a:pt x="253" y="591"/>
                    </a:lnTo>
                    <a:lnTo>
                      <a:pt x="250" y="595"/>
                    </a:lnTo>
                    <a:lnTo>
                      <a:pt x="247" y="599"/>
                    </a:lnTo>
                    <a:lnTo>
                      <a:pt x="246" y="602"/>
                    </a:lnTo>
                    <a:lnTo>
                      <a:pt x="244" y="604"/>
                    </a:lnTo>
                    <a:lnTo>
                      <a:pt x="243" y="607"/>
                    </a:lnTo>
                    <a:lnTo>
                      <a:pt x="238" y="607"/>
                    </a:lnTo>
                    <a:lnTo>
                      <a:pt x="234" y="607"/>
                    </a:lnTo>
                    <a:lnTo>
                      <a:pt x="229" y="607"/>
                    </a:lnTo>
                    <a:lnTo>
                      <a:pt x="225" y="607"/>
                    </a:lnTo>
                    <a:lnTo>
                      <a:pt x="216" y="606"/>
                    </a:lnTo>
                    <a:lnTo>
                      <a:pt x="206" y="605"/>
                    </a:lnTo>
                    <a:lnTo>
                      <a:pt x="206" y="602"/>
                    </a:lnTo>
                    <a:lnTo>
                      <a:pt x="204" y="599"/>
                    </a:lnTo>
                    <a:lnTo>
                      <a:pt x="202" y="597"/>
                    </a:lnTo>
                    <a:lnTo>
                      <a:pt x="200" y="595"/>
                    </a:lnTo>
                    <a:lnTo>
                      <a:pt x="196" y="591"/>
                    </a:lnTo>
                    <a:lnTo>
                      <a:pt x="192" y="587"/>
                    </a:lnTo>
                    <a:lnTo>
                      <a:pt x="192" y="583"/>
                    </a:lnTo>
                    <a:lnTo>
                      <a:pt x="193" y="579"/>
                    </a:lnTo>
                    <a:lnTo>
                      <a:pt x="194" y="575"/>
                    </a:lnTo>
                    <a:lnTo>
                      <a:pt x="194" y="571"/>
                    </a:lnTo>
                    <a:lnTo>
                      <a:pt x="196" y="568"/>
                    </a:lnTo>
                    <a:lnTo>
                      <a:pt x="198" y="565"/>
                    </a:lnTo>
                    <a:lnTo>
                      <a:pt x="200" y="562"/>
                    </a:lnTo>
                    <a:lnTo>
                      <a:pt x="202" y="559"/>
                    </a:lnTo>
                    <a:lnTo>
                      <a:pt x="205" y="556"/>
                    </a:lnTo>
                    <a:lnTo>
                      <a:pt x="207" y="554"/>
                    </a:lnTo>
                    <a:lnTo>
                      <a:pt x="210" y="551"/>
                    </a:lnTo>
                    <a:lnTo>
                      <a:pt x="214" y="548"/>
                    </a:lnTo>
                    <a:lnTo>
                      <a:pt x="220" y="544"/>
                    </a:lnTo>
                    <a:lnTo>
                      <a:pt x="226" y="539"/>
                    </a:lnTo>
                    <a:lnTo>
                      <a:pt x="234" y="535"/>
                    </a:lnTo>
                    <a:lnTo>
                      <a:pt x="242" y="532"/>
                    </a:lnTo>
                    <a:lnTo>
                      <a:pt x="249" y="529"/>
                    </a:lnTo>
                    <a:lnTo>
                      <a:pt x="257" y="526"/>
                    </a:lnTo>
                    <a:lnTo>
                      <a:pt x="264" y="522"/>
                    </a:lnTo>
                    <a:lnTo>
                      <a:pt x="270" y="519"/>
                    </a:lnTo>
                    <a:lnTo>
                      <a:pt x="277" y="515"/>
                    </a:lnTo>
                    <a:lnTo>
                      <a:pt x="282" y="511"/>
                    </a:lnTo>
                    <a:lnTo>
                      <a:pt x="286" y="509"/>
                    </a:lnTo>
                    <a:lnTo>
                      <a:pt x="290" y="507"/>
                    </a:lnTo>
                    <a:lnTo>
                      <a:pt x="294" y="507"/>
                    </a:lnTo>
                    <a:lnTo>
                      <a:pt x="297" y="506"/>
                    </a:lnTo>
                    <a:lnTo>
                      <a:pt x="300" y="503"/>
                    </a:lnTo>
                    <a:lnTo>
                      <a:pt x="303" y="502"/>
                    </a:lnTo>
                    <a:lnTo>
                      <a:pt x="304" y="501"/>
                    </a:lnTo>
                    <a:lnTo>
                      <a:pt x="306" y="499"/>
                    </a:lnTo>
                    <a:lnTo>
                      <a:pt x="306" y="498"/>
                    </a:lnTo>
                    <a:lnTo>
                      <a:pt x="308" y="495"/>
                    </a:lnTo>
                    <a:lnTo>
                      <a:pt x="307" y="491"/>
                    </a:lnTo>
                    <a:lnTo>
                      <a:pt x="307" y="485"/>
                    </a:lnTo>
                    <a:lnTo>
                      <a:pt x="307" y="479"/>
                    </a:lnTo>
                    <a:lnTo>
                      <a:pt x="307" y="475"/>
                    </a:lnTo>
                    <a:lnTo>
                      <a:pt x="309" y="465"/>
                    </a:lnTo>
                    <a:lnTo>
                      <a:pt x="310" y="453"/>
                    </a:lnTo>
                    <a:lnTo>
                      <a:pt x="312" y="447"/>
                    </a:lnTo>
                    <a:lnTo>
                      <a:pt x="312" y="439"/>
                    </a:lnTo>
                    <a:lnTo>
                      <a:pt x="313" y="433"/>
                    </a:lnTo>
                    <a:lnTo>
                      <a:pt x="314" y="426"/>
                    </a:lnTo>
                    <a:lnTo>
                      <a:pt x="314" y="419"/>
                    </a:lnTo>
                    <a:lnTo>
                      <a:pt x="314" y="413"/>
                    </a:lnTo>
                    <a:lnTo>
                      <a:pt x="313" y="407"/>
                    </a:lnTo>
                    <a:lnTo>
                      <a:pt x="312" y="403"/>
                    </a:lnTo>
                    <a:lnTo>
                      <a:pt x="311" y="400"/>
                    </a:lnTo>
                    <a:lnTo>
                      <a:pt x="310" y="398"/>
                    </a:lnTo>
                    <a:lnTo>
                      <a:pt x="309" y="396"/>
                    </a:lnTo>
                    <a:lnTo>
                      <a:pt x="308" y="395"/>
                    </a:lnTo>
                    <a:lnTo>
                      <a:pt x="307" y="394"/>
                    </a:lnTo>
                    <a:lnTo>
                      <a:pt x="305" y="392"/>
                    </a:lnTo>
                    <a:lnTo>
                      <a:pt x="304" y="392"/>
                    </a:lnTo>
                    <a:lnTo>
                      <a:pt x="302" y="391"/>
                    </a:lnTo>
                    <a:lnTo>
                      <a:pt x="301" y="392"/>
                    </a:lnTo>
                    <a:lnTo>
                      <a:pt x="299" y="393"/>
                    </a:lnTo>
                    <a:lnTo>
                      <a:pt x="298" y="393"/>
                    </a:lnTo>
                    <a:lnTo>
                      <a:pt x="296" y="393"/>
                    </a:lnTo>
                    <a:lnTo>
                      <a:pt x="294" y="393"/>
                    </a:lnTo>
                    <a:lnTo>
                      <a:pt x="293" y="393"/>
                    </a:lnTo>
                    <a:lnTo>
                      <a:pt x="291" y="393"/>
                    </a:lnTo>
                    <a:lnTo>
                      <a:pt x="290" y="394"/>
                    </a:lnTo>
                    <a:lnTo>
                      <a:pt x="283" y="398"/>
                    </a:lnTo>
                    <a:lnTo>
                      <a:pt x="278" y="402"/>
                    </a:lnTo>
                    <a:lnTo>
                      <a:pt x="272" y="406"/>
                    </a:lnTo>
                    <a:lnTo>
                      <a:pt x="266" y="410"/>
                    </a:lnTo>
                    <a:lnTo>
                      <a:pt x="262" y="410"/>
                    </a:lnTo>
                    <a:lnTo>
                      <a:pt x="257" y="410"/>
                    </a:lnTo>
                    <a:lnTo>
                      <a:pt x="255" y="411"/>
                    </a:lnTo>
                    <a:lnTo>
                      <a:pt x="254" y="411"/>
                    </a:lnTo>
                    <a:lnTo>
                      <a:pt x="253" y="413"/>
                    </a:lnTo>
                    <a:lnTo>
                      <a:pt x="252" y="415"/>
                    </a:lnTo>
                    <a:lnTo>
                      <a:pt x="250" y="417"/>
                    </a:lnTo>
                    <a:lnTo>
                      <a:pt x="248" y="419"/>
                    </a:lnTo>
                    <a:lnTo>
                      <a:pt x="246" y="420"/>
                    </a:lnTo>
                    <a:lnTo>
                      <a:pt x="244" y="422"/>
                    </a:lnTo>
                    <a:lnTo>
                      <a:pt x="242" y="423"/>
                    </a:lnTo>
                    <a:lnTo>
                      <a:pt x="239" y="423"/>
                    </a:lnTo>
                    <a:lnTo>
                      <a:pt x="237" y="424"/>
                    </a:lnTo>
                    <a:lnTo>
                      <a:pt x="234" y="424"/>
                    </a:lnTo>
                    <a:lnTo>
                      <a:pt x="232" y="426"/>
                    </a:lnTo>
                    <a:lnTo>
                      <a:pt x="230" y="427"/>
                    </a:lnTo>
                    <a:lnTo>
                      <a:pt x="227" y="430"/>
                    </a:lnTo>
                    <a:lnTo>
                      <a:pt x="225" y="433"/>
                    </a:lnTo>
                    <a:lnTo>
                      <a:pt x="222" y="435"/>
                    </a:lnTo>
                    <a:lnTo>
                      <a:pt x="218" y="435"/>
                    </a:lnTo>
                    <a:lnTo>
                      <a:pt x="216" y="435"/>
                    </a:lnTo>
                    <a:lnTo>
                      <a:pt x="214" y="436"/>
                    </a:lnTo>
                    <a:lnTo>
                      <a:pt x="213" y="437"/>
                    </a:lnTo>
                    <a:lnTo>
                      <a:pt x="211" y="437"/>
                    </a:lnTo>
                    <a:lnTo>
                      <a:pt x="202" y="444"/>
                    </a:lnTo>
                    <a:lnTo>
                      <a:pt x="192" y="452"/>
                    </a:lnTo>
                    <a:lnTo>
                      <a:pt x="183" y="460"/>
                    </a:lnTo>
                    <a:lnTo>
                      <a:pt x="174" y="468"/>
                    </a:lnTo>
                    <a:lnTo>
                      <a:pt x="171" y="468"/>
                    </a:lnTo>
                    <a:lnTo>
                      <a:pt x="169" y="468"/>
                    </a:lnTo>
                    <a:lnTo>
                      <a:pt x="163" y="472"/>
                    </a:lnTo>
                    <a:lnTo>
                      <a:pt x="155" y="479"/>
                    </a:lnTo>
                    <a:lnTo>
                      <a:pt x="146" y="486"/>
                    </a:lnTo>
                    <a:lnTo>
                      <a:pt x="141" y="491"/>
                    </a:lnTo>
                    <a:lnTo>
                      <a:pt x="140" y="492"/>
                    </a:lnTo>
                    <a:lnTo>
                      <a:pt x="139" y="494"/>
                    </a:lnTo>
                    <a:lnTo>
                      <a:pt x="138" y="496"/>
                    </a:lnTo>
                    <a:lnTo>
                      <a:pt x="138" y="498"/>
                    </a:lnTo>
                    <a:lnTo>
                      <a:pt x="137" y="500"/>
                    </a:lnTo>
                    <a:lnTo>
                      <a:pt x="136" y="502"/>
                    </a:lnTo>
                    <a:lnTo>
                      <a:pt x="136" y="504"/>
                    </a:lnTo>
                    <a:lnTo>
                      <a:pt x="134" y="506"/>
                    </a:lnTo>
                    <a:lnTo>
                      <a:pt x="131" y="511"/>
                    </a:lnTo>
                    <a:lnTo>
                      <a:pt x="127" y="515"/>
                    </a:lnTo>
                    <a:lnTo>
                      <a:pt x="124" y="519"/>
                    </a:lnTo>
                    <a:lnTo>
                      <a:pt x="120" y="524"/>
                    </a:lnTo>
                    <a:lnTo>
                      <a:pt x="116" y="528"/>
                    </a:lnTo>
                    <a:lnTo>
                      <a:pt x="111" y="531"/>
                    </a:lnTo>
                    <a:lnTo>
                      <a:pt x="106" y="535"/>
                    </a:lnTo>
                    <a:lnTo>
                      <a:pt x="102" y="539"/>
                    </a:lnTo>
                    <a:lnTo>
                      <a:pt x="99" y="541"/>
                    </a:lnTo>
                    <a:lnTo>
                      <a:pt x="96" y="543"/>
                    </a:lnTo>
                    <a:lnTo>
                      <a:pt x="93" y="543"/>
                    </a:lnTo>
                    <a:lnTo>
                      <a:pt x="90" y="544"/>
                    </a:lnTo>
                    <a:lnTo>
                      <a:pt x="82" y="546"/>
                    </a:lnTo>
                    <a:lnTo>
                      <a:pt x="75" y="547"/>
                    </a:lnTo>
                    <a:lnTo>
                      <a:pt x="67" y="547"/>
                    </a:lnTo>
                    <a:lnTo>
                      <a:pt x="60" y="548"/>
                    </a:lnTo>
                    <a:lnTo>
                      <a:pt x="58" y="549"/>
                    </a:lnTo>
                    <a:lnTo>
                      <a:pt x="54" y="550"/>
                    </a:lnTo>
                    <a:lnTo>
                      <a:pt x="52" y="551"/>
                    </a:lnTo>
                    <a:lnTo>
                      <a:pt x="50" y="552"/>
                    </a:lnTo>
                    <a:lnTo>
                      <a:pt x="50" y="555"/>
                    </a:lnTo>
                    <a:lnTo>
                      <a:pt x="49" y="559"/>
                    </a:lnTo>
                    <a:lnTo>
                      <a:pt x="44" y="559"/>
                    </a:lnTo>
                    <a:lnTo>
                      <a:pt x="39" y="559"/>
                    </a:lnTo>
                    <a:lnTo>
                      <a:pt x="34" y="559"/>
                    </a:lnTo>
                    <a:lnTo>
                      <a:pt x="28" y="558"/>
                    </a:lnTo>
                    <a:lnTo>
                      <a:pt x="22" y="556"/>
                    </a:lnTo>
                    <a:lnTo>
                      <a:pt x="18" y="554"/>
                    </a:lnTo>
                    <a:lnTo>
                      <a:pt x="16" y="553"/>
                    </a:lnTo>
                    <a:lnTo>
                      <a:pt x="14" y="551"/>
                    </a:lnTo>
                    <a:lnTo>
                      <a:pt x="13" y="550"/>
                    </a:lnTo>
                    <a:lnTo>
                      <a:pt x="12" y="549"/>
                    </a:lnTo>
                    <a:lnTo>
                      <a:pt x="10" y="547"/>
                    </a:lnTo>
                    <a:lnTo>
                      <a:pt x="9" y="545"/>
                    </a:lnTo>
                    <a:lnTo>
                      <a:pt x="7" y="541"/>
                    </a:lnTo>
                    <a:lnTo>
                      <a:pt x="5" y="537"/>
                    </a:lnTo>
                    <a:lnTo>
                      <a:pt x="3" y="533"/>
                    </a:lnTo>
                    <a:lnTo>
                      <a:pt x="2" y="529"/>
                    </a:lnTo>
                    <a:lnTo>
                      <a:pt x="1" y="526"/>
                    </a:lnTo>
                    <a:lnTo>
                      <a:pt x="0" y="523"/>
                    </a:lnTo>
                    <a:lnTo>
                      <a:pt x="3" y="522"/>
                    </a:lnTo>
                    <a:lnTo>
                      <a:pt x="6" y="520"/>
                    </a:lnTo>
                    <a:lnTo>
                      <a:pt x="9" y="518"/>
                    </a:lnTo>
                    <a:lnTo>
                      <a:pt x="12" y="516"/>
                    </a:lnTo>
                    <a:lnTo>
                      <a:pt x="16" y="516"/>
                    </a:lnTo>
                    <a:lnTo>
                      <a:pt x="21" y="516"/>
                    </a:lnTo>
                    <a:lnTo>
                      <a:pt x="22" y="515"/>
                    </a:lnTo>
                    <a:lnTo>
                      <a:pt x="23" y="514"/>
                    </a:lnTo>
                    <a:lnTo>
                      <a:pt x="25" y="512"/>
                    </a:lnTo>
                    <a:lnTo>
                      <a:pt x="26" y="511"/>
                    </a:lnTo>
                    <a:lnTo>
                      <a:pt x="26" y="509"/>
                    </a:lnTo>
                    <a:lnTo>
                      <a:pt x="27" y="507"/>
                    </a:lnTo>
                    <a:lnTo>
                      <a:pt x="29" y="506"/>
                    </a:lnTo>
                    <a:lnTo>
                      <a:pt x="30" y="505"/>
                    </a:lnTo>
                    <a:lnTo>
                      <a:pt x="34" y="505"/>
                    </a:lnTo>
                    <a:lnTo>
                      <a:pt x="37" y="505"/>
                    </a:lnTo>
                    <a:lnTo>
                      <a:pt x="38" y="503"/>
                    </a:lnTo>
                    <a:lnTo>
                      <a:pt x="39" y="500"/>
                    </a:lnTo>
                    <a:lnTo>
                      <a:pt x="41" y="499"/>
                    </a:lnTo>
                    <a:lnTo>
                      <a:pt x="42" y="499"/>
                    </a:lnTo>
                    <a:lnTo>
                      <a:pt x="44" y="499"/>
                    </a:lnTo>
                    <a:lnTo>
                      <a:pt x="46" y="499"/>
                    </a:lnTo>
                    <a:lnTo>
                      <a:pt x="48" y="499"/>
                    </a:lnTo>
                    <a:lnTo>
                      <a:pt x="50" y="499"/>
                    </a:lnTo>
                    <a:lnTo>
                      <a:pt x="51" y="499"/>
                    </a:lnTo>
                    <a:lnTo>
                      <a:pt x="53" y="498"/>
                    </a:lnTo>
                    <a:lnTo>
                      <a:pt x="55" y="495"/>
                    </a:lnTo>
                    <a:lnTo>
                      <a:pt x="58" y="491"/>
                    </a:lnTo>
                    <a:lnTo>
                      <a:pt x="58" y="490"/>
                    </a:lnTo>
                    <a:lnTo>
                      <a:pt x="60" y="489"/>
                    </a:lnTo>
                    <a:lnTo>
                      <a:pt x="62" y="488"/>
                    </a:lnTo>
                    <a:lnTo>
                      <a:pt x="63" y="488"/>
                    </a:lnTo>
                    <a:lnTo>
                      <a:pt x="66" y="487"/>
                    </a:lnTo>
                    <a:lnTo>
                      <a:pt x="70" y="487"/>
                    </a:lnTo>
                    <a:lnTo>
                      <a:pt x="74" y="487"/>
                    </a:lnTo>
                    <a:lnTo>
                      <a:pt x="78" y="486"/>
                    </a:lnTo>
                    <a:lnTo>
                      <a:pt x="81" y="485"/>
                    </a:lnTo>
                    <a:lnTo>
                      <a:pt x="84" y="484"/>
                    </a:lnTo>
                    <a:lnTo>
                      <a:pt x="86" y="482"/>
                    </a:lnTo>
                    <a:lnTo>
                      <a:pt x="89" y="479"/>
                    </a:lnTo>
                    <a:lnTo>
                      <a:pt x="92" y="476"/>
                    </a:lnTo>
                    <a:lnTo>
                      <a:pt x="94" y="475"/>
                    </a:lnTo>
                    <a:lnTo>
                      <a:pt x="97" y="474"/>
                    </a:lnTo>
                    <a:lnTo>
                      <a:pt x="99" y="473"/>
                    </a:lnTo>
                    <a:lnTo>
                      <a:pt x="102" y="472"/>
                    </a:lnTo>
                    <a:lnTo>
                      <a:pt x="105" y="471"/>
                    </a:lnTo>
                    <a:lnTo>
                      <a:pt x="108" y="471"/>
                    </a:lnTo>
                    <a:lnTo>
                      <a:pt x="111" y="471"/>
                    </a:lnTo>
                    <a:lnTo>
                      <a:pt x="114" y="469"/>
                    </a:lnTo>
                    <a:lnTo>
                      <a:pt x="116" y="468"/>
                    </a:lnTo>
                    <a:lnTo>
                      <a:pt x="117" y="466"/>
                    </a:lnTo>
                    <a:lnTo>
                      <a:pt x="118" y="463"/>
                    </a:lnTo>
                    <a:lnTo>
                      <a:pt x="122" y="462"/>
                    </a:lnTo>
                    <a:lnTo>
                      <a:pt x="126" y="461"/>
                    </a:lnTo>
                    <a:lnTo>
                      <a:pt x="130" y="459"/>
                    </a:lnTo>
                    <a:lnTo>
                      <a:pt x="134" y="459"/>
                    </a:lnTo>
                    <a:lnTo>
                      <a:pt x="138" y="457"/>
                    </a:lnTo>
                    <a:lnTo>
                      <a:pt x="141" y="455"/>
                    </a:lnTo>
                    <a:lnTo>
                      <a:pt x="144" y="453"/>
                    </a:lnTo>
                    <a:lnTo>
                      <a:pt x="146" y="451"/>
                    </a:lnTo>
                    <a:lnTo>
                      <a:pt x="152" y="447"/>
                    </a:lnTo>
                    <a:lnTo>
                      <a:pt x="158" y="443"/>
                    </a:lnTo>
                    <a:lnTo>
                      <a:pt x="160" y="442"/>
                    </a:lnTo>
                    <a:lnTo>
                      <a:pt x="162" y="441"/>
                    </a:lnTo>
                    <a:lnTo>
                      <a:pt x="164" y="441"/>
                    </a:lnTo>
                    <a:lnTo>
                      <a:pt x="166" y="441"/>
                    </a:lnTo>
                    <a:lnTo>
                      <a:pt x="168" y="441"/>
                    </a:lnTo>
                    <a:lnTo>
                      <a:pt x="170" y="441"/>
                    </a:lnTo>
                    <a:lnTo>
                      <a:pt x="171" y="440"/>
                    </a:lnTo>
                    <a:lnTo>
                      <a:pt x="174" y="439"/>
                    </a:lnTo>
                    <a:lnTo>
                      <a:pt x="175" y="435"/>
                    </a:lnTo>
                    <a:lnTo>
                      <a:pt x="178" y="431"/>
                    </a:lnTo>
                    <a:lnTo>
                      <a:pt x="179" y="430"/>
                    </a:lnTo>
                    <a:lnTo>
                      <a:pt x="181" y="430"/>
                    </a:lnTo>
                    <a:lnTo>
                      <a:pt x="182" y="429"/>
                    </a:lnTo>
                    <a:lnTo>
                      <a:pt x="183" y="429"/>
                    </a:lnTo>
                    <a:lnTo>
                      <a:pt x="186" y="428"/>
                    </a:lnTo>
                    <a:lnTo>
                      <a:pt x="189" y="427"/>
                    </a:lnTo>
                    <a:lnTo>
                      <a:pt x="196" y="423"/>
                    </a:lnTo>
                    <a:lnTo>
                      <a:pt x="203" y="417"/>
                    </a:lnTo>
                    <a:lnTo>
                      <a:pt x="206" y="415"/>
                    </a:lnTo>
                    <a:lnTo>
                      <a:pt x="210" y="411"/>
                    </a:lnTo>
                    <a:lnTo>
                      <a:pt x="214" y="409"/>
                    </a:lnTo>
                    <a:lnTo>
                      <a:pt x="217" y="407"/>
                    </a:lnTo>
                    <a:lnTo>
                      <a:pt x="226" y="403"/>
                    </a:lnTo>
                    <a:lnTo>
                      <a:pt x="234" y="400"/>
                    </a:lnTo>
                    <a:lnTo>
                      <a:pt x="242" y="397"/>
                    </a:lnTo>
                    <a:lnTo>
                      <a:pt x="251" y="395"/>
                    </a:lnTo>
                    <a:lnTo>
                      <a:pt x="260" y="391"/>
                    </a:lnTo>
                    <a:lnTo>
                      <a:pt x="268" y="387"/>
                    </a:lnTo>
                    <a:lnTo>
                      <a:pt x="276" y="383"/>
                    </a:lnTo>
                    <a:lnTo>
                      <a:pt x="285" y="379"/>
                    </a:lnTo>
                    <a:lnTo>
                      <a:pt x="287" y="378"/>
                    </a:lnTo>
                    <a:lnTo>
                      <a:pt x="290" y="377"/>
                    </a:lnTo>
                    <a:lnTo>
                      <a:pt x="294" y="376"/>
                    </a:lnTo>
                    <a:lnTo>
                      <a:pt x="298" y="375"/>
                    </a:lnTo>
                    <a:lnTo>
                      <a:pt x="302" y="374"/>
                    </a:lnTo>
                    <a:lnTo>
                      <a:pt x="306" y="372"/>
                    </a:lnTo>
                    <a:lnTo>
                      <a:pt x="307" y="371"/>
                    </a:lnTo>
                    <a:lnTo>
                      <a:pt x="309" y="371"/>
                    </a:lnTo>
                    <a:lnTo>
                      <a:pt x="310" y="370"/>
                    </a:lnTo>
                    <a:lnTo>
                      <a:pt x="310" y="368"/>
                    </a:lnTo>
                    <a:lnTo>
                      <a:pt x="312" y="367"/>
                    </a:lnTo>
                    <a:lnTo>
                      <a:pt x="313" y="367"/>
                    </a:lnTo>
                    <a:lnTo>
                      <a:pt x="314" y="366"/>
                    </a:lnTo>
                    <a:lnTo>
                      <a:pt x="314" y="365"/>
                    </a:lnTo>
                    <a:lnTo>
                      <a:pt x="315" y="362"/>
                    </a:lnTo>
                    <a:lnTo>
                      <a:pt x="316" y="361"/>
                    </a:lnTo>
                    <a:lnTo>
                      <a:pt x="316" y="358"/>
                    </a:lnTo>
                    <a:lnTo>
                      <a:pt x="316" y="355"/>
                    </a:lnTo>
                    <a:lnTo>
                      <a:pt x="316" y="352"/>
                    </a:lnTo>
                    <a:lnTo>
                      <a:pt x="318" y="350"/>
                    </a:lnTo>
                    <a:lnTo>
                      <a:pt x="319" y="344"/>
                    </a:lnTo>
                    <a:lnTo>
                      <a:pt x="322" y="335"/>
                    </a:lnTo>
                    <a:lnTo>
                      <a:pt x="325" y="324"/>
                    </a:lnTo>
                    <a:lnTo>
                      <a:pt x="328" y="311"/>
                    </a:lnTo>
                    <a:lnTo>
                      <a:pt x="330" y="299"/>
                    </a:lnTo>
                    <a:lnTo>
                      <a:pt x="333" y="288"/>
                    </a:lnTo>
                    <a:lnTo>
                      <a:pt x="334" y="283"/>
                    </a:lnTo>
                    <a:lnTo>
                      <a:pt x="334" y="279"/>
                    </a:lnTo>
                    <a:lnTo>
                      <a:pt x="334" y="276"/>
                    </a:lnTo>
                    <a:lnTo>
                      <a:pt x="333" y="274"/>
                    </a:lnTo>
                    <a:lnTo>
                      <a:pt x="330" y="271"/>
                    </a:lnTo>
                    <a:lnTo>
                      <a:pt x="327" y="270"/>
                    </a:lnTo>
                    <a:lnTo>
                      <a:pt x="320" y="270"/>
                    </a:lnTo>
                    <a:lnTo>
                      <a:pt x="314" y="272"/>
                    </a:lnTo>
                    <a:lnTo>
                      <a:pt x="309" y="274"/>
                    </a:lnTo>
                    <a:lnTo>
                      <a:pt x="304" y="276"/>
                    </a:lnTo>
                    <a:lnTo>
                      <a:pt x="300" y="278"/>
                    </a:lnTo>
                    <a:lnTo>
                      <a:pt x="297" y="281"/>
                    </a:lnTo>
                    <a:lnTo>
                      <a:pt x="294" y="283"/>
                    </a:lnTo>
                    <a:lnTo>
                      <a:pt x="291" y="286"/>
                    </a:lnTo>
                    <a:lnTo>
                      <a:pt x="287" y="292"/>
                    </a:lnTo>
                    <a:lnTo>
                      <a:pt x="282" y="300"/>
                    </a:lnTo>
                    <a:lnTo>
                      <a:pt x="281" y="304"/>
                    </a:lnTo>
                    <a:lnTo>
                      <a:pt x="278" y="308"/>
                    </a:lnTo>
                    <a:lnTo>
                      <a:pt x="275" y="313"/>
                    </a:lnTo>
                    <a:lnTo>
                      <a:pt x="271" y="318"/>
                    </a:lnTo>
                    <a:lnTo>
                      <a:pt x="270" y="318"/>
                    </a:lnTo>
                    <a:lnTo>
                      <a:pt x="267" y="316"/>
                    </a:lnTo>
                    <a:lnTo>
                      <a:pt x="266" y="315"/>
                    </a:lnTo>
                    <a:lnTo>
                      <a:pt x="264" y="314"/>
                    </a:lnTo>
                    <a:lnTo>
                      <a:pt x="262" y="313"/>
                    </a:lnTo>
                    <a:lnTo>
                      <a:pt x="259" y="311"/>
                    </a:lnTo>
                    <a:lnTo>
                      <a:pt x="254" y="311"/>
                    </a:lnTo>
                    <a:lnTo>
                      <a:pt x="249" y="311"/>
                    </a:lnTo>
                    <a:lnTo>
                      <a:pt x="244" y="312"/>
                    </a:lnTo>
                    <a:lnTo>
                      <a:pt x="238" y="312"/>
                    </a:lnTo>
                    <a:lnTo>
                      <a:pt x="237" y="315"/>
                    </a:lnTo>
                    <a:lnTo>
                      <a:pt x="234" y="318"/>
                    </a:lnTo>
                    <a:lnTo>
                      <a:pt x="231" y="322"/>
                    </a:lnTo>
                    <a:lnTo>
                      <a:pt x="227" y="326"/>
                    </a:lnTo>
                    <a:lnTo>
                      <a:pt x="223" y="329"/>
                    </a:lnTo>
                    <a:lnTo>
                      <a:pt x="220" y="331"/>
                    </a:lnTo>
                    <a:lnTo>
                      <a:pt x="216" y="334"/>
                    </a:lnTo>
                    <a:lnTo>
                      <a:pt x="213" y="335"/>
                    </a:lnTo>
                    <a:lnTo>
                      <a:pt x="211" y="336"/>
                    </a:lnTo>
                    <a:lnTo>
                      <a:pt x="209" y="336"/>
                    </a:lnTo>
                    <a:lnTo>
                      <a:pt x="206" y="336"/>
                    </a:lnTo>
                    <a:lnTo>
                      <a:pt x="204" y="336"/>
                    </a:lnTo>
                    <a:lnTo>
                      <a:pt x="199" y="335"/>
                    </a:lnTo>
                    <a:lnTo>
                      <a:pt x="195" y="335"/>
                    </a:lnTo>
                    <a:lnTo>
                      <a:pt x="191" y="331"/>
                    </a:lnTo>
                    <a:lnTo>
                      <a:pt x="186" y="327"/>
                    </a:lnTo>
                    <a:lnTo>
                      <a:pt x="185" y="326"/>
                    </a:lnTo>
                    <a:lnTo>
                      <a:pt x="183" y="323"/>
                    </a:lnTo>
                    <a:lnTo>
                      <a:pt x="182" y="322"/>
                    </a:lnTo>
                    <a:lnTo>
                      <a:pt x="182" y="320"/>
                    </a:lnTo>
                    <a:lnTo>
                      <a:pt x="182" y="318"/>
                    </a:lnTo>
                    <a:lnTo>
                      <a:pt x="181" y="316"/>
                    </a:lnTo>
                    <a:lnTo>
                      <a:pt x="185" y="314"/>
                    </a:lnTo>
                    <a:lnTo>
                      <a:pt x="188" y="311"/>
                    </a:lnTo>
                    <a:lnTo>
                      <a:pt x="191" y="309"/>
                    </a:lnTo>
                    <a:lnTo>
                      <a:pt x="194" y="306"/>
                    </a:lnTo>
                    <a:lnTo>
                      <a:pt x="198" y="303"/>
                    </a:lnTo>
                    <a:lnTo>
                      <a:pt x="201" y="300"/>
                    </a:lnTo>
                    <a:lnTo>
                      <a:pt x="205" y="298"/>
                    </a:lnTo>
                    <a:lnTo>
                      <a:pt x="208" y="296"/>
                    </a:lnTo>
                    <a:lnTo>
                      <a:pt x="212" y="296"/>
                    </a:lnTo>
                    <a:lnTo>
                      <a:pt x="215" y="296"/>
                    </a:lnTo>
                    <a:lnTo>
                      <a:pt x="221" y="294"/>
                    </a:lnTo>
                    <a:lnTo>
                      <a:pt x="227" y="290"/>
                    </a:lnTo>
                    <a:lnTo>
                      <a:pt x="233" y="287"/>
                    </a:lnTo>
                    <a:lnTo>
                      <a:pt x="238" y="285"/>
                    </a:lnTo>
                    <a:lnTo>
                      <a:pt x="242" y="282"/>
                    </a:lnTo>
                    <a:lnTo>
                      <a:pt x="247" y="279"/>
                    </a:lnTo>
                    <a:lnTo>
                      <a:pt x="253" y="276"/>
                    </a:lnTo>
                    <a:lnTo>
                      <a:pt x="254" y="275"/>
                    </a:lnTo>
                    <a:lnTo>
                      <a:pt x="258" y="267"/>
                    </a:lnTo>
                    <a:lnTo>
                      <a:pt x="261" y="259"/>
                    </a:lnTo>
                    <a:lnTo>
                      <a:pt x="263" y="250"/>
                    </a:lnTo>
                    <a:lnTo>
                      <a:pt x="266" y="242"/>
                    </a:lnTo>
                    <a:lnTo>
                      <a:pt x="268" y="234"/>
                    </a:lnTo>
                    <a:lnTo>
                      <a:pt x="270" y="225"/>
                    </a:lnTo>
                    <a:lnTo>
                      <a:pt x="273" y="216"/>
                    </a:lnTo>
                    <a:lnTo>
                      <a:pt x="276" y="208"/>
                    </a:lnTo>
                    <a:lnTo>
                      <a:pt x="277" y="204"/>
                    </a:lnTo>
                    <a:lnTo>
                      <a:pt x="280" y="198"/>
                    </a:lnTo>
                    <a:lnTo>
                      <a:pt x="282" y="190"/>
                    </a:lnTo>
                    <a:lnTo>
                      <a:pt x="286" y="181"/>
                    </a:lnTo>
                    <a:lnTo>
                      <a:pt x="288" y="172"/>
                    </a:lnTo>
                    <a:lnTo>
                      <a:pt x="290" y="165"/>
                    </a:lnTo>
                    <a:lnTo>
                      <a:pt x="291" y="161"/>
                    </a:lnTo>
                    <a:lnTo>
                      <a:pt x="291" y="158"/>
                    </a:lnTo>
                    <a:lnTo>
                      <a:pt x="291" y="156"/>
                    </a:lnTo>
                    <a:lnTo>
                      <a:pt x="291" y="154"/>
                    </a:lnTo>
                    <a:lnTo>
                      <a:pt x="290" y="153"/>
                    </a:lnTo>
                    <a:lnTo>
                      <a:pt x="289" y="150"/>
                    </a:lnTo>
                    <a:lnTo>
                      <a:pt x="285" y="151"/>
                    </a:lnTo>
                    <a:lnTo>
                      <a:pt x="282" y="150"/>
                    </a:lnTo>
                    <a:lnTo>
                      <a:pt x="279" y="150"/>
                    </a:lnTo>
                    <a:lnTo>
                      <a:pt x="276" y="149"/>
                    </a:lnTo>
                    <a:lnTo>
                      <a:pt x="274" y="148"/>
                    </a:lnTo>
                    <a:lnTo>
                      <a:pt x="270" y="146"/>
                    </a:lnTo>
                    <a:lnTo>
                      <a:pt x="268" y="146"/>
                    </a:lnTo>
                    <a:lnTo>
                      <a:pt x="264" y="146"/>
                    </a:lnTo>
                    <a:lnTo>
                      <a:pt x="262" y="141"/>
                    </a:lnTo>
                    <a:lnTo>
                      <a:pt x="261" y="138"/>
                    </a:lnTo>
                    <a:lnTo>
                      <a:pt x="261" y="136"/>
                    </a:lnTo>
                    <a:lnTo>
                      <a:pt x="261" y="134"/>
                    </a:lnTo>
                    <a:lnTo>
                      <a:pt x="261" y="132"/>
                    </a:lnTo>
                    <a:lnTo>
                      <a:pt x="262" y="129"/>
                    </a:lnTo>
                    <a:lnTo>
                      <a:pt x="268" y="129"/>
                    </a:lnTo>
                    <a:lnTo>
                      <a:pt x="274" y="128"/>
                    </a:lnTo>
                    <a:lnTo>
                      <a:pt x="278" y="127"/>
                    </a:lnTo>
                    <a:lnTo>
                      <a:pt x="281" y="127"/>
                    </a:lnTo>
                    <a:lnTo>
                      <a:pt x="285" y="126"/>
                    </a:lnTo>
                    <a:lnTo>
                      <a:pt x="288" y="125"/>
                    </a:lnTo>
                    <a:lnTo>
                      <a:pt x="292" y="122"/>
                    </a:lnTo>
                    <a:lnTo>
                      <a:pt x="297" y="120"/>
                    </a:lnTo>
                    <a:lnTo>
                      <a:pt x="298" y="114"/>
                    </a:lnTo>
                    <a:lnTo>
                      <a:pt x="299" y="107"/>
                    </a:lnTo>
                    <a:lnTo>
                      <a:pt x="299" y="103"/>
                    </a:lnTo>
                    <a:lnTo>
                      <a:pt x="299" y="100"/>
                    </a:lnTo>
                    <a:lnTo>
                      <a:pt x="299" y="98"/>
                    </a:lnTo>
                    <a:lnTo>
                      <a:pt x="298" y="98"/>
                    </a:lnTo>
                    <a:lnTo>
                      <a:pt x="298" y="96"/>
                    </a:lnTo>
                    <a:lnTo>
                      <a:pt x="297" y="94"/>
                    </a:lnTo>
                    <a:lnTo>
                      <a:pt x="291" y="90"/>
                    </a:lnTo>
                    <a:lnTo>
                      <a:pt x="285" y="84"/>
                    </a:lnTo>
                    <a:lnTo>
                      <a:pt x="282" y="82"/>
                    </a:lnTo>
                    <a:lnTo>
                      <a:pt x="281" y="81"/>
                    </a:lnTo>
                    <a:lnTo>
                      <a:pt x="280" y="79"/>
                    </a:lnTo>
                    <a:lnTo>
                      <a:pt x="278" y="77"/>
                    </a:lnTo>
                    <a:lnTo>
                      <a:pt x="278" y="75"/>
                    </a:lnTo>
                    <a:lnTo>
                      <a:pt x="278" y="73"/>
                    </a:lnTo>
                    <a:lnTo>
                      <a:pt x="278" y="70"/>
                    </a:lnTo>
                    <a:lnTo>
                      <a:pt x="278" y="68"/>
                    </a:lnTo>
                    <a:lnTo>
                      <a:pt x="279" y="62"/>
                    </a:lnTo>
                    <a:lnTo>
                      <a:pt x="281" y="56"/>
                    </a:lnTo>
                    <a:lnTo>
                      <a:pt x="282" y="52"/>
                    </a:lnTo>
                    <a:lnTo>
                      <a:pt x="283" y="49"/>
                    </a:lnTo>
                    <a:lnTo>
                      <a:pt x="285" y="46"/>
                    </a:lnTo>
                    <a:lnTo>
                      <a:pt x="286" y="43"/>
                    </a:lnTo>
                    <a:lnTo>
                      <a:pt x="288" y="40"/>
                    </a:lnTo>
                    <a:lnTo>
                      <a:pt x="290" y="38"/>
                    </a:lnTo>
                    <a:lnTo>
                      <a:pt x="293" y="35"/>
                    </a:lnTo>
                    <a:lnTo>
                      <a:pt x="296" y="33"/>
                    </a:lnTo>
                    <a:lnTo>
                      <a:pt x="298" y="30"/>
                    </a:lnTo>
                    <a:lnTo>
                      <a:pt x="301" y="27"/>
                    </a:lnTo>
                    <a:lnTo>
                      <a:pt x="302" y="26"/>
                    </a:lnTo>
                    <a:lnTo>
                      <a:pt x="302" y="24"/>
                    </a:lnTo>
                    <a:lnTo>
                      <a:pt x="303" y="22"/>
                    </a:lnTo>
                    <a:lnTo>
                      <a:pt x="30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9" name="ïṥḻîḍè">
                <a:extLst>
                  <a:ext uri="{FF2B5EF4-FFF2-40B4-BE49-F238E27FC236}">
                    <a16:creationId xmlns:a16="http://schemas.microsoft.com/office/drawing/2014/main" id="{2E60BC28-C1D2-3141-98EB-C9551464F745}"/>
                  </a:ext>
                </a:extLst>
              </p:cNvPr>
              <p:cNvSpPr/>
              <p:nvPr/>
            </p:nvSpPr>
            <p:spPr bwMode="auto">
              <a:xfrm>
                <a:off x="6780213" y="2770188"/>
                <a:ext cx="398463" cy="820738"/>
              </a:xfrm>
              <a:custGeom>
                <a:avLst/>
                <a:gdLst>
                  <a:gd name="T0" fmla="*/ 157 w 251"/>
                  <a:gd name="T1" fmla="*/ 40 h 517"/>
                  <a:gd name="T2" fmla="*/ 205 w 251"/>
                  <a:gd name="T3" fmla="*/ 1 h 517"/>
                  <a:gd name="T4" fmla="*/ 225 w 251"/>
                  <a:gd name="T5" fmla="*/ 10 h 517"/>
                  <a:gd name="T6" fmla="*/ 250 w 251"/>
                  <a:gd name="T7" fmla="*/ 44 h 517"/>
                  <a:gd name="T8" fmla="*/ 233 w 251"/>
                  <a:gd name="T9" fmla="*/ 72 h 517"/>
                  <a:gd name="T10" fmla="*/ 202 w 251"/>
                  <a:gd name="T11" fmla="*/ 123 h 517"/>
                  <a:gd name="T12" fmla="*/ 181 w 251"/>
                  <a:gd name="T13" fmla="*/ 164 h 517"/>
                  <a:gd name="T14" fmla="*/ 150 w 251"/>
                  <a:gd name="T15" fmla="*/ 222 h 517"/>
                  <a:gd name="T16" fmla="*/ 140 w 251"/>
                  <a:gd name="T17" fmla="*/ 251 h 517"/>
                  <a:gd name="T18" fmla="*/ 110 w 251"/>
                  <a:gd name="T19" fmla="*/ 275 h 517"/>
                  <a:gd name="T20" fmla="*/ 102 w 251"/>
                  <a:gd name="T21" fmla="*/ 313 h 517"/>
                  <a:gd name="T22" fmla="*/ 118 w 251"/>
                  <a:gd name="T23" fmla="*/ 347 h 517"/>
                  <a:gd name="T24" fmla="*/ 148 w 251"/>
                  <a:gd name="T25" fmla="*/ 351 h 517"/>
                  <a:gd name="T26" fmla="*/ 153 w 251"/>
                  <a:gd name="T27" fmla="*/ 371 h 517"/>
                  <a:gd name="T28" fmla="*/ 142 w 251"/>
                  <a:gd name="T29" fmla="*/ 397 h 517"/>
                  <a:gd name="T30" fmla="*/ 125 w 251"/>
                  <a:gd name="T31" fmla="*/ 409 h 517"/>
                  <a:gd name="T32" fmla="*/ 97 w 251"/>
                  <a:gd name="T33" fmla="*/ 446 h 517"/>
                  <a:gd name="T34" fmla="*/ 99 w 251"/>
                  <a:gd name="T35" fmla="*/ 463 h 517"/>
                  <a:gd name="T36" fmla="*/ 147 w 251"/>
                  <a:gd name="T37" fmla="*/ 456 h 517"/>
                  <a:gd name="T38" fmla="*/ 174 w 251"/>
                  <a:gd name="T39" fmla="*/ 454 h 517"/>
                  <a:gd name="T40" fmla="*/ 191 w 251"/>
                  <a:gd name="T41" fmla="*/ 479 h 517"/>
                  <a:gd name="T42" fmla="*/ 175 w 251"/>
                  <a:gd name="T43" fmla="*/ 497 h 517"/>
                  <a:gd name="T44" fmla="*/ 134 w 251"/>
                  <a:gd name="T45" fmla="*/ 504 h 517"/>
                  <a:gd name="T46" fmla="*/ 85 w 251"/>
                  <a:gd name="T47" fmla="*/ 517 h 517"/>
                  <a:gd name="T48" fmla="*/ 61 w 251"/>
                  <a:gd name="T49" fmla="*/ 510 h 517"/>
                  <a:gd name="T50" fmla="*/ 50 w 251"/>
                  <a:gd name="T51" fmla="*/ 497 h 517"/>
                  <a:gd name="T52" fmla="*/ 67 w 251"/>
                  <a:gd name="T53" fmla="*/ 452 h 517"/>
                  <a:gd name="T54" fmla="*/ 78 w 251"/>
                  <a:gd name="T55" fmla="*/ 420 h 517"/>
                  <a:gd name="T56" fmla="*/ 70 w 251"/>
                  <a:gd name="T57" fmla="*/ 409 h 517"/>
                  <a:gd name="T58" fmla="*/ 50 w 251"/>
                  <a:gd name="T59" fmla="*/ 388 h 517"/>
                  <a:gd name="T60" fmla="*/ 74 w 251"/>
                  <a:gd name="T61" fmla="*/ 367 h 517"/>
                  <a:gd name="T62" fmla="*/ 65 w 251"/>
                  <a:gd name="T63" fmla="*/ 313 h 517"/>
                  <a:gd name="T64" fmla="*/ 58 w 251"/>
                  <a:gd name="T65" fmla="*/ 275 h 517"/>
                  <a:gd name="T66" fmla="*/ 86 w 251"/>
                  <a:gd name="T67" fmla="*/ 238 h 517"/>
                  <a:gd name="T68" fmla="*/ 58 w 251"/>
                  <a:gd name="T69" fmla="*/ 206 h 517"/>
                  <a:gd name="T70" fmla="*/ 82 w 251"/>
                  <a:gd name="T71" fmla="*/ 191 h 517"/>
                  <a:gd name="T72" fmla="*/ 100 w 251"/>
                  <a:gd name="T73" fmla="*/ 165 h 517"/>
                  <a:gd name="T74" fmla="*/ 105 w 251"/>
                  <a:gd name="T75" fmla="*/ 126 h 517"/>
                  <a:gd name="T76" fmla="*/ 123 w 251"/>
                  <a:gd name="T77" fmla="*/ 132 h 517"/>
                  <a:gd name="T78" fmla="*/ 118 w 251"/>
                  <a:gd name="T79" fmla="*/ 165 h 517"/>
                  <a:gd name="T80" fmla="*/ 139 w 251"/>
                  <a:gd name="T81" fmla="*/ 171 h 517"/>
                  <a:gd name="T82" fmla="*/ 181 w 251"/>
                  <a:gd name="T83" fmla="*/ 106 h 517"/>
                  <a:gd name="T84" fmla="*/ 206 w 251"/>
                  <a:gd name="T85" fmla="*/ 59 h 517"/>
                  <a:gd name="T86" fmla="*/ 167 w 251"/>
                  <a:gd name="T87" fmla="*/ 50 h 517"/>
                  <a:gd name="T88" fmla="*/ 150 w 251"/>
                  <a:gd name="T89" fmla="*/ 60 h 517"/>
                  <a:gd name="T90" fmla="*/ 126 w 251"/>
                  <a:gd name="T91" fmla="*/ 77 h 517"/>
                  <a:gd name="T92" fmla="*/ 73 w 251"/>
                  <a:gd name="T93" fmla="*/ 112 h 517"/>
                  <a:gd name="T94" fmla="*/ 46 w 251"/>
                  <a:gd name="T95" fmla="*/ 136 h 517"/>
                  <a:gd name="T96" fmla="*/ 38 w 251"/>
                  <a:gd name="T97" fmla="*/ 168 h 517"/>
                  <a:gd name="T98" fmla="*/ 27 w 251"/>
                  <a:gd name="T99" fmla="*/ 230 h 517"/>
                  <a:gd name="T100" fmla="*/ 9 w 251"/>
                  <a:gd name="T101" fmla="*/ 221 h 517"/>
                  <a:gd name="T102" fmla="*/ 9 w 251"/>
                  <a:gd name="T103" fmla="*/ 167 h 517"/>
                  <a:gd name="T104" fmla="*/ 7 w 251"/>
                  <a:gd name="T105" fmla="*/ 141 h 517"/>
                  <a:gd name="T106" fmla="*/ 2 w 251"/>
                  <a:gd name="T107" fmla="*/ 114 h 517"/>
                  <a:gd name="T108" fmla="*/ 28 w 251"/>
                  <a:gd name="T109" fmla="*/ 123 h 517"/>
                  <a:gd name="T110" fmla="*/ 51 w 251"/>
                  <a:gd name="T111" fmla="*/ 116 h 517"/>
                  <a:gd name="T112" fmla="*/ 79 w 251"/>
                  <a:gd name="T113" fmla="*/ 96 h 517"/>
                  <a:gd name="T114" fmla="*/ 110 w 251"/>
                  <a:gd name="T115" fmla="*/ 75 h 517"/>
                  <a:gd name="T116" fmla="*/ 135 w 251"/>
                  <a:gd name="T117" fmla="*/ 5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1" h="517">
                    <a:moveTo>
                      <a:pt x="139" y="56"/>
                    </a:moveTo>
                    <a:lnTo>
                      <a:pt x="139" y="54"/>
                    </a:lnTo>
                    <a:lnTo>
                      <a:pt x="139" y="52"/>
                    </a:lnTo>
                    <a:lnTo>
                      <a:pt x="142" y="51"/>
                    </a:lnTo>
                    <a:lnTo>
                      <a:pt x="143" y="50"/>
                    </a:lnTo>
                    <a:lnTo>
                      <a:pt x="146" y="48"/>
                    </a:lnTo>
                    <a:lnTo>
                      <a:pt x="147" y="47"/>
                    </a:lnTo>
                    <a:lnTo>
                      <a:pt x="152" y="44"/>
                    </a:lnTo>
                    <a:lnTo>
                      <a:pt x="157" y="40"/>
                    </a:lnTo>
                    <a:lnTo>
                      <a:pt x="167" y="30"/>
                    </a:lnTo>
                    <a:lnTo>
                      <a:pt x="177" y="20"/>
                    </a:lnTo>
                    <a:lnTo>
                      <a:pt x="183" y="16"/>
                    </a:lnTo>
                    <a:lnTo>
                      <a:pt x="187" y="11"/>
                    </a:lnTo>
                    <a:lnTo>
                      <a:pt x="192" y="7"/>
                    </a:lnTo>
                    <a:lnTo>
                      <a:pt x="198" y="4"/>
                    </a:lnTo>
                    <a:lnTo>
                      <a:pt x="200" y="3"/>
                    </a:lnTo>
                    <a:lnTo>
                      <a:pt x="203" y="2"/>
                    </a:lnTo>
                    <a:lnTo>
                      <a:pt x="205" y="1"/>
                    </a:lnTo>
                    <a:lnTo>
                      <a:pt x="207" y="0"/>
                    </a:lnTo>
                    <a:lnTo>
                      <a:pt x="210" y="0"/>
                    </a:lnTo>
                    <a:lnTo>
                      <a:pt x="212" y="1"/>
                    </a:lnTo>
                    <a:lnTo>
                      <a:pt x="215" y="1"/>
                    </a:lnTo>
                    <a:lnTo>
                      <a:pt x="217" y="2"/>
                    </a:lnTo>
                    <a:lnTo>
                      <a:pt x="219" y="4"/>
                    </a:lnTo>
                    <a:lnTo>
                      <a:pt x="221" y="5"/>
                    </a:lnTo>
                    <a:lnTo>
                      <a:pt x="223" y="8"/>
                    </a:lnTo>
                    <a:lnTo>
                      <a:pt x="225" y="10"/>
                    </a:lnTo>
                    <a:lnTo>
                      <a:pt x="229" y="16"/>
                    </a:lnTo>
                    <a:lnTo>
                      <a:pt x="233" y="21"/>
                    </a:lnTo>
                    <a:lnTo>
                      <a:pt x="237" y="28"/>
                    </a:lnTo>
                    <a:lnTo>
                      <a:pt x="241" y="33"/>
                    </a:lnTo>
                    <a:lnTo>
                      <a:pt x="243" y="36"/>
                    </a:lnTo>
                    <a:lnTo>
                      <a:pt x="245" y="37"/>
                    </a:lnTo>
                    <a:lnTo>
                      <a:pt x="247" y="39"/>
                    </a:lnTo>
                    <a:lnTo>
                      <a:pt x="249" y="40"/>
                    </a:lnTo>
                    <a:lnTo>
                      <a:pt x="250" y="44"/>
                    </a:lnTo>
                    <a:lnTo>
                      <a:pt x="251" y="48"/>
                    </a:lnTo>
                    <a:lnTo>
                      <a:pt x="250" y="51"/>
                    </a:lnTo>
                    <a:lnTo>
                      <a:pt x="249" y="52"/>
                    </a:lnTo>
                    <a:lnTo>
                      <a:pt x="247" y="55"/>
                    </a:lnTo>
                    <a:lnTo>
                      <a:pt x="247" y="56"/>
                    </a:lnTo>
                    <a:lnTo>
                      <a:pt x="243" y="60"/>
                    </a:lnTo>
                    <a:lnTo>
                      <a:pt x="240" y="64"/>
                    </a:lnTo>
                    <a:lnTo>
                      <a:pt x="236" y="68"/>
                    </a:lnTo>
                    <a:lnTo>
                      <a:pt x="233" y="72"/>
                    </a:lnTo>
                    <a:lnTo>
                      <a:pt x="230" y="75"/>
                    </a:lnTo>
                    <a:lnTo>
                      <a:pt x="227" y="79"/>
                    </a:lnTo>
                    <a:lnTo>
                      <a:pt x="227" y="82"/>
                    </a:lnTo>
                    <a:lnTo>
                      <a:pt x="227" y="86"/>
                    </a:lnTo>
                    <a:lnTo>
                      <a:pt x="223" y="92"/>
                    </a:lnTo>
                    <a:lnTo>
                      <a:pt x="219" y="99"/>
                    </a:lnTo>
                    <a:lnTo>
                      <a:pt x="215" y="105"/>
                    </a:lnTo>
                    <a:lnTo>
                      <a:pt x="211" y="111"/>
                    </a:lnTo>
                    <a:lnTo>
                      <a:pt x="202" y="123"/>
                    </a:lnTo>
                    <a:lnTo>
                      <a:pt x="193" y="135"/>
                    </a:lnTo>
                    <a:lnTo>
                      <a:pt x="192" y="140"/>
                    </a:lnTo>
                    <a:lnTo>
                      <a:pt x="191" y="144"/>
                    </a:lnTo>
                    <a:lnTo>
                      <a:pt x="191" y="148"/>
                    </a:lnTo>
                    <a:lnTo>
                      <a:pt x="191" y="152"/>
                    </a:lnTo>
                    <a:lnTo>
                      <a:pt x="188" y="156"/>
                    </a:lnTo>
                    <a:lnTo>
                      <a:pt x="186" y="158"/>
                    </a:lnTo>
                    <a:lnTo>
                      <a:pt x="183" y="161"/>
                    </a:lnTo>
                    <a:lnTo>
                      <a:pt x="181" y="164"/>
                    </a:lnTo>
                    <a:lnTo>
                      <a:pt x="178" y="171"/>
                    </a:lnTo>
                    <a:lnTo>
                      <a:pt x="175" y="178"/>
                    </a:lnTo>
                    <a:lnTo>
                      <a:pt x="171" y="186"/>
                    </a:lnTo>
                    <a:lnTo>
                      <a:pt x="168" y="193"/>
                    </a:lnTo>
                    <a:lnTo>
                      <a:pt x="164" y="200"/>
                    </a:lnTo>
                    <a:lnTo>
                      <a:pt x="160" y="208"/>
                    </a:lnTo>
                    <a:lnTo>
                      <a:pt x="156" y="214"/>
                    </a:lnTo>
                    <a:lnTo>
                      <a:pt x="151" y="221"/>
                    </a:lnTo>
                    <a:lnTo>
                      <a:pt x="150" y="222"/>
                    </a:lnTo>
                    <a:lnTo>
                      <a:pt x="149" y="224"/>
                    </a:lnTo>
                    <a:lnTo>
                      <a:pt x="148" y="225"/>
                    </a:lnTo>
                    <a:lnTo>
                      <a:pt x="147" y="228"/>
                    </a:lnTo>
                    <a:lnTo>
                      <a:pt x="146" y="232"/>
                    </a:lnTo>
                    <a:lnTo>
                      <a:pt x="146" y="236"/>
                    </a:lnTo>
                    <a:lnTo>
                      <a:pt x="144" y="240"/>
                    </a:lnTo>
                    <a:lnTo>
                      <a:pt x="143" y="244"/>
                    </a:lnTo>
                    <a:lnTo>
                      <a:pt x="142" y="247"/>
                    </a:lnTo>
                    <a:lnTo>
                      <a:pt x="140" y="251"/>
                    </a:lnTo>
                    <a:lnTo>
                      <a:pt x="138" y="253"/>
                    </a:lnTo>
                    <a:lnTo>
                      <a:pt x="136" y="256"/>
                    </a:lnTo>
                    <a:lnTo>
                      <a:pt x="134" y="258"/>
                    </a:lnTo>
                    <a:lnTo>
                      <a:pt x="132" y="260"/>
                    </a:lnTo>
                    <a:lnTo>
                      <a:pt x="127" y="263"/>
                    </a:lnTo>
                    <a:lnTo>
                      <a:pt x="122" y="266"/>
                    </a:lnTo>
                    <a:lnTo>
                      <a:pt x="118" y="269"/>
                    </a:lnTo>
                    <a:lnTo>
                      <a:pt x="112" y="273"/>
                    </a:lnTo>
                    <a:lnTo>
                      <a:pt x="110" y="275"/>
                    </a:lnTo>
                    <a:lnTo>
                      <a:pt x="108" y="277"/>
                    </a:lnTo>
                    <a:lnTo>
                      <a:pt x="106" y="279"/>
                    </a:lnTo>
                    <a:lnTo>
                      <a:pt x="105" y="281"/>
                    </a:lnTo>
                    <a:lnTo>
                      <a:pt x="104" y="283"/>
                    </a:lnTo>
                    <a:lnTo>
                      <a:pt x="103" y="285"/>
                    </a:lnTo>
                    <a:lnTo>
                      <a:pt x="103" y="289"/>
                    </a:lnTo>
                    <a:lnTo>
                      <a:pt x="102" y="293"/>
                    </a:lnTo>
                    <a:lnTo>
                      <a:pt x="102" y="302"/>
                    </a:lnTo>
                    <a:lnTo>
                      <a:pt x="102" y="313"/>
                    </a:lnTo>
                    <a:lnTo>
                      <a:pt x="102" y="323"/>
                    </a:lnTo>
                    <a:lnTo>
                      <a:pt x="102" y="333"/>
                    </a:lnTo>
                    <a:lnTo>
                      <a:pt x="102" y="340"/>
                    </a:lnTo>
                    <a:lnTo>
                      <a:pt x="102" y="344"/>
                    </a:lnTo>
                    <a:lnTo>
                      <a:pt x="105" y="345"/>
                    </a:lnTo>
                    <a:lnTo>
                      <a:pt x="106" y="346"/>
                    </a:lnTo>
                    <a:lnTo>
                      <a:pt x="110" y="347"/>
                    </a:lnTo>
                    <a:lnTo>
                      <a:pt x="114" y="347"/>
                    </a:lnTo>
                    <a:lnTo>
                      <a:pt x="118" y="347"/>
                    </a:lnTo>
                    <a:lnTo>
                      <a:pt x="122" y="347"/>
                    </a:lnTo>
                    <a:lnTo>
                      <a:pt x="127" y="345"/>
                    </a:lnTo>
                    <a:lnTo>
                      <a:pt x="133" y="345"/>
                    </a:lnTo>
                    <a:lnTo>
                      <a:pt x="136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3" y="347"/>
                    </a:lnTo>
                    <a:lnTo>
                      <a:pt x="146" y="349"/>
                    </a:lnTo>
                    <a:lnTo>
                      <a:pt x="148" y="351"/>
                    </a:lnTo>
                    <a:lnTo>
                      <a:pt x="150" y="353"/>
                    </a:lnTo>
                    <a:lnTo>
                      <a:pt x="153" y="357"/>
                    </a:lnTo>
                    <a:lnTo>
                      <a:pt x="155" y="360"/>
                    </a:lnTo>
                    <a:lnTo>
                      <a:pt x="157" y="362"/>
                    </a:lnTo>
                    <a:lnTo>
                      <a:pt x="157" y="363"/>
                    </a:lnTo>
                    <a:lnTo>
                      <a:pt x="158" y="365"/>
                    </a:lnTo>
                    <a:lnTo>
                      <a:pt x="158" y="366"/>
                    </a:lnTo>
                    <a:lnTo>
                      <a:pt x="157" y="368"/>
                    </a:lnTo>
                    <a:lnTo>
                      <a:pt x="153" y="371"/>
                    </a:lnTo>
                    <a:lnTo>
                      <a:pt x="149" y="373"/>
                    </a:lnTo>
                    <a:lnTo>
                      <a:pt x="147" y="377"/>
                    </a:lnTo>
                    <a:lnTo>
                      <a:pt x="146" y="379"/>
                    </a:lnTo>
                    <a:lnTo>
                      <a:pt x="146" y="382"/>
                    </a:lnTo>
                    <a:lnTo>
                      <a:pt x="146" y="385"/>
                    </a:lnTo>
                    <a:lnTo>
                      <a:pt x="145" y="389"/>
                    </a:lnTo>
                    <a:lnTo>
                      <a:pt x="144" y="392"/>
                    </a:lnTo>
                    <a:lnTo>
                      <a:pt x="143" y="394"/>
                    </a:lnTo>
                    <a:lnTo>
                      <a:pt x="142" y="397"/>
                    </a:lnTo>
                    <a:lnTo>
                      <a:pt x="140" y="398"/>
                    </a:lnTo>
                    <a:lnTo>
                      <a:pt x="138" y="399"/>
                    </a:lnTo>
                    <a:lnTo>
                      <a:pt x="137" y="400"/>
                    </a:lnTo>
                    <a:lnTo>
                      <a:pt x="135" y="401"/>
                    </a:lnTo>
                    <a:lnTo>
                      <a:pt x="131" y="402"/>
                    </a:lnTo>
                    <a:lnTo>
                      <a:pt x="128" y="405"/>
                    </a:lnTo>
                    <a:lnTo>
                      <a:pt x="126" y="405"/>
                    </a:lnTo>
                    <a:lnTo>
                      <a:pt x="126" y="407"/>
                    </a:lnTo>
                    <a:lnTo>
                      <a:pt x="125" y="409"/>
                    </a:lnTo>
                    <a:lnTo>
                      <a:pt x="124" y="410"/>
                    </a:lnTo>
                    <a:lnTo>
                      <a:pt x="122" y="414"/>
                    </a:lnTo>
                    <a:lnTo>
                      <a:pt x="121" y="417"/>
                    </a:lnTo>
                    <a:lnTo>
                      <a:pt x="118" y="419"/>
                    </a:lnTo>
                    <a:lnTo>
                      <a:pt x="114" y="421"/>
                    </a:lnTo>
                    <a:lnTo>
                      <a:pt x="109" y="427"/>
                    </a:lnTo>
                    <a:lnTo>
                      <a:pt x="102" y="436"/>
                    </a:lnTo>
                    <a:lnTo>
                      <a:pt x="99" y="441"/>
                    </a:lnTo>
                    <a:lnTo>
                      <a:pt x="97" y="446"/>
                    </a:lnTo>
                    <a:lnTo>
                      <a:pt x="96" y="448"/>
                    </a:lnTo>
                    <a:lnTo>
                      <a:pt x="95" y="450"/>
                    </a:lnTo>
                    <a:lnTo>
                      <a:pt x="94" y="452"/>
                    </a:lnTo>
                    <a:lnTo>
                      <a:pt x="94" y="453"/>
                    </a:lnTo>
                    <a:lnTo>
                      <a:pt x="94" y="455"/>
                    </a:lnTo>
                    <a:lnTo>
                      <a:pt x="95" y="457"/>
                    </a:lnTo>
                    <a:lnTo>
                      <a:pt x="96" y="458"/>
                    </a:lnTo>
                    <a:lnTo>
                      <a:pt x="97" y="461"/>
                    </a:lnTo>
                    <a:lnTo>
                      <a:pt x="99" y="463"/>
                    </a:lnTo>
                    <a:lnTo>
                      <a:pt x="101" y="466"/>
                    </a:lnTo>
                    <a:lnTo>
                      <a:pt x="105" y="466"/>
                    </a:lnTo>
                    <a:lnTo>
                      <a:pt x="110" y="466"/>
                    </a:lnTo>
                    <a:lnTo>
                      <a:pt x="114" y="467"/>
                    </a:lnTo>
                    <a:lnTo>
                      <a:pt x="118" y="467"/>
                    </a:lnTo>
                    <a:lnTo>
                      <a:pt x="122" y="465"/>
                    </a:lnTo>
                    <a:lnTo>
                      <a:pt x="130" y="462"/>
                    </a:lnTo>
                    <a:lnTo>
                      <a:pt x="138" y="459"/>
                    </a:lnTo>
                    <a:lnTo>
                      <a:pt x="147" y="456"/>
                    </a:lnTo>
                    <a:lnTo>
                      <a:pt x="151" y="454"/>
                    </a:lnTo>
                    <a:lnTo>
                      <a:pt x="156" y="453"/>
                    </a:lnTo>
                    <a:lnTo>
                      <a:pt x="161" y="452"/>
                    </a:lnTo>
                    <a:lnTo>
                      <a:pt x="164" y="451"/>
                    </a:lnTo>
                    <a:lnTo>
                      <a:pt x="168" y="452"/>
                    </a:lnTo>
                    <a:lnTo>
                      <a:pt x="171" y="452"/>
                    </a:lnTo>
                    <a:lnTo>
                      <a:pt x="172" y="453"/>
                    </a:lnTo>
                    <a:lnTo>
                      <a:pt x="173" y="453"/>
                    </a:lnTo>
                    <a:lnTo>
                      <a:pt x="174" y="454"/>
                    </a:lnTo>
                    <a:lnTo>
                      <a:pt x="175" y="455"/>
                    </a:lnTo>
                    <a:lnTo>
                      <a:pt x="176" y="457"/>
                    </a:lnTo>
                    <a:lnTo>
                      <a:pt x="178" y="457"/>
                    </a:lnTo>
                    <a:lnTo>
                      <a:pt x="179" y="459"/>
                    </a:lnTo>
                    <a:lnTo>
                      <a:pt x="181" y="461"/>
                    </a:lnTo>
                    <a:lnTo>
                      <a:pt x="184" y="465"/>
                    </a:lnTo>
                    <a:lnTo>
                      <a:pt x="187" y="469"/>
                    </a:lnTo>
                    <a:lnTo>
                      <a:pt x="189" y="473"/>
                    </a:lnTo>
                    <a:lnTo>
                      <a:pt x="191" y="479"/>
                    </a:lnTo>
                    <a:lnTo>
                      <a:pt x="193" y="484"/>
                    </a:lnTo>
                    <a:lnTo>
                      <a:pt x="194" y="488"/>
                    </a:lnTo>
                    <a:lnTo>
                      <a:pt x="192" y="490"/>
                    </a:lnTo>
                    <a:lnTo>
                      <a:pt x="189" y="492"/>
                    </a:lnTo>
                    <a:lnTo>
                      <a:pt x="187" y="493"/>
                    </a:lnTo>
                    <a:lnTo>
                      <a:pt x="184" y="495"/>
                    </a:lnTo>
                    <a:lnTo>
                      <a:pt x="181" y="496"/>
                    </a:lnTo>
                    <a:lnTo>
                      <a:pt x="178" y="497"/>
                    </a:lnTo>
                    <a:lnTo>
                      <a:pt x="175" y="497"/>
                    </a:lnTo>
                    <a:lnTo>
                      <a:pt x="171" y="498"/>
                    </a:lnTo>
                    <a:lnTo>
                      <a:pt x="164" y="499"/>
                    </a:lnTo>
                    <a:lnTo>
                      <a:pt x="158" y="501"/>
                    </a:lnTo>
                    <a:lnTo>
                      <a:pt x="154" y="501"/>
                    </a:lnTo>
                    <a:lnTo>
                      <a:pt x="150" y="502"/>
                    </a:lnTo>
                    <a:lnTo>
                      <a:pt x="147" y="503"/>
                    </a:lnTo>
                    <a:lnTo>
                      <a:pt x="144" y="504"/>
                    </a:lnTo>
                    <a:lnTo>
                      <a:pt x="138" y="504"/>
                    </a:lnTo>
                    <a:lnTo>
                      <a:pt x="134" y="504"/>
                    </a:lnTo>
                    <a:lnTo>
                      <a:pt x="129" y="504"/>
                    </a:lnTo>
                    <a:lnTo>
                      <a:pt x="123" y="504"/>
                    </a:lnTo>
                    <a:lnTo>
                      <a:pt x="114" y="509"/>
                    </a:lnTo>
                    <a:lnTo>
                      <a:pt x="104" y="513"/>
                    </a:lnTo>
                    <a:lnTo>
                      <a:pt x="99" y="515"/>
                    </a:lnTo>
                    <a:lnTo>
                      <a:pt x="94" y="517"/>
                    </a:lnTo>
                    <a:lnTo>
                      <a:pt x="90" y="517"/>
                    </a:lnTo>
                    <a:lnTo>
                      <a:pt x="87" y="517"/>
                    </a:lnTo>
                    <a:lnTo>
                      <a:pt x="85" y="517"/>
                    </a:lnTo>
                    <a:lnTo>
                      <a:pt x="81" y="517"/>
                    </a:lnTo>
                    <a:lnTo>
                      <a:pt x="80" y="517"/>
                    </a:lnTo>
                    <a:lnTo>
                      <a:pt x="79" y="515"/>
                    </a:lnTo>
                    <a:lnTo>
                      <a:pt x="78" y="514"/>
                    </a:lnTo>
                    <a:lnTo>
                      <a:pt x="76" y="513"/>
                    </a:lnTo>
                    <a:lnTo>
                      <a:pt x="73" y="513"/>
                    </a:lnTo>
                    <a:lnTo>
                      <a:pt x="69" y="512"/>
                    </a:lnTo>
                    <a:lnTo>
                      <a:pt x="65" y="511"/>
                    </a:lnTo>
                    <a:lnTo>
                      <a:pt x="61" y="510"/>
                    </a:lnTo>
                    <a:lnTo>
                      <a:pt x="59" y="509"/>
                    </a:lnTo>
                    <a:lnTo>
                      <a:pt x="58" y="509"/>
                    </a:lnTo>
                    <a:lnTo>
                      <a:pt x="57" y="507"/>
                    </a:lnTo>
                    <a:lnTo>
                      <a:pt x="56" y="506"/>
                    </a:lnTo>
                    <a:lnTo>
                      <a:pt x="54" y="505"/>
                    </a:lnTo>
                    <a:lnTo>
                      <a:pt x="53" y="503"/>
                    </a:lnTo>
                    <a:lnTo>
                      <a:pt x="51" y="501"/>
                    </a:lnTo>
                    <a:lnTo>
                      <a:pt x="50" y="499"/>
                    </a:lnTo>
                    <a:lnTo>
                      <a:pt x="50" y="497"/>
                    </a:lnTo>
                    <a:lnTo>
                      <a:pt x="50" y="495"/>
                    </a:lnTo>
                    <a:lnTo>
                      <a:pt x="49" y="493"/>
                    </a:lnTo>
                    <a:lnTo>
                      <a:pt x="50" y="490"/>
                    </a:lnTo>
                    <a:lnTo>
                      <a:pt x="50" y="485"/>
                    </a:lnTo>
                    <a:lnTo>
                      <a:pt x="51" y="481"/>
                    </a:lnTo>
                    <a:lnTo>
                      <a:pt x="53" y="475"/>
                    </a:lnTo>
                    <a:lnTo>
                      <a:pt x="56" y="470"/>
                    </a:lnTo>
                    <a:lnTo>
                      <a:pt x="62" y="461"/>
                    </a:lnTo>
                    <a:lnTo>
                      <a:pt x="67" y="452"/>
                    </a:lnTo>
                    <a:lnTo>
                      <a:pt x="70" y="448"/>
                    </a:lnTo>
                    <a:lnTo>
                      <a:pt x="72" y="444"/>
                    </a:lnTo>
                    <a:lnTo>
                      <a:pt x="74" y="441"/>
                    </a:lnTo>
                    <a:lnTo>
                      <a:pt x="74" y="438"/>
                    </a:lnTo>
                    <a:lnTo>
                      <a:pt x="75" y="436"/>
                    </a:lnTo>
                    <a:lnTo>
                      <a:pt x="77" y="432"/>
                    </a:lnTo>
                    <a:lnTo>
                      <a:pt x="77" y="428"/>
                    </a:lnTo>
                    <a:lnTo>
                      <a:pt x="78" y="424"/>
                    </a:lnTo>
                    <a:lnTo>
                      <a:pt x="78" y="420"/>
                    </a:lnTo>
                    <a:lnTo>
                      <a:pt x="78" y="416"/>
                    </a:lnTo>
                    <a:lnTo>
                      <a:pt x="77" y="414"/>
                    </a:lnTo>
                    <a:lnTo>
                      <a:pt x="77" y="413"/>
                    </a:lnTo>
                    <a:lnTo>
                      <a:pt x="75" y="411"/>
                    </a:lnTo>
                    <a:lnTo>
                      <a:pt x="74" y="410"/>
                    </a:lnTo>
                    <a:lnTo>
                      <a:pt x="74" y="409"/>
                    </a:lnTo>
                    <a:lnTo>
                      <a:pt x="72" y="409"/>
                    </a:lnTo>
                    <a:lnTo>
                      <a:pt x="71" y="409"/>
                    </a:lnTo>
                    <a:lnTo>
                      <a:pt x="70" y="409"/>
                    </a:lnTo>
                    <a:lnTo>
                      <a:pt x="68" y="409"/>
                    </a:lnTo>
                    <a:lnTo>
                      <a:pt x="67" y="408"/>
                    </a:lnTo>
                    <a:lnTo>
                      <a:pt x="66" y="407"/>
                    </a:lnTo>
                    <a:lnTo>
                      <a:pt x="66" y="406"/>
                    </a:lnTo>
                    <a:lnTo>
                      <a:pt x="62" y="403"/>
                    </a:lnTo>
                    <a:lnTo>
                      <a:pt x="57" y="397"/>
                    </a:lnTo>
                    <a:lnTo>
                      <a:pt x="54" y="393"/>
                    </a:lnTo>
                    <a:lnTo>
                      <a:pt x="52" y="390"/>
                    </a:lnTo>
                    <a:lnTo>
                      <a:pt x="50" y="388"/>
                    </a:lnTo>
                    <a:lnTo>
                      <a:pt x="50" y="386"/>
                    </a:lnTo>
                    <a:lnTo>
                      <a:pt x="53" y="384"/>
                    </a:lnTo>
                    <a:lnTo>
                      <a:pt x="56" y="381"/>
                    </a:lnTo>
                    <a:lnTo>
                      <a:pt x="59" y="379"/>
                    </a:lnTo>
                    <a:lnTo>
                      <a:pt x="62" y="376"/>
                    </a:lnTo>
                    <a:lnTo>
                      <a:pt x="65" y="373"/>
                    </a:lnTo>
                    <a:lnTo>
                      <a:pt x="68" y="371"/>
                    </a:lnTo>
                    <a:lnTo>
                      <a:pt x="71" y="369"/>
                    </a:lnTo>
                    <a:lnTo>
                      <a:pt x="74" y="367"/>
                    </a:lnTo>
                    <a:lnTo>
                      <a:pt x="75" y="357"/>
                    </a:lnTo>
                    <a:lnTo>
                      <a:pt x="75" y="345"/>
                    </a:lnTo>
                    <a:lnTo>
                      <a:pt x="75" y="333"/>
                    </a:lnTo>
                    <a:lnTo>
                      <a:pt x="74" y="321"/>
                    </a:lnTo>
                    <a:lnTo>
                      <a:pt x="74" y="320"/>
                    </a:lnTo>
                    <a:lnTo>
                      <a:pt x="71" y="319"/>
                    </a:lnTo>
                    <a:lnTo>
                      <a:pt x="70" y="318"/>
                    </a:lnTo>
                    <a:lnTo>
                      <a:pt x="68" y="317"/>
                    </a:lnTo>
                    <a:lnTo>
                      <a:pt x="65" y="313"/>
                    </a:lnTo>
                    <a:lnTo>
                      <a:pt x="62" y="310"/>
                    </a:lnTo>
                    <a:lnTo>
                      <a:pt x="56" y="302"/>
                    </a:lnTo>
                    <a:lnTo>
                      <a:pt x="51" y="296"/>
                    </a:lnTo>
                    <a:lnTo>
                      <a:pt x="51" y="293"/>
                    </a:lnTo>
                    <a:lnTo>
                      <a:pt x="52" y="290"/>
                    </a:lnTo>
                    <a:lnTo>
                      <a:pt x="52" y="288"/>
                    </a:lnTo>
                    <a:lnTo>
                      <a:pt x="53" y="285"/>
                    </a:lnTo>
                    <a:lnTo>
                      <a:pt x="55" y="280"/>
                    </a:lnTo>
                    <a:lnTo>
                      <a:pt x="58" y="275"/>
                    </a:lnTo>
                    <a:lnTo>
                      <a:pt x="60" y="271"/>
                    </a:lnTo>
                    <a:lnTo>
                      <a:pt x="63" y="267"/>
                    </a:lnTo>
                    <a:lnTo>
                      <a:pt x="66" y="263"/>
                    </a:lnTo>
                    <a:lnTo>
                      <a:pt x="70" y="259"/>
                    </a:lnTo>
                    <a:lnTo>
                      <a:pt x="74" y="255"/>
                    </a:lnTo>
                    <a:lnTo>
                      <a:pt x="77" y="251"/>
                    </a:lnTo>
                    <a:lnTo>
                      <a:pt x="80" y="247"/>
                    </a:lnTo>
                    <a:lnTo>
                      <a:pt x="83" y="242"/>
                    </a:lnTo>
                    <a:lnTo>
                      <a:pt x="86" y="238"/>
                    </a:lnTo>
                    <a:lnTo>
                      <a:pt x="87" y="233"/>
                    </a:lnTo>
                    <a:lnTo>
                      <a:pt x="88" y="230"/>
                    </a:lnTo>
                    <a:lnTo>
                      <a:pt x="88" y="227"/>
                    </a:lnTo>
                    <a:lnTo>
                      <a:pt x="88" y="224"/>
                    </a:lnTo>
                    <a:lnTo>
                      <a:pt x="88" y="221"/>
                    </a:lnTo>
                    <a:lnTo>
                      <a:pt x="81" y="217"/>
                    </a:lnTo>
                    <a:lnTo>
                      <a:pt x="73" y="214"/>
                    </a:lnTo>
                    <a:lnTo>
                      <a:pt x="66" y="210"/>
                    </a:lnTo>
                    <a:lnTo>
                      <a:pt x="58" y="206"/>
                    </a:lnTo>
                    <a:lnTo>
                      <a:pt x="58" y="204"/>
                    </a:lnTo>
                    <a:lnTo>
                      <a:pt x="59" y="202"/>
                    </a:lnTo>
                    <a:lnTo>
                      <a:pt x="62" y="200"/>
                    </a:lnTo>
                    <a:lnTo>
                      <a:pt x="63" y="199"/>
                    </a:lnTo>
                    <a:lnTo>
                      <a:pt x="66" y="197"/>
                    </a:lnTo>
                    <a:lnTo>
                      <a:pt x="69" y="196"/>
                    </a:lnTo>
                    <a:lnTo>
                      <a:pt x="71" y="195"/>
                    </a:lnTo>
                    <a:lnTo>
                      <a:pt x="75" y="193"/>
                    </a:lnTo>
                    <a:lnTo>
                      <a:pt x="82" y="191"/>
                    </a:lnTo>
                    <a:lnTo>
                      <a:pt x="88" y="188"/>
                    </a:lnTo>
                    <a:lnTo>
                      <a:pt x="90" y="187"/>
                    </a:lnTo>
                    <a:lnTo>
                      <a:pt x="94" y="185"/>
                    </a:lnTo>
                    <a:lnTo>
                      <a:pt x="95" y="184"/>
                    </a:lnTo>
                    <a:lnTo>
                      <a:pt x="98" y="181"/>
                    </a:lnTo>
                    <a:lnTo>
                      <a:pt x="98" y="178"/>
                    </a:lnTo>
                    <a:lnTo>
                      <a:pt x="99" y="174"/>
                    </a:lnTo>
                    <a:lnTo>
                      <a:pt x="99" y="170"/>
                    </a:lnTo>
                    <a:lnTo>
                      <a:pt x="100" y="165"/>
                    </a:lnTo>
                    <a:lnTo>
                      <a:pt x="99" y="156"/>
                    </a:lnTo>
                    <a:lnTo>
                      <a:pt x="99" y="148"/>
                    </a:lnTo>
                    <a:lnTo>
                      <a:pt x="99" y="144"/>
                    </a:lnTo>
                    <a:lnTo>
                      <a:pt x="99" y="140"/>
                    </a:lnTo>
                    <a:lnTo>
                      <a:pt x="100" y="136"/>
                    </a:lnTo>
                    <a:lnTo>
                      <a:pt x="101" y="133"/>
                    </a:lnTo>
                    <a:lnTo>
                      <a:pt x="102" y="130"/>
                    </a:lnTo>
                    <a:lnTo>
                      <a:pt x="104" y="127"/>
                    </a:lnTo>
                    <a:lnTo>
                      <a:pt x="105" y="126"/>
                    </a:lnTo>
                    <a:lnTo>
                      <a:pt x="106" y="124"/>
                    </a:lnTo>
                    <a:lnTo>
                      <a:pt x="107" y="124"/>
                    </a:lnTo>
                    <a:lnTo>
                      <a:pt x="109" y="123"/>
                    </a:lnTo>
                    <a:lnTo>
                      <a:pt x="114" y="123"/>
                    </a:lnTo>
                    <a:lnTo>
                      <a:pt x="118" y="123"/>
                    </a:lnTo>
                    <a:lnTo>
                      <a:pt x="120" y="126"/>
                    </a:lnTo>
                    <a:lnTo>
                      <a:pt x="122" y="128"/>
                    </a:lnTo>
                    <a:lnTo>
                      <a:pt x="122" y="130"/>
                    </a:lnTo>
                    <a:lnTo>
                      <a:pt x="123" y="132"/>
                    </a:lnTo>
                    <a:lnTo>
                      <a:pt x="123" y="134"/>
                    </a:lnTo>
                    <a:lnTo>
                      <a:pt x="123" y="137"/>
                    </a:lnTo>
                    <a:lnTo>
                      <a:pt x="122" y="140"/>
                    </a:lnTo>
                    <a:lnTo>
                      <a:pt x="121" y="141"/>
                    </a:lnTo>
                    <a:lnTo>
                      <a:pt x="120" y="144"/>
                    </a:lnTo>
                    <a:lnTo>
                      <a:pt x="119" y="146"/>
                    </a:lnTo>
                    <a:lnTo>
                      <a:pt x="118" y="151"/>
                    </a:lnTo>
                    <a:lnTo>
                      <a:pt x="118" y="156"/>
                    </a:lnTo>
                    <a:lnTo>
                      <a:pt x="118" y="165"/>
                    </a:lnTo>
                    <a:lnTo>
                      <a:pt x="118" y="176"/>
                    </a:lnTo>
                    <a:lnTo>
                      <a:pt x="122" y="179"/>
                    </a:lnTo>
                    <a:lnTo>
                      <a:pt x="126" y="181"/>
                    </a:lnTo>
                    <a:lnTo>
                      <a:pt x="130" y="181"/>
                    </a:lnTo>
                    <a:lnTo>
                      <a:pt x="134" y="181"/>
                    </a:lnTo>
                    <a:lnTo>
                      <a:pt x="135" y="179"/>
                    </a:lnTo>
                    <a:lnTo>
                      <a:pt x="136" y="176"/>
                    </a:lnTo>
                    <a:lnTo>
                      <a:pt x="138" y="173"/>
                    </a:lnTo>
                    <a:lnTo>
                      <a:pt x="139" y="171"/>
                    </a:lnTo>
                    <a:lnTo>
                      <a:pt x="143" y="165"/>
                    </a:lnTo>
                    <a:lnTo>
                      <a:pt x="147" y="160"/>
                    </a:lnTo>
                    <a:lnTo>
                      <a:pt x="155" y="151"/>
                    </a:lnTo>
                    <a:lnTo>
                      <a:pt x="163" y="141"/>
                    </a:lnTo>
                    <a:lnTo>
                      <a:pt x="167" y="136"/>
                    </a:lnTo>
                    <a:lnTo>
                      <a:pt x="171" y="128"/>
                    </a:lnTo>
                    <a:lnTo>
                      <a:pt x="174" y="121"/>
                    </a:lnTo>
                    <a:lnTo>
                      <a:pt x="177" y="114"/>
                    </a:lnTo>
                    <a:lnTo>
                      <a:pt x="181" y="106"/>
                    </a:lnTo>
                    <a:lnTo>
                      <a:pt x="184" y="99"/>
                    </a:lnTo>
                    <a:lnTo>
                      <a:pt x="187" y="92"/>
                    </a:lnTo>
                    <a:lnTo>
                      <a:pt x="191" y="84"/>
                    </a:lnTo>
                    <a:lnTo>
                      <a:pt x="195" y="78"/>
                    </a:lnTo>
                    <a:lnTo>
                      <a:pt x="200" y="71"/>
                    </a:lnTo>
                    <a:lnTo>
                      <a:pt x="203" y="68"/>
                    </a:lnTo>
                    <a:lnTo>
                      <a:pt x="205" y="64"/>
                    </a:lnTo>
                    <a:lnTo>
                      <a:pt x="205" y="61"/>
                    </a:lnTo>
                    <a:lnTo>
                      <a:pt x="206" y="59"/>
                    </a:lnTo>
                    <a:lnTo>
                      <a:pt x="207" y="56"/>
                    </a:lnTo>
                    <a:lnTo>
                      <a:pt x="207" y="53"/>
                    </a:lnTo>
                    <a:lnTo>
                      <a:pt x="203" y="49"/>
                    </a:lnTo>
                    <a:lnTo>
                      <a:pt x="200" y="44"/>
                    </a:lnTo>
                    <a:lnTo>
                      <a:pt x="192" y="45"/>
                    </a:lnTo>
                    <a:lnTo>
                      <a:pt x="183" y="46"/>
                    </a:lnTo>
                    <a:lnTo>
                      <a:pt x="175" y="46"/>
                    </a:lnTo>
                    <a:lnTo>
                      <a:pt x="167" y="47"/>
                    </a:lnTo>
                    <a:lnTo>
                      <a:pt x="167" y="50"/>
                    </a:lnTo>
                    <a:lnTo>
                      <a:pt x="165" y="52"/>
                    </a:lnTo>
                    <a:lnTo>
                      <a:pt x="163" y="54"/>
                    </a:lnTo>
                    <a:lnTo>
                      <a:pt x="163" y="56"/>
                    </a:lnTo>
                    <a:lnTo>
                      <a:pt x="161" y="56"/>
                    </a:lnTo>
                    <a:lnTo>
                      <a:pt x="159" y="57"/>
                    </a:lnTo>
                    <a:lnTo>
                      <a:pt x="159" y="58"/>
                    </a:lnTo>
                    <a:lnTo>
                      <a:pt x="157" y="58"/>
                    </a:lnTo>
                    <a:lnTo>
                      <a:pt x="154" y="59"/>
                    </a:lnTo>
                    <a:lnTo>
                      <a:pt x="150" y="60"/>
                    </a:lnTo>
                    <a:lnTo>
                      <a:pt x="148" y="60"/>
                    </a:lnTo>
                    <a:lnTo>
                      <a:pt x="146" y="60"/>
                    </a:lnTo>
                    <a:lnTo>
                      <a:pt x="144" y="62"/>
                    </a:lnTo>
                    <a:lnTo>
                      <a:pt x="142" y="63"/>
                    </a:lnTo>
                    <a:lnTo>
                      <a:pt x="139" y="65"/>
                    </a:lnTo>
                    <a:lnTo>
                      <a:pt x="136" y="67"/>
                    </a:lnTo>
                    <a:lnTo>
                      <a:pt x="134" y="69"/>
                    </a:lnTo>
                    <a:lnTo>
                      <a:pt x="131" y="72"/>
                    </a:lnTo>
                    <a:lnTo>
                      <a:pt x="126" y="77"/>
                    </a:lnTo>
                    <a:lnTo>
                      <a:pt x="121" y="82"/>
                    </a:lnTo>
                    <a:lnTo>
                      <a:pt x="118" y="82"/>
                    </a:lnTo>
                    <a:lnTo>
                      <a:pt x="116" y="82"/>
                    </a:lnTo>
                    <a:lnTo>
                      <a:pt x="106" y="88"/>
                    </a:lnTo>
                    <a:lnTo>
                      <a:pt x="94" y="96"/>
                    </a:lnTo>
                    <a:lnTo>
                      <a:pt x="89" y="100"/>
                    </a:lnTo>
                    <a:lnTo>
                      <a:pt x="82" y="104"/>
                    </a:lnTo>
                    <a:lnTo>
                      <a:pt x="78" y="108"/>
                    </a:lnTo>
                    <a:lnTo>
                      <a:pt x="73" y="112"/>
                    </a:lnTo>
                    <a:lnTo>
                      <a:pt x="67" y="118"/>
                    </a:lnTo>
                    <a:lnTo>
                      <a:pt x="61" y="124"/>
                    </a:lnTo>
                    <a:lnTo>
                      <a:pt x="57" y="128"/>
                    </a:lnTo>
                    <a:lnTo>
                      <a:pt x="53" y="131"/>
                    </a:lnTo>
                    <a:lnTo>
                      <a:pt x="51" y="132"/>
                    </a:lnTo>
                    <a:lnTo>
                      <a:pt x="50" y="132"/>
                    </a:lnTo>
                    <a:lnTo>
                      <a:pt x="48" y="132"/>
                    </a:lnTo>
                    <a:lnTo>
                      <a:pt x="46" y="132"/>
                    </a:lnTo>
                    <a:lnTo>
                      <a:pt x="46" y="136"/>
                    </a:lnTo>
                    <a:lnTo>
                      <a:pt x="45" y="138"/>
                    </a:lnTo>
                    <a:lnTo>
                      <a:pt x="44" y="140"/>
                    </a:lnTo>
                    <a:lnTo>
                      <a:pt x="42" y="142"/>
                    </a:lnTo>
                    <a:lnTo>
                      <a:pt x="41" y="145"/>
                    </a:lnTo>
                    <a:lnTo>
                      <a:pt x="40" y="148"/>
                    </a:lnTo>
                    <a:lnTo>
                      <a:pt x="39" y="151"/>
                    </a:lnTo>
                    <a:lnTo>
                      <a:pt x="39" y="154"/>
                    </a:lnTo>
                    <a:lnTo>
                      <a:pt x="39" y="159"/>
                    </a:lnTo>
                    <a:lnTo>
                      <a:pt x="38" y="168"/>
                    </a:lnTo>
                    <a:lnTo>
                      <a:pt x="38" y="180"/>
                    </a:lnTo>
                    <a:lnTo>
                      <a:pt x="38" y="192"/>
                    </a:lnTo>
                    <a:lnTo>
                      <a:pt x="36" y="205"/>
                    </a:lnTo>
                    <a:lnTo>
                      <a:pt x="34" y="216"/>
                    </a:lnTo>
                    <a:lnTo>
                      <a:pt x="34" y="221"/>
                    </a:lnTo>
                    <a:lnTo>
                      <a:pt x="33" y="225"/>
                    </a:lnTo>
                    <a:lnTo>
                      <a:pt x="31" y="229"/>
                    </a:lnTo>
                    <a:lnTo>
                      <a:pt x="30" y="230"/>
                    </a:lnTo>
                    <a:lnTo>
                      <a:pt x="27" y="230"/>
                    </a:lnTo>
                    <a:lnTo>
                      <a:pt x="25" y="230"/>
                    </a:lnTo>
                    <a:lnTo>
                      <a:pt x="22" y="230"/>
                    </a:lnTo>
                    <a:lnTo>
                      <a:pt x="18" y="230"/>
                    </a:lnTo>
                    <a:lnTo>
                      <a:pt x="18" y="229"/>
                    </a:lnTo>
                    <a:lnTo>
                      <a:pt x="17" y="227"/>
                    </a:lnTo>
                    <a:lnTo>
                      <a:pt x="16" y="225"/>
                    </a:lnTo>
                    <a:lnTo>
                      <a:pt x="14" y="224"/>
                    </a:lnTo>
                    <a:lnTo>
                      <a:pt x="12" y="223"/>
                    </a:lnTo>
                    <a:lnTo>
                      <a:pt x="9" y="221"/>
                    </a:lnTo>
                    <a:lnTo>
                      <a:pt x="9" y="214"/>
                    </a:lnTo>
                    <a:lnTo>
                      <a:pt x="9" y="208"/>
                    </a:lnTo>
                    <a:lnTo>
                      <a:pt x="9" y="200"/>
                    </a:lnTo>
                    <a:lnTo>
                      <a:pt x="9" y="194"/>
                    </a:lnTo>
                    <a:lnTo>
                      <a:pt x="9" y="188"/>
                    </a:lnTo>
                    <a:lnTo>
                      <a:pt x="9" y="180"/>
                    </a:lnTo>
                    <a:lnTo>
                      <a:pt x="9" y="174"/>
                    </a:lnTo>
                    <a:lnTo>
                      <a:pt x="9" y="168"/>
                    </a:lnTo>
                    <a:lnTo>
                      <a:pt x="9" y="167"/>
                    </a:lnTo>
                    <a:lnTo>
                      <a:pt x="8" y="165"/>
                    </a:lnTo>
                    <a:lnTo>
                      <a:pt x="7" y="164"/>
                    </a:lnTo>
                    <a:lnTo>
                      <a:pt x="7" y="163"/>
                    </a:lnTo>
                    <a:lnTo>
                      <a:pt x="7" y="160"/>
                    </a:lnTo>
                    <a:lnTo>
                      <a:pt x="7" y="156"/>
                    </a:lnTo>
                    <a:lnTo>
                      <a:pt x="8" y="152"/>
                    </a:lnTo>
                    <a:lnTo>
                      <a:pt x="8" y="148"/>
                    </a:lnTo>
                    <a:lnTo>
                      <a:pt x="8" y="145"/>
                    </a:lnTo>
                    <a:lnTo>
                      <a:pt x="7" y="141"/>
                    </a:lnTo>
                    <a:lnTo>
                      <a:pt x="4" y="136"/>
                    </a:lnTo>
                    <a:lnTo>
                      <a:pt x="1" y="127"/>
                    </a:lnTo>
                    <a:lnTo>
                      <a:pt x="1" y="125"/>
                    </a:lnTo>
                    <a:lnTo>
                      <a:pt x="0" y="123"/>
                    </a:lnTo>
                    <a:lnTo>
                      <a:pt x="0" y="121"/>
                    </a:lnTo>
                    <a:lnTo>
                      <a:pt x="0" y="119"/>
                    </a:lnTo>
                    <a:lnTo>
                      <a:pt x="1" y="117"/>
                    </a:lnTo>
                    <a:lnTo>
                      <a:pt x="1" y="116"/>
                    </a:lnTo>
                    <a:lnTo>
                      <a:pt x="2" y="114"/>
                    </a:lnTo>
                    <a:lnTo>
                      <a:pt x="4" y="113"/>
                    </a:lnTo>
                    <a:lnTo>
                      <a:pt x="6" y="112"/>
                    </a:lnTo>
                    <a:lnTo>
                      <a:pt x="8" y="112"/>
                    </a:lnTo>
                    <a:lnTo>
                      <a:pt x="10" y="112"/>
                    </a:lnTo>
                    <a:lnTo>
                      <a:pt x="11" y="112"/>
                    </a:lnTo>
                    <a:lnTo>
                      <a:pt x="14" y="114"/>
                    </a:lnTo>
                    <a:lnTo>
                      <a:pt x="18" y="116"/>
                    </a:lnTo>
                    <a:lnTo>
                      <a:pt x="23" y="120"/>
                    </a:lnTo>
                    <a:lnTo>
                      <a:pt x="28" y="123"/>
                    </a:lnTo>
                    <a:lnTo>
                      <a:pt x="31" y="123"/>
                    </a:lnTo>
                    <a:lnTo>
                      <a:pt x="35" y="123"/>
                    </a:lnTo>
                    <a:lnTo>
                      <a:pt x="38" y="123"/>
                    </a:lnTo>
                    <a:lnTo>
                      <a:pt x="42" y="123"/>
                    </a:lnTo>
                    <a:lnTo>
                      <a:pt x="43" y="121"/>
                    </a:lnTo>
                    <a:lnTo>
                      <a:pt x="45" y="120"/>
                    </a:lnTo>
                    <a:lnTo>
                      <a:pt x="46" y="119"/>
                    </a:lnTo>
                    <a:lnTo>
                      <a:pt x="48" y="117"/>
                    </a:lnTo>
                    <a:lnTo>
                      <a:pt x="51" y="116"/>
                    </a:lnTo>
                    <a:lnTo>
                      <a:pt x="56" y="113"/>
                    </a:lnTo>
                    <a:lnTo>
                      <a:pt x="58" y="112"/>
                    </a:lnTo>
                    <a:lnTo>
                      <a:pt x="59" y="110"/>
                    </a:lnTo>
                    <a:lnTo>
                      <a:pt x="61" y="108"/>
                    </a:lnTo>
                    <a:lnTo>
                      <a:pt x="62" y="106"/>
                    </a:lnTo>
                    <a:lnTo>
                      <a:pt x="66" y="102"/>
                    </a:lnTo>
                    <a:lnTo>
                      <a:pt x="70" y="99"/>
                    </a:lnTo>
                    <a:lnTo>
                      <a:pt x="74" y="97"/>
                    </a:lnTo>
                    <a:lnTo>
                      <a:pt x="79" y="96"/>
                    </a:lnTo>
                    <a:lnTo>
                      <a:pt x="84" y="92"/>
                    </a:lnTo>
                    <a:lnTo>
                      <a:pt x="89" y="87"/>
                    </a:lnTo>
                    <a:lnTo>
                      <a:pt x="94" y="83"/>
                    </a:lnTo>
                    <a:lnTo>
                      <a:pt x="99" y="79"/>
                    </a:lnTo>
                    <a:lnTo>
                      <a:pt x="102" y="78"/>
                    </a:lnTo>
                    <a:lnTo>
                      <a:pt x="103" y="76"/>
                    </a:lnTo>
                    <a:lnTo>
                      <a:pt x="106" y="76"/>
                    </a:lnTo>
                    <a:lnTo>
                      <a:pt x="108" y="76"/>
                    </a:lnTo>
                    <a:lnTo>
                      <a:pt x="110" y="75"/>
                    </a:lnTo>
                    <a:lnTo>
                      <a:pt x="112" y="75"/>
                    </a:lnTo>
                    <a:lnTo>
                      <a:pt x="114" y="73"/>
                    </a:lnTo>
                    <a:lnTo>
                      <a:pt x="116" y="72"/>
                    </a:lnTo>
                    <a:lnTo>
                      <a:pt x="121" y="68"/>
                    </a:lnTo>
                    <a:lnTo>
                      <a:pt x="126" y="63"/>
                    </a:lnTo>
                    <a:lnTo>
                      <a:pt x="129" y="60"/>
                    </a:lnTo>
                    <a:lnTo>
                      <a:pt x="131" y="58"/>
                    </a:lnTo>
                    <a:lnTo>
                      <a:pt x="134" y="58"/>
                    </a:lnTo>
                    <a:lnTo>
                      <a:pt x="135" y="57"/>
                    </a:lnTo>
                    <a:lnTo>
                      <a:pt x="137" y="56"/>
                    </a:lnTo>
                    <a:lnTo>
                      <a:pt x="139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0" name="i$ḻídé">
                <a:extLst>
                  <a:ext uri="{FF2B5EF4-FFF2-40B4-BE49-F238E27FC236}">
                    <a16:creationId xmlns:a16="http://schemas.microsoft.com/office/drawing/2014/main" id="{ECEE8315-1617-7146-B9A1-D5C875656BC8}"/>
                  </a:ext>
                </a:extLst>
              </p:cNvPr>
              <p:cNvSpPr/>
              <p:nvPr/>
            </p:nvSpPr>
            <p:spPr bwMode="auto">
              <a:xfrm>
                <a:off x="6492876" y="2917826"/>
                <a:ext cx="220663" cy="603250"/>
              </a:xfrm>
              <a:custGeom>
                <a:avLst/>
                <a:gdLst>
                  <a:gd name="T0" fmla="*/ 127 w 139"/>
                  <a:gd name="T1" fmla="*/ 2 h 380"/>
                  <a:gd name="T2" fmla="*/ 135 w 139"/>
                  <a:gd name="T3" fmla="*/ 15 h 380"/>
                  <a:gd name="T4" fmla="*/ 135 w 139"/>
                  <a:gd name="T5" fmla="*/ 22 h 380"/>
                  <a:gd name="T6" fmla="*/ 123 w 139"/>
                  <a:gd name="T7" fmla="*/ 50 h 380"/>
                  <a:gd name="T8" fmla="*/ 113 w 139"/>
                  <a:gd name="T9" fmla="*/ 73 h 380"/>
                  <a:gd name="T10" fmla="*/ 107 w 139"/>
                  <a:gd name="T11" fmla="*/ 106 h 380"/>
                  <a:gd name="T12" fmla="*/ 101 w 139"/>
                  <a:gd name="T13" fmla="*/ 145 h 380"/>
                  <a:gd name="T14" fmla="*/ 103 w 139"/>
                  <a:gd name="T15" fmla="*/ 178 h 380"/>
                  <a:gd name="T16" fmla="*/ 110 w 139"/>
                  <a:gd name="T17" fmla="*/ 184 h 380"/>
                  <a:gd name="T18" fmla="*/ 117 w 139"/>
                  <a:gd name="T19" fmla="*/ 196 h 380"/>
                  <a:gd name="T20" fmla="*/ 127 w 139"/>
                  <a:gd name="T21" fmla="*/ 198 h 380"/>
                  <a:gd name="T22" fmla="*/ 133 w 139"/>
                  <a:gd name="T23" fmla="*/ 194 h 380"/>
                  <a:gd name="T24" fmla="*/ 139 w 139"/>
                  <a:gd name="T25" fmla="*/ 199 h 380"/>
                  <a:gd name="T26" fmla="*/ 135 w 139"/>
                  <a:gd name="T27" fmla="*/ 216 h 380"/>
                  <a:gd name="T28" fmla="*/ 127 w 139"/>
                  <a:gd name="T29" fmla="*/ 240 h 380"/>
                  <a:gd name="T30" fmla="*/ 119 w 139"/>
                  <a:gd name="T31" fmla="*/ 255 h 380"/>
                  <a:gd name="T32" fmla="*/ 119 w 139"/>
                  <a:gd name="T33" fmla="*/ 260 h 380"/>
                  <a:gd name="T34" fmla="*/ 108 w 139"/>
                  <a:gd name="T35" fmla="*/ 268 h 380"/>
                  <a:gd name="T36" fmla="*/ 104 w 139"/>
                  <a:gd name="T37" fmla="*/ 279 h 380"/>
                  <a:gd name="T38" fmla="*/ 98 w 139"/>
                  <a:gd name="T39" fmla="*/ 290 h 380"/>
                  <a:gd name="T40" fmla="*/ 93 w 139"/>
                  <a:gd name="T41" fmla="*/ 300 h 380"/>
                  <a:gd name="T42" fmla="*/ 92 w 139"/>
                  <a:gd name="T43" fmla="*/ 311 h 380"/>
                  <a:gd name="T44" fmla="*/ 81 w 139"/>
                  <a:gd name="T45" fmla="*/ 332 h 380"/>
                  <a:gd name="T46" fmla="*/ 79 w 139"/>
                  <a:gd name="T47" fmla="*/ 341 h 380"/>
                  <a:gd name="T48" fmla="*/ 77 w 139"/>
                  <a:gd name="T49" fmla="*/ 352 h 380"/>
                  <a:gd name="T50" fmla="*/ 72 w 139"/>
                  <a:gd name="T51" fmla="*/ 360 h 380"/>
                  <a:gd name="T52" fmla="*/ 63 w 139"/>
                  <a:gd name="T53" fmla="*/ 370 h 380"/>
                  <a:gd name="T54" fmla="*/ 52 w 139"/>
                  <a:gd name="T55" fmla="*/ 376 h 380"/>
                  <a:gd name="T56" fmla="*/ 39 w 139"/>
                  <a:gd name="T57" fmla="*/ 380 h 380"/>
                  <a:gd name="T58" fmla="*/ 15 w 139"/>
                  <a:gd name="T59" fmla="*/ 376 h 380"/>
                  <a:gd name="T60" fmla="*/ 7 w 139"/>
                  <a:gd name="T61" fmla="*/ 365 h 380"/>
                  <a:gd name="T62" fmla="*/ 7 w 139"/>
                  <a:gd name="T63" fmla="*/ 356 h 380"/>
                  <a:gd name="T64" fmla="*/ 14 w 139"/>
                  <a:gd name="T65" fmla="*/ 344 h 380"/>
                  <a:gd name="T66" fmla="*/ 19 w 139"/>
                  <a:gd name="T67" fmla="*/ 330 h 380"/>
                  <a:gd name="T68" fmla="*/ 25 w 139"/>
                  <a:gd name="T69" fmla="*/ 319 h 380"/>
                  <a:gd name="T70" fmla="*/ 47 w 139"/>
                  <a:gd name="T71" fmla="*/ 280 h 380"/>
                  <a:gd name="T72" fmla="*/ 56 w 139"/>
                  <a:gd name="T73" fmla="*/ 256 h 380"/>
                  <a:gd name="T74" fmla="*/ 43 w 139"/>
                  <a:gd name="T75" fmla="*/ 248 h 380"/>
                  <a:gd name="T76" fmla="*/ 31 w 139"/>
                  <a:gd name="T77" fmla="*/ 247 h 380"/>
                  <a:gd name="T78" fmla="*/ 19 w 139"/>
                  <a:gd name="T79" fmla="*/ 251 h 380"/>
                  <a:gd name="T80" fmla="*/ 6 w 139"/>
                  <a:gd name="T81" fmla="*/ 247 h 380"/>
                  <a:gd name="T82" fmla="*/ 0 w 139"/>
                  <a:gd name="T83" fmla="*/ 239 h 380"/>
                  <a:gd name="T84" fmla="*/ 11 w 139"/>
                  <a:gd name="T85" fmla="*/ 225 h 380"/>
                  <a:gd name="T86" fmla="*/ 38 w 139"/>
                  <a:gd name="T87" fmla="*/ 208 h 380"/>
                  <a:gd name="T88" fmla="*/ 55 w 139"/>
                  <a:gd name="T89" fmla="*/ 196 h 380"/>
                  <a:gd name="T90" fmla="*/ 67 w 139"/>
                  <a:gd name="T91" fmla="*/ 183 h 380"/>
                  <a:gd name="T92" fmla="*/ 67 w 139"/>
                  <a:gd name="T93" fmla="*/ 167 h 380"/>
                  <a:gd name="T94" fmla="*/ 66 w 139"/>
                  <a:gd name="T95" fmla="*/ 140 h 380"/>
                  <a:gd name="T96" fmla="*/ 69 w 139"/>
                  <a:gd name="T97" fmla="*/ 124 h 380"/>
                  <a:gd name="T98" fmla="*/ 71 w 139"/>
                  <a:gd name="T99" fmla="*/ 97 h 380"/>
                  <a:gd name="T100" fmla="*/ 71 w 139"/>
                  <a:gd name="T101" fmla="*/ 85 h 380"/>
                  <a:gd name="T102" fmla="*/ 68 w 139"/>
                  <a:gd name="T103" fmla="*/ 81 h 380"/>
                  <a:gd name="T104" fmla="*/ 56 w 139"/>
                  <a:gd name="T105" fmla="*/ 79 h 380"/>
                  <a:gd name="T106" fmla="*/ 39 w 139"/>
                  <a:gd name="T107" fmla="*/ 83 h 380"/>
                  <a:gd name="T108" fmla="*/ 24 w 139"/>
                  <a:gd name="T109" fmla="*/ 83 h 380"/>
                  <a:gd name="T110" fmla="*/ 11 w 139"/>
                  <a:gd name="T111" fmla="*/ 79 h 380"/>
                  <a:gd name="T112" fmla="*/ 1 w 139"/>
                  <a:gd name="T113" fmla="*/ 70 h 380"/>
                  <a:gd name="T114" fmla="*/ 10 w 139"/>
                  <a:gd name="T115" fmla="*/ 59 h 380"/>
                  <a:gd name="T116" fmla="*/ 36 w 139"/>
                  <a:gd name="T117" fmla="*/ 46 h 380"/>
                  <a:gd name="T118" fmla="*/ 55 w 139"/>
                  <a:gd name="T119" fmla="*/ 37 h 380"/>
                  <a:gd name="T120" fmla="*/ 68 w 139"/>
                  <a:gd name="T121" fmla="*/ 25 h 380"/>
                  <a:gd name="T122" fmla="*/ 85 w 139"/>
                  <a:gd name="T123" fmla="*/ 16 h 380"/>
                  <a:gd name="T124" fmla="*/ 111 w 139"/>
                  <a:gd name="T125" fmla="*/ 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380">
                    <a:moveTo>
                      <a:pt x="117" y="0"/>
                    </a:moveTo>
                    <a:lnTo>
                      <a:pt x="121" y="0"/>
                    </a:lnTo>
                    <a:lnTo>
                      <a:pt x="124" y="1"/>
                    </a:lnTo>
                    <a:lnTo>
                      <a:pt x="127" y="2"/>
                    </a:lnTo>
                    <a:lnTo>
                      <a:pt x="131" y="3"/>
                    </a:lnTo>
                    <a:lnTo>
                      <a:pt x="132" y="7"/>
                    </a:lnTo>
                    <a:lnTo>
                      <a:pt x="135" y="11"/>
                    </a:lnTo>
                    <a:lnTo>
                      <a:pt x="135" y="15"/>
                    </a:lnTo>
                    <a:lnTo>
                      <a:pt x="135" y="17"/>
                    </a:lnTo>
                    <a:lnTo>
                      <a:pt x="135" y="19"/>
                    </a:lnTo>
                    <a:lnTo>
                      <a:pt x="135" y="20"/>
                    </a:lnTo>
                    <a:lnTo>
                      <a:pt x="135" y="22"/>
                    </a:lnTo>
                    <a:lnTo>
                      <a:pt x="135" y="23"/>
                    </a:lnTo>
                    <a:lnTo>
                      <a:pt x="131" y="34"/>
                    </a:lnTo>
                    <a:lnTo>
                      <a:pt x="125" y="44"/>
                    </a:lnTo>
                    <a:lnTo>
                      <a:pt x="123" y="50"/>
                    </a:lnTo>
                    <a:lnTo>
                      <a:pt x="120" y="55"/>
                    </a:lnTo>
                    <a:lnTo>
                      <a:pt x="117" y="60"/>
                    </a:lnTo>
                    <a:lnTo>
                      <a:pt x="114" y="65"/>
                    </a:lnTo>
                    <a:lnTo>
                      <a:pt x="113" y="73"/>
                    </a:lnTo>
                    <a:lnTo>
                      <a:pt x="111" y="81"/>
                    </a:lnTo>
                    <a:lnTo>
                      <a:pt x="111" y="89"/>
                    </a:lnTo>
                    <a:lnTo>
                      <a:pt x="110" y="97"/>
                    </a:lnTo>
                    <a:lnTo>
                      <a:pt x="107" y="106"/>
                    </a:lnTo>
                    <a:lnTo>
                      <a:pt x="105" y="115"/>
                    </a:lnTo>
                    <a:lnTo>
                      <a:pt x="103" y="125"/>
                    </a:lnTo>
                    <a:lnTo>
                      <a:pt x="102" y="135"/>
                    </a:lnTo>
                    <a:lnTo>
                      <a:pt x="101" y="145"/>
                    </a:lnTo>
                    <a:lnTo>
                      <a:pt x="100" y="156"/>
                    </a:lnTo>
                    <a:lnTo>
                      <a:pt x="100" y="166"/>
                    </a:lnTo>
                    <a:lnTo>
                      <a:pt x="100" y="176"/>
                    </a:lnTo>
                    <a:lnTo>
                      <a:pt x="103" y="178"/>
                    </a:lnTo>
                    <a:lnTo>
                      <a:pt x="104" y="179"/>
                    </a:lnTo>
                    <a:lnTo>
                      <a:pt x="106" y="180"/>
                    </a:lnTo>
                    <a:lnTo>
                      <a:pt x="107" y="181"/>
                    </a:lnTo>
                    <a:lnTo>
                      <a:pt x="110" y="184"/>
                    </a:lnTo>
                    <a:lnTo>
                      <a:pt x="111" y="187"/>
                    </a:lnTo>
                    <a:lnTo>
                      <a:pt x="113" y="190"/>
                    </a:lnTo>
                    <a:lnTo>
                      <a:pt x="115" y="193"/>
                    </a:lnTo>
                    <a:lnTo>
                      <a:pt x="117" y="196"/>
                    </a:lnTo>
                    <a:lnTo>
                      <a:pt x="119" y="200"/>
                    </a:lnTo>
                    <a:lnTo>
                      <a:pt x="123" y="200"/>
                    </a:lnTo>
                    <a:lnTo>
                      <a:pt x="125" y="199"/>
                    </a:lnTo>
                    <a:lnTo>
                      <a:pt x="127" y="198"/>
                    </a:lnTo>
                    <a:lnTo>
                      <a:pt x="128" y="197"/>
                    </a:lnTo>
                    <a:lnTo>
                      <a:pt x="130" y="196"/>
                    </a:lnTo>
                    <a:lnTo>
                      <a:pt x="131" y="195"/>
                    </a:lnTo>
                    <a:lnTo>
                      <a:pt x="133" y="194"/>
                    </a:lnTo>
                    <a:lnTo>
                      <a:pt x="135" y="193"/>
                    </a:lnTo>
                    <a:lnTo>
                      <a:pt x="138" y="195"/>
                    </a:lnTo>
                    <a:lnTo>
                      <a:pt x="139" y="196"/>
                    </a:lnTo>
                    <a:lnTo>
                      <a:pt x="139" y="199"/>
                    </a:lnTo>
                    <a:lnTo>
                      <a:pt x="139" y="202"/>
                    </a:lnTo>
                    <a:lnTo>
                      <a:pt x="139" y="205"/>
                    </a:lnTo>
                    <a:lnTo>
                      <a:pt x="138" y="208"/>
                    </a:lnTo>
                    <a:lnTo>
                      <a:pt x="135" y="216"/>
                    </a:lnTo>
                    <a:lnTo>
                      <a:pt x="134" y="222"/>
                    </a:lnTo>
                    <a:lnTo>
                      <a:pt x="131" y="228"/>
                    </a:lnTo>
                    <a:lnTo>
                      <a:pt x="128" y="235"/>
                    </a:lnTo>
                    <a:lnTo>
                      <a:pt x="127" y="240"/>
                    </a:lnTo>
                    <a:lnTo>
                      <a:pt x="124" y="244"/>
                    </a:lnTo>
                    <a:lnTo>
                      <a:pt x="123" y="247"/>
                    </a:lnTo>
                    <a:lnTo>
                      <a:pt x="120" y="252"/>
                    </a:lnTo>
                    <a:lnTo>
                      <a:pt x="119" y="255"/>
                    </a:lnTo>
                    <a:lnTo>
                      <a:pt x="119" y="257"/>
                    </a:lnTo>
                    <a:lnTo>
                      <a:pt x="119" y="258"/>
                    </a:lnTo>
                    <a:lnTo>
                      <a:pt x="119" y="259"/>
                    </a:lnTo>
                    <a:lnTo>
                      <a:pt x="119" y="260"/>
                    </a:lnTo>
                    <a:lnTo>
                      <a:pt x="119" y="260"/>
                    </a:lnTo>
                    <a:lnTo>
                      <a:pt x="115" y="263"/>
                    </a:lnTo>
                    <a:lnTo>
                      <a:pt x="111" y="265"/>
                    </a:lnTo>
                    <a:lnTo>
                      <a:pt x="108" y="268"/>
                    </a:lnTo>
                    <a:lnTo>
                      <a:pt x="105" y="271"/>
                    </a:lnTo>
                    <a:lnTo>
                      <a:pt x="105" y="274"/>
                    </a:lnTo>
                    <a:lnTo>
                      <a:pt x="104" y="276"/>
                    </a:lnTo>
                    <a:lnTo>
                      <a:pt x="104" y="279"/>
                    </a:lnTo>
                    <a:lnTo>
                      <a:pt x="104" y="281"/>
                    </a:lnTo>
                    <a:lnTo>
                      <a:pt x="103" y="284"/>
                    </a:lnTo>
                    <a:lnTo>
                      <a:pt x="100" y="287"/>
                    </a:lnTo>
                    <a:lnTo>
                      <a:pt x="98" y="290"/>
                    </a:lnTo>
                    <a:lnTo>
                      <a:pt x="95" y="292"/>
                    </a:lnTo>
                    <a:lnTo>
                      <a:pt x="95" y="295"/>
                    </a:lnTo>
                    <a:lnTo>
                      <a:pt x="94" y="297"/>
                    </a:lnTo>
                    <a:lnTo>
                      <a:pt x="93" y="300"/>
                    </a:lnTo>
                    <a:lnTo>
                      <a:pt x="93" y="303"/>
                    </a:lnTo>
                    <a:lnTo>
                      <a:pt x="93" y="305"/>
                    </a:lnTo>
                    <a:lnTo>
                      <a:pt x="93" y="308"/>
                    </a:lnTo>
                    <a:lnTo>
                      <a:pt x="92" y="311"/>
                    </a:lnTo>
                    <a:lnTo>
                      <a:pt x="91" y="313"/>
                    </a:lnTo>
                    <a:lnTo>
                      <a:pt x="87" y="322"/>
                    </a:lnTo>
                    <a:lnTo>
                      <a:pt x="82" y="329"/>
                    </a:lnTo>
                    <a:lnTo>
                      <a:pt x="81" y="332"/>
                    </a:lnTo>
                    <a:lnTo>
                      <a:pt x="80" y="334"/>
                    </a:lnTo>
                    <a:lnTo>
                      <a:pt x="80" y="336"/>
                    </a:lnTo>
                    <a:lnTo>
                      <a:pt x="79" y="338"/>
                    </a:lnTo>
                    <a:lnTo>
                      <a:pt x="79" y="341"/>
                    </a:lnTo>
                    <a:lnTo>
                      <a:pt x="79" y="344"/>
                    </a:lnTo>
                    <a:lnTo>
                      <a:pt x="79" y="348"/>
                    </a:lnTo>
                    <a:lnTo>
                      <a:pt x="79" y="352"/>
                    </a:lnTo>
                    <a:lnTo>
                      <a:pt x="77" y="352"/>
                    </a:lnTo>
                    <a:lnTo>
                      <a:pt x="75" y="354"/>
                    </a:lnTo>
                    <a:lnTo>
                      <a:pt x="75" y="355"/>
                    </a:lnTo>
                    <a:lnTo>
                      <a:pt x="74" y="356"/>
                    </a:lnTo>
                    <a:lnTo>
                      <a:pt x="72" y="360"/>
                    </a:lnTo>
                    <a:lnTo>
                      <a:pt x="70" y="363"/>
                    </a:lnTo>
                    <a:lnTo>
                      <a:pt x="68" y="365"/>
                    </a:lnTo>
                    <a:lnTo>
                      <a:pt x="66" y="368"/>
                    </a:lnTo>
                    <a:lnTo>
                      <a:pt x="63" y="370"/>
                    </a:lnTo>
                    <a:lnTo>
                      <a:pt x="61" y="372"/>
                    </a:lnTo>
                    <a:lnTo>
                      <a:pt x="58" y="373"/>
                    </a:lnTo>
                    <a:lnTo>
                      <a:pt x="55" y="375"/>
                    </a:lnTo>
                    <a:lnTo>
                      <a:pt x="52" y="376"/>
                    </a:lnTo>
                    <a:lnTo>
                      <a:pt x="49" y="377"/>
                    </a:lnTo>
                    <a:lnTo>
                      <a:pt x="46" y="378"/>
                    </a:lnTo>
                    <a:lnTo>
                      <a:pt x="43" y="379"/>
                    </a:lnTo>
                    <a:lnTo>
                      <a:pt x="39" y="380"/>
                    </a:lnTo>
                    <a:lnTo>
                      <a:pt x="35" y="380"/>
                    </a:lnTo>
                    <a:lnTo>
                      <a:pt x="27" y="380"/>
                    </a:lnTo>
                    <a:lnTo>
                      <a:pt x="17" y="380"/>
                    </a:lnTo>
                    <a:lnTo>
                      <a:pt x="15" y="376"/>
                    </a:lnTo>
                    <a:lnTo>
                      <a:pt x="11" y="372"/>
                    </a:lnTo>
                    <a:lnTo>
                      <a:pt x="10" y="370"/>
                    </a:lnTo>
                    <a:lnTo>
                      <a:pt x="8" y="368"/>
                    </a:lnTo>
                    <a:lnTo>
                      <a:pt x="7" y="365"/>
                    </a:lnTo>
                    <a:lnTo>
                      <a:pt x="7" y="362"/>
                    </a:lnTo>
                    <a:lnTo>
                      <a:pt x="7" y="360"/>
                    </a:lnTo>
                    <a:lnTo>
                      <a:pt x="7" y="359"/>
                    </a:lnTo>
                    <a:lnTo>
                      <a:pt x="7" y="356"/>
                    </a:lnTo>
                    <a:lnTo>
                      <a:pt x="7" y="355"/>
                    </a:lnTo>
                    <a:lnTo>
                      <a:pt x="8" y="352"/>
                    </a:lnTo>
                    <a:lnTo>
                      <a:pt x="10" y="348"/>
                    </a:lnTo>
                    <a:lnTo>
                      <a:pt x="14" y="344"/>
                    </a:lnTo>
                    <a:lnTo>
                      <a:pt x="17" y="339"/>
                    </a:lnTo>
                    <a:lnTo>
                      <a:pt x="19" y="336"/>
                    </a:lnTo>
                    <a:lnTo>
                      <a:pt x="19" y="332"/>
                    </a:lnTo>
                    <a:lnTo>
                      <a:pt x="19" y="330"/>
                    </a:lnTo>
                    <a:lnTo>
                      <a:pt x="19" y="328"/>
                    </a:lnTo>
                    <a:lnTo>
                      <a:pt x="20" y="327"/>
                    </a:lnTo>
                    <a:lnTo>
                      <a:pt x="21" y="325"/>
                    </a:lnTo>
                    <a:lnTo>
                      <a:pt x="25" y="319"/>
                    </a:lnTo>
                    <a:lnTo>
                      <a:pt x="31" y="310"/>
                    </a:lnTo>
                    <a:lnTo>
                      <a:pt x="36" y="300"/>
                    </a:lnTo>
                    <a:lnTo>
                      <a:pt x="42" y="290"/>
                    </a:lnTo>
                    <a:lnTo>
                      <a:pt x="47" y="280"/>
                    </a:lnTo>
                    <a:lnTo>
                      <a:pt x="52" y="269"/>
                    </a:lnTo>
                    <a:lnTo>
                      <a:pt x="54" y="265"/>
                    </a:lnTo>
                    <a:lnTo>
                      <a:pt x="55" y="260"/>
                    </a:lnTo>
                    <a:lnTo>
                      <a:pt x="56" y="256"/>
                    </a:lnTo>
                    <a:lnTo>
                      <a:pt x="56" y="253"/>
                    </a:lnTo>
                    <a:lnTo>
                      <a:pt x="51" y="251"/>
                    </a:lnTo>
                    <a:lnTo>
                      <a:pt x="45" y="248"/>
                    </a:lnTo>
                    <a:lnTo>
                      <a:pt x="43" y="248"/>
                    </a:lnTo>
                    <a:lnTo>
                      <a:pt x="39" y="247"/>
                    </a:lnTo>
                    <a:lnTo>
                      <a:pt x="36" y="246"/>
                    </a:lnTo>
                    <a:lnTo>
                      <a:pt x="34" y="246"/>
                    </a:lnTo>
                    <a:lnTo>
                      <a:pt x="31" y="247"/>
                    </a:lnTo>
                    <a:lnTo>
                      <a:pt x="28" y="248"/>
                    </a:lnTo>
                    <a:lnTo>
                      <a:pt x="26" y="249"/>
                    </a:lnTo>
                    <a:lnTo>
                      <a:pt x="23" y="250"/>
                    </a:lnTo>
                    <a:lnTo>
                      <a:pt x="19" y="251"/>
                    </a:lnTo>
                    <a:lnTo>
                      <a:pt x="15" y="251"/>
                    </a:lnTo>
                    <a:lnTo>
                      <a:pt x="11" y="251"/>
                    </a:lnTo>
                    <a:lnTo>
                      <a:pt x="7" y="251"/>
                    </a:lnTo>
                    <a:lnTo>
                      <a:pt x="6" y="247"/>
                    </a:lnTo>
                    <a:lnTo>
                      <a:pt x="3" y="244"/>
                    </a:lnTo>
                    <a:lnTo>
                      <a:pt x="3" y="243"/>
                    </a:lnTo>
                    <a:lnTo>
                      <a:pt x="1" y="241"/>
                    </a:lnTo>
                    <a:lnTo>
                      <a:pt x="0" y="239"/>
                    </a:lnTo>
                    <a:lnTo>
                      <a:pt x="0" y="236"/>
                    </a:lnTo>
                    <a:lnTo>
                      <a:pt x="3" y="232"/>
                    </a:lnTo>
                    <a:lnTo>
                      <a:pt x="7" y="228"/>
                    </a:lnTo>
                    <a:lnTo>
                      <a:pt x="11" y="225"/>
                    </a:lnTo>
                    <a:lnTo>
                      <a:pt x="15" y="222"/>
                    </a:lnTo>
                    <a:lnTo>
                      <a:pt x="23" y="216"/>
                    </a:lnTo>
                    <a:lnTo>
                      <a:pt x="33" y="211"/>
                    </a:lnTo>
                    <a:lnTo>
                      <a:pt x="38" y="208"/>
                    </a:lnTo>
                    <a:lnTo>
                      <a:pt x="43" y="206"/>
                    </a:lnTo>
                    <a:lnTo>
                      <a:pt x="47" y="203"/>
                    </a:lnTo>
                    <a:lnTo>
                      <a:pt x="51" y="200"/>
                    </a:lnTo>
                    <a:lnTo>
                      <a:pt x="55" y="196"/>
                    </a:lnTo>
                    <a:lnTo>
                      <a:pt x="59" y="193"/>
                    </a:lnTo>
                    <a:lnTo>
                      <a:pt x="62" y="189"/>
                    </a:lnTo>
                    <a:lnTo>
                      <a:pt x="65" y="185"/>
                    </a:lnTo>
                    <a:lnTo>
                      <a:pt x="67" y="183"/>
                    </a:lnTo>
                    <a:lnTo>
                      <a:pt x="67" y="180"/>
                    </a:lnTo>
                    <a:lnTo>
                      <a:pt x="67" y="176"/>
                    </a:lnTo>
                    <a:lnTo>
                      <a:pt x="68" y="174"/>
                    </a:lnTo>
                    <a:lnTo>
                      <a:pt x="67" y="167"/>
                    </a:lnTo>
                    <a:lnTo>
                      <a:pt x="67" y="159"/>
                    </a:lnTo>
                    <a:lnTo>
                      <a:pt x="67" y="152"/>
                    </a:lnTo>
                    <a:lnTo>
                      <a:pt x="66" y="143"/>
                    </a:lnTo>
                    <a:lnTo>
                      <a:pt x="66" y="140"/>
                    </a:lnTo>
                    <a:lnTo>
                      <a:pt x="67" y="136"/>
                    </a:lnTo>
                    <a:lnTo>
                      <a:pt x="67" y="131"/>
                    </a:lnTo>
                    <a:lnTo>
                      <a:pt x="68" y="128"/>
                    </a:lnTo>
                    <a:lnTo>
                      <a:pt x="69" y="124"/>
                    </a:lnTo>
                    <a:lnTo>
                      <a:pt x="69" y="119"/>
                    </a:lnTo>
                    <a:lnTo>
                      <a:pt x="70" y="111"/>
                    </a:lnTo>
                    <a:lnTo>
                      <a:pt x="71" y="104"/>
                    </a:lnTo>
                    <a:lnTo>
                      <a:pt x="71" y="97"/>
                    </a:lnTo>
                    <a:lnTo>
                      <a:pt x="71" y="91"/>
                    </a:lnTo>
                    <a:lnTo>
                      <a:pt x="71" y="88"/>
                    </a:lnTo>
                    <a:lnTo>
                      <a:pt x="71" y="87"/>
                    </a:lnTo>
                    <a:lnTo>
                      <a:pt x="71" y="85"/>
                    </a:lnTo>
                    <a:lnTo>
                      <a:pt x="70" y="84"/>
                    </a:lnTo>
                    <a:lnTo>
                      <a:pt x="70" y="83"/>
                    </a:lnTo>
                    <a:lnTo>
                      <a:pt x="69" y="82"/>
                    </a:lnTo>
                    <a:lnTo>
                      <a:pt x="68" y="81"/>
                    </a:lnTo>
                    <a:lnTo>
                      <a:pt x="67" y="80"/>
                    </a:lnTo>
                    <a:lnTo>
                      <a:pt x="65" y="79"/>
                    </a:lnTo>
                    <a:lnTo>
                      <a:pt x="63" y="79"/>
                    </a:lnTo>
                    <a:lnTo>
                      <a:pt x="56" y="79"/>
                    </a:lnTo>
                    <a:lnTo>
                      <a:pt x="50" y="79"/>
                    </a:lnTo>
                    <a:lnTo>
                      <a:pt x="47" y="80"/>
                    </a:lnTo>
                    <a:lnTo>
                      <a:pt x="43" y="82"/>
                    </a:lnTo>
                    <a:lnTo>
                      <a:pt x="39" y="83"/>
                    </a:lnTo>
                    <a:lnTo>
                      <a:pt x="36" y="83"/>
                    </a:lnTo>
                    <a:lnTo>
                      <a:pt x="32" y="83"/>
                    </a:lnTo>
                    <a:lnTo>
                      <a:pt x="28" y="83"/>
                    </a:lnTo>
                    <a:lnTo>
                      <a:pt x="24" y="83"/>
                    </a:lnTo>
                    <a:lnTo>
                      <a:pt x="21" y="83"/>
                    </a:lnTo>
                    <a:lnTo>
                      <a:pt x="17" y="82"/>
                    </a:lnTo>
                    <a:lnTo>
                      <a:pt x="14" y="80"/>
                    </a:lnTo>
                    <a:lnTo>
                      <a:pt x="11" y="79"/>
                    </a:lnTo>
                    <a:lnTo>
                      <a:pt x="8" y="77"/>
                    </a:lnTo>
                    <a:lnTo>
                      <a:pt x="5" y="75"/>
                    </a:lnTo>
                    <a:lnTo>
                      <a:pt x="3" y="72"/>
                    </a:lnTo>
                    <a:lnTo>
                      <a:pt x="1" y="70"/>
                    </a:lnTo>
                    <a:lnTo>
                      <a:pt x="0" y="67"/>
                    </a:lnTo>
                    <a:lnTo>
                      <a:pt x="3" y="63"/>
                    </a:lnTo>
                    <a:lnTo>
                      <a:pt x="7" y="61"/>
                    </a:lnTo>
                    <a:lnTo>
                      <a:pt x="10" y="59"/>
                    </a:lnTo>
                    <a:lnTo>
                      <a:pt x="14" y="57"/>
                    </a:lnTo>
                    <a:lnTo>
                      <a:pt x="21" y="53"/>
                    </a:lnTo>
                    <a:lnTo>
                      <a:pt x="28" y="49"/>
                    </a:lnTo>
                    <a:lnTo>
                      <a:pt x="36" y="46"/>
                    </a:lnTo>
                    <a:lnTo>
                      <a:pt x="44" y="43"/>
                    </a:lnTo>
                    <a:lnTo>
                      <a:pt x="47" y="41"/>
                    </a:lnTo>
                    <a:lnTo>
                      <a:pt x="51" y="39"/>
                    </a:lnTo>
                    <a:lnTo>
                      <a:pt x="55" y="37"/>
                    </a:lnTo>
                    <a:lnTo>
                      <a:pt x="59" y="35"/>
                    </a:lnTo>
                    <a:lnTo>
                      <a:pt x="62" y="31"/>
                    </a:lnTo>
                    <a:lnTo>
                      <a:pt x="66" y="27"/>
                    </a:lnTo>
                    <a:lnTo>
                      <a:pt x="68" y="25"/>
                    </a:lnTo>
                    <a:lnTo>
                      <a:pt x="71" y="23"/>
                    </a:lnTo>
                    <a:lnTo>
                      <a:pt x="72" y="22"/>
                    </a:lnTo>
                    <a:lnTo>
                      <a:pt x="75" y="20"/>
                    </a:lnTo>
                    <a:lnTo>
                      <a:pt x="85" y="16"/>
                    </a:lnTo>
                    <a:lnTo>
                      <a:pt x="97" y="11"/>
                    </a:lnTo>
                    <a:lnTo>
                      <a:pt x="103" y="9"/>
                    </a:lnTo>
                    <a:lnTo>
                      <a:pt x="108" y="6"/>
                    </a:lnTo>
                    <a:lnTo>
                      <a:pt x="111" y="5"/>
                    </a:lnTo>
                    <a:lnTo>
                      <a:pt x="113" y="3"/>
                    </a:lnTo>
                    <a:lnTo>
                      <a:pt x="115" y="2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1" name="îŝlïḑe">
                <a:extLst>
                  <a:ext uri="{FF2B5EF4-FFF2-40B4-BE49-F238E27FC236}">
                    <a16:creationId xmlns:a16="http://schemas.microsoft.com/office/drawing/2014/main" id="{CC819268-F14F-794B-8F30-6A9AB2F9508C}"/>
                  </a:ext>
                </a:extLst>
              </p:cNvPr>
              <p:cNvSpPr/>
              <p:nvPr/>
            </p:nvSpPr>
            <p:spPr bwMode="auto">
              <a:xfrm>
                <a:off x="7497763" y="2982913"/>
                <a:ext cx="633413" cy="546100"/>
              </a:xfrm>
              <a:custGeom>
                <a:avLst/>
                <a:gdLst>
                  <a:gd name="T0" fmla="*/ 172 w 399"/>
                  <a:gd name="T1" fmla="*/ 38 h 344"/>
                  <a:gd name="T2" fmla="*/ 170 w 399"/>
                  <a:gd name="T3" fmla="*/ 19 h 344"/>
                  <a:gd name="T4" fmla="*/ 178 w 399"/>
                  <a:gd name="T5" fmla="*/ 12 h 344"/>
                  <a:gd name="T6" fmla="*/ 192 w 399"/>
                  <a:gd name="T7" fmla="*/ 15 h 344"/>
                  <a:gd name="T8" fmla="*/ 233 w 399"/>
                  <a:gd name="T9" fmla="*/ 14 h 344"/>
                  <a:gd name="T10" fmla="*/ 286 w 399"/>
                  <a:gd name="T11" fmla="*/ 4 h 344"/>
                  <a:gd name="T12" fmla="*/ 330 w 399"/>
                  <a:gd name="T13" fmla="*/ 2 h 344"/>
                  <a:gd name="T14" fmla="*/ 351 w 399"/>
                  <a:gd name="T15" fmla="*/ 2 h 344"/>
                  <a:gd name="T16" fmla="*/ 374 w 399"/>
                  <a:gd name="T17" fmla="*/ 3 h 344"/>
                  <a:gd name="T18" fmla="*/ 394 w 399"/>
                  <a:gd name="T19" fmla="*/ 20 h 344"/>
                  <a:gd name="T20" fmla="*/ 398 w 399"/>
                  <a:gd name="T21" fmla="*/ 33 h 344"/>
                  <a:gd name="T22" fmla="*/ 394 w 399"/>
                  <a:gd name="T23" fmla="*/ 49 h 344"/>
                  <a:gd name="T24" fmla="*/ 384 w 399"/>
                  <a:gd name="T25" fmla="*/ 65 h 344"/>
                  <a:gd name="T26" fmla="*/ 363 w 399"/>
                  <a:gd name="T27" fmla="*/ 87 h 344"/>
                  <a:gd name="T28" fmla="*/ 327 w 399"/>
                  <a:gd name="T29" fmla="*/ 126 h 344"/>
                  <a:gd name="T30" fmla="*/ 304 w 399"/>
                  <a:gd name="T31" fmla="*/ 146 h 344"/>
                  <a:gd name="T32" fmla="*/ 292 w 399"/>
                  <a:gd name="T33" fmla="*/ 163 h 344"/>
                  <a:gd name="T34" fmla="*/ 278 w 399"/>
                  <a:gd name="T35" fmla="*/ 178 h 344"/>
                  <a:gd name="T36" fmla="*/ 268 w 399"/>
                  <a:gd name="T37" fmla="*/ 181 h 344"/>
                  <a:gd name="T38" fmla="*/ 263 w 399"/>
                  <a:gd name="T39" fmla="*/ 199 h 344"/>
                  <a:gd name="T40" fmla="*/ 277 w 399"/>
                  <a:gd name="T41" fmla="*/ 213 h 344"/>
                  <a:gd name="T42" fmla="*/ 310 w 399"/>
                  <a:gd name="T43" fmla="*/ 203 h 344"/>
                  <a:gd name="T44" fmla="*/ 325 w 399"/>
                  <a:gd name="T45" fmla="*/ 204 h 344"/>
                  <a:gd name="T46" fmla="*/ 334 w 399"/>
                  <a:gd name="T47" fmla="*/ 211 h 344"/>
                  <a:gd name="T48" fmla="*/ 337 w 399"/>
                  <a:gd name="T49" fmla="*/ 226 h 344"/>
                  <a:gd name="T50" fmla="*/ 324 w 399"/>
                  <a:gd name="T51" fmla="*/ 241 h 344"/>
                  <a:gd name="T52" fmla="*/ 286 w 399"/>
                  <a:gd name="T53" fmla="*/ 254 h 344"/>
                  <a:gd name="T54" fmla="*/ 252 w 399"/>
                  <a:gd name="T55" fmla="*/ 258 h 344"/>
                  <a:gd name="T56" fmla="*/ 213 w 399"/>
                  <a:gd name="T57" fmla="*/ 267 h 344"/>
                  <a:gd name="T58" fmla="*/ 191 w 399"/>
                  <a:gd name="T59" fmla="*/ 282 h 344"/>
                  <a:gd name="T60" fmla="*/ 177 w 399"/>
                  <a:gd name="T61" fmla="*/ 285 h 344"/>
                  <a:gd name="T62" fmla="*/ 144 w 399"/>
                  <a:gd name="T63" fmla="*/ 305 h 344"/>
                  <a:gd name="T64" fmla="*/ 134 w 399"/>
                  <a:gd name="T65" fmla="*/ 307 h 344"/>
                  <a:gd name="T66" fmla="*/ 118 w 399"/>
                  <a:gd name="T67" fmla="*/ 321 h 344"/>
                  <a:gd name="T68" fmla="*/ 103 w 399"/>
                  <a:gd name="T69" fmla="*/ 335 h 344"/>
                  <a:gd name="T70" fmla="*/ 77 w 399"/>
                  <a:gd name="T71" fmla="*/ 343 h 344"/>
                  <a:gd name="T72" fmla="*/ 48 w 399"/>
                  <a:gd name="T73" fmla="*/ 339 h 344"/>
                  <a:gd name="T74" fmla="*/ 39 w 399"/>
                  <a:gd name="T75" fmla="*/ 331 h 344"/>
                  <a:gd name="T76" fmla="*/ 23 w 399"/>
                  <a:gd name="T77" fmla="*/ 331 h 344"/>
                  <a:gd name="T78" fmla="*/ 0 w 399"/>
                  <a:gd name="T79" fmla="*/ 303 h 344"/>
                  <a:gd name="T80" fmla="*/ 9 w 399"/>
                  <a:gd name="T81" fmla="*/ 286 h 344"/>
                  <a:gd name="T82" fmla="*/ 27 w 399"/>
                  <a:gd name="T83" fmla="*/ 279 h 344"/>
                  <a:gd name="T84" fmla="*/ 40 w 399"/>
                  <a:gd name="T85" fmla="*/ 282 h 344"/>
                  <a:gd name="T86" fmla="*/ 84 w 399"/>
                  <a:gd name="T87" fmla="*/ 267 h 344"/>
                  <a:gd name="T88" fmla="*/ 132 w 399"/>
                  <a:gd name="T89" fmla="*/ 247 h 344"/>
                  <a:gd name="T90" fmla="*/ 164 w 399"/>
                  <a:gd name="T91" fmla="*/ 237 h 344"/>
                  <a:gd name="T92" fmla="*/ 193 w 399"/>
                  <a:gd name="T93" fmla="*/ 216 h 344"/>
                  <a:gd name="T94" fmla="*/ 209 w 399"/>
                  <a:gd name="T95" fmla="*/ 185 h 344"/>
                  <a:gd name="T96" fmla="*/ 241 w 399"/>
                  <a:gd name="T97" fmla="*/ 147 h 344"/>
                  <a:gd name="T98" fmla="*/ 264 w 399"/>
                  <a:gd name="T99" fmla="*/ 119 h 344"/>
                  <a:gd name="T100" fmla="*/ 300 w 399"/>
                  <a:gd name="T101" fmla="*/ 82 h 344"/>
                  <a:gd name="T102" fmla="*/ 316 w 399"/>
                  <a:gd name="T103" fmla="*/ 58 h 344"/>
                  <a:gd name="T104" fmla="*/ 305 w 399"/>
                  <a:gd name="T105" fmla="*/ 46 h 344"/>
                  <a:gd name="T106" fmla="*/ 292 w 399"/>
                  <a:gd name="T107" fmla="*/ 46 h 344"/>
                  <a:gd name="T108" fmla="*/ 268 w 399"/>
                  <a:gd name="T109" fmla="*/ 49 h 344"/>
                  <a:gd name="T110" fmla="*/ 240 w 399"/>
                  <a:gd name="T111" fmla="*/ 62 h 344"/>
                  <a:gd name="T112" fmla="*/ 204 w 399"/>
                  <a:gd name="T113" fmla="*/ 78 h 344"/>
                  <a:gd name="T114" fmla="*/ 191 w 399"/>
                  <a:gd name="T115" fmla="*/ 78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9" h="344">
                    <a:moveTo>
                      <a:pt x="184" y="73"/>
                    </a:moveTo>
                    <a:lnTo>
                      <a:pt x="182" y="68"/>
                    </a:lnTo>
                    <a:lnTo>
                      <a:pt x="180" y="61"/>
                    </a:lnTo>
                    <a:lnTo>
                      <a:pt x="176" y="52"/>
                    </a:lnTo>
                    <a:lnTo>
                      <a:pt x="174" y="42"/>
                    </a:lnTo>
                    <a:lnTo>
                      <a:pt x="172" y="38"/>
                    </a:lnTo>
                    <a:lnTo>
                      <a:pt x="171" y="34"/>
                    </a:lnTo>
                    <a:lnTo>
                      <a:pt x="170" y="30"/>
                    </a:lnTo>
                    <a:lnTo>
                      <a:pt x="170" y="26"/>
                    </a:lnTo>
                    <a:lnTo>
                      <a:pt x="170" y="22"/>
                    </a:lnTo>
                    <a:lnTo>
                      <a:pt x="170" y="20"/>
                    </a:lnTo>
                    <a:lnTo>
                      <a:pt x="170" y="19"/>
                    </a:lnTo>
                    <a:lnTo>
                      <a:pt x="171" y="18"/>
                    </a:lnTo>
                    <a:lnTo>
                      <a:pt x="172" y="18"/>
                    </a:lnTo>
                    <a:lnTo>
                      <a:pt x="172" y="17"/>
                    </a:lnTo>
                    <a:lnTo>
                      <a:pt x="174" y="14"/>
                    </a:lnTo>
                    <a:lnTo>
                      <a:pt x="176" y="13"/>
                    </a:lnTo>
                    <a:lnTo>
                      <a:pt x="178" y="12"/>
                    </a:lnTo>
                    <a:lnTo>
                      <a:pt x="180" y="11"/>
                    </a:lnTo>
                    <a:lnTo>
                      <a:pt x="180" y="11"/>
                    </a:lnTo>
                    <a:lnTo>
                      <a:pt x="182" y="11"/>
                    </a:lnTo>
                    <a:lnTo>
                      <a:pt x="185" y="12"/>
                    </a:lnTo>
                    <a:lnTo>
                      <a:pt x="188" y="13"/>
                    </a:lnTo>
                    <a:lnTo>
                      <a:pt x="192" y="15"/>
                    </a:lnTo>
                    <a:lnTo>
                      <a:pt x="196" y="17"/>
                    </a:lnTo>
                    <a:lnTo>
                      <a:pt x="200" y="18"/>
                    </a:lnTo>
                    <a:lnTo>
                      <a:pt x="205" y="17"/>
                    </a:lnTo>
                    <a:lnTo>
                      <a:pt x="212" y="17"/>
                    </a:lnTo>
                    <a:lnTo>
                      <a:pt x="220" y="16"/>
                    </a:lnTo>
                    <a:lnTo>
                      <a:pt x="233" y="14"/>
                    </a:lnTo>
                    <a:lnTo>
                      <a:pt x="244" y="13"/>
                    </a:lnTo>
                    <a:lnTo>
                      <a:pt x="252" y="10"/>
                    </a:lnTo>
                    <a:lnTo>
                      <a:pt x="260" y="9"/>
                    </a:lnTo>
                    <a:lnTo>
                      <a:pt x="268" y="6"/>
                    </a:lnTo>
                    <a:lnTo>
                      <a:pt x="279" y="5"/>
                    </a:lnTo>
                    <a:lnTo>
                      <a:pt x="286" y="4"/>
                    </a:lnTo>
                    <a:lnTo>
                      <a:pt x="293" y="3"/>
                    </a:lnTo>
                    <a:lnTo>
                      <a:pt x="300" y="3"/>
                    </a:lnTo>
                    <a:lnTo>
                      <a:pt x="308" y="2"/>
                    </a:lnTo>
                    <a:lnTo>
                      <a:pt x="316" y="2"/>
                    </a:lnTo>
                    <a:lnTo>
                      <a:pt x="324" y="2"/>
                    </a:lnTo>
                    <a:lnTo>
                      <a:pt x="330" y="2"/>
                    </a:lnTo>
                    <a:lnTo>
                      <a:pt x="337" y="0"/>
                    </a:lnTo>
                    <a:lnTo>
                      <a:pt x="340" y="0"/>
                    </a:lnTo>
                    <a:lnTo>
                      <a:pt x="342" y="0"/>
                    </a:lnTo>
                    <a:lnTo>
                      <a:pt x="344" y="0"/>
                    </a:lnTo>
                    <a:lnTo>
                      <a:pt x="346" y="1"/>
                    </a:lnTo>
                    <a:lnTo>
                      <a:pt x="351" y="2"/>
                    </a:lnTo>
                    <a:lnTo>
                      <a:pt x="354" y="2"/>
                    </a:lnTo>
                    <a:lnTo>
                      <a:pt x="358" y="2"/>
                    </a:lnTo>
                    <a:lnTo>
                      <a:pt x="362" y="2"/>
                    </a:lnTo>
                    <a:lnTo>
                      <a:pt x="366" y="2"/>
                    </a:lnTo>
                    <a:lnTo>
                      <a:pt x="369" y="1"/>
                    </a:lnTo>
                    <a:lnTo>
                      <a:pt x="374" y="3"/>
                    </a:lnTo>
                    <a:lnTo>
                      <a:pt x="378" y="6"/>
                    </a:lnTo>
                    <a:lnTo>
                      <a:pt x="384" y="10"/>
                    </a:lnTo>
                    <a:lnTo>
                      <a:pt x="388" y="14"/>
                    </a:lnTo>
                    <a:lnTo>
                      <a:pt x="390" y="16"/>
                    </a:lnTo>
                    <a:lnTo>
                      <a:pt x="392" y="18"/>
                    </a:lnTo>
                    <a:lnTo>
                      <a:pt x="394" y="20"/>
                    </a:lnTo>
                    <a:lnTo>
                      <a:pt x="396" y="22"/>
                    </a:lnTo>
                    <a:lnTo>
                      <a:pt x="396" y="25"/>
                    </a:lnTo>
                    <a:lnTo>
                      <a:pt x="398" y="27"/>
                    </a:lnTo>
                    <a:lnTo>
                      <a:pt x="398" y="30"/>
                    </a:lnTo>
                    <a:lnTo>
                      <a:pt x="399" y="31"/>
                    </a:lnTo>
                    <a:lnTo>
                      <a:pt x="398" y="33"/>
                    </a:lnTo>
                    <a:lnTo>
                      <a:pt x="397" y="34"/>
                    </a:lnTo>
                    <a:lnTo>
                      <a:pt x="396" y="35"/>
                    </a:lnTo>
                    <a:lnTo>
                      <a:pt x="396" y="37"/>
                    </a:lnTo>
                    <a:lnTo>
                      <a:pt x="395" y="41"/>
                    </a:lnTo>
                    <a:lnTo>
                      <a:pt x="395" y="45"/>
                    </a:lnTo>
                    <a:lnTo>
                      <a:pt x="394" y="49"/>
                    </a:lnTo>
                    <a:lnTo>
                      <a:pt x="393" y="52"/>
                    </a:lnTo>
                    <a:lnTo>
                      <a:pt x="392" y="55"/>
                    </a:lnTo>
                    <a:lnTo>
                      <a:pt x="391" y="58"/>
                    </a:lnTo>
                    <a:lnTo>
                      <a:pt x="389" y="61"/>
                    </a:lnTo>
                    <a:lnTo>
                      <a:pt x="387" y="62"/>
                    </a:lnTo>
                    <a:lnTo>
                      <a:pt x="384" y="65"/>
                    </a:lnTo>
                    <a:lnTo>
                      <a:pt x="381" y="66"/>
                    </a:lnTo>
                    <a:lnTo>
                      <a:pt x="376" y="70"/>
                    </a:lnTo>
                    <a:lnTo>
                      <a:pt x="372" y="74"/>
                    </a:lnTo>
                    <a:lnTo>
                      <a:pt x="368" y="78"/>
                    </a:lnTo>
                    <a:lnTo>
                      <a:pt x="366" y="82"/>
                    </a:lnTo>
                    <a:lnTo>
                      <a:pt x="363" y="87"/>
                    </a:lnTo>
                    <a:lnTo>
                      <a:pt x="360" y="91"/>
                    </a:lnTo>
                    <a:lnTo>
                      <a:pt x="354" y="96"/>
                    </a:lnTo>
                    <a:lnTo>
                      <a:pt x="348" y="103"/>
                    </a:lnTo>
                    <a:lnTo>
                      <a:pt x="343" y="108"/>
                    </a:lnTo>
                    <a:lnTo>
                      <a:pt x="337" y="114"/>
                    </a:lnTo>
                    <a:lnTo>
                      <a:pt x="327" y="126"/>
                    </a:lnTo>
                    <a:lnTo>
                      <a:pt x="316" y="138"/>
                    </a:lnTo>
                    <a:lnTo>
                      <a:pt x="313" y="139"/>
                    </a:lnTo>
                    <a:lnTo>
                      <a:pt x="312" y="141"/>
                    </a:lnTo>
                    <a:lnTo>
                      <a:pt x="309" y="143"/>
                    </a:lnTo>
                    <a:lnTo>
                      <a:pt x="306" y="145"/>
                    </a:lnTo>
                    <a:lnTo>
                      <a:pt x="304" y="146"/>
                    </a:lnTo>
                    <a:lnTo>
                      <a:pt x="302" y="147"/>
                    </a:lnTo>
                    <a:lnTo>
                      <a:pt x="300" y="150"/>
                    </a:lnTo>
                    <a:lnTo>
                      <a:pt x="297" y="151"/>
                    </a:lnTo>
                    <a:lnTo>
                      <a:pt x="296" y="156"/>
                    </a:lnTo>
                    <a:lnTo>
                      <a:pt x="295" y="161"/>
                    </a:lnTo>
                    <a:lnTo>
                      <a:pt x="292" y="163"/>
                    </a:lnTo>
                    <a:lnTo>
                      <a:pt x="289" y="164"/>
                    </a:lnTo>
                    <a:lnTo>
                      <a:pt x="286" y="166"/>
                    </a:lnTo>
                    <a:lnTo>
                      <a:pt x="283" y="167"/>
                    </a:lnTo>
                    <a:lnTo>
                      <a:pt x="281" y="172"/>
                    </a:lnTo>
                    <a:lnTo>
                      <a:pt x="279" y="177"/>
                    </a:lnTo>
                    <a:lnTo>
                      <a:pt x="278" y="178"/>
                    </a:lnTo>
                    <a:lnTo>
                      <a:pt x="276" y="179"/>
                    </a:lnTo>
                    <a:lnTo>
                      <a:pt x="276" y="179"/>
                    </a:lnTo>
                    <a:lnTo>
                      <a:pt x="275" y="179"/>
                    </a:lnTo>
                    <a:lnTo>
                      <a:pt x="272" y="179"/>
                    </a:lnTo>
                    <a:lnTo>
                      <a:pt x="270" y="180"/>
                    </a:lnTo>
                    <a:lnTo>
                      <a:pt x="268" y="181"/>
                    </a:lnTo>
                    <a:lnTo>
                      <a:pt x="268" y="182"/>
                    </a:lnTo>
                    <a:lnTo>
                      <a:pt x="267" y="183"/>
                    </a:lnTo>
                    <a:lnTo>
                      <a:pt x="266" y="186"/>
                    </a:lnTo>
                    <a:lnTo>
                      <a:pt x="264" y="189"/>
                    </a:lnTo>
                    <a:lnTo>
                      <a:pt x="264" y="194"/>
                    </a:lnTo>
                    <a:lnTo>
                      <a:pt x="263" y="199"/>
                    </a:lnTo>
                    <a:lnTo>
                      <a:pt x="262" y="203"/>
                    </a:lnTo>
                    <a:lnTo>
                      <a:pt x="262" y="207"/>
                    </a:lnTo>
                    <a:lnTo>
                      <a:pt x="263" y="210"/>
                    </a:lnTo>
                    <a:lnTo>
                      <a:pt x="268" y="211"/>
                    </a:lnTo>
                    <a:lnTo>
                      <a:pt x="274" y="213"/>
                    </a:lnTo>
                    <a:lnTo>
                      <a:pt x="277" y="213"/>
                    </a:lnTo>
                    <a:lnTo>
                      <a:pt x="280" y="213"/>
                    </a:lnTo>
                    <a:lnTo>
                      <a:pt x="284" y="213"/>
                    </a:lnTo>
                    <a:lnTo>
                      <a:pt x="288" y="212"/>
                    </a:lnTo>
                    <a:lnTo>
                      <a:pt x="296" y="208"/>
                    </a:lnTo>
                    <a:lnTo>
                      <a:pt x="308" y="203"/>
                    </a:lnTo>
                    <a:lnTo>
                      <a:pt x="310" y="203"/>
                    </a:lnTo>
                    <a:lnTo>
                      <a:pt x="313" y="202"/>
                    </a:lnTo>
                    <a:lnTo>
                      <a:pt x="316" y="202"/>
                    </a:lnTo>
                    <a:lnTo>
                      <a:pt x="319" y="202"/>
                    </a:lnTo>
                    <a:lnTo>
                      <a:pt x="321" y="202"/>
                    </a:lnTo>
                    <a:lnTo>
                      <a:pt x="324" y="203"/>
                    </a:lnTo>
                    <a:lnTo>
                      <a:pt x="325" y="204"/>
                    </a:lnTo>
                    <a:lnTo>
                      <a:pt x="326" y="205"/>
                    </a:lnTo>
                    <a:lnTo>
                      <a:pt x="328" y="206"/>
                    </a:lnTo>
                    <a:lnTo>
                      <a:pt x="328" y="207"/>
                    </a:lnTo>
                    <a:lnTo>
                      <a:pt x="330" y="208"/>
                    </a:lnTo>
                    <a:lnTo>
                      <a:pt x="332" y="210"/>
                    </a:lnTo>
                    <a:lnTo>
                      <a:pt x="334" y="211"/>
                    </a:lnTo>
                    <a:lnTo>
                      <a:pt x="335" y="213"/>
                    </a:lnTo>
                    <a:lnTo>
                      <a:pt x="336" y="215"/>
                    </a:lnTo>
                    <a:lnTo>
                      <a:pt x="336" y="217"/>
                    </a:lnTo>
                    <a:lnTo>
                      <a:pt x="337" y="219"/>
                    </a:lnTo>
                    <a:lnTo>
                      <a:pt x="337" y="221"/>
                    </a:lnTo>
                    <a:lnTo>
                      <a:pt x="337" y="226"/>
                    </a:lnTo>
                    <a:lnTo>
                      <a:pt x="336" y="231"/>
                    </a:lnTo>
                    <a:lnTo>
                      <a:pt x="335" y="235"/>
                    </a:lnTo>
                    <a:lnTo>
                      <a:pt x="333" y="239"/>
                    </a:lnTo>
                    <a:lnTo>
                      <a:pt x="330" y="239"/>
                    </a:lnTo>
                    <a:lnTo>
                      <a:pt x="328" y="240"/>
                    </a:lnTo>
                    <a:lnTo>
                      <a:pt x="324" y="241"/>
                    </a:lnTo>
                    <a:lnTo>
                      <a:pt x="322" y="241"/>
                    </a:lnTo>
                    <a:lnTo>
                      <a:pt x="316" y="243"/>
                    </a:lnTo>
                    <a:lnTo>
                      <a:pt x="311" y="245"/>
                    </a:lnTo>
                    <a:lnTo>
                      <a:pt x="300" y="250"/>
                    </a:lnTo>
                    <a:lnTo>
                      <a:pt x="290" y="254"/>
                    </a:lnTo>
                    <a:lnTo>
                      <a:pt x="286" y="254"/>
                    </a:lnTo>
                    <a:lnTo>
                      <a:pt x="281" y="254"/>
                    </a:lnTo>
                    <a:lnTo>
                      <a:pt x="276" y="254"/>
                    </a:lnTo>
                    <a:lnTo>
                      <a:pt x="272" y="254"/>
                    </a:lnTo>
                    <a:lnTo>
                      <a:pt x="265" y="255"/>
                    </a:lnTo>
                    <a:lnTo>
                      <a:pt x="259" y="256"/>
                    </a:lnTo>
                    <a:lnTo>
                      <a:pt x="252" y="258"/>
                    </a:lnTo>
                    <a:lnTo>
                      <a:pt x="244" y="259"/>
                    </a:lnTo>
                    <a:lnTo>
                      <a:pt x="236" y="259"/>
                    </a:lnTo>
                    <a:lnTo>
                      <a:pt x="229" y="261"/>
                    </a:lnTo>
                    <a:lnTo>
                      <a:pt x="222" y="263"/>
                    </a:lnTo>
                    <a:lnTo>
                      <a:pt x="216" y="265"/>
                    </a:lnTo>
                    <a:lnTo>
                      <a:pt x="213" y="267"/>
                    </a:lnTo>
                    <a:lnTo>
                      <a:pt x="210" y="268"/>
                    </a:lnTo>
                    <a:lnTo>
                      <a:pt x="208" y="271"/>
                    </a:lnTo>
                    <a:lnTo>
                      <a:pt x="204" y="273"/>
                    </a:lnTo>
                    <a:lnTo>
                      <a:pt x="198" y="278"/>
                    </a:lnTo>
                    <a:lnTo>
                      <a:pt x="192" y="281"/>
                    </a:lnTo>
                    <a:lnTo>
                      <a:pt x="191" y="282"/>
                    </a:lnTo>
                    <a:lnTo>
                      <a:pt x="188" y="283"/>
                    </a:lnTo>
                    <a:lnTo>
                      <a:pt x="186" y="283"/>
                    </a:lnTo>
                    <a:lnTo>
                      <a:pt x="184" y="283"/>
                    </a:lnTo>
                    <a:lnTo>
                      <a:pt x="181" y="284"/>
                    </a:lnTo>
                    <a:lnTo>
                      <a:pt x="179" y="284"/>
                    </a:lnTo>
                    <a:lnTo>
                      <a:pt x="177" y="285"/>
                    </a:lnTo>
                    <a:lnTo>
                      <a:pt x="175" y="287"/>
                    </a:lnTo>
                    <a:lnTo>
                      <a:pt x="168" y="291"/>
                    </a:lnTo>
                    <a:lnTo>
                      <a:pt x="161" y="295"/>
                    </a:lnTo>
                    <a:lnTo>
                      <a:pt x="154" y="300"/>
                    </a:lnTo>
                    <a:lnTo>
                      <a:pt x="146" y="304"/>
                    </a:lnTo>
                    <a:lnTo>
                      <a:pt x="144" y="305"/>
                    </a:lnTo>
                    <a:lnTo>
                      <a:pt x="143" y="306"/>
                    </a:lnTo>
                    <a:lnTo>
                      <a:pt x="140" y="306"/>
                    </a:lnTo>
                    <a:lnTo>
                      <a:pt x="139" y="306"/>
                    </a:lnTo>
                    <a:lnTo>
                      <a:pt x="137" y="306"/>
                    </a:lnTo>
                    <a:lnTo>
                      <a:pt x="136" y="306"/>
                    </a:lnTo>
                    <a:lnTo>
                      <a:pt x="134" y="307"/>
                    </a:lnTo>
                    <a:lnTo>
                      <a:pt x="132" y="307"/>
                    </a:lnTo>
                    <a:lnTo>
                      <a:pt x="129" y="311"/>
                    </a:lnTo>
                    <a:lnTo>
                      <a:pt x="127" y="316"/>
                    </a:lnTo>
                    <a:lnTo>
                      <a:pt x="124" y="318"/>
                    </a:lnTo>
                    <a:lnTo>
                      <a:pt x="120" y="319"/>
                    </a:lnTo>
                    <a:lnTo>
                      <a:pt x="118" y="321"/>
                    </a:lnTo>
                    <a:lnTo>
                      <a:pt x="115" y="322"/>
                    </a:lnTo>
                    <a:lnTo>
                      <a:pt x="113" y="324"/>
                    </a:lnTo>
                    <a:lnTo>
                      <a:pt x="111" y="327"/>
                    </a:lnTo>
                    <a:lnTo>
                      <a:pt x="109" y="330"/>
                    </a:lnTo>
                    <a:lnTo>
                      <a:pt x="107" y="333"/>
                    </a:lnTo>
                    <a:lnTo>
                      <a:pt x="103" y="335"/>
                    </a:lnTo>
                    <a:lnTo>
                      <a:pt x="96" y="339"/>
                    </a:lnTo>
                    <a:lnTo>
                      <a:pt x="88" y="342"/>
                    </a:lnTo>
                    <a:lnTo>
                      <a:pt x="83" y="344"/>
                    </a:lnTo>
                    <a:lnTo>
                      <a:pt x="81" y="343"/>
                    </a:lnTo>
                    <a:lnTo>
                      <a:pt x="80" y="343"/>
                    </a:lnTo>
                    <a:lnTo>
                      <a:pt x="77" y="343"/>
                    </a:lnTo>
                    <a:lnTo>
                      <a:pt x="76" y="342"/>
                    </a:lnTo>
                    <a:lnTo>
                      <a:pt x="71" y="342"/>
                    </a:lnTo>
                    <a:lnTo>
                      <a:pt x="67" y="342"/>
                    </a:lnTo>
                    <a:lnTo>
                      <a:pt x="58" y="342"/>
                    </a:lnTo>
                    <a:lnTo>
                      <a:pt x="49" y="342"/>
                    </a:lnTo>
                    <a:lnTo>
                      <a:pt x="48" y="339"/>
                    </a:lnTo>
                    <a:lnTo>
                      <a:pt x="47" y="336"/>
                    </a:lnTo>
                    <a:lnTo>
                      <a:pt x="46" y="334"/>
                    </a:lnTo>
                    <a:lnTo>
                      <a:pt x="44" y="333"/>
                    </a:lnTo>
                    <a:lnTo>
                      <a:pt x="43" y="332"/>
                    </a:lnTo>
                    <a:lnTo>
                      <a:pt x="42" y="331"/>
                    </a:lnTo>
                    <a:lnTo>
                      <a:pt x="39" y="331"/>
                    </a:lnTo>
                    <a:lnTo>
                      <a:pt x="38" y="331"/>
                    </a:lnTo>
                    <a:lnTo>
                      <a:pt x="35" y="331"/>
                    </a:lnTo>
                    <a:lnTo>
                      <a:pt x="30" y="331"/>
                    </a:lnTo>
                    <a:lnTo>
                      <a:pt x="28" y="331"/>
                    </a:lnTo>
                    <a:lnTo>
                      <a:pt x="26" y="331"/>
                    </a:lnTo>
                    <a:lnTo>
                      <a:pt x="23" y="331"/>
                    </a:lnTo>
                    <a:lnTo>
                      <a:pt x="22" y="330"/>
                    </a:lnTo>
                    <a:lnTo>
                      <a:pt x="18" y="327"/>
                    </a:lnTo>
                    <a:lnTo>
                      <a:pt x="11" y="319"/>
                    </a:lnTo>
                    <a:lnTo>
                      <a:pt x="4" y="311"/>
                    </a:lnTo>
                    <a:lnTo>
                      <a:pt x="0" y="307"/>
                    </a:lnTo>
                    <a:lnTo>
                      <a:pt x="0" y="303"/>
                    </a:lnTo>
                    <a:lnTo>
                      <a:pt x="0" y="299"/>
                    </a:lnTo>
                    <a:lnTo>
                      <a:pt x="0" y="295"/>
                    </a:lnTo>
                    <a:lnTo>
                      <a:pt x="0" y="291"/>
                    </a:lnTo>
                    <a:lnTo>
                      <a:pt x="2" y="290"/>
                    </a:lnTo>
                    <a:lnTo>
                      <a:pt x="5" y="287"/>
                    </a:lnTo>
                    <a:lnTo>
                      <a:pt x="9" y="286"/>
                    </a:lnTo>
                    <a:lnTo>
                      <a:pt x="13" y="283"/>
                    </a:lnTo>
                    <a:lnTo>
                      <a:pt x="18" y="282"/>
                    </a:lnTo>
                    <a:lnTo>
                      <a:pt x="22" y="280"/>
                    </a:lnTo>
                    <a:lnTo>
                      <a:pt x="24" y="279"/>
                    </a:lnTo>
                    <a:lnTo>
                      <a:pt x="26" y="279"/>
                    </a:lnTo>
                    <a:lnTo>
                      <a:pt x="27" y="279"/>
                    </a:lnTo>
                    <a:lnTo>
                      <a:pt x="28" y="279"/>
                    </a:lnTo>
                    <a:lnTo>
                      <a:pt x="31" y="280"/>
                    </a:lnTo>
                    <a:lnTo>
                      <a:pt x="34" y="281"/>
                    </a:lnTo>
                    <a:lnTo>
                      <a:pt x="36" y="282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2" y="281"/>
                    </a:lnTo>
                    <a:lnTo>
                      <a:pt x="50" y="278"/>
                    </a:lnTo>
                    <a:lnTo>
                      <a:pt x="59" y="275"/>
                    </a:lnTo>
                    <a:lnTo>
                      <a:pt x="67" y="272"/>
                    </a:lnTo>
                    <a:lnTo>
                      <a:pt x="76" y="270"/>
                    </a:lnTo>
                    <a:lnTo>
                      <a:pt x="84" y="267"/>
                    </a:lnTo>
                    <a:lnTo>
                      <a:pt x="93" y="264"/>
                    </a:lnTo>
                    <a:lnTo>
                      <a:pt x="102" y="262"/>
                    </a:lnTo>
                    <a:lnTo>
                      <a:pt x="110" y="259"/>
                    </a:lnTo>
                    <a:lnTo>
                      <a:pt x="117" y="255"/>
                    </a:lnTo>
                    <a:lnTo>
                      <a:pt x="125" y="251"/>
                    </a:lnTo>
                    <a:lnTo>
                      <a:pt x="132" y="247"/>
                    </a:lnTo>
                    <a:lnTo>
                      <a:pt x="137" y="244"/>
                    </a:lnTo>
                    <a:lnTo>
                      <a:pt x="142" y="243"/>
                    </a:lnTo>
                    <a:lnTo>
                      <a:pt x="146" y="243"/>
                    </a:lnTo>
                    <a:lnTo>
                      <a:pt x="151" y="242"/>
                    </a:lnTo>
                    <a:lnTo>
                      <a:pt x="155" y="241"/>
                    </a:lnTo>
                    <a:lnTo>
                      <a:pt x="164" y="237"/>
                    </a:lnTo>
                    <a:lnTo>
                      <a:pt x="174" y="232"/>
                    </a:lnTo>
                    <a:lnTo>
                      <a:pt x="178" y="230"/>
                    </a:lnTo>
                    <a:lnTo>
                      <a:pt x="183" y="227"/>
                    </a:lnTo>
                    <a:lnTo>
                      <a:pt x="187" y="224"/>
                    </a:lnTo>
                    <a:lnTo>
                      <a:pt x="190" y="221"/>
                    </a:lnTo>
                    <a:lnTo>
                      <a:pt x="193" y="216"/>
                    </a:lnTo>
                    <a:lnTo>
                      <a:pt x="196" y="211"/>
                    </a:lnTo>
                    <a:lnTo>
                      <a:pt x="199" y="206"/>
                    </a:lnTo>
                    <a:lnTo>
                      <a:pt x="201" y="201"/>
                    </a:lnTo>
                    <a:lnTo>
                      <a:pt x="204" y="195"/>
                    </a:lnTo>
                    <a:lnTo>
                      <a:pt x="206" y="190"/>
                    </a:lnTo>
                    <a:lnTo>
                      <a:pt x="209" y="185"/>
                    </a:lnTo>
                    <a:lnTo>
                      <a:pt x="212" y="180"/>
                    </a:lnTo>
                    <a:lnTo>
                      <a:pt x="216" y="173"/>
                    </a:lnTo>
                    <a:lnTo>
                      <a:pt x="222" y="167"/>
                    </a:lnTo>
                    <a:lnTo>
                      <a:pt x="228" y="159"/>
                    </a:lnTo>
                    <a:lnTo>
                      <a:pt x="235" y="153"/>
                    </a:lnTo>
                    <a:lnTo>
                      <a:pt x="241" y="147"/>
                    </a:lnTo>
                    <a:lnTo>
                      <a:pt x="248" y="141"/>
                    </a:lnTo>
                    <a:lnTo>
                      <a:pt x="254" y="135"/>
                    </a:lnTo>
                    <a:lnTo>
                      <a:pt x="260" y="128"/>
                    </a:lnTo>
                    <a:lnTo>
                      <a:pt x="261" y="126"/>
                    </a:lnTo>
                    <a:lnTo>
                      <a:pt x="263" y="123"/>
                    </a:lnTo>
                    <a:lnTo>
                      <a:pt x="264" y="119"/>
                    </a:lnTo>
                    <a:lnTo>
                      <a:pt x="265" y="117"/>
                    </a:lnTo>
                    <a:lnTo>
                      <a:pt x="270" y="111"/>
                    </a:lnTo>
                    <a:lnTo>
                      <a:pt x="278" y="104"/>
                    </a:lnTo>
                    <a:lnTo>
                      <a:pt x="287" y="95"/>
                    </a:lnTo>
                    <a:lnTo>
                      <a:pt x="296" y="86"/>
                    </a:lnTo>
                    <a:lnTo>
                      <a:pt x="300" y="82"/>
                    </a:lnTo>
                    <a:lnTo>
                      <a:pt x="304" y="77"/>
                    </a:lnTo>
                    <a:lnTo>
                      <a:pt x="308" y="72"/>
                    </a:lnTo>
                    <a:lnTo>
                      <a:pt x="311" y="68"/>
                    </a:lnTo>
                    <a:lnTo>
                      <a:pt x="314" y="63"/>
                    </a:lnTo>
                    <a:lnTo>
                      <a:pt x="316" y="59"/>
                    </a:lnTo>
                    <a:lnTo>
                      <a:pt x="316" y="58"/>
                    </a:lnTo>
                    <a:lnTo>
                      <a:pt x="317" y="55"/>
                    </a:lnTo>
                    <a:lnTo>
                      <a:pt x="318" y="54"/>
                    </a:lnTo>
                    <a:lnTo>
                      <a:pt x="318" y="52"/>
                    </a:lnTo>
                    <a:lnTo>
                      <a:pt x="312" y="50"/>
                    </a:lnTo>
                    <a:lnTo>
                      <a:pt x="308" y="46"/>
                    </a:lnTo>
                    <a:lnTo>
                      <a:pt x="305" y="46"/>
                    </a:lnTo>
                    <a:lnTo>
                      <a:pt x="302" y="45"/>
                    </a:lnTo>
                    <a:lnTo>
                      <a:pt x="299" y="45"/>
                    </a:lnTo>
                    <a:lnTo>
                      <a:pt x="296" y="45"/>
                    </a:lnTo>
                    <a:lnTo>
                      <a:pt x="295" y="46"/>
                    </a:lnTo>
                    <a:lnTo>
                      <a:pt x="294" y="46"/>
                    </a:lnTo>
                    <a:lnTo>
                      <a:pt x="292" y="46"/>
                    </a:lnTo>
                    <a:lnTo>
                      <a:pt x="291" y="46"/>
                    </a:lnTo>
                    <a:lnTo>
                      <a:pt x="288" y="47"/>
                    </a:lnTo>
                    <a:lnTo>
                      <a:pt x="283" y="47"/>
                    </a:lnTo>
                    <a:lnTo>
                      <a:pt x="278" y="48"/>
                    </a:lnTo>
                    <a:lnTo>
                      <a:pt x="273" y="48"/>
                    </a:lnTo>
                    <a:lnTo>
                      <a:pt x="268" y="49"/>
                    </a:lnTo>
                    <a:lnTo>
                      <a:pt x="265" y="50"/>
                    </a:lnTo>
                    <a:lnTo>
                      <a:pt x="262" y="50"/>
                    </a:lnTo>
                    <a:lnTo>
                      <a:pt x="258" y="52"/>
                    </a:lnTo>
                    <a:lnTo>
                      <a:pt x="254" y="54"/>
                    </a:lnTo>
                    <a:lnTo>
                      <a:pt x="250" y="57"/>
                    </a:lnTo>
                    <a:lnTo>
                      <a:pt x="240" y="62"/>
                    </a:lnTo>
                    <a:lnTo>
                      <a:pt x="229" y="68"/>
                    </a:lnTo>
                    <a:lnTo>
                      <a:pt x="224" y="70"/>
                    </a:lnTo>
                    <a:lnTo>
                      <a:pt x="218" y="73"/>
                    </a:lnTo>
                    <a:lnTo>
                      <a:pt x="213" y="75"/>
                    </a:lnTo>
                    <a:lnTo>
                      <a:pt x="208" y="78"/>
                    </a:lnTo>
                    <a:lnTo>
                      <a:pt x="204" y="78"/>
                    </a:lnTo>
                    <a:lnTo>
                      <a:pt x="199" y="79"/>
                    </a:lnTo>
                    <a:lnTo>
                      <a:pt x="197" y="79"/>
                    </a:lnTo>
                    <a:lnTo>
                      <a:pt x="195" y="79"/>
                    </a:lnTo>
                    <a:lnTo>
                      <a:pt x="193" y="79"/>
                    </a:lnTo>
                    <a:lnTo>
                      <a:pt x="192" y="78"/>
                    </a:lnTo>
                    <a:lnTo>
                      <a:pt x="191" y="78"/>
                    </a:lnTo>
                    <a:lnTo>
                      <a:pt x="190" y="78"/>
                    </a:lnTo>
                    <a:lnTo>
                      <a:pt x="189" y="77"/>
                    </a:lnTo>
                    <a:lnTo>
                      <a:pt x="188" y="76"/>
                    </a:lnTo>
                    <a:lnTo>
                      <a:pt x="185" y="74"/>
                    </a:lnTo>
                    <a:lnTo>
                      <a:pt x="184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2" name="ïSľîďé">
                <a:extLst>
                  <a:ext uri="{FF2B5EF4-FFF2-40B4-BE49-F238E27FC236}">
                    <a16:creationId xmlns:a16="http://schemas.microsoft.com/office/drawing/2014/main" id="{A385A4AF-182B-5E47-916E-D38F4E09C78B}"/>
                  </a:ext>
                </a:extLst>
              </p:cNvPr>
              <p:cNvSpPr/>
              <p:nvPr/>
            </p:nvSpPr>
            <p:spPr bwMode="auto">
              <a:xfrm>
                <a:off x="8407401" y="2833688"/>
                <a:ext cx="598488" cy="801688"/>
              </a:xfrm>
              <a:custGeom>
                <a:avLst/>
                <a:gdLst>
                  <a:gd name="T0" fmla="*/ 311 w 377"/>
                  <a:gd name="T1" fmla="*/ 8 h 505"/>
                  <a:gd name="T2" fmla="*/ 319 w 377"/>
                  <a:gd name="T3" fmla="*/ 18 h 505"/>
                  <a:gd name="T4" fmla="*/ 333 w 377"/>
                  <a:gd name="T5" fmla="*/ 28 h 505"/>
                  <a:gd name="T6" fmla="*/ 348 w 377"/>
                  <a:gd name="T7" fmla="*/ 44 h 505"/>
                  <a:gd name="T8" fmla="*/ 343 w 377"/>
                  <a:gd name="T9" fmla="*/ 72 h 505"/>
                  <a:gd name="T10" fmla="*/ 339 w 377"/>
                  <a:gd name="T11" fmla="*/ 89 h 505"/>
                  <a:gd name="T12" fmla="*/ 343 w 377"/>
                  <a:gd name="T13" fmla="*/ 113 h 505"/>
                  <a:gd name="T14" fmla="*/ 349 w 377"/>
                  <a:gd name="T15" fmla="*/ 128 h 505"/>
                  <a:gd name="T16" fmla="*/ 366 w 377"/>
                  <a:gd name="T17" fmla="*/ 130 h 505"/>
                  <a:gd name="T18" fmla="*/ 376 w 377"/>
                  <a:gd name="T19" fmla="*/ 139 h 505"/>
                  <a:gd name="T20" fmla="*/ 377 w 377"/>
                  <a:gd name="T21" fmla="*/ 151 h 505"/>
                  <a:gd name="T22" fmla="*/ 369 w 377"/>
                  <a:gd name="T23" fmla="*/ 169 h 505"/>
                  <a:gd name="T24" fmla="*/ 339 w 377"/>
                  <a:gd name="T25" fmla="*/ 189 h 505"/>
                  <a:gd name="T26" fmla="*/ 315 w 377"/>
                  <a:gd name="T27" fmla="*/ 211 h 505"/>
                  <a:gd name="T28" fmla="*/ 301 w 377"/>
                  <a:gd name="T29" fmla="*/ 235 h 505"/>
                  <a:gd name="T30" fmla="*/ 290 w 377"/>
                  <a:gd name="T31" fmla="*/ 263 h 505"/>
                  <a:gd name="T32" fmla="*/ 270 w 377"/>
                  <a:gd name="T33" fmla="*/ 293 h 505"/>
                  <a:gd name="T34" fmla="*/ 265 w 377"/>
                  <a:gd name="T35" fmla="*/ 317 h 505"/>
                  <a:gd name="T36" fmla="*/ 245 w 377"/>
                  <a:gd name="T37" fmla="*/ 339 h 505"/>
                  <a:gd name="T38" fmla="*/ 226 w 377"/>
                  <a:gd name="T39" fmla="*/ 350 h 505"/>
                  <a:gd name="T40" fmla="*/ 210 w 377"/>
                  <a:gd name="T41" fmla="*/ 374 h 505"/>
                  <a:gd name="T42" fmla="*/ 192 w 377"/>
                  <a:gd name="T43" fmla="*/ 385 h 505"/>
                  <a:gd name="T44" fmla="*/ 179 w 377"/>
                  <a:gd name="T45" fmla="*/ 392 h 505"/>
                  <a:gd name="T46" fmla="*/ 169 w 377"/>
                  <a:gd name="T47" fmla="*/ 402 h 505"/>
                  <a:gd name="T48" fmla="*/ 159 w 377"/>
                  <a:gd name="T49" fmla="*/ 405 h 505"/>
                  <a:gd name="T50" fmla="*/ 126 w 377"/>
                  <a:gd name="T51" fmla="*/ 431 h 505"/>
                  <a:gd name="T52" fmla="*/ 101 w 377"/>
                  <a:gd name="T53" fmla="*/ 442 h 505"/>
                  <a:gd name="T54" fmla="*/ 92 w 377"/>
                  <a:gd name="T55" fmla="*/ 451 h 505"/>
                  <a:gd name="T56" fmla="*/ 79 w 377"/>
                  <a:gd name="T57" fmla="*/ 456 h 505"/>
                  <a:gd name="T58" fmla="*/ 61 w 377"/>
                  <a:gd name="T59" fmla="*/ 472 h 505"/>
                  <a:gd name="T60" fmla="*/ 49 w 377"/>
                  <a:gd name="T61" fmla="*/ 478 h 505"/>
                  <a:gd name="T62" fmla="*/ 30 w 377"/>
                  <a:gd name="T63" fmla="*/ 497 h 505"/>
                  <a:gd name="T64" fmla="*/ 9 w 377"/>
                  <a:gd name="T65" fmla="*/ 505 h 505"/>
                  <a:gd name="T66" fmla="*/ 8 w 377"/>
                  <a:gd name="T67" fmla="*/ 490 h 505"/>
                  <a:gd name="T68" fmla="*/ 38 w 377"/>
                  <a:gd name="T69" fmla="*/ 465 h 505"/>
                  <a:gd name="T70" fmla="*/ 57 w 377"/>
                  <a:gd name="T71" fmla="*/ 449 h 505"/>
                  <a:gd name="T72" fmla="*/ 81 w 377"/>
                  <a:gd name="T73" fmla="*/ 433 h 505"/>
                  <a:gd name="T74" fmla="*/ 96 w 377"/>
                  <a:gd name="T75" fmla="*/ 425 h 505"/>
                  <a:gd name="T76" fmla="*/ 112 w 377"/>
                  <a:gd name="T77" fmla="*/ 413 h 505"/>
                  <a:gd name="T78" fmla="*/ 122 w 377"/>
                  <a:gd name="T79" fmla="*/ 403 h 505"/>
                  <a:gd name="T80" fmla="*/ 141 w 377"/>
                  <a:gd name="T81" fmla="*/ 387 h 505"/>
                  <a:gd name="T82" fmla="*/ 152 w 377"/>
                  <a:gd name="T83" fmla="*/ 377 h 505"/>
                  <a:gd name="T84" fmla="*/ 191 w 377"/>
                  <a:gd name="T85" fmla="*/ 346 h 505"/>
                  <a:gd name="T86" fmla="*/ 220 w 377"/>
                  <a:gd name="T87" fmla="*/ 308 h 505"/>
                  <a:gd name="T88" fmla="*/ 228 w 377"/>
                  <a:gd name="T89" fmla="*/ 284 h 505"/>
                  <a:gd name="T90" fmla="*/ 218 w 377"/>
                  <a:gd name="T91" fmla="*/ 280 h 505"/>
                  <a:gd name="T92" fmla="*/ 193 w 377"/>
                  <a:gd name="T93" fmla="*/ 289 h 505"/>
                  <a:gd name="T94" fmla="*/ 169 w 377"/>
                  <a:gd name="T95" fmla="*/ 287 h 505"/>
                  <a:gd name="T96" fmla="*/ 149 w 377"/>
                  <a:gd name="T97" fmla="*/ 277 h 505"/>
                  <a:gd name="T98" fmla="*/ 134 w 377"/>
                  <a:gd name="T99" fmla="*/ 268 h 505"/>
                  <a:gd name="T100" fmla="*/ 132 w 377"/>
                  <a:gd name="T101" fmla="*/ 258 h 505"/>
                  <a:gd name="T102" fmla="*/ 132 w 377"/>
                  <a:gd name="T103" fmla="*/ 250 h 505"/>
                  <a:gd name="T104" fmla="*/ 152 w 377"/>
                  <a:gd name="T105" fmla="*/ 234 h 505"/>
                  <a:gd name="T106" fmla="*/ 188 w 377"/>
                  <a:gd name="T107" fmla="*/ 221 h 505"/>
                  <a:gd name="T108" fmla="*/ 207 w 377"/>
                  <a:gd name="T109" fmla="*/ 212 h 505"/>
                  <a:gd name="T110" fmla="*/ 226 w 377"/>
                  <a:gd name="T111" fmla="*/ 202 h 505"/>
                  <a:gd name="T112" fmla="*/ 248 w 377"/>
                  <a:gd name="T113" fmla="*/ 193 h 505"/>
                  <a:gd name="T114" fmla="*/ 256 w 377"/>
                  <a:gd name="T115" fmla="*/ 180 h 505"/>
                  <a:gd name="T116" fmla="*/ 273 w 377"/>
                  <a:gd name="T117" fmla="*/ 171 h 505"/>
                  <a:gd name="T118" fmla="*/ 274 w 377"/>
                  <a:gd name="T119" fmla="*/ 133 h 505"/>
                  <a:gd name="T120" fmla="*/ 279 w 377"/>
                  <a:gd name="T121" fmla="*/ 83 h 505"/>
                  <a:gd name="T122" fmla="*/ 275 w 377"/>
                  <a:gd name="T123" fmla="*/ 40 h 505"/>
                  <a:gd name="T124" fmla="*/ 280 w 377"/>
                  <a:gd name="T125" fmla="*/ 7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7" h="505">
                    <a:moveTo>
                      <a:pt x="289" y="0"/>
                    </a:moveTo>
                    <a:lnTo>
                      <a:pt x="294" y="1"/>
                    </a:lnTo>
                    <a:lnTo>
                      <a:pt x="302" y="3"/>
                    </a:lnTo>
                    <a:lnTo>
                      <a:pt x="305" y="4"/>
                    </a:lnTo>
                    <a:lnTo>
                      <a:pt x="309" y="6"/>
                    </a:lnTo>
                    <a:lnTo>
                      <a:pt x="311" y="8"/>
                    </a:lnTo>
                    <a:lnTo>
                      <a:pt x="313" y="9"/>
                    </a:lnTo>
                    <a:lnTo>
                      <a:pt x="315" y="11"/>
                    </a:lnTo>
                    <a:lnTo>
                      <a:pt x="316" y="12"/>
                    </a:lnTo>
                    <a:lnTo>
                      <a:pt x="317" y="14"/>
                    </a:lnTo>
                    <a:lnTo>
                      <a:pt x="317" y="16"/>
                    </a:lnTo>
                    <a:lnTo>
                      <a:pt x="319" y="18"/>
                    </a:lnTo>
                    <a:lnTo>
                      <a:pt x="320" y="20"/>
                    </a:lnTo>
                    <a:lnTo>
                      <a:pt x="321" y="22"/>
                    </a:lnTo>
                    <a:lnTo>
                      <a:pt x="322" y="23"/>
                    </a:lnTo>
                    <a:lnTo>
                      <a:pt x="326" y="25"/>
                    </a:lnTo>
                    <a:lnTo>
                      <a:pt x="329" y="27"/>
                    </a:lnTo>
                    <a:lnTo>
                      <a:pt x="333" y="28"/>
                    </a:lnTo>
                    <a:lnTo>
                      <a:pt x="336" y="29"/>
                    </a:lnTo>
                    <a:lnTo>
                      <a:pt x="339" y="31"/>
                    </a:lnTo>
                    <a:lnTo>
                      <a:pt x="342" y="32"/>
                    </a:lnTo>
                    <a:lnTo>
                      <a:pt x="345" y="35"/>
                    </a:lnTo>
                    <a:lnTo>
                      <a:pt x="348" y="38"/>
                    </a:lnTo>
                    <a:lnTo>
                      <a:pt x="348" y="44"/>
                    </a:lnTo>
                    <a:lnTo>
                      <a:pt x="348" y="50"/>
                    </a:lnTo>
                    <a:lnTo>
                      <a:pt x="347" y="55"/>
                    </a:lnTo>
                    <a:lnTo>
                      <a:pt x="346" y="60"/>
                    </a:lnTo>
                    <a:lnTo>
                      <a:pt x="345" y="64"/>
                    </a:lnTo>
                    <a:lnTo>
                      <a:pt x="345" y="68"/>
                    </a:lnTo>
                    <a:lnTo>
                      <a:pt x="343" y="72"/>
                    </a:lnTo>
                    <a:lnTo>
                      <a:pt x="341" y="76"/>
                    </a:lnTo>
                    <a:lnTo>
                      <a:pt x="341" y="77"/>
                    </a:lnTo>
                    <a:lnTo>
                      <a:pt x="340" y="79"/>
                    </a:lnTo>
                    <a:lnTo>
                      <a:pt x="340" y="81"/>
                    </a:lnTo>
                    <a:lnTo>
                      <a:pt x="340" y="84"/>
                    </a:lnTo>
                    <a:lnTo>
                      <a:pt x="339" y="89"/>
                    </a:lnTo>
                    <a:lnTo>
                      <a:pt x="340" y="95"/>
                    </a:lnTo>
                    <a:lnTo>
                      <a:pt x="340" y="100"/>
                    </a:lnTo>
                    <a:lnTo>
                      <a:pt x="341" y="105"/>
                    </a:lnTo>
                    <a:lnTo>
                      <a:pt x="341" y="108"/>
                    </a:lnTo>
                    <a:lnTo>
                      <a:pt x="343" y="111"/>
                    </a:lnTo>
                    <a:lnTo>
                      <a:pt x="343" y="113"/>
                    </a:lnTo>
                    <a:lnTo>
                      <a:pt x="342" y="117"/>
                    </a:lnTo>
                    <a:lnTo>
                      <a:pt x="341" y="121"/>
                    </a:lnTo>
                    <a:lnTo>
                      <a:pt x="341" y="124"/>
                    </a:lnTo>
                    <a:lnTo>
                      <a:pt x="344" y="126"/>
                    </a:lnTo>
                    <a:lnTo>
                      <a:pt x="346" y="128"/>
                    </a:lnTo>
                    <a:lnTo>
                      <a:pt x="349" y="128"/>
                    </a:lnTo>
                    <a:lnTo>
                      <a:pt x="351" y="129"/>
                    </a:lnTo>
                    <a:lnTo>
                      <a:pt x="354" y="129"/>
                    </a:lnTo>
                    <a:lnTo>
                      <a:pt x="357" y="130"/>
                    </a:lnTo>
                    <a:lnTo>
                      <a:pt x="361" y="130"/>
                    </a:lnTo>
                    <a:lnTo>
                      <a:pt x="366" y="130"/>
                    </a:lnTo>
                    <a:lnTo>
                      <a:pt x="366" y="130"/>
                    </a:lnTo>
                    <a:lnTo>
                      <a:pt x="367" y="130"/>
                    </a:lnTo>
                    <a:lnTo>
                      <a:pt x="369" y="132"/>
                    </a:lnTo>
                    <a:lnTo>
                      <a:pt x="373" y="135"/>
                    </a:lnTo>
                    <a:lnTo>
                      <a:pt x="374" y="136"/>
                    </a:lnTo>
                    <a:lnTo>
                      <a:pt x="375" y="137"/>
                    </a:lnTo>
                    <a:lnTo>
                      <a:pt x="376" y="139"/>
                    </a:lnTo>
                    <a:lnTo>
                      <a:pt x="376" y="141"/>
                    </a:lnTo>
                    <a:lnTo>
                      <a:pt x="377" y="142"/>
                    </a:lnTo>
                    <a:lnTo>
                      <a:pt x="377" y="144"/>
                    </a:lnTo>
                    <a:lnTo>
                      <a:pt x="377" y="145"/>
                    </a:lnTo>
                    <a:lnTo>
                      <a:pt x="377" y="147"/>
                    </a:lnTo>
                    <a:lnTo>
                      <a:pt x="377" y="151"/>
                    </a:lnTo>
                    <a:lnTo>
                      <a:pt x="376" y="155"/>
                    </a:lnTo>
                    <a:lnTo>
                      <a:pt x="375" y="159"/>
                    </a:lnTo>
                    <a:lnTo>
                      <a:pt x="373" y="162"/>
                    </a:lnTo>
                    <a:lnTo>
                      <a:pt x="373" y="165"/>
                    </a:lnTo>
                    <a:lnTo>
                      <a:pt x="371" y="167"/>
                    </a:lnTo>
                    <a:lnTo>
                      <a:pt x="369" y="169"/>
                    </a:lnTo>
                    <a:lnTo>
                      <a:pt x="367" y="172"/>
                    </a:lnTo>
                    <a:lnTo>
                      <a:pt x="365" y="173"/>
                    </a:lnTo>
                    <a:lnTo>
                      <a:pt x="361" y="176"/>
                    </a:lnTo>
                    <a:lnTo>
                      <a:pt x="357" y="179"/>
                    </a:lnTo>
                    <a:lnTo>
                      <a:pt x="350" y="182"/>
                    </a:lnTo>
                    <a:lnTo>
                      <a:pt x="339" y="189"/>
                    </a:lnTo>
                    <a:lnTo>
                      <a:pt x="328" y="195"/>
                    </a:lnTo>
                    <a:lnTo>
                      <a:pt x="325" y="197"/>
                    </a:lnTo>
                    <a:lnTo>
                      <a:pt x="322" y="199"/>
                    </a:lnTo>
                    <a:lnTo>
                      <a:pt x="321" y="201"/>
                    </a:lnTo>
                    <a:lnTo>
                      <a:pt x="318" y="205"/>
                    </a:lnTo>
                    <a:lnTo>
                      <a:pt x="315" y="211"/>
                    </a:lnTo>
                    <a:lnTo>
                      <a:pt x="311" y="216"/>
                    </a:lnTo>
                    <a:lnTo>
                      <a:pt x="309" y="220"/>
                    </a:lnTo>
                    <a:lnTo>
                      <a:pt x="309" y="224"/>
                    </a:lnTo>
                    <a:lnTo>
                      <a:pt x="308" y="228"/>
                    </a:lnTo>
                    <a:lnTo>
                      <a:pt x="306" y="232"/>
                    </a:lnTo>
                    <a:lnTo>
                      <a:pt x="301" y="235"/>
                    </a:lnTo>
                    <a:lnTo>
                      <a:pt x="297" y="238"/>
                    </a:lnTo>
                    <a:lnTo>
                      <a:pt x="297" y="242"/>
                    </a:lnTo>
                    <a:lnTo>
                      <a:pt x="296" y="247"/>
                    </a:lnTo>
                    <a:lnTo>
                      <a:pt x="295" y="251"/>
                    </a:lnTo>
                    <a:lnTo>
                      <a:pt x="294" y="255"/>
                    </a:lnTo>
                    <a:lnTo>
                      <a:pt x="290" y="263"/>
                    </a:lnTo>
                    <a:lnTo>
                      <a:pt x="285" y="272"/>
                    </a:lnTo>
                    <a:lnTo>
                      <a:pt x="279" y="280"/>
                    </a:lnTo>
                    <a:lnTo>
                      <a:pt x="273" y="287"/>
                    </a:lnTo>
                    <a:lnTo>
                      <a:pt x="273" y="289"/>
                    </a:lnTo>
                    <a:lnTo>
                      <a:pt x="271" y="291"/>
                    </a:lnTo>
                    <a:lnTo>
                      <a:pt x="270" y="293"/>
                    </a:lnTo>
                    <a:lnTo>
                      <a:pt x="269" y="295"/>
                    </a:lnTo>
                    <a:lnTo>
                      <a:pt x="269" y="300"/>
                    </a:lnTo>
                    <a:lnTo>
                      <a:pt x="268" y="305"/>
                    </a:lnTo>
                    <a:lnTo>
                      <a:pt x="267" y="309"/>
                    </a:lnTo>
                    <a:lnTo>
                      <a:pt x="265" y="314"/>
                    </a:lnTo>
                    <a:lnTo>
                      <a:pt x="265" y="317"/>
                    </a:lnTo>
                    <a:lnTo>
                      <a:pt x="264" y="318"/>
                    </a:lnTo>
                    <a:lnTo>
                      <a:pt x="263" y="320"/>
                    </a:lnTo>
                    <a:lnTo>
                      <a:pt x="262" y="322"/>
                    </a:lnTo>
                    <a:lnTo>
                      <a:pt x="259" y="325"/>
                    </a:lnTo>
                    <a:lnTo>
                      <a:pt x="252" y="333"/>
                    </a:lnTo>
                    <a:lnTo>
                      <a:pt x="245" y="339"/>
                    </a:lnTo>
                    <a:lnTo>
                      <a:pt x="241" y="343"/>
                    </a:lnTo>
                    <a:lnTo>
                      <a:pt x="236" y="345"/>
                    </a:lnTo>
                    <a:lnTo>
                      <a:pt x="232" y="345"/>
                    </a:lnTo>
                    <a:lnTo>
                      <a:pt x="230" y="347"/>
                    </a:lnTo>
                    <a:lnTo>
                      <a:pt x="228" y="349"/>
                    </a:lnTo>
                    <a:lnTo>
                      <a:pt x="226" y="350"/>
                    </a:lnTo>
                    <a:lnTo>
                      <a:pt x="224" y="353"/>
                    </a:lnTo>
                    <a:lnTo>
                      <a:pt x="222" y="357"/>
                    </a:lnTo>
                    <a:lnTo>
                      <a:pt x="219" y="361"/>
                    </a:lnTo>
                    <a:lnTo>
                      <a:pt x="216" y="366"/>
                    </a:lnTo>
                    <a:lnTo>
                      <a:pt x="213" y="370"/>
                    </a:lnTo>
                    <a:lnTo>
                      <a:pt x="210" y="374"/>
                    </a:lnTo>
                    <a:lnTo>
                      <a:pt x="207" y="378"/>
                    </a:lnTo>
                    <a:lnTo>
                      <a:pt x="203" y="379"/>
                    </a:lnTo>
                    <a:lnTo>
                      <a:pt x="200" y="381"/>
                    </a:lnTo>
                    <a:lnTo>
                      <a:pt x="196" y="381"/>
                    </a:lnTo>
                    <a:lnTo>
                      <a:pt x="192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7" y="387"/>
                    </a:lnTo>
                    <a:lnTo>
                      <a:pt x="183" y="387"/>
                    </a:lnTo>
                    <a:lnTo>
                      <a:pt x="181" y="389"/>
                    </a:lnTo>
                    <a:lnTo>
                      <a:pt x="180" y="390"/>
                    </a:lnTo>
                    <a:lnTo>
                      <a:pt x="179" y="392"/>
                    </a:lnTo>
                    <a:lnTo>
                      <a:pt x="177" y="394"/>
                    </a:lnTo>
                    <a:lnTo>
                      <a:pt x="176" y="396"/>
                    </a:lnTo>
                    <a:lnTo>
                      <a:pt x="174" y="398"/>
                    </a:lnTo>
                    <a:lnTo>
                      <a:pt x="172" y="400"/>
                    </a:lnTo>
                    <a:lnTo>
                      <a:pt x="171" y="401"/>
                    </a:lnTo>
                    <a:lnTo>
                      <a:pt x="169" y="402"/>
                    </a:lnTo>
                    <a:lnTo>
                      <a:pt x="168" y="403"/>
                    </a:lnTo>
                    <a:lnTo>
                      <a:pt x="166" y="403"/>
                    </a:lnTo>
                    <a:lnTo>
                      <a:pt x="164" y="404"/>
                    </a:lnTo>
                    <a:lnTo>
                      <a:pt x="163" y="404"/>
                    </a:lnTo>
                    <a:lnTo>
                      <a:pt x="161" y="404"/>
                    </a:lnTo>
                    <a:lnTo>
                      <a:pt x="159" y="405"/>
                    </a:lnTo>
                    <a:lnTo>
                      <a:pt x="157" y="405"/>
                    </a:lnTo>
                    <a:lnTo>
                      <a:pt x="152" y="411"/>
                    </a:lnTo>
                    <a:lnTo>
                      <a:pt x="144" y="417"/>
                    </a:lnTo>
                    <a:lnTo>
                      <a:pt x="137" y="422"/>
                    </a:lnTo>
                    <a:lnTo>
                      <a:pt x="129" y="429"/>
                    </a:lnTo>
                    <a:lnTo>
                      <a:pt x="126" y="431"/>
                    </a:lnTo>
                    <a:lnTo>
                      <a:pt x="122" y="434"/>
                    </a:lnTo>
                    <a:lnTo>
                      <a:pt x="117" y="437"/>
                    </a:lnTo>
                    <a:lnTo>
                      <a:pt x="113" y="439"/>
                    </a:lnTo>
                    <a:lnTo>
                      <a:pt x="109" y="441"/>
                    </a:lnTo>
                    <a:lnTo>
                      <a:pt x="105" y="441"/>
                    </a:lnTo>
                    <a:lnTo>
                      <a:pt x="101" y="442"/>
                    </a:lnTo>
                    <a:lnTo>
                      <a:pt x="97" y="443"/>
                    </a:lnTo>
                    <a:lnTo>
                      <a:pt x="96" y="445"/>
                    </a:lnTo>
                    <a:lnTo>
                      <a:pt x="96" y="447"/>
                    </a:lnTo>
                    <a:lnTo>
                      <a:pt x="95" y="449"/>
                    </a:lnTo>
                    <a:lnTo>
                      <a:pt x="94" y="450"/>
                    </a:lnTo>
                    <a:lnTo>
                      <a:pt x="92" y="451"/>
                    </a:lnTo>
                    <a:lnTo>
                      <a:pt x="91" y="452"/>
                    </a:lnTo>
                    <a:lnTo>
                      <a:pt x="89" y="453"/>
                    </a:lnTo>
                    <a:lnTo>
                      <a:pt x="88" y="453"/>
                    </a:lnTo>
                    <a:lnTo>
                      <a:pt x="84" y="454"/>
                    </a:lnTo>
                    <a:lnTo>
                      <a:pt x="81" y="455"/>
                    </a:lnTo>
                    <a:lnTo>
                      <a:pt x="79" y="456"/>
                    </a:lnTo>
                    <a:lnTo>
                      <a:pt x="77" y="457"/>
                    </a:lnTo>
                    <a:lnTo>
                      <a:pt x="76" y="457"/>
                    </a:lnTo>
                    <a:lnTo>
                      <a:pt x="74" y="459"/>
                    </a:lnTo>
                    <a:lnTo>
                      <a:pt x="70" y="463"/>
                    </a:lnTo>
                    <a:lnTo>
                      <a:pt x="66" y="467"/>
                    </a:lnTo>
                    <a:lnTo>
                      <a:pt x="61" y="472"/>
                    </a:lnTo>
                    <a:lnTo>
                      <a:pt x="57" y="476"/>
                    </a:lnTo>
                    <a:lnTo>
                      <a:pt x="56" y="477"/>
                    </a:lnTo>
                    <a:lnTo>
                      <a:pt x="54" y="477"/>
                    </a:lnTo>
                    <a:lnTo>
                      <a:pt x="52" y="477"/>
                    </a:lnTo>
                    <a:lnTo>
                      <a:pt x="51" y="478"/>
                    </a:lnTo>
                    <a:lnTo>
                      <a:pt x="49" y="478"/>
                    </a:lnTo>
                    <a:lnTo>
                      <a:pt x="48" y="479"/>
                    </a:lnTo>
                    <a:lnTo>
                      <a:pt x="46" y="480"/>
                    </a:lnTo>
                    <a:lnTo>
                      <a:pt x="45" y="481"/>
                    </a:lnTo>
                    <a:lnTo>
                      <a:pt x="40" y="487"/>
                    </a:lnTo>
                    <a:lnTo>
                      <a:pt x="33" y="494"/>
                    </a:lnTo>
                    <a:lnTo>
                      <a:pt x="30" y="497"/>
                    </a:lnTo>
                    <a:lnTo>
                      <a:pt x="28" y="501"/>
                    </a:lnTo>
                    <a:lnTo>
                      <a:pt x="24" y="503"/>
                    </a:lnTo>
                    <a:lnTo>
                      <a:pt x="21" y="505"/>
                    </a:lnTo>
                    <a:lnTo>
                      <a:pt x="16" y="505"/>
                    </a:lnTo>
                    <a:lnTo>
                      <a:pt x="12" y="505"/>
                    </a:lnTo>
                    <a:lnTo>
                      <a:pt x="9" y="505"/>
                    </a:lnTo>
                    <a:lnTo>
                      <a:pt x="5" y="505"/>
                    </a:lnTo>
                    <a:lnTo>
                      <a:pt x="3" y="502"/>
                    </a:lnTo>
                    <a:lnTo>
                      <a:pt x="0" y="500"/>
                    </a:lnTo>
                    <a:lnTo>
                      <a:pt x="0" y="498"/>
                    </a:lnTo>
                    <a:lnTo>
                      <a:pt x="0" y="496"/>
                    </a:lnTo>
                    <a:lnTo>
                      <a:pt x="8" y="490"/>
                    </a:lnTo>
                    <a:lnTo>
                      <a:pt x="15" y="483"/>
                    </a:lnTo>
                    <a:lnTo>
                      <a:pt x="21" y="477"/>
                    </a:lnTo>
                    <a:lnTo>
                      <a:pt x="28" y="470"/>
                    </a:lnTo>
                    <a:lnTo>
                      <a:pt x="31" y="469"/>
                    </a:lnTo>
                    <a:lnTo>
                      <a:pt x="35" y="466"/>
                    </a:lnTo>
                    <a:lnTo>
                      <a:pt x="38" y="465"/>
                    </a:lnTo>
                    <a:lnTo>
                      <a:pt x="41" y="463"/>
                    </a:lnTo>
                    <a:lnTo>
                      <a:pt x="44" y="461"/>
                    </a:lnTo>
                    <a:lnTo>
                      <a:pt x="48" y="459"/>
                    </a:lnTo>
                    <a:lnTo>
                      <a:pt x="51" y="457"/>
                    </a:lnTo>
                    <a:lnTo>
                      <a:pt x="53" y="454"/>
                    </a:lnTo>
                    <a:lnTo>
                      <a:pt x="57" y="449"/>
                    </a:lnTo>
                    <a:lnTo>
                      <a:pt x="60" y="445"/>
                    </a:lnTo>
                    <a:lnTo>
                      <a:pt x="64" y="444"/>
                    </a:lnTo>
                    <a:lnTo>
                      <a:pt x="70" y="443"/>
                    </a:lnTo>
                    <a:lnTo>
                      <a:pt x="73" y="440"/>
                    </a:lnTo>
                    <a:lnTo>
                      <a:pt x="77" y="436"/>
                    </a:lnTo>
                    <a:lnTo>
                      <a:pt x="81" y="433"/>
                    </a:lnTo>
                    <a:lnTo>
                      <a:pt x="85" y="429"/>
                    </a:lnTo>
                    <a:lnTo>
                      <a:pt x="89" y="429"/>
                    </a:lnTo>
                    <a:lnTo>
                      <a:pt x="93" y="429"/>
                    </a:lnTo>
                    <a:lnTo>
                      <a:pt x="94" y="428"/>
                    </a:lnTo>
                    <a:lnTo>
                      <a:pt x="96" y="426"/>
                    </a:lnTo>
                    <a:lnTo>
                      <a:pt x="96" y="425"/>
                    </a:lnTo>
                    <a:lnTo>
                      <a:pt x="98" y="423"/>
                    </a:lnTo>
                    <a:lnTo>
                      <a:pt x="100" y="420"/>
                    </a:lnTo>
                    <a:lnTo>
                      <a:pt x="104" y="417"/>
                    </a:lnTo>
                    <a:lnTo>
                      <a:pt x="107" y="417"/>
                    </a:lnTo>
                    <a:lnTo>
                      <a:pt x="111" y="415"/>
                    </a:lnTo>
                    <a:lnTo>
                      <a:pt x="112" y="413"/>
                    </a:lnTo>
                    <a:lnTo>
                      <a:pt x="115" y="412"/>
                    </a:lnTo>
                    <a:lnTo>
                      <a:pt x="116" y="410"/>
                    </a:lnTo>
                    <a:lnTo>
                      <a:pt x="117" y="408"/>
                    </a:lnTo>
                    <a:lnTo>
                      <a:pt x="119" y="406"/>
                    </a:lnTo>
                    <a:lnTo>
                      <a:pt x="120" y="404"/>
                    </a:lnTo>
                    <a:lnTo>
                      <a:pt x="122" y="403"/>
                    </a:lnTo>
                    <a:lnTo>
                      <a:pt x="124" y="401"/>
                    </a:lnTo>
                    <a:lnTo>
                      <a:pt x="128" y="399"/>
                    </a:lnTo>
                    <a:lnTo>
                      <a:pt x="132" y="396"/>
                    </a:lnTo>
                    <a:lnTo>
                      <a:pt x="136" y="393"/>
                    </a:lnTo>
                    <a:lnTo>
                      <a:pt x="140" y="389"/>
                    </a:lnTo>
                    <a:lnTo>
                      <a:pt x="141" y="387"/>
                    </a:lnTo>
                    <a:lnTo>
                      <a:pt x="142" y="385"/>
                    </a:lnTo>
                    <a:lnTo>
                      <a:pt x="143" y="383"/>
                    </a:lnTo>
                    <a:lnTo>
                      <a:pt x="144" y="382"/>
                    </a:lnTo>
                    <a:lnTo>
                      <a:pt x="144" y="381"/>
                    </a:lnTo>
                    <a:lnTo>
                      <a:pt x="145" y="381"/>
                    </a:lnTo>
                    <a:lnTo>
                      <a:pt x="152" y="377"/>
                    </a:lnTo>
                    <a:lnTo>
                      <a:pt x="158" y="372"/>
                    </a:lnTo>
                    <a:lnTo>
                      <a:pt x="164" y="368"/>
                    </a:lnTo>
                    <a:lnTo>
                      <a:pt x="171" y="363"/>
                    </a:lnTo>
                    <a:lnTo>
                      <a:pt x="178" y="357"/>
                    </a:lnTo>
                    <a:lnTo>
                      <a:pt x="184" y="352"/>
                    </a:lnTo>
                    <a:lnTo>
                      <a:pt x="191" y="346"/>
                    </a:lnTo>
                    <a:lnTo>
                      <a:pt x="197" y="340"/>
                    </a:lnTo>
                    <a:lnTo>
                      <a:pt x="204" y="333"/>
                    </a:lnTo>
                    <a:lnTo>
                      <a:pt x="209" y="326"/>
                    </a:lnTo>
                    <a:lnTo>
                      <a:pt x="214" y="319"/>
                    </a:lnTo>
                    <a:lnTo>
                      <a:pt x="218" y="312"/>
                    </a:lnTo>
                    <a:lnTo>
                      <a:pt x="220" y="308"/>
                    </a:lnTo>
                    <a:lnTo>
                      <a:pt x="222" y="304"/>
                    </a:lnTo>
                    <a:lnTo>
                      <a:pt x="224" y="300"/>
                    </a:lnTo>
                    <a:lnTo>
                      <a:pt x="225" y="296"/>
                    </a:lnTo>
                    <a:lnTo>
                      <a:pt x="227" y="293"/>
                    </a:lnTo>
                    <a:lnTo>
                      <a:pt x="228" y="289"/>
                    </a:lnTo>
                    <a:lnTo>
                      <a:pt x="228" y="284"/>
                    </a:lnTo>
                    <a:lnTo>
                      <a:pt x="229" y="280"/>
                    </a:lnTo>
                    <a:lnTo>
                      <a:pt x="228" y="280"/>
                    </a:lnTo>
                    <a:lnTo>
                      <a:pt x="228" y="278"/>
                    </a:lnTo>
                    <a:lnTo>
                      <a:pt x="224" y="279"/>
                    </a:lnTo>
                    <a:lnTo>
                      <a:pt x="220" y="279"/>
                    </a:lnTo>
                    <a:lnTo>
                      <a:pt x="218" y="280"/>
                    </a:lnTo>
                    <a:lnTo>
                      <a:pt x="216" y="281"/>
                    </a:lnTo>
                    <a:lnTo>
                      <a:pt x="211" y="283"/>
                    </a:lnTo>
                    <a:lnTo>
                      <a:pt x="207" y="285"/>
                    </a:lnTo>
                    <a:lnTo>
                      <a:pt x="202" y="286"/>
                    </a:lnTo>
                    <a:lnTo>
                      <a:pt x="198" y="288"/>
                    </a:lnTo>
                    <a:lnTo>
                      <a:pt x="193" y="289"/>
                    </a:lnTo>
                    <a:lnTo>
                      <a:pt x="189" y="289"/>
                    </a:lnTo>
                    <a:lnTo>
                      <a:pt x="185" y="289"/>
                    </a:lnTo>
                    <a:lnTo>
                      <a:pt x="181" y="289"/>
                    </a:lnTo>
                    <a:lnTo>
                      <a:pt x="177" y="289"/>
                    </a:lnTo>
                    <a:lnTo>
                      <a:pt x="173" y="289"/>
                    </a:lnTo>
                    <a:lnTo>
                      <a:pt x="169" y="287"/>
                    </a:lnTo>
                    <a:lnTo>
                      <a:pt x="166" y="286"/>
                    </a:lnTo>
                    <a:lnTo>
                      <a:pt x="162" y="285"/>
                    </a:lnTo>
                    <a:lnTo>
                      <a:pt x="159" y="283"/>
                    </a:lnTo>
                    <a:lnTo>
                      <a:pt x="156" y="281"/>
                    </a:lnTo>
                    <a:lnTo>
                      <a:pt x="152" y="280"/>
                    </a:lnTo>
                    <a:lnTo>
                      <a:pt x="149" y="277"/>
                    </a:lnTo>
                    <a:lnTo>
                      <a:pt x="146" y="276"/>
                    </a:lnTo>
                    <a:lnTo>
                      <a:pt x="141" y="273"/>
                    </a:lnTo>
                    <a:lnTo>
                      <a:pt x="136" y="270"/>
                    </a:lnTo>
                    <a:lnTo>
                      <a:pt x="136" y="269"/>
                    </a:lnTo>
                    <a:lnTo>
                      <a:pt x="135" y="269"/>
                    </a:lnTo>
                    <a:lnTo>
                      <a:pt x="134" y="268"/>
                    </a:lnTo>
                    <a:lnTo>
                      <a:pt x="133" y="266"/>
                    </a:lnTo>
                    <a:lnTo>
                      <a:pt x="133" y="265"/>
                    </a:lnTo>
                    <a:lnTo>
                      <a:pt x="132" y="264"/>
                    </a:lnTo>
                    <a:lnTo>
                      <a:pt x="132" y="261"/>
                    </a:lnTo>
                    <a:lnTo>
                      <a:pt x="132" y="259"/>
                    </a:lnTo>
                    <a:lnTo>
                      <a:pt x="132" y="258"/>
                    </a:lnTo>
                    <a:lnTo>
                      <a:pt x="131" y="257"/>
                    </a:lnTo>
                    <a:lnTo>
                      <a:pt x="131" y="255"/>
                    </a:lnTo>
                    <a:lnTo>
                      <a:pt x="131" y="254"/>
                    </a:lnTo>
                    <a:lnTo>
                      <a:pt x="131" y="253"/>
                    </a:lnTo>
                    <a:lnTo>
                      <a:pt x="132" y="252"/>
                    </a:lnTo>
                    <a:lnTo>
                      <a:pt x="132" y="250"/>
                    </a:lnTo>
                    <a:lnTo>
                      <a:pt x="132" y="249"/>
                    </a:lnTo>
                    <a:lnTo>
                      <a:pt x="135" y="246"/>
                    </a:lnTo>
                    <a:lnTo>
                      <a:pt x="138" y="244"/>
                    </a:lnTo>
                    <a:lnTo>
                      <a:pt x="141" y="241"/>
                    </a:lnTo>
                    <a:lnTo>
                      <a:pt x="144" y="239"/>
                    </a:lnTo>
                    <a:lnTo>
                      <a:pt x="152" y="234"/>
                    </a:lnTo>
                    <a:lnTo>
                      <a:pt x="160" y="230"/>
                    </a:lnTo>
                    <a:lnTo>
                      <a:pt x="167" y="227"/>
                    </a:lnTo>
                    <a:lnTo>
                      <a:pt x="172" y="225"/>
                    </a:lnTo>
                    <a:lnTo>
                      <a:pt x="177" y="224"/>
                    </a:lnTo>
                    <a:lnTo>
                      <a:pt x="183" y="222"/>
                    </a:lnTo>
                    <a:lnTo>
                      <a:pt x="188" y="221"/>
                    </a:lnTo>
                    <a:lnTo>
                      <a:pt x="195" y="220"/>
                    </a:lnTo>
                    <a:lnTo>
                      <a:pt x="198" y="219"/>
                    </a:lnTo>
                    <a:lnTo>
                      <a:pt x="200" y="217"/>
                    </a:lnTo>
                    <a:lnTo>
                      <a:pt x="203" y="216"/>
                    </a:lnTo>
                    <a:lnTo>
                      <a:pt x="205" y="213"/>
                    </a:lnTo>
                    <a:lnTo>
                      <a:pt x="207" y="212"/>
                    </a:lnTo>
                    <a:lnTo>
                      <a:pt x="209" y="209"/>
                    </a:lnTo>
                    <a:lnTo>
                      <a:pt x="212" y="208"/>
                    </a:lnTo>
                    <a:lnTo>
                      <a:pt x="215" y="206"/>
                    </a:lnTo>
                    <a:lnTo>
                      <a:pt x="218" y="205"/>
                    </a:lnTo>
                    <a:lnTo>
                      <a:pt x="222" y="204"/>
                    </a:lnTo>
                    <a:lnTo>
                      <a:pt x="226" y="202"/>
                    </a:lnTo>
                    <a:lnTo>
                      <a:pt x="230" y="201"/>
                    </a:lnTo>
                    <a:lnTo>
                      <a:pt x="235" y="200"/>
                    </a:lnTo>
                    <a:lnTo>
                      <a:pt x="239" y="198"/>
                    </a:lnTo>
                    <a:lnTo>
                      <a:pt x="242" y="197"/>
                    </a:lnTo>
                    <a:lnTo>
                      <a:pt x="246" y="195"/>
                    </a:lnTo>
                    <a:lnTo>
                      <a:pt x="248" y="193"/>
                    </a:lnTo>
                    <a:lnTo>
                      <a:pt x="249" y="191"/>
                    </a:lnTo>
                    <a:lnTo>
                      <a:pt x="250" y="189"/>
                    </a:lnTo>
                    <a:lnTo>
                      <a:pt x="252" y="187"/>
                    </a:lnTo>
                    <a:lnTo>
                      <a:pt x="253" y="184"/>
                    </a:lnTo>
                    <a:lnTo>
                      <a:pt x="254" y="182"/>
                    </a:lnTo>
                    <a:lnTo>
                      <a:pt x="256" y="180"/>
                    </a:lnTo>
                    <a:lnTo>
                      <a:pt x="257" y="179"/>
                    </a:lnTo>
                    <a:lnTo>
                      <a:pt x="261" y="176"/>
                    </a:lnTo>
                    <a:lnTo>
                      <a:pt x="266" y="175"/>
                    </a:lnTo>
                    <a:lnTo>
                      <a:pt x="269" y="173"/>
                    </a:lnTo>
                    <a:lnTo>
                      <a:pt x="270" y="172"/>
                    </a:lnTo>
                    <a:lnTo>
                      <a:pt x="273" y="171"/>
                    </a:lnTo>
                    <a:lnTo>
                      <a:pt x="273" y="169"/>
                    </a:lnTo>
                    <a:lnTo>
                      <a:pt x="273" y="160"/>
                    </a:lnTo>
                    <a:lnTo>
                      <a:pt x="273" y="152"/>
                    </a:lnTo>
                    <a:lnTo>
                      <a:pt x="273" y="144"/>
                    </a:lnTo>
                    <a:lnTo>
                      <a:pt x="273" y="136"/>
                    </a:lnTo>
                    <a:lnTo>
                      <a:pt x="274" y="133"/>
                    </a:lnTo>
                    <a:lnTo>
                      <a:pt x="275" y="127"/>
                    </a:lnTo>
                    <a:lnTo>
                      <a:pt x="276" y="118"/>
                    </a:lnTo>
                    <a:lnTo>
                      <a:pt x="277" y="108"/>
                    </a:lnTo>
                    <a:lnTo>
                      <a:pt x="278" y="98"/>
                    </a:lnTo>
                    <a:lnTo>
                      <a:pt x="279" y="90"/>
                    </a:lnTo>
                    <a:lnTo>
                      <a:pt x="279" y="83"/>
                    </a:lnTo>
                    <a:lnTo>
                      <a:pt x="279" y="79"/>
                    </a:lnTo>
                    <a:lnTo>
                      <a:pt x="278" y="76"/>
                    </a:lnTo>
                    <a:lnTo>
                      <a:pt x="278" y="70"/>
                    </a:lnTo>
                    <a:lnTo>
                      <a:pt x="277" y="60"/>
                    </a:lnTo>
                    <a:lnTo>
                      <a:pt x="276" y="50"/>
                    </a:lnTo>
                    <a:lnTo>
                      <a:pt x="275" y="40"/>
                    </a:lnTo>
                    <a:lnTo>
                      <a:pt x="274" y="31"/>
                    </a:lnTo>
                    <a:lnTo>
                      <a:pt x="274" y="24"/>
                    </a:lnTo>
                    <a:lnTo>
                      <a:pt x="273" y="22"/>
                    </a:lnTo>
                    <a:lnTo>
                      <a:pt x="276" y="17"/>
                    </a:lnTo>
                    <a:lnTo>
                      <a:pt x="277" y="12"/>
                    </a:lnTo>
                    <a:lnTo>
                      <a:pt x="280" y="7"/>
                    </a:lnTo>
                    <a:lnTo>
                      <a:pt x="281" y="1"/>
                    </a:lnTo>
                    <a:lnTo>
                      <a:pt x="285" y="2"/>
                    </a:lnTo>
                    <a:lnTo>
                      <a:pt x="286" y="1"/>
                    </a:lnTo>
                    <a:lnTo>
                      <a:pt x="287" y="1"/>
                    </a:lnTo>
                    <a:lnTo>
                      <a:pt x="28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3" name="ïṧliḓé">
                <a:extLst>
                  <a:ext uri="{FF2B5EF4-FFF2-40B4-BE49-F238E27FC236}">
                    <a16:creationId xmlns:a16="http://schemas.microsoft.com/office/drawing/2014/main" id="{9600219E-7534-F34D-BAA6-6E51BF12EDCC}"/>
                  </a:ext>
                </a:extLst>
              </p:cNvPr>
              <p:cNvSpPr/>
              <p:nvPr/>
            </p:nvSpPr>
            <p:spPr bwMode="auto">
              <a:xfrm>
                <a:off x="8896351" y="3289301"/>
                <a:ext cx="249238" cy="231775"/>
              </a:xfrm>
              <a:custGeom>
                <a:avLst/>
                <a:gdLst>
                  <a:gd name="T0" fmla="*/ 5 w 157"/>
                  <a:gd name="T1" fmla="*/ 0 h 146"/>
                  <a:gd name="T2" fmla="*/ 9 w 157"/>
                  <a:gd name="T3" fmla="*/ 0 h 146"/>
                  <a:gd name="T4" fmla="*/ 11 w 157"/>
                  <a:gd name="T5" fmla="*/ 2 h 146"/>
                  <a:gd name="T6" fmla="*/ 14 w 157"/>
                  <a:gd name="T7" fmla="*/ 4 h 146"/>
                  <a:gd name="T8" fmla="*/ 17 w 157"/>
                  <a:gd name="T9" fmla="*/ 7 h 146"/>
                  <a:gd name="T10" fmla="*/ 19 w 157"/>
                  <a:gd name="T11" fmla="*/ 11 h 146"/>
                  <a:gd name="T12" fmla="*/ 27 w 157"/>
                  <a:gd name="T13" fmla="*/ 19 h 146"/>
                  <a:gd name="T14" fmla="*/ 37 w 157"/>
                  <a:gd name="T15" fmla="*/ 28 h 146"/>
                  <a:gd name="T16" fmla="*/ 45 w 157"/>
                  <a:gd name="T17" fmla="*/ 38 h 146"/>
                  <a:gd name="T18" fmla="*/ 49 w 157"/>
                  <a:gd name="T19" fmla="*/ 49 h 146"/>
                  <a:gd name="T20" fmla="*/ 54 w 157"/>
                  <a:gd name="T21" fmla="*/ 56 h 146"/>
                  <a:gd name="T22" fmla="*/ 61 w 157"/>
                  <a:gd name="T23" fmla="*/ 61 h 146"/>
                  <a:gd name="T24" fmla="*/ 64 w 157"/>
                  <a:gd name="T25" fmla="*/ 66 h 146"/>
                  <a:gd name="T26" fmla="*/ 72 w 157"/>
                  <a:gd name="T27" fmla="*/ 72 h 146"/>
                  <a:gd name="T28" fmla="*/ 85 w 157"/>
                  <a:gd name="T29" fmla="*/ 81 h 146"/>
                  <a:gd name="T30" fmla="*/ 99 w 157"/>
                  <a:gd name="T31" fmla="*/ 90 h 146"/>
                  <a:gd name="T32" fmla="*/ 113 w 157"/>
                  <a:gd name="T33" fmla="*/ 98 h 146"/>
                  <a:gd name="T34" fmla="*/ 121 w 157"/>
                  <a:gd name="T35" fmla="*/ 104 h 146"/>
                  <a:gd name="T36" fmla="*/ 124 w 157"/>
                  <a:gd name="T37" fmla="*/ 104 h 146"/>
                  <a:gd name="T38" fmla="*/ 127 w 157"/>
                  <a:gd name="T39" fmla="*/ 104 h 146"/>
                  <a:gd name="T40" fmla="*/ 131 w 157"/>
                  <a:gd name="T41" fmla="*/ 104 h 146"/>
                  <a:gd name="T42" fmla="*/ 138 w 157"/>
                  <a:gd name="T43" fmla="*/ 108 h 146"/>
                  <a:gd name="T44" fmla="*/ 148 w 157"/>
                  <a:gd name="T45" fmla="*/ 114 h 146"/>
                  <a:gd name="T46" fmla="*/ 154 w 157"/>
                  <a:gd name="T47" fmla="*/ 119 h 146"/>
                  <a:gd name="T48" fmla="*/ 157 w 157"/>
                  <a:gd name="T49" fmla="*/ 125 h 146"/>
                  <a:gd name="T50" fmla="*/ 156 w 157"/>
                  <a:gd name="T51" fmla="*/ 130 h 146"/>
                  <a:gd name="T52" fmla="*/ 155 w 157"/>
                  <a:gd name="T53" fmla="*/ 135 h 146"/>
                  <a:gd name="T54" fmla="*/ 153 w 157"/>
                  <a:gd name="T55" fmla="*/ 139 h 146"/>
                  <a:gd name="T56" fmla="*/ 149 w 157"/>
                  <a:gd name="T57" fmla="*/ 141 h 146"/>
                  <a:gd name="T58" fmla="*/ 145 w 157"/>
                  <a:gd name="T59" fmla="*/ 142 h 146"/>
                  <a:gd name="T60" fmla="*/ 136 w 157"/>
                  <a:gd name="T61" fmla="*/ 142 h 146"/>
                  <a:gd name="T62" fmla="*/ 122 w 157"/>
                  <a:gd name="T63" fmla="*/ 139 h 146"/>
                  <a:gd name="T64" fmla="*/ 112 w 157"/>
                  <a:gd name="T65" fmla="*/ 137 h 146"/>
                  <a:gd name="T66" fmla="*/ 107 w 157"/>
                  <a:gd name="T67" fmla="*/ 137 h 146"/>
                  <a:gd name="T68" fmla="*/ 104 w 157"/>
                  <a:gd name="T69" fmla="*/ 138 h 146"/>
                  <a:gd name="T70" fmla="*/ 100 w 157"/>
                  <a:gd name="T71" fmla="*/ 141 h 146"/>
                  <a:gd name="T72" fmla="*/ 94 w 157"/>
                  <a:gd name="T73" fmla="*/ 144 h 146"/>
                  <a:gd name="T74" fmla="*/ 85 w 157"/>
                  <a:gd name="T75" fmla="*/ 146 h 146"/>
                  <a:gd name="T76" fmla="*/ 76 w 157"/>
                  <a:gd name="T77" fmla="*/ 146 h 146"/>
                  <a:gd name="T78" fmla="*/ 67 w 157"/>
                  <a:gd name="T79" fmla="*/ 145 h 146"/>
                  <a:gd name="T80" fmla="*/ 61 w 157"/>
                  <a:gd name="T81" fmla="*/ 140 h 146"/>
                  <a:gd name="T82" fmla="*/ 57 w 157"/>
                  <a:gd name="T83" fmla="*/ 134 h 146"/>
                  <a:gd name="T84" fmla="*/ 51 w 157"/>
                  <a:gd name="T85" fmla="*/ 128 h 146"/>
                  <a:gd name="T86" fmla="*/ 46 w 157"/>
                  <a:gd name="T87" fmla="*/ 122 h 146"/>
                  <a:gd name="T88" fmla="*/ 41 w 157"/>
                  <a:gd name="T89" fmla="*/ 115 h 146"/>
                  <a:gd name="T90" fmla="*/ 38 w 157"/>
                  <a:gd name="T91" fmla="*/ 107 h 146"/>
                  <a:gd name="T92" fmla="*/ 33 w 157"/>
                  <a:gd name="T93" fmla="*/ 93 h 146"/>
                  <a:gd name="T94" fmla="*/ 29 w 157"/>
                  <a:gd name="T95" fmla="*/ 79 h 146"/>
                  <a:gd name="T96" fmla="*/ 25 w 157"/>
                  <a:gd name="T97" fmla="*/ 70 h 146"/>
                  <a:gd name="T98" fmla="*/ 16 w 157"/>
                  <a:gd name="T99" fmla="*/ 54 h 146"/>
                  <a:gd name="T100" fmla="*/ 7 w 157"/>
                  <a:gd name="T101" fmla="*/ 38 h 146"/>
                  <a:gd name="T102" fmla="*/ 3 w 157"/>
                  <a:gd name="T103" fmla="*/ 27 h 146"/>
                  <a:gd name="T104" fmla="*/ 0 w 157"/>
                  <a:gd name="T105" fmla="*/ 17 h 146"/>
                  <a:gd name="T106" fmla="*/ 0 w 157"/>
                  <a:gd name="T107" fmla="*/ 8 h 146"/>
                  <a:gd name="T108" fmla="*/ 0 w 157"/>
                  <a:gd name="T109" fmla="*/ 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" h="146">
                    <a:moveTo>
                      <a:pt x="1" y="0"/>
                    </a:moveTo>
                    <a:lnTo>
                      <a:pt x="5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1" y="2"/>
                    </a:lnTo>
                    <a:lnTo>
                      <a:pt x="13" y="3"/>
                    </a:lnTo>
                    <a:lnTo>
                      <a:pt x="14" y="4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9" y="11"/>
                    </a:lnTo>
                    <a:lnTo>
                      <a:pt x="21" y="14"/>
                    </a:lnTo>
                    <a:lnTo>
                      <a:pt x="27" y="19"/>
                    </a:lnTo>
                    <a:lnTo>
                      <a:pt x="33" y="24"/>
                    </a:lnTo>
                    <a:lnTo>
                      <a:pt x="37" y="28"/>
                    </a:lnTo>
                    <a:lnTo>
                      <a:pt x="42" y="33"/>
                    </a:lnTo>
                    <a:lnTo>
                      <a:pt x="45" y="38"/>
                    </a:lnTo>
                    <a:lnTo>
                      <a:pt x="47" y="43"/>
                    </a:lnTo>
                    <a:lnTo>
                      <a:pt x="49" y="49"/>
                    </a:lnTo>
                    <a:lnTo>
                      <a:pt x="51" y="54"/>
                    </a:lnTo>
                    <a:lnTo>
                      <a:pt x="54" y="56"/>
                    </a:lnTo>
                    <a:lnTo>
                      <a:pt x="57" y="58"/>
                    </a:lnTo>
                    <a:lnTo>
                      <a:pt x="61" y="61"/>
                    </a:lnTo>
                    <a:lnTo>
                      <a:pt x="63" y="63"/>
                    </a:lnTo>
                    <a:lnTo>
                      <a:pt x="64" y="66"/>
                    </a:lnTo>
                    <a:lnTo>
                      <a:pt x="65" y="68"/>
                    </a:lnTo>
                    <a:lnTo>
                      <a:pt x="72" y="72"/>
                    </a:lnTo>
                    <a:lnTo>
                      <a:pt x="78" y="77"/>
                    </a:lnTo>
                    <a:lnTo>
                      <a:pt x="85" y="81"/>
                    </a:lnTo>
                    <a:lnTo>
                      <a:pt x="92" y="85"/>
                    </a:lnTo>
                    <a:lnTo>
                      <a:pt x="99" y="90"/>
                    </a:lnTo>
                    <a:lnTo>
                      <a:pt x="106" y="94"/>
                    </a:lnTo>
                    <a:lnTo>
                      <a:pt x="113" y="98"/>
                    </a:lnTo>
                    <a:lnTo>
                      <a:pt x="119" y="102"/>
                    </a:lnTo>
                    <a:lnTo>
                      <a:pt x="121" y="104"/>
                    </a:lnTo>
                    <a:lnTo>
                      <a:pt x="122" y="104"/>
                    </a:lnTo>
                    <a:lnTo>
                      <a:pt x="124" y="104"/>
                    </a:lnTo>
                    <a:lnTo>
                      <a:pt x="125" y="104"/>
                    </a:lnTo>
                    <a:lnTo>
                      <a:pt x="127" y="104"/>
                    </a:lnTo>
                    <a:lnTo>
                      <a:pt x="129" y="104"/>
                    </a:lnTo>
                    <a:lnTo>
                      <a:pt x="131" y="104"/>
                    </a:lnTo>
                    <a:lnTo>
                      <a:pt x="133" y="105"/>
                    </a:lnTo>
                    <a:lnTo>
                      <a:pt x="138" y="108"/>
                    </a:lnTo>
                    <a:lnTo>
                      <a:pt x="145" y="113"/>
                    </a:lnTo>
                    <a:lnTo>
                      <a:pt x="148" y="114"/>
                    </a:lnTo>
                    <a:lnTo>
                      <a:pt x="151" y="117"/>
                    </a:lnTo>
                    <a:lnTo>
                      <a:pt x="154" y="119"/>
                    </a:lnTo>
                    <a:lnTo>
                      <a:pt x="156" y="122"/>
                    </a:lnTo>
                    <a:lnTo>
                      <a:pt x="157" y="125"/>
                    </a:lnTo>
                    <a:lnTo>
                      <a:pt x="157" y="128"/>
                    </a:lnTo>
                    <a:lnTo>
                      <a:pt x="156" y="130"/>
                    </a:lnTo>
                    <a:lnTo>
                      <a:pt x="156" y="133"/>
                    </a:lnTo>
                    <a:lnTo>
                      <a:pt x="155" y="135"/>
                    </a:lnTo>
                    <a:lnTo>
                      <a:pt x="154" y="137"/>
                    </a:lnTo>
                    <a:lnTo>
                      <a:pt x="153" y="139"/>
                    </a:lnTo>
                    <a:lnTo>
                      <a:pt x="151" y="140"/>
                    </a:lnTo>
                    <a:lnTo>
                      <a:pt x="149" y="141"/>
                    </a:lnTo>
                    <a:lnTo>
                      <a:pt x="147" y="142"/>
                    </a:lnTo>
                    <a:lnTo>
                      <a:pt x="145" y="142"/>
                    </a:lnTo>
                    <a:lnTo>
                      <a:pt x="142" y="142"/>
                    </a:lnTo>
                    <a:lnTo>
                      <a:pt x="136" y="142"/>
                    </a:lnTo>
                    <a:lnTo>
                      <a:pt x="129" y="141"/>
                    </a:lnTo>
                    <a:lnTo>
                      <a:pt x="122" y="139"/>
                    </a:lnTo>
                    <a:lnTo>
                      <a:pt x="117" y="138"/>
                    </a:lnTo>
                    <a:lnTo>
                      <a:pt x="112" y="137"/>
                    </a:lnTo>
                    <a:lnTo>
                      <a:pt x="109" y="136"/>
                    </a:lnTo>
                    <a:lnTo>
                      <a:pt x="107" y="137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3" y="139"/>
                    </a:lnTo>
                    <a:lnTo>
                      <a:pt x="100" y="141"/>
                    </a:lnTo>
                    <a:lnTo>
                      <a:pt x="98" y="142"/>
                    </a:lnTo>
                    <a:lnTo>
                      <a:pt x="94" y="144"/>
                    </a:lnTo>
                    <a:lnTo>
                      <a:pt x="90" y="145"/>
                    </a:lnTo>
                    <a:lnTo>
                      <a:pt x="85" y="146"/>
                    </a:lnTo>
                    <a:lnTo>
                      <a:pt x="81" y="146"/>
                    </a:lnTo>
                    <a:lnTo>
                      <a:pt x="76" y="146"/>
                    </a:lnTo>
                    <a:lnTo>
                      <a:pt x="72" y="146"/>
                    </a:lnTo>
                    <a:lnTo>
                      <a:pt x="67" y="145"/>
                    </a:lnTo>
                    <a:lnTo>
                      <a:pt x="63" y="144"/>
                    </a:lnTo>
                    <a:lnTo>
                      <a:pt x="61" y="140"/>
                    </a:lnTo>
                    <a:lnTo>
                      <a:pt x="59" y="136"/>
                    </a:lnTo>
                    <a:lnTo>
                      <a:pt x="57" y="134"/>
                    </a:lnTo>
                    <a:lnTo>
                      <a:pt x="54" y="130"/>
                    </a:lnTo>
                    <a:lnTo>
                      <a:pt x="51" y="128"/>
                    </a:lnTo>
                    <a:lnTo>
                      <a:pt x="49" y="125"/>
                    </a:lnTo>
                    <a:lnTo>
                      <a:pt x="46" y="122"/>
                    </a:lnTo>
                    <a:lnTo>
                      <a:pt x="44" y="118"/>
                    </a:lnTo>
                    <a:lnTo>
                      <a:pt x="41" y="115"/>
                    </a:lnTo>
                    <a:lnTo>
                      <a:pt x="40" y="111"/>
                    </a:lnTo>
                    <a:lnTo>
                      <a:pt x="38" y="107"/>
                    </a:lnTo>
                    <a:lnTo>
                      <a:pt x="37" y="102"/>
                    </a:lnTo>
                    <a:lnTo>
                      <a:pt x="33" y="93"/>
                    </a:lnTo>
                    <a:lnTo>
                      <a:pt x="31" y="84"/>
                    </a:lnTo>
                    <a:lnTo>
                      <a:pt x="29" y="79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1" y="65"/>
                    </a:lnTo>
                    <a:lnTo>
                      <a:pt x="16" y="54"/>
                    </a:lnTo>
                    <a:lnTo>
                      <a:pt x="9" y="44"/>
                    </a:lnTo>
                    <a:lnTo>
                      <a:pt x="7" y="38"/>
                    </a:lnTo>
                    <a:lnTo>
                      <a:pt x="5" y="33"/>
                    </a:lnTo>
                    <a:lnTo>
                      <a:pt x="3" y="27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4" name="iṣļíḍè">
                <a:extLst>
                  <a:ext uri="{FF2B5EF4-FFF2-40B4-BE49-F238E27FC236}">
                    <a16:creationId xmlns:a16="http://schemas.microsoft.com/office/drawing/2014/main" id="{27DB73B3-ACE1-1D45-AA47-10629829B102}"/>
                  </a:ext>
                </a:extLst>
              </p:cNvPr>
              <p:cNvSpPr/>
              <p:nvPr/>
            </p:nvSpPr>
            <p:spPr bwMode="auto">
              <a:xfrm>
                <a:off x="5351463" y="2697163"/>
                <a:ext cx="750888" cy="952500"/>
              </a:xfrm>
              <a:custGeom>
                <a:avLst/>
                <a:gdLst>
                  <a:gd name="T0" fmla="*/ 18 w 473"/>
                  <a:gd name="T1" fmla="*/ 229 h 600"/>
                  <a:gd name="T2" fmla="*/ 1 w 473"/>
                  <a:gd name="T3" fmla="*/ 209 h 600"/>
                  <a:gd name="T4" fmla="*/ 18 w 473"/>
                  <a:gd name="T5" fmla="*/ 192 h 600"/>
                  <a:gd name="T6" fmla="*/ 62 w 473"/>
                  <a:gd name="T7" fmla="*/ 187 h 600"/>
                  <a:gd name="T8" fmla="*/ 120 w 473"/>
                  <a:gd name="T9" fmla="*/ 166 h 600"/>
                  <a:gd name="T10" fmla="*/ 197 w 473"/>
                  <a:gd name="T11" fmla="*/ 132 h 600"/>
                  <a:gd name="T12" fmla="*/ 233 w 473"/>
                  <a:gd name="T13" fmla="*/ 90 h 600"/>
                  <a:gd name="T14" fmla="*/ 246 w 473"/>
                  <a:gd name="T15" fmla="*/ 42 h 600"/>
                  <a:gd name="T16" fmla="*/ 256 w 473"/>
                  <a:gd name="T17" fmla="*/ 2 h 600"/>
                  <a:gd name="T18" fmla="*/ 289 w 473"/>
                  <a:gd name="T19" fmla="*/ 38 h 600"/>
                  <a:gd name="T20" fmla="*/ 345 w 473"/>
                  <a:gd name="T21" fmla="*/ 62 h 600"/>
                  <a:gd name="T22" fmla="*/ 350 w 473"/>
                  <a:gd name="T23" fmla="*/ 83 h 600"/>
                  <a:gd name="T24" fmla="*/ 329 w 473"/>
                  <a:gd name="T25" fmla="*/ 118 h 600"/>
                  <a:gd name="T26" fmla="*/ 276 w 473"/>
                  <a:gd name="T27" fmla="*/ 146 h 600"/>
                  <a:gd name="T28" fmla="*/ 247 w 473"/>
                  <a:gd name="T29" fmla="*/ 197 h 600"/>
                  <a:gd name="T30" fmla="*/ 195 w 473"/>
                  <a:gd name="T31" fmla="*/ 260 h 600"/>
                  <a:gd name="T32" fmla="*/ 200 w 473"/>
                  <a:gd name="T33" fmla="*/ 285 h 600"/>
                  <a:gd name="T34" fmla="*/ 242 w 473"/>
                  <a:gd name="T35" fmla="*/ 261 h 600"/>
                  <a:gd name="T36" fmla="*/ 300 w 473"/>
                  <a:gd name="T37" fmla="*/ 228 h 600"/>
                  <a:gd name="T38" fmla="*/ 388 w 473"/>
                  <a:gd name="T39" fmla="*/ 162 h 600"/>
                  <a:gd name="T40" fmla="*/ 432 w 473"/>
                  <a:gd name="T41" fmla="*/ 141 h 600"/>
                  <a:gd name="T42" fmla="*/ 473 w 473"/>
                  <a:gd name="T43" fmla="*/ 158 h 600"/>
                  <a:gd name="T44" fmla="*/ 455 w 473"/>
                  <a:gd name="T45" fmla="*/ 210 h 600"/>
                  <a:gd name="T46" fmla="*/ 440 w 473"/>
                  <a:gd name="T47" fmla="*/ 283 h 600"/>
                  <a:gd name="T48" fmla="*/ 416 w 473"/>
                  <a:gd name="T49" fmla="*/ 447 h 600"/>
                  <a:gd name="T50" fmla="*/ 408 w 473"/>
                  <a:gd name="T51" fmla="*/ 524 h 600"/>
                  <a:gd name="T52" fmla="*/ 404 w 473"/>
                  <a:gd name="T53" fmla="*/ 581 h 600"/>
                  <a:gd name="T54" fmla="*/ 382 w 473"/>
                  <a:gd name="T55" fmla="*/ 600 h 600"/>
                  <a:gd name="T56" fmla="*/ 336 w 473"/>
                  <a:gd name="T57" fmla="*/ 558 h 600"/>
                  <a:gd name="T58" fmla="*/ 307 w 473"/>
                  <a:gd name="T59" fmla="*/ 535 h 600"/>
                  <a:gd name="T60" fmla="*/ 292 w 473"/>
                  <a:gd name="T61" fmla="*/ 515 h 600"/>
                  <a:gd name="T62" fmla="*/ 302 w 473"/>
                  <a:gd name="T63" fmla="*/ 501 h 600"/>
                  <a:gd name="T64" fmla="*/ 341 w 473"/>
                  <a:gd name="T65" fmla="*/ 527 h 600"/>
                  <a:gd name="T66" fmla="*/ 371 w 473"/>
                  <a:gd name="T67" fmla="*/ 515 h 600"/>
                  <a:gd name="T68" fmla="*/ 385 w 473"/>
                  <a:gd name="T69" fmla="*/ 405 h 600"/>
                  <a:gd name="T70" fmla="*/ 389 w 473"/>
                  <a:gd name="T71" fmla="*/ 351 h 600"/>
                  <a:gd name="T72" fmla="*/ 402 w 473"/>
                  <a:gd name="T73" fmla="*/ 308 h 600"/>
                  <a:gd name="T74" fmla="*/ 415 w 473"/>
                  <a:gd name="T75" fmla="*/ 246 h 600"/>
                  <a:gd name="T76" fmla="*/ 429 w 473"/>
                  <a:gd name="T77" fmla="*/ 198 h 600"/>
                  <a:gd name="T78" fmla="*/ 430 w 473"/>
                  <a:gd name="T79" fmla="*/ 166 h 600"/>
                  <a:gd name="T80" fmla="*/ 394 w 473"/>
                  <a:gd name="T81" fmla="*/ 178 h 600"/>
                  <a:gd name="T82" fmla="*/ 356 w 473"/>
                  <a:gd name="T83" fmla="*/ 220 h 600"/>
                  <a:gd name="T84" fmla="*/ 364 w 473"/>
                  <a:gd name="T85" fmla="*/ 252 h 600"/>
                  <a:gd name="T86" fmla="*/ 334 w 473"/>
                  <a:gd name="T87" fmla="*/ 279 h 600"/>
                  <a:gd name="T88" fmla="*/ 289 w 473"/>
                  <a:gd name="T89" fmla="*/ 287 h 600"/>
                  <a:gd name="T90" fmla="*/ 256 w 473"/>
                  <a:gd name="T91" fmla="*/ 303 h 600"/>
                  <a:gd name="T92" fmla="*/ 192 w 473"/>
                  <a:gd name="T93" fmla="*/ 323 h 600"/>
                  <a:gd name="T94" fmla="*/ 157 w 473"/>
                  <a:gd name="T95" fmla="*/ 348 h 600"/>
                  <a:gd name="T96" fmla="*/ 132 w 473"/>
                  <a:gd name="T97" fmla="*/ 357 h 600"/>
                  <a:gd name="T98" fmla="*/ 107 w 473"/>
                  <a:gd name="T99" fmla="*/ 354 h 600"/>
                  <a:gd name="T100" fmla="*/ 101 w 473"/>
                  <a:gd name="T101" fmla="*/ 336 h 600"/>
                  <a:gd name="T102" fmla="*/ 148 w 473"/>
                  <a:gd name="T103" fmla="*/ 318 h 600"/>
                  <a:gd name="T104" fmla="*/ 167 w 473"/>
                  <a:gd name="T105" fmla="*/ 304 h 600"/>
                  <a:gd name="T106" fmla="*/ 168 w 473"/>
                  <a:gd name="T107" fmla="*/ 263 h 600"/>
                  <a:gd name="T108" fmla="*/ 184 w 473"/>
                  <a:gd name="T109" fmla="*/ 203 h 600"/>
                  <a:gd name="T110" fmla="*/ 159 w 473"/>
                  <a:gd name="T111" fmla="*/ 206 h 600"/>
                  <a:gd name="T112" fmla="*/ 133 w 473"/>
                  <a:gd name="T113" fmla="*/ 217 h 600"/>
                  <a:gd name="T114" fmla="*/ 83 w 473"/>
                  <a:gd name="T115" fmla="*/ 248 h 600"/>
                  <a:gd name="T116" fmla="*/ 74 w 473"/>
                  <a:gd name="T117" fmla="*/ 254 h 600"/>
                  <a:gd name="T118" fmla="*/ 46 w 473"/>
                  <a:gd name="T119" fmla="*/ 255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3" h="600">
                    <a:moveTo>
                      <a:pt x="40" y="250"/>
                    </a:moveTo>
                    <a:lnTo>
                      <a:pt x="39" y="249"/>
                    </a:lnTo>
                    <a:lnTo>
                      <a:pt x="35" y="244"/>
                    </a:lnTo>
                    <a:lnTo>
                      <a:pt x="32" y="241"/>
                    </a:lnTo>
                    <a:lnTo>
                      <a:pt x="28" y="238"/>
                    </a:lnTo>
                    <a:lnTo>
                      <a:pt x="26" y="235"/>
                    </a:lnTo>
                    <a:lnTo>
                      <a:pt x="24" y="234"/>
                    </a:lnTo>
                    <a:lnTo>
                      <a:pt x="21" y="233"/>
                    </a:lnTo>
                    <a:lnTo>
                      <a:pt x="20" y="232"/>
                    </a:lnTo>
                    <a:lnTo>
                      <a:pt x="19" y="230"/>
                    </a:lnTo>
                    <a:lnTo>
                      <a:pt x="18" y="229"/>
                    </a:lnTo>
                    <a:lnTo>
                      <a:pt x="16" y="226"/>
                    </a:lnTo>
                    <a:lnTo>
                      <a:pt x="15" y="222"/>
                    </a:lnTo>
                    <a:lnTo>
                      <a:pt x="12" y="220"/>
                    </a:lnTo>
                    <a:lnTo>
                      <a:pt x="10" y="218"/>
                    </a:lnTo>
                    <a:lnTo>
                      <a:pt x="8" y="216"/>
                    </a:lnTo>
                    <a:lnTo>
                      <a:pt x="5" y="215"/>
                    </a:lnTo>
                    <a:lnTo>
                      <a:pt x="4" y="214"/>
                    </a:lnTo>
                    <a:lnTo>
                      <a:pt x="4" y="213"/>
                    </a:lnTo>
                    <a:lnTo>
                      <a:pt x="3" y="211"/>
                    </a:lnTo>
                    <a:lnTo>
                      <a:pt x="2" y="210"/>
                    </a:lnTo>
                    <a:lnTo>
                      <a:pt x="1" y="209"/>
                    </a:lnTo>
                    <a:lnTo>
                      <a:pt x="1" y="206"/>
                    </a:lnTo>
                    <a:lnTo>
                      <a:pt x="0" y="204"/>
                    </a:lnTo>
                    <a:lnTo>
                      <a:pt x="0" y="202"/>
                    </a:lnTo>
                    <a:lnTo>
                      <a:pt x="4" y="199"/>
                    </a:lnTo>
                    <a:lnTo>
                      <a:pt x="6" y="197"/>
                    </a:lnTo>
                    <a:lnTo>
                      <a:pt x="7" y="196"/>
                    </a:lnTo>
                    <a:lnTo>
                      <a:pt x="8" y="194"/>
                    </a:lnTo>
                    <a:lnTo>
                      <a:pt x="10" y="194"/>
                    </a:lnTo>
                    <a:lnTo>
                      <a:pt x="12" y="193"/>
                    </a:lnTo>
                    <a:lnTo>
                      <a:pt x="15" y="193"/>
                    </a:lnTo>
                    <a:lnTo>
                      <a:pt x="18" y="192"/>
                    </a:lnTo>
                    <a:lnTo>
                      <a:pt x="21" y="191"/>
                    </a:lnTo>
                    <a:lnTo>
                      <a:pt x="24" y="191"/>
                    </a:lnTo>
                    <a:lnTo>
                      <a:pt x="30" y="191"/>
                    </a:lnTo>
                    <a:lnTo>
                      <a:pt x="36" y="191"/>
                    </a:lnTo>
                    <a:lnTo>
                      <a:pt x="42" y="191"/>
                    </a:lnTo>
                    <a:lnTo>
                      <a:pt x="48" y="191"/>
                    </a:lnTo>
                    <a:lnTo>
                      <a:pt x="50" y="190"/>
                    </a:lnTo>
                    <a:lnTo>
                      <a:pt x="53" y="190"/>
                    </a:lnTo>
                    <a:lnTo>
                      <a:pt x="56" y="189"/>
                    </a:lnTo>
                    <a:lnTo>
                      <a:pt x="58" y="187"/>
                    </a:lnTo>
                    <a:lnTo>
                      <a:pt x="62" y="187"/>
                    </a:lnTo>
                    <a:lnTo>
                      <a:pt x="65" y="187"/>
                    </a:lnTo>
                    <a:lnTo>
                      <a:pt x="71" y="185"/>
                    </a:lnTo>
                    <a:lnTo>
                      <a:pt x="76" y="182"/>
                    </a:lnTo>
                    <a:lnTo>
                      <a:pt x="84" y="179"/>
                    </a:lnTo>
                    <a:lnTo>
                      <a:pt x="89" y="176"/>
                    </a:lnTo>
                    <a:lnTo>
                      <a:pt x="92" y="176"/>
                    </a:lnTo>
                    <a:lnTo>
                      <a:pt x="95" y="176"/>
                    </a:lnTo>
                    <a:lnTo>
                      <a:pt x="98" y="176"/>
                    </a:lnTo>
                    <a:lnTo>
                      <a:pt x="100" y="176"/>
                    </a:lnTo>
                    <a:lnTo>
                      <a:pt x="110" y="171"/>
                    </a:lnTo>
                    <a:lnTo>
                      <a:pt x="120" y="166"/>
                    </a:lnTo>
                    <a:lnTo>
                      <a:pt x="130" y="162"/>
                    </a:lnTo>
                    <a:lnTo>
                      <a:pt x="141" y="157"/>
                    </a:lnTo>
                    <a:lnTo>
                      <a:pt x="151" y="152"/>
                    </a:lnTo>
                    <a:lnTo>
                      <a:pt x="161" y="147"/>
                    </a:lnTo>
                    <a:lnTo>
                      <a:pt x="166" y="145"/>
                    </a:lnTo>
                    <a:lnTo>
                      <a:pt x="171" y="142"/>
                    </a:lnTo>
                    <a:lnTo>
                      <a:pt x="175" y="139"/>
                    </a:lnTo>
                    <a:lnTo>
                      <a:pt x="179" y="137"/>
                    </a:lnTo>
                    <a:lnTo>
                      <a:pt x="184" y="137"/>
                    </a:lnTo>
                    <a:lnTo>
                      <a:pt x="188" y="137"/>
                    </a:lnTo>
                    <a:lnTo>
                      <a:pt x="197" y="132"/>
                    </a:lnTo>
                    <a:lnTo>
                      <a:pt x="209" y="124"/>
                    </a:lnTo>
                    <a:lnTo>
                      <a:pt x="216" y="121"/>
                    </a:lnTo>
                    <a:lnTo>
                      <a:pt x="220" y="117"/>
                    </a:lnTo>
                    <a:lnTo>
                      <a:pt x="225" y="114"/>
                    </a:lnTo>
                    <a:lnTo>
                      <a:pt x="228" y="111"/>
                    </a:lnTo>
                    <a:lnTo>
                      <a:pt x="229" y="108"/>
                    </a:lnTo>
                    <a:lnTo>
                      <a:pt x="231" y="105"/>
                    </a:lnTo>
                    <a:lnTo>
                      <a:pt x="232" y="101"/>
                    </a:lnTo>
                    <a:lnTo>
                      <a:pt x="232" y="97"/>
                    </a:lnTo>
                    <a:lnTo>
                      <a:pt x="232" y="94"/>
                    </a:lnTo>
                    <a:lnTo>
                      <a:pt x="233" y="90"/>
                    </a:lnTo>
                    <a:lnTo>
                      <a:pt x="233" y="86"/>
                    </a:lnTo>
                    <a:lnTo>
                      <a:pt x="235" y="82"/>
                    </a:lnTo>
                    <a:lnTo>
                      <a:pt x="237" y="79"/>
                    </a:lnTo>
                    <a:lnTo>
                      <a:pt x="238" y="74"/>
                    </a:lnTo>
                    <a:lnTo>
                      <a:pt x="240" y="70"/>
                    </a:lnTo>
                    <a:lnTo>
                      <a:pt x="241" y="66"/>
                    </a:lnTo>
                    <a:lnTo>
                      <a:pt x="243" y="62"/>
                    </a:lnTo>
                    <a:lnTo>
                      <a:pt x="244" y="58"/>
                    </a:lnTo>
                    <a:lnTo>
                      <a:pt x="244" y="52"/>
                    </a:lnTo>
                    <a:lnTo>
                      <a:pt x="245" y="48"/>
                    </a:lnTo>
                    <a:lnTo>
                      <a:pt x="246" y="42"/>
                    </a:lnTo>
                    <a:lnTo>
                      <a:pt x="246" y="38"/>
                    </a:lnTo>
                    <a:lnTo>
                      <a:pt x="247" y="33"/>
                    </a:lnTo>
                    <a:lnTo>
                      <a:pt x="247" y="28"/>
                    </a:lnTo>
                    <a:lnTo>
                      <a:pt x="246" y="23"/>
                    </a:lnTo>
                    <a:lnTo>
                      <a:pt x="246" y="18"/>
                    </a:lnTo>
                    <a:lnTo>
                      <a:pt x="245" y="14"/>
                    </a:lnTo>
                    <a:lnTo>
                      <a:pt x="244" y="10"/>
                    </a:lnTo>
                    <a:lnTo>
                      <a:pt x="248" y="4"/>
                    </a:lnTo>
                    <a:lnTo>
                      <a:pt x="253" y="0"/>
                    </a:lnTo>
                    <a:lnTo>
                      <a:pt x="254" y="1"/>
                    </a:lnTo>
                    <a:lnTo>
                      <a:pt x="256" y="2"/>
                    </a:lnTo>
                    <a:lnTo>
                      <a:pt x="256" y="4"/>
                    </a:lnTo>
                    <a:lnTo>
                      <a:pt x="259" y="6"/>
                    </a:lnTo>
                    <a:lnTo>
                      <a:pt x="264" y="9"/>
                    </a:lnTo>
                    <a:lnTo>
                      <a:pt x="268" y="13"/>
                    </a:lnTo>
                    <a:lnTo>
                      <a:pt x="273" y="16"/>
                    </a:lnTo>
                    <a:lnTo>
                      <a:pt x="279" y="19"/>
                    </a:lnTo>
                    <a:lnTo>
                      <a:pt x="283" y="22"/>
                    </a:lnTo>
                    <a:lnTo>
                      <a:pt x="286" y="25"/>
                    </a:lnTo>
                    <a:lnTo>
                      <a:pt x="287" y="30"/>
                    </a:lnTo>
                    <a:lnTo>
                      <a:pt x="288" y="34"/>
                    </a:lnTo>
                    <a:lnTo>
                      <a:pt x="289" y="38"/>
                    </a:lnTo>
                    <a:lnTo>
                      <a:pt x="290" y="42"/>
                    </a:lnTo>
                    <a:lnTo>
                      <a:pt x="294" y="47"/>
                    </a:lnTo>
                    <a:lnTo>
                      <a:pt x="300" y="56"/>
                    </a:lnTo>
                    <a:lnTo>
                      <a:pt x="305" y="64"/>
                    </a:lnTo>
                    <a:lnTo>
                      <a:pt x="309" y="70"/>
                    </a:lnTo>
                    <a:lnTo>
                      <a:pt x="315" y="70"/>
                    </a:lnTo>
                    <a:lnTo>
                      <a:pt x="320" y="69"/>
                    </a:lnTo>
                    <a:lnTo>
                      <a:pt x="325" y="68"/>
                    </a:lnTo>
                    <a:lnTo>
                      <a:pt x="329" y="67"/>
                    </a:lnTo>
                    <a:lnTo>
                      <a:pt x="337" y="64"/>
                    </a:lnTo>
                    <a:lnTo>
                      <a:pt x="345" y="62"/>
                    </a:lnTo>
                    <a:lnTo>
                      <a:pt x="346" y="63"/>
                    </a:lnTo>
                    <a:lnTo>
                      <a:pt x="347" y="65"/>
                    </a:lnTo>
                    <a:lnTo>
                      <a:pt x="348" y="66"/>
                    </a:lnTo>
                    <a:lnTo>
                      <a:pt x="349" y="67"/>
                    </a:lnTo>
                    <a:lnTo>
                      <a:pt x="351" y="69"/>
                    </a:lnTo>
                    <a:lnTo>
                      <a:pt x="353" y="71"/>
                    </a:lnTo>
                    <a:lnTo>
                      <a:pt x="353" y="74"/>
                    </a:lnTo>
                    <a:lnTo>
                      <a:pt x="353" y="76"/>
                    </a:lnTo>
                    <a:lnTo>
                      <a:pt x="353" y="78"/>
                    </a:lnTo>
                    <a:lnTo>
                      <a:pt x="353" y="82"/>
                    </a:lnTo>
                    <a:lnTo>
                      <a:pt x="350" y="83"/>
                    </a:lnTo>
                    <a:lnTo>
                      <a:pt x="347" y="85"/>
                    </a:lnTo>
                    <a:lnTo>
                      <a:pt x="345" y="87"/>
                    </a:lnTo>
                    <a:lnTo>
                      <a:pt x="343" y="90"/>
                    </a:lnTo>
                    <a:lnTo>
                      <a:pt x="341" y="93"/>
                    </a:lnTo>
                    <a:lnTo>
                      <a:pt x="340" y="95"/>
                    </a:lnTo>
                    <a:lnTo>
                      <a:pt x="339" y="98"/>
                    </a:lnTo>
                    <a:lnTo>
                      <a:pt x="337" y="102"/>
                    </a:lnTo>
                    <a:lnTo>
                      <a:pt x="336" y="107"/>
                    </a:lnTo>
                    <a:lnTo>
                      <a:pt x="333" y="113"/>
                    </a:lnTo>
                    <a:lnTo>
                      <a:pt x="331" y="116"/>
                    </a:lnTo>
                    <a:lnTo>
                      <a:pt x="329" y="118"/>
                    </a:lnTo>
                    <a:lnTo>
                      <a:pt x="328" y="121"/>
                    </a:lnTo>
                    <a:lnTo>
                      <a:pt x="325" y="122"/>
                    </a:lnTo>
                    <a:lnTo>
                      <a:pt x="319" y="126"/>
                    </a:lnTo>
                    <a:lnTo>
                      <a:pt x="309" y="132"/>
                    </a:lnTo>
                    <a:lnTo>
                      <a:pt x="300" y="138"/>
                    </a:lnTo>
                    <a:lnTo>
                      <a:pt x="293" y="141"/>
                    </a:lnTo>
                    <a:lnTo>
                      <a:pt x="288" y="142"/>
                    </a:lnTo>
                    <a:lnTo>
                      <a:pt x="284" y="144"/>
                    </a:lnTo>
                    <a:lnTo>
                      <a:pt x="281" y="145"/>
                    </a:lnTo>
                    <a:lnTo>
                      <a:pt x="279" y="145"/>
                    </a:lnTo>
                    <a:lnTo>
                      <a:pt x="276" y="146"/>
                    </a:lnTo>
                    <a:lnTo>
                      <a:pt x="274" y="148"/>
                    </a:lnTo>
                    <a:lnTo>
                      <a:pt x="272" y="151"/>
                    </a:lnTo>
                    <a:lnTo>
                      <a:pt x="268" y="155"/>
                    </a:lnTo>
                    <a:lnTo>
                      <a:pt x="265" y="160"/>
                    </a:lnTo>
                    <a:lnTo>
                      <a:pt x="261" y="166"/>
                    </a:lnTo>
                    <a:lnTo>
                      <a:pt x="255" y="178"/>
                    </a:lnTo>
                    <a:lnTo>
                      <a:pt x="250" y="186"/>
                    </a:lnTo>
                    <a:lnTo>
                      <a:pt x="248" y="189"/>
                    </a:lnTo>
                    <a:lnTo>
                      <a:pt x="248" y="191"/>
                    </a:lnTo>
                    <a:lnTo>
                      <a:pt x="248" y="194"/>
                    </a:lnTo>
                    <a:lnTo>
                      <a:pt x="247" y="197"/>
                    </a:lnTo>
                    <a:lnTo>
                      <a:pt x="244" y="201"/>
                    </a:lnTo>
                    <a:lnTo>
                      <a:pt x="240" y="206"/>
                    </a:lnTo>
                    <a:lnTo>
                      <a:pt x="236" y="210"/>
                    </a:lnTo>
                    <a:lnTo>
                      <a:pt x="231" y="214"/>
                    </a:lnTo>
                    <a:lnTo>
                      <a:pt x="221" y="224"/>
                    </a:lnTo>
                    <a:lnTo>
                      <a:pt x="212" y="234"/>
                    </a:lnTo>
                    <a:lnTo>
                      <a:pt x="208" y="240"/>
                    </a:lnTo>
                    <a:lnTo>
                      <a:pt x="203" y="246"/>
                    </a:lnTo>
                    <a:lnTo>
                      <a:pt x="200" y="251"/>
                    </a:lnTo>
                    <a:lnTo>
                      <a:pt x="196" y="257"/>
                    </a:lnTo>
                    <a:lnTo>
                      <a:pt x="195" y="260"/>
                    </a:lnTo>
                    <a:lnTo>
                      <a:pt x="193" y="263"/>
                    </a:lnTo>
                    <a:lnTo>
                      <a:pt x="192" y="266"/>
                    </a:lnTo>
                    <a:lnTo>
                      <a:pt x="191" y="269"/>
                    </a:lnTo>
                    <a:lnTo>
                      <a:pt x="190" y="273"/>
                    </a:lnTo>
                    <a:lnTo>
                      <a:pt x="189" y="275"/>
                    </a:lnTo>
                    <a:lnTo>
                      <a:pt x="189" y="279"/>
                    </a:lnTo>
                    <a:lnTo>
                      <a:pt x="189" y="282"/>
                    </a:lnTo>
                    <a:lnTo>
                      <a:pt x="191" y="283"/>
                    </a:lnTo>
                    <a:lnTo>
                      <a:pt x="192" y="285"/>
                    </a:lnTo>
                    <a:lnTo>
                      <a:pt x="196" y="285"/>
                    </a:lnTo>
                    <a:lnTo>
                      <a:pt x="200" y="285"/>
                    </a:lnTo>
                    <a:lnTo>
                      <a:pt x="203" y="284"/>
                    </a:lnTo>
                    <a:lnTo>
                      <a:pt x="206" y="284"/>
                    </a:lnTo>
                    <a:lnTo>
                      <a:pt x="212" y="282"/>
                    </a:lnTo>
                    <a:lnTo>
                      <a:pt x="217" y="280"/>
                    </a:lnTo>
                    <a:lnTo>
                      <a:pt x="222" y="278"/>
                    </a:lnTo>
                    <a:lnTo>
                      <a:pt x="227" y="275"/>
                    </a:lnTo>
                    <a:lnTo>
                      <a:pt x="231" y="272"/>
                    </a:lnTo>
                    <a:lnTo>
                      <a:pt x="235" y="269"/>
                    </a:lnTo>
                    <a:lnTo>
                      <a:pt x="237" y="265"/>
                    </a:lnTo>
                    <a:lnTo>
                      <a:pt x="240" y="262"/>
                    </a:lnTo>
                    <a:lnTo>
                      <a:pt x="242" y="261"/>
                    </a:lnTo>
                    <a:lnTo>
                      <a:pt x="244" y="261"/>
                    </a:lnTo>
                    <a:lnTo>
                      <a:pt x="245" y="261"/>
                    </a:lnTo>
                    <a:lnTo>
                      <a:pt x="247" y="261"/>
                    </a:lnTo>
                    <a:lnTo>
                      <a:pt x="248" y="261"/>
                    </a:lnTo>
                    <a:lnTo>
                      <a:pt x="250" y="261"/>
                    </a:lnTo>
                    <a:lnTo>
                      <a:pt x="252" y="260"/>
                    </a:lnTo>
                    <a:lnTo>
                      <a:pt x="253" y="259"/>
                    </a:lnTo>
                    <a:lnTo>
                      <a:pt x="265" y="252"/>
                    </a:lnTo>
                    <a:lnTo>
                      <a:pt x="276" y="244"/>
                    </a:lnTo>
                    <a:lnTo>
                      <a:pt x="288" y="236"/>
                    </a:lnTo>
                    <a:lnTo>
                      <a:pt x="300" y="228"/>
                    </a:lnTo>
                    <a:lnTo>
                      <a:pt x="312" y="221"/>
                    </a:lnTo>
                    <a:lnTo>
                      <a:pt x="323" y="213"/>
                    </a:lnTo>
                    <a:lnTo>
                      <a:pt x="336" y="206"/>
                    </a:lnTo>
                    <a:lnTo>
                      <a:pt x="348" y="198"/>
                    </a:lnTo>
                    <a:lnTo>
                      <a:pt x="353" y="195"/>
                    </a:lnTo>
                    <a:lnTo>
                      <a:pt x="357" y="192"/>
                    </a:lnTo>
                    <a:lnTo>
                      <a:pt x="362" y="188"/>
                    </a:lnTo>
                    <a:lnTo>
                      <a:pt x="367" y="183"/>
                    </a:lnTo>
                    <a:lnTo>
                      <a:pt x="377" y="174"/>
                    </a:lnTo>
                    <a:lnTo>
                      <a:pt x="385" y="166"/>
                    </a:lnTo>
                    <a:lnTo>
                      <a:pt x="388" y="162"/>
                    </a:lnTo>
                    <a:lnTo>
                      <a:pt x="390" y="158"/>
                    </a:lnTo>
                    <a:lnTo>
                      <a:pt x="393" y="155"/>
                    </a:lnTo>
                    <a:lnTo>
                      <a:pt x="397" y="153"/>
                    </a:lnTo>
                    <a:lnTo>
                      <a:pt x="401" y="151"/>
                    </a:lnTo>
                    <a:lnTo>
                      <a:pt x="405" y="150"/>
                    </a:lnTo>
                    <a:lnTo>
                      <a:pt x="409" y="147"/>
                    </a:lnTo>
                    <a:lnTo>
                      <a:pt x="413" y="146"/>
                    </a:lnTo>
                    <a:lnTo>
                      <a:pt x="418" y="145"/>
                    </a:lnTo>
                    <a:lnTo>
                      <a:pt x="423" y="143"/>
                    </a:lnTo>
                    <a:lnTo>
                      <a:pt x="427" y="142"/>
                    </a:lnTo>
                    <a:lnTo>
                      <a:pt x="432" y="141"/>
                    </a:lnTo>
                    <a:lnTo>
                      <a:pt x="437" y="141"/>
                    </a:lnTo>
                    <a:lnTo>
                      <a:pt x="442" y="140"/>
                    </a:lnTo>
                    <a:lnTo>
                      <a:pt x="448" y="139"/>
                    </a:lnTo>
                    <a:lnTo>
                      <a:pt x="453" y="139"/>
                    </a:lnTo>
                    <a:lnTo>
                      <a:pt x="458" y="139"/>
                    </a:lnTo>
                    <a:lnTo>
                      <a:pt x="464" y="139"/>
                    </a:lnTo>
                    <a:lnTo>
                      <a:pt x="467" y="145"/>
                    </a:lnTo>
                    <a:lnTo>
                      <a:pt x="471" y="150"/>
                    </a:lnTo>
                    <a:lnTo>
                      <a:pt x="472" y="152"/>
                    </a:lnTo>
                    <a:lnTo>
                      <a:pt x="473" y="155"/>
                    </a:lnTo>
                    <a:lnTo>
                      <a:pt x="473" y="158"/>
                    </a:lnTo>
                    <a:lnTo>
                      <a:pt x="473" y="162"/>
                    </a:lnTo>
                    <a:lnTo>
                      <a:pt x="470" y="166"/>
                    </a:lnTo>
                    <a:lnTo>
                      <a:pt x="468" y="169"/>
                    </a:lnTo>
                    <a:lnTo>
                      <a:pt x="466" y="172"/>
                    </a:lnTo>
                    <a:lnTo>
                      <a:pt x="464" y="176"/>
                    </a:lnTo>
                    <a:lnTo>
                      <a:pt x="463" y="180"/>
                    </a:lnTo>
                    <a:lnTo>
                      <a:pt x="461" y="184"/>
                    </a:lnTo>
                    <a:lnTo>
                      <a:pt x="460" y="188"/>
                    </a:lnTo>
                    <a:lnTo>
                      <a:pt x="459" y="192"/>
                    </a:lnTo>
                    <a:lnTo>
                      <a:pt x="457" y="201"/>
                    </a:lnTo>
                    <a:lnTo>
                      <a:pt x="455" y="210"/>
                    </a:lnTo>
                    <a:lnTo>
                      <a:pt x="454" y="214"/>
                    </a:lnTo>
                    <a:lnTo>
                      <a:pt x="453" y="217"/>
                    </a:lnTo>
                    <a:lnTo>
                      <a:pt x="452" y="221"/>
                    </a:lnTo>
                    <a:lnTo>
                      <a:pt x="450" y="224"/>
                    </a:lnTo>
                    <a:lnTo>
                      <a:pt x="450" y="229"/>
                    </a:lnTo>
                    <a:lnTo>
                      <a:pt x="450" y="233"/>
                    </a:lnTo>
                    <a:lnTo>
                      <a:pt x="450" y="237"/>
                    </a:lnTo>
                    <a:lnTo>
                      <a:pt x="450" y="241"/>
                    </a:lnTo>
                    <a:lnTo>
                      <a:pt x="446" y="254"/>
                    </a:lnTo>
                    <a:lnTo>
                      <a:pt x="443" y="268"/>
                    </a:lnTo>
                    <a:lnTo>
                      <a:pt x="440" y="283"/>
                    </a:lnTo>
                    <a:lnTo>
                      <a:pt x="437" y="297"/>
                    </a:lnTo>
                    <a:lnTo>
                      <a:pt x="434" y="311"/>
                    </a:lnTo>
                    <a:lnTo>
                      <a:pt x="432" y="327"/>
                    </a:lnTo>
                    <a:lnTo>
                      <a:pt x="429" y="341"/>
                    </a:lnTo>
                    <a:lnTo>
                      <a:pt x="428" y="356"/>
                    </a:lnTo>
                    <a:lnTo>
                      <a:pt x="425" y="371"/>
                    </a:lnTo>
                    <a:lnTo>
                      <a:pt x="424" y="387"/>
                    </a:lnTo>
                    <a:lnTo>
                      <a:pt x="421" y="402"/>
                    </a:lnTo>
                    <a:lnTo>
                      <a:pt x="420" y="417"/>
                    </a:lnTo>
                    <a:lnTo>
                      <a:pt x="417" y="432"/>
                    </a:lnTo>
                    <a:lnTo>
                      <a:pt x="416" y="447"/>
                    </a:lnTo>
                    <a:lnTo>
                      <a:pt x="413" y="462"/>
                    </a:lnTo>
                    <a:lnTo>
                      <a:pt x="410" y="477"/>
                    </a:lnTo>
                    <a:lnTo>
                      <a:pt x="411" y="480"/>
                    </a:lnTo>
                    <a:lnTo>
                      <a:pt x="411" y="483"/>
                    </a:lnTo>
                    <a:lnTo>
                      <a:pt x="411" y="487"/>
                    </a:lnTo>
                    <a:lnTo>
                      <a:pt x="412" y="491"/>
                    </a:lnTo>
                    <a:lnTo>
                      <a:pt x="410" y="498"/>
                    </a:lnTo>
                    <a:lnTo>
                      <a:pt x="409" y="504"/>
                    </a:lnTo>
                    <a:lnTo>
                      <a:pt x="409" y="511"/>
                    </a:lnTo>
                    <a:lnTo>
                      <a:pt x="409" y="518"/>
                    </a:lnTo>
                    <a:lnTo>
                      <a:pt x="408" y="524"/>
                    </a:lnTo>
                    <a:lnTo>
                      <a:pt x="408" y="531"/>
                    </a:lnTo>
                    <a:lnTo>
                      <a:pt x="406" y="536"/>
                    </a:lnTo>
                    <a:lnTo>
                      <a:pt x="405" y="542"/>
                    </a:lnTo>
                    <a:lnTo>
                      <a:pt x="405" y="545"/>
                    </a:lnTo>
                    <a:lnTo>
                      <a:pt x="405" y="548"/>
                    </a:lnTo>
                    <a:lnTo>
                      <a:pt x="405" y="551"/>
                    </a:lnTo>
                    <a:lnTo>
                      <a:pt x="404" y="555"/>
                    </a:lnTo>
                    <a:lnTo>
                      <a:pt x="404" y="562"/>
                    </a:lnTo>
                    <a:lnTo>
                      <a:pt x="405" y="568"/>
                    </a:lnTo>
                    <a:lnTo>
                      <a:pt x="405" y="575"/>
                    </a:lnTo>
                    <a:lnTo>
                      <a:pt x="404" y="581"/>
                    </a:lnTo>
                    <a:lnTo>
                      <a:pt x="403" y="584"/>
                    </a:lnTo>
                    <a:lnTo>
                      <a:pt x="402" y="587"/>
                    </a:lnTo>
                    <a:lnTo>
                      <a:pt x="401" y="590"/>
                    </a:lnTo>
                    <a:lnTo>
                      <a:pt x="400" y="592"/>
                    </a:lnTo>
                    <a:lnTo>
                      <a:pt x="398" y="594"/>
                    </a:lnTo>
                    <a:lnTo>
                      <a:pt x="397" y="595"/>
                    </a:lnTo>
                    <a:lnTo>
                      <a:pt x="394" y="596"/>
                    </a:lnTo>
                    <a:lnTo>
                      <a:pt x="391" y="598"/>
                    </a:lnTo>
                    <a:lnTo>
                      <a:pt x="389" y="599"/>
                    </a:lnTo>
                    <a:lnTo>
                      <a:pt x="385" y="599"/>
                    </a:lnTo>
                    <a:lnTo>
                      <a:pt x="382" y="600"/>
                    </a:lnTo>
                    <a:lnTo>
                      <a:pt x="380" y="600"/>
                    </a:lnTo>
                    <a:lnTo>
                      <a:pt x="376" y="594"/>
                    </a:lnTo>
                    <a:lnTo>
                      <a:pt x="372" y="588"/>
                    </a:lnTo>
                    <a:lnTo>
                      <a:pt x="367" y="583"/>
                    </a:lnTo>
                    <a:lnTo>
                      <a:pt x="362" y="579"/>
                    </a:lnTo>
                    <a:lnTo>
                      <a:pt x="357" y="575"/>
                    </a:lnTo>
                    <a:lnTo>
                      <a:pt x="352" y="570"/>
                    </a:lnTo>
                    <a:lnTo>
                      <a:pt x="346" y="566"/>
                    </a:lnTo>
                    <a:lnTo>
                      <a:pt x="340" y="562"/>
                    </a:lnTo>
                    <a:lnTo>
                      <a:pt x="337" y="560"/>
                    </a:lnTo>
                    <a:lnTo>
                      <a:pt x="336" y="558"/>
                    </a:lnTo>
                    <a:lnTo>
                      <a:pt x="334" y="555"/>
                    </a:lnTo>
                    <a:lnTo>
                      <a:pt x="333" y="553"/>
                    </a:lnTo>
                    <a:lnTo>
                      <a:pt x="331" y="551"/>
                    </a:lnTo>
                    <a:lnTo>
                      <a:pt x="329" y="549"/>
                    </a:lnTo>
                    <a:lnTo>
                      <a:pt x="327" y="547"/>
                    </a:lnTo>
                    <a:lnTo>
                      <a:pt x="325" y="545"/>
                    </a:lnTo>
                    <a:lnTo>
                      <a:pt x="323" y="543"/>
                    </a:lnTo>
                    <a:lnTo>
                      <a:pt x="319" y="541"/>
                    </a:lnTo>
                    <a:lnTo>
                      <a:pt x="315" y="539"/>
                    </a:lnTo>
                    <a:lnTo>
                      <a:pt x="311" y="537"/>
                    </a:lnTo>
                    <a:lnTo>
                      <a:pt x="307" y="535"/>
                    </a:lnTo>
                    <a:lnTo>
                      <a:pt x="303" y="533"/>
                    </a:lnTo>
                    <a:lnTo>
                      <a:pt x="300" y="531"/>
                    </a:lnTo>
                    <a:lnTo>
                      <a:pt x="297" y="529"/>
                    </a:lnTo>
                    <a:lnTo>
                      <a:pt x="296" y="527"/>
                    </a:lnTo>
                    <a:lnTo>
                      <a:pt x="296" y="526"/>
                    </a:lnTo>
                    <a:lnTo>
                      <a:pt x="296" y="524"/>
                    </a:lnTo>
                    <a:lnTo>
                      <a:pt x="295" y="522"/>
                    </a:lnTo>
                    <a:lnTo>
                      <a:pt x="295" y="520"/>
                    </a:lnTo>
                    <a:lnTo>
                      <a:pt x="294" y="519"/>
                    </a:lnTo>
                    <a:lnTo>
                      <a:pt x="293" y="516"/>
                    </a:lnTo>
                    <a:lnTo>
                      <a:pt x="292" y="515"/>
                    </a:lnTo>
                    <a:lnTo>
                      <a:pt x="288" y="511"/>
                    </a:lnTo>
                    <a:lnTo>
                      <a:pt x="283" y="507"/>
                    </a:lnTo>
                    <a:lnTo>
                      <a:pt x="283" y="503"/>
                    </a:lnTo>
                    <a:lnTo>
                      <a:pt x="283" y="501"/>
                    </a:lnTo>
                    <a:lnTo>
                      <a:pt x="286" y="499"/>
                    </a:lnTo>
                    <a:lnTo>
                      <a:pt x="289" y="496"/>
                    </a:lnTo>
                    <a:lnTo>
                      <a:pt x="293" y="496"/>
                    </a:lnTo>
                    <a:lnTo>
                      <a:pt x="297" y="496"/>
                    </a:lnTo>
                    <a:lnTo>
                      <a:pt x="299" y="498"/>
                    </a:lnTo>
                    <a:lnTo>
                      <a:pt x="300" y="499"/>
                    </a:lnTo>
                    <a:lnTo>
                      <a:pt x="302" y="501"/>
                    </a:lnTo>
                    <a:lnTo>
                      <a:pt x="304" y="503"/>
                    </a:lnTo>
                    <a:lnTo>
                      <a:pt x="308" y="504"/>
                    </a:lnTo>
                    <a:lnTo>
                      <a:pt x="312" y="507"/>
                    </a:lnTo>
                    <a:lnTo>
                      <a:pt x="315" y="508"/>
                    </a:lnTo>
                    <a:lnTo>
                      <a:pt x="319" y="511"/>
                    </a:lnTo>
                    <a:lnTo>
                      <a:pt x="324" y="512"/>
                    </a:lnTo>
                    <a:lnTo>
                      <a:pt x="328" y="515"/>
                    </a:lnTo>
                    <a:lnTo>
                      <a:pt x="332" y="519"/>
                    </a:lnTo>
                    <a:lnTo>
                      <a:pt x="336" y="523"/>
                    </a:lnTo>
                    <a:lnTo>
                      <a:pt x="338" y="526"/>
                    </a:lnTo>
                    <a:lnTo>
                      <a:pt x="341" y="527"/>
                    </a:lnTo>
                    <a:lnTo>
                      <a:pt x="343" y="530"/>
                    </a:lnTo>
                    <a:lnTo>
                      <a:pt x="345" y="531"/>
                    </a:lnTo>
                    <a:lnTo>
                      <a:pt x="349" y="531"/>
                    </a:lnTo>
                    <a:lnTo>
                      <a:pt x="353" y="531"/>
                    </a:lnTo>
                    <a:lnTo>
                      <a:pt x="357" y="531"/>
                    </a:lnTo>
                    <a:lnTo>
                      <a:pt x="361" y="531"/>
                    </a:lnTo>
                    <a:lnTo>
                      <a:pt x="364" y="528"/>
                    </a:lnTo>
                    <a:lnTo>
                      <a:pt x="365" y="525"/>
                    </a:lnTo>
                    <a:lnTo>
                      <a:pt x="367" y="522"/>
                    </a:lnTo>
                    <a:lnTo>
                      <a:pt x="369" y="518"/>
                    </a:lnTo>
                    <a:lnTo>
                      <a:pt x="371" y="515"/>
                    </a:lnTo>
                    <a:lnTo>
                      <a:pt x="372" y="511"/>
                    </a:lnTo>
                    <a:lnTo>
                      <a:pt x="373" y="507"/>
                    </a:lnTo>
                    <a:lnTo>
                      <a:pt x="374" y="503"/>
                    </a:lnTo>
                    <a:lnTo>
                      <a:pt x="377" y="493"/>
                    </a:lnTo>
                    <a:lnTo>
                      <a:pt x="378" y="484"/>
                    </a:lnTo>
                    <a:lnTo>
                      <a:pt x="379" y="475"/>
                    </a:lnTo>
                    <a:lnTo>
                      <a:pt x="380" y="465"/>
                    </a:lnTo>
                    <a:lnTo>
                      <a:pt x="382" y="444"/>
                    </a:lnTo>
                    <a:lnTo>
                      <a:pt x="383" y="424"/>
                    </a:lnTo>
                    <a:lnTo>
                      <a:pt x="384" y="415"/>
                    </a:lnTo>
                    <a:lnTo>
                      <a:pt x="385" y="405"/>
                    </a:lnTo>
                    <a:lnTo>
                      <a:pt x="385" y="396"/>
                    </a:lnTo>
                    <a:lnTo>
                      <a:pt x="386" y="387"/>
                    </a:lnTo>
                    <a:lnTo>
                      <a:pt x="386" y="381"/>
                    </a:lnTo>
                    <a:lnTo>
                      <a:pt x="386" y="375"/>
                    </a:lnTo>
                    <a:lnTo>
                      <a:pt x="386" y="369"/>
                    </a:lnTo>
                    <a:lnTo>
                      <a:pt x="385" y="362"/>
                    </a:lnTo>
                    <a:lnTo>
                      <a:pt x="387" y="359"/>
                    </a:lnTo>
                    <a:lnTo>
                      <a:pt x="388" y="356"/>
                    </a:lnTo>
                    <a:lnTo>
                      <a:pt x="389" y="355"/>
                    </a:lnTo>
                    <a:lnTo>
                      <a:pt x="389" y="353"/>
                    </a:lnTo>
                    <a:lnTo>
                      <a:pt x="389" y="351"/>
                    </a:lnTo>
                    <a:lnTo>
                      <a:pt x="389" y="348"/>
                    </a:lnTo>
                    <a:lnTo>
                      <a:pt x="389" y="345"/>
                    </a:lnTo>
                    <a:lnTo>
                      <a:pt x="389" y="341"/>
                    </a:lnTo>
                    <a:lnTo>
                      <a:pt x="388" y="338"/>
                    </a:lnTo>
                    <a:lnTo>
                      <a:pt x="388" y="334"/>
                    </a:lnTo>
                    <a:lnTo>
                      <a:pt x="389" y="331"/>
                    </a:lnTo>
                    <a:lnTo>
                      <a:pt x="391" y="327"/>
                    </a:lnTo>
                    <a:lnTo>
                      <a:pt x="393" y="324"/>
                    </a:lnTo>
                    <a:lnTo>
                      <a:pt x="395" y="321"/>
                    </a:lnTo>
                    <a:lnTo>
                      <a:pt x="398" y="315"/>
                    </a:lnTo>
                    <a:lnTo>
                      <a:pt x="402" y="308"/>
                    </a:lnTo>
                    <a:lnTo>
                      <a:pt x="402" y="303"/>
                    </a:lnTo>
                    <a:lnTo>
                      <a:pt x="402" y="299"/>
                    </a:lnTo>
                    <a:lnTo>
                      <a:pt x="404" y="293"/>
                    </a:lnTo>
                    <a:lnTo>
                      <a:pt x="405" y="287"/>
                    </a:lnTo>
                    <a:lnTo>
                      <a:pt x="406" y="280"/>
                    </a:lnTo>
                    <a:lnTo>
                      <a:pt x="408" y="275"/>
                    </a:lnTo>
                    <a:lnTo>
                      <a:pt x="409" y="268"/>
                    </a:lnTo>
                    <a:lnTo>
                      <a:pt x="409" y="262"/>
                    </a:lnTo>
                    <a:lnTo>
                      <a:pt x="412" y="255"/>
                    </a:lnTo>
                    <a:lnTo>
                      <a:pt x="413" y="249"/>
                    </a:lnTo>
                    <a:lnTo>
                      <a:pt x="415" y="246"/>
                    </a:lnTo>
                    <a:lnTo>
                      <a:pt x="416" y="244"/>
                    </a:lnTo>
                    <a:lnTo>
                      <a:pt x="417" y="242"/>
                    </a:lnTo>
                    <a:lnTo>
                      <a:pt x="419" y="239"/>
                    </a:lnTo>
                    <a:lnTo>
                      <a:pt x="421" y="237"/>
                    </a:lnTo>
                    <a:lnTo>
                      <a:pt x="423" y="234"/>
                    </a:lnTo>
                    <a:lnTo>
                      <a:pt x="424" y="232"/>
                    </a:lnTo>
                    <a:lnTo>
                      <a:pt x="425" y="230"/>
                    </a:lnTo>
                    <a:lnTo>
                      <a:pt x="426" y="222"/>
                    </a:lnTo>
                    <a:lnTo>
                      <a:pt x="427" y="214"/>
                    </a:lnTo>
                    <a:lnTo>
                      <a:pt x="429" y="206"/>
                    </a:lnTo>
                    <a:lnTo>
                      <a:pt x="429" y="198"/>
                    </a:lnTo>
                    <a:lnTo>
                      <a:pt x="432" y="190"/>
                    </a:lnTo>
                    <a:lnTo>
                      <a:pt x="434" y="183"/>
                    </a:lnTo>
                    <a:lnTo>
                      <a:pt x="436" y="180"/>
                    </a:lnTo>
                    <a:lnTo>
                      <a:pt x="437" y="176"/>
                    </a:lnTo>
                    <a:lnTo>
                      <a:pt x="437" y="172"/>
                    </a:lnTo>
                    <a:lnTo>
                      <a:pt x="437" y="167"/>
                    </a:lnTo>
                    <a:lnTo>
                      <a:pt x="435" y="167"/>
                    </a:lnTo>
                    <a:lnTo>
                      <a:pt x="434" y="167"/>
                    </a:lnTo>
                    <a:lnTo>
                      <a:pt x="433" y="166"/>
                    </a:lnTo>
                    <a:lnTo>
                      <a:pt x="432" y="166"/>
                    </a:lnTo>
                    <a:lnTo>
                      <a:pt x="430" y="166"/>
                    </a:lnTo>
                    <a:lnTo>
                      <a:pt x="429" y="166"/>
                    </a:lnTo>
                    <a:lnTo>
                      <a:pt x="425" y="166"/>
                    </a:lnTo>
                    <a:lnTo>
                      <a:pt x="421" y="166"/>
                    </a:lnTo>
                    <a:lnTo>
                      <a:pt x="417" y="167"/>
                    </a:lnTo>
                    <a:lnTo>
                      <a:pt x="413" y="167"/>
                    </a:lnTo>
                    <a:lnTo>
                      <a:pt x="410" y="169"/>
                    </a:lnTo>
                    <a:lnTo>
                      <a:pt x="409" y="169"/>
                    </a:lnTo>
                    <a:lnTo>
                      <a:pt x="405" y="171"/>
                    </a:lnTo>
                    <a:lnTo>
                      <a:pt x="401" y="173"/>
                    </a:lnTo>
                    <a:lnTo>
                      <a:pt x="397" y="176"/>
                    </a:lnTo>
                    <a:lnTo>
                      <a:pt x="394" y="178"/>
                    </a:lnTo>
                    <a:lnTo>
                      <a:pt x="388" y="185"/>
                    </a:lnTo>
                    <a:lnTo>
                      <a:pt x="381" y="191"/>
                    </a:lnTo>
                    <a:lnTo>
                      <a:pt x="374" y="198"/>
                    </a:lnTo>
                    <a:lnTo>
                      <a:pt x="369" y="203"/>
                    </a:lnTo>
                    <a:lnTo>
                      <a:pt x="365" y="206"/>
                    </a:lnTo>
                    <a:lnTo>
                      <a:pt x="362" y="208"/>
                    </a:lnTo>
                    <a:lnTo>
                      <a:pt x="359" y="210"/>
                    </a:lnTo>
                    <a:lnTo>
                      <a:pt x="356" y="211"/>
                    </a:lnTo>
                    <a:lnTo>
                      <a:pt x="356" y="214"/>
                    </a:lnTo>
                    <a:lnTo>
                      <a:pt x="356" y="217"/>
                    </a:lnTo>
                    <a:lnTo>
                      <a:pt x="356" y="220"/>
                    </a:lnTo>
                    <a:lnTo>
                      <a:pt x="357" y="222"/>
                    </a:lnTo>
                    <a:lnTo>
                      <a:pt x="358" y="226"/>
                    </a:lnTo>
                    <a:lnTo>
                      <a:pt x="361" y="230"/>
                    </a:lnTo>
                    <a:lnTo>
                      <a:pt x="363" y="235"/>
                    </a:lnTo>
                    <a:lnTo>
                      <a:pt x="365" y="239"/>
                    </a:lnTo>
                    <a:lnTo>
                      <a:pt x="365" y="242"/>
                    </a:lnTo>
                    <a:lnTo>
                      <a:pt x="366" y="244"/>
                    </a:lnTo>
                    <a:lnTo>
                      <a:pt x="367" y="247"/>
                    </a:lnTo>
                    <a:lnTo>
                      <a:pt x="367" y="250"/>
                    </a:lnTo>
                    <a:lnTo>
                      <a:pt x="365" y="251"/>
                    </a:lnTo>
                    <a:lnTo>
                      <a:pt x="364" y="252"/>
                    </a:lnTo>
                    <a:lnTo>
                      <a:pt x="361" y="254"/>
                    </a:lnTo>
                    <a:lnTo>
                      <a:pt x="360" y="255"/>
                    </a:lnTo>
                    <a:lnTo>
                      <a:pt x="357" y="258"/>
                    </a:lnTo>
                    <a:lnTo>
                      <a:pt x="354" y="262"/>
                    </a:lnTo>
                    <a:lnTo>
                      <a:pt x="352" y="266"/>
                    </a:lnTo>
                    <a:lnTo>
                      <a:pt x="349" y="270"/>
                    </a:lnTo>
                    <a:lnTo>
                      <a:pt x="345" y="273"/>
                    </a:lnTo>
                    <a:lnTo>
                      <a:pt x="342" y="275"/>
                    </a:lnTo>
                    <a:lnTo>
                      <a:pt x="340" y="277"/>
                    </a:lnTo>
                    <a:lnTo>
                      <a:pt x="337" y="278"/>
                    </a:lnTo>
                    <a:lnTo>
                      <a:pt x="334" y="279"/>
                    </a:lnTo>
                    <a:lnTo>
                      <a:pt x="332" y="279"/>
                    </a:lnTo>
                    <a:lnTo>
                      <a:pt x="325" y="279"/>
                    </a:lnTo>
                    <a:lnTo>
                      <a:pt x="320" y="279"/>
                    </a:lnTo>
                    <a:lnTo>
                      <a:pt x="313" y="279"/>
                    </a:lnTo>
                    <a:lnTo>
                      <a:pt x="307" y="279"/>
                    </a:lnTo>
                    <a:lnTo>
                      <a:pt x="304" y="279"/>
                    </a:lnTo>
                    <a:lnTo>
                      <a:pt x="301" y="280"/>
                    </a:lnTo>
                    <a:lnTo>
                      <a:pt x="298" y="280"/>
                    </a:lnTo>
                    <a:lnTo>
                      <a:pt x="296" y="282"/>
                    </a:lnTo>
                    <a:lnTo>
                      <a:pt x="292" y="284"/>
                    </a:lnTo>
                    <a:lnTo>
                      <a:pt x="289" y="287"/>
                    </a:lnTo>
                    <a:lnTo>
                      <a:pt x="284" y="290"/>
                    </a:lnTo>
                    <a:lnTo>
                      <a:pt x="278" y="291"/>
                    </a:lnTo>
                    <a:lnTo>
                      <a:pt x="275" y="293"/>
                    </a:lnTo>
                    <a:lnTo>
                      <a:pt x="272" y="294"/>
                    </a:lnTo>
                    <a:lnTo>
                      <a:pt x="269" y="295"/>
                    </a:lnTo>
                    <a:lnTo>
                      <a:pt x="267" y="297"/>
                    </a:lnTo>
                    <a:lnTo>
                      <a:pt x="266" y="299"/>
                    </a:lnTo>
                    <a:lnTo>
                      <a:pt x="265" y="302"/>
                    </a:lnTo>
                    <a:lnTo>
                      <a:pt x="262" y="303"/>
                    </a:lnTo>
                    <a:lnTo>
                      <a:pt x="259" y="303"/>
                    </a:lnTo>
                    <a:lnTo>
                      <a:pt x="256" y="303"/>
                    </a:lnTo>
                    <a:lnTo>
                      <a:pt x="253" y="304"/>
                    </a:lnTo>
                    <a:lnTo>
                      <a:pt x="243" y="311"/>
                    </a:lnTo>
                    <a:lnTo>
                      <a:pt x="233" y="319"/>
                    </a:lnTo>
                    <a:lnTo>
                      <a:pt x="228" y="323"/>
                    </a:lnTo>
                    <a:lnTo>
                      <a:pt x="224" y="327"/>
                    </a:lnTo>
                    <a:lnTo>
                      <a:pt x="219" y="331"/>
                    </a:lnTo>
                    <a:lnTo>
                      <a:pt x="215" y="336"/>
                    </a:lnTo>
                    <a:lnTo>
                      <a:pt x="208" y="331"/>
                    </a:lnTo>
                    <a:lnTo>
                      <a:pt x="200" y="327"/>
                    </a:lnTo>
                    <a:lnTo>
                      <a:pt x="196" y="325"/>
                    </a:lnTo>
                    <a:lnTo>
                      <a:pt x="192" y="323"/>
                    </a:lnTo>
                    <a:lnTo>
                      <a:pt x="189" y="323"/>
                    </a:lnTo>
                    <a:lnTo>
                      <a:pt x="187" y="323"/>
                    </a:lnTo>
                    <a:lnTo>
                      <a:pt x="184" y="323"/>
                    </a:lnTo>
                    <a:lnTo>
                      <a:pt x="181" y="323"/>
                    </a:lnTo>
                    <a:lnTo>
                      <a:pt x="180" y="324"/>
                    </a:lnTo>
                    <a:lnTo>
                      <a:pt x="179" y="327"/>
                    </a:lnTo>
                    <a:lnTo>
                      <a:pt x="176" y="329"/>
                    </a:lnTo>
                    <a:lnTo>
                      <a:pt x="174" y="332"/>
                    </a:lnTo>
                    <a:lnTo>
                      <a:pt x="169" y="338"/>
                    </a:lnTo>
                    <a:lnTo>
                      <a:pt x="164" y="343"/>
                    </a:lnTo>
                    <a:lnTo>
                      <a:pt x="157" y="348"/>
                    </a:lnTo>
                    <a:lnTo>
                      <a:pt x="151" y="353"/>
                    </a:lnTo>
                    <a:lnTo>
                      <a:pt x="148" y="355"/>
                    </a:lnTo>
                    <a:lnTo>
                      <a:pt x="146" y="357"/>
                    </a:lnTo>
                    <a:lnTo>
                      <a:pt x="143" y="358"/>
                    </a:lnTo>
                    <a:lnTo>
                      <a:pt x="141" y="359"/>
                    </a:lnTo>
                    <a:lnTo>
                      <a:pt x="140" y="360"/>
                    </a:lnTo>
                    <a:lnTo>
                      <a:pt x="138" y="360"/>
                    </a:lnTo>
                    <a:lnTo>
                      <a:pt x="137" y="359"/>
                    </a:lnTo>
                    <a:lnTo>
                      <a:pt x="136" y="359"/>
                    </a:lnTo>
                    <a:lnTo>
                      <a:pt x="134" y="358"/>
                    </a:lnTo>
                    <a:lnTo>
                      <a:pt x="132" y="357"/>
                    </a:lnTo>
                    <a:lnTo>
                      <a:pt x="129" y="356"/>
                    </a:lnTo>
                    <a:lnTo>
                      <a:pt x="126" y="356"/>
                    </a:lnTo>
                    <a:lnTo>
                      <a:pt x="124" y="356"/>
                    </a:lnTo>
                    <a:lnTo>
                      <a:pt x="121" y="356"/>
                    </a:lnTo>
                    <a:lnTo>
                      <a:pt x="117" y="356"/>
                    </a:lnTo>
                    <a:lnTo>
                      <a:pt x="114" y="356"/>
                    </a:lnTo>
                    <a:lnTo>
                      <a:pt x="113" y="356"/>
                    </a:lnTo>
                    <a:lnTo>
                      <a:pt x="112" y="356"/>
                    </a:lnTo>
                    <a:lnTo>
                      <a:pt x="110" y="356"/>
                    </a:lnTo>
                    <a:lnTo>
                      <a:pt x="108" y="355"/>
                    </a:lnTo>
                    <a:lnTo>
                      <a:pt x="107" y="354"/>
                    </a:lnTo>
                    <a:lnTo>
                      <a:pt x="105" y="352"/>
                    </a:lnTo>
                    <a:lnTo>
                      <a:pt x="103" y="351"/>
                    </a:lnTo>
                    <a:lnTo>
                      <a:pt x="100" y="347"/>
                    </a:lnTo>
                    <a:lnTo>
                      <a:pt x="98" y="346"/>
                    </a:lnTo>
                    <a:lnTo>
                      <a:pt x="97" y="345"/>
                    </a:lnTo>
                    <a:lnTo>
                      <a:pt x="96" y="345"/>
                    </a:lnTo>
                    <a:lnTo>
                      <a:pt x="96" y="343"/>
                    </a:lnTo>
                    <a:lnTo>
                      <a:pt x="96" y="343"/>
                    </a:lnTo>
                    <a:lnTo>
                      <a:pt x="96" y="340"/>
                    </a:lnTo>
                    <a:lnTo>
                      <a:pt x="98" y="339"/>
                    </a:lnTo>
                    <a:lnTo>
                      <a:pt x="101" y="336"/>
                    </a:lnTo>
                    <a:lnTo>
                      <a:pt x="104" y="334"/>
                    </a:lnTo>
                    <a:lnTo>
                      <a:pt x="107" y="331"/>
                    </a:lnTo>
                    <a:lnTo>
                      <a:pt x="111" y="330"/>
                    </a:lnTo>
                    <a:lnTo>
                      <a:pt x="115" y="328"/>
                    </a:lnTo>
                    <a:lnTo>
                      <a:pt x="119" y="327"/>
                    </a:lnTo>
                    <a:lnTo>
                      <a:pt x="122" y="325"/>
                    </a:lnTo>
                    <a:lnTo>
                      <a:pt x="131" y="323"/>
                    </a:lnTo>
                    <a:lnTo>
                      <a:pt x="138" y="320"/>
                    </a:lnTo>
                    <a:lnTo>
                      <a:pt x="141" y="319"/>
                    </a:lnTo>
                    <a:lnTo>
                      <a:pt x="144" y="319"/>
                    </a:lnTo>
                    <a:lnTo>
                      <a:pt x="148" y="318"/>
                    </a:lnTo>
                    <a:lnTo>
                      <a:pt x="152" y="318"/>
                    </a:lnTo>
                    <a:lnTo>
                      <a:pt x="155" y="317"/>
                    </a:lnTo>
                    <a:lnTo>
                      <a:pt x="158" y="316"/>
                    </a:lnTo>
                    <a:lnTo>
                      <a:pt x="160" y="315"/>
                    </a:lnTo>
                    <a:lnTo>
                      <a:pt x="160" y="315"/>
                    </a:lnTo>
                    <a:lnTo>
                      <a:pt x="162" y="315"/>
                    </a:lnTo>
                    <a:lnTo>
                      <a:pt x="163" y="314"/>
                    </a:lnTo>
                    <a:lnTo>
                      <a:pt x="165" y="311"/>
                    </a:lnTo>
                    <a:lnTo>
                      <a:pt x="166" y="309"/>
                    </a:lnTo>
                    <a:lnTo>
                      <a:pt x="167" y="307"/>
                    </a:lnTo>
                    <a:lnTo>
                      <a:pt x="167" y="304"/>
                    </a:lnTo>
                    <a:lnTo>
                      <a:pt x="167" y="303"/>
                    </a:lnTo>
                    <a:lnTo>
                      <a:pt x="167" y="299"/>
                    </a:lnTo>
                    <a:lnTo>
                      <a:pt x="167" y="297"/>
                    </a:lnTo>
                    <a:lnTo>
                      <a:pt x="166" y="295"/>
                    </a:lnTo>
                    <a:lnTo>
                      <a:pt x="165" y="288"/>
                    </a:lnTo>
                    <a:lnTo>
                      <a:pt x="164" y="283"/>
                    </a:lnTo>
                    <a:lnTo>
                      <a:pt x="164" y="279"/>
                    </a:lnTo>
                    <a:lnTo>
                      <a:pt x="164" y="276"/>
                    </a:lnTo>
                    <a:lnTo>
                      <a:pt x="164" y="274"/>
                    </a:lnTo>
                    <a:lnTo>
                      <a:pt x="165" y="270"/>
                    </a:lnTo>
                    <a:lnTo>
                      <a:pt x="168" y="263"/>
                    </a:lnTo>
                    <a:lnTo>
                      <a:pt x="172" y="254"/>
                    </a:lnTo>
                    <a:lnTo>
                      <a:pt x="176" y="246"/>
                    </a:lnTo>
                    <a:lnTo>
                      <a:pt x="180" y="238"/>
                    </a:lnTo>
                    <a:lnTo>
                      <a:pt x="184" y="230"/>
                    </a:lnTo>
                    <a:lnTo>
                      <a:pt x="188" y="221"/>
                    </a:lnTo>
                    <a:lnTo>
                      <a:pt x="189" y="217"/>
                    </a:lnTo>
                    <a:lnTo>
                      <a:pt x="190" y="214"/>
                    </a:lnTo>
                    <a:lnTo>
                      <a:pt x="191" y="210"/>
                    </a:lnTo>
                    <a:lnTo>
                      <a:pt x="191" y="206"/>
                    </a:lnTo>
                    <a:lnTo>
                      <a:pt x="188" y="205"/>
                    </a:lnTo>
                    <a:lnTo>
                      <a:pt x="184" y="203"/>
                    </a:lnTo>
                    <a:lnTo>
                      <a:pt x="182" y="201"/>
                    </a:lnTo>
                    <a:lnTo>
                      <a:pt x="179" y="200"/>
                    </a:lnTo>
                    <a:lnTo>
                      <a:pt x="178" y="199"/>
                    </a:lnTo>
                    <a:lnTo>
                      <a:pt x="176" y="199"/>
                    </a:lnTo>
                    <a:lnTo>
                      <a:pt x="175" y="199"/>
                    </a:lnTo>
                    <a:lnTo>
                      <a:pt x="174" y="199"/>
                    </a:lnTo>
                    <a:lnTo>
                      <a:pt x="172" y="200"/>
                    </a:lnTo>
                    <a:lnTo>
                      <a:pt x="169" y="201"/>
                    </a:lnTo>
                    <a:lnTo>
                      <a:pt x="166" y="204"/>
                    </a:lnTo>
                    <a:lnTo>
                      <a:pt x="163" y="206"/>
                    </a:lnTo>
                    <a:lnTo>
                      <a:pt x="159" y="206"/>
                    </a:lnTo>
                    <a:lnTo>
                      <a:pt x="155" y="207"/>
                    </a:lnTo>
                    <a:lnTo>
                      <a:pt x="151" y="208"/>
                    </a:lnTo>
                    <a:lnTo>
                      <a:pt x="147" y="209"/>
                    </a:lnTo>
                    <a:lnTo>
                      <a:pt x="144" y="212"/>
                    </a:lnTo>
                    <a:lnTo>
                      <a:pt x="142" y="216"/>
                    </a:lnTo>
                    <a:lnTo>
                      <a:pt x="140" y="217"/>
                    </a:lnTo>
                    <a:lnTo>
                      <a:pt x="139" y="217"/>
                    </a:lnTo>
                    <a:lnTo>
                      <a:pt x="138" y="217"/>
                    </a:lnTo>
                    <a:lnTo>
                      <a:pt x="136" y="217"/>
                    </a:lnTo>
                    <a:lnTo>
                      <a:pt x="135" y="217"/>
                    </a:lnTo>
                    <a:lnTo>
                      <a:pt x="133" y="217"/>
                    </a:lnTo>
                    <a:lnTo>
                      <a:pt x="132" y="217"/>
                    </a:lnTo>
                    <a:lnTo>
                      <a:pt x="130" y="218"/>
                    </a:lnTo>
                    <a:lnTo>
                      <a:pt x="115" y="229"/>
                    </a:lnTo>
                    <a:lnTo>
                      <a:pt x="106" y="235"/>
                    </a:lnTo>
                    <a:lnTo>
                      <a:pt x="101" y="238"/>
                    </a:lnTo>
                    <a:lnTo>
                      <a:pt x="100" y="239"/>
                    </a:lnTo>
                    <a:lnTo>
                      <a:pt x="96" y="241"/>
                    </a:lnTo>
                    <a:lnTo>
                      <a:pt x="92" y="243"/>
                    </a:lnTo>
                    <a:lnTo>
                      <a:pt x="90" y="243"/>
                    </a:lnTo>
                    <a:lnTo>
                      <a:pt x="87" y="246"/>
                    </a:lnTo>
                    <a:lnTo>
                      <a:pt x="83" y="248"/>
                    </a:lnTo>
                    <a:lnTo>
                      <a:pt x="79" y="250"/>
                    </a:lnTo>
                    <a:lnTo>
                      <a:pt x="80" y="250"/>
                    </a:lnTo>
                    <a:lnTo>
                      <a:pt x="80" y="250"/>
                    </a:lnTo>
                    <a:lnTo>
                      <a:pt x="80" y="251"/>
                    </a:lnTo>
                    <a:lnTo>
                      <a:pt x="79" y="251"/>
                    </a:lnTo>
                    <a:lnTo>
                      <a:pt x="78" y="252"/>
                    </a:lnTo>
                    <a:lnTo>
                      <a:pt x="77" y="253"/>
                    </a:lnTo>
                    <a:lnTo>
                      <a:pt x="76" y="254"/>
                    </a:lnTo>
                    <a:lnTo>
                      <a:pt x="75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69" y="255"/>
                    </a:lnTo>
                    <a:lnTo>
                      <a:pt x="64" y="257"/>
                    </a:lnTo>
                    <a:lnTo>
                      <a:pt x="63" y="257"/>
                    </a:lnTo>
                    <a:lnTo>
                      <a:pt x="58" y="257"/>
                    </a:lnTo>
                    <a:lnTo>
                      <a:pt x="53" y="258"/>
                    </a:lnTo>
                    <a:lnTo>
                      <a:pt x="52" y="257"/>
                    </a:lnTo>
                    <a:lnTo>
                      <a:pt x="50" y="257"/>
                    </a:lnTo>
                    <a:lnTo>
                      <a:pt x="48" y="256"/>
                    </a:lnTo>
                    <a:lnTo>
                      <a:pt x="46" y="255"/>
                    </a:lnTo>
                    <a:lnTo>
                      <a:pt x="44" y="254"/>
                    </a:lnTo>
                    <a:lnTo>
                      <a:pt x="42" y="252"/>
                    </a:lnTo>
                    <a:lnTo>
                      <a:pt x="40" y="2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5" name="íṣḷïḍe">
                <a:extLst>
                  <a:ext uri="{FF2B5EF4-FFF2-40B4-BE49-F238E27FC236}">
                    <a16:creationId xmlns:a16="http://schemas.microsoft.com/office/drawing/2014/main" id="{BDBDE7DF-A0AB-334C-B604-126453B4214D}"/>
                  </a:ext>
                </a:extLst>
              </p:cNvPr>
              <p:cNvSpPr/>
              <p:nvPr/>
            </p:nvSpPr>
            <p:spPr bwMode="auto">
              <a:xfrm>
                <a:off x="5662613" y="3254376"/>
                <a:ext cx="147638" cy="69850"/>
              </a:xfrm>
              <a:custGeom>
                <a:avLst/>
                <a:gdLst>
                  <a:gd name="T0" fmla="*/ 68 w 93"/>
                  <a:gd name="T1" fmla="*/ 0 h 44"/>
                  <a:gd name="T2" fmla="*/ 70 w 93"/>
                  <a:gd name="T3" fmla="*/ 0 h 44"/>
                  <a:gd name="T4" fmla="*/ 72 w 93"/>
                  <a:gd name="T5" fmla="*/ 0 h 44"/>
                  <a:gd name="T6" fmla="*/ 75 w 93"/>
                  <a:gd name="T7" fmla="*/ 1 h 44"/>
                  <a:gd name="T8" fmla="*/ 76 w 93"/>
                  <a:gd name="T9" fmla="*/ 1 h 44"/>
                  <a:gd name="T10" fmla="*/ 79 w 93"/>
                  <a:gd name="T11" fmla="*/ 3 h 44"/>
                  <a:gd name="T12" fmla="*/ 81 w 93"/>
                  <a:gd name="T13" fmla="*/ 4 h 44"/>
                  <a:gd name="T14" fmla="*/ 83 w 93"/>
                  <a:gd name="T15" fmla="*/ 5 h 44"/>
                  <a:gd name="T16" fmla="*/ 85 w 93"/>
                  <a:gd name="T17" fmla="*/ 7 h 44"/>
                  <a:gd name="T18" fmla="*/ 87 w 93"/>
                  <a:gd name="T19" fmla="*/ 8 h 44"/>
                  <a:gd name="T20" fmla="*/ 88 w 93"/>
                  <a:gd name="T21" fmla="*/ 10 h 44"/>
                  <a:gd name="T22" fmla="*/ 89 w 93"/>
                  <a:gd name="T23" fmla="*/ 12 h 44"/>
                  <a:gd name="T24" fmla="*/ 91 w 93"/>
                  <a:gd name="T25" fmla="*/ 14 h 44"/>
                  <a:gd name="T26" fmla="*/ 92 w 93"/>
                  <a:gd name="T27" fmla="*/ 16 h 44"/>
                  <a:gd name="T28" fmla="*/ 93 w 93"/>
                  <a:gd name="T29" fmla="*/ 18 h 44"/>
                  <a:gd name="T30" fmla="*/ 93 w 93"/>
                  <a:gd name="T31" fmla="*/ 20 h 44"/>
                  <a:gd name="T32" fmla="*/ 93 w 93"/>
                  <a:gd name="T33" fmla="*/ 22 h 44"/>
                  <a:gd name="T34" fmla="*/ 91 w 93"/>
                  <a:gd name="T35" fmla="*/ 25 h 44"/>
                  <a:gd name="T36" fmla="*/ 88 w 93"/>
                  <a:gd name="T37" fmla="*/ 30 h 44"/>
                  <a:gd name="T38" fmla="*/ 86 w 93"/>
                  <a:gd name="T39" fmla="*/ 32 h 44"/>
                  <a:gd name="T40" fmla="*/ 84 w 93"/>
                  <a:gd name="T41" fmla="*/ 33 h 44"/>
                  <a:gd name="T42" fmla="*/ 83 w 93"/>
                  <a:gd name="T43" fmla="*/ 35 h 44"/>
                  <a:gd name="T44" fmla="*/ 81 w 93"/>
                  <a:gd name="T45" fmla="*/ 36 h 44"/>
                  <a:gd name="T46" fmla="*/ 78 w 93"/>
                  <a:gd name="T47" fmla="*/ 38 h 44"/>
                  <a:gd name="T48" fmla="*/ 72 w 93"/>
                  <a:gd name="T49" fmla="*/ 39 h 44"/>
                  <a:gd name="T50" fmla="*/ 65 w 93"/>
                  <a:gd name="T51" fmla="*/ 40 h 44"/>
                  <a:gd name="T52" fmla="*/ 57 w 93"/>
                  <a:gd name="T53" fmla="*/ 42 h 44"/>
                  <a:gd name="T54" fmla="*/ 49 w 93"/>
                  <a:gd name="T55" fmla="*/ 43 h 44"/>
                  <a:gd name="T56" fmla="*/ 42 w 93"/>
                  <a:gd name="T57" fmla="*/ 44 h 44"/>
                  <a:gd name="T58" fmla="*/ 37 w 93"/>
                  <a:gd name="T59" fmla="*/ 44 h 44"/>
                  <a:gd name="T60" fmla="*/ 35 w 93"/>
                  <a:gd name="T61" fmla="*/ 44 h 44"/>
                  <a:gd name="T62" fmla="*/ 31 w 93"/>
                  <a:gd name="T63" fmla="*/ 39 h 44"/>
                  <a:gd name="T64" fmla="*/ 28 w 93"/>
                  <a:gd name="T65" fmla="*/ 34 h 44"/>
                  <a:gd name="T66" fmla="*/ 23 w 93"/>
                  <a:gd name="T67" fmla="*/ 32 h 44"/>
                  <a:gd name="T68" fmla="*/ 18 w 93"/>
                  <a:gd name="T69" fmla="*/ 30 h 44"/>
                  <a:gd name="T70" fmla="*/ 14 w 93"/>
                  <a:gd name="T71" fmla="*/ 29 h 44"/>
                  <a:gd name="T72" fmla="*/ 10 w 93"/>
                  <a:gd name="T73" fmla="*/ 28 h 44"/>
                  <a:gd name="T74" fmla="*/ 8 w 93"/>
                  <a:gd name="T75" fmla="*/ 27 h 44"/>
                  <a:gd name="T76" fmla="*/ 6 w 93"/>
                  <a:gd name="T77" fmla="*/ 25 h 44"/>
                  <a:gd name="T78" fmla="*/ 5 w 93"/>
                  <a:gd name="T79" fmla="*/ 24 h 44"/>
                  <a:gd name="T80" fmla="*/ 4 w 93"/>
                  <a:gd name="T81" fmla="*/ 22 h 44"/>
                  <a:gd name="T82" fmla="*/ 2 w 93"/>
                  <a:gd name="T83" fmla="*/ 20 h 44"/>
                  <a:gd name="T84" fmla="*/ 1 w 93"/>
                  <a:gd name="T85" fmla="*/ 17 h 44"/>
                  <a:gd name="T86" fmla="*/ 0 w 93"/>
                  <a:gd name="T87" fmla="*/ 15 h 44"/>
                  <a:gd name="T88" fmla="*/ 0 w 93"/>
                  <a:gd name="T89" fmla="*/ 11 h 44"/>
                  <a:gd name="T90" fmla="*/ 4 w 93"/>
                  <a:gd name="T91" fmla="*/ 9 h 44"/>
                  <a:gd name="T92" fmla="*/ 8 w 93"/>
                  <a:gd name="T93" fmla="*/ 8 h 44"/>
                  <a:gd name="T94" fmla="*/ 12 w 93"/>
                  <a:gd name="T95" fmla="*/ 7 h 44"/>
                  <a:gd name="T96" fmla="*/ 17 w 93"/>
                  <a:gd name="T97" fmla="*/ 7 h 44"/>
                  <a:gd name="T98" fmla="*/ 28 w 93"/>
                  <a:gd name="T99" fmla="*/ 6 h 44"/>
                  <a:gd name="T100" fmla="*/ 39 w 93"/>
                  <a:gd name="T101" fmla="*/ 6 h 44"/>
                  <a:gd name="T102" fmla="*/ 40 w 93"/>
                  <a:gd name="T103" fmla="*/ 5 h 44"/>
                  <a:gd name="T104" fmla="*/ 41 w 93"/>
                  <a:gd name="T105" fmla="*/ 4 h 44"/>
                  <a:gd name="T106" fmla="*/ 43 w 93"/>
                  <a:gd name="T107" fmla="*/ 3 h 44"/>
                  <a:gd name="T108" fmla="*/ 45 w 93"/>
                  <a:gd name="T109" fmla="*/ 3 h 44"/>
                  <a:gd name="T110" fmla="*/ 48 w 93"/>
                  <a:gd name="T111" fmla="*/ 2 h 44"/>
                  <a:gd name="T112" fmla="*/ 53 w 93"/>
                  <a:gd name="T113" fmla="*/ 2 h 44"/>
                  <a:gd name="T114" fmla="*/ 58 w 93"/>
                  <a:gd name="T115" fmla="*/ 3 h 44"/>
                  <a:gd name="T116" fmla="*/ 62 w 93"/>
                  <a:gd name="T117" fmla="*/ 2 h 44"/>
                  <a:gd name="T118" fmla="*/ 64 w 93"/>
                  <a:gd name="T119" fmla="*/ 2 h 44"/>
                  <a:gd name="T120" fmla="*/ 65 w 93"/>
                  <a:gd name="T121" fmla="*/ 1 h 44"/>
                  <a:gd name="T122" fmla="*/ 67 w 93"/>
                  <a:gd name="T123" fmla="*/ 0 h 44"/>
                  <a:gd name="T124" fmla="*/ 68 w 93"/>
                  <a:gd name="T12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3" h="44">
                    <a:moveTo>
                      <a:pt x="68" y="0"/>
                    </a:moveTo>
                    <a:lnTo>
                      <a:pt x="70" y="0"/>
                    </a:lnTo>
                    <a:lnTo>
                      <a:pt x="72" y="0"/>
                    </a:lnTo>
                    <a:lnTo>
                      <a:pt x="75" y="1"/>
                    </a:lnTo>
                    <a:lnTo>
                      <a:pt x="76" y="1"/>
                    </a:lnTo>
                    <a:lnTo>
                      <a:pt x="79" y="3"/>
                    </a:lnTo>
                    <a:lnTo>
                      <a:pt x="81" y="4"/>
                    </a:lnTo>
                    <a:lnTo>
                      <a:pt x="83" y="5"/>
                    </a:lnTo>
                    <a:lnTo>
                      <a:pt x="85" y="7"/>
                    </a:lnTo>
                    <a:lnTo>
                      <a:pt x="87" y="8"/>
                    </a:lnTo>
                    <a:lnTo>
                      <a:pt x="88" y="10"/>
                    </a:lnTo>
                    <a:lnTo>
                      <a:pt x="89" y="12"/>
                    </a:lnTo>
                    <a:lnTo>
                      <a:pt x="91" y="14"/>
                    </a:lnTo>
                    <a:lnTo>
                      <a:pt x="92" y="16"/>
                    </a:lnTo>
                    <a:lnTo>
                      <a:pt x="93" y="18"/>
                    </a:lnTo>
                    <a:lnTo>
                      <a:pt x="93" y="20"/>
                    </a:lnTo>
                    <a:lnTo>
                      <a:pt x="93" y="22"/>
                    </a:lnTo>
                    <a:lnTo>
                      <a:pt x="91" y="25"/>
                    </a:lnTo>
                    <a:lnTo>
                      <a:pt x="88" y="30"/>
                    </a:lnTo>
                    <a:lnTo>
                      <a:pt x="86" y="32"/>
                    </a:lnTo>
                    <a:lnTo>
                      <a:pt x="84" y="33"/>
                    </a:lnTo>
                    <a:lnTo>
                      <a:pt x="83" y="35"/>
                    </a:lnTo>
                    <a:lnTo>
                      <a:pt x="81" y="36"/>
                    </a:lnTo>
                    <a:lnTo>
                      <a:pt x="78" y="38"/>
                    </a:lnTo>
                    <a:lnTo>
                      <a:pt x="72" y="39"/>
                    </a:lnTo>
                    <a:lnTo>
                      <a:pt x="65" y="40"/>
                    </a:lnTo>
                    <a:lnTo>
                      <a:pt x="57" y="42"/>
                    </a:lnTo>
                    <a:lnTo>
                      <a:pt x="49" y="43"/>
                    </a:lnTo>
                    <a:lnTo>
                      <a:pt x="42" y="44"/>
                    </a:lnTo>
                    <a:lnTo>
                      <a:pt x="37" y="44"/>
                    </a:lnTo>
                    <a:lnTo>
                      <a:pt x="35" y="44"/>
                    </a:lnTo>
                    <a:lnTo>
                      <a:pt x="31" y="39"/>
                    </a:lnTo>
                    <a:lnTo>
                      <a:pt x="28" y="34"/>
                    </a:lnTo>
                    <a:lnTo>
                      <a:pt x="23" y="32"/>
                    </a:lnTo>
                    <a:lnTo>
                      <a:pt x="18" y="30"/>
                    </a:lnTo>
                    <a:lnTo>
                      <a:pt x="14" y="29"/>
                    </a:lnTo>
                    <a:lnTo>
                      <a:pt x="10" y="28"/>
                    </a:lnTo>
                    <a:lnTo>
                      <a:pt x="8" y="27"/>
                    </a:lnTo>
                    <a:lnTo>
                      <a:pt x="6" y="25"/>
                    </a:lnTo>
                    <a:lnTo>
                      <a:pt x="5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1" y="17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2" y="7"/>
                    </a:lnTo>
                    <a:lnTo>
                      <a:pt x="17" y="7"/>
                    </a:lnTo>
                    <a:lnTo>
                      <a:pt x="28" y="6"/>
                    </a:lnTo>
                    <a:lnTo>
                      <a:pt x="39" y="6"/>
                    </a:lnTo>
                    <a:lnTo>
                      <a:pt x="40" y="5"/>
                    </a:lnTo>
                    <a:lnTo>
                      <a:pt x="41" y="4"/>
                    </a:lnTo>
                    <a:lnTo>
                      <a:pt x="43" y="3"/>
                    </a:lnTo>
                    <a:lnTo>
                      <a:pt x="45" y="3"/>
                    </a:lnTo>
                    <a:lnTo>
                      <a:pt x="48" y="2"/>
                    </a:lnTo>
                    <a:lnTo>
                      <a:pt x="53" y="2"/>
                    </a:lnTo>
                    <a:lnTo>
                      <a:pt x="58" y="3"/>
                    </a:lnTo>
                    <a:lnTo>
                      <a:pt x="62" y="2"/>
                    </a:lnTo>
                    <a:lnTo>
                      <a:pt x="64" y="2"/>
                    </a:lnTo>
                    <a:lnTo>
                      <a:pt x="65" y="1"/>
                    </a:lnTo>
                    <a:lnTo>
                      <a:pt x="67" y="0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6" name="iSļiḍè">
                <a:extLst>
                  <a:ext uri="{FF2B5EF4-FFF2-40B4-BE49-F238E27FC236}">
                    <a16:creationId xmlns:a16="http://schemas.microsoft.com/office/drawing/2014/main" id="{231D9181-E6EB-B844-9909-DE03CEF52563}"/>
                  </a:ext>
                </a:extLst>
              </p:cNvPr>
              <p:cNvSpPr/>
              <p:nvPr/>
            </p:nvSpPr>
            <p:spPr bwMode="auto">
              <a:xfrm>
                <a:off x="5418138" y="3278188"/>
                <a:ext cx="92075" cy="284163"/>
              </a:xfrm>
              <a:custGeom>
                <a:avLst/>
                <a:gdLst>
                  <a:gd name="T0" fmla="*/ 28 w 58"/>
                  <a:gd name="T1" fmla="*/ 1 h 179"/>
                  <a:gd name="T2" fmla="*/ 31 w 58"/>
                  <a:gd name="T3" fmla="*/ 2 h 179"/>
                  <a:gd name="T4" fmla="*/ 33 w 58"/>
                  <a:gd name="T5" fmla="*/ 6 h 179"/>
                  <a:gd name="T6" fmla="*/ 38 w 58"/>
                  <a:gd name="T7" fmla="*/ 14 h 179"/>
                  <a:gd name="T8" fmla="*/ 43 w 58"/>
                  <a:gd name="T9" fmla="*/ 22 h 179"/>
                  <a:gd name="T10" fmla="*/ 46 w 58"/>
                  <a:gd name="T11" fmla="*/ 29 h 179"/>
                  <a:gd name="T12" fmla="*/ 47 w 58"/>
                  <a:gd name="T13" fmla="*/ 40 h 179"/>
                  <a:gd name="T14" fmla="*/ 49 w 58"/>
                  <a:gd name="T15" fmla="*/ 49 h 179"/>
                  <a:gd name="T16" fmla="*/ 49 w 58"/>
                  <a:gd name="T17" fmla="*/ 55 h 179"/>
                  <a:gd name="T18" fmla="*/ 51 w 58"/>
                  <a:gd name="T19" fmla="*/ 65 h 179"/>
                  <a:gd name="T20" fmla="*/ 55 w 58"/>
                  <a:gd name="T21" fmla="*/ 79 h 179"/>
                  <a:gd name="T22" fmla="*/ 58 w 58"/>
                  <a:gd name="T23" fmla="*/ 96 h 179"/>
                  <a:gd name="T24" fmla="*/ 58 w 58"/>
                  <a:gd name="T25" fmla="*/ 113 h 179"/>
                  <a:gd name="T26" fmla="*/ 57 w 58"/>
                  <a:gd name="T27" fmla="*/ 131 h 179"/>
                  <a:gd name="T28" fmla="*/ 54 w 58"/>
                  <a:gd name="T29" fmla="*/ 148 h 179"/>
                  <a:gd name="T30" fmla="*/ 50 w 58"/>
                  <a:gd name="T31" fmla="*/ 159 h 179"/>
                  <a:gd name="T32" fmla="*/ 46 w 58"/>
                  <a:gd name="T33" fmla="*/ 166 h 179"/>
                  <a:gd name="T34" fmla="*/ 42 w 58"/>
                  <a:gd name="T35" fmla="*/ 172 h 179"/>
                  <a:gd name="T36" fmla="*/ 38 w 58"/>
                  <a:gd name="T37" fmla="*/ 177 h 179"/>
                  <a:gd name="T38" fmla="*/ 33 w 58"/>
                  <a:gd name="T39" fmla="*/ 179 h 179"/>
                  <a:gd name="T40" fmla="*/ 27 w 58"/>
                  <a:gd name="T41" fmla="*/ 179 h 179"/>
                  <a:gd name="T42" fmla="*/ 22 w 58"/>
                  <a:gd name="T43" fmla="*/ 176 h 179"/>
                  <a:gd name="T44" fmla="*/ 16 w 58"/>
                  <a:gd name="T45" fmla="*/ 170 h 179"/>
                  <a:gd name="T46" fmla="*/ 10 w 58"/>
                  <a:gd name="T47" fmla="*/ 165 h 179"/>
                  <a:gd name="T48" fmla="*/ 5 w 58"/>
                  <a:gd name="T49" fmla="*/ 159 h 179"/>
                  <a:gd name="T50" fmla="*/ 2 w 58"/>
                  <a:gd name="T51" fmla="*/ 154 h 179"/>
                  <a:gd name="T52" fmla="*/ 1 w 58"/>
                  <a:gd name="T53" fmla="*/ 151 h 179"/>
                  <a:gd name="T54" fmla="*/ 0 w 58"/>
                  <a:gd name="T55" fmla="*/ 144 h 179"/>
                  <a:gd name="T56" fmla="*/ 2 w 58"/>
                  <a:gd name="T57" fmla="*/ 131 h 179"/>
                  <a:gd name="T58" fmla="*/ 4 w 58"/>
                  <a:gd name="T59" fmla="*/ 117 h 179"/>
                  <a:gd name="T60" fmla="*/ 10 w 58"/>
                  <a:gd name="T61" fmla="*/ 96 h 179"/>
                  <a:gd name="T62" fmla="*/ 17 w 58"/>
                  <a:gd name="T63" fmla="*/ 72 h 179"/>
                  <a:gd name="T64" fmla="*/ 20 w 58"/>
                  <a:gd name="T65" fmla="*/ 61 h 179"/>
                  <a:gd name="T66" fmla="*/ 21 w 58"/>
                  <a:gd name="T67" fmla="*/ 53 h 179"/>
                  <a:gd name="T68" fmla="*/ 19 w 58"/>
                  <a:gd name="T69" fmla="*/ 39 h 179"/>
                  <a:gd name="T70" fmla="*/ 18 w 58"/>
                  <a:gd name="T71" fmla="*/ 25 h 179"/>
                  <a:gd name="T72" fmla="*/ 17 w 58"/>
                  <a:gd name="T73" fmla="*/ 17 h 179"/>
                  <a:gd name="T74" fmla="*/ 18 w 58"/>
                  <a:gd name="T75" fmla="*/ 9 h 179"/>
                  <a:gd name="T76" fmla="*/ 18 w 58"/>
                  <a:gd name="T77" fmla="*/ 5 h 179"/>
                  <a:gd name="T78" fmla="*/ 20 w 58"/>
                  <a:gd name="T79" fmla="*/ 3 h 179"/>
                  <a:gd name="T80" fmla="*/ 22 w 58"/>
                  <a:gd name="T81" fmla="*/ 1 h 179"/>
                  <a:gd name="T82" fmla="*/ 24 w 58"/>
                  <a:gd name="T83" fmla="*/ 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179">
                    <a:moveTo>
                      <a:pt x="26" y="0"/>
                    </a:moveTo>
                    <a:lnTo>
                      <a:pt x="28" y="1"/>
                    </a:lnTo>
                    <a:lnTo>
                      <a:pt x="30" y="1"/>
                    </a:lnTo>
                    <a:lnTo>
                      <a:pt x="31" y="2"/>
                    </a:lnTo>
                    <a:lnTo>
                      <a:pt x="32" y="4"/>
                    </a:lnTo>
                    <a:lnTo>
                      <a:pt x="33" y="6"/>
                    </a:lnTo>
                    <a:lnTo>
                      <a:pt x="35" y="10"/>
                    </a:lnTo>
                    <a:lnTo>
                      <a:pt x="38" y="14"/>
                    </a:lnTo>
                    <a:lnTo>
                      <a:pt x="41" y="18"/>
                    </a:lnTo>
                    <a:lnTo>
                      <a:pt x="43" y="22"/>
                    </a:lnTo>
                    <a:lnTo>
                      <a:pt x="44" y="25"/>
                    </a:lnTo>
                    <a:lnTo>
                      <a:pt x="46" y="29"/>
                    </a:lnTo>
                    <a:lnTo>
                      <a:pt x="46" y="34"/>
                    </a:lnTo>
                    <a:lnTo>
                      <a:pt x="47" y="40"/>
                    </a:lnTo>
                    <a:lnTo>
                      <a:pt x="49" y="46"/>
                    </a:lnTo>
                    <a:lnTo>
                      <a:pt x="49" y="49"/>
                    </a:lnTo>
                    <a:lnTo>
                      <a:pt x="49" y="53"/>
                    </a:lnTo>
                    <a:lnTo>
                      <a:pt x="49" y="55"/>
                    </a:lnTo>
                    <a:lnTo>
                      <a:pt x="49" y="58"/>
                    </a:lnTo>
                    <a:lnTo>
                      <a:pt x="51" y="65"/>
                    </a:lnTo>
                    <a:lnTo>
                      <a:pt x="54" y="72"/>
                    </a:lnTo>
                    <a:lnTo>
                      <a:pt x="55" y="79"/>
                    </a:lnTo>
                    <a:lnTo>
                      <a:pt x="56" y="87"/>
                    </a:lnTo>
                    <a:lnTo>
                      <a:pt x="58" y="96"/>
                    </a:lnTo>
                    <a:lnTo>
                      <a:pt x="58" y="105"/>
                    </a:lnTo>
                    <a:lnTo>
                      <a:pt x="58" y="113"/>
                    </a:lnTo>
                    <a:lnTo>
                      <a:pt x="58" y="122"/>
                    </a:lnTo>
                    <a:lnTo>
                      <a:pt x="57" y="131"/>
                    </a:lnTo>
                    <a:lnTo>
                      <a:pt x="55" y="140"/>
                    </a:lnTo>
                    <a:lnTo>
                      <a:pt x="54" y="148"/>
                    </a:lnTo>
                    <a:lnTo>
                      <a:pt x="50" y="156"/>
                    </a:lnTo>
                    <a:lnTo>
                      <a:pt x="50" y="159"/>
                    </a:lnTo>
                    <a:lnTo>
                      <a:pt x="48" y="163"/>
                    </a:lnTo>
                    <a:lnTo>
                      <a:pt x="46" y="166"/>
                    </a:lnTo>
                    <a:lnTo>
                      <a:pt x="45" y="169"/>
                    </a:lnTo>
                    <a:lnTo>
                      <a:pt x="42" y="172"/>
                    </a:lnTo>
                    <a:lnTo>
                      <a:pt x="41" y="174"/>
                    </a:lnTo>
                    <a:lnTo>
                      <a:pt x="38" y="177"/>
                    </a:lnTo>
                    <a:lnTo>
                      <a:pt x="36" y="179"/>
                    </a:lnTo>
                    <a:lnTo>
                      <a:pt x="33" y="179"/>
                    </a:lnTo>
                    <a:lnTo>
                      <a:pt x="30" y="179"/>
                    </a:lnTo>
                    <a:lnTo>
                      <a:pt x="27" y="179"/>
                    </a:lnTo>
                    <a:lnTo>
                      <a:pt x="24" y="179"/>
                    </a:lnTo>
                    <a:lnTo>
                      <a:pt x="22" y="176"/>
                    </a:lnTo>
                    <a:lnTo>
                      <a:pt x="19" y="173"/>
                    </a:lnTo>
                    <a:lnTo>
                      <a:pt x="16" y="170"/>
                    </a:lnTo>
                    <a:lnTo>
                      <a:pt x="14" y="168"/>
                    </a:lnTo>
                    <a:lnTo>
                      <a:pt x="10" y="165"/>
                    </a:lnTo>
                    <a:lnTo>
                      <a:pt x="8" y="162"/>
                    </a:lnTo>
                    <a:lnTo>
                      <a:pt x="5" y="159"/>
                    </a:lnTo>
                    <a:lnTo>
                      <a:pt x="2" y="156"/>
                    </a:lnTo>
                    <a:lnTo>
                      <a:pt x="2" y="154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9"/>
                    </a:lnTo>
                    <a:lnTo>
                      <a:pt x="0" y="144"/>
                    </a:lnTo>
                    <a:lnTo>
                      <a:pt x="1" y="137"/>
                    </a:lnTo>
                    <a:lnTo>
                      <a:pt x="2" y="131"/>
                    </a:lnTo>
                    <a:lnTo>
                      <a:pt x="2" y="125"/>
                    </a:lnTo>
                    <a:lnTo>
                      <a:pt x="4" y="117"/>
                    </a:lnTo>
                    <a:lnTo>
                      <a:pt x="6" y="110"/>
                    </a:lnTo>
                    <a:lnTo>
                      <a:pt x="10" y="96"/>
                    </a:lnTo>
                    <a:lnTo>
                      <a:pt x="14" y="83"/>
                    </a:lnTo>
                    <a:lnTo>
                      <a:pt x="17" y="72"/>
                    </a:lnTo>
                    <a:lnTo>
                      <a:pt x="19" y="65"/>
                    </a:lnTo>
                    <a:lnTo>
                      <a:pt x="20" y="61"/>
                    </a:lnTo>
                    <a:lnTo>
                      <a:pt x="21" y="57"/>
                    </a:lnTo>
                    <a:lnTo>
                      <a:pt x="21" y="53"/>
                    </a:lnTo>
                    <a:lnTo>
                      <a:pt x="21" y="49"/>
                    </a:lnTo>
                    <a:lnTo>
                      <a:pt x="19" y="39"/>
                    </a:lnTo>
                    <a:lnTo>
                      <a:pt x="18" y="29"/>
                    </a:lnTo>
                    <a:lnTo>
                      <a:pt x="18" y="25"/>
                    </a:lnTo>
                    <a:lnTo>
                      <a:pt x="18" y="21"/>
                    </a:lnTo>
                    <a:lnTo>
                      <a:pt x="17" y="17"/>
                    </a:lnTo>
                    <a:lnTo>
                      <a:pt x="17" y="13"/>
                    </a:lnTo>
                    <a:lnTo>
                      <a:pt x="18" y="9"/>
                    </a:lnTo>
                    <a:lnTo>
                      <a:pt x="18" y="7"/>
                    </a:lnTo>
                    <a:lnTo>
                      <a:pt x="18" y="5"/>
                    </a:lnTo>
                    <a:lnTo>
                      <a:pt x="19" y="5"/>
                    </a:lnTo>
                    <a:lnTo>
                      <a:pt x="20" y="3"/>
                    </a:lnTo>
                    <a:lnTo>
                      <a:pt x="21" y="3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7" name="ïṩliḋé">
                <a:extLst>
                  <a:ext uri="{FF2B5EF4-FFF2-40B4-BE49-F238E27FC236}">
                    <a16:creationId xmlns:a16="http://schemas.microsoft.com/office/drawing/2014/main" id="{96F20172-AD4C-3F4E-B358-FFBDE95214DD}"/>
                  </a:ext>
                </a:extLst>
              </p:cNvPr>
              <p:cNvSpPr/>
              <p:nvPr/>
            </p:nvSpPr>
            <p:spPr bwMode="auto">
              <a:xfrm>
                <a:off x="5619751" y="3341688"/>
                <a:ext cx="211138" cy="244475"/>
              </a:xfrm>
              <a:custGeom>
                <a:avLst/>
                <a:gdLst>
                  <a:gd name="T0" fmla="*/ 126 w 133"/>
                  <a:gd name="T1" fmla="*/ 1 h 154"/>
                  <a:gd name="T2" fmla="*/ 133 w 133"/>
                  <a:gd name="T3" fmla="*/ 5 h 154"/>
                  <a:gd name="T4" fmla="*/ 131 w 133"/>
                  <a:gd name="T5" fmla="*/ 11 h 154"/>
                  <a:gd name="T6" fmla="*/ 125 w 133"/>
                  <a:gd name="T7" fmla="*/ 23 h 154"/>
                  <a:gd name="T8" fmla="*/ 115 w 133"/>
                  <a:gd name="T9" fmla="*/ 33 h 154"/>
                  <a:gd name="T10" fmla="*/ 96 w 133"/>
                  <a:gd name="T11" fmla="*/ 49 h 154"/>
                  <a:gd name="T12" fmla="*/ 89 w 133"/>
                  <a:gd name="T13" fmla="*/ 58 h 154"/>
                  <a:gd name="T14" fmla="*/ 89 w 133"/>
                  <a:gd name="T15" fmla="*/ 67 h 154"/>
                  <a:gd name="T16" fmla="*/ 84 w 133"/>
                  <a:gd name="T17" fmla="*/ 74 h 154"/>
                  <a:gd name="T18" fmla="*/ 85 w 133"/>
                  <a:gd name="T19" fmla="*/ 85 h 154"/>
                  <a:gd name="T20" fmla="*/ 82 w 133"/>
                  <a:gd name="T21" fmla="*/ 95 h 154"/>
                  <a:gd name="T22" fmla="*/ 80 w 133"/>
                  <a:gd name="T23" fmla="*/ 108 h 154"/>
                  <a:gd name="T24" fmla="*/ 84 w 133"/>
                  <a:gd name="T25" fmla="*/ 128 h 154"/>
                  <a:gd name="T26" fmla="*/ 86 w 133"/>
                  <a:gd name="T27" fmla="*/ 139 h 154"/>
                  <a:gd name="T28" fmla="*/ 85 w 133"/>
                  <a:gd name="T29" fmla="*/ 145 h 154"/>
                  <a:gd name="T30" fmla="*/ 83 w 133"/>
                  <a:gd name="T31" fmla="*/ 149 h 154"/>
                  <a:gd name="T32" fmla="*/ 78 w 133"/>
                  <a:gd name="T33" fmla="*/ 153 h 154"/>
                  <a:gd name="T34" fmla="*/ 71 w 133"/>
                  <a:gd name="T35" fmla="*/ 154 h 154"/>
                  <a:gd name="T36" fmla="*/ 59 w 133"/>
                  <a:gd name="T37" fmla="*/ 152 h 154"/>
                  <a:gd name="T38" fmla="*/ 51 w 133"/>
                  <a:gd name="T39" fmla="*/ 149 h 154"/>
                  <a:gd name="T40" fmla="*/ 44 w 133"/>
                  <a:gd name="T41" fmla="*/ 146 h 154"/>
                  <a:gd name="T42" fmla="*/ 39 w 133"/>
                  <a:gd name="T43" fmla="*/ 141 h 154"/>
                  <a:gd name="T44" fmla="*/ 36 w 133"/>
                  <a:gd name="T45" fmla="*/ 137 h 154"/>
                  <a:gd name="T46" fmla="*/ 34 w 133"/>
                  <a:gd name="T47" fmla="*/ 123 h 154"/>
                  <a:gd name="T48" fmla="*/ 34 w 133"/>
                  <a:gd name="T49" fmla="*/ 107 h 154"/>
                  <a:gd name="T50" fmla="*/ 33 w 133"/>
                  <a:gd name="T51" fmla="*/ 83 h 154"/>
                  <a:gd name="T52" fmla="*/ 27 w 133"/>
                  <a:gd name="T53" fmla="*/ 81 h 154"/>
                  <a:gd name="T54" fmla="*/ 18 w 133"/>
                  <a:gd name="T55" fmla="*/ 85 h 154"/>
                  <a:gd name="T56" fmla="*/ 7 w 133"/>
                  <a:gd name="T57" fmla="*/ 77 h 154"/>
                  <a:gd name="T58" fmla="*/ 1 w 133"/>
                  <a:gd name="T59" fmla="*/ 69 h 154"/>
                  <a:gd name="T60" fmla="*/ 3 w 133"/>
                  <a:gd name="T61" fmla="*/ 65 h 154"/>
                  <a:gd name="T62" fmla="*/ 8 w 133"/>
                  <a:gd name="T63" fmla="*/ 61 h 154"/>
                  <a:gd name="T64" fmla="*/ 19 w 133"/>
                  <a:gd name="T65" fmla="*/ 61 h 154"/>
                  <a:gd name="T66" fmla="*/ 27 w 133"/>
                  <a:gd name="T67" fmla="*/ 60 h 154"/>
                  <a:gd name="T68" fmla="*/ 34 w 133"/>
                  <a:gd name="T69" fmla="*/ 55 h 154"/>
                  <a:gd name="T70" fmla="*/ 40 w 133"/>
                  <a:gd name="T71" fmla="*/ 46 h 154"/>
                  <a:gd name="T72" fmla="*/ 43 w 133"/>
                  <a:gd name="T73" fmla="*/ 41 h 154"/>
                  <a:gd name="T74" fmla="*/ 43 w 133"/>
                  <a:gd name="T75" fmla="*/ 28 h 154"/>
                  <a:gd name="T76" fmla="*/ 44 w 133"/>
                  <a:gd name="T77" fmla="*/ 21 h 154"/>
                  <a:gd name="T78" fmla="*/ 48 w 133"/>
                  <a:gd name="T79" fmla="*/ 17 h 154"/>
                  <a:gd name="T80" fmla="*/ 51 w 133"/>
                  <a:gd name="T81" fmla="*/ 14 h 154"/>
                  <a:gd name="T82" fmla="*/ 59 w 133"/>
                  <a:gd name="T83" fmla="*/ 15 h 154"/>
                  <a:gd name="T84" fmla="*/ 63 w 133"/>
                  <a:gd name="T85" fmla="*/ 19 h 154"/>
                  <a:gd name="T86" fmla="*/ 75 w 133"/>
                  <a:gd name="T87" fmla="*/ 25 h 154"/>
                  <a:gd name="T88" fmla="*/ 89 w 133"/>
                  <a:gd name="T89" fmla="*/ 28 h 154"/>
                  <a:gd name="T90" fmla="*/ 99 w 133"/>
                  <a:gd name="T91" fmla="*/ 17 h 154"/>
                  <a:gd name="T92" fmla="*/ 111 w 133"/>
                  <a:gd name="T93" fmla="*/ 8 h 154"/>
                  <a:gd name="T94" fmla="*/ 116 w 133"/>
                  <a:gd name="T95" fmla="*/ 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154">
                    <a:moveTo>
                      <a:pt x="117" y="0"/>
                    </a:moveTo>
                    <a:lnTo>
                      <a:pt x="122" y="0"/>
                    </a:lnTo>
                    <a:lnTo>
                      <a:pt x="126" y="1"/>
                    </a:lnTo>
                    <a:lnTo>
                      <a:pt x="130" y="1"/>
                    </a:lnTo>
                    <a:lnTo>
                      <a:pt x="133" y="2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2" y="9"/>
                    </a:lnTo>
                    <a:lnTo>
                      <a:pt x="131" y="11"/>
                    </a:lnTo>
                    <a:lnTo>
                      <a:pt x="130" y="15"/>
                    </a:lnTo>
                    <a:lnTo>
                      <a:pt x="127" y="19"/>
                    </a:lnTo>
                    <a:lnTo>
                      <a:pt x="125" y="23"/>
                    </a:lnTo>
                    <a:lnTo>
                      <a:pt x="122" y="27"/>
                    </a:lnTo>
                    <a:lnTo>
                      <a:pt x="119" y="30"/>
                    </a:lnTo>
                    <a:lnTo>
                      <a:pt x="115" y="33"/>
                    </a:lnTo>
                    <a:lnTo>
                      <a:pt x="107" y="40"/>
                    </a:lnTo>
                    <a:lnTo>
                      <a:pt x="99" y="45"/>
                    </a:lnTo>
                    <a:lnTo>
                      <a:pt x="96" y="49"/>
                    </a:lnTo>
                    <a:lnTo>
                      <a:pt x="94" y="52"/>
                    </a:lnTo>
                    <a:lnTo>
                      <a:pt x="91" y="55"/>
                    </a:lnTo>
                    <a:lnTo>
                      <a:pt x="89" y="58"/>
                    </a:lnTo>
                    <a:lnTo>
                      <a:pt x="89" y="61"/>
                    </a:lnTo>
                    <a:lnTo>
                      <a:pt x="89" y="64"/>
                    </a:lnTo>
                    <a:lnTo>
                      <a:pt x="89" y="67"/>
                    </a:lnTo>
                    <a:lnTo>
                      <a:pt x="89" y="69"/>
                    </a:lnTo>
                    <a:lnTo>
                      <a:pt x="87" y="72"/>
                    </a:lnTo>
                    <a:lnTo>
                      <a:pt x="84" y="74"/>
                    </a:lnTo>
                    <a:lnTo>
                      <a:pt x="85" y="78"/>
                    </a:lnTo>
                    <a:lnTo>
                      <a:pt x="85" y="81"/>
                    </a:lnTo>
                    <a:lnTo>
                      <a:pt x="85" y="85"/>
                    </a:lnTo>
                    <a:lnTo>
                      <a:pt x="86" y="89"/>
                    </a:lnTo>
                    <a:lnTo>
                      <a:pt x="83" y="92"/>
                    </a:lnTo>
                    <a:lnTo>
                      <a:pt x="82" y="95"/>
                    </a:lnTo>
                    <a:lnTo>
                      <a:pt x="81" y="99"/>
                    </a:lnTo>
                    <a:lnTo>
                      <a:pt x="80" y="104"/>
                    </a:lnTo>
                    <a:lnTo>
                      <a:pt x="80" y="108"/>
                    </a:lnTo>
                    <a:lnTo>
                      <a:pt x="81" y="112"/>
                    </a:lnTo>
                    <a:lnTo>
                      <a:pt x="83" y="121"/>
                    </a:lnTo>
                    <a:lnTo>
                      <a:pt x="84" y="128"/>
                    </a:lnTo>
                    <a:lnTo>
                      <a:pt x="85" y="132"/>
                    </a:lnTo>
                    <a:lnTo>
                      <a:pt x="86" y="136"/>
                    </a:lnTo>
                    <a:lnTo>
                      <a:pt x="86" y="139"/>
                    </a:lnTo>
                    <a:lnTo>
                      <a:pt x="86" y="142"/>
                    </a:lnTo>
                    <a:lnTo>
                      <a:pt x="85" y="144"/>
                    </a:lnTo>
                    <a:lnTo>
                      <a:pt x="85" y="145"/>
                    </a:lnTo>
                    <a:lnTo>
                      <a:pt x="84" y="146"/>
                    </a:lnTo>
                    <a:lnTo>
                      <a:pt x="83" y="148"/>
                    </a:lnTo>
                    <a:lnTo>
                      <a:pt x="83" y="149"/>
                    </a:lnTo>
                    <a:lnTo>
                      <a:pt x="81" y="150"/>
                    </a:lnTo>
                    <a:lnTo>
                      <a:pt x="79" y="152"/>
                    </a:lnTo>
                    <a:lnTo>
                      <a:pt x="78" y="153"/>
                    </a:lnTo>
                    <a:lnTo>
                      <a:pt x="75" y="153"/>
                    </a:lnTo>
                    <a:lnTo>
                      <a:pt x="73" y="154"/>
                    </a:lnTo>
                    <a:lnTo>
                      <a:pt x="71" y="154"/>
                    </a:lnTo>
                    <a:lnTo>
                      <a:pt x="69" y="154"/>
                    </a:lnTo>
                    <a:lnTo>
                      <a:pt x="64" y="153"/>
                    </a:lnTo>
                    <a:lnTo>
                      <a:pt x="59" y="152"/>
                    </a:lnTo>
                    <a:lnTo>
                      <a:pt x="56" y="151"/>
                    </a:lnTo>
                    <a:lnTo>
                      <a:pt x="54" y="150"/>
                    </a:lnTo>
                    <a:lnTo>
                      <a:pt x="51" y="149"/>
                    </a:lnTo>
                    <a:lnTo>
                      <a:pt x="48" y="149"/>
                    </a:lnTo>
                    <a:lnTo>
                      <a:pt x="46" y="148"/>
                    </a:lnTo>
                    <a:lnTo>
                      <a:pt x="44" y="146"/>
                    </a:lnTo>
                    <a:lnTo>
                      <a:pt x="43" y="145"/>
                    </a:lnTo>
                    <a:lnTo>
                      <a:pt x="41" y="143"/>
                    </a:lnTo>
                    <a:lnTo>
                      <a:pt x="39" y="141"/>
                    </a:lnTo>
                    <a:lnTo>
                      <a:pt x="39" y="140"/>
                    </a:lnTo>
                    <a:lnTo>
                      <a:pt x="37" y="138"/>
                    </a:lnTo>
                    <a:lnTo>
                      <a:pt x="36" y="137"/>
                    </a:lnTo>
                    <a:lnTo>
                      <a:pt x="35" y="132"/>
                    </a:lnTo>
                    <a:lnTo>
                      <a:pt x="35" y="128"/>
                    </a:lnTo>
                    <a:lnTo>
                      <a:pt x="34" y="123"/>
                    </a:lnTo>
                    <a:lnTo>
                      <a:pt x="34" y="118"/>
                    </a:lnTo>
                    <a:lnTo>
                      <a:pt x="34" y="113"/>
                    </a:lnTo>
                    <a:lnTo>
                      <a:pt x="34" y="107"/>
                    </a:lnTo>
                    <a:lnTo>
                      <a:pt x="35" y="96"/>
                    </a:lnTo>
                    <a:lnTo>
                      <a:pt x="35" y="84"/>
                    </a:lnTo>
                    <a:lnTo>
                      <a:pt x="33" y="83"/>
                    </a:lnTo>
                    <a:lnTo>
                      <a:pt x="31" y="82"/>
                    </a:lnTo>
                    <a:lnTo>
                      <a:pt x="30" y="81"/>
                    </a:lnTo>
                    <a:lnTo>
                      <a:pt x="27" y="81"/>
                    </a:lnTo>
                    <a:lnTo>
                      <a:pt x="23" y="82"/>
                    </a:lnTo>
                    <a:lnTo>
                      <a:pt x="21" y="84"/>
                    </a:lnTo>
                    <a:lnTo>
                      <a:pt x="18" y="85"/>
                    </a:lnTo>
                    <a:lnTo>
                      <a:pt x="15" y="85"/>
                    </a:lnTo>
                    <a:lnTo>
                      <a:pt x="11" y="81"/>
                    </a:lnTo>
                    <a:lnTo>
                      <a:pt x="7" y="77"/>
                    </a:lnTo>
                    <a:lnTo>
                      <a:pt x="4" y="75"/>
                    </a:lnTo>
                    <a:lnTo>
                      <a:pt x="3" y="73"/>
                    </a:lnTo>
                    <a:lnTo>
                      <a:pt x="1" y="69"/>
                    </a:lnTo>
                    <a:lnTo>
                      <a:pt x="0" y="67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8" y="61"/>
                    </a:lnTo>
                    <a:lnTo>
                      <a:pt x="11" y="61"/>
                    </a:lnTo>
                    <a:lnTo>
                      <a:pt x="15" y="61"/>
                    </a:lnTo>
                    <a:lnTo>
                      <a:pt x="19" y="61"/>
                    </a:lnTo>
                    <a:lnTo>
                      <a:pt x="22" y="61"/>
                    </a:lnTo>
                    <a:lnTo>
                      <a:pt x="26" y="61"/>
                    </a:lnTo>
                    <a:lnTo>
                      <a:pt x="27" y="60"/>
                    </a:lnTo>
                    <a:lnTo>
                      <a:pt x="30" y="58"/>
                    </a:lnTo>
                    <a:lnTo>
                      <a:pt x="31" y="57"/>
                    </a:lnTo>
                    <a:lnTo>
                      <a:pt x="34" y="55"/>
                    </a:lnTo>
                    <a:lnTo>
                      <a:pt x="37" y="51"/>
                    </a:lnTo>
                    <a:lnTo>
                      <a:pt x="40" y="48"/>
                    </a:lnTo>
                    <a:lnTo>
                      <a:pt x="40" y="46"/>
                    </a:lnTo>
                    <a:lnTo>
                      <a:pt x="41" y="45"/>
                    </a:lnTo>
                    <a:lnTo>
                      <a:pt x="42" y="42"/>
                    </a:lnTo>
                    <a:lnTo>
                      <a:pt x="43" y="41"/>
                    </a:lnTo>
                    <a:lnTo>
                      <a:pt x="43" y="36"/>
                    </a:lnTo>
                    <a:lnTo>
                      <a:pt x="43" y="32"/>
                    </a:lnTo>
                    <a:lnTo>
                      <a:pt x="43" y="28"/>
                    </a:lnTo>
                    <a:lnTo>
                      <a:pt x="43" y="24"/>
                    </a:lnTo>
                    <a:lnTo>
                      <a:pt x="43" y="22"/>
                    </a:lnTo>
                    <a:lnTo>
                      <a:pt x="44" y="21"/>
                    </a:lnTo>
                    <a:lnTo>
                      <a:pt x="46" y="19"/>
                    </a:lnTo>
                    <a:lnTo>
                      <a:pt x="47" y="18"/>
                    </a:lnTo>
                    <a:lnTo>
                      <a:pt x="48" y="17"/>
                    </a:lnTo>
                    <a:lnTo>
                      <a:pt x="49" y="16"/>
                    </a:lnTo>
                    <a:lnTo>
                      <a:pt x="50" y="15"/>
                    </a:lnTo>
                    <a:lnTo>
                      <a:pt x="51" y="14"/>
                    </a:lnTo>
                    <a:lnTo>
                      <a:pt x="55" y="13"/>
                    </a:lnTo>
                    <a:lnTo>
                      <a:pt x="59" y="13"/>
                    </a:lnTo>
                    <a:lnTo>
                      <a:pt x="59" y="15"/>
                    </a:lnTo>
                    <a:lnTo>
                      <a:pt x="61" y="16"/>
                    </a:lnTo>
                    <a:lnTo>
                      <a:pt x="62" y="17"/>
                    </a:lnTo>
                    <a:lnTo>
                      <a:pt x="63" y="19"/>
                    </a:lnTo>
                    <a:lnTo>
                      <a:pt x="67" y="21"/>
                    </a:lnTo>
                    <a:lnTo>
                      <a:pt x="71" y="23"/>
                    </a:lnTo>
                    <a:lnTo>
                      <a:pt x="75" y="25"/>
                    </a:lnTo>
                    <a:lnTo>
                      <a:pt x="80" y="26"/>
                    </a:lnTo>
                    <a:lnTo>
                      <a:pt x="85" y="27"/>
                    </a:lnTo>
                    <a:lnTo>
                      <a:pt x="89" y="28"/>
                    </a:lnTo>
                    <a:lnTo>
                      <a:pt x="91" y="24"/>
                    </a:lnTo>
                    <a:lnTo>
                      <a:pt x="95" y="21"/>
                    </a:lnTo>
                    <a:lnTo>
                      <a:pt x="99" y="17"/>
                    </a:lnTo>
                    <a:lnTo>
                      <a:pt x="103" y="15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3" y="6"/>
                    </a:lnTo>
                    <a:lnTo>
                      <a:pt x="115" y="4"/>
                    </a:lnTo>
                    <a:lnTo>
                      <a:pt x="116" y="2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11" name="íṧľïďè">
              <a:extLst>
                <a:ext uri="{FF2B5EF4-FFF2-40B4-BE49-F238E27FC236}">
                  <a16:creationId xmlns:a16="http://schemas.microsoft.com/office/drawing/2014/main" id="{ABB2AC50-33AF-6048-BEDA-87CDD5B31E39}"/>
                </a:ext>
              </a:extLst>
            </p:cNvPr>
            <p:cNvGrpSpPr/>
            <p:nvPr/>
          </p:nvGrpSpPr>
          <p:grpSpPr>
            <a:xfrm>
              <a:off x="4302126" y="4013201"/>
              <a:ext cx="5973762" cy="336550"/>
              <a:chOff x="4302126" y="4013201"/>
              <a:chExt cx="5973762" cy="336550"/>
            </a:xfrm>
            <a:grpFill/>
          </p:grpSpPr>
          <p:sp>
            <p:nvSpPr>
              <p:cNvPr id="312" name="iṩļíḓé">
                <a:extLst>
                  <a:ext uri="{FF2B5EF4-FFF2-40B4-BE49-F238E27FC236}">
                    <a16:creationId xmlns:a16="http://schemas.microsoft.com/office/drawing/2014/main" id="{6996307C-8DCE-E647-BD4B-701F06EEB5B7}"/>
                  </a:ext>
                </a:extLst>
              </p:cNvPr>
              <p:cNvSpPr/>
              <p:nvPr/>
            </p:nvSpPr>
            <p:spPr bwMode="auto">
              <a:xfrm>
                <a:off x="4302126" y="4032251"/>
                <a:ext cx="141288" cy="234950"/>
              </a:xfrm>
              <a:custGeom>
                <a:avLst/>
                <a:gdLst>
                  <a:gd name="T0" fmla="*/ 87 w 89"/>
                  <a:gd name="T1" fmla="*/ 91 h 148"/>
                  <a:gd name="T2" fmla="*/ 82 w 89"/>
                  <a:gd name="T3" fmla="*/ 82 h 148"/>
                  <a:gd name="T4" fmla="*/ 74 w 89"/>
                  <a:gd name="T5" fmla="*/ 74 h 148"/>
                  <a:gd name="T6" fmla="*/ 63 w 89"/>
                  <a:gd name="T7" fmla="*/ 66 h 148"/>
                  <a:gd name="T8" fmla="*/ 51 w 89"/>
                  <a:gd name="T9" fmla="*/ 58 h 148"/>
                  <a:gd name="T10" fmla="*/ 35 w 89"/>
                  <a:gd name="T11" fmla="*/ 49 h 148"/>
                  <a:gd name="T12" fmla="*/ 27 w 89"/>
                  <a:gd name="T13" fmla="*/ 40 h 148"/>
                  <a:gd name="T14" fmla="*/ 26 w 89"/>
                  <a:gd name="T15" fmla="*/ 35 h 148"/>
                  <a:gd name="T16" fmla="*/ 26 w 89"/>
                  <a:gd name="T17" fmla="*/ 29 h 148"/>
                  <a:gd name="T18" fmla="*/ 27 w 89"/>
                  <a:gd name="T19" fmla="*/ 22 h 148"/>
                  <a:gd name="T20" fmla="*/ 31 w 89"/>
                  <a:gd name="T21" fmla="*/ 18 h 148"/>
                  <a:gd name="T22" fmla="*/ 36 w 89"/>
                  <a:gd name="T23" fmla="*/ 14 h 148"/>
                  <a:gd name="T24" fmla="*/ 43 w 89"/>
                  <a:gd name="T25" fmla="*/ 13 h 148"/>
                  <a:gd name="T26" fmla="*/ 52 w 89"/>
                  <a:gd name="T27" fmla="*/ 12 h 148"/>
                  <a:gd name="T28" fmla="*/ 63 w 89"/>
                  <a:gd name="T29" fmla="*/ 17 h 148"/>
                  <a:gd name="T30" fmla="*/ 71 w 89"/>
                  <a:gd name="T31" fmla="*/ 26 h 148"/>
                  <a:gd name="T32" fmla="*/ 75 w 89"/>
                  <a:gd name="T33" fmla="*/ 29 h 148"/>
                  <a:gd name="T34" fmla="*/ 79 w 89"/>
                  <a:gd name="T35" fmla="*/ 20 h 148"/>
                  <a:gd name="T36" fmla="*/ 82 w 89"/>
                  <a:gd name="T37" fmla="*/ 12 h 148"/>
                  <a:gd name="T38" fmla="*/ 75 w 89"/>
                  <a:gd name="T39" fmla="*/ 6 h 148"/>
                  <a:gd name="T40" fmla="*/ 63 w 89"/>
                  <a:gd name="T41" fmla="*/ 2 h 148"/>
                  <a:gd name="T42" fmla="*/ 49 w 89"/>
                  <a:gd name="T43" fmla="*/ 0 h 148"/>
                  <a:gd name="T44" fmla="*/ 33 w 89"/>
                  <a:gd name="T45" fmla="*/ 2 h 148"/>
                  <a:gd name="T46" fmla="*/ 21 w 89"/>
                  <a:gd name="T47" fmla="*/ 7 h 148"/>
                  <a:gd name="T48" fmla="*/ 11 w 89"/>
                  <a:gd name="T49" fmla="*/ 15 h 148"/>
                  <a:gd name="T50" fmla="*/ 5 w 89"/>
                  <a:gd name="T51" fmla="*/ 26 h 148"/>
                  <a:gd name="T52" fmla="*/ 1 w 89"/>
                  <a:gd name="T53" fmla="*/ 39 h 148"/>
                  <a:gd name="T54" fmla="*/ 2 w 89"/>
                  <a:gd name="T55" fmla="*/ 50 h 148"/>
                  <a:gd name="T56" fmla="*/ 5 w 89"/>
                  <a:gd name="T57" fmla="*/ 61 h 148"/>
                  <a:gd name="T58" fmla="*/ 10 w 89"/>
                  <a:gd name="T59" fmla="*/ 70 h 148"/>
                  <a:gd name="T60" fmla="*/ 18 w 89"/>
                  <a:gd name="T61" fmla="*/ 78 h 148"/>
                  <a:gd name="T62" fmla="*/ 28 w 89"/>
                  <a:gd name="T63" fmla="*/ 85 h 148"/>
                  <a:gd name="T64" fmla="*/ 43 w 89"/>
                  <a:gd name="T65" fmla="*/ 92 h 148"/>
                  <a:gd name="T66" fmla="*/ 56 w 89"/>
                  <a:gd name="T67" fmla="*/ 102 h 148"/>
                  <a:gd name="T68" fmla="*/ 60 w 89"/>
                  <a:gd name="T69" fmla="*/ 107 h 148"/>
                  <a:gd name="T70" fmla="*/ 63 w 89"/>
                  <a:gd name="T71" fmla="*/ 112 h 148"/>
                  <a:gd name="T72" fmla="*/ 63 w 89"/>
                  <a:gd name="T73" fmla="*/ 119 h 148"/>
                  <a:gd name="T74" fmla="*/ 61 w 89"/>
                  <a:gd name="T75" fmla="*/ 125 h 148"/>
                  <a:gd name="T76" fmla="*/ 58 w 89"/>
                  <a:gd name="T77" fmla="*/ 130 h 148"/>
                  <a:gd name="T78" fmla="*/ 53 w 89"/>
                  <a:gd name="T79" fmla="*/ 134 h 148"/>
                  <a:gd name="T80" fmla="*/ 47 w 89"/>
                  <a:gd name="T81" fmla="*/ 136 h 148"/>
                  <a:gd name="T82" fmla="*/ 39 w 89"/>
                  <a:gd name="T83" fmla="*/ 137 h 148"/>
                  <a:gd name="T84" fmla="*/ 31 w 89"/>
                  <a:gd name="T85" fmla="*/ 136 h 148"/>
                  <a:gd name="T86" fmla="*/ 23 w 89"/>
                  <a:gd name="T87" fmla="*/ 134 h 148"/>
                  <a:gd name="T88" fmla="*/ 18 w 89"/>
                  <a:gd name="T89" fmla="*/ 130 h 148"/>
                  <a:gd name="T90" fmla="*/ 14 w 89"/>
                  <a:gd name="T91" fmla="*/ 124 h 148"/>
                  <a:gd name="T92" fmla="*/ 11 w 89"/>
                  <a:gd name="T93" fmla="*/ 117 h 148"/>
                  <a:gd name="T94" fmla="*/ 5 w 89"/>
                  <a:gd name="T95" fmla="*/ 121 h 148"/>
                  <a:gd name="T96" fmla="*/ 0 w 89"/>
                  <a:gd name="T97" fmla="*/ 141 h 148"/>
                  <a:gd name="T98" fmla="*/ 12 w 89"/>
                  <a:gd name="T99" fmla="*/ 146 h 148"/>
                  <a:gd name="T100" fmla="*/ 25 w 89"/>
                  <a:gd name="T101" fmla="*/ 147 h 148"/>
                  <a:gd name="T102" fmla="*/ 40 w 89"/>
                  <a:gd name="T103" fmla="*/ 148 h 148"/>
                  <a:gd name="T104" fmla="*/ 57 w 89"/>
                  <a:gd name="T105" fmla="*/ 145 h 148"/>
                  <a:gd name="T106" fmla="*/ 70 w 89"/>
                  <a:gd name="T107" fmla="*/ 139 h 148"/>
                  <a:gd name="T108" fmla="*/ 80 w 89"/>
                  <a:gd name="T109" fmla="*/ 130 h 148"/>
                  <a:gd name="T110" fmla="*/ 86 w 89"/>
                  <a:gd name="T111" fmla="*/ 118 h 148"/>
                  <a:gd name="T112" fmla="*/ 89 w 89"/>
                  <a:gd name="T113" fmla="*/ 103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148">
                    <a:moveTo>
                      <a:pt x="88" y="97"/>
                    </a:moveTo>
                    <a:lnTo>
                      <a:pt x="87" y="94"/>
                    </a:lnTo>
                    <a:lnTo>
                      <a:pt x="87" y="91"/>
                    </a:lnTo>
                    <a:lnTo>
                      <a:pt x="85" y="88"/>
                    </a:lnTo>
                    <a:lnTo>
                      <a:pt x="83" y="85"/>
                    </a:lnTo>
                    <a:lnTo>
                      <a:pt x="82" y="82"/>
                    </a:lnTo>
                    <a:lnTo>
                      <a:pt x="79" y="79"/>
                    </a:lnTo>
                    <a:lnTo>
                      <a:pt x="77" y="77"/>
                    </a:lnTo>
                    <a:lnTo>
                      <a:pt x="74" y="74"/>
                    </a:lnTo>
                    <a:lnTo>
                      <a:pt x="71" y="71"/>
                    </a:lnTo>
                    <a:lnTo>
                      <a:pt x="67" y="69"/>
                    </a:lnTo>
                    <a:lnTo>
                      <a:pt x="63" y="66"/>
                    </a:lnTo>
                    <a:lnTo>
                      <a:pt x="59" y="63"/>
                    </a:lnTo>
                    <a:lnTo>
                      <a:pt x="55" y="61"/>
                    </a:lnTo>
                    <a:lnTo>
                      <a:pt x="51" y="58"/>
                    </a:lnTo>
                    <a:lnTo>
                      <a:pt x="45" y="55"/>
                    </a:lnTo>
                    <a:lnTo>
                      <a:pt x="40" y="52"/>
                    </a:lnTo>
                    <a:lnTo>
                      <a:pt x="35" y="49"/>
                    </a:lnTo>
                    <a:lnTo>
                      <a:pt x="32" y="46"/>
                    </a:lnTo>
                    <a:lnTo>
                      <a:pt x="29" y="42"/>
                    </a:lnTo>
                    <a:lnTo>
                      <a:pt x="27" y="40"/>
                    </a:lnTo>
                    <a:lnTo>
                      <a:pt x="27" y="38"/>
                    </a:lnTo>
                    <a:lnTo>
                      <a:pt x="26" y="36"/>
                    </a:lnTo>
                    <a:lnTo>
                      <a:pt x="26" y="35"/>
                    </a:lnTo>
                    <a:lnTo>
                      <a:pt x="26" y="34"/>
                    </a:lnTo>
                    <a:lnTo>
                      <a:pt x="26" y="30"/>
                    </a:lnTo>
                    <a:lnTo>
                      <a:pt x="26" y="29"/>
                    </a:lnTo>
                    <a:lnTo>
                      <a:pt x="27" y="26"/>
                    </a:lnTo>
                    <a:lnTo>
                      <a:pt x="27" y="25"/>
                    </a:lnTo>
                    <a:lnTo>
                      <a:pt x="27" y="22"/>
                    </a:lnTo>
                    <a:lnTo>
                      <a:pt x="29" y="21"/>
                    </a:lnTo>
                    <a:lnTo>
                      <a:pt x="30" y="19"/>
                    </a:lnTo>
                    <a:lnTo>
                      <a:pt x="31" y="18"/>
                    </a:lnTo>
                    <a:lnTo>
                      <a:pt x="33" y="17"/>
                    </a:lnTo>
                    <a:lnTo>
                      <a:pt x="35" y="15"/>
                    </a:lnTo>
                    <a:lnTo>
                      <a:pt x="36" y="14"/>
                    </a:lnTo>
                    <a:lnTo>
                      <a:pt x="39" y="14"/>
                    </a:lnTo>
                    <a:lnTo>
                      <a:pt x="40" y="13"/>
                    </a:lnTo>
                    <a:lnTo>
                      <a:pt x="43" y="13"/>
                    </a:lnTo>
                    <a:lnTo>
                      <a:pt x="46" y="12"/>
                    </a:lnTo>
                    <a:lnTo>
                      <a:pt x="48" y="12"/>
                    </a:lnTo>
                    <a:lnTo>
                      <a:pt x="52" y="12"/>
                    </a:lnTo>
                    <a:lnTo>
                      <a:pt x="56" y="14"/>
                    </a:lnTo>
                    <a:lnTo>
                      <a:pt x="59" y="14"/>
                    </a:lnTo>
                    <a:lnTo>
                      <a:pt x="63" y="17"/>
                    </a:lnTo>
                    <a:lnTo>
                      <a:pt x="66" y="19"/>
                    </a:lnTo>
                    <a:lnTo>
                      <a:pt x="68" y="22"/>
                    </a:lnTo>
                    <a:lnTo>
                      <a:pt x="71" y="26"/>
                    </a:lnTo>
                    <a:lnTo>
                      <a:pt x="73" y="30"/>
                    </a:lnTo>
                    <a:lnTo>
                      <a:pt x="75" y="30"/>
                    </a:lnTo>
                    <a:lnTo>
                      <a:pt x="75" y="29"/>
                    </a:lnTo>
                    <a:lnTo>
                      <a:pt x="77" y="26"/>
                    </a:lnTo>
                    <a:lnTo>
                      <a:pt x="77" y="24"/>
                    </a:lnTo>
                    <a:lnTo>
                      <a:pt x="79" y="20"/>
                    </a:lnTo>
                    <a:lnTo>
                      <a:pt x="79" y="18"/>
                    </a:lnTo>
                    <a:lnTo>
                      <a:pt x="81" y="14"/>
                    </a:lnTo>
                    <a:lnTo>
                      <a:pt x="82" y="12"/>
                    </a:lnTo>
                    <a:lnTo>
                      <a:pt x="83" y="10"/>
                    </a:lnTo>
                    <a:lnTo>
                      <a:pt x="79" y="8"/>
                    </a:lnTo>
                    <a:lnTo>
                      <a:pt x="75" y="6"/>
                    </a:lnTo>
                    <a:lnTo>
                      <a:pt x="71" y="4"/>
                    </a:lnTo>
                    <a:lnTo>
                      <a:pt x="67" y="2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9" y="0"/>
                    </a:lnTo>
                    <a:lnTo>
                      <a:pt x="43" y="1"/>
                    </a:lnTo>
                    <a:lnTo>
                      <a:pt x="38" y="1"/>
                    </a:lnTo>
                    <a:lnTo>
                      <a:pt x="33" y="2"/>
                    </a:lnTo>
                    <a:lnTo>
                      <a:pt x="29" y="3"/>
                    </a:lnTo>
                    <a:lnTo>
                      <a:pt x="25" y="6"/>
                    </a:lnTo>
                    <a:lnTo>
                      <a:pt x="21" y="7"/>
                    </a:lnTo>
                    <a:lnTo>
                      <a:pt x="17" y="10"/>
                    </a:lnTo>
                    <a:lnTo>
                      <a:pt x="14" y="12"/>
                    </a:lnTo>
                    <a:lnTo>
                      <a:pt x="11" y="15"/>
                    </a:lnTo>
                    <a:lnTo>
                      <a:pt x="8" y="18"/>
                    </a:lnTo>
                    <a:lnTo>
                      <a:pt x="7" y="22"/>
                    </a:lnTo>
                    <a:lnTo>
                      <a:pt x="5" y="26"/>
                    </a:lnTo>
                    <a:lnTo>
                      <a:pt x="3" y="30"/>
                    </a:lnTo>
                    <a:lnTo>
                      <a:pt x="3" y="34"/>
                    </a:lnTo>
                    <a:lnTo>
                      <a:pt x="1" y="39"/>
                    </a:lnTo>
                    <a:lnTo>
                      <a:pt x="1" y="44"/>
                    </a:lnTo>
                    <a:lnTo>
                      <a:pt x="1" y="47"/>
                    </a:lnTo>
                    <a:lnTo>
                      <a:pt x="2" y="50"/>
                    </a:lnTo>
                    <a:lnTo>
                      <a:pt x="3" y="54"/>
                    </a:lnTo>
                    <a:lnTo>
                      <a:pt x="3" y="58"/>
                    </a:lnTo>
                    <a:lnTo>
                      <a:pt x="5" y="61"/>
                    </a:lnTo>
                    <a:lnTo>
                      <a:pt x="6" y="64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2" y="72"/>
                    </a:lnTo>
                    <a:lnTo>
                      <a:pt x="15" y="75"/>
                    </a:lnTo>
                    <a:lnTo>
                      <a:pt x="18" y="78"/>
                    </a:lnTo>
                    <a:lnTo>
                      <a:pt x="21" y="80"/>
                    </a:lnTo>
                    <a:lnTo>
                      <a:pt x="24" y="82"/>
                    </a:lnTo>
                    <a:lnTo>
                      <a:pt x="28" y="85"/>
                    </a:lnTo>
                    <a:lnTo>
                      <a:pt x="32" y="86"/>
                    </a:lnTo>
                    <a:lnTo>
                      <a:pt x="36" y="89"/>
                    </a:lnTo>
                    <a:lnTo>
                      <a:pt x="43" y="92"/>
                    </a:lnTo>
                    <a:lnTo>
                      <a:pt x="48" y="95"/>
                    </a:lnTo>
                    <a:lnTo>
                      <a:pt x="53" y="99"/>
                    </a:lnTo>
                    <a:lnTo>
                      <a:pt x="56" y="102"/>
                    </a:lnTo>
                    <a:lnTo>
                      <a:pt x="58" y="103"/>
                    </a:lnTo>
                    <a:lnTo>
                      <a:pt x="59" y="105"/>
                    </a:lnTo>
                    <a:lnTo>
                      <a:pt x="60" y="107"/>
                    </a:lnTo>
                    <a:lnTo>
                      <a:pt x="62" y="109"/>
                    </a:lnTo>
                    <a:lnTo>
                      <a:pt x="62" y="111"/>
                    </a:lnTo>
                    <a:lnTo>
                      <a:pt x="63" y="112"/>
                    </a:lnTo>
                    <a:lnTo>
                      <a:pt x="63" y="114"/>
                    </a:lnTo>
                    <a:lnTo>
                      <a:pt x="63" y="115"/>
                    </a:lnTo>
                    <a:lnTo>
                      <a:pt x="63" y="119"/>
                    </a:lnTo>
                    <a:lnTo>
                      <a:pt x="63" y="121"/>
                    </a:lnTo>
                    <a:lnTo>
                      <a:pt x="62" y="123"/>
                    </a:lnTo>
                    <a:lnTo>
                      <a:pt x="61" y="125"/>
                    </a:lnTo>
                    <a:lnTo>
                      <a:pt x="60" y="127"/>
                    </a:lnTo>
                    <a:lnTo>
                      <a:pt x="59" y="128"/>
                    </a:lnTo>
                    <a:lnTo>
                      <a:pt x="58" y="130"/>
                    </a:lnTo>
                    <a:lnTo>
                      <a:pt x="56" y="131"/>
                    </a:lnTo>
                    <a:lnTo>
                      <a:pt x="55" y="132"/>
                    </a:lnTo>
                    <a:lnTo>
                      <a:pt x="53" y="134"/>
                    </a:lnTo>
                    <a:lnTo>
                      <a:pt x="51" y="135"/>
                    </a:lnTo>
                    <a:lnTo>
                      <a:pt x="49" y="135"/>
                    </a:lnTo>
                    <a:lnTo>
                      <a:pt x="47" y="136"/>
                    </a:lnTo>
                    <a:lnTo>
                      <a:pt x="44" y="136"/>
                    </a:lnTo>
                    <a:lnTo>
                      <a:pt x="42" y="137"/>
                    </a:lnTo>
                    <a:lnTo>
                      <a:pt x="39" y="137"/>
                    </a:lnTo>
                    <a:lnTo>
                      <a:pt x="36" y="137"/>
                    </a:lnTo>
                    <a:lnTo>
                      <a:pt x="33" y="136"/>
                    </a:lnTo>
                    <a:lnTo>
                      <a:pt x="31" y="136"/>
                    </a:lnTo>
                    <a:lnTo>
                      <a:pt x="28" y="135"/>
                    </a:lnTo>
                    <a:lnTo>
                      <a:pt x="26" y="135"/>
                    </a:lnTo>
                    <a:lnTo>
                      <a:pt x="23" y="134"/>
                    </a:lnTo>
                    <a:lnTo>
                      <a:pt x="21" y="132"/>
                    </a:lnTo>
                    <a:lnTo>
                      <a:pt x="19" y="131"/>
                    </a:lnTo>
                    <a:lnTo>
                      <a:pt x="18" y="130"/>
                    </a:lnTo>
                    <a:lnTo>
                      <a:pt x="16" y="128"/>
                    </a:lnTo>
                    <a:lnTo>
                      <a:pt x="15" y="126"/>
                    </a:lnTo>
                    <a:lnTo>
                      <a:pt x="14" y="124"/>
                    </a:lnTo>
                    <a:lnTo>
                      <a:pt x="12" y="122"/>
                    </a:lnTo>
                    <a:lnTo>
                      <a:pt x="11" y="119"/>
                    </a:lnTo>
                    <a:lnTo>
                      <a:pt x="11" y="117"/>
                    </a:lnTo>
                    <a:lnTo>
                      <a:pt x="10" y="114"/>
                    </a:lnTo>
                    <a:lnTo>
                      <a:pt x="6" y="114"/>
                    </a:lnTo>
                    <a:lnTo>
                      <a:pt x="5" y="121"/>
                    </a:lnTo>
                    <a:lnTo>
                      <a:pt x="3" y="128"/>
                    </a:lnTo>
                    <a:lnTo>
                      <a:pt x="3" y="135"/>
                    </a:lnTo>
                    <a:lnTo>
                      <a:pt x="0" y="141"/>
                    </a:lnTo>
                    <a:lnTo>
                      <a:pt x="4" y="143"/>
                    </a:lnTo>
                    <a:lnTo>
                      <a:pt x="8" y="144"/>
                    </a:lnTo>
                    <a:lnTo>
                      <a:pt x="12" y="146"/>
                    </a:lnTo>
                    <a:lnTo>
                      <a:pt x="17" y="147"/>
                    </a:lnTo>
                    <a:lnTo>
                      <a:pt x="21" y="147"/>
                    </a:lnTo>
                    <a:lnTo>
                      <a:pt x="25" y="147"/>
                    </a:lnTo>
                    <a:lnTo>
                      <a:pt x="29" y="148"/>
                    </a:lnTo>
                    <a:lnTo>
                      <a:pt x="34" y="148"/>
                    </a:lnTo>
                    <a:lnTo>
                      <a:pt x="40" y="148"/>
                    </a:lnTo>
                    <a:lnTo>
                      <a:pt x="46" y="147"/>
                    </a:lnTo>
                    <a:lnTo>
                      <a:pt x="51" y="146"/>
                    </a:lnTo>
                    <a:lnTo>
                      <a:pt x="57" y="145"/>
                    </a:lnTo>
                    <a:lnTo>
                      <a:pt x="62" y="143"/>
                    </a:lnTo>
                    <a:lnTo>
                      <a:pt x="66" y="141"/>
                    </a:lnTo>
                    <a:lnTo>
                      <a:pt x="70" y="139"/>
                    </a:lnTo>
                    <a:lnTo>
                      <a:pt x="74" y="136"/>
                    </a:lnTo>
                    <a:lnTo>
                      <a:pt x="77" y="133"/>
                    </a:lnTo>
                    <a:lnTo>
                      <a:pt x="80" y="130"/>
                    </a:lnTo>
                    <a:lnTo>
                      <a:pt x="83" y="127"/>
                    </a:lnTo>
                    <a:lnTo>
                      <a:pt x="84" y="123"/>
                    </a:lnTo>
                    <a:lnTo>
                      <a:pt x="86" y="118"/>
                    </a:lnTo>
                    <a:lnTo>
                      <a:pt x="87" y="114"/>
                    </a:lnTo>
                    <a:lnTo>
                      <a:pt x="88" y="109"/>
                    </a:lnTo>
                    <a:lnTo>
                      <a:pt x="89" y="103"/>
                    </a:lnTo>
                    <a:lnTo>
                      <a:pt x="89" y="100"/>
                    </a:lnTo>
                    <a:lnTo>
                      <a:pt x="88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şľíḋè">
                <a:extLst>
                  <a:ext uri="{FF2B5EF4-FFF2-40B4-BE49-F238E27FC236}">
                    <a16:creationId xmlns:a16="http://schemas.microsoft.com/office/drawing/2014/main" id="{8490B944-2ADC-9748-96B8-0C6BE8AA4A3E}"/>
                  </a:ext>
                </a:extLst>
              </p:cNvPr>
              <p:cNvSpPr/>
              <p:nvPr/>
            </p:nvSpPr>
            <p:spPr bwMode="auto">
              <a:xfrm>
                <a:off x="4483101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7 w 102"/>
                  <a:gd name="T3" fmla="*/ 25 h 103"/>
                  <a:gd name="T4" fmla="*/ 92 w 102"/>
                  <a:gd name="T5" fmla="*/ 17 h 103"/>
                  <a:gd name="T6" fmla="*/ 85 w 102"/>
                  <a:gd name="T7" fmla="*/ 10 h 103"/>
                  <a:gd name="T8" fmla="*/ 77 w 102"/>
                  <a:gd name="T9" fmla="*/ 6 h 103"/>
                  <a:gd name="T10" fmla="*/ 68 w 102"/>
                  <a:gd name="T11" fmla="*/ 2 h 103"/>
                  <a:gd name="T12" fmla="*/ 57 w 102"/>
                  <a:gd name="T13" fmla="*/ 1 h 103"/>
                  <a:gd name="T14" fmla="*/ 45 w 102"/>
                  <a:gd name="T15" fmla="*/ 1 h 103"/>
                  <a:gd name="T16" fmla="*/ 34 w 102"/>
                  <a:gd name="T17" fmla="*/ 2 h 103"/>
                  <a:gd name="T18" fmla="*/ 25 w 102"/>
                  <a:gd name="T19" fmla="*/ 6 h 103"/>
                  <a:gd name="T20" fmla="*/ 17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2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2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7 w 102"/>
                  <a:gd name="T39" fmla="*/ 94 h 103"/>
                  <a:gd name="T40" fmla="*/ 25 w 102"/>
                  <a:gd name="T41" fmla="*/ 98 h 103"/>
                  <a:gd name="T42" fmla="*/ 34 w 102"/>
                  <a:gd name="T43" fmla="*/ 102 h 103"/>
                  <a:gd name="T44" fmla="*/ 45 w 102"/>
                  <a:gd name="T45" fmla="*/ 103 h 103"/>
                  <a:gd name="T46" fmla="*/ 57 w 102"/>
                  <a:gd name="T47" fmla="*/ 103 h 103"/>
                  <a:gd name="T48" fmla="*/ 68 w 102"/>
                  <a:gd name="T49" fmla="*/ 102 h 103"/>
                  <a:gd name="T50" fmla="*/ 77 w 102"/>
                  <a:gd name="T51" fmla="*/ 98 h 103"/>
                  <a:gd name="T52" fmla="*/ 85 w 102"/>
                  <a:gd name="T53" fmla="*/ 92 h 103"/>
                  <a:gd name="T54" fmla="*/ 92 w 102"/>
                  <a:gd name="T55" fmla="*/ 86 h 103"/>
                  <a:gd name="T56" fmla="*/ 97 w 102"/>
                  <a:gd name="T57" fmla="*/ 78 h 103"/>
                  <a:gd name="T58" fmla="*/ 100 w 102"/>
                  <a:gd name="T59" fmla="*/ 68 h 103"/>
                  <a:gd name="T60" fmla="*/ 102 w 102"/>
                  <a:gd name="T61" fmla="*/ 56 h 103"/>
                  <a:gd name="T62" fmla="*/ 102 w 102"/>
                  <a:gd name="T63" fmla="*/ 44 h 103"/>
                  <a:gd name="T64" fmla="*/ 71 w 102"/>
                  <a:gd name="T65" fmla="*/ 58 h 103"/>
                  <a:gd name="T66" fmla="*/ 69 w 102"/>
                  <a:gd name="T67" fmla="*/ 72 h 103"/>
                  <a:gd name="T68" fmla="*/ 67 w 102"/>
                  <a:gd name="T69" fmla="*/ 79 h 103"/>
                  <a:gd name="T70" fmla="*/ 65 w 102"/>
                  <a:gd name="T71" fmla="*/ 86 h 103"/>
                  <a:gd name="T72" fmla="*/ 61 w 102"/>
                  <a:gd name="T73" fmla="*/ 91 h 103"/>
                  <a:gd name="T74" fmla="*/ 57 w 102"/>
                  <a:gd name="T75" fmla="*/ 94 h 103"/>
                  <a:gd name="T76" fmla="*/ 53 w 102"/>
                  <a:gd name="T77" fmla="*/ 95 h 103"/>
                  <a:gd name="T78" fmla="*/ 49 w 102"/>
                  <a:gd name="T79" fmla="*/ 95 h 103"/>
                  <a:gd name="T80" fmla="*/ 45 w 102"/>
                  <a:gd name="T81" fmla="*/ 94 h 103"/>
                  <a:gd name="T82" fmla="*/ 41 w 102"/>
                  <a:gd name="T83" fmla="*/ 91 h 103"/>
                  <a:gd name="T84" fmla="*/ 37 w 102"/>
                  <a:gd name="T85" fmla="*/ 87 h 103"/>
                  <a:gd name="T86" fmla="*/ 35 w 102"/>
                  <a:gd name="T87" fmla="*/ 83 h 103"/>
                  <a:gd name="T88" fmla="*/ 33 w 102"/>
                  <a:gd name="T89" fmla="*/ 75 h 103"/>
                  <a:gd name="T90" fmla="*/ 32 w 102"/>
                  <a:gd name="T91" fmla="*/ 68 h 103"/>
                  <a:gd name="T92" fmla="*/ 31 w 102"/>
                  <a:gd name="T93" fmla="*/ 59 h 103"/>
                  <a:gd name="T94" fmla="*/ 31 w 102"/>
                  <a:gd name="T95" fmla="*/ 49 h 103"/>
                  <a:gd name="T96" fmla="*/ 32 w 102"/>
                  <a:gd name="T97" fmla="*/ 38 h 103"/>
                  <a:gd name="T98" fmla="*/ 33 w 102"/>
                  <a:gd name="T99" fmla="*/ 30 h 103"/>
                  <a:gd name="T100" fmla="*/ 35 w 102"/>
                  <a:gd name="T101" fmla="*/ 23 h 103"/>
                  <a:gd name="T102" fmla="*/ 37 w 102"/>
                  <a:gd name="T103" fmla="*/ 18 h 103"/>
                  <a:gd name="T104" fmla="*/ 41 w 102"/>
                  <a:gd name="T105" fmla="*/ 14 h 103"/>
                  <a:gd name="T106" fmla="*/ 45 w 102"/>
                  <a:gd name="T107" fmla="*/ 10 h 103"/>
                  <a:gd name="T108" fmla="*/ 49 w 102"/>
                  <a:gd name="T109" fmla="*/ 9 h 103"/>
                  <a:gd name="T110" fmla="*/ 54 w 102"/>
                  <a:gd name="T111" fmla="*/ 9 h 103"/>
                  <a:gd name="T112" fmla="*/ 58 w 102"/>
                  <a:gd name="T113" fmla="*/ 10 h 103"/>
                  <a:gd name="T114" fmla="*/ 62 w 102"/>
                  <a:gd name="T115" fmla="*/ 13 h 103"/>
                  <a:gd name="T116" fmla="*/ 65 w 102"/>
                  <a:gd name="T117" fmla="*/ 16 h 103"/>
                  <a:gd name="T118" fmla="*/ 68 w 102"/>
                  <a:gd name="T119" fmla="*/ 22 h 103"/>
                  <a:gd name="T120" fmla="*/ 69 w 102"/>
                  <a:gd name="T121" fmla="*/ 27 h 103"/>
                  <a:gd name="T122" fmla="*/ 71 w 102"/>
                  <a:gd name="T123" fmla="*/ 38 h 103"/>
                  <a:gd name="T124" fmla="*/ 71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8" y="29"/>
                    </a:lnTo>
                    <a:lnTo>
                      <a:pt x="97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1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4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1" y="9"/>
                    </a:lnTo>
                    <a:lnTo>
                      <a:pt x="17" y="12"/>
                    </a:lnTo>
                    <a:lnTo>
                      <a:pt x="13" y="14"/>
                    </a:lnTo>
                    <a:lnTo>
                      <a:pt x="10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0" y="87"/>
                    </a:lnTo>
                    <a:lnTo>
                      <a:pt x="13" y="91"/>
                    </a:lnTo>
                    <a:lnTo>
                      <a:pt x="17" y="94"/>
                    </a:lnTo>
                    <a:lnTo>
                      <a:pt x="21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1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7" y="78"/>
                    </a:lnTo>
                    <a:lnTo>
                      <a:pt x="98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2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69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5" y="83"/>
                    </a:lnTo>
                    <a:lnTo>
                      <a:pt x="65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59" y="92"/>
                    </a:lnTo>
                    <a:lnTo>
                      <a:pt x="57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9" y="95"/>
                    </a:lnTo>
                    <a:lnTo>
                      <a:pt x="46" y="95"/>
                    </a:lnTo>
                    <a:lnTo>
                      <a:pt x="45" y="94"/>
                    </a:lnTo>
                    <a:lnTo>
                      <a:pt x="42" y="93"/>
                    </a:lnTo>
                    <a:lnTo>
                      <a:pt x="41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3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3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7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7" y="10"/>
                    </a:lnTo>
                    <a:lnTo>
                      <a:pt x="49" y="9"/>
                    </a:lnTo>
                    <a:lnTo>
                      <a:pt x="52" y="9"/>
                    </a:lnTo>
                    <a:lnTo>
                      <a:pt x="54" y="9"/>
                    </a:lnTo>
                    <a:lnTo>
                      <a:pt x="57" y="10"/>
                    </a:lnTo>
                    <a:lnTo>
                      <a:pt x="58" y="10"/>
                    </a:lnTo>
                    <a:lnTo>
                      <a:pt x="61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1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i$lïḑê">
                <a:extLst>
                  <a:ext uri="{FF2B5EF4-FFF2-40B4-BE49-F238E27FC236}">
                    <a16:creationId xmlns:a16="http://schemas.microsoft.com/office/drawing/2014/main" id="{47FA1AC2-C1F8-E345-AFFE-15932EE4095C}"/>
                  </a:ext>
                </a:extLst>
              </p:cNvPr>
              <p:cNvSpPr/>
              <p:nvPr/>
            </p:nvSpPr>
            <p:spPr bwMode="auto">
              <a:xfrm>
                <a:off x="4689476" y="4105276"/>
                <a:ext cx="150813" cy="160338"/>
              </a:xfrm>
              <a:custGeom>
                <a:avLst/>
                <a:gdLst>
                  <a:gd name="T0" fmla="*/ 84 w 95"/>
                  <a:gd name="T1" fmla="*/ 0 h 101"/>
                  <a:gd name="T2" fmla="*/ 76 w 95"/>
                  <a:gd name="T3" fmla="*/ 0 h 101"/>
                  <a:gd name="T4" fmla="*/ 69 w 95"/>
                  <a:gd name="T5" fmla="*/ 0 h 101"/>
                  <a:gd name="T6" fmla="*/ 66 w 95"/>
                  <a:gd name="T7" fmla="*/ 54 h 101"/>
                  <a:gd name="T8" fmla="*/ 66 w 95"/>
                  <a:gd name="T9" fmla="*/ 62 h 101"/>
                  <a:gd name="T10" fmla="*/ 65 w 95"/>
                  <a:gd name="T11" fmla="*/ 68 h 101"/>
                  <a:gd name="T12" fmla="*/ 64 w 95"/>
                  <a:gd name="T13" fmla="*/ 73 h 101"/>
                  <a:gd name="T14" fmla="*/ 61 w 95"/>
                  <a:gd name="T15" fmla="*/ 78 h 101"/>
                  <a:gd name="T16" fmla="*/ 59 w 95"/>
                  <a:gd name="T17" fmla="*/ 81 h 101"/>
                  <a:gd name="T18" fmla="*/ 56 w 95"/>
                  <a:gd name="T19" fmla="*/ 84 h 101"/>
                  <a:gd name="T20" fmla="*/ 52 w 95"/>
                  <a:gd name="T21" fmla="*/ 85 h 101"/>
                  <a:gd name="T22" fmla="*/ 47 w 95"/>
                  <a:gd name="T23" fmla="*/ 85 h 101"/>
                  <a:gd name="T24" fmla="*/ 43 w 95"/>
                  <a:gd name="T25" fmla="*/ 85 h 101"/>
                  <a:gd name="T26" fmla="*/ 39 w 95"/>
                  <a:gd name="T27" fmla="*/ 83 h 101"/>
                  <a:gd name="T28" fmla="*/ 35 w 95"/>
                  <a:gd name="T29" fmla="*/ 80 h 101"/>
                  <a:gd name="T30" fmla="*/ 32 w 95"/>
                  <a:gd name="T31" fmla="*/ 75 h 101"/>
                  <a:gd name="T32" fmla="*/ 31 w 95"/>
                  <a:gd name="T33" fmla="*/ 68 h 101"/>
                  <a:gd name="T34" fmla="*/ 30 w 95"/>
                  <a:gd name="T35" fmla="*/ 57 h 101"/>
                  <a:gd name="T36" fmla="*/ 26 w 95"/>
                  <a:gd name="T37" fmla="*/ 0 h 101"/>
                  <a:gd name="T38" fmla="*/ 20 w 95"/>
                  <a:gd name="T39" fmla="*/ 0 h 101"/>
                  <a:gd name="T40" fmla="*/ 12 w 95"/>
                  <a:gd name="T41" fmla="*/ 0 h 101"/>
                  <a:gd name="T42" fmla="*/ 5 w 95"/>
                  <a:gd name="T43" fmla="*/ 0 h 101"/>
                  <a:gd name="T44" fmla="*/ 2 w 95"/>
                  <a:gd name="T45" fmla="*/ 57 h 101"/>
                  <a:gd name="T46" fmla="*/ 0 w 95"/>
                  <a:gd name="T47" fmla="*/ 61 h 101"/>
                  <a:gd name="T48" fmla="*/ 1 w 95"/>
                  <a:gd name="T49" fmla="*/ 71 h 101"/>
                  <a:gd name="T50" fmla="*/ 2 w 95"/>
                  <a:gd name="T51" fmla="*/ 79 h 101"/>
                  <a:gd name="T52" fmla="*/ 4 w 95"/>
                  <a:gd name="T53" fmla="*/ 85 h 101"/>
                  <a:gd name="T54" fmla="*/ 8 w 95"/>
                  <a:gd name="T55" fmla="*/ 90 h 101"/>
                  <a:gd name="T56" fmla="*/ 12 w 95"/>
                  <a:gd name="T57" fmla="*/ 95 h 101"/>
                  <a:gd name="T58" fmla="*/ 18 w 95"/>
                  <a:gd name="T59" fmla="*/ 98 h 101"/>
                  <a:gd name="T60" fmla="*/ 26 w 95"/>
                  <a:gd name="T61" fmla="*/ 101 h 101"/>
                  <a:gd name="T62" fmla="*/ 35 w 95"/>
                  <a:gd name="T63" fmla="*/ 101 h 101"/>
                  <a:gd name="T64" fmla="*/ 43 w 95"/>
                  <a:gd name="T65" fmla="*/ 101 h 101"/>
                  <a:gd name="T66" fmla="*/ 51 w 95"/>
                  <a:gd name="T67" fmla="*/ 98 h 101"/>
                  <a:gd name="T68" fmla="*/ 59 w 95"/>
                  <a:gd name="T69" fmla="*/ 93 h 101"/>
                  <a:gd name="T70" fmla="*/ 67 w 95"/>
                  <a:gd name="T71" fmla="*/ 86 h 101"/>
                  <a:gd name="T72" fmla="*/ 70 w 95"/>
                  <a:gd name="T73" fmla="*/ 100 h 101"/>
                  <a:gd name="T74" fmla="*/ 77 w 95"/>
                  <a:gd name="T75" fmla="*/ 100 h 101"/>
                  <a:gd name="T76" fmla="*/ 84 w 95"/>
                  <a:gd name="T77" fmla="*/ 100 h 101"/>
                  <a:gd name="T78" fmla="*/ 91 w 95"/>
                  <a:gd name="T79" fmla="*/ 100 h 101"/>
                  <a:gd name="T80" fmla="*/ 95 w 95"/>
                  <a:gd name="T81" fmla="*/ 0 h 101"/>
                  <a:gd name="T82" fmla="*/ 87 w 95"/>
                  <a:gd name="T8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01">
                    <a:moveTo>
                      <a:pt x="87" y="0"/>
                    </a:moveTo>
                    <a:lnTo>
                      <a:pt x="84" y="0"/>
                    </a:lnTo>
                    <a:lnTo>
                      <a:pt x="80" y="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6" y="54"/>
                    </a:lnTo>
                    <a:lnTo>
                      <a:pt x="66" y="58"/>
                    </a:lnTo>
                    <a:lnTo>
                      <a:pt x="66" y="62"/>
                    </a:lnTo>
                    <a:lnTo>
                      <a:pt x="65" y="65"/>
                    </a:lnTo>
                    <a:lnTo>
                      <a:pt x="65" y="68"/>
                    </a:lnTo>
                    <a:lnTo>
                      <a:pt x="64" y="71"/>
                    </a:lnTo>
                    <a:lnTo>
                      <a:pt x="64" y="73"/>
                    </a:lnTo>
                    <a:lnTo>
                      <a:pt x="63" y="76"/>
                    </a:lnTo>
                    <a:lnTo>
                      <a:pt x="61" y="78"/>
                    </a:lnTo>
                    <a:lnTo>
                      <a:pt x="60" y="80"/>
                    </a:lnTo>
                    <a:lnTo>
                      <a:pt x="59" y="81"/>
                    </a:lnTo>
                    <a:lnTo>
                      <a:pt x="57" y="83"/>
                    </a:lnTo>
                    <a:lnTo>
                      <a:pt x="56" y="84"/>
                    </a:lnTo>
                    <a:lnTo>
                      <a:pt x="54" y="85"/>
                    </a:lnTo>
                    <a:lnTo>
                      <a:pt x="52" y="85"/>
                    </a:lnTo>
                    <a:lnTo>
                      <a:pt x="50" y="85"/>
                    </a:lnTo>
                    <a:lnTo>
                      <a:pt x="47" y="85"/>
                    </a:lnTo>
                    <a:lnTo>
                      <a:pt x="44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9" y="83"/>
                    </a:lnTo>
                    <a:lnTo>
                      <a:pt x="37" y="81"/>
                    </a:lnTo>
                    <a:lnTo>
                      <a:pt x="35" y="80"/>
                    </a:lnTo>
                    <a:lnTo>
                      <a:pt x="34" y="77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0" y="63"/>
                    </a:lnTo>
                    <a:lnTo>
                      <a:pt x="30" y="57"/>
                    </a:lnTo>
                    <a:lnTo>
                      <a:pt x="30" y="0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57"/>
                    </a:lnTo>
                    <a:lnTo>
                      <a:pt x="1" y="59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2" y="75"/>
                    </a:lnTo>
                    <a:lnTo>
                      <a:pt x="2" y="79"/>
                    </a:lnTo>
                    <a:lnTo>
                      <a:pt x="4" y="83"/>
                    </a:lnTo>
                    <a:lnTo>
                      <a:pt x="4" y="85"/>
                    </a:lnTo>
                    <a:lnTo>
                      <a:pt x="5" y="89"/>
                    </a:lnTo>
                    <a:lnTo>
                      <a:pt x="8" y="90"/>
                    </a:lnTo>
                    <a:lnTo>
                      <a:pt x="9" y="93"/>
                    </a:lnTo>
                    <a:lnTo>
                      <a:pt x="12" y="95"/>
                    </a:lnTo>
                    <a:lnTo>
                      <a:pt x="15" y="97"/>
                    </a:lnTo>
                    <a:lnTo>
                      <a:pt x="18" y="98"/>
                    </a:lnTo>
                    <a:lnTo>
                      <a:pt x="21" y="100"/>
                    </a:lnTo>
                    <a:lnTo>
                      <a:pt x="26" y="101"/>
                    </a:lnTo>
                    <a:lnTo>
                      <a:pt x="30" y="101"/>
                    </a:lnTo>
                    <a:lnTo>
                      <a:pt x="35" y="101"/>
                    </a:lnTo>
                    <a:lnTo>
                      <a:pt x="39" y="101"/>
                    </a:lnTo>
                    <a:lnTo>
                      <a:pt x="43" y="101"/>
                    </a:lnTo>
                    <a:lnTo>
                      <a:pt x="47" y="100"/>
                    </a:lnTo>
                    <a:lnTo>
                      <a:pt x="51" y="98"/>
                    </a:lnTo>
                    <a:lnTo>
                      <a:pt x="55" y="96"/>
                    </a:lnTo>
                    <a:lnTo>
                      <a:pt x="59" y="93"/>
                    </a:lnTo>
                    <a:lnTo>
                      <a:pt x="63" y="90"/>
                    </a:lnTo>
                    <a:lnTo>
                      <a:pt x="67" y="86"/>
                    </a:lnTo>
                    <a:lnTo>
                      <a:pt x="67" y="100"/>
                    </a:lnTo>
                    <a:lnTo>
                      <a:pt x="70" y="100"/>
                    </a:lnTo>
                    <a:lnTo>
                      <a:pt x="73" y="100"/>
                    </a:lnTo>
                    <a:lnTo>
                      <a:pt x="77" y="100"/>
                    </a:lnTo>
                    <a:lnTo>
                      <a:pt x="80" y="100"/>
                    </a:lnTo>
                    <a:lnTo>
                      <a:pt x="84" y="100"/>
                    </a:lnTo>
                    <a:lnTo>
                      <a:pt x="88" y="100"/>
                    </a:lnTo>
                    <a:lnTo>
                      <a:pt x="91" y="100"/>
                    </a:lnTo>
                    <a:lnTo>
                      <a:pt x="95" y="100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íšļiḍê">
                <a:extLst>
                  <a:ext uri="{FF2B5EF4-FFF2-40B4-BE49-F238E27FC236}">
                    <a16:creationId xmlns:a16="http://schemas.microsoft.com/office/drawing/2014/main" id="{00A6A6F3-02F0-7042-83A3-431AFB2BDCC9}"/>
                  </a:ext>
                </a:extLst>
              </p:cNvPr>
              <p:cNvSpPr/>
              <p:nvPr/>
            </p:nvSpPr>
            <p:spPr bwMode="auto">
              <a:xfrm>
                <a:off x="4883151" y="4046538"/>
                <a:ext cx="98425" cy="219075"/>
              </a:xfrm>
              <a:custGeom>
                <a:avLst/>
                <a:gdLst>
                  <a:gd name="T0" fmla="*/ 57 w 62"/>
                  <a:gd name="T1" fmla="*/ 129 h 138"/>
                  <a:gd name="T2" fmla="*/ 54 w 62"/>
                  <a:gd name="T3" fmla="*/ 129 h 138"/>
                  <a:gd name="T4" fmla="*/ 53 w 62"/>
                  <a:gd name="T5" fmla="*/ 129 h 138"/>
                  <a:gd name="T6" fmla="*/ 50 w 62"/>
                  <a:gd name="T7" fmla="*/ 129 h 138"/>
                  <a:gd name="T8" fmla="*/ 49 w 62"/>
                  <a:gd name="T9" fmla="*/ 129 h 138"/>
                  <a:gd name="T10" fmla="*/ 47 w 62"/>
                  <a:gd name="T11" fmla="*/ 128 h 138"/>
                  <a:gd name="T12" fmla="*/ 46 w 62"/>
                  <a:gd name="T13" fmla="*/ 127 h 138"/>
                  <a:gd name="T14" fmla="*/ 45 w 62"/>
                  <a:gd name="T15" fmla="*/ 126 h 138"/>
                  <a:gd name="T16" fmla="*/ 44 w 62"/>
                  <a:gd name="T17" fmla="*/ 124 h 138"/>
                  <a:gd name="T18" fmla="*/ 43 w 62"/>
                  <a:gd name="T19" fmla="*/ 122 h 138"/>
                  <a:gd name="T20" fmla="*/ 43 w 62"/>
                  <a:gd name="T21" fmla="*/ 120 h 138"/>
                  <a:gd name="T22" fmla="*/ 42 w 62"/>
                  <a:gd name="T23" fmla="*/ 118 h 138"/>
                  <a:gd name="T24" fmla="*/ 42 w 62"/>
                  <a:gd name="T25" fmla="*/ 115 h 138"/>
                  <a:gd name="T26" fmla="*/ 42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0 w 62"/>
                  <a:gd name="T35" fmla="*/ 47 h 138"/>
                  <a:gd name="T36" fmla="*/ 60 w 62"/>
                  <a:gd name="T37" fmla="*/ 44 h 138"/>
                  <a:gd name="T38" fmla="*/ 60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5 w 62"/>
                  <a:gd name="T47" fmla="*/ 4 h 138"/>
                  <a:gd name="T48" fmla="*/ 28 w 62"/>
                  <a:gd name="T49" fmla="*/ 7 h 138"/>
                  <a:gd name="T50" fmla="*/ 21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0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4 w 62"/>
                  <a:gd name="T75" fmla="*/ 118 h 138"/>
                  <a:gd name="T76" fmla="*/ 15 w 62"/>
                  <a:gd name="T77" fmla="*/ 121 h 138"/>
                  <a:gd name="T78" fmla="*/ 16 w 62"/>
                  <a:gd name="T79" fmla="*/ 123 h 138"/>
                  <a:gd name="T80" fmla="*/ 17 w 62"/>
                  <a:gd name="T81" fmla="*/ 126 h 138"/>
                  <a:gd name="T82" fmla="*/ 18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8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7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59 w 62"/>
                  <a:gd name="T117" fmla="*/ 128 h 138"/>
                  <a:gd name="T118" fmla="*/ 57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7" y="129"/>
                    </a:moveTo>
                    <a:lnTo>
                      <a:pt x="54" y="129"/>
                    </a:lnTo>
                    <a:lnTo>
                      <a:pt x="53" y="129"/>
                    </a:lnTo>
                    <a:lnTo>
                      <a:pt x="50" y="129"/>
                    </a:lnTo>
                    <a:lnTo>
                      <a:pt x="49" y="129"/>
                    </a:lnTo>
                    <a:lnTo>
                      <a:pt x="47" y="128"/>
                    </a:lnTo>
                    <a:lnTo>
                      <a:pt x="46" y="127"/>
                    </a:lnTo>
                    <a:lnTo>
                      <a:pt x="45" y="126"/>
                    </a:lnTo>
                    <a:lnTo>
                      <a:pt x="44" y="124"/>
                    </a:lnTo>
                    <a:lnTo>
                      <a:pt x="43" y="122"/>
                    </a:lnTo>
                    <a:lnTo>
                      <a:pt x="43" y="120"/>
                    </a:lnTo>
                    <a:lnTo>
                      <a:pt x="42" y="118"/>
                    </a:lnTo>
                    <a:lnTo>
                      <a:pt x="42" y="115"/>
                    </a:lnTo>
                    <a:lnTo>
                      <a:pt x="42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0" y="47"/>
                    </a:lnTo>
                    <a:lnTo>
                      <a:pt x="60" y="44"/>
                    </a:lnTo>
                    <a:lnTo>
                      <a:pt x="60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5" y="4"/>
                    </a:lnTo>
                    <a:lnTo>
                      <a:pt x="28" y="7"/>
                    </a:lnTo>
                    <a:lnTo>
                      <a:pt x="21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4" y="118"/>
                    </a:lnTo>
                    <a:lnTo>
                      <a:pt x="15" y="121"/>
                    </a:lnTo>
                    <a:lnTo>
                      <a:pt x="16" y="123"/>
                    </a:lnTo>
                    <a:lnTo>
                      <a:pt x="17" y="126"/>
                    </a:lnTo>
                    <a:lnTo>
                      <a:pt x="18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8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7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59" y="128"/>
                    </a:lnTo>
                    <a:lnTo>
                      <a:pt x="57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ṣľïḍè">
                <a:extLst>
                  <a:ext uri="{FF2B5EF4-FFF2-40B4-BE49-F238E27FC236}">
                    <a16:creationId xmlns:a16="http://schemas.microsoft.com/office/drawing/2014/main" id="{BAAF328F-BFAD-A44E-A106-6A8DED217EB7}"/>
                  </a:ext>
                </a:extLst>
              </p:cNvPr>
              <p:cNvSpPr/>
              <p:nvPr/>
            </p:nvSpPr>
            <p:spPr bwMode="auto">
              <a:xfrm>
                <a:off x="5024438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3 w 93"/>
                  <a:gd name="T9" fmla="*/ 57 h 157"/>
                  <a:gd name="T10" fmla="*/ 67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8 w 93"/>
                  <a:gd name="T21" fmla="*/ 71 h 157"/>
                  <a:gd name="T22" fmla="*/ 25 w 93"/>
                  <a:gd name="T23" fmla="*/ 0 h 157"/>
                  <a:gd name="T24" fmla="*/ 17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1 w 93"/>
                  <a:gd name="T39" fmla="*/ 157 h 157"/>
                  <a:gd name="T40" fmla="*/ 28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29 w 93"/>
                  <a:gd name="T47" fmla="*/ 89 h 157"/>
                  <a:gd name="T48" fmla="*/ 30 w 93"/>
                  <a:gd name="T49" fmla="*/ 84 h 157"/>
                  <a:gd name="T50" fmla="*/ 33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49 w 93"/>
                  <a:gd name="T59" fmla="*/ 72 h 157"/>
                  <a:gd name="T60" fmla="*/ 53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1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4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5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1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1" y="79"/>
                    </a:moveTo>
                    <a:lnTo>
                      <a:pt x="90" y="75"/>
                    </a:lnTo>
                    <a:lnTo>
                      <a:pt x="89" y="73"/>
                    </a:lnTo>
                    <a:lnTo>
                      <a:pt x="88" y="69"/>
                    </a:lnTo>
                    <a:lnTo>
                      <a:pt x="85" y="67"/>
                    </a:lnTo>
                    <a:lnTo>
                      <a:pt x="84" y="65"/>
                    </a:lnTo>
                    <a:lnTo>
                      <a:pt x="81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7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8" y="71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1" y="157"/>
                    </a:lnTo>
                    <a:lnTo>
                      <a:pt x="25" y="157"/>
                    </a:lnTo>
                    <a:lnTo>
                      <a:pt x="28" y="157"/>
                    </a:lnTo>
                    <a:lnTo>
                      <a:pt x="28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7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49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7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1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1" y="157"/>
                    </a:lnTo>
                    <a:lnTo>
                      <a:pt x="85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lnTo>
                      <a:pt x="91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íṧľïḋe">
                <a:extLst>
                  <a:ext uri="{FF2B5EF4-FFF2-40B4-BE49-F238E27FC236}">
                    <a16:creationId xmlns:a16="http://schemas.microsoft.com/office/drawing/2014/main" id="{6070CF2C-EB81-E944-9F02-3F8A72F88170}"/>
                  </a:ext>
                </a:extLst>
              </p:cNvPr>
              <p:cNvSpPr/>
              <p:nvPr/>
            </p:nvSpPr>
            <p:spPr bwMode="auto">
              <a:xfrm>
                <a:off x="5291138" y="4032251"/>
                <a:ext cx="200025" cy="234950"/>
              </a:xfrm>
              <a:custGeom>
                <a:avLst/>
                <a:gdLst>
                  <a:gd name="T0" fmla="*/ 106 w 126"/>
                  <a:gd name="T1" fmla="*/ 3 h 148"/>
                  <a:gd name="T2" fmla="*/ 89 w 126"/>
                  <a:gd name="T3" fmla="*/ 0 h 148"/>
                  <a:gd name="T4" fmla="*/ 64 w 126"/>
                  <a:gd name="T5" fmla="*/ 2 h 148"/>
                  <a:gd name="T6" fmla="*/ 51 w 126"/>
                  <a:gd name="T7" fmla="*/ 5 h 148"/>
                  <a:gd name="T8" fmla="*/ 40 w 126"/>
                  <a:gd name="T9" fmla="*/ 10 h 148"/>
                  <a:gd name="T10" fmla="*/ 30 w 126"/>
                  <a:gd name="T11" fmla="*/ 15 h 148"/>
                  <a:gd name="T12" fmla="*/ 22 w 126"/>
                  <a:gd name="T13" fmla="*/ 22 h 148"/>
                  <a:gd name="T14" fmla="*/ 14 w 126"/>
                  <a:gd name="T15" fmla="*/ 30 h 148"/>
                  <a:gd name="T16" fmla="*/ 9 w 126"/>
                  <a:gd name="T17" fmla="*/ 39 h 148"/>
                  <a:gd name="T18" fmla="*/ 5 w 126"/>
                  <a:gd name="T19" fmla="*/ 50 h 148"/>
                  <a:gd name="T20" fmla="*/ 2 w 126"/>
                  <a:gd name="T21" fmla="*/ 62 h 148"/>
                  <a:gd name="T22" fmla="*/ 0 w 126"/>
                  <a:gd name="T23" fmla="*/ 74 h 148"/>
                  <a:gd name="T24" fmla="*/ 2 w 126"/>
                  <a:gd name="T25" fmla="*/ 95 h 148"/>
                  <a:gd name="T26" fmla="*/ 5 w 126"/>
                  <a:gd name="T27" fmla="*/ 105 h 148"/>
                  <a:gd name="T28" fmla="*/ 9 w 126"/>
                  <a:gd name="T29" fmla="*/ 115 h 148"/>
                  <a:gd name="T30" fmla="*/ 14 w 126"/>
                  <a:gd name="T31" fmla="*/ 123 h 148"/>
                  <a:gd name="T32" fmla="*/ 22 w 126"/>
                  <a:gd name="T33" fmla="*/ 130 h 148"/>
                  <a:gd name="T34" fmla="*/ 29 w 126"/>
                  <a:gd name="T35" fmla="*/ 136 h 148"/>
                  <a:gd name="T36" fmla="*/ 38 w 126"/>
                  <a:gd name="T37" fmla="*/ 141 h 148"/>
                  <a:gd name="T38" fmla="*/ 53 w 126"/>
                  <a:gd name="T39" fmla="*/ 146 h 148"/>
                  <a:gd name="T40" fmla="*/ 78 w 126"/>
                  <a:gd name="T41" fmla="*/ 148 h 148"/>
                  <a:gd name="T42" fmla="*/ 94 w 126"/>
                  <a:gd name="T43" fmla="*/ 147 h 148"/>
                  <a:gd name="T44" fmla="*/ 110 w 126"/>
                  <a:gd name="T45" fmla="*/ 144 h 148"/>
                  <a:gd name="T46" fmla="*/ 124 w 126"/>
                  <a:gd name="T47" fmla="*/ 123 h 148"/>
                  <a:gd name="T48" fmla="*/ 112 w 126"/>
                  <a:gd name="T49" fmla="*/ 128 h 148"/>
                  <a:gd name="T50" fmla="*/ 98 w 126"/>
                  <a:gd name="T51" fmla="*/ 135 h 148"/>
                  <a:gd name="T52" fmla="*/ 84 w 126"/>
                  <a:gd name="T53" fmla="*/ 137 h 148"/>
                  <a:gd name="T54" fmla="*/ 68 w 126"/>
                  <a:gd name="T55" fmla="*/ 135 h 148"/>
                  <a:gd name="T56" fmla="*/ 54 w 126"/>
                  <a:gd name="T57" fmla="*/ 128 h 148"/>
                  <a:gd name="T58" fmla="*/ 45 w 126"/>
                  <a:gd name="T59" fmla="*/ 117 h 148"/>
                  <a:gd name="T60" fmla="*/ 38 w 126"/>
                  <a:gd name="T61" fmla="*/ 103 h 148"/>
                  <a:gd name="T62" fmla="*/ 34 w 126"/>
                  <a:gd name="T63" fmla="*/ 84 h 148"/>
                  <a:gd name="T64" fmla="*/ 35 w 126"/>
                  <a:gd name="T65" fmla="*/ 62 h 148"/>
                  <a:gd name="T66" fmla="*/ 40 w 126"/>
                  <a:gd name="T67" fmla="*/ 43 h 148"/>
                  <a:gd name="T68" fmla="*/ 47 w 126"/>
                  <a:gd name="T69" fmla="*/ 30 h 148"/>
                  <a:gd name="T70" fmla="*/ 58 w 126"/>
                  <a:gd name="T71" fmla="*/ 19 h 148"/>
                  <a:gd name="T72" fmla="*/ 72 w 126"/>
                  <a:gd name="T73" fmla="*/ 14 h 148"/>
                  <a:gd name="T74" fmla="*/ 88 w 126"/>
                  <a:gd name="T75" fmla="*/ 13 h 148"/>
                  <a:gd name="T76" fmla="*/ 102 w 126"/>
                  <a:gd name="T77" fmla="*/ 18 h 148"/>
                  <a:gd name="T78" fmla="*/ 114 w 126"/>
                  <a:gd name="T79" fmla="*/ 27 h 148"/>
                  <a:gd name="T80" fmla="*/ 121 w 126"/>
                  <a:gd name="T81" fmla="*/ 29 h 148"/>
                  <a:gd name="T82" fmla="*/ 123 w 126"/>
                  <a:gd name="T83" fmla="*/ 17 h 148"/>
                  <a:gd name="T84" fmla="*/ 121 w 126"/>
                  <a:gd name="T85" fmla="*/ 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6" h="148">
                    <a:moveTo>
                      <a:pt x="116" y="6"/>
                    </a:moveTo>
                    <a:lnTo>
                      <a:pt x="111" y="4"/>
                    </a:lnTo>
                    <a:lnTo>
                      <a:pt x="106" y="3"/>
                    </a:lnTo>
                    <a:lnTo>
                      <a:pt x="101" y="2"/>
                    </a:lnTo>
                    <a:lnTo>
                      <a:pt x="95" y="1"/>
                    </a:lnTo>
                    <a:lnTo>
                      <a:pt x="89" y="0"/>
                    </a:lnTo>
                    <a:lnTo>
                      <a:pt x="83" y="0"/>
                    </a:lnTo>
                    <a:lnTo>
                      <a:pt x="74" y="1"/>
                    </a:lnTo>
                    <a:lnTo>
                      <a:pt x="64" y="2"/>
                    </a:lnTo>
                    <a:lnTo>
                      <a:pt x="60" y="2"/>
                    </a:lnTo>
                    <a:lnTo>
                      <a:pt x="55" y="4"/>
                    </a:lnTo>
                    <a:lnTo>
                      <a:pt x="51" y="5"/>
                    </a:lnTo>
                    <a:lnTo>
                      <a:pt x="47" y="6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37" y="11"/>
                    </a:lnTo>
                    <a:lnTo>
                      <a:pt x="34" y="13"/>
                    </a:lnTo>
                    <a:lnTo>
                      <a:pt x="30" y="15"/>
                    </a:lnTo>
                    <a:lnTo>
                      <a:pt x="27" y="17"/>
                    </a:lnTo>
                    <a:lnTo>
                      <a:pt x="25" y="19"/>
                    </a:lnTo>
                    <a:lnTo>
                      <a:pt x="22" y="22"/>
                    </a:lnTo>
                    <a:lnTo>
                      <a:pt x="19" y="24"/>
                    </a:lnTo>
                    <a:lnTo>
                      <a:pt x="17" y="26"/>
                    </a:lnTo>
                    <a:lnTo>
                      <a:pt x="14" y="30"/>
                    </a:lnTo>
                    <a:lnTo>
                      <a:pt x="13" y="33"/>
                    </a:lnTo>
                    <a:lnTo>
                      <a:pt x="10" y="36"/>
                    </a:lnTo>
                    <a:lnTo>
                      <a:pt x="9" y="39"/>
                    </a:lnTo>
                    <a:lnTo>
                      <a:pt x="7" y="42"/>
                    </a:lnTo>
                    <a:lnTo>
                      <a:pt x="6" y="46"/>
                    </a:lnTo>
                    <a:lnTo>
                      <a:pt x="5" y="50"/>
                    </a:lnTo>
                    <a:lnTo>
                      <a:pt x="3" y="54"/>
                    </a:lnTo>
                    <a:lnTo>
                      <a:pt x="2" y="58"/>
                    </a:lnTo>
                    <a:lnTo>
                      <a:pt x="2" y="62"/>
                    </a:lnTo>
                    <a:lnTo>
                      <a:pt x="1" y="66"/>
                    </a:lnTo>
                    <a:lnTo>
                      <a:pt x="1" y="70"/>
                    </a:lnTo>
                    <a:lnTo>
                      <a:pt x="0" y="74"/>
                    </a:lnTo>
                    <a:lnTo>
                      <a:pt x="0" y="79"/>
                    </a:lnTo>
                    <a:lnTo>
                      <a:pt x="1" y="87"/>
                    </a:lnTo>
                    <a:lnTo>
                      <a:pt x="2" y="95"/>
                    </a:lnTo>
                    <a:lnTo>
                      <a:pt x="3" y="99"/>
                    </a:lnTo>
                    <a:lnTo>
                      <a:pt x="3" y="102"/>
                    </a:lnTo>
                    <a:lnTo>
                      <a:pt x="5" y="105"/>
                    </a:lnTo>
                    <a:lnTo>
                      <a:pt x="6" y="108"/>
                    </a:lnTo>
                    <a:lnTo>
                      <a:pt x="7" y="112"/>
                    </a:lnTo>
                    <a:lnTo>
                      <a:pt x="9" y="115"/>
                    </a:lnTo>
                    <a:lnTo>
                      <a:pt x="10" y="118"/>
                    </a:lnTo>
                    <a:lnTo>
                      <a:pt x="12" y="120"/>
                    </a:lnTo>
                    <a:lnTo>
                      <a:pt x="14" y="123"/>
                    </a:lnTo>
                    <a:lnTo>
                      <a:pt x="17" y="125"/>
                    </a:lnTo>
                    <a:lnTo>
                      <a:pt x="18" y="127"/>
                    </a:lnTo>
                    <a:lnTo>
                      <a:pt x="22" y="130"/>
                    </a:lnTo>
                    <a:lnTo>
                      <a:pt x="23" y="132"/>
                    </a:lnTo>
                    <a:lnTo>
                      <a:pt x="26" y="134"/>
                    </a:lnTo>
                    <a:lnTo>
                      <a:pt x="29" y="136"/>
                    </a:lnTo>
                    <a:lnTo>
                      <a:pt x="32" y="138"/>
                    </a:lnTo>
                    <a:lnTo>
                      <a:pt x="35" y="139"/>
                    </a:lnTo>
                    <a:lnTo>
                      <a:pt x="38" y="141"/>
                    </a:lnTo>
                    <a:lnTo>
                      <a:pt x="42" y="142"/>
                    </a:lnTo>
                    <a:lnTo>
                      <a:pt x="46" y="143"/>
                    </a:lnTo>
                    <a:lnTo>
                      <a:pt x="53" y="146"/>
                    </a:lnTo>
                    <a:lnTo>
                      <a:pt x="61" y="147"/>
                    </a:lnTo>
                    <a:lnTo>
                      <a:pt x="69" y="148"/>
                    </a:lnTo>
                    <a:lnTo>
                      <a:pt x="78" y="148"/>
                    </a:lnTo>
                    <a:lnTo>
                      <a:pt x="84" y="148"/>
                    </a:lnTo>
                    <a:lnTo>
                      <a:pt x="90" y="147"/>
                    </a:lnTo>
                    <a:lnTo>
                      <a:pt x="94" y="147"/>
                    </a:lnTo>
                    <a:lnTo>
                      <a:pt x="100" y="147"/>
                    </a:lnTo>
                    <a:lnTo>
                      <a:pt x="105" y="146"/>
                    </a:lnTo>
                    <a:lnTo>
                      <a:pt x="110" y="144"/>
                    </a:lnTo>
                    <a:lnTo>
                      <a:pt x="115" y="143"/>
                    </a:lnTo>
                    <a:lnTo>
                      <a:pt x="120" y="141"/>
                    </a:lnTo>
                    <a:lnTo>
                      <a:pt x="124" y="123"/>
                    </a:lnTo>
                    <a:lnTo>
                      <a:pt x="122" y="122"/>
                    </a:lnTo>
                    <a:lnTo>
                      <a:pt x="117" y="125"/>
                    </a:lnTo>
                    <a:lnTo>
                      <a:pt x="112" y="128"/>
                    </a:lnTo>
                    <a:lnTo>
                      <a:pt x="108" y="131"/>
                    </a:lnTo>
                    <a:lnTo>
                      <a:pt x="103" y="133"/>
                    </a:lnTo>
                    <a:lnTo>
                      <a:pt x="98" y="135"/>
                    </a:lnTo>
                    <a:lnTo>
                      <a:pt x="94" y="136"/>
                    </a:lnTo>
                    <a:lnTo>
                      <a:pt x="89" y="137"/>
                    </a:lnTo>
                    <a:lnTo>
                      <a:pt x="84" y="137"/>
                    </a:lnTo>
                    <a:lnTo>
                      <a:pt x="78" y="137"/>
                    </a:lnTo>
                    <a:lnTo>
                      <a:pt x="73" y="136"/>
                    </a:lnTo>
                    <a:lnTo>
                      <a:pt x="68" y="135"/>
                    </a:lnTo>
                    <a:lnTo>
                      <a:pt x="62" y="132"/>
                    </a:lnTo>
                    <a:lnTo>
                      <a:pt x="58" y="131"/>
                    </a:lnTo>
                    <a:lnTo>
                      <a:pt x="54" y="128"/>
                    </a:lnTo>
                    <a:lnTo>
                      <a:pt x="51" y="125"/>
                    </a:lnTo>
                    <a:lnTo>
                      <a:pt x="47" y="121"/>
                    </a:lnTo>
                    <a:lnTo>
                      <a:pt x="45" y="117"/>
                    </a:lnTo>
                    <a:lnTo>
                      <a:pt x="42" y="113"/>
                    </a:lnTo>
                    <a:lnTo>
                      <a:pt x="40" y="108"/>
                    </a:lnTo>
                    <a:lnTo>
                      <a:pt x="38" y="103"/>
                    </a:lnTo>
                    <a:lnTo>
                      <a:pt x="36" y="97"/>
                    </a:lnTo>
                    <a:lnTo>
                      <a:pt x="35" y="91"/>
                    </a:lnTo>
                    <a:lnTo>
                      <a:pt x="34" y="84"/>
                    </a:lnTo>
                    <a:lnTo>
                      <a:pt x="34" y="77"/>
                    </a:lnTo>
                    <a:lnTo>
                      <a:pt x="34" y="69"/>
                    </a:lnTo>
                    <a:lnTo>
                      <a:pt x="35" y="62"/>
                    </a:lnTo>
                    <a:lnTo>
                      <a:pt x="37" y="55"/>
                    </a:lnTo>
                    <a:lnTo>
                      <a:pt x="38" y="49"/>
                    </a:lnTo>
                    <a:lnTo>
                      <a:pt x="40" y="43"/>
                    </a:lnTo>
                    <a:lnTo>
                      <a:pt x="42" y="38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51" y="26"/>
                    </a:lnTo>
                    <a:lnTo>
                      <a:pt x="54" y="22"/>
                    </a:lnTo>
                    <a:lnTo>
                      <a:pt x="58" y="19"/>
                    </a:lnTo>
                    <a:lnTo>
                      <a:pt x="62" y="17"/>
                    </a:lnTo>
                    <a:lnTo>
                      <a:pt x="67" y="15"/>
                    </a:lnTo>
                    <a:lnTo>
                      <a:pt x="72" y="14"/>
                    </a:lnTo>
                    <a:lnTo>
                      <a:pt x="78" y="13"/>
                    </a:lnTo>
                    <a:lnTo>
                      <a:pt x="83" y="12"/>
                    </a:lnTo>
                    <a:lnTo>
                      <a:pt x="88" y="13"/>
                    </a:lnTo>
                    <a:lnTo>
                      <a:pt x="93" y="14"/>
                    </a:lnTo>
                    <a:lnTo>
                      <a:pt x="98" y="15"/>
                    </a:lnTo>
                    <a:lnTo>
                      <a:pt x="102" y="18"/>
                    </a:lnTo>
                    <a:lnTo>
                      <a:pt x="106" y="21"/>
                    </a:lnTo>
                    <a:lnTo>
                      <a:pt x="110" y="24"/>
                    </a:lnTo>
                    <a:lnTo>
                      <a:pt x="114" y="27"/>
                    </a:lnTo>
                    <a:lnTo>
                      <a:pt x="118" y="32"/>
                    </a:lnTo>
                    <a:lnTo>
                      <a:pt x="121" y="32"/>
                    </a:lnTo>
                    <a:lnTo>
                      <a:pt x="121" y="29"/>
                    </a:lnTo>
                    <a:lnTo>
                      <a:pt x="122" y="25"/>
                    </a:lnTo>
                    <a:lnTo>
                      <a:pt x="122" y="21"/>
                    </a:lnTo>
                    <a:lnTo>
                      <a:pt x="123" y="17"/>
                    </a:lnTo>
                    <a:lnTo>
                      <a:pt x="124" y="14"/>
                    </a:lnTo>
                    <a:lnTo>
                      <a:pt x="126" y="10"/>
                    </a:lnTo>
                    <a:lnTo>
                      <a:pt x="121" y="8"/>
                    </a:lnTo>
                    <a:lnTo>
                      <a:pt x="11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şḻiďè">
                <a:extLst>
                  <a:ext uri="{FF2B5EF4-FFF2-40B4-BE49-F238E27FC236}">
                    <a16:creationId xmlns:a16="http://schemas.microsoft.com/office/drawing/2014/main" id="{53FCA6F0-52C0-1442-B730-A10CF24F0943}"/>
                  </a:ext>
                </a:extLst>
              </p:cNvPr>
              <p:cNvSpPr/>
              <p:nvPr/>
            </p:nvSpPr>
            <p:spPr bwMode="auto">
              <a:xfrm>
                <a:off x="5538788" y="4014788"/>
                <a:ext cx="147638" cy="249238"/>
              </a:xfrm>
              <a:custGeom>
                <a:avLst/>
                <a:gdLst>
                  <a:gd name="T0" fmla="*/ 91 w 93"/>
                  <a:gd name="T1" fmla="*/ 79 h 157"/>
                  <a:gd name="T2" fmla="*/ 90 w 93"/>
                  <a:gd name="T3" fmla="*/ 73 h 157"/>
                  <a:gd name="T4" fmla="*/ 86 w 93"/>
                  <a:gd name="T5" fmla="*/ 67 h 157"/>
                  <a:gd name="T6" fmla="*/ 82 w 93"/>
                  <a:gd name="T7" fmla="*/ 62 h 157"/>
                  <a:gd name="T8" fmla="*/ 76 w 93"/>
                  <a:gd name="T9" fmla="*/ 59 h 157"/>
                  <a:gd name="T10" fmla="*/ 70 w 93"/>
                  <a:gd name="T11" fmla="*/ 56 h 157"/>
                  <a:gd name="T12" fmla="*/ 63 w 93"/>
                  <a:gd name="T13" fmla="*/ 55 h 157"/>
                  <a:gd name="T14" fmla="*/ 55 w 93"/>
                  <a:gd name="T15" fmla="*/ 55 h 157"/>
                  <a:gd name="T16" fmla="*/ 47 w 93"/>
                  <a:gd name="T17" fmla="*/ 57 h 157"/>
                  <a:gd name="T18" fmla="*/ 39 w 93"/>
                  <a:gd name="T19" fmla="*/ 61 h 157"/>
                  <a:gd name="T20" fmla="*/ 32 w 93"/>
                  <a:gd name="T21" fmla="*/ 68 h 157"/>
                  <a:gd name="T22" fmla="*/ 29 w 93"/>
                  <a:gd name="T23" fmla="*/ 0 h 157"/>
                  <a:gd name="T24" fmla="*/ 22 w 93"/>
                  <a:gd name="T25" fmla="*/ 1 h 157"/>
                  <a:gd name="T26" fmla="*/ 14 w 93"/>
                  <a:gd name="T27" fmla="*/ 1 h 157"/>
                  <a:gd name="T28" fmla="*/ 11 w 93"/>
                  <a:gd name="T29" fmla="*/ 1 h 157"/>
                  <a:gd name="T30" fmla="*/ 7 w 93"/>
                  <a:gd name="T31" fmla="*/ 1 h 157"/>
                  <a:gd name="T32" fmla="*/ 0 w 93"/>
                  <a:gd name="T33" fmla="*/ 0 h 157"/>
                  <a:gd name="T34" fmla="*/ 3 w 93"/>
                  <a:gd name="T35" fmla="*/ 157 h 157"/>
                  <a:gd name="T36" fmla="*/ 11 w 93"/>
                  <a:gd name="T37" fmla="*/ 157 h 157"/>
                  <a:gd name="T38" fmla="*/ 18 w 93"/>
                  <a:gd name="T39" fmla="*/ 157 h 157"/>
                  <a:gd name="T40" fmla="*/ 25 w 93"/>
                  <a:gd name="T41" fmla="*/ 157 h 157"/>
                  <a:gd name="T42" fmla="*/ 29 w 93"/>
                  <a:gd name="T43" fmla="*/ 110 h 157"/>
                  <a:gd name="T44" fmla="*/ 28 w 93"/>
                  <a:gd name="T45" fmla="*/ 101 h 157"/>
                  <a:gd name="T46" fmla="*/ 29 w 93"/>
                  <a:gd name="T47" fmla="*/ 93 h 157"/>
                  <a:gd name="T48" fmla="*/ 30 w 93"/>
                  <a:gd name="T49" fmla="*/ 87 h 157"/>
                  <a:gd name="T50" fmla="*/ 32 w 93"/>
                  <a:gd name="T51" fmla="*/ 81 h 157"/>
                  <a:gd name="T52" fmla="*/ 34 w 93"/>
                  <a:gd name="T53" fmla="*/ 77 h 157"/>
                  <a:gd name="T54" fmla="*/ 38 w 93"/>
                  <a:gd name="T55" fmla="*/ 74 h 157"/>
                  <a:gd name="T56" fmla="*/ 42 w 93"/>
                  <a:gd name="T57" fmla="*/ 73 h 157"/>
                  <a:gd name="T58" fmla="*/ 47 w 93"/>
                  <a:gd name="T59" fmla="*/ 72 h 157"/>
                  <a:gd name="T60" fmla="*/ 51 w 93"/>
                  <a:gd name="T61" fmla="*/ 73 h 157"/>
                  <a:gd name="T62" fmla="*/ 55 w 93"/>
                  <a:gd name="T63" fmla="*/ 74 h 157"/>
                  <a:gd name="T64" fmla="*/ 58 w 93"/>
                  <a:gd name="T65" fmla="*/ 77 h 157"/>
                  <a:gd name="T66" fmla="*/ 60 w 93"/>
                  <a:gd name="T67" fmla="*/ 81 h 157"/>
                  <a:gd name="T68" fmla="*/ 62 w 93"/>
                  <a:gd name="T69" fmla="*/ 85 h 157"/>
                  <a:gd name="T70" fmla="*/ 64 w 93"/>
                  <a:gd name="T71" fmla="*/ 91 h 157"/>
                  <a:gd name="T72" fmla="*/ 64 w 93"/>
                  <a:gd name="T73" fmla="*/ 106 h 157"/>
                  <a:gd name="T74" fmla="*/ 67 w 93"/>
                  <a:gd name="T75" fmla="*/ 157 h 157"/>
                  <a:gd name="T76" fmla="*/ 74 w 93"/>
                  <a:gd name="T77" fmla="*/ 157 h 157"/>
                  <a:gd name="T78" fmla="*/ 82 w 93"/>
                  <a:gd name="T79" fmla="*/ 157 h 157"/>
                  <a:gd name="T80" fmla="*/ 90 w 93"/>
                  <a:gd name="T81" fmla="*/ 157 h 157"/>
                  <a:gd name="T82" fmla="*/ 93 w 93"/>
                  <a:gd name="T83" fmla="*/ 91 h 157"/>
                  <a:gd name="T84" fmla="*/ 92 w 93"/>
                  <a:gd name="T85" fmla="*/ 8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82"/>
                    </a:moveTo>
                    <a:lnTo>
                      <a:pt x="91" y="79"/>
                    </a:ln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9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6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4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90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ïŝḷiḋe">
                <a:extLst>
                  <a:ext uri="{FF2B5EF4-FFF2-40B4-BE49-F238E27FC236}">
                    <a16:creationId xmlns:a16="http://schemas.microsoft.com/office/drawing/2014/main" id="{DB9F01D0-5EF6-324F-B07C-63AD31C1804A}"/>
                  </a:ext>
                </a:extLst>
              </p:cNvPr>
              <p:cNvSpPr/>
              <p:nvPr/>
            </p:nvSpPr>
            <p:spPr bwMode="auto">
              <a:xfrm>
                <a:off x="5745163" y="4105276"/>
                <a:ext cx="46038" cy="158750"/>
              </a:xfrm>
              <a:custGeom>
                <a:avLst/>
                <a:gdLst>
                  <a:gd name="T0" fmla="*/ 21 w 29"/>
                  <a:gd name="T1" fmla="*/ 0 h 100"/>
                  <a:gd name="T2" fmla="*/ 18 w 29"/>
                  <a:gd name="T3" fmla="*/ 0 h 100"/>
                  <a:gd name="T4" fmla="*/ 16 w 29"/>
                  <a:gd name="T5" fmla="*/ 0 h 100"/>
                  <a:gd name="T6" fmla="*/ 12 w 29"/>
                  <a:gd name="T7" fmla="*/ 0 h 100"/>
                  <a:gd name="T8" fmla="*/ 8 w 29"/>
                  <a:gd name="T9" fmla="*/ 0 h 100"/>
                  <a:gd name="T10" fmla="*/ 4 w 29"/>
                  <a:gd name="T11" fmla="*/ 0 h 100"/>
                  <a:gd name="T12" fmla="*/ 0 w 29"/>
                  <a:gd name="T13" fmla="*/ 0 h 100"/>
                  <a:gd name="T14" fmla="*/ 0 w 29"/>
                  <a:gd name="T15" fmla="*/ 100 h 100"/>
                  <a:gd name="T16" fmla="*/ 4 w 29"/>
                  <a:gd name="T17" fmla="*/ 100 h 100"/>
                  <a:gd name="T18" fmla="*/ 8 w 29"/>
                  <a:gd name="T19" fmla="*/ 100 h 100"/>
                  <a:gd name="T20" fmla="*/ 12 w 29"/>
                  <a:gd name="T21" fmla="*/ 100 h 100"/>
                  <a:gd name="T22" fmla="*/ 16 w 29"/>
                  <a:gd name="T23" fmla="*/ 100 h 100"/>
                  <a:gd name="T24" fmla="*/ 18 w 29"/>
                  <a:gd name="T25" fmla="*/ 100 h 100"/>
                  <a:gd name="T26" fmla="*/ 21 w 29"/>
                  <a:gd name="T27" fmla="*/ 100 h 100"/>
                  <a:gd name="T28" fmla="*/ 25 w 29"/>
                  <a:gd name="T29" fmla="*/ 100 h 100"/>
                  <a:gd name="T30" fmla="*/ 29 w 29"/>
                  <a:gd name="T31" fmla="*/ 100 h 100"/>
                  <a:gd name="T32" fmla="*/ 29 w 29"/>
                  <a:gd name="T33" fmla="*/ 0 h 100"/>
                  <a:gd name="T34" fmla="*/ 25 w 29"/>
                  <a:gd name="T35" fmla="*/ 0 h 100"/>
                  <a:gd name="T36" fmla="*/ 21 w 29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4" y="100"/>
                    </a:lnTo>
                    <a:lnTo>
                      <a:pt x="8" y="100"/>
                    </a:lnTo>
                    <a:lnTo>
                      <a:pt x="12" y="100"/>
                    </a:lnTo>
                    <a:lnTo>
                      <a:pt x="16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5" y="100"/>
                    </a:lnTo>
                    <a:lnTo>
                      <a:pt x="29" y="100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išḷíďè">
                <a:extLst>
                  <a:ext uri="{FF2B5EF4-FFF2-40B4-BE49-F238E27FC236}">
                    <a16:creationId xmlns:a16="http://schemas.microsoft.com/office/drawing/2014/main" id="{6FF59B70-5AE3-0A4C-81E0-EE319399E1CF}"/>
                  </a:ext>
                </a:extLst>
              </p:cNvPr>
              <p:cNvSpPr/>
              <p:nvPr/>
            </p:nvSpPr>
            <p:spPr bwMode="auto">
              <a:xfrm>
                <a:off x="5741988" y="4017963"/>
                <a:ext cx="53975" cy="50800"/>
              </a:xfrm>
              <a:custGeom>
                <a:avLst/>
                <a:gdLst>
                  <a:gd name="T0" fmla="*/ 32 w 34"/>
                  <a:gd name="T1" fmla="*/ 10 h 32"/>
                  <a:gd name="T2" fmla="*/ 30 w 34"/>
                  <a:gd name="T3" fmla="*/ 7 h 32"/>
                  <a:gd name="T4" fmla="*/ 28 w 34"/>
                  <a:gd name="T5" fmla="*/ 5 h 32"/>
                  <a:gd name="T6" fmla="*/ 26 w 34"/>
                  <a:gd name="T7" fmla="*/ 3 h 32"/>
                  <a:gd name="T8" fmla="*/ 23 w 34"/>
                  <a:gd name="T9" fmla="*/ 2 h 32"/>
                  <a:gd name="T10" fmla="*/ 20 w 34"/>
                  <a:gd name="T11" fmla="*/ 0 h 32"/>
                  <a:gd name="T12" fmla="*/ 16 w 34"/>
                  <a:gd name="T13" fmla="*/ 0 h 32"/>
                  <a:gd name="T14" fmla="*/ 13 w 34"/>
                  <a:gd name="T15" fmla="*/ 0 h 32"/>
                  <a:gd name="T16" fmla="*/ 10 w 34"/>
                  <a:gd name="T17" fmla="*/ 2 h 32"/>
                  <a:gd name="T18" fmla="*/ 7 w 34"/>
                  <a:gd name="T19" fmla="*/ 3 h 32"/>
                  <a:gd name="T20" fmla="*/ 5 w 34"/>
                  <a:gd name="T21" fmla="*/ 5 h 32"/>
                  <a:gd name="T22" fmla="*/ 3 w 34"/>
                  <a:gd name="T23" fmla="*/ 7 h 32"/>
                  <a:gd name="T24" fmla="*/ 2 w 34"/>
                  <a:gd name="T25" fmla="*/ 10 h 32"/>
                  <a:gd name="T26" fmla="*/ 1 w 34"/>
                  <a:gd name="T27" fmla="*/ 13 h 32"/>
                  <a:gd name="T28" fmla="*/ 0 w 34"/>
                  <a:gd name="T29" fmla="*/ 16 h 32"/>
                  <a:gd name="T30" fmla="*/ 1 w 34"/>
                  <a:gd name="T31" fmla="*/ 20 h 32"/>
                  <a:gd name="T32" fmla="*/ 2 w 34"/>
                  <a:gd name="T33" fmla="*/ 23 h 32"/>
                  <a:gd name="T34" fmla="*/ 2 w 34"/>
                  <a:gd name="T35" fmla="*/ 26 h 32"/>
                  <a:gd name="T36" fmla="*/ 5 w 34"/>
                  <a:gd name="T37" fmla="*/ 28 h 32"/>
                  <a:gd name="T38" fmla="*/ 6 w 34"/>
                  <a:gd name="T39" fmla="*/ 30 h 32"/>
                  <a:gd name="T40" fmla="*/ 10 w 34"/>
                  <a:gd name="T41" fmla="*/ 31 h 32"/>
                  <a:gd name="T42" fmla="*/ 13 w 34"/>
                  <a:gd name="T43" fmla="*/ 32 h 32"/>
                  <a:gd name="T44" fmla="*/ 16 w 34"/>
                  <a:gd name="T45" fmla="*/ 32 h 32"/>
                  <a:gd name="T46" fmla="*/ 20 w 34"/>
                  <a:gd name="T47" fmla="*/ 32 h 32"/>
                  <a:gd name="T48" fmla="*/ 23 w 34"/>
                  <a:gd name="T49" fmla="*/ 31 h 32"/>
                  <a:gd name="T50" fmla="*/ 26 w 34"/>
                  <a:gd name="T51" fmla="*/ 30 h 32"/>
                  <a:gd name="T52" fmla="*/ 28 w 34"/>
                  <a:gd name="T53" fmla="*/ 27 h 32"/>
                  <a:gd name="T54" fmla="*/ 30 w 34"/>
                  <a:gd name="T55" fmla="*/ 25 h 32"/>
                  <a:gd name="T56" fmla="*/ 32 w 34"/>
                  <a:gd name="T57" fmla="*/ 23 h 32"/>
                  <a:gd name="T58" fmla="*/ 33 w 34"/>
                  <a:gd name="T59" fmla="*/ 19 h 32"/>
                  <a:gd name="T60" fmla="*/ 34 w 34"/>
                  <a:gd name="T61" fmla="*/ 16 h 32"/>
                  <a:gd name="T62" fmla="*/ 33 w 34"/>
                  <a:gd name="T63" fmla="*/ 13 h 32"/>
                  <a:gd name="T64" fmla="*/ 32 w 34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" h="32">
                    <a:moveTo>
                      <a:pt x="32" y="10"/>
                    </a:moveTo>
                    <a:lnTo>
                      <a:pt x="30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2" y="26"/>
                    </a:lnTo>
                    <a:lnTo>
                      <a:pt x="5" y="28"/>
                    </a:lnTo>
                    <a:lnTo>
                      <a:pt x="6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0" y="25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4" y="16"/>
                    </a:lnTo>
                    <a:lnTo>
                      <a:pt x="33" y="13"/>
                    </a:lnTo>
                    <a:lnTo>
                      <a:pt x="32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ḻïḍe">
                <a:extLst>
                  <a:ext uri="{FF2B5EF4-FFF2-40B4-BE49-F238E27FC236}">
                    <a16:creationId xmlns:a16="http://schemas.microsoft.com/office/drawing/2014/main" id="{644358CA-0E62-D14A-B426-C6ACFEAEEA26}"/>
                  </a:ext>
                </a:extLst>
              </p:cNvPr>
              <p:cNvSpPr/>
              <p:nvPr/>
            </p:nvSpPr>
            <p:spPr bwMode="auto">
              <a:xfrm>
                <a:off x="58515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4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4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59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8" y="4"/>
                    </a:lnTo>
                    <a:lnTo>
                      <a:pt x="74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6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8" y="19"/>
                    </a:lnTo>
                    <a:lnTo>
                      <a:pt x="41" y="18"/>
                    </a:lnTo>
                    <a:lnTo>
                      <a:pt x="42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1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2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4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isļiďé">
                <a:extLst>
                  <a:ext uri="{FF2B5EF4-FFF2-40B4-BE49-F238E27FC236}">
                    <a16:creationId xmlns:a16="http://schemas.microsoft.com/office/drawing/2014/main" id="{F6C264C3-58BA-E345-803F-24E135B022F9}"/>
                  </a:ext>
                </a:extLst>
              </p:cNvPr>
              <p:cNvSpPr/>
              <p:nvPr/>
            </p:nvSpPr>
            <p:spPr bwMode="auto">
              <a:xfrm>
                <a:off x="6043613" y="4102101"/>
                <a:ext cx="152400" cy="163513"/>
              </a:xfrm>
              <a:custGeom>
                <a:avLst/>
                <a:gdLst>
                  <a:gd name="T0" fmla="*/ 88 w 96"/>
                  <a:gd name="T1" fmla="*/ 93 h 103"/>
                  <a:gd name="T2" fmla="*/ 85 w 96"/>
                  <a:gd name="T3" fmla="*/ 87 h 103"/>
                  <a:gd name="T4" fmla="*/ 85 w 96"/>
                  <a:gd name="T5" fmla="*/ 25 h 103"/>
                  <a:gd name="T6" fmla="*/ 82 w 96"/>
                  <a:gd name="T7" fmla="*/ 16 h 103"/>
                  <a:gd name="T8" fmla="*/ 77 w 96"/>
                  <a:gd name="T9" fmla="*/ 10 h 103"/>
                  <a:gd name="T10" fmla="*/ 69 w 96"/>
                  <a:gd name="T11" fmla="*/ 5 h 103"/>
                  <a:gd name="T12" fmla="*/ 59 w 96"/>
                  <a:gd name="T13" fmla="*/ 2 h 103"/>
                  <a:gd name="T14" fmla="*/ 45 w 96"/>
                  <a:gd name="T15" fmla="*/ 0 h 103"/>
                  <a:gd name="T16" fmla="*/ 29 w 96"/>
                  <a:gd name="T17" fmla="*/ 2 h 103"/>
                  <a:gd name="T18" fmla="*/ 15 w 96"/>
                  <a:gd name="T19" fmla="*/ 8 h 103"/>
                  <a:gd name="T20" fmla="*/ 9 w 96"/>
                  <a:gd name="T21" fmla="*/ 26 h 103"/>
                  <a:gd name="T22" fmla="*/ 17 w 96"/>
                  <a:gd name="T23" fmla="*/ 21 h 103"/>
                  <a:gd name="T24" fmla="*/ 25 w 96"/>
                  <a:gd name="T25" fmla="*/ 15 h 103"/>
                  <a:gd name="T26" fmla="*/ 37 w 96"/>
                  <a:gd name="T27" fmla="*/ 13 h 103"/>
                  <a:gd name="T28" fmla="*/ 48 w 96"/>
                  <a:gd name="T29" fmla="*/ 17 h 103"/>
                  <a:gd name="T30" fmla="*/ 55 w 96"/>
                  <a:gd name="T31" fmla="*/ 25 h 103"/>
                  <a:gd name="T32" fmla="*/ 57 w 96"/>
                  <a:gd name="T33" fmla="*/ 34 h 103"/>
                  <a:gd name="T34" fmla="*/ 53 w 96"/>
                  <a:gd name="T35" fmla="*/ 40 h 103"/>
                  <a:gd name="T36" fmla="*/ 46 w 96"/>
                  <a:gd name="T37" fmla="*/ 44 h 103"/>
                  <a:gd name="T38" fmla="*/ 38 w 96"/>
                  <a:gd name="T39" fmla="*/ 46 h 103"/>
                  <a:gd name="T40" fmla="*/ 24 w 96"/>
                  <a:gd name="T41" fmla="*/ 49 h 103"/>
                  <a:gd name="T42" fmla="*/ 13 w 96"/>
                  <a:gd name="T43" fmla="*/ 54 h 103"/>
                  <a:gd name="T44" fmla="*/ 5 w 96"/>
                  <a:gd name="T45" fmla="*/ 59 h 103"/>
                  <a:gd name="T46" fmla="*/ 1 w 96"/>
                  <a:gd name="T47" fmla="*/ 67 h 103"/>
                  <a:gd name="T48" fmla="*/ 0 w 96"/>
                  <a:gd name="T49" fmla="*/ 75 h 103"/>
                  <a:gd name="T50" fmla="*/ 1 w 96"/>
                  <a:gd name="T51" fmla="*/ 83 h 103"/>
                  <a:gd name="T52" fmla="*/ 3 w 96"/>
                  <a:gd name="T53" fmla="*/ 91 h 103"/>
                  <a:gd name="T54" fmla="*/ 8 w 96"/>
                  <a:gd name="T55" fmla="*/ 96 h 103"/>
                  <a:gd name="T56" fmla="*/ 14 w 96"/>
                  <a:gd name="T57" fmla="*/ 100 h 103"/>
                  <a:gd name="T58" fmla="*/ 23 w 96"/>
                  <a:gd name="T59" fmla="*/ 103 h 103"/>
                  <a:gd name="T60" fmla="*/ 34 w 96"/>
                  <a:gd name="T61" fmla="*/ 103 h 103"/>
                  <a:gd name="T62" fmla="*/ 46 w 96"/>
                  <a:gd name="T63" fmla="*/ 99 h 103"/>
                  <a:gd name="T64" fmla="*/ 54 w 96"/>
                  <a:gd name="T65" fmla="*/ 93 h 103"/>
                  <a:gd name="T66" fmla="*/ 60 w 96"/>
                  <a:gd name="T67" fmla="*/ 95 h 103"/>
                  <a:gd name="T68" fmla="*/ 67 w 96"/>
                  <a:gd name="T69" fmla="*/ 102 h 103"/>
                  <a:gd name="T70" fmla="*/ 77 w 96"/>
                  <a:gd name="T71" fmla="*/ 103 h 103"/>
                  <a:gd name="T72" fmla="*/ 88 w 96"/>
                  <a:gd name="T73" fmla="*/ 103 h 103"/>
                  <a:gd name="T74" fmla="*/ 96 w 96"/>
                  <a:gd name="T75" fmla="*/ 99 h 103"/>
                  <a:gd name="T76" fmla="*/ 91 w 96"/>
                  <a:gd name="T77" fmla="*/ 95 h 103"/>
                  <a:gd name="T78" fmla="*/ 55 w 96"/>
                  <a:gd name="T79" fmla="*/ 79 h 103"/>
                  <a:gd name="T80" fmla="*/ 53 w 96"/>
                  <a:gd name="T81" fmla="*/ 85 h 103"/>
                  <a:gd name="T82" fmla="*/ 50 w 96"/>
                  <a:gd name="T83" fmla="*/ 88 h 103"/>
                  <a:gd name="T84" fmla="*/ 45 w 96"/>
                  <a:gd name="T85" fmla="*/ 91 h 103"/>
                  <a:gd name="T86" fmla="*/ 41 w 96"/>
                  <a:gd name="T87" fmla="*/ 91 h 103"/>
                  <a:gd name="T88" fmla="*/ 33 w 96"/>
                  <a:gd name="T89" fmla="*/ 89 h 103"/>
                  <a:gd name="T90" fmla="*/ 30 w 96"/>
                  <a:gd name="T91" fmla="*/ 82 h 103"/>
                  <a:gd name="T92" fmla="*/ 29 w 96"/>
                  <a:gd name="T93" fmla="*/ 71 h 103"/>
                  <a:gd name="T94" fmla="*/ 30 w 96"/>
                  <a:gd name="T95" fmla="*/ 65 h 103"/>
                  <a:gd name="T96" fmla="*/ 34 w 96"/>
                  <a:gd name="T97" fmla="*/ 59 h 103"/>
                  <a:gd name="T98" fmla="*/ 41 w 96"/>
                  <a:gd name="T99" fmla="*/ 54 h 103"/>
                  <a:gd name="T100" fmla="*/ 54 w 96"/>
                  <a:gd name="T101" fmla="*/ 5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6" h="103">
                    <a:moveTo>
                      <a:pt x="91" y="95"/>
                    </a:moveTo>
                    <a:lnTo>
                      <a:pt x="89" y="94"/>
                    </a:lnTo>
                    <a:lnTo>
                      <a:pt x="88" y="93"/>
                    </a:lnTo>
                    <a:lnTo>
                      <a:pt x="87" y="91"/>
                    </a:lnTo>
                    <a:lnTo>
                      <a:pt x="86" y="90"/>
                    </a:lnTo>
                    <a:lnTo>
                      <a:pt x="85" y="87"/>
                    </a:lnTo>
                    <a:lnTo>
                      <a:pt x="85" y="85"/>
                    </a:lnTo>
                    <a:lnTo>
                      <a:pt x="85" y="27"/>
                    </a:lnTo>
                    <a:lnTo>
                      <a:pt x="85" y="25"/>
                    </a:lnTo>
                    <a:lnTo>
                      <a:pt x="85" y="22"/>
                    </a:lnTo>
                    <a:lnTo>
                      <a:pt x="84" y="19"/>
                    </a:lnTo>
                    <a:lnTo>
                      <a:pt x="82" y="16"/>
                    </a:lnTo>
                    <a:lnTo>
                      <a:pt x="81" y="14"/>
                    </a:lnTo>
                    <a:lnTo>
                      <a:pt x="79" y="12"/>
                    </a:lnTo>
                    <a:lnTo>
                      <a:pt x="77" y="10"/>
                    </a:lnTo>
                    <a:lnTo>
                      <a:pt x="75" y="8"/>
                    </a:lnTo>
                    <a:lnTo>
                      <a:pt x="72" y="6"/>
                    </a:lnTo>
                    <a:lnTo>
                      <a:pt x="69" y="5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9" y="2"/>
                    </a:lnTo>
                    <a:lnTo>
                      <a:pt x="54" y="1"/>
                    </a:lnTo>
                    <a:lnTo>
                      <a:pt x="50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9" y="2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15" y="8"/>
                    </a:lnTo>
                    <a:lnTo>
                      <a:pt x="11" y="10"/>
                    </a:lnTo>
                    <a:lnTo>
                      <a:pt x="7" y="14"/>
                    </a:lnTo>
                    <a:lnTo>
                      <a:pt x="9" y="26"/>
                    </a:lnTo>
                    <a:lnTo>
                      <a:pt x="11" y="26"/>
                    </a:lnTo>
                    <a:lnTo>
                      <a:pt x="14" y="23"/>
                    </a:lnTo>
                    <a:lnTo>
                      <a:pt x="17" y="21"/>
                    </a:lnTo>
                    <a:lnTo>
                      <a:pt x="20" y="18"/>
                    </a:lnTo>
                    <a:lnTo>
                      <a:pt x="22" y="17"/>
                    </a:lnTo>
                    <a:lnTo>
                      <a:pt x="25" y="15"/>
                    </a:lnTo>
                    <a:lnTo>
                      <a:pt x="29" y="14"/>
                    </a:lnTo>
                    <a:lnTo>
                      <a:pt x="33" y="14"/>
                    </a:lnTo>
                    <a:lnTo>
                      <a:pt x="37" y="13"/>
                    </a:lnTo>
                    <a:lnTo>
                      <a:pt x="41" y="14"/>
                    </a:lnTo>
                    <a:lnTo>
                      <a:pt x="45" y="15"/>
                    </a:lnTo>
                    <a:lnTo>
                      <a:pt x="48" y="17"/>
                    </a:lnTo>
                    <a:lnTo>
                      <a:pt x="50" y="19"/>
                    </a:lnTo>
                    <a:lnTo>
                      <a:pt x="53" y="22"/>
                    </a:lnTo>
                    <a:lnTo>
                      <a:pt x="55" y="25"/>
                    </a:lnTo>
                    <a:lnTo>
                      <a:pt x="56" y="28"/>
                    </a:lnTo>
                    <a:lnTo>
                      <a:pt x="57" y="32"/>
                    </a:lnTo>
                    <a:lnTo>
                      <a:pt x="57" y="34"/>
                    </a:lnTo>
                    <a:lnTo>
                      <a:pt x="56" y="36"/>
                    </a:lnTo>
                    <a:lnTo>
                      <a:pt x="55" y="38"/>
                    </a:lnTo>
                    <a:lnTo>
                      <a:pt x="53" y="40"/>
                    </a:lnTo>
                    <a:lnTo>
                      <a:pt x="52" y="42"/>
                    </a:lnTo>
                    <a:lnTo>
                      <a:pt x="49" y="42"/>
                    </a:lnTo>
                    <a:lnTo>
                      <a:pt x="46" y="44"/>
                    </a:lnTo>
                    <a:lnTo>
                      <a:pt x="42" y="45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3" y="47"/>
                    </a:lnTo>
                    <a:lnTo>
                      <a:pt x="29" y="47"/>
                    </a:lnTo>
                    <a:lnTo>
                      <a:pt x="24" y="49"/>
                    </a:lnTo>
                    <a:lnTo>
                      <a:pt x="20" y="51"/>
                    </a:lnTo>
                    <a:lnTo>
                      <a:pt x="17" y="52"/>
                    </a:lnTo>
                    <a:lnTo>
                      <a:pt x="13" y="54"/>
                    </a:lnTo>
                    <a:lnTo>
                      <a:pt x="10" y="55"/>
                    </a:lnTo>
                    <a:lnTo>
                      <a:pt x="8" y="57"/>
                    </a:lnTo>
                    <a:lnTo>
                      <a:pt x="5" y="59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1" y="67"/>
                    </a:lnTo>
                    <a:lnTo>
                      <a:pt x="0" y="69"/>
                    </a:lnTo>
                    <a:lnTo>
                      <a:pt x="0" y="71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1" y="86"/>
                    </a:lnTo>
                    <a:lnTo>
                      <a:pt x="2" y="88"/>
                    </a:lnTo>
                    <a:lnTo>
                      <a:pt x="3" y="91"/>
                    </a:lnTo>
                    <a:lnTo>
                      <a:pt x="5" y="93"/>
                    </a:lnTo>
                    <a:lnTo>
                      <a:pt x="6" y="95"/>
                    </a:lnTo>
                    <a:lnTo>
                      <a:pt x="8" y="96"/>
                    </a:lnTo>
                    <a:lnTo>
                      <a:pt x="9" y="98"/>
                    </a:lnTo>
                    <a:lnTo>
                      <a:pt x="12" y="99"/>
                    </a:lnTo>
                    <a:lnTo>
                      <a:pt x="14" y="100"/>
                    </a:lnTo>
                    <a:lnTo>
                      <a:pt x="17" y="102"/>
                    </a:lnTo>
                    <a:lnTo>
                      <a:pt x="20" y="103"/>
                    </a:lnTo>
                    <a:lnTo>
                      <a:pt x="23" y="103"/>
                    </a:lnTo>
                    <a:lnTo>
                      <a:pt x="26" y="103"/>
                    </a:lnTo>
                    <a:lnTo>
                      <a:pt x="30" y="103"/>
                    </a:lnTo>
                    <a:lnTo>
                      <a:pt x="34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99"/>
                    </a:lnTo>
                    <a:lnTo>
                      <a:pt x="49" y="98"/>
                    </a:lnTo>
                    <a:lnTo>
                      <a:pt x="52" y="95"/>
                    </a:lnTo>
                    <a:lnTo>
                      <a:pt x="54" y="93"/>
                    </a:lnTo>
                    <a:lnTo>
                      <a:pt x="57" y="90"/>
                    </a:lnTo>
                    <a:lnTo>
                      <a:pt x="58" y="93"/>
                    </a:lnTo>
                    <a:lnTo>
                      <a:pt x="60" y="95"/>
                    </a:lnTo>
                    <a:lnTo>
                      <a:pt x="62" y="98"/>
                    </a:lnTo>
                    <a:lnTo>
                      <a:pt x="65" y="99"/>
                    </a:lnTo>
                    <a:lnTo>
                      <a:pt x="67" y="102"/>
                    </a:lnTo>
                    <a:lnTo>
                      <a:pt x="70" y="103"/>
                    </a:lnTo>
                    <a:lnTo>
                      <a:pt x="73" y="103"/>
                    </a:lnTo>
                    <a:lnTo>
                      <a:pt x="77" y="103"/>
                    </a:lnTo>
                    <a:lnTo>
                      <a:pt x="80" y="103"/>
                    </a:lnTo>
                    <a:lnTo>
                      <a:pt x="84" y="103"/>
                    </a:lnTo>
                    <a:lnTo>
                      <a:pt x="88" y="103"/>
                    </a:lnTo>
                    <a:lnTo>
                      <a:pt x="93" y="102"/>
                    </a:lnTo>
                    <a:lnTo>
                      <a:pt x="94" y="100"/>
                    </a:lnTo>
                    <a:lnTo>
                      <a:pt x="96" y="99"/>
                    </a:lnTo>
                    <a:lnTo>
                      <a:pt x="96" y="95"/>
                    </a:lnTo>
                    <a:lnTo>
                      <a:pt x="93" y="95"/>
                    </a:lnTo>
                    <a:lnTo>
                      <a:pt x="91" y="95"/>
                    </a:lnTo>
                    <a:close/>
                    <a:moveTo>
                      <a:pt x="57" y="68"/>
                    </a:moveTo>
                    <a:lnTo>
                      <a:pt x="57" y="74"/>
                    </a:lnTo>
                    <a:lnTo>
                      <a:pt x="55" y="79"/>
                    </a:lnTo>
                    <a:lnTo>
                      <a:pt x="55" y="81"/>
                    </a:lnTo>
                    <a:lnTo>
                      <a:pt x="53" y="83"/>
                    </a:lnTo>
                    <a:lnTo>
                      <a:pt x="53" y="85"/>
                    </a:lnTo>
                    <a:lnTo>
                      <a:pt x="52" y="87"/>
                    </a:lnTo>
                    <a:lnTo>
                      <a:pt x="51" y="87"/>
                    </a:lnTo>
                    <a:lnTo>
                      <a:pt x="50" y="88"/>
                    </a:lnTo>
                    <a:lnTo>
                      <a:pt x="49" y="90"/>
                    </a:lnTo>
                    <a:lnTo>
                      <a:pt x="47" y="91"/>
                    </a:lnTo>
                    <a:lnTo>
                      <a:pt x="45" y="91"/>
                    </a:lnTo>
                    <a:lnTo>
                      <a:pt x="45" y="91"/>
                    </a:lnTo>
                    <a:lnTo>
                      <a:pt x="42" y="91"/>
                    </a:lnTo>
                    <a:lnTo>
                      <a:pt x="41" y="91"/>
                    </a:lnTo>
                    <a:lnTo>
                      <a:pt x="38" y="91"/>
                    </a:lnTo>
                    <a:lnTo>
                      <a:pt x="36" y="91"/>
                    </a:lnTo>
                    <a:lnTo>
                      <a:pt x="33" y="89"/>
                    </a:lnTo>
                    <a:lnTo>
                      <a:pt x="32" y="87"/>
                    </a:lnTo>
                    <a:lnTo>
                      <a:pt x="31" y="85"/>
                    </a:lnTo>
                    <a:lnTo>
                      <a:pt x="30" y="82"/>
                    </a:lnTo>
                    <a:lnTo>
                      <a:pt x="29" y="79"/>
                    </a:lnTo>
                    <a:lnTo>
                      <a:pt x="29" y="75"/>
                    </a:lnTo>
                    <a:lnTo>
                      <a:pt x="29" y="71"/>
                    </a:lnTo>
                    <a:lnTo>
                      <a:pt x="29" y="70"/>
                    </a:lnTo>
                    <a:lnTo>
                      <a:pt x="29" y="67"/>
                    </a:lnTo>
                    <a:lnTo>
                      <a:pt x="30" y="65"/>
                    </a:lnTo>
                    <a:lnTo>
                      <a:pt x="31" y="63"/>
                    </a:lnTo>
                    <a:lnTo>
                      <a:pt x="33" y="61"/>
                    </a:lnTo>
                    <a:lnTo>
                      <a:pt x="34" y="59"/>
                    </a:lnTo>
                    <a:lnTo>
                      <a:pt x="36" y="57"/>
                    </a:lnTo>
                    <a:lnTo>
                      <a:pt x="38" y="55"/>
                    </a:lnTo>
                    <a:lnTo>
                      <a:pt x="41" y="54"/>
                    </a:lnTo>
                    <a:lnTo>
                      <a:pt x="45" y="52"/>
                    </a:lnTo>
                    <a:lnTo>
                      <a:pt x="50" y="51"/>
                    </a:lnTo>
                    <a:lnTo>
                      <a:pt x="54" y="50"/>
                    </a:lnTo>
                    <a:lnTo>
                      <a:pt x="57" y="48"/>
                    </a:lnTo>
                    <a:lnTo>
                      <a:pt x="57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ï$1iḋé">
                <a:extLst>
                  <a:ext uri="{FF2B5EF4-FFF2-40B4-BE49-F238E27FC236}">
                    <a16:creationId xmlns:a16="http://schemas.microsoft.com/office/drawing/2014/main" id="{0E939AC6-B717-464C-A4B8-FF41E313B28A}"/>
                  </a:ext>
                </a:extLst>
              </p:cNvPr>
              <p:cNvSpPr/>
              <p:nvPr/>
            </p:nvSpPr>
            <p:spPr bwMode="auto">
              <a:xfrm>
                <a:off x="6323013" y="4038601"/>
                <a:ext cx="200025" cy="228600"/>
              </a:xfrm>
              <a:custGeom>
                <a:avLst/>
                <a:gdLst>
                  <a:gd name="T0" fmla="*/ 121 w 126"/>
                  <a:gd name="T1" fmla="*/ 0 h 144"/>
                  <a:gd name="T2" fmla="*/ 113 w 126"/>
                  <a:gd name="T3" fmla="*/ 0 h 144"/>
                  <a:gd name="T4" fmla="*/ 109 w 126"/>
                  <a:gd name="T5" fmla="*/ 63 h 144"/>
                  <a:gd name="T6" fmla="*/ 107 w 126"/>
                  <a:gd name="T7" fmla="*/ 91 h 144"/>
                  <a:gd name="T8" fmla="*/ 106 w 126"/>
                  <a:gd name="T9" fmla="*/ 100 h 144"/>
                  <a:gd name="T10" fmla="*/ 105 w 126"/>
                  <a:gd name="T11" fmla="*/ 107 h 144"/>
                  <a:gd name="T12" fmla="*/ 102 w 126"/>
                  <a:gd name="T13" fmla="*/ 112 h 144"/>
                  <a:gd name="T14" fmla="*/ 98 w 126"/>
                  <a:gd name="T15" fmla="*/ 118 h 144"/>
                  <a:gd name="T16" fmla="*/ 94 w 126"/>
                  <a:gd name="T17" fmla="*/ 123 h 144"/>
                  <a:gd name="T18" fmla="*/ 90 w 126"/>
                  <a:gd name="T19" fmla="*/ 126 h 144"/>
                  <a:gd name="T20" fmla="*/ 86 w 126"/>
                  <a:gd name="T21" fmla="*/ 128 h 144"/>
                  <a:gd name="T22" fmla="*/ 80 w 126"/>
                  <a:gd name="T23" fmla="*/ 131 h 144"/>
                  <a:gd name="T24" fmla="*/ 74 w 126"/>
                  <a:gd name="T25" fmla="*/ 131 h 144"/>
                  <a:gd name="T26" fmla="*/ 68 w 126"/>
                  <a:gd name="T27" fmla="*/ 131 h 144"/>
                  <a:gd name="T28" fmla="*/ 61 w 126"/>
                  <a:gd name="T29" fmla="*/ 131 h 144"/>
                  <a:gd name="T30" fmla="*/ 54 w 126"/>
                  <a:gd name="T31" fmla="*/ 130 h 144"/>
                  <a:gd name="T32" fmla="*/ 49 w 126"/>
                  <a:gd name="T33" fmla="*/ 127 h 144"/>
                  <a:gd name="T34" fmla="*/ 45 w 126"/>
                  <a:gd name="T35" fmla="*/ 123 h 144"/>
                  <a:gd name="T36" fmla="*/ 40 w 126"/>
                  <a:gd name="T37" fmla="*/ 119 h 144"/>
                  <a:gd name="T38" fmla="*/ 37 w 126"/>
                  <a:gd name="T39" fmla="*/ 113 h 144"/>
                  <a:gd name="T40" fmla="*/ 34 w 126"/>
                  <a:gd name="T41" fmla="*/ 107 h 144"/>
                  <a:gd name="T42" fmla="*/ 33 w 126"/>
                  <a:gd name="T43" fmla="*/ 99 h 144"/>
                  <a:gd name="T44" fmla="*/ 31 w 126"/>
                  <a:gd name="T45" fmla="*/ 83 h 144"/>
                  <a:gd name="T46" fmla="*/ 31 w 126"/>
                  <a:gd name="T47" fmla="*/ 58 h 144"/>
                  <a:gd name="T48" fmla="*/ 28 w 126"/>
                  <a:gd name="T49" fmla="*/ 0 h 144"/>
                  <a:gd name="T50" fmla="*/ 21 w 126"/>
                  <a:gd name="T51" fmla="*/ 1 h 144"/>
                  <a:gd name="T52" fmla="*/ 17 w 126"/>
                  <a:gd name="T53" fmla="*/ 1 h 144"/>
                  <a:gd name="T54" fmla="*/ 13 w 126"/>
                  <a:gd name="T55" fmla="*/ 1 h 144"/>
                  <a:gd name="T56" fmla="*/ 9 w 126"/>
                  <a:gd name="T57" fmla="*/ 1 h 144"/>
                  <a:gd name="T58" fmla="*/ 3 w 126"/>
                  <a:gd name="T59" fmla="*/ 0 h 144"/>
                  <a:gd name="T60" fmla="*/ 0 w 126"/>
                  <a:gd name="T61" fmla="*/ 85 h 144"/>
                  <a:gd name="T62" fmla="*/ 1 w 126"/>
                  <a:gd name="T63" fmla="*/ 99 h 144"/>
                  <a:gd name="T64" fmla="*/ 4 w 126"/>
                  <a:gd name="T65" fmla="*/ 111 h 144"/>
                  <a:gd name="T66" fmla="*/ 6 w 126"/>
                  <a:gd name="T67" fmla="*/ 119 h 144"/>
                  <a:gd name="T68" fmla="*/ 10 w 126"/>
                  <a:gd name="T69" fmla="*/ 125 h 144"/>
                  <a:gd name="T70" fmla="*/ 16 w 126"/>
                  <a:gd name="T71" fmla="*/ 131 h 144"/>
                  <a:gd name="T72" fmla="*/ 23 w 126"/>
                  <a:gd name="T73" fmla="*/ 136 h 144"/>
                  <a:gd name="T74" fmla="*/ 31 w 126"/>
                  <a:gd name="T75" fmla="*/ 139 h 144"/>
                  <a:gd name="T76" fmla="*/ 41 w 126"/>
                  <a:gd name="T77" fmla="*/ 142 h 144"/>
                  <a:gd name="T78" fmla="*/ 52 w 126"/>
                  <a:gd name="T79" fmla="*/ 143 h 144"/>
                  <a:gd name="T80" fmla="*/ 64 w 126"/>
                  <a:gd name="T81" fmla="*/ 144 h 144"/>
                  <a:gd name="T82" fmla="*/ 74 w 126"/>
                  <a:gd name="T83" fmla="*/ 143 h 144"/>
                  <a:gd name="T84" fmla="*/ 85 w 126"/>
                  <a:gd name="T85" fmla="*/ 142 h 144"/>
                  <a:gd name="T86" fmla="*/ 94 w 126"/>
                  <a:gd name="T87" fmla="*/ 139 h 144"/>
                  <a:gd name="T88" fmla="*/ 103 w 126"/>
                  <a:gd name="T89" fmla="*/ 135 h 144"/>
                  <a:gd name="T90" fmla="*/ 109 w 126"/>
                  <a:gd name="T91" fmla="*/ 131 h 144"/>
                  <a:gd name="T92" fmla="*/ 114 w 126"/>
                  <a:gd name="T93" fmla="*/ 126 h 144"/>
                  <a:gd name="T94" fmla="*/ 118 w 126"/>
                  <a:gd name="T95" fmla="*/ 119 h 144"/>
                  <a:gd name="T96" fmla="*/ 121 w 126"/>
                  <a:gd name="T97" fmla="*/ 113 h 144"/>
                  <a:gd name="T98" fmla="*/ 123 w 126"/>
                  <a:gd name="T99" fmla="*/ 104 h 144"/>
                  <a:gd name="T100" fmla="*/ 125 w 126"/>
                  <a:gd name="T101" fmla="*/ 95 h 144"/>
                  <a:gd name="T102" fmla="*/ 126 w 126"/>
                  <a:gd name="T103" fmla="*/ 86 h 144"/>
                  <a:gd name="T104" fmla="*/ 125 w 126"/>
                  <a:gd name="T105" fmla="*/ 7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6" h="144">
                    <a:moveTo>
                      <a:pt x="125" y="0"/>
                    </a:moveTo>
                    <a:lnTo>
                      <a:pt x="121" y="0"/>
                    </a:lnTo>
                    <a:lnTo>
                      <a:pt x="117" y="0"/>
                    </a:lnTo>
                    <a:lnTo>
                      <a:pt x="113" y="0"/>
                    </a:lnTo>
                    <a:lnTo>
                      <a:pt x="109" y="0"/>
                    </a:lnTo>
                    <a:lnTo>
                      <a:pt x="109" y="63"/>
                    </a:lnTo>
                    <a:lnTo>
                      <a:pt x="109" y="78"/>
                    </a:lnTo>
                    <a:lnTo>
                      <a:pt x="107" y="91"/>
                    </a:lnTo>
                    <a:lnTo>
                      <a:pt x="107" y="96"/>
                    </a:lnTo>
                    <a:lnTo>
                      <a:pt x="106" y="100"/>
                    </a:lnTo>
                    <a:lnTo>
                      <a:pt x="106" y="103"/>
                    </a:lnTo>
                    <a:lnTo>
                      <a:pt x="105" y="107"/>
                    </a:lnTo>
                    <a:lnTo>
                      <a:pt x="103" y="110"/>
                    </a:lnTo>
                    <a:lnTo>
                      <a:pt x="102" y="112"/>
                    </a:lnTo>
                    <a:lnTo>
                      <a:pt x="100" y="115"/>
                    </a:lnTo>
                    <a:lnTo>
                      <a:pt x="98" y="118"/>
                    </a:lnTo>
                    <a:lnTo>
                      <a:pt x="97" y="120"/>
                    </a:lnTo>
                    <a:lnTo>
                      <a:pt x="94" y="123"/>
                    </a:lnTo>
                    <a:lnTo>
                      <a:pt x="93" y="124"/>
                    </a:lnTo>
                    <a:lnTo>
                      <a:pt x="90" y="126"/>
                    </a:lnTo>
                    <a:lnTo>
                      <a:pt x="88" y="127"/>
                    </a:lnTo>
                    <a:lnTo>
                      <a:pt x="86" y="128"/>
                    </a:lnTo>
                    <a:lnTo>
                      <a:pt x="83" y="130"/>
                    </a:lnTo>
                    <a:lnTo>
                      <a:pt x="80" y="131"/>
                    </a:lnTo>
                    <a:lnTo>
                      <a:pt x="78" y="131"/>
                    </a:lnTo>
                    <a:lnTo>
                      <a:pt x="74" y="131"/>
                    </a:lnTo>
                    <a:lnTo>
                      <a:pt x="71" y="131"/>
                    </a:lnTo>
                    <a:lnTo>
                      <a:pt x="68" y="131"/>
                    </a:lnTo>
                    <a:lnTo>
                      <a:pt x="65" y="131"/>
                    </a:lnTo>
                    <a:lnTo>
                      <a:pt x="61" y="131"/>
                    </a:lnTo>
                    <a:lnTo>
                      <a:pt x="57" y="131"/>
                    </a:lnTo>
                    <a:lnTo>
                      <a:pt x="54" y="130"/>
                    </a:lnTo>
                    <a:lnTo>
                      <a:pt x="52" y="128"/>
                    </a:lnTo>
                    <a:lnTo>
                      <a:pt x="49" y="127"/>
                    </a:lnTo>
                    <a:lnTo>
                      <a:pt x="46" y="125"/>
                    </a:lnTo>
                    <a:lnTo>
                      <a:pt x="45" y="123"/>
                    </a:lnTo>
                    <a:lnTo>
                      <a:pt x="42" y="121"/>
                    </a:lnTo>
                    <a:lnTo>
                      <a:pt x="40" y="119"/>
                    </a:lnTo>
                    <a:lnTo>
                      <a:pt x="38" y="115"/>
                    </a:lnTo>
                    <a:lnTo>
                      <a:pt x="37" y="113"/>
                    </a:lnTo>
                    <a:lnTo>
                      <a:pt x="35" y="110"/>
                    </a:lnTo>
                    <a:lnTo>
                      <a:pt x="34" y="107"/>
                    </a:lnTo>
                    <a:lnTo>
                      <a:pt x="33" y="103"/>
                    </a:lnTo>
                    <a:lnTo>
                      <a:pt x="33" y="99"/>
                    </a:lnTo>
                    <a:lnTo>
                      <a:pt x="32" y="92"/>
                    </a:lnTo>
                    <a:lnTo>
                      <a:pt x="31" y="83"/>
                    </a:lnTo>
                    <a:lnTo>
                      <a:pt x="31" y="72"/>
                    </a:lnTo>
                    <a:lnTo>
                      <a:pt x="31" y="58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8" y="1"/>
                    </a:lnTo>
                    <a:lnTo>
                      <a:pt x="17" y="1"/>
                    </a:lnTo>
                    <a:lnTo>
                      <a:pt x="16" y="1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0" y="92"/>
                    </a:lnTo>
                    <a:lnTo>
                      <a:pt x="1" y="99"/>
                    </a:lnTo>
                    <a:lnTo>
                      <a:pt x="1" y="106"/>
                    </a:lnTo>
                    <a:lnTo>
                      <a:pt x="4" y="111"/>
                    </a:lnTo>
                    <a:lnTo>
                      <a:pt x="5" y="115"/>
                    </a:lnTo>
                    <a:lnTo>
                      <a:pt x="6" y="119"/>
                    </a:lnTo>
                    <a:lnTo>
                      <a:pt x="8" y="123"/>
                    </a:lnTo>
                    <a:lnTo>
                      <a:pt x="10" y="125"/>
                    </a:lnTo>
                    <a:lnTo>
                      <a:pt x="13" y="128"/>
                    </a:lnTo>
                    <a:lnTo>
                      <a:pt x="16" y="131"/>
                    </a:lnTo>
                    <a:lnTo>
                      <a:pt x="19" y="134"/>
                    </a:lnTo>
                    <a:lnTo>
                      <a:pt x="23" y="136"/>
                    </a:lnTo>
                    <a:lnTo>
                      <a:pt x="27" y="138"/>
                    </a:lnTo>
                    <a:lnTo>
                      <a:pt x="31" y="139"/>
                    </a:lnTo>
                    <a:lnTo>
                      <a:pt x="36" y="141"/>
                    </a:lnTo>
                    <a:lnTo>
                      <a:pt x="41" y="142"/>
                    </a:lnTo>
                    <a:lnTo>
                      <a:pt x="46" y="143"/>
                    </a:lnTo>
                    <a:lnTo>
                      <a:pt x="52" y="143"/>
                    </a:lnTo>
                    <a:lnTo>
                      <a:pt x="57" y="144"/>
                    </a:lnTo>
                    <a:lnTo>
                      <a:pt x="64" y="144"/>
                    </a:lnTo>
                    <a:lnTo>
                      <a:pt x="70" y="144"/>
                    </a:lnTo>
                    <a:lnTo>
                      <a:pt x="74" y="143"/>
                    </a:lnTo>
                    <a:lnTo>
                      <a:pt x="80" y="143"/>
                    </a:lnTo>
                    <a:lnTo>
                      <a:pt x="85" y="142"/>
                    </a:lnTo>
                    <a:lnTo>
                      <a:pt x="90" y="140"/>
                    </a:lnTo>
                    <a:lnTo>
                      <a:pt x="94" y="139"/>
                    </a:lnTo>
                    <a:lnTo>
                      <a:pt x="98" y="137"/>
                    </a:lnTo>
                    <a:lnTo>
                      <a:pt x="103" y="135"/>
                    </a:lnTo>
                    <a:lnTo>
                      <a:pt x="106" y="133"/>
                    </a:lnTo>
                    <a:lnTo>
                      <a:pt x="109" y="131"/>
                    </a:lnTo>
                    <a:lnTo>
                      <a:pt x="111" y="128"/>
                    </a:lnTo>
                    <a:lnTo>
                      <a:pt x="114" y="126"/>
                    </a:lnTo>
                    <a:lnTo>
                      <a:pt x="116" y="123"/>
                    </a:lnTo>
                    <a:lnTo>
                      <a:pt x="118" y="119"/>
                    </a:lnTo>
                    <a:lnTo>
                      <a:pt x="119" y="116"/>
                    </a:lnTo>
                    <a:lnTo>
                      <a:pt x="121" y="113"/>
                    </a:lnTo>
                    <a:lnTo>
                      <a:pt x="122" y="109"/>
                    </a:lnTo>
                    <a:lnTo>
                      <a:pt x="123" y="104"/>
                    </a:lnTo>
                    <a:lnTo>
                      <a:pt x="124" y="100"/>
                    </a:lnTo>
                    <a:lnTo>
                      <a:pt x="125" y="95"/>
                    </a:lnTo>
                    <a:lnTo>
                      <a:pt x="125" y="91"/>
                    </a:lnTo>
                    <a:lnTo>
                      <a:pt x="126" y="86"/>
                    </a:lnTo>
                    <a:lnTo>
                      <a:pt x="126" y="80"/>
                    </a:lnTo>
                    <a:lnTo>
                      <a:pt x="125" y="74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$1iḍê">
                <a:extLst>
                  <a:ext uri="{FF2B5EF4-FFF2-40B4-BE49-F238E27FC236}">
                    <a16:creationId xmlns:a16="http://schemas.microsoft.com/office/drawing/2014/main" id="{1D177B7D-22D9-174B-8BA5-61EB59F9C5B5}"/>
                  </a:ext>
                </a:extLst>
              </p:cNvPr>
              <p:cNvSpPr/>
              <p:nvPr/>
            </p:nvSpPr>
            <p:spPr bwMode="auto">
              <a:xfrm>
                <a:off x="65881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5 w 93"/>
                  <a:gd name="T5" fmla="*/ 10 h 102"/>
                  <a:gd name="T6" fmla="*/ 80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7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8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3 w 93"/>
                  <a:gd name="T49" fmla="*/ 24 h 102"/>
                  <a:gd name="T50" fmla="*/ 37 w 93"/>
                  <a:gd name="T51" fmla="*/ 21 h 102"/>
                  <a:gd name="T52" fmla="*/ 40 w 93"/>
                  <a:gd name="T53" fmla="*/ 18 h 102"/>
                  <a:gd name="T54" fmla="*/ 44 w 93"/>
                  <a:gd name="T55" fmla="*/ 18 h 102"/>
                  <a:gd name="T56" fmla="*/ 49 w 93"/>
                  <a:gd name="T57" fmla="*/ 17 h 102"/>
                  <a:gd name="T58" fmla="*/ 53 w 93"/>
                  <a:gd name="T59" fmla="*/ 18 h 102"/>
                  <a:gd name="T60" fmla="*/ 56 w 93"/>
                  <a:gd name="T61" fmla="*/ 20 h 102"/>
                  <a:gd name="T62" fmla="*/ 59 w 93"/>
                  <a:gd name="T63" fmla="*/ 23 h 102"/>
                  <a:gd name="T64" fmla="*/ 61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4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5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5" y="10"/>
                    </a:lnTo>
                    <a:lnTo>
                      <a:pt x="83" y="8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5" y="2"/>
                    </a:lnTo>
                    <a:lnTo>
                      <a:pt x="71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7" y="17"/>
                    </a:lnTo>
                    <a:lnTo>
                      <a:pt x="27" y="2"/>
                    </a:lnTo>
                    <a:lnTo>
                      <a:pt x="24" y="2"/>
                    </a:lnTo>
                    <a:lnTo>
                      <a:pt x="20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8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3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0" y="18"/>
                    </a:lnTo>
                    <a:lnTo>
                      <a:pt x="43" y="18"/>
                    </a:lnTo>
                    <a:lnTo>
                      <a:pt x="44" y="18"/>
                    </a:lnTo>
                    <a:lnTo>
                      <a:pt x="47" y="17"/>
                    </a:lnTo>
                    <a:lnTo>
                      <a:pt x="49" y="17"/>
                    </a:lnTo>
                    <a:lnTo>
                      <a:pt x="51" y="18"/>
                    </a:lnTo>
                    <a:lnTo>
                      <a:pt x="53" y="18"/>
                    </a:lnTo>
                    <a:lnTo>
                      <a:pt x="55" y="19"/>
                    </a:lnTo>
                    <a:lnTo>
                      <a:pt x="56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0" y="26"/>
                    </a:lnTo>
                    <a:lnTo>
                      <a:pt x="61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4" y="51"/>
                    </a:lnTo>
                    <a:lnTo>
                      <a:pt x="64" y="102"/>
                    </a:lnTo>
                    <a:lnTo>
                      <a:pt x="67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5" y="102"/>
                    </a:lnTo>
                    <a:lnTo>
                      <a:pt x="89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2" y="32"/>
                    </a:lnTo>
                    <a:lnTo>
                      <a:pt x="9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iṧľíḑè">
                <a:extLst>
                  <a:ext uri="{FF2B5EF4-FFF2-40B4-BE49-F238E27FC236}">
                    <a16:creationId xmlns:a16="http://schemas.microsoft.com/office/drawing/2014/main" id="{950CC554-4BAF-5348-9060-379A7F284C1F}"/>
                  </a:ext>
                </a:extLst>
              </p:cNvPr>
              <p:cNvSpPr/>
              <p:nvPr/>
            </p:nvSpPr>
            <p:spPr bwMode="auto">
              <a:xfrm>
                <a:off x="6796088" y="4105276"/>
                <a:ext cx="44450" cy="158750"/>
              </a:xfrm>
              <a:custGeom>
                <a:avLst/>
                <a:gdLst>
                  <a:gd name="T0" fmla="*/ 20 w 28"/>
                  <a:gd name="T1" fmla="*/ 0 h 100"/>
                  <a:gd name="T2" fmla="*/ 17 w 28"/>
                  <a:gd name="T3" fmla="*/ 0 h 100"/>
                  <a:gd name="T4" fmla="*/ 14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4 w 28"/>
                  <a:gd name="T23" fmla="*/ 100 h 100"/>
                  <a:gd name="T24" fmla="*/ 17 w 28"/>
                  <a:gd name="T25" fmla="*/ 100 h 100"/>
                  <a:gd name="T26" fmla="*/ 20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0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0" y="0"/>
                    </a:moveTo>
                    <a:lnTo>
                      <a:pt x="17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4" y="100"/>
                    </a:lnTo>
                    <a:lnTo>
                      <a:pt x="17" y="100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îSḷiďè">
                <a:extLst>
                  <a:ext uri="{FF2B5EF4-FFF2-40B4-BE49-F238E27FC236}">
                    <a16:creationId xmlns:a16="http://schemas.microsoft.com/office/drawing/2014/main" id="{20CF35EA-889E-C844-B29D-F9B85F558342}"/>
                  </a:ext>
                </a:extLst>
              </p:cNvPr>
              <p:cNvSpPr/>
              <p:nvPr/>
            </p:nvSpPr>
            <p:spPr bwMode="auto">
              <a:xfrm>
                <a:off x="6791326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31 w 33"/>
                  <a:gd name="T3" fmla="*/ 7 h 32"/>
                  <a:gd name="T4" fmla="*/ 28 w 33"/>
                  <a:gd name="T5" fmla="*/ 5 h 32"/>
                  <a:gd name="T6" fmla="*/ 26 w 33"/>
                  <a:gd name="T7" fmla="*/ 3 h 32"/>
                  <a:gd name="T8" fmla="*/ 23 w 33"/>
                  <a:gd name="T9" fmla="*/ 2 h 32"/>
                  <a:gd name="T10" fmla="*/ 20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10 w 33"/>
                  <a:gd name="T17" fmla="*/ 2 h 32"/>
                  <a:gd name="T18" fmla="*/ 7 w 33"/>
                  <a:gd name="T19" fmla="*/ 3 h 32"/>
                  <a:gd name="T20" fmla="*/ 5 w 33"/>
                  <a:gd name="T21" fmla="*/ 5 h 32"/>
                  <a:gd name="T22" fmla="*/ 3 w 33"/>
                  <a:gd name="T23" fmla="*/ 7 h 32"/>
                  <a:gd name="T24" fmla="*/ 2 w 33"/>
                  <a:gd name="T25" fmla="*/ 10 h 32"/>
                  <a:gd name="T26" fmla="*/ 1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2 w 33"/>
                  <a:gd name="T33" fmla="*/ 23 h 32"/>
                  <a:gd name="T34" fmla="*/ 3 w 33"/>
                  <a:gd name="T35" fmla="*/ 26 h 32"/>
                  <a:gd name="T36" fmla="*/ 4 w 33"/>
                  <a:gd name="T37" fmla="*/ 28 h 32"/>
                  <a:gd name="T38" fmla="*/ 7 w 33"/>
                  <a:gd name="T39" fmla="*/ 30 h 32"/>
                  <a:gd name="T40" fmla="*/ 10 w 33"/>
                  <a:gd name="T41" fmla="*/ 31 h 32"/>
                  <a:gd name="T42" fmla="*/ 13 w 33"/>
                  <a:gd name="T43" fmla="*/ 32 h 32"/>
                  <a:gd name="T44" fmla="*/ 16 w 33"/>
                  <a:gd name="T45" fmla="*/ 32 h 32"/>
                  <a:gd name="T46" fmla="*/ 20 w 33"/>
                  <a:gd name="T47" fmla="*/ 32 h 32"/>
                  <a:gd name="T48" fmla="*/ 23 w 33"/>
                  <a:gd name="T49" fmla="*/ 31 h 32"/>
                  <a:gd name="T50" fmla="*/ 26 w 33"/>
                  <a:gd name="T51" fmla="*/ 30 h 32"/>
                  <a:gd name="T52" fmla="*/ 28 w 33"/>
                  <a:gd name="T53" fmla="*/ 27 h 32"/>
                  <a:gd name="T54" fmla="*/ 31 w 33"/>
                  <a:gd name="T55" fmla="*/ 25 h 32"/>
                  <a:gd name="T56" fmla="*/ 31 w 33"/>
                  <a:gd name="T57" fmla="*/ 23 h 32"/>
                  <a:gd name="T58" fmla="*/ 33 w 33"/>
                  <a:gd name="T59" fmla="*/ 19 h 32"/>
                  <a:gd name="T60" fmla="*/ 33 w 33"/>
                  <a:gd name="T61" fmla="*/ 16 h 32"/>
                  <a:gd name="T62" fmla="*/ 33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31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3"/>
                    </a:lnTo>
                    <a:lnTo>
                      <a:pt x="3" y="26"/>
                    </a:lnTo>
                    <a:lnTo>
                      <a:pt x="4" y="28"/>
                    </a:lnTo>
                    <a:lnTo>
                      <a:pt x="7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1" y="25"/>
                    </a:lnTo>
                    <a:lnTo>
                      <a:pt x="31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3"/>
                    </a:ln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išļïḓê">
                <a:extLst>
                  <a:ext uri="{FF2B5EF4-FFF2-40B4-BE49-F238E27FC236}">
                    <a16:creationId xmlns:a16="http://schemas.microsoft.com/office/drawing/2014/main" id="{0271F48C-E00D-5B46-B49C-B0DD9865CB74}"/>
                  </a:ext>
                </a:extLst>
              </p:cNvPr>
              <p:cNvSpPr/>
              <p:nvPr/>
            </p:nvSpPr>
            <p:spPr bwMode="auto">
              <a:xfrm>
                <a:off x="6888163" y="4105276"/>
                <a:ext cx="155575" cy="158750"/>
              </a:xfrm>
              <a:custGeom>
                <a:avLst/>
                <a:gdLst>
                  <a:gd name="T0" fmla="*/ 91 w 98"/>
                  <a:gd name="T1" fmla="*/ 0 h 100"/>
                  <a:gd name="T2" fmla="*/ 87 w 98"/>
                  <a:gd name="T3" fmla="*/ 0 h 100"/>
                  <a:gd name="T4" fmla="*/ 82 w 98"/>
                  <a:gd name="T5" fmla="*/ 0 h 100"/>
                  <a:gd name="T6" fmla="*/ 78 w 98"/>
                  <a:gd name="T7" fmla="*/ 8 h 100"/>
                  <a:gd name="T8" fmla="*/ 71 w 98"/>
                  <a:gd name="T9" fmla="*/ 28 h 100"/>
                  <a:gd name="T10" fmla="*/ 65 w 98"/>
                  <a:gd name="T11" fmla="*/ 45 h 100"/>
                  <a:gd name="T12" fmla="*/ 58 w 98"/>
                  <a:gd name="T13" fmla="*/ 64 h 100"/>
                  <a:gd name="T14" fmla="*/ 32 w 98"/>
                  <a:gd name="T15" fmla="*/ 0 h 100"/>
                  <a:gd name="T16" fmla="*/ 24 w 98"/>
                  <a:gd name="T17" fmla="*/ 0 h 100"/>
                  <a:gd name="T18" fmla="*/ 16 w 98"/>
                  <a:gd name="T19" fmla="*/ 0 h 100"/>
                  <a:gd name="T20" fmla="*/ 8 w 98"/>
                  <a:gd name="T21" fmla="*/ 0 h 100"/>
                  <a:gd name="T22" fmla="*/ 0 w 98"/>
                  <a:gd name="T23" fmla="*/ 0 h 100"/>
                  <a:gd name="T24" fmla="*/ 6 w 98"/>
                  <a:gd name="T25" fmla="*/ 17 h 100"/>
                  <a:gd name="T26" fmla="*/ 14 w 98"/>
                  <a:gd name="T27" fmla="*/ 38 h 100"/>
                  <a:gd name="T28" fmla="*/ 22 w 98"/>
                  <a:gd name="T29" fmla="*/ 61 h 100"/>
                  <a:gd name="T30" fmla="*/ 32 w 98"/>
                  <a:gd name="T31" fmla="*/ 89 h 100"/>
                  <a:gd name="T32" fmla="*/ 34 w 98"/>
                  <a:gd name="T33" fmla="*/ 95 h 100"/>
                  <a:gd name="T34" fmla="*/ 36 w 98"/>
                  <a:gd name="T35" fmla="*/ 100 h 100"/>
                  <a:gd name="T36" fmla="*/ 42 w 98"/>
                  <a:gd name="T37" fmla="*/ 100 h 100"/>
                  <a:gd name="T38" fmla="*/ 47 w 98"/>
                  <a:gd name="T39" fmla="*/ 100 h 100"/>
                  <a:gd name="T40" fmla="*/ 52 w 98"/>
                  <a:gd name="T41" fmla="*/ 100 h 100"/>
                  <a:gd name="T42" fmla="*/ 58 w 98"/>
                  <a:gd name="T43" fmla="*/ 100 h 100"/>
                  <a:gd name="T44" fmla="*/ 62 w 98"/>
                  <a:gd name="T45" fmla="*/ 88 h 100"/>
                  <a:gd name="T46" fmla="*/ 66 w 98"/>
                  <a:gd name="T47" fmla="*/ 73 h 100"/>
                  <a:gd name="T48" fmla="*/ 74 w 98"/>
                  <a:gd name="T49" fmla="*/ 57 h 100"/>
                  <a:gd name="T50" fmla="*/ 82 w 98"/>
                  <a:gd name="T51" fmla="*/ 39 h 100"/>
                  <a:gd name="T52" fmla="*/ 85 w 98"/>
                  <a:gd name="T53" fmla="*/ 29 h 100"/>
                  <a:gd name="T54" fmla="*/ 90 w 98"/>
                  <a:gd name="T55" fmla="*/ 16 h 100"/>
                  <a:gd name="T56" fmla="*/ 96 w 98"/>
                  <a:gd name="T57" fmla="*/ 4 h 100"/>
                  <a:gd name="T58" fmla="*/ 96 w 98"/>
                  <a:gd name="T59" fmla="*/ 3 h 100"/>
                  <a:gd name="T60" fmla="*/ 98 w 98"/>
                  <a:gd name="T61" fmla="*/ 1 h 100"/>
                  <a:gd name="T62" fmla="*/ 95 w 98"/>
                  <a:gd name="T6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00">
                    <a:moveTo>
                      <a:pt x="93" y="0"/>
                    </a:moveTo>
                    <a:lnTo>
                      <a:pt x="91" y="0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8"/>
                    </a:lnTo>
                    <a:lnTo>
                      <a:pt x="74" y="18"/>
                    </a:lnTo>
                    <a:lnTo>
                      <a:pt x="71" y="28"/>
                    </a:lnTo>
                    <a:lnTo>
                      <a:pt x="68" y="36"/>
                    </a:lnTo>
                    <a:lnTo>
                      <a:pt x="65" y="45"/>
                    </a:lnTo>
                    <a:lnTo>
                      <a:pt x="62" y="55"/>
                    </a:lnTo>
                    <a:lnTo>
                      <a:pt x="58" y="64"/>
                    </a:lnTo>
                    <a:lnTo>
                      <a:pt x="55" y="73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" y="8"/>
                    </a:lnTo>
                    <a:lnTo>
                      <a:pt x="6" y="17"/>
                    </a:lnTo>
                    <a:lnTo>
                      <a:pt x="10" y="27"/>
                    </a:lnTo>
                    <a:lnTo>
                      <a:pt x="14" y="38"/>
                    </a:lnTo>
                    <a:lnTo>
                      <a:pt x="18" y="49"/>
                    </a:lnTo>
                    <a:lnTo>
                      <a:pt x="22" y="61"/>
                    </a:lnTo>
                    <a:lnTo>
                      <a:pt x="27" y="75"/>
                    </a:lnTo>
                    <a:lnTo>
                      <a:pt x="32" y="89"/>
                    </a:lnTo>
                    <a:lnTo>
                      <a:pt x="33" y="92"/>
                    </a:lnTo>
                    <a:lnTo>
                      <a:pt x="34" y="95"/>
                    </a:lnTo>
                    <a:lnTo>
                      <a:pt x="35" y="97"/>
                    </a:lnTo>
                    <a:lnTo>
                      <a:pt x="36" y="100"/>
                    </a:lnTo>
                    <a:lnTo>
                      <a:pt x="39" y="100"/>
                    </a:lnTo>
                    <a:lnTo>
                      <a:pt x="42" y="100"/>
                    </a:lnTo>
                    <a:lnTo>
                      <a:pt x="44" y="100"/>
                    </a:lnTo>
                    <a:lnTo>
                      <a:pt x="47" y="100"/>
                    </a:lnTo>
                    <a:lnTo>
                      <a:pt x="50" y="100"/>
                    </a:lnTo>
                    <a:lnTo>
                      <a:pt x="52" y="100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59" y="94"/>
                    </a:lnTo>
                    <a:lnTo>
                      <a:pt x="62" y="88"/>
                    </a:lnTo>
                    <a:lnTo>
                      <a:pt x="64" y="81"/>
                    </a:lnTo>
                    <a:lnTo>
                      <a:pt x="66" y="73"/>
                    </a:lnTo>
                    <a:lnTo>
                      <a:pt x="70" y="66"/>
                    </a:lnTo>
                    <a:lnTo>
                      <a:pt x="74" y="57"/>
                    </a:lnTo>
                    <a:lnTo>
                      <a:pt x="77" y="49"/>
                    </a:lnTo>
                    <a:lnTo>
                      <a:pt x="82" y="39"/>
                    </a:lnTo>
                    <a:lnTo>
                      <a:pt x="83" y="33"/>
                    </a:lnTo>
                    <a:lnTo>
                      <a:pt x="85" y="29"/>
                    </a:lnTo>
                    <a:lnTo>
                      <a:pt x="87" y="23"/>
                    </a:lnTo>
                    <a:lnTo>
                      <a:pt x="90" y="16"/>
                    </a:lnTo>
                    <a:lnTo>
                      <a:pt x="93" y="11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3"/>
                    </a:lnTo>
                    <a:lnTo>
                      <a:pt x="97" y="2"/>
                    </a:lnTo>
                    <a:lnTo>
                      <a:pt x="98" y="1"/>
                    </a:lnTo>
                    <a:lnTo>
                      <a:pt x="98" y="0"/>
                    </a:lnTo>
                    <a:lnTo>
                      <a:pt x="95" y="0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ïŝḷiḋe">
                <a:extLst>
                  <a:ext uri="{FF2B5EF4-FFF2-40B4-BE49-F238E27FC236}">
                    <a16:creationId xmlns:a16="http://schemas.microsoft.com/office/drawing/2014/main" id="{EA9D59F2-1C94-E849-A372-F4E5B7DE3279}"/>
                  </a:ext>
                </a:extLst>
              </p:cNvPr>
              <p:cNvSpPr/>
              <p:nvPr/>
            </p:nvSpPr>
            <p:spPr bwMode="auto">
              <a:xfrm>
                <a:off x="7078663" y="4102101"/>
                <a:ext cx="144463" cy="163513"/>
              </a:xfrm>
              <a:custGeom>
                <a:avLst/>
                <a:gdLst>
                  <a:gd name="T0" fmla="*/ 87 w 91"/>
                  <a:gd name="T1" fmla="*/ 26 h 103"/>
                  <a:gd name="T2" fmla="*/ 83 w 91"/>
                  <a:gd name="T3" fmla="*/ 18 h 103"/>
                  <a:gd name="T4" fmla="*/ 79 w 91"/>
                  <a:gd name="T5" fmla="*/ 10 h 103"/>
                  <a:gd name="T6" fmla="*/ 71 w 91"/>
                  <a:gd name="T7" fmla="*/ 6 h 103"/>
                  <a:gd name="T8" fmla="*/ 63 w 91"/>
                  <a:gd name="T9" fmla="*/ 2 h 103"/>
                  <a:gd name="T10" fmla="*/ 54 w 91"/>
                  <a:gd name="T11" fmla="*/ 0 h 103"/>
                  <a:gd name="T12" fmla="*/ 43 w 91"/>
                  <a:gd name="T13" fmla="*/ 1 h 103"/>
                  <a:gd name="T14" fmla="*/ 32 w 91"/>
                  <a:gd name="T15" fmla="*/ 2 h 103"/>
                  <a:gd name="T16" fmla="*/ 23 w 91"/>
                  <a:gd name="T17" fmla="*/ 6 h 103"/>
                  <a:gd name="T18" fmla="*/ 15 w 91"/>
                  <a:gd name="T19" fmla="*/ 10 h 103"/>
                  <a:gd name="T20" fmla="*/ 10 w 91"/>
                  <a:gd name="T21" fmla="*/ 17 h 103"/>
                  <a:gd name="T22" fmla="*/ 5 w 91"/>
                  <a:gd name="T23" fmla="*/ 25 h 103"/>
                  <a:gd name="T24" fmla="*/ 2 w 91"/>
                  <a:gd name="T25" fmla="*/ 34 h 103"/>
                  <a:gd name="T26" fmla="*/ 0 w 91"/>
                  <a:gd name="T27" fmla="*/ 44 h 103"/>
                  <a:gd name="T28" fmla="*/ 0 w 91"/>
                  <a:gd name="T29" fmla="*/ 56 h 103"/>
                  <a:gd name="T30" fmla="*/ 2 w 91"/>
                  <a:gd name="T31" fmla="*/ 68 h 103"/>
                  <a:gd name="T32" fmla="*/ 5 w 91"/>
                  <a:gd name="T33" fmla="*/ 78 h 103"/>
                  <a:gd name="T34" fmla="*/ 10 w 91"/>
                  <a:gd name="T35" fmla="*/ 86 h 103"/>
                  <a:gd name="T36" fmla="*/ 17 w 91"/>
                  <a:gd name="T37" fmla="*/ 92 h 103"/>
                  <a:gd name="T38" fmla="*/ 25 w 91"/>
                  <a:gd name="T39" fmla="*/ 98 h 103"/>
                  <a:gd name="T40" fmla="*/ 35 w 91"/>
                  <a:gd name="T41" fmla="*/ 102 h 103"/>
                  <a:gd name="T42" fmla="*/ 46 w 91"/>
                  <a:gd name="T43" fmla="*/ 103 h 103"/>
                  <a:gd name="T44" fmla="*/ 56 w 91"/>
                  <a:gd name="T45" fmla="*/ 103 h 103"/>
                  <a:gd name="T46" fmla="*/ 64 w 91"/>
                  <a:gd name="T47" fmla="*/ 102 h 103"/>
                  <a:gd name="T48" fmla="*/ 72 w 91"/>
                  <a:gd name="T49" fmla="*/ 100 h 103"/>
                  <a:gd name="T50" fmla="*/ 79 w 91"/>
                  <a:gd name="T51" fmla="*/ 97 h 103"/>
                  <a:gd name="T52" fmla="*/ 87 w 91"/>
                  <a:gd name="T53" fmla="*/ 84 h 103"/>
                  <a:gd name="T54" fmla="*/ 81 w 91"/>
                  <a:gd name="T55" fmla="*/ 84 h 103"/>
                  <a:gd name="T56" fmla="*/ 75 w 91"/>
                  <a:gd name="T57" fmla="*/ 87 h 103"/>
                  <a:gd name="T58" fmla="*/ 69 w 91"/>
                  <a:gd name="T59" fmla="*/ 91 h 103"/>
                  <a:gd name="T60" fmla="*/ 63 w 91"/>
                  <a:gd name="T61" fmla="*/ 91 h 103"/>
                  <a:gd name="T62" fmla="*/ 56 w 91"/>
                  <a:gd name="T63" fmla="*/ 91 h 103"/>
                  <a:gd name="T64" fmla="*/ 49 w 91"/>
                  <a:gd name="T65" fmla="*/ 91 h 103"/>
                  <a:gd name="T66" fmla="*/ 43 w 91"/>
                  <a:gd name="T67" fmla="*/ 87 h 103"/>
                  <a:gd name="T68" fmla="*/ 39 w 91"/>
                  <a:gd name="T69" fmla="*/ 84 h 103"/>
                  <a:gd name="T70" fmla="*/ 35 w 91"/>
                  <a:gd name="T71" fmla="*/ 79 h 103"/>
                  <a:gd name="T72" fmla="*/ 33 w 91"/>
                  <a:gd name="T73" fmla="*/ 73 h 103"/>
                  <a:gd name="T74" fmla="*/ 31 w 91"/>
                  <a:gd name="T75" fmla="*/ 66 h 103"/>
                  <a:gd name="T76" fmla="*/ 31 w 91"/>
                  <a:gd name="T77" fmla="*/ 57 h 103"/>
                  <a:gd name="T78" fmla="*/ 91 w 91"/>
                  <a:gd name="T79" fmla="*/ 52 h 103"/>
                  <a:gd name="T80" fmla="*/ 91 w 91"/>
                  <a:gd name="T81" fmla="*/ 40 h 103"/>
                  <a:gd name="T82" fmla="*/ 89 w 91"/>
                  <a:gd name="T83" fmla="*/ 30 h 103"/>
                  <a:gd name="T84" fmla="*/ 31 w 91"/>
                  <a:gd name="T85" fmla="*/ 34 h 103"/>
                  <a:gd name="T86" fmla="*/ 32 w 91"/>
                  <a:gd name="T87" fmla="*/ 26 h 103"/>
                  <a:gd name="T88" fmla="*/ 34 w 91"/>
                  <a:gd name="T89" fmla="*/ 20 h 103"/>
                  <a:gd name="T90" fmla="*/ 36 w 91"/>
                  <a:gd name="T91" fmla="*/ 16 h 103"/>
                  <a:gd name="T92" fmla="*/ 39 w 91"/>
                  <a:gd name="T93" fmla="*/ 12 h 103"/>
                  <a:gd name="T94" fmla="*/ 42 w 91"/>
                  <a:gd name="T95" fmla="*/ 10 h 103"/>
                  <a:gd name="T96" fmla="*/ 46 w 91"/>
                  <a:gd name="T97" fmla="*/ 9 h 103"/>
                  <a:gd name="T98" fmla="*/ 50 w 91"/>
                  <a:gd name="T99" fmla="*/ 9 h 103"/>
                  <a:gd name="T100" fmla="*/ 52 w 91"/>
                  <a:gd name="T101" fmla="*/ 10 h 103"/>
                  <a:gd name="T102" fmla="*/ 55 w 91"/>
                  <a:gd name="T103" fmla="*/ 12 h 103"/>
                  <a:gd name="T104" fmla="*/ 57 w 91"/>
                  <a:gd name="T105" fmla="*/ 16 h 103"/>
                  <a:gd name="T106" fmla="*/ 59 w 91"/>
                  <a:gd name="T107" fmla="*/ 22 h 103"/>
                  <a:gd name="T108" fmla="*/ 62 w 91"/>
                  <a:gd name="T109" fmla="*/ 34 h 103"/>
                  <a:gd name="T110" fmla="*/ 31 w 91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" h="103">
                    <a:moveTo>
                      <a:pt x="89" y="30"/>
                    </a:moveTo>
                    <a:lnTo>
                      <a:pt x="87" y="26"/>
                    </a:lnTo>
                    <a:lnTo>
                      <a:pt x="86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9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13" y="14"/>
                    </a:lnTo>
                    <a:lnTo>
                      <a:pt x="10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7" y="82"/>
                    </a:lnTo>
                    <a:lnTo>
                      <a:pt x="10" y="86"/>
                    </a:lnTo>
                    <a:lnTo>
                      <a:pt x="14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30" y="99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9" y="97"/>
                    </a:lnTo>
                    <a:lnTo>
                      <a:pt x="82" y="95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6" y="91"/>
                    </a:lnTo>
                    <a:lnTo>
                      <a:pt x="63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7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5" y="79"/>
                    </a:lnTo>
                    <a:lnTo>
                      <a:pt x="34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1" y="57"/>
                    </a:lnTo>
                    <a:lnTo>
                      <a:pt x="31" y="52"/>
                    </a:lnTo>
                    <a:lnTo>
                      <a:pt x="91" y="52"/>
                    </a:lnTo>
                    <a:lnTo>
                      <a:pt x="91" y="46"/>
                    </a:lnTo>
                    <a:lnTo>
                      <a:pt x="91" y="40"/>
                    </a:lnTo>
                    <a:lnTo>
                      <a:pt x="90" y="34"/>
                    </a:lnTo>
                    <a:lnTo>
                      <a:pt x="89" y="30"/>
                    </a:lnTo>
                    <a:close/>
                    <a:moveTo>
                      <a:pt x="31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2" y="26"/>
                    </a:lnTo>
                    <a:lnTo>
                      <a:pt x="33" y="22"/>
                    </a:lnTo>
                    <a:lnTo>
                      <a:pt x="34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8" y="14"/>
                    </a:lnTo>
                    <a:lnTo>
                      <a:pt x="39" y="12"/>
                    </a:lnTo>
                    <a:lnTo>
                      <a:pt x="40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6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4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8" y="18"/>
                    </a:lnTo>
                    <a:lnTo>
                      <a:pt x="59" y="22"/>
                    </a:lnTo>
                    <a:lnTo>
                      <a:pt x="61" y="28"/>
                    </a:lnTo>
                    <a:lnTo>
                      <a:pt x="62" y="34"/>
                    </a:lnTo>
                    <a:lnTo>
                      <a:pt x="62" y="42"/>
                    </a:lnTo>
                    <a:lnTo>
                      <a:pt x="31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işļiḍé">
                <a:extLst>
                  <a:ext uri="{FF2B5EF4-FFF2-40B4-BE49-F238E27FC236}">
                    <a16:creationId xmlns:a16="http://schemas.microsoft.com/office/drawing/2014/main" id="{52B1EEB8-EEFF-4144-A072-CCBA2BDFE2AC}"/>
                  </a:ext>
                </a:extLst>
              </p:cNvPr>
              <p:cNvSpPr/>
              <p:nvPr/>
            </p:nvSpPr>
            <p:spPr bwMode="auto">
              <a:xfrm>
                <a:off x="7273926" y="4102101"/>
                <a:ext cx="98425" cy="161925"/>
              </a:xfrm>
              <a:custGeom>
                <a:avLst/>
                <a:gdLst>
                  <a:gd name="T0" fmla="*/ 56 w 62"/>
                  <a:gd name="T1" fmla="*/ 0 h 102"/>
                  <a:gd name="T2" fmla="*/ 53 w 62"/>
                  <a:gd name="T3" fmla="*/ 1 h 102"/>
                  <a:gd name="T4" fmla="*/ 50 w 62"/>
                  <a:gd name="T5" fmla="*/ 2 h 102"/>
                  <a:gd name="T6" fmla="*/ 48 w 62"/>
                  <a:gd name="T7" fmla="*/ 2 h 102"/>
                  <a:gd name="T8" fmla="*/ 45 w 62"/>
                  <a:gd name="T9" fmla="*/ 4 h 102"/>
                  <a:gd name="T10" fmla="*/ 43 w 62"/>
                  <a:gd name="T11" fmla="*/ 5 h 102"/>
                  <a:gd name="T12" fmla="*/ 40 w 62"/>
                  <a:gd name="T13" fmla="*/ 6 h 102"/>
                  <a:gd name="T14" fmla="*/ 39 w 62"/>
                  <a:gd name="T15" fmla="*/ 9 h 102"/>
                  <a:gd name="T16" fmla="*/ 36 w 62"/>
                  <a:gd name="T17" fmla="*/ 10 h 102"/>
                  <a:gd name="T18" fmla="*/ 35 w 62"/>
                  <a:gd name="T19" fmla="*/ 13 h 102"/>
                  <a:gd name="T20" fmla="*/ 33 w 62"/>
                  <a:gd name="T21" fmla="*/ 16 h 102"/>
                  <a:gd name="T22" fmla="*/ 32 w 62"/>
                  <a:gd name="T23" fmla="*/ 18 h 102"/>
                  <a:gd name="T24" fmla="*/ 30 w 62"/>
                  <a:gd name="T25" fmla="*/ 22 h 102"/>
                  <a:gd name="T26" fmla="*/ 29 w 62"/>
                  <a:gd name="T27" fmla="*/ 24 h 102"/>
                  <a:gd name="T28" fmla="*/ 28 w 62"/>
                  <a:gd name="T29" fmla="*/ 27 h 102"/>
                  <a:gd name="T30" fmla="*/ 28 w 62"/>
                  <a:gd name="T31" fmla="*/ 2 h 102"/>
                  <a:gd name="T32" fmla="*/ 24 w 62"/>
                  <a:gd name="T33" fmla="*/ 2 h 102"/>
                  <a:gd name="T34" fmla="*/ 21 w 62"/>
                  <a:gd name="T35" fmla="*/ 2 h 102"/>
                  <a:gd name="T36" fmla="*/ 18 w 62"/>
                  <a:gd name="T37" fmla="*/ 2 h 102"/>
                  <a:gd name="T38" fmla="*/ 14 w 62"/>
                  <a:gd name="T39" fmla="*/ 2 h 102"/>
                  <a:gd name="T40" fmla="*/ 11 w 62"/>
                  <a:gd name="T41" fmla="*/ 2 h 102"/>
                  <a:gd name="T42" fmla="*/ 7 w 62"/>
                  <a:gd name="T43" fmla="*/ 2 h 102"/>
                  <a:gd name="T44" fmla="*/ 3 w 62"/>
                  <a:gd name="T45" fmla="*/ 2 h 102"/>
                  <a:gd name="T46" fmla="*/ 0 w 62"/>
                  <a:gd name="T47" fmla="*/ 2 h 102"/>
                  <a:gd name="T48" fmla="*/ 0 w 62"/>
                  <a:gd name="T49" fmla="*/ 102 h 102"/>
                  <a:gd name="T50" fmla="*/ 3 w 62"/>
                  <a:gd name="T51" fmla="*/ 102 h 102"/>
                  <a:gd name="T52" fmla="*/ 7 w 62"/>
                  <a:gd name="T53" fmla="*/ 102 h 102"/>
                  <a:gd name="T54" fmla="*/ 11 w 62"/>
                  <a:gd name="T55" fmla="*/ 102 h 102"/>
                  <a:gd name="T56" fmla="*/ 14 w 62"/>
                  <a:gd name="T57" fmla="*/ 102 h 102"/>
                  <a:gd name="T58" fmla="*/ 18 w 62"/>
                  <a:gd name="T59" fmla="*/ 102 h 102"/>
                  <a:gd name="T60" fmla="*/ 21 w 62"/>
                  <a:gd name="T61" fmla="*/ 102 h 102"/>
                  <a:gd name="T62" fmla="*/ 24 w 62"/>
                  <a:gd name="T63" fmla="*/ 102 h 102"/>
                  <a:gd name="T64" fmla="*/ 28 w 62"/>
                  <a:gd name="T65" fmla="*/ 102 h 102"/>
                  <a:gd name="T66" fmla="*/ 28 w 62"/>
                  <a:gd name="T67" fmla="*/ 65 h 102"/>
                  <a:gd name="T68" fmla="*/ 28 w 62"/>
                  <a:gd name="T69" fmla="*/ 57 h 102"/>
                  <a:gd name="T70" fmla="*/ 28 w 62"/>
                  <a:gd name="T71" fmla="*/ 51 h 102"/>
                  <a:gd name="T72" fmla="*/ 28 w 62"/>
                  <a:gd name="T73" fmla="*/ 45 h 102"/>
                  <a:gd name="T74" fmla="*/ 29 w 62"/>
                  <a:gd name="T75" fmla="*/ 41 h 102"/>
                  <a:gd name="T76" fmla="*/ 31 w 62"/>
                  <a:gd name="T77" fmla="*/ 38 h 102"/>
                  <a:gd name="T78" fmla="*/ 32 w 62"/>
                  <a:gd name="T79" fmla="*/ 35 h 102"/>
                  <a:gd name="T80" fmla="*/ 34 w 62"/>
                  <a:gd name="T81" fmla="*/ 33 h 102"/>
                  <a:gd name="T82" fmla="*/ 36 w 62"/>
                  <a:gd name="T83" fmla="*/ 31 h 102"/>
                  <a:gd name="T84" fmla="*/ 39 w 62"/>
                  <a:gd name="T85" fmla="*/ 29 h 102"/>
                  <a:gd name="T86" fmla="*/ 42 w 62"/>
                  <a:gd name="T87" fmla="*/ 28 h 102"/>
                  <a:gd name="T88" fmla="*/ 45 w 62"/>
                  <a:gd name="T89" fmla="*/ 27 h 102"/>
                  <a:gd name="T90" fmla="*/ 49 w 62"/>
                  <a:gd name="T91" fmla="*/ 27 h 102"/>
                  <a:gd name="T92" fmla="*/ 52 w 62"/>
                  <a:gd name="T93" fmla="*/ 27 h 102"/>
                  <a:gd name="T94" fmla="*/ 54 w 62"/>
                  <a:gd name="T95" fmla="*/ 27 h 102"/>
                  <a:gd name="T96" fmla="*/ 57 w 62"/>
                  <a:gd name="T97" fmla="*/ 29 h 102"/>
                  <a:gd name="T98" fmla="*/ 60 w 62"/>
                  <a:gd name="T99" fmla="*/ 30 h 102"/>
                  <a:gd name="T100" fmla="*/ 61 w 62"/>
                  <a:gd name="T101" fmla="*/ 29 h 102"/>
                  <a:gd name="T102" fmla="*/ 61 w 62"/>
                  <a:gd name="T103" fmla="*/ 22 h 102"/>
                  <a:gd name="T104" fmla="*/ 61 w 62"/>
                  <a:gd name="T105" fmla="*/ 14 h 102"/>
                  <a:gd name="T106" fmla="*/ 61 w 62"/>
                  <a:gd name="T107" fmla="*/ 7 h 102"/>
                  <a:gd name="T108" fmla="*/ 62 w 62"/>
                  <a:gd name="T109" fmla="*/ 0 h 102"/>
                  <a:gd name="T110" fmla="*/ 59 w 62"/>
                  <a:gd name="T111" fmla="*/ 0 h 102"/>
                  <a:gd name="T112" fmla="*/ 56 w 62"/>
                  <a:gd name="T11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02">
                    <a:moveTo>
                      <a:pt x="56" y="0"/>
                    </a:moveTo>
                    <a:lnTo>
                      <a:pt x="53" y="1"/>
                    </a:lnTo>
                    <a:lnTo>
                      <a:pt x="50" y="2"/>
                    </a:lnTo>
                    <a:lnTo>
                      <a:pt x="48" y="2"/>
                    </a:lnTo>
                    <a:lnTo>
                      <a:pt x="45" y="4"/>
                    </a:lnTo>
                    <a:lnTo>
                      <a:pt x="43" y="5"/>
                    </a:lnTo>
                    <a:lnTo>
                      <a:pt x="40" y="6"/>
                    </a:lnTo>
                    <a:lnTo>
                      <a:pt x="39" y="9"/>
                    </a:lnTo>
                    <a:lnTo>
                      <a:pt x="36" y="10"/>
                    </a:lnTo>
                    <a:lnTo>
                      <a:pt x="35" y="13"/>
                    </a:lnTo>
                    <a:lnTo>
                      <a:pt x="33" y="16"/>
                    </a:lnTo>
                    <a:lnTo>
                      <a:pt x="32" y="18"/>
                    </a:lnTo>
                    <a:lnTo>
                      <a:pt x="30" y="22"/>
                    </a:lnTo>
                    <a:lnTo>
                      <a:pt x="29" y="24"/>
                    </a:lnTo>
                    <a:lnTo>
                      <a:pt x="28" y="2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1" y="102"/>
                    </a:lnTo>
                    <a:lnTo>
                      <a:pt x="24" y="102"/>
                    </a:lnTo>
                    <a:lnTo>
                      <a:pt x="28" y="102"/>
                    </a:lnTo>
                    <a:lnTo>
                      <a:pt x="28" y="65"/>
                    </a:lnTo>
                    <a:lnTo>
                      <a:pt x="28" y="57"/>
                    </a:lnTo>
                    <a:lnTo>
                      <a:pt x="28" y="51"/>
                    </a:lnTo>
                    <a:lnTo>
                      <a:pt x="28" y="45"/>
                    </a:lnTo>
                    <a:lnTo>
                      <a:pt x="29" y="41"/>
                    </a:lnTo>
                    <a:lnTo>
                      <a:pt x="31" y="38"/>
                    </a:lnTo>
                    <a:lnTo>
                      <a:pt x="32" y="35"/>
                    </a:lnTo>
                    <a:lnTo>
                      <a:pt x="34" y="33"/>
                    </a:lnTo>
                    <a:lnTo>
                      <a:pt x="36" y="31"/>
                    </a:lnTo>
                    <a:lnTo>
                      <a:pt x="39" y="29"/>
                    </a:lnTo>
                    <a:lnTo>
                      <a:pt x="42" y="28"/>
                    </a:lnTo>
                    <a:lnTo>
                      <a:pt x="45" y="27"/>
                    </a:lnTo>
                    <a:lnTo>
                      <a:pt x="49" y="27"/>
                    </a:lnTo>
                    <a:lnTo>
                      <a:pt x="52" y="27"/>
                    </a:lnTo>
                    <a:lnTo>
                      <a:pt x="54" y="27"/>
                    </a:lnTo>
                    <a:lnTo>
                      <a:pt x="57" y="29"/>
                    </a:lnTo>
                    <a:lnTo>
                      <a:pt x="60" y="30"/>
                    </a:lnTo>
                    <a:lnTo>
                      <a:pt x="61" y="29"/>
                    </a:lnTo>
                    <a:lnTo>
                      <a:pt x="61" y="22"/>
                    </a:lnTo>
                    <a:lnTo>
                      <a:pt x="61" y="14"/>
                    </a:lnTo>
                    <a:lnTo>
                      <a:pt x="61" y="7"/>
                    </a:lnTo>
                    <a:lnTo>
                      <a:pt x="62" y="0"/>
                    </a:lnTo>
                    <a:lnTo>
                      <a:pt x="59" y="0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šľiḑé">
                <a:extLst>
                  <a:ext uri="{FF2B5EF4-FFF2-40B4-BE49-F238E27FC236}">
                    <a16:creationId xmlns:a16="http://schemas.microsoft.com/office/drawing/2014/main" id="{DDD486C8-1CEF-9D41-B4E3-E37D6FBC122A}"/>
                  </a:ext>
                </a:extLst>
              </p:cNvPr>
              <p:cNvSpPr/>
              <p:nvPr/>
            </p:nvSpPr>
            <p:spPr bwMode="auto">
              <a:xfrm>
                <a:off x="7407276" y="4102101"/>
                <a:ext cx="109538" cy="163513"/>
              </a:xfrm>
              <a:custGeom>
                <a:avLst/>
                <a:gdLst>
                  <a:gd name="T0" fmla="*/ 67 w 69"/>
                  <a:gd name="T1" fmla="*/ 59 h 103"/>
                  <a:gd name="T2" fmla="*/ 62 w 69"/>
                  <a:gd name="T3" fmla="*/ 52 h 103"/>
                  <a:gd name="T4" fmla="*/ 55 w 69"/>
                  <a:gd name="T5" fmla="*/ 47 h 103"/>
                  <a:gd name="T6" fmla="*/ 46 w 69"/>
                  <a:gd name="T7" fmla="*/ 42 h 103"/>
                  <a:gd name="T8" fmla="*/ 34 w 69"/>
                  <a:gd name="T9" fmla="*/ 37 h 103"/>
                  <a:gd name="T10" fmla="*/ 25 w 69"/>
                  <a:gd name="T11" fmla="*/ 31 h 103"/>
                  <a:gd name="T12" fmla="*/ 21 w 69"/>
                  <a:gd name="T13" fmla="*/ 25 h 103"/>
                  <a:gd name="T14" fmla="*/ 21 w 69"/>
                  <a:gd name="T15" fmla="*/ 18 h 103"/>
                  <a:gd name="T16" fmla="*/ 27 w 69"/>
                  <a:gd name="T17" fmla="*/ 13 h 103"/>
                  <a:gd name="T18" fmla="*/ 36 w 69"/>
                  <a:gd name="T19" fmla="*/ 10 h 103"/>
                  <a:gd name="T20" fmla="*/ 45 w 69"/>
                  <a:gd name="T21" fmla="*/ 14 h 103"/>
                  <a:gd name="T22" fmla="*/ 53 w 69"/>
                  <a:gd name="T23" fmla="*/ 21 h 103"/>
                  <a:gd name="T24" fmla="*/ 61 w 69"/>
                  <a:gd name="T25" fmla="*/ 27 h 103"/>
                  <a:gd name="T26" fmla="*/ 65 w 69"/>
                  <a:gd name="T27" fmla="*/ 14 h 103"/>
                  <a:gd name="T28" fmla="*/ 60 w 69"/>
                  <a:gd name="T29" fmla="*/ 6 h 103"/>
                  <a:gd name="T30" fmla="*/ 48 w 69"/>
                  <a:gd name="T31" fmla="*/ 2 h 103"/>
                  <a:gd name="T32" fmla="*/ 36 w 69"/>
                  <a:gd name="T33" fmla="*/ 0 h 103"/>
                  <a:gd name="T34" fmla="*/ 24 w 69"/>
                  <a:gd name="T35" fmla="*/ 2 h 103"/>
                  <a:gd name="T36" fmla="*/ 15 w 69"/>
                  <a:gd name="T37" fmla="*/ 6 h 103"/>
                  <a:gd name="T38" fmla="*/ 8 w 69"/>
                  <a:gd name="T39" fmla="*/ 12 h 103"/>
                  <a:gd name="T40" fmla="*/ 3 w 69"/>
                  <a:gd name="T41" fmla="*/ 20 h 103"/>
                  <a:gd name="T42" fmla="*/ 1 w 69"/>
                  <a:gd name="T43" fmla="*/ 30 h 103"/>
                  <a:gd name="T44" fmla="*/ 1 w 69"/>
                  <a:gd name="T45" fmla="*/ 38 h 103"/>
                  <a:gd name="T46" fmla="*/ 3 w 69"/>
                  <a:gd name="T47" fmla="*/ 46 h 103"/>
                  <a:gd name="T48" fmla="*/ 8 w 69"/>
                  <a:gd name="T49" fmla="*/ 52 h 103"/>
                  <a:gd name="T50" fmla="*/ 14 w 69"/>
                  <a:gd name="T51" fmla="*/ 58 h 103"/>
                  <a:gd name="T52" fmla="*/ 23 w 69"/>
                  <a:gd name="T53" fmla="*/ 63 h 103"/>
                  <a:gd name="T54" fmla="*/ 34 w 69"/>
                  <a:gd name="T55" fmla="*/ 68 h 103"/>
                  <a:gd name="T56" fmla="*/ 44 w 69"/>
                  <a:gd name="T57" fmla="*/ 74 h 103"/>
                  <a:gd name="T58" fmla="*/ 48 w 69"/>
                  <a:gd name="T59" fmla="*/ 79 h 103"/>
                  <a:gd name="T60" fmla="*/ 47 w 69"/>
                  <a:gd name="T61" fmla="*/ 87 h 103"/>
                  <a:gd name="T62" fmla="*/ 41 w 69"/>
                  <a:gd name="T63" fmla="*/ 92 h 103"/>
                  <a:gd name="T64" fmla="*/ 32 w 69"/>
                  <a:gd name="T65" fmla="*/ 95 h 103"/>
                  <a:gd name="T66" fmla="*/ 21 w 69"/>
                  <a:gd name="T67" fmla="*/ 92 h 103"/>
                  <a:gd name="T68" fmla="*/ 12 w 69"/>
                  <a:gd name="T69" fmla="*/ 85 h 103"/>
                  <a:gd name="T70" fmla="*/ 4 w 69"/>
                  <a:gd name="T71" fmla="*/ 77 h 103"/>
                  <a:gd name="T72" fmla="*/ 1 w 69"/>
                  <a:gd name="T73" fmla="*/ 92 h 103"/>
                  <a:gd name="T74" fmla="*/ 7 w 69"/>
                  <a:gd name="T75" fmla="*/ 99 h 103"/>
                  <a:gd name="T76" fmla="*/ 17 w 69"/>
                  <a:gd name="T77" fmla="*/ 103 h 103"/>
                  <a:gd name="T78" fmla="*/ 29 w 69"/>
                  <a:gd name="T79" fmla="*/ 103 h 103"/>
                  <a:gd name="T80" fmla="*/ 42 w 69"/>
                  <a:gd name="T81" fmla="*/ 102 h 103"/>
                  <a:gd name="T82" fmla="*/ 52 w 69"/>
                  <a:gd name="T83" fmla="*/ 99 h 103"/>
                  <a:gd name="T84" fmla="*/ 60 w 69"/>
                  <a:gd name="T85" fmla="*/ 93 h 103"/>
                  <a:gd name="T86" fmla="*/ 66 w 69"/>
                  <a:gd name="T87" fmla="*/ 85 h 103"/>
                  <a:gd name="T88" fmla="*/ 69 w 69"/>
                  <a:gd name="T89" fmla="*/ 75 h 103"/>
                  <a:gd name="T90" fmla="*/ 69 w 69"/>
                  <a:gd name="T91" fmla="*/ 6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" h="103">
                    <a:moveTo>
                      <a:pt x="68" y="64"/>
                    </a:moveTo>
                    <a:lnTo>
                      <a:pt x="68" y="62"/>
                    </a:lnTo>
                    <a:lnTo>
                      <a:pt x="67" y="59"/>
                    </a:lnTo>
                    <a:lnTo>
                      <a:pt x="65" y="57"/>
                    </a:lnTo>
                    <a:lnTo>
                      <a:pt x="64" y="55"/>
                    </a:lnTo>
                    <a:lnTo>
                      <a:pt x="62" y="52"/>
                    </a:lnTo>
                    <a:lnTo>
                      <a:pt x="60" y="51"/>
                    </a:lnTo>
                    <a:lnTo>
                      <a:pt x="57" y="48"/>
                    </a:lnTo>
                    <a:lnTo>
                      <a:pt x="55" y="47"/>
                    </a:lnTo>
                    <a:lnTo>
                      <a:pt x="52" y="45"/>
                    </a:lnTo>
                    <a:lnTo>
                      <a:pt x="49" y="43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9" y="38"/>
                    </a:lnTo>
                    <a:lnTo>
                      <a:pt x="34" y="37"/>
                    </a:lnTo>
                    <a:lnTo>
                      <a:pt x="31" y="34"/>
                    </a:lnTo>
                    <a:lnTo>
                      <a:pt x="28" y="33"/>
                    </a:lnTo>
                    <a:lnTo>
                      <a:pt x="25" y="31"/>
                    </a:lnTo>
                    <a:lnTo>
                      <a:pt x="24" y="29"/>
                    </a:lnTo>
                    <a:lnTo>
                      <a:pt x="22" y="27"/>
                    </a:lnTo>
                    <a:lnTo>
                      <a:pt x="21" y="25"/>
                    </a:lnTo>
                    <a:lnTo>
                      <a:pt x="20" y="23"/>
                    </a:lnTo>
                    <a:lnTo>
                      <a:pt x="21" y="20"/>
                    </a:lnTo>
                    <a:lnTo>
                      <a:pt x="21" y="18"/>
                    </a:lnTo>
                    <a:lnTo>
                      <a:pt x="23" y="16"/>
                    </a:lnTo>
                    <a:lnTo>
                      <a:pt x="24" y="14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2" y="11"/>
                    </a:lnTo>
                    <a:lnTo>
                      <a:pt x="36" y="10"/>
                    </a:lnTo>
                    <a:lnTo>
                      <a:pt x="39" y="11"/>
                    </a:lnTo>
                    <a:lnTo>
                      <a:pt x="43" y="12"/>
                    </a:lnTo>
                    <a:lnTo>
                      <a:pt x="45" y="14"/>
                    </a:lnTo>
                    <a:lnTo>
                      <a:pt x="48" y="16"/>
                    </a:lnTo>
                    <a:lnTo>
                      <a:pt x="51" y="18"/>
                    </a:lnTo>
                    <a:lnTo>
                      <a:pt x="53" y="21"/>
                    </a:lnTo>
                    <a:lnTo>
                      <a:pt x="55" y="24"/>
                    </a:lnTo>
                    <a:lnTo>
                      <a:pt x="56" y="27"/>
                    </a:lnTo>
                    <a:lnTo>
                      <a:pt x="61" y="27"/>
                    </a:lnTo>
                    <a:lnTo>
                      <a:pt x="63" y="23"/>
                    </a:lnTo>
                    <a:lnTo>
                      <a:pt x="64" y="19"/>
                    </a:lnTo>
                    <a:lnTo>
                      <a:pt x="65" y="14"/>
                    </a:lnTo>
                    <a:lnTo>
                      <a:pt x="66" y="10"/>
                    </a:lnTo>
                    <a:lnTo>
                      <a:pt x="63" y="8"/>
                    </a:lnTo>
                    <a:lnTo>
                      <a:pt x="60" y="6"/>
                    </a:lnTo>
                    <a:lnTo>
                      <a:pt x="56" y="4"/>
                    </a:lnTo>
                    <a:lnTo>
                      <a:pt x="52" y="3"/>
                    </a:lnTo>
                    <a:lnTo>
                      <a:pt x="48" y="2"/>
                    </a:lnTo>
                    <a:lnTo>
                      <a:pt x="44" y="1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1"/>
                    </a:lnTo>
                    <a:lnTo>
                      <a:pt x="24" y="2"/>
                    </a:lnTo>
                    <a:lnTo>
                      <a:pt x="21" y="3"/>
                    </a:lnTo>
                    <a:lnTo>
                      <a:pt x="18" y="4"/>
                    </a:lnTo>
                    <a:lnTo>
                      <a:pt x="15" y="6"/>
                    </a:lnTo>
                    <a:lnTo>
                      <a:pt x="12" y="7"/>
                    </a:lnTo>
                    <a:lnTo>
                      <a:pt x="10" y="10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4" y="17"/>
                    </a:lnTo>
                    <a:lnTo>
                      <a:pt x="3" y="20"/>
                    </a:lnTo>
                    <a:lnTo>
                      <a:pt x="2" y="22"/>
                    </a:lnTo>
                    <a:lnTo>
                      <a:pt x="1" y="26"/>
                    </a:lnTo>
                    <a:lnTo>
                      <a:pt x="1" y="30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4" y="48"/>
                    </a:lnTo>
                    <a:lnTo>
                      <a:pt x="6" y="51"/>
                    </a:lnTo>
                    <a:lnTo>
                      <a:pt x="8" y="52"/>
                    </a:lnTo>
                    <a:lnTo>
                      <a:pt x="10" y="55"/>
                    </a:lnTo>
                    <a:lnTo>
                      <a:pt x="12" y="56"/>
                    </a:lnTo>
                    <a:lnTo>
                      <a:pt x="14" y="58"/>
                    </a:lnTo>
                    <a:lnTo>
                      <a:pt x="17" y="60"/>
                    </a:lnTo>
                    <a:lnTo>
                      <a:pt x="20" y="62"/>
                    </a:lnTo>
                    <a:lnTo>
                      <a:pt x="23" y="63"/>
                    </a:lnTo>
                    <a:lnTo>
                      <a:pt x="26" y="65"/>
                    </a:lnTo>
                    <a:lnTo>
                      <a:pt x="30" y="67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1"/>
                    </a:lnTo>
                    <a:lnTo>
                      <a:pt x="44" y="74"/>
                    </a:lnTo>
                    <a:lnTo>
                      <a:pt x="46" y="75"/>
                    </a:lnTo>
                    <a:lnTo>
                      <a:pt x="48" y="78"/>
                    </a:lnTo>
                    <a:lnTo>
                      <a:pt x="48" y="79"/>
                    </a:lnTo>
                    <a:lnTo>
                      <a:pt x="48" y="82"/>
                    </a:lnTo>
                    <a:lnTo>
                      <a:pt x="48" y="84"/>
                    </a:lnTo>
                    <a:lnTo>
                      <a:pt x="47" y="87"/>
                    </a:lnTo>
                    <a:lnTo>
                      <a:pt x="45" y="89"/>
                    </a:lnTo>
                    <a:lnTo>
                      <a:pt x="44" y="91"/>
                    </a:lnTo>
                    <a:lnTo>
                      <a:pt x="41" y="92"/>
                    </a:lnTo>
                    <a:lnTo>
                      <a:pt x="39" y="93"/>
                    </a:lnTo>
                    <a:lnTo>
                      <a:pt x="36" y="94"/>
                    </a:lnTo>
                    <a:lnTo>
                      <a:pt x="32" y="95"/>
                    </a:lnTo>
                    <a:lnTo>
                      <a:pt x="28" y="95"/>
                    </a:lnTo>
                    <a:lnTo>
                      <a:pt x="24" y="94"/>
                    </a:lnTo>
                    <a:lnTo>
                      <a:pt x="21" y="92"/>
                    </a:lnTo>
                    <a:lnTo>
                      <a:pt x="18" y="91"/>
                    </a:lnTo>
                    <a:lnTo>
                      <a:pt x="16" y="87"/>
                    </a:lnTo>
                    <a:lnTo>
                      <a:pt x="12" y="85"/>
                    </a:lnTo>
                    <a:lnTo>
                      <a:pt x="10" y="81"/>
                    </a:lnTo>
                    <a:lnTo>
                      <a:pt x="8" y="77"/>
                    </a:lnTo>
                    <a:lnTo>
                      <a:pt x="4" y="77"/>
                    </a:lnTo>
                    <a:lnTo>
                      <a:pt x="3" y="81"/>
                    </a:lnTo>
                    <a:lnTo>
                      <a:pt x="2" y="87"/>
                    </a:lnTo>
                    <a:lnTo>
                      <a:pt x="1" y="92"/>
                    </a:lnTo>
                    <a:lnTo>
                      <a:pt x="0" y="96"/>
                    </a:lnTo>
                    <a:lnTo>
                      <a:pt x="3" y="98"/>
                    </a:lnTo>
                    <a:lnTo>
                      <a:pt x="7" y="99"/>
                    </a:lnTo>
                    <a:lnTo>
                      <a:pt x="10" y="100"/>
                    </a:lnTo>
                    <a:lnTo>
                      <a:pt x="13" y="102"/>
                    </a:lnTo>
                    <a:lnTo>
                      <a:pt x="17" y="103"/>
                    </a:lnTo>
                    <a:lnTo>
                      <a:pt x="20" y="103"/>
                    </a:lnTo>
                    <a:lnTo>
                      <a:pt x="25" y="103"/>
                    </a:lnTo>
                    <a:lnTo>
                      <a:pt x="29" y="103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101"/>
                    </a:lnTo>
                    <a:lnTo>
                      <a:pt x="49" y="100"/>
                    </a:lnTo>
                    <a:lnTo>
                      <a:pt x="52" y="99"/>
                    </a:lnTo>
                    <a:lnTo>
                      <a:pt x="56" y="97"/>
                    </a:lnTo>
                    <a:lnTo>
                      <a:pt x="59" y="95"/>
                    </a:lnTo>
                    <a:lnTo>
                      <a:pt x="60" y="93"/>
                    </a:lnTo>
                    <a:lnTo>
                      <a:pt x="63" y="91"/>
                    </a:lnTo>
                    <a:lnTo>
                      <a:pt x="64" y="88"/>
                    </a:lnTo>
                    <a:lnTo>
                      <a:pt x="66" y="85"/>
                    </a:lnTo>
                    <a:lnTo>
                      <a:pt x="68" y="83"/>
                    </a:lnTo>
                    <a:lnTo>
                      <a:pt x="68" y="79"/>
                    </a:lnTo>
                    <a:lnTo>
                      <a:pt x="69" y="75"/>
                    </a:lnTo>
                    <a:lnTo>
                      <a:pt x="69" y="71"/>
                    </a:lnTo>
                    <a:lnTo>
                      <a:pt x="69" y="69"/>
                    </a:lnTo>
                    <a:lnTo>
                      <a:pt x="69" y="67"/>
                    </a:lnTo>
                    <a:lnTo>
                      <a:pt x="68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ľiḑê">
                <a:extLst>
                  <a:ext uri="{FF2B5EF4-FFF2-40B4-BE49-F238E27FC236}">
                    <a16:creationId xmlns:a16="http://schemas.microsoft.com/office/drawing/2014/main" id="{7A9BE183-1456-4E4D-92C5-5621E169890E}"/>
                  </a:ext>
                </a:extLst>
              </p:cNvPr>
              <p:cNvSpPr/>
              <p:nvPr/>
            </p:nvSpPr>
            <p:spPr bwMode="auto">
              <a:xfrm>
                <a:off x="7567613" y="4105276"/>
                <a:ext cx="44450" cy="158750"/>
              </a:xfrm>
              <a:custGeom>
                <a:avLst/>
                <a:gdLst>
                  <a:gd name="T0" fmla="*/ 21 w 28"/>
                  <a:gd name="T1" fmla="*/ 0 h 100"/>
                  <a:gd name="T2" fmla="*/ 18 w 28"/>
                  <a:gd name="T3" fmla="*/ 0 h 100"/>
                  <a:gd name="T4" fmla="*/ 15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5 w 28"/>
                  <a:gd name="T23" fmla="*/ 100 h 100"/>
                  <a:gd name="T24" fmla="*/ 18 w 28"/>
                  <a:gd name="T25" fmla="*/ 100 h 100"/>
                  <a:gd name="T26" fmla="*/ 21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1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5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îšlîḋè">
                <a:extLst>
                  <a:ext uri="{FF2B5EF4-FFF2-40B4-BE49-F238E27FC236}">
                    <a16:creationId xmlns:a16="http://schemas.microsoft.com/office/drawing/2014/main" id="{E14BB417-28AC-664D-B13E-658FE753E7A1}"/>
                  </a:ext>
                </a:extLst>
              </p:cNvPr>
              <p:cNvSpPr/>
              <p:nvPr/>
            </p:nvSpPr>
            <p:spPr bwMode="auto">
              <a:xfrm>
                <a:off x="7564438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29 w 33"/>
                  <a:gd name="T3" fmla="*/ 7 h 32"/>
                  <a:gd name="T4" fmla="*/ 28 w 33"/>
                  <a:gd name="T5" fmla="*/ 5 h 32"/>
                  <a:gd name="T6" fmla="*/ 25 w 33"/>
                  <a:gd name="T7" fmla="*/ 3 h 32"/>
                  <a:gd name="T8" fmla="*/ 22 w 33"/>
                  <a:gd name="T9" fmla="*/ 2 h 32"/>
                  <a:gd name="T10" fmla="*/ 19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9 w 33"/>
                  <a:gd name="T17" fmla="*/ 2 h 32"/>
                  <a:gd name="T18" fmla="*/ 6 w 33"/>
                  <a:gd name="T19" fmla="*/ 3 h 32"/>
                  <a:gd name="T20" fmla="*/ 4 w 33"/>
                  <a:gd name="T21" fmla="*/ 5 h 32"/>
                  <a:gd name="T22" fmla="*/ 2 w 33"/>
                  <a:gd name="T23" fmla="*/ 7 h 32"/>
                  <a:gd name="T24" fmla="*/ 1 w 33"/>
                  <a:gd name="T25" fmla="*/ 10 h 32"/>
                  <a:gd name="T26" fmla="*/ 0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1 w 33"/>
                  <a:gd name="T33" fmla="*/ 23 h 32"/>
                  <a:gd name="T34" fmla="*/ 2 w 33"/>
                  <a:gd name="T35" fmla="*/ 26 h 32"/>
                  <a:gd name="T36" fmla="*/ 4 w 33"/>
                  <a:gd name="T37" fmla="*/ 28 h 32"/>
                  <a:gd name="T38" fmla="*/ 6 w 33"/>
                  <a:gd name="T39" fmla="*/ 30 h 32"/>
                  <a:gd name="T40" fmla="*/ 9 w 33"/>
                  <a:gd name="T41" fmla="*/ 31 h 32"/>
                  <a:gd name="T42" fmla="*/ 12 w 33"/>
                  <a:gd name="T43" fmla="*/ 32 h 32"/>
                  <a:gd name="T44" fmla="*/ 16 w 33"/>
                  <a:gd name="T45" fmla="*/ 32 h 32"/>
                  <a:gd name="T46" fmla="*/ 19 w 33"/>
                  <a:gd name="T47" fmla="*/ 32 h 32"/>
                  <a:gd name="T48" fmla="*/ 22 w 33"/>
                  <a:gd name="T49" fmla="*/ 31 h 32"/>
                  <a:gd name="T50" fmla="*/ 25 w 33"/>
                  <a:gd name="T51" fmla="*/ 30 h 32"/>
                  <a:gd name="T52" fmla="*/ 28 w 33"/>
                  <a:gd name="T53" fmla="*/ 27 h 32"/>
                  <a:gd name="T54" fmla="*/ 29 w 33"/>
                  <a:gd name="T55" fmla="*/ 25 h 32"/>
                  <a:gd name="T56" fmla="*/ 31 w 33"/>
                  <a:gd name="T57" fmla="*/ 23 h 32"/>
                  <a:gd name="T58" fmla="*/ 32 w 33"/>
                  <a:gd name="T59" fmla="*/ 19 h 32"/>
                  <a:gd name="T60" fmla="*/ 33 w 33"/>
                  <a:gd name="T61" fmla="*/ 16 h 32"/>
                  <a:gd name="T62" fmla="*/ 32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29" y="7"/>
                    </a:lnTo>
                    <a:lnTo>
                      <a:pt x="28" y="5"/>
                    </a:lnTo>
                    <a:lnTo>
                      <a:pt x="25" y="3"/>
                    </a:lnTo>
                    <a:lnTo>
                      <a:pt x="22" y="2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1" y="23"/>
                    </a:lnTo>
                    <a:lnTo>
                      <a:pt x="2" y="26"/>
                    </a:lnTo>
                    <a:lnTo>
                      <a:pt x="4" y="28"/>
                    </a:lnTo>
                    <a:lnTo>
                      <a:pt x="6" y="30"/>
                    </a:lnTo>
                    <a:lnTo>
                      <a:pt x="9" y="31"/>
                    </a:lnTo>
                    <a:lnTo>
                      <a:pt x="12" y="32"/>
                    </a:lnTo>
                    <a:lnTo>
                      <a:pt x="16" y="32"/>
                    </a:lnTo>
                    <a:lnTo>
                      <a:pt x="19" y="32"/>
                    </a:lnTo>
                    <a:lnTo>
                      <a:pt x="22" y="31"/>
                    </a:lnTo>
                    <a:lnTo>
                      <a:pt x="25" y="30"/>
                    </a:lnTo>
                    <a:lnTo>
                      <a:pt x="28" y="27"/>
                    </a:lnTo>
                    <a:lnTo>
                      <a:pt x="29" y="25"/>
                    </a:lnTo>
                    <a:lnTo>
                      <a:pt x="31" y="23"/>
                    </a:lnTo>
                    <a:lnTo>
                      <a:pt x="32" y="19"/>
                    </a:lnTo>
                    <a:lnTo>
                      <a:pt x="33" y="16"/>
                    </a:lnTo>
                    <a:lnTo>
                      <a:pt x="32" y="13"/>
                    </a:ln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Sľiḋé">
                <a:extLst>
                  <a:ext uri="{FF2B5EF4-FFF2-40B4-BE49-F238E27FC236}">
                    <a16:creationId xmlns:a16="http://schemas.microsoft.com/office/drawing/2014/main" id="{F4FF8085-9160-5B46-9044-70F1E2C7B979}"/>
                  </a:ext>
                </a:extLst>
              </p:cNvPr>
              <p:cNvSpPr/>
              <p:nvPr/>
            </p:nvSpPr>
            <p:spPr bwMode="auto">
              <a:xfrm>
                <a:off x="7659688" y="4046538"/>
                <a:ext cx="98425" cy="219075"/>
              </a:xfrm>
              <a:custGeom>
                <a:avLst/>
                <a:gdLst>
                  <a:gd name="T0" fmla="*/ 58 w 62"/>
                  <a:gd name="T1" fmla="*/ 129 h 138"/>
                  <a:gd name="T2" fmla="*/ 55 w 62"/>
                  <a:gd name="T3" fmla="*/ 129 h 138"/>
                  <a:gd name="T4" fmla="*/ 54 w 62"/>
                  <a:gd name="T5" fmla="*/ 129 h 138"/>
                  <a:gd name="T6" fmla="*/ 51 w 62"/>
                  <a:gd name="T7" fmla="*/ 129 h 138"/>
                  <a:gd name="T8" fmla="*/ 50 w 62"/>
                  <a:gd name="T9" fmla="*/ 129 h 138"/>
                  <a:gd name="T10" fmla="*/ 48 w 62"/>
                  <a:gd name="T11" fmla="*/ 128 h 138"/>
                  <a:gd name="T12" fmla="*/ 46 w 62"/>
                  <a:gd name="T13" fmla="*/ 127 h 138"/>
                  <a:gd name="T14" fmla="*/ 46 w 62"/>
                  <a:gd name="T15" fmla="*/ 126 h 138"/>
                  <a:gd name="T16" fmla="*/ 45 w 62"/>
                  <a:gd name="T17" fmla="*/ 124 h 138"/>
                  <a:gd name="T18" fmla="*/ 44 w 62"/>
                  <a:gd name="T19" fmla="*/ 122 h 138"/>
                  <a:gd name="T20" fmla="*/ 43 w 62"/>
                  <a:gd name="T21" fmla="*/ 120 h 138"/>
                  <a:gd name="T22" fmla="*/ 43 w 62"/>
                  <a:gd name="T23" fmla="*/ 118 h 138"/>
                  <a:gd name="T24" fmla="*/ 43 w 62"/>
                  <a:gd name="T25" fmla="*/ 115 h 138"/>
                  <a:gd name="T26" fmla="*/ 43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1 w 62"/>
                  <a:gd name="T35" fmla="*/ 47 h 138"/>
                  <a:gd name="T36" fmla="*/ 61 w 62"/>
                  <a:gd name="T37" fmla="*/ 44 h 138"/>
                  <a:gd name="T38" fmla="*/ 61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6 w 62"/>
                  <a:gd name="T47" fmla="*/ 4 h 138"/>
                  <a:gd name="T48" fmla="*/ 29 w 62"/>
                  <a:gd name="T49" fmla="*/ 7 h 138"/>
                  <a:gd name="T50" fmla="*/ 22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1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5 w 62"/>
                  <a:gd name="T75" fmla="*/ 118 h 138"/>
                  <a:gd name="T76" fmla="*/ 16 w 62"/>
                  <a:gd name="T77" fmla="*/ 121 h 138"/>
                  <a:gd name="T78" fmla="*/ 17 w 62"/>
                  <a:gd name="T79" fmla="*/ 123 h 138"/>
                  <a:gd name="T80" fmla="*/ 18 w 62"/>
                  <a:gd name="T81" fmla="*/ 126 h 138"/>
                  <a:gd name="T82" fmla="*/ 19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9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8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60 w 62"/>
                  <a:gd name="T117" fmla="*/ 128 h 138"/>
                  <a:gd name="T118" fmla="*/ 58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8" y="129"/>
                    </a:moveTo>
                    <a:lnTo>
                      <a:pt x="55" y="129"/>
                    </a:lnTo>
                    <a:lnTo>
                      <a:pt x="54" y="129"/>
                    </a:lnTo>
                    <a:lnTo>
                      <a:pt x="51" y="129"/>
                    </a:lnTo>
                    <a:lnTo>
                      <a:pt x="50" y="129"/>
                    </a:lnTo>
                    <a:lnTo>
                      <a:pt x="48" y="128"/>
                    </a:lnTo>
                    <a:lnTo>
                      <a:pt x="46" y="127"/>
                    </a:lnTo>
                    <a:lnTo>
                      <a:pt x="46" y="126"/>
                    </a:lnTo>
                    <a:lnTo>
                      <a:pt x="45" y="124"/>
                    </a:lnTo>
                    <a:lnTo>
                      <a:pt x="44" y="122"/>
                    </a:lnTo>
                    <a:lnTo>
                      <a:pt x="43" y="120"/>
                    </a:lnTo>
                    <a:lnTo>
                      <a:pt x="43" y="118"/>
                    </a:lnTo>
                    <a:lnTo>
                      <a:pt x="43" y="115"/>
                    </a:lnTo>
                    <a:lnTo>
                      <a:pt x="43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1" y="47"/>
                    </a:lnTo>
                    <a:lnTo>
                      <a:pt x="61" y="44"/>
                    </a:lnTo>
                    <a:lnTo>
                      <a:pt x="61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6" y="4"/>
                    </a:lnTo>
                    <a:lnTo>
                      <a:pt x="29" y="7"/>
                    </a:lnTo>
                    <a:lnTo>
                      <a:pt x="22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1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5" y="118"/>
                    </a:lnTo>
                    <a:lnTo>
                      <a:pt x="16" y="121"/>
                    </a:lnTo>
                    <a:lnTo>
                      <a:pt x="17" y="123"/>
                    </a:lnTo>
                    <a:lnTo>
                      <a:pt x="18" y="126"/>
                    </a:lnTo>
                    <a:lnTo>
                      <a:pt x="19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9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8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60" y="128"/>
                    </a:lnTo>
                    <a:lnTo>
                      <a:pt x="58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šļíḋé">
                <a:extLst>
                  <a:ext uri="{FF2B5EF4-FFF2-40B4-BE49-F238E27FC236}">
                    <a16:creationId xmlns:a16="http://schemas.microsoft.com/office/drawing/2014/main" id="{C9CE2FDE-F162-A042-AE4E-283432544D72}"/>
                  </a:ext>
                </a:extLst>
              </p:cNvPr>
              <p:cNvSpPr/>
              <p:nvPr/>
            </p:nvSpPr>
            <p:spPr bwMode="auto">
              <a:xfrm>
                <a:off x="7789863" y="4105276"/>
                <a:ext cx="153988" cy="242888"/>
              </a:xfrm>
              <a:custGeom>
                <a:avLst/>
                <a:gdLst>
                  <a:gd name="T0" fmla="*/ 93 w 97"/>
                  <a:gd name="T1" fmla="*/ 0 h 153"/>
                  <a:gd name="T2" fmla="*/ 91 w 97"/>
                  <a:gd name="T3" fmla="*/ 0 h 153"/>
                  <a:gd name="T4" fmla="*/ 88 w 97"/>
                  <a:gd name="T5" fmla="*/ 0 h 153"/>
                  <a:gd name="T6" fmla="*/ 87 w 97"/>
                  <a:gd name="T7" fmla="*/ 0 h 153"/>
                  <a:gd name="T8" fmla="*/ 84 w 97"/>
                  <a:gd name="T9" fmla="*/ 0 h 153"/>
                  <a:gd name="T10" fmla="*/ 83 w 97"/>
                  <a:gd name="T11" fmla="*/ 0 h 153"/>
                  <a:gd name="T12" fmla="*/ 80 w 97"/>
                  <a:gd name="T13" fmla="*/ 0 h 153"/>
                  <a:gd name="T14" fmla="*/ 76 w 97"/>
                  <a:gd name="T15" fmla="*/ 11 h 153"/>
                  <a:gd name="T16" fmla="*/ 72 w 97"/>
                  <a:gd name="T17" fmla="*/ 21 h 153"/>
                  <a:gd name="T18" fmla="*/ 68 w 97"/>
                  <a:gd name="T19" fmla="*/ 32 h 153"/>
                  <a:gd name="T20" fmla="*/ 64 w 97"/>
                  <a:gd name="T21" fmla="*/ 44 h 153"/>
                  <a:gd name="T22" fmla="*/ 56 w 97"/>
                  <a:gd name="T23" fmla="*/ 65 h 153"/>
                  <a:gd name="T24" fmla="*/ 55 w 97"/>
                  <a:gd name="T25" fmla="*/ 62 h 153"/>
                  <a:gd name="T26" fmla="*/ 53 w 97"/>
                  <a:gd name="T27" fmla="*/ 59 h 153"/>
                  <a:gd name="T28" fmla="*/ 52 w 97"/>
                  <a:gd name="T29" fmla="*/ 55 h 153"/>
                  <a:gd name="T30" fmla="*/ 49 w 97"/>
                  <a:gd name="T31" fmla="*/ 50 h 153"/>
                  <a:gd name="T32" fmla="*/ 47 w 97"/>
                  <a:gd name="T33" fmla="*/ 42 h 153"/>
                  <a:gd name="T34" fmla="*/ 44 w 97"/>
                  <a:gd name="T35" fmla="*/ 35 h 153"/>
                  <a:gd name="T36" fmla="*/ 41 w 97"/>
                  <a:gd name="T37" fmla="*/ 28 h 153"/>
                  <a:gd name="T38" fmla="*/ 39 w 97"/>
                  <a:gd name="T39" fmla="*/ 21 h 153"/>
                  <a:gd name="T40" fmla="*/ 36 w 97"/>
                  <a:gd name="T41" fmla="*/ 15 h 153"/>
                  <a:gd name="T42" fmla="*/ 35 w 97"/>
                  <a:gd name="T43" fmla="*/ 9 h 153"/>
                  <a:gd name="T44" fmla="*/ 33 w 97"/>
                  <a:gd name="T45" fmla="*/ 4 h 153"/>
                  <a:gd name="T46" fmla="*/ 32 w 97"/>
                  <a:gd name="T47" fmla="*/ 0 h 153"/>
                  <a:gd name="T48" fmla="*/ 28 w 97"/>
                  <a:gd name="T49" fmla="*/ 0 h 153"/>
                  <a:gd name="T50" fmla="*/ 24 w 97"/>
                  <a:gd name="T51" fmla="*/ 0 h 153"/>
                  <a:gd name="T52" fmla="*/ 20 w 97"/>
                  <a:gd name="T53" fmla="*/ 0 h 153"/>
                  <a:gd name="T54" fmla="*/ 16 w 97"/>
                  <a:gd name="T55" fmla="*/ 0 h 153"/>
                  <a:gd name="T56" fmla="*/ 12 w 97"/>
                  <a:gd name="T57" fmla="*/ 0 h 153"/>
                  <a:gd name="T58" fmla="*/ 8 w 97"/>
                  <a:gd name="T59" fmla="*/ 0 h 153"/>
                  <a:gd name="T60" fmla="*/ 4 w 97"/>
                  <a:gd name="T61" fmla="*/ 0 h 153"/>
                  <a:gd name="T62" fmla="*/ 0 w 97"/>
                  <a:gd name="T63" fmla="*/ 0 h 153"/>
                  <a:gd name="T64" fmla="*/ 42 w 97"/>
                  <a:gd name="T65" fmla="*/ 100 h 153"/>
                  <a:gd name="T66" fmla="*/ 16 w 97"/>
                  <a:gd name="T67" fmla="*/ 153 h 153"/>
                  <a:gd name="T68" fmla="*/ 20 w 97"/>
                  <a:gd name="T69" fmla="*/ 153 h 153"/>
                  <a:gd name="T70" fmla="*/ 24 w 97"/>
                  <a:gd name="T71" fmla="*/ 153 h 153"/>
                  <a:gd name="T72" fmla="*/ 28 w 97"/>
                  <a:gd name="T73" fmla="*/ 153 h 153"/>
                  <a:gd name="T74" fmla="*/ 33 w 97"/>
                  <a:gd name="T75" fmla="*/ 153 h 153"/>
                  <a:gd name="T76" fmla="*/ 37 w 97"/>
                  <a:gd name="T77" fmla="*/ 141 h 153"/>
                  <a:gd name="T78" fmla="*/ 41 w 97"/>
                  <a:gd name="T79" fmla="*/ 130 h 153"/>
                  <a:gd name="T80" fmla="*/ 46 w 97"/>
                  <a:gd name="T81" fmla="*/ 118 h 153"/>
                  <a:gd name="T82" fmla="*/ 52 w 97"/>
                  <a:gd name="T83" fmla="*/ 105 h 153"/>
                  <a:gd name="T84" fmla="*/ 57 w 97"/>
                  <a:gd name="T85" fmla="*/ 92 h 153"/>
                  <a:gd name="T86" fmla="*/ 63 w 97"/>
                  <a:gd name="T87" fmla="*/ 77 h 153"/>
                  <a:gd name="T88" fmla="*/ 70 w 97"/>
                  <a:gd name="T89" fmla="*/ 63 h 153"/>
                  <a:gd name="T90" fmla="*/ 76 w 97"/>
                  <a:gd name="T91" fmla="*/ 48 h 153"/>
                  <a:gd name="T92" fmla="*/ 97 w 97"/>
                  <a:gd name="T93" fmla="*/ 0 h 153"/>
                  <a:gd name="T94" fmla="*/ 96 w 97"/>
                  <a:gd name="T95" fmla="*/ 0 h 153"/>
                  <a:gd name="T96" fmla="*/ 93 w 97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7" h="153">
                    <a:moveTo>
                      <a:pt x="93" y="0"/>
                    </a:moveTo>
                    <a:lnTo>
                      <a:pt x="91" y="0"/>
                    </a:lnTo>
                    <a:lnTo>
                      <a:pt x="88" y="0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0"/>
                    </a:lnTo>
                    <a:lnTo>
                      <a:pt x="80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49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1" y="28"/>
                    </a:lnTo>
                    <a:lnTo>
                      <a:pt x="39" y="21"/>
                    </a:lnTo>
                    <a:lnTo>
                      <a:pt x="36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2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1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3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7" y="0"/>
                    </a:lnTo>
                    <a:lnTo>
                      <a:pt x="96" y="0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ïṩļiḓe">
                <a:extLst>
                  <a:ext uri="{FF2B5EF4-FFF2-40B4-BE49-F238E27FC236}">
                    <a16:creationId xmlns:a16="http://schemas.microsoft.com/office/drawing/2014/main" id="{7A801589-BC9D-CE44-8D85-6DC55C020B1D}"/>
                  </a:ext>
                </a:extLst>
              </p:cNvPr>
              <p:cNvSpPr/>
              <p:nvPr/>
            </p:nvSpPr>
            <p:spPr bwMode="auto">
              <a:xfrm>
                <a:off x="8050213" y="4102101"/>
                <a:ext cx="165100" cy="163513"/>
              </a:xfrm>
              <a:custGeom>
                <a:avLst/>
                <a:gdLst>
                  <a:gd name="T0" fmla="*/ 101 w 104"/>
                  <a:gd name="T1" fmla="*/ 34 h 103"/>
                  <a:gd name="T2" fmla="*/ 97 w 104"/>
                  <a:gd name="T3" fmla="*/ 25 h 103"/>
                  <a:gd name="T4" fmla="*/ 92 w 104"/>
                  <a:gd name="T5" fmla="*/ 17 h 103"/>
                  <a:gd name="T6" fmla="*/ 86 w 104"/>
                  <a:gd name="T7" fmla="*/ 10 h 103"/>
                  <a:gd name="T8" fmla="*/ 78 w 104"/>
                  <a:gd name="T9" fmla="*/ 6 h 103"/>
                  <a:gd name="T10" fmla="*/ 68 w 104"/>
                  <a:gd name="T11" fmla="*/ 2 h 103"/>
                  <a:gd name="T12" fmla="*/ 58 w 104"/>
                  <a:gd name="T13" fmla="*/ 1 h 103"/>
                  <a:gd name="T14" fmla="*/ 46 w 104"/>
                  <a:gd name="T15" fmla="*/ 1 h 103"/>
                  <a:gd name="T16" fmla="*/ 35 w 104"/>
                  <a:gd name="T17" fmla="*/ 2 h 103"/>
                  <a:gd name="T18" fmla="*/ 26 w 104"/>
                  <a:gd name="T19" fmla="*/ 6 h 103"/>
                  <a:gd name="T20" fmla="*/ 18 w 104"/>
                  <a:gd name="T21" fmla="*/ 12 h 103"/>
                  <a:gd name="T22" fmla="*/ 12 w 104"/>
                  <a:gd name="T23" fmla="*/ 18 h 103"/>
                  <a:gd name="T24" fmla="*/ 6 w 104"/>
                  <a:gd name="T25" fmla="*/ 27 h 103"/>
                  <a:gd name="T26" fmla="*/ 3 w 104"/>
                  <a:gd name="T27" fmla="*/ 37 h 103"/>
                  <a:gd name="T28" fmla="*/ 1 w 104"/>
                  <a:gd name="T29" fmla="*/ 48 h 103"/>
                  <a:gd name="T30" fmla="*/ 1 w 104"/>
                  <a:gd name="T31" fmla="*/ 61 h 103"/>
                  <a:gd name="T32" fmla="*/ 3 w 104"/>
                  <a:gd name="T33" fmla="*/ 71 h 103"/>
                  <a:gd name="T34" fmla="*/ 6 w 104"/>
                  <a:gd name="T35" fmla="*/ 80 h 103"/>
                  <a:gd name="T36" fmla="*/ 12 w 104"/>
                  <a:gd name="T37" fmla="*/ 87 h 103"/>
                  <a:gd name="T38" fmla="*/ 18 w 104"/>
                  <a:gd name="T39" fmla="*/ 94 h 103"/>
                  <a:gd name="T40" fmla="*/ 26 w 104"/>
                  <a:gd name="T41" fmla="*/ 98 h 103"/>
                  <a:gd name="T42" fmla="*/ 35 w 104"/>
                  <a:gd name="T43" fmla="*/ 102 h 103"/>
                  <a:gd name="T44" fmla="*/ 46 w 104"/>
                  <a:gd name="T45" fmla="*/ 103 h 103"/>
                  <a:gd name="T46" fmla="*/ 58 w 104"/>
                  <a:gd name="T47" fmla="*/ 103 h 103"/>
                  <a:gd name="T48" fmla="*/ 68 w 104"/>
                  <a:gd name="T49" fmla="*/ 102 h 103"/>
                  <a:gd name="T50" fmla="*/ 78 w 104"/>
                  <a:gd name="T51" fmla="*/ 98 h 103"/>
                  <a:gd name="T52" fmla="*/ 86 w 104"/>
                  <a:gd name="T53" fmla="*/ 92 h 103"/>
                  <a:gd name="T54" fmla="*/ 92 w 104"/>
                  <a:gd name="T55" fmla="*/ 86 h 103"/>
                  <a:gd name="T56" fmla="*/ 97 w 104"/>
                  <a:gd name="T57" fmla="*/ 78 h 103"/>
                  <a:gd name="T58" fmla="*/ 101 w 104"/>
                  <a:gd name="T59" fmla="*/ 68 h 103"/>
                  <a:gd name="T60" fmla="*/ 103 w 104"/>
                  <a:gd name="T61" fmla="*/ 56 h 103"/>
                  <a:gd name="T62" fmla="*/ 103 w 104"/>
                  <a:gd name="T63" fmla="*/ 44 h 103"/>
                  <a:gd name="T64" fmla="*/ 72 w 104"/>
                  <a:gd name="T65" fmla="*/ 58 h 103"/>
                  <a:gd name="T66" fmla="*/ 70 w 104"/>
                  <a:gd name="T67" fmla="*/ 72 h 103"/>
                  <a:gd name="T68" fmla="*/ 68 w 104"/>
                  <a:gd name="T69" fmla="*/ 79 h 103"/>
                  <a:gd name="T70" fmla="*/ 65 w 104"/>
                  <a:gd name="T71" fmla="*/ 86 h 103"/>
                  <a:gd name="T72" fmla="*/ 62 w 104"/>
                  <a:gd name="T73" fmla="*/ 91 h 103"/>
                  <a:gd name="T74" fmla="*/ 58 w 104"/>
                  <a:gd name="T75" fmla="*/ 94 h 103"/>
                  <a:gd name="T76" fmla="*/ 54 w 104"/>
                  <a:gd name="T77" fmla="*/ 95 h 103"/>
                  <a:gd name="T78" fmla="*/ 49 w 104"/>
                  <a:gd name="T79" fmla="*/ 95 h 103"/>
                  <a:gd name="T80" fmla="*/ 45 w 104"/>
                  <a:gd name="T81" fmla="*/ 94 h 103"/>
                  <a:gd name="T82" fmla="*/ 41 w 104"/>
                  <a:gd name="T83" fmla="*/ 91 h 103"/>
                  <a:gd name="T84" fmla="*/ 38 w 104"/>
                  <a:gd name="T85" fmla="*/ 87 h 103"/>
                  <a:gd name="T86" fmla="*/ 36 w 104"/>
                  <a:gd name="T87" fmla="*/ 83 h 103"/>
                  <a:gd name="T88" fmla="*/ 33 w 104"/>
                  <a:gd name="T89" fmla="*/ 75 h 103"/>
                  <a:gd name="T90" fmla="*/ 32 w 104"/>
                  <a:gd name="T91" fmla="*/ 68 h 103"/>
                  <a:gd name="T92" fmla="*/ 32 w 104"/>
                  <a:gd name="T93" fmla="*/ 59 h 103"/>
                  <a:gd name="T94" fmla="*/ 32 w 104"/>
                  <a:gd name="T95" fmla="*/ 49 h 103"/>
                  <a:gd name="T96" fmla="*/ 32 w 104"/>
                  <a:gd name="T97" fmla="*/ 38 h 103"/>
                  <a:gd name="T98" fmla="*/ 33 w 104"/>
                  <a:gd name="T99" fmla="*/ 30 h 103"/>
                  <a:gd name="T100" fmla="*/ 36 w 104"/>
                  <a:gd name="T101" fmla="*/ 23 h 103"/>
                  <a:gd name="T102" fmla="*/ 38 w 104"/>
                  <a:gd name="T103" fmla="*/ 18 h 103"/>
                  <a:gd name="T104" fmla="*/ 41 w 104"/>
                  <a:gd name="T105" fmla="*/ 14 h 103"/>
                  <a:gd name="T106" fmla="*/ 46 w 104"/>
                  <a:gd name="T107" fmla="*/ 10 h 103"/>
                  <a:gd name="T108" fmla="*/ 50 w 104"/>
                  <a:gd name="T109" fmla="*/ 9 h 103"/>
                  <a:gd name="T110" fmla="*/ 55 w 104"/>
                  <a:gd name="T111" fmla="*/ 9 h 103"/>
                  <a:gd name="T112" fmla="*/ 60 w 104"/>
                  <a:gd name="T113" fmla="*/ 10 h 103"/>
                  <a:gd name="T114" fmla="*/ 63 w 104"/>
                  <a:gd name="T115" fmla="*/ 13 h 103"/>
                  <a:gd name="T116" fmla="*/ 66 w 104"/>
                  <a:gd name="T117" fmla="*/ 16 h 103"/>
                  <a:gd name="T118" fmla="*/ 68 w 104"/>
                  <a:gd name="T119" fmla="*/ 22 h 103"/>
                  <a:gd name="T120" fmla="*/ 70 w 104"/>
                  <a:gd name="T121" fmla="*/ 27 h 103"/>
                  <a:gd name="T122" fmla="*/ 72 w 104"/>
                  <a:gd name="T123" fmla="*/ 38 h 103"/>
                  <a:gd name="T124" fmla="*/ 72 w 104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4" h="103">
                    <a:moveTo>
                      <a:pt x="102" y="38"/>
                    </a:moveTo>
                    <a:lnTo>
                      <a:pt x="101" y="34"/>
                    </a:lnTo>
                    <a:lnTo>
                      <a:pt x="100" y="29"/>
                    </a:lnTo>
                    <a:lnTo>
                      <a:pt x="97" y="25"/>
                    </a:lnTo>
                    <a:lnTo>
                      <a:pt x="95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6" y="10"/>
                    </a:lnTo>
                    <a:lnTo>
                      <a:pt x="82" y="8"/>
                    </a:lnTo>
                    <a:lnTo>
                      <a:pt x="78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58" y="1"/>
                    </a:lnTo>
                    <a:lnTo>
                      <a:pt x="52" y="0"/>
                    </a:lnTo>
                    <a:lnTo>
                      <a:pt x="46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30" y="4"/>
                    </a:lnTo>
                    <a:lnTo>
                      <a:pt x="26" y="6"/>
                    </a:lnTo>
                    <a:lnTo>
                      <a:pt x="21" y="9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7"/>
                    </a:lnTo>
                    <a:lnTo>
                      <a:pt x="4" y="31"/>
                    </a:lnTo>
                    <a:lnTo>
                      <a:pt x="3" y="37"/>
                    </a:lnTo>
                    <a:lnTo>
                      <a:pt x="2" y="42"/>
                    </a:lnTo>
                    <a:lnTo>
                      <a:pt x="1" y="48"/>
                    </a:lnTo>
                    <a:lnTo>
                      <a:pt x="0" y="55"/>
                    </a:lnTo>
                    <a:lnTo>
                      <a:pt x="1" y="61"/>
                    </a:lnTo>
                    <a:lnTo>
                      <a:pt x="2" y="66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80"/>
                    </a:lnTo>
                    <a:lnTo>
                      <a:pt x="8" y="84"/>
                    </a:lnTo>
                    <a:lnTo>
                      <a:pt x="12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1" y="96"/>
                    </a:lnTo>
                    <a:lnTo>
                      <a:pt x="26" y="98"/>
                    </a:lnTo>
                    <a:lnTo>
                      <a:pt x="30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8" y="103"/>
                    </a:lnTo>
                    <a:lnTo>
                      <a:pt x="64" y="103"/>
                    </a:lnTo>
                    <a:lnTo>
                      <a:pt x="68" y="102"/>
                    </a:lnTo>
                    <a:lnTo>
                      <a:pt x="74" y="99"/>
                    </a:lnTo>
                    <a:lnTo>
                      <a:pt x="78" y="98"/>
                    </a:lnTo>
                    <a:lnTo>
                      <a:pt x="82" y="95"/>
                    </a:lnTo>
                    <a:lnTo>
                      <a:pt x="86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5" y="82"/>
                    </a:lnTo>
                    <a:lnTo>
                      <a:pt x="97" y="78"/>
                    </a:lnTo>
                    <a:lnTo>
                      <a:pt x="100" y="73"/>
                    </a:lnTo>
                    <a:lnTo>
                      <a:pt x="101" y="68"/>
                    </a:lnTo>
                    <a:lnTo>
                      <a:pt x="102" y="63"/>
                    </a:lnTo>
                    <a:lnTo>
                      <a:pt x="103" y="56"/>
                    </a:lnTo>
                    <a:lnTo>
                      <a:pt x="104" y="50"/>
                    </a:lnTo>
                    <a:lnTo>
                      <a:pt x="103" y="44"/>
                    </a:lnTo>
                    <a:lnTo>
                      <a:pt x="102" y="38"/>
                    </a:lnTo>
                    <a:close/>
                    <a:moveTo>
                      <a:pt x="72" y="58"/>
                    </a:moveTo>
                    <a:lnTo>
                      <a:pt x="71" y="68"/>
                    </a:lnTo>
                    <a:lnTo>
                      <a:pt x="70" y="72"/>
                    </a:lnTo>
                    <a:lnTo>
                      <a:pt x="68" y="76"/>
                    </a:lnTo>
                    <a:lnTo>
                      <a:pt x="68" y="79"/>
                    </a:lnTo>
                    <a:lnTo>
                      <a:pt x="67" y="83"/>
                    </a:lnTo>
                    <a:lnTo>
                      <a:pt x="65" y="86"/>
                    </a:lnTo>
                    <a:lnTo>
                      <a:pt x="64" y="88"/>
                    </a:lnTo>
                    <a:lnTo>
                      <a:pt x="62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4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5" y="94"/>
                    </a:lnTo>
                    <a:lnTo>
                      <a:pt x="43" y="93"/>
                    </a:lnTo>
                    <a:lnTo>
                      <a:pt x="41" y="91"/>
                    </a:lnTo>
                    <a:lnTo>
                      <a:pt x="40" y="90"/>
                    </a:lnTo>
                    <a:lnTo>
                      <a:pt x="38" y="87"/>
                    </a:lnTo>
                    <a:lnTo>
                      <a:pt x="36" y="85"/>
                    </a:lnTo>
                    <a:lnTo>
                      <a:pt x="36" y="83"/>
                    </a:lnTo>
                    <a:lnTo>
                      <a:pt x="35" y="79"/>
                    </a:lnTo>
                    <a:lnTo>
                      <a:pt x="33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3"/>
                    </a:lnTo>
                    <a:lnTo>
                      <a:pt x="32" y="59"/>
                    </a:lnTo>
                    <a:lnTo>
                      <a:pt x="32" y="54"/>
                    </a:lnTo>
                    <a:lnTo>
                      <a:pt x="32" y="49"/>
                    </a:lnTo>
                    <a:lnTo>
                      <a:pt x="32" y="43"/>
                    </a:lnTo>
                    <a:lnTo>
                      <a:pt x="32" y="38"/>
                    </a:lnTo>
                    <a:lnTo>
                      <a:pt x="33" y="34"/>
                    </a:lnTo>
                    <a:lnTo>
                      <a:pt x="33" y="30"/>
                    </a:lnTo>
                    <a:lnTo>
                      <a:pt x="35" y="27"/>
                    </a:lnTo>
                    <a:lnTo>
                      <a:pt x="36" y="23"/>
                    </a:lnTo>
                    <a:lnTo>
                      <a:pt x="37" y="21"/>
                    </a:lnTo>
                    <a:lnTo>
                      <a:pt x="38" y="18"/>
                    </a:lnTo>
                    <a:lnTo>
                      <a:pt x="40" y="16"/>
                    </a:lnTo>
                    <a:lnTo>
                      <a:pt x="41" y="14"/>
                    </a:lnTo>
                    <a:lnTo>
                      <a:pt x="44" y="12"/>
                    </a:lnTo>
                    <a:lnTo>
                      <a:pt x="46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7" y="10"/>
                    </a:lnTo>
                    <a:lnTo>
                      <a:pt x="60" y="10"/>
                    </a:lnTo>
                    <a:lnTo>
                      <a:pt x="61" y="11"/>
                    </a:lnTo>
                    <a:lnTo>
                      <a:pt x="63" y="13"/>
                    </a:lnTo>
                    <a:lnTo>
                      <a:pt x="64" y="14"/>
                    </a:lnTo>
                    <a:lnTo>
                      <a:pt x="66" y="16"/>
                    </a:lnTo>
                    <a:lnTo>
                      <a:pt x="67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70" y="27"/>
                    </a:lnTo>
                    <a:lnTo>
                      <a:pt x="71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2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ïšliḋê">
                <a:extLst>
                  <a:ext uri="{FF2B5EF4-FFF2-40B4-BE49-F238E27FC236}">
                    <a16:creationId xmlns:a16="http://schemas.microsoft.com/office/drawing/2014/main" id="{BC1CABEB-6370-E346-9527-AB4DC9778D15}"/>
                  </a:ext>
                </a:extLst>
              </p:cNvPr>
              <p:cNvSpPr/>
              <p:nvPr/>
            </p:nvSpPr>
            <p:spPr bwMode="auto">
              <a:xfrm>
                <a:off x="8245476" y="4013201"/>
                <a:ext cx="111125" cy="250825"/>
              </a:xfrm>
              <a:custGeom>
                <a:avLst/>
                <a:gdLst>
                  <a:gd name="T0" fmla="*/ 70 w 70"/>
                  <a:gd name="T1" fmla="*/ 2 h 158"/>
                  <a:gd name="T2" fmla="*/ 63 w 70"/>
                  <a:gd name="T3" fmla="*/ 0 h 158"/>
                  <a:gd name="T4" fmla="*/ 56 w 70"/>
                  <a:gd name="T5" fmla="*/ 1 h 158"/>
                  <a:gd name="T6" fmla="*/ 50 w 70"/>
                  <a:gd name="T7" fmla="*/ 2 h 158"/>
                  <a:gd name="T8" fmla="*/ 44 w 70"/>
                  <a:gd name="T9" fmla="*/ 4 h 158"/>
                  <a:gd name="T10" fmla="*/ 39 w 70"/>
                  <a:gd name="T11" fmla="*/ 7 h 158"/>
                  <a:gd name="T12" fmla="*/ 34 w 70"/>
                  <a:gd name="T13" fmla="*/ 11 h 158"/>
                  <a:gd name="T14" fmla="*/ 30 w 70"/>
                  <a:gd name="T15" fmla="*/ 17 h 158"/>
                  <a:gd name="T16" fmla="*/ 27 w 70"/>
                  <a:gd name="T17" fmla="*/ 23 h 158"/>
                  <a:gd name="T18" fmla="*/ 23 w 70"/>
                  <a:gd name="T19" fmla="*/ 30 h 158"/>
                  <a:gd name="T20" fmla="*/ 20 w 70"/>
                  <a:gd name="T21" fmla="*/ 38 h 158"/>
                  <a:gd name="T22" fmla="*/ 18 w 70"/>
                  <a:gd name="T23" fmla="*/ 48 h 158"/>
                  <a:gd name="T24" fmla="*/ 16 w 70"/>
                  <a:gd name="T25" fmla="*/ 58 h 158"/>
                  <a:gd name="T26" fmla="*/ 1 w 70"/>
                  <a:gd name="T27" fmla="*/ 61 h 158"/>
                  <a:gd name="T28" fmla="*/ 1 w 70"/>
                  <a:gd name="T29" fmla="*/ 68 h 158"/>
                  <a:gd name="T30" fmla="*/ 16 w 70"/>
                  <a:gd name="T31" fmla="*/ 71 h 158"/>
                  <a:gd name="T32" fmla="*/ 19 w 70"/>
                  <a:gd name="T33" fmla="*/ 158 h 158"/>
                  <a:gd name="T34" fmla="*/ 27 w 70"/>
                  <a:gd name="T35" fmla="*/ 158 h 158"/>
                  <a:gd name="T36" fmla="*/ 34 w 70"/>
                  <a:gd name="T37" fmla="*/ 158 h 158"/>
                  <a:gd name="T38" fmla="*/ 42 w 70"/>
                  <a:gd name="T39" fmla="*/ 158 h 158"/>
                  <a:gd name="T40" fmla="*/ 46 w 70"/>
                  <a:gd name="T41" fmla="*/ 71 h 158"/>
                  <a:gd name="T42" fmla="*/ 64 w 70"/>
                  <a:gd name="T43" fmla="*/ 68 h 158"/>
                  <a:gd name="T44" fmla="*/ 64 w 70"/>
                  <a:gd name="T45" fmla="*/ 61 h 158"/>
                  <a:gd name="T46" fmla="*/ 44 w 70"/>
                  <a:gd name="T47" fmla="*/ 58 h 158"/>
                  <a:gd name="T48" fmla="*/ 40 w 70"/>
                  <a:gd name="T49" fmla="*/ 50 h 158"/>
                  <a:gd name="T50" fmla="*/ 37 w 70"/>
                  <a:gd name="T51" fmla="*/ 42 h 158"/>
                  <a:gd name="T52" fmla="*/ 35 w 70"/>
                  <a:gd name="T53" fmla="*/ 36 h 158"/>
                  <a:gd name="T54" fmla="*/ 34 w 70"/>
                  <a:gd name="T55" fmla="*/ 30 h 158"/>
                  <a:gd name="T56" fmla="*/ 35 w 70"/>
                  <a:gd name="T57" fmla="*/ 27 h 158"/>
                  <a:gd name="T58" fmla="*/ 37 w 70"/>
                  <a:gd name="T59" fmla="*/ 26 h 158"/>
                  <a:gd name="T60" fmla="*/ 38 w 70"/>
                  <a:gd name="T61" fmla="*/ 25 h 158"/>
                  <a:gd name="T62" fmla="*/ 41 w 70"/>
                  <a:gd name="T63" fmla="*/ 24 h 158"/>
                  <a:gd name="T64" fmla="*/ 48 w 70"/>
                  <a:gd name="T65" fmla="*/ 23 h 158"/>
                  <a:gd name="T66" fmla="*/ 58 w 70"/>
                  <a:gd name="T67" fmla="*/ 25 h 158"/>
                  <a:gd name="T68" fmla="*/ 66 w 70"/>
                  <a:gd name="T69" fmla="*/ 29 h 158"/>
                  <a:gd name="T70" fmla="*/ 69 w 70"/>
                  <a:gd name="T71" fmla="*/ 22 h 158"/>
                  <a:gd name="T72" fmla="*/ 70 w 70"/>
                  <a:gd name="T73" fmla="*/ 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158">
                    <a:moveTo>
                      <a:pt x="70" y="8"/>
                    </a:moveTo>
                    <a:lnTo>
                      <a:pt x="70" y="2"/>
                    </a:lnTo>
                    <a:lnTo>
                      <a:pt x="66" y="1"/>
                    </a:lnTo>
                    <a:lnTo>
                      <a:pt x="63" y="0"/>
                    </a:lnTo>
                    <a:lnTo>
                      <a:pt x="59" y="0"/>
                    </a:lnTo>
                    <a:lnTo>
                      <a:pt x="56" y="1"/>
                    </a:lnTo>
                    <a:lnTo>
                      <a:pt x="53" y="1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4" y="4"/>
                    </a:lnTo>
                    <a:lnTo>
                      <a:pt x="42" y="6"/>
                    </a:lnTo>
                    <a:lnTo>
                      <a:pt x="39" y="7"/>
                    </a:lnTo>
                    <a:lnTo>
                      <a:pt x="37" y="9"/>
                    </a:lnTo>
                    <a:lnTo>
                      <a:pt x="34" y="11"/>
                    </a:lnTo>
                    <a:lnTo>
                      <a:pt x="33" y="14"/>
                    </a:lnTo>
                    <a:lnTo>
                      <a:pt x="30" y="17"/>
                    </a:lnTo>
                    <a:lnTo>
                      <a:pt x="29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0"/>
                    </a:lnTo>
                    <a:lnTo>
                      <a:pt x="22" y="34"/>
                    </a:lnTo>
                    <a:lnTo>
                      <a:pt x="20" y="38"/>
                    </a:lnTo>
                    <a:lnTo>
                      <a:pt x="18" y="43"/>
                    </a:lnTo>
                    <a:lnTo>
                      <a:pt x="18" y="48"/>
                    </a:lnTo>
                    <a:lnTo>
                      <a:pt x="17" y="53"/>
                    </a:lnTo>
                    <a:lnTo>
                      <a:pt x="16" y="58"/>
                    </a:lnTo>
                    <a:lnTo>
                      <a:pt x="0" y="58"/>
                    </a:lnTo>
                    <a:lnTo>
                      <a:pt x="1" y="61"/>
                    </a:lnTo>
                    <a:lnTo>
                      <a:pt x="1" y="65"/>
                    </a:lnTo>
                    <a:lnTo>
                      <a:pt x="1" y="68"/>
                    </a:lnTo>
                    <a:lnTo>
                      <a:pt x="0" y="71"/>
                    </a:lnTo>
                    <a:lnTo>
                      <a:pt x="16" y="71"/>
                    </a:lnTo>
                    <a:lnTo>
                      <a:pt x="16" y="158"/>
                    </a:lnTo>
                    <a:lnTo>
                      <a:pt x="19" y="158"/>
                    </a:lnTo>
                    <a:lnTo>
                      <a:pt x="23" y="158"/>
                    </a:lnTo>
                    <a:lnTo>
                      <a:pt x="27" y="158"/>
                    </a:lnTo>
                    <a:lnTo>
                      <a:pt x="30" y="158"/>
                    </a:lnTo>
                    <a:lnTo>
                      <a:pt x="34" y="158"/>
                    </a:lnTo>
                    <a:lnTo>
                      <a:pt x="38" y="158"/>
                    </a:lnTo>
                    <a:lnTo>
                      <a:pt x="42" y="158"/>
                    </a:lnTo>
                    <a:lnTo>
                      <a:pt x="46" y="158"/>
                    </a:lnTo>
                    <a:lnTo>
                      <a:pt x="46" y="71"/>
                    </a:lnTo>
                    <a:lnTo>
                      <a:pt x="65" y="71"/>
                    </a:lnTo>
                    <a:lnTo>
                      <a:pt x="64" y="68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5" y="58"/>
                    </a:lnTo>
                    <a:lnTo>
                      <a:pt x="44" y="58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38" y="46"/>
                    </a:lnTo>
                    <a:lnTo>
                      <a:pt x="37" y="42"/>
                    </a:lnTo>
                    <a:lnTo>
                      <a:pt x="36" y="39"/>
                    </a:lnTo>
                    <a:lnTo>
                      <a:pt x="35" y="36"/>
                    </a:lnTo>
                    <a:lnTo>
                      <a:pt x="35" y="33"/>
                    </a:lnTo>
                    <a:lnTo>
                      <a:pt x="34" y="30"/>
                    </a:lnTo>
                    <a:lnTo>
                      <a:pt x="35" y="29"/>
                    </a:lnTo>
                    <a:lnTo>
                      <a:pt x="35" y="27"/>
                    </a:lnTo>
                    <a:lnTo>
                      <a:pt x="36" y="26"/>
                    </a:lnTo>
                    <a:lnTo>
                      <a:pt x="37" y="26"/>
                    </a:lnTo>
                    <a:lnTo>
                      <a:pt x="38" y="26"/>
                    </a:lnTo>
                    <a:lnTo>
                      <a:pt x="38" y="25"/>
                    </a:lnTo>
                    <a:lnTo>
                      <a:pt x="39" y="24"/>
                    </a:lnTo>
                    <a:lnTo>
                      <a:pt x="41" y="24"/>
                    </a:lnTo>
                    <a:lnTo>
                      <a:pt x="44" y="23"/>
                    </a:lnTo>
                    <a:lnTo>
                      <a:pt x="48" y="23"/>
                    </a:lnTo>
                    <a:lnTo>
                      <a:pt x="53" y="24"/>
                    </a:lnTo>
                    <a:lnTo>
                      <a:pt x="58" y="25"/>
                    </a:lnTo>
                    <a:lnTo>
                      <a:pt x="62" y="27"/>
                    </a:lnTo>
                    <a:lnTo>
                      <a:pt x="66" y="29"/>
                    </a:lnTo>
                    <a:lnTo>
                      <a:pt x="70" y="28"/>
                    </a:lnTo>
                    <a:lnTo>
                      <a:pt x="69" y="22"/>
                    </a:lnTo>
                    <a:lnTo>
                      <a:pt x="69" y="14"/>
                    </a:lnTo>
                    <a:lnTo>
                      <a:pt x="7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íŝlîḑè">
                <a:extLst>
                  <a:ext uri="{FF2B5EF4-FFF2-40B4-BE49-F238E27FC236}">
                    <a16:creationId xmlns:a16="http://schemas.microsoft.com/office/drawing/2014/main" id="{AA74F234-990E-EC4B-A78D-829E15B7395B}"/>
                  </a:ext>
                </a:extLst>
              </p:cNvPr>
              <p:cNvSpPr/>
              <p:nvPr/>
            </p:nvSpPr>
            <p:spPr bwMode="auto">
              <a:xfrm>
                <a:off x="8445501" y="4038601"/>
                <a:ext cx="171450" cy="225425"/>
              </a:xfrm>
              <a:custGeom>
                <a:avLst/>
                <a:gdLst>
                  <a:gd name="T0" fmla="*/ 107 w 108"/>
                  <a:gd name="T1" fmla="*/ 2 h 142"/>
                  <a:gd name="T2" fmla="*/ 108 w 108"/>
                  <a:gd name="T3" fmla="*/ 0 h 142"/>
                  <a:gd name="T4" fmla="*/ 0 w 108"/>
                  <a:gd name="T5" fmla="*/ 0 h 142"/>
                  <a:gd name="T6" fmla="*/ 0 w 108"/>
                  <a:gd name="T7" fmla="*/ 4 h 142"/>
                  <a:gd name="T8" fmla="*/ 1 w 108"/>
                  <a:gd name="T9" fmla="*/ 8 h 142"/>
                  <a:gd name="T10" fmla="*/ 0 w 108"/>
                  <a:gd name="T11" fmla="*/ 14 h 142"/>
                  <a:gd name="T12" fmla="*/ 0 w 108"/>
                  <a:gd name="T13" fmla="*/ 17 h 142"/>
                  <a:gd name="T14" fmla="*/ 3 w 108"/>
                  <a:gd name="T15" fmla="*/ 17 h 142"/>
                  <a:gd name="T16" fmla="*/ 7 w 108"/>
                  <a:gd name="T17" fmla="*/ 17 h 142"/>
                  <a:gd name="T18" fmla="*/ 16 w 108"/>
                  <a:gd name="T19" fmla="*/ 16 h 142"/>
                  <a:gd name="T20" fmla="*/ 25 w 108"/>
                  <a:gd name="T21" fmla="*/ 15 h 142"/>
                  <a:gd name="T22" fmla="*/ 32 w 108"/>
                  <a:gd name="T23" fmla="*/ 15 h 142"/>
                  <a:gd name="T24" fmla="*/ 39 w 108"/>
                  <a:gd name="T25" fmla="*/ 14 h 142"/>
                  <a:gd name="T26" fmla="*/ 39 w 108"/>
                  <a:gd name="T27" fmla="*/ 142 h 142"/>
                  <a:gd name="T28" fmla="*/ 43 w 108"/>
                  <a:gd name="T29" fmla="*/ 142 h 142"/>
                  <a:gd name="T30" fmla="*/ 47 w 108"/>
                  <a:gd name="T31" fmla="*/ 142 h 142"/>
                  <a:gd name="T32" fmla="*/ 51 w 108"/>
                  <a:gd name="T33" fmla="*/ 142 h 142"/>
                  <a:gd name="T34" fmla="*/ 55 w 108"/>
                  <a:gd name="T35" fmla="*/ 142 h 142"/>
                  <a:gd name="T36" fmla="*/ 58 w 108"/>
                  <a:gd name="T37" fmla="*/ 142 h 142"/>
                  <a:gd name="T38" fmla="*/ 62 w 108"/>
                  <a:gd name="T39" fmla="*/ 142 h 142"/>
                  <a:gd name="T40" fmla="*/ 66 w 108"/>
                  <a:gd name="T41" fmla="*/ 142 h 142"/>
                  <a:gd name="T42" fmla="*/ 70 w 108"/>
                  <a:gd name="T43" fmla="*/ 142 h 142"/>
                  <a:gd name="T44" fmla="*/ 70 w 108"/>
                  <a:gd name="T45" fmla="*/ 14 h 142"/>
                  <a:gd name="T46" fmla="*/ 75 w 108"/>
                  <a:gd name="T47" fmla="*/ 15 h 142"/>
                  <a:gd name="T48" fmla="*/ 81 w 108"/>
                  <a:gd name="T49" fmla="*/ 15 h 142"/>
                  <a:gd name="T50" fmla="*/ 88 w 108"/>
                  <a:gd name="T51" fmla="*/ 15 h 142"/>
                  <a:gd name="T52" fmla="*/ 96 w 108"/>
                  <a:gd name="T53" fmla="*/ 16 h 142"/>
                  <a:gd name="T54" fmla="*/ 98 w 108"/>
                  <a:gd name="T55" fmla="*/ 17 h 142"/>
                  <a:gd name="T56" fmla="*/ 101 w 108"/>
                  <a:gd name="T57" fmla="*/ 17 h 142"/>
                  <a:gd name="T58" fmla="*/ 104 w 108"/>
                  <a:gd name="T59" fmla="*/ 17 h 142"/>
                  <a:gd name="T60" fmla="*/ 108 w 108"/>
                  <a:gd name="T61" fmla="*/ 17 h 142"/>
                  <a:gd name="T62" fmla="*/ 107 w 108"/>
                  <a:gd name="T63" fmla="*/ 15 h 142"/>
                  <a:gd name="T64" fmla="*/ 107 w 108"/>
                  <a:gd name="T65" fmla="*/ 14 h 142"/>
                  <a:gd name="T66" fmla="*/ 107 w 108"/>
                  <a:gd name="T67" fmla="*/ 11 h 142"/>
                  <a:gd name="T68" fmla="*/ 107 w 108"/>
                  <a:gd name="T69" fmla="*/ 8 h 142"/>
                  <a:gd name="T70" fmla="*/ 107 w 108"/>
                  <a:gd name="T71" fmla="*/ 6 h 142"/>
                  <a:gd name="T72" fmla="*/ 107 w 108"/>
                  <a:gd name="T73" fmla="*/ 4 h 142"/>
                  <a:gd name="T74" fmla="*/ 107 w 108"/>
                  <a:gd name="T75" fmla="*/ 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42">
                    <a:moveTo>
                      <a:pt x="107" y="2"/>
                    </a:moveTo>
                    <a:lnTo>
                      <a:pt x="108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3" y="17"/>
                    </a:lnTo>
                    <a:lnTo>
                      <a:pt x="7" y="17"/>
                    </a:lnTo>
                    <a:lnTo>
                      <a:pt x="16" y="16"/>
                    </a:lnTo>
                    <a:lnTo>
                      <a:pt x="25" y="15"/>
                    </a:lnTo>
                    <a:lnTo>
                      <a:pt x="32" y="15"/>
                    </a:lnTo>
                    <a:lnTo>
                      <a:pt x="39" y="14"/>
                    </a:lnTo>
                    <a:lnTo>
                      <a:pt x="39" y="142"/>
                    </a:lnTo>
                    <a:lnTo>
                      <a:pt x="43" y="142"/>
                    </a:lnTo>
                    <a:lnTo>
                      <a:pt x="47" y="142"/>
                    </a:lnTo>
                    <a:lnTo>
                      <a:pt x="51" y="142"/>
                    </a:lnTo>
                    <a:lnTo>
                      <a:pt x="55" y="142"/>
                    </a:lnTo>
                    <a:lnTo>
                      <a:pt x="58" y="142"/>
                    </a:lnTo>
                    <a:lnTo>
                      <a:pt x="62" y="142"/>
                    </a:lnTo>
                    <a:lnTo>
                      <a:pt x="66" y="142"/>
                    </a:lnTo>
                    <a:lnTo>
                      <a:pt x="70" y="142"/>
                    </a:lnTo>
                    <a:lnTo>
                      <a:pt x="70" y="14"/>
                    </a:lnTo>
                    <a:lnTo>
                      <a:pt x="75" y="15"/>
                    </a:lnTo>
                    <a:lnTo>
                      <a:pt x="81" y="15"/>
                    </a:lnTo>
                    <a:lnTo>
                      <a:pt x="88" y="15"/>
                    </a:lnTo>
                    <a:lnTo>
                      <a:pt x="96" y="16"/>
                    </a:lnTo>
                    <a:lnTo>
                      <a:pt x="98" y="17"/>
                    </a:lnTo>
                    <a:lnTo>
                      <a:pt x="101" y="17"/>
                    </a:lnTo>
                    <a:lnTo>
                      <a:pt x="104" y="17"/>
                    </a:lnTo>
                    <a:lnTo>
                      <a:pt x="108" y="17"/>
                    </a:lnTo>
                    <a:lnTo>
                      <a:pt x="107" y="15"/>
                    </a:lnTo>
                    <a:lnTo>
                      <a:pt x="107" y="14"/>
                    </a:lnTo>
                    <a:lnTo>
                      <a:pt x="107" y="11"/>
                    </a:lnTo>
                    <a:lnTo>
                      <a:pt x="107" y="8"/>
                    </a:lnTo>
                    <a:lnTo>
                      <a:pt x="107" y="6"/>
                    </a:lnTo>
                    <a:lnTo>
                      <a:pt x="107" y="4"/>
                    </a:lnTo>
                    <a:lnTo>
                      <a:pt x="10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îṡḷiďè">
                <a:extLst>
                  <a:ext uri="{FF2B5EF4-FFF2-40B4-BE49-F238E27FC236}">
                    <a16:creationId xmlns:a16="http://schemas.microsoft.com/office/drawing/2014/main" id="{98AE7FE4-14A8-814B-8FA7-7FE0E35B15D5}"/>
                  </a:ext>
                </a:extLst>
              </p:cNvPr>
              <p:cNvSpPr/>
              <p:nvPr/>
            </p:nvSpPr>
            <p:spPr bwMode="auto">
              <a:xfrm>
                <a:off x="8653463" y="4102101"/>
                <a:ext cx="142875" cy="163513"/>
              </a:xfrm>
              <a:custGeom>
                <a:avLst/>
                <a:gdLst>
                  <a:gd name="T0" fmla="*/ 89 w 90"/>
                  <a:gd name="T1" fmla="*/ 30 h 103"/>
                  <a:gd name="T2" fmla="*/ 85 w 90"/>
                  <a:gd name="T3" fmla="*/ 21 h 103"/>
                  <a:gd name="T4" fmla="*/ 81 w 90"/>
                  <a:gd name="T5" fmla="*/ 14 h 103"/>
                  <a:gd name="T6" fmla="*/ 75 w 90"/>
                  <a:gd name="T7" fmla="*/ 8 h 103"/>
                  <a:gd name="T8" fmla="*/ 67 w 90"/>
                  <a:gd name="T9" fmla="*/ 4 h 103"/>
                  <a:gd name="T10" fmla="*/ 58 w 90"/>
                  <a:gd name="T11" fmla="*/ 1 h 103"/>
                  <a:gd name="T12" fmla="*/ 48 w 90"/>
                  <a:gd name="T13" fmla="*/ 0 h 103"/>
                  <a:gd name="T14" fmla="*/ 37 w 90"/>
                  <a:gd name="T15" fmla="*/ 1 h 103"/>
                  <a:gd name="T16" fmla="*/ 27 w 90"/>
                  <a:gd name="T17" fmla="*/ 4 h 103"/>
                  <a:gd name="T18" fmla="*/ 19 w 90"/>
                  <a:gd name="T19" fmla="*/ 8 h 103"/>
                  <a:gd name="T20" fmla="*/ 13 w 90"/>
                  <a:gd name="T21" fmla="*/ 14 h 103"/>
                  <a:gd name="T22" fmla="*/ 7 w 90"/>
                  <a:gd name="T23" fmla="*/ 21 h 103"/>
                  <a:gd name="T24" fmla="*/ 3 w 90"/>
                  <a:gd name="T25" fmla="*/ 29 h 103"/>
                  <a:gd name="T26" fmla="*/ 1 w 90"/>
                  <a:gd name="T27" fmla="*/ 38 h 103"/>
                  <a:gd name="T28" fmla="*/ 0 w 90"/>
                  <a:gd name="T29" fmla="*/ 50 h 103"/>
                  <a:gd name="T30" fmla="*/ 1 w 90"/>
                  <a:gd name="T31" fmla="*/ 63 h 103"/>
                  <a:gd name="T32" fmla="*/ 3 w 90"/>
                  <a:gd name="T33" fmla="*/ 73 h 103"/>
                  <a:gd name="T34" fmla="*/ 8 w 90"/>
                  <a:gd name="T35" fmla="*/ 82 h 103"/>
                  <a:gd name="T36" fmla="*/ 13 w 90"/>
                  <a:gd name="T37" fmla="*/ 90 h 103"/>
                  <a:gd name="T38" fmla="*/ 21 w 90"/>
                  <a:gd name="T39" fmla="*/ 95 h 103"/>
                  <a:gd name="T40" fmla="*/ 29 w 90"/>
                  <a:gd name="T41" fmla="*/ 99 h 103"/>
                  <a:gd name="T42" fmla="*/ 40 w 90"/>
                  <a:gd name="T43" fmla="*/ 103 h 103"/>
                  <a:gd name="T44" fmla="*/ 52 w 90"/>
                  <a:gd name="T45" fmla="*/ 103 h 103"/>
                  <a:gd name="T46" fmla="*/ 60 w 90"/>
                  <a:gd name="T47" fmla="*/ 103 h 103"/>
                  <a:gd name="T48" fmla="*/ 68 w 90"/>
                  <a:gd name="T49" fmla="*/ 102 h 103"/>
                  <a:gd name="T50" fmla="*/ 75 w 90"/>
                  <a:gd name="T51" fmla="*/ 99 h 103"/>
                  <a:gd name="T52" fmla="*/ 82 w 90"/>
                  <a:gd name="T53" fmla="*/ 95 h 103"/>
                  <a:gd name="T54" fmla="*/ 84 w 90"/>
                  <a:gd name="T55" fmla="*/ 82 h 103"/>
                  <a:gd name="T56" fmla="*/ 78 w 90"/>
                  <a:gd name="T57" fmla="*/ 86 h 103"/>
                  <a:gd name="T58" fmla="*/ 72 w 90"/>
                  <a:gd name="T59" fmla="*/ 89 h 103"/>
                  <a:gd name="T60" fmla="*/ 65 w 90"/>
                  <a:gd name="T61" fmla="*/ 91 h 103"/>
                  <a:gd name="T62" fmla="*/ 59 w 90"/>
                  <a:gd name="T63" fmla="*/ 91 h 103"/>
                  <a:gd name="T64" fmla="*/ 52 w 90"/>
                  <a:gd name="T65" fmla="*/ 91 h 103"/>
                  <a:gd name="T66" fmla="*/ 46 w 90"/>
                  <a:gd name="T67" fmla="*/ 89 h 103"/>
                  <a:gd name="T68" fmla="*/ 41 w 90"/>
                  <a:gd name="T69" fmla="*/ 86 h 103"/>
                  <a:gd name="T70" fmla="*/ 37 w 90"/>
                  <a:gd name="T71" fmla="*/ 82 h 103"/>
                  <a:gd name="T72" fmla="*/ 33 w 90"/>
                  <a:gd name="T73" fmla="*/ 76 h 103"/>
                  <a:gd name="T74" fmla="*/ 32 w 90"/>
                  <a:gd name="T75" fmla="*/ 70 h 103"/>
                  <a:gd name="T76" fmla="*/ 31 w 90"/>
                  <a:gd name="T77" fmla="*/ 62 h 103"/>
                  <a:gd name="T78" fmla="*/ 30 w 90"/>
                  <a:gd name="T79" fmla="*/ 52 h 103"/>
                  <a:gd name="T80" fmla="*/ 90 w 90"/>
                  <a:gd name="T81" fmla="*/ 46 h 103"/>
                  <a:gd name="T82" fmla="*/ 89 w 90"/>
                  <a:gd name="T83" fmla="*/ 34 h 103"/>
                  <a:gd name="T84" fmla="*/ 31 w 90"/>
                  <a:gd name="T85" fmla="*/ 34 h 103"/>
                  <a:gd name="T86" fmla="*/ 33 w 90"/>
                  <a:gd name="T87" fmla="*/ 26 h 103"/>
                  <a:gd name="T88" fmla="*/ 33 w 90"/>
                  <a:gd name="T89" fmla="*/ 20 h 103"/>
                  <a:gd name="T90" fmla="*/ 36 w 90"/>
                  <a:gd name="T91" fmla="*/ 16 h 103"/>
                  <a:gd name="T92" fmla="*/ 39 w 90"/>
                  <a:gd name="T93" fmla="*/ 12 h 103"/>
                  <a:gd name="T94" fmla="*/ 42 w 90"/>
                  <a:gd name="T95" fmla="*/ 10 h 103"/>
                  <a:gd name="T96" fmla="*/ 45 w 90"/>
                  <a:gd name="T97" fmla="*/ 9 h 103"/>
                  <a:gd name="T98" fmla="*/ 49 w 90"/>
                  <a:gd name="T99" fmla="*/ 9 h 103"/>
                  <a:gd name="T100" fmla="*/ 52 w 90"/>
                  <a:gd name="T101" fmla="*/ 10 h 103"/>
                  <a:gd name="T102" fmla="*/ 55 w 90"/>
                  <a:gd name="T103" fmla="*/ 12 h 103"/>
                  <a:gd name="T104" fmla="*/ 57 w 90"/>
                  <a:gd name="T105" fmla="*/ 16 h 103"/>
                  <a:gd name="T106" fmla="*/ 60 w 90"/>
                  <a:gd name="T107" fmla="*/ 22 h 103"/>
                  <a:gd name="T108" fmla="*/ 61 w 90"/>
                  <a:gd name="T109" fmla="*/ 34 h 103"/>
                  <a:gd name="T110" fmla="*/ 30 w 90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03">
                    <a:moveTo>
                      <a:pt x="89" y="34"/>
                    </a:moveTo>
                    <a:lnTo>
                      <a:pt x="89" y="30"/>
                    </a:lnTo>
                    <a:lnTo>
                      <a:pt x="87" y="26"/>
                    </a:lnTo>
                    <a:lnTo>
                      <a:pt x="85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8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8" y="1"/>
                    </a:lnTo>
                    <a:lnTo>
                      <a:pt x="53" y="0"/>
                    </a:lnTo>
                    <a:lnTo>
                      <a:pt x="48" y="0"/>
                    </a:lnTo>
                    <a:lnTo>
                      <a:pt x="42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6" y="10"/>
                    </a:lnTo>
                    <a:lnTo>
                      <a:pt x="13" y="14"/>
                    </a:lnTo>
                    <a:lnTo>
                      <a:pt x="9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8" y="82"/>
                    </a:lnTo>
                    <a:lnTo>
                      <a:pt x="10" y="86"/>
                    </a:lnTo>
                    <a:lnTo>
                      <a:pt x="13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29" y="99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8" y="97"/>
                    </a:lnTo>
                    <a:lnTo>
                      <a:pt x="82" y="95"/>
                    </a:lnTo>
                    <a:lnTo>
                      <a:pt x="86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6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6" y="79"/>
                    </a:lnTo>
                    <a:lnTo>
                      <a:pt x="33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0" y="57"/>
                    </a:lnTo>
                    <a:lnTo>
                      <a:pt x="30" y="52"/>
                    </a:lnTo>
                    <a:lnTo>
                      <a:pt x="90" y="52"/>
                    </a:lnTo>
                    <a:lnTo>
                      <a:pt x="90" y="46"/>
                    </a:lnTo>
                    <a:lnTo>
                      <a:pt x="90" y="40"/>
                    </a:lnTo>
                    <a:lnTo>
                      <a:pt x="89" y="34"/>
                    </a:lnTo>
                    <a:close/>
                    <a:moveTo>
                      <a:pt x="30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3" y="26"/>
                    </a:lnTo>
                    <a:lnTo>
                      <a:pt x="33" y="22"/>
                    </a:lnTo>
                    <a:lnTo>
                      <a:pt x="33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7" y="14"/>
                    </a:lnTo>
                    <a:lnTo>
                      <a:pt x="39" y="12"/>
                    </a:lnTo>
                    <a:lnTo>
                      <a:pt x="41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49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3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7" y="18"/>
                    </a:lnTo>
                    <a:lnTo>
                      <a:pt x="60" y="22"/>
                    </a:lnTo>
                    <a:lnTo>
                      <a:pt x="61" y="28"/>
                    </a:lnTo>
                    <a:lnTo>
                      <a:pt x="61" y="34"/>
                    </a:lnTo>
                    <a:lnTo>
                      <a:pt x="61" y="42"/>
                    </a:lnTo>
                    <a:lnTo>
                      <a:pt x="30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sļîdé">
                <a:extLst>
                  <a:ext uri="{FF2B5EF4-FFF2-40B4-BE49-F238E27FC236}">
                    <a16:creationId xmlns:a16="http://schemas.microsoft.com/office/drawing/2014/main" id="{786E929C-1AA5-9F49-A886-EEE7D9C3FD01}"/>
                  </a:ext>
                </a:extLst>
              </p:cNvPr>
              <p:cNvSpPr/>
              <p:nvPr/>
            </p:nvSpPr>
            <p:spPr bwMode="auto">
              <a:xfrm>
                <a:off x="8840788" y="4102101"/>
                <a:ext cx="144463" cy="163513"/>
              </a:xfrm>
              <a:custGeom>
                <a:avLst/>
                <a:gdLst>
                  <a:gd name="T0" fmla="*/ 32 w 91"/>
                  <a:gd name="T1" fmla="*/ 41 h 103"/>
                  <a:gd name="T2" fmla="*/ 33 w 91"/>
                  <a:gd name="T3" fmla="*/ 33 h 103"/>
                  <a:gd name="T4" fmla="*/ 36 w 91"/>
                  <a:gd name="T5" fmla="*/ 26 h 103"/>
                  <a:gd name="T6" fmla="*/ 38 w 91"/>
                  <a:gd name="T7" fmla="*/ 20 h 103"/>
                  <a:gd name="T8" fmla="*/ 42 w 91"/>
                  <a:gd name="T9" fmla="*/ 16 h 103"/>
                  <a:gd name="T10" fmla="*/ 46 w 91"/>
                  <a:gd name="T11" fmla="*/ 12 h 103"/>
                  <a:gd name="T12" fmla="*/ 51 w 91"/>
                  <a:gd name="T13" fmla="*/ 10 h 103"/>
                  <a:gd name="T14" fmla="*/ 56 w 91"/>
                  <a:gd name="T15" fmla="*/ 9 h 103"/>
                  <a:gd name="T16" fmla="*/ 64 w 91"/>
                  <a:gd name="T17" fmla="*/ 10 h 103"/>
                  <a:gd name="T18" fmla="*/ 68 w 91"/>
                  <a:gd name="T19" fmla="*/ 13 h 103"/>
                  <a:gd name="T20" fmla="*/ 70 w 91"/>
                  <a:gd name="T21" fmla="*/ 15 h 103"/>
                  <a:gd name="T22" fmla="*/ 75 w 91"/>
                  <a:gd name="T23" fmla="*/ 22 h 103"/>
                  <a:gd name="T24" fmla="*/ 78 w 91"/>
                  <a:gd name="T25" fmla="*/ 31 h 103"/>
                  <a:gd name="T26" fmla="*/ 91 w 91"/>
                  <a:gd name="T27" fmla="*/ 9 h 103"/>
                  <a:gd name="T28" fmla="*/ 84 w 91"/>
                  <a:gd name="T29" fmla="*/ 5 h 103"/>
                  <a:gd name="T30" fmla="*/ 75 w 91"/>
                  <a:gd name="T31" fmla="*/ 2 h 103"/>
                  <a:gd name="T32" fmla="*/ 65 w 91"/>
                  <a:gd name="T33" fmla="*/ 1 h 103"/>
                  <a:gd name="T34" fmla="*/ 55 w 91"/>
                  <a:gd name="T35" fmla="*/ 0 h 103"/>
                  <a:gd name="T36" fmla="*/ 43 w 91"/>
                  <a:gd name="T37" fmla="*/ 2 h 103"/>
                  <a:gd name="T38" fmla="*/ 32 w 91"/>
                  <a:gd name="T39" fmla="*/ 5 h 103"/>
                  <a:gd name="T40" fmla="*/ 23 w 91"/>
                  <a:gd name="T41" fmla="*/ 9 h 103"/>
                  <a:gd name="T42" fmla="*/ 15 w 91"/>
                  <a:gd name="T43" fmla="*/ 15 h 103"/>
                  <a:gd name="T44" fmla="*/ 9 w 91"/>
                  <a:gd name="T45" fmla="*/ 22 h 103"/>
                  <a:gd name="T46" fmla="*/ 4 w 91"/>
                  <a:gd name="T47" fmla="*/ 31 h 103"/>
                  <a:gd name="T48" fmla="*/ 1 w 91"/>
                  <a:gd name="T49" fmla="*/ 42 h 103"/>
                  <a:gd name="T50" fmla="*/ 0 w 91"/>
                  <a:gd name="T51" fmla="*/ 54 h 103"/>
                  <a:gd name="T52" fmla="*/ 1 w 91"/>
                  <a:gd name="T53" fmla="*/ 65 h 103"/>
                  <a:gd name="T54" fmla="*/ 4 w 91"/>
                  <a:gd name="T55" fmla="*/ 75 h 103"/>
                  <a:gd name="T56" fmla="*/ 8 w 91"/>
                  <a:gd name="T57" fmla="*/ 83 h 103"/>
                  <a:gd name="T58" fmla="*/ 14 w 91"/>
                  <a:gd name="T59" fmla="*/ 91 h 103"/>
                  <a:gd name="T60" fmla="*/ 22 w 91"/>
                  <a:gd name="T61" fmla="*/ 96 h 103"/>
                  <a:gd name="T62" fmla="*/ 32 w 91"/>
                  <a:gd name="T63" fmla="*/ 100 h 103"/>
                  <a:gd name="T64" fmla="*/ 42 w 91"/>
                  <a:gd name="T65" fmla="*/ 103 h 103"/>
                  <a:gd name="T66" fmla="*/ 55 w 91"/>
                  <a:gd name="T67" fmla="*/ 103 h 103"/>
                  <a:gd name="T68" fmla="*/ 72 w 91"/>
                  <a:gd name="T69" fmla="*/ 102 h 103"/>
                  <a:gd name="T70" fmla="*/ 77 w 91"/>
                  <a:gd name="T71" fmla="*/ 99 h 103"/>
                  <a:gd name="T72" fmla="*/ 83 w 91"/>
                  <a:gd name="T73" fmla="*/ 97 h 103"/>
                  <a:gd name="T74" fmla="*/ 84 w 91"/>
                  <a:gd name="T75" fmla="*/ 82 h 103"/>
                  <a:gd name="T76" fmla="*/ 80 w 91"/>
                  <a:gd name="T77" fmla="*/ 86 h 103"/>
                  <a:gd name="T78" fmla="*/ 74 w 91"/>
                  <a:gd name="T79" fmla="*/ 89 h 103"/>
                  <a:gd name="T80" fmla="*/ 68 w 91"/>
                  <a:gd name="T81" fmla="*/ 91 h 103"/>
                  <a:gd name="T82" fmla="*/ 62 w 91"/>
                  <a:gd name="T83" fmla="*/ 91 h 103"/>
                  <a:gd name="T84" fmla="*/ 55 w 91"/>
                  <a:gd name="T85" fmla="*/ 91 h 103"/>
                  <a:gd name="T86" fmla="*/ 48 w 91"/>
                  <a:gd name="T87" fmla="*/ 89 h 103"/>
                  <a:gd name="T88" fmla="*/ 43 w 91"/>
                  <a:gd name="T89" fmla="*/ 86 h 103"/>
                  <a:gd name="T90" fmla="*/ 38 w 91"/>
                  <a:gd name="T91" fmla="*/ 81 h 103"/>
                  <a:gd name="T92" fmla="*/ 35 w 91"/>
                  <a:gd name="T93" fmla="*/ 75 h 103"/>
                  <a:gd name="T94" fmla="*/ 32 w 91"/>
                  <a:gd name="T95" fmla="*/ 68 h 103"/>
                  <a:gd name="T96" fmla="*/ 31 w 91"/>
                  <a:gd name="T97" fmla="*/ 60 h 103"/>
                  <a:gd name="T98" fmla="*/ 31 w 91"/>
                  <a:gd name="T99" fmla="*/ 51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1" h="103">
                    <a:moveTo>
                      <a:pt x="31" y="46"/>
                    </a:moveTo>
                    <a:lnTo>
                      <a:pt x="32" y="41"/>
                    </a:lnTo>
                    <a:lnTo>
                      <a:pt x="32" y="37"/>
                    </a:lnTo>
                    <a:lnTo>
                      <a:pt x="33" y="33"/>
                    </a:lnTo>
                    <a:lnTo>
                      <a:pt x="34" y="29"/>
                    </a:lnTo>
                    <a:lnTo>
                      <a:pt x="36" y="26"/>
                    </a:lnTo>
                    <a:lnTo>
                      <a:pt x="36" y="23"/>
                    </a:lnTo>
                    <a:lnTo>
                      <a:pt x="38" y="20"/>
                    </a:lnTo>
                    <a:lnTo>
                      <a:pt x="40" y="18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6" y="12"/>
                    </a:lnTo>
                    <a:lnTo>
                      <a:pt x="48" y="10"/>
                    </a:lnTo>
                    <a:lnTo>
                      <a:pt x="51" y="10"/>
                    </a:lnTo>
                    <a:lnTo>
                      <a:pt x="53" y="9"/>
                    </a:lnTo>
                    <a:lnTo>
                      <a:pt x="56" y="9"/>
                    </a:lnTo>
                    <a:lnTo>
                      <a:pt x="60" y="10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68" y="13"/>
                    </a:lnTo>
                    <a:lnTo>
                      <a:pt x="68" y="14"/>
                    </a:lnTo>
                    <a:lnTo>
                      <a:pt x="70" y="15"/>
                    </a:lnTo>
                    <a:lnTo>
                      <a:pt x="72" y="18"/>
                    </a:lnTo>
                    <a:lnTo>
                      <a:pt x="75" y="22"/>
                    </a:lnTo>
                    <a:lnTo>
                      <a:pt x="76" y="26"/>
                    </a:lnTo>
                    <a:lnTo>
                      <a:pt x="78" y="31"/>
                    </a:lnTo>
                    <a:lnTo>
                      <a:pt x="83" y="31"/>
                    </a:lnTo>
                    <a:lnTo>
                      <a:pt x="91" y="9"/>
                    </a:lnTo>
                    <a:lnTo>
                      <a:pt x="88" y="7"/>
                    </a:lnTo>
                    <a:lnTo>
                      <a:pt x="84" y="5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0" y="2"/>
                    </a:lnTo>
                    <a:lnTo>
                      <a:pt x="65" y="1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48" y="1"/>
                    </a:lnTo>
                    <a:lnTo>
                      <a:pt x="43" y="2"/>
                    </a:lnTo>
                    <a:lnTo>
                      <a:pt x="37" y="3"/>
                    </a:lnTo>
                    <a:lnTo>
                      <a:pt x="32" y="5"/>
                    </a:lnTo>
                    <a:lnTo>
                      <a:pt x="27" y="6"/>
                    </a:lnTo>
                    <a:lnTo>
                      <a:pt x="23" y="9"/>
                    </a:lnTo>
                    <a:lnTo>
                      <a:pt x="19" y="12"/>
                    </a:lnTo>
                    <a:lnTo>
                      <a:pt x="15" y="15"/>
                    </a:lnTo>
                    <a:lnTo>
                      <a:pt x="12" y="18"/>
                    </a:lnTo>
                    <a:lnTo>
                      <a:pt x="9" y="22"/>
                    </a:lnTo>
                    <a:lnTo>
                      <a:pt x="7" y="27"/>
                    </a:lnTo>
                    <a:lnTo>
                      <a:pt x="4" y="31"/>
                    </a:lnTo>
                    <a:lnTo>
                      <a:pt x="3" y="36"/>
                    </a:lnTo>
                    <a:lnTo>
                      <a:pt x="1" y="42"/>
                    </a:lnTo>
                    <a:lnTo>
                      <a:pt x="1" y="47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1" y="65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79"/>
                    </a:lnTo>
                    <a:lnTo>
                      <a:pt x="8" y="83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2" y="96"/>
                    </a:lnTo>
                    <a:lnTo>
                      <a:pt x="27" y="98"/>
                    </a:lnTo>
                    <a:lnTo>
                      <a:pt x="32" y="100"/>
                    </a:lnTo>
                    <a:lnTo>
                      <a:pt x="36" y="102"/>
                    </a:lnTo>
                    <a:lnTo>
                      <a:pt x="42" y="103"/>
                    </a:lnTo>
                    <a:lnTo>
                      <a:pt x="48" y="103"/>
                    </a:lnTo>
                    <a:lnTo>
                      <a:pt x="55" y="103"/>
                    </a:lnTo>
                    <a:lnTo>
                      <a:pt x="64" y="103"/>
                    </a:lnTo>
                    <a:lnTo>
                      <a:pt x="72" y="102"/>
                    </a:lnTo>
                    <a:lnTo>
                      <a:pt x="75" y="100"/>
                    </a:lnTo>
                    <a:lnTo>
                      <a:pt x="77" y="99"/>
                    </a:lnTo>
                    <a:lnTo>
                      <a:pt x="80" y="99"/>
                    </a:lnTo>
                    <a:lnTo>
                      <a:pt x="83" y="97"/>
                    </a:lnTo>
                    <a:lnTo>
                      <a:pt x="88" y="84"/>
                    </a:lnTo>
                    <a:lnTo>
                      <a:pt x="84" y="82"/>
                    </a:lnTo>
                    <a:lnTo>
                      <a:pt x="82" y="84"/>
                    </a:lnTo>
                    <a:lnTo>
                      <a:pt x="80" y="86"/>
                    </a:lnTo>
                    <a:lnTo>
                      <a:pt x="77" y="87"/>
                    </a:lnTo>
                    <a:lnTo>
                      <a:pt x="74" y="89"/>
                    </a:lnTo>
                    <a:lnTo>
                      <a:pt x="72" y="91"/>
                    </a:lnTo>
                    <a:lnTo>
                      <a:pt x="68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5" y="91"/>
                    </a:lnTo>
                    <a:lnTo>
                      <a:pt x="52" y="90"/>
                    </a:lnTo>
                    <a:lnTo>
                      <a:pt x="48" y="89"/>
                    </a:lnTo>
                    <a:lnTo>
                      <a:pt x="46" y="87"/>
                    </a:lnTo>
                    <a:lnTo>
                      <a:pt x="43" y="86"/>
                    </a:lnTo>
                    <a:lnTo>
                      <a:pt x="40" y="83"/>
                    </a:lnTo>
                    <a:lnTo>
                      <a:pt x="38" y="81"/>
                    </a:lnTo>
                    <a:lnTo>
                      <a:pt x="36" y="79"/>
                    </a:lnTo>
                    <a:lnTo>
                      <a:pt x="35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4"/>
                    </a:lnTo>
                    <a:lnTo>
                      <a:pt x="31" y="60"/>
                    </a:lnTo>
                    <a:lnTo>
                      <a:pt x="31" y="55"/>
                    </a:lnTo>
                    <a:lnTo>
                      <a:pt x="31" y="51"/>
                    </a:lnTo>
                    <a:lnTo>
                      <a:pt x="31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isḷïde">
                <a:extLst>
                  <a:ext uri="{FF2B5EF4-FFF2-40B4-BE49-F238E27FC236}">
                    <a16:creationId xmlns:a16="http://schemas.microsoft.com/office/drawing/2014/main" id="{C8593F0E-1A82-004D-884C-BC591F47962E}"/>
                  </a:ext>
                </a:extLst>
              </p:cNvPr>
              <p:cNvSpPr/>
              <p:nvPr/>
            </p:nvSpPr>
            <p:spPr bwMode="auto">
              <a:xfrm>
                <a:off x="9028113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4 w 93"/>
                  <a:gd name="T9" fmla="*/ 57 h 157"/>
                  <a:gd name="T10" fmla="*/ 66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9 w 93"/>
                  <a:gd name="T21" fmla="*/ 71 h 157"/>
                  <a:gd name="T22" fmla="*/ 26 w 93"/>
                  <a:gd name="T23" fmla="*/ 0 h 157"/>
                  <a:gd name="T24" fmla="*/ 18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2 w 93"/>
                  <a:gd name="T39" fmla="*/ 157 h 157"/>
                  <a:gd name="T40" fmla="*/ 29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30 w 93"/>
                  <a:gd name="T47" fmla="*/ 89 h 157"/>
                  <a:gd name="T48" fmla="*/ 31 w 93"/>
                  <a:gd name="T49" fmla="*/ 84 h 157"/>
                  <a:gd name="T50" fmla="*/ 34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50 w 93"/>
                  <a:gd name="T59" fmla="*/ 72 h 157"/>
                  <a:gd name="T60" fmla="*/ 54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2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5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6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2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79"/>
                    </a:move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4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40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30" y="89"/>
                    </a:lnTo>
                    <a:lnTo>
                      <a:pt x="30" y="87"/>
                    </a:lnTo>
                    <a:lnTo>
                      <a:pt x="31" y="84"/>
                    </a:lnTo>
                    <a:lnTo>
                      <a:pt x="32" y="81"/>
                    </a:lnTo>
                    <a:lnTo>
                      <a:pt x="34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4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1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5" y="106"/>
                    </a:lnTo>
                    <a:lnTo>
                      <a:pt x="65" y="157"/>
                    </a:lnTo>
                    <a:lnTo>
                      <a:pt x="68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3" y="82"/>
                    </a:lnTo>
                    <a:lnTo>
                      <a:pt x="92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ṣlíḓè">
                <a:extLst>
                  <a:ext uri="{FF2B5EF4-FFF2-40B4-BE49-F238E27FC236}">
                    <a16:creationId xmlns:a16="http://schemas.microsoft.com/office/drawing/2014/main" id="{20B7EE44-ECE6-6E4E-B310-FD589198DF0F}"/>
                  </a:ext>
                </a:extLst>
              </p:cNvPr>
              <p:cNvSpPr/>
              <p:nvPr/>
            </p:nvSpPr>
            <p:spPr bwMode="auto">
              <a:xfrm>
                <a:off x="92297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1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1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9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60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5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9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1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1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6" y="102"/>
                    </a:lnTo>
                    <a:lnTo>
                      <a:pt x="29" y="102"/>
                    </a:lnTo>
                    <a:lnTo>
                      <a:pt x="29" y="55"/>
                    </a:lnTo>
                    <a:lnTo>
                      <a:pt x="28" y="51"/>
                    </a:lnTo>
                    <a:lnTo>
                      <a:pt x="29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1" y="32"/>
                    </a:lnTo>
                    <a:lnTo>
                      <a:pt x="31" y="29"/>
                    </a:lnTo>
                    <a:lnTo>
                      <a:pt x="33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1" y="18"/>
                    </a:lnTo>
                    <a:lnTo>
                      <a:pt x="43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2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9" y="22"/>
                    </a:lnTo>
                    <a:lnTo>
                      <a:pt x="60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4" y="36"/>
                    </a:lnTo>
                    <a:lnTo>
                      <a:pt x="65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9" y="102"/>
                    </a:lnTo>
                    <a:lnTo>
                      <a:pt x="83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sḷîďé">
                <a:extLst>
                  <a:ext uri="{FF2B5EF4-FFF2-40B4-BE49-F238E27FC236}">
                    <a16:creationId xmlns:a16="http://schemas.microsoft.com/office/drawing/2014/main" id="{585FFE3B-1579-9F40-92A0-CA98DE22CB8E}"/>
                  </a:ext>
                </a:extLst>
              </p:cNvPr>
              <p:cNvSpPr/>
              <p:nvPr/>
            </p:nvSpPr>
            <p:spPr bwMode="auto">
              <a:xfrm>
                <a:off x="9426576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6 w 102"/>
                  <a:gd name="T3" fmla="*/ 25 h 103"/>
                  <a:gd name="T4" fmla="*/ 91 w 102"/>
                  <a:gd name="T5" fmla="*/ 17 h 103"/>
                  <a:gd name="T6" fmla="*/ 84 w 102"/>
                  <a:gd name="T7" fmla="*/ 10 h 103"/>
                  <a:gd name="T8" fmla="*/ 76 w 102"/>
                  <a:gd name="T9" fmla="*/ 6 h 103"/>
                  <a:gd name="T10" fmla="*/ 67 w 102"/>
                  <a:gd name="T11" fmla="*/ 2 h 103"/>
                  <a:gd name="T12" fmla="*/ 56 w 102"/>
                  <a:gd name="T13" fmla="*/ 1 h 103"/>
                  <a:gd name="T14" fmla="*/ 44 w 102"/>
                  <a:gd name="T15" fmla="*/ 1 h 103"/>
                  <a:gd name="T16" fmla="*/ 33 w 102"/>
                  <a:gd name="T17" fmla="*/ 2 h 103"/>
                  <a:gd name="T18" fmla="*/ 24 w 102"/>
                  <a:gd name="T19" fmla="*/ 6 h 103"/>
                  <a:gd name="T20" fmla="*/ 16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1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1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6 w 102"/>
                  <a:gd name="T39" fmla="*/ 94 h 103"/>
                  <a:gd name="T40" fmla="*/ 24 w 102"/>
                  <a:gd name="T41" fmla="*/ 98 h 103"/>
                  <a:gd name="T42" fmla="*/ 33 w 102"/>
                  <a:gd name="T43" fmla="*/ 102 h 103"/>
                  <a:gd name="T44" fmla="*/ 44 w 102"/>
                  <a:gd name="T45" fmla="*/ 103 h 103"/>
                  <a:gd name="T46" fmla="*/ 56 w 102"/>
                  <a:gd name="T47" fmla="*/ 103 h 103"/>
                  <a:gd name="T48" fmla="*/ 67 w 102"/>
                  <a:gd name="T49" fmla="*/ 102 h 103"/>
                  <a:gd name="T50" fmla="*/ 76 w 102"/>
                  <a:gd name="T51" fmla="*/ 98 h 103"/>
                  <a:gd name="T52" fmla="*/ 84 w 102"/>
                  <a:gd name="T53" fmla="*/ 92 h 103"/>
                  <a:gd name="T54" fmla="*/ 91 w 102"/>
                  <a:gd name="T55" fmla="*/ 86 h 103"/>
                  <a:gd name="T56" fmla="*/ 96 w 102"/>
                  <a:gd name="T57" fmla="*/ 78 h 103"/>
                  <a:gd name="T58" fmla="*/ 100 w 102"/>
                  <a:gd name="T59" fmla="*/ 68 h 103"/>
                  <a:gd name="T60" fmla="*/ 101 w 102"/>
                  <a:gd name="T61" fmla="*/ 56 h 103"/>
                  <a:gd name="T62" fmla="*/ 101 w 102"/>
                  <a:gd name="T63" fmla="*/ 44 h 103"/>
                  <a:gd name="T64" fmla="*/ 70 w 102"/>
                  <a:gd name="T65" fmla="*/ 58 h 103"/>
                  <a:gd name="T66" fmla="*/ 68 w 102"/>
                  <a:gd name="T67" fmla="*/ 72 h 103"/>
                  <a:gd name="T68" fmla="*/ 66 w 102"/>
                  <a:gd name="T69" fmla="*/ 79 h 103"/>
                  <a:gd name="T70" fmla="*/ 64 w 102"/>
                  <a:gd name="T71" fmla="*/ 86 h 103"/>
                  <a:gd name="T72" fmla="*/ 60 w 102"/>
                  <a:gd name="T73" fmla="*/ 91 h 103"/>
                  <a:gd name="T74" fmla="*/ 56 w 102"/>
                  <a:gd name="T75" fmla="*/ 94 h 103"/>
                  <a:gd name="T76" fmla="*/ 53 w 102"/>
                  <a:gd name="T77" fmla="*/ 95 h 103"/>
                  <a:gd name="T78" fmla="*/ 48 w 102"/>
                  <a:gd name="T79" fmla="*/ 95 h 103"/>
                  <a:gd name="T80" fmla="*/ 44 w 102"/>
                  <a:gd name="T81" fmla="*/ 94 h 103"/>
                  <a:gd name="T82" fmla="*/ 40 w 102"/>
                  <a:gd name="T83" fmla="*/ 91 h 103"/>
                  <a:gd name="T84" fmla="*/ 36 w 102"/>
                  <a:gd name="T85" fmla="*/ 87 h 103"/>
                  <a:gd name="T86" fmla="*/ 34 w 102"/>
                  <a:gd name="T87" fmla="*/ 83 h 103"/>
                  <a:gd name="T88" fmla="*/ 32 w 102"/>
                  <a:gd name="T89" fmla="*/ 75 h 103"/>
                  <a:gd name="T90" fmla="*/ 31 w 102"/>
                  <a:gd name="T91" fmla="*/ 68 h 103"/>
                  <a:gd name="T92" fmla="*/ 30 w 102"/>
                  <a:gd name="T93" fmla="*/ 59 h 103"/>
                  <a:gd name="T94" fmla="*/ 30 w 102"/>
                  <a:gd name="T95" fmla="*/ 49 h 103"/>
                  <a:gd name="T96" fmla="*/ 31 w 102"/>
                  <a:gd name="T97" fmla="*/ 38 h 103"/>
                  <a:gd name="T98" fmla="*/ 32 w 102"/>
                  <a:gd name="T99" fmla="*/ 30 h 103"/>
                  <a:gd name="T100" fmla="*/ 34 w 102"/>
                  <a:gd name="T101" fmla="*/ 23 h 103"/>
                  <a:gd name="T102" fmla="*/ 36 w 102"/>
                  <a:gd name="T103" fmla="*/ 18 h 103"/>
                  <a:gd name="T104" fmla="*/ 40 w 102"/>
                  <a:gd name="T105" fmla="*/ 14 h 103"/>
                  <a:gd name="T106" fmla="*/ 44 w 102"/>
                  <a:gd name="T107" fmla="*/ 10 h 103"/>
                  <a:gd name="T108" fmla="*/ 48 w 102"/>
                  <a:gd name="T109" fmla="*/ 9 h 103"/>
                  <a:gd name="T110" fmla="*/ 53 w 102"/>
                  <a:gd name="T111" fmla="*/ 9 h 103"/>
                  <a:gd name="T112" fmla="*/ 58 w 102"/>
                  <a:gd name="T113" fmla="*/ 10 h 103"/>
                  <a:gd name="T114" fmla="*/ 61 w 102"/>
                  <a:gd name="T115" fmla="*/ 13 h 103"/>
                  <a:gd name="T116" fmla="*/ 64 w 102"/>
                  <a:gd name="T117" fmla="*/ 16 h 103"/>
                  <a:gd name="T118" fmla="*/ 67 w 102"/>
                  <a:gd name="T119" fmla="*/ 22 h 103"/>
                  <a:gd name="T120" fmla="*/ 68 w 102"/>
                  <a:gd name="T121" fmla="*/ 27 h 103"/>
                  <a:gd name="T122" fmla="*/ 70 w 102"/>
                  <a:gd name="T123" fmla="*/ 38 h 103"/>
                  <a:gd name="T124" fmla="*/ 70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0" y="38"/>
                    </a:moveTo>
                    <a:lnTo>
                      <a:pt x="100" y="34"/>
                    </a:lnTo>
                    <a:lnTo>
                      <a:pt x="97" y="29"/>
                    </a:lnTo>
                    <a:lnTo>
                      <a:pt x="96" y="25"/>
                    </a:lnTo>
                    <a:lnTo>
                      <a:pt x="93" y="21"/>
                    </a:lnTo>
                    <a:lnTo>
                      <a:pt x="91" y="17"/>
                    </a:lnTo>
                    <a:lnTo>
                      <a:pt x="88" y="14"/>
                    </a:lnTo>
                    <a:lnTo>
                      <a:pt x="84" y="10"/>
                    </a:lnTo>
                    <a:lnTo>
                      <a:pt x="80" y="8"/>
                    </a:lnTo>
                    <a:lnTo>
                      <a:pt x="76" y="6"/>
                    </a:lnTo>
                    <a:lnTo>
                      <a:pt x="72" y="4"/>
                    </a:lnTo>
                    <a:lnTo>
                      <a:pt x="67" y="2"/>
                    </a:lnTo>
                    <a:lnTo>
                      <a:pt x="62" y="1"/>
                    </a:lnTo>
                    <a:lnTo>
                      <a:pt x="56" y="1"/>
                    </a:lnTo>
                    <a:lnTo>
                      <a:pt x="51" y="0"/>
                    </a:lnTo>
                    <a:lnTo>
                      <a:pt x="44" y="1"/>
                    </a:lnTo>
                    <a:lnTo>
                      <a:pt x="39" y="1"/>
                    </a:lnTo>
                    <a:lnTo>
                      <a:pt x="33" y="2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9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10" y="18"/>
                    </a:lnTo>
                    <a:lnTo>
                      <a:pt x="7" y="22"/>
                    </a:lnTo>
                    <a:lnTo>
                      <a:pt x="5" y="27"/>
                    </a:lnTo>
                    <a:lnTo>
                      <a:pt x="3" y="31"/>
                    </a:lnTo>
                    <a:lnTo>
                      <a:pt x="1" y="37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3" y="75"/>
                    </a:lnTo>
                    <a:lnTo>
                      <a:pt x="5" y="80"/>
                    </a:lnTo>
                    <a:lnTo>
                      <a:pt x="7" y="84"/>
                    </a:lnTo>
                    <a:lnTo>
                      <a:pt x="10" y="87"/>
                    </a:lnTo>
                    <a:lnTo>
                      <a:pt x="12" y="91"/>
                    </a:lnTo>
                    <a:lnTo>
                      <a:pt x="16" y="94"/>
                    </a:lnTo>
                    <a:lnTo>
                      <a:pt x="20" y="96"/>
                    </a:lnTo>
                    <a:lnTo>
                      <a:pt x="24" y="98"/>
                    </a:lnTo>
                    <a:lnTo>
                      <a:pt x="28" y="100"/>
                    </a:lnTo>
                    <a:lnTo>
                      <a:pt x="33" y="102"/>
                    </a:lnTo>
                    <a:lnTo>
                      <a:pt x="39" y="103"/>
                    </a:lnTo>
                    <a:lnTo>
                      <a:pt x="44" y="103"/>
                    </a:lnTo>
                    <a:lnTo>
                      <a:pt x="51" y="103"/>
                    </a:lnTo>
                    <a:lnTo>
                      <a:pt x="56" y="103"/>
                    </a:lnTo>
                    <a:lnTo>
                      <a:pt x="62" y="103"/>
                    </a:lnTo>
                    <a:lnTo>
                      <a:pt x="67" y="102"/>
                    </a:lnTo>
                    <a:lnTo>
                      <a:pt x="72" y="99"/>
                    </a:lnTo>
                    <a:lnTo>
                      <a:pt x="76" y="98"/>
                    </a:lnTo>
                    <a:lnTo>
                      <a:pt x="80" y="95"/>
                    </a:lnTo>
                    <a:lnTo>
                      <a:pt x="84" y="92"/>
                    </a:lnTo>
                    <a:lnTo>
                      <a:pt x="88" y="90"/>
                    </a:lnTo>
                    <a:lnTo>
                      <a:pt x="91" y="86"/>
                    </a:lnTo>
                    <a:lnTo>
                      <a:pt x="93" y="82"/>
                    </a:lnTo>
                    <a:lnTo>
                      <a:pt x="96" y="78"/>
                    </a:lnTo>
                    <a:lnTo>
                      <a:pt x="97" y="73"/>
                    </a:lnTo>
                    <a:lnTo>
                      <a:pt x="100" y="68"/>
                    </a:lnTo>
                    <a:lnTo>
                      <a:pt x="100" y="63"/>
                    </a:lnTo>
                    <a:lnTo>
                      <a:pt x="101" y="56"/>
                    </a:lnTo>
                    <a:lnTo>
                      <a:pt x="102" y="50"/>
                    </a:lnTo>
                    <a:lnTo>
                      <a:pt x="101" y="44"/>
                    </a:lnTo>
                    <a:lnTo>
                      <a:pt x="100" y="38"/>
                    </a:lnTo>
                    <a:close/>
                    <a:moveTo>
                      <a:pt x="70" y="58"/>
                    </a:moveTo>
                    <a:lnTo>
                      <a:pt x="69" y="68"/>
                    </a:lnTo>
                    <a:lnTo>
                      <a:pt x="68" y="72"/>
                    </a:lnTo>
                    <a:lnTo>
                      <a:pt x="68" y="76"/>
                    </a:lnTo>
                    <a:lnTo>
                      <a:pt x="66" y="79"/>
                    </a:lnTo>
                    <a:lnTo>
                      <a:pt x="65" y="83"/>
                    </a:lnTo>
                    <a:lnTo>
                      <a:pt x="64" y="86"/>
                    </a:lnTo>
                    <a:lnTo>
                      <a:pt x="62" y="88"/>
                    </a:lnTo>
                    <a:lnTo>
                      <a:pt x="60" y="91"/>
                    </a:lnTo>
                    <a:lnTo>
                      <a:pt x="59" y="92"/>
                    </a:lnTo>
                    <a:lnTo>
                      <a:pt x="56" y="94"/>
                    </a:lnTo>
                    <a:lnTo>
                      <a:pt x="55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4" y="94"/>
                    </a:lnTo>
                    <a:lnTo>
                      <a:pt x="41" y="93"/>
                    </a:lnTo>
                    <a:lnTo>
                      <a:pt x="40" y="91"/>
                    </a:lnTo>
                    <a:lnTo>
                      <a:pt x="38" y="90"/>
                    </a:lnTo>
                    <a:lnTo>
                      <a:pt x="36" y="87"/>
                    </a:lnTo>
                    <a:lnTo>
                      <a:pt x="35" y="85"/>
                    </a:lnTo>
                    <a:lnTo>
                      <a:pt x="34" y="83"/>
                    </a:lnTo>
                    <a:lnTo>
                      <a:pt x="32" y="79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1" y="63"/>
                    </a:lnTo>
                    <a:lnTo>
                      <a:pt x="30" y="59"/>
                    </a:lnTo>
                    <a:lnTo>
                      <a:pt x="30" y="54"/>
                    </a:lnTo>
                    <a:lnTo>
                      <a:pt x="30" y="49"/>
                    </a:lnTo>
                    <a:lnTo>
                      <a:pt x="31" y="43"/>
                    </a:lnTo>
                    <a:lnTo>
                      <a:pt x="31" y="38"/>
                    </a:lnTo>
                    <a:lnTo>
                      <a:pt x="32" y="34"/>
                    </a:lnTo>
                    <a:lnTo>
                      <a:pt x="32" y="30"/>
                    </a:lnTo>
                    <a:lnTo>
                      <a:pt x="33" y="27"/>
                    </a:lnTo>
                    <a:lnTo>
                      <a:pt x="34" y="23"/>
                    </a:lnTo>
                    <a:lnTo>
                      <a:pt x="36" y="21"/>
                    </a:lnTo>
                    <a:lnTo>
                      <a:pt x="36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2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8" y="9"/>
                    </a:lnTo>
                    <a:lnTo>
                      <a:pt x="51" y="9"/>
                    </a:lnTo>
                    <a:lnTo>
                      <a:pt x="53" y="9"/>
                    </a:lnTo>
                    <a:lnTo>
                      <a:pt x="56" y="10"/>
                    </a:lnTo>
                    <a:lnTo>
                      <a:pt x="58" y="10"/>
                    </a:lnTo>
                    <a:lnTo>
                      <a:pt x="60" y="11"/>
                    </a:lnTo>
                    <a:lnTo>
                      <a:pt x="61" y="13"/>
                    </a:lnTo>
                    <a:lnTo>
                      <a:pt x="63" y="14"/>
                    </a:lnTo>
                    <a:lnTo>
                      <a:pt x="64" y="16"/>
                    </a:lnTo>
                    <a:lnTo>
                      <a:pt x="66" y="18"/>
                    </a:lnTo>
                    <a:lnTo>
                      <a:pt x="67" y="22"/>
                    </a:lnTo>
                    <a:lnTo>
                      <a:pt x="68" y="24"/>
                    </a:lnTo>
                    <a:lnTo>
                      <a:pt x="68" y="27"/>
                    </a:lnTo>
                    <a:lnTo>
                      <a:pt x="69" y="30"/>
                    </a:lnTo>
                    <a:lnTo>
                      <a:pt x="70" y="38"/>
                    </a:lnTo>
                    <a:lnTo>
                      <a:pt x="71" y="47"/>
                    </a:lnTo>
                    <a:lnTo>
                      <a:pt x="70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îṩľiḓê">
                <a:extLst>
                  <a:ext uri="{FF2B5EF4-FFF2-40B4-BE49-F238E27FC236}">
                    <a16:creationId xmlns:a16="http://schemas.microsoft.com/office/drawing/2014/main" id="{ED061E43-7C3F-5140-B977-1D5C3CD7B3E8}"/>
                  </a:ext>
                </a:extLst>
              </p:cNvPr>
              <p:cNvSpPr/>
              <p:nvPr/>
            </p:nvSpPr>
            <p:spPr bwMode="auto">
              <a:xfrm>
                <a:off x="9640888" y="4014788"/>
                <a:ext cx="44450" cy="249238"/>
              </a:xfrm>
              <a:custGeom>
                <a:avLst/>
                <a:gdLst>
                  <a:gd name="T0" fmla="*/ 20 w 28"/>
                  <a:gd name="T1" fmla="*/ 1 h 157"/>
                  <a:gd name="T2" fmla="*/ 17 w 28"/>
                  <a:gd name="T3" fmla="*/ 1 h 157"/>
                  <a:gd name="T4" fmla="*/ 14 w 28"/>
                  <a:gd name="T5" fmla="*/ 1 h 157"/>
                  <a:gd name="T6" fmla="*/ 13 w 28"/>
                  <a:gd name="T7" fmla="*/ 1 h 157"/>
                  <a:gd name="T8" fmla="*/ 11 w 28"/>
                  <a:gd name="T9" fmla="*/ 1 h 157"/>
                  <a:gd name="T10" fmla="*/ 9 w 28"/>
                  <a:gd name="T11" fmla="*/ 1 h 157"/>
                  <a:gd name="T12" fmla="*/ 7 w 28"/>
                  <a:gd name="T13" fmla="*/ 1 h 157"/>
                  <a:gd name="T14" fmla="*/ 3 w 28"/>
                  <a:gd name="T15" fmla="*/ 0 h 157"/>
                  <a:gd name="T16" fmla="*/ 0 w 28"/>
                  <a:gd name="T17" fmla="*/ 0 h 157"/>
                  <a:gd name="T18" fmla="*/ 0 w 28"/>
                  <a:gd name="T19" fmla="*/ 157 h 157"/>
                  <a:gd name="T20" fmla="*/ 3 w 28"/>
                  <a:gd name="T21" fmla="*/ 157 h 157"/>
                  <a:gd name="T22" fmla="*/ 7 w 28"/>
                  <a:gd name="T23" fmla="*/ 157 h 157"/>
                  <a:gd name="T24" fmla="*/ 11 w 28"/>
                  <a:gd name="T25" fmla="*/ 157 h 157"/>
                  <a:gd name="T26" fmla="*/ 14 w 28"/>
                  <a:gd name="T27" fmla="*/ 157 h 157"/>
                  <a:gd name="T28" fmla="*/ 17 w 28"/>
                  <a:gd name="T29" fmla="*/ 157 h 157"/>
                  <a:gd name="T30" fmla="*/ 21 w 28"/>
                  <a:gd name="T31" fmla="*/ 157 h 157"/>
                  <a:gd name="T32" fmla="*/ 24 w 28"/>
                  <a:gd name="T33" fmla="*/ 157 h 157"/>
                  <a:gd name="T34" fmla="*/ 28 w 28"/>
                  <a:gd name="T35" fmla="*/ 157 h 157"/>
                  <a:gd name="T36" fmla="*/ 28 w 28"/>
                  <a:gd name="T37" fmla="*/ 0 h 157"/>
                  <a:gd name="T38" fmla="*/ 25 w 28"/>
                  <a:gd name="T39" fmla="*/ 0 h 157"/>
                  <a:gd name="T40" fmla="*/ 20 w 28"/>
                  <a:gd name="T41" fmla="*/ 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57">
                    <a:moveTo>
                      <a:pt x="20" y="1"/>
                    </a:move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7" y="157"/>
                    </a:lnTo>
                    <a:lnTo>
                      <a:pt x="21" y="157"/>
                    </a:lnTo>
                    <a:lnTo>
                      <a:pt x="24" y="157"/>
                    </a:lnTo>
                    <a:lnTo>
                      <a:pt x="28" y="157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ïṧļíḓé">
                <a:extLst>
                  <a:ext uri="{FF2B5EF4-FFF2-40B4-BE49-F238E27FC236}">
                    <a16:creationId xmlns:a16="http://schemas.microsoft.com/office/drawing/2014/main" id="{DC9F55FD-22BA-FC4A-8881-2EC6F296C471}"/>
                  </a:ext>
                </a:extLst>
              </p:cNvPr>
              <p:cNvSpPr/>
              <p:nvPr/>
            </p:nvSpPr>
            <p:spPr bwMode="auto">
              <a:xfrm>
                <a:off x="9737726" y="4102101"/>
                <a:ext cx="163513" cy="163513"/>
              </a:xfrm>
              <a:custGeom>
                <a:avLst/>
                <a:gdLst>
                  <a:gd name="T0" fmla="*/ 100 w 103"/>
                  <a:gd name="T1" fmla="*/ 34 h 103"/>
                  <a:gd name="T2" fmla="*/ 96 w 103"/>
                  <a:gd name="T3" fmla="*/ 25 h 103"/>
                  <a:gd name="T4" fmla="*/ 92 w 103"/>
                  <a:gd name="T5" fmla="*/ 17 h 103"/>
                  <a:gd name="T6" fmla="*/ 85 w 103"/>
                  <a:gd name="T7" fmla="*/ 10 h 103"/>
                  <a:gd name="T8" fmla="*/ 77 w 103"/>
                  <a:gd name="T9" fmla="*/ 6 h 103"/>
                  <a:gd name="T10" fmla="*/ 68 w 103"/>
                  <a:gd name="T11" fmla="*/ 2 h 103"/>
                  <a:gd name="T12" fmla="*/ 57 w 103"/>
                  <a:gd name="T13" fmla="*/ 1 h 103"/>
                  <a:gd name="T14" fmla="*/ 45 w 103"/>
                  <a:gd name="T15" fmla="*/ 1 h 103"/>
                  <a:gd name="T16" fmla="*/ 35 w 103"/>
                  <a:gd name="T17" fmla="*/ 2 h 103"/>
                  <a:gd name="T18" fmla="*/ 25 w 103"/>
                  <a:gd name="T19" fmla="*/ 6 h 103"/>
                  <a:gd name="T20" fmla="*/ 17 w 103"/>
                  <a:gd name="T21" fmla="*/ 12 h 103"/>
                  <a:gd name="T22" fmla="*/ 11 w 103"/>
                  <a:gd name="T23" fmla="*/ 18 h 103"/>
                  <a:gd name="T24" fmla="*/ 5 w 103"/>
                  <a:gd name="T25" fmla="*/ 27 h 103"/>
                  <a:gd name="T26" fmla="*/ 2 w 103"/>
                  <a:gd name="T27" fmla="*/ 37 h 103"/>
                  <a:gd name="T28" fmla="*/ 0 w 103"/>
                  <a:gd name="T29" fmla="*/ 48 h 103"/>
                  <a:gd name="T30" fmla="*/ 0 w 103"/>
                  <a:gd name="T31" fmla="*/ 61 h 103"/>
                  <a:gd name="T32" fmla="*/ 2 w 103"/>
                  <a:gd name="T33" fmla="*/ 71 h 103"/>
                  <a:gd name="T34" fmla="*/ 5 w 103"/>
                  <a:gd name="T35" fmla="*/ 80 h 103"/>
                  <a:gd name="T36" fmla="*/ 11 w 103"/>
                  <a:gd name="T37" fmla="*/ 87 h 103"/>
                  <a:gd name="T38" fmla="*/ 17 w 103"/>
                  <a:gd name="T39" fmla="*/ 94 h 103"/>
                  <a:gd name="T40" fmla="*/ 25 w 103"/>
                  <a:gd name="T41" fmla="*/ 98 h 103"/>
                  <a:gd name="T42" fmla="*/ 35 w 103"/>
                  <a:gd name="T43" fmla="*/ 102 h 103"/>
                  <a:gd name="T44" fmla="*/ 45 w 103"/>
                  <a:gd name="T45" fmla="*/ 103 h 103"/>
                  <a:gd name="T46" fmla="*/ 57 w 103"/>
                  <a:gd name="T47" fmla="*/ 103 h 103"/>
                  <a:gd name="T48" fmla="*/ 68 w 103"/>
                  <a:gd name="T49" fmla="*/ 102 h 103"/>
                  <a:gd name="T50" fmla="*/ 77 w 103"/>
                  <a:gd name="T51" fmla="*/ 98 h 103"/>
                  <a:gd name="T52" fmla="*/ 85 w 103"/>
                  <a:gd name="T53" fmla="*/ 92 h 103"/>
                  <a:gd name="T54" fmla="*/ 92 w 103"/>
                  <a:gd name="T55" fmla="*/ 86 h 103"/>
                  <a:gd name="T56" fmla="*/ 96 w 103"/>
                  <a:gd name="T57" fmla="*/ 78 h 103"/>
                  <a:gd name="T58" fmla="*/ 100 w 103"/>
                  <a:gd name="T59" fmla="*/ 68 h 103"/>
                  <a:gd name="T60" fmla="*/ 102 w 103"/>
                  <a:gd name="T61" fmla="*/ 56 h 103"/>
                  <a:gd name="T62" fmla="*/ 102 w 103"/>
                  <a:gd name="T63" fmla="*/ 44 h 103"/>
                  <a:gd name="T64" fmla="*/ 71 w 103"/>
                  <a:gd name="T65" fmla="*/ 58 h 103"/>
                  <a:gd name="T66" fmla="*/ 69 w 103"/>
                  <a:gd name="T67" fmla="*/ 72 h 103"/>
                  <a:gd name="T68" fmla="*/ 67 w 103"/>
                  <a:gd name="T69" fmla="*/ 79 h 103"/>
                  <a:gd name="T70" fmla="*/ 64 w 103"/>
                  <a:gd name="T71" fmla="*/ 86 h 103"/>
                  <a:gd name="T72" fmla="*/ 61 w 103"/>
                  <a:gd name="T73" fmla="*/ 91 h 103"/>
                  <a:gd name="T74" fmla="*/ 58 w 103"/>
                  <a:gd name="T75" fmla="*/ 94 h 103"/>
                  <a:gd name="T76" fmla="*/ 53 w 103"/>
                  <a:gd name="T77" fmla="*/ 95 h 103"/>
                  <a:gd name="T78" fmla="*/ 49 w 103"/>
                  <a:gd name="T79" fmla="*/ 95 h 103"/>
                  <a:gd name="T80" fmla="*/ 44 w 103"/>
                  <a:gd name="T81" fmla="*/ 94 h 103"/>
                  <a:gd name="T82" fmla="*/ 40 w 103"/>
                  <a:gd name="T83" fmla="*/ 91 h 103"/>
                  <a:gd name="T84" fmla="*/ 37 w 103"/>
                  <a:gd name="T85" fmla="*/ 87 h 103"/>
                  <a:gd name="T86" fmla="*/ 35 w 103"/>
                  <a:gd name="T87" fmla="*/ 83 h 103"/>
                  <a:gd name="T88" fmla="*/ 33 w 103"/>
                  <a:gd name="T89" fmla="*/ 75 h 103"/>
                  <a:gd name="T90" fmla="*/ 32 w 103"/>
                  <a:gd name="T91" fmla="*/ 68 h 103"/>
                  <a:gd name="T92" fmla="*/ 31 w 103"/>
                  <a:gd name="T93" fmla="*/ 59 h 103"/>
                  <a:gd name="T94" fmla="*/ 31 w 103"/>
                  <a:gd name="T95" fmla="*/ 49 h 103"/>
                  <a:gd name="T96" fmla="*/ 32 w 103"/>
                  <a:gd name="T97" fmla="*/ 38 h 103"/>
                  <a:gd name="T98" fmla="*/ 33 w 103"/>
                  <a:gd name="T99" fmla="*/ 30 h 103"/>
                  <a:gd name="T100" fmla="*/ 35 w 103"/>
                  <a:gd name="T101" fmla="*/ 23 h 103"/>
                  <a:gd name="T102" fmla="*/ 38 w 103"/>
                  <a:gd name="T103" fmla="*/ 18 h 103"/>
                  <a:gd name="T104" fmla="*/ 41 w 103"/>
                  <a:gd name="T105" fmla="*/ 14 h 103"/>
                  <a:gd name="T106" fmla="*/ 45 w 103"/>
                  <a:gd name="T107" fmla="*/ 10 h 103"/>
                  <a:gd name="T108" fmla="*/ 50 w 103"/>
                  <a:gd name="T109" fmla="*/ 9 h 103"/>
                  <a:gd name="T110" fmla="*/ 55 w 103"/>
                  <a:gd name="T111" fmla="*/ 9 h 103"/>
                  <a:gd name="T112" fmla="*/ 59 w 103"/>
                  <a:gd name="T113" fmla="*/ 10 h 103"/>
                  <a:gd name="T114" fmla="*/ 62 w 103"/>
                  <a:gd name="T115" fmla="*/ 13 h 103"/>
                  <a:gd name="T116" fmla="*/ 65 w 103"/>
                  <a:gd name="T117" fmla="*/ 16 h 103"/>
                  <a:gd name="T118" fmla="*/ 68 w 103"/>
                  <a:gd name="T119" fmla="*/ 22 h 103"/>
                  <a:gd name="T120" fmla="*/ 69 w 103"/>
                  <a:gd name="T121" fmla="*/ 27 h 103"/>
                  <a:gd name="T122" fmla="*/ 72 w 103"/>
                  <a:gd name="T123" fmla="*/ 38 h 103"/>
                  <a:gd name="T124" fmla="*/ 71 w 103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3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9" y="29"/>
                    </a:lnTo>
                    <a:lnTo>
                      <a:pt x="96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8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2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0" y="9"/>
                    </a:lnTo>
                    <a:lnTo>
                      <a:pt x="17" y="12"/>
                    </a:lnTo>
                    <a:lnTo>
                      <a:pt x="14" y="14"/>
                    </a:lnTo>
                    <a:lnTo>
                      <a:pt x="11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7" y="94"/>
                    </a:lnTo>
                    <a:lnTo>
                      <a:pt x="20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8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6" y="78"/>
                    </a:lnTo>
                    <a:lnTo>
                      <a:pt x="99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3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70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6" y="83"/>
                    </a:lnTo>
                    <a:lnTo>
                      <a:pt x="64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4" y="94"/>
                    </a:lnTo>
                    <a:lnTo>
                      <a:pt x="42" y="93"/>
                    </a:lnTo>
                    <a:lnTo>
                      <a:pt x="40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4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4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8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6" y="10"/>
                    </a:lnTo>
                    <a:lnTo>
                      <a:pt x="59" y="10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8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í$ḷîde">
                <a:extLst>
                  <a:ext uri="{FF2B5EF4-FFF2-40B4-BE49-F238E27FC236}">
                    <a16:creationId xmlns:a16="http://schemas.microsoft.com/office/drawing/2014/main" id="{26CCEB4D-E917-074A-AB3A-156FF8D60B92}"/>
                  </a:ext>
                </a:extLst>
              </p:cNvPr>
              <p:cNvSpPr/>
              <p:nvPr/>
            </p:nvSpPr>
            <p:spPr bwMode="auto">
              <a:xfrm>
                <a:off x="9939338" y="4102101"/>
                <a:ext cx="152400" cy="247650"/>
              </a:xfrm>
              <a:custGeom>
                <a:avLst/>
                <a:gdLst>
                  <a:gd name="T0" fmla="*/ 90 w 96"/>
                  <a:gd name="T1" fmla="*/ 95 h 156"/>
                  <a:gd name="T2" fmla="*/ 79 w 96"/>
                  <a:gd name="T3" fmla="*/ 88 h 156"/>
                  <a:gd name="T4" fmla="*/ 48 w 96"/>
                  <a:gd name="T5" fmla="*/ 85 h 156"/>
                  <a:gd name="T6" fmla="*/ 34 w 96"/>
                  <a:gd name="T7" fmla="*/ 82 h 156"/>
                  <a:gd name="T8" fmla="*/ 30 w 96"/>
                  <a:gd name="T9" fmla="*/ 75 h 156"/>
                  <a:gd name="T10" fmla="*/ 33 w 96"/>
                  <a:gd name="T11" fmla="*/ 70 h 156"/>
                  <a:gd name="T12" fmla="*/ 41 w 96"/>
                  <a:gd name="T13" fmla="*/ 67 h 156"/>
                  <a:gd name="T14" fmla="*/ 57 w 96"/>
                  <a:gd name="T15" fmla="*/ 66 h 156"/>
                  <a:gd name="T16" fmla="*/ 74 w 96"/>
                  <a:gd name="T17" fmla="*/ 58 h 156"/>
                  <a:gd name="T18" fmla="*/ 84 w 96"/>
                  <a:gd name="T19" fmla="*/ 44 h 156"/>
                  <a:gd name="T20" fmla="*/ 86 w 96"/>
                  <a:gd name="T21" fmla="*/ 26 h 156"/>
                  <a:gd name="T22" fmla="*/ 78 w 96"/>
                  <a:gd name="T23" fmla="*/ 12 h 156"/>
                  <a:gd name="T24" fmla="*/ 64 w 96"/>
                  <a:gd name="T25" fmla="*/ 1 h 156"/>
                  <a:gd name="T26" fmla="*/ 48 w 96"/>
                  <a:gd name="T27" fmla="*/ 0 h 156"/>
                  <a:gd name="T28" fmla="*/ 23 w 96"/>
                  <a:gd name="T29" fmla="*/ 3 h 156"/>
                  <a:gd name="T30" fmla="*/ 7 w 96"/>
                  <a:gd name="T31" fmla="*/ 12 h 156"/>
                  <a:gd name="T32" fmla="*/ 1 w 96"/>
                  <a:gd name="T33" fmla="*/ 28 h 156"/>
                  <a:gd name="T34" fmla="*/ 2 w 96"/>
                  <a:gd name="T35" fmla="*/ 44 h 156"/>
                  <a:gd name="T36" fmla="*/ 9 w 96"/>
                  <a:gd name="T37" fmla="*/ 56 h 156"/>
                  <a:gd name="T38" fmla="*/ 21 w 96"/>
                  <a:gd name="T39" fmla="*/ 63 h 156"/>
                  <a:gd name="T40" fmla="*/ 17 w 96"/>
                  <a:gd name="T41" fmla="*/ 70 h 156"/>
                  <a:gd name="T42" fmla="*/ 8 w 96"/>
                  <a:gd name="T43" fmla="*/ 84 h 156"/>
                  <a:gd name="T44" fmla="*/ 10 w 96"/>
                  <a:gd name="T45" fmla="*/ 97 h 156"/>
                  <a:gd name="T46" fmla="*/ 20 w 96"/>
                  <a:gd name="T47" fmla="*/ 103 h 156"/>
                  <a:gd name="T48" fmla="*/ 4 w 96"/>
                  <a:gd name="T49" fmla="*/ 113 h 156"/>
                  <a:gd name="T50" fmla="*/ 0 w 96"/>
                  <a:gd name="T51" fmla="*/ 131 h 156"/>
                  <a:gd name="T52" fmla="*/ 6 w 96"/>
                  <a:gd name="T53" fmla="*/ 144 h 156"/>
                  <a:gd name="T54" fmla="*/ 20 w 96"/>
                  <a:gd name="T55" fmla="*/ 152 h 156"/>
                  <a:gd name="T56" fmla="*/ 42 w 96"/>
                  <a:gd name="T57" fmla="*/ 156 h 156"/>
                  <a:gd name="T58" fmla="*/ 70 w 96"/>
                  <a:gd name="T59" fmla="*/ 150 h 156"/>
                  <a:gd name="T60" fmla="*/ 87 w 96"/>
                  <a:gd name="T61" fmla="*/ 137 h 156"/>
                  <a:gd name="T62" fmla="*/ 95 w 96"/>
                  <a:gd name="T63" fmla="*/ 116 h 156"/>
                  <a:gd name="T64" fmla="*/ 30 w 96"/>
                  <a:gd name="T65" fmla="*/ 29 h 156"/>
                  <a:gd name="T66" fmla="*/ 34 w 96"/>
                  <a:gd name="T67" fmla="*/ 14 h 156"/>
                  <a:gd name="T68" fmla="*/ 40 w 96"/>
                  <a:gd name="T69" fmla="*/ 9 h 156"/>
                  <a:gd name="T70" fmla="*/ 47 w 96"/>
                  <a:gd name="T71" fmla="*/ 8 h 156"/>
                  <a:gd name="T72" fmla="*/ 53 w 96"/>
                  <a:gd name="T73" fmla="*/ 12 h 156"/>
                  <a:gd name="T74" fmla="*/ 58 w 96"/>
                  <a:gd name="T75" fmla="*/ 31 h 156"/>
                  <a:gd name="T76" fmla="*/ 53 w 96"/>
                  <a:gd name="T77" fmla="*/ 55 h 156"/>
                  <a:gd name="T78" fmla="*/ 47 w 96"/>
                  <a:gd name="T79" fmla="*/ 59 h 156"/>
                  <a:gd name="T80" fmla="*/ 39 w 96"/>
                  <a:gd name="T81" fmla="*/ 59 h 156"/>
                  <a:gd name="T82" fmla="*/ 34 w 96"/>
                  <a:gd name="T83" fmla="*/ 54 h 156"/>
                  <a:gd name="T84" fmla="*/ 30 w 96"/>
                  <a:gd name="T85" fmla="*/ 29 h 156"/>
                  <a:gd name="T86" fmla="*/ 70 w 96"/>
                  <a:gd name="T87" fmla="*/ 131 h 156"/>
                  <a:gd name="T88" fmla="*/ 64 w 96"/>
                  <a:gd name="T89" fmla="*/ 140 h 156"/>
                  <a:gd name="T90" fmla="*/ 54 w 96"/>
                  <a:gd name="T91" fmla="*/ 146 h 156"/>
                  <a:gd name="T92" fmla="*/ 41 w 96"/>
                  <a:gd name="T93" fmla="*/ 146 h 156"/>
                  <a:gd name="T94" fmla="*/ 28 w 96"/>
                  <a:gd name="T95" fmla="*/ 142 h 156"/>
                  <a:gd name="T96" fmla="*/ 21 w 96"/>
                  <a:gd name="T97" fmla="*/ 133 h 156"/>
                  <a:gd name="T98" fmla="*/ 18 w 96"/>
                  <a:gd name="T99" fmla="*/ 121 h 156"/>
                  <a:gd name="T100" fmla="*/ 20 w 96"/>
                  <a:gd name="T101" fmla="*/ 112 h 156"/>
                  <a:gd name="T102" fmla="*/ 25 w 96"/>
                  <a:gd name="T103" fmla="*/ 107 h 156"/>
                  <a:gd name="T104" fmla="*/ 42 w 96"/>
                  <a:gd name="T105" fmla="*/ 103 h 156"/>
                  <a:gd name="T106" fmla="*/ 58 w 96"/>
                  <a:gd name="T107" fmla="*/ 105 h 156"/>
                  <a:gd name="T108" fmla="*/ 68 w 96"/>
                  <a:gd name="T109" fmla="*/ 111 h 156"/>
                  <a:gd name="T110" fmla="*/ 72 w 96"/>
                  <a:gd name="T111" fmla="*/ 12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6" h="156">
                    <a:moveTo>
                      <a:pt x="95" y="103"/>
                    </a:moveTo>
                    <a:lnTo>
                      <a:pt x="94" y="101"/>
                    </a:lnTo>
                    <a:lnTo>
                      <a:pt x="93" y="99"/>
                    </a:lnTo>
                    <a:lnTo>
                      <a:pt x="91" y="96"/>
                    </a:lnTo>
                    <a:lnTo>
                      <a:pt x="90" y="95"/>
                    </a:lnTo>
                    <a:lnTo>
                      <a:pt x="88" y="93"/>
                    </a:lnTo>
                    <a:lnTo>
                      <a:pt x="86" y="91"/>
                    </a:lnTo>
                    <a:lnTo>
                      <a:pt x="84" y="91"/>
                    </a:lnTo>
                    <a:lnTo>
                      <a:pt x="82" y="89"/>
                    </a:lnTo>
                    <a:lnTo>
                      <a:pt x="79" y="88"/>
                    </a:lnTo>
                    <a:lnTo>
                      <a:pt x="76" y="87"/>
                    </a:lnTo>
                    <a:lnTo>
                      <a:pt x="73" y="87"/>
                    </a:lnTo>
                    <a:lnTo>
                      <a:pt x="70" y="86"/>
                    </a:lnTo>
                    <a:lnTo>
                      <a:pt x="66" y="86"/>
                    </a:lnTo>
                    <a:lnTo>
                      <a:pt x="48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7" y="84"/>
                    </a:lnTo>
                    <a:lnTo>
                      <a:pt x="34" y="83"/>
                    </a:lnTo>
                    <a:lnTo>
                      <a:pt x="34" y="82"/>
                    </a:lnTo>
                    <a:lnTo>
                      <a:pt x="33" y="81"/>
                    </a:lnTo>
                    <a:lnTo>
                      <a:pt x="32" y="80"/>
                    </a:lnTo>
                    <a:lnTo>
                      <a:pt x="31" y="79"/>
                    </a:lnTo>
                    <a:lnTo>
                      <a:pt x="30" y="77"/>
                    </a:lnTo>
                    <a:lnTo>
                      <a:pt x="30" y="75"/>
                    </a:lnTo>
                    <a:lnTo>
                      <a:pt x="30" y="74"/>
                    </a:lnTo>
                    <a:lnTo>
                      <a:pt x="30" y="72"/>
                    </a:lnTo>
                    <a:lnTo>
                      <a:pt x="31" y="71"/>
                    </a:lnTo>
                    <a:lnTo>
                      <a:pt x="32" y="70"/>
                    </a:lnTo>
                    <a:lnTo>
                      <a:pt x="33" y="70"/>
                    </a:lnTo>
                    <a:lnTo>
                      <a:pt x="33" y="68"/>
                    </a:lnTo>
                    <a:lnTo>
                      <a:pt x="34" y="68"/>
                    </a:lnTo>
                    <a:lnTo>
                      <a:pt x="35" y="67"/>
                    </a:lnTo>
                    <a:lnTo>
                      <a:pt x="38" y="67"/>
                    </a:lnTo>
                    <a:lnTo>
                      <a:pt x="41" y="67"/>
                    </a:lnTo>
                    <a:lnTo>
                      <a:pt x="42" y="67"/>
                    </a:lnTo>
                    <a:lnTo>
                      <a:pt x="42" y="67"/>
                    </a:lnTo>
                    <a:lnTo>
                      <a:pt x="47" y="67"/>
                    </a:lnTo>
                    <a:lnTo>
                      <a:pt x="52" y="67"/>
                    </a:lnTo>
                    <a:lnTo>
                      <a:pt x="57" y="66"/>
                    </a:lnTo>
                    <a:lnTo>
                      <a:pt x="61" y="64"/>
                    </a:lnTo>
                    <a:lnTo>
                      <a:pt x="65" y="63"/>
                    </a:lnTo>
                    <a:lnTo>
                      <a:pt x="68" y="62"/>
                    </a:lnTo>
                    <a:lnTo>
                      <a:pt x="71" y="60"/>
                    </a:lnTo>
                    <a:lnTo>
                      <a:pt x="74" y="58"/>
                    </a:lnTo>
                    <a:lnTo>
                      <a:pt x="77" y="55"/>
                    </a:lnTo>
                    <a:lnTo>
                      <a:pt x="79" y="53"/>
                    </a:lnTo>
                    <a:lnTo>
                      <a:pt x="81" y="51"/>
                    </a:lnTo>
                    <a:lnTo>
                      <a:pt x="82" y="47"/>
                    </a:lnTo>
                    <a:lnTo>
                      <a:pt x="84" y="44"/>
                    </a:lnTo>
                    <a:lnTo>
                      <a:pt x="85" y="40"/>
                    </a:lnTo>
                    <a:lnTo>
                      <a:pt x="86" y="37"/>
                    </a:lnTo>
                    <a:lnTo>
                      <a:pt x="86" y="33"/>
                    </a:lnTo>
                    <a:lnTo>
                      <a:pt x="86" y="29"/>
                    </a:lnTo>
                    <a:lnTo>
                      <a:pt x="86" y="26"/>
                    </a:lnTo>
                    <a:lnTo>
                      <a:pt x="85" y="23"/>
                    </a:lnTo>
                    <a:lnTo>
                      <a:pt x="84" y="20"/>
                    </a:lnTo>
                    <a:lnTo>
                      <a:pt x="82" y="17"/>
                    </a:lnTo>
                    <a:lnTo>
                      <a:pt x="80" y="14"/>
                    </a:lnTo>
                    <a:lnTo>
                      <a:pt x="78" y="12"/>
                    </a:lnTo>
                    <a:lnTo>
                      <a:pt x="75" y="10"/>
                    </a:lnTo>
                    <a:lnTo>
                      <a:pt x="94" y="10"/>
                    </a:lnTo>
                    <a:lnTo>
                      <a:pt x="94" y="1"/>
                    </a:lnTo>
                    <a:lnTo>
                      <a:pt x="70" y="1"/>
                    </a:lnTo>
                    <a:lnTo>
                      <a:pt x="64" y="1"/>
                    </a:lnTo>
                    <a:lnTo>
                      <a:pt x="59" y="1"/>
                    </a:lnTo>
                    <a:lnTo>
                      <a:pt x="57" y="1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37" y="1"/>
                    </a:lnTo>
                    <a:lnTo>
                      <a:pt x="32" y="1"/>
                    </a:lnTo>
                    <a:lnTo>
                      <a:pt x="27" y="2"/>
                    </a:lnTo>
                    <a:lnTo>
                      <a:pt x="23" y="3"/>
                    </a:lnTo>
                    <a:lnTo>
                      <a:pt x="19" y="5"/>
                    </a:lnTo>
                    <a:lnTo>
                      <a:pt x="15" y="6"/>
                    </a:lnTo>
                    <a:lnTo>
                      <a:pt x="13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4" y="18"/>
                    </a:lnTo>
                    <a:lnTo>
                      <a:pt x="2" y="21"/>
                    </a:lnTo>
                    <a:lnTo>
                      <a:pt x="1" y="24"/>
                    </a:lnTo>
                    <a:lnTo>
                      <a:pt x="1" y="28"/>
                    </a:lnTo>
                    <a:lnTo>
                      <a:pt x="1" y="32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2"/>
                    </a:lnTo>
                    <a:lnTo>
                      <a:pt x="2" y="44"/>
                    </a:lnTo>
                    <a:lnTo>
                      <a:pt x="3" y="47"/>
                    </a:lnTo>
                    <a:lnTo>
                      <a:pt x="5" y="50"/>
                    </a:lnTo>
                    <a:lnTo>
                      <a:pt x="6" y="52"/>
                    </a:lnTo>
                    <a:lnTo>
                      <a:pt x="7" y="54"/>
                    </a:lnTo>
                    <a:lnTo>
                      <a:pt x="9" y="56"/>
                    </a:lnTo>
                    <a:lnTo>
                      <a:pt x="11" y="58"/>
                    </a:lnTo>
                    <a:lnTo>
                      <a:pt x="13" y="59"/>
                    </a:lnTo>
                    <a:lnTo>
                      <a:pt x="15" y="61"/>
                    </a:lnTo>
                    <a:lnTo>
                      <a:pt x="18" y="63"/>
                    </a:lnTo>
                    <a:lnTo>
                      <a:pt x="21" y="63"/>
                    </a:lnTo>
                    <a:lnTo>
                      <a:pt x="24" y="64"/>
                    </a:lnTo>
                    <a:lnTo>
                      <a:pt x="27" y="65"/>
                    </a:lnTo>
                    <a:lnTo>
                      <a:pt x="24" y="67"/>
                    </a:lnTo>
                    <a:lnTo>
                      <a:pt x="21" y="68"/>
                    </a:lnTo>
                    <a:lnTo>
                      <a:pt x="17" y="70"/>
                    </a:lnTo>
                    <a:lnTo>
                      <a:pt x="14" y="72"/>
                    </a:lnTo>
                    <a:lnTo>
                      <a:pt x="12" y="75"/>
                    </a:lnTo>
                    <a:lnTo>
                      <a:pt x="10" y="78"/>
                    </a:lnTo>
                    <a:lnTo>
                      <a:pt x="9" y="81"/>
                    </a:lnTo>
                    <a:lnTo>
                      <a:pt x="8" y="84"/>
                    </a:lnTo>
                    <a:lnTo>
                      <a:pt x="8" y="87"/>
                    </a:lnTo>
                    <a:lnTo>
                      <a:pt x="8" y="91"/>
                    </a:lnTo>
                    <a:lnTo>
                      <a:pt x="9" y="93"/>
                    </a:lnTo>
                    <a:lnTo>
                      <a:pt x="9" y="95"/>
                    </a:lnTo>
                    <a:lnTo>
                      <a:pt x="10" y="97"/>
                    </a:lnTo>
                    <a:lnTo>
                      <a:pt x="12" y="99"/>
                    </a:lnTo>
                    <a:lnTo>
                      <a:pt x="13" y="100"/>
                    </a:lnTo>
                    <a:lnTo>
                      <a:pt x="16" y="102"/>
                    </a:lnTo>
                    <a:lnTo>
                      <a:pt x="18" y="102"/>
                    </a:lnTo>
                    <a:lnTo>
                      <a:pt x="20" y="103"/>
                    </a:lnTo>
                    <a:lnTo>
                      <a:pt x="17" y="104"/>
                    </a:lnTo>
                    <a:lnTo>
                      <a:pt x="13" y="106"/>
                    </a:lnTo>
                    <a:lnTo>
                      <a:pt x="9" y="108"/>
                    </a:lnTo>
                    <a:lnTo>
                      <a:pt x="6" y="111"/>
                    </a:lnTo>
                    <a:lnTo>
                      <a:pt x="4" y="113"/>
                    </a:lnTo>
                    <a:lnTo>
                      <a:pt x="2" y="116"/>
                    </a:lnTo>
                    <a:lnTo>
                      <a:pt x="1" y="120"/>
                    </a:lnTo>
                    <a:lnTo>
                      <a:pt x="0" y="123"/>
                    </a:lnTo>
                    <a:lnTo>
                      <a:pt x="0" y="128"/>
                    </a:lnTo>
                    <a:lnTo>
                      <a:pt x="0" y="131"/>
                    </a:lnTo>
                    <a:lnTo>
                      <a:pt x="1" y="135"/>
                    </a:lnTo>
                    <a:lnTo>
                      <a:pt x="1" y="137"/>
                    </a:lnTo>
                    <a:lnTo>
                      <a:pt x="2" y="139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8" y="146"/>
                    </a:lnTo>
                    <a:lnTo>
                      <a:pt x="10" y="147"/>
                    </a:lnTo>
                    <a:lnTo>
                      <a:pt x="13" y="150"/>
                    </a:lnTo>
                    <a:lnTo>
                      <a:pt x="16" y="151"/>
                    </a:lnTo>
                    <a:lnTo>
                      <a:pt x="20" y="152"/>
                    </a:lnTo>
                    <a:lnTo>
                      <a:pt x="23" y="153"/>
                    </a:lnTo>
                    <a:lnTo>
                      <a:pt x="27" y="155"/>
                    </a:lnTo>
                    <a:lnTo>
                      <a:pt x="32" y="155"/>
                    </a:lnTo>
                    <a:lnTo>
                      <a:pt x="36" y="155"/>
                    </a:lnTo>
                    <a:lnTo>
                      <a:pt x="42" y="156"/>
                    </a:lnTo>
                    <a:lnTo>
                      <a:pt x="47" y="155"/>
                    </a:lnTo>
                    <a:lnTo>
                      <a:pt x="54" y="155"/>
                    </a:lnTo>
                    <a:lnTo>
                      <a:pt x="59" y="153"/>
                    </a:lnTo>
                    <a:lnTo>
                      <a:pt x="64" y="151"/>
                    </a:lnTo>
                    <a:lnTo>
                      <a:pt x="70" y="150"/>
                    </a:lnTo>
                    <a:lnTo>
                      <a:pt x="74" y="148"/>
                    </a:lnTo>
                    <a:lnTo>
                      <a:pt x="78" y="146"/>
                    </a:lnTo>
                    <a:lnTo>
                      <a:pt x="81" y="143"/>
                    </a:lnTo>
                    <a:lnTo>
                      <a:pt x="84" y="140"/>
                    </a:lnTo>
                    <a:lnTo>
                      <a:pt x="87" y="137"/>
                    </a:lnTo>
                    <a:lnTo>
                      <a:pt x="90" y="133"/>
                    </a:lnTo>
                    <a:lnTo>
                      <a:pt x="91" y="129"/>
                    </a:lnTo>
                    <a:lnTo>
                      <a:pt x="94" y="126"/>
                    </a:lnTo>
                    <a:lnTo>
                      <a:pt x="94" y="121"/>
                    </a:lnTo>
                    <a:lnTo>
                      <a:pt x="95" y="116"/>
                    </a:lnTo>
                    <a:lnTo>
                      <a:pt x="96" y="111"/>
                    </a:lnTo>
                    <a:lnTo>
                      <a:pt x="96" y="108"/>
                    </a:lnTo>
                    <a:lnTo>
                      <a:pt x="95" y="105"/>
                    </a:lnTo>
                    <a:lnTo>
                      <a:pt x="95" y="103"/>
                    </a:lnTo>
                    <a:close/>
                    <a:moveTo>
                      <a:pt x="30" y="29"/>
                    </a:moveTo>
                    <a:lnTo>
                      <a:pt x="31" y="23"/>
                    </a:lnTo>
                    <a:lnTo>
                      <a:pt x="32" y="21"/>
                    </a:lnTo>
                    <a:lnTo>
                      <a:pt x="32" y="18"/>
                    </a:lnTo>
                    <a:lnTo>
                      <a:pt x="33" y="16"/>
                    </a:lnTo>
                    <a:lnTo>
                      <a:pt x="34" y="14"/>
                    </a:lnTo>
                    <a:lnTo>
                      <a:pt x="34" y="13"/>
                    </a:lnTo>
                    <a:lnTo>
                      <a:pt x="36" y="11"/>
                    </a:lnTo>
                    <a:lnTo>
                      <a:pt x="37" y="10"/>
                    </a:lnTo>
                    <a:lnTo>
                      <a:pt x="38" y="10"/>
                    </a:lnTo>
                    <a:lnTo>
                      <a:pt x="40" y="9"/>
                    </a:lnTo>
                    <a:lnTo>
                      <a:pt x="42" y="8"/>
                    </a:lnTo>
                    <a:lnTo>
                      <a:pt x="43" y="7"/>
                    </a:lnTo>
                    <a:lnTo>
                      <a:pt x="45" y="7"/>
                    </a:lnTo>
                    <a:lnTo>
                      <a:pt x="46" y="7"/>
                    </a:lnTo>
                    <a:lnTo>
                      <a:pt x="47" y="8"/>
                    </a:lnTo>
                    <a:lnTo>
                      <a:pt x="49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1"/>
                    </a:lnTo>
                    <a:lnTo>
                      <a:pt x="53" y="12"/>
                    </a:lnTo>
                    <a:lnTo>
                      <a:pt x="54" y="14"/>
                    </a:lnTo>
                    <a:lnTo>
                      <a:pt x="55" y="17"/>
                    </a:lnTo>
                    <a:lnTo>
                      <a:pt x="56" y="21"/>
                    </a:lnTo>
                    <a:lnTo>
                      <a:pt x="58" y="26"/>
                    </a:lnTo>
                    <a:lnTo>
                      <a:pt x="58" y="31"/>
                    </a:lnTo>
                    <a:lnTo>
                      <a:pt x="58" y="38"/>
                    </a:lnTo>
                    <a:lnTo>
                      <a:pt x="57" y="43"/>
                    </a:lnTo>
                    <a:lnTo>
                      <a:pt x="56" y="48"/>
                    </a:lnTo>
                    <a:lnTo>
                      <a:pt x="54" y="52"/>
                    </a:lnTo>
                    <a:lnTo>
                      <a:pt x="53" y="55"/>
                    </a:lnTo>
                    <a:lnTo>
                      <a:pt x="52" y="55"/>
                    </a:lnTo>
                    <a:lnTo>
                      <a:pt x="51" y="57"/>
                    </a:lnTo>
                    <a:lnTo>
                      <a:pt x="50" y="58"/>
                    </a:lnTo>
                    <a:lnTo>
                      <a:pt x="49" y="59"/>
                    </a:lnTo>
                    <a:lnTo>
                      <a:pt x="47" y="59"/>
                    </a:lnTo>
                    <a:lnTo>
                      <a:pt x="46" y="59"/>
                    </a:lnTo>
                    <a:lnTo>
                      <a:pt x="44" y="59"/>
                    </a:lnTo>
                    <a:lnTo>
                      <a:pt x="42" y="59"/>
                    </a:lnTo>
                    <a:lnTo>
                      <a:pt x="41" y="59"/>
                    </a:lnTo>
                    <a:lnTo>
                      <a:pt x="39" y="59"/>
                    </a:lnTo>
                    <a:lnTo>
                      <a:pt x="38" y="58"/>
                    </a:lnTo>
                    <a:lnTo>
                      <a:pt x="37" y="57"/>
                    </a:lnTo>
                    <a:lnTo>
                      <a:pt x="36" y="56"/>
                    </a:lnTo>
                    <a:lnTo>
                      <a:pt x="35" y="55"/>
                    </a:lnTo>
                    <a:lnTo>
                      <a:pt x="34" y="54"/>
                    </a:lnTo>
                    <a:lnTo>
                      <a:pt x="33" y="50"/>
                    </a:lnTo>
                    <a:lnTo>
                      <a:pt x="32" y="46"/>
                    </a:lnTo>
                    <a:lnTo>
                      <a:pt x="31" y="41"/>
                    </a:lnTo>
                    <a:lnTo>
                      <a:pt x="30" y="35"/>
                    </a:lnTo>
                    <a:lnTo>
                      <a:pt x="30" y="29"/>
                    </a:lnTo>
                    <a:close/>
                    <a:moveTo>
                      <a:pt x="72" y="122"/>
                    </a:moveTo>
                    <a:lnTo>
                      <a:pt x="72" y="124"/>
                    </a:lnTo>
                    <a:lnTo>
                      <a:pt x="72" y="127"/>
                    </a:lnTo>
                    <a:lnTo>
                      <a:pt x="71" y="129"/>
                    </a:lnTo>
                    <a:lnTo>
                      <a:pt x="70" y="131"/>
                    </a:lnTo>
                    <a:lnTo>
                      <a:pt x="70" y="133"/>
                    </a:lnTo>
                    <a:lnTo>
                      <a:pt x="69" y="135"/>
                    </a:lnTo>
                    <a:lnTo>
                      <a:pt x="67" y="137"/>
                    </a:lnTo>
                    <a:lnTo>
                      <a:pt x="66" y="139"/>
                    </a:lnTo>
                    <a:lnTo>
                      <a:pt x="64" y="140"/>
                    </a:lnTo>
                    <a:lnTo>
                      <a:pt x="62" y="142"/>
                    </a:lnTo>
                    <a:lnTo>
                      <a:pt x="61" y="143"/>
                    </a:lnTo>
                    <a:lnTo>
                      <a:pt x="59" y="143"/>
                    </a:lnTo>
                    <a:lnTo>
                      <a:pt x="57" y="144"/>
                    </a:lnTo>
                    <a:lnTo>
                      <a:pt x="54" y="146"/>
                    </a:lnTo>
                    <a:lnTo>
                      <a:pt x="52" y="146"/>
                    </a:lnTo>
                    <a:lnTo>
                      <a:pt x="50" y="147"/>
                    </a:lnTo>
                    <a:lnTo>
                      <a:pt x="47" y="147"/>
                    </a:lnTo>
                    <a:lnTo>
                      <a:pt x="43" y="147"/>
                    </a:lnTo>
                    <a:lnTo>
                      <a:pt x="41" y="146"/>
                    </a:lnTo>
                    <a:lnTo>
                      <a:pt x="38" y="146"/>
                    </a:lnTo>
                    <a:lnTo>
                      <a:pt x="35" y="145"/>
                    </a:lnTo>
                    <a:lnTo>
                      <a:pt x="32" y="144"/>
                    </a:lnTo>
                    <a:lnTo>
                      <a:pt x="30" y="143"/>
                    </a:lnTo>
                    <a:lnTo>
                      <a:pt x="28" y="142"/>
                    </a:lnTo>
                    <a:lnTo>
                      <a:pt x="26" y="140"/>
                    </a:lnTo>
                    <a:lnTo>
                      <a:pt x="25" y="139"/>
                    </a:lnTo>
                    <a:lnTo>
                      <a:pt x="23" y="137"/>
                    </a:lnTo>
                    <a:lnTo>
                      <a:pt x="21" y="135"/>
                    </a:lnTo>
                    <a:lnTo>
                      <a:pt x="21" y="133"/>
                    </a:lnTo>
                    <a:lnTo>
                      <a:pt x="20" y="131"/>
                    </a:lnTo>
                    <a:lnTo>
                      <a:pt x="19" y="128"/>
                    </a:lnTo>
                    <a:lnTo>
                      <a:pt x="18" y="126"/>
                    </a:lnTo>
                    <a:lnTo>
                      <a:pt x="18" y="123"/>
                    </a:lnTo>
                    <a:lnTo>
                      <a:pt x="18" y="121"/>
                    </a:lnTo>
                    <a:lnTo>
                      <a:pt x="18" y="119"/>
                    </a:lnTo>
                    <a:lnTo>
                      <a:pt x="18" y="118"/>
                    </a:lnTo>
                    <a:lnTo>
                      <a:pt x="19" y="116"/>
                    </a:lnTo>
                    <a:lnTo>
                      <a:pt x="19" y="115"/>
                    </a:lnTo>
                    <a:lnTo>
                      <a:pt x="20" y="112"/>
                    </a:lnTo>
                    <a:lnTo>
                      <a:pt x="21" y="111"/>
                    </a:lnTo>
                    <a:lnTo>
                      <a:pt x="21" y="110"/>
                    </a:lnTo>
                    <a:lnTo>
                      <a:pt x="22" y="109"/>
                    </a:lnTo>
                    <a:lnTo>
                      <a:pt x="23" y="107"/>
                    </a:lnTo>
                    <a:lnTo>
                      <a:pt x="25" y="107"/>
                    </a:lnTo>
                    <a:lnTo>
                      <a:pt x="26" y="106"/>
                    </a:lnTo>
                    <a:lnTo>
                      <a:pt x="29" y="105"/>
                    </a:lnTo>
                    <a:lnTo>
                      <a:pt x="33" y="104"/>
                    </a:lnTo>
                    <a:lnTo>
                      <a:pt x="37" y="103"/>
                    </a:lnTo>
                    <a:lnTo>
                      <a:pt x="42" y="103"/>
                    </a:lnTo>
                    <a:lnTo>
                      <a:pt x="46" y="103"/>
                    </a:lnTo>
                    <a:lnTo>
                      <a:pt x="49" y="103"/>
                    </a:lnTo>
                    <a:lnTo>
                      <a:pt x="52" y="104"/>
                    </a:lnTo>
                    <a:lnTo>
                      <a:pt x="55" y="104"/>
                    </a:lnTo>
                    <a:lnTo>
                      <a:pt x="58" y="105"/>
                    </a:lnTo>
                    <a:lnTo>
                      <a:pt x="61" y="106"/>
                    </a:lnTo>
                    <a:lnTo>
                      <a:pt x="63" y="107"/>
                    </a:lnTo>
                    <a:lnTo>
                      <a:pt x="65" y="108"/>
                    </a:lnTo>
                    <a:lnTo>
                      <a:pt x="67" y="109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1" y="115"/>
                    </a:lnTo>
                    <a:lnTo>
                      <a:pt x="71" y="117"/>
                    </a:lnTo>
                    <a:lnTo>
                      <a:pt x="72" y="119"/>
                    </a:lnTo>
                    <a:lnTo>
                      <a:pt x="72" y="1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6" name="iṩļiḍê">
                <a:extLst>
                  <a:ext uri="{FF2B5EF4-FFF2-40B4-BE49-F238E27FC236}">
                    <a16:creationId xmlns:a16="http://schemas.microsoft.com/office/drawing/2014/main" id="{5108066D-F4AB-BF42-93C6-F38F5EAC3609}"/>
                  </a:ext>
                </a:extLst>
              </p:cNvPr>
              <p:cNvSpPr/>
              <p:nvPr/>
            </p:nvSpPr>
            <p:spPr bwMode="auto">
              <a:xfrm>
                <a:off x="10120313" y="4105276"/>
                <a:ext cx="155575" cy="242888"/>
              </a:xfrm>
              <a:custGeom>
                <a:avLst/>
                <a:gdLst>
                  <a:gd name="T0" fmla="*/ 96 w 98"/>
                  <a:gd name="T1" fmla="*/ 0 h 153"/>
                  <a:gd name="T2" fmla="*/ 93 w 98"/>
                  <a:gd name="T3" fmla="*/ 0 h 153"/>
                  <a:gd name="T4" fmla="*/ 91 w 98"/>
                  <a:gd name="T5" fmla="*/ 0 h 153"/>
                  <a:gd name="T6" fmla="*/ 89 w 98"/>
                  <a:gd name="T7" fmla="*/ 0 h 153"/>
                  <a:gd name="T8" fmla="*/ 87 w 98"/>
                  <a:gd name="T9" fmla="*/ 0 h 153"/>
                  <a:gd name="T10" fmla="*/ 85 w 98"/>
                  <a:gd name="T11" fmla="*/ 0 h 153"/>
                  <a:gd name="T12" fmla="*/ 83 w 98"/>
                  <a:gd name="T13" fmla="*/ 0 h 153"/>
                  <a:gd name="T14" fmla="*/ 81 w 98"/>
                  <a:gd name="T15" fmla="*/ 0 h 153"/>
                  <a:gd name="T16" fmla="*/ 76 w 98"/>
                  <a:gd name="T17" fmla="*/ 11 h 153"/>
                  <a:gd name="T18" fmla="*/ 72 w 98"/>
                  <a:gd name="T19" fmla="*/ 21 h 153"/>
                  <a:gd name="T20" fmla="*/ 68 w 98"/>
                  <a:gd name="T21" fmla="*/ 32 h 153"/>
                  <a:gd name="T22" fmla="*/ 64 w 98"/>
                  <a:gd name="T23" fmla="*/ 44 h 153"/>
                  <a:gd name="T24" fmla="*/ 56 w 98"/>
                  <a:gd name="T25" fmla="*/ 65 h 153"/>
                  <a:gd name="T26" fmla="*/ 55 w 98"/>
                  <a:gd name="T27" fmla="*/ 62 h 153"/>
                  <a:gd name="T28" fmla="*/ 53 w 98"/>
                  <a:gd name="T29" fmla="*/ 59 h 153"/>
                  <a:gd name="T30" fmla="*/ 52 w 98"/>
                  <a:gd name="T31" fmla="*/ 55 h 153"/>
                  <a:gd name="T32" fmla="*/ 50 w 98"/>
                  <a:gd name="T33" fmla="*/ 50 h 153"/>
                  <a:gd name="T34" fmla="*/ 47 w 98"/>
                  <a:gd name="T35" fmla="*/ 42 h 153"/>
                  <a:gd name="T36" fmla="*/ 44 w 98"/>
                  <a:gd name="T37" fmla="*/ 35 h 153"/>
                  <a:gd name="T38" fmla="*/ 42 w 98"/>
                  <a:gd name="T39" fmla="*/ 28 h 153"/>
                  <a:gd name="T40" fmla="*/ 39 w 98"/>
                  <a:gd name="T41" fmla="*/ 21 h 153"/>
                  <a:gd name="T42" fmla="*/ 37 w 98"/>
                  <a:gd name="T43" fmla="*/ 15 h 153"/>
                  <a:gd name="T44" fmla="*/ 35 w 98"/>
                  <a:gd name="T45" fmla="*/ 9 h 153"/>
                  <a:gd name="T46" fmla="*/ 33 w 98"/>
                  <a:gd name="T47" fmla="*/ 4 h 153"/>
                  <a:gd name="T48" fmla="*/ 32 w 98"/>
                  <a:gd name="T49" fmla="*/ 0 h 153"/>
                  <a:gd name="T50" fmla="*/ 28 w 98"/>
                  <a:gd name="T51" fmla="*/ 0 h 153"/>
                  <a:gd name="T52" fmla="*/ 24 w 98"/>
                  <a:gd name="T53" fmla="*/ 0 h 153"/>
                  <a:gd name="T54" fmla="*/ 20 w 98"/>
                  <a:gd name="T55" fmla="*/ 0 h 153"/>
                  <a:gd name="T56" fmla="*/ 16 w 98"/>
                  <a:gd name="T57" fmla="*/ 0 h 153"/>
                  <a:gd name="T58" fmla="*/ 12 w 98"/>
                  <a:gd name="T59" fmla="*/ 0 h 153"/>
                  <a:gd name="T60" fmla="*/ 8 w 98"/>
                  <a:gd name="T61" fmla="*/ 0 h 153"/>
                  <a:gd name="T62" fmla="*/ 4 w 98"/>
                  <a:gd name="T63" fmla="*/ 0 h 153"/>
                  <a:gd name="T64" fmla="*/ 0 w 98"/>
                  <a:gd name="T65" fmla="*/ 0 h 153"/>
                  <a:gd name="T66" fmla="*/ 43 w 98"/>
                  <a:gd name="T67" fmla="*/ 100 h 153"/>
                  <a:gd name="T68" fmla="*/ 16 w 98"/>
                  <a:gd name="T69" fmla="*/ 153 h 153"/>
                  <a:gd name="T70" fmla="*/ 20 w 98"/>
                  <a:gd name="T71" fmla="*/ 153 h 153"/>
                  <a:gd name="T72" fmla="*/ 24 w 98"/>
                  <a:gd name="T73" fmla="*/ 153 h 153"/>
                  <a:gd name="T74" fmla="*/ 28 w 98"/>
                  <a:gd name="T75" fmla="*/ 153 h 153"/>
                  <a:gd name="T76" fmla="*/ 33 w 98"/>
                  <a:gd name="T77" fmla="*/ 153 h 153"/>
                  <a:gd name="T78" fmla="*/ 37 w 98"/>
                  <a:gd name="T79" fmla="*/ 141 h 153"/>
                  <a:gd name="T80" fmla="*/ 42 w 98"/>
                  <a:gd name="T81" fmla="*/ 130 h 153"/>
                  <a:gd name="T82" fmla="*/ 46 w 98"/>
                  <a:gd name="T83" fmla="*/ 118 h 153"/>
                  <a:gd name="T84" fmla="*/ 52 w 98"/>
                  <a:gd name="T85" fmla="*/ 105 h 153"/>
                  <a:gd name="T86" fmla="*/ 57 w 98"/>
                  <a:gd name="T87" fmla="*/ 92 h 153"/>
                  <a:gd name="T88" fmla="*/ 64 w 98"/>
                  <a:gd name="T89" fmla="*/ 77 h 153"/>
                  <a:gd name="T90" fmla="*/ 70 w 98"/>
                  <a:gd name="T91" fmla="*/ 63 h 153"/>
                  <a:gd name="T92" fmla="*/ 76 w 98"/>
                  <a:gd name="T93" fmla="*/ 48 h 153"/>
                  <a:gd name="T94" fmla="*/ 98 w 98"/>
                  <a:gd name="T95" fmla="*/ 0 h 153"/>
                  <a:gd name="T96" fmla="*/ 96 w 98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8" h="153">
                    <a:moveTo>
                      <a:pt x="96" y="0"/>
                    </a:moveTo>
                    <a:lnTo>
                      <a:pt x="93" y="0"/>
                    </a:lnTo>
                    <a:lnTo>
                      <a:pt x="91" y="0"/>
                    </a:lnTo>
                    <a:lnTo>
                      <a:pt x="89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3" y="0"/>
                    </a:lnTo>
                    <a:lnTo>
                      <a:pt x="81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50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2" y="28"/>
                    </a:lnTo>
                    <a:lnTo>
                      <a:pt x="39" y="21"/>
                    </a:lnTo>
                    <a:lnTo>
                      <a:pt x="37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3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2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4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8" y="0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2814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 descr="CellTower">
            <a:extLst>
              <a:ext uri="{FF2B5EF4-FFF2-40B4-BE49-F238E27FC236}">
                <a16:creationId xmlns:a16="http://schemas.microsoft.com/office/drawing/2014/main" id="{12E80AED-FAFB-A744-99A9-0058070A4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536" y="237866"/>
            <a:ext cx="648000" cy="648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4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51837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主要内容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机械臂路径规划 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C5A8F7E-49F3-7643-AEE9-465C7A62C609}"/>
              </a:ext>
            </a:extLst>
          </p:cNvPr>
          <p:cNvGrpSpPr/>
          <p:nvPr/>
        </p:nvGrpSpPr>
        <p:grpSpPr>
          <a:xfrm>
            <a:off x="1930535" y="1704716"/>
            <a:ext cx="3950658" cy="728703"/>
            <a:chOff x="983431" y="1556792"/>
            <a:chExt cx="3950658" cy="728703"/>
          </a:xfrm>
        </p:grpSpPr>
        <p:sp>
          <p:nvSpPr>
            <p:cNvPr id="36" name="矩形: 圆角 111">
              <a:extLst>
                <a:ext uri="{FF2B5EF4-FFF2-40B4-BE49-F238E27FC236}">
                  <a16:creationId xmlns:a16="http://schemas.microsoft.com/office/drawing/2014/main" id="{669E034E-9821-CC41-8952-2A0F8F79044A}"/>
                </a:ext>
              </a:extLst>
            </p:cNvPr>
            <p:cNvSpPr/>
            <p:nvPr/>
          </p:nvSpPr>
          <p:spPr>
            <a:xfrm>
              <a:off x="983431" y="1556792"/>
              <a:ext cx="3950657" cy="728703"/>
            </a:xfrm>
            <a:prstGeom prst="roundRect">
              <a:avLst>
                <a:gd name="adj" fmla="val 50000"/>
              </a:avLst>
            </a:prstGeom>
            <a:solidFill>
              <a:srgbClr val="20517C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54BB80E-8F4D-C046-AFFA-781062A14AB6}"/>
                </a:ext>
              </a:extLst>
            </p:cNvPr>
            <p:cNvSpPr txBox="1"/>
            <p:nvPr/>
          </p:nvSpPr>
          <p:spPr>
            <a:xfrm>
              <a:off x="1117665" y="1700808"/>
              <a:ext cx="381642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6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*重复运动</a:t>
              </a:r>
              <a:r>
                <a:rPr kumimoji="1" lang="en-US" altLang="zh-CN" sz="26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RMP</a:t>
              </a:r>
              <a:r>
                <a:rPr kumimoji="1" lang="zh-CN" altLang="en-US" sz="26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模型</a:t>
              </a:r>
              <a:r>
                <a:rPr kumimoji="1" lang="en-US" altLang="zh-CN" sz="26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[52]</a:t>
              </a:r>
              <a:r>
                <a:rPr kumimoji="1" lang="zh-CN" altLang="en-US" sz="26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479B7C8-DDB9-4D4E-BBEF-AFEED2865B49}"/>
                  </a:ext>
                </a:extLst>
              </p:cNvPr>
              <p:cNvSpPr txBox="1"/>
              <p:nvPr/>
            </p:nvSpPr>
            <p:spPr>
              <a:xfrm>
                <a:off x="1920752" y="2559071"/>
                <a:ext cx="297703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zh-CN" alt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en-US" altLang="zh-CN" sz="2400" i="1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479B7C8-DDB9-4D4E-BBEF-AFEED2865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752" y="2559071"/>
                <a:ext cx="2977033" cy="691471"/>
              </a:xfrm>
              <a:prstGeom prst="rect">
                <a:avLst/>
              </a:prstGeom>
              <a:blipFill>
                <a:blip r:embed="rId4"/>
                <a:stretch>
                  <a:fillRect l="-1695" b="-1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B2FCDF1-2B51-3E4A-9501-7965AD5B4A1E}"/>
                  </a:ext>
                </a:extLst>
              </p:cNvPr>
              <p:cNvSpPr txBox="1"/>
              <p:nvPr/>
            </p:nvSpPr>
            <p:spPr>
              <a:xfrm>
                <a:off x="1920752" y="3461627"/>
                <a:ext cx="5651867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zh-CN" alt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kumimoji="1" lang="en-US" altLang="zh-CN" sz="24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B2FCDF1-2B51-3E4A-9501-7965AD5B4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752" y="3461627"/>
                <a:ext cx="5651867" cy="416845"/>
              </a:xfrm>
              <a:prstGeom prst="rect">
                <a:avLst/>
              </a:prstGeom>
              <a:blipFill>
                <a:blip r:embed="rId5"/>
                <a:stretch>
                  <a:fillRect t="-9091" r="-1345" b="-3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9AC2DFB-047D-2C42-B202-50DA6CF24EA7}"/>
                  </a:ext>
                </a:extLst>
              </p:cNvPr>
              <p:cNvSpPr/>
              <p:nvPr/>
            </p:nvSpPr>
            <p:spPr>
              <a:xfrm>
                <a:off x="1920752" y="4340266"/>
                <a:ext cx="8207696" cy="2689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34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𝜕𝜃</m:t>
                    </m:r>
                  </m:oMath>
                </a14:m>
                <a:r>
                  <a:rPr lang="zh-CN" altLang="en-US" sz="24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 表示</a:t>
                </a:r>
                <a:r>
                  <a:rPr lang="en-US" altLang="zh-CN" sz="24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Jacobian</a:t>
                </a:r>
                <a:r>
                  <a:rPr lang="zh-CN" altLang="en-US" sz="24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矩阵；</a:t>
                </a:r>
                <a:endParaRPr lang="en-US" altLang="zh-CN" sz="2400" b="1" dirty="0"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  <a:p>
                <a:pPr>
                  <a:lnSpc>
                    <a:spcPts val="34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 表示关节角漂移量；</a:t>
                </a:r>
                <a:endParaRPr lang="en-US" altLang="zh-CN" sz="2400" b="1" dirty="0"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  <a:p>
                <a:pPr>
                  <a:lnSpc>
                    <a:spcPts val="34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sz="24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 为前向运动学表达式；</a:t>
                </a:r>
                <a:endParaRPr lang="en-US" altLang="zh-CN" sz="2400" b="1" dirty="0"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  <a:p>
                <a:pPr>
                  <a:lnSpc>
                    <a:spcPts val="34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4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 表示末端执行器速度向量；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zh-CN" sz="2400" b="1" i="0" smtClean="0">
                        <a:latin typeface="Cambria Math" panose="02040503050406030204" pitchFamily="18" charset="0"/>
                      </a:rPr>
                      <m:t>(·)</m:t>
                    </m:r>
                  </m:oMath>
                </a14:m>
                <a:r>
                  <a:rPr lang="zh-CN" altLang="en-US" sz="24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 表示反馈控制映射矩阵</a:t>
                </a:r>
                <a:endParaRPr lang="en-US" altLang="zh-CN" sz="2400" b="1" dirty="0"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  <a:p>
                <a:pPr>
                  <a:lnSpc>
                    <a:spcPts val="3400"/>
                  </a:lnSpc>
                </a:pPr>
                <a:endParaRPr lang="en-US" altLang="zh-CN" sz="2400" b="1" dirty="0"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  <a:p>
                <a:pPr>
                  <a:lnSpc>
                    <a:spcPts val="3400"/>
                  </a:lnSpc>
                </a:pPr>
                <a:endParaRPr lang="zh-CN" altLang="en-US" sz="2400" dirty="0"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9AC2DFB-047D-2C42-B202-50DA6CF24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752" y="4340266"/>
                <a:ext cx="8207696" cy="2689134"/>
              </a:xfrm>
              <a:prstGeom prst="rect">
                <a:avLst/>
              </a:prstGeom>
              <a:blipFill>
                <a:blip r:embed="rId6"/>
                <a:stretch>
                  <a:fillRect l="-3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19F42212-7689-424C-B187-652EC42E7C8F}"/>
              </a:ext>
            </a:extLst>
          </p:cNvPr>
          <p:cNvGrpSpPr/>
          <p:nvPr/>
        </p:nvGrpSpPr>
        <p:grpSpPr>
          <a:xfrm>
            <a:off x="7896200" y="1704716"/>
            <a:ext cx="2088232" cy="2795115"/>
            <a:chOff x="9243803" y="1402176"/>
            <a:chExt cx="2000732" cy="2935554"/>
          </a:xfrm>
        </p:grpSpPr>
        <p:sp>
          <p:nvSpPr>
            <p:cNvPr id="28" name="矩形: 圆角 304">
              <a:extLst>
                <a:ext uri="{FF2B5EF4-FFF2-40B4-BE49-F238E27FC236}">
                  <a16:creationId xmlns:a16="http://schemas.microsoft.com/office/drawing/2014/main" id="{EC47ED80-00A3-7843-ADD3-C8BAA64878AE}"/>
                </a:ext>
              </a:extLst>
            </p:cNvPr>
            <p:cNvSpPr/>
            <p:nvPr/>
          </p:nvSpPr>
          <p:spPr>
            <a:xfrm>
              <a:off x="9243803" y="1402176"/>
              <a:ext cx="2000732" cy="2935554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14EE28E-DA3F-2B4A-BF60-5FBDC0995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239" y="1706654"/>
              <a:ext cx="1477188" cy="2342430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02393EA-4C04-8D40-9475-80BAC4B98A39}"/>
              </a:ext>
            </a:extLst>
          </p:cNvPr>
          <p:cNvGrpSpPr/>
          <p:nvPr/>
        </p:nvGrpSpPr>
        <p:grpSpPr>
          <a:xfrm>
            <a:off x="10344472" y="6444044"/>
            <a:ext cx="1828051" cy="369332"/>
            <a:chOff x="10344472" y="6444044"/>
            <a:chExt cx="1828051" cy="369332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043021B-2665-C84B-AC51-6A27438EB39A}"/>
                </a:ext>
              </a:extLst>
            </p:cNvPr>
            <p:cNvSpPr txBox="1"/>
            <p:nvPr/>
          </p:nvSpPr>
          <p:spPr>
            <a:xfrm>
              <a:off x="10704472" y="6444044"/>
              <a:ext cx="146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P43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39" name="图形 38" descr="Cat">
              <a:extLst>
                <a:ext uri="{FF2B5EF4-FFF2-40B4-BE49-F238E27FC236}">
                  <a16:creationId xmlns:a16="http://schemas.microsoft.com/office/drawing/2014/main" id="{48A8C27D-30DD-154D-AB2E-F15B51F68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0AFEEB87-C740-4740-B46C-E8632B43B064}"/>
              </a:ext>
            </a:extLst>
          </p:cNvPr>
          <p:cNvSpPr/>
          <p:nvPr/>
        </p:nvSpPr>
        <p:spPr>
          <a:xfrm>
            <a:off x="8614516" y="4460231"/>
            <a:ext cx="651600" cy="396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107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 descr="Butterfly">
            <a:extLst>
              <a:ext uri="{FF2B5EF4-FFF2-40B4-BE49-F238E27FC236}">
                <a16:creationId xmlns:a16="http://schemas.microsoft.com/office/drawing/2014/main" id="{142B2DC8-6C5A-D146-9D57-2A4C12F9E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008" y="238944"/>
            <a:ext cx="684000" cy="684000"/>
          </a:xfrm>
          <a:prstGeom prst="rect">
            <a:avLst/>
          </a:prstGeom>
        </p:spPr>
      </p:pic>
      <p:sp>
        <p:nvSpPr>
          <p:cNvPr id="31" name="矩形: 圆角 304">
            <a:extLst>
              <a:ext uri="{FF2B5EF4-FFF2-40B4-BE49-F238E27FC236}">
                <a16:creationId xmlns:a16="http://schemas.microsoft.com/office/drawing/2014/main" id="{B9702CCA-389E-4F4F-973B-7F004603600F}"/>
              </a:ext>
            </a:extLst>
          </p:cNvPr>
          <p:cNvSpPr/>
          <p:nvPr/>
        </p:nvSpPr>
        <p:spPr>
          <a:xfrm>
            <a:off x="8108303" y="3881494"/>
            <a:ext cx="3250800" cy="23364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: 圆角 304">
            <a:extLst>
              <a:ext uri="{FF2B5EF4-FFF2-40B4-BE49-F238E27FC236}">
                <a16:creationId xmlns:a16="http://schemas.microsoft.com/office/drawing/2014/main" id="{97211931-E780-C343-9F6B-A997ECE76CCB}"/>
              </a:ext>
            </a:extLst>
          </p:cNvPr>
          <p:cNvSpPr/>
          <p:nvPr/>
        </p:nvSpPr>
        <p:spPr>
          <a:xfrm>
            <a:off x="8108303" y="1173415"/>
            <a:ext cx="3250800" cy="23364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304">
            <a:extLst>
              <a:ext uri="{FF2B5EF4-FFF2-40B4-BE49-F238E27FC236}">
                <a16:creationId xmlns:a16="http://schemas.microsoft.com/office/drawing/2014/main" id="{D176C4DF-359E-5E41-9048-40D67E55CD0E}"/>
              </a:ext>
            </a:extLst>
          </p:cNvPr>
          <p:cNvSpPr/>
          <p:nvPr/>
        </p:nvSpPr>
        <p:spPr>
          <a:xfrm>
            <a:off x="4371076" y="3884763"/>
            <a:ext cx="3250800" cy="23364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: 圆角 304">
            <a:extLst>
              <a:ext uri="{FF2B5EF4-FFF2-40B4-BE49-F238E27FC236}">
                <a16:creationId xmlns:a16="http://schemas.microsoft.com/office/drawing/2014/main" id="{B007C3EE-06F1-9542-98ED-BD431F928BAB}"/>
              </a:ext>
            </a:extLst>
          </p:cNvPr>
          <p:cNvSpPr/>
          <p:nvPr/>
        </p:nvSpPr>
        <p:spPr>
          <a:xfrm>
            <a:off x="599710" y="3884763"/>
            <a:ext cx="3250800" cy="23364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304">
            <a:extLst>
              <a:ext uri="{FF2B5EF4-FFF2-40B4-BE49-F238E27FC236}">
                <a16:creationId xmlns:a16="http://schemas.microsoft.com/office/drawing/2014/main" id="{525ED3D9-50B5-634E-A886-E22A65CAB7EA}"/>
              </a:ext>
            </a:extLst>
          </p:cNvPr>
          <p:cNvSpPr/>
          <p:nvPr/>
        </p:nvSpPr>
        <p:spPr>
          <a:xfrm>
            <a:off x="4353733" y="1173415"/>
            <a:ext cx="3250800" cy="23364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: 圆角 304">
            <a:extLst>
              <a:ext uri="{FF2B5EF4-FFF2-40B4-BE49-F238E27FC236}">
                <a16:creationId xmlns:a16="http://schemas.microsoft.com/office/drawing/2014/main" id="{425D1CDD-2B41-5841-8661-600D9DB23EAB}"/>
              </a:ext>
            </a:extLst>
          </p:cNvPr>
          <p:cNvSpPr/>
          <p:nvPr/>
        </p:nvSpPr>
        <p:spPr>
          <a:xfrm>
            <a:off x="616669" y="1174289"/>
            <a:ext cx="3250800" cy="23364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4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632848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主要内容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机械臂路径规划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C451C9-6B70-1344-93E6-4799AF3A4E45}"/>
              </a:ext>
            </a:extLst>
          </p:cNvPr>
          <p:cNvSpPr txBox="1"/>
          <p:nvPr/>
        </p:nvSpPr>
        <p:spPr>
          <a:xfrm>
            <a:off x="1461249" y="3491486"/>
            <a:ext cx="15640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a)</a:t>
            </a:r>
            <a:r>
              <a:rPr kumimoji="1"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C4225C-B7A9-2C4A-BA44-3D2F29A06CBE}"/>
              </a:ext>
            </a:extLst>
          </p:cNvPr>
          <p:cNvSpPr txBox="1"/>
          <p:nvPr/>
        </p:nvSpPr>
        <p:spPr>
          <a:xfrm>
            <a:off x="5192834" y="3488560"/>
            <a:ext cx="1584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b)</a:t>
            </a:r>
            <a:r>
              <a:rPr kumimoji="1"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D063248-3320-8242-9A93-E34C051B3A38}"/>
              </a:ext>
            </a:extLst>
          </p:cNvPr>
          <p:cNvSpPr txBox="1"/>
          <p:nvPr/>
        </p:nvSpPr>
        <p:spPr>
          <a:xfrm>
            <a:off x="8707432" y="3488559"/>
            <a:ext cx="204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c)</a:t>
            </a:r>
            <a:endParaRPr kumimoji="1" lang="zh-CN" altLang="en-US" sz="22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895C427-1060-4F47-99A7-FB783C04B321}"/>
              </a:ext>
            </a:extLst>
          </p:cNvPr>
          <p:cNvSpPr txBox="1"/>
          <p:nvPr/>
        </p:nvSpPr>
        <p:spPr>
          <a:xfrm>
            <a:off x="1565323" y="6221216"/>
            <a:ext cx="13534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d)</a:t>
            </a:r>
            <a:r>
              <a:rPr kumimoji="1"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6397529-72DB-BB46-81DB-476B3D5F72CA}"/>
              </a:ext>
            </a:extLst>
          </p:cNvPr>
          <p:cNvSpPr txBox="1"/>
          <p:nvPr/>
        </p:nvSpPr>
        <p:spPr>
          <a:xfrm>
            <a:off x="5282844" y="6228463"/>
            <a:ext cx="14041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e)</a:t>
            </a:r>
            <a:endParaRPr kumimoji="1" lang="zh-CN" altLang="en-US" sz="22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CEAE6D3-F218-5844-AA27-982571C8A802}"/>
              </a:ext>
            </a:extLst>
          </p:cNvPr>
          <p:cNvSpPr txBox="1"/>
          <p:nvPr/>
        </p:nvSpPr>
        <p:spPr>
          <a:xfrm>
            <a:off x="8887453" y="6221215"/>
            <a:ext cx="16806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f)</a:t>
            </a:r>
            <a:endParaRPr kumimoji="1" lang="zh-CN" altLang="en-US" sz="22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6B880129-CC44-844D-BA01-E4523A087D07}"/>
              </a:ext>
            </a:extLst>
          </p:cNvPr>
          <p:cNvGrpSpPr/>
          <p:nvPr/>
        </p:nvGrpSpPr>
        <p:grpSpPr>
          <a:xfrm>
            <a:off x="10344472" y="6444044"/>
            <a:ext cx="1828051" cy="369332"/>
            <a:chOff x="10344472" y="6444044"/>
            <a:chExt cx="1828051" cy="369332"/>
          </a:xfrm>
        </p:grpSpPr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83AD3B58-6EC8-9445-AD89-9A1818FA58E4}"/>
                </a:ext>
              </a:extLst>
            </p:cNvPr>
            <p:cNvSpPr txBox="1"/>
            <p:nvPr/>
          </p:nvSpPr>
          <p:spPr>
            <a:xfrm>
              <a:off x="10704472" y="6444044"/>
              <a:ext cx="146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P43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112" name="图形 111" descr="Cat">
              <a:extLst>
                <a:ext uri="{FF2B5EF4-FFF2-40B4-BE49-F238E27FC236}">
                  <a16:creationId xmlns:a16="http://schemas.microsoft.com/office/drawing/2014/main" id="{80B35622-D77E-4A46-9AF9-3C44ABA41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AF42F78F-260A-C94C-AF6F-72C6993061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79" y="1219599"/>
            <a:ext cx="2978379" cy="226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E6A6F1C-F8BE-DA4D-A59F-12D3F7DB59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88" y="1203460"/>
            <a:ext cx="3028447" cy="2268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BB9C600-7DD6-FD49-A126-C763D2B402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52" y="1225475"/>
            <a:ext cx="3121039" cy="2268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F21F84-8CA2-A642-94DD-A27915338E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81" y="3914969"/>
            <a:ext cx="3072774" cy="2268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47A5346-0210-B247-A280-BAADD2620F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369" y="3916916"/>
            <a:ext cx="3030574" cy="2268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708BB122-032A-2F41-948A-C66D3D2958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197" y="3914969"/>
            <a:ext cx="3037148" cy="22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6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形 34" descr="Bulldozer">
            <a:extLst>
              <a:ext uri="{FF2B5EF4-FFF2-40B4-BE49-F238E27FC236}">
                <a16:creationId xmlns:a16="http://schemas.microsoft.com/office/drawing/2014/main" id="{2599205D-1620-B447-BD8E-FA2FC536D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536" y="238944"/>
            <a:ext cx="684000" cy="684000"/>
          </a:xfrm>
          <a:prstGeom prst="rect">
            <a:avLst/>
          </a:prstGeom>
        </p:spPr>
      </p:pic>
      <p:sp>
        <p:nvSpPr>
          <p:cNvPr id="20" name="矩形: 圆角 304">
            <a:extLst>
              <a:ext uri="{FF2B5EF4-FFF2-40B4-BE49-F238E27FC236}">
                <a16:creationId xmlns:a16="http://schemas.microsoft.com/office/drawing/2014/main" id="{5DFEE5BB-BE8C-0F4B-9142-9137211A6B1B}"/>
              </a:ext>
            </a:extLst>
          </p:cNvPr>
          <p:cNvSpPr/>
          <p:nvPr/>
        </p:nvSpPr>
        <p:spPr>
          <a:xfrm>
            <a:off x="6711937" y="3992069"/>
            <a:ext cx="3456384" cy="2403007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304">
            <a:extLst>
              <a:ext uri="{FF2B5EF4-FFF2-40B4-BE49-F238E27FC236}">
                <a16:creationId xmlns:a16="http://schemas.microsoft.com/office/drawing/2014/main" id="{23CF36DB-31CA-774A-BF8B-2DD8772802D9}"/>
              </a:ext>
            </a:extLst>
          </p:cNvPr>
          <p:cNvSpPr/>
          <p:nvPr/>
        </p:nvSpPr>
        <p:spPr>
          <a:xfrm>
            <a:off x="6711937" y="1196752"/>
            <a:ext cx="3456384" cy="2403007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圆角 304">
            <a:extLst>
              <a:ext uri="{FF2B5EF4-FFF2-40B4-BE49-F238E27FC236}">
                <a16:creationId xmlns:a16="http://schemas.microsoft.com/office/drawing/2014/main" id="{099D268B-EB43-554E-BC52-3A179E7C56FF}"/>
              </a:ext>
            </a:extLst>
          </p:cNvPr>
          <p:cNvSpPr/>
          <p:nvPr/>
        </p:nvSpPr>
        <p:spPr>
          <a:xfrm>
            <a:off x="1991544" y="4005064"/>
            <a:ext cx="3456384" cy="2403007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304">
            <a:extLst>
              <a:ext uri="{FF2B5EF4-FFF2-40B4-BE49-F238E27FC236}">
                <a16:creationId xmlns:a16="http://schemas.microsoft.com/office/drawing/2014/main" id="{28953190-FEF1-5144-910B-E2C5804FD625}"/>
              </a:ext>
            </a:extLst>
          </p:cNvPr>
          <p:cNvSpPr/>
          <p:nvPr/>
        </p:nvSpPr>
        <p:spPr>
          <a:xfrm>
            <a:off x="1991544" y="1196752"/>
            <a:ext cx="3456384" cy="2403007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4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51837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主要内容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机械臂路径规划 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D045F28-E74E-844B-86E0-6C82602BF88F}"/>
              </a:ext>
            </a:extLst>
          </p:cNvPr>
          <p:cNvGrpSpPr/>
          <p:nvPr/>
        </p:nvGrpSpPr>
        <p:grpSpPr>
          <a:xfrm>
            <a:off x="10344472" y="6444044"/>
            <a:ext cx="1828051" cy="369332"/>
            <a:chOff x="10344472" y="6444044"/>
            <a:chExt cx="1828051" cy="369332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DD58A9-3D9D-3C40-B5B8-53AEA1F7F267}"/>
                </a:ext>
              </a:extLst>
            </p:cNvPr>
            <p:cNvSpPr txBox="1"/>
            <p:nvPr/>
          </p:nvSpPr>
          <p:spPr>
            <a:xfrm>
              <a:off x="10704472" y="6444044"/>
              <a:ext cx="146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P45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34" name="图形 33" descr="Cat">
              <a:extLst>
                <a:ext uri="{FF2B5EF4-FFF2-40B4-BE49-F238E27FC236}">
                  <a16:creationId xmlns:a16="http://schemas.microsoft.com/office/drawing/2014/main" id="{2FB871ED-F3E4-E743-BD7C-79C948F95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EB298A0-F65B-FD41-845A-AB08125703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55" y="1240553"/>
            <a:ext cx="3161962" cy="234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E4161FDF-8F40-FB4D-BD48-865AED0F83E4}"/>
              </a:ext>
            </a:extLst>
          </p:cNvPr>
          <p:cNvSpPr txBox="1"/>
          <p:nvPr/>
        </p:nvSpPr>
        <p:spPr>
          <a:xfrm>
            <a:off x="3145119" y="3597782"/>
            <a:ext cx="114923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300" b="1" dirty="0">
                <a:latin typeface="Kaiti SC" panose="02010600040101010101" pitchFamily="2" charset="-122"/>
                <a:ea typeface="Kaiti SC" panose="02010600040101010101" pitchFamily="2" charset="-122"/>
              </a:rPr>
              <a:t>a)</a:t>
            </a:r>
            <a:r>
              <a:rPr kumimoji="1" lang="zh-CN" altLang="en-US" sz="2300" b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300" b="1" dirty="0">
                <a:latin typeface="Kaiti SC" panose="02010600040101010101" pitchFamily="2" charset="-122"/>
                <a:ea typeface="Kaiti SC" panose="02010600040101010101" pitchFamily="2" charset="-122"/>
              </a:rPr>
              <a:t>ZNN</a:t>
            </a:r>
            <a:endParaRPr kumimoji="1" lang="zh-CN" altLang="en-US" sz="23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209FA30-1C0C-8A47-ACC6-C374F736BA70}"/>
              </a:ext>
            </a:extLst>
          </p:cNvPr>
          <p:cNvSpPr txBox="1"/>
          <p:nvPr/>
        </p:nvSpPr>
        <p:spPr>
          <a:xfrm>
            <a:off x="3119730" y="6395076"/>
            <a:ext cx="114923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300" b="1" dirty="0">
                <a:latin typeface="Kaiti SC" panose="02010600040101010101" pitchFamily="2" charset="-122"/>
                <a:ea typeface="Kaiti SC" panose="02010600040101010101" pitchFamily="2" charset="-122"/>
              </a:rPr>
              <a:t>c)</a:t>
            </a:r>
            <a:r>
              <a:rPr kumimoji="1" lang="zh-CN" altLang="en-US" sz="2300" b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300" b="1" dirty="0">
                <a:latin typeface="Kaiti SC" panose="02010600040101010101" pitchFamily="2" charset="-122"/>
                <a:ea typeface="Kaiti SC" panose="02010600040101010101" pitchFamily="2" charset="-122"/>
              </a:rPr>
              <a:t>ZNN</a:t>
            </a:r>
            <a:endParaRPr kumimoji="1" lang="zh-CN" altLang="en-US" sz="23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DFA73CA-54FA-D246-8625-7D522FE968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584" y="1240553"/>
            <a:ext cx="3174650" cy="23400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47C860AE-BB72-334F-8233-8BA853CC35F7}"/>
              </a:ext>
            </a:extLst>
          </p:cNvPr>
          <p:cNvSpPr txBox="1"/>
          <p:nvPr/>
        </p:nvSpPr>
        <p:spPr>
          <a:xfrm>
            <a:off x="7671965" y="3600623"/>
            <a:ext cx="1621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300" b="1" dirty="0">
                <a:latin typeface="Kaiti SC" panose="02010600040101010101" pitchFamily="2" charset="-122"/>
                <a:ea typeface="Kaiti SC" panose="02010600040101010101" pitchFamily="2" charset="-122"/>
              </a:rPr>
              <a:t>b)</a:t>
            </a:r>
            <a:r>
              <a:rPr kumimoji="1" lang="zh-CN" altLang="en-US" sz="2300" b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300" b="1" dirty="0">
                <a:latin typeface="Kaiti SC" panose="02010600040101010101" pitchFamily="2" charset="-122"/>
                <a:ea typeface="Kaiti SC" panose="02010600040101010101" pitchFamily="2" charset="-122"/>
              </a:rPr>
              <a:t>VPRNN</a:t>
            </a:r>
            <a:endParaRPr kumimoji="1" lang="zh-CN" altLang="en-US" sz="23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DA6118F-D924-4F4B-85DF-0CECDC20C792}"/>
              </a:ext>
            </a:extLst>
          </p:cNvPr>
          <p:cNvSpPr txBox="1"/>
          <p:nvPr/>
        </p:nvSpPr>
        <p:spPr>
          <a:xfrm>
            <a:off x="7671965" y="6395076"/>
            <a:ext cx="1621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300" b="1" dirty="0">
                <a:latin typeface="Kaiti SC" panose="02010600040101010101" pitchFamily="2" charset="-122"/>
                <a:ea typeface="Kaiti SC" panose="02010600040101010101" pitchFamily="2" charset="-122"/>
              </a:rPr>
              <a:t>d)</a:t>
            </a:r>
            <a:r>
              <a:rPr kumimoji="1" lang="zh-CN" altLang="en-US" sz="2300" b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300" b="1" dirty="0">
                <a:latin typeface="Kaiti SC" panose="02010600040101010101" pitchFamily="2" charset="-122"/>
                <a:ea typeface="Kaiti SC" panose="02010600040101010101" pitchFamily="2" charset="-122"/>
              </a:rPr>
              <a:t>VPRNN</a:t>
            </a:r>
            <a:endParaRPr kumimoji="1" lang="zh-CN" altLang="en-US" sz="23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7D2936F-099A-5C4A-9CDE-30B4058703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016" y="4023572"/>
            <a:ext cx="3157143" cy="234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E818FB7-B039-F445-97EF-F7CA743F95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843" y="3991205"/>
            <a:ext cx="3164571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4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304">
            <a:extLst>
              <a:ext uri="{FF2B5EF4-FFF2-40B4-BE49-F238E27FC236}">
                <a16:creationId xmlns:a16="http://schemas.microsoft.com/office/drawing/2014/main" id="{D390CB32-8B8F-894F-B554-B10F61E34679}"/>
              </a:ext>
            </a:extLst>
          </p:cNvPr>
          <p:cNvSpPr/>
          <p:nvPr/>
        </p:nvSpPr>
        <p:spPr>
          <a:xfrm>
            <a:off x="1055440" y="1268760"/>
            <a:ext cx="10225136" cy="51660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4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12879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主要内容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实物实验 </a:t>
            </a:r>
          </a:p>
        </p:txBody>
      </p:sp>
      <p:pic>
        <p:nvPicPr>
          <p:cNvPr id="6" name="图形 5" descr="Soccer">
            <a:extLst>
              <a:ext uri="{FF2B5EF4-FFF2-40B4-BE49-F238E27FC236}">
                <a16:creationId xmlns:a16="http://schemas.microsoft.com/office/drawing/2014/main" id="{47102B4E-5FF6-164E-BEC6-E5D38A865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608" y="237866"/>
            <a:ext cx="648000" cy="64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9767C5-66AF-894D-B2E7-2A437B7C0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403484"/>
            <a:ext cx="9660432" cy="482563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DFF95D0D-D7C7-B24A-A702-97841B804A31}"/>
              </a:ext>
            </a:extLst>
          </p:cNvPr>
          <p:cNvGrpSpPr/>
          <p:nvPr/>
        </p:nvGrpSpPr>
        <p:grpSpPr>
          <a:xfrm>
            <a:off x="10344472" y="6444044"/>
            <a:ext cx="1828051" cy="369332"/>
            <a:chOff x="10344472" y="6444044"/>
            <a:chExt cx="1828051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83A4A49-6A37-9646-AE59-A75EF8F4715B}"/>
                </a:ext>
              </a:extLst>
            </p:cNvPr>
            <p:cNvSpPr txBox="1"/>
            <p:nvPr/>
          </p:nvSpPr>
          <p:spPr>
            <a:xfrm>
              <a:off x="10704472" y="6444044"/>
              <a:ext cx="146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P47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10" name="图形 9" descr="Cat">
              <a:extLst>
                <a:ext uri="{FF2B5EF4-FFF2-40B4-BE49-F238E27FC236}">
                  <a16:creationId xmlns:a16="http://schemas.microsoft.com/office/drawing/2014/main" id="{B444BA41-6523-0148-95F3-225D4E200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716FC119-1BDA-8445-8593-E41DE05BCD71}"/>
              </a:ext>
            </a:extLst>
          </p:cNvPr>
          <p:cNvSpPr/>
          <p:nvPr/>
        </p:nvSpPr>
        <p:spPr>
          <a:xfrm>
            <a:off x="5646008" y="6398856"/>
            <a:ext cx="1044000" cy="468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10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A2A065-525A-B448-B0E4-5287AA171302}"/>
              </a:ext>
            </a:extLst>
          </p:cNvPr>
          <p:cNvSpPr/>
          <p:nvPr/>
        </p:nvSpPr>
        <p:spPr>
          <a:xfrm>
            <a:off x="0" y="0"/>
            <a:ext cx="12192000" cy="1916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5A4070-DACA-B147-87B5-81033E0AF712}"/>
              </a:ext>
            </a:extLst>
          </p:cNvPr>
          <p:cNvSpPr/>
          <p:nvPr/>
        </p:nvSpPr>
        <p:spPr>
          <a:xfrm>
            <a:off x="0" y="4941168"/>
            <a:ext cx="12192000" cy="1916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ABE2BA47-FCC7-514D-A097-32935D4A54BE}"/>
              </a:ext>
            </a:extLst>
          </p:cNvPr>
          <p:cNvSpPr txBox="1">
            <a:spLocks/>
          </p:cNvSpPr>
          <p:nvPr/>
        </p:nvSpPr>
        <p:spPr>
          <a:xfrm>
            <a:off x="2351584" y="2971800"/>
            <a:ext cx="7056784" cy="9390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50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ART</a:t>
            </a:r>
            <a:r>
              <a:rPr lang="zh-CN" altLang="en-US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5.</a:t>
            </a:r>
            <a:r>
              <a:rPr lang="zh-CN" altLang="en-US" sz="68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   </a:t>
            </a:r>
            <a:r>
              <a:rPr lang="zh-CN" altLang="en-US" sz="6400" b="1" spc="3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毕设成果</a:t>
            </a:r>
            <a:endParaRPr lang="zh-CN" altLang="en-US" sz="6400" b="1" spc="300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13" name="图形 12" descr="BurgerAndDrink">
            <a:extLst>
              <a:ext uri="{FF2B5EF4-FFF2-40B4-BE49-F238E27FC236}">
                <a16:creationId xmlns:a16="http://schemas.microsoft.com/office/drawing/2014/main" id="{A3B50135-335D-AB44-A6B6-277A3A027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4914" y="2984817"/>
            <a:ext cx="936000" cy="936000"/>
          </a:xfrm>
          <a:prstGeom prst="rect">
            <a:avLst/>
          </a:prstGeom>
        </p:spPr>
      </p:pic>
      <p:grpSp>
        <p:nvGrpSpPr>
          <p:cNvPr id="6" name="327a1eb5-e715-4fe4-ac4b-30338b59c7c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2A35246-FF77-6449-BBD0-8764255E6CB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9376" y="573991"/>
            <a:ext cx="3414439" cy="768849"/>
            <a:chOff x="1914526" y="2486026"/>
            <a:chExt cx="8361362" cy="1882775"/>
          </a:xfrm>
          <a:solidFill>
            <a:schemeClr val="bg1"/>
          </a:solidFill>
        </p:grpSpPr>
        <p:grpSp>
          <p:nvGrpSpPr>
            <p:cNvPr id="7" name="iṩļídê">
              <a:extLst>
                <a:ext uri="{FF2B5EF4-FFF2-40B4-BE49-F238E27FC236}">
                  <a16:creationId xmlns:a16="http://schemas.microsoft.com/office/drawing/2014/main" id="{8FDCD7D8-F4BF-774D-8B9B-0B4105289B70}"/>
                </a:ext>
              </a:extLst>
            </p:cNvPr>
            <p:cNvGrpSpPr/>
            <p:nvPr/>
          </p:nvGrpSpPr>
          <p:grpSpPr>
            <a:xfrm>
              <a:off x="1914526" y="2486026"/>
              <a:ext cx="1882775" cy="1882775"/>
              <a:chOff x="1914526" y="2486026"/>
              <a:chExt cx="1882775" cy="1882775"/>
            </a:xfrm>
            <a:grpFill/>
          </p:grpSpPr>
          <p:sp>
            <p:nvSpPr>
              <p:cNvPr id="57" name="îśľîḋê">
                <a:extLst>
                  <a:ext uri="{FF2B5EF4-FFF2-40B4-BE49-F238E27FC236}">
                    <a16:creationId xmlns:a16="http://schemas.microsoft.com/office/drawing/2014/main" id="{67B4FF2B-5C1F-EA48-A364-1DFEED133667}"/>
                  </a:ext>
                </a:extLst>
              </p:cNvPr>
              <p:cNvSpPr/>
              <p:nvPr/>
            </p:nvSpPr>
            <p:spPr bwMode="auto">
              <a:xfrm>
                <a:off x="2457451" y="3409951"/>
                <a:ext cx="795338" cy="371475"/>
              </a:xfrm>
              <a:custGeom>
                <a:avLst/>
                <a:gdLst>
                  <a:gd name="T0" fmla="*/ 294 w 501"/>
                  <a:gd name="T1" fmla="*/ 65 h 234"/>
                  <a:gd name="T2" fmla="*/ 213 w 501"/>
                  <a:gd name="T3" fmla="*/ 129 h 234"/>
                  <a:gd name="T4" fmla="*/ 224 w 501"/>
                  <a:gd name="T5" fmla="*/ 52 h 234"/>
                  <a:gd name="T6" fmla="*/ 203 w 501"/>
                  <a:gd name="T7" fmla="*/ 53 h 234"/>
                  <a:gd name="T8" fmla="*/ 177 w 501"/>
                  <a:gd name="T9" fmla="*/ 30 h 234"/>
                  <a:gd name="T10" fmla="*/ 204 w 501"/>
                  <a:gd name="T11" fmla="*/ 20 h 234"/>
                  <a:gd name="T12" fmla="*/ 180 w 501"/>
                  <a:gd name="T13" fmla="*/ 16 h 234"/>
                  <a:gd name="T14" fmla="*/ 162 w 501"/>
                  <a:gd name="T15" fmla="*/ 54 h 234"/>
                  <a:gd name="T16" fmla="*/ 162 w 501"/>
                  <a:gd name="T17" fmla="*/ 45 h 234"/>
                  <a:gd name="T18" fmla="*/ 175 w 501"/>
                  <a:gd name="T19" fmla="*/ 76 h 234"/>
                  <a:gd name="T20" fmla="*/ 134 w 501"/>
                  <a:gd name="T21" fmla="*/ 128 h 234"/>
                  <a:gd name="T22" fmla="*/ 97 w 501"/>
                  <a:gd name="T23" fmla="*/ 50 h 234"/>
                  <a:gd name="T24" fmla="*/ 30 w 501"/>
                  <a:gd name="T25" fmla="*/ 79 h 234"/>
                  <a:gd name="T26" fmla="*/ 42 w 501"/>
                  <a:gd name="T27" fmla="*/ 39 h 234"/>
                  <a:gd name="T28" fmla="*/ 50 w 501"/>
                  <a:gd name="T29" fmla="*/ 59 h 234"/>
                  <a:gd name="T30" fmla="*/ 34 w 501"/>
                  <a:gd name="T31" fmla="*/ 50 h 234"/>
                  <a:gd name="T32" fmla="*/ 86 w 501"/>
                  <a:gd name="T33" fmla="*/ 69 h 234"/>
                  <a:gd name="T34" fmla="*/ 96 w 501"/>
                  <a:gd name="T35" fmla="*/ 71 h 234"/>
                  <a:gd name="T36" fmla="*/ 166 w 501"/>
                  <a:gd name="T37" fmla="*/ 126 h 234"/>
                  <a:gd name="T38" fmla="*/ 112 w 501"/>
                  <a:gd name="T39" fmla="*/ 25 h 234"/>
                  <a:gd name="T40" fmla="*/ 118 w 501"/>
                  <a:gd name="T41" fmla="*/ 48 h 234"/>
                  <a:gd name="T42" fmla="*/ 106 w 501"/>
                  <a:gd name="T43" fmla="*/ 30 h 234"/>
                  <a:gd name="T44" fmla="*/ 138 w 501"/>
                  <a:gd name="T45" fmla="*/ 57 h 234"/>
                  <a:gd name="T46" fmla="*/ 96 w 501"/>
                  <a:gd name="T47" fmla="*/ 94 h 234"/>
                  <a:gd name="T48" fmla="*/ 96 w 501"/>
                  <a:gd name="T49" fmla="*/ 122 h 234"/>
                  <a:gd name="T50" fmla="*/ 59 w 501"/>
                  <a:gd name="T51" fmla="*/ 69 h 234"/>
                  <a:gd name="T52" fmla="*/ 59 w 501"/>
                  <a:gd name="T53" fmla="*/ 82 h 234"/>
                  <a:gd name="T54" fmla="*/ 13 w 501"/>
                  <a:gd name="T55" fmla="*/ 66 h 234"/>
                  <a:gd name="T56" fmla="*/ 28 w 501"/>
                  <a:gd name="T57" fmla="*/ 83 h 234"/>
                  <a:gd name="T58" fmla="*/ 19 w 501"/>
                  <a:gd name="T59" fmla="*/ 176 h 234"/>
                  <a:gd name="T60" fmla="*/ 5 w 501"/>
                  <a:gd name="T61" fmla="*/ 221 h 234"/>
                  <a:gd name="T62" fmla="*/ 288 w 501"/>
                  <a:gd name="T63" fmla="*/ 127 h 234"/>
                  <a:gd name="T64" fmla="*/ 277 w 501"/>
                  <a:gd name="T65" fmla="*/ 54 h 234"/>
                  <a:gd name="T66" fmla="*/ 322 w 501"/>
                  <a:gd name="T67" fmla="*/ 233 h 234"/>
                  <a:gd name="T68" fmla="*/ 326 w 501"/>
                  <a:gd name="T69" fmla="*/ 30 h 234"/>
                  <a:gd name="T70" fmla="*/ 298 w 501"/>
                  <a:gd name="T71" fmla="*/ 17 h 234"/>
                  <a:gd name="T72" fmla="*/ 323 w 501"/>
                  <a:gd name="T73" fmla="*/ 18 h 234"/>
                  <a:gd name="T74" fmla="*/ 338 w 501"/>
                  <a:gd name="T75" fmla="*/ 58 h 234"/>
                  <a:gd name="T76" fmla="*/ 339 w 501"/>
                  <a:gd name="T77" fmla="*/ 43 h 234"/>
                  <a:gd name="T78" fmla="*/ 375 w 501"/>
                  <a:gd name="T79" fmla="*/ 83 h 234"/>
                  <a:gd name="T80" fmla="*/ 364 w 501"/>
                  <a:gd name="T81" fmla="*/ 126 h 234"/>
                  <a:gd name="T82" fmla="*/ 377 w 501"/>
                  <a:gd name="T83" fmla="*/ 50 h 234"/>
                  <a:gd name="T84" fmla="*/ 377 w 501"/>
                  <a:gd name="T85" fmla="*/ 50 h 234"/>
                  <a:gd name="T86" fmla="*/ 447 w 501"/>
                  <a:gd name="T87" fmla="*/ 63 h 234"/>
                  <a:gd name="T88" fmla="*/ 452 w 501"/>
                  <a:gd name="T89" fmla="*/ 58 h 234"/>
                  <a:gd name="T90" fmla="*/ 469 w 501"/>
                  <a:gd name="T91" fmla="*/ 52 h 234"/>
                  <a:gd name="T92" fmla="*/ 414 w 501"/>
                  <a:gd name="T93" fmla="*/ 73 h 234"/>
                  <a:gd name="T94" fmla="*/ 407 w 501"/>
                  <a:gd name="T95" fmla="*/ 71 h 234"/>
                  <a:gd name="T96" fmla="*/ 338 w 501"/>
                  <a:gd name="T97" fmla="*/ 124 h 234"/>
                  <a:gd name="T98" fmla="*/ 390 w 501"/>
                  <a:gd name="T99" fmla="*/ 24 h 234"/>
                  <a:gd name="T100" fmla="*/ 382 w 501"/>
                  <a:gd name="T101" fmla="*/ 48 h 234"/>
                  <a:gd name="T102" fmla="*/ 397 w 501"/>
                  <a:gd name="T103" fmla="*/ 34 h 234"/>
                  <a:gd name="T104" fmla="*/ 362 w 501"/>
                  <a:gd name="T105" fmla="*/ 58 h 234"/>
                  <a:gd name="T106" fmla="*/ 447 w 501"/>
                  <a:gd name="T107" fmla="*/ 110 h 234"/>
                  <a:gd name="T108" fmla="*/ 405 w 501"/>
                  <a:gd name="T109" fmla="*/ 122 h 234"/>
                  <a:gd name="T110" fmla="*/ 443 w 501"/>
                  <a:gd name="T111" fmla="*/ 69 h 234"/>
                  <a:gd name="T112" fmla="*/ 442 w 501"/>
                  <a:gd name="T113" fmla="*/ 82 h 234"/>
                  <a:gd name="T114" fmla="*/ 488 w 501"/>
                  <a:gd name="T115" fmla="*/ 66 h 234"/>
                  <a:gd name="T116" fmla="*/ 473 w 501"/>
                  <a:gd name="T117" fmla="*/ 83 h 234"/>
                  <a:gd name="T118" fmla="*/ 483 w 501"/>
                  <a:gd name="T119" fmla="*/ 176 h 234"/>
                  <a:gd name="T120" fmla="*/ 496 w 501"/>
                  <a:gd name="T121" fmla="*/ 22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1" h="234">
                    <a:moveTo>
                      <a:pt x="250" y="76"/>
                    </a:moveTo>
                    <a:lnTo>
                      <a:pt x="294" y="76"/>
                    </a:lnTo>
                    <a:lnTo>
                      <a:pt x="294" y="103"/>
                    </a:lnTo>
                    <a:lnTo>
                      <a:pt x="250" y="103"/>
                    </a:lnTo>
                    <a:lnTo>
                      <a:pt x="207" y="103"/>
                    </a:lnTo>
                    <a:lnTo>
                      <a:pt x="207" y="76"/>
                    </a:lnTo>
                    <a:lnTo>
                      <a:pt x="250" y="76"/>
                    </a:lnTo>
                    <a:lnTo>
                      <a:pt x="250" y="76"/>
                    </a:lnTo>
                    <a:close/>
                    <a:moveTo>
                      <a:pt x="250" y="107"/>
                    </a:moveTo>
                    <a:lnTo>
                      <a:pt x="250" y="107"/>
                    </a:lnTo>
                    <a:lnTo>
                      <a:pt x="294" y="107"/>
                    </a:lnTo>
                    <a:lnTo>
                      <a:pt x="294" y="116"/>
                    </a:lnTo>
                    <a:lnTo>
                      <a:pt x="252" y="116"/>
                    </a:lnTo>
                    <a:lnTo>
                      <a:pt x="249" y="116"/>
                    </a:lnTo>
                    <a:lnTo>
                      <a:pt x="207" y="116"/>
                    </a:lnTo>
                    <a:lnTo>
                      <a:pt x="207" y="107"/>
                    </a:lnTo>
                    <a:lnTo>
                      <a:pt x="250" y="107"/>
                    </a:lnTo>
                    <a:lnTo>
                      <a:pt x="250" y="107"/>
                    </a:lnTo>
                    <a:close/>
                    <a:moveTo>
                      <a:pt x="247" y="65"/>
                    </a:moveTo>
                    <a:lnTo>
                      <a:pt x="254" y="65"/>
                    </a:lnTo>
                    <a:lnTo>
                      <a:pt x="294" y="65"/>
                    </a:lnTo>
                    <a:lnTo>
                      <a:pt x="294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07" y="74"/>
                    </a:lnTo>
                    <a:lnTo>
                      <a:pt x="207" y="65"/>
                    </a:lnTo>
                    <a:lnTo>
                      <a:pt x="247" y="65"/>
                    </a:lnTo>
                    <a:lnTo>
                      <a:pt x="247" y="65"/>
                    </a:lnTo>
                    <a:close/>
                    <a:moveTo>
                      <a:pt x="225" y="118"/>
                    </a:moveTo>
                    <a:lnTo>
                      <a:pt x="224" y="118"/>
                    </a:lnTo>
                    <a:lnTo>
                      <a:pt x="222" y="121"/>
                    </a:lnTo>
                    <a:lnTo>
                      <a:pt x="221" y="122"/>
                    </a:lnTo>
                    <a:lnTo>
                      <a:pt x="220" y="124"/>
                    </a:lnTo>
                    <a:lnTo>
                      <a:pt x="218" y="125"/>
                    </a:lnTo>
                    <a:lnTo>
                      <a:pt x="217" y="126"/>
                    </a:lnTo>
                    <a:lnTo>
                      <a:pt x="214" y="126"/>
                    </a:lnTo>
                    <a:lnTo>
                      <a:pt x="214" y="126"/>
                    </a:lnTo>
                    <a:lnTo>
                      <a:pt x="214" y="127"/>
                    </a:lnTo>
                    <a:lnTo>
                      <a:pt x="214" y="128"/>
                    </a:lnTo>
                    <a:lnTo>
                      <a:pt x="213" y="129"/>
                    </a:lnTo>
                    <a:lnTo>
                      <a:pt x="213" y="130"/>
                    </a:lnTo>
                    <a:lnTo>
                      <a:pt x="212" y="131"/>
                    </a:lnTo>
                    <a:lnTo>
                      <a:pt x="211" y="132"/>
                    </a:lnTo>
                    <a:lnTo>
                      <a:pt x="209" y="133"/>
                    </a:lnTo>
                    <a:lnTo>
                      <a:pt x="208" y="133"/>
                    </a:lnTo>
                    <a:lnTo>
                      <a:pt x="208" y="118"/>
                    </a:lnTo>
                    <a:lnTo>
                      <a:pt x="225" y="118"/>
                    </a:lnTo>
                    <a:lnTo>
                      <a:pt x="225" y="118"/>
                    </a:lnTo>
                    <a:close/>
                    <a:moveTo>
                      <a:pt x="207" y="62"/>
                    </a:moveTo>
                    <a:lnTo>
                      <a:pt x="209" y="62"/>
                    </a:lnTo>
                    <a:lnTo>
                      <a:pt x="212" y="62"/>
                    </a:lnTo>
                    <a:lnTo>
                      <a:pt x="216" y="62"/>
                    </a:lnTo>
                    <a:lnTo>
                      <a:pt x="219" y="61"/>
                    </a:lnTo>
                    <a:lnTo>
                      <a:pt x="221" y="59"/>
                    </a:lnTo>
                    <a:lnTo>
                      <a:pt x="222" y="58"/>
                    </a:lnTo>
                    <a:lnTo>
                      <a:pt x="222" y="58"/>
                    </a:lnTo>
                    <a:lnTo>
                      <a:pt x="223" y="56"/>
                    </a:lnTo>
                    <a:lnTo>
                      <a:pt x="224" y="54"/>
                    </a:lnTo>
                    <a:lnTo>
                      <a:pt x="224" y="54"/>
                    </a:lnTo>
                    <a:lnTo>
                      <a:pt x="224" y="53"/>
                    </a:lnTo>
                    <a:lnTo>
                      <a:pt x="224" y="52"/>
                    </a:lnTo>
                    <a:lnTo>
                      <a:pt x="222" y="49"/>
                    </a:lnTo>
                    <a:lnTo>
                      <a:pt x="220" y="46"/>
                    </a:lnTo>
                    <a:lnTo>
                      <a:pt x="218" y="45"/>
                    </a:lnTo>
                    <a:lnTo>
                      <a:pt x="217" y="45"/>
                    </a:lnTo>
                    <a:lnTo>
                      <a:pt x="215" y="45"/>
                    </a:lnTo>
                    <a:lnTo>
                      <a:pt x="214" y="46"/>
                    </a:lnTo>
                    <a:lnTo>
                      <a:pt x="211" y="49"/>
                    </a:lnTo>
                    <a:lnTo>
                      <a:pt x="209" y="52"/>
                    </a:lnTo>
                    <a:lnTo>
                      <a:pt x="208" y="53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62"/>
                    </a:lnTo>
                    <a:lnTo>
                      <a:pt x="207" y="62"/>
                    </a:lnTo>
                    <a:close/>
                    <a:moveTo>
                      <a:pt x="203" y="53"/>
                    </a:moveTo>
                    <a:lnTo>
                      <a:pt x="179" y="53"/>
                    </a:lnTo>
                    <a:lnTo>
                      <a:pt x="179" y="233"/>
                    </a:lnTo>
                    <a:lnTo>
                      <a:pt x="203" y="233"/>
                    </a:lnTo>
                    <a:lnTo>
                      <a:pt x="203" y="53"/>
                    </a:lnTo>
                    <a:lnTo>
                      <a:pt x="203" y="53"/>
                    </a:lnTo>
                    <a:close/>
                    <a:moveTo>
                      <a:pt x="206" y="30"/>
                    </a:moveTo>
                    <a:lnTo>
                      <a:pt x="206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48"/>
                    </a:lnTo>
                    <a:lnTo>
                      <a:pt x="207" y="49"/>
                    </a:lnTo>
                    <a:lnTo>
                      <a:pt x="207" y="50"/>
                    </a:lnTo>
                    <a:lnTo>
                      <a:pt x="206" y="50"/>
                    </a:lnTo>
                    <a:lnTo>
                      <a:pt x="206" y="50"/>
                    </a:lnTo>
                    <a:lnTo>
                      <a:pt x="177" y="50"/>
                    </a:lnTo>
                    <a:lnTo>
                      <a:pt x="176" y="50"/>
                    </a:lnTo>
                    <a:lnTo>
                      <a:pt x="175" y="50"/>
                    </a:lnTo>
                    <a:lnTo>
                      <a:pt x="175" y="49"/>
                    </a:lnTo>
                    <a:lnTo>
                      <a:pt x="175" y="48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6" y="30"/>
                    </a:lnTo>
                    <a:lnTo>
                      <a:pt x="177" y="30"/>
                    </a:lnTo>
                    <a:lnTo>
                      <a:pt x="206" y="30"/>
                    </a:lnTo>
                    <a:lnTo>
                      <a:pt x="206" y="30"/>
                    </a:lnTo>
                    <a:close/>
                    <a:moveTo>
                      <a:pt x="190" y="0"/>
                    </a:moveTo>
                    <a:lnTo>
                      <a:pt x="191" y="0"/>
                    </a:lnTo>
                    <a:lnTo>
                      <a:pt x="191" y="0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3" y="1"/>
                    </a:lnTo>
                    <a:lnTo>
                      <a:pt x="194" y="1"/>
                    </a:lnTo>
                    <a:lnTo>
                      <a:pt x="195" y="2"/>
                    </a:lnTo>
                    <a:lnTo>
                      <a:pt x="196" y="3"/>
                    </a:lnTo>
                    <a:lnTo>
                      <a:pt x="198" y="5"/>
                    </a:lnTo>
                    <a:lnTo>
                      <a:pt x="198" y="7"/>
                    </a:lnTo>
                    <a:lnTo>
                      <a:pt x="199" y="11"/>
                    </a:lnTo>
                    <a:lnTo>
                      <a:pt x="199" y="13"/>
                    </a:lnTo>
                    <a:lnTo>
                      <a:pt x="201" y="14"/>
                    </a:lnTo>
                    <a:lnTo>
                      <a:pt x="202" y="14"/>
                    </a:lnTo>
                    <a:lnTo>
                      <a:pt x="202" y="16"/>
                    </a:lnTo>
                    <a:lnTo>
                      <a:pt x="203" y="17"/>
                    </a:lnTo>
                    <a:lnTo>
                      <a:pt x="204" y="18"/>
                    </a:lnTo>
                    <a:lnTo>
                      <a:pt x="204" y="20"/>
                    </a:lnTo>
                    <a:lnTo>
                      <a:pt x="203" y="22"/>
                    </a:lnTo>
                    <a:lnTo>
                      <a:pt x="202" y="22"/>
                    </a:lnTo>
                    <a:lnTo>
                      <a:pt x="202" y="25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7"/>
                    </a:lnTo>
                    <a:lnTo>
                      <a:pt x="201" y="27"/>
                    </a:lnTo>
                    <a:lnTo>
                      <a:pt x="191" y="27"/>
                    </a:lnTo>
                    <a:lnTo>
                      <a:pt x="182" y="27"/>
                    </a:lnTo>
                    <a:lnTo>
                      <a:pt x="181" y="27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5"/>
                    </a:lnTo>
                    <a:lnTo>
                      <a:pt x="180" y="22"/>
                    </a:lnTo>
                    <a:lnTo>
                      <a:pt x="179" y="22"/>
                    </a:lnTo>
                    <a:lnTo>
                      <a:pt x="178" y="20"/>
                    </a:lnTo>
                    <a:lnTo>
                      <a:pt x="178" y="18"/>
                    </a:lnTo>
                    <a:lnTo>
                      <a:pt x="179" y="17"/>
                    </a:lnTo>
                    <a:lnTo>
                      <a:pt x="180" y="16"/>
                    </a:lnTo>
                    <a:lnTo>
                      <a:pt x="181" y="14"/>
                    </a:lnTo>
                    <a:lnTo>
                      <a:pt x="182" y="14"/>
                    </a:lnTo>
                    <a:lnTo>
                      <a:pt x="183" y="13"/>
                    </a:lnTo>
                    <a:lnTo>
                      <a:pt x="183" y="11"/>
                    </a:lnTo>
                    <a:lnTo>
                      <a:pt x="184" y="7"/>
                    </a:lnTo>
                    <a:lnTo>
                      <a:pt x="186" y="5"/>
                    </a:lnTo>
                    <a:lnTo>
                      <a:pt x="186" y="3"/>
                    </a:lnTo>
                    <a:lnTo>
                      <a:pt x="187" y="2"/>
                    </a:lnTo>
                    <a:lnTo>
                      <a:pt x="188" y="1"/>
                    </a:lnTo>
                    <a:lnTo>
                      <a:pt x="190" y="1"/>
                    </a:lnTo>
                    <a:lnTo>
                      <a:pt x="190" y="0"/>
                    </a:lnTo>
                    <a:lnTo>
                      <a:pt x="190" y="0"/>
                    </a:lnTo>
                    <a:close/>
                    <a:moveTo>
                      <a:pt x="174" y="52"/>
                    </a:moveTo>
                    <a:lnTo>
                      <a:pt x="174" y="62"/>
                    </a:lnTo>
                    <a:lnTo>
                      <a:pt x="168" y="62"/>
                    </a:lnTo>
                    <a:lnTo>
                      <a:pt x="166" y="62"/>
                    </a:lnTo>
                    <a:lnTo>
                      <a:pt x="166" y="61"/>
                    </a:lnTo>
                    <a:lnTo>
                      <a:pt x="164" y="59"/>
                    </a:lnTo>
                    <a:lnTo>
                      <a:pt x="163" y="58"/>
                    </a:lnTo>
                    <a:lnTo>
                      <a:pt x="162" y="55"/>
                    </a:lnTo>
                    <a:lnTo>
                      <a:pt x="162" y="54"/>
                    </a:lnTo>
                    <a:lnTo>
                      <a:pt x="161" y="53"/>
                    </a:lnTo>
                    <a:lnTo>
                      <a:pt x="159" y="51"/>
                    </a:lnTo>
                    <a:lnTo>
                      <a:pt x="158" y="50"/>
                    </a:lnTo>
                    <a:lnTo>
                      <a:pt x="156" y="47"/>
                    </a:lnTo>
                    <a:lnTo>
                      <a:pt x="156" y="46"/>
                    </a:lnTo>
                    <a:lnTo>
                      <a:pt x="156" y="46"/>
                    </a:lnTo>
                    <a:lnTo>
                      <a:pt x="156" y="45"/>
                    </a:lnTo>
                    <a:lnTo>
                      <a:pt x="157" y="44"/>
                    </a:lnTo>
                    <a:lnTo>
                      <a:pt x="158" y="42"/>
                    </a:lnTo>
                    <a:lnTo>
                      <a:pt x="159" y="42"/>
                    </a:lnTo>
                    <a:lnTo>
                      <a:pt x="160" y="42"/>
                    </a:lnTo>
                    <a:lnTo>
                      <a:pt x="161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3"/>
                    </a:lnTo>
                    <a:lnTo>
                      <a:pt x="161" y="44"/>
                    </a:lnTo>
                    <a:lnTo>
                      <a:pt x="162" y="45"/>
                    </a:lnTo>
                    <a:lnTo>
                      <a:pt x="162" y="46"/>
                    </a:lnTo>
                    <a:lnTo>
                      <a:pt x="163" y="46"/>
                    </a:lnTo>
                    <a:lnTo>
                      <a:pt x="164" y="46"/>
                    </a:lnTo>
                    <a:lnTo>
                      <a:pt x="166" y="47"/>
                    </a:lnTo>
                    <a:lnTo>
                      <a:pt x="169" y="48"/>
                    </a:lnTo>
                    <a:lnTo>
                      <a:pt x="170" y="50"/>
                    </a:lnTo>
                    <a:lnTo>
                      <a:pt x="171" y="51"/>
                    </a:lnTo>
                    <a:lnTo>
                      <a:pt x="173" y="52"/>
                    </a:lnTo>
                    <a:lnTo>
                      <a:pt x="174" y="52"/>
                    </a:lnTo>
                    <a:lnTo>
                      <a:pt x="174" y="52"/>
                    </a:lnTo>
                    <a:close/>
                    <a:moveTo>
                      <a:pt x="175" y="65"/>
                    </a:moveTo>
                    <a:lnTo>
                      <a:pt x="168" y="65"/>
                    </a:lnTo>
                    <a:lnTo>
                      <a:pt x="168" y="74"/>
                    </a:lnTo>
                    <a:lnTo>
                      <a:pt x="175" y="74"/>
                    </a:lnTo>
                    <a:lnTo>
                      <a:pt x="175" y="65"/>
                    </a:lnTo>
                    <a:lnTo>
                      <a:pt x="175" y="65"/>
                    </a:lnTo>
                    <a:close/>
                    <a:moveTo>
                      <a:pt x="175" y="76"/>
                    </a:moveTo>
                    <a:lnTo>
                      <a:pt x="126" y="76"/>
                    </a:lnTo>
                    <a:lnTo>
                      <a:pt x="126" y="83"/>
                    </a:lnTo>
                    <a:lnTo>
                      <a:pt x="175" y="83"/>
                    </a:lnTo>
                    <a:lnTo>
                      <a:pt x="175" y="76"/>
                    </a:lnTo>
                    <a:lnTo>
                      <a:pt x="175" y="76"/>
                    </a:lnTo>
                    <a:close/>
                    <a:moveTo>
                      <a:pt x="175" y="86"/>
                    </a:moveTo>
                    <a:lnTo>
                      <a:pt x="126" y="86"/>
                    </a:lnTo>
                    <a:lnTo>
                      <a:pt x="126" y="107"/>
                    </a:lnTo>
                    <a:lnTo>
                      <a:pt x="175" y="107"/>
                    </a:lnTo>
                    <a:lnTo>
                      <a:pt x="175" y="86"/>
                    </a:lnTo>
                    <a:lnTo>
                      <a:pt x="175" y="86"/>
                    </a:lnTo>
                    <a:close/>
                    <a:moveTo>
                      <a:pt x="175" y="110"/>
                    </a:moveTo>
                    <a:lnTo>
                      <a:pt x="126" y="110"/>
                    </a:lnTo>
                    <a:lnTo>
                      <a:pt x="126" y="117"/>
                    </a:lnTo>
                    <a:lnTo>
                      <a:pt x="175" y="117"/>
                    </a:lnTo>
                    <a:lnTo>
                      <a:pt x="175" y="110"/>
                    </a:lnTo>
                    <a:lnTo>
                      <a:pt x="175" y="110"/>
                    </a:lnTo>
                    <a:close/>
                    <a:moveTo>
                      <a:pt x="140" y="121"/>
                    </a:moveTo>
                    <a:lnTo>
                      <a:pt x="141" y="121"/>
                    </a:lnTo>
                    <a:lnTo>
                      <a:pt x="140" y="122"/>
                    </a:lnTo>
                    <a:lnTo>
                      <a:pt x="139" y="122"/>
                    </a:lnTo>
                    <a:lnTo>
                      <a:pt x="138" y="124"/>
                    </a:lnTo>
                    <a:lnTo>
                      <a:pt x="137" y="126"/>
                    </a:lnTo>
                    <a:lnTo>
                      <a:pt x="135" y="126"/>
                    </a:lnTo>
                    <a:lnTo>
                      <a:pt x="134" y="128"/>
                    </a:lnTo>
                    <a:lnTo>
                      <a:pt x="132" y="128"/>
                    </a:lnTo>
                    <a:lnTo>
                      <a:pt x="130" y="129"/>
                    </a:lnTo>
                    <a:lnTo>
                      <a:pt x="130" y="130"/>
                    </a:lnTo>
                    <a:lnTo>
                      <a:pt x="129" y="132"/>
                    </a:lnTo>
                    <a:lnTo>
                      <a:pt x="128" y="134"/>
                    </a:lnTo>
                    <a:lnTo>
                      <a:pt x="127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21"/>
                    </a:lnTo>
                    <a:lnTo>
                      <a:pt x="140" y="121"/>
                    </a:lnTo>
                    <a:lnTo>
                      <a:pt x="140" y="121"/>
                    </a:lnTo>
                    <a:close/>
                    <a:moveTo>
                      <a:pt x="122" y="73"/>
                    </a:moveTo>
                    <a:lnTo>
                      <a:pt x="100" y="73"/>
                    </a:lnTo>
                    <a:lnTo>
                      <a:pt x="100" y="233"/>
                    </a:lnTo>
                    <a:lnTo>
                      <a:pt x="122" y="233"/>
                    </a:lnTo>
                    <a:lnTo>
                      <a:pt x="122" y="73"/>
                    </a:lnTo>
                    <a:lnTo>
                      <a:pt x="122" y="73"/>
                    </a:lnTo>
                    <a:close/>
                    <a:moveTo>
                      <a:pt x="124" y="50"/>
                    </a:moveTo>
                    <a:lnTo>
                      <a:pt x="98" y="50"/>
                    </a:lnTo>
                    <a:lnTo>
                      <a:pt x="97" y="50"/>
                    </a:lnTo>
                    <a:lnTo>
                      <a:pt x="97" y="50"/>
                    </a:lnTo>
                    <a:lnTo>
                      <a:pt x="96" y="51"/>
                    </a:lnTo>
                    <a:lnTo>
                      <a:pt x="96" y="51"/>
                    </a:lnTo>
                    <a:lnTo>
                      <a:pt x="96" y="67"/>
                    </a:lnTo>
                    <a:lnTo>
                      <a:pt x="96" y="68"/>
                    </a:lnTo>
                    <a:lnTo>
                      <a:pt x="97" y="68"/>
                    </a:lnTo>
                    <a:lnTo>
                      <a:pt x="97" y="68"/>
                    </a:lnTo>
                    <a:lnTo>
                      <a:pt x="98" y="69"/>
                    </a:lnTo>
                    <a:lnTo>
                      <a:pt x="124" y="69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7"/>
                    </a:lnTo>
                    <a:lnTo>
                      <a:pt x="125" y="51"/>
                    </a:lnTo>
                    <a:lnTo>
                      <a:pt x="125" y="51"/>
                    </a:lnTo>
                    <a:lnTo>
                      <a:pt x="125" y="50"/>
                    </a:lnTo>
                    <a:lnTo>
                      <a:pt x="125" y="50"/>
                    </a:lnTo>
                    <a:lnTo>
                      <a:pt x="124" y="50"/>
                    </a:lnTo>
                    <a:lnTo>
                      <a:pt x="124" y="50"/>
                    </a:lnTo>
                    <a:close/>
                    <a:moveTo>
                      <a:pt x="52" y="79"/>
                    </a:moveTo>
                    <a:lnTo>
                      <a:pt x="30" y="79"/>
                    </a:lnTo>
                    <a:lnTo>
                      <a:pt x="30" y="232"/>
                    </a:lnTo>
                    <a:lnTo>
                      <a:pt x="51" y="232"/>
                    </a:lnTo>
                    <a:lnTo>
                      <a:pt x="51" y="88"/>
                    </a:lnTo>
                    <a:lnTo>
                      <a:pt x="52" y="88"/>
                    </a:lnTo>
                    <a:lnTo>
                      <a:pt x="52" y="79"/>
                    </a:lnTo>
                    <a:lnTo>
                      <a:pt x="52" y="79"/>
                    </a:lnTo>
                    <a:close/>
                    <a:moveTo>
                      <a:pt x="54" y="63"/>
                    </a:moveTo>
                    <a:lnTo>
                      <a:pt x="30" y="63"/>
                    </a:lnTo>
                    <a:lnTo>
                      <a:pt x="29" y="63"/>
                    </a:lnTo>
                    <a:lnTo>
                      <a:pt x="29" y="64"/>
                    </a:lnTo>
                    <a:lnTo>
                      <a:pt x="29" y="76"/>
                    </a:lnTo>
                    <a:lnTo>
                      <a:pt x="29" y="77"/>
                    </a:lnTo>
                    <a:lnTo>
                      <a:pt x="30" y="78"/>
                    </a:lnTo>
                    <a:lnTo>
                      <a:pt x="54" y="78"/>
                    </a:lnTo>
                    <a:lnTo>
                      <a:pt x="54" y="77"/>
                    </a:lnTo>
                    <a:lnTo>
                      <a:pt x="54" y="76"/>
                    </a:lnTo>
                    <a:lnTo>
                      <a:pt x="54" y="64"/>
                    </a:lnTo>
                    <a:lnTo>
                      <a:pt x="54" y="63"/>
                    </a:lnTo>
                    <a:lnTo>
                      <a:pt x="54" y="63"/>
                    </a:lnTo>
                    <a:lnTo>
                      <a:pt x="54" y="63"/>
                    </a:lnTo>
                    <a:close/>
                    <a:moveTo>
                      <a:pt x="42" y="39"/>
                    </a:moveTo>
                    <a:lnTo>
                      <a:pt x="42" y="39"/>
                    </a:lnTo>
                    <a:lnTo>
                      <a:pt x="43" y="39"/>
                    </a:lnTo>
                    <a:lnTo>
                      <a:pt x="45" y="40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47" y="45"/>
                    </a:lnTo>
                    <a:lnTo>
                      <a:pt x="48" y="47"/>
                    </a:lnTo>
                    <a:lnTo>
                      <a:pt x="49" y="49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50" y="51"/>
                    </a:lnTo>
                    <a:lnTo>
                      <a:pt x="51" y="52"/>
                    </a:lnTo>
                    <a:lnTo>
                      <a:pt x="51" y="53"/>
                    </a:lnTo>
                    <a:lnTo>
                      <a:pt x="51" y="54"/>
                    </a:lnTo>
                    <a:lnTo>
                      <a:pt x="51" y="55"/>
                    </a:lnTo>
                    <a:lnTo>
                      <a:pt x="50" y="56"/>
                    </a:lnTo>
                    <a:lnTo>
                      <a:pt x="50" y="57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9"/>
                    </a:lnTo>
                    <a:lnTo>
                      <a:pt x="50" y="59"/>
                    </a:lnTo>
                    <a:lnTo>
                      <a:pt x="50" y="61"/>
                    </a:lnTo>
                    <a:lnTo>
                      <a:pt x="50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34" y="61"/>
                    </a:lnTo>
                    <a:lnTo>
                      <a:pt x="34" y="61"/>
                    </a:lnTo>
                    <a:lnTo>
                      <a:pt x="34" y="59"/>
                    </a:lnTo>
                    <a:lnTo>
                      <a:pt x="34" y="59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7"/>
                    </a:lnTo>
                    <a:lnTo>
                      <a:pt x="34" y="56"/>
                    </a:lnTo>
                    <a:lnTo>
                      <a:pt x="33" y="55"/>
                    </a:lnTo>
                    <a:lnTo>
                      <a:pt x="32" y="54"/>
                    </a:lnTo>
                    <a:lnTo>
                      <a:pt x="32" y="53"/>
                    </a:lnTo>
                    <a:lnTo>
                      <a:pt x="32" y="52"/>
                    </a:lnTo>
                    <a:lnTo>
                      <a:pt x="33" y="51"/>
                    </a:lnTo>
                    <a:lnTo>
                      <a:pt x="34" y="50"/>
                    </a:lnTo>
                    <a:lnTo>
                      <a:pt x="34" y="50"/>
                    </a:lnTo>
                    <a:lnTo>
                      <a:pt x="35" y="49"/>
                    </a:lnTo>
                    <a:lnTo>
                      <a:pt x="35" y="47"/>
                    </a:lnTo>
                    <a:lnTo>
                      <a:pt x="36" y="45"/>
                    </a:lnTo>
                    <a:lnTo>
                      <a:pt x="38" y="42"/>
                    </a:lnTo>
                    <a:lnTo>
                      <a:pt x="38" y="42"/>
                    </a:lnTo>
                    <a:lnTo>
                      <a:pt x="39" y="40"/>
                    </a:lnTo>
                    <a:lnTo>
                      <a:pt x="40" y="39"/>
                    </a:lnTo>
                    <a:lnTo>
                      <a:pt x="41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close/>
                    <a:moveTo>
                      <a:pt x="96" y="74"/>
                    </a:moveTo>
                    <a:lnTo>
                      <a:pt x="92" y="74"/>
                    </a:lnTo>
                    <a:lnTo>
                      <a:pt x="90" y="74"/>
                    </a:lnTo>
                    <a:lnTo>
                      <a:pt x="90" y="74"/>
                    </a:lnTo>
                    <a:lnTo>
                      <a:pt x="89" y="74"/>
                    </a:lnTo>
                    <a:lnTo>
                      <a:pt x="88" y="73"/>
                    </a:lnTo>
                    <a:lnTo>
                      <a:pt x="86" y="71"/>
                    </a:lnTo>
                    <a:lnTo>
                      <a:pt x="86" y="69"/>
                    </a:lnTo>
                    <a:lnTo>
                      <a:pt x="83" y="65"/>
                    </a:lnTo>
                    <a:lnTo>
                      <a:pt x="81" y="61"/>
                    </a:lnTo>
                    <a:lnTo>
                      <a:pt x="81" y="59"/>
                    </a:lnTo>
                    <a:lnTo>
                      <a:pt x="82" y="59"/>
                    </a:lnTo>
                    <a:lnTo>
                      <a:pt x="82" y="58"/>
                    </a:lnTo>
                    <a:lnTo>
                      <a:pt x="82" y="58"/>
                    </a:lnTo>
                    <a:lnTo>
                      <a:pt x="84" y="57"/>
                    </a:lnTo>
                    <a:lnTo>
                      <a:pt x="84" y="57"/>
                    </a:lnTo>
                    <a:lnTo>
                      <a:pt x="86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7" y="57"/>
                    </a:lnTo>
                    <a:lnTo>
                      <a:pt x="86" y="58"/>
                    </a:lnTo>
                    <a:lnTo>
                      <a:pt x="86" y="59"/>
                    </a:lnTo>
                    <a:lnTo>
                      <a:pt x="90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95" y="70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6" y="71"/>
                    </a:lnTo>
                    <a:lnTo>
                      <a:pt x="96" y="74"/>
                    </a:lnTo>
                    <a:lnTo>
                      <a:pt x="96" y="74"/>
                    </a:lnTo>
                    <a:close/>
                    <a:moveTo>
                      <a:pt x="96" y="76"/>
                    </a:moveTo>
                    <a:lnTo>
                      <a:pt x="91" y="76"/>
                    </a:lnTo>
                    <a:lnTo>
                      <a:pt x="91" y="83"/>
                    </a:lnTo>
                    <a:lnTo>
                      <a:pt x="96" y="83"/>
                    </a:lnTo>
                    <a:lnTo>
                      <a:pt x="96" y="76"/>
                    </a:lnTo>
                    <a:lnTo>
                      <a:pt x="96" y="76"/>
                    </a:lnTo>
                    <a:close/>
                    <a:moveTo>
                      <a:pt x="96" y="84"/>
                    </a:moveTo>
                    <a:lnTo>
                      <a:pt x="54" y="84"/>
                    </a:lnTo>
                    <a:lnTo>
                      <a:pt x="54" y="92"/>
                    </a:lnTo>
                    <a:lnTo>
                      <a:pt x="96" y="92"/>
                    </a:lnTo>
                    <a:lnTo>
                      <a:pt x="96" y="84"/>
                    </a:lnTo>
                    <a:lnTo>
                      <a:pt x="96" y="84"/>
                    </a:lnTo>
                    <a:close/>
                    <a:moveTo>
                      <a:pt x="162" y="121"/>
                    </a:moveTo>
                    <a:lnTo>
                      <a:pt x="161" y="121"/>
                    </a:lnTo>
                    <a:lnTo>
                      <a:pt x="162" y="122"/>
                    </a:lnTo>
                    <a:lnTo>
                      <a:pt x="162" y="122"/>
                    </a:lnTo>
                    <a:lnTo>
                      <a:pt x="163" y="124"/>
                    </a:lnTo>
                    <a:lnTo>
                      <a:pt x="164" y="126"/>
                    </a:lnTo>
                    <a:lnTo>
                      <a:pt x="166" y="126"/>
                    </a:lnTo>
                    <a:lnTo>
                      <a:pt x="167" y="128"/>
                    </a:lnTo>
                    <a:lnTo>
                      <a:pt x="169" y="128"/>
                    </a:lnTo>
                    <a:lnTo>
                      <a:pt x="170" y="129"/>
                    </a:lnTo>
                    <a:lnTo>
                      <a:pt x="171" y="130"/>
                    </a:lnTo>
                    <a:lnTo>
                      <a:pt x="172" y="132"/>
                    </a:lnTo>
                    <a:lnTo>
                      <a:pt x="173" y="134"/>
                    </a:lnTo>
                    <a:lnTo>
                      <a:pt x="174" y="134"/>
                    </a:lnTo>
                    <a:lnTo>
                      <a:pt x="174" y="134"/>
                    </a:lnTo>
                    <a:lnTo>
                      <a:pt x="175" y="134"/>
                    </a:lnTo>
                    <a:lnTo>
                      <a:pt x="175" y="134"/>
                    </a:lnTo>
                    <a:lnTo>
                      <a:pt x="175" y="121"/>
                    </a:lnTo>
                    <a:lnTo>
                      <a:pt x="162" y="121"/>
                    </a:lnTo>
                    <a:lnTo>
                      <a:pt x="162" y="121"/>
                    </a:lnTo>
                    <a:close/>
                    <a:moveTo>
                      <a:pt x="110" y="25"/>
                    </a:move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4"/>
                    </a:lnTo>
                    <a:lnTo>
                      <a:pt x="110" y="24"/>
                    </a:lnTo>
                    <a:lnTo>
                      <a:pt x="111" y="24"/>
                    </a:lnTo>
                    <a:lnTo>
                      <a:pt x="111" y="24"/>
                    </a:lnTo>
                    <a:lnTo>
                      <a:pt x="112" y="25"/>
                    </a:lnTo>
                    <a:lnTo>
                      <a:pt x="114" y="25"/>
                    </a:lnTo>
                    <a:lnTo>
                      <a:pt x="114" y="26"/>
                    </a:lnTo>
                    <a:lnTo>
                      <a:pt x="115" y="27"/>
                    </a:lnTo>
                    <a:lnTo>
                      <a:pt x="116" y="29"/>
                    </a:lnTo>
                    <a:lnTo>
                      <a:pt x="117" y="31"/>
                    </a:lnTo>
                    <a:lnTo>
                      <a:pt x="117" y="34"/>
                    </a:lnTo>
                    <a:lnTo>
                      <a:pt x="118" y="35"/>
                    </a:lnTo>
                    <a:lnTo>
                      <a:pt x="118" y="36"/>
                    </a:lnTo>
                    <a:lnTo>
                      <a:pt x="119" y="37"/>
                    </a:lnTo>
                    <a:lnTo>
                      <a:pt x="121" y="38"/>
                    </a:lnTo>
                    <a:lnTo>
                      <a:pt x="121" y="40"/>
                    </a:lnTo>
                    <a:lnTo>
                      <a:pt x="122" y="42"/>
                    </a:lnTo>
                    <a:lnTo>
                      <a:pt x="122" y="42"/>
                    </a:lnTo>
                    <a:lnTo>
                      <a:pt x="122" y="44"/>
                    </a:lnTo>
                    <a:lnTo>
                      <a:pt x="121" y="45"/>
                    </a:lnTo>
                    <a:lnTo>
                      <a:pt x="120" y="46"/>
                    </a:lnTo>
                    <a:lnTo>
                      <a:pt x="120" y="47"/>
                    </a:lnTo>
                    <a:lnTo>
                      <a:pt x="120" y="47"/>
                    </a:lnTo>
                    <a:lnTo>
                      <a:pt x="119" y="48"/>
                    </a:lnTo>
                    <a:lnTo>
                      <a:pt x="119" y="48"/>
                    </a:lnTo>
                    <a:lnTo>
                      <a:pt x="118" y="48"/>
                    </a:lnTo>
                    <a:lnTo>
                      <a:pt x="111" y="48"/>
                    </a:lnTo>
                    <a:lnTo>
                      <a:pt x="111" y="48"/>
                    </a:lnTo>
                    <a:lnTo>
                      <a:pt x="110" y="48"/>
                    </a:lnTo>
                    <a:lnTo>
                      <a:pt x="103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7"/>
                    </a:lnTo>
                    <a:lnTo>
                      <a:pt x="102" y="46"/>
                    </a:lnTo>
                    <a:lnTo>
                      <a:pt x="101" y="46"/>
                    </a:lnTo>
                    <a:lnTo>
                      <a:pt x="100" y="44"/>
                    </a:lnTo>
                    <a:lnTo>
                      <a:pt x="99" y="43"/>
                    </a:lnTo>
                    <a:lnTo>
                      <a:pt x="100" y="42"/>
                    </a:lnTo>
                    <a:lnTo>
                      <a:pt x="100" y="40"/>
                    </a:lnTo>
                    <a:lnTo>
                      <a:pt x="101" y="38"/>
                    </a:lnTo>
                    <a:lnTo>
                      <a:pt x="102" y="38"/>
                    </a:lnTo>
                    <a:lnTo>
                      <a:pt x="103" y="37"/>
                    </a:lnTo>
                    <a:lnTo>
                      <a:pt x="104" y="35"/>
                    </a:lnTo>
                    <a:lnTo>
                      <a:pt x="104" y="34"/>
                    </a:lnTo>
                    <a:lnTo>
                      <a:pt x="105" y="31"/>
                    </a:lnTo>
                    <a:lnTo>
                      <a:pt x="106" y="30"/>
                    </a:lnTo>
                    <a:lnTo>
                      <a:pt x="106" y="27"/>
                    </a:lnTo>
                    <a:lnTo>
                      <a:pt x="107" y="26"/>
                    </a:lnTo>
                    <a:lnTo>
                      <a:pt x="108" y="26"/>
                    </a:ln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5"/>
                    </a:lnTo>
                    <a:close/>
                    <a:moveTo>
                      <a:pt x="126" y="74"/>
                    </a:moveTo>
                    <a:lnTo>
                      <a:pt x="130" y="74"/>
                    </a:lnTo>
                    <a:lnTo>
                      <a:pt x="131" y="74"/>
                    </a:lnTo>
                    <a:lnTo>
                      <a:pt x="132" y="74"/>
                    </a:lnTo>
                    <a:lnTo>
                      <a:pt x="134" y="74"/>
                    </a:lnTo>
                    <a:lnTo>
                      <a:pt x="134" y="73"/>
                    </a:lnTo>
                    <a:lnTo>
                      <a:pt x="135" y="71"/>
                    </a:lnTo>
                    <a:lnTo>
                      <a:pt x="136" y="69"/>
                    </a:lnTo>
                    <a:lnTo>
                      <a:pt x="138" y="65"/>
                    </a:lnTo>
                    <a:lnTo>
                      <a:pt x="141" y="61"/>
                    </a:lnTo>
                    <a:lnTo>
                      <a:pt x="141" y="59"/>
                    </a:lnTo>
                    <a:lnTo>
                      <a:pt x="140" y="59"/>
                    </a:lnTo>
                    <a:lnTo>
                      <a:pt x="139" y="58"/>
                    </a:lnTo>
                    <a:lnTo>
                      <a:pt x="139" y="58"/>
                    </a:lnTo>
                    <a:lnTo>
                      <a:pt x="138" y="57"/>
                    </a:lnTo>
                    <a:lnTo>
                      <a:pt x="138" y="57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35" y="57"/>
                    </a:lnTo>
                    <a:lnTo>
                      <a:pt x="135" y="57"/>
                    </a:lnTo>
                    <a:lnTo>
                      <a:pt x="135" y="58"/>
                    </a:lnTo>
                    <a:lnTo>
                      <a:pt x="136" y="59"/>
                    </a:lnTo>
                    <a:lnTo>
                      <a:pt x="132" y="62"/>
                    </a:lnTo>
                    <a:lnTo>
                      <a:pt x="128" y="65"/>
                    </a:lnTo>
                    <a:lnTo>
                      <a:pt x="127" y="67"/>
                    </a:lnTo>
                    <a:lnTo>
                      <a:pt x="127" y="70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4"/>
                    </a:lnTo>
                    <a:lnTo>
                      <a:pt x="126" y="74"/>
                    </a:lnTo>
                    <a:close/>
                    <a:moveTo>
                      <a:pt x="96" y="94"/>
                    </a:moveTo>
                    <a:lnTo>
                      <a:pt x="54" y="94"/>
                    </a:lnTo>
                    <a:lnTo>
                      <a:pt x="54" y="110"/>
                    </a:lnTo>
                    <a:lnTo>
                      <a:pt x="96" y="110"/>
                    </a:lnTo>
                    <a:lnTo>
                      <a:pt x="96" y="94"/>
                    </a:lnTo>
                    <a:lnTo>
                      <a:pt x="96" y="94"/>
                    </a:lnTo>
                    <a:close/>
                    <a:moveTo>
                      <a:pt x="96" y="113"/>
                    </a:moveTo>
                    <a:lnTo>
                      <a:pt x="54" y="113"/>
                    </a:lnTo>
                    <a:lnTo>
                      <a:pt x="54" y="120"/>
                    </a:lnTo>
                    <a:lnTo>
                      <a:pt x="96" y="120"/>
                    </a:lnTo>
                    <a:lnTo>
                      <a:pt x="96" y="113"/>
                    </a:lnTo>
                    <a:lnTo>
                      <a:pt x="96" y="113"/>
                    </a:lnTo>
                    <a:close/>
                    <a:moveTo>
                      <a:pt x="96" y="134"/>
                    </a:moveTo>
                    <a:lnTo>
                      <a:pt x="94" y="133"/>
                    </a:lnTo>
                    <a:lnTo>
                      <a:pt x="93" y="131"/>
                    </a:lnTo>
                    <a:lnTo>
                      <a:pt x="90" y="130"/>
                    </a:lnTo>
                    <a:lnTo>
                      <a:pt x="87" y="128"/>
                    </a:lnTo>
                    <a:lnTo>
                      <a:pt x="86" y="126"/>
                    </a:lnTo>
                    <a:lnTo>
                      <a:pt x="85" y="126"/>
                    </a:lnTo>
                    <a:lnTo>
                      <a:pt x="84" y="124"/>
                    </a:lnTo>
                    <a:lnTo>
                      <a:pt x="83" y="123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96" y="122"/>
                    </a:lnTo>
                    <a:lnTo>
                      <a:pt x="96" y="134"/>
                    </a:lnTo>
                    <a:lnTo>
                      <a:pt x="96" y="134"/>
                    </a:lnTo>
                    <a:close/>
                    <a:moveTo>
                      <a:pt x="55" y="134"/>
                    </a:moveTo>
                    <a:lnTo>
                      <a:pt x="56" y="134"/>
                    </a:lnTo>
                    <a:lnTo>
                      <a:pt x="58" y="131"/>
                    </a:lnTo>
                    <a:lnTo>
                      <a:pt x="61" y="130"/>
                    </a:lnTo>
                    <a:lnTo>
                      <a:pt x="63" y="128"/>
                    </a:lnTo>
                    <a:lnTo>
                      <a:pt x="65" y="126"/>
                    </a:lnTo>
                    <a:lnTo>
                      <a:pt x="66" y="126"/>
                    </a:lnTo>
                    <a:lnTo>
                      <a:pt x="67" y="124"/>
                    </a:lnTo>
                    <a:lnTo>
                      <a:pt x="67" y="123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55" y="122"/>
                    </a:lnTo>
                    <a:lnTo>
                      <a:pt x="55" y="134"/>
                    </a:lnTo>
                    <a:lnTo>
                      <a:pt x="55" y="134"/>
                    </a:lnTo>
                    <a:close/>
                    <a:moveTo>
                      <a:pt x="54" y="79"/>
                    </a:moveTo>
                    <a:lnTo>
                      <a:pt x="57" y="79"/>
                    </a:lnTo>
                    <a:lnTo>
                      <a:pt x="57" y="70"/>
                    </a:lnTo>
                    <a:lnTo>
                      <a:pt x="58" y="69"/>
                    </a:lnTo>
                    <a:lnTo>
                      <a:pt x="59" y="69"/>
                    </a:lnTo>
                    <a:lnTo>
                      <a:pt x="60" y="69"/>
                    </a:lnTo>
                    <a:lnTo>
                      <a:pt x="61" y="69"/>
                    </a:lnTo>
                    <a:lnTo>
                      <a:pt x="62" y="70"/>
                    </a:lnTo>
                    <a:lnTo>
                      <a:pt x="63" y="70"/>
                    </a:lnTo>
                    <a:lnTo>
                      <a:pt x="63" y="71"/>
                    </a:lnTo>
                    <a:lnTo>
                      <a:pt x="63" y="72"/>
                    </a:lnTo>
                    <a:lnTo>
                      <a:pt x="63" y="73"/>
                    </a:lnTo>
                    <a:lnTo>
                      <a:pt x="63" y="73"/>
                    </a:lnTo>
                    <a:lnTo>
                      <a:pt x="65" y="74"/>
                    </a:lnTo>
                    <a:lnTo>
                      <a:pt x="66" y="74"/>
                    </a:lnTo>
                    <a:lnTo>
                      <a:pt x="66" y="75"/>
                    </a:lnTo>
                    <a:lnTo>
                      <a:pt x="66" y="76"/>
                    </a:lnTo>
                    <a:lnTo>
                      <a:pt x="66" y="77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5" y="79"/>
                    </a:lnTo>
                    <a:lnTo>
                      <a:pt x="63" y="81"/>
                    </a:lnTo>
                    <a:lnTo>
                      <a:pt x="62" y="82"/>
                    </a:lnTo>
                    <a:lnTo>
                      <a:pt x="60" y="82"/>
                    </a:lnTo>
                    <a:lnTo>
                      <a:pt x="59" y="82"/>
                    </a:lnTo>
                    <a:lnTo>
                      <a:pt x="56" y="82"/>
                    </a:lnTo>
                    <a:lnTo>
                      <a:pt x="54" y="82"/>
                    </a:lnTo>
                    <a:lnTo>
                      <a:pt x="54" y="79"/>
                    </a:lnTo>
                    <a:lnTo>
                      <a:pt x="54" y="79"/>
                    </a:lnTo>
                    <a:close/>
                    <a:moveTo>
                      <a:pt x="28" y="83"/>
                    </a:moveTo>
                    <a:lnTo>
                      <a:pt x="24" y="83"/>
                    </a:lnTo>
                    <a:lnTo>
                      <a:pt x="22" y="83"/>
                    </a:lnTo>
                    <a:lnTo>
                      <a:pt x="21" y="82"/>
                    </a:lnTo>
                    <a:lnTo>
                      <a:pt x="21" y="82"/>
                    </a:lnTo>
                    <a:lnTo>
                      <a:pt x="19" y="82"/>
                    </a:lnTo>
                    <a:lnTo>
                      <a:pt x="18" y="79"/>
                    </a:lnTo>
                    <a:lnTo>
                      <a:pt x="18" y="77"/>
                    </a:lnTo>
                    <a:lnTo>
                      <a:pt x="17" y="75"/>
                    </a:lnTo>
                    <a:lnTo>
                      <a:pt x="16" y="74"/>
                    </a:lnTo>
                    <a:lnTo>
                      <a:pt x="15" y="73"/>
                    </a:lnTo>
                    <a:lnTo>
                      <a:pt x="15" y="72"/>
                    </a:lnTo>
                    <a:lnTo>
                      <a:pt x="14" y="71"/>
                    </a:lnTo>
                    <a:lnTo>
                      <a:pt x="14" y="70"/>
                    </a:lnTo>
                    <a:lnTo>
                      <a:pt x="13" y="70"/>
                    </a:lnTo>
                    <a:lnTo>
                      <a:pt x="13" y="68"/>
                    </a:lnTo>
                    <a:lnTo>
                      <a:pt x="13" y="66"/>
                    </a:lnTo>
                    <a:lnTo>
                      <a:pt x="14" y="65"/>
                    </a:lnTo>
                    <a:lnTo>
                      <a:pt x="14" y="65"/>
                    </a:lnTo>
                    <a:lnTo>
                      <a:pt x="15" y="65"/>
                    </a:lnTo>
                    <a:lnTo>
                      <a:pt x="15" y="64"/>
                    </a:lnTo>
                    <a:lnTo>
                      <a:pt x="16" y="64"/>
                    </a:lnTo>
                    <a:lnTo>
                      <a:pt x="17" y="65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67"/>
                    </a:lnTo>
                    <a:lnTo>
                      <a:pt x="19" y="68"/>
                    </a:lnTo>
                    <a:lnTo>
                      <a:pt x="22" y="70"/>
                    </a:lnTo>
                    <a:lnTo>
                      <a:pt x="22" y="70"/>
                    </a:lnTo>
                    <a:lnTo>
                      <a:pt x="24" y="71"/>
                    </a:lnTo>
                    <a:lnTo>
                      <a:pt x="25" y="72"/>
                    </a:lnTo>
                    <a:lnTo>
                      <a:pt x="26" y="74"/>
                    </a:lnTo>
                    <a:lnTo>
                      <a:pt x="26" y="76"/>
                    </a:lnTo>
                    <a:lnTo>
                      <a:pt x="26" y="78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79"/>
                    </a:lnTo>
                    <a:lnTo>
                      <a:pt x="28" y="83"/>
                    </a:lnTo>
                    <a:lnTo>
                      <a:pt x="28" y="83"/>
                    </a:lnTo>
                    <a:close/>
                    <a:moveTo>
                      <a:pt x="27" y="113"/>
                    </a:moveTo>
                    <a:lnTo>
                      <a:pt x="22" y="113"/>
                    </a:lnTo>
                    <a:lnTo>
                      <a:pt x="22" y="120"/>
                    </a:lnTo>
                    <a:lnTo>
                      <a:pt x="27" y="120"/>
                    </a:lnTo>
                    <a:lnTo>
                      <a:pt x="27" y="113"/>
                    </a:lnTo>
                    <a:lnTo>
                      <a:pt x="27" y="113"/>
                    </a:lnTo>
                    <a:close/>
                    <a:moveTo>
                      <a:pt x="28" y="84"/>
                    </a:moveTo>
                    <a:lnTo>
                      <a:pt x="22" y="84"/>
                    </a:lnTo>
                    <a:lnTo>
                      <a:pt x="22" y="92"/>
                    </a:lnTo>
                    <a:lnTo>
                      <a:pt x="28" y="92"/>
                    </a:lnTo>
                    <a:lnTo>
                      <a:pt x="28" y="84"/>
                    </a:lnTo>
                    <a:lnTo>
                      <a:pt x="28" y="84"/>
                    </a:lnTo>
                    <a:close/>
                    <a:moveTo>
                      <a:pt x="26" y="166"/>
                    </a:moveTo>
                    <a:lnTo>
                      <a:pt x="26" y="166"/>
                    </a:lnTo>
                    <a:lnTo>
                      <a:pt x="24" y="167"/>
                    </a:lnTo>
                    <a:lnTo>
                      <a:pt x="22" y="169"/>
                    </a:lnTo>
                    <a:lnTo>
                      <a:pt x="22" y="170"/>
                    </a:lnTo>
                    <a:lnTo>
                      <a:pt x="21" y="171"/>
                    </a:lnTo>
                    <a:lnTo>
                      <a:pt x="20" y="172"/>
                    </a:lnTo>
                    <a:lnTo>
                      <a:pt x="19" y="176"/>
                    </a:lnTo>
                    <a:lnTo>
                      <a:pt x="19" y="178"/>
                    </a:lnTo>
                    <a:lnTo>
                      <a:pt x="17" y="179"/>
                    </a:lnTo>
                    <a:lnTo>
                      <a:pt x="15" y="180"/>
                    </a:lnTo>
                    <a:lnTo>
                      <a:pt x="14" y="182"/>
                    </a:lnTo>
                    <a:lnTo>
                      <a:pt x="12" y="183"/>
                    </a:lnTo>
                    <a:lnTo>
                      <a:pt x="11" y="186"/>
                    </a:lnTo>
                    <a:lnTo>
                      <a:pt x="10" y="188"/>
                    </a:lnTo>
                    <a:lnTo>
                      <a:pt x="10" y="190"/>
                    </a:lnTo>
                    <a:lnTo>
                      <a:pt x="10" y="193"/>
                    </a:lnTo>
                    <a:lnTo>
                      <a:pt x="10" y="198"/>
                    </a:lnTo>
                    <a:lnTo>
                      <a:pt x="11" y="200"/>
                    </a:lnTo>
                    <a:lnTo>
                      <a:pt x="10" y="202"/>
                    </a:lnTo>
                    <a:lnTo>
                      <a:pt x="8" y="203"/>
                    </a:lnTo>
                    <a:lnTo>
                      <a:pt x="6" y="206"/>
                    </a:lnTo>
                    <a:lnTo>
                      <a:pt x="5" y="209"/>
                    </a:lnTo>
                    <a:lnTo>
                      <a:pt x="4" y="210"/>
                    </a:lnTo>
                    <a:lnTo>
                      <a:pt x="4" y="212"/>
                    </a:lnTo>
                    <a:lnTo>
                      <a:pt x="4" y="214"/>
                    </a:lnTo>
                    <a:lnTo>
                      <a:pt x="4" y="217"/>
                    </a:lnTo>
                    <a:lnTo>
                      <a:pt x="4" y="219"/>
                    </a:lnTo>
                    <a:lnTo>
                      <a:pt x="5" y="221"/>
                    </a:lnTo>
                    <a:lnTo>
                      <a:pt x="6" y="222"/>
                    </a:lnTo>
                    <a:lnTo>
                      <a:pt x="6" y="222"/>
                    </a:lnTo>
                    <a:lnTo>
                      <a:pt x="26" y="222"/>
                    </a:lnTo>
                    <a:lnTo>
                      <a:pt x="26" y="166"/>
                    </a:lnTo>
                    <a:lnTo>
                      <a:pt x="26" y="166"/>
                    </a:lnTo>
                    <a:close/>
                    <a:moveTo>
                      <a:pt x="27" y="226"/>
                    </a:moveTo>
                    <a:lnTo>
                      <a:pt x="0" y="226"/>
                    </a:lnTo>
                    <a:lnTo>
                      <a:pt x="0" y="234"/>
                    </a:lnTo>
                    <a:lnTo>
                      <a:pt x="27" y="234"/>
                    </a:lnTo>
                    <a:lnTo>
                      <a:pt x="27" y="226"/>
                    </a:lnTo>
                    <a:lnTo>
                      <a:pt x="27" y="226"/>
                    </a:lnTo>
                    <a:close/>
                    <a:moveTo>
                      <a:pt x="277" y="118"/>
                    </a:moveTo>
                    <a:lnTo>
                      <a:pt x="277" y="118"/>
                    </a:lnTo>
                    <a:lnTo>
                      <a:pt x="279" y="121"/>
                    </a:lnTo>
                    <a:lnTo>
                      <a:pt x="280" y="122"/>
                    </a:lnTo>
                    <a:lnTo>
                      <a:pt x="281" y="124"/>
                    </a:lnTo>
                    <a:lnTo>
                      <a:pt x="283" y="125"/>
                    </a:lnTo>
                    <a:lnTo>
                      <a:pt x="284" y="126"/>
                    </a:lnTo>
                    <a:lnTo>
                      <a:pt x="287" y="126"/>
                    </a:lnTo>
                    <a:lnTo>
                      <a:pt x="287" y="126"/>
                    </a:lnTo>
                    <a:lnTo>
                      <a:pt x="288" y="127"/>
                    </a:lnTo>
                    <a:lnTo>
                      <a:pt x="288" y="128"/>
                    </a:lnTo>
                    <a:lnTo>
                      <a:pt x="288" y="129"/>
                    </a:lnTo>
                    <a:lnTo>
                      <a:pt x="288" y="130"/>
                    </a:lnTo>
                    <a:lnTo>
                      <a:pt x="289" y="131"/>
                    </a:lnTo>
                    <a:lnTo>
                      <a:pt x="290" y="132"/>
                    </a:lnTo>
                    <a:lnTo>
                      <a:pt x="292" y="133"/>
                    </a:lnTo>
                    <a:lnTo>
                      <a:pt x="293" y="133"/>
                    </a:lnTo>
                    <a:lnTo>
                      <a:pt x="293" y="118"/>
                    </a:lnTo>
                    <a:lnTo>
                      <a:pt x="277" y="118"/>
                    </a:lnTo>
                    <a:lnTo>
                      <a:pt x="277" y="118"/>
                    </a:lnTo>
                    <a:close/>
                    <a:moveTo>
                      <a:pt x="294" y="62"/>
                    </a:moveTo>
                    <a:lnTo>
                      <a:pt x="292" y="62"/>
                    </a:lnTo>
                    <a:lnTo>
                      <a:pt x="289" y="62"/>
                    </a:lnTo>
                    <a:lnTo>
                      <a:pt x="285" y="62"/>
                    </a:lnTo>
                    <a:lnTo>
                      <a:pt x="282" y="61"/>
                    </a:lnTo>
                    <a:lnTo>
                      <a:pt x="280" y="59"/>
                    </a:lnTo>
                    <a:lnTo>
                      <a:pt x="279" y="58"/>
                    </a:lnTo>
                    <a:lnTo>
                      <a:pt x="279" y="58"/>
                    </a:lnTo>
                    <a:lnTo>
                      <a:pt x="278" y="56"/>
                    </a:lnTo>
                    <a:lnTo>
                      <a:pt x="277" y="54"/>
                    </a:lnTo>
                    <a:lnTo>
                      <a:pt x="277" y="54"/>
                    </a:lnTo>
                    <a:lnTo>
                      <a:pt x="277" y="53"/>
                    </a:lnTo>
                    <a:lnTo>
                      <a:pt x="277" y="52"/>
                    </a:lnTo>
                    <a:lnTo>
                      <a:pt x="279" y="49"/>
                    </a:lnTo>
                    <a:lnTo>
                      <a:pt x="281" y="46"/>
                    </a:lnTo>
                    <a:lnTo>
                      <a:pt x="283" y="45"/>
                    </a:lnTo>
                    <a:lnTo>
                      <a:pt x="284" y="45"/>
                    </a:lnTo>
                    <a:lnTo>
                      <a:pt x="286" y="45"/>
                    </a:lnTo>
                    <a:lnTo>
                      <a:pt x="287" y="46"/>
                    </a:lnTo>
                    <a:lnTo>
                      <a:pt x="290" y="49"/>
                    </a:lnTo>
                    <a:lnTo>
                      <a:pt x="292" y="52"/>
                    </a:lnTo>
                    <a:lnTo>
                      <a:pt x="294" y="53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62"/>
                    </a:lnTo>
                    <a:lnTo>
                      <a:pt x="294" y="62"/>
                    </a:lnTo>
                    <a:close/>
                    <a:moveTo>
                      <a:pt x="298" y="53"/>
                    </a:moveTo>
                    <a:lnTo>
                      <a:pt x="322" y="53"/>
                    </a:lnTo>
                    <a:lnTo>
                      <a:pt x="322" y="233"/>
                    </a:lnTo>
                    <a:lnTo>
                      <a:pt x="298" y="233"/>
                    </a:lnTo>
                    <a:lnTo>
                      <a:pt x="298" y="53"/>
                    </a:lnTo>
                    <a:lnTo>
                      <a:pt x="298" y="53"/>
                    </a:lnTo>
                    <a:close/>
                    <a:moveTo>
                      <a:pt x="295" y="30"/>
                    </a:moveTo>
                    <a:lnTo>
                      <a:pt x="295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48"/>
                    </a:lnTo>
                    <a:lnTo>
                      <a:pt x="294" y="49"/>
                    </a:lnTo>
                    <a:lnTo>
                      <a:pt x="294" y="50"/>
                    </a:lnTo>
                    <a:lnTo>
                      <a:pt x="295" y="50"/>
                    </a:lnTo>
                    <a:lnTo>
                      <a:pt x="295" y="50"/>
                    </a:lnTo>
                    <a:lnTo>
                      <a:pt x="325" y="50"/>
                    </a:lnTo>
                    <a:lnTo>
                      <a:pt x="325" y="50"/>
                    </a:lnTo>
                    <a:lnTo>
                      <a:pt x="326" y="50"/>
                    </a:lnTo>
                    <a:lnTo>
                      <a:pt x="326" y="49"/>
                    </a:lnTo>
                    <a:lnTo>
                      <a:pt x="326" y="48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5" y="30"/>
                    </a:lnTo>
                    <a:lnTo>
                      <a:pt x="325" y="30"/>
                    </a:lnTo>
                    <a:lnTo>
                      <a:pt x="295" y="30"/>
                    </a:lnTo>
                    <a:lnTo>
                      <a:pt x="295" y="30"/>
                    </a:lnTo>
                    <a:close/>
                    <a:moveTo>
                      <a:pt x="311" y="0"/>
                    </a:moveTo>
                    <a:lnTo>
                      <a:pt x="310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09" y="0"/>
                    </a:lnTo>
                    <a:lnTo>
                      <a:pt x="308" y="1"/>
                    </a:lnTo>
                    <a:lnTo>
                      <a:pt x="307" y="1"/>
                    </a:lnTo>
                    <a:lnTo>
                      <a:pt x="306" y="2"/>
                    </a:lnTo>
                    <a:lnTo>
                      <a:pt x="305" y="3"/>
                    </a:lnTo>
                    <a:lnTo>
                      <a:pt x="303" y="5"/>
                    </a:lnTo>
                    <a:lnTo>
                      <a:pt x="303" y="7"/>
                    </a:lnTo>
                    <a:lnTo>
                      <a:pt x="302" y="11"/>
                    </a:lnTo>
                    <a:lnTo>
                      <a:pt x="302" y="13"/>
                    </a:lnTo>
                    <a:lnTo>
                      <a:pt x="300" y="14"/>
                    </a:lnTo>
                    <a:lnTo>
                      <a:pt x="299" y="14"/>
                    </a:lnTo>
                    <a:lnTo>
                      <a:pt x="299" y="16"/>
                    </a:lnTo>
                    <a:lnTo>
                      <a:pt x="298" y="17"/>
                    </a:lnTo>
                    <a:lnTo>
                      <a:pt x="297" y="18"/>
                    </a:lnTo>
                    <a:lnTo>
                      <a:pt x="297" y="20"/>
                    </a:lnTo>
                    <a:lnTo>
                      <a:pt x="298" y="22"/>
                    </a:lnTo>
                    <a:lnTo>
                      <a:pt x="299" y="22"/>
                    </a:lnTo>
                    <a:lnTo>
                      <a:pt x="299" y="25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7"/>
                    </a:lnTo>
                    <a:lnTo>
                      <a:pt x="300" y="27"/>
                    </a:lnTo>
                    <a:lnTo>
                      <a:pt x="310" y="27"/>
                    </a:lnTo>
                    <a:lnTo>
                      <a:pt x="319" y="27"/>
                    </a:lnTo>
                    <a:lnTo>
                      <a:pt x="320" y="27"/>
                    </a:lnTo>
                    <a:lnTo>
                      <a:pt x="320" y="26"/>
                    </a:lnTo>
                    <a:lnTo>
                      <a:pt x="321" y="26"/>
                    </a:lnTo>
                    <a:lnTo>
                      <a:pt x="321" y="26"/>
                    </a:lnTo>
                    <a:lnTo>
                      <a:pt x="321" y="25"/>
                    </a:lnTo>
                    <a:lnTo>
                      <a:pt x="321" y="22"/>
                    </a:lnTo>
                    <a:lnTo>
                      <a:pt x="322" y="22"/>
                    </a:lnTo>
                    <a:lnTo>
                      <a:pt x="323" y="20"/>
                    </a:lnTo>
                    <a:lnTo>
                      <a:pt x="323" y="18"/>
                    </a:lnTo>
                    <a:lnTo>
                      <a:pt x="322" y="17"/>
                    </a:lnTo>
                    <a:lnTo>
                      <a:pt x="321" y="16"/>
                    </a:lnTo>
                    <a:lnTo>
                      <a:pt x="320" y="14"/>
                    </a:lnTo>
                    <a:lnTo>
                      <a:pt x="319" y="14"/>
                    </a:lnTo>
                    <a:lnTo>
                      <a:pt x="318" y="13"/>
                    </a:lnTo>
                    <a:lnTo>
                      <a:pt x="318" y="11"/>
                    </a:lnTo>
                    <a:lnTo>
                      <a:pt x="317" y="7"/>
                    </a:lnTo>
                    <a:lnTo>
                      <a:pt x="316" y="5"/>
                    </a:lnTo>
                    <a:lnTo>
                      <a:pt x="315" y="3"/>
                    </a:lnTo>
                    <a:lnTo>
                      <a:pt x="314" y="2"/>
                    </a:lnTo>
                    <a:lnTo>
                      <a:pt x="313" y="1"/>
                    </a:lnTo>
                    <a:lnTo>
                      <a:pt x="312" y="1"/>
                    </a:lnTo>
                    <a:lnTo>
                      <a:pt x="311" y="0"/>
                    </a:lnTo>
                    <a:lnTo>
                      <a:pt x="311" y="0"/>
                    </a:lnTo>
                    <a:close/>
                    <a:moveTo>
                      <a:pt x="327" y="52"/>
                    </a:moveTo>
                    <a:lnTo>
                      <a:pt x="327" y="62"/>
                    </a:lnTo>
                    <a:lnTo>
                      <a:pt x="333" y="62"/>
                    </a:lnTo>
                    <a:lnTo>
                      <a:pt x="335" y="62"/>
                    </a:lnTo>
                    <a:lnTo>
                      <a:pt x="336" y="61"/>
                    </a:lnTo>
                    <a:lnTo>
                      <a:pt x="337" y="59"/>
                    </a:lnTo>
                    <a:lnTo>
                      <a:pt x="338" y="58"/>
                    </a:lnTo>
                    <a:lnTo>
                      <a:pt x="339" y="55"/>
                    </a:lnTo>
                    <a:lnTo>
                      <a:pt x="339" y="54"/>
                    </a:lnTo>
                    <a:lnTo>
                      <a:pt x="340" y="53"/>
                    </a:lnTo>
                    <a:lnTo>
                      <a:pt x="342" y="51"/>
                    </a:lnTo>
                    <a:lnTo>
                      <a:pt x="343" y="50"/>
                    </a:lnTo>
                    <a:lnTo>
                      <a:pt x="345" y="47"/>
                    </a:lnTo>
                    <a:lnTo>
                      <a:pt x="345" y="46"/>
                    </a:lnTo>
                    <a:lnTo>
                      <a:pt x="345" y="46"/>
                    </a:lnTo>
                    <a:lnTo>
                      <a:pt x="345" y="45"/>
                    </a:lnTo>
                    <a:lnTo>
                      <a:pt x="344" y="44"/>
                    </a:lnTo>
                    <a:lnTo>
                      <a:pt x="343" y="42"/>
                    </a:lnTo>
                    <a:lnTo>
                      <a:pt x="342" y="42"/>
                    </a:lnTo>
                    <a:lnTo>
                      <a:pt x="341" y="42"/>
                    </a:lnTo>
                    <a:lnTo>
                      <a:pt x="340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3"/>
                    </a:lnTo>
                    <a:lnTo>
                      <a:pt x="340" y="44"/>
                    </a:lnTo>
                    <a:lnTo>
                      <a:pt x="339" y="45"/>
                    </a:lnTo>
                    <a:lnTo>
                      <a:pt x="339" y="46"/>
                    </a:lnTo>
                    <a:lnTo>
                      <a:pt x="338" y="46"/>
                    </a:lnTo>
                    <a:lnTo>
                      <a:pt x="337" y="46"/>
                    </a:lnTo>
                    <a:lnTo>
                      <a:pt x="335" y="47"/>
                    </a:lnTo>
                    <a:lnTo>
                      <a:pt x="332" y="48"/>
                    </a:lnTo>
                    <a:lnTo>
                      <a:pt x="331" y="50"/>
                    </a:lnTo>
                    <a:lnTo>
                      <a:pt x="330" y="51"/>
                    </a:lnTo>
                    <a:lnTo>
                      <a:pt x="328" y="52"/>
                    </a:lnTo>
                    <a:lnTo>
                      <a:pt x="327" y="52"/>
                    </a:lnTo>
                    <a:lnTo>
                      <a:pt x="327" y="52"/>
                    </a:lnTo>
                    <a:close/>
                    <a:moveTo>
                      <a:pt x="326" y="65"/>
                    </a:moveTo>
                    <a:lnTo>
                      <a:pt x="333" y="65"/>
                    </a:lnTo>
                    <a:lnTo>
                      <a:pt x="333" y="74"/>
                    </a:lnTo>
                    <a:lnTo>
                      <a:pt x="326" y="74"/>
                    </a:lnTo>
                    <a:lnTo>
                      <a:pt x="326" y="65"/>
                    </a:lnTo>
                    <a:lnTo>
                      <a:pt x="326" y="65"/>
                    </a:lnTo>
                    <a:close/>
                    <a:moveTo>
                      <a:pt x="326" y="76"/>
                    </a:moveTo>
                    <a:lnTo>
                      <a:pt x="375" y="76"/>
                    </a:lnTo>
                    <a:lnTo>
                      <a:pt x="375" y="83"/>
                    </a:lnTo>
                    <a:lnTo>
                      <a:pt x="326" y="83"/>
                    </a:lnTo>
                    <a:lnTo>
                      <a:pt x="326" y="76"/>
                    </a:lnTo>
                    <a:lnTo>
                      <a:pt x="326" y="76"/>
                    </a:lnTo>
                    <a:close/>
                    <a:moveTo>
                      <a:pt x="326" y="86"/>
                    </a:moveTo>
                    <a:lnTo>
                      <a:pt x="375" y="86"/>
                    </a:lnTo>
                    <a:lnTo>
                      <a:pt x="375" y="107"/>
                    </a:lnTo>
                    <a:lnTo>
                      <a:pt x="326" y="107"/>
                    </a:lnTo>
                    <a:lnTo>
                      <a:pt x="326" y="86"/>
                    </a:lnTo>
                    <a:lnTo>
                      <a:pt x="326" y="86"/>
                    </a:lnTo>
                    <a:close/>
                    <a:moveTo>
                      <a:pt x="326" y="110"/>
                    </a:moveTo>
                    <a:lnTo>
                      <a:pt x="375" y="110"/>
                    </a:lnTo>
                    <a:lnTo>
                      <a:pt x="375" y="117"/>
                    </a:lnTo>
                    <a:lnTo>
                      <a:pt x="326" y="117"/>
                    </a:lnTo>
                    <a:lnTo>
                      <a:pt x="326" y="110"/>
                    </a:lnTo>
                    <a:lnTo>
                      <a:pt x="326" y="110"/>
                    </a:lnTo>
                    <a:close/>
                    <a:moveTo>
                      <a:pt x="361" y="121"/>
                    </a:moveTo>
                    <a:lnTo>
                      <a:pt x="361" y="121"/>
                    </a:lnTo>
                    <a:lnTo>
                      <a:pt x="361" y="122"/>
                    </a:lnTo>
                    <a:lnTo>
                      <a:pt x="362" y="122"/>
                    </a:lnTo>
                    <a:lnTo>
                      <a:pt x="363" y="124"/>
                    </a:lnTo>
                    <a:lnTo>
                      <a:pt x="364" y="126"/>
                    </a:lnTo>
                    <a:lnTo>
                      <a:pt x="366" y="126"/>
                    </a:lnTo>
                    <a:lnTo>
                      <a:pt x="367" y="128"/>
                    </a:lnTo>
                    <a:lnTo>
                      <a:pt x="369" y="128"/>
                    </a:lnTo>
                    <a:lnTo>
                      <a:pt x="371" y="129"/>
                    </a:lnTo>
                    <a:lnTo>
                      <a:pt x="371" y="130"/>
                    </a:lnTo>
                    <a:lnTo>
                      <a:pt x="372" y="132"/>
                    </a:lnTo>
                    <a:lnTo>
                      <a:pt x="373" y="134"/>
                    </a:lnTo>
                    <a:lnTo>
                      <a:pt x="374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21"/>
                    </a:lnTo>
                    <a:lnTo>
                      <a:pt x="361" y="121"/>
                    </a:lnTo>
                    <a:lnTo>
                      <a:pt x="361" y="121"/>
                    </a:lnTo>
                    <a:close/>
                    <a:moveTo>
                      <a:pt x="379" y="73"/>
                    </a:moveTo>
                    <a:lnTo>
                      <a:pt x="401" y="73"/>
                    </a:lnTo>
                    <a:lnTo>
                      <a:pt x="401" y="233"/>
                    </a:lnTo>
                    <a:lnTo>
                      <a:pt x="379" y="233"/>
                    </a:lnTo>
                    <a:lnTo>
                      <a:pt x="379" y="73"/>
                    </a:lnTo>
                    <a:lnTo>
                      <a:pt x="379" y="73"/>
                    </a:lnTo>
                    <a:close/>
                    <a:moveTo>
                      <a:pt x="377" y="50"/>
                    </a:moveTo>
                    <a:lnTo>
                      <a:pt x="404" y="50"/>
                    </a:lnTo>
                    <a:lnTo>
                      <a:pt x="404" y="50"/>
                    </a:lnTo>
                    <a:lnTo>
                      <a:pt x="404" y="50"/>
                    </a:lnTo>
                    <a:lnTo>
                      <a:pt x="405" y="51"/>
                    </a:lnTo>
                    <a:lnTo>
                      <a:pt x="405" y="51"/>
                    </a:lnTo>
                    <a:lnTo>
                      <a:pt x="405" y="67"/>
                    </a:lnTo>
                    <a:lnTo>
                      <a:pt x="405" y="68"/>
                    </a:lnTo>
                    <a:lnTo>
                      <a:pt x="404" y="68"/>
                    </a:lnTo>
                    <a:lnTo>
                      <a:pt x="404" y="68"/>
                    </a:lnTo>
                    <a:lnTo>
                      <a:pt x="404" y="69"/>
                    </a:lnTo>
                    <a:lnTo>
                      <a:pt x="377" y="69"/>
                    </a:lnTo>
                    <a:lnTo>
                      <a:pt x="377" y="68"/>
                    </a:lnTo>
                    <a:lnTo>
                      <a:pt x="376" y="68"/>
                    </a:lnTo>
                    <a:lnTo>
                      <a:pt x="376" y="68"/>
                    </a:lnTo>
                    <a:lnTo>
                      <a:pt x="376" y="67"/>
                    </a:lnTo>
                    <a:lnTo>
                      <a:pt x="376" y="51"/>
                    </a:lnTo>
                    <a:lnTo>
                      <a:pt x="376" y="51"/>
                    </a:lnTo>
                    <a:lnTo>
                      <a:pt x="376" y="50"/>
                    </a:lnTo>
                    <a:lnTo>
                      <a:pt x="377" y="50"/>
                    </a:lnTo>
                    <a:lnTo>
                      <a:pt x="377" y="50"/>
                    </a:lnTo>
                    <a:lnTo>
                      <a:pt x="377" y="50"/>
                    </a:lnTo>
                    <a:close/>
                    <a:moveTo>
                      <a:pt x="449" y="79"/>
                    </a:moveTo>
                    <a:lnTo>
                      <a:pt x="471" y="79"/>
                    </a:lnTo>
                    <a:lnTo>
                      <a:pt x="471" y="232"/>
                    </a:lnTo>
                    <a:lnTo>
                      <a:pt x="450" y="232"/>
                    </a:lnTo>
                    <a:lnTo>
                      <a:pt x="450" y="88"/>
                    </a:lnTo>
                    <a:lnTo>
                      <a:pt x="449" y="88"/>
                    </a:lnTo>
                    <a:lnTo>
                      <a:pt x="449" y="79"/>
                    </a:lnTo>
                    <a:lnTo>
                      <a:pt x="449" y="79"/>
                    </a:lnTo>
                    <a:close/>
                    <a:moveTo>
                      <a:pt x="447" y="63"/>
                    </a:moveTo>
                    <a:lnTo>
                      <a:pt x="471" y="63"/>
                    </a:lnTo>
                    <a:lnTo>
                      <a:pt x="472" y="63"/>
                    </a:lnTo>
                    <a:lnTo>
                      <a:pt x="473" y="64"/>
                    </a:lnTo>
                    <a:lnTo>
                      <a:pt x="473" y="76"/>
                    </a:lnTo>
                    <a:lnTo>
                      <a:pt x="472" y="77"/>
                    </a:lnTo>
                    <a:lnTo>
                      <a:pt x="471" y="78"/>
                    </a:lnTo>
                    <a:lnTo>
                      <a:pt x="447" y="78"/>
                    </a:lnTo>
                    <a:lnTo>
                      <a:pt x="447" y="77"/>
                    </a:lnTo>
                    <a:lnTo>
                      <a:pt x="447" y="76"/>
                    </a:lnTo>
                    <a:lnTo>
                      <a:pt x="447" y="64"/>
                    </a:lnTo>
                    <a:lnTo>
                      <a:pt x="447" y="63"/>
                    </a:lnTo>
                    <a:lnTo>
                      <a:pt x="447" y="63"/>
                    </a:lnTo>
                    <a:lnTo>
                      <a:pt x="447" y="63"/>
                    </a:lnTo>
                    <a:close/>
                    <a:moveTo>
                      <a:pt x="459" y="39"/>
                    </a:moveTo>
                    <a:lnTo>
                      <a:pt x="459" y="39"/>
                    </a:lnTo>
                    <a:lnTo>
                      <a:pt x="458" y="39"/>
                    </a:lnTo>
                    <a:lnTo>
                      <a:pt x="456" y="40"/>
                    </a:lnTo>
                    <a:lnTo>
                      <a:pt x="455" y="42"/>
                    </a:lnTo>
                    <a:lnTo>
                      <a:pt x="455" y="42"/>
                    </a:lnTo>
                    <a:lnTo>
                      <a:pt x="454" y="45"/>
                    </a:lnTo>
                    <a:lnTo>
                      <a:pt x="453" y="47"/>
                    </a:lnTo>
                    <a:lnTo>
                      <a:pt x="453" y="49"/>
                    </a:lnTo>
                    <a:lnTo>
                      <a:pt x="451" y="50"/>
                    </a:lnTo>
                    <a:lnTo>
                      <a:pt x="451" y="50"/>
                    </a:lnTo>
                    <a:lnTo>
                      <a:pt x="451" y="51"/>
                    </a:lnTo>
                    <a:lnTo>
                      <a:pt x="450" y="52"/>
                    </a:lnTo>
                    <a:lnTo>
                      <a:pt x="450" y="53"/>
                    </a:lnTo>
                    <a:lnTo>
                      <a:pt x="450" y="54"/>
                    </a:lnTo>
                    <a:lnTo>
                      <a:pt x="450" y="55"/>
                    </a:lnTo>
                    <a:lnTo>
                      <a:pt x="451" y="56"/>
                    </a:lnTo>
                    <a:lnTo>
                      <a:pt x="451" y="57"/>
                    </a:lnTo>
                    <a:lnTo>
                      <a:pt x="451" y="58"/>
                    </a:lnTo>
                    <a:lnTo>
                      <a:pt x="452" y="58"/>
                    </a:lnTo>
                    <a:lnTo>
                      <a:pt x="451" y="58"/>
                    </a:lnTo>
                    <a:lnTo>
                      <a:pt x="451" y="59"/>
                    </a:lnTo>
                    <a:lnTo>
                      <a:pt x="451" y="59"/>
                    </a:lnTo>
                    <a:lnTo>
                      <a:pt x="451" y="61"/>
                    </a:lnTo>
                    <a:lnTo>
                      <a:pt x="451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67" y="61"/>
                    </a:lnTo>
                    <a:lnTo>
                      <a:pt x="467" y="61"/>
                    </a:lnTo>
                    <a:lnTo>
                      <a:pt x="467" y="59"/>
                    </a:lnTo>
                    <a:lnTo>
                      <a:pt x="467" y="59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7"/>
                    </a:lnTo>
                    <a:lnTo>
                      <a:pt x="467" y="56"/>
                    </a:lnTo>
                    <a:lnTo>
                      <a:pt x="469" y="55"/>
                    </a:lnTo>
                    <a:lnTo>
                      <a:pt x="469" y="54"/>
                    </a:lnTo>
                    <a:lnTo>
                      <a:pt x="469" y="53"/>
                    </a:lnTo>
                    <a:lnTo>
                      <a:pt x="469" y="52"/>
                    </a:lnTo>
                    <a:lnTo>
                      <a:pt x="468" y="51"/>
                    </a:lnTo>
                    <a:lnTo>
                      <a:pt x="467" y="50"/>
                    </a:lnTo>
                    <a:lnTo>
                      <a:pt x="467" y="50"/>
                    </a:lnTo>
                    <a:lnTo>
                      <a:pt x="466" y="49"/>
                    </a:lnTo>
                    <a:lnTo>
                      <a:pt x="466" y="47"/>
                    </a:lnTo>
                    <a:lnTo>
                      <a:pt x="465" y="45"/>
                    </a:lnTo>
                    <a:lnTo>
                      <a:pt x="464" y="42"/>
                    </a:lnTo>
                    <a:lnTo>
                      <a:pt x="463" y="42"/>
                    </a:lnTo>
                    <a:lnTo>
                      <a:pt x="463" y="40"/>
                    </a:lnTo>
                    <a:lnTo>
                      <a:pt x="461" y="39"/>
                    </a:lnTo>
                    <a:lnTo>
                      <a:pt x="460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close/>
                    <a:moveTo>
                      <a:pt x="405" y="74"/>
                    </a:moveTo>
                    <a:lnTo>
                      <a:pt x="409" y="74"/>
                    </a:lnTo>
                    <a:lnTo>
                      <a:pt x="411" y="74"/>
                    </a:lnTo>
                    <a:lnTo>
                      <a:pt x="411" y="74"/>
                    </a:lnTo>
                    <a:lnTo>
                      <a:pt x="412" y="74"/>
                    </a:lnTo>
                    <a:lnTo>
                      <a:pt x="414" y="73"/>
                    </a:lnTo>
                    <a:lnTo>
                      <a:pt x="415" y="71"/>
                    </a:lnTo>
                    <a:lnTo>
                      <a:pt x="415" y="69"/>
                    </a:lnTo>
                    <a:lnTo>
                      <a:pt x="418" y="65"/>
                    </a:lnTo>
                    <a:lnTo>
                      <a:pt x="420" y="61"/>
                    </a:lnTo>
                    <a:lnTo>
                      <a:pt x="420" y="59"/>
                    </a:lnTo>
                    <a:lnTo>
                      <a:pt x="419" y="59"/>
                    </a:lnTo>
                    <a:lnTo>
                      <a:pt x="419" y="58"/>
                    </a:lnTo>
                    <a:lnTo>
                      <a:pt x="419" y="58"/>
                    </a:lnTo>
                    <a:lnTo>
                      <a:pt x="418" y="57"/>
                    </a:lnTo>
                    <a:lnTo>
                      <a:pt x="417" y="57"/>
                    </a:lnTo>
                    <a:lnTo>
                      <a:pt x="415" y="56"/>
                    </a:lnTo>
                    <a:lnTo>
                      <a:pt x="415" y="56"/>
                    </a:lnTo>
                    <a:lnTo>
                      <a:pt x="415" y="57"/>
                    </a:lnTo>
                    <a:lnTo>
                      <a:pt x="414" y="57"/>
                    </a:lnTo>
                    <a:lnTo>
                      <a:pt x="415" y="58"/>
                    </a:lnTo>
                    <a:lnTo>
                      <a:pt x="415" y="59"/>
                    </a:lnTo>
                    <a:lnTo>
                      <a:pt x="411" y="62"/>
                    </a:lnTo>
                    <a:lnTo>
                      <a:pt x="407" y="65"/>
                    </a:lnTo>
                    <a:lnTo>
                      <a:pt x="407" y="67"/>
                    </a:lnTo>
                    <a:lnTo>
                      <a:pt x="407" y="70"/>
                    </a:lnTo>
                    <a:lnTo>
                      <a:pt x="407" y="71"/>
                    </a:lnTo>
                    <a:lnTo>
                      <a:pt x="407" y="71"/>
                    </a:lnTo>
                    <a:lnTo>
                      <a:pt x="405" y="71"/>
                    </a:lnTo>
                    <a:lnTo>
                      <a:pt x="405" y="74"/>
                    </a:lnTo>
                    <a:lnTo>
                      <a:pt x="405" y="74"/>
                    </a:lnTo>
                    <a:close/>
                    <a:moveTo>
                      <a:pt x="405" y="76"/>
                    </a:moveTo>
                    <a:lnTo>
                      <a:pt x="410" y="76"/>
                    </a:lnTo>
                    <a:lnTo>
                      <a:pt x="410" y="83"/>
                    </a:lnTo>
                    <a:lnTo>
                      <a:pt x="405" y="83"/>
                    </a:lnTo>
                    <a:lnTo>
                      <a:pt x="405" y="76"/>
                    </a:lnTo>
                    <a:lnTo>
                      <a:pt x="405" y="76"/>
                    </a:lnTo>
                    <a:close/>
                    <a:moveTo>
                      <a:pt x="405" y="84"/>
                    </a:moveTo>
                    <a:lnTo>
                      <a:pt x="447" y="84"/>
                    </a:lnTo>
                    <a:lnTo>
                      <a:pt x="447" y="92"/>
                    </a:lnTo>
                    <a:lnTo>
                      <a:pt x="405" y="92"/>
                    </a:lnTo>
                    <a:lnTo>
                      <a:pt x="405" y="84"/>
                    </a:lnTo>
                    <a:lnTo>
                      <a:pt x="405" y="84"/>
                    </a:lnTo>
                    <a:close/>
                    <a:moveTo>
                      <a:pt x="339" y="121"/>
                    </a:moveTo>
                    <a:lnTo>
                      <a:pt x="340" y="121"/>
                    </a:lnTo>
                    <a:lnTo>
                      <a:pt x="340" y="122"/>
                    </a:lnTo>
                    <a:lnTo>
                      <a:pt x="339" y="122"/>
                    </a:lnTo>
                    <a:lnTo>
                      <a:pt x="338" y="124"/>
                    </a:lnTo>
                    <a:lnTo>
                      <a:pt x="337" y="126"/>
                    </a:lnTo>
                    <a:lnTo>
                      <a:pt x="335" y="126"/>
                    </a:lnTo>
                    <a:lnTo>
                      <a:pt x="334" y="128"/>
                    </a:lnTo>
                    <a:lnTo>
                      <a:pt x="332" y="128"/>
                    </a:lnTo>
                    <a:lnTo>
                      <a:pt x="331" y="129"/>
                    </a:lnTo>
                    <a:lnTo>
                      <a:pt x="330" y="130"/>
                    </a:lnTo>
                    <a:lnTo>
                      <a:pt x="329" y="132"/>
                    </a:lnTo>
                    <a:lnTo>
                      <a:pt x="328" y="134"/>
                    </a:lnTo>
                    <a:lnTo>
                      <a:pt x="327" y="134"/>
                    </a:lnTo>
                    <a:lnTo>
                      <a:pt x="327" y="134"/>
                    </a:lnTo>
                    <a:lnTo>
                      <a:pt x="326" y="134"/>
                    </a:lnTo>
                    <a:lnTo>
                      <a:pt x="326" y="134"/>
                    </a:lnTo>
                    <a:lnTo>
                      <a:pt x="326" y="121"/>
                    </a:lnTo>
                    <a:lnTo>
                      <a:pt x="339" y="121"/>
                    </a:lnTo>
                    <a:lnTo>
                      <a:pt x="339" y="121"/>
                    </a:lnTo>
                    <a:close/>
                    <a:moveTo>
                      <a:pt x="391" y="25"/>
                    </a:moveTo>
                    <a:lnTo>
                      <a:pt x="391" y="25"/>
                    </a:lnTo>
                    <a:lnTo>
                      <a:pt x="391" y="25"/>
                    </a:lnTo>
                    <a:lnTo>
                      <a:pt x="391" y="24"/>
                    </a:lnTo>
                    <a:lnTo>
                      <a:pt x="391" y="24"/>
                    </a:lnTo>
                    <a:lnTo>
                      <a:pt x="390" y="24"/>
                    </a:lnTo>
                    <a:lnTo>
                      <a:pt x="390" y="24"/>
                    </a:lnTo>
                    <a:lnTo>
                      <a:pt x="389" y="25"/>
                    </a:lnTo>
                    <a:lnTo>
                      <a:pt x="388" y="25"/>
                    </a:lnTo>
                    <a:lnTo>
                      <a:pt x="387" y="26"/>
                    </a:lnTo>
                    <a:lnTo>
                      <a:pt x="387" y="27"/>
                    </a:lnTo>
                    <a:lnTo>
                      <a:pt x="385" y="29"/>
                    </a:lnTo>
                    <a:lnTo>
                      <a:pt x="384" y="31"/>
                    </a:lnTo>
                    <a:lnTo>
                      <a:pt x="384" y="34"/>
                    </a:lnTo>
                    <a:lnTo>
                      <a:pt x="384" y="35"/>
                    </a:lnTo>
                    <a:lnTo>
                      <a:pt x="383" y="36"/>
                    </a:lnTo>
                    <a:lnTo>
                      <a:pt x="382" y="37"/>
                    </a:lnTo>
                    <a:lnTo>
                      <a:pt x="380" y="38"/>
                    </a:lnTo>
                    <a:lnTo>
                      <a:pt x="380" y="40"/>
                    </a:lnTo>
                    <a:lnTo>
                      <a:pt x="379" y="42"/>
                    </a:lnTo>
                    <a:lnTo>
                      <a:pt x="379" y="42"/>
                    </a:lnTo>
                    <a:lnTo>
                      <a:pt x="379" y="44"/>
                    </a:lnTo>
                    <a:lnTo>
                      <a:pt x="380" y="45"/>
                    </a:lnTo>
                    <a:lnTo>
                      <a:pt x="381" y="46"/>
                    </a:lnTo>
                    <a:lnTo>
                      <a:pt x="381" y="47"/>
                    </a:lnTo>
                    <a:lnTo>
                      <a:pt x="382" y="47"/>
                    </a:lnTo>
                    <a:lnTo>
                      <a:pt x="382" y="48"/>
                    </a:lnTo>
                    <a:lnTo>
                      <a:pt x="382" y="48"/>
                    </a:lnTo>
                    <a:lnTo>
                      <a:pt x="383" y="48"/>
                    </a:lnTo>
                    <a:lnTo>
                      <a:pt x="390" y="48"/>
                    </a:lnTo>
                    <a:lnTo>
                      <a:pt x="390" y="48"/>
                    </a:lnTo>
                    <a:lnTo>
                      <a:pt x="391" y="48"/>
                    </a:lnTo>
                    <a:lnTo>
                      <a:pt x="398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7"/>
                    </a:lnTo>
                    <a:lnTo>
                      <a:pt x="399" y="46"/>
                    </a:lnTo>
                    <a:lnTo>
                      <a:pt x="401" y="46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01" y="42"/>
                    </a:lnTo>
                    <a:lnTo>
                      <a:pt x="401" y="40"/>
                    </a:lnTo>
                    <a:lnTo>
                      <a:pt x="400" y="38"/>
                    </a:lnTo>
                    <a:lnTo>
                      <a:pt x="399" y="38"/>
                    </a:lnTo>
                    <a:lnTo>
                      <a:pt x="398" y="37"/>
                    </a:lnTo>
                    <a:lnTo>
                      <a:pt x="397" y="35"/>
                    </a:lnTo>
                    <a:lnTo>
                      <a:pt x="397" y="34"/>
                    </a:lnTo>
                    <a:lnTo>
                      <a:pt x="396" y="31"/>
                    </a:lnTo>
                    <a:lnTo>
                      <a:pt x="395" y="30"/>
                    </a:lnTo>
                    <a:lnTo>
                      <a:pt x="395" y="27"/>
                    </a:lnTo>
                    <a:lnTo>
                      <a:pt x="394" y="26"/>
                    </a:lnTo>
                    <a:lnTo>
                      <a:pt x="393" y="26"/>
                    </a:lnTo>
                    <a:lnTo>
                      <a:pt x="392" y="25"/>
                    </a:lnTo>
                    <a:lnTo>
                      <a:pt x="391" y="25"/>
                    </a:lnTo>
                    <a:lnTo>
                      <a:pt x="391" y="25"/>
                    </a:lnTo>
                    <a:close/>
                    <a:moveTo>
                      <a:pt x="375" y="74"/>
                    </a:moveTo>
                    <a:lnTo>
                      <a:pt x="371" y="74"/>
                    </a:lnTo>
                    <a:lnTo>
                      <a:pt x="370" y="74"/>
                    </a:lnTo>
                    <a:lnTo>
                      <a:pt x="369" y="74"/>
                    </a:lnTo>
                    <a:lnTo>
                      <a:pt x="368" y="74"/>
                    </a:lnTo>
                    <a:lnTo>
                      <a:pt x="367" y="73"/>
                    </a:lnTo>
                    <a:lnTo>
                      <a:pt x="366" y="71"/>
                    </a:lnTo>
                    <a:lnTo>
                      <a:pt x="366" y="69"/>
                    </a:lnTo>
                    <a:lnTo>
                      <a:pt x="363" y="65"/>
                    </a:lnTo>
                    <a:lnTo>
                      <a:pt x="360" y="61"/>
                    </a:lnTo>
                    <a:lnTo>
                      <a:pt x="360" y="59"/>
                    </a:lnTo>
                    <a:lnTo>
                      <a:pt x="361" y="59"/>
                    </a:lnTo>
                    <a:lnTo>
                      <a:pt x="362" y="58"/>
                    </a:lnTo>
                    <a:lnTo>
                      <a:pt x="362" y="58"/>
                    </a:lnTo>
                    <a:lnTo>
                      <a:pt x="363" y="57"/>
                    </a:lnTo>
                    <a:lnTo>
                      <a:pt x="364" y="57"/>
                    </a:lnTo>
                    <a:lnTo>
                      <a:pt x="365" y="56"/>
                    </a:lnTo>
                    <a:lnTo>
                      <a:pt x="366" y="56"/>
                    </a:lnTo>
                    <a:lnTo>
                      <a:pt x="366" y="57"/>
                    </a:lnTo>
                    <a:lnTo>
                      <a:pt x="366" y="57"/>
                    </a:lnTo>
                    <a:lnTo>
                      <a:pt x="366" y="58"/>
                    </a:lnTo>
                    <a:lnTo>
                      <a:pt x="366" y="59"/>
                    </a:lnTo>
                    <a:lnTo>
                      <a:pt x="369" y="62"/>
                    </a:lnTo>
                    <a:lnTo>
                      <a:pt x="373" y="65"/>
                    </a:lnTo>
                    <a:lnTo>
                      <a:pt x="374" y="67"/>
                    </a:lnTo>
                    <a:lnTo>
                      <a:pt x="374" y="70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4"/>
                    </a:lnTo>
                    <a:lnTo>
                      <a:pt x="375" y="74"/>
                    </a:lnTo>
                    <a:close/>
                    <a:moveTo>
                      <a:pt x="405" y="94"/>
                    </a:moveTo>
                    <a:lnTo>
                      <a:pt x="447" y="94"/>
                    </a:lnTo>
                    <a:lnTo>
                      <a:pt x="447" y="110"/>
                    </a:lnTo>
                    <a:lnTo>
                      <a:pt x="405" y="110"/>
                    </a:lnTo>
                    <a:lnTo>
                      <a:pt x="405" y="94"/>
                    </a:lnTo>
                    <a:lnTo>
                      <a:pt x="405" y="94"/>
                    </a:lnTo>
                    <a:close/>
                    <a:moveTo>
                      <a:pt x="405" y="113"/>
                    </a:moveTo>
                    <a:lnTo>
                      <a:pt x="447" y="113"/>
                    </a:lnTo>
                    <a:lnTo>
                      <a:pt x="447" y="120"/>
                    </a:lnTo>
                    <a:lnTo>
                      <a:pt x="405" y="120"/>
                    </a:lnTo>
                    <a:lnTo>
                      <a:pt x="405" y="113"/>
                    </a:lnTo>
                    <a:lnTo>
                      <a:pt x="405" y="113"/>
                    </a:lnTo>
                    <a:close/>
                    <a:moveTo>
                      <a:pt x="405" y="134"/>
                    </a:moveTo>
                    <a:lnTo>
                      <a:pt x="407" y="133"/>
                    </a:lnTo>
                    <a:lnTo>
                      <a:pt x="409" y="131"/>
                    </a:lnTo>
                    <a:lnTo>
                      <a:pt x="411" y="130"/>
                    </a:lnTo>
                    <a:lnTo>
                      <a:pt x="414" y="128"/>
                    </a:lnTo>
                    <a:lnTo>
                      <a:pt x="415" y="126"/>
                    </a:lnTo>
                    <a:lnTo>
                      <a:pt x="416" y="126"/>
                    </a:lnTo>
                    <a:lnTo>
                      <a:pt x="418" y="124"/>
                    </a:lnTo>
                    <a:lnTo>
                      <a:pt x="418" y="123"/>
                    </a:lnTo>
                    <a:lnTo>
                      <a:pt x="419" y="122"/>
                    </a:lnTo>
                    <a:lnTo>
                      <a:pt x="419" y="122"/>
                    </a:lnTo>
                    <a:lnTo>
                      <a:pt x="405" y="122"/>
                    </a:lnTo>
                    <a:lnTo>
                      <a:pt x="405" y="134"/>
                    </a:lnTo>
                    <a:lnTo>
                      <a:pt x="405" y="134"/>
                    </a:lnTo>
                    <a:close/>
                    <a:moveTo>
                      <a:pt x="446" y="134"/>
                    </a:moveTo>
                    <a:lnTo>
                      <a:pt x="445" y="134"/>
                    </a:lnTo>
                    <a:lnTo>
                      <a:pt x="443" y="131"/>
                    </a:lnTo>
                    <a:lnTo>
                      <a:pt x="440" y="130"/>
                    </a:lnTo>
                    <a:lnTo>
                      <a:pt x="438" y="128"/>
                    </a:lnTo>
                    <a:lnTo>
                      <a:pt x="436" y="126"/>
                    </a:lnTo>
                    <a:lnTo>
                      <a:pt x="435" y="126"/>
                    </a:lnTo>
                    <a:lnTo>
                      <a:pt x="435" y="124"/>
                    </a:lnTo>
                    <a:lnTo>
                      <a:pt x="434" y="123"/>
                    </a:lnTo>
                    <a:lnTo>
                      <a:pt x="433" y="122"/>
                    </a:lnTo>
                    <a:lnTo>
                      <a:pt x="433" y="122"/>
                    </a:lnTo>
                    <a:lnTo>
                      <a:pt x="447" y="122"/>
                    </a:lnTo>
                    <a:lnTo>
                      <a:pt x="446" y="134"/>
                    </a:lnTo>
                    <a:lnTo>
                      <a:pt x="446" y="134"/>
                    </a:lnTo>
                    <a:close/>
                    <a:moveTo>
                      <a:pt x="447" y="79"/>
                    </a:moveTo>
                    <a:lnTo>
                      <a:pt x="444" y="79"/>
                    </a:lnTo>
                    <a:lnTo>
                      <a:pt x="444" y="70"/>
                    </a:lnTo>
                    <a:lnTo>
                      <a:pt x="443" y="69"/>
                    </a:lnTo>
                    <a:lnTo>
                      <a:pt x="443" y="69"/>
                    </a:lnTo>
                    <a:lnTo>
                      <a:pt x="441" y="69"/>
                    </a:lnTo>
                    <a:lnTo>
                      <a:pt x="440" y="69"/>
                    </a:lnTo>
                    <a:lnTo>
                      <a:pt x="439" y="70"/>
                    </a:lnTo>
                    <a:lnTo>
                      <a:pt x="438" y="70"/>
                    </a:lnTo>
                    <a:lnTo>
                      <a:pt x="438" y="71"/>
                    </a:lnTo>
                    <a:lnTo>
                      <a:pt x="438" y="72"/>
                    </a:lnTo>
                    <a:lnTo>
                      <a:pt x="438" y="73"/>
                    </a:lnTo>
                    <a:lnTo>
                      <a:pt x="438" y="73"/>
                    </a:lnTo>
                    <a:lnTo>
                      <a:pt x="436" y="74"/>
                    </a:lnTo>
                    <a:lnTo>
                      <a:pt x="435" y="74"/>
                    </a:lnTo>
                    <a:lnTo>
                      <a:pt x="435" y="75"/>
                    </a:lnTo>
                    <a:lnTo>
                      <a:pt x="435" y="76"/>
                    </a:lnTo>
                    <a:lnTo>
                      <a:pt x="435" y="77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6" y="79"/>
                    </a:lnTo>
                    <a:lnTo>
                      <a:pt x="438" y="81"/>
                    </a:lnTo>
                    <a:lnTo>
                      <a:pt x="439" y="82"/>
                    </a:lnTo>
                    <a:lnTo>
                      <a:pt x="441" y="82"/>
                    </a:lnTo>
                    <a:lnTo>
                      <a:pt x="442" y="82"/>
                    </a:lnTo>
                    <a:lnTo>
                      <a:pt x="445" y="82"/>
                    </a:lnTo>
                    <a:lnTo>
                      <a:pt x="447" y="82"/>
                    </a:lnTo>
                    <a:lnTo>
                      <a:pt x="447" y="79"/>
                    </a:lnTo>
                    <a:lnTo>
                      <a:pt x="447" y="79"/>
                    </a:lnTo>
                    <a:close/>
                    <a:moveTo>
                      <a:pt x="473" y="83"/>
                    </a:moveTo>
                    <a:lnTo>
                      <a:pt x="478" y="83"/>
                    </a:lnTo>
                    <a:lnTo>
                      <a:pt x="479" y="83"/>
                    </a:lnTo>
                    <a:lnTo>
                      <a:pt x="480" y="82"/>
                    </a:lnTo>
                    <a:lnTo>
                      <a:pt x="481" y="82"/>
                    </a:lnTo>
                    <a:lnTo>
                      <a:pt x="482" y="82"/>
                    </a:lnTo>
                    <a:lnTo>
                      <a:pt x="483" y="79"/>
                    </a:lnTo>
                    <a:lnTo>
                      <a:pt x="483" y="77"/>
                    </a:lnTo>
                    <a:lnTo>
                      <a:pt x="484" y="75"/>
                    </a:lnTo>
                    <a:lnTo>
                      <a:pt x="485" y="74"/>
                    </a:lnTo>
                    <a:lnTo>
                      <a:pt x="486" y="73"/>
                    </a:lnTo>
                    <a:lnTo>
                      <a:pt x="487" y="72"/>
                    </a:lnTo>
                    <a:lnTo>
                      <a:pt x="487" y="71"/>
                    </a:lnTo>
                    <a:lnTo>
                      <a:pt x="488" y="70"/>
                    </a:lnTo>
                    <a:lnTo>
                      <a:pt x="488" y="70"/>
                    </a:lnTo>
                    <a:lnTo>
                      <a:pt x="488" y="68"/>
                    </a:lnTo>
                    <a:lnTo>
                      <a:pt x="488" y="66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6" y="64"/>
                    </a:lnTo>
                    <a:lnTo>
                      <a:pt x="485" y="64"/>
                    </a:lnTo>
                    <a:lnTo>
                      <a:pt x="484" y="65"/>
                    </a:lnTo>
                    <a:lnTo>
                      <a:pt x="484" y="65"/>
                    </a:lnTo>
                    <a:lnTo>
                      <a:pt x="484" y="66"/>
                    </a:lnTo>
                    <a:lnTo>
                      <a:pt x="484" y="67"/>
                    </a:lnTo>
                    <a:lnTo>
                      <a:pt x="483" y="68"/>
                    </a:lnTo>
                    <a:lnTo>
                      <a:pt x="480" y="70"/>
                    </a:lnTo>
                    <a:lnTo>
                      <a:pt x="479" y="70"/>
                    </a:lnTo>
                    <a:lnTo>
                      <a:pt x="477" y="71"/>
                    </a:lnTo>
                    <a:lnTo>
                      <a:pt x="476" y="72"/>
                    </a:lnTo>
                    <a:lnTo>
                      <a:pt x="475" y="74"/>
                    </a:lnTo>
                    <a:lnTo>
                      <a:pt x="475" y="76"/>
                    </a:lnTo>
                    <a:lnTo>
                      <a:pt x="475" y="78"/>
                    </a:lnTo>
                    <a:lnTo>
                      <a:pt x="475" y="79"/>
                    </a:lnTo>
                    <a:lnTo>
                      <a:pt x="475" y="79"/>
                    </a:lnTo>
                    <a:lnTo>
                      <a:pt x="473" y="79"/>
                    </a:lnTo>
                    <a:lnTo>
                      <a:pt x="473" y="83"/>
                    </a:lnTo>
                    <a:lnTo>
                      <a:pt x="473" y="83"/>
                    </a:lnTo>
                    <a:close/>
                    <a:moveTo>
                      <a:pt x="474" y="113"/>
                    </a:moveTo>
                    <a:lnTo>
                      <a:pt x="479" y="113"/>
                    </a:lnTo>
                    <a:lnTo>
                      <a:pt x="479" y="120"/>
                    </a:lnTo>
                    <a:lnTo>
                      <a:pt x="474" y="120"/>
                    </a:lnTo>
                    <a:lnTo>
                      <a:pt x="474" y="113"/>
                    </a:lnTo>
                    <a:lnTo>
                      <a:pt x="474" y="113"/>
                    </a:lnTo>
                    <a:close/>
                    <a:moveTo>
                      <a:pt x="473" y="84"/>
                    </a:moveTo>
                    <a:lnTo>
                      <a:pt x="479" y="84"/>
                    </a:lnTo>
                    <a:lnTo>
                      <a:pt x="479" y="92"/>
                    </a:lnTo>
                    <a:lnTo>
                      <a:pt x="473" y="92"/>
                    </a:lnTo>
                    <a:lnTo>
                      <a:pt x="473" y="84"/>
                    </a:lnTo>
                    <a:lnTo>
                      <a:pt x="473" y="84"/>
                    </a:lnTo>
                    <a:close/>
                    <a:moveTo>
                      <a:pt x="475" y="166"/>
                    </a:moveTo>
                    <a:lnTo>
                      <a:pt x="475" y="166"/>
                    </a:lnTo>
                    <a:lnTo>
                      <a:pt x="477" y="167"/>
                    </a:lnTo>
                    <a:lnTo>
                      <a:pt x="479" y="169"/>
                    </a:lnTo>
                    <a:lnTo>
                      <a:pt x="479" y="170"/>
                    </a:lnTo>
                    <a:lnTo>
                      <a:pt x="480" y="171"/>
                    </a:lnTo>
                    <a:lnTo>
                      <a:pt x="481" y="172"/>
                    </a:lnTo>
                    <a:lnTo>
                      <a:pt x="483" y="176"/>
                    </a:lnTo>
                    <a:lnTo>
                      <a:pt x="483" y="178"/>
                    </a:lnTo>
                    <a:lnTo>
                      <a:pt x="484" y="179"/>
                    </a:lnTo>
                    <a:lnTo>
                      <a:pt x="486" y="180"/>
                    </a:lnTo>
                    <a:lnTo>
                      <a:pt x="487" y="182"/>
                    </a:lnTo>
                    <a:lnTo>
                      <a:pt x="489" y="183"/>
                    </a:lnTo>
                    <a:lnTo>
                      <a:pt x="490" y="186"/>
                    </a:lnTo>
                    <a:lnTo>
                      <a:pt x="491" y="188"/>
                    </a:lnTo>
                    <a:lnTo>
                      <a:pt x="491" y="190"/>
                    </a:lnTo>
                    <a:lnTo>
                      <a:pt x="491" y="193"/>
                    </a:lnTo>
                    <a:lnTo>
                      <a:pt x="491" y="198"/>
                    </a:lnTo>
                    <a:lnTo>
                      <a:pt x="490" y="200"/>
                    </a:lnTo>
                    <a:lnTo>
                      <a:pt x="491" y="202"/>
                    </a:lnTo>
                    <a:lnTo>
                      <a:pt x="493" y="203"/>
                    </a:lnTo>
                    <a:lnTo>
                      <a:pt x="495" y="206"/>
                    </a:lnTo>
                    <a:lnTo>
                      <a:pt x="497" y="209"/>
                    </a:lnTo>
                    <a:lnTo>
                      <a:pt x="497" y="210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7" y="217"/>
                    </a:lnTo>
                    <a:lnTo>
                      <a:pt x="497" y="219"/>
                    </a:lnTo>
                    <a:lnTo>
                      <a:pt x="496" y="221"/>
                    </a:lnTo>
                    <a:lnTo>
                      <a:pt x="496" y="222"/>
                    </a:lnTo>
                    <a:lnTo>
                      <a:pt x="495" y="222"/>
                    </a:lnTo>
                    <a:lnTo>
                      <a:pt x="475" y="222"/>
                    </a:lnTo>
                    <a:lnTo>
                      <a:pt x="475" y="166"/>
                    </a:lnTo>
                    <a:lnTo>
                      <a:pt x="475" y="166"/>
                    </a:lnTo>
                    <a:close/>
                    <a:moveTo>
                      <a:pt x="474" y="226"/>
                    </a:moveTo>
                    <a:lnTo>
                      <a:pt x="501" y="226"/>
                    </a:lnTo>
                    <a:lnTo>
                      <a:pt x="501" y="234"/>
                    </a:lnTo>
                    <a:lnTo>
                      <a:pt x="474" y="234"/>
                    </a:lnTo>
                    <a:lnTo>
                      <a:pt x="474" y="2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ṣḻïḋé">
                <a:extLst>
                  <a:ext uri="{FF2B5EF4-FFF2-40B4-BE49-F238E27FC236}">
                    <a16:creationId xmlns:a16="http://schemas.microsoft.com/office/drawing/2014/main" id="{525D84AE-A6C3-B347-B95E-FCDA9ADE25A9}"/>
                  </a:ext>
                </a:extLst>
              </p:cNvPr>
              <p:cNvSpPr/>
              <p:nvPr/>
            </p:nvSpPr>
            <p:spPr bwMode="auto">
              <a:xfrm>
                <a:off x="1914526" y="2486026"/>
                <a:ext cx="1882775" cy="1882775"/>
              </a:xfrm>
              <a:custGeom>
                <a:avLst/>
                <a:gdLst>
                  <a:gd name="T0" fmla="*/ 784 w 1186"/>
                  <a:gd name="T1" fmla="*/ 31 h 1186"/>
                  <a:gd name="T2" fmla="*/ 982 w 1186"/>
                  <a:gd name="T3" fmla="*/ 145 h 1186"/>
                  <a:gd name="T4" fmla="*/ 1122 w 1186"/>
                  <a:gd name="T5" fmla="*/ 323 h 1186"/>
                  <a:gd name="T6" fmla="*/ 1184 w 1186"/>
                  <a:gd name="T7" fmla="*/ 548 h 1186"/>
                  <a:gd name="T8" fmla="*/ 1171 w 1186"/>
                  <a:gd name="T9" fmla="*/ 727 h 1186"/>
                  <a:gd name="T10" fmla="*/ 1077 w 1186"/>
                  <a:gd name="T11" fmla="*/ 936 h 1186"/>
                  <a:gd name="T12" fmla="*/ 913 w 1186"/>
                  <a:gd name="T13" fmla="*/ 1093 h 1186"/>
                  <a:gd name="T14" fmla="*/ 698 w 1186"/>
                  <a:gd name="T15" fmla="*/ 1177 h 1186"/>
                  <a:gd name="T16" fmla="*/ 518 w 1186"/>
                  <a:gd name="T17" fmla="*/ 1181 h 1186"/>
                  <a:gd name="T18" fmla="*/ 298 w 1186"/>
                  <a:gd name="T19" fmla="*/ 1108 h 1186"/>
                  <a:gd name="T20" fmla="*/ 127 w 1186"/>
                  <a:gd name="T21" fmla="*/ 960 h 1186"/>
                  <a:gd name="T22" fmla="*/ 23 w 1186"/>
                  <a:gd name="T23" fmla="*/ 756 h 1186"/>
                  <a:gd name="T24" fmla="*/ 1 w 1186"/>
                  <a:gd name="T25" fmla="*/ 578 h 1186"/>
                  <a:gd name="T26" fmla="*/ 53 w 1186"/>
                  <a:gd name="T27" fmla="*/ 349 h 1186"/>
                  <a:gd name="T28" fmla="*/ 184 w 1186"/>
                  <a:gd name="T29" fmla="*/ 164 h 1186"/>
                  <a:gd name="T30" fmla="*/ 376 w 1186"/>
                  <a:gd name="T31" fmla="*/ 42 h 1186"/>
                  <a:gd name="T32" fmla="*/ 593 w 1186"/>
                  <a:gd name="T33" fmla="*/ 0 h 1186"/>
                  <a:gd name="T34" fmla="*/ 491 w 1186"/>
                  <a:gd name="T35" fmla="*/ 233 h 1186"/>
                  <a:gd name="T36" fmla="*/ 362 w 1186"/>
                  <a:gd name="T37" fmla="*/ 299 h 1186"/>
                  <a:gd name="T38" fmla="*/ 268 w 1186"/>
                  <a:gd name="T39" fmla="*/ 407 h 1186"/>
                  <a:gd name="T40" fmla="*/ 222 w 1186"/>
                  <a:gd name="T41" fmla="*/ 546 h 1186"/>
                  <a:gd name="T42" fmla="*/ 224 w 1186"/>
                  <a:gd name="T43" fmla="*/ 660 h 1186"/>
                  <a:gd name="T44" fmla="*/ 278 w 1186"/>
                  <a:gd name="T45" fmla="*/ 795 h 1186"/>
                  <a:gd name="T46" fmla="*/ 392 w 1186"/>
                  <a:gd name="T47" fmla="*/ 908 h 1186"/>
                  <a:gd name="T48" fmla="*/ 431 w 1186"/>
                  <a:gd name="T49" fmla="*/ 916 h 1186"/>
                  <a:gd name="T50" fmla="*/ 304 w 1186"/>
                  <a:gd name="T51" fmla="*/ 809 h 1186"/>
                  <a:gd name="T52" fmla="*/ 244 w 1186"/>
                  <a:gd name="T53" fmla="*/ 684 h 1186"/>
                  <a:gd name="T54" fmla="*/ 232 w 1186"/>
                  <a:gd name="T55" fmla="*/ 575 h 1186"/>
                  <a:gd name="T56" fmla="*/ 268 w 1186"/>
                  <a:gd name="T57" fmla="*/ 437 h 1186"/>
                  <a:gd name="T58" fmla="*/ 351 w 1186"/>
                  <a:gd name="T59" fmla="*/ 326 h 1186"/>
                  <a:gd name="T60" fmla="*/ 469 w 1186"/>
                  <a:gd name="T61" fmla="*/ 254 h 1186"/>
                  <a:gd name="T62" fmla="*/ 593 w 1186"/>
                  <a:gd name="T63" fmla="*/ 232 h 1186"/>
                  <a:gd name="T64" fmla="*/ 717 w 1186"/>
                  <a:gd name="T65" fmla="*/ 254 h 1186"/>
                  <a:gd name="T66" fmla="*/ 836 w 1186"/>
                  <a:gd name="T67" fmla="*/ 326 h 1186"/>
                  <a:gd name="T68" fmla="*/ 919 w 1186"/>
                  <a:gd name="T69" fmla="*/ 437 h 1186"/>
                  <a:gd name="T70" fmla="*/ 954 w 1186"/>
                  <a:gd name="T71" fmla="*/ 575 h 1186"/>
                  <a:gd name="T72" fmla="*/ 943 w 1186"/>
                  <a:gd name="T73" fmla="*/ 684 h 1186"/>
                  <a:gd name="T74" fmla="*/ 883 w 1186"/>
                  <a:gd name="T75" fmla="*/ 809 h 1186"/>
                  <a:gd name="T76" fmla="*/ 756 w 1186"/>
                  <a:gd name="T77" fmla="*/ 916 h 1186"/>
                  <a:gd name="T78" fmla="*/ 795 w 1186"/>
                  <a:gd name="T79" fmla="*/ 909 h 1186"/>
                  <a:gd name="T80" fmla="*/ 909 w 1186"/>
                  <a:gd name="T81" fmla="*/ 795 h 1186"/>
                  <a:gd name="T82" fmla="*/ 961 w 1186"/>
                  <a:gd name="T83" fmla="*/ 660 h 1186"/>
                  <a:gd name="T84" fmla="*/ 965 w 1186"/>
                  <a:gd name="T85" fmla="*/ 546 h 1186"/>
                  <a:gd name="T86" fmla="*/ 918 w 1186"/>
                  <a:gd name="T87" fmla="*/ 407 h 1186"/>
                  <a:gd name="T88" fmla="*/ 825 w 1186"/>
                  <a:gd name="T89" fmla="*/ 299 h 1186"/>
                  <a:gd name="T90" fmla="*/ 696 w 1186"/>
                  <a:gd name="T91" fmla="*/ 233 h 1186"/>
                  <a:gd name="T92" fmla="*/ 593 w 1186"/>
                  <a:gd name="T93" fmla="*/ 14 h 1186"/>
                  <a:gd name="T94" fmla="*/ 408 w 1186"/>
                  <a:gd name="T95" fmla="*/ 44 h 1186"/>
                  <a:gd name="T96" fmla="*/ 214 w 1186"/>
                  <a:gd name="T97" fmla="*/ 155 h 1186"/>
                  <a:gd name="T98" fmla="*/ 77 w 1186"/>
                  <a:gd name="T99" fmla="*/ 330 h 1186"/>
                  <a:gd name="T100" fmla="*/ 15 w 1186"/>
                  <a:gd name="T101" fmla="*/ 548 h 1186"/>
                  <a:gd name="T102" fmla="*/ 28 w 1186"/>
                  <a:gd name="T103" fmla="*/ 724 h 1186"/>
                  <a:gd name="T104" fmla="*/ 120 w 1186"/>
                  <a:gd name="T105" fmla="*/ 928 h 1186"/>
                  <a:gd name="T106" fmla="*/ 281 w 1186"/>
                  <a:gd name="T107" fmla="*/ 1081 h 1186"/>
                  <a:gd name="T108" fmla="*/ 491 w 1186"/>
                  <a:gd name="T109" fmla="*/ 1164 h 1186"/>
                  <a:gd name="T110" fmla="*/ 667 w 1186"/>
                  <a:gd name="T111" fmla="*/ 1169 h 1186"/>
                  <a:gd name="T112" fmla="*/ 882 w 1186"/>
                  <a:gd name="T113" fmla="*/ 1096 h 1186"/>
                  <a:gd name="T114" fmla="*/ 1050 w 1186"/>
                  <a:gd name="T115" fmla="*/ 951 h 1186"/>
                  <a:gd name="T116" fmla="*/ 1151 w 1186"/>
                  <a:gd name="T117" fmla="*/ 752 h 1186"/>
                  <a:gd name="T118" fmla="*/ 1173 w 1186"/>
                  <a:gd name="T119" fmla="*/ 578 h 1186"/>
                  <a:gd name="T120" fmla="*/ 1122 w 1186"/>
                  <a:gd name="T121" fmla="*/ 355 h 1186"/>
                  <a:gd name="T122" fmla="*/ 994 w 1186"/>
                  <a:gd name="T123" fmla="*/ 174 h 1186"/>
                  <a:gd name="T124" fmla="*/ 806 w 1186"/>
                  <a:gd name="T125" fmla="*/ 54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86" h="1186">
                    <a:moveTo>
                      <a:pt x="593" y="0"/>
                    </a:moveTo>
                    <a:lnTo>
                      <a:pt x="593" y="0"/>
                    </a:lnTo>
                    <a:lnTo>
                      <a:pt x="593" y="0"/>
                    </a:lnTo>
                    <a:lnTo>
                      <a:pt x="609" y="1"/>
                    </a:lnTo>
                    <a:lnTo>
                      <a:pt x="624" y="1"/>
                    </a:lnTo>
                    <a:lnTo>
                      <a:pt x="639" y="2"/>
                    </a:lnTo>
                    <a:lnTo>
                      <a:pt x="654" y="3"/>
                    </a:lnTo>
                    <a:lnTo>
                      <a:pt x="669" y="5"/>
                    </a:lnTo>
                    <a:lnTo>
                      <a:pt x="684" y="7"/>
                    </a:lnTo>
                    <a:lnTo>
                      <a:pt x="698" y="10"/>
                    </a:lnTo>
                    <a:lnTo>
                      <a:pt x="713" y="13"/>
                    </a:lnTo>
                    <a:lnTo>
                      <a:pt x="727" y="15"/>
                    </a:lnTo>
                    <a:lnTo>
                      <a:pt x="741" y="19"/>
                    </a:lnTo>
                    <a:lnTo>
                      <a:pt x="756" y="23"/>
                    </a:lnTo>
                    <a:lnTo>
                      <a:pt x="769" y="27"/>
                    </a:lnTo>
                    <a:lnTo>
                      <a:pt x="784" y="31"/>
                    </a:lnTo>
                    <a:lnTo>
                      <a:pt x="797" y="36"/>
                    </a:lnTo>
                    <a:lnTo>
                      <a:pt x="811" y="42"/>
                    </a:lnTo>
                    <a:lnTo>
                      <a:pt x="825" y="47"/>
                    </a:lnTo>
                    <a:lnTo>
                      <a:pt x="837" y="53"/>
                    </a:lnTo>
                    <a:lnTo>
                      <a:pt x="850" y="59"/>
                    </a:lnTo>
                    <a:lnTo>
                      <a:pt x="863" y="65"/>
                    </a:lnTo>
                    <a:lnTo>
                      <a:pt x="876" y="72"/>
                    </a:lnTo>
                    <a:lnTo>
                      <a:pt x="889" y="79"/>
                    </a:lnTo>
                    <a:lnTo>
                      <a:pt x="901" y="87"/>
                    </a:lnTo>
                    <a:lnTo>
                      <a:pt x="913" y="94"/>
                    </a:lnTo>
                    <a:lnTo>
                      <a:pt x="925" y="102"/>
                    </a:lnTo>
                    <a:lnTo>
                      <a:pt x="937" y="110"/>
                    </a:lnTo>
                    <a:lnTo>
                      <a:pt x="948" y="119"/>
                    </a:lnTo>
                    <a:lnTo>
                      <a:pt x="959" y="127"/>
                    </a:lnTo>
                    <a:lnTo>
                      <a:pt x="970" y="135"/>
                    </a:lnTo>
                    <a:lnTo>
                      <a:pt x="982" y="145"/>
                    </a:lnTo>
                    <a:lnTo>
                      <a:pt x="992" y="155"/>
                    </a:lnTo>
                    <a:lnTo>
                      <a:pt x="1002" y="164"/>
                    </a:lnTo>
                    <a:lnTo>
                      <a:pt x="1013" y="174"/>
                    </a:lnTo>
                    <a:lnTo>
                      <a:pt x="1022" y="184"/>
                    </a:lnTo>
                    <a:lnTo>
                      <a:pt x="1032" y="195"/>
                    </a:lnTo>
                    <a:lnTo>
                      <a:pt x="1042" y="206"/>
                    </a:lnTo>
                    <a:lnTo>
                      <a:pt x="1050" y="216"/>
                    </a:lnTo>
                    <a:lnTo>
                      <a:pt x="1060" y="227"/>
                    </a:lnTo>
                    <a:lnTo>
                      <a:pt x="1069" y="239"/>
                    </a:lnTo>
                    <a:lnTo>
                      <a:pt x="1077" y="250"/>
                    </a:lnTo>
                    <a:lnTo>
                      <a:pt x="1085" y="262"/>
                    </a:lnTo>
                    <a:lnTo>
                      <a:pt x="1093" y="274"/>
                    </a:lnTo>
                    <a:lnTo>
                      <a:pt x="1101" y="286"/>
                    </a:lnTo>
                    <a:lnTo>
                      <a:pt x="1108" y="298"/>
                    </a:lnTo>
                    <a:lnTo>
                      <a:pt x="1114" y="311"/>
                    </a:lnTo>
                    <a:lnTo>
                      <a:pt x="1122" y="323"/>
                    </a:lnTo>
                    <a:lnTo>
                      <a:pt x="1128" y="336"/>
                    </a:lnTo>
                    <a:lnTo>
                      <a:pt x="1134" y="349"/>
                    </a:lnTo>
                    <a:lnTo>
                      <a:pt x="1140" y="363"/>
                    </a:lnTo>
                    <a:lnTo>
                      <a:pt x="1146" y="376"/>
                    </a:lnTo>
                    <a:lnTo>
                      <a:pt x="1150" y="389"/>
                    </a:lnTo>
                    <a:lnTo>
                      <a:pt x="1155" y="403"/>
                    </a:lnTo>
                    <a:lnTo>
                      <a:pt x="1160" y="417"/>
                    </a:lnTo>
                    <a:lnTo>
                      <a:pt x="1164" y="431"/>
                    </a:lnTo>
                    <a:lnTo>
                      <a:pt x="1167" y="445"/>
                    </a:lnTo>
                    <a:lnTo>
                      <a:pt x="1171" y="460"/>
                    </a:lnTo>
                    <a:lnTo>
                      <a:pt x="1174" y="474"/>
                    </a:lnTo>
                    <a:lnTo>
                      <a:pt x="1177" y="488"/>
                    </a:lnTo>
                    <a:lnTo>
                      <a:pt x="1179" y="503"/>
                    </a:lnTo>
                    <a:lnTo>
                      <a:pt x="1182" y="518"/>
                    </a:lnTo>
                    <a:lnTo>
                      <a:pt x="1183" y="532"/>
                    </a:lnTo>
                    <a:lnTo>
                      <a:pt x="1184" y="548"/>
                    </a:lnTo>
                    <a:lnTo>
                      <a:pt x="1186" y="563"/>
                    </a:lnTo>
                    <a:lnTo>
                      <a:pt x="1186" y="578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608"/>
                    </a:lnTo>
                    <a:lnTo>
                      <a:pt x="1186" y="624"/>
                    </a:lnTo>
                    <a:lnTo>
                      <a:pt x="1184" y="639"/>
                    </a:lnTo>
                    <a:lnTo>
                      <a:pt x="1183" y="654"/>
                    </a:lnTo>
                    <a:lnTo>
                      <a:pt x="1182" y="669"/>
                    </a:lnTo>
                    <a:lnTo>
                      <a:pt x="1179" y="684"/>
                    </a:lnTo>
                    <a:lnTo>
                      <a:pt x="1177" y="698"/>
                    </a:lnTo>
                    <a:lnTo>
                      <a:pt x="1174" y="713"/>
                    </a:lnTo>
                    <a:lnTo>
                      <a:pt x="1171" y="727"/>
                    </a:lnTo>
                    <a:lnTo>
                      <a:pt x="1167" y="741"/>
                    </a:lnTo>
                    <a:lnTo>
                      <a:pt x="1164" y="756"/>
                    </a:lnTo>
                    <a:lnTo>
                      <a:pt x="1160" y="769"/>
                    </a:lnTo>
                    <a:lnTo>
                      <a:pt x="1155" y="784"/>
                    </a:lnTo>
                    <a:lnTo>
                      <a:pt x="1150" y="797"/>
                    </a:lnTo>
                    <a:lnTo>
                      <a:pt x="1146" y="811"/>
                    </a:lnTo>
                    <a:lnTo>
                      <a:pt x="1140" y="824"/>
                    </a:lnTo>
                    <a:lnTo>
                      <a:pt x="1134" y="837"/>
                    </a:lnTo>
                    <a:lnTo>
                      <a:pt x="1128" y="851"/>
                    </a:lnTo>
                    <a:lnTo>
                      <a:pt x="1122" y="864"/>
                    </a:lnTo>
                    <a:lnTo>
                      <a:pt x="1114" y="876"/>
                    </a:lnTo>
                    <a:lnTo>
                      <a:pt x="1108" y="888"/>
                    </a:lnTo>
                    <a:lnTo>
                      <a:pt x="1101" y="900"/>
                    </a:lnTo>
                    <a:lnTo>
                      <a:pt x="1093" y="912"/>
                    </a:lnTo>
                    <a:lnTo>
                      <a:pt x="1085" y="924"/>
                    </a:lnTo>
                    <a:lnTo>
                      <a:pt x="1077" y="936"/>
                    </a:lnTo>
                    <a:lnTo>
                      <a:pt x="1069" y="948"/>
                    </a:lnTo>
                    <a:lnTo>
                      <a:pt x="1060" y="960"/>
                    </a:lnTo>
                    <a:lnTo>
                      <a:pt x="1050" y="970"/>
                    </a:lnTo>
                    <a:lnTo>
                      <a:pt x="1042" y="981"/>
                    </a:lnTo>
                    <a:lnTo>
                      <a:pt x="1032" y="992"/>
                    </a:lnTo>
                    <a:lnTo>
                      <a:pt x="1022" y="1002"/>
                    </a:lnTo>
                    <a:lnTo>
                      <a:pt x="1013" y="1012"/>
                    </a:lnTo>
                    <a:lnTo>
                      <a:pt x="1002" y="1022"/>
                    </a:lnTo>
                    <a:lnTo>
                      <a:pt x="992" y="1032"/>
                    </a:lnTo>
                    <a:lnTo>
                      <a:pt x="982" y="1041"/>
                    </a:lnTo>
                    <a:lnTo>
                      <a:pt x="970" y="1051"/>
                    </a:lnTo>
                    <a:lnTo>
                      <a:pt x="959" y="1060"/>
                    </a:lnTo>
                    <a:lnTo>
                      <a:pt x="948" y="1069"/>
                    </a:lnTo>
                    <a:lnTo>
                      <a:pt x="937" y="1077"/>
                    </a:lnTo>
                    <a:lnTo>
                      <a:pt x="925" y="1085"/>
                    </a:lnTo>
                    <a:lnTo>
                      <a:pt x="913" y="1093"/>
                    </a:lnTo>
                    <a:lnTo>
                      <a:pt x="901" y="1101"/>
                    </a:lnTo>
                    <a:lnTo>
                      <a:pt x="889" y="1108"/>
                    </a:lnTo>
                    <a:lnTo>
                      <a:pt x="876" y="1114"/>
                    </a:lnTo>
                    <a:lnTo>
                      <a:pt x="863" y="1121"/>
                    </a:lnTo>
                    <a:lnTo>
                      <a:pt x="850" y="1128"/>
                    </a:lnTo>
                    <a:lnTo>
                      <a:pt x="837" y="1134"/>
                    </a:lnTo>
                    <a:lnTo>
                      <a:pt x="825" y="1140"/>
                    </a:lnTo>
                    <a:lnTo>
                      <a:pt x="811" y="1145"/>
                    </a:lnTo>
                    <a:lnTo>
                      <a:pt x="797" y="1150"/>
                    </a:lnTo>
                    <a:lnTo>
                      <a:pt x="784" y="1155"/>
                    </a:lnTo>
                    <a:lnTo>
                      <a:pt x="769" y="1160"/>
                    </a:lnTo>
                    <a:lnTo>
                      <a:pt x="756" y="1164"/>
                    </a:lnTo>
                    <a:lnTo>
                      <a:pt x="741" y="1168"/>
                    </a:lnTo>
                    <a:lnTo>
                      <a:pt x="727" y="1171"/>
                    </a:lnTo>
                    <a:lnTo>
                      <a:pt x="713" y="1174"/>
                    </a:lnTo>
                    <a:lnTo>
                      <a:pt x="698" y="1177"/>
                    </a:lnTo>
                    <a:lnTo>
                      <a:pt x="684" y="1179"/>
                    </a:lnTo>
                    <a:lnTo>
                      <a:pt x="669" y="1181"/>
                    </a:lnTo>
                    <a:lnTo>
                      <a:pt x="654" y="1183"/>
                    </a:lnTo>
                    <a:lnTo>
                      <a:pt x="639" y="1185"/>
                    </a:lnTo>
                    <a:lnTo>
                      <a:pt x="624" y="1185"/>
                    </a:lnTo>
                    <a:lnTo>
                      <a:pt x="609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78" y="1186"/>
                    </a:lnTo>
                    <a:lnTo>
                      <a:pt x="563" y="1185"/>
                    </a:lnTo>
                    <a:lnTo>
                      <a:pt x="548" y="1185"/>
                    </a:lnTo>
                    <a:lnTo>
                      <a:pt x="532" y="1183"/>
                    </a:lnTo>
                    <a:lnTo>
                      <a:pt x="518" y="1181"/>
                    </a:lnTo>
                    <a:lnTo>
                      <a:pt x="503" y="1179"/>
                    </a:lnTo>
                    <a:lnTo>
                      <a:pt x="488" y="1177"/>
                    </a:lnTo>
                    <a:lnTo>
                      <a:pt x="474" y="1174"/>
                    </a:lnTo>
                    <a:lnTo>
                      <a:pt x="460" y="1171"/>
                    </a:lnTo>
                    <a:lnTo>
                      <a:pt x="445" y="1168"/>
                    </a:lnTo>
                    <a:lnTo>
                      <a:pt x="431" y="1164"/>
                    </a:lnTo>
                    <a:lnTo>
                      <a:pt x="417" y="1160"/>
                    </a:lnTo>
                    <a:lnTo>
                      <a:pt x="404" y="1155"/>
                    </a:lnTo>
                    <a:lnTo>
                      <a:pt x="389" y="1150"/>
                    </a:lnTo>
                    <a:lnTo>
                      <a:pt x="376" y="1145"/>
                    </a:lnTo>
                    <a:lnTo>
                      <a:pt x="363" y="1140"/>
                    </a:lnTo>
                    <a:lnTo>
                      <a:pt x="349" y="1134"/>
                    </a:lnTo>
                    <a:lnTo>
                      <a:pt x="336" y="1128"/>
                    </a:lnTo>
                    <a:lnTo>
                      <a:pt x="324" y="1121"/>
                    </a:lnTo>
                    <a:lnTo>
                      <a:pt x="311" y="1114"/>
                    </a:lnTo>
                    <a:lnTo>
                      <a:pt x="298" y="1108"/>
                    </a:lnTo>
                    <a:lnTo>
                      <a:pt x="286" y="1101"/>
                    </a:lnTo>
                    <a:lnTo>
                      <a:pt x="274" y="1093"/>
                    </a:lnTo>
                    <a:lnTo>
                      <a:pt x="262" y="1085"/>
                    </a:lnTo>
                    <a:lnTo>
                      <a:pt x="250" y="1077"/>
                    </a:lnTo>
                    <a:lnTo>
                      <a:pt x="239" y="1069"/>
                    </a:lnTo>
                    <a:lnTo>
                      <a:pt x="227" y="1060"/>
                    </a:lnTo>
                    <a:lnTo>
                      <a:pt x="216" y="1051"/>
                    </a:lnTo>
                    <a:lnTo>
                      <a:pt x="205" y="1041"/>
                    </a:lnTo>
                    <a:lnTo>
                      <a:pt x="195" y="1032"/>
                    </a:lnTo>
                    <a:lnTo>
                      <a:pt x="184" y="1022"/>
                    </a:lnTo>
                    <a:lnTo>
                      <a:pt x="174" y="1012"/>
                    </a:lnTo>
                    <a:lnTo>
                      <a:pt x="164" y="1002"/>
                    </a:lnTo>
                    <a:lnTo>
                      <a:pt x="155" y="992"/>
                    </a:lnTo>
                    <a:lnTo>
                      <a:pt x="145" y="981"/>
                    </a:lnTo>
                    <a:lnTo>
                      <a:pt x="135" y="970"/>
                    </a:lnTo>
                    <a:lnTo>
                      <a:pt x="127" y="960"/>
                    </a:lnTo>
                    <a:lnTo>
                      <a:pt x="118" y="948"/>
                    </a:lnTo>
                    <a:lnTo>
                      <a:pt x="110" y="936"/>
                    </a:lnTo>
                    <a:lnTo>
                      <a:pt x="102" y="924"/>
                    </a:lnTo>
                    <a:lnTo>
                      <a:pt x="94" y="912"/>
                    </a:lnTo>
                    <a:lnTo>
                      <a:pt x="87" y="900"/>
                    </a:lnTo>
                    <a:lnTo>
                      <a:pt x="79" y="888"/>
                    </a:lnTo>
                    <a:lnTo>
                      <a:pt x="71" y="876"/>
                    </a:lnTo>
                    <a:lnTo>
                      <a:pt x="65" y="864"/>
                    </a:lnTo>
                    <a:lnTo>
                      <a:pt x="59" y="851"/>
                    </a:lnTo>
                    <a:lnTo>
                      <a:pt x="53" y="837"/>
                    </a:lnTo>
                    <a:lnTo>
                      <a:pt x="47" y="824"/>
                    </a:lnTo>
                    <a:lnTo>
                      <a:pt x="42" y="811"/>
                    </a:lnTo>
                    <a:lnTo>
                      <a:pt x="36" y="797"/>
                    </a:lnTo>
                    <a:lnTo>
                      <a:pt x="31" y="784"/>
                    </a:lnTo>
                    <a:lnTo>
                      <a:pt x="27" y="769"/>
                    </a:lnTo>
                    <a:lnTo>
                      <a:pt x="23" y="756"/>
                    </a:lnTo>
                    <a:lnTo>
                      <a:pt x="19" y="741"/>
                    </a:lnTo>
                    <a:lnTo>
                      <a:pt x="15" y="727"/>
                    </a:lnTo>
                    <a:lnTo>
                      <a:pt x="12" y="713"/>
                    </a:lnTo>
                    <a:lnTo>
                      <a:pt x="10" y="698"/>
                    </a:lnTo>
                    <a:lnTo>
                      <a:pt x="7" y="684"/>
                    </a:lnTo>
                    <a:lnTo>
                      <a:pt x="5" y="669"/>
                    </a:lnTo>
                    <a:lnTo>
                      <a:pt x="3" y="654"/>
                    </a:lnTo>
                    <a:lnTo>
                      <a:pt x="2" y="639"/>
                    </a:lnTo>
                    <a:lnTo>
                      <a:pt x="1" y="624"/>
                    </a:lnTo>
                    <a:lnTo>
                      <a:pt x="1" y="608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1" y="578"/>
                    </a:lnTo>
                    <a:lnTo>
                      <a:pt x="1" y="563"/>
                    </a:lnTo>
                    <a:lnTo>
                      <a:pt x="2" y="548"/>
                    </a:lnTo>
                    <a:lnTo>
                      <a:pt x="3" y="532"/>
                    </a:lnTo>
                    <a:lnTo>
                      <a:pt x="5" y="518"/>
                    </a:lnTo>
                    <a:lnTo>
                      <a:pt x="7" y="503"/>
                    </a:lnTo>
                    <a:lnTo>
                      <a:pt x="10" y="488"/>
                    </a:lnTo>
                    <a:lnTo>
                      <a:pt x="12" y="474"/>
                    </a:lnTo>
                    <a:lnTo>
                      <a:pt x="15" y="460"/>
                    </a:lnTo>
                    <a:lnTo>
                      <a:pt x="19" y="445"/>
                    </a:lnTo>
                    <a:lnTo>
                      <a:pt x="23" y="431"/>
                    </a:lnTo>
                    <a:lnTo>
                      <a:pt x="27" y="417"/>
                    </a:lnTo>
                    <a:lnTo>
                      <a:pt x="31" y="403"/>
                    </a:lnTo>
                    <a:lnTo>
                      <a:pt x="36" y="389"/>
                    </a:lnTo>
                    <a:lnTo>
                      <a:pt x="42" y="376"/>
                    </a:lnTo>
                    <a:lnTo>
                      <a:pt x="47" y="363"/>
                    </a:lnTo>
                    <a:lnTo>
                      <a:pt x="53" y="349"/>
                    </a:lnTo>
                    <a:lnTo>
                      <a:pt x="59" y="336"/>
                    </a:lnTo>
                    <a:lnTo>
                      <a:pt x="65" y="323"/>
                    </a:lnTo>
                    <a:lnTo>
                      <a:pt x="71" y="311"/>
                    </a:lnTo>
                    <a:lnTo>
                      <a:pt x="79" y="298"/>
                    </a:lnTo>
                    <a:lnTo>
                      <a:pt x="87" y="286"/>
                    </a:lnTo>
                    <a:lnTo>
                      <a:pt x="94" y="274"/>
                    </a:lnTo>
                    <a:lnTo>
                      <a:pt x="102" y="262"/>
                    </a:lnTo>
                    <a:lnTo>
                      <a:pt x="110" y="250"/>
                    </a:lnTo>
                    <a:lnTo>
                      <a:pt x="118" y="239"/>
                    </a:lnTo>
                    <a:lnTo>
                      <a:pt x="127" y="227"/>
                    </a:lnTo>
                    <a:lnTo>
                      <a:pt x="135" y="216"/>
                    </a:lnTo>
                    <a:lnTo>
                      <a:pt x="145" y="206"/>
                    </a:lnTo>
                    <a:lnTo>
                      <a:pt x="155" y="195"/>
                    </a:lnTo>
                    <a:lnTo>
                      <a:pt x="164" y="184"/>
                    </a:lnTo>
                    <a:lnTo>
                      <a:pt x="174" y="174"/>
                    </a:lnTo>
                    <a:lnTo>
                      <a:pt x="184" y="164"/>
                    </a:lnTo>
                    <a:lnTo>
                      <a:pt x="195" y="155"/>
                    </a:lnTo>
                    <a:lnTo>
                      <a:pt x="205" y="145"/>
                    </a:lnTo>
                    <a:lnTo>
                      <a:pt x="216" y="135"/>
                    </a:lnTo>
                    <a:lnTo>
                      <a:pt x="227" y="127"/>
                    </a:lnTo>
                    <a:lnTo>
                      <a:pt x="239" y="119"/>
                    </a:lnTo>
                    <a:lnTo>
                      <a:pt x="250" y="110"/>
                    </a:lnTo>
                    <a:lnTo>
                      <a:pt x="262" y="102"/>
                    </a:lnTo>
                    <a:lnTo>
                      <a:pt x="274" y="94"/>
                    </a:lnTo>
                    <a:lnTo>
                      <a:pt x="286" y="87"/>
                    </a:lnTo>
                    <a:lnTo>
                      <a:pt x="298" y="79"/>
                    </a:lnTo>
                    <a:lnTo>
                      <a:pt x="311" y="72"/>
                    </a:lnTo>
                    <a:lnTo>
                      <a:pt x="324" y="65"/>
                    </a:lnTo>
                    <a:lnTo>
                      <a:pt x="336" y="59"/>
                    </a:lnTo>
                    <a:lnTo>
                      <a:pt x="349" y="53"/>
                    </a:lnTo>
                    <a:lnTo>
                      <a:pt x="363" y="47"/>
                    </a:lnTo>
                    <a:lnTo>
                      <a:pt x="376" y="42"/>
                    </a:lnTo>
                    <a:lnTo>
                      <a:pt x="389" y="36"/>
                    </a:lnTo>
                    <a:lnTo>
                      <a:pt x="404" y="31"/>
                    </a:lnTo>
                    <a:lnTo>
                      <a:pt x="417" y="27"/>
                    </a:lnTo>
                    <a:lnTo>
                      <a:pt x="431" y="23"/>
                    </a:lnTo>
                    <a:lnTo>
                      <a:pt x="445" y="19"/>
                    </a:lnTo>
                    <a:lnTo>
                      <a:pt x="460" y="15"/>
                    </a:lnTo>
                    <a:lnTo>
                      <a:pt x="474" y="13"/>
                    </a:lnTo>
                    <a:lnTo>
                      <a:pt x="488" y="10"/>
                    </a:lnTo>
                    <a:lnTo>
                      <a:pt x="503" y="7"/>
                    </a:lnTo>
                    <a:lnTo>
                      <a:pt x="518" y="5"/>
                    </a:lnTo>
                    <a:lnTo>
                      <a:pt x="532" y="3"/>
                    </a:lnTo>
                    <a:lnTo>
                      <a:pt x="548" y="2"/>
                    </a:lnTo>
                    <a:lnTo>
                      <a:pt x="563" y="1"/>
                    </a:lnTo>
                    <a:lnTo>
                      <a:pt x="578" y="1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close/>
                    <a:moveTo>
                      <a:pt x="593" y="219"/>
                    </a:moveTo>
                    <a:lnTo>
                      <a:pt x="593" y="219"/>
                    </a:lnTo>
                    <a:lnTo>
                      <a:pt x="593" y="219"/>
                    </a:lnTo>
                    <a:lnTo>
                      <a:pt x="584" y="219"/>
                    </a:lnTo>
                    <a:lnTo>
                      <a:pt x="574" y="219"/>
                    </a:lnTo>
                    <a:lnTo>
                      <a:pt x="564" y="220"/>
                    </a:lnTo>
                    <a:lnTo>
                      <a:pt x="555" y="221"/>
                    </a:lnTo>
                    <a:lnTo>
                      <a:pt x="545" y="222"/>
                    </a:lnTo>
                    <a:lnTo>
                      <a:pt x="536" y="223"/>
                    </a:lnTo>
                    <a:lnTo>
                      <a:pt x="527" y="225"/>
                    </a:lnTo>
                    <a:lnTo>
                      <a:pt x="518" y="227"/>
                    </a:lnTo>
                    <a:lnTo>
                      <a:pt x="508" y="228"/>
                    </a:lnTo>
                    <a:lnTo>
                      <a:pt x="500" y="231"/>
                    </a:lnTo>
                    <a:lnTo>
                      <a:pt x="491" y="233"/>
                    </a:lnTo>
                    <a:lnTo>
                      <a:pt x="482" y="235"/>
                    </a:lnTo>
                    <a:lnTo>
                      <a:pt x="473" y="239"/>
                    </a:lnTo>
                    <a:lnTo>
                      <a:pt x="464" y="242"/>
                    </a:lnTo>
                    <a:lnTo>
                      <a:pt x="456" y="245"/>
                    </a:lnTo>
                    <a:lnTo>
                      <a:pt x="448" y="248"/>
                    </a:lnTo>
                    <a:lnTo>
                      <a:pt x="439" y="251"/>
                    </a:lnTo>
                    <a:lnTo>
                      <a:pt x="431" y="255"/>
                    </a:lnTo>
                    <a:lnTo>
                      <a:pt x="423" y="259"/>
                    </a:lnTo>
                    <a:lnTo>
                      <a:pt x="415" y="264"/>
                    </a:lnTo>
                    <a:lnTo>
                      <a:pt x="407" y="268"/>
                    </a:lnTo>
                    <a:lnTo>
                      <a:pt x="399" y="273"/>
                    </a:lnTo>
                    <a:lnTo>
                      <a:pt x="392" y="278"/>
                    </a:lnTo>
                    <a:lnTo>
                      <a:pt x="384" y="283"/>
                    </a:lnTo>
                    <a:lnTo>
                      <a:pt x="376" y="288"/>
                    </a:lnTo>
                    <a:lnTo>
                      <a:pt x="369" y="293"/>
                    </a:lnTo>
                    <a:lnTo>
                      <a:pt x="362" y="299"/>
                    </a:lnTo>
                    <a:lnTo>
                      <a:pt x="356" y="304"/>
                    </a:lnTo>
                    <a:lnTo>
                      <a:pt x="348" y="310"/>
                    </a:lnTo>
                    <a:lnTo>
                      <a:pt x="341" y="316"/>
                    </a:lnTo>
                    <a:lnTo>
                      <a:pt x="335" y="322"/>
                    </a:lnTo>
                    <a:lnTo>
                      <a:pt x="328" y="328"/>
                    </a:lnTo>
                    <a:lnTo>
                      <a:pt x="322" y="335"/>
                    </a:lnTo>
                    <a:lnTo>
                      <a:pt x="316" y="342"/>
                    </a:lnTo>
                    <a:lnTo>
                      <a:pt x="310" y="348"/>
                    </a:lnTo>
                    <a:lnTo>
                      <a:pt x="304" y="355"/>
                    </a:lnTo>
                    <a:lnTo>
                      <a:pt x="299" y="362"/>
                    </a:lnTo>
                    <a:lnTo>
                      <a:pt x="293" y="369"/>
                    </a:lnTo>
                    <a:lnTo>
                      <a:pt x="288" y="376"/>
                    </a:lnTo>
                    <a:lnTo>
                      <a:pt x="283" y="383"/>
                    </a:lnTo>
                    <a:lnTo>
                      <a:pt x="278" y="391"/>
                    </a:lnTo>
                    <a:lnTo>
                      <a:pt x="273" y="399"/>
                    </a:lnTo>
                    <a:lnTo>
                      <a:pt x="268" y="407"/>
                    </a:lnTo>
                    <a:lnTo>
                      <a:pt x="264" y="415"/>
                    </a:lnTo>
                    <a:lnTo>
                      <a:pt x="260" y="423"/>
                    </a:lnTo>
                    <a:lnTo>
                      <a:pt x="256" y="431"/>
                    </a:lnTo>
                    <a:lnTo>
                      <a:pt x="252" y="439"/>
                    </a:lnTo>
                    <a:lnTo>
                      <a:pt x="248" y="448"/>
                    </a:lnTo>
                    <a:lnTo>
                      <a:pt x="245" y="456"/>
                    </a:lnTo>
                    <a:lnTo>
                      <a:pt x="242" y="464"/>
                    </a:lnTo>
                    <a:lnTo>
                      <a:pt x="239" y="473"/>
                    </a:lnTo>
                    <a:lnTo>
                      <a:pt x="236" y="482"/>
                    </a:lnTo>
                    <a:lnTo>
                      <a:pt x="233" y="491"/>
                    </a:lnTo>
                    <a:lnTo>
                      <a:pt x="231" y="500"/>
                    </a:lnTo>
                    <a:lnTo>
                      <a:pt x="228" y="509"/>
                    </a:lnTo>
                    <a:lnTo>
                      <a:pt x="227" y="518"/>
                    </a:lnTo>
                    <a:lnTo>
                      <a:pt x="224" y="527"/>
                    </a:lnTo>
                    <a:lnTo>
                      <a:pt x="223" y="536"/>
                    </a:lnTo>
                    <a:lnTo>
                      <a:pt x="222" y="546"/>
                    </a:lnTo>
                    <a:lnTo>
                      <a:pt x="221" y="555"/>
                    </a:lnTo>
                    <a:lnTo>
                      <a:pt x="220" y="564"/>
                    </a:lnTo>
                    <a:lnTo>
                      <a:pt x="219" y="574"/>
                    </a:lnTo>
                    <a:lnTo>
                      <a:pt x="219" y="584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603"/>
                    </a:lnTo>
                    <a:lnTo>
                      <a:pt x="219" y="612"/>
                    </a:lnTo>
                    <a:lnTo>
                      <a:pt x="220" y="622"/>
                    </a:lnTo>
                    <a:lnTo>
                      <a:pt x="221" y="632"/>
                    </a:lnTo>
                    <a:lnTo>
                      <a:pt x="222" y="641"/>
                    </a:lnTo>
                    <a:lnTo>
                      <a:pt x="223" y="650"/>
                    </a:lnTo>
                    <a:lnTo>
                      <a:pt x="224" y="660"/>
                    </a:lnTo>
                    <a:lnTo>
                      <a:pt x="227" y="669"/>
                    </a:lnTo>
                    <a:lnTo>
                      <a:pt x="228" y="678"/>
                    </a:lnTo>
                    <a:lnTo>
                      <a:pt x="231" y="687"/>
                    </a:lnTo>
                    <a:lnTo>
                      <a:pt x="233" y="696"/>
                    </a:lnTo>
                    <a:lnTo>
                      <a:pt x="236" y="704"/>
                    </a:lnTo>
                    <a:lnTo>
                      <a:pt x="239" y="713"/>
                    </a:lnTo>
                    <a:lnTo>
                      <a:pt x="242" y="722"/>
                    </a:lnTo>
                    <a:lnTo>
                      <a:pt x="245" y="731"/>
                    </a:lnTo>
                    <a:lnTo>
                      <a:pt x="248" y="739"/>
                    </a:lnTo>
                    <a:lnTo>
                      <a:pt x="252" y="748"/>
                    </a:lnTo>
                    <a:lnTo>
                      <a:pt x="256" y="756"/>
                    </a:lnTo>
                    <a:lnTo>
                      <a:pt x="260" y="764"/>
                    </a:lnTo>
                    <a:lnTo>
                      <a:pt x="264" y="772"/>
                    </a:lnTo>
                    <a:lnTo>
                      <a:pt x="268" y="780"/>
                    </a:lnTo>
                    <a:lnTo>
                      <a:pt x="273" y="788"/>
                    </a:lnTo>
                    <a:lnTo>
                      <a:pt x="278" y="795"/>
                    </a:lnTo>
                    <a:lnTo>
                      <a:pt x="283" y="803"/>
                    </a:lnTo>
                    <a:lnTo>
                      <a:pt x="288" y="810"/>
                    </a:lnTo>
                    <a:lnTo>
                      <a:pt x="293" y="817"/>
                    </a:lnTo>
                    <a:lnTo>
                      <a:pt x="299" y="824"/>
                    </a:lnTo>
                    <a:lnTo>
                      <a:pt x="304" y="832"/>
                    </a:lnTo>
                    <a:lnTo>
                      <a:pt x="310" y="838"/>
                    </a:lnTo>
                    <a:lnTo>
                      <a:pt x="316" y="845"/>
                    </a:lnTo>
                    <a:lnTo>
                      <a:pt x="322" y="852"/>
                    </a:lnTo>
                    <a:lnTo>
                      <a:pt x="328" y="858"/>
                    </a:lnTo>
                    <a:lnTo>
                      <a:pt x="337" y="866"/>
                    </a:lnTo>
                    <a:lnTo>
                      <a:pt x="345" y="874"/>
                    </a:lnTo>
                    <a:lnTo>
                      <a:pt x="354" y="881"/>
                    </a:lnTo>
                    <a:lnTo>
                      <a:pt x="363" y="888"/>
                    </a:lnTo>
                    <a:lnTo>
                      <a:pt x="372" y="896"/>
                    </a:lnTo>
                    <a:lnTo>
                      <a:pt x="382" y="903"/>
                    </a:lnTo>
                    <a:lnTo>
                      <a:pt x="392" y="908"/>
                    </a:lnTo>
                    <a:lnTo>
                      <a:pt x="402" y="915"/>
                    </a:lnTo>
                    <a:lnTo>
                      <a:pt x="412" y="921"/>
                    </a:lnTo>
                    <a:lnTo>
                      <a:pt x="422" y="927"/>
                    </a:lnTo>
                    <a:lnTo>
                      <a:pt x="432" y="932"/>
                    </a:lnTo>
                    <a:lnTo>
                      <a:pt x="444" y="936"/>
                    </a:lnTo>
                    <a:lnTo>
                      <a:pt x="454" y="941"/>
                    </a:lnTo>
                    <a:lnTo>
                      <a:pt x="465" y="945"/>
                    </a:lnTo>
                    <a:lnTo>
                      <a:pt x="476" y="949"/>
                    </a:lnTo>
                    <a:lnTo>
                      <a:pt x="488" y="952"/>
                    </a:lnTo>
                    <a:lnTo>
                      <a:pt x="496" y="941"/>
                    </a:lnTo>
                    <a:lnTo>
                      <a:pt x="484" y="938"/>
                    </a:lnTo>
                    <a:lnTo>
                      <a:pt x="473" y="934"/>
                    </a:lnTo>
                    <a:lnTo>
                      <a:pt x="462" y="930"/>
                    </a:lnTo>
                    <a:lnTo>
                      <a:pt x="452" y="925"/>
                    </a:lnTo>
                    <a:lnTo>
                      <a:pt x="440" y="921"/>
                    </a:lnTo>
                    <a:lnTo>
                      <a:pt x="431" y="916"/>
                    </a:lnTo>
                    <a:lnTo>
                      <a:pt x="420" y="910"/>
                    </a:lnTo>
                    <a:lnTo>
                      <a:pt x="410" y="904"/>
                    </a:lnTo>
                    <a:lnTo>
                      <a:pt x="400" y="899"/>
                    </a:lnTo>
                    <a:lnTo>
                      <a:pt x="391" y="892"/>
                    </a:lnTo>
                    <a:lnTo>
                      <a:pt x="381" y="886"/>
                    </a:lnTo>
                    <a:lnTo>
                      <a:pt x="372" y="879"/>
                    </a:lnTo>
                    <a:lnTo>
                      <a:pt x="364" y="872"/>
                    </a:lnTo>
                    <a:lnTo>
                      <a:pt x="355" y="864"/>
                    </a:lnTo>
                    <a:lnTo>
                      <a:pt x="346" y="856"/>
                    </a:lnTo>
                    <a:lnTo>
                      <a:pt x="338" y="848"/>
                    </a:lnTo>
                    <a:lnTo>
                      <a:pt x="332" y="843"/>
                    </a:lnTo>
                    <a:lnTo>
                      <a:pt x="326" y="836"/>
                    </a:lnTo>
                    <a:lnTo>
                      <a:pt x="320" y="830"/>
                    </a:lnTo>
                    <a:lnTo>
                      <a:pt x="315" y="823"/>
                    </a:lnTo>
                    <a:lnTo>
                      <a:pt x="309" y="816"/>
                    </a:lnTo>
                    <a:lnTo>
                      <a:pt x="304" y="809"/>
                    </a:lnTo>
                    <a:lnTo>
                      <a:pt x="299" y="802"/>
                    </a:lnTo>
                    <a:lnTo>
                      <a:pt x="294" y="795"/>
                    </a:lnTo>
                    <a:lnTo>
                      <a:pt x="289" y="788"/>
                    </a:lnTo>
                    <a:lnTo>
                      <a:pt x="284" y="780"/>
                    </a:lnTo>
                    <a:lnTo>
                      <a:pt x="280" y="773"/>
                    </a:lnTo>
                    <a:lnTo>
                      <a:pt x="276" y="765"/>
                    </a:lnTo>
                    <a:lnTo>
                      <a:pt x="272" y="758"/>
                    </a:lnTo>
                    <a:lnTo>
                      <a:pt x="268" y="750"/>
                    </a:lnTo>
                    <a:lnTo>
                      <a:pt x="264" y="742"/>
                    </a:lnTo>
                    <a:lnTo>
                      <a:pt x="260" y="734"/>
                    </a:lnTo>
                    <a:lnTo>
                      <a:pt x="257" y="726"/>
                    </a:lnTo>
                    <a:lnTo>
                      <a:pt x="254" y="717"/>
                    </a:lnTo>
                    <a:lnTo>
                      <a:pt x="252" y="709"/>
                    </a:lnTo>
                    <a:lnTo>
                      <a:pt x="248" y="700"/>
                    </a:lnTo>
                    <a:lnTo>
                      <a:pt x="246" y="692"/>
                    </a:lnTo>
                    <a:lnTo>
                      <a:pt x="244" y="684"/>
                    </a:lnTo>
                    <a:lnTo>
                      <a:pt x="241" y="675"/>
                    </a:lnTo>
                    <a:lnTo>
                      <a:pt x="240" y="666"/>
                    </a:lnTo>
                    <a:lnTo>
                      <a:pt x="238" y="657"/>
                    </a:lnTo>
                    <a:lnTo>
                      <a:pt x="236" y="648"/>
                    </a:lnTo>
                    <a:lnTo>
                      <a:pt x="235" y="640"/>
                    </a:lnTo>
                    <a:lnTo>
                      <a:pt x="234" y="630"/>
                    </a:lnTo>
                    <a:lnTo>
                      <a:pt x="233" y="621"/>
                    </a:lnTo>
                    <a:lnTo>
                      <a:pt x="232" y="612"/>
                    </a:lnTo>
                    <a:lnTo>
                      <a:pt x="232" y="60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84"/>
                    </a:lnTo>
                    <a:lnTo>
                      <a:pt x="232" y="575"/>
                    </a:lnTo>
                    <a:lnTo>
                      <a:pt x="233" y="565"/>
                    </a:lnTo>
                    <a:lnTo>
                      <a:pt x="234" y="556"/>
                    </a:lnTo>
                    <a:lnTo>
                      <a:pt x="235" y="548"/>
                    </a:lnTo>
                    <a:lnTo>
                      <a:pt x="236" y="538"/>
                    </a:lnTo>
                    <a:lnTo>
                      <a:pt x="238" y="529"/>
                    </a:lnTo>
                    <a:lnTo>
                      <a:pt x="240" y="520"/>
                    </a:lnTo>
                    <a:lnTo>
                      <a:pt x="241" y="512"/>
                    </a:lnTo>
                    <a:lnTo>
                      <a:pt x="244" y="503"/>
                    </a:lnTo>
                    <a:lnTo>
                      <a:pt x="246" y="495"/>
                    </a:lnTo>
                    <a:lnTo>
                      <a:pt x="248" y="486"/>
                    </a:lnTo>
                    <a:lnTo>
                      <a:pt x="252" y="478"/>
                    </a:lnTo>
                    <a:lnTo>
                      <a:pt x="254" y="469"/>
                    </a:lnTo>
                    <a:lnTo>
                      <a:pt x="257" y="461"/>
                    </a:lnTo>
                    <a:lnTo>
                      <a:pt x="260" y="452"/>
                    </a:lnTo>
                    <a:lnTo>
                      <a:pt x="264" y="444"/>
                    </a:lnTo>
                    <a:lnTo>
                      <a:pt x="268" y="437"/>
                    </a:lnTo>
                    <a:lnTo>
                      <a:pt x="272" y="429"/>
                    </a:lnTo>
                    <a:lnTo>
                      <a:pt x="276" y="421"/>
                    </a:lnTo>
                    <a:lnTo>
                      <a:pt x="280" y="413"/>
                    </a:lnTo>
                    <a:lnTo>
                      <a:pt x="284" y="406"/>
                    </a:lnTo>
                    <a:lnTo>
                      <a:pt x="289" y="399"/>
                    </a:lnTo>
                    <a:lnTo>
                      <a:pt x="294" y="391"/>
                    </a:lnTo>
                    <a:lnTo>
                      <a:pt x="299" y="384"/>
                    </a:lnTo>
                    <a:lnTo>
                      <a:pt x="304" y="377"/>
                    </a:lnTo>
                    <a:lnTo>
                      <a:pt x="309" y="371"/>
                    </a:lnTo>
                    <a:lnTo>
                      <a:pt x="315" y="363"/>
                    </a:lnTo>
                    <a:lnTo>
                      <a:pt x="320" y="357"/>
                    </a:lnTo>
                    <a:lnTo>
                      <a:pt x="326" y="351"/>
                    </a:lnTo>
                    <a:lnTo>
                      <a:pt x="332" y="344"/>
                    </a:lnTo>
                    <a:lnTo>
                      <a:pt x="338" y="338"/>
                    </a:lnTo>
                    <a:lnTo>
                      <a:pt x="344" y="331"/>
                    </a:lnTo>
                    <a:lnTo>
                      <a:pt x="351" y="326"/>
                    </a:lnTo>
                    <a:lnTo>
                      <a:pt x="357" y="320"/>
                    </a:lnTo>
                    <a:lnTo>
                      <a:pt x="364" y="315"/>
                    </a:lnTo>
                    <a:lnTo>
                      <a:pt x="370" y="309"/>
                    </a:lnTo>
                    <a:lnTo>
                      <a:pt x="377" y="303"/>
                    </a:lnTo>
                    <a:lnTo>
                      <a:pt x="384" y="299"/>
                    </a:lnTo>
                    <a:lnTo>
                      <a:pt x="392" y="294"/>
                    </a:lnTo>
                    <a:lnTo>
                      <a:pt x="399" y="289"/>
                    </a:lnTo>
                    <a:lnTo>
                      <a:pt x="406" y="284"/>
                    </a:lnTo>
                    <a:lnTo>
                      <a:pt x="413" y="280"/>
                    </a:lnTo>
                    <a:lnTo>
                      <a:pt x="421" y="276"/>
                    </a:lnTo>
                    <a:lnTo>
                      <a:pt x="429" y="271"/>
                    </a:lnTo>
                    <a:lnTo>
                      <a:pt x="437" y="267"/>
                    </a:lnTo>
                    <a:lnTo>
                      <a:pt x="444" y="264"/>
                    </a:lnTo>
                    <a:lnTo>
                      <a:pt x="452" y="260"/>
                    </a:lnTo>
                    <a:lnTo>
                      <a:pt x="461" y="257"/>
                    </a:lnTo>
                    <a:lnTo>
                      <a:pt x="469" y="254"/>
                    </a:lnTo>
                    <a:lnTo>
                      <a:pt x="477" y="251"/>
                    </a:lnTo>
                    <a:lnTo>
                      <a:pt x="486" y="248"/>
                    </a:lnTo>
                    <a:lnTo>
                      <a:pt x="494" y="246"/>
                    </a:lnTo>
                    <a:lnTo>
                      <a:pt x="503" y="243"/>
                    </a:lnTo>
                    <a:lnTo>
                      <a:pt x="512" y="241"/>
                    </a:lnTo>
                    <a:lnTo>
                      <a:pt x="520" y="239"/>
                    </a:lnTo>
                    <a:lnTo>
                      <a:pt x="529" y="238"/>
                    </a:lnTo>
                    <a:lnTo>
                      <a:pt x="538" y="236"/>
                    </a:lnTo>
                    <a:lnTo>
                      <a:pt x="548" y="235"/>
                    </a:lnTo>
                    <a:lnTo>
                      <a:pt x="556" y="234"/>
                    </a:lnTo>
                    <a:lnTo>
                      <a:pt x="565" y="233"/>
                    </a:lnTo>
                    <a:lnTo>
                      <a:pt x="575" y="232"/>
                    </a:lnTo>
                    <a:lnTo>
                      <a:pt x="584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603" y="232"/>
                    </a:lnTo>
                    <a:lnTo>
                      <a:pt x="612" y="232"/>
                    </a:lnTo>
                    <a:lnTo>
                      <a:pt x="621" y="233"/>
                    </a:lnTo>
                    <a:lnTo>
                      <a:pt x="630" y="234"/>
                    </a:lnTo>
                    <a:lnTo>
                      <a:pt x="639" y="235"/>
                    </a:lnTo>
                    <a:lnTo>
                      <a:pt x="649" y="236"/>
                    </a:lnTo>
                    <a:lnTo>
                      <a:pt x="657" y="238"/>
                    </a:lnTo>
                    <a:lnTo>
                      <a:pt x="666" y="239"/>
                    </a:lnTo>
                    <a:lnTo>
                      <a:pt x="675" y="241"/>
                    </a:lnTo>
                    <a:lnTo>
                      <a:pt x="684" y="243"/>
                    </a:lnTo>
                    <a:lnTo>
                      <a:pt x="693" y="246"/>
                    </a:lnTo>
                    <a:lnTo>
                      <a:pt x="701" y="248"/>
                    </a:lnTo>
                    <a:lnTo>
                      <a:pt x="709" y="251"/>
                    </a:lnTo>
                    <a:lnTo>
                      <a:pt x="717" y="254"/>
                    </a:lnTo>
                    <a:lnTo>
                      <a:pt x="726" y="257"/>
                    </a:lnTo>
                    <a:lnTo>
                      <a:pt x="733" y="260"/>
                    </a:lnTo>
                    <a:lnTo>
                      <a:pt x="742" y="264"/>
                    </a:lnTo>
                    <a:lnTo>
                      <a:pt x="750" y="267"/>
                    </a:lnTo>
                    <a:lnTo>
                      <a:pt x="757" y="271"/>
                    </a:lnTo>
                    <a:lnTo>
                      <a:pt x="765" y="276"/>
                    </a:lnTo>
                    <a:lnTo>
                      <a:pt x="773" y="280"/>
                    </a:lnTo>
                    <a:lnTo>
                      <a:pt x="781" y="284"/>
                    </a:lnTo>
                    <a:lnTo>
                      <a:pt x="788" y="289"/>
                    </a:lnTo>
                    <a:lnTo>
                      <a:pt x="795" y="294"/>
                    </a:lnTo>
                    <a:lnTo>
                      <a:pt x="802" y="299"/>
                    </a:lnTo>
                    <a:lnTo>
                      <a:pt x="809" y="303"/>
                    </a:lnTo>
                    <a:lnTo>
                      <a:pt x="817" y="309"/>
                    </a:lnTo>
                    <a:lnTo>
                      <a:pt x="823" y="315"/>
                    </a:lnTo>
                    <a:lnTo>
                      <a:pt x="829" y="320"/>
                    </a:lnTo>
                    <a:lnTo>
                      <a:pt x="836" y="326"/>
                    </a:lnTo>
                    <a:lnTo>
                      <a:pt x="842" y="331"/>
                    </a:lnTo>
                    <a:lnTo>
                      <a:pt x="849" y="338"/>
                    </a:lnTo>
                    <a:lnTo>
                      <a:pt x="855" y="344"/>
                    </a:lnTo>
                    <a:lnTo>
                      <a:pt x="861" y="351"/>
                    </a:lnTo>
                    <a:lnTo>
                      <a:pt x="866" y="357"/>
                    </a:lnTo>
                    <a:lnTo>
                      <a:pt x="872" y="363"/>
                    </a:lnTo>
                    <a:lnTo>
                      <a:pt x="877" y="371"/>
                    </a:lnTo>
                    <a:lnTo>
                      <a:pt x="883" y="377"/>
                    </a:lnTo>
                    <a:lnTo>
                      <a:pt x="888" y="384"/>
                    </a:lnTo>
                    <a:lnTo>
                      <a:pt x="893" y="391"/>
                    </a:lnTo>
                    <a:lnTo>
                      <a:pt x="897" y="399"/>
                    </a:lnTo>
                    <a:lnTo>
                      <a:pt x="902" y="406"/>
                    </a:lnTo>
                    <a:lnTo>
                      <a:pt x="906" y="413"/>
                    </a:lnTo>
                    <a:lnTo>
                      <a:pt x="911" y="421"/>
                    </a:lnTo>
                    <a:lnTo>
                      <a:pt x="915" y="429"/>
                    </a:lnTo>
                    <a:lnTo>
                      <a:pt x="919" y="437"/>
                    </a:lnTo>
                    <a:lnTo>
                      <a:pt x="923" y="444"/>
                    </a:lnTo>
                    <a:lnTo>
                      <a:pt x="926" y="452"/>
                    </a:lnTo>
                    <a:lnTo>
                      <a:pt x="929" y="461"/>
                    </a:lnTo>
                    <a:lnTo>
                      <a:pt x="933" y="469"/>
                    </a:lnTo>
                    <a:lnTo>
                      <a:pt x="936" y="478"/>
                    </a:lnTo>
                    <a:lnTo>
                      <a:pt x="938" y="486"/>
                    </a:lnTo>
                    <a:lnTo>
                      <a:pt x="941" y="495"/>
                    </a:lnTo>
                    <a:lnTo>
                      <a:pt x="943" y="503"/>
                    </a:lnTo>
                    <a:lnTo>
                      <a:pt x="945" y="512"/>
                    </a:lnTo>
                    <a:lnTo>
                      <a:pt x="947" y="520"/>
                    </a:lnTo>
                    <a:lnTo>
                      <a:pt x="949" y="529"/>
                    </a:lnTo>
                    <a:lnTo>
                      <a:pt x="950" y="538"/>
                    </a:lnTo>
                    <a:lnTo>
                      <a:pt x="952" y="548"/>
                    </a:lnTo>
                    <a:lnTo>
                      <a:pt x="953" y="556"/>
                    </a:lnTo>
                    <a:lnTo>
                      <a:pt x="953" y="565"/>
                    </a:lnTo>
                    <a:lnTo>
                      <a:pt x="954" y="575"/>
                    </a:lnTo>
                    <a:lnTo>
                      <a:pt x="954" y="584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603"/>
                    </a:lnTo>
                    <a:lnTo>
                      <a:pt x="954" y="612"/>
                    </a:lnTo>
                    <a:lnTo>
                      <a:pt x="953" y="621"/>
                    </a:lnTo>
                    <a:lnTo>
                      <a:pt x="953" y="630"/>
                    </a:lnTo>
                    <a:lnTo>
                      <a:pt x="952" y="640"/>
                    </a:lnTo>
                    <a:lnTo>
                      <a:pt x="950" y="648"/>
                    </a:lnTo>
                    <a:lnTo>
                      <a:pt x="949" y="657"/>
                    </a:lnTo>
                    <a:lnTo>
                      <a:pt x="947" y="666"/>
                    </a:lnTo>
                    <a:lnTo>
                      <a:pt x="945" y="675"/>
                    </a:lnTo>
                    <a:lnTo>
                      <a:pt x="943" y="684"/>
                    </a:lnTo>
                    <a:lnTo>
                      <a:pt x="941" y="692"/>
                    </a:lnTo>
                    <a:lnTo>
                      <a:pt x="938" y="700"/>
                    </a:lnTo>
                    <a:lnTo>
                      <a:pt x="936" y="709"/>
                    </a:lnTo>
                    <a:lnTo>
                      <a:pt x="933" y="717"/>
                    </a:lnTo>
                    <a:lnTo>
                      <a:pt x="929" y="726"/>
                    </a:lnTo>
                    <a:lnTo>
                      <a:pt x="926" y="734"/>
                    </a:lnTo>
                    <a:lnTo>
                      <a:pt x="923" y="742"/>
                    </a:lnTo>
                    <a:lnTo>
                      <a:pt x="919" y="750"/>
                    </a:lnTo>
                    <a:lnTo>
                      <a:pt x="915" y="758"/>
                    </a:lnTo>
                    <a:lnTo>
                      <a:pt x="911" y="765"/>
                    </a:lnTo>
                    <a:lnTo>
                      <a:pt x="906" y="773"/>
                    </a:lnTo>
                    <a:lnTo>
                      <a:pt x="902" y="780"/>
                    </a:lnTo>
                    <a:lnTo>
                      <a:pt x="897" y="788"/>
                    </a:lnTo>
                    <a:lnTo>
                      <a:pt x="893" y="795"/>
                    </a:lnTo>
                    <a:lnTo>
                      <a:pt x="888" y="802"/>
                    </a:lnTo>
                    <a:lnTo>
                      <a:pt x="883" y="809"/>
                    </a:lnTo>
                    <a:lnTo>
                      <a:pt x="877" y="816"/>
                    </a:lnTo>
                    <a:lnTo>
                      <a:pt x="872" y="823"/>
                    </a:lnTo>
                    <a:lnTo>
                      <a:pt x="866" y="830"/>
                    </a:lnTo>
                    <a:lnTo>
                      <a:pt x="861" y="836"/>
                    </a:lnTo>
                    <a:lnTo>
                      <a:pt x="855" y="843"/>
                    </a:lnTo>
                    <a:lnTo>
                      <a:pt x="849" y="848"/>
                    </a:lnTo>
                    <a:lnTo>
                      <a:pt x="841" y="856"/>
                    </a:lnTo>
                    <a:lnTo>
                      <a:pt x="832" y="864"/>
                    </a:lnTo>
                    <a:lnTo>
                      <a:pt x="823" y="872"/>
                    </a:lnTo>
                    <a:lnTo>
                      <a:pt x="814" y="879"/>
                    </a:lnTo>
                    <a:lnTo>
                      <a:pt x="805" y="886"/>
                    </a:lnTo>
                    <a:lnTo>
                      <a:pt x="796" y="892"/>
                    </a:lnTo>
                    <a:lnTo>
                      <a:pt x="786" y="899"/>
                    </a:lnTo>
                    <a:lnTo>
                      <a:pt x="777" y="904"/>
                    </a:lnTo>
                    <a:lnTo>
                      <a:pt x="766" y="910"/>
                    </a:lnTo>
                    <a:lnTo>
                      <a:pt x="756" y="916"/>
                    </a:lnTo>
                    <a:lnTo>
                      <a:pt x="745" y="921"/>
                    </a:lnTo>
                    <a:lnTo>
                      <a:pt x="735" y="925"/>
                    </a:lnTo>
                    <a:lnTo>
                      <a:pt x="725" y="930"/>
                    </a:lnTo>
                    <a:lnTo>
                      <a:pt x="713" y="934"/>
                    </a:lnTo>
                    <a:lnTo>
                      <a:pt x="702" y="938"/>
                    </a:lnTo>
                    <a:lnTo>
                      <a:pt x="691" y="941"/>
                    </a:lnTo>
                    <a:lnTo>
                      <a:pt x="699" y="952"/>
                    </a:lnTo>
                    <a:lnTo>
                      <a:pt x="710" y="949"/>
                    </a:lnTo>
                    <a:lnTo>
                      <a:pt x="721" y="945"/>
                    </a:lnTo>
                    <a:lnTo>
                      <a:pt x="733" y="941"/>
                    </a:lnTo>
                    <a:lnTo>
                      <a:pt x="743" y="936"/>
                    </a:lnTo>
                    <a:lnTo>
                      <a:pt x="754" y="932"/>
                    </a:lnTo>
                    <a:lnTo>
                      <a:pt x="765" y="927"/>
                    </a:lnTo>
                    <a:lnTo>
                      <a:pt x="775" y="921"/>
                    </a:lnTo>
                    <a:lnTo>
                      <a:pt x="785" y="915"/>
                    </a:lnTo>
                    <a:lnTo>
                      <a:pt x="795" y="909"/>
                    </a:lnTo>
                    <a:lnTo>
                      <a:pt x="805" y="903"/>
                    </a:lnTo>
                    <a:lnTo>
                      <a:pt x="814" y="896"/>
                    </a:lnTo>
                    <a:lnTo>
                      <a:pt x="823" y="888"/>
                    </a:lnTo>
                    <a:lnTo>
                      <a:pt x="833" y="881"/>
                    </a:lnTo>
                    <a:lnTo>
                      <a:pt x="841" y="874"/>
                    </a:lnTo>
                    <a:lnTo>
                      <a:pt x="850" y="866"/>
                    </a:lnTo>
                    <a:lnTo>
                      <a:pt x="858" y="858"/>
                    </a:lnTo>
                    <a:lnTo>
                      <a:pt x="865" y="852"/>
                    </a:lnTo>
                    <a:lnTo>
                      <a:pt x="871" y="845"/>
                    </a:lnTo>
                    <a:lnTo>
                      <a:pt x="877" y="838"/>
                    </a:lnTo>
                    <a:lnTo>
                      <a:pt x="882" y="832"/>
                    </a:lnTo>
                    <a:lnTo>
                      <a:pt x="888" y="824"/>
                    </a:lnTo>
                    <a:lnTo>
                      <a:pt x="893" y="817"/>
                    </a:lnTo>
                    <a:lnTo>
                      <a:pt x="898" y="810"/>
                    </a:lnTo>
                    <a:lnTo>
                      <a:pt x="904" y="803"/>
                    </a:lnTo>
                    <a:lnTo>
                      <a:pt x="909" y="795"/>
                    </a:lnTo>
                    <a:lnTo>
                      <a:pt x="913" y="788"/>
                    </a:lnTo>
                    <a:lnTo>
                      <a:pt x="918" y="780"/>
                    </a:lnTo>
                    <a:lnTo>
                      <a:pt x="923" y="772"/>
                    </a:lnTo>
                    <a:lnTo>
                      <a:pt x="927" y="764"/>
                    </a:lnTo>
                    <a:lnTo>
                      <a:pt x="931" y="756"/>
                    </a:lnTo>
                    <a:lnTo>
                      <a:pt x="935" y="748"/>
                    </a:lnTo>
                    <a:lnTo>
                      <a:pt x="938" y="739"/>
                    </a:lnTo>
                    <a:lnTo>
                      <a:pt x="941" y="731"/>
                    </a:lnTo>
                    <a:lnTo>
                      <a:pt x="945" y="722"/>
                    </a:lnTo>
                    <a:lnTo>
                      <a:pt x="948" y="713"/>
                    </a:lnTo>
                    <a:lnTo>
                      <a:pt x="951" y="704"/>
                    </a:lnTo>
                    <a:lnTo>
                      <a:pt x="953" y="696"/>
                    </a:lnTo>
                    <a:lnTo>
                      <a:pt x="956" y="687"/>
                    </a:lnTo>
                    <a:lnTo>
                      <a:pt x="958" y="678"/>
                    </a:lnTo>
                    <a:lnTo>
                      <a:pt x="960" y="669"/>
                    </a:lnTo>
                    <a:lnTo>
                      <a:pt x="961" y="660"/>
                    </a:lnTo>
                    <a:lnTo>
                      <a:pt x="964" y="650"/>
                    </a:lnTo>
                    <a:lnTo>
                      <a:pt x="965" y="641"/>
                    </a:lnTo>
                    <a:lnTo>
                      <a:pt x="965" y="632"/>
                    </a:lnTo>
                    <a:lnTo>
                      <a:pt x="967" y="622"/>
                    </a:lnTo>
                    <a:lnTo>
                      <a:pt x="967" y="612"/>
                    </a:lnTo>
                    <a:lnTo>
                      <a:pt x="968" y="60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84"/>
                    </a:lnTo>
                    <a:lnTo>
                      <a:pt x="967" y="574"/>
                    </a:lnTo>
                    <a:lnTo>
                      <a:pt x="967" y="564"/>
                    </a:lnTo>
                    <a:lnTo>
                      <a:pt x="965" y="555"/>
                    </a:lnTo>
                    <a:lnTo>
                      <a:pt x="965" y="546"/>
                    </a:lnTo>
                    <a:lnTo>
                      <a:pt x="964" y="536"/>
                    </a:lnTo>
                    <a:lnTo>
                      <a:pt x="961" y="527"/>
                    </a:lnTo>
                    <a:lnTo>
                      <a:pt x="960" y="518"/>
                    </a:lnTo>
                    <a:lnTo>
                      <a:pt x="958" y="509"/>
                    </a:lnTo>
                    <a:lnTo>
                      <a:pt x="956" y="500"/>
                    </a:lnTo>
                    <a:lnTo>
                      <a:pt x="953" y="491"/>
                    </a:lnTo>
                    <a:lnTo>
                      <a:pt x="951" y="482"/>
                    </a:lnTo>
                    <a:lnTo>
                      <a:pt x="948" y="473"/>
                    </a:lnTo>
                    <a:lnTo>
                      <a:pt x="945" y="464"/>
                    </a:lnTo>
                    <a:lnTo>
                      <a:pt x="941" y="456"/>
                    </a:lnTo>
                    <a:lnTo>
                      <a:pt x="938" y="448"/>
                    </a:lnTo>
                    <a:lnTo>
                      <a:pt x="935" y="439"/>
                    </a:lnTo>
                    <a:lnTo>
                      <a:pt x="931" y="431"/>
                    </a:lnTo>
                    <a:lnTo>
                      <a:pt x="927" y="423"/>
                    </a:lnTo>
                    <a:lnTo>
                      <a:pt x="923" y="415"/>
                    </a:lnTo>
                    <a:lnTo>
                      <a:pt x="918" y="407"/>
                    </a:lnTo>
                    <a:lnTo>
                      <a:pt x="913" y="399"/>
                    </a:lnTo>
                    <a:lnTo>
                      <a:pt x="909" y="391"/>
                    </a:lnTo>
                    <a:lnTo>
                      <a:pt x="904" y="383"/>
                    </a:lnTo>
                    <a:lnTo>
                      <a:pt x="898" y="376"/>
                    </a:lnTo>
                    <a:lnTo>
                      <a:pt x="893" y="369"/>
                    </a:lnTo>
                    <a:lnTo>
                      <a:pt x="888" y="362"/>
                    </a:lnTo>
                    <a:lnTo>
                      <a:pt x="882" y="355"/>
                    </a:lnTo>
                    <a:lnTo>
                      <a:pt x="877" y="348"/>
                    </a:lnTo>
                    <a:lnTo>
                      <a:pt x="871" y="342"/>
                    </a:lnTo>
                    <a:lnTo>
                      <a:pt x="865" y="335"/>
                    </a:lnTo>
                    <a:lnTo>
                      <a:pt x="858" y="328"/>
                    </a:lnTo>
                    <a:lnTo>
                      <a:pt x="852" y="322"/>
                    </a:lnTo>
                    <a:lnTo>
                      <a:pt x="845" y="316"/>
                    </a:lnTo>
                    <a:lnTo>
                      <a:pt x="838" y="310"/>
                    </a:lnTo>
                    <a:lnTo>
                      <a:pt x="832" y="304"/>
                    </a:lnTo>
                    <a:lnTo>
                      <a:pt x="825" y="299"/>
                    </a:lnTo>
                    <a:lnTo>
                      <a:pt x="817" y="293"/>
                    </a:lnTo>
                    <a:lnTo>
                      <a:pt x="810" y="288"/>
                    </a:lnTo>
                    <a:lnTo>
                      <a:pt x="803" y="283"/>
                    </a:lnTo>
                    <a:lnTo>
                      <a:pt x="795" y="278"/>
                    </a:lnTo>
                    <a:lnTo>
                      <a:pt x="787" y="273"/>
                    </a:lnTo>
                    <a:lnTo>
                      <a:pt x="780" y="268"/>
                    </a:lnTo>
                    <a:lnTo>
                      <a:pt x="772" y="264"/>
                    </a:lnTo>
                    <a:lnTo>
                      <a:pt x="764" y="259"/>
                    </a:lnTo>
                    <a:lnTo>
                      <a:pt x="756" y="255"/>
                    </a:lnTo>
                    <a:lnTo>
                      <a:pt x="748" y="251"/>
                    </a:lnTo>
                    <a:lnTo>
                      <a:pt x="739" y="248"/>
                    </a:lnTo>
                    <a:lnTo>
                      <a:pt x="731" y="245"/>
                    </a:lnTo>
                    <a:lnTo>
                      <a:pt x="722" y="242"/>
                    </a:lnTo>
                    <a:lnTo>
                      <a:pt x="713" y="239"/>
                    </a:lnTo>
                    <a:lnTo>
                      <a:pt x="705" y="235"/>
                    </a:lnTo>
                    <a:lnTo>
                      <a:pt x="696" y="233"/>
                    </a:lnTo>
                    <a:lnTo>
                      <a:pt x="687" y="231"/>
                    </a:lnTo>
                    <a:lnTo>
                      <a:pt x="678" y="228"/>
                    </a:lnTo>
                    <a:lnTo>
                      <a:pt x="669" y="227"/>
                    </a:lnTo>
                    <a:lnTo>
                      <a:pt x="660" y="225"/>
                    </a:lnTo>
                    <a:lnTo>
                      <a:pt x="650" y="223"/>
                    </a:lnTo>
                    <a:lnTo>
                      <a:pt x="641" y="222"/>
                    </a:lnTo>
                    <a:lnTo>
                      <a:pt x="632" y="221"/>
                    </a:lnTo>
                    <a:lnTo>
                      <a:pt x="622" y="220"/>
                    </a:lnTo>
                    <a:lnTo>
                      <a:pt x="613" y="219"/>
                    </a:lnTo>
                    <a:lnTo>
                      <a:pt x="60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close/>
                    <a:moveTo>
                      <a:pt x="593" y="14"/>
                    </a:move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78" y="14"/>
                    </a:lnTo>
                    <a:lnTo>
                      <a:pt x="564" y="15"/>
                    </a:lnTo>
                    <a:lnTo>
                      <a:pt x="548" y="15"/>
                    </a:lnTo>
                    <a:lnTo>
                      <a:pt x="534" y="16"/>
                    </a:lnTo>
                    <a:lnTo>
                      <a:pt x="520" y="19"/>
                    </a:lnTo>
                    <a:lnTo>
                      <a:pt x="505" y="20"/>
                    </a:lnTo>
                    <a:lnTo>
                      <a:pt x="491" y="23"/>
                    </a:lnTo>
                    <a:lnTo>
                      <a:pt x="476" y="26"/>
                    </a:lnTo>
                    <a:lnTo>
                      <a:pt x="463" y="28"/>
                    </a:lnTo>
                    <a:lnTo>
                      <a:pt x="448" y="32"/>
                    </a:lnTo>
                    <a:lnTo>
                      <a:pt x="435" y="35"/>
                    </a:lnTo>
                    <a:lnTo>
                      <a:pt x="421" y="40"/>
                    </a:lnTo>
                    <a:lnTo>
                      <a:pt x="408" y="44"/>
                    </a:lnTo>
                    <a:lnTo>
                      <a:pt x="394" y="49"/>
                    </a:lnTo>
                    <a:lnTo>
                      <a:pt x="381" y="54"/>
                    </a:lnTo>
                    <a:lnTo>
                      <a:pt x="368" y="59"/>
                    </a:lnTo>
                    <a:lnTo>
                      <a:pt x="355" y="65"/>
                    </a:lnTo>
                    <a:lnTo>
                      <a:pt x="342" y="71"/>
                    </a:lnTo>
                    <a:lnTo>
                      <a:pt x="329" y="77"/>
                    </a:lnTo>
                    <a:lnTo>
                      <a:pt x="317" y="83"/>
                    </a:lnTo>
                    <a:lnTo>
                      <a:pt x="305" y="91"/>
                    </a:lnTo>
                    <a:lnTo>
                      <a:pt x="292" y="98"/>
                    </a:lnTo>
                    <a:lnTo>
                      <a:pt x="281" y="105"/>
                    </a:lnTo>
                    <a:lnTo>
                      <a:pt x="269" y="113"/>
                    </a:lnTo>
                    <a:lnTo>
                      <a:pt x="258" y="120"/>
                    </a:lnTo>
                    <a:lnTo>
                      <a:pt x="247" y="129"/>
                    </a:lnTo>
                    <a:lnTo>
                      <a:pt x="236" y="137"/>
                    </a:lnTo>
                    <a:lnTo>
                      <a:pt x="224" y="146"/>
                    </a:lnTo>
                    <a:lnTo>
                      <a:pt x="214" y="155"/>
                    </a:lnTo>
                    <a:lnTo>
                      <a:pt x="203" y="164"/>
                    </a:lnTo>
                    <a:lnTo>
                      <a:pt x="193" y="174"/>
                    </a:lnTo>
                    <a:lnTo>
                      <a:pt x="183" y="183"/>
                    </a:lnTo>
                    <a:lnTo>
                      <a:pt x="174" y="194"/>
                    </a:lnTo>
                    <a:lnTo>
                      <a:pt x="164" y="203"/>
                    </a:lnTo>
                    <a:lnTo>
                      <a:pt x="155" y="214"/>
                    </a:lnTo>
                    <a:lnTo>
                      <a:pt x="146" y="224"/>
                    </a:lnTo>
                    <a:lnTo>
                      <a:pt x="137" y="235"/>
                    </a:lnTo>
                    <a:lnTo>
                      <a:pt x="129" y="247"/>
                    </a:lnTo>
                    <a:lnTo>
                      <a:pt x="120" y="258"/>
                    </a:lnTo>
                    <a:lnTo>
                      <a:pt x="112" y="269"/>
                    </a:lnTo>
                    <a:lnTo>
                      <a:pt x="105" y="281"/>
                    </a:lnTo>
                    <a:lnTo>
                      <a:pt x="98" y="292"/>
                    </a:lnTo>
                    <a:lnTo>
                      <a:pt x="91" y="305"/>
                    </a:lnTo>
                    <a:lnTo>
                      <a:pt x="83" y="317"/>
                    </a:lnTo>
                    <a:lnTo>
                      <a:pt x="77" y="330"/>
                    </a:lnTo>
                    <a:lnTo>
                      <a:pt x="71" y="342"/>
                    </a:lnTo>
                    <a:lnTo>
                      <a:pt x="65" y="355"/>
                    </a:lnTo>
                    <a:lnTo>
                      <a:pt x="59" y="367"/>
                    </a:lnTo>
                    <a:lnTo>
                      <a:pt x="54" y="381"/>
                    </a:lnTo>
                    <a:lnTo>
                      <a:pt x="49" y="394"/>
                    </a:lnTo>
                    <a:lnTo>
                      <a:pt x="44" y="408"/>
                    </a:lnTo>
                    <a:lnTo>
                      <a:pt x="39" y="421"/>
                    </a:lnTo>
                    <a:lnTo>
                      <a:pt x="35" y="435"/>
                    </a:lnTo>
                    <a:lnTo>
                      <a:pt x="32" y="448"/>
                    </a:lnTo>
                    <a:lnTo>
                      <a:pt x="28" y="463"/>
                    </a:lnTo>
                    <a:lnTo>
                      <a:pt x="25" y="476"/>
                    </a:lnTo>
                    <a:lnTo>
                      <a:pt x="23" y="491"/>
                    </a:lnTo>
                    <a:lnTo>
                      <a:pt x="20" y="505"/>
                    </a:lnTo>
                    <a:lnTo>
                      <a:pt x="18" y="520"/>
                    </a:lnTo>
                    <a:lnTo>
                      <a:pt x="16" y="534"/>
                    </a:lnTo>
                    <a:lnTo>
                      <a:pt x="15" y="548"/>
                    </a:lnTo>
                    <a:lnTo>
                      <a:pt x="15" y="564"/>
                    </a:lnTo>
                    <a:lnTo>
                      <a:pt x="14" y="578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608"/>
                    </a:lnTo>
                    <a:lnTo>
                      <a:pt x="15" y="623"/>
                    </a:lnTo>
                    <a:lnTo>
                      <a:pt x="15" y="638"/>
                    </a:lnTo>
                    <a:lnTo>
                      <a:pt x="16" y="652"/>
                    </a:lnTo>
                    <a:lnTo>
                      <a:pt x="18" y="667"/>
                    </a:lnTo>
                    <a:lnTo>
                      <a:pt x="20" y="682"/>
                    </a:lnTo>
                    <a:lnTo>
                      <a:pt x="23" y="696"/>
                    </a:lnTo>
                    <a:lnTo>
                      <a:pt x="25" y="710"/>
                    </a:lnTo>
                    <a:lnTo>
                      <a:pt x="28" y="724"/>
                    </a:lnTo>
                    <a:lnTo>
                      <a:pt x="32" y="738"/>
                    </a:lnTo>
                    <a:lnTo>
                      <a:pt x="35" y="752"/>
                    </a:lnTo>
                    <a:lnTo>
                      <a:pt x="40" y="765"/>
                    </a:lnTo>
                    <a:lnTo>
                      <a:pt x="44" y="779"/>
                    </a:lnTo>
                    <a:lnTo>
                      <a:pt x="49" y="792"/>
                    </a:lnTo>
                    <a:lnTo>
                      <a:pt x="54" y="806"/>
                    </a:lnTo>
                    <a:lnTo>
                      <a:pt x="59" y="819"/>
                    </a:lnTo>
                    <a:lnTo>
                      <a:pt x="65" y="832"/>
                    </a:lnTo>
                    <a:lnTo>
                      <a:pt x="71" y="844"/>
                    </a:lnTo>
                    <a:lnTo>
                      <a:pt x="77" y="857"/>
                    </a:lnTo>
                    <a:lnTo>
                      <a:pt x="83" y="869"/>
                    </a:lnTo>
                    <a:lnTo>
                      <a:pt x="91" y="882"/>
                    </a:lnTo>
                    <a:lnTo>
                      <a:pt x="98" y="894"/>
                    </a:lnTo>
                    <a:lnTo>
                      <a:pt x="105" y="906"/>
                    </a:lnTo>
                    <a:lnTo>
                      <a:pt x="112" y="917"/>
                    </a:lnTo>
                    <a:lnTo>
                      <a:pt x="120" y="928"/>
                    </a:lnTo>
                    <a:lnTo>
                      <a:pt x="129" y="940"/>
                    </a:lnTo>
                    <a:lnTo>
                      <a:pt x="137" y="951"/>
                    </a:lnTo>
                    <a:lnTo>
                      <a:pt x="146" y="962"/>
                    </a:lnTo>
                    <a:lnTo>
                      <a:pt x="155" y="972"/>
                    </a:lnTo>
                    <a:lnTo>
                      <a:pt x="164" y="983"/>
                    </a:lnTo>
                    <a:lnTo>
                      <a:pt x="174" y="993"/>
                    </a:lnTo>
                    <a:lnTo>
                      <a:pt x="183" y="1003"/>
                    </a:lnTo>
                    <a:lnTo>
                      <a:pt x="193" y="1012"/>
                    </a:lnTo>
                    <a:lnTo>
                      <a:pt x="203" y="1022"/>
                    </a:lnTo>
                    <a:lnTo>
                      <a:pt x="214" y="1032"/>
                    </a:lnTo>
                    <a:lnTo>
                      <a:pt x="224" y="1040"/>
                    </a:lnTo>
                    <a:lnTo>
                      <a:pt x="236" y="1049"/>
                    </a:lnTo>
                    <a:lnTo>
                      <a:pt x="247" y="1058"/>
                    </a:lnTo>
                    <a:lnTo>
                      <a:pt x="258" y="1066"/>
                    </a:lnTo>
                    <a:lnTo>
                      <a:pt x="269" y="1074"/>
                    </a:lnTo>
                    <a:lnTo>
                      <a:pt x="281" y="1081"/>
                    </a:lnTo>
                    <a:lnTo>
                      <a:pt x="292" y="1089"/>
                    </a:lnTo>
                    <a:lnTo>
                      <a:pt x="305" y="1096"/>
                    </a:lnTo>
                    <a:lnTo>
                      <a:pt x="317" y="1103"/>
                    </a:lnTo>
                    <a:lnTo>
                      <a:pt x="329" y="1109"/>
                    </a:lnTo>
                    <a:lnTo>
                      <a:pt x="342" y="1116"/>
                    </a:lnTo>
                    <a:lnTo>
                      <a:pt x="355" y="1121"/>
                    </a:lnTo>
                    <a:lnTo>
                      <a:pt x="368" y="1127"/>
                    </a:lnTo>
                    <a:lnTo>
                      <a:pt x="381" y="1133"/>
                    </a:lnTo>
                    <a:lnTo>
                      <a:pt x="394" y="1138"/>
                    </a:lnTo>
                    <a:lnTo>
                      <a:pt x="408" y="1142"/>
                    </a:lnTo>
                    <a:lnTo>
                      <a:pt x="421" y="1147"/>
                    </a:lnTo>
                    <a:lnTo>
                      <a:pt x="435" y="1151"/>
                    </a:lnTo>
                    <a:lnTo>
                      <a:pt x="448" y="1155"/>
                    </a:lnTo>
                    <a:lnTo>
                      <a:pt x="463" y="1158"/>
                    </a:lnTo>
                    <a:lnTo>
                      <a:pt x="476" y="1161"/>
                    </a:lnTo>
                    <a:lnTo>
                      <a:pt x="491" y="1164"/>
                    </a:lnTo>
                    <a:lnTo>
                      <a:pt x="505" y="1166"/>
                    </a:lnTo>
                    <a:lnTo>
                      <a:pt x="520" y="1169"/>
                    </a:lnTo>
                    <a:lnTo>
                      <a:pt x="534" y="1170"/>
                    </a:lnTo>
                    <a:lnTo>
                      <a:pt x="548" y="1171"/>
                    </a:lnTo>
                    <a:lnTo>
                      <a:pt x="564" y="1172"/>
                    </a:lnTo>
                    <a:lnTo>
                      <a:pt x="578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609" y="1173"/>
                    </a:lnTo>
                    <a:lnTo>
                      <a:pt x="623" y="1172"/>
                    </a:lnTo>
                    <a:lnTo>
                      <a:pt x="638" y="1171"/>
                    </a:lnTo>
                    <a:lnTo>
                      <a:pt x="653" y="1170"/>
                    </a:lnTo>
                    <a:lnTo>
                      <a:pt x="667" y="1169"/>
                    </a:lnTo>
                    <a:lnTo>
                      <a:pt x="681" y="1166"/>
                    </a:lnTo>
                    <a:lnTo>
                      <a:pt x="696" y="1164"/>
                    </a:lnTo>
                    <a:lnTo>
                      <a:pt x="710" y="1161"/>
                    </a:lnTo>
                    <a:lnTo>
                      <a:pt x="725" y="1158"/>
                    </a:lnTo>
                    <a:lnTo>
                      <a:pt x="738" y="1155"/>
                    </a:lnTo>
                    <a:lnTo>
                      <a:pt x="752" y="1151"/>
                    </a:lnTo>
                    <a:lnTo>
                      <a:pt x="765" y="1147"/>
                    </a:lnTo>
                    <a:lnTo>
                      <a:pt x="779" y="1142"/>
                    </a:lnTo>
                    <a:lnTo>
                      <a:pt x="793" y="1138"/>
                    </a:lnTo>
                    <a:lnTo>
                      <a:pt x="806" y="1133"/>
                    </a:lnTo>
                    <a:lnTo>
                      <a:pt x="819" y="1127"/>
                    </a:lnTo>
                    <a:lnTo>
                      <a:pt x="832" y="1121"/>
                    </a:lnTo>
                    <a:lnTo>
                      <a:pt x="845" y="1116"/>
                    </a:lnTo>
                    <a:lnTo>
                      <a:pt x="857" y="1109"/>
                    </a:lnTo>
                    <a:lnTo>
                      <a:pt x="869" y="1103"/>
                    </a:lnTo>
                    <a:lnTo>
                      <a:pt x="882" y="1096"/>
                    </a:lnTo>
                    <a:lnTo>
                      <a:pt x="893" y="1089"/>
                    </a:lnTo>
                    <a:lnTo>
                      <a:pt x="905" y="1081"/>
                    </a:lnTo>
                    <a:lnTo>
                      <a:pt x="917" y="1074"/>
                    </a:lnTo>
                    <a:lnTo>
                      <a:pt x="929" y="1066"/>
                    </a:lnTo>
                    <a:lnTo>
                      <a:pt x="940" y="1058"/>
                    </a:lnTo>
                    <a:lnTo>
                      <a:pt x="951" y="1049"/>
                    </a:lnTo>
                    <a:lnTo>
                      <a:pt x="961" y="1040"/>
                    </a:lnTo>
                    <a:lnTo>
                      <a:pt x="973" y="1032"/>
                    </a:lnTo>
                    <a:lnTo>
                      <a:pt x="983" y="1022"/>
                    </a:lnTo>
                    <a:lnTo>
                      <a:pt x="994" y="1012"/>
                    </a:lnTo>
                    <a:lnTo>
                      <a:pt x="1003" y="1003"/>
                    </a:lnTo>
                    <a:lnTo>
                      <a:pt x="1013" y="993"/>
                    </a:lnTo>
                    <a:lnTo>
                      <a:pt x="1022" y="983"/>
                    </a:lnTo>
                    <a:lnTo>
                      <a:pt x="1032" y="972"/>
                    </a:lnTo>
                    <a:lnTo>
                      <a:pt x="1041" y="962"/>
                    </a:lnTo>
                    <a:lnTo>
                      <a:pt x="1050" y="951"/>
                    </a:lnTo>
                    <a:lnTo>
                      <a:pt x="1058" y="940"/>
                    </a:lnTo>
                    <a:lnTo>
                      <a:pt x="1066" y="928"/>
                    </a:lnTo>
                    <a:lnTo>
                      <a:pt x="1074" y="917"/>
                    </a:lnTo>
                    <a:lnTo>
                      <a:pt x="1082" y="906"/>
                    </a:lnTo>
                    <a:lnTo>
                      <a:pt x="1089" y="894"/>
                    </a:lnTo>
                    <a:lnTo>
                      <a:pt x="1096" y="882"/>
                    </a:lnTo>
                    <a:lnTo>
                      <a:pt x="1103" y="869"/>
                    </a:lnTo>
                    <a:lnTo>
                      <a:pt x="1110" y="857"/>
                    </a:lnTo>
                    <a:lnTo>
                      <a:pt x="1116" y="844"/>
                    </a:lnTo>
                    <a:lnTo>
                      <a:pt x="1122" y="832"/>
                    </a:lnTo>
                    <a:lnTo>
                      <a:pt x="1127" y="819"/>
                    </a:lnTo>
                    <a:lnTo>
                      <a:pt x="1133" y="806"/>
                    </a:lnTo>
                    <a:lnTo>
                      <a:pt x="1138" y="792"/>
                    </a:lnTo>
                    <a:lnTo>
                      <a:pt x="1142" y="779"/>
                    </a:lnTo>
                    <a:lnTo>
                      <a:pt x="1147" y="765"/>
                    </a:lnTo>
                    <a:lnTo>
                      <a:pt x="1151" y="752"/>
                    </a:lnTo>
                    <a:lnTo>
                      <a:pt x="1154" y="738"/>
                    </a:lnTo>
                    <a:lnTo>
                      <a:pt x="1158" y="724"/>
                    </a:lnTo>
                    <a:lnTo>
                      <a:pt x="1162" y="710"/>
                    </a:lnTo>
                    <a:lnTo>
                      <a:pt x="1164" y="696"/>
                    </a:lnTo>
                    <a:lnTo>
                      <a:pt x="1166" y="682"/>
                    </a:lnTo>
                    <a:lnTo>
                      <a:pt x="1168" y="667"/>
                    </a:lnTo>
                    <a:lnTo>
                      <a:pt x="1170" y="652"/>
                    </a:lnTo>
                    <a:lnTo>
                      <a:pt x="1171" y="638"/>
                    </a:lnTo>
                    <a:lnTo>
                      <a:pt x="1172" y="623"/>
                    </a:lnTo>
                    <a:lnTo>
                      <a:pt x="1173" y="608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78"/>
                    </a:lnTo>
                    <a:lnTo>
                      <a:pt x="1172" y="564"/>
                    </a:lnTo>
                    <a:lnTo>
                      <a:pt x="1171" y="548"/>
                    </a:lnTo>
                    <a:lnTo>
                      <a:pt x="1170" y="534"/>
                    </a:lnTo>
                    <a:lnTo>
                      <a:pt x="1168" y="520"/>
                    </a:lnTo>
                    <a:lnTo>
                      <a:pt x="1166" y="505"/>
                    </a:lnTo>
                    <a:lnTo>
                      <a:pt x="1164" y="491"/>
                    </a:lnTo>
                    <a:lnTo>
                      <a:pt x="1162" y="476"/>
                    </a:lnTo>
                    <a:lnTo>
                      <a:pt x="1158" y="463"/>
                    </a:lnTo>
                    <a:lnTo>
                      <a:pt x="1154" y="448"/>
                    </a:lnTo>
                    <a:lnTo>
                      <a:pt x="1151" y="435"/>
                    </a:lnTo>
                    <a:lnTo>
                      <a:pt x="1147" y="421"/>
                    </a:lnTo>
                    <a:lnTo>
                      <a:pt x="1142" y="408"/>
                    </a:lnTo>
                    <a:lnTo>
                      <a:pt x="1138" y="394"/>
                    </a:lnTo>
                    <a:lnTo>
                      <a:pt x="1133" y="381"/>
                    </a:lnTo>
                    <a:lnTo>
                      <a:pt x="1127" y="367"/>
                    </a:lnTo>
                    <a:lnTo>
                      <a:pt x="1122" y="355"/>
                    </a:lnTo>
                    <a:lnTo>
                      <a:pt x="1116" y="342"/>
                    </a:lnTo>
                    <a:lnTo>
                      <a:pt x="1110" y="330"/>
                    </a:lnTo>
                    <a:lnTo>
                      <a:pt x="1103" y="317"/>
                    </a:lnTo>
                    <a:lnTo>
                      <a:pt x="1096" y="305"/>
                    </a:lnTo>
                    <a:lnTo>
                      <a:pt x="1089" y="292"/>
                    </a:lnTo>
                    <a:lnTo>
                      <a:pt x="1082" y="281"/>
                    </a:lnTo>
                    <a:lnTo>
                      <a:pt x="1074" y="269"/>
                    </a:lnTo>
                    <a:lnTo>
                      <a:pt x="1066" y="258"/>
                    </a:lnTo>
                    <a:lnTo>
                      <a:pt x="1058" y="247"/>
                    </a:lnTo>
                    <a:lnTo>
                      <a:pt x="1050" y="235"/>
                    </a:lnTo>
                    <a:lnTo>
                      <a:pt x="1041" y="224"/>
                    </a:lnTo>
                    <a:lnTo>
                      <a:pt x="1032" y="214"/>
                    </a:lnTo>
                    <a:lnTo>
                      <a:pt x="1022" y="203"/>
                    </a:lnTo>
                    <a:lnTo>
                      <a:pt x="1013" y="194"/>
                    </a:lnTo>
                    <a:lnTo>
                      <a:pt x="1003" y="183"/>
                    </a:lnTo>
                    <a:lnTo>
                      <a:pt x="994" y="174"/>
                    </a:lnTo>
                    <a:lnTo>
                      <a:pt x="983" y="164"/>
                    </a:lnTo>
                    <a:lnTo>
                      <a:pt x="973" y="155"/>
                    </a:lnTo>
                    <a:lnTo>
                      <a:pt x="961" y="146"/>
                    </a:lnTo>
                    <a:lnTo>
                      <a:pt x="951" y="137"/>
                    </a:lnTo>
                    <a:lnTo>
                      <a:pt x="940" y="129"/>
                    </a:lnTo>
                    <a:lnTo>
                      <a:pt x="929" y="120"/>
                    </a:lnTo>
                    <a:lnTo>
                      <a:pt x="917" y="113"/>
                    </a:lnTo>
                    <a:lnTo>
                      <a:pt x="905" y="105"/>
                    </a:lnTo>
                    <a:lnTo>
                      <a:pt x="893" y="98"/>
                    </a:lnTo>
                    <a:lnTo>
                      <a:pt x="882" y="91"/>
                    </a:lnTo>
                    <a:lnTo>
                      <a:pt x="869" y="83"/>
                    </a:lnTo>
                    <a:lnTo>
                      <a:pt x="857" y="77"/>
                    </a:lnTo>
                    <a:lnTo>
                      <a:pt x="845" y="71"/>
                    </a:lnTo>
                    <a:lnTo>
                      <a:pt x="832" y="65"/>
                    </a:lnTo>
                    <a:lnTo>
                      <a:pt x="819" y="59"/>
                    </a:lnTo>
                    <a:lnTo>
                      <a:pt x="806" y="54"/>
                    </a:lnTo>
                    <a:lnTo>
                      <a:pt x="793" y="49"/>
                    </a:lnTo>
                    <a:lnTo>
                      <a:pt x="779" y="44"/>
                    </a:lnTo>
                    <a:lnTo>
                      <a:pt x="765" y="40"/>
                    </a:lnTo>
                    <a:lnTo>
                      <a:pt x="752" y="35"/>
                    </a:lnTo>
                    <a:lnTo>
                      <a:pt x="738" y="32"/>
                    </a:lnTo>
                    <a:lnTo>
                      <a:pt x="725" y="28"/>
                    </a:lnTo>
                    <a:lnTo>
                      <a:pt x="710" y="26"/>
                    </a:lnTo>
                    <a:lnTo>
                      <a:pt x="696" y="23"/>
                    </a:lnTo>
                    <a:lnTo>
                      <a:pt x="681" y="20"/>
                    </a:lnTo>
                    <a:lnTo>
                      <a:pt x="667" y="19"/>
                    </a:lnTo>
                    <a:lnTo>
                      <a:pt x="653" y="16"/>
                    </a:lnTo>
                    <a:lnTo>
                      <a:pt x="638" y="15"/>
                    </a:lnTo>
                    <a:lnTo>
                      <a:pt x="623" y="15"/>
                    </a:lnTo>
                    <a:lnTo>
                      <a:pt x="609" y="14"/>
                    </a:lnTo>
                    <a:lnTo>
                      <a:pt x="59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ṥľîḋè">
                <a:extLst>
                  <a:ext uri="{FF2B5EF4-FFF2-40B4-BE49-F238E27FC236}">
                    <a16:creationId xmlns:a16="http://schemas.microsoft.com/office/drawing/2014/main" id="{5FD74620-996C-DD46-A92C-7FE53EA8901E}"/>
                  </a:ext>
                </a:extLst>
              </p:cNvPr>
              <p:cNvSpPr/>
              <p:nvPr/>
            </p:nvSpPr>
            <p:spPr bwMode="auto">
              <a:xfrm>
                <a:off x="2636838" y="3000376"/>
                <a:ext cx="433388" cy="309563"/>
              </a:xfrm>
              <a:custGeom>
                <a:avLst/>
                <a:gdLst>
                  <a:gd name="T0" fmla="*/ 121 w 273"/>
                  <a:gd name="T1" fmla="*/ 190 h 195"/>
                  <a:gd name="T2" fmla="*/ 157 w 273"/>
                  <a:gd name="T3" fmla="*/ 186 h 195"/>
                  <a:gd name="T4" fmla="*/ 184 w 273"/>
                  <a:gd name="T5" fmla="*/ 151 h 195"/>
                  <a:gd name="T6" fmla="*/ 206 w 273"/>
                  <a:gd name="T7" fmla="*/ 133 h 195"/>
                  <a:gd name="T8" fmla="*/ 247 w 273"/>
                  <a:gd name="T9" fmla="*/ 119 h 195"/>
                  <a:gd name="T10" fmla="*/ 273 w 273"/>
                  <a:gd name="T11" fmla="*/ 102 h 195"/>
                  <a:gd name="T12" fmla="*/ 245 w 273"/>
                  <a:gd name="T13" fmla="*/ 71 h 195"/>
                  <a:gd name="T14" fmla="*/ 216 w 273"/>
                  <a:gd name="T15" fmla="*/ 35 h 195"/>
                  <a:gd name="T16" fmla="*/ 207 w 273"/>
                  <a:gd name="T17" fmla="*/ 1 h 195"/>
                  <a:gd name="T18" fmla="*/ 172 w 273"/>
                  <a:gd name="T19" fmla="*/ 9 h 195"/>
                  <a:gd name="T20" fmla="*/ 129 w 273"/>
                  <a:gd name="T21" fmla="*/ 24 h 195"/>
                  <a:gd name="T22" fmla="*/ 76 w 273"/>
                  <a:gd name="T23" fmla="*/ 2 h 195"/>
                  <a:gd name="T24" fmla="*/ 62 w 273"/>
                  <a:gd name="T25" fmla="*/ 6 h 195"/>
                  <a:gd name="T26" fmla="*/ 49 w 273"/>
                  <a:gd name="T27" fmla="*/ 57 h 195"/>
                  <a:gd name="T28" fmla="*/ 15 w 273"/>
                  <a:gd name="T29" fmla="*/ 89 h 195"/>
                  <a:gd name="T30" fmla="*/ 1 w 273"/>
                  <a:gd name="T31" fmla="*/ 108 h 195"/>
                  <a:gd name="T32" fmla="*/ 46 w 273"/>
                  <a:gd name="T33" fmla="*/ 132 h 195"/>
                  <a:gd name="T34" fmla="*/ 76 w 273"/>
                  <a:gd name="T35" fmla="*/ 132 h 195"/>
                  <a:gd name="T36" fmla="*/ 130 w 273"/>
                  <a:gd name="T37" fmla="*/ 100 h 195"/>
                  <a:gd name="T38" fmla="*/ 110 w 273"/>
                  <a:gd name="T39" fmla="*/ 80 h 195"/>
                  <a:gd name="T40" fmla="*/ 105 w 273"/>
                  <a:gd name="T41" fmla="*/ 85 h 195"/>
                  <a:gd name="T42" fmla="*/ 69 w 273"/>
                  <a:gd name="T43" fmla="*/ 56 h 195"/>
                  <a:gd name="T44" fmla="*/ 73 w 273"/>
                  <a:gd name="T45" fmla="*/ 13 h 195"/>
                  <a:gd name="T46" fmla="*/ 119 w 273"/>
                  <a:gd name="T47" fmla="*/ 31 h 195"/>
                  <a:gd name="T48" fmla="*/ 154 w 273"/>
                  <a:gd name="T49" fmla="*/ 31 h 195"/>
                  <a:gd name="T50" fmla="*/ 199 w 273"/>
                  <a:gd name="T51" fmla="*/ 13 h 195"/>
                  <a:gd name="T52" fmla="*/ 205 w 273"/>
                  <a:gd name="T53" fmla="*/ 56 h 195"/>
                  <a:gd name="T54" fmla="*/ 168 w 273"/>
                  <a:gd name="T55" fmla="*/ 85 h 195"/>
                  <a:gd name="T56" fmla="*/ 163 w 273"/>
                  <a:gd name="T57" fmla="*/ 80 h 195"/>
                  <a:gd name="T58" fmla="*/ 142 w 273"/>
                  <a:gd name="T59" fmla="*/ 100 h 195"/>
                  <a:gd name="T60" fmla="*/ 145 w 273"/>
                  <a:gd name="T61" fmla="*/ 54 h 195"/>
                  <a:gd name="T62" fmla="*/ 130 w 273"/>
                  <a:gd name="T63" fmla="*/ 61 h 195"/>
                  <a:gd name="T64" fmla="*/ 137 w 273"/>
                  <a:gd name="T65" fmla="*/ 45 h 195"/>
                  <a:gd name="T66" fmla="*/ 113 w 273"/>
                  <a:gd name="T67" fmla="*/ 164 h 195"/>
                  <a:gd name="T68" fmla="*/ 141 w 273"/>
                  <a:gd name="T69" fmla="*/ 173 h 195"/>
                  <a:gd name="T70" fmla="*/ 151 w 273"/>
                  <a:gd name="T71" fmla="*/ 177 h 195"/>
                  <a:gd name="T72" fmla="*/ 121 w 273"/>
                  <a:gd name="T73" fmla="*/ 150 h 195"/>
                  <a:gd name="T74" fmla="*/ 89 w 273"/>
                  <a:gd name="T75" fmla="*/ 134 h 195"/>
                  <a:gd name="T76" fmla="*/ 95 w 273"/>
                  <a:gd name="T77" fmla="*/ 108 h 195"/>
                  <a:gd name="T78" fmla="*/ 133 w 273"/>
                  <a:gd name="T79" fmla="*/ 115 h 195"/>
                  <a:gd name="T80" fmla="*/ 157 w 273"/>
                  <a:gd name="T81" fmla="*/ 105 h 195"/>
                  <a:gd name="T82" fmla="*/ 183 w 273"/>
                  <a:gd name="T83" fmla="*/ 114 h 195"/>
                  <a:gd name="T84" fmla="*/ 177 w 273"/>
                  <a:gd name="T85" fmla="*/ 142 h 195"/>
                  <a:gd name="T86" fmla="*/ 137 w 273"/>
                  <a:gd name="T87" fmla="*/ 164 h 195"/>
                  <a:gd name="T88" fmla="*/ 178 w 273"/>
                  <a:gd name="T89" fmla="*/ 63 h 195"/>
                  <a:gd name="T90" fmla="*/ 161 w 273"/>
                  <a:gd name="T91" fmla="*/ 63 h 195"/>
                  <a:gd name="T92" fmla="*/ 175 w 273"/>
                  <a:gd name="T93" fmla="*/ 96 h 195"/>
                  <a:gd name="T94" fmla="*/ 202 w 273"/>
                  <a:gd name="T95" fmla="*/ 68 h 195"/>
                  <a:gd name="T96" fmla="*/ 236 w 273"/>
                  <a:gd name="T97" fmla="*/ 76 h 195"/>
                  <a:gd name="T98" fmla="*/ 246 w 273"/>
                  <a:gd name="T99" fmla="*/ 107 h 195"/>
                  <a:gd name="T100" fmla="*/ 201 w 273"/>
                  <a:gd name="T101" fmla="*/ 120 h 195"/>
                  <a:gd name="T102" fmla="*/ 178 w 273"/>
                  <a:gd name="T103" fmla="*/ 96 h 195"/>
                  <a:gd name="T104" fmla="*/ 113 w 273"/>
                  <a:gd name="T105" fmla="*/ 62 h 195"/>
                  <a:gd name="T106" fmla="*/ 97 w 273"/>
                  <a:gd name="T107" fmla="*/ 65 h 195"/>
                  <a:gd name="T108" fmla="*/ 104 w 273"/>
                  <a:gd name="T109" fmla="*/ 51 h 195"/>
                  <a:gd name="T110" fmla="*/ 75 w 273"/>
                  <a:gd name="T111" fmla="*/ 120 h 195"/>
                  <a:gd name="T112" fmla="*/ 34 w 273"/>
                  <a:gd name="T113" fmla="*/ 110 h 195"/>
                  <a:gd name="T114" fmla="*/ 34 w 273"/>
                  <a:gd name="T115" fmla="*/ 80 h 195"/>
                  <a:gd name="T116" fmla="*/ 65 w 273"/>
                  <a:gd name="T117" fmla="*/ 67 h 195"/>
                  <a:gd name="T118" fmla="*/ 96 w 273"/>
                  <a:gd name="T119" fmla="*/ 93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3" h="195">
                    <a:moveTo>
                      <a:pt x="97" y="154"/>
                    </a:moveTo>
                    <a:lnTo>
                      <a:pt x="98" y="158"/>
                    </a:lnTo>
                    <a:lnTo>
                      <a:pt x="100" y="162"/>
                    </a:lnTo>
                    <a:lnTo>
                      <a:pt x="101" y="166"/>
                    </a:lnTo>
                    <a:lnTo>
                      <a:pt x="103" y="170"/>
                    </a:lnTo>
                    <a:lnTo>
                      <a:pt x="105" y="174"/>
                    </a:lnTo>
                    <a:lnTo>
                      <a:pt x="108" y="177"/>
                    </a:lnTo>
                    <a:lnTo>
                      <a:pt x="111" y="181"/>
                    </a:lnTo>
                    <a:lnTo>
                      <a:pt x="113" y="184"/>
                    </a:lnTo>
                    <a:lnTo>
                      <a:pt x="116" y="186"/>
                    </a:lnTo>
                    <a:lnTo>
                      <a:pt x="119" y="188"/>
                    </a:lnTo>
                    <a:lnTo>
                      <a:pt x="121" y="190"/>
                    </a:lnTo>
                    <a:lnTo>
                      <a:pt x="124" y="191"/>
                    </a:lnTo>
                    <a:lnTo>
                      <a:pt x="126" y="192"/>
                    </a:lnTo>
                    <a:lnTo>
                      <a:pt x="130" y="193"/>
                    </a:lnTo>
                    <a:lnTo>
                      <a:pt x="133" y="194"/>
                    </a:lnTo>
                    <a:lnTo>
                      <a:pt x="137" y="195"/>
                    </a:lnTo>
                    <a:lnTo>
                      <a:pt x="140" y="194"/>
                    </a:lnTo>
                    <a:lnTo>
                      <a:pt x="143" y="193"/>
                    </a:lnTo>
                    <a:lnTo>
                      <a:pt x="146" y="192"/>
                    </a:lnTo>
                    <a:lnTo>
                      <a:pt x="149" y="191"/>
                    </a:lnTo>
                    <a:lnTo>
                      <a:pt x="152" y="190"/>
                    </a:lnTo>
                    <a:lnTo>
                      <a:pt x="154" y="188"/>
                    </a:lnTo>
                    <a:lnTo>
                      <a:pt x="157" y="186"/>
                    </a:lnTo>
                    <a:lnTo>
                      <a:pt x="159" y="184"/>
                    </a:lnTo>
                    <a:lnTo>
                      <a:pt x="162" y="181"/>
                    </a:lnTo>
                    <a:lnTo>
                      <a:pt x="165" y="177"/>
                    </a:lnTo>
                    <a:lnTo>
                      <a:pt x="167" y="174"/>
                    </a:lnTo>
                    <a:lnTo>
                      <a:pt x="170" y="170"/>
                    </a:lnTo>
                    <a:lnTo>
                      <a:pt x="171" y="166"/>
                    </a:lnTo>
                    <a:lnTo>
                      <a:pt x="174" y="162"/>
                    </a:lnTo>
                    <a:lnTo>
                      <a:pt x="175" y="158"/>
                    </a:lnTo>
                    <a:lnTo>
                      <a:pt x="177" y="154"/>
                    </a:lnTo>
                    <a:lnTo>
                      <a:pt x="177" y="154"/>
                    </a:lnTo>
                    <a:lnTo>
                      <a:pt x="180" y="152"/>
                    </a:lnTo>
                    <a:lnTo>
                      <a:pt x="184" y="151"/>
                    </a:lnTo>
                    <a:lnTo>
                      <a:pt x="186" y="149"/>
                    </a:lnTo>
                    <a:lnTo>
                      <a:pt x="190" y="147"/>
                    </a:lnTo>
                    <a:lnTo>
                      <a:pt x="192" y="144"/>
                    </a:lnTo>
                    <a:lnTo>
                      <a:pt x="194" y="140"/>
                    </a:lnTo>
                    <a:lnTo>
                      <a:pt x="196" y="136"/>
                    </a:lnTo>
                    <a:lnTo>
                      <a:pt x="197" y="132"/>
                    </a:lnTo>
                    <a:lnTo>
                      <a:pt x="197" y="132"/>
                    </a:lnTo>
                    <a:lnTo>
                      <a:pt x="198" y="131"/>
                    </a:lnTo>
                    <a:lnTo>
                      <a:pt x="198" y="132"/>
                    </a:lnTo>
                    <a:lnTo>
                      <a:pt x="198" y="132"/>
                    </a:lnTo>
                    <a:lnTo>
                      <a:pt x="202" y="132"/>
                    </a:lnTo>
                    <a:lnTo>
                      <a:pt x="206" y="133"/>
                    </a:lnTo>
                    <a:lnTo>
                      <a:pt x="210" y="134"/>
                    </a:lnTo>
                    <a:lnTo>
                      <a:pt x="215" y="134"/>
                    </a:lnTo>
                    <a:lnTo>
                      <a:pt x="219" y="133"/>
                    </a:lnTo>
                    <a:lnTo>
                      <a:pt x="222" y="132"/>
                    </a:lnTo>
                    <a:lnTo>
                      <a:pt x="225" y="132"/>
                    </a:lnTo>
                    <a:lnTo>
                      <a:pt x="227" y="132"/>
                    </a:lnTo>
                    <a:lnTo>
                      <a:pt x="229" y="131"/>
                    </a:lnTo>
                    <a:lnTo>
                      <a:pt x="231" y="129"/>
                    </a:lnTo>
                    <a:lnTo>
                      <a:pt x="233" y="128"/>
                    </a:lnTo>
                    <a:lnTo>
                      <a:pt x="237" y="124"/>
                    </a:lnTo>
                    <a:lnTo>
                      <a:pt x="242" y="121"/>
                    </a:lnTo>
                    <a:lnTo>
                      <a:pt x="247" y="119"/>
                    </a:lnTo>
                    <a:lnTo>
                      <a:pt x="254" y="116"/>
                    </a:lnTo>
                    <a:lnTo>
                      <a:pt x="260" y="113"/>
                    </a:lnTo>
                    <a:lnTo>
                      <a:pt x="266" y="111"/>
                    </a:lnTo>
                    <a:lnTo>
                      <a:pt x="268" y="110"/>
                    </a:lnTo>
                    <a:lnTo>
                      <a:pt x="270" y="109"/>
                    </a:lnTo>
                    <a:lnTo>
                      <a:pt x="271" y="108"/>
                    </a:lnTo>
                    <a:lnTo>
                      <a:pt x="272" y="107"/>
                    </a:lnTo>
                    <a:lnTo>
                      <a:pt x="273" y="106"/>
                    </a:lnTo>
                    <a:lnTo>
                      <a:pt x="273" y="105"/>
                    </a:lnTo>
                    <a:lnTo>
                      <a:pt x="273" y="104"/>
                    </a:lnTo>
                    <a:lnTo>
                      <a:pt x="273" y="104"/>
                    </a:lnTo>
                    <a:lnTo>
                      <a:pt x="273" y="102"/>
                    </a:lnTo>
                    <a:lnTo>
                      <a:pt x="272" y="101"/>
                    </a:lnTo>
                    <a:lnTo>
                      <a:pt x="271" y="100"/>
                    </a:lnTo>
                    <a:lnTo>
                      <a:pt x="270" y="99"/>
                    </a:lnTo>
                    <a:lnTo>
                      <a:pt x="266" y="96"/>
                    </a:lnTo>
                    <a:lnTo>
                      <a:pt x="261" y="91"/>
                    </a:lnTo>
                    <a:lnTo>
                      <a:pt x="258" y="89"/>
                    </a:lnTo>
                    <a:lnTo>
                      <a:pt x="255" y="86"/>
                    </a:lnTo>
                    <a:lnTo>
                      <a:pt x="253" y="83"/>
                    </a:lnTo>
                    <a:lnTo>
                      <a:pt x="251" y="79"/>
                    </a:lnTo>
                    <a:lnTo>
                      <a:pt x="249" y="76"/>
                    </a:lnTo>
                    <a:lnTo>
                      <a:pt x="247" y="74"/>
                    </a:lnTo>
                    <a:lnTo>
                      <a:pt x="245" y="71"/>
                    </a:lnTo>
                    <a:lnTo>
                      <a:pt x="242" y="67"/>
                    </a:lnTo>
                    <a:lnTo>
                      <a:pt x="238" y="65"/>
                    </a:lnTo>
                    <a:lnTo>
                      <a:pt x="234" y="62"/>
                    </a:lnTo>
                    <a:lnTo>
                      <a:pt x="230" y="59"/>
                    </a:lnTo>
                    <a:lnTo>
                      <a:pt x="227" y="58"/>
                    </a:lnTo>
                    <a:lnTo>
                      <a:pt x="224" y="57"/>
                    </a:lnTo>
                    <a:lnTo>
                      <a:pt x="220" y="56"/>
                    </a:lnTo>
                    <a:lnTo>
                      <a:pt x="220" y="54"/>
                    </a:lnTo>
                    <a:lnTo>
                      <a:pt x="220" y="50"/>
                    </a:lnTo>
                    <a:lnTo>
                      <a:pt x="219" y="46"/>
                    </a:lnTo>
                    <a:lnTo>
                      <a:pt x="219" y="43"/>
                    </a:lnTo>
                    <a:lnTo>
                      <a:pt x="216" y="35"/>
                    </a:lnTo>
                    <a:lnTo>
                      <a:pt x="214" y="27"/>
                    </a:lnTo>
                    <a:lnTo>
                      <a:pt x="212" y="23"/>
                    </a:lnTo>
                    <a:lnTo>
                      <a:pt x="211" y="19"/>
                    </a:lnTo>
                    <a:lnTo>
                      <a:pt x="210" y="13"/>
                    </a:lnTo>
                    <a:lnTo>
                      <a:pt x="210" y="8"/>
                    </a:lnTo>
                    <a:lnTo>
                      <a:pt x="210" y="6"/>
                    </a:lnTo>
                    <a:lnTo>
                      <a:pt x="210" y="4"/>
                    </a:lnTo>
                    <a:lnTo>
                      <a:pt x="210" y="3"/>
                    </a:lnTo>
                    <a:lnTo>
                      <a:pt x="210" y="3"/>
                    </a:lnTo>
                    <a:lnTo>
                      <a:pt x="210" y="2"/>
                    </a:lnTo>
                    <a:lnTo>
                      <a:pt x="209" y="2"/>
                    </a:lnTo>
                    <a:lnTo>
                      <a:pt x="207" y="1"/>
                    </a:lnTo>
                    <a:lnTo>
                      <a:pt x="205" y="0"/>
                    </a:lnTo>
                    <a:lnTo>
                      <a:pt x="203" y="0"/>
                    </a:lnTo>
                    <a:lnTo>
                      <a:pt x="202" y="0"/>
                    </a:lnTo>
                    <a:lnTo>
                      <a:pt x="201" y="0"/>
                    </a:lnTo>
                    <a:lnTo>
                      <a:pt x="200" y="1"/>
                    </a:lnTo>
                    <a:lnTo>
                      <a:pt x="197" y="2"/>
                    </a:lnTo>
                    <a:lnTo>
                      <a:pt x="194" y="3"/>
                    </a:lnTo>
                    <a:lnTo>
                      <a:pt x="190" y="5"/>
                    </a:lnTo>
                    <a:lnTo>
                      <a:pt x="186" y="6"/>
                    </a:lnTo>
                    <a:lnTo>
                      <a:pt x="182" y="7"/>
                    </a:lnTo>
                    <a:lnTo>
                      <a:pt x="177" y="7"/>
                    </a:lnTo>
                    <a:lnTo>
                      <a:pt x="172" y="9"/>
                    </a:lnTo>
                    <a:lnTo>
                      <a:pt x="169" y="11"/>
                    </a:lnTo>
                    <a:lnTo>
                      <a:pt x="164" y="12"/>
                    </a:lnTo>
                    <a:lnTo>
                      <a:pt x="160" y="15"/>
                    </a:lnTo>
                    <a:lnTo>
                      <a:pt x="156" y="17"/>
                    </a:lnTo>
                    <a:lnTo>
                      <a:pt x="152" y="19"/>
                    </a:lnTo>
                    <a:lnTo>
                      <a:pt x="145" y="24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6" y="30"/>
                    </a:lnTo>
                    <a:lnTo>
                      <a:pt x="136" y="30"/>
                    </a:lnTo>
                    <a:lnTo>
                      <a:pt x="129" y="24"/>
                    </a:lnTo>
                    <a:lnTo>
                      <a:pt x="121" y="19"/>
                    </a:lnTo>
                    <a:lnTo>
                      <a:pt x="117" y="17"/>
                    </a:lnTo>
                    <a:lnTo>
                      <a:pt x="113" y="15"/>
                    </a:lnTo>
                    <a:lnTo>
                      <a:pt x="109" y="12"/>
                    </a:lnTo>
                    <a:lnTo>
                      <a:pt x="105" y="11"/>
                    </a:lnTo>
                    <a:lnTo>
                      <a:pt x="101" y="9"/>
                    </a:lnTo>
                    <a:lnTo>
                      <a:pt x="96" y="7"/>
                    </a:lnTo>
                    <a:lnTo>
                      <a:pt x="91" y="7"/>
                    </a:lnTo>
                    <a:lnTo>
                      <a:pt x="87" y="6"/>
                    </a:lnTo>
                    <a:lnTo>
                      <a:pt x="83" y="5"/>
                    </a:lnTo>
                    <a:lnTo>
                      <a:pt x="80" y="3"/>
                    </a:lnTo>
                    <a:lnTo>
                      <a:pt x="76" y="2"/>
                    </a:lnTo>
                    <a:lnTo>
                      <a:pt x="73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6" y="1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3" y="3"/>
                    </a:lnTo>
                    <a:lnTo>
                      <a:pt x="63" y="3"/>
                    </a:lnTo>
                    <a:lnTo>
                      <a:pt x="63" y="4"/>
                    </a:lnTo>
                    <a:lnTo>
                      <a:pt x="62" y="6"/>
                    </a:lnTo>
                    <a:lnTo>
                      <a:pt x="63" y="8"/>
                    </a:lnTo>
                    <a:lnTo>
                      <a:pt x="62" y="13"/>
                    </a:lnTo>
                    <a:lnTo>
                      <a:pt x="61" y="19"/>
                    </a:lnTo>
                    <a:lnTo>
                      <a:pt x="61" y="23"/>
                    </a:lnTo>
                    <a:lnTo>
                      <a:pt x="60" y="27"/>
                    </a:lnTo>
                    <a:lnTo>
                      <a:pt x="57" y="35"/>
                    </a:lnTo>
                    <a:lnTo>
                      <a:pt x="54" y="43"/>
                    </a:lnTo>
                    <a:lnTo>
                      <a:pt x="53" y="46"/>
                    </a:lnTo>
                    <a:lnTo>
                      <a:pt x="53" y="50"/>
                    </a:lnTo>
                    <a:lnTo>
                      <a:pt x="53" y="54"/>
                    </a:lnTo>
                    <a:lnTo>
                      <a:pt x="53" y="56"/>
                    </a:lnTo>
                    <a:lnTo>
                      <a:pt x="49" y="57"/>
                    </a:lnTo>
                    <a:lnTo>
                      <a:pt x="46" y="58"/>
                    </a:lnTo>
                    <a:lnTo>
                      <a:pt x="43" y="59"/>
                    </a:lnTo>
                    <a:lnTo>
                      <a:pt x="39" y="62"/>
                    </a:lnTo>
                    <a:lnTo>
                      <a:pt x="34" y="65"/>
                    </a:lnTo>
                    <a:lnTo>
                      <a:pt x="31" y="67"/>
                    </a:lnTo>
                    <a:lnTo>
                      <a:pt x="29" y="71"/>
                    </a:lnTo>
                    <a:lnTo>
                      <a:pt x="26" y="74"/>
                    </a:lnTo>
                    <a:lnTo>
                      <a:pt x="24" y="76"/>
                    </a:lnTo>
                    <a:lnTo>
                      <a:pt x="22" y="79"/>
                    </a:lnTo>
                    <a:lnTo>
                      <a:pt x="20" y="83"/>
                    </a:lnTo>
                    <a:lnTo>
                      <a:pt x="17" y="86"/>
                    </a:lnTo>
                    <a:lnTo>
                      <a:pt x="15" y="89"/>
                    </a:lnTo>
                    <a:lnTo>
                      <a:pt x="13" y="91"/>
                    </a:lnTo>
                    <a:lnTo>
                      <a:pt x="7" y="96"/>
                    </a:lnTo>
                    <a:lnTo>
                      <a:pt x="3" y="99"/>
                    </a:lnTo>
                    <a:lnTo>
                      <a:pt x="1" y="100"/>
                    </a:lnTo>
                    <a:lnTo>
                      <a:pt x="1" y="101"/>
                    </a:lnTo>
                    <a:lnTo>
                      <a:pt x="0" y="102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5"/>
                    </a:lnTo>
                    <a:lnTo>
                      <a:pt x="0" y="106"/>
                    </a:lnTo>
                    <a:lnTo>
                      <a:pt x="1" y="107"/>
                    </a:lnTo>
                    <a:lnTo>
                      <a:pt x="1" y="108"/>
                    </a:lnTo>
                    <a:lnTo>
                      <a:pt x="3" y="109"/>
                    </a:lnTo>
                    <a:lnTo>
                      <a:pt x="5" y="110"/>
                    </a:lnTo>
                    <a:lnTo>
                      <a:pt x="7" y="111"/>
                    </a:lnTo>
                    <a:lnTo>
                      <a:pt x="13" y="113"/>
                    </a:lnTo>
                    <a:lnTo>
                      <a:pt x="20" y="116"/>
                    </a:lnTo>
                    <a:lnTo>
                      <a:pt x="26" y="119"/>
                    </a:lnTo>
                    <a:lnTo>
                      <a:pt x="31" y="121"/>
                    </a:lnTo>
                    <a:lnTo>
                      <a:pt x="36" y="124"/>
                    </a:lnTo>
                    <a:lnTo>
                      <a:pt x="40" y="128"/>
                    </a:lnTo>
                    <a:lnTo>
                      <a:pt x="42" y="129"/>
                    </a:lnTo>
                    <a:lnTo>
                      <a:pt x="44" y="131"/>
                    </a:lnTo>
                    <a:lnTo>
                      <a:pt x="46" y="132"/>
                    </a:lnTo>
                    <a:lnTo>
                      <a:pt x="48" y="132"/>
                    </a:lnTo>
                    <a:lnTo>
                      <a:pt x="50" y="132"/>
                    </a:lnTo>
                    <a:lnTo>
                      <a:pt x="54" y="133"/>
                    </a:lnTo>
                    <a:lnTo>
                      <a:pt x="58" y="134"/>
                    </a:lnTo>
                    <a:lnTo>
                      <a:pt x="62" y="134"/>
                    </a:lnTo>
                    <a:lnTo>
                      <a:pt x="67" y="133"/>
                    </a:lnTo>
                    <a:lnTo>
                      <a:pt x="72" y="132"/>
                    </a:lnTo>
                    <a:lnTo>
                      <a:pt x="74" y="132"/>
                    </a:lnTo>
                    <a:lnTo>
                      <a:pt x="76" y="132"/>
                    </a:lnTo>
                    <a:lnTo>
                      <a:pt x="76" y="131"/>
                    </a:lnTo>
                    <a:lnTo>
                      <a:pt x="76" y="132"/>
                    </a:lnTo>
                    <a:lnTo>
                      <a:pt x="76" y="132"/>
                    </a:lnTo>
                    <a:lnTo>
                      <a:pt x="77" y="136"/>
                    </a:lnTo>
                    <a:lnTo>
                      <a:pt x="79" y="140"/>
                    </a:lnTo>
                    <a:lnTo>
                      <a:pt x="81" y="144"/>
                    </a:lnTo>
                    <a:lnTo>
                      <a:pt x="84" y="147"/>
                    </a:lnTo>
                    <a:lnTo>
                      <a:pt x="86" y="149"/>
                    </a:lnTo>
                    <a:lnTo>
                      <a:pt x="89" y="151"/>
                    </a:lnTo>
                    <a:lnTo>
                      <a:pt x="93" y="152"/>
                    </a:lnTo>
                    <a:lnTo>
                      <a:pt x="97" y="154"/>
                    </a:lnTo>
                    <a:lnTo>
                      <a:pt x="97" y="154"/>
                    </a:lnTo>
                    <a:lnTo>
                      <a:pt x="97" y="154"/>
                    </a:lnTo>
                    <a:close/>
                    <a:moveTo>
                      <a:pt x="130" y="71"/>
                    </a:move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100"/>
                    </a:lnTo>
                    <a:lnTo>
                      <a:pt x="129" y="97"/>
                    </a:lnTo>
                    <a:lnTo>
                      <a:pt x="129" y="95"/>
                    </a:lnTo>
                    <a:lnTo>
                      <a:pt x="127" y="91"/>
                    </a:lnTo>
                    <a:lnTo>
                      <a:pt x="125" y="86"/>
                    </a:lnTo>
                    <a:lnTo>
                      <a:pt x="123" y="80"/>
                    </a:lnTo>
                    <a:lnTo>
                      <a:pt x="120" y="76"/>
                    </a:lnTo>
                    <a:lnTo>
                      <a:pt x="117" y="72"/>
                    </a:lnTo>
                    <a:lnTo>
                      <a:pt x="117" y="71"/>
                    </a:lnTo>
                    <a:lnTo>
                      <a:pt x="108" y="78"/>
                    </a:lnTo>
                    <a:lnTo>
                      <a:pt x="110" y="80"/>
                    </a:lnTo>
                    <a:lnTo>
                      <a:pt x="112" y="84"/>
                    </a:lnTo>
                    <a:lnTo>
                      <a:pt x="114" y="88"/>
                    </a:lnTo>
                    <a:lnTo>
                      <a:pt x="116" y="92"/>
                    </a:lnTo>
                    <a:lnTo>
                      <a:pt x="117" y="93"/>
                    </a:lnTo>
                    <a:lnTo>
                      <a:pt x="117" y="95"/>
                    </a:lnTo>
                    <a:lnTo>
                      <a:pt x="115" y="94"/>
                    </a:lnTo>
                    <a:lnTo>
                      <a:pt x="113" y="93"/>
                    </a:lnTo>
                    <a:lnTo>
                      <a:pt x="110" y="93"/>
                    </a:lnTo>
                    <a:lnTo>
                      <a:pt x="108" y="93"/>
                    </a:lnTo>
                    <a:lnTo>
                      <a:pt x="107" y="91"/>
                    </a:lnTo>
                    <a:lnTo>
                      <a:pt x="106" y="88"/>
                    </a:lnTo>
                    <a:lnTo>
                      <a:pt x="105" y="85"/>
                    </a:lnTo>
                    <a:lnTo>
                      <a:pt x="102" y="80"/>
                    </a:lnTo>
                    <a:lnTo>
                      <a:pt x="101" y="78"/>
                    </a:lnTo>
                    <a:lnTo>
                      <a:pt x="99" y="75"/>
                    </a:lnTo>
                    <a:lnTo>
                      <a:pt x="97" y="71"/>
                    </a:lnTo>
                    <a:lnTo>
                      <a:pt x="94" y="69"/>
                    </a:lnTo>
                    <a:lnTo>
                      <a:pt x="92" y="67"/>
                    </a:lnTo>
                    <a:lnTo>
                      <a:pt x="89" y="64"/>
                    </a:lnTo>
                    <a:lnTo>
                      <a:pt x="85" y="62"/>
                    </a:lnTo>
                    <a:lnTo>
                      <a:pt x="81" y="59"/>
                    </a:lnTo>
                    <a:lnTo>
                      <a:pt x="77" y="58"/>
                    </a:lnTo>
                    <a:lnTo>
                      <a:pt x="73" y="57"/>
                    </a:lnTo>
                    <a:lnTo>
                      <a:pt x="69" y="56"/>
                    </a:lnTo>
                    <a:lnTo>
                      <a:pt x="65" y="56"/>
                    </a:lnTo>
                    <a:lnTo>
                      <a:pt x="65" y="55"/>
                    </a:lnTo>
                    <a:lnTo>
                      <a:pt x="65" y="50"/>
                    </a:lnTo>
                    <a:lnTo>
                      <a:pt x="65" y="45"/>
                    </a:lnTo>
                    <a:lnTo>
                      <a:pt x="67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71" y="29"/>
                    </a:lnTo>
                    <a:lnTo>
                      <a:pt x="72" y="26"/>
                    </a:lnTo>
                    <a:lnTo>
                      <a:pt x="72" y="23"/>
                    </a:lnTo>
                    <a:lnTo>
                      <a:pt x="73" y="17"/>
                    </a:lnTo>
                    <a:lnTo>
                      <a:pt x="73" y="13"/>
                    </a:lnTo>
                    <a:lnTo>
                      <a:pt x="74" y="13"/>
                    </a:lnTo>
                    <a:lnTo>
                      <a:pt x="77" y="15"/>
                    </a:lnTo>
                    <a:lnTo>
                      <a:pt x="81" y="16"/>
                    </a:lnTo>
                    <a:lnTo>
                      <a:pt x="87" y="17"/>
                    </a:lnTo>
                    <a:lnTo>
                      <a:pt x="95" y="19"/>
                    </a:lnTo>
                    <a:lnTo>
                      <a:pt x="101" y="20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08" y="24"/>
                    </a:lnTo>
                    <a:lnTo>
                      <a:pt x="110" y="25"/>
                    </a:lnTo>
                    <a:lnTo>
                      <a:pt x="115" y="28"/>
                    </a:lnTo>
                    <a:lnTo>
                      <a:pt x="119" y="31"/>
                    </a:lnTo>
                    <a:lnTo>
                      <a:pt x="123" y="35"/>
                    </a:lnTo>
                    <a:lnTo>
                      <a:pt x="128" y="38"/>
                    </a:lnTo>
                    <a:lnTo>
                      <a:pt x="129" y="39"/>
                    </a:lnTo>
                    <a:lnTo>
                      <a:pt x="132" y="40"/>
                    </a:lnTo>
                    <a:lnTo>
                      <a:pt x="134" y="41"/>
                    </a:lnTo>
                    <a:lnTo>
                      <a:pt x="137" y="42"/>
                    </a:lnTo>
                    <a:lnTo>
                      <a:pt x="139" y="41"/>
                    </a:lnTo>
                    <a:lnTo>
                      <a:pt x="141" y="40"/>
                    </a:lnTo>
                    <a:lnTo>
                      <a:pt x="143" y="39"/>
                    </a:lnTo>
                    <a:lnTo>
                      <a:pt x="145" y="38"/>
                    </a:lnTo>
                    <a:lnTo>
                      <a:pt x="150" y="35"/>
                    </a:lnTo>
                    <a:lnTo>
                      <a:pt x="154" y="31"/>
                    </a:lnTo>
                    <a:lnTo>
                      <a:pt x="158" y="28"/>
                    </a:lnTo>
                    <a:lnTo>
                      <a:pt x="162" y="25"/>
                    </a:lnTo>
                    <a:lnTo>
                      <a:pt x="165" y="24"/>
                    </a:lnTo>
                    <a:lnTo>
                      <a:pt x="167" y="23"/>
                    </a:lnTo>
                    <a:lnTo>
                      <a:pt x="170" y="22"/>
                    </a:lnTo>
                    <a:lnTo>
                      <a:pt x="172" y="20"/>
                    </a:lnTo>
                    <a:lnTo>
                      <a:pt x="178" y="19"/>
                    </a:lnTo>
                    <a:lnTo>
                      <a:pt x="186" y="17"/>
                    </a:lnTo>
                    <a:lnTo>
                      <a:pt x="192" y="16"/>
                    </a:lnTo>
                    <a:lnTo>
                      <a:pt x="196" y="15"/>
                    </a:lnTo>
                    <a:lnTo>
                      <a:pt x="199" y="13"/>
                    </a:lnTo>
                    <a:lnTo>
                      <a:pt x="199" y="13"/>
                    </a:lnTo>
                    <a:lnTo>
                      <a:pt x="200" y="17"/>
                    </a:lnTo>
                    <a:lnTo>
                      <a:pt x="201" y="23"/>
                    </a:lnTo>
                    <a:lnTo>
                      <a:pt x="202" y="26"/>
                    </a:lnTo>
                    <a:lnTo>
                      <a:pt x="202" y="29"/>
                    </a:lnTo>
                    <a:lnTo>
                      <a:pt x="203" y="32"/>
                    </a:lnTo>
                    <a:lnTo>
                      <a:pt x="205" y="35"/>
                    </a:lnTo>
                    <a:lnTo>
                      <a:pt x="206" y="41"/>
                    </a:lnTo>
                    <a:lnTo>
                      <a:pt x="208" y="45"/>
                    </a:lnTo>
                    <a:lnTo>
                      <a:pt x="208" y="50"/>
                    </a:lnTo>
                    <a:lnTo>
                      <a:pt x="208" y="55"/>
                    </a:lnTo>
                    <a:lnTo>
                      <a:pt x="208" y="56"/>
                    </a:lnTo>
                    <a:lnTo>
                      <a:pt x="205" y="56"/>
                    </a:lnTo>
                    <a:lnTo>
                      <a:pt x="200" y="57"/>
                    </a:lnTo>
                    <a:lnTo>
                      <a:pt x="196" y="58"/>
                    </a:lnTo>
                    <a:lnTo>
                      <a:pt x="192" y="59"/>
                    </a:lnTo>
                    <a:lnTo>
                      <a:pt x="188" y="62"/>
                    </a:lnTo>
                    <a:lnTo>
                      <a:pt x="184" y="64"/>
                    </a:lnTo>
                    <a:lnTo>
                      <a:pt x="181" y="67"/>
                    </a:lnTo>
                    <a:lnTo>
                      <a:pt x="178" y="69"/>
                    </a:lnTo>
                    <a:lnTo>
                      <a:pt x="176" y="71"/>
                    </a:lnTo>
                    <a:lnTo>
                      <a:pt x="174" y="75"/>
                    </a:lnTo>
                    <a:lnTo>
                      <a:pt x="172" y="78"/>
                    </a:lnTo>
                    <a:lnTo>
                      <a:pt x="170" y="80"/>
                    </a:lnTo>
                    <a:lnTo>
                      <a:pt x="168" y="85"/>
                    </a:lnTo>
                    <a:lnTo>
                      <a:pt x="166" y="88"/>
                    </a:lnTo>
                    <a:lnTo>
                      <a:pt x="166" y="91"/>
                    </a:lnTo>
                    <a:lnTo>
                      <a:pt x="166" y="93"/>
                    </a:lnTo>
                    <a:lnTo>
                      <a:pt x="163" y="93"/>
                    </a:lnTo>
                    <a:lnTo>
                      <a:pt x="161" y="93"/>
                    </a:lnTo>
                    <a:lnTo>
                      <a:pt x="158" y="94"/>
                    </a:lnTo>
                    <a:lnTo>
                      <a:pt x="156" y="95"/>
                    </a:lnTo>
                    <a:lnTo>
                      <a:pt x="156" y="93"/>
                    </a:lnTo>
                    <a:lnTo>
                      <a:pt x="157" y="92"/>
                    </a:lnTo>
                    <a:lnTo>
                      <a:pt x="158" y="88"/>
                    </a:lnTo>
                    <a:lnTo>
                      <a:pt x="161" y="84"/>
                    </a:lnTo>
                    <a:lnTo>
                      <a:pt x="163" y="80"/>
                    </a:lnTo>
                    <a:lnTo>
                      <a:pt x="165" y="78"/>
                    </a:lnTo>
                    <a:lnTo>
                      <a:pt x="156" y="71"/>
                    </a:lnTo>
                    <a:lnTo>
                      <a:pt x="155" y="72"/>
                    </a:lnTo>
                    <a:lnTo>
                      <a:pt x="153" y="76"/>
                    </a:lnTo>
                    <a:lnTo>
                      <a:pt x="150" y="80"/>
                    </a:lnTo>
                    <a:lnTo>
                      <a:pt x="147" y="86"/>
                    </a:lnTo>
                    <a:lnTo>
                      <a:pt x="145" y="91"/>
                    </a:lnTo>
                    <a:lnTo>
                      <a:pt x="145" y="95"/>
                    </a:lnTo>
                    <a:lnTo>
                      <a:pt x="144" y="97"/>
                    </a:lnTo>
                    <a:lnTo>
                      <a:pt x="144" y="100"/>
                    </a:lnTo>
                    <a:lnTo>
                      <a:pt x="143" y="100"/>
                    </a:lnTo>
                    <a:lnTo>
                      <a:pt x="142" y="100"/>
                    </a:lnTo>
                    <a:lnTo>
                      <a:pt x="142" y="71"/>
                    </a:lnTo>
                    <a:lnTo>
                      <a:pt x="130" y="71"/>
                    </a:lnTo>
                    <a:lnTo>
                      <a:pt x="130" y="71"/>
                    </a:lnTo>
                    <a:close/>
                    <a:moveTo>
                      <a:pt x="137" y="45"/>
                    </a:moveTo>
                    <a:lnTo>
                      <a:pt x="138" y="45"/>
                    </a:lnTo>
                    <a:lnTo>
                      <a:pt x="140" y="46"/>
                    </a:lnTo>
                    <a:lnTo>
                      <a:pt x="141" y="47"/>
                    </a:lnTo>
                    <a:lnTo>
                      <a:pt x="143" y="47"/>
                    </a:lnTo>
                    <a:lnTo>
                      <a:pt x="144" y="49"/>
                    </a:lnTo>
                    <a:lnTo>
                      <a:pt x="145" y="51"/>
                    </a:lnTo>
                    <a:lnTo>
                      <a:pt x="145" y="52"/>
                    </a:lnTo>
                    <a:lnTo>
                      <a:pt x="145" y="54"/>
                    </a:lnTo>
                    <a:lnTo>
                      <a:pt x="145" y="56"/>
                    </a:lnTo>
                    <a:lnTo>
                      <a:pt x="145" y="58"/>
                    </a:lnTo>
                    <a:lnTo>
                      <a:pt x="144" y="59"/>
                    </a:lnTo>
                    <a:lnTo>
                      <a:pt x="143" y="61"/>
                    </a:lnTo>
                    <a:lnTo>
                      <a:pt x="141" y="62"/>
                    </a:lnTo>
                    <a:lnTo>
                      <a:pt x="140" y="63"/>
                    </a:lnTo>
                    <a:lnTo>
                      <a:pt x="138" y="63"/>
                    </a:lnTo>
                    <a:lnTo>
                      <a:pt x="137" y="63"/>
                    </a:lnTo>
                    <a:lnTo>
                      <a:pt x="134" y="63"/>
                    </a:lnTo>
                    <a:lnTo>
                      <a:pt x="133" y="63"/>
                    </a:lnTo>
                    <a:lnTo>
                      <a:pt x="131" y="62"/>
                    </a:lnTo>
                    <a:lnTo>
                      <a:pt x="130" y="61"/>
                    </a:lnTo>
                    <a:lnTo>
                      <a:pt x="129" y="59"/>
                    </a:lnTo>
                    <a:lnTo>
                      <a:pt x="128" y="58"/>
                    </a:lnTo>
                    <a:lnTo>
                      <a:pt x="127" y="56"/>
                    </a:lnTo>
                    <a:lnTo>
                      <a:pt x="127" y="54"/>
                    </a:lnTo>
                    <a:lnTo>
                      <a:pt x="127" y="52"/>
                    </a:lnTo>
                    <a:lnTo>
                      <a:pt x="128" y="51"/>
                    </a:lnTo>
                    <a:lnTo>
                      <a:pt x="129" y="49"/>
                    </a:lnTo>
                    <a:lnTo>
                      <a:pt x="130" y="47"/>
                    </a:lnTo>
                    <a:lnTo>
                      <a:pt x="131" y="47"/>
                    </a:lnTo>
                    <a:lnTo>
                      <a:pt x="133" y="46"/>
                    </a:lnTo>
                    <a:lnTo>
                      <a:pt x="134" y="45"/>
                    </a:lnTo>
                    <a:lnTo>
                      <a:pt x="137" y="45"/>
                    </a:lnTo>
                    <a:lnTo>
                      <a:pt x="137" y="45"/>
                    </a:lnTo>
                    <a:close/>
                    <a:moveTo>
                      <a:pt x="137" y="184"/>
                    </a:moveTo>
                    <a:lnTo>
                      <a:pt x="134" y="184"/>
                    </a:lnTo>
                    <a:lnTo>
                      <a:pt x="133" y="184"/>
                    </a:lnTo>
                    <a:lnTo>
                      <a:pt x="130" y="183"/>
                    </a:lnTo>
                    <a:lnTo>
                      <a:pt x="129" y="182"/>
                    </a:lnTo>
                    <a:lnTo>
                      <a:pt x="125" y="180"/>
                    </a:lnTo>
                    <a:lnTo>
                      <a:pt x="121" y="177"/>
                    </a:lnTo>
                    <a:lnTo>
                      <a:pt x="119" y="174"/>
                    </a:lnTo>
                    <a:lnTo>
                      <a:pt x="116" y="171"/>
                    </a:lnTo>
                    <a:lnTo>
                      <a:pt x="114" y="167"/>
                    </a:lnTo>
                    <a:lnTo>
                      <a:pt x="113" y="164"/>
                    </a:lnTo>
                    <a:lnTo>
                      <a:pt x="110" y="160"/>
                    </a:lnTo>
                    <a:lnTo>
                      <a:pt x="109" y="156"/>
                    </a:lnTo>
                    <a:lnTo>
                      <a:pt x="113" y="157"/>
                    </a:lnTo>
                    <a:lnTo>
                      <a:pt x="115" y="159"/>
                    </a:lnTo>
                    <a:lnTo>
                      <a:pt x="118" y="160"/>
                    </a:lnTo>
                    <a:lnTo>
                      <a:pt x="121" y="164"/>
                    </a:lnTo>
                    <a:lnTo>
                      <a:pt x="128" y="169"/>
                    </a:lnTo>
                    <a:lnTo>
                      <a:pt x="132" y="173"/>
                    </a:lnTo>
                    <a:lnTo>
                      <a:pt x="134" y="176"/>
                    </a:lnTo>
                    <a:lnTo>
                      <a:pt x="137" y="177"/>
                    </a:lnTo>
                    <a:lnTo>
                      <a:pt x="138" y="176"/>
                    </a:lnTo>
                    <a:lnTo>
                      <a:pt x="141" y="173"/>
                    </a:lnTo>
                    <a:lnTo>
                      <a:pt x="145" y="169"/>
                    </a:lnTo>
                    <a:lnTo>
                      <a:pt x="151" y="164"/>
                    </a:lnTo>
                    <a:lnTo>
                      <a:pt x="154" y="160"/>
                    </a:lnTo>
                    <a:lnTo>
                      <a:pt x="158" y="159"/>
                    </a:lnTo>
                    <a:lnTo>
                      <a:pt x="160" y="157"/>
                    </a:lnTo>
                    <a:lnTo>
                      <a:pt x="163" y="156"/>
                    </a:lnTo>
                    <a:lnTo>
                      <a:pt x="162" y="160"/>
                    </a:lnTo>
                    <a:lnTo>
                      <a:pt x="161" y="164"/>
                    </a:lnTo>
                    <a:lnTo>
                      <a:pt x="159" y="167"/>
                    </a:lnTo>
                    <a:lnTo>
                      <a:pt x="157" y="171"/>
                    </a:lnTo>
                    <a:lnTo>
                      <a:pt x="154" y="174"/>
                    </a:lnTo>
                    <a:lnTo>
                      <a:pt x="151" y="177"/>
                    </a:lnTo>
                    <a:lnTo>
                      <a:pt x="148" y="180"/>
                    </a:lnTo>
                    <a:lnTo>
                      <a:pt x="144" y="182"/>
                    </a:lnTo>
                    <a:lnTo>
                      <a:pt x="142" y="183"/>
                    </a:lnTo>
                    <a:lnTo>
                      <a:pt x="141" y="184"/>
                    </a:lnTo>
                    <a:lnTo>
                      <a:pt x="138" y="184"/>
                    </a:lnTo>
                    <a:lnTo>
                      <a:pt x="137" y="184"/>
                    </a:lnTo>
                    <a:lnTo>
                      <a:pt x="137" y="184"/>
                    </a:lnTo>
                    <a:close/>
                    <a:moveTo>
                      <a:pt x="137" y="164"/>
                    </a:moveTo>
                    <a:lnTo>
                      <a:pt x="134" y="161"/>
                    </a:lnTo>
                    <a:lnTo>
                      <a:pt x="130" y="157"/>
                    </a:lnTo>
                    <a:lnTo>
                      <a:pt x="125" y="153"/>
                    </a:lnTo>
                    <a:lnTo>
                      <a:pt x="121" y="150"/>
                    </a:lnTo>
                    <a:lnTo>
                      <a:pt x="119" y="148"/>
                    </a:lnTo>
                    <a:lnTo>
                      <a:pt x="117" y="148"/>
                    </a:lnTo>
                    <a:lnTo>
                      <a:pt x="114" y="147"/>
                    </a:lnTo>
                    <a:lnTo>
                      <a:pt x="112" y="146"/>
                    </a:lnTo>
                    <a:lnTo>
                      <a:pt x="105" y="144"/>
                    </a:lnTo>
                    <a:lnTo>
                      <a:pt x="100" y="143"/>
                    </a:lnTo>
                    <a:lnTo>
                      <a:pt x="97" y="143"/>
                    </a:lnTo>
                    <a:lnTo>
                      <a:pt x="96" y="142"/>
                    </a:lnTo>
                    <a:lnTo>
                      <a:pt x="95" y="141"/>
                    </a:lnTo>
                    <a:lnTo>
                      <a:pt x="93" y="140"/>
                    </a:lnTo>
                    <a:lnTo>
                      <a:pt x="91" y="137"/>
                    </a:lnTo>
                    <a:lnTo>
                      <a:pt x="89" y="134"/>
                    </a:lnTo>
                    <a:lnTo>
                      <a:pt x="87" y="132"/>
                    </a:lnTo>
                    <a:lnTo>
                      <a:pt x="86" y="128"/>
                    </a:lnTo>
                    <a:lnTo>
                      <a:pt x="85" y="125"/>
                    </a:lnTo>
                    <a:lnTo>
                      <a:pt x="86" y="123"/>
                    </a:lnTo>
                    <a:lnTo>
                      <a:pt x="87" y="120"/>
                    </a:lnTo>
                    <a:lnTo>
                      <a:pt x="88" y="118"/>
                    </a:lnTo>
                    <a:lnTo>
                      <a:pt x="89" y="116"/>
                    </a:lnTo>
                    <a:lnTo>
                      <a:pt x="89" y="114"/>
                    </a:lnTo>
                    <a:lnTo>
                      <a:pt x="91" y="112"/>
                    </a:lnTo>
                    <a:lnTo>
                      <a:pt x="93" y="111"/>
                    </a:lnTo>
                    <a:lnTo>
                      <a:pt x="93" y="109"/>
                    </a:lnTo>
                    <a:lnTo>
                      <a:pt x="95" y="108"/>
                    </a:lnTo>
                    <a:lnTo>
                      <a:pt x="97" y="108"/>
                    </a:lnTo>
                    <a:lnTo>
                      <a:pt x="99" y="106"/>
                    </a:lnTo>
                    <a:lnTo>
                      <a:pt x="101" y="106"/>
                    </a:lnTo>
                    <a:lnTo>
                      <a:pt x="102" y="105"/>
                    </a:lnTo>
                    <a:lnTo>
                      <a:pt x="106" y="104"/>
                    </a:lnTo>
                    <a:lnTo>
                      <a:pt x="109" y="104"/>
                    </a:lnTo>
                    <a:lnTo>
                      <a:pt x="113" y="104"/>
                    </a:lnTo>
                    <a:lnTo>
                      <a:pt x="116" y="105"/>
                    </a:lnTo>
                    <a:lnTo>
                      <a:pt x="119" y="107"/>
                    </a:lnTo>
                    <a:lnTo>
                      <a:pt x="122" y="108"/>
                    </a:lnTo>
                    <a:lnTo>
                      <a:pt x="129" y="112"/>
                    </a:lnTo>
                    <a:lnTo>
                      <a:pt x="133" y="115"/>
                    </a:lnTo>
                    <a:lnTo>
                      <a:pt x="134" y="116"/>
                    </a:lnTo>
                    <a:lnTo>
                      <a:pt x="135" y="116"/>
                    </a:lnTo>
                    <a:lnTo>
                      <a:pt x="136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9" y="116"/>
                    </a:lnTo>
                    <a:lnTo>
                      <a:pt x="140" y="115"/>
                    </a:lnTo>
                    <a:lnTo>
                      <a:pt x="145" y="112"/>
                    </a:lnTo>
                    <a:lnTo>
                      <a:pt x="150" y="108"/>
                    </a:lnTo>
                    <a:lnTo>
                      <a:pt x="154" y="107"/>
                    </a:lnTo>
                    <a:lnTo>
                      <a:pt x="157" y="105"/>
                    </a:lnTo>
                    <a:lnTo>
                      <a:pt x="160" y="104"/>
                    </a:lnTo>
                    <a:lnTo>
                      <a:pt x="163" y="104"/>
                    </a:lnTo>
                    <a:lnTo>
                      <a:pt x="167" y="104"/>
                    </a:lnTo>
                    <a:lnTo>
                      <a:pt x="171" y="105"/>
                    </a:lnTo>
                    <a:lnTo>
                      <a:pt x="173" y="106"/>
                    </a:lnTo>
                    <a:lnTo>
                      <a:pt x="174" y="106"/>
                    </a:lnTo>
                    <a:lnTo>
                      <a:pt x="176" y="108"/>
                    </a:lnTo>
                    <a:lnTo>
                      <a:pt x="178" y="108"/>
                    </a:lnTo>
                    <a:lnTo>
                      <a:pt x="179" y="109"/>
                    </a:lnTo>
                    <a:lnTo>
                      <a:pt x="181" y="111"/>
                    </a:lnTo>
                    <a:lnTo>
                      <a:pt x="182" y="112"/>
                    </a:lnTo>
                    <a:lnTo>
                      <a:pt x="183" y="114"/>
                    </a:lnTo>
                    <a:lnTo>
                      <a:pt x="184" y="116"/>
                    </a:lnTo>
                    <a:lnTo>
                      <a:pt x="186" y="118"/>
                    </a:lnTo>
                    <a:lnTo>
                      <a:pt x="186" y="120"/>
                    </a:lnTo>
                    <a:lnTo>
                      <a:pt x="187" y="123"/>
                    </a:lnTo>
                    <a:lnTo>
                      <a:pt x="187" y="125"/>
                    </a:lnTo>
                    <a:lnTo>
                      <a:pt x="186" y="128"/>
                    </a:lnTo>
                    <a:lnTo>
                      <a:pt x="186" y="132"/>
                    </a:lnTo>
                    <a:lnTo>
                      <a:pt x="184" y="134"/>
                    </a:lnTo>
                    <a:lnTo>
                      <a:pt x="182" y="137"/>
                    </a:lnTo>
                    <a:lnTo>
                      <a:pt x="180" y="140"/>
                    </a:lnTo>
                    <a:lnTo>
                      <a:pt x="178" y="141"/>
                    </a:lnTo>
                    <a:lnTo>
                      <a:pt x="177" y="142"/>
                    </a:lnTo>
                    <a:lnTo>
                      <a:pt x="175" y="143"/>
                    </a:lnTo>
                    <a:lnTo>
                      <a:pt x="174" y="143"/>
                    </a:lnTo>
                    <a:lnTo>
                      <a:pt x="167" y="144"/>
                    </a:lnTo>
                    <a:lnTo>
                      <a:pt x="162" y="146"/>
                    </a:lnTo>
                    <a:lnTo>
                      <a:pt x="158" y="147"/>
                    </a:lnTo>
                    <a:lnTo>
                      <a:pt x="156" y="148"/>
                    </a:lnTo>
                    <a:lnTo>
                      <a:pt x="154" y="148"/>
                    </a:lnTo>
                    <a:lnTo>
                      <a:pt x="152" y="150"/>
                    </a:lnTo>
                    <a:lnTo>
                      <a:pt x="147" y="153"/>
                    </a:lnTo>
                    <a:lnTo>
                      <a:pt x="143" y="157"/>
                    </a:lnTo>
                    <a:lnTo>
                      <a:pt x="139" y="161"/>
                    </a:lnTo>
                    <a:lnTo>
                      <a:pt x="137" y="164"/>
                    </a:lnTo>
                    <a:lnTo>
                      <a:pt x="137" y="164"/>
                    </a:lnTo>
                    <a:close/>
                    <a:moveTo>
                      <a:pt x="170" y="51"/>
                    </a:moveTo>
                    <a:lnTo>
                      <a:pt x="171" y="51"/>
                    </a:lnTo>
                    <a:lnTo>
                      <a:pt x="173" y="51"/>
                    </a:lnTo>
                    <a:lnTo>
                      <a:pt x="174" y="52"/>
                    </a:lnTo>
                    <a:lnTo>
                      <a:pt x="175" y="53"/>
                    </a:lnTo>
                    <a:lnTo>
                      <a:pt x="177" y="55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59"/>
                    </a:lnTo>
                    <a:lnTo>
                      <a:pt x="178" y="62"/>
                    </a:lnTo>
                    <a:lnTo>
                      <a:pt x="178" y="63"/>
                    </a:lnTo>
                    <a:lnTo>
                      <a:pt x="177" y="65"/>
                    </a:lnTo>
                    <a:lnTo>
                      <a:pt x="175" y="67"/>
                    </a:lnTo>
                    <a:lnTo>
                      <a:pt x="174" y="67"/>
                    </a:lnTo>
                    <a:lnTo>
                      <a:pt x="173" y="68"/>
                    </a:lnTo>
                    <a:lnTo>
                      <a:pt x="171" y="69"/>
                    </a:lnTo>
                    <a:lnTo>
                      <a:pt x="170" y="69"/>
                    </a:lnTo>
                    <a:lnTo>
                      <a:pt x="167" y="69"/>
                    </a:lnTo>
                    <a:lnTo>
                      <a:pt x="166" y="68"/>
                    </a:lnTo>
                    <a:lnTo>
                      <a:pt x="164" y="67"/>
                    </a:lnTo>
                    <a:lnTo>
                      <a:pt x="162" y="67"/>
                    </a:lnTo>
                    <a:lnTo>
                      <a:pt x="162" y="65"/>
                    </a:lnTo>
                    <a:lnTo>
                      <a:pt x="161" y="63"/>
                    </a:lnTo>
                    <a:lnTo>
                      <a:pt x="160" y="62"/>
                    </a:lnTo>
                    <a:lnTo>
                      <a:pt x="160" y="59"/>
                    </a:lnTo>
                    <a:lnTo>
                      <a:pt x="160" y="58"/>
                    </a:lnTo>
                    <a:lnTo>
                      <a:pt x="161" y="56"/>
                    </a:lnTo>
                    <a:lnTo>
                      <a:pt x="162" y="55"/>
                    </a:lnTo>
                    <a:lnTo>
                      <a:pt x="162" y="53"/>
                    </a:lnTo>
                    <a:lnTo>
                      <a:pt x="164" y="52"/>
                    </a:lnTo>
                    <a:lnTo>
                      <a:pt x="166" y="51"/>
                    </a:lnTo>
                    <a:lnTo>
                      <a:pt x="167" y="51"/>
                    </a:lnTo>
                    <a:lnTo>
                      <a:pt x="170" y="51"/>
                    </a:lnTo>
                    <a:lnTo>
                      <a:pt x="170" y="51"/>
                    </a:lnTo>
                    <a:close/>
                    <a:moveTo>
                      <a:pt x="175" y="96"/>
                    </a:moveTo>
                    <a:lnTo>
                      <a:pt x="177" y="95"/>
                    </a:lnTo>
                    <a:lnTo>
                      <a:pt x="177" y="93"/>
                    </a:lnTo>
                    <a:lnTo>
                      <a:pt x="179" y="88"/>
                    </a:lnTo>
                    <a:lnTo>
                      <a:pt x="181" y="84"/>
                    </a:lnTo>
                    <a:lnTo>
                      <a:pt x="183" y="81"/>
                    </a:lnTo>
                    <a:lnTo>
                      <a:pt x="186" y="78"/>
                    </a:lnTo>
                    <a:lnTo>
                      <a:pt x="188" y="76"/>
                    </a:lnTo>
                    <a:lnTo>
                      <a:pt x="190" y="74"/>
                    </a:lnTo>
                    <a:lnTo>
                      <a:pt x="194" y="72"/>
                    </a:lnTo>
                    <a:lnTo>
                      <a:pt x="196" y="71"/>
                    </a:lnTo>
                    <a:lnTo>
                      <a:pt x="198" y="69"/>
                    </a:lnTo>
                    <a:lnTo>
                      <a:pt x="202" y="68"/>
                    </a:lnTo>
                    <a:lnTo>
                      <a:pt x="205" y="67"/>
                    </a:lnTo>
                    <a:lnTo>
                      <a:pt x="209" y="67"/>
                    </a:lnTo>
                    <a:lnTo>
                      <a:pt x="213" y="67"/>
                    </a:lnTo>
                    <a:lnTo>
                      <a:pt x="217" y="67"/>
                    </a:lnTo>
                    <a:lnTo>
                      <a:pt x="221" y="67"/>
                    </a:lnTo>
                    <a:lnTo>
                      <a:pt x="223" y="68"/>
                    </a:lnTo>
                    <a:lnTo>
                      <a:pt x="226" y="69"/>
                    </a:lnTo>
                    <a:lnTo>
                      <a:pt x="229" y="71"/>
                    </a:lnTo>
                    <a:lnTo>
                      <a:pt x="230" y="72"/>
                    </a:lnTo>
                    <a:lnTo>
                      <a:pt x="232" y="73"/>
                    </a:lnTo>
                    <a:lnTo>
                      <a:pt x="234" y="75"/>
                    </a:lnTo>
                    <a:lnTo>
                      <a:pt x="236" y="76"/>
                    </a:lnTo>
                    <a:lnTo>
                      <a:pt x="238" y="79"/>
                    </a:lnTo>
                    <a:lnTo>
                      <a:pt x="238" y="80"/>
                    </a:lnTo>
                    <a:lnTo>
                      <a:pt x="240" y="82"/>
                    </a:lnTo>
                    <a:lnTo>
                      <a:pt x="242" y="86"/>
                    </a:lnTo>
                    <a:lnTo>
                      <a:pt x="244" y="89"/>
                    </a:lnTo>
                    <a:lnTo>
                      <a:pt x="247" y="93"/>
                    </a:lnTo>
                    <a:lnTo>
                      <a:pt x="251" y="98"/>
                    </a:lnTo>
                    <a:lnTo>
                      <a:pt x="254" y="101"/>
                    </a:lnTo>
                    <a:lnTo>
                      <a:pt x="256" y="102"/>
                    </a:lnTo>
                    <a:lnTo>
                      <a:pt x="254" y="103"/>
                    </a:lnTo>
                    <a:lnTo>
                      <a:pt x="249" y="105"/>
                    </a:lnTo>
                    <a:lnTo>
                      <a:pt x="246" y="107"/>
                    </a:lnTo>
                    <a:lnTo>
                      <a:pt x="242" y="108"/>
                    </a:lnTo>
                    <a:lnTo>
                      <a:pt x="238" y="110"/>
                    </a:lnTo>
                    <a:lnTo>
                      <a:pt x="236" y="112"/>
                    </a:lnTo>
                    <a:lnTo>
                      <a:pt x="230" y="116"/>
                    </a:lnTo>
                    <a:lnTo>
                      <a:pt x="224" y="120"/>
                    </a:lnTo>
                    <a:lnTo>
                      <a:pt x="222" y="120"/>
                    </a:lnTo>
                    <a:lnTo>
                      <a:pt x="218" y="121"/>
                    </a:lnTo>
                    <a:lnTo>
                      <a:pt x="215" y="122"/>
                    </a:lnTo>
                    <a:lnTo>
                      <a:pt x="211" y="122"/>
                    </a:lnTo>
                    <a:lnTo>
                      <a:pt x="207" y="121"/>
                    </a:lnTo>
                    <a:lnTo>
                      <a:pt x="204" y="120"/>
                    </a:lnTo>
                    <a:lnTo>
                      <a:pt x="201" y="120"/>
                    </a:lnTo>
                    <a:lnTo>
                      <a:pt x="198" y="120"/>
                    </a:lnTo>
                    <a:lnTo>
                      <a:pt x="198" y="120"/>
                    </a:lnTo>
                    <a:lnTo>
                      <a:pt x="197" y="119"/>
                    </a:lnTo>
                    <a:lnTo>
                      <a:pt x="195" y="115"/>
                    </a:lnTo>
                    <a:lnTo>
                      <a:pt x="194" y="112"/>
                    </a:lnTo>
                    <a:lnTo>
                      <a:pt x="191" y="108"/>
                    </a:lnTo>
                    <a:lnTo>
                      <a:pt x="190" y="106"/>
                    </a:lnTo>
                    <a:lnTo>
                      <a:pt x="186" y="104"/>
                    </a:lnTo>
                    <a:lnTo>
                      <a:pt x="184" y="100"/>
                    </a:lnTo>
                    <a:lnTo>
                      <a:pt x="182" y="99"/>
                    </a:lnTo>
                    <a:lnTo>
                      <a:pt x="180" y="98"/>
                    </a:lnTo>
                    <a:lnTo>
                      <a:pt x="178" y="96"/>
                    </a:lnTo>
                    <a:lnTo>
                      <a:pt x="175" y="96"/>
                    </a:lnTo>
                    <a:lnTo>
                      <a:pt x="175" y="96"/>
                    </a:lnTo>
                    <a:close/>
                    <a:moveTo>
                      <a:pt x="104" y="51"/>
                    </a:moveTo>
                    <a:lnTo>
                      <a:pt x="106" y="51"/>
                    </a:lnTo>
                    <a:lnTo>
                      <a:pt x="108" y="51"/>
                    </a:lnTo>
                    <a:lnTo>
                      <a:pt x="109" y="52"/>
                    </a:lnTo>
                    <a:lnTo>
                      <a:pt x="110" y="53"/>
                    </a:lnTo>
                    <a:lnTo>
                      <a:pt x="112" y="55"/>
                    </a:lnTo>
                    <a:lnTo>
                      <a:pt x="113" y="56"/>
                    </a:lnTo>
                    <a:lnTo>
                      <a:pt x="113" y="58"/>
                    </a:lnTo>
                    <a:lnTo>
                      <a:pt x="113" y="59"/>
                    </a:lnTo>
                    <a:lnTo>
                      <a:pt x="113" y="62"/>
                    </a:lnTo>
                    <a:lnTo>
                      <a:pt x="113" y="63"/>
                    </a:lnTo>
                    <a:lnTo>
                      <a:pt x="112" y="65"/>
                    </a:lnTo>
                    <a:lnTo>
                      <a:pt x="110" y="67"/>
                    </a:lnTo>
                    <a:lnTo>
                      <a:pt x="109" y="67"/>
                    </a:lnTo>
                    <a:lnTo>
                      <a:pt x="108" y="68"/>
                    </a:lnTo>
                    <a:lnTo>
                      <a:pt x="106" y="69"/>
                    </a:lnTo>
                    <a:lnTo>
                      <a:pt x="104" y="69"/>
                    </a:lnTo>
                    <a:lnTo>
                      <a:pt x="102" y="69"/>
                    </a:lnTo>
                    <a:lnTo>
                      <a:pt x="101" y="68"/>
                    </a:lnTo>
                    <a:lnTo>
                      <a:pt x="99" y="67"/>
                    </a:lnTo>
                    <a:lnTo>
                      <a:pt x="97" y="67"/>
                    </a:lnTo>
                    <a:lnTo>
                      <a:pt x="97" y="65"/>
                    </a:lnTo>
                    <a:lnTo>
                      <a:pt x="95" y="63"/>
                    </a:lnTo>
                    <a:lnTo>
                      <a:pt x="95" y="62"/>
                    </a:lnTo>
                    <a:lnTo>
                      <a:pt x="95" y="59"/>
                    </a:lnTo>
                    <a:lnTo>
                      <a:pt x="95" y="58"/>
                    </a:lnTo>
                    <a:lnTo>
                      <a:pt x="95" y="56"/>
                    </a:lnTo>
                    <a:lnTo>
                      <a:pt x="97" y="55"/>
                    </a:lnTo>
                    <a:lnTo>
                      <a:pt x="97" y="53"/>
                    </a:lnTo>
                    <a:lnTo>
                      <a:pt x="99" y="52"/>
                    </a:lnTo>
                    <a:lnTo>
                      <a:pt x="101" y="51"/>
                    </a:lnTo>
                    <a:lnTo>
                      <a:pt x="102" y="51"/>
                    </a:lnTo>
                    <a:lnTo>
                      <a:pt x="104" y="51"/>
                    </a:lnTo>
                    <a:lnTo>
                      <a:pt x="104" y="51"/>
                    </a:lnTo>
                    <a:close/>
                    <a:moveTo>
                      <a:pt x="97" y="96"/>
                    </a:moveTo>
                    <a:lnTo>
                      <a:pt x="95" y="96"/>
                    </a:lnTo>
                    <a:lnTo>
                      <a:pt x="93" y="98"/>
                    </a:lnTo>
                    <a:lnTo>
                      <a:pt x="91" y="99"/>
                    </a:lnTo>
                    <a:lnTo>
                      <a:pt x="89" y="100"/>
                    </a:lnTo>
                    <a:lnTo>
                      <a:pt x="86" y="104"/>
                    </a:lnTo>
                    <a:lnTo>
                      <a:pt x="84" y="106"/>
                    </a:lnTo>
                    <a:lnTo>
                      <a:pt x="81" y="108"/>
                    </a:lnTo>
                    <a:lnTo>
                      <a:pt x="80" y="112"/>
                    </a:lnTo>
                    <a:lnTo>
                      <a:pt x="77" y="115"/>
                    </a:lnTo>
                    <a:lnTo>
                      <a:pt x="77" y="119"/>
                    </a:lnTo>
                    <a:lnTo>
                      <a:pt x="75" y="120"/>
                    </a:lnTo>
                    <a:lnTo>
                      <a:pt x="74" y="120"/>
                    </a:lnTo>
                    <a:lnTo>
                      <a:pt x="73" y="120"/>
                    </a:lnTo>
                    <a:lnTo>
                      <a:pt x="69" y="120"/>
                    </a:lnTo>
                    <a:lnTo>
                      <a:pt x="65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4" y="121"/>
                    </a:lnTo>
                    <a:lnTo>
                      <a:pt x="51" y="120"/>
                    </a:lnTo>
                    <a:lnTo>
                      <a:pt x="49" y="120"/>
                    </a:lnTo>
                    <a:lnTo>
                      <a:pt x="43" y="116"/>
                    </a:lnTo>
                    <a:lnTo>
                      <a:pt x="37" y="112"/>
                    </a:lnTo>
                    <a:lnTo>
                      <a:pt x="34" y="110"/>
                    </a:lnTo>
                    <a:lnTo>
                      <a:pt x="31" y="108"/>
                    </a:lnTo>
                    <a:lnTo>
                      <a:pt x="28" y="107"/>
                    </a:lnTo>
                    <a:lnTo>
                      <a:pt x="25" y="105"/>
                    </a:lnTo>
                    <a:lnTo>
                      <a:pt x="19" y="103"/>
                    </a:lnTo>
                    <a:lnTo>
                      <a:pt x="17" y="102"/>
                    </a:lnTo>
                    <a:lnTo>
                      <a:pt x="18" y="101"/>
                    </a:lnTo>
                    <a:lnTo>
                      <a:pt x="21" y="98"/>
                    </a:lnTo>
                    <a:lnTo>
                      <a:pt x="25" y="93"/>
                    </a:lnTo>
                    <a:lnTo>
                      <a:pt x="29" y="89"/>
                    </a:lnTo>
                    <a:lnTo>
                      <a:pt x="31" y="86"/>
                    </a:lnTo>
                    <a:lnTo>
                      <a:pt x="33" y="82"/>
                    </a:lnTo>
                    <a:lnTo>
                      <a:pt x="34" y="80"/>
                    </a:lnTo>
                    <a:lnTo>
                      <a:pt x="36" y="79"/>
                    </a:lnTo>
                    <a:lnTo>
                      <a:pt x="37" y="76"/>
                    </a:lnTo>
                    <a:lnTo>
                      <a:pt x="39" y="75"/>
                    </a:lnTo>
                    <a:lnTo>
                      <a:pt x="41" y="73"/>
                    </a:lnTo>
                    <a:lnTo>
                      <a:pt x="43" y="72"/>
                    </a:lnTo>
                    <a:lnTo>
                      <a:pt x="45" y="71"/>
                    </a:lnTo>
                    <a:lnTo>
                      <a:pt x="47" y="69"/>
                    </a:lnTo>
                    <a:lnTo>
                      <a:pt x="49" y="68"/>
                    </a:lnTo>
                    <a:lnTo>
                      <a:pt x="53" y="67"/>
                    </a:lnTo>
                    <a:lnTo>
                      <a:pt x="56" y="67"/>
                    </a:lnTo>
                    <a:lnTo>
                      <a:pt x="60" y="67"/>
                    </a:lnTo>
                    <a:lnTo>
                      <a:pt x="65" y="67"/>
                    </a:lnTo>
                    <a:lnTo>
                      <a:pt x="68" y="67"/>
                    </a:lnTo>
                    <a:lnTo>
                      <a:pt x="71" y="68"/>
                    </a:lnTo>
                    <a:lnTo>
                      <a:pt x="74" y="69"/>
                    </a:lnTo>
                    <a:lnTo>
                      <a:pt x="77" y="71"/>
                    </a:lnTo>
                    <a:lnTo>
                      <a:pt x="80" y="72"/>
                    </a:lnTo>
                    <a:lnTo>
                      <a:pt x="82" y="74"/>
                    </a:lnTo>
                    <a:lnTo>
                      <a:pt x="85" y="76"/>
                    </a:lnTo>
                    <a:lnTo>
                      <a:pt x="88" y="78"/>
                    </a:lnTo>
                    <a:lnTo>
                      <a:pt x="90" y="81"/>
                    </a:lnTo>
                    <a:lnTo>
                      <a:pt x="92" y="84"/>
                    </a:lnTo>
                    <a:lnTo>
                      <a:pt x="93" y="88"/>
                    </a:lnTo>
                    <a:lnTo>
                      <a:pt x="96" y="93"/>
                    </a:lnTo>
                    <a:lnTo>
                      <a:pt x="97" y="95"/>
                    </a:lnTo>
                    <a:lnTo>
                      <a:pt x="97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ṣļiḍê">
                <a:extLst>
                  <a:ext uri="{FF2B5EF4-FFF2-40B4-BE49-F238E27FC236}">
                    <a16:creationId xmlns:a16="http://schemas.microsoft.com/office/drawing/2014/main" id="{39E15850-FA9F-264A-BF6A-D5D3417F9B32}"/>
                  </a:ext>
                </a:extLst>
              </p:cNvPr>
              <p:cNvSpPr/>
              <p:nvPr/>
            </p:nvSpPr>
            <p:spPr bwMode="auto">
              <a:xfrm>
                <a:off x="2032001" y="3052763"/>
                <a:ext cx="236538" cy="215900"/>
              </a:xfrm>
              <a:custGeom>
                <a:avLst/>
                <a:gdLst>
                  <a:gd name="T0" fmla="*/ 27 w 149"/>
                  <a:gd name="T1" fmla="*/ 59 h 136"/>
                  <a:gd name="T2" fmla="*/ 21 w 149"/>
                  <a:gd name="T3" fmla="*/ 66 h 136"/>
                  <a:gd name="T4" fmla="*/ 19 w 149"/>
                  <a:gd name="T5" fmla="*/ 59 h 136"/>
                  <a:gd name="T6" fmla="*/ 9 w 149"/>
                  <a:gd name="T7" fmla="*/ 54 h 136"/>
                  <a:gd name="T8" fmla="*/ 1 w 149"/>
                  <a:gd name="T9" fmla="*/ 49 h 136"/>
                  <a:gd name="T10" fmla="*/ 3 w 149"/>
                  <a:gd name="T11" fmla="*/ 35 h 136"/>
                  <a:gd name="T12" fmla="*/ 9 w 149"/>
                  <a:gd name="T13" fmla="*/ 34 h 136"/>
                  <a:gd name="T14" fmla="*/ 20 w 149"/>
                  <a:gd name="T15" fmla="*/ 43 h 136"/>
                  <a:gd name="T16" fmla="*/ 21 w 149"/>
                  <a:gd name="T17" fmla="*/ 35 h 136"/>
                  <a:gd name="T18" fmla="*/ 8 w 149"/>
                  <a:gd name="T19" fmla="*/ 8 h 136"/>
                  <a:gd name="T20" fmla="*/ 17 w 149"/>
                  <a:gd name="T21" fmla="*/ 0 h 136"/>
                  <a:gd name="T22" fmla="*/ 24 w 149"/>
                  <a:gd name="T23" fmla="*/ 6 h 136"/>
                  <a:gd name="T24" fmla="*/ 29 w 149"/>
                  <a:gd name="T25" fmla="*/ 38 h 136"/>
                  <a:gd name="T26" fmla="*/ 31 w 149"/>
                  <a:gd name="T27" fmla="*/ 49 h 136"/>
                  <a:gd name="T28" fmla="*/ 46 w 149"/>
                  <a:gd name="T29" fmla="*/ 61 h 136"/>
                  <a:gd name="T30" fmla="*/ 46 w 149"/>
                  <a:gd name="T31" fmla="*/ 55 h 136"/>
                  <a:gd name="T32" fmla="*/ 41 w 149"/>
                  <a:gd name="T33" fmla="*/ 43 h 136"/>
                  <a:gd name="T34" fmla="*/ 47 w 149"/>
                  <a:gd name="T35" fmla="*/ 41 h 136"/>
                  <a:gd name="T36" fmla="*/ 34 w 149"/>
                  <a:gd name="T37" fmla="*/ 24 h 136"/>
                  <a:gd name="T38" fmla="*/ 38 w 149"/>
                  <a:gd name="T39" fmla="*/ 19 h 136"/>
                  <a:gd name="T40" fmla="*/ 45 w 149"/>
                  <a:gd name="T41" fmla="*/ 26 h 136"/>
                  <a:gd name="T42" fmla="*/ 49 w 149"/>
                  <a:gd name="T43" fmla="*/ 28 h 136"/>
                  <a:gd name="T44" fmla="*/ 45 w 149"/>
                  <a:gd name="T45" fmla="*/ 10 h 136"/>
                  <a:gd name="T46" fmla="*/ 50 w 149"/>
                  <a:gd name="T47" fmla="*/ 8 h 136"/>
                  <a:gd name="T48" fmla="*/ 53 w 149"/>
                  <a:gd name="T49" fmla="*/ 28 h 136"/>
                  <a:gd name="T50" fmla="*/ 67 w 149"/>
                  <a:gd name="T51" fmla="*/ 56 h 136"/>
                  <a:gd name="T52" fmla="*/ 68 w 149"/>
                  <a:gd name="T53" fmla="*/ 37 h 136"/>
                  <a:gd name="T54" fmla="*/ 70 w 149"/>
                  <a:gd name="T55" fmla="*/ 13 h 136"/>
                  <a:gd name="T56" fmla="*/ 77 w 149"/>
                  <a:gd name="T57" fmla="*/ 20 h 136"/>
                  <a:gd name="T58" fmla="*/ 73 w 149"/>
                  <a:gd name="T59" fmla="*/ 37 h 136"/>
                  <a:gd name="T60" fmla="*/ 85 w 149"/>
                  <a:gd name="T61" fmla="*/ 64 h 136"/>
                  <a:gd name="T62" fmla="*/ 97 w 149"/>
                  <a:gd name="T63" fmla="*/ 67 h 136"/>
                  <a:gd name="T64" fmla="*/ 100 w 149"/>
                  <a:gd name="T65" fmla="*/ 55 h 136"/>
                  <a:gd name="T66" fmla="*/ 106 w 149"/>
                  <a:gd name="T67" fmla="*/ 59 h 136"/>
                  <a:gd name="T68" fmla="*/ 105 w 149"/>
                  <a:gd name="T69" fmla="*/ 71 h 136"/>
                  <a:gd name="T70" fmla="*/ 142 w 149"/>
                  <a:gd name="T71" fmla="*/ 82 h 136"/>
                  <a:gd name="T72" fmla="*/ 148 w 149"/>
                  <a:gd name="T73" fmla="*/ 91 h 136"/>
                  <a:gd name="T74" fmla="*/ 132 w 149"/>
                  <a:gd name="T75" fmla="*/ 98 h 136"/>
                  <a:gd name="T76" fmla="*/ 133 w 149"/>
                  <a:gd name="T77" fmla="*/ 92 h 136"/>
                  <a:gd name="T78" fmla="*/ 109 w 149"/>
                  <a:gd name="T79" fmla="*/ 80 h 136"/>
                  <a:gd name="T80" fmla="*/ 109 w 149"/>
                  <a:gd name="T81" fmla="*/ 91 h 136"/>
                  <a:gd name="T82" fmla="*/ 113 w 149"/>
                  <a:gd name="T83" fmla="*/ 101 h 136"/>
                  <a:gd name="T84" fmla="*/ 101 w 149"/>
                  <a:gd name="T85" fmla="*/ 104 h 136"/>
                  <a:gd name="T86" fmla="*/ 97 w 149"/>
                  <a:gd name="T87" fmla="*/ 87 h 136"/>
                  <a:gd name="T88" fmla="*/ 76 w 149"/>
                  <a:gd name="T89" fmla="*/ 71 h 136"/>
                  <a:gd name="T90" fmla="*/ 81 w 149"/>
                  <a:gd name="T91" fmla="*/ 96 h 136"/>
                  <a:gd name="T92" fmla="*/ 91 w 149"/>
                  <a:gd name="T93" fmla="*/ 125 h 136"/>
                  <a:gd name="T94" fmla="*/ 86 w 149"/>
                  <a:gd name="T95" fmla="*/ 136 h 136"/>
                  <a:gd name="T96" fmla="*/ 76 w 149"/>
                  <a:gd name="T97" fmla="*/ 124 h 136"/>
                  <a:gd name="T98" fmla="*/ 70 w 149"/>
                  <a:gd name="T99" fmla="*/ 78 h 136"/>
                  <a:gd name="T100" fmla="*/ 57 w 149"/>
                  <a:gd name="T101" fmla="*/ 60 h 136"/>
                  <a:gd name="T102" fmla="*/ 55 w 149"/>
                  <a:gd name="T103" fmla="*/ 71 h 136"/>
                  <a:gd name="T104" fmla="*/ 56 w 149"/>
                  <a:gd name="T105" fmla="*/ 91 h 136"/>
                  <a:gd name="T106" fmla="*/ 47 w 149"/>
                  <a:gd name="T107" fmla="*/ 89 h 136"/>
                  <a:gd name="T108" fmla="*/ 41 w 149"/>
                  <a:gd name="T109" fmla="*/ 6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9" h="136">
                    <a:moveTo>
                      <a:pt x="32" y="60"/>
                    </a:moveTo>
                    <a:lnTo>
                      <a:pt x="31" y="60"/>
                    </a:lnTo>
                    <a:lnTo>
                      <a:pt x="29" y="59"/>
                    </a:lnTo>
                    <a:lnTo>
                      <a:pt x="29" y="58"/>
                    </a:lnTo>
                    <a:lnTo>
                      <a:pt x="28" y="58"/>
                    </a:lnTo>
                    <a:lnTo>
                      <a:pt x="27" y="58"/>
                    </a:lnTo>
                    <a:lnTo>
                      <a:pt x="27" y="59"/>
                    </a:lnTo>
                    <a:lnTo>
                      <a:pt x="26" y="62"/>
                    </a:lnTo>
                    <a:lnTo>
                      <a:pt x="25" y="64"/>
                    </a:lnTo>
                    <a:lnTo>
                      <a:pt x="25" y="66"/>
                    </a:lnTo>
                    <a:lnTo>
                      <a:pt x="24" y="66"/>
                    </a:lnTo>
                    <a:lnTo>
                      <a:pt x="24" y="67"/>
                    </a:lnTo>
                    <a:lnTo>
                      <a:pt x="23" y="67"/>
                    </a:lnTo>
                    <a:lnTo>
                      <a:pt x="21" y="66"/>
                    </a:lnTo>
                    <a:lnTo>
                      <a:pt x="20" y="66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8" y="64"/>
                    </a:lnTo>
                    <a:lnTo>
                      <a:pt x="18" y="63"/>
                    </a:lnTo>
                    <a:lnTo>
                      <a:pt x="18" y="62"/>
                    </a:lnTo>
                    <a:lnTo>
                      <a:pt x="19" y="59"/>
                    </a:lnTo>
                    <a:lnTo>
                      <a:pt x="19" y="58"/>
                    </a:lnTo>
                    <a:lnTo>
                      <a:pt x="19" y="57"/>
                    </a:lnTo>
                    <a:lnTo>
                      <a:pt x="19" y="56"/>
                    </a:lnTo>
                    <a:lnTo>
                      <a:pt x="18" y="56"/>
                    </a:lnTo>
                    <a:lnTo>
                      <a:pt x="16" y="55"/>
                    </a:lnTo>
                    <a:lnTo>
                      <a:pt x="13" y="55"/>
                    </a:lnTo>
                    <a:lnTo>
                      <a:pt x="9" y="54"/>
                    </a:lnTo>
                    <a:lnTo>
                      <a:pt x="8" y="53"/>
                    </a:lnTo>
                    <a:lnTo>
                      <a:pt x="7" y="52"/>
                    </a:lnTo>
                    <a:lnTo>
                      <a:pt x="5" y="52"/>
                    </a:lnTo>
                    <a:lnTo>
                      <a:pt x="3" y="51"/>
                    </a:lnTo>
                    <a:lnTo>
                      <a:pt x="2" y="51"/>
                    </a:lnTo>
                    <a:lnTo>
                      <a:pt x="1" y="50"/>
                    </a:lnTo>
                    <a:lnTo>
                      <a:pt x="1" y="49"/>
                    </a:lnTo>
                    <a:lnTo>
                      <a:pt x="0" y="46"/>
                    </a:lnTo>
                    <a:lnTo>
                      <a:pt x="1" y="43"/>
                    </a:lnTo>
                    <a:lnTo>
                      <a:pt x="1" y="41"/>
                    </a:lnTo>
                    <a:lnTo>
                      <a:pt x="1" y="39"/>
                    </a:lnTo>
                    <a:lnTo>
                      <a:pt x="1" y="38"/>
                    </a:lnTo>
                    <a:lnTo>
                      <a:pt x="2" y="37"/>
                    </a:lnTo>
                    <a:lnTo>
                      <a:pt x="3" y="35"/>
                    </a:lnTo>
                    <a:lnTo>
                      <a:pt x="4" y="35"/>
                    </a:lnTo>
                    <a:lnTo>
                      <a:pt x="5" y="34"/>
                    </a:lnTo>
                    <a:lnTo>
                      <a:pt x="5" y="34"/>
                    </a:lnTo>
                    <a:lnTo>
                      <a:pt x="6" y="34"/>
                    </a:lnTo>
                    <a:lnTo>
                      <a:pt x="7" y="34"/>
                    </a:lnTo>
                    <a:lnTo>
                      <a:pt x="9" y="34"/>
                    </a:lnTo>
                    <a:lnTo>
                      <a:pt x="9" y="34"/>
                    </a:lnTo>
                    <a:lnTo>
                      <a:pt x="10" y="34"/>
                    </a:lnTo>
                    <a:lnTo>
                      <a:pt x="11" y="35"/>
                    </a:lnTo>
                    <a:lnTo>
                      <a:pt x="12" y="35"/>
                    </a:lnTo>
                    <a:lnTo>
                      <a:pt x="13" y="37"/>
                    </a:lnTo>
                    <a:lnTo>
                      <a:pt x="16" y="39"/>
                    </a:lnTo>
                    <a:lnTo>
                      <a:pt x="19" y="42"/>
                    </a:lnTo>
                    <a:lnTo>
                      <a:pt x="20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2" y="42"/>
                    </a:lnTo>
                    <a:lnTo>
                      <a:pt x="21" y="39"/>
                    </a:lnTo>
                    <a:lnTo>
                      <a:pt x="21" y="35"/>
                    </a:lnTo>
                    <a:lnTo>
                      <a:pt x="19" y="30"/>
                    </a:lnTo>
                    <a:lnTo>
                      <a:pt x="17" y="26"/>
                    </a:lnTo>
                    <a:lnTo>
                      <a:pt x="14" y="19"/>
                    </a:lnTo>
                    <a:lnTo>
                      <a:pt x="11" y="14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8" y="8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3" y="3"/>
                    </a:lnTo>
                    <a:lnTo>
                      <a:pt x="24" y="4"/>
                    </a:lnTo>
                    <a:lnTo>
                      <a:pt x="24" y="6"/>
                    </a:lnTo>
                    <a:lnTo>
                      <a:pt x="24" y="9"/>
                    </a:lnTo>
                    <a:lnTo>
                      <a:pt x="24" y="13"/>
                    </a:lnTo>
                    <a:lnTo>
                      <a:pt x="25" y="17"/>
                    </a:lnTo>
                    <a:lnTo>
                      <a:pt x="27" y="23"/>
                    </a:lnTo>
                    <a:lnTo>
                      <a:pt x="27" y="28"/>
                    </a:lnTo>
                    <a:lnTo>
                      <a:pt x="28" y="32"/>
                    </a:lnTo>
                    <a:lnTo>
                      <a:pt x="29" y="38"/>
                    </a:lnTo>
                    <a:lnTo>
                      <a:pt x="29" y="41"/>
                    </a:lnTo>
                    <a:lnTo>
                      <a:pt x="29" y="45"/>
                    </a:lnTo>
                    <a:lnTo>
                      <a:pt x="29" y="46"/>
                    </a:lnTo>
                    <a:lnTo>
                      <a:pt x="29" y="47"/>
                    </a:lnTo>
                    <a:lnTo>
                      <a:pt x="29" y="48"/>
                    </a:lnTo>
                    <a:lnTo>
                      <a:pt x="30" y="49"/>
                    </a:lnTo>
                    <a:lnTo>
                      <a:pt x="31" y="49"/>
                    </a:lnTo>
                    <a:lnTo>
                      <a:pt x="32" y="49"/>
                    </a:lnTo>
                    <a:lnTo>
                      <a:pt x="33" y="50"/>
                    </a:lnTo>
                    <a:lnTo>
                      <a:pt x="36" y="52"/>
                    </a:lnTo>
                    <a:lnTo>
                      <a:pt x="39" y="55"/>
                    </a:lnTo>
                    <a:lnTo>
                      <a:pt x="41" y="57"/>
                    </a:lnTo>
                    <a:lnTo>
                      <a:pt x="44" y="59"/>
                    </a:lnTo>
                    <a:lnTo>
                      <a:pt x="46" y="61"/>
                    </a:lnTo>
                    <a:lnTo>
                      <a:pt x="46" y="61"/>
                    </a:lnTo>
                    <a:lnTo>
                      <a:pt x="47" y="61"/>
                    </a:lnTo>
                    <a:lnTo>
                      <a:pt x="47" y="60"/>
                    </a:lnTo>
                    <a:lnTo>
                      <a:pt x="47" y="59"/>
                    </a:lnTo>
                    <a:lnTo>
                      <a:pt x="47" y="57"/>
                    </a:lnTo>
                    <a:lnTo>
                      <a:pt x="47" y="56"/>
                    </a:lnTo>
                    <a:lnTo>
                      <a:pt x="46" y="55"/>
                    </a:lnTo>
                    <a:lnTo>
                      <a:pt x="46" y="54"/>
                    </a:lnTo>
                    <a:lnTo>
                      <a:pt x="44" y="51"/>
                    </a:lnTo>
                    <a:lnTo>
                      <a:pt x="41" y="47"/>
                    </a:lnTo>
                    <a:lnTo>
                      <a:pt x="41" y="46"/>
                    </a:lnTo>
                    <a:lnTo>
                      <a:pt x="41" y="44"/>
                    </a:lnTo>
                    <a:lnTo>
                      <a:pt x="41" y="43"/>
                    </a:lnTo>
                    <a:lnTo>
                      <a:pt x="41" y="43"/>
                    </a:lnTo>
                    <a:lnTo>
                      <a:pt x="41" y="42"/>
                    </a:lnTo>
                    <a:lnTo>
                      <a:pt x="41" y="42"/>
                    </a:lnTo>
                    <a:lnTo>
                      <a:pt x="44" y="42"/>
                    </a:lnTo>
                    <a:lnTo>
                      <a:pt x="46" y="42"/>
                    </a:lnTo>
                    <a:lnTo>
                      <a:pt x="47" y="42"/>
                    </a:lnTo>
                    <a:lnTo>
                      <a:pt x="47" y="42"/>
                    </a:lnTo>
                    <a:lnTo>
                      <a:pt x="47" y="41"/>
                    </a:lnTo>
                    <a:lnTo>
                      <a:pt x="46" y="40"/>
                    </a:lnTo>
                    <a:lnTo>
                      <a:pt x="44" y="37"/>
                    </a:lnTo>
                    <a:lnTo>
                      <a:pt x="41" y="34"/>
                    </a:lnTo>
                    <a:lnTo>
                      <a:pt x="38" y="30"/>
                    </a:lnTo>
                    <a:lnTo>
                      <a:pt x="37" y="28"/>
                    </a:lnTo>
                    <a:lnTo>
                      <a:pt x="35" y="26"/>
                    </a:lnTo>
                    <a:lnTo>
                      <a:pt x="34" y="24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4" y="21"/>
                    </a:lnTo>
                    <a:lnTo>
                      <a:pt x="35" y="19"/>
                    </a:lnTo>
                    <a:lnTo>
                      <a:pt x="36" y="19"/>
                    </a:lnTo>
                    <a:lnTo>
                      <a:pt x="37" y="19"/>
                    </a:lnTo>
                    <a:lnTo>
                      <a:pt x="38" y="19"/>
                    </a:lnTo>
                    <a:lnTo>
                      <a:pt x="39" y="19"/>
                    </a:lnTo>
                    <a:lnTo>
                      <a:pt x="41" y="20"/>
                    </a:lnTo>
                    <a:lnTo>
                      <a:pt x="41" y="22"/>
                    </a:lnTo>
                    <a:lnTo>
                      <a:pt x="42" y="23"/>
                    </a:lnTo>
                    <a:lnTo>
                      <a:pt x="44" y="25"/>
                    </a:lnTo>
                    <a:lnTo>
                      <a:pt x="44" y="26"/>
                    </a:lnTo>
                    <a:lnTo>
                      <a:pt x="45" y="26"/>
                    </a:lnTo>
                    <a:lnTo>
                      <a:pt x="45" y="27"/>
                    </a:lnTo>
                    <a:lnTo>
                      <a:pt x="46" y="27"/>
                    </a:lnTo>
                    <a:lnTo>
                      <a:pt x="47" y="28"/>
                    </a:lnTo>
                    <a:lnTo>
                      <a:pt x="48" y="29"/>
                    </a:lnTo>
                    <a:lnTo>
                      <a:pt x="49" y="29"/>
                    </a:lnTo>
                    <a:lnTo>
                      <a:pt x="49" y="28"/>
                    </a:lnTo>
                    <a:lnTo>
                      <a:pt x="49" y="28"/>
                    </a:lnTo>
                    <a:lnTo>
                      <a:pt x="49" y="26"/>
                    </a:lnTo>
                    <a:lnTo>
                      <a:pt x="48" y="23"/>
                    </a:lnTo>
                    <a:lnTo>
                      <a:pt x="46" y="19"/>
                    </a:lnTo>
                    <a:lnTo>
                      <a:pt x="45" y="16"/>
                    </a:lnTo>
                    <a:lnTo>
                      <a:pt x="45" y="14"/>
                    </a:lnTo>
                    <a:lnTo>
                      <a:pt x="45" y="13"/>
                    </a:lnTo>
                    <a:lnTo>
                      <a:pt x="45" y="10"/>
                    </a:lnTo>
                    <a:lnTo>
                      <a:pt x="46" y="8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50" y="8"/>
                    </a:lnTo>
                    <a:lnTo>
                      <a:pt x="51" y="10"/>
                    </a:lnTo>
                    <a:lnTo>
                      <a:pt x="51" y="12"/>
                    </a:lnTo>
                    <a:lnTo>
                      <a:pt x="52" y="15"/>
                    </a:lnTo>
                    <a:lnTo>
                      <a:pt x="53" y="18"/>
                    </a:lnTo>
                    <a:lnTo>
                      <a:pt x="53" y="22"/>
                    </a:lnTo>
                    <a:lnTo>
                      <a:pt x="53" y="26"/>
                    </a:lnTo>
                    <a:lnTo>
                      <a:pt x="53" y="28"/>
                    </a:lnTo>
                    <a:lnTo>
                      <a:pt x="53" y="30"/>
                    </a:lnTo>
                    <a:lnTo>
                      <a:pt x="53" y="32"/>
                    </a:lnTo>
                    <a:lnTo>
                      <a:pt x="56" y="37"/>
                    </a:lnTo>
                    <a:lnTo>
                      <a:pt x="60" y="44"/>
                    </a:lnTo>
                    <a:lnTo>
                      <a:pt x="64" y="51"/>
                    </a:lnTo>
                    <a:lnTo>
                      <a:pt x="66" y="55"/>
                    </a:lnTo>
                    <a:lnTo>
                      <a:pt x="67" y="56"/>
                    </a:lnTo>
                    <a:lnTo>
                      <a:pt x="68" y="56"/>
                    </a:lnTo>
                    <a:lnTo>
                      <a:pt x="68" y="56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8" y="47"/>
                    </a:lnTo>
                    <a:lnTo>
                      <a:pt x="68" y="37"/>
                    </a:lnTo>
                    <a:lnTo>
                      <a:pt x="68" y="30"/>
                    </a:lnTo>
                    <a:lnTo>
                      <a:pt x="68" y="26"/>
                    </a:lnTo>
                    <a:lnTo>
                      <a:pt x="68" y="22"/>
                    </a:lnTo>
                    <a:lnTo>
                      <a:pt x="68" y="19"/>
                    </a:lnTo>
                    <a:lnTo>
                      <a:pt x="69" y="16"/>
                    </a:lnTo>
                    <a:lnTo>
                      <a:pt x="70" y="14"/>
                    </a:lnTo>
                    <a:lnTo>
                      <a:pt x="70" y="13"/>
                    </a:lnTo>
                    <a:lnTo>
                      <a:pt x="71" y="13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3" y="14"/>
                    </a:lnTo>
                    <a:lnTo>
                      <a:pt x="76" y="15"/>
                    </a:lnTo>
                    <a:lnTo>
                      <a:pt x="77" y="18"/>
                    </a:lnTo>
                    <a:lnTo>
                      <a:pt x="77" y="20"/>
                    </a:lnTo>
                    <a:lnTo>
                      <a:pt x="77" y="22"/>
                    </a:lnTo>
                    <a:lnTo>
                      <a:pt x="77" y="25"/>
                    </a:lnTo>
                    <a:lnTo>
                      <a:pt x="76" y="26"/>
                    </a:lnTo>
                    <a:lnTo>
                      <a:pt x="74" y="29"/>
                    </a:lnTo>
                    <a:lnTo>
                      <a:pt x="74" y="30"/>
                    </a:lnTo>
                    <a:lnTo>
                      <a:pt x="73" y="34"/>
                    </a:lnTo>
                    <a:lnTo>
                      <a:pt x="73" y="37"/>
                    </a:lnTo>
                    <a:lnTo>
                      <a:pt x="73" y="40"/>
                    </a:lnTo>
                    <a:lnTo>
                      <a:pt x="73" y="47"/>
                    </a:lnTo>
                    <a:lnTo>
                      <a:pt x="73" y="52"/>
                    </a:lnTo>
                    <a:lnTo>
                      <a:pt x="74" y="56"/>
                    </a:lnTo>
                    <a:lnTo>
                      <a:pt x="74" y="58"/>
                    </a:lnTo>
                    <a:lnTo>
                      <a:pt x="78" y="60"/>
                    </a:lnTo>
                    <a:lnTo>
                      <a:pt x="85" y="64"/>
                    </a:lnTo>
                    <a:lnTo>
                      <a:pt x="89" y="66"/>
                    </a:lnTo>
                    <a:lnTo>
                      <a:pt x="92" y="67"/>
                    </a:lnTo>
                    <a:lnTo>
                      <a:pt x="94" y="67"/>
                    </a:lnTo>
                    <a:lnTo>
                      <a:pt x="95" y="67"/>
                    </a:lnTo>
                    <a:lnTo>
                      <a:pt x="96" y="67"/>
                    </a:lnTo>
                    <a:lnTo>
                      <a:pt x="97" y="67"/>
                    </a:lnTo>
                    <a:lnTo>
                      <a:pt x="97" y="67"/>
                    </a:lnTo>
                    <a:lnTo>
                      <a:pt x="97" y="66"/>
                    </a:lnTo>
                    <a:lnTo>
                      <a:pt x="97" y="63"/>
                    </a:lnTo>
                    <a:lnTo>
                      <a:pt x="97" y="59"/>
                    </a:lnTo>
                    <a:lnTo>
                      <a:pt x="97" y="58"/>
                    </a:lnTo>
                    <a:lnTo>
                      <a:pt x="98" y="56"/>
                    </a:lnTo>
                    <a:lnTo>
                      <a:pt x="99" y="55"/>
                    </a:lnTo>
                    <a:lnTo>
                      <a:pt x="100" y="55"/>
                    </a:lnTo>
                    <a:lnTo>
                      <a:pt x="101" y="55"/>
                    </a:lnTo>
                    <a:lnTo>
                      <a:pt x="102" y="55"/>
                    </a:lnTo>
                    <a:lnTo>
                      <a:pt x="104" y="55"/>
                    </a:lnTo>
                    <a:lnTo>
                      <a:pt x="105" y="56"/>
                    </a:lnTo>
                    <a:lnTo>
                      <a:pt x="105" y="57"/>
                    </a:lnTo>
                    <a:lnTo>
                      <a:pt x="105" y="58"/>
                    </a:lnTo>
                    <a:lnTo>
                      <a:pt x="106" y="59"/>
                    </a:lnTo>
                    <a:lnTo>
                      <a:pt x="106" y="59"/>
                    </a:lnTo>
                    <a:lnTo>
                      <a:pt x="105" y="63"/>
                    </a:lnTo>
                    <a:lnTo>
                      <a:pt x="105" y="66"/>
                    </a:lnTo>
                    <a:lnTo>
                      <a:pt x="104" y="67"/>
                    </a:lnTo>
                    <a:lnTo>
                      <a:pt x="104" y="69"/>
                    </a:lnTo>
                    <a:lnTo>
                      <a:pt x="105" y="71"/>
                    </a:lnTo>
                    <a:lnTo>
                      <a:pt x="105" y="71"/>
                    </a:lnTo>
                    <a:lnTo>
                      <a:pt x="110" y="73"/>
                    </a:lnTo>
                    <a:lnTo>
                      <a:pt x="120" y="75"/>
                    </a:lnTo>
                    <a:lnTo>
                      <a:pt x="129" y="78"/>
                    </a:lnTo>
                    <a:lnTo>
                      <a:pt x="135" y="79"/>
                    </a:lnTo>
                    <a:lnTo>
                      <a:pt x="137" y="80"/>
                    </a:lnTo>
                    <a:lnTo>
                      <a:pt x="140" y="81"/>
                    </a:lnTo>
                    <a:lnTo>
                      <a:pt x="142" y="82"/>
                    </a:lnTo>
                    <a:lnTo>
                      <a:pt x="145" y="84"/>
                    </a:lnTo>
                    <a:lnTo>
                      <a:pt x="147" y="86"/>
                    </a:lnTo>
                    <a:lnTo>
                      <a:pt x="149" y="87"/>
                    </a:lnTo>
                    <a:lnTo>
                      <a:pt x="149" y="88"/>
                    </a:lnTo>
                    <a:lnTo>
                      <a:pt x="149" y="89"/>
                    </a:lnTo>
                    <a:lnTo>
                      <a:pt x="148" y="90"/>
                    </a:lnTo>
                    <a:lnTo>
                      <a:pt x="148" y="91"/>
                    </a:lnTo>
                    <a:lnTo>
                      <a:pt x="144" y="95"/>
                    </a:lnTo>
                    <a:lnTo>
                      <a:pt x="140" y="97"/>
                    </a:lnTo>
                    <a:lnTo>
                      <a:pt x="137" y="98"/>
                    </a:lnTo>
                    <a:lnTo>
                      <a:pt x="135" y="99"/>
                    </a:lnTo>
                    <a:lnTo>
                      <a:pt x="133" y="98"/>
                    </a:lnTo>
                    <a:lnTo>
                      <a:pt x="133" y="98"/>
                    </a:lnTo>
                    <a:lnTo>
                      <a:pt x="132" y="98"/>
                    </a:lnTo>
                    <a:lnTo>
                      <a:pt x="132" y="97"/>
                    </a:lnTo>
                    <a:lnTo>
                      <a:pt x="132" y="96"/>
                    </a:lnTo>
                    <a:lnTo>
                      <a:pt x="133" y="95"/>
                    </a:lnTo>
                    <a:lnTo>
                      <a:pt x="133" y="95"/>
                    </a:lnTo>
                    <a:lnTo>
                      <a:pt x="133" y="94"/>
                    </a:lnTo>
                    <a:lnTo>
                      <a:pt x="133" y="93"/>
                    </a:lnTo>
                    <a:lnTo>
                      <a:pt x="133" y="92"/>
                    </a:lnTo>
                    <a:lnTo>
                      <a:pt x="131" y="91"/>
                    </a:lnTo>
                    <a:lnTo>
                      <a:pt x="129" y="90"/>
                    </a:lnTo>
                    <a:lnTo>
                      <a:pt x="126" y="88"/>
                    </a:lnTo>
                    <a:lnTo>
                      <a:pt x="122" y="87"/>
                    </a:lnTo>
                    <a:lnTo>
                      <a:pt x="115" y="83"/>
                    </a:lnTo>
                    <a:lnTo>
                      <a:pt x="110" y="81"/>
                    </a:lnTo>
                    <a:lnTo>
                      <a:pt x="109" y="80"/>
                    </a:lnTo>
                    <a:lnTo>
                      <a:pt x="107" y="80"/>
                    </a:lnTo>
                    <a:lnTo>
                      <a:pt x="107" y="80"/>
                    </a:lnTo>
                    <a:lnTo>
                      <a:pt x="106" y="80"/>
                    </a:lnTo>
                    <a:lnTo>
                      <a:pt x="106" y="83"/>
                    </a:lnTo>
                    <a:lnTo>
                      <a:pt x="107" y="86"/>
                    </a:lnTo>
                    <a:lnTo>
                      <a:pt x="108" y="89"/>
                    </a:lnTo>
                    <a:lnTo>
                      <a:pt x="109" y="91"/>
                    </a:lnTo>
                    <a:lnTo>
                      <a:pt x="110" y="92"/>
                    </a:lnTo>
                    <a:lnTo>
                      <a:pt x="113" y="95"/>
                    </a:lnTo>
                    <a:lnTo>
                      <a:pt x="113" y="97"/>
                    </a:lnTo>
                    <a:lnTo>
                      <a:pt x="113" y="99"/>
                    </a:lnTo>
                    <a:lnTo>
                      <a:pt x="113" y="99"/>
                    </a:lnTo>
                    <a:lnTo>
                      <a:pt x="113" y="100"/>
                    </a:lnTo>
                    <a:lnTo>
                      <a:pt x="113" y="101"/>
                    </a:lnTo>
                    <a:lnTo>
                      <a:pt x="112" y="102"/>
                    </a:lnTo>
                    <a:lnTo>
                      <a:pt x="109" y="103"/>
                    </a:lnTo>
                    <a:lnTo>
                      <a:pt x="108" y="104"/>
                    </a:lnTo>
                    <a:lnTo>
                      <a:pt x="105" y="104"/>
                    </a:lnTo>
                    <a:lnTo>
                      <a:pt x="104" y="104"/>
                    </a:lnTo>
                    <a:lnTo>
                      <a:pt x="102" y="104"/>
                    </a:lnTo>
                    <a:lnTo>
                      <a:pt x="101" y="104"/>
                    </a:lnTo>
                    <a:lnTo>
                      <a:pt x="100" y="103"/>
                    </a:lnTo>
                    <a:lnTo>
                      <a:pt x="100" y="103"/>
                    </a:lnTo>
                    <a:lnTo>
                      <a:pt x="100" y="100"/>
                    </a:lnTo>
                    <a:lnTo>
                      <a:pt x="100" y="99"/>
                    </a:lnTo>
                    <a:lnTo>
                      <a:pt x="100" y="96"/>
                    </a:lnTo>
                    <a:lnTo>
                      <a:pt x="98" y="91"/>
                    </a:lnTo>
                    <a:lnTo>
                      <a:pt x="97" y="87"/>
                    </a:lnTo>
                    <a:lnTo>
                      <a:pt x="97" y="83"/>
                    </a:lnTo>
                    <a:lnTo>
                      <a:pt x="97" y="79"/>
                    </a:lnTo>
                    <a:lnTo>
                      <a:pt x="97" y="77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6" y="71"/>
                    </a:lnTo>
                    <a:lnTo>
                      <a:pt x="76" y="71"/>
                    </a:lnTo>
                    <a:lnTo>
                      <a:pt x="76" y="72"/>
                    </a:lnTo>
                    <a:lnTo>
                      <a:pt x="76" y="74"/>
                    </a:lnTo>
                    <a:lnTo>
                      <a:pt x="77" y="79"/>
                    </a:lnTo>
                    <a:lnTo>
                      <a:pt x="78" y="87"/>
                    </a:lnTo>
                    <a:lnTo>
                      <a:pt x="79" y="91"/>
                    </a:lnTo>
                    <a:lnTo>
                      <a:pt x="81" y="96"/>
                    </a:lnTo>
                    <a:lnTo>
                      <a:pt x="82" y="101"/>
                    </a:lnTo>
                    <a:lnTo>
                      <a:pt x="84" y="106"/>
                    </a:lnTo>
                    <a:lnTo>
                      <a:pt x="87" y="115"/>
                    </a:lnTo>
                    <a:lnTo>
                      <a:pt x="90" y="120"/>
                    </a:lnTo>
                    <a:lnTo>
                      <a:pt x="90" y="122"/>
                    </a:lnTo>
                    <a:lnTo>
                      <a:pt x="91" y="123"/>
                    </a:lnTo>
                    <a:lnTo>
                      <a:pt x="91" y="125"/>
                    </a:lnTo>
                    <a:lnTo>
                      <a:pt x="91" y="127"/>
                    </a:lnTo>
                    <a:lnTo>
                      <a:pt x="90" y="130"/>
                    </a:lnTo>
                    <a:lnTo>
                      <a:pt x="89" y="132"/>
                    </a:lnTo>
                    <a:lnTo>
                      <a:pt x="89" y="134"/>
                    </a:lnTo>
                    <a:lnTo>
                      <a:pt x="88" y="135"/>
                    </a:lnTo>
                    <a:lnTo>
                      <a:pt x="86" y="136"/>
                    </a:lnTo>
                    <a:lnTo>
                      <a:pt x="86" y="136"/>
                    </a:lnTo>
                    <a:lnTo>
                      <a:pt x="85" y="136"/>
                    </a:lnTo>
                    <a:lnTo>
                      <a:pt x="85" y="136"/>
                    </a:lnTo>
                    <a:lnTo>
                      <a:pt x="82" y="135"/>
                    </a:lnTo>
                    <a:lnTo>
                      <a:pt x="79" y="134"/>
                    </a:lnTo>
                    <a:lnTo>
                      <a:pt x="77" y="131"/>
                    </a:lnTo>
                    <a:lnTo>
                      <a:pt x="77" y="127"/>
                    </a:lnTo>
                    <a:lnTo>
                      <a:pt x="76" y="124"/>
                    </a:lnTo>
                    <a:lnTo>
                      <a:pt x="75" y="121"/>
                    </a:lnTo>
                    <a:lnTo>
                      <a:pt x="73" y="114"/>
                    </a:lnTo>
                    <a:lnTo>
                      <a:pt x="73" y="106"/>
                    </a:lnTo>
                    <a:lnTo>
                      <a:pt x="72" y="99"/>
                    </a:lnTo>
                    <a:lnTo>
                      <a:pt x="72" y="91"/>
                    </a:lnTo>
                    <a:lnTo>
                      <a:pt x="71" y="84"/>
                    </a:lnTo>
                    <a:lnTo>
                      <a:pt x="70" y="78"/>
                    </a:lnTo>
                    <a:lnTo>
                      <a:pt x="70" y="73"/>
                    </a:lnTo>
                    <a:lnTo>
                      <a:pt x="69" y="70"/>
                    </a:lnTo>
                    <a:lnTo>
                      <a:pt x="69" y="67"/>
                    </a:lnTo>
                    <a:lnTo>
                      <a:pt x="69" y="67"/>
                    </a:lnTo>
                    <a:lnTo>
                      <a:pt x="67" y="66"/>
                    </a:lnTo>
                    <a:lnTo>
                      <a:pt x="62" y="63"/>
                    </a:lnTo>
                    <a:lnTo>
                      <a:pt x="57" y="60"/>
                    </a:lnTo>
                    <a:lnTo>
                      <a:pt x="55" y="59"/>
                    </a:lnTo>
                    <a:lnTo>
                      <a:pt x="54" y="59"/>
                    </a:lnTo>
                    <a:lnTo>
                      <a:pt x="54" y="59"/>
                    </a:lnTo>
                    <a:lnTo>
                      <a:pt x="54" y="60"/>
                    </a:lnTo>
                    <a:lnTo>
                      <a:pt x="54" y="62"/>
                    </a:lnTo>
                    <a:lnTo>
                      <a:pt x="54" y="67"/>
                    </a:lnTo>
                    <a:lnTo>
                      <a:pt x="55" y="71"/>
                    </a:lnTo>
                    <a:lnTo>
                      <a:pt x="55" y="75"/>
                    </a:lnTo>
                    <a:lnTo>
                      <a:pt x="55" y="79"/>
                    </a:lnTo>
                    <a:lnTo>
                      <a:pt x="57" y="83"/>
                    </a:lnTo>
                    <a:lnTo>
                      <a:pt x="57" y="86"/>
                    </a:lnTo>
                    <a:lnTo>
                      <a:pt x="57" y="87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2"/>
                    </a:lnTo>
                    <a:lnTo>
                      <a:pt x="49" y="92"/>
                    </a:lnTo>
                    <a:lnTo>
                      <a:pt x="49" y="91"/>
                    </a:lnTo>
                    <a:lnTo>
                      <a:pt x="48" y="90"/>
                    </a:lnTo>
                    <a:lnTo>
                      <a:pt x="47" y="89"/>
                    </a:lnTo>
                    <a:lnTo>
                      <a:pt x="47" y="87"/>
                    </a:lnTo>
                    <a:lnTo>
                      <a:pt x="46" y="85"/>
                    </a:lnTo>
                    <a:lnTo>
                      <a:pt x="46" y="78"/>
                    </a:lnTo>
                    <a:lnTo>
                      <a:pt x="46" y="73"/>
                    </a:lnTo>
                    <a:lnTo>
                      <a:pt x="45" y="71"/>
                    </a:lnTo>
                    <a:lnTo>
                      <a:pt x="44" y="71"/>
                    </a:lnTo>
                    <a:lnTo>
                      <a:pt x="41" y="68"/>
                    </a:lnTo>
                    <a:lnTo>
                      <a:pt x="38" y="66"/>
                    </a:lnTo>
                    <a:lnTo>
                      <a:pt x="35" y="63"/>
                    </a:lnTo>
                    <a:lnTo>
                      <a:pt x="32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ṣľîḓe">
                <a:extLst>
                  <a:ext uri="{FF2B5EF4-FFF2-40B4-BE49-F238E27FC236}">
                    <a16:creationId xmlns:a16="http://schemas.microsoft.com/office/drawing/2014/main" id="{193017C2-C0DA-094E-884E-778715FC2D39}"/>
                  </a:ext>
                </a:extLst>
              </p:cNvPr>
              <p:cNvSpPr/>
              <p:nvPr/>
            </p:nvSpPr>
            <p:spPr bwMode="auto">
              <a:xfrm>
                <a:off x="2330451" y="2909888"/>
                <a:ext cx="60325" cy="63500"/>
              </a:xfrm>
              <a:custGeom>
                <a:avLst/>
                <a:gdLst>
                  <a:gd name="T0" fmla="*/ 0 w 38"/>
                  <a:gd name="T1" fmla="*/ 4 h 40"/>
                  <a:gd name="T2" fmla="*/ 0 w 38"/>
                  <a:gd name="T3" fmla="*/ 4 h 40"/>
                  <a:gd name="T4" fmla="*/ 1 w 38"/>
                  <a:gd name="T5" fmla="*/ 2 h 40"/>
                  <a:gd name="T6" fmla="*/ 2 w 38"/>
                  <a:gd name="T7" fmla="*/ 1 h 40"/>
                  <a:gd name="T8" fmla="*/ 2 w 38"/>
                  <a:gd name="T9" fmla="*/ 1 h 40"/>
                  <a:gd name="T10" fmla="*/ 3 w 38"/>
                  <a:gd name="T11" fmla="*/ 0 h 40"/>
                  <a:gd name="T12" fmla="*/ 5 w 38"/>
                  <a:gd name="T13" fmla="*/ 0 h 40"/>
                  <a:gd name="T14" fmla="*/ 6 w 38"/>
                  <a:gd name="T15" fmla="*/ 0 h 40"/>
                  <a:gd name="T16" fmla="*/ 8 w 38"/>
                  <a:gd name="T17" fmla="*/ 1 h 40"/>
                  <a:gd name="T18" fmla="*/ 10 w 38"/>
                  <a:gd name="T19" fmla="*/ 3 h 40"/>
                  <a:gd name="T20" fmla="*/ 13 w 38"/>
                  <a:gd name="T21" fmla="*/ 4 h 40"/>
                  <a:gd name="T22" fmla="*/ 18 w 38"/>
                  <a:gd name="T23" fmla="*/ 8 h 40"/>
                  <a:gd name="T24" fmla="*/ 24 w 38"/>
                  <a:gd name="T25" fmla="*/ 12 h 40"/>
                  <a:gd name="T26" fmla="*/ 29 w 38"/>
                  <a:gd name="T27" fmla="*/ 17 h 40"/>
                  <a:gd name="T28" fmla="*/ 34 w 38"/>
                  <a:gd name="T29" fmla="*/ 22 h 40"/>
                  <a:gd name="T30" fmla="*/ 35 w 38"/>
                  <a:gd name="T31" fmla="*/ 24 h 40"/>
                  <a:gd name="T32" fmla="*/ 36 w 38"/>
                  <a:gd name="T33" fmla="*/ 26 h 40"/>
                  <a:gd name="T34" fmla="*/ 38 w 38"/>
                  <a:gd name="T35" fmla="*/ 28 h 40"/>
                  <a:gd name="T36" fmla="*/ 38 w 38"/>
                  <a:gd name="T37" fmla="*/ 28 h 40"/>
                  <a:gd name="T38" fmla="*/ 36 w 38"/>
                  <a:gd name="T39" fmla="*/ 31 h 40"/>
                  <a:gd name="T40" fmla="*/ 33 w 38"/>
                  <a:gd name="T41" fmla="*/ 35 h 40"/>
                  <a:gd name="T42" fmla="*/ 31 w 38"/>
                  <a:gd name="T43" fmla="*/ 37 h 40"/>
                  <a:gd name="T44" fmla="*/ 30 w 38"/>
                  <a:gd name="T45" fmla="*/ 39 h 40"/>
                  <a:gd name="T46" fmla="*/ 28 w 38"/>
                  <a:gd name="T47" fmla="*/ 40 h 40"/>
                  <a:gd name="T48" fmla="*/ 26 w 38"/>
                  <a:gd name="T49" fmla="*/ 40 h 40"/>
                  <a:gd name="T50" fmla="*/ 26 w 38"/>
                  <a:gd name="T51" fmla="*/ 39 h 40"/>
                  <a:gd name="T52" fmla="*/ 25 w 38"/>
                  <a:gd name="T53" fmla="*/ 39 h 40"/>
                  <a:gd name="T54" fmla="*/ 24 w 38"/>
                  <a:gd name="T55" fmla="*/ 37 h 40"/>
                  <a:gd name="T56" fmla="*/ 23 w 38"/>
                  <a:gd name="T57" fmla="*/ 36 h 40"/>
                  <a:gd name="T58" fmla="*/ 22 w 38"/>
                  <a:gd name="T59" fmla="*/ 33 h 40"/>
                  <a:gd name="T60" fmla="*/ 20 w 38"/>
                  <a:gd name="T61" fmla="*/ 30 h 40"/>
                  <a:gd name="T62" fmla="*/ 18 w 38"/>
                  <a:gd name="T63" fmla="*/ 27 h 40"/>
                  <a:gd name="T64" fmla="*/ 15 w 38"/>
                  <a:gd name="T65" fmla="*/ 23 h 40"/>
                  <a:gd name="T66" fmla="*/ 14 w 38"/>
                  <a:gd name="T67" fmla="*/ 20 h 40"/>
                  <a:gd name="T68" fmla="*/ 10 w 38"/>
                  <a:gd name="T69" fmla="*/ 16 h 40"/>
                  <a:gd name="T70" fmla="*/ 5 w 38"/>
                  <a:gd name="T71" fmla="*/ 10 h 40"/>
                  <a:gd name="T72" fmla="*/ 0 w 38"/>
                  <a:gd name="T7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" h="40">
                    <a:moveTo>
                      <a:pt x="0" y="4"/>
                    </a:moveTo>
                    <a:lnTo>
                      <a:pt x="0" y="4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10" y="3"/>
                    </a:lnTo>
                    <a:lnTo>
                      <a:pt x="13" y="4"/>
                    </a:lnTo>
                    <a:lnTo>
                      <a:pt x="18" y="8"/>
                    </a:lnTo>
                    <a:lnTo>
                      <a:pt x="24" y="12"/>
                    </a:lnTo>
                    <a:lnTo>
                      <a:pt x="29" y="17"/>
                    </a:lnTo>
                    <a:lnTo>
                      <a:pt x="34" y="22"/>
                    </a:lnTo>
                    <a:lnTo>
                      <a:pt x="35" y="24"/>
                    </a:lnTo>
                    <a:lnTo>
                      <a:pt x="36" y="26"/>
                    </a:lnTo>
                    <a:lnTo>
                      <a:pt x="38" y="28"/>
                    </a:lnTo>
                    <a:lnTo>
                      <a:pt x="38" y="28"/>
                    </a:lnTo>
                    <a:lnTo>
                      <a:pt x="36" y="31"/>
                    </a:lnTo>
                    <a:lnTo>
                      <a:pt x="33" y="35"/>
                    </a:lnTo>
                    <a:lnTo>
                      <a:pt x="31" y="37"/>
                    </a:lnTo>
                    <a:lnTo>
                      <a:pt x="30" y="39"/>
                    </a:lnTo>
                    <a:lnTo>
                      <a:pt x="28" y="40"/>
                    </a:lnTo>
                    <a:lnTo>
                      <a:pt x="26" y="40"/>
                    </a:lnTo>
                    <a:lnTo>
                      <a:pt x="26" y="39"/>
                    </a:lnTo>
                    <a:lnTo>
                      <a:pt x="25" y="39"/>
                    </a:lnTo>
                    <a:lnTo>
                      <a:pt x="24" y="37"/>
                    </a:lnTo>
                    <a:lnTo>
                      <a:pt x="23" y="36"/>
                    </a:lnTo>
                    <a:lnTo>
                      <a:pt x="22" y="33"/>
                    </a:lnTo>
                    <a:lnTo>
                      <a:pt x="20" y="30"/>
                    </a:lnTo>
                    <a:lnTo>
                      <a:pt x="18" y="27"/>
                    </a:lnTo>
                    <a:lnTo>
                      <a:pt x="15" y="23"/>
                    </a:lnTo>
                    <a:lnTo>
                      <a:pt x="14" y="20"/>
                    </a:lnTo>
                    <a:lnTo>
                      <a:pt x="10" y="16"/>
                    </a:lnTo>
                    <a:lnTo>
                      <a:pt x="5" y="1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ṡlide">
                <a:extLst>
                  <a:ext uri="{FF2B5EF4-FFF2-40B4-BE49-F238E27FC236}">
                    <a16:creationId xmlns:a16="http://schemas.microsoft.com/office/drawing/2014/main" id="{A145C18B-911C-E942-80AD-A8FE190E8388}"/>
                  </a:ext>
                </a:extLst>
              </p:cNvPr>
              <p:cNvSpPr/>
              <p:nvPr/>
            </p:nvSpPr>
            <p:spPr bwMode="auto">
              <a:xfrm>
                <a:off x="2266951" y="2749551"/>
                <a:ext cx="204788" cy="173038"/>
              </a:xfrm>
              <a:custGeom>
                <a:avLst/>
                <a:gdLst>
                  <a:gd name="T0" fmla="*/ 17 w 129"/>
                  <a:gd name="T1" fmla="*/ 93 h 109"/>
                  <a:gd name="T2" fmla="*/ 11 w 129"/>
                  <a:gd name="T3" fmla="*/ 93 h 109"/>
                  <a:gd name="T4" fmla="*/ 3 w 129"/>
                  <a:gd name="T5" fmla="*/ 95 h 109"/>
                  <a:gd name="T6" fmla="*/ 5 w 129"/>
                  <a:gd name="T7" fmla="*/ 86 h 109"/>
                  <a:gd name="T8" fmla="*/ 13 w 129"/>
                  <a:gd name="T9" fmla="*/ 60 h 109"/>
                  <a:gd name="T10" fmla="*/ 16 w 129"/>
                  <a:gd name="T11" fmla="*/ 44 h 109"/>
                  <a:gd name="T12" fmla="*/ 4 w 129"/>
                  <a:gd name="T13" fmla="*/ 21 h 109"/>
                  <a:gd name="T14" fmla="*/ 1 w 129"/>
                  <a:gd name="T15" fmla="*/ 15 h 109"/>
                  <a:gd name="T16" fmla="*/ 22 w 129"/>
                  <a:gd name="T17" fmla="*/ 17 h 109"/>
                  <a:gd name="T18" fmla="*/ 27 w 129"/>
                  <a:gd name="T19" fmla="*/ 9 h 109"/>
                  <a:gd name="T20" fmla="*/ 35 w 129"/>
                  <a:gd name="T21" fmla="*/ 17 h 109"/>
                  <a:gd name="T22" fmla="*/ 33 w 129"/>
                  <a:gd name="T23" fmla="*/ 37 h 109"/>
                  <a:gd name="T24" fmla="*/ 37 w 129"/>
                  <a:gd name="T25" fmla="*/ 64 h 109"/>
                  <a:gd name="T26" fmla="*/ 42 w 129"/>
                  <a:gd name="T27" fmla="*/ 73 h 109"/>
                  <a:gd name="T28" fmla="*/ 46 w 129"/>
                  <a:gd name="T29" fmla="*/ 65 h 109"/>
                  <a:gd name="T30" fmla="*/ 47 w 129"/>
                  <a:gd name="T31" fmla="*/ 50 h 109"/>
                  <a:gd name="T32" fmla="*/ 45 w 129"/>
                  <a:gd name="T33" fmla="*/ 42 h 109"/>
                  <a:gd name="T34" fmla="*/ 46 w 129"/>
                  <a:gd name="T35" fmla="*/ 36 h 109"/>
                  <a:gd name="T36" fmla="*/ 52 w 129"/>
                  <a:gd name="T37" fmla="*/ 16 h 109"/>
                  <a:gd name="T38" fmla="*/ 58 w 129"/>
                  <a:gd name="T39" fmla="*/ 1 h 109"/>
                  <a:gd name="T40" fmla="*/ 66 w 129"/>
                  <a:gd name="T41" fmla="*/ 8 h 109"/>
                  <a:gd name="T42" fmla="*/ 101 w 129"/>
                  <a:gd name="T43" fmla="*/ 50 h 109"/>
                  <a:gd name="T44" fmla="*/ 128 w 129"/>
                  <a:gd name="T45" fmla="*/ 82 h 109"/>
                  <a:gd name="T46" fmla="*/ 122 w 129"/>
                  <a:gd name="T47" fmla="*/ 89 h 109"/>
                  <a:gd name="T48" fmla="*/ 96 w 129"/>
                  <a:gd name="T49" fmla="*/ 90 h 109"/>
                  <a:gd name="T50" fmla="*/ 102 w 129"/>
                  <a:gd name="T51" fmla="*/ 86 h 109"/>
                  <a:gd name="T52" fmla="*/ 110 w 129"/>
                  <a:gd name="T53" fmla="*/ 80 h 109"/>
                  <a:gd name="T54" fmla="*/ 78 w 129"/>
                  <a:gd name="T55" fmla="*/ 41 h 109"/>
                  <a:gd name="T56" fmla="*/ 59 w 129"/>
                  <a:gd name="T57" fmla="*/ 13 h 109"/>
                  <a:gd name="T58" fmla="*/ 55 w 129"/>
                  <a:gd name="T59" fmla="*/ 28 h 109"/>
                  <a:gd name="T60" fmla="*/ 58 w 129"/>
                  <a:gd name="T61" fmla="*/ 35 h 109"/>
                  <a:gd name="T62" fmla="*/ 63 w 129"/>
                  <a:gd name="T63" fmla="*/ 41 h 109"/>
                  <a:gd name="T64" fmla="*/ 56 w 129"/>
                  <a:gd name="T65" fmla="*/ 58 h 109"/>
                  <a:gd name="T66" fmla="*/ 58 w 129"/>
                  <a:gd name="T67" fmla="*/ 71 h 109"/>
                  <a:gd name="T68" fmla="*/ 56 w 129"/>
                  <a:gd name="T69" fmla="*/ 77 h 109"/>
                  <a:gd name="T70" fmla="*/ 43 w 129"/>
                  <a:gd name="T71" fmla="*/ 96 h 109"/>
                  <a:gd name="T72" fmla="*/ 39 w 129"/>
                  <a:gd name="T73" fmla="*/ 97 h 109"/>
                  <a:gd name="T74" fmla="*/ 42 w 129"/>
                  <a:gd name="T75" fmla="*/ 80 h 109"/>
                  <a:gd name="T76" fmla="*/ 37 w 129"/>
                  <a:gd name="T77" fmla="*/ 73 h 109"/>
                  <a:gd name="T78" fmla="*/ 28 w 129"/>
                  <a:gd name="T79" fmla="*/ 57 h 109"/>
                  <a:gd name="T80" fmla="*/ 22 w 129"/>
                  <a:gd name="T81" fmla="*/ 66 h 109"/>
                  <a:gd name="T82" fmla="*/ 70 w 129"/>
                  <a:gd name="T83" fmla="*/ 90 h 109"/>
                  <a:gd name="T84" fmla="*/ 72 w 129"/>
                  <a:gd name="T85" fmla="*/ 107 h 109"/>
                  <a:gd name="T86" fmla="*/ 79 w 129"/>
                  <a:gd name="T87" fmla="*/ 101 h 109"/>
                  <a:gd name="T88" fmla="*/ 87 w 129"/>
                  <a:gd name="T89" fmla="*/ 107 h 109"/>
                  <a:gd name="T90" fmla="*/ 96 w 129"/>
                  <a:gd name="T91" fmla="*/ 109 h 109"/>
                  <a:gd name="T92" fmla="*/ 100 w 129"/>
                  <a:gd name="T93" fmla="*/ 106 h 109"/>
                  <a:gd name="T94" fmla="*/ 88 w 129"/>
                  <a:gd name="T95" fmla="*/ 89 h 109"/>
                  <a:gd name="T96" fmla="*/ 86 w 129"/>
                  <a:gd name="T97" fmla="*/ 73 h 109"/>
                  <a:gd name="T98" fmla="*/ 80 w 129"/>
                  <a:gd name="T99" fmla="*/ 77 h 109"/>
                  <a:gd name="T100" fmla="*/ 70 w 129"/>
                  <a:gd name="T101" fmla="*/ 90 h 109"/>
                  <a:gd name="T102" fmla="*/ 69 w 129"/>
                  <a:gd name="T103" fmla="*/ 82 h 109"/>
                  <a:gd name="T104" fmla="*/ 75 w 129"/>
                  <a:gd name="T105" fmla="*/ 70 h 109"/>
                  <a:gd name="T106" fmla="*/ 71 w 129"/>
                  <a:gd name="T107" fmla="*/ 67 h 109"/>
                  <a:gd name="T108" fmla="*/ 65 w 129"/>
                  <a:gd name="T109" fmla="*/ 71 h 109"/>
                  <a:gd name="T110" fmla="*/ 62 w 129"/>
                  <a:gd name="T111" fmla="*/ 77 h 109"/>
                  <a:gd name="T112" fmla="*/ 58 w 129"/>
                  <a:gd name="T113" fmla="*/ 85 h 109"/>
                  <a:gd name="T114" fmla="*/ 62 w 129"/>
                  <a:gd name="T115" fmla="*/ 8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" h="109">
                    <a:moveTo>
                      <a:pt x="19" y="83"/>
                    </a:moveTo>
                    <a:lnTo>
                      <a:pt x="19" y="84"/>
                    </a:lnTo>
                    <a:lnTo>
                      <a:pt x="18" y="86"/>
                    </a:lnTo>
                    <a:lnTo>
                      <a:pt x="18" y="89"/>
                    </a:lnTo>
                    <a:lnTo>
                      <a:pt x="18" y="91"/>
                    </a:lnTo>
                    <a:lnTo>
                      <a:pt x="17" y="93"/>
                    </a:lnTo>
                    <a:lnTo>
                      <a:pt x="14" y="93"/>
                    </a:lnTo>
                    <a:lnTo>
                      <a:pt x="14" y="93"/>
                    </a:lnTo>
                    <a:lnTo>
                      <a:pt x="12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0" y="94"/>
                    </a:lnTo>
                    <a:lnTo>
                      <a:pt x="10" y="95"/>
                    </a:lnTo>
                    <a:lnTo>
                      <a:pt x="8" y="95"/>
                    </a:lnTo>
                    <a:lnTo>
                      <a:pt x="6" y="95"/>
                    </a:lnTo>
                    <a:lnTo>
                      <a:pt x="5" y="95"/>
                    </a:lnTo>
                    <a:lnTo>
                      <a:pt x="3" y="95"/>
                    </a:lnTo>
                    <a:lnTo>
                      <a:pt x="2" y="94"/>
                    </a:lnTo>
                    <a:lnTo>
                      <a:pt x="2" y="93"/>
                    </a:lnTo>
                    <a:lnTo>
                      <a:pt x="1" y="93"/>
                    </a:lnTo>
                    <a:lnTo>
                      <a:pt x="2" y="92"/>
                    </a:lnTo>
                    <a:lnTo>
                      <a:pt x="2" y="91"/>
                    </a:lnTo>
                    <a:lnTo>
                      <a:pt x="5" y="86"/>
                    </a:lnTo>
                    <a:lnTo>
                      <a:pt x="7" y="84"/>
                    </a:lnTo>
                    <a:lnTo>
                      <a:pt x="8" y="80"/>
                    </a:lnTo>
                    <a:lnTo>
                      <a:pt x="10" y="75"/>
                    </a:lnTo>
                    <a:lnTo>
                      <a:pt x="11" y="69"/>
                    </a:lnTo>
                    <a:lnTo>
                      <a:pt x="12" y="65"/>
                    </a:lnTo>
                    <a:lnTo>
                      <a:pt x="13" y="60"/>
                    </a:lnTo>
                    <a:lnTo>
                      <a:pt x="14" y="54"/>
                    </a:lnTo>
                    <a:lnTo>
                      <a:pt x="16" y="50"/>
                    </a:lnTo>
                    <a:lnTo>
                      <a:pt x="17" y="49"/>
                    </a:lnTo>
                    <a:lnTo>
                      <a:pt x="17" y="48"/>
                    </a:lnTo>
                    <a:lnTo>
                      <a:pt x="17" y="45"/>
                    </a:lnTo>
                    <a:lnTo>
                      <a:pt x="16" y="44"/>
                    </a:lnTo>
                    <a:lnTo>
                      <a:pt x="15" y="42"/>
                    </a:lnTo>
                    <a:lnTo>
                      <a:pt x="14" y="40"/>
                    </a:lnTo>
                    <a:lnTo>
                      <a:pt x="13" y="37"/>
                    </a:lnTo>
                    <a:lnTo>
                      <a:pt x="9" y="30"/>
                    </a:lnTo>
                    <a:lnTo>
                      <a:pt x="5" y="25"/>
                    </a:lnTo>
                    <a:lnTo>
                      <a:pt x="4" y="21"/>
                    </a:lnTo>
                    <a:lnTo>
                      <a:pt x="1" y="19"/>
                    </a:lnTo>
                    <a:lnTo>
                      <a:pt x="1" y="17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5" y="15"/>
                    </a:lnTo>
                    <a:lnTo>
                      <a:pt x="12" y="16"/>
                    </a:lnTo>
                    <a:lnTo>
                      <a:pt x="18" y="17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3" y="17"/>
                    </a:lnTo>
                    <a:lnTo>
                      <a:pt x="24" y="17"/>
                    </a:lnTo>
                    <a:lnTo>
                      <a:pt x="25" y="15"/>
                    </a:lnTo>
                    <a:lnTo>
                      <a:pt x="26" y="12"/>
                    </a:lnTo>
                    <a:lnTo>
                      <a:pt x="26" y="9"/>
                    </a:lnTo>
                    <a:lnTo>
                      <a:pt x="27" y="9"/>
                    </a:lnTo>
                    <a:lnTo>
                      <a:pt x="28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12"/>
                    </a:lnTo>
                    <a:lnTo>
                      <a:pt x="34" y="15"/>
                    </a:lnTo>
                    <a:lnTo>
                      <a:pt x="35" y="17"/>
                    </a:lnTo>
                    <a:lnTo>
                      <a:pt x="36" y="20"/>
                    </a:lnTo>
                    <a:lnTo>
                      <a:pt x="36" y="22"/>
                    </a:lnTo>
                    <a:lnTo>
                      <a:pt x="35" y="25"/>
                    </a:lnTo>
                    <a:lnTo>
                      <a:pt x="34" y="30"/>
                    </a:lnTo>
                    <a:lnTo>
                      <a:pt x="33" y="36"/>
                    </a:lnTo>
                    <a:lnTo>
                      <a:pt x="33" y="37"/>
                    </a:lnTo>
                    <a:lnTo>
                      <a:pt x="33" y="41"/>
                    </a:lnTo>
                    <a:lnTo>
                      <a:pt x="34" y="44"/>
                    </a:lnTo>
                    <a:lnTo>
                      <a:pt x="34" y="47"/>
                    </a:lnTo>
                    <a:lnTo>
                      <a:pt x="35" y="54"/>
                    </a:lnTo>
                    <a:lnTo>
                      <a:pt x="37" y="60"/>
                    </a:lnTo>
                    <a:lnTo>
                      <a:pt x="37" y="64"/>
                    </a:lnTo>
                    <a:lnTo>
                      <a:pt x="38" y="65"/>
                    </a:lnTo>
                    <a:lnTo>
                      <a:pt x="39" y="67"/>
                    </a:lnTo>
                    <a:lnTo>
                      <a:pt x="40" y="70"/>
                    </a:lnTo>
                    <a:lnTo>
                      <a:pt x="41" y="71"/>
                    </a:lnTo>
                    <a:lnTo>
                      <a:pt x="41" y="72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1"/>
                    </a:lnTo>
                    <a:lnTo>
                      <a:pt x="44" y="70"/>
                    </a:lnTo>
                    <a:lnTo>
                      <a:pt x="45" y="69"/>
                    </a:lnTo>
                    <a:lnTo>
                      <a:pt x="46" y="67"/>
                    </a:lnTo>
                    <a:lnTo>
                      <a:pt x="46" y="65"/>
                    </a:lnTo>
                    <a:lnTo>
                      <a:pt x="47" y="62"/>
                    </a:lnTo>
                    <a:lnTo>
                      <a:pt x="48" y="59"/>
                    </a:lnTo>
                    <a:lnTo>
                      <a:pt x="48" y="56"/>
                    </a:lnTo>
                    <a:lnTo>
                      <a:pt x="48" y="54"/>
                    </a:lnTo>
                    <a:lnTo>
                      <a:pt x="48" y="52"/>
                    </a:lnTo>
                    <a:lnTo>
                      <a:pt x="47" y="50"/>
                    </a:lnTo>
                    <a:lnTo>
                      <a:pt x="47" y="49"/>
                    </a:lnTo>
                    <a:lnTo>
                      <a:pt x="46" y="46"/>
                    </a:lnTo>
                    <a:lnTo>
                      <a:pt x="46" y="44"/>
                    </a:lnTo>
                    <a:lnTo>
                      <a:pt x="46" y="44"/>
                    </a:lnTo>
                    <a:lnTo>
                      <a:pt x="45" y="43"/>
                    </a:lnTo>
                    <a:lnTo>
                      <a:pt x="45" y="42"/>
                    </a:lnTo>
                    <a:lnTo>
                      <a:pt x="45" y="41"/>
                    </a:lnTo>
                    <a:lnTo>
                      <a:pt x="45" y="40"/>
                    </a:lnTo>
                    <a:lnTo>
                      <a:pt x="45" y="38"/>
                    </a:lnTo>
                    <a:lnTo>
                      <a:pt x="46" y="37"/>
                    </a:lnTo>
                    <a:lnTo>
                      <a:pt x="46" y="37"/>
                    </a:lnTo>
                    <a:lnTo>
                      <a:pt x="46" y="36"/>
                    </a:lnTo>
                    <a:lnTo>
                      <a:pt x="48" y="36"/>
                    </a:lnTo>
                    <a:lnTo>
                      <a:pt x="48" y="36"/>
                    </a:lnTo>
                    <a:lnTo>
                      <a:pt x="48" y="35"/>
                    </a:lnTo>
                    <a:lnTo>
                      <a:pt x="50" y="28"/>
                    </a:lnTo>
                    <a:lnTo>
                      <a:pt x="51" y="20"/>
                    </a:lnTo>
                    <a:lnTo>
                      <a:pt x="52" y="16"/>
                    </a:lnTo>
                    <a:lnTo>
                      <a:pt x="54" y="12"/>
                    </a:lnTo>
                    <a:lnTo>
                      <a:pt x="54" y="8"/>
                    </a:lnTo>
                    <a:lnTo>
                      <a:pt x="56" y="4"/>
                    </a:lnTo>
                    <a:lnTo>
                      <a:pt x="57" y="2"/>
                    </a:lnTo>
                    <a:lnTo>
                      <a:pt x="58" y="1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1"/>
                    </a:lnTo>
                    <a:lnTo>
                      <a:pt x="63" y="1"/>
                    </a:lnTo>
                    <a:lnTo>
                      <a:pt x="66" y="8"/>
                    </a:lnTo>
                    <a:lnTo>
                      <a:pt x="71" y="14"/>
                    </a:lnTo>
                    <a:lnTo>
                      <a:pt x="77" y="21"/>
                    </a:lnTo>
                    <a:lnTo>
                      <a:pt x="83" y="29"/>
                    </a:lnTo>
                    <a:lnTo>
                      <a:pt x="89" y="37"/>
                    </a:lnTo>
                    <a:lnTo>
                      <a:pt x="95" y="44"/>
                    </a:lnTo>
                    <a:lnTo>
                      <a:pt x="101" y="50"/>
                    </a:lnTo>
                    <a:lnTo>
                      <a:pt x="106" y="56"/>
                    </a:lnTo>
                    <a:lnTo>
                      <a:pt x="115" y="66"/>
                    </a:lnTo>
                    <a:lnTo>
                      <a:pt x="122" y="74"/>
                    </a:lnTo>
                    <a:lnTo>
                      <a:pt x="127" y="78"/>
                    </a:lnTo>
                    <a:lnTo>
                      <a:pt x="129" y="80"/>
                    </a:lnTo>
                    <a:lnTo>
                      <a:pt x="128" y="82"/>
                    </a:lnTo>
                    <a:lnTo>
                      <a:pt x="127" y="85"/>
                    </a:lnTo>
                    <a:lnTo>
                      <a:pt x="126" y="86"/>
                    </a:lnTo>
                    <a:lnTo>
                      <a:pt x="125" y="88"/>
                    </a:lnTo>
                    <a:lnTo>
                      <a:pt x="124" y="89"/>
                    </a:lnTo>
                    <a:lnTo>
                      <a:pt x="122" y="89"/>
                    </a:lnTo>
                    <a:lnTo>
                      <a:pt x="122" y="89"/>
                    </a:lnTo>
                    <a:lnTo>
                      <a:pt x="120" y="90"/>
                    </a:lnTo>
                    <a:lnTo>
                      <a:pt x="113" y="91"/>
                    </a:lnTo>
                    <a:lnTo>
                      <a:pt x="106" y="91"/>
                    </a:lnTo>
                    <a:lnTo>
                      <a:pt x="99" y="91"/>
                    </a:lnTo>
                    <a:lnTo>
                      <a:pt x="96" y="91"/>
                    </a:lnTo>
                    <a:lnTo>
                      <a:pt x="96" y="90"/>
                    </a:lnTo>
                    <a:lnTo>
                      <a:pt x="95" y="90"/>
                    </a:lnTo>
                    <a:lnTo>
                      <a:pt x="95" y="90"/>
                    </a:lnTo>
                    <a:lnTo>
                      <a:pt x="95" y="89"/>
                    </a:lnTo>
                    <a:lnTo>
                      <a:pt x="96" y="89"/>
                    </a:lnTo>
                    <a:lnTo>
                      <a:pt x="98" y="88"/>
                    </a:lnTo>
                    <a:lnTo>
                      <a:pt x="102" y="86"/>
                    </a:lnTo>
                    <a:lnTo>
                      <a:pt x="106" y="85"/>
                    </a:lnTo>
                    <a:lnTo>
                      <a:pt x="108" y="84"/>
                    </a:lnTo>
                    <a:lnTo>
                      <a:pt x="110" y="83"/>
                    </a:lnTo>
                    <a:lnTo>
                      <a:pt x="110" y="82"/>
                    </a:lnTo>
                    <a:lnTo>
                      <a:pt x="110" y="81"/>
                    </a:lnTo>
                    <a:lnTo>
                      <a:pt x="110" y="80"/>
                    </a:lnTo>
                    <a:lnTo>
                      <a:pt x="107" y="77"/>
                    </a:lnTo>
                    <a:lnTo>
                      <a:pt x="104" y="73"/>
                    </a:lnTo>
                    <a:lnTo>
                      <a:pt x="100" y="68"/>
                    </a:lnTo>
                    <a:lnTo>
                      <a:pt x="92" y="58"/>
                    </a:lnTo>
                    <a:lnTo>
                      <a:pt x="85" y="49"/>
                    </a:lnTo>
                    <a:lnTo>
                      <a:pt x="78" y="41"/>
                    </a:lnTo>
                    <a:lnTo>
                      <a:pt x="70" y="30"/>
                    </a:lnTo>
                    <a:lnTo>
                      <a:pt x="64" y="21"/>
                    </a:lnTo>
                    <a:lnTo>
                      <a:pt x="61" y="15"/>
                    </a:lnTo>
                    <a:lnTo>
                      <a:pt x="61" y="14"/>
                    </a:lnTo>
                    <a:lnTo>
                      <a:pt x="60" y="13"/>
                    </a:lnTo>
                    <a:lnTo>
                      <a:pt x="59" y="13"/>
                    </a:lnTo>
                    <a:lnTo>
                      <a:pt x="59" y="13"/>
                    </a:lnTo>
                    <a:lnTo>
                      <a:pt x="58" y="14"/>
                    </a:lnTo>
                    <a:lnTo>
                      <a:pt x="58" y="15"/>
                    </a:lnTo>
                    <a:lnTo>
                      <a:pt x="57" y="17"/>
                    </a:lnTo>
                    <a:lnTo>
                      <a:pt x="57" y="21"/>
                    </a:lnTo>
                    <a:lnTo>
                      <a:pt x="55" y="28"/>
                    </a:lnTo>
                    <a:lnTo>
                      <a:pt x="55" y="32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58" y="35"/>
                    </a:lnTo>
                    <a:lnTo>
                      <a:pt x="59" y="36"/>
                    </a:lnTo>
                    <a:lnTo>
                      <a:pt x="61" y="36"/>
                    </a:lnTo>
                    <a:lnTo>
                      <a:pt x="62" y="37"/>
                    </a:lnTo>
                    <a:lnTo>
                      <a:pt x="62" y="38"/>
                    </a:lnTo>
                    <a:lnTo>
                      <a:pt x="63" y="40"/>
                    </a:lnTo>
                    <a:lnTo>
                      <a:pt x="63" y="41"/>
                    </a:lnTo>
                    <a:lnTo>
                      <a:pt x="62" y="44"/>
                    </a:lnTo>
                    <a:lnTo>
                      <a:pt x="60" y="49"/>
                    </a:lnTo>
                    <a:lnTo>
                      <a:pt x="58" y="53"/>
                    </a:lnTo>
                    <a:lnTo>
                      <a:pt x="58" y="55"/>
                    </a:lnTo>
                    <a:lnTo>
                      <a:pt x="56" y="57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6" y="61"/>
                    </a:lnTo>
                    <a:lnTo>
                      <a:pt x="57" y="65"/>
                    </a:lnTo>
                    <a:lnTo>
                      <a:pt x="57" y="68"/>
                    </a:lnTo>
                    <a:lnTo>
                      <a:pt x="58" y="69"/>
                    </a:lnTo>
                    <a:lnTo>
                      <a:pt x="58" y="71"/>
                    </a:lnTo>
                    <a:lnTo>
                      <a:pt x="58" y="72"/>
                    </a:lnTo>
                    <a:lnTo>
                      <a:pt x="58" y="73"/>
                    </a:lnTo>
                    <a:lnTo>
                      <a:pt x="58" y="74"/>
                    </a:lnTo>
                    <a:lnTo>
                      <a:pt x="58" y="75"/>
                    </a:lnTo>
                    <a:lnTo>
                      <a:pt x="57" y="76"/>
                    </a:lnTo>
                    <a:lnTo>
                      <a:pt x="56" y="77"/>
                    </a:lnTo>
                    <a:lnTo>
                      <a:pt x="55" y="77"/>
                    </a:lnTo>
                    <a:lnTo>
                      <a:pt x="51" y="76"/>
                    </a:lnTo>
                    <a:lnTo>
                      <a:pt x="49" y="76"/>
                    </a:lnTo>
                    <a:lnTo>
                      <a:pt x="49" y="91"/>
                    </a:lnTo>
                    <a:lnTo>
                      <a:pt x="47" y="93"/>
                    </a:lnTo>
                    <a:lnTo>
                      <a:pt x="43" y="96"/>
                    </a:lnTo>
                    <a:lnTo>
                      <a:pt x="42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40" y="93"/>
                    </a:lnTo>
                    <a:lnTo>
                      <a:pt x="42" y="89"/>
                    </a:lnTo>
                    <a:lnTo>
                      <a:pt x="42" y="85"/>
                    </a:lnTo>
                    <a:lnTo>
                      <a:pt x="43" y="83"/>
                    </a:lnTo>
                    <a:lnTo>
                      <a:pt x="43" y="81"/>
                    </a:lnTo>
                    <a:lnTo>
                      <a:pt x="42" y="80"/>
                    </a:lnTo>
                    <a:lnTo>
                      <a:pt x="42" y="79"/>
                    </a:lnTo>
                    <a:lnTo>
                      <a:pt x="41" y="78"/>
                    </a:lnTo>
                    <a:lnTo>
                      <a:pt x="39" y="77"/>
                    </a:lnTo>
                    <a:lnTo>
                      <a:pt x="38" y="77"/>
                    </a:lnTo>
                    <a:lnTo>
                      <a:pt x="38" y="75"/>
                    </a:lnTo>
                    <a:lnTo>
                      <a:pt x="37" y="73"/>
                    </a:lnTo>
                    <a:lnTo>
                      <a:pt x="35" y="69"/>
                    </a:lnTo>
                    <a:lnTo>
                      <a:pt x="32" y="64"/>
                    </a:lnTo>
                    <a:lnTo>
                      <a:pt x="30" y="61"/>
                    </a:lnTo>
                    <a:lnTo>
                      <a:pt x="29" y="59"/>
                    </a:lnTo>
                    <a:lnTo>
                      <a:pt x="28" y="58"/>
                    </a:lnTo>
                    <a:lnTo>
                      <a:pt x="28" y="57"/>
                    </a:lnTo>
                    <a:lnTo>
                      <a:pt x="27" y="57"/>
                    </a:lnTo>
                    <a:lnTo>
                      <a:pt x="26" y="57"/>
                    </a:lnTo>
                    <a:lnTo>
                      <a:pt x="26" y="59"/>
                    </a:lnTo>
                    <a:lnTo>
                      <a:pt x="24" y="61"/>
                    </a:lnTo>
                    <a:lnTo>
                      <a:pt x="23" y="64"/>
                    </a:lnTo>
                    <a:lnTo>
                      <a:pt x="22" y="66"/>
                    </a:lnTo>
                    <a:lnTo>
                      <a:pt x="21" y="73"/>
                    </a:lnTo>
                    <a:lnTo>
                      <a:pt x="20" y="77"/>
                    </a:lnTo>
                    <a:lnTo>
                      <a:pt x="19" y="81"/>
                    </a:lnTo>
                    <a:lnTo>
                      <a:pt x="19" y="83"/>
                    </a:lnTo>
                    <a:lnTo>
                      <a:pt x="19" y="83"/>
                    </a:lnTo>
                    <a:close/>
                    <a:moveTo>
                      <a:pt x="70" y="90"/>
                    </a:moveTo>
                    <a:lnTo>
                      <a:pt x="77" y="97"/>
                    </a:lnTo>
                    <a:lnTo>
                      <a:pt x="76" y="98"/>
                    </a:lnTo>
                    <a:lnTo>
                      <a:pt x="75" y="100"/>
                    </a:lnTo>
                    <a:lnTo>
                      <a:pt x="74" y="102"/>
                    </a:lnTo>
                    <a:lnTo>
                      <a:pt x="72" y="106"/>
                    </a:lnTo>
                    <a:lnTo>
                      <a:pt x="72" y="107"/>
                    </a:lnTo>
                    <a:lnTo>
                      <a:pt x="73" y="108"/>
                    </a:lnTo>
                    <a:lnTo>
                      <a:pt x="74" y="108"/>
                    </a:lnTo>
                    <a:lnTo>
                      <a:pt x="74" y="107"/>
                    </a:lnTo>
                    <a:lnTo>
                      <a:pt x="77" y="105"/>
                    </a:lnTo>
                    <a:lnTo>
                      <a:pt x="78" y="102"/>
                    </a:lnTo>
                    <a:lnTo>
                      <a:pt x="79" y="101"/>
                    </a:lnTo>
                    <a:lnTo>
                      <a:pt x="80" y="101"/>
                    </a:lnTo>
                    <a:lnTo>
                      <a:pt x="80" y="101"/>
                    </a:lnTo>
                    <a:lnTo>
                      <a:pt x="82" y="101"/>
                    </a:lnTo>
                    <a:lnTo>
                      <a:pt x="83" y="103"/>
                    </a:lnTo>
                    <a:lnTo>
                      <a:pt x="86" y="105"/>
                    </a:lnTo>
                    <a:lnTo>
                      <a:pt x="87" y="107"/>
                    </a:lnTo>
                    <a:lnTo>
                      <a:pt x="89" y="108"/>
                    </a:lnTo>
                    <a:lnTo>
                      <a:pt x="90" y="109"/>
                    </a:lnTo>
                    <a:lnTo>
                      <a:pt x="91" y="109"/>
                    </a:lnTo>
                    <a:lnTo>
                      <a:pt x="93" y="109"/>
                    </a:lnTo>
                    <a:lnTo>
                      <a:pt x="94" y="109"/>
                    </a:lnTo>
                    <a:lnTo>
                      <a:pt x="96" y="109"/>
                    </a:lnTo>
                    <a:lnTo>
                      <a:pt x="98" y="109"/>
                    </a:lnTo>
                    <a:lnTo>
                      <a:pt x="98" y="109"/>
                    </a:lnTo>
                    <a:lnTo>
                      <a:pt x="99" y="109"/>
                    </a:lnTo>
                    <a:lnTo>
                      <a:pt x="100" y="108"/>
                    </a:lnTo>
                    <a:lnTo>
                      <a:pt x="100" y="108"/>
                    </a:lnTo>
                    <a:lnTo>
                      <a:pt x="100" y="106"/>
                    </a:lnTo>
                    <a:lnTo>
                      <a:pt x="100" y="105"/>
                    </a:lnTo>
                    <a:lnTo>
                      <a:pt x="98" y="102"/>
                    </a:lnTo>
                    <a:lnTo>
                      <a:pt x="98" y="101"/>
                    </a:lnTo>
                    <a:lnTo>
                      <a:pt x="96" y="99"/>
                    </a:lnTo>
                    <a:lnTo>
                      <a:pt x="92" y="95"/>
                    </a:lnTo>
                    <a:lnTo>
                      <a:pt x="88" y="89"/>
                    </a:lnTo>
                    <a:lnTo>
                      <a:pt x="86" y="86"/>
                    </a:lnTo>
                    <a:lnTo>
                      <a:pt x="85" y="85"/>
                    </a:lnTo>
                    <a:lnTo>
                      <a:pt x="85" y="81"/>
                    </a:lnTo>
                    <a:lnTo>
                      <a:pt x="86" y="78"/>
                    </a:lnTo>
                    <a:lnTo>
                      <a:pt x="86" y="75"/>
                    </a:lnTo>
                    <a:lnTo>
                      <a:pt x="86" y="73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83" y="73"/>
                    </a:lnTo>
                    <a:lnTo>
                      <a:pt x="82" y="73"/>
                    </a:lnTo>
                    <a:lnTo>
                      <a:pt x="80" y="74"/>
                    </a:lnTo>
                    <a:lnTo>
                      <a:pt x="80" y="77"/>
                    </a:lnTo>
                    <a:lnTo>
                      <a:pt x="80" y="79"/>
                    </a:lnTo>
                    <a:lnTo>
                      <a:pt x="80" y="82"/>
                    </a:lnTo>
                    <a:lnTo>
                      <a:pt x="80" y="84"/>
                    </a:lnTo>
                    <a:lnTo>
                      <a:pt x="75" y="86"/>
                    </a:lnTo>
                    <a:lnTo>
                      <a:pt x="70" y="90"/>
                    </a:lnTo>
                    <a:lnTo>
                      <a:pt x="70" y="90"/>
                    </a:lnTo>
                    <a:close/>
                    <a:moveTo>
                      <a:pt x="67" y="84"/>
                    </a:moveTo>
                    <a:lnTo>
                      <a:pt x="68" y="84"/>
                    </a:lnTo>
                    <a:lnTo>
                      <a:pt x="69" y="84"/>
                    </a:lnTo>
                    <a:lnTo>
                      <a:pt x="69" y="84"/>
                    </a:lnTo>
                    <a:lnTo>
                      <a:pt x="69" y="83"/>
                    </a:lnTo>
                    <a:lnTo>
                      <a:pt x="69" y="82"/>
                    </a:lnTo>
                    <a:lnTo>
                      <a:pt x="70" y="82"/>
                    </a:lnTo>
                    <a:lnTo>
                      <a:pt x="70" y="79"/>
                    </a:lnTo>
                    <a:lnTo>
                      <a:pt x="72" y="77"/>
                    </a:lnTo>
                    <a:lnTo>
                      <a:pt x="74" y="73"/>
                    </a:lnTo>
                    <a:lnTo>
                      <a:pt x="75" y="71"/>
                    </a:lnTo>
                    <a:lnTo>
                      <a:pt x="75" y="70"/>
                    </a:lnTo>
                    <a:lnTo>
                      <a:pt x="75" y="69"/>
                    </a:lnTo>
                    <a:lnTo>
                      <a:pt x="74" y="69"/>
                    </a:lnTo>
                    <a:lnTo>
                      <a:pt x="74" y="69"/>
                    </a:lnTo>
                    <a:lnTo>
                      <a:pt x="73" y="68"/>
                    </a:lnTo>
                    <a:lnTo>
                      <a:pt x="72" y="67"/>
                    </a:lnTo>
                    <a:lnTo>
                      <a:pt x="71" y="67"/>
                    </a:lnTo>
                    <a:lnTo>
                      <a:pt x="70" y="67"/>
                    </a:lnTo>
                    <a:lnTo>
                      <a:pt x="69" y="67"/>
                    </a:lnTo>
                    <a:lnTo>
                      <a:pt x="68" y="68"/>
                    </a:lnTo>
                    <a:lnTo>
                      <a:pt x="66" y="69"/>
                    </a:lnTo>
                    <a:lnTo>
                      <a:pt x="66" y="70"/>
                    </a:lnTo>
                    <a:lnTo>
                      <a:pt x="65" y="71"/>
                    </a:lnTo>
                    <a:lnTo>
                      <a:pt x="65" y="73"/>
                    </a:lnTo>
                    <a:lnTo>
                      <a:pt x="64" y="73"/>
                    </a:lnTo>
                    <a:lnTo>
                      <a:pt x="64" y="74"/>
                    </a:lnTo>
                    <a:lnTo>
                      <a:pt x="64" y="75"/>
                    </a:lnTo>
                    <a:lnTo>
                      <a:pt x="63" y="77"/>
                    </a:lnTo>
                    <a:lnTo>
                      <a:pt x="62" y="77"/>
                    </a:lnTo>
                    <a:lnTo>
                      <a:pt x="61" y="78"/>
                    </a:lnTo>
                    <a:lnTo>
                      <a:pt x="59" y="80"/>
                    </a:lnTo>
                    <a:lnTo>
                      <a:pt x="58" y="81"/>
                    </a:lnTo>
                    <a:lnTo>
                      <a:pt x="58" y="82"/>
                    </a:lnTo>
                    <a:lnTo>
                      <a:pt x="58" y="83"/>
                    </a:lnTo>
                    <a:lnTo>
                      <a:pt x="58" y="85"/>
                    </a:lnTo>
                    <a:lnTo>
                      <a:pt x="59" y="85"/>
                    </a:lnTo>
                    <a:lnTo>
                      <a:pt x="59" y="85"/>
                    </a:lnTo>
                    <a:lnTo>
                      <a:pt x="60" y="86"/>
                    </a:lnTo>
                    <a:lnTo>
                      <a:pt x="61" y="86"/>
                    </a:lnTo>
                    <a:lnTo>
                      <a:pt x="62" y="86"/>
                    </a:lnTo>
                    <a:lnTo>
                      <a:pt x="62" y="86"/>
                    </a:lnTo>
                    <a:lnTo>
                      <a:pt x="63" y="85"/>
                    </a:lnTo>
                    <a:lnTo>
                      <a:pt x="66" y="84"/>
                    </a:lnTo>
                    <a:lnTo>
                      <a:pt x="67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ŝļîḓè">
                <a:extLst>
                  <a:ext uri="{FF2B5EF4-FFF2-40B4-BE49-F238E27FC236}">
                    <a16:creationId xmlns:a16="http://schemas.microsoft.com/office/drawing/2014/main" id="{CEC5800A-9FC9-D24B-A597-B2E785CFD4A6}"/>
                  </a:ext>
                </a:extLst>
              </p:cNvPr>
              <p:cNvSpPr/>
              <p:nvPr/>
            </p:nvSpPr>
            <p:spPr bwMode="auto">
              <a:xfrm>
                <a:off x="2708276" y="2566988"/>
                <a:ext cx="76200" cy="209550"/>
              </a:xfrm>
              <a:custGeom>
                <a:avLst/>
                <a:gdLst>
                  <a:gd name="T0" fmla="*/ 1 w 48"/>
                  <a:gd name="T1" fmla="*/ 31 h 132"/>
                  <a:gd name="T2" fmla="*/ 9 w 48"/>
                  <a:gd name="T3" fmla="*/ 20 h 132"/>
                  <a:gd name="T4" fmla="*/ 26 w 48"/>
                  <a:gd name="T5" fmla="*/ 4 h 132"/>
                  <a:gd name="T6" fmla="*/ 34 w 48"/>
                  <a:gd name="T7" fmla="*/ 0 h 132"/>
                  <a:gd name="T8" fmla="*/ 40 w 48"/>
                  <a:gd name="T9" fmla="*/ 1 h 132"/>
                  <a:gd name="T10" fmla="*/ 41 w 48"/>
                  <a:gd name="T11" fmla="*/ 4 h 132"/>
                  <a:gd name="T12" fmla="*/ 38 w 48"/>
                  <a:gd name="T13" fmla="*/ 20 h 132"/>
                  <a:gd name="T14" fmla="*/ 32 w 48"/>
                  <a:gd name="T15" fmla="*/ 60 h 132"/>
                  <a:gd name="T16" fmla="*/ 28 w 48"/>
                  <a:gd name="T17" fmla="*/ 65 h 132"/>
                  <a:gd name="T18" fmla="*/ 20 w 48"/>
                  <a:gd name="T19" fmla="*/ 70 h 132"/>
                  <a:gd name="T20" fmla="*/ 20 w 48"/>
                  <a:gd name="T21" fmla="*/ 81 h 132"/>
                  <a:gd name="T22" fmla="*/ 22 w 48"/>
                  <a:gd name="T23" fmla="*/ 90 h 132"/>
                  <a:gd name="T24" fmla="*/ 31 w 48"/>
                  <a:gd name="T25" fmla="*/ 90 h 132"/>
                  <a:gd name="T26" fmla="*/ 35 w 48"/>
                  <a:gd name="T27" fmla="*/ 91 h 132"/>
                  <a:gd name="T28" fmla="*/ 35 w 48"/>
                  <a:gd name="T29" fmla="*/ 97 h 132"/>
                  <a:gd name="T30" fmla="*/ 27 w 48"/>
                  <a:gd name="T31" fmla="*/ 114 h 132"/>
                  <a:gd name="T32" fmla="*/ 26 w 48"/>
                  <a:gd name="T33" fmla="*/ 120 h 132"/>
                  <a:gd name="T34" fmla="*/ 34 w 48"/>
                  <a:gd name="T35" fmla="*/ 117 h 132"/>
                  <a:gd name="T36" fmla="*/ 42 w 48"/>
                  <a:gd name="T37" fmla="*/ 114 h 132"/>
                  <a:gd name="T38" fmla="*/ 47 w 48"/>
                  <a:gd name="T39" fmla="*/ 118 h 132"/>
                  <a:gd name="T40" fmla="*/ 48 w 48"/>
                  <a:gd name="T41" fmla="*/ 124 h 132"/>
                  <a:gd name="T42" fmla="*/ 41 w 48"/>
                  <a:gd name="T43" fmla="*/ 129 h 132"/>
                  <a:gd name="T44" fmla="*/ 30 w 48"/>
                  <a:gd name="T45" fmla="*/ 132 h 132"/>
                  <a:gd name="T46" fmla="*/ 16 w 48"/>
                  <a:gd name="T47" fmla="*/ 131 h 132"/>
                  <a:gd name="T48" fmla="*/ 13 w 48"/>
                  <a:gd name="T49" fmla="*/ 128 h 132"/>
                  <a:gd name="T50" fmla="*/ 15 w 48"/>
                  <a:gd name="T51" fmla="*/ 124 h 132"/>
                  <a:gd name="T52" fmla="*/ 16 w 48"/>
                  <a:gd name="T53" fmla="*/ 121 h 132"/>
                  <a:gd name="T54" fmla="*/ 16 w 48"/>
                  <a:gd name="T55" fmla="*/ 108 h 132"/>
                  <a:gd name="T56" fmla="*/ 12 w 48"/>
                  <a:gd name="T57" fmla="*/ 106 h 132"/>
                  <a:gd name="T58" fmla="*/ 10 w 48"/>
                  <a:gd name="T59" fmla="*/ 102 h 132"/>
                  <a:gd name="T60" fmla="*/ 12 w 48"/>
                  <a:gd name="T61" fmla="*/ 91 h 132"/>
                  <a:gd name="T62" fmla="*/ 7 w 48"/>
                  <a:gd name="T63" fmla="*/ 81 h 132"/>
                  <a:gd name="T64" fmla="*/ 4 w 48"/>
                  <a:gd name="T65" fmla="*/ 78 h 132"/>
                  <a:gd name="T66" fmla="*/ 8 w 48"/>
                  <a:gd name="T67" fmla="*/ 73 h 132"/>
                  <a:gd name="T68" fmla="*/ 10 w 48"/>
                  <a:gd name="T69" fmla="*/ 62 h 132"/>
                  <a:gd name="T70" fmla="*/ 10 w 48"/>
                  <a:gd name="T71" fmla="*/ 60 h 132"/>
                  <a:gd name="T72" fmla="*/ 5 w 48"/>
                  <a:gd name="T73" fmla="*/ 60 h 132"/>
                  <a:gd name="T74" fmla="*/ 4 w 48"/>
                  <a:gd name="T75" fmla="*/ 56 h 132"/>
                  <a:gd name="T76" fmla="*/ 8 w 48"/>
                  <a:gd name="T77" fmla="*/ 52 h 132"/>
                  <a:gd name="T78" fmla="*/ 12 w 48"/>
                  <a:gd name="T79" fmla="*/ 49 h 132"/>
                  <a:gd name="T80" fmla="*/ 14 w 48"/>
                  <a:gd name="T81" fmla="*/ 34 h 132"/>
                  <a:gd name="T82" fmla="*/ 19 w 48"/>
                  <a:gd name="T83" fmla="*/ 32 h 132"/>
                  <a:gd name="T84" fmla="*/ 20 w 48"/>
                  <a:gd name="T85" fmla="*/ 39 h 132"/>
                  <a:gd name="T86" fmla="*/ 20 w 48"/>
                  <a:gd name="T87" fmla="*/ 49 h 132"/>
                  <a:gd name="T88" fmla="*/ 23 w 48"/>
                  <a:gd name="T89" fmla="*/ 49 h 132"/>
                  <a:gd name="T90" fmla="*/ 30 w 48"/>
                  <a:gd name="T91" fmla="*/ 18 h 132"/>
                  <a:gd name="T92" fmla="*/ 30 w 48"/>
                  <a:gd name="T93" fmla="*/ 10 h 132"/>
                  <a:gd name="T94" fmla="*/ 18 w 48"/>
                  <a:gd name="T95" fmla="*/ 2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" h="132">
                    <a:moveTo>
                      <a:pt x="8" y="32"/>
                    </a:moveTo>
                    <a:lnTo>
                      <a:pt x="0" y="36"/>
                    </a:lnTo>
                    <a:lnTo>
                      <a:pt x="0" y="34"/>
                    </a:lnTo>
                    <a:lnTo>
                      <a:pt x="1" y="31"/>
                    </a:lnTo>
                    <a:lnTo>
                      <a:pt x="3" y="28"/>
                    </a:lnTo>
                    <a:lnTo>
                      <a:pt x="4" y="27"/>
                    </a:lnTo>
                    <a:lnTo>
                      <a:pt x="6" y="24"/>
                    </a:lnTo>
                    <a:lnTo>
                      <a:pt x="9" y="20"/>
                    </a:lnTo>
                    <a:lnTo>
                      <a:pt x="16" y="14"/>
                    </a:lnTo>
                    <a:lnTo>
                      <a:pt x="21" y="8"/>
                    </a:lnTo>
                    <a:lnTo>
                      <a:pt x="24" y="6"/>
                    </a:lnTo>
                    <a:lnTo>
                      <a:pt x="26" y="4"/>
                    </a:lnTo>
                    <a:lnTo>
                      <a:pt x="28" y="3"/>
                    </a:lnTo>
                    <a:lnTo>
                      <a:pt x="30" y="1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0" y="2"/>
                    </a:lnTo>
                    <a:lnTo>
                      <a:pt x="41" y="3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1" y="8"/>
                    </a:lnTo>
                    <a:lnTo>
                      <a:pt x="40" y="12"/>
                    </a:lnTo>
                    <a:lnTo>
                      <a:pt x="39" y="17"/>
                    </a:lnTo>
                    <a:lnTo>
                      <a:pt x="38" y="20"/>
                    </a:lnTo>
                    <a:lnTo>
                      <a:pt x="36" y="28"/>
                    </a:lnTo>
                    <a:lnTo>
                      <a:pt x="35" y="40"/>
                    </a:lnTo>
                    <a:lnTo>
                      <a:pt x="33" y="53"/>
                    </a:lnTo>
                    <a:lnTo>
                      <a:pt x="32" y="60"/>
                    </a:lnTo>
                    <a:lnTo>
                      <a:pt x="32" y="61"/>
                    </a:lnTo>
                    <a:lnTo>
                      <a:pt x="31" y="63"/>
                    </a:lnTo>
                    <a:lnTo>
                      <a:pt x="29" y="64"/>
                    </a:lnTo>
                    <a:lnTo>
                      <a:pt x="28" y="65"/>
                    </a:lnTo>
                    <a:lnTo>
                      <a:pt x="24" y="68"/>
                    </a:lnTo>
                    <a:lnTo>
                      <a:pt x="22" y="68"/>
                    </a:lnTo>
                    <a:lnTo>
                      <a:pt x="21" y="69"/>
                    </a:lnTo>
                    <a:lnTo>
                      <a:pt x="20" y="70"/>
                    </a:lnTo>
                    <a:lnTo>
                      <a:pt x="20" y="71"/>
                    </a:lnTo>
                    <a:lnTo>
                      <a:pt x="20" y="72"/>
                    </a:lnTo>
                    <a:lnTo>
                      <a:pt x="20" y="76"/>
                    </a:lnTo>
                    <a:lnTo>
                      <a:pt x="20" y="81"/>
                    </a:lnTo>
                    <a:lnTo>
                      <a:pt x="20" y="86"/>
                    </a:lnTo>
                    <a:lnTo>
                      <a:pt x="21" y="89"/>
                    </a:lnTo>
                    <a:lnTo>
                      <a:pt x="22" y="89"/>
                    </a:lnTo>
                    <a:lnTo>
                      <a:pt x="22" y="90"/>
                    </a:lnTo>
                    <a:lnTo>
                      <a:pt x="23" y="91"/>
                    </a:lnTo>
                    <a:lnTo>
                      <a:pt x="24" y="91"/>
                    </a:lnTo>
                    <a:lnTo>
                      <a:pt x="27" y="90"/>
                    </a:lnTo>
                    <a:lnTo>
                      <a:pt x="31" y="90"/>
                    </a:lnTo>
                    <a:lnTo>
                      <a:pt x="32" y="90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5" y="91"/>
                    </a:lnTo>
                    <a:lnTo>
                      <a:pt x="36" y="92"/>
                    </a:lnTo>
                    <a:lnTo>
                      <a:pt x="36" y="92"/>
                    </a:lnTo>
                    <a:lnTo>
                      <a:pt x="36" y="95"/>
                    </a:lnTo>
                    <a:lnTo>
                      <a:pt x="35" y="97"/>
                    </a:lnTo>
                    <a:lnTo>
                      <a:pt x="33" y="100"/>
                    </a:lnTo>
                    <a:lnTo>
                      <a:pt x="32" y="104"/>
                    </a:lnTo>
                    <a:lnTo>
                      <a:pt x="28" y="111"/>
                    </a:lnTo>
                    <a:lnTo>
                      <a:pt x="27" y="114"/>
                    </a:lnTo>
                    <a:lnTo>
                      <a:pt x="26" y="116"/>
                    </a:lnTo>
                    <a:lnTo>
                      <a:pt x="25" y="118"/>
                    </a:lnTo>
                    <a:lnTo>
                      <a:pt x="25" y="119"/>
                    </a:lnTo>
                    <a:lnTo>
                      <a:pt x="26" y="120"/>
                    </a:lnTo>
                    <a:lnTo>
                      <a:pt x="27" y="120"/>
                    </a:lnTo>
                    <a:lnTo>
                      <a:pt x="28" y="120"/>
                    </a:lnTo>
                    <a:lnTo>
                      <a:pt x="31" y="119"/>
                    </a:lnTo>
                    <a:lnTo>
                      <a:pt x="34" y="117"/>
                    </a:lnTo>
                    <a:lnTo>
                      <a:pt x="37" y="116"/>
                    </a:lnTo>
                    <a:lnTo>
                      <a:pt x="40" y="115"/>
                    </a:lnTo>
                    <a:lnTo>
                      <a:pt x="40" y="115"/>
                    </a:lnTo>
                    <a:lnTo>
                      <a:pt x="42" y="114"/>
                    </a:lnTo>
                    <a:lnTo>
                      <a:pt x="43" y="114"/>
                    </a:lnTo>
                    <a:lnTo>
                      <a:pt x="44" y="115"/>
                    </a:lnTo>
                    <a:lnTo>
                      <a:pt x="45" y="116"/>
                    </a:lnTo>
                    <a:lnTo>
                      <a:pt x="47" y="118"/>
                    </a:lnTo>
                    <a:lnTo>
                      <a:pt x="48" y="120"/>
                    </a:lnTo>
                    <a:lnTo>
                      <a:pt x="48" y="121"/>
                    </a:lnTo>
                    <a:lnTo>
                      <a:pt x="48" y="123"/>
                    </a:lnTo>
                    <a:lnTo>
                      <a:pt x="48" y="124"/>
                    </a:lnTo>
                    <a:lnTo>
                      <a:pt x="48" y="126"/>
                    </a:lnTo>
                    <a:lnTo>
                      <a:pt x="46" y="128"/>
                    </a:lnTo>
                    <a:lnTo>
                      <a:pt x="44" y="128"/>
                    </a:lnTo>
                    <a:lnTo>
                      <a:pt x="41" y="129"/>
                    </a:lnTo>
                    <a:lnTo>
                      <a:pt x="37" y="130"/>
                    </a:lnTo>
                    <a:lnTo>
                      <a:pt x="35" y="131"/>
                    </a:lnTo>
                    <a:lnTo>
                      <a:pt x="32" y="132"/>
                    </a:lnTo>
                    <a:lnTo>
                      <a:pt x="30" y="132"/>
                    </a:lnTo>
                    <a:lnTo>
                      <a:pt x="26" y="132"/>
                    </a:lnTo>
                    <a:lnTo>
                      <a:pt x="20" y="132"/>
                    </a:lnTo>
                    <a:lnTo>
                      <a:pt x="18" y="132"/>
                    </a:lnTo>
                    <a:lnTo>
                      <a:pt x="16" y="131"/>
                    </a:lnTo>
                    <a:lnTo>
                      <a:pt x="15" y="130"/>
                    </a:lnTo>
                    <a:lnTo>
                      <a:pt x="14" y="130"/>
                    </a:lnTo>
                    <a:lnTo>
                      <a:pt x="13" y="128"/>
                    </a:lnTo>
                    <a:lnTo>
                      <a:pt x="13" y="128"/>
                    </a:lnTo>
                    <a:lnTo>
                      <a:pt x="13" y="127"/>
                    </a:lnTo>
                    <a:lnTo>
                      <a:pt x="13" y="125"/>
                    </a:lnTo>
                    <a:lnTo>
                      <a:pt x="14" y="124"/>
                    </a:lnTo>
                    <a:lnTo>
                      <a:pt x="15" y="124"/>
                    </a:lnTo>
                    <a:lnTo>
                      <a:pt x="16" y="124"/>
                    </a:lnTo>
                    <a:lnTo>
                      <a:pt x="16" y="123"/>
                    </a:lnTo>
                    <a:lnTo>
                      <a:pt x="17" y="122"/>
                    </a:lnTo>
                    <a:lnTo>
                      <a:pt x="16" y="121"/>
                    </a:lnTo>
                    <a:lnTo>
                      <a:pt x="16" y="118"/>
                    </a:lnTo>
                    <a:lnTo>
                      <a:pt x="16" y="113"/>
                    </a:lnTo>
                    <a:lnTo>
                      <a:pt x="16" y="111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107"/>
                    </a:lnTo>
                    <a:lnTo>
                      <a:pt x="14" y="107"/>
                    </a:lnTo>
                    <a:lnTo>
                      <a:pt x="12" y="106"/>
                    </a:lnTo>
                    <a:lnTo>
                      <a:pt x="11" y="104"/>
                    </a:lnTo>
                    <a:lnTo>
                      <a:pt x="10" y="104"/>
                    </a:lnTo>
                    <a:lnTo>
                      <a:pt x="10" y="103"/>
                    </a:lnTo>
                    <a:lnTo>
                      <a:pt x="10" y="102"/>
                    </a:lnTo>
                    <a:lnTo>
                      <a:pt x="12" y="100"/>
                    </a:lnTo>
                    <a:lnTo>
                      <a:pt x="13" y="98"/>
                    </a:lnTo>
                    <a:lnTo>
                      <a:pt x="13" y="95"/>
                    </a:lnTo>
                    <a:lnTo>
                      <a:pt x="12" y="91"/>
                    </a:lnTo>
                    <a:lnTo>
                      <a:pt x="12" y="88"/>
                    </a:lnTo>
                    <a:lnTo>
                      <a:pt x="11" y="85"/>
                    </a:lnTo>
                    <a:lnTo>
                      <a:pt x="9" y="84"/>
                    </a:lnTo>
                    <a:lnTo>
                      <a:pt x="7" y="81"/>
                    </a:lnTo>
                    <a:lnTo>
                      <a:pt x="5" y="80"/>
                    </a:lnTo>
                    <a:lnTo>
                      <a:pt x="5" y="79"/>
                    </a:lnTo>
                    <a:lnTo>
                      <a:pt x="4" y="79"/>
                    </a:lnTo>
                    <a:lnTo>
                      <a:pt x="4" y="78"/>
                    </a:lnTo>
                    <a:lnTo>
                      <a:pt x="5" y="77"/>
                    </a:lnTo>
                    <a:lnTo>
                      <a:pt x="5" y="76"/>
                    </a:lnTo>
                    <a:lnTo>
                      <a:pt x="7" y="75"/>
                    </a:lnTo>
                    <a:lnTo>
                      <a:pt x="8" y="73"/>
                    </a:lnTo>
                    <a:lnTo>
                      <a:pt x="8" y="70"/>
                    </a:lnTo>
                    <a:lnTo>
                      <a:pt x="9" y="67"/>
                    </a:lnTo>
                    <a:lnTo>
                      <a:pt x="9" y="64"/>
                    </a:lnTo>
                    <a:lnTo>
                      <a:pt x="10" y="62"/>
                    </a:lnTo>
                    <a:lnTo>
                      <a:pt x="11" y="61"/>
                    </a:lnTo>
                    <a:lnTo>
                      <a:pt x="11" y="60"/>
                    </a:lnTo>
                    <a:lnTo>
                      <a:pt x="11" y="60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8" y="60"/>
                    </a:lnTo>
                    <a:lnTo>
                      <a:pt x="7" y="60"/>
                    </a:lnTo>
                    <a:lnTo>
                      <a:pt x="5" y="60"/>
                    </a:lnTo>
                    <a:lnTo>
                      <a:pt x="5" y="59"/>
                    </a:lnTo>
                    <a:lnTo>
                      <a:pt x="4" y="58"/>
                    </a:lnTo>
                    <a:lnTo>
                      <a:pt x="4" y="57"/>
                    </a:lnTo>
                    <a:lnTo>
                      <a:pt x="4" y="56"/>
                    </a:lnTo>
                    <a:lnTo>
                      <a:pt x="4" y="55"/>
                    </a:lnTo>
                    <a:lnTo>
                      <a:pt x="5" y="54"/>
                    </a:lnTo>
                    <a:lnTo>
                      <a:pt x="7" y="53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11" y="52"/>
                    </a:lnTo>
                    <a:lnTo>
                      <a:pt x="12" y="51"/>
                    </a:lnTo>
                    <a:lnTo>
                      <a:pt x="12" y="49"/>
                    </a:lnTo>
                    <a:lnTo>
                      <a:pt x="13" y="45"/>
                    </a:lnTo>
                    <a:lnTo>
                      <a:pt x="13" y="40"/>
                    </a:lnTo>
                    <a:lnTo>
                      <a:pt x="14" y="35"/>
                    </a:lnTo>
                    <a:lnTo>
                      <a:pt x="14" y="34"/>
                    </a:lnTo>
                    <a:lnTo>
                      <a:pt x="15" y="34"/>
                    </a:lnTo>
                    <a:lnTo>
                      <a:pt x="16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19" y="32"/>
                    </a:lnTo>
                    <a:lnTo>
                      <a:pt x="20" y="33"/>
                    </a:lnTo>
                    <a:lnTo>
                      <a:pt x="20" y="36"/>
                    </a:lnTo>
                    <a:lnTo>
                      <a:pt x="20" y="39"/>
                    </a:lnTo>
                    <a:lnTo>
                      <a:pt x="20" y="41"/>
                    </a:lnTo>
                    <a:lnTo>
                      <a:pt x="20" y="44"/>
                    </a:lnTo>
                    <a:lnTo>
                      <a:pt x="20" y="47"/>
                    </a:lnTo>
                    <a:lnTo>
                      <a:pt x="20" y="49"/>
                    </a:lnTo>
                    <a:lnTo>
                      <a:pt x="21" y="50"/>
                    </a:lnTo>
                    <a:lnTo>
                      <a:pt x="22" y="50"/>
                    </a:lnTo>
                    <a:lnTo>
                      <a:pt x="22" y="50"/>
                    </a:lnTo>
                    <a:lnTo>
                      <a:pt x="23" y="49"/>
                    </a:lnTo>
                    <a:lnTo>
                      <a:pt x="24" y="44"/>
                    </a:lnTo>
                    <a:lnTo>
                      <a:pt x="27" y="34"/>
                    </a:lnTo>
                    <a:lnTo>
                      <a:pt x="28" y="24"/>
                    </a:lnTo>
                    <a:lnTo>
                      <a:pt x="30" y="18"/>
                    </a:lnTo>
                    <a:lnTo>
                      <a:pt x="31" y="15"/>
                    </a:lnTo>
                    <a:lnTo>
                      <a:pt x="31" y="12"/>
                    </a:lnTo>
                    <a:lnTo>
                      <a:pt x="30" y="11"/>
                    </a:lnTo>
                    <a:lnTo>
                      <a:pt x="30" y="10"/>
                    </a:lnTo>
                    <a:lnTo>
                      <a:pt x="29" y="10"/>
                    </a:lnTo>
                    <a:lnTo>
                      <a:pt x="28" y="11"/>
                    </a:lnTo>
                    <a:lnTo>
                      <a:pt x="24" y="16"/>
                    </a:lnTo>
                    <a:lnTo>
                      <a:pt x="18" y="21"/>
                    </a:lnTo>
                    <a:lnTo>
                      <a:pt x="12" y="26"/>
                    </a:lnTo>
                    <a:lnTo>
                      <a:pt x="8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š1îḋè">
                <a:extLst>
                  <a:ext uri="{FF2B5EF4-FFF2-40B4-BE49-F238E27FC236}">
                    <a16:creationId xmlns:a16="http://schemas.microsoft.com/office/drawing/2014/main" id="{44B57FBE-D894-2747-B3EC-9E0DF73F438E}"/>
                  </a:ext>
                </a:extLst>
              </p:cNvPr>
              <p:cNvSpPr/>
              <p:nvPr/>
            </p:nvSpPr>
            <p:spPr bwMode="auto">
              <a:xfrm>
                <a:off x="2684463" y="2625726"/>
                <a:ext cx="26988" cy="47625"/>
              </a:xfrm>
              <a:custGeom>
                <a:avLst/>
                <a:gdLst>
                  <a:gd name="T0" fmla="*/ 2 w 17"/>
                  <a:gd name="T1" fmla="*/ 6 h 30"/>
                  <a:gd name="T2" fmla="*/ 1 w 17"/>
                  <a:gd name="T3" fmla="*/ 5 h 30"/>
                  <a:gd name="T4" fmla="*/ 0 w 17"/>
                  <a:gd name="T5" fmla="*/ 3 h 30"/>
                  <a:gd name="T6" fmla="*/ 0 w 17"/>
                  <a:gd name="T7" fmla="*/ 3 h 30"/>
                  <a:gd name="T8" fmla="*/ 0 w 17"/>
                  <a:gd name="T9" fmla="*/ 3 h 30"/>
                  <a:gd name="T10" fmla="*/ 1 w 17"/>
                  <a:gd name="T11" fmla="*/ 2 h 30"/>
                  <a:gd name="T12" fmla="*/ 3 w 17"/>
                  <a:gd name="T13" fmla="*/ 1 h 30"/>
                  <a:gd name="T14" fmla="*/ 6 w 17"/>
                  <a:gd name="T15" fmla="*/ 1 h 30"/>
                  <a:gd name="T16" fmla="*/ 9 w 17"/>
                  <a:gd name="T17" fmla="*/ 0 h 30"/>
                  <a:gd name="T18" fmla="*/ 11 w 17"/>
                  <a:gd name="T19" fmla="*/ 0 h 30"/>
                  <a:gd name="T20" fmla="*/ 12 w 17"/>
                  <a:gd name="T21" fmla="*/ 1 h 30"/>
                  <a:gd name="T22" fmla="*/ 13 w 17"/>
                  <a:gd name="T23" fmla="*/ 2 h 30"/>
                  <a:gd name="T24" fmla="*/ 14 w 17"/>
                  <a:gd name="T25" fmla="*/ 3 h 30"/>
                  <a:gd name="T26" fmla="*/ 15 w 17"/>
                  <a:gd name="T27" fmla="*/ 7 h 30"/>
                  <a:gd name="T28" fmla="*/ 15 w 17"/>
                  <a:gd name="T29" fmla="*/ 14 h 30"/>
                  <a:gd name="T30" fmla="*/ 16 w 17"/>
                  <a:gd name="T31" fmla="*/ 19 h 30"/>
                  <a:gd name="T32" fmla="*/ 17 w 17"/>
                  <a:gd name="T33" fmla="*/ 23 h 30"/>
                  <a:gd name="T34" fmla="*/ 17 w 17"/>
                  <a:gd name="T35" fmla="*/ 25 h 30"/>
                  <a:gd name="T36" fmla="*/ 17 w 17"/>
                  <a:gd name="T37" fmla="*/ 27 h 30"/>
                  <a:gd name="T38" fmla="*/ 16 w 17"/>
                  <a:gd name="T39" fmla="*/ 28 h 30"/>
                  <a:gd name="T40" fmla="*/ 15 w 17"/>
                  <a:gd name="T41" fmla="*/ 29 h 30"/>
                  <a:gd name="T42" fmla="*/ 14 w 17"/>
                  <a:gd name="T43" fmla="*/ 30 h 30"/>
                  <a:gd name="T44" fmla="*/ 11 w 17"/>
                  <a:gd name="T45" fmla="*/ 30 h 30"/>
                  <a:gd name="T46" fmla="*/ 10 w 17"/>
                  <a:gd name="T47" fmla="*/ 30 h 30"/>
                  <a:gd name="T48" fmla="*/ 8 w 17"/>
                  <a:gd name="T49" fmla="*/ 29 h 30"/>
                  <a:gd name="T50" fmla="*/ 7 w 17"/>
                  <a:gd name="T51" fmla="*/ 28 h 30"/>
                  <a:gd name="T52" fmla="*/ 7 w 17"/>
                  <a:gd name="T53" fmla="*/ 27 h 30"/>
                  <a:gd name="T54" fmla="*/ 6 w 17"/>
                  <a:gd name="T55" fmla="*/ 23 h 30"/>
                  <a:gd name="T56" fmla="*/ 6 w 17"/>
                  <a:gd name="T57" fmla="*/ 19 h 30"/>
                  <a:gd name="T58" fmla="*/ 5 w 17"/>
                  <a:gd name="T59" fmla="*/ 15 h 30"/>
                  <a:gd name="T60" fmla="*/ 4 w 17"/>
                  <a:gd name="T61" fmla="*/ 11 h 30"/>
                  <a:gd name="T62" fmla="*/ 3 w 17"/>
                  <a:gd name="T63" fmla="*/ 8 h 30"/>
                  <a:gd name="T64" fmla="*/ 3 w 17"/>
                  <a:gd name="T65" fmla="*/ 7 h 30"/>
                  <a:gd name="T66" fmla="*/ 3 w 17"/>
                  <a:gd name="T67" fmla="*/ 7 h 30"/>
                  <a:gd name="T68" fmla="*/ 2 w 17"/>
                  <a:gd name="T69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" h="30">
                    <a:moveTo>
                      <a:pt x="2" y="6"/>
                    </a:moveTo>
                    <a:lnTo>
                      <a:pt x="1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1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7"/>
                    </a:lnTo>
                    <a:lnTo>
                      <a:pt x="15" y="14"/>
                    </a:lnTo>
                    <a:lnTo>
                      <a:pt x="16" y="19"/>
                    </a:lnTo>
                    <a:lnTo>
                      <a:pt x="17" y="23"/>
                    </a:lnTo>
                    <a:lnTo>
                      <a:pt x="17" y="25"/>
                    </a:lnTo>
                    <a:lnTo>
                      <a:pt x="17" y="27"/>
                    </a:lnTo>
                    <a:lnTo>
                      <a:pt x="16" y="28"/>
                    </a:lnTo>
                    <a:lnTo>
                      <a:pt x="15" y="29"/>
                    </a:lnTo>
                    <a:lnTo>
                      <a:pt x="14" y="30"/>
                    </a:lnTo>
                    <a:lnTo>
                      <a:pt x="11" y="30"/>
                    </a:lnTo>
                    <a:lnTo>
                      <a:pt x="10" y="30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7" y="27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5" y="15"/>
                    </a:lnTo>
                    <a:lnTo>
                      <a:pt x="4" y="11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ïṡḷiḓé">
                <a:extLst>
                  <a:ext uri="{FF2B5EF4-FFF2-40B4-BE49-F238E27FC236}">
                    <a16:creationId xmlns:a16="http://schemas.microsoft.com/office/drawing/2014/main" id="{D2339361-7E4D-FE44-802B-BEF4E404EA8B}"/>
                  </a:ext>
                </a:extLst>
              </p:cNvPr>
              <p:cNvSpPr/>
              <p:nvPr/>
            </p:nvSpPr>
            <p:spPr bwMode="auto">
              <a:xfrm>
                <a:off x="2617788" y="2617788"/>
                <a:ext cx="65088" cy="158750"/>
              </a:xfrm>
              <a:custGeom>
                <a:avLst/>
                <a:gdLst>
                  <a:gd name="T0" fmla="*/ 14 w 41"/>
                  <a:gd name="T1" fmla="*/ 26 h 100"/>
                  <a:gd name="T2" fmla="*/ 10 w 41"/>
                  <a:gd name="T3" fmla="*/ 30 h 100"/>
                  <a:gd name="T4" fmla="*/ 5 w 41"/>
                  <a:gd name="T5" fmla="*/ 28 h 100"/>
                  <a:gd name="T6" fmla="*/ 1 w 41"/>
                  <a:gd name="T7" fmla="*/ 26 h 100"/>
                  <a:gd name="T8" fmla="*/ 0 w 41"/>
                  <a:gd name="T9" fmla="*/ 24 h 100"/>
                  <a:gd name="T10" fmla="*/ 2 w 41"/>
                  <a:gd name="T11" fmla="*/ 19 h 100"/>
                  <a:gd name="T12" fmla="*/ 10 w 41"/>
                  <a:gd name="T13" fmla="*/ 12 h 100"/>
                  <a:gd name="T14" fmla="*/ 21 w 41"/>
                  <a:gd name="T15" fmla="*/ 4 h 100"/>
                  <a:gd name="T16" fmla="*/ 29 w 41"/>
                  <a:gd name="T17" fmla="*/ 0 h 100"/>
                  <a:gd name="T18" fmla="*/ 30 w 41"/>
                  <a:gd name="T19" fmla="*/ 0 h 100"/>
                  <a:gd name="T20" fmla="*/ 33 w 41"/>
                  <a:gd name="T21" fmla="*/ 4 h 100"/>
                  <a:gd name="T22" fmla="*/ 35 w 41"/>
                  <a:gd name="T23" fmla="*/ 8 h 100"/>
                  <a:gd name="T24" fmla="*/ 33 w 41"/>
                  <a:gd name="T25" fmla="*/ 16 h 100"/>
                  <a:gd name="T26" fmla="*/ 32 w 41"/>
                  <a:gd name="T27" fmla="*/ 30 h 100"/>
                  <a:gd name="T28" fmla="*/ 31 w 41"/>
                  <a:gd name="T29" fmla="*/ 44 h 100"/>
                  <a:gd name="T30" fmla="*/ 33 w 41"/>
                  <a:gd name="T31" fmla="*/ 46 h 100"/>
                  <a:gd name="T32" fmla="*/ 35 w 41"/>
                  <a:gd name="T33" fmla="*/ 48 h 100"/>
                  <a:gd name="T34" fmla="*/ 31 w 41"/>
                  <a:gd name="T35" fmla="*/ 54 h 100"/>
                  <a:gd name="T36" fmla="*/ 32 w 41"/>
                  <a:gd name="T37" fmla="*/ 57 h 100"/>
                  <a:gd name="T38" fmla="*/ 35 w 41"/>
                  <a:gd name="T39" fmla="*/ 58 h 100"/>
                  <a:gd name="T40" fmla="*/ 37 w 41"/>
                  <a:gd name="T41" fmla="*/ 54 h 100"/>
                  <a:gd name="T42" fmla="*/ 41 w 41"/>
                  <a:gd name="T43" fmla="*/ 48 h 100"/>
                  <a:gd name="T44" fmla="*/ 35 w 41"/>
                  <a:gd name="T45" fmla="*/ 72 h 100"/>
                  <a:gd name="T46" fmla="*/ 30 w 41"/>
                  <a:gd name="T47" fmla="*/ 88 h 100"/>
                  <a:gd name="T48" fmla="*/ 25 w 41"/>
                  <a:gd name="T49" fmla="*/ 96 h 100"/>
                  <a:gd name="T50" fmla="*/ 21 w 41"/>
                  <a:gd name="T51" fmla="*/ 100 h 100"/>
                  <a:gd name="T52" fmla="*/ 17 w 41"/>
                  <a:gd name="T53" fmla="*/ 100 h 100"/>
                  <a:gd name="T54" fmla="*/ 15 w 41"/>
                  <a:gd name="T55" fmla="*/ 97 h 100"/>
                  <a:gd name="T56" fmla="*/ 16 w 41"/>
                  <a:gd name="T57" fmla="*/ 89 h 100"/>
                  <a:gd name="T58" fmla="*/ 18 w 41"/>
                  <a:gd name="T59" fmla="*/ 82 h 100"/>
                  <a:gd name="T60" fmla="*/ 21 w 41"/>
                  <a:gd name="T61" fmla="*/ 74 h 100"/>
                  <a:gd name="T62" fmla="*/ 20 w 41"/>
                  <a:gd name="T63" fmla="*/ 68 h 100"/>
                  <a:gd name="T64" fmla="*/ 18 w 41"/>
                  <a:gd name="T65" fmla="*/ 65 h 100"/>
                  <a:gd name="T66" fmla="*/ 9 w 41"/>
                  <a:gd name="T67" fmla="*/ 69 h 100"/>
                  <a:gd name="T68" fmla="*/ 5 w 41"/>
                  <a:gd name="T69" fmla="*/ 70 h 100"/>
                  <a:gd name="T70" fmla="*/ 5 w 41"/>
                  <a:gd name="T71" fmla="*/ 68 h 100"/>
                  <a:gd name="T72" fmla="*/ 5 w 41"/>
                  <a:gd name="T73" fmla="*/ 61 h 100"/>
                  <a:gd name="T74" fmla="*/ 7 w 41"/>
                  <a:gd name="T75" fmla="*/ 61 h 100"/>
                  <a:gd name="T76" fmla="*/ 9 w 41"/>
                  <a:gd name="T77" fmla="*/ 59 h 100"/>
                  <a:gd name="T78" fmla="*/ 17 w 41"/>
                  <a:gd name="T79" fmla="*/ 54 h 100"/>
                  <a:gd name="T80" fmla="*/ 20 w 41"/>
                  <a:gd name="T81" fmla="*/ 50 h 100"/>
                  <a:gd name="T82" fmla="*/ 20 w 41"/>
                  <a:gd name="T83" fmla="*/ 40 h 100"/>
                  <a:gd name="T84" fmla="*/ 19 w 41"/>
                  <a:gd name="T85" fmla="*/ 25 h 100"/>
                  <a:gd name="T86" fmla="*/ 17 w 41"/>
                  <a:gd name="T87" fmla="*/ 2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100">
                    <a:moveTo>
                      <a:pt x="17" y="24"/>
                    </a:moveTo>
                    <a:lnTo>
                      <a:pt x="16" y="24"/>
                    </a:lnTo>
                    <a:lnTo>
                      <a:pt x="14" y="26"/>
                    </a:lnTo>
                    <a:lnTo>
                      <a:pt x="13" y="28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9" y="30"/>
                    </a:lnTo>
                    <a:lnTo>
                      <a:pt x="7" y="29"/>
                    </a:lnTo>
                    <a:lnTo>
                      <a:pt x="5" y="28"/>
                    </a:lnTo>
                    <a:lnTo>
                      <a:pt x="3" y="28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1" y="20"/>
                    </a:lnTo>
                    <a:lnTo>
                      <a:pt x="2" y="19"/>
                    </a:lnTo>
                    <a:lnTo>
                      <a:pt x="5" y="16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6" y="8"/>
                    </a:lnTo>
                    <a:lnTo>
                      <a:pt x="18" y="6"/>
                    </a:lnTo>
                    <a:lnTo>
                      <a:pt x="21" y="4"/>
                    </a:lnTo>
                    <a:lnTo>
                      <a:pt x="25" y="1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1" y="2"/>
                    </a:lnTo>
                    <a:lnTo>
                      <a:pt x="33" y="4"/>
                    </a:lnTo>
                    <a:lnTo>
                      <a:pt x="34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5" y="12"/>
                    </a:lnTo>
                    <a:lnTo>
                      <a:pt x="33" y="16"/>
                    </a:lnTo>
                    <a:lnTo>
                      <a:pt x="33" y="21"/>
                    </a:lnTo>
                    <a:lnTo>
                      <a:pt x="32" y="24"/>
                    </a:lnTo>
                    <a:lnTo>
                      <a:pt x="32" y="30"/>
                    </a:lnTo>
                    <a:lnTo>
                      <a:pt x="31" y="36"/>
                    </a:lnTo>
                    <a:lnTo>
                      <a:pt x="31" y="43"/>
                    </a:lnTo>
                    <a:lnTo>
                      <a:pt x="31" y="44"/>
                    </a:lnTo>
                    <a:lnTo>
                      <a:pt x="31" y="45"/>
                    </a:lnTo>
                    <a:lnTo>
                      <a:pt x="33" y="46"/>
                    </a:lnTo>
                    <a:lnTo>
                      <a:pt x="33" y="46"/>
                    </a:lnTo>
                    <a:lnTo>
                      <a:pt x="34" y="47"/>
                    </a:lnTo>
                    <a:lnTo>
                      <a:pt x="35" y="48"/>
                    </a:lnTo>
                    <a:lnTo>
                      <a:pt x="35" y="48"/>
                    </a:lnTo>
                    <a:lnTo>
                      <a:pt x="33" y="51"/>
                    </a:lnTo>
                    <a:lnTo>
                      <a:pt x="32" y="53"/>
                    </a:lnTo>
                    <a:lnTo>
                      <a:pt x="31" y="54"/>
                    </a:lnTo>
                    <a:lnTo>
                      <a:pt x="31" y="56"/>
                    </a:lnTo>
                    <a:lnTo>
                      <a:pt x="31" y="56"/>
                    </a:lnTo>
                    <a:lnTo>
                      <a:pt x="32" y="57"/>
                    </a:lnTo>
                    <a:lnTo>
                      <a:pt x="33" y="57"/>
                    </a:lnTo>
                    <a:lnTo>
                      <a:pt x="34" y="58"/>
                    </a:lnTo>
                    <a:lnTo>
                      <a:pt x="35" y="58"/>
                    </a:lnTo>
                    <a:lnTo>
                      <a:pt x="36" y="57"/>
                    </a:lnTo>
                    <a:lnTo>
                      <a:pt x="37" y="56"/>
                    </a:lnTo>
                    <a:lnTo>
                      <a:pt x="37" y="54"/>
                    </a:lnTo>
                    <a:lnTo>
                      <a:pt x="39" y="49"/>
                    </a:lnTo>
                    <a:lnTo>
                      <a:pt x="41" y="47"/>
                    </a:lnTo>
                    <a:lnTo>
                      <a:pt x="41" y="48"/>
                    </a:lnTo>
                    <a:lnTo>
                      <a:pt x="40" y="54"/>
                    </a:lnTo>
                    <a:lnTo>
                      <a:pt x="38" y="61"/>
                    </a:lnTo>
                    <a:lnTo>
                      <a:pt x="35" y="72"/>
                    </a:lnTo>
                    <a:lnTo>
                      <a:pt x="33" y="79"/>
                    </a:lnTo>
                    <a:lnTo>
                      <a:pt x="32" y="84"/>
                    </a:lnTo>
                    <a:lnTo>
                      <a:pt x="30" y="88"/>
                    </a:lnTo>
                    <a:lnTo>
                      <a:pt x="29" y="92"/>
                    </a:lnTo>
                    <a:lnTo>
                      <a:pt x="27" y="94"/>
                    </a:lnTo>
                    <a:lnTo>
                      <a:pt x="25" y="96"/>
                    </a:lnTo>
                    <a:lnTo>
                      <a:pt x="24" y="98"/>
                    </a:lnTo>
                    <a:lnTo>
                      <a:pt x="22" y="99"/>
                    </a:lnTo>
                    <a:lnTo>
                      <a:pt x="21" y="100"/>
                    </a:lnTo>
                    <a:lnTo>
                      <a:pt x="20" y="100"/>
                    </a:lnTo>
                    <a:lnTo>
                      <a:pt x="18" y="100"/>
                    </a:lnTo>
                    <a:lnTo>
                      <a:pt x="17" y="100"/>
                    </a:lnTo>
                    <a:lnTo>
                      <a:pt x="16" y="100"/>
                    </a:lnTo>
                    <a:lnTo>
                      <a:pt x="15" y="98"/>
                    </a:lnTo>
                    <a:lnTo>
                      <a:pt x="15" y="97"/>
                    </a:lnTo>
                    <a:lnTo>
                      <a:pt x="15" y="96"/>
                    </a:lnTo>
                    <a:lnTo>
                      <a:pt x="16" y="92"/>
                    </a:lnTo>
                    <a:lnTo>
                      <a:pt x="16" y="89"/>
                    </a:lnTo>
                    <a:lnTo>
                      <a:pt x="17" y="87"/>
                    </a:lnTo>
                    <a:lnTo>
                      <a:pt x="17" y="84"/>
                    </a:lnTo>
                    <a:lnTo>
                      <a:pt x="18" y="82"/>
                    </a:lnTo>
                    <a:lnTo>
                      <a:pt x="19" y="79"/>
                    </a:lnTo>
                    <a:lnTo>
                      <a:pt x="20" y="76"/>
                    </a:lnTo>
                    <a:lnTo>
                      <a:pt x="21" y="74"/>
                    </a:lnTo>
                    <a:lnTo>
                      <a:pt x="21" y="72"/>
                    </a:lnTo>
                    <a:lnTo>
                      <a:pt x="21" y="69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6" y="66"/>
                    </a:lnTo>
                    <a:lnTo>
                      <a:pt x="13" y="68"/>
                    </a:lnTo>
                    <a:lnTo>
                      <a:pt x="9" y="69"/>
                    </a:lnTo>
                    <a:lnTo>
                      <a:pt x="6" y="70"/>
                    </a:lnTo>
                    <a:lnTo>
                      <a:pt x="5" y="70"/>
                    </a:lnTo>
                    <a:lnTo>
                      <a:pt x="5" y="70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5" y="68"/>
                    </a:lnTo>
                    <a:lnTo>
                      <a:pt x="5" y="66"/>
                    </a:lnTo>
                    <a:lnTo>
                      <a:pt x="5" y="63"/>
                    </a:lnTo>
                    <a:lnTo>
                      <a:pt x="5" y="61"/>
                    </a:lnTo>
                    <a:lnTo>
                      <a:pt x="6" y="61"/>
                    </a:lnTo>
                    <a:lnTo>
                      <a:pt x="6" y="61"/>
                    </a:lnTo>
                    <a:lnTo>
                      <a:pt x="7" y="61"/>
                    </a:lnTo>
                    <a:lnTo>
                      <a:pt x="7" y="61"/>
                    </a:lnTo>
                    <a:lnTo>
                      <a:pt x="8" y="60"/>
                    </a:lnTo>
                    <a:lnTo>
                      <a:pt x="9" y="59"/>
                    </a:lnTo>
                    <a:lnTo>
                      <a:pt x="14" y="55"/>
                    </a:lnTo>
                    <a:lnTo>
                      <a:pt x="16" y="54"/>
                    </a:lnTo>
                    <a:lnTo>
                      <a:pt x="17" y="54"/>
                    </a:lnTo>
                    <a:lnTo>
                      <a:pt x="18" y="52"/>
                    </a:lnTo>
                    <a:lnTo>
                      <a:pt x="20" y="52"/>
                    </a:lnTo>
                    <a:lnTo>
                      <a:pt x="20" y="50"/>
                    </a:lnTo>
                    <a:lnTo>
                      <a:pt x="21" y="48"/>
                    </a:lnTo>
                    <a:lnTo>
                      <a:pt x="21" y="46"/>
                    </a:lnTo>
                    <a:lnTo>
                      <a:pt x="20" y="40"/>
                    </a:lnTo>
                    <a:lnTo>
                      <a:pt x="20" y="34"/>
                    </a:lnTo>
                    <a:lnTo>
                      <a:pt x="20" y="28"/>
                    </a:lnTo>
                    <a:lnTo>
                      <a:pt x="19" y="25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7" y="24"/>
                    </a:lnTo>
                    <a:lnTo>
                      <a:pt x="1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ṩḻîḑé">
                <a:extLst>
                  <a:ext uri="{FF2B5EF4-FFF2-40B4-BE49-F238E27FC236}">
                    <a16:creationId xmlns:a16="http://schemas.microsoft.com/office/drawing/2014/main" id="{00D982B8-4A9D-7D48-9A71-5951AD3A9D11}"/>
                  </a:ext>
                </a:extLst>
              </p:cNvPr>
              <p:cNvSpPr/>
              <p:nvPr/>
            </p:nvSpPr>
            <p:spPr bwMode="auto">
              <a:xfrm>
                <a:off x="2997201" y="2633663"/>
                <a:ext cx="184150" cy="139700"/>
              </a:xfrm>
              <a:custGeom>
                <a:avLst/>
                <a:gdLst>
                  <a:gd name="T0" fmla="*/ 51 w 116"/>
                  <a:gd name="T1" fmla="*/ 2 h 88"/>
                  <a:gd name="T2" fmla="*/ 53 w 116"/>
                  <a:gd name="T3" fmla="*/ 0 h 88"/>
                  <a:gd name="T4" fmla="*/ 56 w 116"/>
                  <a:gd name="T5" fmla="*/ 1 h 88"/>
                  <a:gd name="T6" fmla="*/ 62 w 116"/>
                  <a:gd name="T7" fmla="*/ 3 h 88"/>
                  <a:gd name="T8" fmla="*/ 69 w 116"/>
                  <a:gd name="T9" fmla="*/ 6 h 88"/>
                  <a:gd name="T10" fmla="*/ 88 w 116"/>
                  <a:gd name="T11" fmla="*/ 10 h 88"/>
                  <a:gd name="T12" fmla="*/ 98 w 116"/>
                  <a:gd name="T13" fmla="*/ 10 h 88"/>
                  <a:gd name="T14" fmla="*/ 107 w 116"/>
                  <a:gd name="T15" fmla="*/ 11 h 88"/>
                  <a:gd name="T16" fmla="*/ 116 w 116"/>
                  <a:gd name="T17" fmla="*/ 18 h 88"/>
                  <a:gd name="T18" fmla="*/ 115 w 116"/>
                  <a:gd name="T19" fmla="*/ 22 h 88"/>
                  <a:gd name="T20" fmla="*/ 113 w 116"/>
                  <a:gd name="T21" fmla="*/ 26 h 88"/>
                  <a:gd name="T22" fmla="*/ 95 w 116"/>
                  <a:gd name="T23" fmla="*/ 39 h 88"/>
                  <a:gd name="T24" fmla="*/ 79 w 116"/>
                  <a:gd name="T25" fmla="*/ 54 h 88"/>
                  <a:gd name="T26" fmla="*/ 75 w 116"/>
                  <a:gd name="T27" fmla="*/ 60 h 88"/>
                  <a:gd name="T28" fmla="*/ 77 w 116"/>
                  <a:gd name="T29" fmla="*/ 61 h 88"/>
                  <a:gd name="T30" fmla="*/ 87 w 116"/>
                  <a:gd name="T31" fmla="*/ 58 h 88"/>
                  <a:gd name="T32" fmla="*/ 93 w 116"/>
                  <a:gd name="T33" fmla="*/ 59 h 88"/>
                  <a:gd name="T34" fmla="*/ 96 w 116"/>
                  <a:gd name="T35" fmla="*/ 63 h 88"/>
                  <a:gd name="T36" fmla="*/ 95 w 116"/>
                  <a:gd name="T37" fmla="*/ 68 h 88"/>
                  <a:gd name="T38" fmla="*/ 92 w 116"/>
                  <a:gd name="T39" fmla="*/ 70 h 88"/>
                  <a:gd name="T40" fmla="*/ 88 w 116"/>
                  <a:gd name="T41" fmla="*/ 71 h 88"/>
                  <a:gd name="T42" fmla="*/ 80 w 116"/>
                  <a:gd name="T43" fmla="*/ 70 h 88"/>
                  <a:gd name="T44" fmla="*/ 68 w 116"/>
                  <a:gd name="T45" fmla="*/ 71 h 88"/>
                  <a:gd name="T46" fmla="*/ 43 w 116"/>
                  <a:gd name="T47" fmla="*/ 78 h 88"/>
                  <a:gd name="T48" fmla="*/ 27 w 116"/>
                  <a:gd name="T49" fmla="*/ 84 h 88"/>
                  <a:gd name="T50" fmla="*/ 21 w 116"/>
                  <a:gd name="T51" fmla="*/ 87 h 88"/>
                  <a:gd name="T52" fmla="*/ 19 w 116"/>
                  <a:gd name="T53" fmla="*/ 88 h 88"/>
                  <a:gd name="T54" fmla="*/ 11 w 116"/>
                  <a:gd name="T55" fmla="*/ 84 h 88"/>
                  <a:gd name="T56" fmla="*/ 3 w 116"/>
                  <a:gd name="T57" fmla="*/ 79 h 88"/>
                  <a:gd name="T58" fmla="*/ 1 w 116"/>
                  <a:gd name="T59" fmla="*/ 74 h 88"/>
                  <a:gd name="T60" fmla="*/ 0 w 116"/>
                  <a:gd name="T61" fmla="*/ 68 h 88"/>
                  <a:gd name="T62" fmla="*/ 2 w 116"/>
                  <a:gd name="T63" fmla="*/ 66 h 88"/>
                  <a:gd name="T64" fmla="*/ 9 w 116"/>
                  <a:gd name="T65" fmla="*/ 66 h 88"/>
                  <a:gd name="T66" fmla="*/ 18 w 116"/>
                  <a:gd name="T67" fmla="*/ 67 h 88"/>
                  <a:gd name="T68" fmla="*/ 27 w 116"/>
                  <a:gd name="T69" fmla="*/ 65 h 88"/>
                  <a:gd name="T70" fmla="*/ 45 w 116"/>
                  <a:gd name="T71" fmla="*/ 61 h 88"/>
                  <a:gd name="T72" fmla="*/ 63 w 116"/>
                  <a:gd name="T73" fmla="*/ 48 h 88"/>
                  <a:gd name="T74" fmla="*/ 83 w 116"/>
                  <a:gd name="T75" fmla="*/ 30 h 88"/>
                  <a:gd name="T76" fmla="*/ 97 w 116"/>
                  <a:gd name="T77" fmla="*/ 20 h 88"/>
                  <a:gd name="T78" fmla="*/ 98 w 116"/>
                  <a:gd name="T79" fmla="*/ 18 h 88"/>
                  <a:gd name="T80" fmla="*/ 92 w 116"/>
                  <a:gd name="T81" fmla="*/ 17 h 88"/>
                  <a:gd name="T82" fmla="*/ 77 w 116"/>
                  <a:gd name="T83" fmla="*/ 21 h 88"/>
                  <a:gd name="T84" fmla="*/ 68 w 116"/>
                  <a:gd name="T85" fmla="*/ 25 h 88"/>
                  <a:gd name="T86" fmla="*/ 63 w 116"/>
                  <a:gd name="T87" fmla="*/ 25 h 88"/>
                  <a:gd name="T88" fmla="*/ 58 w 116"/>
                  <a:gd name="T89" fmla="*/ 22 h 88"/>
                  <a:gd name="T90" fmla="*/ 54 w 116"/>
                  <a:gd name="T91" fmla="*/ 16 h 88"/>
                  <a:gd name="T92" fmla="*/ 51 w 116"/>
                  <a:gd name="T93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" h="88">
                    <a:moveTo>
                      <a:pt x="51" y="5"/>
                    </a:moveTo>
                    <a:lnTo>
                      <a:pt x="51" y="3"/>
                    </a:lnTo>
                    <a:lnTo>
                      <a:pt x="51" y="2"/>
                    </a:lnTo>
                    <a:lnTo>
                      <a:pt x="51" y="2"/>
                    </a:lnTo>
                    <a:lnTo>
                      <a:pt x="51" y="1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1"/>
                    </a:lnTo>
                    <a:lnTo>
                      <a:pt x="58" y="1"/>
                    </a:lnTo>
                    <a:lnTo>
                      <a:pt x="59" y="2"/>
                    </a:lnTo>
                    <a:lnTo>
                      <a:pt x="62" y="3"/>
                    </a:lnTo>
                    <a:lnTo>
                      <a:pt x="64" y="5"/>
                    </a:lnTo>
                    <a:lnTo>
                      <a:pt x="67" y="6"/>
                    </a:lnTo>
                    <a:lnTo>
                      <a:pt x="69" y="6"/>
                    </a:lnTo>
                    <a:lnTo>
                      <a:pt x="75" y="8"/>
                    </a:lnTo>
                    <a:lnTo>
                      <a:pt x="83" y="10"/>
                    </a:lnTo>
                    <a:lnTo>
                      <a:pt x="88" y="10"/>
                    </a:lnTo>
                    <a:lnTo>
                      <a:pt x="92" y="10"/>
                    </a:lnTo>
                    <a:lnTo>
                      <a:pt x="95" y="10"/>
                    </a:lnTo>
                    <a:lnTo>
                      <a:pt x="98" y="10"/>
                    </a:lnTo>
                    <a:lnTo>
                      <a:pt x="101" y="10"/>
                    </a:lnTo>
                    <a:lnTo>
                      <a:pt x="103" y="10"/>
                    </a:lnTo>
                    <a:lnTo>
                      <a:pt x="107" y="11"/>
                    </a:lnTo>
                    <a:lnTo>
                      <a:pt x="111" y="14"/>
                    </a:lnTo>
                    <a:lnTo>
                      <a:pt x="115" y="17"/>
                    </a:lnTo>
                    <a:lnTo>
                      <a:pt x="116" y="18"/>
                    </a:lnTo>
                    <a:lnTo>
                      <a:pt x="115" y="19"/>
                    </a:lnTo>
                    <a:lnTo>
                      <a:pt x="115" y="22"/>
                    </a:lnTo>
                    <a:lnTo>
                      <a:pt x="115" y="22"/>
                    </a:lnTo>
                    <a:lnTo>
                      <a:pt x="115" y="24"/>
                    </a:lnTo>
                    <a:lnTo>
                      <a:pt x="114" y="26"/>
                    </a:lnTo>
                    <a:lnTo>
                      <a:pt x="113" y="26"/>
                    </a:lnTo>
                    <a:lnTo>
                      <a:pt x="109" y="29"/>
                    </a:lnTo>
                    <a:lnTo>
                      <a:pt x="103" y="34"/>
                    </a:lnTo>
                    <a:lnTo>
                      <a:pt x="95" y="39"/>
                    </a:lnTo>
                    <a:lnTo>
                      <a:pt x="87" y="46"/>
                    </a:lnTo>
                    <a:lnTo>
                      <a:pt x="83" y="50"/>
                    </a:lnTo>
                    <a:lnTo>
                      <a:pt x="79" y="54"/>
                    </a:lnTo>
                    <a:lnTo>
                      <a:pt x="77" y="57"/>
                    </a:lnTo>
                    <a:lnTo>
                      <a:pt x="75" y="58"/>
                    </a:lnTo>
                    <a:lnTo>
                      <a:pt x="75" y="60"/>
                    </a:lnTo>
                    <a:lnTo>
                      <a:pt x="75" y="61"/>
                    </a:lnTo>
                    <a:lnTo>
                      <a:pt x="75" y="61"/>
                    </a:lnTo>
                    <a:lnTo>
                      <a:pt x="77" y="61"/>
                    </a:lnTo>
                    <a:lnTo>
                      <a:pt x="80" y="61"/>
                    </a:lnTo>
                    <a:lnTo>
                      <a:pt x="85" y="59"/>
                    </a:lnTo>
                    <a:lnTo>
                      <a:pt x="87" y="58"/>
                    </a:lnTo>
                    <a:lnTo>
                      <a:pt x="88" y="57"/>
                    </a:lnTo>
                    <a:lnTo>
                      <a:pt x="91" y="58"/>
                    </a:lnTo>
                    <a:lnTo>
                      <a:pt x="93" y="59"/>
                    </a:lnTo>
                    <a:lnTo>
                      <a:pt x="95" y="61"/>
                    </a:lnTo>
                    <a:lnTo>
                      <a:pt x="96" y="62"/>
                    </a:lnTo>
                    <a:lnTo>
                      <a:pt x="96" y="63"/>
                    </a:lnTo>
                    <a:lnTo>
                      <a:pt x="96" y="65"/>
                    </a:lnTo>
                    <a:lnTo>
                      <a:pt x="96" y="66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3" y="70"/>
                    </a:lnTo>
                    <a:lnTo>
                      <a:pt x="92" y="70"/>
                    </a:lnTo>
                    <a:lnTo>
                      <a:pt x="91" y="70"/>
                    </a:lnTo>
                    <a:lnTo>
                      <a:pt x="90" y="71"/>
                    </a:lnTo>
                    <a:lnTo>
                      <a:pt x="88" y="71"/>
                    </a:lnTo>
                    <a:lnTo>
                      <a:pt x="87" y="71"/>
                    </a:lnTo>
                    <a:lnTo>
                      <a:pt x="85" y="71"/>
                    </a:lnTo>
                    <a:lnTo>
                      <a:pt x="80" y="70"/>
                    </a:lnTo>
                    <a:lnTo>
                      <a:pt x="76" y="70"/>
                    </a:lnTo>
                    <a:lnTo>
                      <a:pt x="72" y="71"/>
                    </a:lnTo>
                    <a:lnTo>
                      <a:pt x="68" y="71"/>
                    </a:lnTo>
                    <a:lnTo>
                      <a:pt x="60" y="73"/>
                    </a:lnTo>
                    <a:lnTo>
                      <a:pt x="52" y="75"/>
                    </a:lnTo>
                    <a:lnTo>
                      <a:pt x="43" y="78"/>
                    </a:lnTo>
                    <a:lnTo>
                      <a:pt x="35" y="81"/>
                    </a:lnTo>
                    <a:lnTo>
                      <a:pt x="31" y="82"/>
                    </a:lnTo>
                    <a:lnTo>
                      <a:pt x="27" y="84"/>
                    </a:lnTo>
                    <a:lnTo>
                      <a:pt x="24" y="85"/>
                    </a:lnTo>
                    <a:lnTo>
                      <a:pt x="22" y="86"/>
                    </a:lnTo>
                    <a:lnTo>
                      <a:pt x="21" y="87"/>
                    </a:lnTo>
                    <a:lnTo>
                      <a:pt x="20" y="87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6" y="87"/>
                    </a:lnTo>
                    <a:lnTo>
                      <a:pt x="15" y="86"/>
                    </a:lnTo>
                    <a:lnTo>
                      <a:pt x="11" y="84"/>
                    </a:lnTo>
                    <a:lnTo>
                      <a:pt x="7" y="82"/>
                    </a:lnTo>
                    <a:lnTo>
                      <a:pt x="5" y="81"/>
                    </a:lnTo>
                    <a:lnTo>
                      <a:pt x="3" y="79"/>
                    </a:lnTo>
                    <a:lnTo>
                      <a:pt x="2" y="78"/>
                    </a:lnTo>
                    <a:lnTo>
                      <a:pt x="1" y="75"/>
                    </a:lnTo>
                    <a:lnTo>
                      <a:pt x="1" y="74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1" y="67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7" y="65"/>
                    </a:lnTo>
                    <a:lnTo>
                      <a:pt x="9" y="66"/>
                    </a:lnTo>
                    <a:lnTo>
                      <a:pt x="11" y="66"/>
                    </a:lnTo>
                    <a:lnTo>
                      <a:pt x="15" y="66"/>
                    </a:lnTo>
                    <a:lnTo>
                      <a:pt x="18" y="67"/>
                    </a:lnTo>
                    <a:lnTo>
                      <a:pt x="19" y="67"/>
                    </a:lnTo>
                    <a:lnTo>
                      <a:pt x="22" y="66"/>
                    </a:lnTo>
                    <a:lnTo>
                      <a:pt x="27" y="65"/>
                    </a:lnTo>
                    <a:lnTo>
                      <a:pt x="34" y="63"/>
                    </a:lnTo>
                    <a:lnTo>
                      <a:pt x="40" y="62"/>
                    </a:lnTo>
                    <a:lnTo>
                      <a:pt x="45" y="61"/>
                    </a:lnTo>
                    <a:lnTo>
                      <a:pt x="48" y="60"/>
                    </a:lnTo>
                    <a:lnTo>
                      <a:pt x="54" y="56"/>
                    </a:lnTo>
                    <a:lnTo>
                      <a:pt x="63" y="48"/>
                    </a:lnTo>
                    <a:lnTo>
                      <a:pt x="72" y="40"/>
                    </a:lnTo>
                    <a:lnTo>
                      <a:pt x="78" y="34"/>
                    </a:lnTo>
                    <a:lnTo>
                      <a:pt x="83" y="30"/>
                    </a:lnTo>
                    <a:lnTo>
                      <a:pt x="91" y="25"/>
                    </a:lnTo>
                    <a:lnTo>
                      <a:pt x="95" y="22"/>
                    </a:lnTo>
                    <a:lnTo>
                      <a:pt x="97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7"/>
                    </a:lnTo>
                    <a:lnTo>
                      <a:pt x="95" y="17"/>
                    </a:lnTo>
                    <a:lnTo>
                      <a:pt x="92" y="17"/>
                    </a:lnTo>
                    <a:lnTo>
                      <a:pt x="89" y="18"/>
                    </a:lnTo>
                    <a:lnTo>
                      <a:pt x="85" y="18"/>
                    </a:lnTo>
                    <a:lnTo>
                      <a:pt x="77" y="21"/>
                    </a:lnTo>
                    <a:lnTo>
                      <a:pt x="71" y="22"/>
                    </a:lnTo>
                    <a:lnTo>
                      <a:pt x="70" y="23"/>
                    </a:lnTo>
                    <a:lnTo>
                      <a:pt x="68" y="25"/>
                    </a:lnTo>
                    <a:lnTo>
                      <a:pt x="67" y="25"/>
                    </a:lnTo>
                    <a:lnTo>
                      <a:pt x="65" y="25"/>
                    </a:lnTo>
                    <a:lnTo>
                      <a:pt x="63" y="25"/>
                    </a:lnTo>
                    <a:lnTo>
                      <a:pt x="61" y="24"/>
                    </a:lnTo>
                    <a:lnTo>
                      <a:pt x="59" y="23"/>
                    </a:lnTo>
                    <a:lnTo>
                      <a:pt x="58" y="22"/>
                    </a:lnTo>
                    <a:lnTo>
                      <a:pt x="56" y="21"/>
                    </a:lnTo>
                    <a:lnTo>
                      <a:pt x="55" y="18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51" y="10"/>
                    </a:lnTo>
                    <a:lnTo>
                      <a:pt x="51" y="8"/>
                    </a:lnTo>
                    <a:lnTo>
                      <a:pt x="51" y="6"/>
                    </a:lnTo>
                    <a:lnTo>
                      <a:pt x="5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šḻïḍê">
                <a:extLst>
                  <a:ext uri="{FF2B5EF4-FFF2-40B4-BE49-F238E27FC236}">
                    <a16:creationId xmlns:a16="http://schemas.microsoft.com/office/drawing/2014/main" id="{97A99A5A-6A08-8049-9F85-310C6DB168E4}"/>
                  </a:ext>
                </a:extLst>
              </p:cNvPr>
              <p:cNvSpPr/>
              <p:nvPr/>
            </p:nvSpPr>
            <p:spPr bwMode="auto">
              <a:xfrm>
                <a:off x="3379788" y="2897188"/>
                <a:ext cx="41275" cy="84138"/>
              </a:xfrm>
              <a:custGeom>
                <a:avLst/>
                <a:gdLst>
                  <a:gd name="T0" fmla="*/ 16 w 26"/>
                  <a:gd name="T1" fmla="*/ 0 h 53"/>
                  <a:gd name="T2" fmla="*/ 15 w 26"/>
                  <a:gd name="T3" fmla="*/ 3 h 53"/>
                  <a:gd name="T4" fmla="*/ 14 w 26"/>
                  <a:gd name="T5" fmla="*/ 9 h 53"/>
                  <a:gd name="T6" fmla="*/ 14 w 26"/>
                  <a:gd name="T7" fmla="*/ 15 h 53"/>
                  <a:gd name="T8" fmla="*/ 14 w 26"/>
                  <a:gd name="T9" fmla="*/ 20 h 53"/>
                  <a:gd name="T10" fmla="*/ 16 w 26"/>
                  <a:gd name="T11" fmla="*/ 28 h 53"/>
                  <a:gd name="T12" fmla="*/ 17 w 26"/>
                  <a:gd name="T13" fmla="*/ 32 h 53"/>
                  <a:gd name="T14" fmla="*/ 18 w 26"/>
                  <a:gd name="T15" fmla="*/ 37 h 53"/>
                  <a:gd name="T16" fmla="*/ 20 w 26"/>
                  <a:gd name="T17" fmla="*/ 41 h 53"/>
                  <a:gd name="T18" fmla="*/ 22 w 26"/>
                  <a:gd name="T19" fmla="*/ 45 h 53"/>
                  <a:gd name="T20" fmla="*/ 24 w 26"/>
                  <a:gd name="T21" fmla="*/ 48 h 53"/>
                  <a:gd name="T22" fmla="*/ 25 w 26"/>
                  <a:gd name="T23" fmla="*/ 50 h 53"/>
                  <a:gd name="T24" fmla="*/ 26 w 26"/>
                  <a:gd name="T25" fmla="*/ 52 h 53"/>
                  <a:gd name="T26" fmla="*/ 25 w 26"/>
                  <a:gd name="T27" fmla="*/ 52 h 53"/>
                  <a:gd name="T28" fmla="*/ 25 w 26"/>
                  <a:gd name="T29" fmla="*/ 53 h 53"/>
                  <a:gd name="T30" fmla="*/ 23 w 26"/>
                  <a:gd name="T31" fmla="*/ 53 h 53"/>
                  <a:gd name="T32" fmla="*/ 22 w 26"/>
                  <a:gd name="T33" fmla="*/ 52 h 53"/>
                  <a:gd name="T34" fmla="*/ 17 w 26"/>
                  <a:gd name="T35" fmla="*/ 48 h 53"/>
                  <a:gd name="T36" fmla="*/ 12 w 26"/>
                  <a:gd name="T37" fmla="*/ 44 h 53"/>
                  <a:gd name="T38" fmla="*/ 9 w 26"/>
                  <a:gd name="T39" fmla="*/ 42 h 53"/>
                  <a:gd name="T40" fmla="*/ 6 w 26"/>
                  <a:gd name="T41" fmla="*/ 40 h 53"/>
                  <a:gd name="T42" fmla="*/ 3 w 26"/>
                  <a:gd name="T43" fmla="*/ 40 h 53"/>
                  <a:gd name="T44" fmla="*/ 2 w 26"/>
                  <a:gd name="T45" fmla="*/ 38 h 53"/>
                  <a:gd name="T46" fmla="*/ 1 w 26"/>
                  <a:gd name="T47" fmla="*/ 37 h 53"/>
                  <a:gd name="T48" fmla="*/ 0 w 26"/>
                  <a:gd name="T49" fmla="*/ 36 h 53"/>
                  <a:gd name="T50" fmla="*/ 0 w 26"/>
                  <a:gd name="T51" fmla="*/ 36 h 53"/>
                  <a:gd name="T52" fmla="*/ 0 w 26"/>
                  <a:gd name="T53" fmla="*/ 34 h 53"/>
                  <a:gd name="T54" fmla="*/ 0 w 26"/>
                  <a:gd name="T55" fmla="*/ 30 h 53"/>
                  <a:gd name="T56" fmla="*/ 0 w 26"/>
                  <a:gd name="T57" fmla="*/ 24 h 53"/>
                  <a:gd name="T58" fmla="*/ 1 w 26"/>
                  <a:gd name="T59" fmla="*/ 21 h 53"/>
                  <a:gd name="T60" fmla="*/ 2 w 26"/>
                  <a:gd name="T61" fmla="*/ 19 h 53"/>
                  <a:gd name="T62" fmla="*/ 2 w 26"/>
                  <a:gd name="T63" fmla="*/ 16 h 53"/>
                  <a:gd name="T64" fmla="*/ 3 w 26"/>
                  <a:gd name="T65" fmla="*/ 15 h 53"/>
                  <a:gd name="T66" fmla="*/ 4 w 26"/>
                  <a:gd name="T67" fmla="*/ 12 h 53"/>
                  <a:gd name="T68" fmla="*/ 5 w 26"/>
                  <a:gd name="T69" fmla="*/ 9 h 53"/>
                  <a:gd name="T70" fmla="*/ 5 w 26"/>
                  <a:gd name="T71" fmla="*/ 6 h 53"/>
                  <a:gd name="T72" fmla="*/ 6 w 26"/>
                  <a:gd name="T73" fmla="*/ 4 h 53"/>
                  <a:gd name="T74" fmla="*/ 6 w 26"/>
                  <a:gd name="T75" fmla="*/ 3 h 53"/>
                  <a:gd name="T76" fmla="*/ 6 w 26"/>
                  <a:gd name="T77" fmla="*/ 2 h 53"/>
                  <a:gd name="T78" fmla="*/ 7 w 26"/>
                  <a:gd name="T79" fmla="*/ 1 h 53"/>
                  <a:gd name="T80" fmla="*/ 8 w 26"/>
                  <a:gd name="T81" fmla="*/ 0 h 53"/>
                  <a:gd name="T82" fmla="*/ 13 w 26"/>
                  <a:gd name="T83" fmla="*/ 0 h 53"/>
                  <a:gd name="T84" fmla="*/ 16 w 26"/>
                  <a:gd name="T8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53">
                    <a:moveTo>
                      <a:pt x="16" y="0"/>
                    </a:moveTo>
                    <a:lnTo>
                      <a:pt x="15" y="3"/>
                    </a:lnTo>
                    <a:lnTo>
                      <a:pt x="14" y="9"/>
                    </a:lnTo>
                    <a:lnTo>
                      <a:pt x="14" y="15"/>
                    </a:lnTo>
                    <a:lnTo>
                      <a:pt x="14" y="20"/>
                    </a:lnTo>
                    <a:lnTo>
                      <a:pt x="16" y="28"/>
                    </a:lnTo>
                    <a:lnTo>
                      <a:pt x="17" y="32"/>
                    </a:lnTo>
                    <a:lnTo>
                      <a:pt x="18" y="37"/>
                    </a:lnTo>
                    <a:lnTo>
                      <a:pt x="20" y="41"/>
                    </a:lnTo>
                    <a:lnTo>
                      <a:pt x="22" y="45"/>
                    </a:lnTo>
                    <a:lnTo>
                      <a:pt x="24" y="48"/>
                    </a:lnTo>
                    <a:lnTo>
                      <a:pt x="25" y="50"/>
                    </a:lnTo>
                    <a:lnTo>
                      <a:pt x="26" y="52"/>
                    </a:lnTo>
                    <a:lnTo>
                      <a:pt x="25" y="52"/>
                    </a:lnTo>
                    <a:lnTo>
                      <a:pt x="25" y="53"/>
                    </a:lnTo>
                    <a:lnTo>
                      <a:pt x="23" y="53"/>
                    </a:lnTo>
                    <a:lnTo>
                      <a:pt x="22" y="52"/>
                    </a:lnTo>
                    <a:lnTo>
                      <a:pt x="17" y="48"/>
                    </a:lnTo>
                    <a:lnTo>
                      <a:pt x="12" y="44"/>
                    </a:lnTo>
                    <a:lnTo>
                      <a:pt x="9" y="42"/>
                    </a:lnTo>
                    <a:lnTo>
                      <a:pt x="6" y="40"/>
                    </a:lnTo>
                    <a:lnTo>
                      <a:pt x="3" y="40"/>
                    </a:lnTo>
                    <a:lnTo>
                      <a:pt x="2" y="38"/>
                    </a:lnTo>
                    <a:lnTo>
                      <a:pt x="1" y="37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1" y="21"/>
                    </a:lnTo>
                    <a:lnTo>
                      <a:pt x="2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4" y="12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íṥļídé">
                <a:extLst>
                  <a:ext uri="{FF2B5EF4-FFF2-40B4-BE49-F238E27FC236}">
                    <a16:creationId xmlns:a16="http://schemas.microsoft.com/office/drawing/2014/main" id="{9A00782A-83CA-994D-9153-D900CE6D889C}"/>
                  </a:ext>
                </a:extLst>
              </p:cNvPr>
              <p:cNvSpPr/>
              <p:nvPr/>
            </p:nvSpPr>
            <p:spPr bwMode="auto">
              <a:xfrm>
                <a:off x="3241676" y="2805113"/>
                <a:ext cx="220663" cy="111125"/>
              </a:xfrm>
              <a:custGeom>
                <a:avLst/>
                <a:gdLst>
                  <a:gd name="T0" fmla="*/ 121 w 139"/>
                  <a:gd name="T1" fmla="*/ 7 h 70"/>
                  <a:gd name="T2" fmla="*/ 121 w 139"/>
                  <a:gd name="T3" fmla="*/ 4 h 70"/>
                  <a:gd name="T4" fmla="*/ 124 w 139"/>
                  <a:gd name="T5" fmla="*/ 2 h 70"/>
                  <a:gd name="T6" fmla="*/ 130 w 139"/>
                  <a:gd name="T7" fmla="*/ 0 h 70"/>
                  <a:gd name="T8" fmla="*/ 134 w 139"/>
                  <a:gd name="T9" fmla="*/ 4 h 70"/>
                  <a:gd name="T10" fmla="*/ 139 w 139"/>
                  <a:gd name="T11" fmla="*/ 12 h 70"/>
                  <a:gd name="T12" fmla="*/ 137 w 139"/>
                  <a:gd name="T13" fmla="*/ 18 h 70"/>
                  <a:gd name="T14" fmla="*/ 125 w 139"/>
                  <a:gd name="T15" fmla="*/ 31 h 70"/>
                  <a:gd name="T16" fmla="*/ 122 w 139"/>
                  <a:gd name="T17" fmla="*/ 37 h 70"/>
                  <a:gd name="T18" fmla="*/ 124 w 139"/>
                  <a:gd name="T19" fmla="*/ 38 h 70"/>
                  <a:gd name="T20" fmla="*/ 124 w 139"/>
                  <a:gd name="T21" fmla="*/ 37 h 70"/>
                  <a:gd name="T22" fmla="*/ 129 w 139"/>
                  <a:gd name="T23" fmla="*/ 37 h 70"/>
                  <a:gd name="T24" fmla="*/ 133 w 139"/>
                  <a:gd name="T25" fmla="*/ 38 h 70"/>
                  <a:gd name="T26" fmla="*/ 135 w 139"/>
                  <a:gd name="T27" fmla="*/ 41 h 70"/>
                  <a:gd name="T28" fmla="*/ 133 w 139"/>
                  <a:gd name="T29" fmla="*/ 46 h 70"/>
                  <a:gd name="T30" fmla="*/ 129 w 139"/>
                  <a:gd name="T31" fmla="*/ 50 h 70"/>
                  <a:gd name="T32" fmla="*/ 127 w 139"/>
                  <a:gd name="T33" fmla="*/ 50 h 70"/>
                  <a:gd name="T34" fmla="*/ 119 w 139"/>
                  <a:gd name="T35" fmla="*/ 45 h 70"/>
                  <a:gd name="T36" fmla="*/ 113 w 139"/>
                  <a:gd name="T37" fmla="*/ 45 h 70"/>
                  <a:gd name="T38" fmla="*/ 99 w 139"/>
                  <a:gd name="T39" fmla="*/ 53 h 70"/>
                  <a:gd name="T40" fmla="*/ 84 w 139"/>
                  <a:gd name="T41" fmla="*/ 61 h 70"/>
                  <a:gd name="T42" fmla="*/ 70 w 139"/>
                  <a:gd name="T43" fmla="*/ 66 h 70"/>
                  <a:gd name="T44" fmla="*/ 47 w 139"/>
                  <a:gd name="T45" fmla="*/ 69 h 70"/>
                  <a:gd name="T46" fmla="*/ 31 w 139"/>
                  <a:gd name="T47" fmla="*/ 69 h 70"/>
                  <a:gd name="T48" fmla="*/ 14 w 139"/>
                  <a:gd name="T49" fmla="*/ 69 h 70"/>
                  <a:gd name="T50" fmla="*/ 0 w 139"/>
                  <a:gd name="T51" fmla="*/ 67 h 70"/>
                  <a:gd name="T52" fmla="*/ 0 w 139"/>
                  <a:gd name="T53" fmla="*/ 66 h 70"/>
                  <a:gd name="T54" fmla="*/ 4 w 139"/>
                  <a:gd name="T55" fmla="*/ 64 h 70"/>
                  <a:gd name="T56" fmla="*/ 16 w 139"/>
                  <a:gd name="T57" fmla="*/ 62 h 70"/>
                  <a:gd name="T58" fmla="*/ 37 w 139"/>
                  <a:gd name="T59" fmla="*/ 59 h 70"/>
                  <a:gd name="T60" fmla="*/ 49 w 139"/>
                  <a:gd name="T61" fmla="*/ 58 h 70"/>
                  <a:gd name="T62" fmla="*/ 65 w 139"/>
                  <a:gd name="T63" fmla="*/ 54 h 70"/>
                  <a:gd name="T64" fmla="*/ 83 w 139"/>
                  <a:gd name="T65" fmla="*/ 49 h 70"/>
                  <a:gd name="T66" fmla="*/ 87 w 139"/>
                  <a:gd name="T67" fmla="*/ 47 h 70"/>
                  <a:gd name="T68" fmla="*/ 89 w 139"/>
                  <a:gd name="T69" fmla="*/ 43 h 70"/>
                  <a:gd name="T70" fmla="*/ 87 w 139"/>
                  <a:gd name="T71" fmla="*/ 42 h 70"/>
                  <a:gd name="T72" fmla="*/ 75 w 139"/>
                  <a:gd name="T73" fmla="*/ 43 h 70"/>
                  <a:gd name="T74" fmla="*/ 68 w 139"/>
                  <a:gd name="T75" fmla="*/ 40 h 70"/>
                  <a:gd name="T76" fmla="*/ 65 w 139"/>
                  <a:gd name="T77" fmla="*/ 35 h 70"/>
                  <a:gd name="T78" fmla="*/ 65 w 139"/>
                  <a:gd name="T79" fmla="*/ 32 h 70"/>
                  <a:gd name="T80" fmla="*/ 67 w 139"/>
                  <a:gd name="T81" fmla="*/ 29 h 70"/>
                  <a:gd name="T82" fmla="*/ 78 w 139"/>
                  <a:gd name="T83" fmla="*/ 30 h 70"/>
                  <a:gd name="T84" fmla="*/ 94 w 139"/>
                  <a:gd name="T85" fmla="*/ 32 h 70"/>
                  <a:gd name="T86" fmla="*/ 103 w 139"/>
                  <a:gd name="T87" fmla="*/ 33 h 70"/>
                  <a:gd name="T88" fmla="*/ 106 w 139"/>
                  <a:gd name="T89" fmla="*/ 31 h 70"/>
                  <a:gd name="T90" fmla="*/ 118 w 139"/>
                  <a:gd name="T91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9" h="70">
                    <a:moveTo>
                      <a:pt x="121" y="10"/>
                    </a:moveTo>
                    <a:lnTo>
                      <a:pt x="121" y="9"/>
                    </a:lnTo>
                    <a:lnTo>
                      <a:pt x="121" y="7"/>
                    </a:lnTo>
                    <a:lnTo>
                      <a:pt x="121" y="6"/>
                    </a:lnTo>
                    <a:lnTo>
                      <a:pt x="121" y="5"/>
                    </a:lnTo>
                    <a:lnTo>
                      <a:pt x="121" y="4"/>
                    </a:lnTo>
                    <a:lnTo>
                      <a:pt x="122" y="3"/>
                    </a:lnTo>
                    <a:lnTo>
                      <a:pt x="122" y="2"/>
                    </a:lnTo>
                    <a:lnTo>
                      <a:pt x="124" y="2"/>
                    </a:lnTo>
                    <a:lnTo>
                      <a:pt x="125" y="2"/>
                    </a:lnTo>
                    <a:lnTo>
                      <a:pt x="128" y="1"/>
                    </a:lnTo>
                    <a:lnTo>
                      <a:pt x="130" y="0"/>
                    </a:lnTo>
                    <a:lnTo>
                      <a:pt x="131" y="1"/>
                    </a:lnTo>
                    <a:lnTo>
                      <a:pt x="133" y="2"/>
                    </a:lnTo>
                    <a:lnTo>
                      <a:pt x="134" y="4"/>
                    </a:lnTo>
                    <a:lnTo>
                      <a:pt x="137" y="7"/>
                    </a:lnTo>
                    <a:lnTo>
                      <a:pt x="138" y="10"/>
                    </a:lnTo>
                    <a:lnTo>
                      <a:pt x="139" y="12"/>
                    </a:lnTo>
                    <a:lnTo>
                      <a:pt x="139" y="14"/>
                    </a:lnTo>
                    <a:lnTo>
                      <a:pt x="138" y="15"/>
                    </a:lnTo>
                    <a:lnTo>
                      <a:pt x="137" y="18"/>
                    </a:lnTo>
                    <a:lnTo>
                      <a:pt x="133" y="22"/>
                    </a:lnTo>
                    <a:lnTo>
                      <a:pt x="128" y="29"/>
                    </a:lnTo>
                    <a:lnTo>
                      <a:pt x="125" y="31"/>
                    </a:lnTo>
                    <a:lnTo>
                      <a:pt x="124" y="34"/>
                    </a:lnTo>
                    <a:lnTo>
                      <a:pt x="123" y="36"/>
                    </a:lnTo>
                    <a:lnTo>
                      <a:pt x="122" y="37"/>
                    </a:lnTo>
                    <a:lnTo>
                      <a:pt x="123" y="38"/>
                    </a:lnTo>
                    <a:lnTo>
                      <a:pt x="123" y="38"/>
                    </a:lnTo>
                    <a:lnTo>
                      <a:pt x="124" y="38"/>
                    </a:lnTo>
                    <a:lnTo>
                      <a:pt x="124" y="38"/>
                    </a:lnTo>
                    <a:lnTo>
                      <a:pt x="124" y="37"/>
                    </a:lnTo>
                    <a:lnTo>
                      <a:pt x="124" y="37"/>
                    </a:lnTo>
                    <a:lnTo>
                      <a:pt x="125" y="37"/>
                    </a:lnTo>
                    <a:lnTo>
                      <a:pt x="125" y="37"/>
                    </a:lnTo>
                    <a:lnTo>
                      <a:pt x="129" y="37"/>
                    </a:lnTo>
                    <a:lnTo>
                      <a:pt x="131" y="38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4" y="38"/>
                    </a:lnTo>
                    <a:lnTo>
                      <a:pt x="135" y="38"/>
                    </a:lnTo>
                    <a:lnTo>
                      <a:pt x="135" y="41"/>
                    </a:lnTo>
                    <a:lnTo>
                      <a:pt x="135" y="42"/>
                    </a:lnTo>
                    <a:lnTo>
                      <a:pt x="134" y="45"/>
                    </a:lnTo>
                    <a:lnTo>
                      <a:pt x="133" y="46"/>
                    </a:lnTo>
                    <a:lnTo>
                      <a:pt x="132" y="48"/>
                    </a:lnTo>
                    <a:lnTo>
                      <a:pt x="130" y="49"/>
                    </a:lnTo>
                    <a:lnTo>
                      <a:pt x="129" y="50"/>
                    </a:lnTo>
                    <a:lnTo>
                      <a:pt x="129" y="50"/>
                    </a:lnTo>
                    <a:lnTo>
                      <a:pt x="128" y="50"/>
                    </a:lnTo>
                    <a:lnTo>
                      <a:pt x="127" y="50"/>
                    </a:lnTo>
                    <a:lnTo>
                      <a:pt x="125" y="48"/>
                    </a:lnTo>
                    <a:lnTo>
                      <a:pt x="121" y="46"/>
                    </a:lnTo>
                    <a:lnTo>
                      <a:pt x="119" y="45"/>
                    </a:lnTo>
                    <a:lnTo>
                      <a:pt x="117" y="45"/>
                    </a:lnTo>
                    <a:lnTo>
                      <a:pt x="115" y="45"/>
                    </a:lnTo>
                    <a:lnTo>
                      <a:pt x="113" y="45"/>
                    </a:lnTo>
                    <a:lnTo>
                      <a:pt x="109" y="48"/>
                    </a:lnTo>
                    <a:lnTo>
                      <a:pt x="104" y="51"/>
                    </a:lnTo>
                    <a:lnTo>
                      <a:pt x="99" y="53"/>
                    </a:lnTo>
                    <a:lnTo>
                      <a:pt x="95" y="54"/>
                    </a:lnTo>
                    <a:lnTo>
                      <a:pt x="89" y="58"/>
                    </a:lnTo>
                    <a:lnTo>
                      <a:pt x="84" y="61"/>
                    </a:lnTo>
                    <a:lnTo>
                      <a:pt x="78" y="63"/>
                    </a:lnTo>
                    <a:lnTo>
                      <a:pt x="75" y="64"/>
                    </a:lnTo>
                    <a:lnTo>
                      <a:pt x="70" y="66"/>
                    </a:lnTo>
                    <a:lnTo>
                      <a:pt x="62" y="66"/>
                    </a:lnTo>
                    <a:lnTo>
                      <a:pt x="53" y="68"/>
                    </a:lnTo>
                    <a:lnTo>
                      <a:pt x="47" y="69"/>
                    </a:lnTo>
                    <a:lnTo>
                      <a:pt x="41" y="70"/>
                    </a:lnTo>
                    <a:lnTo>
                      <a:pt x="36" y="70"/>
                    </a:lnTo>
                    <a:lnTo>
                      <a:pt x="31" y="69"/>
                    </a:lnTo>
                    <a:lnTo>
                      <a:pt x="27" y="69"/>
                    </a:lnTo>
                    <a:lnTo>
                      <a:pt x="21" y="69"/>
                    </a:lnTo>
                    <a:lnTo>
                      <a:pt x="14" y="69"/>
                    </a:lnTo>
                    <a:lnTo>
                      <a:pt x="7" y="68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5"/>
                    </a:lnTo>
                    <a:lnTo>
                      <a:pt x="2" y="64"/>
                    </a:lnTo>
                    <a:lnTo>
                      <a:pt x="4" y="64"/>
                    </a:lnTo>
                    <a:lnTo>
                      <a:pt x="6" y="63"/>
                    </a:lnTo>
                    <a:lnTo>
                      <a:pt x="9" y="63"/>
                    </a:lnTo>
                    <a:lnTo>
                      <a:pt x="16" y="62"/>
                    </a:lnTo>
                    <a:lnTo>
                      <a:pt x="23" y="61"/>
                    </a:lnTo>
                    <a:lnTo>
                      <a:pt x="31" y="60"/>
                    </a:lnTo>
                    <a:lnTo>
                      <a:pt x="37" y="59"/>
                    </a:lnTo>
                    <a:lnTo>
                      <a:pt x="43" y="59"/>
                    </a:lnTo>
                    <a:lnTo>
                      <a:pt x="46" y="59"/>
                    </a:lnTo>
                    <a:lnTo>
                      <a:pt x="49" y="58"/>
                    </a:lnTo>
                    <a:lnTo>
                      <a:pt x="52" y="58"/>
                    </a:lnTo>
                    <a:lnTo>
                      <a:pt x="54" y="58"/>
                    </a:lnTo>
                    <a:lnTo>
                      <a:pt x="65" y="54"/>
                    </a:lnTo>
                    <a:lnTo>
                      <a:pt x="75" y="51"/>
                    </a:lnTo>
                    <a:lnTo>
                      <a:pt x="80" y="50"/>
                    </a:lnTo>
                    <a:lnTo>
                      <a:pt x="83" y="49"/>
                    </a:lnTo>
                    <a:lnTo>
                      <a:pt x="85" y="49"/>
                    </a:lnTo>
                    <a:lnTo>
                      <a:pt x="86" y="47"/>
                    </a:lnTo>
                    <a:lnTo>
                      <a:pt x="87" y="47"/>
                    </a:lnTo>
                    <a:lnTo>
                      <a:pt x="88" y="46"/>
                    </a:lnTo>
                    <a:lnTo>
                      <a:pt x="89" y="44"/>
                    </a:lnTo>
                    <a:lnTo>
                      <a:pt x="89" y="43"/>
                    </a:lnTo>
                    <a:lnTo>
                      <a:pt x="89" y="42"/>
                    </a:lnTo>
                    <a:lnTo>
                      <a:pt x="89" y="42"/>
                    </a:lnTo>
                    <a:lnTo>
                      <a:pt x="87" y="42"/>
                    </a:lnTo>
                    <a:lnTo>
                      <a:pt x="84" y="43"/>
                    </a:lnTo>
                    <a:lnTo>
                      <a:pt x="80" y="43"/>
                    </a:lnTo>
                    <a:lnTo>
                      <a:pt x="75" y="43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0"/>
                    </a:lnTo>
                    <a:lnTo>
                      <a:pt x="65" y="38"/>
                    </a:lnTo>
                    <a:lnTo>
                      <a:pt x="65" y="36"/>
                    </a:lnTo>
                    <a:lnTo>
                      <a:pt x="65" y="35"/>
                    </a:lnTo>
                    <a:lnTo>
                      <a:pt x="65" y="34"/>
                    </a:lnTo>
                    <a:lnTo>
                      <a:pt x="65" y="33"/>
                    </a:lnTo>
                    <a:lnTo>
                      <a:pt x="65" y="32"/>
                    </a:lnTo>
                    <a:lnTo>
                      <a:pt x="65" y="30"/>
                    </a:lnTo>
                    <a:lnTo>
                      <a:pt x="66" y="30"/>
                    </a:lnTo>
                    <a:lnTo>
                      <a:pt x="67" y="29"/>
                    </a:lnTo>
                    <a:lnTo>
                      <a:pt x="70" y="29"/>
                    </a:lnTo>
                    <a:lnTo>
                      <a:pt x="73" y="30"/>
                    </a:lnTo>
                    <a:lnTo>
                      <a:pt x="78" y="30"/>
                    </a:lnTo>
                    <a:lnTo>
                      <a:pt x="85" y="31"/>
                    </a:lnTo>
                    <a:lnTo>
                      <a:pt x="90" y="32"/>
                    </a:lnTo>
                    <a:lnTo>
                      <a:pt x="94" y="32"/>
                    </a:lnTo>
                    <a:lnTo>
                      <a:pt x="97" y="33"/>
                    </a:lnTo>
                    <a:lnTo>
                      <a:pt x="101" y="33"/>
                    </a:lnTo>
                    <a:lnTo>
                      <a:pt x="103" y="33"/>
                    </a:lnTo>
                    <a:lnTo>
                      <a:pt x="105" y="32"/>
                    </a:lnTo>
                    <a:lnTo>
                      <a:pt x="105" y="32"/>
                    </a:lnTo>
                    <a:lnTo>
                      <a:pt x="106" y="31"/>
                    </a:lnTo>
                    <a:lnTo>
                      <a:pt x="109" y="28"/>
                    </a:lnTo>
                    <a:lnTo>
                      <a:pt x="114" y="21"/>
                    </a:lnTo>
                    <a:lnTo>
                      <a:pt x="118" y="14"/>
                    </a:lnTo>
                    <a:lnTo>
                      <a:pt x="12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ṩḻiḑè">
                <a:extLst>
                  <a:ext uri="{FF2B5EF4-FFF2-40B4-BE49-F238E27FC236}">
                    <a16:creationId xmlns:a16="http://schemas.microsoft.com/office/drawing/2014/main" id="{0E68F6D3-D2ED-B947-81D1-10F25993783F}"/>
                  </a:ext>
                </a:extLst>
              </p:cNvPr>
              <p:cNvSpPr/>
              <p:nvPr/>
            </p:nvSpPr>
            <p:spPr bwMode="auto">
              <a:xfrm>
                <a:off x="3446463" y="3074988"/>
                <a:ext cx="247650" cy="138113"/>
              </a:xfrm>
              <a:custGeom>
                <a:avLst/>
                <a:gdLst>
                  <a:gd name="T0" fmla="*/ 107 w 156"/>
                  <a:gd name="T1" fmla="*/ 43 h 87"/>
                  <a:gd name="T2" fmla="*/ 105 w 156"/>
                  <a:gd name="T3" fmla="*/ 49 h 87"/>
                  <a:gd name="T4" fmla="*/ 101 w 156"/>
                  <a:gd name="T5" fmla="*/ 28 h 87"/>
                  <a:gd name="T6" fmla="*/ 109 w 156"/>
                  <a:gd name="T7" fmla="*/ 32 h 87"/>
                  <a:gd name="T8" fmla="*/ 104 w 156"/>
                  <a:gd name="T9" fmla="*/ 35 h 87"/>
                  <a:gd name="T10" fmla="*/ 98 w 156"/>
                  <a:gd name="T11" fmla="*/ 18 h 87"/>
                  <a:gd name="T12" fmla="*/ 105 w 156"/>
                  <a:gd name="T13" fmla="*/ 20 h 87"/>
                  <a:gd name="T14" fmla="*/ 99 w 156"/>
                  <a:gd name="T15" fmla="*/ 22 h 87"/>
                  <a:gd name="T16" fmla="*/ 97 w 156"/>
                  <a:gd name="T17" fmla="*/ 25 h 87"/>
                  <a:gd name="T18" fmla="*/ 89 w 156"/>
                  <a:gd name="T19" fmla="*/ 28 h 87"/>
                  <a:gd name="T20" fmla="*/ 90 w 156"/>
                  <a:gd name="T21" fmla="*/ 36 h 87"/>
                  <a:gd name="T22" fmla="*/ 80 w 156"/>
                  <a:gd name="T23" fmla="*/ 37 h 87"/>
                  <a:gd name="T24" fmla="*/ 78 w 156"/>
                  <a:gd name="T25" fmla="*/ 41 h 87"/>
                  <a:gd name="T26" fmla="*/ 93 w 156"/>
                  <a:gd name="T27" fmla="*/ 48 h 87"/>
                  <a:gd name="T28" fmla="*/ 85 w 156"/>
                  <a:gd name="T29" fmla="*/ 52 h 87"/>
                  <a:gd name="T30" fmla="*/ 95 w 156"/>
                  <a:gd name="T31" fmla="*/ 53 h 87"/>
                  <a:gd name="T32" fmla="*/ 110 w 156"/>
                  <a:gd name="T33" fmla="*/ 55 h 87"/>
                  <a:gd name="T34" fmla="*/ 119 w 156"/>
                  <a:gd name="T35" fmla="*/ 49 h 87"/>
                  <a:gd name="T36" fmla="*/ 128 w 156"/>
                  <a:gd name="T37" fmla="*/ 62 h 87"/>
                  <a:gd name="T38" fmla="*/ 92 w 156"/>
                  <a:gd name="T39" fmla="*/ 59 h 87"/>
                  <a:gd name="T40" fmla="*/ 74 w 156"/>
                  <a:gd name="T41" fmla="*/ 49 h 87"/>
                  <a:gd name="T42" fmla="*/ 53 w 156"/>
                  <a:gd name="T43" fmla="*/ 33 h 87"/>
                  <a:gd name="T44" fmla="*/ 60 w 156"/>
                  <a:gd name="T45" fmla="*/ 45 h 87"/>
                  <a:gd name="T46" fmla="*/ 73 w 156"/>
                  <a:gd name="T47" fmla="*/ 61 h 87"/>
                  <a:gd name="T48" fmla="*/ 52 w 156"/>
                  <a:gd name="T49" fmla="*/ 53 h 87"/>
                  <a:gd name="T50" fmla="*/ 32 w 156"/>
                  <a:gd name="T51" fmla="*/ 45 h 87"/>
                  <a:gd name="T52" fmla="*/ 11 w 156"/>
                  <a:gd name="T53" fmla="*/ 29 h 87"/>
                  <a:gd name="T54" fmla="*/ 9 w 156"/>
                  <a:gd name="T55" fmla="*/ 41 h 87"/>
                  <a:gd name="T56" fmla="*/ 35 w 156"/>
                  <a:gd name="T57" fmla="*/ 60 h 87"/>
                  <a:gd name="T58" fmla="*/ 25 w 156"/>
                  <a:gd name="T59" fmla="*/ 69 h 87"/>
                  <a:gd name="T60" fmla="*/ 6 w 156"/>
                  <a:gd name="T61" fmla="*/ 69 h 87"/>
                  <a:gd name="T62" fmla="*/ 0 w 156"/>
                  <a:gd name="T63" fmla="*/ 66 h 87"/>
                  <a:gd name="T64" fmla="*/ 5 w 156"/>
                  <a:gd name="T65" fmla="*/ 86 h 87"/>
                  <a:gd name="T66" fmla="*/ 37 w 156"/>
                  <a:gd name="T67" fmla="*/ 73 h 87"/>
                  <a:gd name="T68" fmla="*/ 51 w 156"/>
                  <a:gd name="T69" fmla="*/ 71 h 87"/>
                  <a:gd name="T70" fmla="*/ 44 w 156"/>
                  <a:gd name="T71" fmla="*/ 75 h 87"/>
                  <a:gd name="T72" fmla="*/ 61 w 156"/>
                  <a:gd name="T73" fmla="*/ 86 h 87"/>
                  <a:gd name="T74" fmla="*/ 64 w 156"/>
                  <a:gd name="T75" fmla="*/ 72 h 87"/>
                  <a:gd name="T76" fmla="*/ 53 w 156"/>
                  <a:gd name="T77" fmla="*/ 61 h 87"/>
                  <a:gd name="T78" fmla="*/ 75 w 156"/>
                  <a:gd name="T79" fmla="*/ 67 h 87"/>
                  <a:gd name="T80" fmla="*/ 95 w 156"/>
                  <a:gd name="T81" fmla="*/ 76 h 87"/>
                  <a:gd name="T82" fmla="*/ 94 w 156"/>
                  <a:gd name="T83" fmla="*/ 65 h 87"/>
                  <a:gd name="T84" fmla="*/ 117 w 156"/>
                  <a:gd name="T85" fmla="*/ 67 h 87"/>
                  <a:gd name="T86" fmla="*/ 143 w 156"/>
                  <a:gd name="T87" fmla="*/ 67 h 87"/>
                  <a:gd name="T88" fmla="*/ 132 w 156"/>
                  <a:gd name="T89" fmla="*/ 51 h 87"/>
                  <a:gd name="T90" fmla="*/ 118 w 156"/>
                  <a:gd name="T91" fmla="*/ 41 h 87"/>
                  <a:gd name="T92" fmla="*/ 120 w 156"/>
                  <a:gd name="T93" fmla="*/ 32 h 87"/>
                  <a:gd name="T94" fmla="*/ 145 w 156"/>
                  <a:gd name="T95" fmla="*/ 39 h 87"/>
                  <a:gd name="T96" fmla="*/ 155 w 156"/>
                  <a:gd name="T97" fmla="*/ 37 h 87"/>
                  <a:gd name="T98" fmla="*/ 150 w 156"/>
                  <a:gd name="T99" fmla="*/ 23 h 87"/>
                  <a:gd name="T100" fmla="*/ 137 w 156"/>
                  <a:gd name="T101" fmla="*/ 29 h 87"/>
                  <a:gd name="T102" fmla="*/ 112 w 156"/>
                  <a:gd name="T103" fmla="*/ 21 h 87"/>
                  <a:gd name="T104" fmla="*/ 105 w 156"/>
                  <a:gd name="T105" fmla="*/ 11 h 87"/>
                  <a:gd name="T106" fmla="*/ 105 w 156"/>
                  <a:gd name="T107" fmla="*/ 1 h 87"/>
                  <a:gd name="T108" fmla="*/ 93 w 156"/>
                  <a:gd name="T109" fmla="*/ 13 h 87"/>
                  <a:gd name="T110" fmla="*/ 78 w 156"/>
                  <a:gd name="T111" fmla="*/ 24 h 87"/>
                  <a:gd name="T112" fmla="*/ 79 w 156"/>
                  <a:gd name="T113" fmla="*/ 6 h 87"/>
                  <a:gd name="T114" fmla="*/ 68 w 156"/>
                  <a:gd name="T115" fmla="*/ 22 h 87"/>
                  <a:gd name="T116" fmla="*/ 67 w 156"/>
                  <a:gd name="T117" fmla="*/ 2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6" h="87">
                    <a:moveTo>
                      <a:pt x="96" y="49"/>
                    </a:moveTo>
                    <a:lnTo>
                      <a:pt x="97" y="47"/>
                    </a:lnTo>
                    <a:lnTo>
                      <a:pt x="97" y="45"/>
                    </a:lnTo>
                    <a:lnTo>
                      <a:pt x="97" y="45"/>
                    </a:lnTo>
                    <a:lnTo>
                      <a:pt x="98" y="44"/>
                    </a:lnTo>
                    <a:lnTo>
                      <a:pt x="99" y="44"/>
                    </a:lnTo>
                    <a:lnTo>
                      <a:pt x="100" y="44"/>
                    </a:lnTo>
                    <a:lnTo>
                      <a:pt x="104" y="44"/>
                    </a:lnTo>
                    <a:lnTo>
                      <a:pt x="107" y="43"/>
                    </a:lnTo>
                    <a:lnTo>
                      <a:pt x="108" y="44"/>
                    </a:lnTo>
                    <a:lnTo>
                      <a:pt x="109" y="45"/>
                    </a:lnTo>
                    <a:lnTo>
                      <a:pt x="109" y="46"/>
                    </a:lnTo>
                    <a:lnTo>
                      <a:pt x="109" y="47"/>
                    </a:lnTo>
                    <a:lnTo>
                      <a:pt x="109" y="48"/>
                    </a:lnTo>
                    <a:lnTo>
                      <a:pt x="109" y="48"/>
                    </a:lnTo>
                    <a:lnTo>
                      <a:pt x="108" y="49"/>
                    </a:lnTo>
                    <a:lnTo>
                      <a:pt x="105" y="49"/>
                    </a:lnTo>
                    <a:lnTo>
                      <a:pt x="105" y="49"/>
                    </a:lnTo>
                    <a:lnTo>
                      <a:pt x="104" y="50"/>
                    </a:lnTo>
                    <a:lnTo>
                      <a:pt x="102" y="50"/>
                    </a:lnTo>
                    <a:lnTo>
                      <a:pt x="101" y="50"/>
                    </a:lnTo>
                    <a:lnTo>
                      <a:pt x="97" y="49"/>
                    </a:lnTo>
                    <a:lnTo>
                      <a:pt x="96" y="49"/>
                    </a:lnTo>
                    <a:lnTo>
                      <a:pt x="96" y="49"/>
                    </a:lnTo>
                    <a:close/>
                    <a:moveTo>
                      <a:pt x="101" y="32"/>
                    </a:moveTo>
                    <a:lnTo>
                      <a:pt x="100" y="30"/>
                    </a:lnTo>
                    <a:lnTo>
                      <a:pt x="101" y="28"/>
                    </a:lnTo>
                    <a:lnTo>
                      <a:pt x="101" y="28"/>
                    </a:lnTo>
                    <a:lnTo>
                      <a:pt x="101" y="27"/>
                    </a:lnTo>
                    <a:lnTo>
                      <a:pt x="102" y="27"/>
                    </a:lnTo>
                    <a:lnTo>
                      <a:pt x="104" y="28"/>
                    </a:lnTo>
                    <a:lnTo>
                      <a:pt x="106" y="29"/>
                    </a:lnTo>
                    <a:lnTo>
                      <a:pt x="108" y="31"/>
                    </a:lnTo>
                    <a:lnTo>
                      <a:pt x="108" y="31"/>
                    </a:lnTo>
                    <a:lnTo>
                      <a:pt x="109" y="32"/>
                    </a:lnTo>
                    <a:lnTo>
                      <a:pt x="109" y="32"/>
                    </a:lnTo>
                    <a:lnTo>
                      <a:pt x="109" y="33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08" y="37"/>
                    </a:lnTo>
                    <a:lnTo>
                      <a:pt x="108" y="37"/>
                    </a:lnTo>
                    <a:lnTo>
                      <a:pt x="108" y="36"/>
                    </a:lnTo>
                    <a:lnTo>
                      <a:pt x="107" y="36"/>
                    </a:lnTo>
                    <a:lnTo>
                      <a:pt x="105" y="35"/>
                    </a:lnTo>
                    <a:lnTo>
                      <a:pt x="104" y="35"/>
                    </a:lnTo>
                    <a:lnTo>
                      <a:pt x="102" y="33"/>
                    </a:lnTo>
                    <a:lnTo>
                      <a:pt x="101" y="32"/>
                    </a:lnTo>
                    <a:lnTo>
                      <a:pt x="101" y="32"/>
                    </a:lnTo>
                    <a:close/>
                    <a:moveTo>
                      <a:pt x="99" y="21"/>
                    </a:moveTo>
                    <a:lnTo>
                      <a:pt x="98" y="21"/>
                    </a:lnTo>
                    <a:lnTo>
                      <a:pt x="98" y="20"/>
                    </a:lnTo>
                    <a:lnTo>
                      <a:pt x="97" y="20"/>
                    </a:lnTo>
                    <a:lnTo>
                      <a:pt x="97" y="19"/>
                    </a:lnTo>
                    <a:lnTo>
                      <a:pt x="98" y="18"/>
                    </a:lnTo>
                    <a:lnTo>
                      <a:pt x="99" y="17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2" y="16"/>
                    </a:lnTo>
                    <a:lnTo>
                      <a:pt x="102" y="16"/>
                    </a:lnTo>
                    <a:lnTo>
                      <a:pt x="103" y="16"/>
                    </a:lnTo>
                    <a:lnTo>
                      <a:pt x="104" y="18"/>
                    </a:lnTo>
                    <a:lnTo>
                      <a:pt x="105" y="20"/>
                    </a:lnTo>
                    <a:lnTo>
                      <a:pt x="105" y="21"/>
                    </a:lnTo>
                    <a:lnTo>
                      <a:pt x="105" y="21"/>
                    </a:lnTo>
                    <a:lnTo>
                      <a:pt x="105" y="22"/>
                    </a:lnTo>
                    <a:lnTo>
                      <a:pt x="105" y="23"/>
                    </a:lnTo>
                    <a:lnTo>
                      <a:pt x="105" y="24"/>
                    </a:lnTo>
                    <a:lnTo>
                      <a:pt x="103" y="24"/>
                    </a:lnTo>
                    <a:lnTo>
                      <a:pt x="102" y="24"/>
                    </a:lnTo>
                    <a:lnTo>
                      <a:pt x="101" y="24"/>
                    </a:lnTo>
                    <a:lnTo>
                      <a:pt x="99" y="22"/>
                    </a:lnTo>
                    <a:lnTo>
                      <a:pt x="99" y="21"/>
                    </a:lnTo>
                    <a:lnTo>
                      <a:pt x="99" y="21"/>
                    </a:lnTo>
                    <a:close/>
                    <a:moveTo>
                      <a:pt x="89" y="29"/>
                    </a:moveTo>
                    <a:lnTo>
                      <a:pt x="92" y="29"/>
                    </a:lnTo>
                    <a:lnTo>
                      <a:pt x="96" y="29"/>
                    </a:lnTo>
                    <a:lnTo>
                      <a:pt x="97" y="28"/>
                    </a:lnTo>
                    <a:lnTo>
                      <a:pt x="97" y="28"/>
                    </a:lnTo>
                    <a:lnTo>
                      <a:pt x="97" y="27"/>
                    </a:lnTo>
                    <a:lnTo>
                      <a:pt x="97" y="25"/>
                    </a:lnTo>
                    <a:lnTo>
                      <a:pt x="97" y="24"/>
                    </a:lnTo>
                    <a:lnTo>
                      <a:pt x="97" y="24"/>
                    </a:lnTo>
                    <a:lnTo>
                      <a:pt x="96" y="23"/>
                    </a:lnTo>
                    <a:lnTo>
                      <a:pt x="94" y="23"/>
                    </a:lnTo>
                    <a:lnTo>
                      <a:pt x="93" y="24"/>
                    </a:lnTo>
                    <a:lnTo>
                      <a:pt x="91" y="24"/>
                    </a:lnTo>
                    <a:lnTo>
                      <a:pt x="91" y="26"/>
                    </a:lnTo>
                    <a:lnTo>
                      <a:pt x="90" y="27"/>
                    </a:lnTo>
                    <a:lnTo>
                      <a:pt x="89" y="28"/>
                    </a:lnTo>
                    <a:lnTo>
                      <a:pt x="89" y="29"/>
                    </a:lnTo>
                    <a:lnTo>
                      <a:pt x="89" y="29"/>
                    </a:lnTo>
                    <a:close/>
                    <a:moveTo>
                      <a:pt x="85" y="31"/>
                    </a:moveTo>
                    <a:lnTo>
                      <a:pt x="86" y="32"/>
                    </a:lnTo>
                    <a:lnTo>
                      <a:pt x="88" y="32"/>
                    </a:lnTo>
                    <a:lnTo>
                      <a:pt x="89" y="32"/>
                    </a:lnTo>
                    <a:lnTo>
                      <a:pt x="89" y="33"/>
                    </a:lnTo>
                    <a:lnTo>
                      <a:pt x="90" y="35"/>
                    </a:lnTo>
                    <a:lnTo>
                      <a:pt x="90" y="36"/>
                    </a:lnTo>
                    <a:lnTo>
                      <a:pt x="91" y="37"/>
                    </a:lnTo>
                    <a:lnTo>
                      <a:pt x="91" y="37"/>
                    </a:lnTo>
                    <a:lnTo>
                      <a:pt x="90" y="38"/>
                    </a:lnTo>
                    <a:lnTo>
                      <a:pt x="89" y="39"/>
                    </a:lnTo>
                    <a:lnTo>
                      <a:pt x="88" y="39"/>
                    </a:lnTo>
                    <a:lnTo>
                      <a:pt x="87" y="39"/>
                    </a:lnTo>
                    <a:lnTo>
                      <a:pt x="84" y="38"/>
                    </a:lnTo>
                    <a:lnTo>
                      <a:pt x="81" y="37"/>
                    </a:lnTo>
                    <a:lnTo>
                      <a:pt x="80" y="37"/>
                    </a:lnTo>
                    <a:lnTo>
                      <a:pt x="79" y="37"/>
                    </a:lnTo>
                    <a:lnTo>
                      <a:pt x="78" y="37"/>
                    </a:lnTo>
                    <a:lnTo>
                      <a:pt x="77" y="37"/>
                    </a:lnTo>
                    <a:lnTo>
                      <a:pt x="77" y="37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7" y="39"/>
                    </a:lnTo>
                    <a:lnTo>
                      <a:pt x="77" y="40"/>
                    </a:lnTo>
                    <a:lnTo>
                      <a:pt x="78" y="41"/>
                    </a:lnTo>
                    <a:lnTo>
                      <a:pt x="79" y="41"/>
                    </a:lnTo>
                    <a:lnTo>
                      <a:pt x="81" y="41"/>
                    </a:lnTo>
                    <a:lnTo>
                      <a:pt x="84" y="42"/>
                    </a:lnTo>
                    <a:lnTo>
                      <a:pt x="89" y="44"/>
                    </a:lnTo>
                    <a:lnTo>
                      <a:pt x="91" y="45"/>
                    </a:lnTo>
                    <a:lnTo>
                      <a:pt x="92" y="46"/>
                    </a:lnTo>
                    <a:lnTo>
                      <a:pt x="93" y="47"/>
                    </a:lnTo>
                    <a:lnTo>
                      <a:pt x="93" y="48"/>
                    </a:lnTo>
                    <a:lnTo>
                      <a:pt x="93" y="48"/>
                    </a:lnTo>
                    <a:lnTo>
                      <a:pt x="93" y="49"/>
                    </a:lnTo>
                    <a:lnTo>
                      <a:pt x="92" y="49"/>
                    </a:lnTo>
                    <a:lnTo>
                      <a:pt x="91" y="49"/>
                    </a:lnTo>
                    <a:lnTo>
                      <a:pt x="89" y="49"/>
                    </a:lnTo>
                    <a:lnTo>
                      <a:pt x="88" y="49"/>
                    </a:lnTo>
                    <a:lnTo>
                      <a:pt x="87" y="49"/>
                    </a:lnTo>
                    <a:lnTo>
                      <a:pt x="86" y="50"/>
                    </a:lnTo>
                    <a:lnTo>
                      <a:pt x="85" y="51"/>
                    </a:lnTo>
                    <a:lnTo>
                      <a:pt x="85" y="52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5" y="53"/>
                    </a:lnTo>
                    <a:lnTo>
                      <a:pt x="85" y="53"/>
                    </a:lnTo>
                    <a:lnTo>
                      <a:pt x="86" y="53"/>
                    </a:lnTo>
                    <a:lnTo>
                      <a:pt x="88" y="53"/>
                    </a:lnTo>
                    <a:lnTo>
                      <a:pt x="91" y="53"/>
                    </a:lnTo>
                    <a:lnTo>
                      <a:pt x="94" y="53"/>
                    </a:lnTo>
                    <a:lnTo>
                      <a:pt x="95" y="53"/>
                    </a:lnTo>
                    <a:lnTo>
                      <a:pt x="97" y="53"/>
                    </a:lnTo>
                    <a:lnTo>
                      <a:pt x="97" y="54"/>
                    </a:lnTo>
                    <a:lnTo>
                      <a:pt x="100" y="55"/>
                    </a:lnTo>
                    <a:lnTo>
                      <a:pt x="101" y="56"/>
                    </a:lnTo>
                    <a:lnTo>
                      <a:pt x="104" y="56"/>
                    </a:lnTo>
                    <a:lnTo>
                      <a:pt x="106" y="56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0" y="55"/>
                    </a:lnTo>
                    <a:lnTo>
                      <a:pt x="111" y="54"/>
                    </a:lnTo>
                    <a:lnTo>
                      <a:pt x="112" y="53"/>
                    </a:lnTo>
                    <a:lnTo>
                      <a:pt x="112" y="52"/>
                    </a:lnTo>
                    <a:lnTo>
                      <a:pt x="113" y="49"/>
                    </a:lnTo>
                    <a:lnTo>
                      <a:pt x="113" y="47"/>
                    </a:lnTo>
                    <a:lnTo>
                      <a:pt x="115" y="46"/>
                    </a:lnTo>
                    <a:lnTo>
                      <a:pt x="116" y="46"/>
                    </a:lnTo>
                    <a:lnTo>
                      <a:pt x="117" y="47"/>
                    </a:lnTo>
                    <a:lnTo>
                      <a:pt x="119" y="49"/>
                    </a:lnTo>
                    <a:lnTo>
                      <a:pt x="121" y="51"/>
                    </a:lnTo>
                    <a:lnTo>
                      <a:pt x="123" y="53"/>
                    </a:lnTo>
                    <a:lnTo>
                      <a:pt x="126" y="55"/>
                    </a:lnTo>
                    <a:lnTo>
                      <a:pt x="129" y="57"/>
                    </a:lnTo>
                    <a:lnTo>
                      <a:pt x="130" y="60"/>
                    </a:lnTo>
                    <a:lnTo>
                      <a:pt x="130" y="61"/>
                    </a:lnTo>
                    <a:lnTo>
                      <a:pt x="129" y="61"/>
                    </a:lnTo>
                    <a:lnTo>
                      <a:pt x="129" y="61"/>
                    </a:lnTo>
                    <a:lnTo>
                      <a:pt x="128" y="62"/>
                    </a:lnTo>
                    <a:lnTo>
                      <a:pt x="125" y="62"/>
                    </a:lnTo>
                    <a:lnTo>
                      <a:pt x="122" y="61"/>
                    </a:lnTo>
                    <a:lnTo>
                      <a:pt x="119" y="61"/>
                    </a:lnTo>
                    <a:lnTo>
                      <a:pt x="114" y="61"/>
                    </a:lnTo>
                    <a:lnTo>
                      <a:pt x="109" y="61"/>
                    </a:lnTo>
                    <a:lnTo>
                      <a:pt x="105" y="61"/>
                    </a:lnTo>
                    <a:lnTo>
                      <a:pt x="100" y="60"/>
                    </a:lnTo>
                    <a:lnTo>
                      <a:pt x="95" y="59"/>
                    </a:lnTo>
                    <a:lnTo>
                      <a:pt x="92" y="59"/>
                    </a:lnTo>
                    <a:lnTo>
                      <a:pt x="89" y="59"/>
                    </a:lnTo>
                    <a:lnTo>
                      <a:pt x="89" y="59"/>
                    </a:lnTo>
                    <a:lnTo>
                      <a:pt x="88" y="59"/>
                    </a:lnTo>
                    <a:lnTo>
                      <a:pt x="87" y="59"/>
                    </a:lnTo>
                    <a:lnTo>
                      <a:pt x="86" y="58"/>
                    </a:lnTo>
                    <a:lnTo>
                      <a:pt x="84" y="57"/>
                    </a:lnTo>
                    <a:lnTo>
                      <a:pt x="81" y="53"/>
                    </a:lnTo>
                    <a:lnTo>
                      <a:pt x="77" y="51"/>
                    </a:lnTo>
                    <a:lnTo>
                      <a:pt x="74" y="49"/>
                    </a:lnTo>
                    <a:lnTo>
                      <a:pt x="72" y="48"/>
                    </a:lnTo>
                    <a:lnTo>
                      <a:pt x="69" y="46"/>
                    </a:lnTo>
                    <a:lnTo>
                      <a:pt x="65" y="44"/>
                    </a:lnTo>
                    <a:lnTo>
                      <a:pt x="63" y="42"/>
                    </a:lnTo>
                    <a:lnTo>
                      <a:pt x="60" y="39"/>
                    </a:lnTo>
                    <a:lnTo>
                      <a:pt x="57" y="36"/>
                    </a:lnTo>
                    <a:lnTo>
                      <a:pt x="56" y="35"/>
                    </a:lnTo>
                    <a:lnTo>
                      <a:pt x="54" y="33"/>
                    </a:lnTo>
                    <a:lnTo>
                      <a:pt x="53" y="33"/>
                    </a:lnTo>
                    <a:lnTo>
                      <a:pt x="52" y="33"/>
                    </a:lnTo>
                    <a:lnTo>
                      <a:pt x="50" y="33"/>
                    </a:lnTo>
                    <a:lnTo>
                      <a:pt x="50" y="35"/>
                    </a:lnTo>
                    <a:lnTo>
                      <a:pt x="50" y="36"/>
                    </a:lnTo>
                    <a:lnTo>
                      <a:pt x="50" y="37"/>
                    </a:lnTo>
                    <a:lnTo>
                      <a:pt x="53" y="39"/>
                    </a:lnTo>
                    <a:lnTo>
                      <a:pt x="56" y="41"/>
                    </a:lnTo>
                    <a:lnTo>
                      <a:pt x="57" y="42"/>
                    </a:lnTo>
                    <a:lnTo>
                      <a:pt x="60" y="45"/>
                    </a:lnTo>
                    <a:lnTo>
                      <a:pt x="63" y="49"/>
                    </a:lnTo>
                    <a:lnTo>
                      <a:pt x="66" y="51"/>
                    </a:lnTo>
                    <a:lnTo>
                      <a:pt x="73" y="56"/>
                    </a:lnTo>
                    <a:lnTo>
                      <a:pt x="77" y="58"/>
                    </a:lnTo>
                    <a:lnTo>
                      <a:pt x="77" y="59"/>
                    </a:lnTo>
                    <a:lnTo>
                      <a:pt x="77" y="59"/>
                    </a:lnTo>
                    <a:lnTo>
                      <a:pt x="77" y="60"/>
                    </a:lnTo>
                    <a:lnTo>
                      <a:pt x="74" y="61"/>
                    </a:lnTo>
                    <a:lnTo>
                      <a:pt x="73" y="61"/>
                    </a:lnTo>
                    <a:lnTo>
                      <a:pt x="70" y="61"/>
                    </a:lnTo>
                    <a:lnTo>
                      <a:pt x="68" y="61"/>
                    </a:lnTo>
                    <a:lnTo>
                      <a:pt x="65" y="60"/>
                    </a:lnTo>
                    <a:lnTo>
                      <a:pt x="61" y="59"/>
                    </a:lnTo>
                    <a:lnTo>
                      <a:pt x="58" y="58"/>
                    </a:lnTo>
                    <a:lnTo>
                      <a:pt x="57" y="57"/>
                    </a:lnTo>
                    <a:lnTo>
                      <a:pt x="54" y="55"/>
                    </a:lnTo>
                    <a:lnTo>
                      <a:pt x="53" y="54"/>
                    </a:lnTo>
                    <a:lnTo>
                      <a:pt x="52" y="53"/>
                    </a:lnTo>
                    <a:lnTo>
                      <a:pt x="51" y="53"/>
                    </a:lnTo>
                    <a:lnTo>
                      <a:pt x="49" y="53"/>
                    </a:lnTo>
                    <a:lnTo>
                      <a:pt x="47" y="53"/>
                    </a:lnTo>
                    <a:lnTo>
                      <a:pt x="45" y="53"/>
                    </a:lnTo>
                    <a:lnTo>
                      <a:pt x="43" y="52"/>
                    </a:lnTo>
                    <a:lnTo>
                      <a:pt x="40" y="50"/>
                    </a:lnTo>
                    <a:lnTo>
                      <a:pt x="38" y="49"/>
                    </a:lnTo>
                    <a:lnTo>
                      <a:pt x="35" y="47"/>
                    </a:lnTo>
                    <a:lnTo>
                      <a:pt x="32" y="45"/>
                    </a:lnTo>
                    <a:lnTo>
                      <a:pt x="29" y="44"/>
                    </a:lnTo>
                    <a:lnTo>
                      <a:pt x="25" y="42"/>
                    </a:lnTo>
                    <a:lnTo>
                      <a:pt x="24" y="42"/>
                    </a:lnTo>
                    <a:lnTo>
                      <a:pt x="21" y="41"/>
                    </a:lnTo>
                    <a:lnTo>
                      <a:pt x="17" y="38"/>
                    </a:lnTo>
                    <a:lnTo>
                      <a:pt x="15" y="35"/>
                    </a:lnTo>
                    <a:lnTo>
                      <a:pt x="13" y="32"/>
                    </a:lnTo>
                    <a:lnTo>
                      <a:pt x="12" y="31"/>
                    </a:lnTo>
                    <a:lnTo>
                      <a:pt x="11" y="29"/>
                    </a:lnTo>
                    <a:lnTo>
                      <a:pt x="9" y="28"/>
                    </a:lnTo>
                    <a:lnTo>
                      <a:pt x="8" y="27"/>
                    </a:lnTo>
                    <a:lnTo>
                      <a:pt x="8" y="27"/>
                    </a:lnTo>
                    <a:lnTo>
                      <a:pt x="6" y="28"/>
                    </a:lnTo>
                    <a:lnTo>
                      <a:pt x="4" y="29"/>
                    </a:lnTo>
                    <a:lnTo>
                      <a:pt x="4" y="31"/>
                    </a:lnTo>
                    <a:lnTo>
                      <a:pt x="6" y="35"/>
                    </a:lnTo>
                    <a:lnTo>
                      <a:pt x="8" y="39"/>
                    </a:lnTo>
                    <a:lnTo>
                      <a:pt x="9" y="41"/>
                    </a:lnTo>
                    <a:lnTo>
                      <a:pt x="10" y="42"/>
                    </a:lnTo>
                    <a:lnTo>
                      <a:pt x="12" y="44"/>
                    </a:lnTo>
                    <a:lnTo>
                      <a:pt x="13" y="45"/>
                    </a:lnTo>
                    <a:lnTo>
                      <a:pt x="17" y="47"/>
                    </a:lnTo>
                    <a:lnTo>
                      <a:pt x="20" y="49"/>
                    </a:lnTo>
                    <a:lnTo>
                      <a:pt x="26" y="53"/>
                    </a:lnTo>
                    <a:lnTo>
                      <a:pt x="32" y="57"/>
                    </a:lnTo>
                    <a:lnTo>
                      <a:pt x="33" y="58"/>
                    </a:lnTo>
                    <a:lnTo>
                      <a:pt x="35" y="60"/>
                    </a:lnTo>
                    <a:lnTo>
                      <a:pt x="36" y="61"/>
                    </a:lnTo>
                    <a:lnTo>
                      <a:pt x="36" y="62"/>
                    </a:lnTo>
                    <a:lnTo>
                      <a:pt x="35" y="62"/>
                    </a:lnTo>
                    <a:lnTo>
                      <a:pt x="35" y="63"/>
                    </a:lnTo>
                    <a:lnTo>
                      <a:pt x="34" y="64"/>
                    </a:lnTo>
                    <a:lnTo>
                      <a:pt x="33" y="65"/>
                    </a:lnTo>
                    <a:lnTo>
                      <a:pt x="31" y="66"/>
                    </a:lnTo>
                    <a:lnTo>
                      <a:pt x="29" y="68"/>
                    </a:lnTo>
                    <a:lnTo>
                      <a:pt x="25" y="69"/>
                    </a:lnTo>
                    <a:lnTo>
                      <a:pt x="22" y="72"/>
                    </a:lnTo>
                    <a:lnTo>
                      <a:pt x="18" y="73"/>
                    </a:lnTo>
                    <a:lnTo>
                      <a:pt x="14" y="73"/>
                    </a:lnTo>
                    <a:lnTo>
                      <a:pt x="12" y="74"/>
                    </a:lnTo>
                    <a:lnTo>
                      <a:pt x="10" y="74"/>
                    </a:lnTo>
                    <a:lnTo>
                      <a:pt x="9" y="74"/>
                    </a:lnTo>
                    <a:lnTo>
                      <a:pt x="8" y="73"/>
                    </a:lnTo>
                    <a:lnTo>
                      <a:pt x="8" y="72"/>
                    </a:lnTo>
                    <a:lnTo>
                      <a:pt x="6" y="69"/>
                    </a:lnTo>
                    <a:lnTo>
                      <a:pt x="4" y="66"/>
                    </a:lnTo>
                    <a:lnTo>
                      <a:pt x="3" y="62"/>
                    </a:lnTo>
                    <a:lnTo>
                      <a:pt x="2" y="61"/>
                    </a:lnTo>
                    <a:lnTo>
                      <a:pt x="2" y="61"/>
                    </a:lnTo>
                    <a:lnTo>
                      <a:pt x="1" y="61"/>
                    </a:lnTo>
                    <a:lnTo>
                      <a:pt x="0" y="61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2" y="73"/>
                    </a:lnTo>
                    <a:lnTo>
                      <a:pt x="2" y="77"/>
                    </a:lnTo>
                    <a:lnTo>
                      <a:pt x="3" y="81"/>
                    </a:lnTo>
                    <a:lnTo>
                      <a:pt x="3" y="85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4" y="86"/>
                    </a:lnTo>
                    <a:lnTo>
                      <a:pt x="5" y="86"/>
                    </a:lnTo>
                    <a:lnTo>
                      <a:pt x="7" y="87"/>
                    </a:lnTo>
                    <a:lnTo>
                      <a:pt x="9" y="87"/>
                    </a:lnTo>
                    <a:lnTo>
                      <a:pt x="13" y="87"/>
                    </a:lnTo>
                    <a:lnTo>
                      <a:pt x="16" y="86"/>
                    </a:lnTo>
                    <a:lnTo>
                      <a:pt x="19" y="85"/>
                    </a:lnTo>
                    <a:lnTo>
                      <a:pt x="25" y="81"/>
                    </a:lnTo>
                    <a:lnTo>
                      <a:pt x="30" y="78"/>
                    </a:lnTo>
                    <a:lnTo>
                      <a:pt x="34" y="76"/>
                    </a:lnTo>
                    <a:lnTo>
                      <a:pt x="37" y="73"/>
                    </a:lnTo>
                    <a:lnTo>
                      <a:pt x="42" y="70"/>
                    </a:lnTo>
                    <a:lnTo>
                      <a:pt x="43" y="69"/>
                    </a:lnTo>
                    <a:lnTo>
                      <a:pt x="44" y="69"/>
                    </a:lnTo>
                    <a:lnTo>
                      <a:pt x="45" y="68"/>
                    </a:lnTo>
                    <a:lnTo>
                      <a:pt x="46" y="68"/>
                    </a:lnTo>
                    <a:lnTo>
                      <a:pt x="47" y="68"/>
                    </a:lnTo>
                    <a:lnTo>
                      <a:pt x="48" y="69"/>
                    </a:lnTo>
                    <a:lnTo>
                      <a:pt x="49" y="69"/>
                    </a:lnTo>
                    <a:lnTo>
                      <a:pt x="51" y="71"/>
                    </a:lnTo>
                    <a:lnTo>
                      <a:pt x="52" y="72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1" y="74"/>
                    </a:lnTo>
                    <a:lnTo>
                      <a:pt x="49" y="74"/>
                    </a:lnTo>
                    <a:lnTo>
                      <a:pt x="47" y="74"/>
                    </a:lnTo>
                    <a:lnTo>
                      <a:pt x="45" y="74"/>
                    </a:lnTo>
                    <a:lnTo>
                      <a:pt x="44" y="75"/>
                    </a:lnTo>
                    <a:lnTo>
                      <a:pt x="43" y="75"/>
                    </a:lnTo>
                    <a:lnTo>
                      <a:pt x="43" y="75"/>
                    </a:lnTo>
                    <a:lnTo>
                      <a:pt x="43" y="76"/>
                    </a:lnTo>
                    <a:lnTo>
                      <a:pt x="44" y="77"/>
                    </a:lnTo>
                    <a:lnTo>
                      <a:pt x="47" y="77"/>
                    </a:lnTo>
                    <a:lnTo>
                      <a:pt x="50" y="80"/>
                    </a:lnTo>
                    <a:lnTo>
                      <a:pt x="55" y="82"/>
                    </a:lnTo>
                    <a:lnTo>
                      <a:pt x="58" y="85"/>
                    </a:lnTo>
                    <a:lnTo>
                      <a:pt x="61" y="86"/>
                    </a:lnTo>
                    <a:lnTo>
                      <a:pt x="61" y="86"/>
                    </a:lnTo>
                    <a:lnTo>
                      <a:pt x="63" y="85"/>
                    </a:lnTo>
                    <a:lnTo>
                      <a:pt x="64" y="85"/>
                    </a:lnTo>
                    <a:lnTo>
                      <a:pt x="65" y="83"/>
                    </a:lnTo>
                    <a:lnTo>
                      <a:pt x="65" y="81"/>
                    </a:lnTo>
                    <a:lnTo>
                      <a:pt x="65" y="79"/>
                    </a:lnTo>
                    <a:lnTo>
                      <a:pt x="65" y="77"/>
                    </a:lnTo>
                    <a:lnTo>
                      <a:pt x="65" y="74"/>
                    </a:lnTo>
                    <a:lnTo>
                      <a:pt x="64" y="72"/>
                    </a:lnTo>
                    <a:lnTo>
                      <a:pt x="62" y="70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68"/>
                    </a:lnTo>
                    <a:lnTo>
                      <a:pt x="57" y="67"/>
                    </a:lnTo>
                    <a:lnTo>
                      <a:pt x="56" y="65"/>
                    </a:lnTo>
                    <a:lnTo>
                      <a:pt x="54" y="62"/>
                    </a:lnTo>
                    <a:lnTo>
                      <a:pt x="54" y="62"/>
                    </a:lnTo>
                    <a:lnTo>
                      <a:pt x="53" y="61"/>
                    </a:lnTo>
                    <a:lnTo>
                      <a:pt x="54" y="61"/>
                    </a:lnTo>
                    <a:lnTo>
                      <a:pt x="54" y="61"/>
                    </a:lnTo>
                    <a:lnTo>
                      <a:pt x="55" y="61"/>
                    </a:lnTo>
                    <a:lnTo>
                      <a:pt x="57" y="61"/>
                    </a:lnTo>
                    <a:lnTo>
                      <a:pt x="61" y="62"/>
                    </a:lnTo>
                    <a:lnTo>
                      <a:pt x="65" y="63"/>
                    </a:lnTo>
                    <a:lnTo>
                      <a:pt x="69" y="65"/>
                    </a:lnTo>
                    <a:lnTo>
                      <a:pt x="73" y="66"/>
                    </a:lnTo>
                    <a:lnTo>
                      <a:pt x="75" y="67"/>
                    </a:lnTo>
                    <a:lnTo>
                      <a:pt x="77" y="69"/>
                    </a:lnTo>
                    <a:lnTo>
                      <a:pt x="80" y="70"/>
                    </a:lnTo>
                    <a:lnTo>
                      <a:pt x="82" y="73"/>
                    </a:lnTo>
                    <a:lnTo>
                      <a:pt x="85" y="75"/>
                    </a:lnTo>
                    <a:lnTo>
                      <a:pt x="87" y="76"/>
                    </a:lnTo>
                    <a:lnTo>
                      <a:pt x="89" y="77"/>
                    </a:lnTo>
                    <a:lnTo>
                      <a:pt x="90" y="77"/>
                    </a:lnTo>
                    <a:lnTo>
                      <a:pt x="93" y="77"/>
                    </a:lnTo>
                    <a:lnTo>
                      <a:pt x="95" y="76"/>
                    </a:lnTo>
                    <a:lnTo>
                      <a:pt x="95" y="76"/>
                    </a:lnTo>
                    <a:lnTo>
                      <a:pt x="95" y="75"/>
                    </a:lnTo>
                    <a:lnTo>
                      <a:pt x="95" y="73"/>
                    </a:lnTo>
                    <a:lnTo>
                      <a:pt x="95" y="72"/>
                    </a:lnTo>
                    <a:lnTo>
                      <a:pt x="94" y="70"/>
                    </a:lnTo>
                    <a:lnTo>
                      <a:pt x="94" y="69"/>
                    </a:lnTo>
                    <a:lnTo>
                      <a:pt x="93" y="68"/>
                    </a:lnTo>
                    <a:lnTo>
                      <a:pt x="94" y="66"/>
                    </a:lnTo>
                    <a:lnTo>
                      <a:pt x="94" y="65"/>
                    </a:lnTo>
                    <a:lnTo>
                      <a:pt x="95" y="65"/>
                    </a:lnTo>
                    <a:lnTo>
                      <a:pt x="96" y="64"/>
                    </a:lnTo>
                    <a:lnTo>
                      <a:pt x="97" y="64"/>
                    </a:lnTo>
                    <a:lnTo>
                      <a:pt x="101" y="65"/>
                    </a:lnTo>
                    <a:lnTo>
                      <a:pt x="105" y="65"/>
                    </a:lnTo>
                    <a:lnTo>
                      <a:pt x="109" y="65"/>
                    </a:lnTo>
                    <a:lnTo>
                      <a:pt x="112" y="65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23" y="69"/>
                    </a:lnTo>
                    <a:lnTo>
                      <a:pt x="128" y="71"/>
                    </a:lnTo>
                    <a:lnTo>
                      <a:pt x="130" y="72"/>
                    </a:lnTo>
                    <a:lnTo>
                      <a:pt x="132" y="72"/>
                    </a:lnTo>
                    <a:lnTo>
                      <a:pt x="135" y="72"/>
                    </a:lnTo>
                    <a:lnTo>
                      <a:pt x="137" y="72"/>
                    </a:lnTo>
                    <a:lnTo>
                      <a:pt x="140" y="70"/>
                    </a:lnTo>
                    <a:lnTo>
                      <a:pt x="141" y="69"/>
                    </a:lnTo>
                    <a:lnTo>
                      <a:pt x="143" y="67"/>
                    </a:lnTo>
                    <a:lnTo>
                      <a:pt x="144" y="65"/>
                    </a:lnTo>
                    <a:lnTo>
                      <a:pt x="144" y="64"/>
                    </a:lnTo>
                    <a:lnTo>
                      <a:pt x="145" y="61"/>
                    </a:lnTo>
                    <a:lnTo>
                      <a:pt x="144" y="60"/>
                    </a:lnTo>
                    <a:lnTo>
                      <a:pt x="144" y="59"/>
                    </a:lnTo>
                    <a:lnTo>
                      <a:pt x="143" y="58"/>
                    </a:lnTo>
                    <a:lnTo>
                      <a:pt x="141" y="57"/>
                    </a:lnTo>
                    <a:lnTo>
                      <a:pt x="137" y="55"/>
                    </a:lnTo>
                    <a:lnTo>
                      <a:pt x="132" y="51"/>
                    </a:lnTo>
                    <a:lnTo>
                      <a:pt x="126" y="48"/>
                    </a:lnTo>
                    <a:lnTo>
                      <a:pt x="123" y="46"/>
                    </a:lnTo>
                    <a:lnTo>
                      <a:pt x="122" y="46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0" y="44"/>
                    </a:lnTo>
                    <a:lnTo>
                      <a:pt x="119" y="43"/>
                    </a:lnTo>
                    <a:lnTo>
                      <a:pt x="119" y="42"/>
                    </a:lnTo>
                    <a:lnTo>
                      <a:pt x="118" y="41"/>
                    </a:lnTo>
                    <a:lnTo>
                      <a:pt x="119" y="41"/>
                    </a:lnTo>
                    <a:lnTo>
                      <a:pt x="119" y="39"/>
                    </a:lnTo>
                    <a:lnTo>
                      <a:pt x="118" y="37"/>
                    </a:lnTo>
                    <a:lnTo>
                      <a:pt x="118" y="37"/>
                    </a:lnTo>
                    <a:lnTo>
                      <a:pt x="118" y="36"/>
                    </a:lnTo>
                    <a:lnTo>
                      <a:pt x="118" y="35"/>
                    </a:lnTo>
                    <a:lnTo>
                      <a:pt x="119" y="33"/>
                    </a:lnTo>
                    <a:lnTo>
                      <a:pt x="119" y="32"/>
                    </a:lnTo>
                    <a:lnTo>
                      <a:pt x="120" y="32"/>
                    </a:lnTo>
                    <a:lnTo>
                      <a:pt x="121" y="32"/>
                    </a:lnTo>
                    <a:lnTo>
                      <a:pt x="122" y="32"/>
                    </a:lnTo>
                    <a:lnTo>
                      <a:pt x="125" y="32"/>
                    </a:lnTo>
                    <a:lnTo>
                      <a:pt x="127" y="32"/>
                    </a:lnTo>
                    <a:lnTo>
                      <a:pt x="130" y="34"/>
                    </a:lnTo>
                    <a:lnTo>
                      <a:pt x="135" y="35"/>
                    </a:lnTo>
                    <a:lnTo>
                      <a:pt x="140" y="37"/>
                    </a:lnTo>
                    <a:lnTo>
                      <a:pt x="143" y="38"/>
                    </a:lnTo>
                    <a:lnTo>
                      <a:pt x="145" y="39"/>
                    </a:lnTo>
                    <a:lnTo>
                      <a:pt x="147" y="40"/>
                    </a:lnTo>
                    <a:lnTo>
                      <a:pt x="148" y="40"/>
                    </a:lnTo>
                    <a:lnTo>
                      <a:pt x="149" y="39"/>
                    </a:lnTo>
                    <a:lnTo>
                      <a:pt x="151" y="38"/>
                    </a:lnTo>
                    <a:lnTo>
                      <a:pt x="153" y="38"/>
                    </a:lnTo>
                    <a:lnTo>
                      <a:pt x="153" y="38"/>
                    </a:lnTo>
                    <a:lnTo>
                      <a:pt x="154" y="37"/>
                    </a:lnTo>
                    <a:lnTo>
                      <a:pt x="154" y="37"/>
                    </a:lnTo>
                    <a:lnTo>
                      <a:pt x="155" y="37"/>
                    </a:lnTo>
                    <a:lnTo>
                      <a:pt x="156" y="33"/>
                    </a:lnTo>
                    <a:lnTo>
                      <a:pt x="156" y="29"/>
                    </a:lnTo>
                    <a:lnTo>
                      <a:pt x="156" y="27"/>
                    </a:lnTo>
                    <a:lnTo>
                      <a:pt x="155" y="24"/>
                    </a:lnTo>
                    <a:lnTo>
                      <a:pt x="154" y="24"/>
                    </a:lnTo>
                    <a:lnTo>
                      <a:pt x="153" y="23"/>
                    </a:lnTo>
                    <a:lnTo>
                      <a:pt x="153" y="22"/>
                    </a:lnTo>
                    <a:lnTo>
                      <a:pt x="151" y="22"/>
                    </a:lnTo>
                    <a:lnTo>
                      <a:pt x="150" y="23"/>
                    </a:lnTo>
                    <a:lnTo>
                      <a:pt x="150" y="23"/>
                    </a:lnTo>
                    <a:lnTo>
                      <a:pt x="150" y="24"/>
                    </a:lnTo>
                    <a:lnTo>
                      <a:pt x="149" y="24"/>
                    </a:lnTo>
                    <a:lnTo>
                      <a:pt x="147" y="25"/>
                    </a:lnTo>
                    <a:lnTo>
                      <a:pt x="143" y="28"/>
                    </a:lnTo>
                    <a:lnTo>
                      <a:pt x="142" y="28"/>
                    </a:lnTo>
                    <a:lnTo>
                      <a:pt x="141" y="28"/>
                    </a:lnTo>
                    <a:lnTo>
                      <a:pt x="138" y="28"/>
                    </a:lnTo>
                    <a:lnTo>
                      <a:pt x="137" y="29"/>
                    </a:lnTo>
                    <a:lnTo>
                      <a:pt x="132" y="28"/>
                    </a:lnTo>
                    <a:lnTo>
                      <a:pt x="127" y="28"/>
                    </a:lnTo>
                    <a:lnTo>
                      <a:pt x="118" y="27"/>
                    </a:lnTo>
                    <a:lnTo>
                      <a:pt x="114" y="26"/>
                    </a:lnTo>
                    <a:lnTo>
                      <a:pt x="113" y="25"/>
                    </a:lnTo>
                    <a:lnTo>
                      <a:pt x="113" y="25"/>
                    </a:lnTo>
                    <a:lnTo>
                      <a:pt x="113" y="24"/>
                    </a:lnTo>
                    <a:lnTo>
                      <a:pt x="112" y="24"/>
                    </a:lnTo>
                    <a:lnTo>
                      <a:pt x="112" y="21"/>
                    </a:lnTo>
                    <a:lnTo>
                      <a:pt x="110" y="20"/>
                    </a:lnTo>
                    <a:lnTo>
                      <a:pt x="109" y="18"/>
                    </a:lnTo>
                    <a:lnTo>
                      <a:pt x="108" y="16"/>
                    </a:lnTo>
                    <a:lnTo>
                      <a:pt x="106" y="15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5" y="12"/>
                    </a:lnTo>
                    <a:lnTo>
                      <a:pt x="105" y="12"/>
                    </a:lnTo>
                    <a:lnTo>
                      <a:pt x="105" y="11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6" y="6"/>
                    </a:lnTo>
                    <a:lnTo>
                      <a:pt x="106" y="5"/>
                    </a:lnTo>
                    <a:lnTo>
                      <a:pt x="106" y="4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5" y="1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2" y="1"/>
                    </a:lnTo>
                    <a:lnTo>
                      <a:pt x="101" y="2"/>
                    </a:lnTo>
                    <a:lnTo>
                      <a:pt x="101" y="3"/>
                    </a:lnTo>
                    <a:lnTo>
                      <a:pt x="100" y="4"/>
                    </a:lnTo>
                    <a:lnTo>
                      <a:pt x="97" y="8"/>
                    </a:lnTo>
                    <a:lnTo>
                      <a:pt x="93" y="13"/>
                    </a:lnTo>
                    <a:lnTo>
                      <a:pt x="89" y="18"/>
                    </a:lnTo>
                    <a:lnTo>
                      <a:pt x="86" y="22"/>
                    </a:lnTo>
                    <a:lnTo>
                      <a:pt x="84" y="24"/>
                    </a:lnTo>
                    <a:lnTo>
                      <a:pt x="83" y="24"/>
                    </a:lnTo>
                    <a:lnTo>
                      <a:pt x="81" y="25"/>
                    </a:lnTo>
                    <a:lnTo>
                      <a:pt x="80" y="25"/>
                    </a:lnTo>
                    <a:lnTo>
                      <a:pt x="79" y="25"/>
                    </a:lnTo>
                    <a:lnTo>
                      <a:pt x="78" y="25"/>
                    </a:lnTo>
                    <a:lnTo>
                      <a:pt x="78" y="24"/>
                    </a:lnTo>
                    <a:lnTo>
                      <a:pt x="78" y="24"/>
                    </a:lnTo>
                    <a:lnTo>
                      <a:pt x="80" y="19"/>
                    </a:lnTo>
                    <a:lnTo>
                      <a:pt x="81" y="14"/>
                    </a:lnTo>
                    <a:lnTo>
                      <a:pt x="82" y="13"/>
                    </a:lnTo>
                    <a:lnTo>
                      <a:pt x="82" y="11"/>
                    </a:lnTo>
                    <a:lnTo>
                      <a:pt x="81" y="9"/>
                    </a:lnTo>
                    <a:lnTo>
                      <a:pt x="80" y="7"/>
                    </a:lnTo>
                    <a:lnTo>
                      <a:pt x="80" y="7"/>
                    </a:lnTo>
                    <a:lnTo>
                      <a:pt x="79" y="6"/>
                    </a:lnTo>
                    <a:lnTo>
                      <a:pt x="78" y="7"/>
                    </a:lnTo>
                    <a:lnTo>
                      <a:pt x="78" y="7"/>
                    </a:lnTo>
                    <a:lnTo>
                      <a:pt x="77" y="9"/>
                    </a:lnTo>
                    <a:lnTo>
                      <a:pt x="76" y="12"/>
                    </a:lnTo>
                    <a:lnTo>
                      <a:pt x="74" y="16"/>
                    </a:lnTo>
                    <a:lnTo>
                      <a:pt x="73" y="18"/>
                    </a:lnTo>
                    <a:lnTo>
                      <a:pt x="71" y="20"/>
                    </a:lnTo>
                    <a:lnTo>
                      <a:pt x="69" y="21"/>
                    </a:lnTo>
                    <a:lnTo>
                      <a:pt x="68" y="22"/>
                    </a:lnTo>
                    <a:lnTo>
                      <a:pt x="67" y="23"/>
                    </a:lnTo>
                    <a:lnTo>
                      <a:pt x="65" y="24"/>
                    </a:lnTo>
                    <a:lnTo>
                      <a:pt x="65" y="25"/>
                    </a:lnTo>
                    <a:lnTo>
                      <a:pt x="64" y="26"/>
                    </a:lnTo>
                    <a:lnTo>
                      <a:pt x="64" y="27"/>
                    </a:lnTo>
                    <a:lnTo>
                      <a:pt x="64" y="27"/>
                    </a:lnTo>
                    <a:lnTo>
                      <a:pt x="64" y="28"/>
                    </a:lnTo>
                    <a:lnTo>
                      <a:pt x="65" y="28"/>
                    </a:lnTo>
                    <a:lnTo>
                      <a:pt x="67" y="28"/>
                    </a:lnTo>
                    <a:lnTo>
                      <a:pt x="71" y="29"/>
                    </a:lnTo>
                    <a:lnTo>
                      <a:pt x="76" y="30"/>
                    </a:lnTo>
                    <a:lnTo>
                      <a:pt x="81" y="31"/>
                    </a:lnTo>
                    <a:lnTo>
                      <a:pt x="85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śľiḓè">
                <a:extLst>
                  <a:ext uri="{FF2B5EF4-FFF2-40B4-BE49-F238E27FC236}">
                    <a16:creationId xmlns:a16="http://schemas.microsoft.com/office/drawing/2014/main" id="{41428695-5CC8-DE40-B3B0-F87BA014834F}"/>
                  </a:ext>
                </a:extLst>
              </p:cNvPr>
              <p:cNvSpPr/>
              <p:nvPr/>
            </p:nvSpPr>
            <p:spPr bwMode="auto">
              <a:xfrm>
                <a:off x="2492376" y="3494088"/>
                <a:ext cx="1190625" cy="766763"/>
              </a:xfrm>
              <a:custGeom>
                <a:avLst/>
                <a:gdLst>
                  <a:gd name="T0" fmla="*/ 238 w 750"/>
                  <a:gd name="T1" fmla="*/ 410 h 483"/>
                  <a:gd name="T2" fmla="*/ 260 w 750"/>
                  <a:gd name="T3" fmla="*/ 439 h 483"/>
                  <a:gd name="T4" fmla="*/ 256 w 750"/>
                  <a:gd name="T5" fmla="*/ 482 h 483"/>
                  <a:gd name="T6" fmla="*/ 230 w 750"/>
                  <a:gd name="T7" fmla="*/ 454 h 483"/>
                  <a:gd name="T8" fmla="*/ 255 w 750"/>
                  <a:gd name="T9" fmla="*/ 473 h 483"/>
                  <a:gd name="T10" fmla="*/ 249 w 750"/>
                  <a:gd name="T11" fmla="*/ 443 h 483"/>
                  <a:gd name="T12" fmla="*/ 234 w 750"/>
                  <a:gd name="T13" fmla="*/ 401 h 483"/>
                  <a:gd name="T14" fmla="*/ 260 w 750"/>
                  <a:gd name="T15" fmla="*/ 397 h 483"/>
                  <a:gd name="T16" fmla="*/ 28 w 750"/>
                  <a:gd name="T17" fmla="*/ 433 h 483"/>
                  <a:gd name="T18" fmla="*/ 13 w 750"/>
                  <a:gd name="T19" fmla="*/ 428 h 483"/>
                  <a:gd name="T20" fmla="*/ 0 w 750"/>
                  <a:gd name="T21" fmla="*/ 419 h 483"/>
                  <a:gd name="T22" fmla="*/ 37 w 750"/>
                  <a:gd name="T23" fmla="*/ 447 h 483"/>
                  <a:gd name="T24" fmla="*/ 123 w 750"/>
                  <a:gd name="T25" fmla="*/ 381 h 483"/>
                  <a:gd name="T26" fmla="*/ 160 w 750"/>
                  <a:gd name="T27" fmla="*/ 436 h 483"/>
                  <a:gd name="T28" fmla="*/ 224 w 750"/>
                  <a:gd name="T29" fmla="*/ 423 h 483"/>
                  <a:gd name="T30" fmla="*/ 193 w 750"/>
                  <a:gd name="T31" fmla="*/ 391 h 483"/>
                  <a:gd name="T32" fmla="*/ 216 w 750"/>
                  <a:gd name="T33" fmla="*/ 409 h 483"/>
                  <a:gd name="T34" fmla="*/ 278 w 750"/>
                  <a:gd name="T35" fmla="*/ 482 h 483"/>
                  <a:gd name="T36" fmla="*/ 351 w 750"/>
                  <a:gd name="T37" fmla="*/ 426 h 483"/>
                  <a:gd name="T38" fmla="*/ 437 w 750"/>
                  <a:gd name="T39" fmla="*/ 430 h 483"/>
                  <a:gd name="T40" fmla="*/ 411 w 750"/>
                  <a:gd name="T41" fmla="*/ 359 h 483"/>
                  <a:gd name="T42" fmla="*/ 388 w 750"/>
                  <a:gd name="T43" fmla="*/ 381 h 483"/>
                  <a:gd name="T44" fmla="*/ 423 w 750"/>
                  <a:gd name="T45" fmla="*/ 447 h 483"/>
                  <a:gd name="T46" fmla="*/ 405 w 750"/>
                  <a:gd name="T47" fmla="*/ 417 h 483"/>
                  <a:gd name="T48" fmla="*/ 401 w 750"/>
                  <a:gd name="T49" fmla="*/ 366 h 483"/>
                  <a:gd name="T50" fmla="*/ 427 w 750"/>
                  <a:gd name="T51" fmla="*/ 408 h 483"/>
                  <a:gd name="T52" fmla="*/ 448 w 750"/>
                  <a:gd name="T53" fmla="*/ 334 h 483"/>
                  <a:gd name="T54" fmla="*/ 498 w 750"/>
                  <a:gd name="T55" fmla="*/ 301 h 483"/>
                  <a:gd name="T56" fmla="*/ 551 w 750"/>
                  <a:gd name="T57" fmla="*/ 375 h 483"/>
                  <a:gd name="T58" fmla="*/ 583 w 750"/>
                  <a:gd name="T59" fmla="*/ 330 h 483"/>
                  <a:gd name="T60" fmla="*/ 544 w 750"/>
                  <a:gd name="T61" fmla="*/ 279 h 483"/>
                  <a:gd name="T62" fmla="*/ 565 w 750"/>
                  <a:gd name="T63" fmla="*/ 265 h 483"/>
                  <a:gd name="T64" fmla="*/ 537 w 750"/>
                  <a:gd name="T65" fmla="*/ 269 h 483"/>
                  <a:gd name="T66" fmla="*/ 572 w 750"/>
                  <a:gd name="T67" fmla="*/ 333 h 483"/>
                  <a:gd name="T68" fmla="*/ 602 w 750"/>
                  <a:gd name="T69" fmla="*/ 327 h 483"/>
                  <a:gd name="T70" fmla="*/ 589 w 750"/>
                  <a:gd name="T71" fmla="*/ 271 h 483"/>
                  <a:gd name="T72" fmla="*/ 650 w 750"/>
                  <a:gd name="T73" fmla="*/ 233 h 483"/>
                  <a:gd name="T74" fmla="*/ 668 w 750"/>
                  <a:gd name="T75" fmla="*/ 220 h 483"/>
                  <a:gd name="T76" fmla="*/ 613 w 750"/>
                  <a:gd name="T77" fmla="*/ 169 h 483"/>
                  <a:gd name="T78" fmla="*/ 644 w 750"/>
                  <a:gd name="T79" fmla="*/ 157 h 483"/>
                  <a:gd name="T80" fmla="*/ 690 w 750"/>
                  <a:gd name="T81" fmla="*/ 213 h 483"/>
                  <a:gd name="T82" fmla="*/ 658 w 750"/>
                  <a:gd name="T83" fmla="*/ 175 h 483"/>
                  <a:gd name="T84" fmla="*/ 620 w 750"/>
                  <a:gd name="T85" fmla="*/ 169 h 483"/>
                  <a:gd name="T86" fmla="*/ 664 w 750"/>
                  <a:gd name="T87" fmla="*/ 208 h 483"/>
                  <a:gd name="T88" fmla="*/ 710 w 750"/>
                  <a:gd name="T89" fmla="*/ 149 h 483"/>
                  <a:gd name="T90" fmla="*/ 697 w 750"/>
                  <a:gd name="T91" fmla="*/ 143 h 483"/>
                  <a:gd name="T92" fmla="*/ 641 w 750"/>
                  <a:gd name="T93" fmla="*/ 104 h 483"/>
                  <a:gd name="T94" fmla="*/ 692 w 750"/>
                  <a:gd name="T95" fmla="*/ 96 h 483"/>
                  <a:gd name="T96" fmla="*/ 709 w 750"/>
                  <a:gd name="T97" fmla="*/ 135 h 483"/>
                  <a:gd name="T98" fmla="*/ 650 w 750"/>
                  <a:gd name="T99" fmla="*/ 108 h 483"/>
                  <a:gd name="T100" fmla="*/ 667 w 750"/>
                  <a:gd name="T101" fmla="*/ 97 h 483"/>
                  <a:gd name="T102" fmla="*/ 718 w 750"/>
                  <a:gd name="T103" fmla="*/ 126 h 483"/>
                  <a:gd name="T104" fmla="*/ 706 w 750"/>
                  <a:gd name="T105" fmla="*/ 61 h 483"/>
                  <a:gd name="T106" fmla="*/ 732 w 750"/>
                  <a:gd name="T107" fmla="*/ 81 h 483"/>
                  <a:gd name="T108" fmla="*/ 669 w 750"/>
                  <a:gd name="T109" fmla="*/ 73 h 483"/>
                  <a:gd name="T110" fmla="*/ 673 w 750"/>
                  <a:gd name="T111" fmla="*/ 53 h 483"/>
                  <a:gd name="T112" fmla="*/ 654 w 750"/>
                  <a:gd name="T113" fmla="*/ 62 h 483"/>
                  <a:gd name="T114" fmla="*/ 698 w 750"/>
                  <a:gd name="T115" fmla="*/ 91 h 483"/>
                  <a:gd name="T116" fmla="*/ 741 w 750"/>
                  <a:gd name="T117" fmla="*/ 77 h 483"/>
                  <a:gd name="T118" fmla="*/ 662 w 750"/>
                  <a:gd name="T119" fmla="*/ 9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50" h="483">
                    <a:moveTo>
                      <a:pt x="265" y="417"/>
                    </a:moveTo>
                    <a:lnTo>
                      <a:pt x="258" y="417"/>
                    </a:lnTo>
                    <a:lnTo>
                      <a:pt x="258" y="414"/>
                    </a:lnTo>
                    <a:lnTo>
                      <a:pt x="257" y="411"/>
                    </a:lnTo>
                    <a:lnTo>
                      <a:pt x="257" y="408"/>
                    </a:lnTo>
                    <a:lnTo>
                      <a:pt x="256" y="405"/>
                    </a:lnTo>
                    <a:lnTo>
                      <a:pt x="255" y="404"/>
                    </a:lnTo>
                    <a:lnTo>
                      <a:pt x="253" y="403"/>
                    </a:lnTo>
                    <a:lnTo>
                      <a:pt x="251" y="401"/>
                    </a:lnTo>
                    <a:lnTo>
                      <a:pt x="249" y="401"/>
                    </a:lnTo>
                    <a:lnTo>
                      <a:pt x="246" y="401"/>
                    </a:lnTo>
                    <a:lnTo>
                      <a:pt x="244" y="402"/>
                    </a:lnTo>
                    <a:lnTo>
                      <a:pt x="241" y="404"/>
                    </a:lnTo>
                    <a:lnTo>
                      <a:pt x="241" y="405"/>
                    </a:lnTo>
                    <a:lnTo>
                      <a:pt x="239" y="408"/>
                    </a:lnTo>
                    <a:lnTo>
                      <a:pt x="238" y="410"/>
                    </a:lnTo>
                    <a:lnTo>
                      <a:pt x="238" y="414"/>
                    </a:lnTo>
                    <a:lnTo>
                      <a:pt x="238" y="417"/>
                    </a:lnTo>
                    <a:lnTo>
                      <a:pt x="238" y="420"/>
                    </a:lnTo>
                    <a:lnTo>
                      <a:pt x="238" y="421"/>
                    </a:lnTo>
                    <a:lnTo>
                      <a:pt x="238" y="423"/>
                    </a:lnTo>
                    <a:lnTo>
                      <a:pt x="239" y="425"/>
                    </a:lnTo>
                    <a:lnTo>
                      <a:pt x="240" y="426"/>
                    </a:lnTo>
                    <a:lnTo>
                      <a:pt x="241" y="428"/>
                    </a:lnTo>
                    <a:lnTo>
                      <a:pt x="242" y="429"/>
                    </a:lnTo>
                    <a:lnTo>
                      <a:pt x="244" y="430"/>
                    </a:lnTo>
                    <a:lnTo>
                      <a:pt x="245" y="431"/>
                    </a:lnTo>
                    <a:lnTo>
                      <a:pt x="249" y="433"/>
                    </a:lnTo>
                    <a:lnTo>
                      <a:pt x="251" y="434"/>
                    </a:lnTo>
                    <a:lnTo>
                      <a:pt x="253" y="434"/>
                    </a:lnTo>
                    <a:lnTo>
                      <a:pt x="257" y="437"/>
                    </a:lnTo>
                    <a:lnTo>
                      <a:pt x="260" y="439"/>
                    </a:lnTo>
                    <a:lnTo>
                      <a:pt x="262" y="442"/>
                    </a:lnTo>
                    <a:lnTo>
                      <a:pt x="264" y="444"/>
                    </a:lnTo>
                    <a:lnTo>
                      <a:pt x="265" y="447"/>
                    </a:lnTo>
                    <a:lnTo>
                      <a:pt x="266" y="450"/>
                    </a:lnTo>
                    <a:lnTo>
                      <a:pt x="267" y="454"/>
                    </a:lnTo>
                    <a:lnTo>
                      <a:pt x="267" y="458"/>
                    </a:lnTo>
                    <a:lnTo>
                      <a:pt x="266" y="463"/>
                    </a:lnTo>
                    <a:lnTo>
                      <a:pt x="265" y="469"/>
                    </a:lnTo>
                    <a:lnTo>
                      <a:pt x="265" y="471"/>
                    </a:lnTo>
                    <a:lnTo>
                      <a:pt x="264" y="473"/>
                    </a:lnTo>
                    <a:lnTo>
                      <a:pt x="263" y="475"/>
                    </a:lnTo>
                    <a:lnTo>
                      <a:pt x="261" y="477"/>
                    </a:lnTo>
                    <a:lnTo>
                      <a:pt x="261" y="478"/>
                    </a:lnTo>
                    <a:lnTo>
                      <a:pt x="259" y="479"/>
                    </a:lnTo>
                    <a:lnTo>
                      <a:pt x="257" y="481"/>
                    </a:lnTo>
                    <a:lnTo>
                      <a:pt x="256" y="482"/>
                    </a:lnTo>
                    <a:lnTo>
                      <a:pt x="254" y="482"/>
                    </a:lnTo>
                    <a:lnTo>
                      <a:pt x="253" y="483"/>
                    </a:lnTo>
                    <a:lnTo>
                      <a:pt x="250" y="483"/>
                    </a:lnTo>
                    <a:lnTo>
                      <a:pt x="248" y="483"/>
                    </a:lnTo>
                    <a:lnTo>
                      <a:pt x="245" y="483"/>
                    </a:lnTo>
                    <a:lnTo>
                      <a:pt x="242" y="482"/>
                    </a:lnTo>
                    <a:lnTo>
                      <a:pt x="240" y="482"/>
                    </a:lnTo>
                    <a:lnTo>
                      <a:pt x="237" y="481"/>
                    </a:lnTo>
                    <a:lnTo>
                      <a:pt x="236" y="478"/>
                    </a:lnTo>
                    <a:lnTo>
                      <a:pt x="234" y="476"/>
                    </a:lnTo>
                    <a:lnTo>
                      <a:pt x="232" y="474"/>
                    </a:lnTo>
                    <a:lnTo>
                      <a:pt x="231" y="470"/>
                    </a:lnTo>
                    <a:lnTo>
                      <a:pt x="231" y="468"/>
                    </a:lnTo>
                    <a:lnTo>
                      <a:pt x="230" y="464"/>
                    </a:lnTo>
                    <a:lnTo>
                      <a:pt x="230" y="459"/>
                    </a:lnTo>
                    <a:lnTo>
                      <a:pt x="230" y="454"/>
                    </a:lnTo>
                    <a:lnTo>
                      <a:pt x="236" y="454"/>
                    </a:lnTo>
                    <a:lnTo>
                      <a:pt x="236" y="459"/>
                    </a:lnTo>
                    <a:lnTo>
                      <a:pt x="236" y="464"/>
                    </a:lnTo>
                    <a:lnTo>
                      <a:pt x="237" y="467"/>
                    </a:lnTo>
                    <a:lnTo>
                      <a:pt x="239" y="470"/>
                    </a:lnTo>
                    <a:lnTo>
                      <a:pt x="240" y="471"/>
                    </a:lnTo>
                    <a:lnTo>
                      <a:pt x="241" y="473"/>
                    </a:lnTo>
                    <a:lnTo>
                      <a:pt x="241" y="474"/>
                    </a:lnTo>
                    <a:lnTo>
                      <a:pt x="243" y="474"/>
                    </a:lnTo>
                    <a:lnTo>
                      <a:pt x="244" y="474"/>
                    </a:lnTo>
                    <a:lnTo>
                      <a:pt x="245" y="475"/>
                    </a:lnTo>
                    <a:lnTo>
                      <a:pt x="247" y="475"/>
                    </a:lnTo>
                    <a:lnTo>
                      <a:pt x="249" y="475"/>
                    </a:lnTo>
                    <a:lnTo>
                      <a:pt x="251" y="475"/>
                    </a:lnTo>
                    <a:lnTo>
                      <a:pt x="253" y="474"/>
                    </a:lnTo>
                    <a:lnTo>
                      <a:pt x="255" y="473"/>
                    </a:lnTo>
                    <a:lnTo>
                      <a:pt x="257" y="471"/>
                    </a:lnTo>
                    <a:lnTo>
                      <a:pt x="258" y="469"/>
                    </a:lnTo>
                    <a:lnTo>
                      <a:pt x="259" y="466"/>
                    </a:lnTo>
                    <a:lnTo>
                      <a:pt x="260" y="463"/>
                    </a:lnTo>
                    <a:lnTo>
                      <a:pt x="260" y="460"/>
                    </a:lnTo>
                    <a:lnTo>
                      <a:pt x="260" y="457"/>
                    </a:lnTo>
                    <a:lnTo>
                      <a:pt x="259" y="454"/>
                    </a:lnTo>
                    <a:lnTo>
                      <a:pt x="258" y="453"/>
                    </a:lnTo>
                    <a:lnTo>
                      <a:pt x="257" y="450"/>
                    </a:lnTo>
                    <a:lnTo>
                      <a:pt x="257" y="449"/>
                    </a:lnTo>
                    <a:lnTo>
                      <a:pt x="255" y="447"/>
                    </a:lnTo>
                    <a:lnTo>
                      <a:pt x="253" y="446"/>
                    </a:lnTo>
                    <a:lnTo>
                      <a:pt x="251" y="445"/>
                    </a:lnTo>
                    <a:lnTo>
                      <a:pt x="251" y="445"/>
                    </a:lnTo>
                    <a:lnTo>
                      <a:pt x="250" y="444"/>
                    </a:lnTo>
                    <a:lnTo>
                      <a:pt x="249" y="443"/>
                    </a:lnTo>
                    <a:lnTo>
                      <a:pt x="246" y="442"/>
                    </a:lnTo>
                    <a:lnTo>
                      <a:pt x="241" y="439"/>
                    </a:lnTo>
                    <a:lnTo>
                      <a:pt x="238" y="437"/>
                    </a:lnTo>
                    <a:lnTo>
                      <a:pt x="236" y="436"/>
                    </a:lnTo>
                    <a:lnTo>
                      <a:pt x="234" y="434"/>
                    </a:lnTo>
                    <a:lnTo>
                      <a:pt x="233" y="432"/>
                    </a:lnTo>
                    <a:lnTo>
                      <a:pt x="232" y="430"/>
                    </a:lnTo>
                    <a:lnTo>
                      <a:pt x="232" y="427"/>
                    </a:lnTo>
                    <a:lnTo>
                      <a:pt x="231" y="424"/>
                    </a:lnTo>
                    <a:lnTo>
                      <a:pt x="231" y="421"/>
                    </a:lnTo>
                    <a:lnTo>
                      <a:pt x="231" y="417"/>
                    </a:lnTo>
                    <a:lnTo>
                      <a:pt x="231" y="412"/>
                    </a:lnTo>
                    <a:lnTo>
                      <a:pt x="232" y="407"/>
                    </a:lnTo>
                    <a:lnTo>
                      <a:pt x="232" y="405"/>
                    </a:lnTo>
                    <a:lnTo>
                      <a:pt x="233" y="403"/>
                    </a:lnTo>
                    <a:lnTo>
                      <a:pt x="234" y="401"/>
                    </a:lnTo>
                    <a:lnTo>
                      <a:pt x="235" y="399"/>
                    </a:lnTo>
                    <a:lnTo>
                      <a:pt x="236" y="397"/>
                    </a:lnTo>
                    <a:lnTo>
                      <a:pt x="237" y="397"/>
                    </a:lnTo>
                    <a:lnTo>
                      <a:pt x="239" y="395"/>
                    </a:lnTo>
                    <a:lnTo>
                      <a:pt x="241" y="394"/>
                    </a:lnTo>
                    <a:lnTo>
                      <a:pt x="242" y="393"/>
                    </a:lnTo>
                    <a:lnTo>
                      <a:pt x="244" y="393"/>
                    </a:lnTo>
                    <a:lnTo>
                      <a:pt x="245" y="393"/>
                    </a:lnTo>
                    <a:lnTo>
                      <a:pt x="248" y="393"/>
                    </a:lnTo>
                    <a:lnTo>
                      <a:pt x="249" y="393"/>
                    </a:lnTo>
                    <a:lnTo>
                      <a:pt x="252" y="393"/>
                    </a:lnTo>
                    <a:lnTo>
                      <a:pt x="253" y="393"/>
                    </a:lnTo>
                    <a:lnTo>
                      <a:pt x="256" y="394"/>
                    </a:lnTo>
                    <a:lnTo>
                      <a:pt x="257" y="395"/>
                    </a:lnTo>
                    <a:lnTo>
                      <a:pt x="258" y="396"/>
                    </a:lnTo>
                    <a:lnTo>
                      <a:pt x="260" y="397"/>
                    </a:lnTo>
                    <a:lnTo>
                      <a:pt x="261" y="399"/>
                    </a:lnTo>
                    <a:lnTo>
                      <a:pt x="262" y="401"/>
                    </a:lnTo>
                    <a:lnTo>
                      <a:pt x="263" y="403"/>
                    </a:lnTo>
                    <a:lnTo>
                      <a:pt x="264" y="405"/>
                    </a:lnTo>
                    <a:lnTo>
                      <a:pt x="264" y="407"/>
                    </a:lnTo>
                    <a:lnTo>
                      <a:pt x="265" y="412"/>
                    </a:lnTo>
                    <a:lnTo>
                      <a:pt x="265" y="417"/>
                    </a:lnTo>
                    <a:lnTo>
                      <a:pt x="265" y="417"/>
                    </a:lnTo>
                    <a:close/>
                    <a:moveTo>
                      <a:pt x="16" y="438"/>
                    </a:moveTo>
                    <a:lnTo>
                      <a:pt x="18" y="438"/>
                    </a:lnTo>
                    <a:lnTo>
                      <a:pt x="20" y="438"/>
                    </a:lnTo>
                    <a:lnTo>
                      <a:pt x="21" y="437"/>
                    </a:lnTo>
                    <a:lnTo>
                      <a:pt x="23" y="436"/>
                    </a:lnTo>
                    <a:lnTo>
                      <a:pt x="24" y="435"/>
                    </a:lnTo>
                    <a:lnTo>
                      <a:pt x="27" y="434"/>
                    </a:lnTo>
                    <a:lnTo>
                      <a:pt x="28" y="433"/>
                    </a:lnTo>
                    <a:lnTo>
                      <a:pt x="29" y="431"/>
                    </a:lnTo>
                    <a:lnTo>
                      <a:pt x="30" y="430"/>
                    </a:lnTo>
                    <a:lnTo>
                      <a:pt x="32" y="428"/>
                    </a:lnTo>
                    <a:lnTo>
                      <a:pt x="32" y="425"/>
                    </a:lnTo>
                    <a:lnTo>
                      <a:pt x="34" y="423"/>
                    </a:lnTo>
                    <a:lnTo>
                      <a:pt x="58" y="358"/>
                    </a:lnTo>
                    <a:lnTo>
                      <a:pt x="51" y="355"/>
                    </a:lnTo>
                    <a:lnTo>
                      <a:pt x="27" y="420"/>
                    </a:lnTo>
                    <a:lnTo>
                      <a:pt x="25" y="423"/>
                    </a:lnTo>
                    <a:lnTo>
                      <a:pt x="24" y="425"/>
                    </a:lnTo>
                    <a:lnTo>
                      <a:pt x="23" y="426"/>
                    </a:lnTo>
                    <a:lnTo>
                      <a:pt x="20" y="428"/>
                    </a:lnTo>
                    <a:lnTo>
                      <a:pt x="19" y="429"/>
                    </a:lnTo>
                    <a:lnTo>
                      <a:pt x="17" y="429"/>
                    </a:lnTo>
                    <a:lnTo>
                      <a:pt x="15" y="429"/>
                    </a:lnTo>
                    <a:lnTo>
                      <a:pt x="13" y="428"/>
                    </a:lnTo>
                    <a:lnTo>
                      <a:pt x="12" y="427"/>
                    </a:lnTo>
                    <a:lnTo>
                      <a:pt x="10" y="425"/>
                    </a:lnTo>
                    <a:lnTo>
                      <a:pt x="9" y="424"/>
                    </a:lnTo>
                    <a:lnTo>
                      <a:pt x="8" y="421"/>
                    </a:lnTo>
                    <a:lnTo>
                      <a:pt x="8" y="419"/>
                    </a:lnTo>
                    <a:lnTo>
                      <a:pt x="8" y="417"/>
                    </a:lnTo>
                    <a:lnTo>
                      <a:pt x="8" y="414"/>
                    </a:lnTo>
                    <a:lnTo>
                      <a:pt x="8" y="411"/>
                    </a:lnTo>
                    <a:lnTo>
                      <a:pt x="33" y="346"/>
                    </a:lnTo>
                    <a:lnTo>
                      <a:pt x="26" y="342"/>
                    </a:lnTo>
                    <a:lnTo>
                      <a:pt x="2" y="407"/>
                    </a:lnTo>
                    <a:lnTo>
                      <a:pt x="1" y="410"/>
                    </a:lnTo>
                    <a:lnTo>
                      <a:pt x="0" y="412"/>
                    </a:lnTo>
                    <a:lnTo>
                      <a:pt x="0" y="414"/>
                    </a:lnTo>
                    <a:lnTo>
                      <a:pt x="0" y="417"/>
                    </a:lnTo>
                    <a:lnTo>
                      <a:pt x="0" y="419"/>
                    </a:lnTo>
                    <a:lnTo>
                      <a:pt x="0" y="421"/>
                    </a:lnTo>
                    <a:lnTo>
                      <a:pt x="0" y="423"/>
                    </a:lnTo>
                    <a:lnTo>
                      <a:pt x="1" y="425"/>
                    </a:lnTo>
                    <a:lnTo>
                      <a:pt x="3" y="428"/>
                    </a:lnTo>
                    <a:lnTo>
                      <a:pt x="4" y="430"/>
                    </a:lnTo>
                    <a:lnTo>
                      <a:pt x="5" y="432"/>
                    </a:lnTo>
                    <a:lnTo>
                      <a:pt x="7" y="434"/>
                    </a:lnTo>
                    <a:lnTo>
                      <a:pt x="8" y="435"/>
                    </a:lnTo>
                    <a:lnTo>
                      <a:pt x="11" y="436"/>
                    </a:lnTo>
                    <a:lnTo>
                      <a:pt x="14" y="438"/>
                    </a:lnTo>
                    <a:lnTo>
                      <a:pt x="16" y="438"/>
                    </a:lnTo>
                    <a:lnTo>
                      <a:pt x="16" y="438"/>
                    </a:lnTo>
                    <a:close/>
                    <a:moveTo>
                      <a:pt x="68" y="458"/>
                    </a:moveTo>
                    <a:lnTo>
                      <a:pt x="68" y="373"/>
                    </a:lnTo>
                    <a:lnTo>
                      <a:pt x="44" y="450"/>
                    </a:lnTo>
                    <a:lnTo>
                      <a:pt x="37" y="447"/>
                    </a:lnTo>
                    <a:lnTo>
                      <a:pt x="64" y="361"/>
                    </a:lnTo>
                    <a:lnTo>
                      <a:pt x="75" y="365"/>
                    </a:lnTo>
                    <a:lnTo>
                      <a:pt x="74" y="435"/>
                    </a:lnTo>
                    <a:lnTo>
                      <a:pt x="91" y="370"/>
                    </a:lnTo>
                    <a:lnTo>
                      <a:pt x="98" y="373"/>
                    </a:lnTo>
                    <a:lnTo>
                      <a:pt x="75" y="460"/>
                    </a:lnTo>
                    <a:lnTo>
                      <a:pt x="68" y="458"/>
                    </a:lnTo>
                    <a:lnTo>
                      <a:pt x="68" y="458"/>
                    </a:lnTo>
                    <a:close/>
                    <a:moveTo>
                      <a:pt x="92" y="466"/>
                    </a:moveTo>
                    <a:lnTo>
                      <a:pt x="111" y="377"/>
                    </a:lnTo>
                    <a:lnTo>
                      <a:pt x="104" y="375"/>
                    </a:lnTo>
                    <a:lnTo>
                      <a:pt x="84" y="463"/>
                    </a:lnTo>
                    <a:lnTo>
                      <a:pt x="92" y="466"/>
                    </a:lnTo>
                    <a:lnTo>
                      <a:pt x="92" y="466"/>
                    </a:lnTo>
                    <a:close/>
                    <a:moveTo>
                      <a:pt x="124" y="454"/>
                    </a:moveTo>
                    <a:lnTo>
                      <a:pt x="123" y="381"/>
                    </a:lnTo>
                    <a:lnTo>
                      <a:pt x="116" y="378"/>
                    </a:lnTo>
                    <a:lnTo>
                      <a:pt x="117" y="471"/>
                    </a:lnTo>
                    <a:lnTo>
                      <a:pt x="124" y="474"/>
                    </a:lnTo>
                    <a:lnTo>
                      <a:pt x="152" y="386"/>
                    </a:lnTo>
                    <a:lnTo>
                      <a:pt x="144" y="385"/>
                    </a:lnTo>
                    <a:lnTo>
                      <a:pt x="124" y="454"/>
                    </a:lnTo>
                    <a:lnTo>
                      <a:pt x="124" y="454"/>
                    </a:lnTo>
                    <a:close/>
                    <a:moveTo>
                      <a:pt x="146" y="477"/>
                    </a:moveTo>
                    <a:lnTo>
                      <a:pt x="157" y="387"/>
                    </a:lnTo>
                    <a:lnTo>
                      <a:pt x="187" y="392"/>
                    </a:lnTo>
                    <a:lnTo>
                      <a:pt x="186" y="401"/>
                    </a:lnTo>
                    <a:lnTo>
                      <a:pt x="164" y="397"/>
                    </a:lnTo>
                    <a:lnTo>
                      <a:pt x="160" y="426"/>
                    </a:lnTo>
                    <a:lnTo>
                      <a:pt x="177" y="429"/>
                    </a:lnTo>
                    <a:lnTo>
                      <a:pt x="176" y="438"/>
                    </a:lnTo>
                    <a:lnTo>
                      <a:pt x="160" y="436"/>
                    </a:lnTo>
                    <a:lnTo>
                      <a:pt x="155" y="469"/>
                    </a:lnTo>
                    <a:lnTo>
                      <a:pt x="179" y="472"/>
                    </a:lnTo>
                    <a:lnTo>
                      <a:pt x="177" y="481"/>
                    </a:lnTo>
                    <a:lnTo>
                      <a:pt x="146" y="477"/>
                    </a:lnTo>
                    <a:lnTo>
                      <a:pt x="146" y="477"/>
                    </a:lnTo>
                    <a:close/>
                    <a:moveTo>
                      <a:pt x="224" y="483"/>
                    </a:moveTo>
                    <a:lnTo>
                      <a:pt x="214" y="438"/>
                    </a:lnTo>
                    <a:lnTo>
                      <a:pt x="216" y="438"/>
                    </a:lnTo>
                    <a:lnTo>
                      <a:pt x="216" y="437"/>
                    </a:lnTo>
                    <a:lnTo>
                      <a:pt x="217" y="436"/>
                    </a:lnTo>
                    <a:lnTo>
                      <a:pt x="219" y="434"/>
                    </a:lnTo>
                    <a:lnTo>
                      <a:pt x="220" y="432"/>
                    </a:lnTo>
                    <a:lnTo>
                      <a:pt x="222" y="430"/>
                    </a:lnTo>
                    <a:lnTo>
                      <a:pt x="223" y="426"/>
                    </a:lnTo>
                    <a:lnTo>
                      <a:pt x="224" y="423"/>
                    </a:lnTo>
                    <a:lnTo>
                      <a:pt x="224" y="423"/>
                    </a:lnTo>
                    <a:lnTo>
                      <a:pt x="224" y="422"/>
                    </a:lnTo>
                    <a:lnTo>
                      <a:pt x="225" y="420"/>
                    </a:lnTo>
                    <a:lnTo>
                      <a:pt x="225" y="414"/>
                    </a:lnTo>
                    <a:lnTo>
                      <a:pt x="225" y="410"/>
                    </a:lnTo>
                    <a:lnTo>
                      <a:pt x="224" y="407"/>
                    </a:lnTo>
                    <a:lnTo>
                      <a:pt x="223" y="403"/>
                    </a:lnTo>
                    <a:lnTo>
                      <a:pt x="221" y="400"/>
                    </a:lnTo>
                    <a:lnTo>
                      <a:pt x="220" y="398"/>
                    </a:lnTo>
                    <a:lnTo>
                      <a:pt x="220" y="397"/>
                    </a:lnTo>
                    <a:lnTo>
                      <a:pt x="218" y="395"/>
                    </a:lnTo>
                    <a:lnTo>
                      <a:pt x="216" y="394"/>
                    </a:lnTo>
                    <a:lnTo>
                      <a:pt x="215" y="393"/>
                    </a:lnTo>
                    <a:lnTo>
                      <a:pt x="213" y="393"/>
                    </a:lnTo>
                    <a:lnTo>
                      <a:pt x="211" y="392"/>
                    </a:lnTo>
                    <a:lnTo>
                      <a:pt x="209" y="392"/>
                    </a:lnTo>
                    <a:lnTo>
                      <a:pt x="193" y="391"/>
                    </a:lnTo>
                    <a:lnTo>
                      <a:pt x="189" y="482"/>
                    </a:lnTo>
                    <a:lnTo>
                      <a:pt x="197" y="482"/>
                    </a:lnTo>
                    <a:lnTo>
                      <a:pt x="199" y="439"/>
                    </a:lnTo>
                    <a:lnTo>
                      <a:pt x="206" y="440"/>
                    </a:lnTo>
                    <a:lnTo>
                      <a:pt x="216" y="483"/>
                    </a:lnTo>
                    <a:lnTo>
                      <a:pt x="224" y="483"/>
                    </a:lnTo>
                    <a:lnTo>
                      <a:pt x="224" y="483"/>
                    </a:lnTo>
                    <a:close/>
                    <a:moveTo>
                      <a:pt x="199" y="430"/>
                    </a:moveTo>
                    <a:lnTo>
                      <a:pt x="200" y="401"/>
                    </a:lnTo>
                    <a:lnTo>
                      <a:pt x="208" y="401"/>
                    </a:lnTo>
                    <a:lnTo>
                      <a:pt x="209" y="401"/>
                    </a:lnTo>
                    <a:lnTo>
                      <a:pt x="212" y="402"/>
                    </a:lnTo>
                    <a:lnTo>
                      <a:pt x="213" y="403"/>
                    </a:lnTo>
                    <a:lnTo>
                      <a:pt x="214" y="405"/>
                    </a:lnTo>
                    <a:lnTo>
                      <a:pt x="216" y="407"/>
                    </a:lnTo>
                    <a:lnTo>
                      <a:pt x="216" y="409"/>
                    </a:lnTo>
                    <a:lnTo>
                      <a:pt x="216" y="412"/>
                    </a:lnTo>
                    <a:lnTo>
                      <a:pt x="216" y="415"/>
                    </a:lnTo>
                    <a:lnTo>
                      <a:pt x="216" y="418"/>
                    </a:lnTo>
                    <a:lnTo>
                      <a:pt x="216" y="421"/>
                    </a:lnTo>
                    <a:lnTo>
                      <a:pt x="214" y="425"/>
                    </a:lnTo>
                    <a:lnTo>
                      <a:pt x="213" y="427"/>
                    </a:lnTo>
                    <a:lnTo>
                      <a:pt x="212" y="429"/>
                    </a:lnTo>
                    <a:lnTo>
                      <a:pt x="210" y="430"/>
                    </a:lnTo>
                    <a:lnTo>
                      <a:pt x="208" y="430"/>
                    </a:lnTo>
                    <a:lnTo>
                      <a:pt x="206" y="430"/>
                    </a:lnTo>
                    <a:lnTo>
                      <a:pt x="199" y="430"/>
                    </a:lnTo>
                    <a:lnTo>
                      <a:pt x="199" y="430"/>
                    </a:lnTo>
                    <a:close/>
                    <a:moveTo>
                      <a:pt x="285" y="481"/>
                    </a:moveTo>
                    <a:lnTo>
                      <a:pt x="278" y="390"/>
                    </a:lnTo>
                    <a:lnTo>
                      <a:pt x="270" y="391"/>
                    </a:lnTo>
                    <a:lnTo>
                      <a:pt x="278" y="482"/>
                    </a:lnTo>
                    <a:lnTo>
                      <a:pt x="285" y="481"/>
                    </a:lnTo>
                    <a:lnTo>
                      <a:pt x="285" y="481"/>
                    </a:lnTo>
                    <a:close/>
                    <a:moveTo>
                      <a:pt x="282" y="398"/>
                    </a:moveTo>
                    <a:lnTo>
                      <a:pt x="282" y="389"/>
                    </a:lnTo>
                    <a:lnTo>
                      <a:pt x="318" y="385"/>
                    </a:lnTo>
                    <a:lnTo>
                      <a:pt x="319" y="393"/>
                    </a:lnTo>
                    <a:lnTo>
                      <a:pt x="305" y="395"/>
                    </a:lnTo>
                    <a:lnTo>
                      <a:pt x="314" y="477"/>
                    </a:lnTo>
                    <a:lnTo>
                      <a:pt x="307" y="478"/>
                    </a:lnTo>
                    <a:lnTo>
                      <a:pt x="297" y="397"/>
                    </a:lnTo>
                    <a:lnTo>
                      <a:pt x="282" y="398"/>
                    </a:lnTo>
                    <a:lnTo>
                      <a:pt x="282" y="398"/>
                    </a:lnTo>
                    <a:close/>
                    <a:moveTo>
                      <a:pt x="344" y="428"/>
                    </a:moveTo>
                    <a:lnTo>
                      <a:pt x="353" y="470"/>
                    </a:lnTo>
                    <a:lnTo>
                      <a:pt x="361" y="468"/>
                    </a:lnTo>
                    <a:lnTo>
                      <a:pt x="351" y="426"/>
                    </a:lnTo>
                    <a:lnTo>
                      <a:pt x="357" y="374"/>
                    </a:lnTo>
                    <a:lnTo>
                      <a:pt x="350" y="377"/>
                    </a:lnTo>
                    <a:lnTo>
                      <a:pt x="345" y="416"/>
                    </a:lnTo>
                    <a:lnTo>
                      <a:pt x="329" y="381"/>
                    </a:lnTo>
                    <a:lnTo>
                      <a:pt x="322" y="384"/>
                    </a:lnTo>
                    <a:lnTo>
                      <a:pt x="344" y="428"/>
                    </a:lnTo>
                    <a:lnTo>
                      <a:pt x="344" y="428"/>
                    </a:lnTo>
                    <a:close/>
                    <a:moveTo>
                      <a:pt x="427" y="446"/>
                    </a:moveTo>
                    <a:lnTo>
                      <a:pt x="429" y="445"/>
                    </a:lnTo>
                    <a:lnTo>
                      <a:pt x="431" y="443"/>
                    </a:lnTo>
                    <a:lnTo>
                      <a:pt x="433" y="442"/>
                    </a:lnTo>
                    <a:lnTo>
                      <a:pt x="434" y="440"/>
                    </a:lnTo>
                    <a:lnTo>
                      <a:pt x="436" y="438"/>
                    </a:lnTo>
                    <a:lnTo>
                      <a:pt x="437" y="436"/>
                    </a:lnTo>
                    <a:lnTo>
                      <a:pt x="437" y="433"/>
                    </a:lnTo>
                    <a:lnTo>
                      <a:pt x="437" y="430"/>
                    </a:lnTo>
                    <a:lnTo>
                      <a:pt x="438" y="427"/>
                    </a:lnTo>
                    <a:lnTo>
                      <a:pt x="437" y="423"/>
                    </a:lnTo>
                    <a:lnTo>
                      <a:pt x="437" y="419"/>
                    </a:lnTo>
                    <a:lnTo>
                      <a:pt x="436" y="414"/>
                    </a:lnTo>
                    <a:lnTo>
                      <a:pt x="433" y="403"/>
                    </a:lnTo>
                    <a:lnTo>
                      <a:pt x="431" y="393"/>
                    </a:lnTo>
                    <a:lnTo>
                      <a:pt x="429" y="388"/>
                    </a:lnTo>
                    <a:lnTo>
                      <a:pt x="427" y="383"/>
                    </a:lnTo>
                    <a:lnTo>
                      <a:pt x="425" y="379"/>
                    </a:lnTo>
                    <a:lnTo>
                      <a:pt x="423" y="374"/>
                    </a:lnTo>
                    <a:lnTo>
                      <a:pt x="421" y="370"/>
                    </a:lnTo>
                    <a:lnTo>
                      <a:pt x="419" y="367"/>
                    </a:lnTo>
                    <a:lnTo>
                      <a:pt x="417" y="364"/>
                    </a:lnTo>
                    <a:lnTo>
                      <a:pt x="415" y="362"/>
                    </a:lnTo>
                    <a:lnTo>
                      <a:pt x="413" y="360"/>
                    </a:lnTo>
                    <a:lnTo>
                      <a:pt x="411" y="359"/>
                    </a:lnTo>
                    <a:lnTo>
                      <a:pt x="409" y="358"/>
                    </a:lnTo>
                    <a:lnTo>
                      <a:pt x="407" y="357"/>
                    </a:lnTo>
                    <a:lnTo>
                      <a:pt x="405" y="357"/>
                    </a:lnTo>
                    <a:lnTo>
                      <a:pt x="403" y="357"/>
                    </a:lnTo>
                    <a:lnTo>
                      <a:pt x="401" y="357"/>
                    </a:lnTo>
                    <a:lnTo>
                      <a:pt x="398" y="358"/>
                    </a:lnTo>
                    <a:lnTo>
                      <a:pt x="396" y="360"/>
                    </a:lnTo>
                    <a:lnTo>
                      <a:pt x="394" y="361"/>
                    </a:lnTo>
                    <a:lnTo>
                      <a:pt x="393" y="362"/>
                    </a:lnTo>
                    <a:lnTo>
                      <a:pt x="391" y="364"/>
                    </a:lnTo>
                    <a:lnTo>
                      <a:pt x="390" y="366"/>
                    </a:lnTo>
                    <a:lnTo>
                      <a:pt x="389" y="369"/>
                    </a:lnTo>
                    <a:lnTo>
                      <a:pt x="388" y="371"/>
                    </a:lnTo>
                    <a:lnTo>
                      <a:pt x="388" y="374"/>
                    </a:lnTo>
                    <a:lnTo>
                      <a:pt x="388" y="377"/>
                    </a:lnTo>
                    <a:lnTo>
                      <a:pt x="388" y="381"/>
                    </a:lnTo>
                    <a:lnTo>
                      <a:pt x="389" y="385"/>
                    </a:lnTo>
                    <a:lnTo>
                      <a:pt x="389" y="389"/>
                    </a:lnTo>
                    <a:lnTo>
                      <a:pt x="392" y="399"/>
                    </a:lnTo>
                    <a:lnTo>
                      <a:pt x="395" y="409"/>
                    </a:lnTo>
                    <a:lnTo>
                      <a:pt x="398" y="419"/>
                    </a:lnTo>
                    <a:lnTo>
                      <a:pt x="402" y="429"/>
                    </a:lnTo>
                    <a:lnTo>
                      <a:pt x="405" y="433"/>
                    </a:lnTo>
                    <a:lnTo>
                      <a:pt x="407" y="437"/>
                    </a:lnTo>
                    <a:lnTo>
                      <a:pt x="409" y="440"/>
                    </a:lnTo>
                    <a:lnTo>
                      <a:pt x="410" y="442"/>
                    </a:lnTo>
                    <a:lnTo>
                      <a:pt x="413" y="444"/>
                    </a:lnTo>
                    <a:lnTo>
                      <a:pt x="414" y="446"/>
                    </a:lnTo>
                    <a:lnTo>
                      <a:pt x="416" y="446"/>
                    </a:lnTo>
                    <a:lnTo>
                      <a:pt x="418" y="447"/>
                    </a:lnTo>
                    <a:lnTo>
                      <a:pt x="421" y="447"/>
                    </a:lnTo>
                    <a:lnTo>
                      <a:pt x="423" y="447"/>
                    </a:lnTo>
                    <a:lnTo>
                      <a:pt x="425" y="446"/>
                    </a:lnTo>
                    <a:lnTo>
                      <a:pt x="427" y="446"/>
                    </a:lnTo>
                    <a:lnTo>
                      <a:pt x="427" y="446"/>
                    </a:lnTo>
                    <a:close/>
                    <a:moveTo>
                      <a:pt x="425" y="438"/>
                    </a:moveTo>
                    <a:lnTo>
                      <a:pt x="422" y="438"/>
                    </a:lnTo>
                    <a:lnTo>
                      <a:pt x="421" y="438"/>
                    </a:lnTo>
                    <a:lnTo>
                      <a:pt x="419" y="438"/>
                    </a:lnTo>
                    <a:lnTo>
                      <a:pt x="417" y="438"/>
                    </a:lnTo>
                    <a:lnTo>
                      <a:pt x="417" y="437"/>
                    </a:lnTo>
                    <a:lnTo>
                      <a:pt x="416" y="436"/>
                    </a:lnTo>
                    <a:lnTo>
                      <a:pt x="414" y="434"/>
                    </a:lnTo>
                    <a:lnTo>
                      <a:pt x="413" y="432"/>
                    </a:lnTo>
                    <a:lnTo>
                      <a:pt x="411" y="430"/>
                    </a:lnTo>
                    <a:lnTo>
                      <a:pt x="410" y="427"/>
                    </a:lnTo>
                    <a:lnTo>
                      <a:pt x="408" y="423"/>
                    </a:lnTo>
                    <a:lnTo>
                      <a:pt x="405" y="417"/>
                    </a:lnTo>
                    <a:lnTo>
                      <a:pt x="404" y="411"/>
                    </a:lnTo>
                    <a:lnTo>
                      <a:pt x="401" y="405"/>
                    </a:lnTo>
                    <a:lnTo>
                      <a:pt x="400" y="401"/>
                    </a:lnTo>
                    <a:lnTo>
                      <a:pt x="398" y="395"/>
                    </a:lnTo>
                    <a:lnTo>
                      <a:pt x="397" y="389"/>
                    </a:lnTo>
                    <a:lnTo>
                      <a:pt x="396" y="386"/>
                    </a:lnTo>
                    <a:lnTo>
                      <a:pt x="396" y="382"/>
                    </a:lnTo>
                    <a:lnTo>
                      <a:pt x="395" y="380"/>
                    </a:lnTo>
                    <a:lnTo>
                      <a:pt x="395" y="377"/>
                    </a:lnTo>
                    <a:lnTo>
                      <a:pt x="396" y="375"/>
                    </a:lnTo>
                    <a:lnTo>
                      <a:pt x="396" y="373"/>
                    </a:lnTo>
                    <a:lnTo>
                      <a:pt x="396" y="372"/>
                    </a:lnTo>
                    <a:lnTo>
                      <a:pt x="397" y="370"/>
                    </a:lnTo>
                    <a:lnTo>
                      <a:pt x="397" y="369"/>
                    </a:lnTo>
                    <a:lnTo>
                      <a:pt x="399" y="368"/>
                    </a:lnTo>
                    <a:lnTo>
                      <a:pt x="401" y="366"/>
                    </a:lnTo>
                    <a:lnTo>
                      <a:pt x="403" y="365"/>
                    </a:lnTo>
                    <a:lnTo>
                      <a:pt x="405" y="365"/>
                    </a:lnTo>
                    <a:lnTo>
                      <a:pt x="407" y="366"/>
                    </a:lnTo>
                    <a:lnTo>
                      <a:pt x="408" y="367"/>
                    </a:lnTo>
                    <a:lnTo>
                      <a:pt x="409" y="368"/>
                    </a:lnTo>
                    <a:lnTo>
                      <a:pt x="410" y="369"/>
                    </a:lnTo>
                    <a:lnTo>
                      <a:pt x="412" y="370"/>
                    </a:lnTo>
                    <a:lnTo>
                      <a:pt x="413" y="372"/>
                    </a:lnTo>
                    <a:lnTo>
                      <a:pt x="414" y="374"/>
                    </a:lnTo>
                    <a:lnTo>
                      <a:pt x="416" y="377"/>
                    </a:lnTo>
                    <a:lnTo>
                      <a:pt x="417" y="381"/>
                    </a:lnTo>
                    <a:lnTo>
                      <a:pt x="420" y="385"/>
                    </a:lnTo>
                    <a:lnTo>
                      <a:pt x="421" y="391"/>
                    </a:lnTo>
                    <a:lnTo>
                      <a:pt x="423" y="396"/>
                    </a:lnTo>
                    <a:lnTo>
                      <a:pt x="425" y="401"/>
                    </a:lnTo>
                    <a:lnTo>
                      <a:pt x="427" y="408"/>
                    </a:lnTo>
                    <a:lnTo>
                      <a:pt x="429" y="414"/>
                    </a:lnTo>
                    <a:lnTo>
                      <a:pt x="429" y="418"/>
                    </a:lnTo>
                    <a:lnTo>
                      <a:pt x="430" y="421"/>
                    </a:lnTo>
                    <a:lnTo>
                      <a:pt x="430" y="425"/>
                    </a:lnTo>
                    <a:lnTo>
                      <a:pt x="430" y="427"/>
                    </a:lnTo>
                    <a:lnTo>
                      <a:pt x="430" y="429"/>
                    </a:lnTo>
                    <a:lnTo>
                      <a:pt x="430" y="431"/>
                    </a:lnTo>
                    <a:lnTo>
                      <a:pt x="429" y="433"/>
                    </a:lnTo>
                    <a:lnTo>
                      <a:pt x="429" y="434"/>
                    </a:lnTo>
                    <a:lnTo>
                      <a:pt x="429" y="435"/>
                    </a:lnTo>
                    <a:lnTo>
                      <a:pt x="427" y="437"/>
                    </a:lnTo>
                    <a:lnTo>
                      <a:pt x="425" y="438"/>
                    </a:lnTo>
                    <a:lnTo>
                      <a:pt x="425" y="438"/>
                    </a:lnTo>
                    <a:close/>
                    <a:moveTo>
                      <a:pt x="454" y="434"/>
                    </a:moveTo>
                    <a:lnTo>
                      <a:pt x="421" y="349"/>
                    </a:lnTo>
                    <a:lnTo>
                      <a:pt x="448" y="334"/>
                    </a:lnTo>
                    <a:lnTo>
                      <a:pt x="452" y="343"/>
                    </a:lnTo>
                    <a:lnTo>
                      <a:pt x="431" y="353"/>
                    </a:lnTo>
                    <a:lnTo>
                      <a:pt x="441" y="377"/>
                    </a:lnTo>
                    <a:lnTo>
                      <a:pt x="459" y="367"/>
                    </a:lnTo>
                    <a:lnTo>
                      <a:pt x="462" y="375"/>
                    </a:lnTo>
                    <a:lnTo>
                      <a:pt x="444" y="385"/>
                    </a:lnTo>
                    <a:lnTo>
                      <a:pt x="461" y="430"/>
                    </a:lnTo>
                    <a:lnTo>
                      <a:pt x="454" y="434"/>
                    </a:lnTo>
                    <a:lnTo>
                      <a:pt x="454" y="434"/>
                    </a:lnTo>
                    <a:close/>
                    <a:moveTo>
                      <a:pt x="471" y="330"/>
                    </a:moveTo>
                    <a:lnTo>
                      <a:pt x="484" y="321"/>
                    </a:lnTo>
                    <a:lnTo>
                      <a:pt x="526" y="392"/>
                    </a:lnTo>
                    <a:lnTo>
                      <a:pt x="533" y="388"/>
                    </a:lnTo>
                    <a:lnTo>
                      <a:pt x="490" y="317"/>
                    </a:lnTo>
                    <a:lnTo>
                      <a:pt x="503" y="308"/>
                    </a:lnTo>
                    <a:lnTo>
                      <a:pt x="498" y="301"/>
                    </a:lnTo>
                    <a:lnTo>
                      <a:pt x="466" y="323"/>
                    </a:lnTo>
                    <a:lnTo>
                      <a:pt x="471" y="330"/>
                    </a:lnTo>
                    <a:lnTo>
                      <a:pt x="471" y="330"/>
                    </a:lnTo>
                    <a:close/>
                    <a:moveTo>
                      <a:pt x="551" y="375"/>
                    </a:moveTo>
                    <a:lnTo>
                      <a:pt x="503" y="297"/>
                    </a:lnTo>
                    <a:lnTo>
                      <a:pt x="527" y="277"/>
                    </a:lnTo>
                    <a:lnTo>
                      <a:pt x="532" y="284"/>
                    </a:lnTo>
                    <a:lnTo>
                      <a:pt x="514" y="299"/>
                    </a:lnTo>
                    <a:lnTo>
                      <a:pt x="529" y="324"/>
                    </a:lnTo>
                    <a:lnTo>
                      <a:pt x="542" y="312"/>
                    </a:lnTo>
                    <a:lnTo>
                      <a:pt x="547" y="319"/>
                    </a:lnTo>
                    <a:lnTo>
                      <a:pt x="533" y="331"/>
                    </a:lnTo>
                    <a:lnTo>
                      <a:pt x="553" y="363"/>
                    </a:lnTo>
                    <a:lnTo>
                      <a:pt x="572" y="346"/>
                    </a:lnTo>
                    <a:lnTo>
                      <a:pt x="576" y="353"/>
                    </a:lnTo>
                    <a:lnTo>
                      <a:pt x="551" y="375"/>
                    </a:lnTo>
                    <a:lnTo>
                      <a:pt x="551" y="375"/>
                    </a:lnTo>
                    <a:close/>
                    <a:moveTo>
                      <a:pt x="588" y="306"/>
                    </a:moveTo>
                    <a:lnTo>
                      <a:pt x="591" y="311"/>
                    </a:lnTo>
                    <a:lnTo>
                      <a:pt x="593" y="315"/>
                    </a:lnTo>
                    <a:lnTo>
                      <a:pt x="595" y="319"/>
                    </a:lnTo>
                    <a:lnTo>
                      <a:pt x="595" y="321"/>
                    </a:lnTo>
                    <a:lnTo>
                      <a:pt x="595" y="324"/>
                    </a:lnTo>
                    <a:lnTo>
                      <a:pt x="595" y="326"/>
                    </a:lnTo>
                    <a:lnTo>
                      <a:pt x="594" y="328"/>
                    </a:lnTo>
                    <a:lnTo>
                      <a:pt x="593" y="329"/>
                    </a:lnTo>
                    <a:lnTo>
                      <a:pt x="590" y="330"/>
                    </a:lnTo>
                    <a:lnTo>
                      <a:pt x="589" y="332"/>
                    </a:lnTo>
                    <a:lnTo>
                      <a:pt x="588" y="332"/>
                    </a:lnTo>
                    <a:lnTo>
                      <a:pt x="586" y="332"/>
                    </a:lnTo>
                    <a:lnTo>
                      <a:pt x="585" y="331"/>
                    </a:lnTo>
                    <a:lnTo>
                      <a:pt x="583" y="330"/>
                    </a:lnTo>
                    <a:lnTo>
                      <a:pt x="581" y="330"/>
                    </a:lnTo>
                    <a:lnTo>
                      <a:pt x="580" y="329"/>
                    </a:lnTo>
                    <a:lnTo>
                      <a:pt x="577" y="327"/>
                    </a:lnTo>
                    <a:lnTo>
                      <a:pt x="575" y="325"/>
                    </a:lnTo>
                    <a:lnTo>
                      <a:pt x="573" y="322"/>
                    </a:lnTo>
                    <a:lnTo>
                      <a:pt x="569" y="317"/>
                    </a:lnTo>
                    <a:lnTo>
                      <a:pt x="565" y="313"/>
                    </a:lnTo>
                    <a:lnTo>
                      <a:pt x="561" y="309"/>
                    </a:lnTo>
                    <a:lnTo>
                      <a:pt x="557" y="304"/>
                    </a:lnTo>
                    <a:lnTo>
                      <a:pt x="553" y="298"/>
                    </a:lnTo>
                    <a:lnTo>
                      <a:pt x="550" y="293"/>
                    </a:lnTo>
                    <a:lnTo>
                      <a:pt x="548" y="289"/>
                    </a:lnTo>
                    <a:lnTo>
                      <a:pt x="546" y="286"/>
                    </a:lnTo>
                    <a:lnTo>
                      <a:pt x="545" y="283"/>
                    </a:lnTo>
                    <a:lnTo>
                      <a:pt x="545" y="281"/>
                    </a:lnTo>
                    <a:lnTo>
                      <a:pt x="544" y="279"/>
                    </a:lnTo>
                    <a:lnTo>
                      <a:pt x="544" y="277"/>
                    </a:lnTo>
                    <a:lnTo>
                      <a:pt x="544" y="275"/>
                    </a:lnTo>
                    <a:lnTo>
                      <a:pt x="544" y="274"/>
                    </a:lnTo>
                    <a:lnTo>
                      <a:pt x="544" y="273"/>
                    </a:lnTo>
                    <a:lnTo>
                      <a:pt x="545" y="270"/>
                    </a:lnTo>
                    <a:lnTo>
                      <a:pt x="546" y="269"/>
                    </a:lnTo>
                    <a:lnTo>
                      <a:pt x="548" y="268"/>
                    </a:lnTo>
                    <a:lnTo>
                      <a:pt x="549" y="266"/>
                    </a:lnTo>
                    <a:lnTo>
                      <a:pt x="551" y="265"/>
                    </a:lnTo>
                    <a:lnTo>
                      <a:pt x="553" y="266"/>
                    </a:lnTo>
                    <a:lnTo>
                      <a:pt x="555" y="267"/>
                    </a:lnTo>
                    <a:lnTo>
                      <a:pt x="557" y="269"/>
                    </a:lnTo>
                    <a:lnTo>
                      <a:pt x="561" y="271"/>
                    </a:lnTo>
                    <a:lnTo>
                      <a:pt x="564" y="275"/>
                    </a:lnTo>
                    <a:lnTo>
                      <a:pt x="569" y="269"/>
                    </a:lnTo>
                    <a:lnTo>
                      <a:pt x="565" y="265"/>
                    </a:lnTo>
                    <a:lnTo>
                      <a:pt x="562" y="261"/>
                    </a:lnTo>
                    <a:lnTo>
                      <a:pt x="560" y="260"/>
                    </a:lnTo>
                    <a:lnTo>
                      <a:pt x="558" y="259"/>
                    </a:lnTo>
                    <a:lnTo>
                      <a:pt x="557" y="258"/>
                    </a:lnTo>
                    <a:lnTo>
                      <a:pt x="555" y="257"/>
                    </a:lnTo>
                    <a:lnTo>
                      <a:pt x="553" y="257"/>
                    </a:lnTo>
                    <a:lnTo>
                      <a:pt x="551" y="257"/>
                    </a:lnTo>
                    <a:lnTo>
                      <a:pt x="549" y="257"/>
                    </a:lnTo>
                    <a:lnTo>
                      <a:pt x="548" y="258"/>
                    </a:lnTo>
                    <a:lnTo>
                      <a:pt x="546" y="258"/>
                    </a:lnTo>
                    <a:lnTo>
                      <a:pt x="545" y="260"/>
                    </a:lnTo>
                    <a:lnTo>
                      <a:pt x="543" y="261"/>
                    </a:lnTo>
                    <a:lnTo>
                      <a:pt x="541" y="262"/>
                    </a:lnTo>
                    <a:lnTo>
                      <a:pt x="540" y="264"/>
                    </a:lnTo>
                    <a:lnTo>
                      <a:pt x="538" y="266"/>
                    </a:lnTo>
                    <a:lnTo>
                      <a:pt x="537" y="269"/>
                    </a:lnTo>
                    <a:lnTo>
                      <a:pt x="537" y="271"/>
                    </a:lnTo>
                    <a:lnTo>
                      <a:pt x="537" y="273"/>
                    </a:lnTo>
                    <a:lnTo>
                      <a:pt x="536" y="276"/>
                    </a:lnTo>
                    <a:lnTo>
                      <a:pt x="536" y="278"/>
                    </a:lnTo>
                    <a:lnTo>
                      <a:pt x="537" y="281"/>
                    </a:lnTo>
                    <a:lnTo>
                      <a:pt x="537" y="284"/>
                    </a:lnTo>
                    <a:lnTo>
                      <a:pt x="539" y="288"/>
                    </a:lnTo>
                    <a:lnTo>
                      <a:pt x="541" y="292"/>
                    </a:lnTo>
                    <a:lnTo>
                      <a:pt x="544" y="297"/>
                    </a:lnTo>
                    <a:lnTo>
                      <a:pt x="546" y="301"/>
                    </a:lnTo>
                    <a:lnTo>
                      <a:pt x="549" y="305"/>
                    </a:lnTo>
                    <a:lnTo>
                      <a:pt x="552" y="310"/>
                    </a:lnTo>
                    <a:lnTo>
                      <a:pt x="555" y="314"/>
                    </a:lnTo>
                    <a:lnTo>
                      <a:pt x="562" y="322"/>
                    </a:lnTo>
                    <a:lnTo>
                      <a:pt x="569" y="329"/>
                    </a:lnTo>
                    <a:lnTo>
                      <a:pt x="572" y="333"/>
                    </a:lnTo>
                    <a:lnTo>
                      <a:pt x="575" y="336"/>
                    </a:lnTo>
                    <a:lnTo>
                      <a:pt x="578" y="338"/>
                    </a:lnTo>
                    <a:lnTo>
                      <a:pt x="581" y="339"/>
                    </a:lnTo>
                    <a:lnTo>
                      <a:pt x="583" y="340"/>
                    </a:lnTo>
                    <a:lnTo>
                      <a:pt x="585" y="341"/>
                    </a:lnTo>
                    <a:lnTo>
                      <a:pt x="587" y="341"/>
                    </a:lnTo>
                    <a:lnTo>
                      <a:pt x="589" y="340"/>
                    </a:lnTo>
                    <a:lnTo>
                      <a:pt x="592" y="340"/>
                    </a:lnTo>
                    <a:lnTo>
                      <a:pt x="593" y="338"/>
                    </a:lnTo>
                    <a:lnTo>
                      <a:pt x="596" y="337"/>
                    </a:lnTo>
                    <a:lnTo>
                      <a:pt x="597" y="336"/>
                    </a:lnTo>
                    <a:lnTo>
                      <a:pt x="599" y="334"/>
                    </a:lnTo>
                    <a:lnTo>
                      <a:pt x="600" y="333"/>
                    </a:lnTo>
                    <a:lnTo>
                      <a:pt x="601" y="330"/>
                    </a:lnTo>
                    <a:lnTo>
                      <a:pt x="601" y="329"/>
                    </a:lnTo>
                    <a:lnTo>
                      <a:pt x="602" y="327"/>
                    </a:lnTo>
                    <a:lnTo>
                      <a:pt x="603" y="325"/>
                    </a:lnTo>
                    <a:lnTo>
                      <a:pt x="603" y="322"/>
                    </a:lnTo>
                    <a:lnTo>
                      <a:pt x="603" y="321"/>
                    </a:lnTo>
                    <a:lnTo>
                      <a:pt x="602" y="318"/>
                    </a:lnTo>
                    <a:lnTo>
                      <a:pt x="601" y="316"/>
                    </a:lnTo>
                    <a:lnTo>
                      <a:pt x="601" y="313"/>
                    </a:lnTo>
                    <a:lnTo>
                      <a:pt x="600" y="311"/>
                    </a:lnTo>
                    <a:lnTo>
                      <a:pt x="597" y="306"/>
                    </a:lnTo>
                    <a:lnTo>
                      <a:pt x="593" y="301"/>
                    </a:lnTo>
                    <a:lnTo>
                      <a:pt x="588" y="306"/>
                    </a:lnTo>
                    <a:lnTo>
                      <a:pt x="588" y="306"/>
                    </a:lnTo>
                    <a:close/>
                    <a:moveTo>
                      <a:pt x="642" y="284"/>
                    </a:moveTo>
                    <a:lnTo>
                      <a:pt x="579" y="218"/>
                    </a:lnTo>
                    <a:lnTo>
                      <a:pt x="573" y="225"/>
                    </a:lnTo>
                    <a:lnTo>
                      <a:pt x="603" y="253"/>
                    </a:lnTo>
                    <a:lnTo>
                      <a:pt x="589" y="271"/>
                    </a:lnTo>
                    <a:lnTo>
                      <a:pt x="560" y="241"/>
                    </a:lnTo>
                    <a:lnTo>
                      <a:pt x="555" y="248"/>
                    </a:lnTo>
                    <a:lnTo>
                      <a:pt x="617" y="313"/>
                    </a:lnTo>
                    <a:lnTo>
                      <a:pt x="622" y="307"/>
                    </a:lnTo>
                    <a:lnTo>
                      <a:pt x="594" y="277"/>
                    </a:lnTo>
                    <a:lnTo>
                      <a:pt x="609" y="260"/>
                    </a:lnTo>
                    <a:lnTo>
                      <a:pt x="637" y="290"/>
                    </a:lnTo>
                    <a:lnTo>
                      <a:pt x="642" y="284"/>
                    </a:lnTo>
                    <a:lnTo>
                      <a:pt x="642" y="284"/>
                    </a:lnTo>
                    <a:close/>
                    <a:moveTo>
                      <a:pt x="668" y="249"/>
                    </a:moveTo>
                    <a:lnTo>
                      <a:pt x="596" y="215"/>
                    </a:lnTo>
                    <a:lnTo>
                      <a:pt x="654" y="268"/>
                    </a:lnTo>
                    <a:lnTo>
                      <a:pt x="650" y="274"/>
                    </a:lnTo>
                    <a:lnTo>
                      <a:pt x="582" y="213"/>
                    </a:lnTo>
                    <a:lnTo>
                      <a:pt x="589" y="202"/>
                    </a:lnTo>
                    <a:lnTo>
                      <a:pt x="650" y="233"/>
                    </a:lnTo>
                    <a:lnTo>
                      <a:pt x="600" y="188"/>
                    </a:lnTo>
                    <a:lnTo>
                      <a:pt x="604" y="181"/>
                    </a:lnTo>
                    <a:lnTo>
                      <a:pt x="673" y="241"/>
                    </a:lnTo>
                    <a:lnTo>
                      <a:pt x="668" y="249"/>
                    </a:lnTo>
                    <a:lnTo>
                      <a:pt x="668" y="249"/>
                    </a:lnTo>
                    <a:close/>
                    <a:moveTo>
                      <a:pt x="690" y="213"/>
                    </a:moveTo>
                    <a:lnTo>
                      <a:pt x="689" y="215"/>
                    </a:lnTo>
                    <a:lnTo>
                      <a:pt x="687" y="217"/>
                    </a:lnTo>
                    <a:lnTo>
                      <a:pt x="686" y="219"/>
                    </a:lnTo>
                    <a:lnTo>
                      <a:pt x="683" y="220"/>
                    </a:lnTo>
                    <a:lnTo>
                      <a:pt x="682" y="221"/>
                    </a:lnTo>
                    <a:lnTo>
                      <a:pt x="679" y="221"/>
                    </a:lnTo>
                    <a:lnTo>
                      <a:pt x="678" y="222"/>
                    </a:lnTo>
                    <a:lnTo>
                      <a:pt x="675" y="222"/>
                    </a:lnTo>
                    <a:lnTo>
                      <a:pt x="672" y="221"/>
                    </a:lnTo>
                    <a:lnTo>
                      <a:pt x="668" y="220"/>
                    </a:lnTo>
                    <a:lnTo>
                      <a:pt x="665" y="218"/>
                    </a:lnTo>
                    <a:lnTo>
                      <a:pt x="660" y="216"/>
                    </a:lnTo>
                    <a:lnTo>
                      <a:pt x="650" y="210"/>
                    </a:lnTo>
                    <a:lnTo>
                      <a:pt x="642" y="205"/>
                    </a:lnTo>
                    <a:lnTo>
                      <a:pt x="638" y="202"/>
                    </a:lnTo>
                    <a:lnTo>
                      <a:pt x="634" y="199"/>
                    </a:lnTo>
                    <a:lnTo>
                      <a:pt x="630" y="195"/>
                    </a:lnTo>
                    <a:lnTo>
                      <a:pt x="626" y="192"/>
                    </a:lnTo>
                    <a:lnTo>
                      <a:pt x="622" y="189"/>
                    </a:lnTo>
                    <a:lnTo>
                      <a:pt x="619" y="185"/>
                    </a:lnTo>
                    <a:lnTo>
                      <a:pt x="617" y="182"/>
                    </a:lnTo>
                    <a:lnTo>
                      <a:pt x="615" y="179"/>
                    </a:lnTo>
                    <a:lnTo>
                      <a:pt x="614" y="177"/>
                    </a:lnTo>
                    <a:lnTo>
                      <a:pt x="613" y="174"/>
                    </a:lnTo>
                    <a:lnTo>
                      <a:pt x="613" y="172"/>
                    </a:lnTo>
                    <a:lnTo>
                      <a:pt x="613" y="169"/>
                    </a:lnTo>
                    <a:lnTo>
                      <a:pt x="613" y="167"/>
                    </a:lnTo>
                    <a:lnTo>
                      <a:pt x="613" y="165"/>
                    </a:lnTo>
                    <a:lnTo>
                      <a:pt x="614" y="162"/>
                    </a:lnTo>
                    <a:lnTo>
                      <a:pt x="615" y="160"/>
                    </a:lnTo>
                    <a:lnTo>
                      <a:pt x="616" y="157"/>
                    </a:lnTo>
                    <a:lnTo>
                      <a:pt x="618" y="156"/>
                    </a:lnTo>
                    <a:lnTo>
                      <a:pt x="620" y="153"/>
                    </a:lnTo>
                    <a:lnTo>
                      <a:pt x="622" y="153"/>
                    </a:lnTo>
                    <a:lnTo>
                      <a:pt x="623" y="151"/>
                    </a:lnTo>
                    <a:lnTo>
                      <a:pt x="626" y="151"/>
                    </a:lnTo>
                    <a:lnTo>
                      <a:pt x="627" y="151"/>
                    </a:lnTo>
                    <a:lnTo>
                      <a:pt x="630" y="151"/>
                    </a:lnTo>
                    <a:lnTo>
                      <a:pt x="633" y="151"/>
                    </a:lnTo>
                    <a:lnTo>
                      <a:pt x="637" y="153"/>
                    </a:lnTo>
                    <a:lnTo>
                      <a:pt x="640" y="154"/>
                    </a:lnTo>
                    <a:lnTo>
                      <a:pt x="644" y="157"/>
                    </a:lnTo>
                    <a:lnTo>
                      <a:pt x="654" y="161"/>
                    </a:lnTo>
                    <a:lnTo>
                      <a:pt x="662" y="167"/>
                    </a:lnTo>
                    <a:lnTo>
                      <a:pt x="670" y="173"/>
                    </a:lnTo>
                    <a:lnTo>
                      <a:pt x="678" y="181"/>
                    </a:lnTo>
                    <a:lnTo>
                      <a:pt x="682" y="184"/>
                    </a:lnTo>
                    <a:lnTo>
                      <a:pt x="686" y="188"/>
                    </a:lnTo>
                    <a:lnTo>
                      <a:pt x="688" y="190"/>
                    </a:lnTo>
                    <a:lnTo>
                      <a:pt x="690" y="193"/>
                    </a:lnTo>
                    <a:lnTo>
                      <a:pt x="691" y="196"/>
                    </a:lnTo>
                    <a:lnTo>
                      <a:pt x="692" y="198"/>
                    </a:lnTo>
                    <a:lnTo>
                      <a:pt x="692" y="201"/>
                    </a:lnTo>
                    <a:lnTo>
                      <a:pt x="692" y="203"/>
                    </a:lnTo>
                    <a:lnTo>
                      <a:pt x="692" y="205"/>
                    </a:lnTo>
                    <a:lnTo>
                      <a:pt x="692" y="208"/>
                    </a:lnTo>
                    <a:lnTo>
                      <a:pt x="691" y="210"/>
                    </a:lnTo>
                    <a:lnTo>
                      <a:pt x="690" y="213"/>
                    </a:lnTo>
                    <a:lnTo>
                      <a:pt x="690" y="213"/>
                    </a:lnTo>
                    <a:close/>
                    <a:moveTo>
                      <a:pt x="684" y="209"/>
                    </a:moveTo>
                    <a:lnTo>
                      <a:pt x="685" y="206"/>
                    </a:lnTo>
                    <a:lnTo>
                      <a:pt x="685" y="204"/>
                    </a:lnTo>
                    <a:lnTo>
                      <a:pt x="685" y="202"/>
                    </a:lnTo>
                    <a:lnTo>
                      <a:pt x="685" y="201"/>
                    </a:lnTo>
                    <a:lnTo>
                      <a:pt x="684" y="199"/>
                    </a:lnTo>
                    <a:lnTo>
                      <a:pt x="683" y="197"/>
                    </a:lnTo>
                    <a:lnTo>
                      <a:pt x="682" y="196"/>
                    </a:lnTo>
                    <a:lnTo>
                      <a:pt x="681" y="193"/>
                    </a:lnTo>
                    <a:lnTo>
                      <a:pt x="679" y="192"/>
                    </a:lnTo>
                    <a:lnTo>
                      <a:pt x="678" y="189"/>
                    </a:lnTo>
                    <a:lnTo>
                      <a:pt x="674" y="186"/>
                    </a:lnTo>
                    <a:lnTo>
                      <a:pt x="668" y="182"/>
                    </a:lnTo>
                    <a:lnTo>
                      <a:pt x="662" y="178"/>
                    </a:lnTo>
                    <a:lnTo>
                      <a:pt x="658" y="175"/>
                    </a:lnTo>
                    <a:lnTo>
                      <a:pt x="654" y="171"/>
                    </a:lnTo>
                    <a:lnTo>
                      <a:pt x="648" y="168"/>
                    </a:lnTo>
                    <a:lnTo>
                      <a:pt x="642" y="164"/>
                    </a:lnTo>
                    <a:lnTo>
                      <a:pt x="638" y="162"/>
                    </a:lnTo>
                    <a:lnTo>
                      <a:pt x="636" y="161"/>
                    </a:lnTo>
                    <a:lnTo>
                      <a:pt x="634" y="160"/>
                    </a:lnTo>
                    <a:lnTo>
                      <a:pt x="632" y="160"/>
                    </a:lnTo>
                    <a:lnTo>
                      <a:pt x="630" y="159"/>
                    </a:lnTo>
                    <a:lnTo>
                      <a:pt x="628" y="159"/>
                    </a:lnTo>
                    <a:lnTo>
                      <a:pt x="627" y="160"/>
                    </a:lnTo>
                    <a:lnTo>
                      <a:pt x="626" y="160"/>
                    </a:lnTo>
                    <a:lnTo>
                      <a:pt x="625" y="161"/>
                    </a:lnTo>
                    <a:lnTo>
                      <a:pt x="623" y="162"/>
                    </a:lnTo>
                    <a:lnTo>
                      <a:pt x="622" y="164"/>
                    </a:lnTo>
                    <a:lnTo>
                      <a:pt x="620" y="166"/>
                    </a:lnTo>
                    <a:lnTo>
                      <a:pt x="620" y="169"/>
                    </a:lnTo>
                    <a:lnTo>
                      <a:pt x="620" y="170"/>
                    </a:lnTo>
                    <a:lnTo>
                      <a:pt x="620" y="172"/>
                    </a:lnTo>
                    <a:lnTo>
                      <a:pt x="621" y="173"/>
                    </a:lnTo>
                    <a:lnTo>
                      <a:pt x="622" y="175"/>
                    </a:lnTo>
                    <a:lnTo>
                      <a:pt x="622" y="177"/>
                    </a:lnTo>
                    <a:lnTo>
                      <a:pt x="624" y="178"/>
                    </a:lnTo>
                    <a:lnTo>
                      <a:pt x="626" y="181"/>
                    </a:lnTo>
                    <a:lnTo>
                      <a:pt x="627" y="183"/>
                    </a:lnTo>
                    <a:lnTo>
                      <a:pt x="631" y="186"/>
                    </a:lnTo>
                    <a:lnTo>
                      <a:pt x="636" y="189"/>
                    </a:lnTo>
                    <a:lnTo>
                      <a:pt x="642" y="194"/>
                    </a:lnTo>
                    <a:lnTo>
                      <a:pt x="646" y="197"/>
                    </a:lnTo>
                    <a:lnTo>
                      <a:pt x="650" y="201"/>
                    </a:lnTo>
                    <a:lnTo>
                      <a:pt x="655" y="204"/>
                    </a:lnTo>
                    <a:lnTo>
                      <a:pt x="660" y="206"/>
                    </a:lnTo>
                    <a:lnTo>
                      <a:pt x="664" y="208"/>
                    </a:lnTo>
                    <a:lnTo>
                      <a:pt x="666" y="209"/>
                    </a:lnTo>
                    <a:lnTo>
                      <a:pt x="670" y="211"/>
                    </a:lnTo>
                    <a:lnTo>
                      <a:pt x="673" y="213"/>
                    </a:lnTo>
                    <a:lnTo>
                      <a:pt x="675" y="213"/>
                    </a:lnTo>
                    <a:lnTo>
                      <a:pt x="677" y="213"/>
                    </a:lnTo>
                    <a:lnTo>
                      <a:pt x="678" y="213"/>
                    </a:lnTo>
                    <a:lnTo>
                      <a:pt x="679" y="213"/>
                    </a:lnTo>
                    <a:lnTo>
                      <a:pt x="681" y="212"/>
                    </a:lnTo>
                    <a:lnTo>
                      <a:pt x="682" y="210"/>
                    </a:lnTo>
                    <a:lnTo>
                      <a:pt x="684" y="209"/>
                    </a:lnTo>
                    <a:lnTo>
                      <a:pt x="684" y="209"/>
                    </a:lnTo>
                    <a:close/>
                    <a:moveTo>
                      <a:pt x="630" y="130"/>
                    </a:moveTo>
                    <a:lnTo>
                      <a:pt x="626" y="137"/>
                    </a:lnTo>
                    <a:lnTo>
                      <a:pt x="705" y="183"/>
                    </a:lnTo>
                    <a:lnTo>
                      <a:pt x="718" y="153"/>
                    </a:lnTo>
                    <a:lnTo>
                      <a:pt x="710" y="149"/>
                    </a:lnTo>
                    <a:lnTo>
                      <a:pt x="701" y="171"/>
                    </a:lnTo>
                    <a:lnTo>
                      <a:pt x="630" y="130"/>
                    </a:lnTo>
                    <a:lnTo>
                      <a:pt x="630" y="130"/>
                    </a:lnTo>
                    <a:close/>
                    <a:moveTo>
                      <a:pt x="726" y="133"/>
                    </a:moveTo>
                    <a:lnTo>
                      <a:pt x="725" y="135"/>
                    </a:lnTo>
                    <a:lnTo>
                      <a:pt x="723" y="137"/>
                    </a:lnTo>
                    <a:lnTo>
                      <a:pt x="722" y="139"/>
                    </a:lnTo>
                    <a:lnTo>
                      <a:pt x="720" y="141"/>
                    </a:lnTo>
                    <a:lnTo>
                      <a:pt x="718" y="141"/>
                    </a:lnTo>
                    <a:lnTo>
                      <a:pt x="715" y="142"/>
                    </a:lnTo>
                    <a:lnTo>
                      <a:pt x="713" y="143"/>
                    </a:lnTo>
                    <a:lnTo>
                      <a:pt x="710" y="144"/>
                    </a:lnTo>
                    <a:lnTo>
                      <a:pt x="707" y="144"/>
                    </a:lnTo>
                    <a:lnTo>
                      <a:pt x="704" y="144"/>
                    </a:lnTo>
                    <a:lnTo>
                      <a:pt x="701" y="143"/>
                    </a:lnTo>
                    <a:lnTo>
                      <a:pt x="697" y="143"/>
                    </a:lnTo>
                    <a:lnTo>
                      <a:pt x="692" y="141"/>
                    </a:lnTo>
                    <a:lnTo>
                      <a:pt x="688" y="141"/>
                    </a:lnTo>
                    <a:lnTo>
                      <a:pt x="684" y="139"/>
                    </a:lnTo>
                    <a:lnTo>
                      <a:pt x="679" y="137"/>
                    </a:lnTo>
                    <a:lnTo>
                      <a:pt x="670" y="133"/>
                    </a:lnTo>
                    <a:lnTo>
                      <a:pt x="661" y="129"/>
                    </a:lnTo>
                    <a:lnTo>
                      <a:pt x="656" y="126"/>
                    </a:lnTo>
                    <a:lnTo>
                      <a:pt x="652" y="124"/>
                    </a:lnTo>
                    <a:lnTo>
                      <a:pt x="649" y="121"/>
                    </a:lnTo>
                    <a:lnTo>
                      <a:pt x="647" y="119"/>
                    </a:lnTo>
                    <a:lnTo>
                      <a:pt x="646" y="117"/>
                    </a:lnTo>
                    <a:lnTo>
                      <a:pt x="644" y="114"/>
                    </a:lnTo>
                    <a:lnTo>
                      <a:pt x="642" y="112"/>
                    </a:lnTo>
                    <a:lnTo>
                      <a:pt x="642" y="109"/>
                    </a:lnTo>
                    <a:lnTo>
                      <a:pt x="641" y="106"/>
                    </a:lnTo>
                    <a:lnTo>
                      <a:pt x="641" y="104"/>
                    </a:lnTo>
                    <a:lnTo>
                      <a:pt x="641" y="101"/>
                    </a:lnTo>
                    <a:lnTo>
                      <a:pt x="642" y="98"/>
                    </a:lnTo>
                    <a:lnTo>
                      <a:pt x="642" y="96"/>
                    </a:lnTo>
                    <a:lnTo>
                      <a:pt x="644" y="93"/>
                    </a:lnTo>
                    <a:lnTo>
                      <a:pt x="646" y="92"/>
                    </a:lnTo>
                    <a:lnTo>
                      <a:pt x="647" y="90"/>
                    </a:lnTo>
                    <a:lnTo>
                      <a:pt x="650" y="89"/>
                    </a:lnTo>
                    <a:lnTo>
                      <a:pt x="651" y="88"/>
                    </a:lnTo>
                    <a:lnTo>
                      <a:pt x="654" y="88"/>
                    </a:lnTo>
                    <a:lnTo>
                      <a:pt x="657" y="87"/>
                    </a:lnTo>
                    <a:lnTo>
                      <a:pt x="659" y="87"/>
                    </a:lnTo>
                    <a:lnTo>
                      <a:pt x="663" y="87"/>
                    </a:lnTo>
                    <a:lnTo>
                      <a:pt x="667" y="88"/>
                    </a:lnTo>
                    <a:lnTo>
                      <a:pt x="672" y="89"/>
                    </a:lnTo>
                    <a:lnTo>
                      <a:pt x="682" y="92"/>
                    </a:lnTo>
                    <a:lnTo>
                      <a:pt x="692" y="96"/>
                    </a:lnTo>
                    <a:lnTo>
                      <a:pt x="701" y="100"/>
                    </a:lnTo>
                    <a:lnTo>
                      <a:pt x="709" y="104"/>
                    </a:lnTo>
                    <a:lnTo>
                      <a:pt x="712" y="105"/>
                    </a:lnTo>
                    <a:lnTo>
                      <a:pt x="715" y="108"/>
                    </a:lnTo>
                    <a:lnTo>
                      <a:pt x="718" y="110"/>
                    </a:lnTo>
                    <a:lnTo>
                      <a:pt x="720" y="112"/>
                    </a:lnTo>
                    <a:lnTo>
                      <a:pt x="722" y="114"/>
                    </a:lnTo>
                    <a:lnTo>
                      <a:pt x="723" y="117"/>
                    </a:lnTo>
                    <a:lnTo>
                      <a:pt x="724" y="119"/>
                    </a:lnTo>
                    <a:lnTo>
                      <a:pt x="726" y="122"/>
                    </a:lnTo>
                    <a:lnTo>
                      <a:pt x="726" y="125"/>
                    </a:lnTo>
                    <a:lnTo>
                      <a:pt x="726" y="127"/>
                    </a:lnTo>
                    <a:lnTo>
                      <a:pt x="726" y="130"/>
                    </a:lnTo>
                    <a:lnTo>
                      <a:pt x="726" y="133"/>
                    </a:lnTo>
                    <a:lnTo>
                      <a:pt x="726" y="133"/>
                    </a:lnTo>
                    <a:close/>
                    <a:moveTo>
                      <a:pt x="709" y="135"/>
                    </a:moveTo>
                    <a:lnTo>
                      <a:pt x="707" y="135"/>
                    </a:lnTo>
                    <a:lnTo>
                      <a:pt x="705" y="135"/>
                    </a:lnTo>
                    <a:lnTo>
                      <a:pt x="702" y="135"/>
                    </a:lnTo>
                    <a:lnTo>
                      <a:pt x="700" y="134"/>
                    </a:lnTo>
                    <a:lnTo>
                      <a:pt x="696" y="134"/>
                    </a:lnTo>
                    <a:lnTo>
                      <a:pt x="691" y="133"/>
                    </a:lnTo>
                    <a:lnTo>
                      <a:pt x="686" y="131"/>
                    </a:lnTo>
                    <a:lnTo>
                      <a:pt x="682" y="129"/>
                    </a:lnTo>
                    <a:lnTo>
                      <a:pt x="677" y="127"/>
                    </a:lnTo>
                    <a:lnTo>
                      <a:pt x="670" y="125"/>
                    </a:lnTo>
                    <a:lnTo>
                      <a:pt x="664" y="121"/>
                    </a:lnTo>
                    <a:lnTo>
                      <a:pt x="660" y="119"/>
                    </a:lnTo>
                    <a:lnTo>
                      <a:pt x="655" y="116"/>
                    </a:lnTo>
                    <a:lnTo>
                      <a:pt x="653" y="113"/>
                    </a:lnTo>
                    <a:lnTo>
                      <a:pt x="650" y="110"/>
                    </a:lnTo>
                    <a:lnTo>
                      <a:pt x="650" y="108"/>
                    </a:lnTo>
                    <a:lnTo>
                      <a:pt x="649" y="106"/>
                    </a:lnTo>
                    <a:lnTo>
                      <a:pt x="649" y="105"/>
                    </a:lnTo>
                    <a:lnTo>
                      <a:pt x="649" y="104"/>
                    </a:lnTo>
                    <a:lnTo>
                      <a:pt x="649" y="102"/>
                    </a:lnTo>
                    <a:lnTo>
                      <a:pt x="650" y="101"/>
                    </a:lnTo>
                    <a:lnTo>
                      <a:pt x="650" y="101"/>
                    </a:lnTo>
                    <a:lnTo>
                      <a:pt x="650" y="99"/>
                    </a:lnTo>
                    <a:lnTo>
                      <a:pt x="651" y="98"/>
                    </a:lnTo>
                    <a:lnTo>
                      <a:pt x="653" y="97"/>
                    </a:lnTo>
                    <a:lnTo>
                      <a:pt x="654" y="97"/>
                    </a:lnTo>
                    <a:lnTo>
                      <a:pt x="656" y="96"/>
                    </a:lnTo>
                    <a:lnTo>
                      <a:pt x="658" y="96"/>
                    </a:lnTo>
                    <a:lnTo>
                      <a:pt x="660" y="95"/>
                    </a:lnTo>
                    <a:lnTo>
                      <a:pt x="662" y="95"/>
                    </a:lnTo>
                    <a:lnTo>
                      <a:pt x="664" y="96"/>
                    </a:lnTo>
                    <a:lnTo>
                      <a:pt x="667" y="97"/>
                    </a:lnTo>
                    <a:lnTo>
                      <a:pt x="671" y="97"/>
                    </a:lnTo>
                    <a:lnTo>
                      <a:pt x="678" y="100"/>
                    </a:lnTo>
                    <a:lnTo>
                      <a:pt x="684" y="102"/>
                    </a:lnTo>
                    <a:lnTo>
                      <a:pt x="690" y="104"/>
                    </a:lnTo>
                    <a:lnTo>
                      <a:pt x="694" y="106"/>
                    </a:lnTo>
                    <a:lnTo>
                      <a:pt x="699" y="108"/>
                    </a:lnTo>
                    <a:lnTo>
                      <a:pt x="703" y="110"/>
                    </a:lnTo>
                    <a:lnTo>
                      <a:pt x="706" y="112"/>
                    </a:lnTo>
                    <a:lnTo>
                      <a:pt x="711" y="115"/>
                    </a:lnTo>
                    <a:lnTo>
                      <a:pt x="714" y="117"/>
                    </a:lnTo>
                    <a:lnTo>
                      <a:pt x="715" y="119"/>
                    </a:lnTo>
                    <a:lnTo>
                      <a:pt x="716" y="121"/>
                    </a:lnTo>
                    <a:lnTo>
                      <a:pt x="718" y="121"/>
                    </a:lnTo>
                    <a:lnTo>
                      <a:pt x="718" y="123"/>
                    </a:lnTo>
                    <a:lnTo>
                      <a:pt x="718" y="125"/>
                    </a:lnTo>
                    <a:lnTo>
                      <a:pt x="718" y="126"/>
                    </a:lnTo>
                    <a:lnTo>
                      <a:pt x="719" y="127"/>
                    </a:lnTo>
                    <a:lnTo>
                      <a:pt x="718" y="129"/>
                    </a:lnTo>
                    <a:lnTo>
                      <a:pt x="718" y="129"/>
                    </a:lnTo>
                    <a:lnTo>
                      <a:pt x="718" y="131"/>
                    </a:lnTo>
                    <a:lnTo>
                      <a:pt x="717" y="132"/>
                    </a:lnTo>
                    <a:lnTo>
                      <a:pt x="716" y="133"/>
                    </a:lnTo>
                    <a:lnTo>
                      <a:pt x="714" y="133"/>
                    </a:lnTo>
                    <a:lnTo>
                      <a:pt x="713" y="134"/>
                    </a:lnTo>
                    <a:lnTo>
                      <a:pt x="710" y="135"/>
                    </a:lnTo>
                    <a:lnTo>
                      <a:pt x="709" y="135"/>
                    </a:lnTo>
                    <a:lnTo>
                      <a:pt x="709" y="135"/>
                    </a:lnTo>
                    <a:close/>
                    <a:moveTo>
                      <a:pt x="745" y="59"/>
                    </a:moveTo>
                    <a:lnTo>
                      <a:pt x="701" y="49"/>
                    </a:lnTo>
                    <a:lnTo>
                      <a:pt x="698" y="69"/>
                    </a:lnTo>
                    <a:lnTo>
                      <a:pt x="705" y="71"/>
                    </a:lnTo>
                    <a:lnTo>
                      <a:pt x="706" y="61"/>
                    </a:lnTo>
                    <a:lnTo>
                      <a:pt x="710" y="61"/>
                    </a:lnTo>
                    <a:lnTo>
                      <a:pt x="716" y="62"/>
                    </a:lnTo>
                    <a:lnTo>
                      <a:pt x="721" y="63"/>
                    </a:lnTo>
                    <a:lnTo>
                      <a:pt x="724" y="64"/>
                    </a:lnTo>
                    <a:lnTo>
                      <a:pt x="727" y="65"/>
                    </a:lnTo>
                    <a:lnTo>
                      <a:pt x="730" y="67"/>
                    </a:lnTo>
                    <a:lnTo>
                      <a:pt x="731" y="68"/>
                    </a:lnTo>
                    <a:lnTo>
                      <a:pt x="732" y="69"/>
                    </a:lnTo>
                    <a:lnTo>
                      <a:pt x="733" y="69"/>
                    </a:lnTo>
                    <a:lnTo>
                      <a:pt x="733" y="71"/>
                    </a:lnTo>
                    <a:lnTo>
                      <a:pt x="734" y="72"/>
                    </a:lnTo>
                    <a:lnTo>
                      <a:pt x="734" y="73"/>
                    </a:lnTo>
                    <a:lnTo>
                      <a:pt x="734" y="75"/>
                    </a:lnTo>
                    <a:lnTo>
                      <a:pt x="734" y="77"/>
                    </a:lnTo>
                    <a:lnTo>
                      <a:pt x="733" y="79"/>
                    </a:lnTo>
                    <a:lnTo>
                      <a:pt x="732" y="81"/>
                    </a:lnTo>
                    <a:lnTo>
                      <a:pt x="731" y="82"/>
                    </a:lnTo>
                    <a:lnTo>
                      <a:pt x="730" y="82"/>
                    </a:lnTo>
                    <a:lnTo>
                      <a:pt x="729" y="83"/>
                    </a:lnTo>
                    <a:lnTo>
                      <a:pt x="727" y="84"/>
                    </a:lnTo>
                    <a:lnTo>
                      <a:pt x="724" y="84"/>
                    </a:lnTo>
                    <a:lnTo>
                      <a:pt x="722" y="85"/>
                    </a:lnTo>
                    <a:lnTo>
                      <a:pt x="718" y="85"/>
                    </a:lnTo>
                    <a:lnTo>
                      <a:pt x="714" y="85"/>
                    </a:lnTo>
                    <a:lnTo>
                      <a:pt x="707" y="84"/>
                    </a:lnTo>
                    <a:lnTo>
                      <a:pt x="700" y="83"/>
                    </a:lnTo>
                    <a:lnTo>
                      <a:pt x="692" y="81"/>
                    </a:lnTo>
                    <a:lnTo>
                      <a:pt x="685" y="80"/>
                    </a:lnTo>
                    <a:lnTo>
                      <a:pt x="679" y="77"/>
                    </a:lnTo>
                    <a:lnTo>
                      <a:pt x="674" y="75"/>
                    </a:lnTo>
                    <a:lnTo>
                      <a:pt x="671" y="74"/>
                    </a:lnTo>
                    <a:lnTo>
                      <a:pt x="669" y="73"/>
                    </a:lnTo>
                    <a:lnTo>
                      <a:pt x="667" y="72"/>
                    </a:lnTo>
                    <a:lnTo>
                      <a:pt x="666" y="71"/>
                    </a:lnTo>
                    <a:lnTo>
                      <a:pt x="665" y="69"/>
                    </a:lnTo>
                    <a:lnTo>
                      <a:pt x="664" y="68"/>
                    </a:lnTo>
                    <a:lnTo>
                      <a:pt x="663" y="67"/>
                    </a:lnTo>
                    <a:lnTo>
                      <a:pt x="662" y="65"/>
                    </a:lnTo>
                    <a:lnTo>
                      <a:pt x="662" y="64"/>
                    </a:lnTo>
                    <a:lnTo>
                      <a:pt x="662" y="62"/>
                    </a:lnTo>
                    <a:lnTo>
                      <a:pt x="662" y="61"/>
                    </a:lnTo>
                    <a:lnTo>
                      <a:pt x="662" y="59"/>
                    </a:lnTo>
                    <a:lnTo>
                      <a:pt x="663" y="57"/>
                    </a:lnTo>
                    <a:lnTo>
                      <a:pt x="665" y="56"/>
                    </a:lnTo>
                    <a:lnTo>
                      <a:pt x="666" y="55"/>
                    </a:lnTo>
                    <a:lnTo>
                      <a:pt x="668" y="54"/>
                    </a:lnTo>
                    <a:lnTo>
                      <a:pt x="670" y="53"/>
                    </a:lnTo>
                    <a:lnTo>
                      <a:pt x="673" y="53"/>
                    </a:lnTo>
                    <a:lnTo>
                      <a:pt x="676" y="54"/>
                    </a:lnTo>
                    <a:lnTo>
                      <a:pt x="679" y="54"/>
                    </a:lnTo>
                    <a:lnTo>
                      <a:pt x="681" y="46"/>
                    </a:lnTo>
                    <a:lnTo>
                      <a:pt x="677" y="45"/>
                    </a:lnTo>
                    <a:lnTo>
                      <a:pt x="673" y="45"/>
                    </a:lnTo>
                    <a:lnTo>
                      <a:pt x="669" y="45"/>
                    </a:lnTo>
                    <a:lnTo>
                      <a:pt x="665" y="46"/>
                    </a:lnTo>
                    <a:lnTo>
                      <a:pt x="662" y="47"/>
                    </a:lnTo>
                    <a:lnTo>
                      <a:pt x="661" y="48"/>
                    </a:lnTo>
                    <a:lnTo>
                      <a:pt x="659" y="49"/>
                    </a:lnTo>
                    <a:lnTo>
                      <a:pt x="657" y="51"/>
                    </a:lnTo>
                    <a:lnTo>
                      <a:pt x="655" y="53"/>
                    </a:lnTo>
                    <a:lnTo>
                      <a:pt x="654" y="56"/>
                    </a:lnTo>
                    <a:lnTo>
                      <a:pt x="654" y="57"/>
                    </a:lnTo>
                    <a:lnTo>
                      <a:pt x="654" y="60"/>
                    </a:lnTo>
                    <a:lnTo>
                      <a:pt x="654" y="62"/>
                    </a:lnTo>
                    <a:lnTo>
                      <a:pt x="654" y="65"/>
                    </a:lnTo>
                    <a:lnTo>
                      <a:pt x="654" y="67"/>
                    </a:lnTo>
                    <a:lnTo>
                      <a:pt x="655" y="69"/>
                    </a:lnTo>
                    <a:lnTo>
                      <a:pt x="656" y="72"/>
                    </a:lnTo>
                    <a:lnTo>
                      <a:pt x="657" y="74"/>
                    </a:lnTo>
                    <a:lnTo>
                      <a:pt x="659" y="76"/>
                    </a:lnTo>
                    <a:lnTo>
                      <a:pt x="661" y="77"/>
                    </a:lnTo>
                    <a:lnTo>
                      <a:pt x="663" y="80"/>
                    </a:lnTo>
                    <a:lnTo>
                      <a:pt x="666" y="81"/>
                    </a:lnTo>
                    <a:lnTo>
                      <a:pt x="670" y="83"/>
                    </a:lnTo>
                    <a:lnTo>
                      <a:pt x="674" y="85"/>
                    </a:lnTo>
                    <a:lnTo>
                      <a:pt x="678" y="86"/>
                    </a:lnTo>
                    <a:lnTo>
                      <a:pt x="683" y="88"/>
                    </a:lnTo>
                    <a:lnTo>
                      <a:pt x="689" y="89"/>
                    </a:lnTo>
                    <a:lnTo>
                      <a:pt x="694" y="90"/>
                    </a:lnTo>
                    <a:lnTo>
                      <a:pt x="698" y="91"/>
                    </a:lnTo>
                    <a:lnTo>
                      <a:pt x="703" y="92"/>
                    </a:lnTo>
                    <a:lnTo>
                      <a:pt x="709" y="93"/>
                    </a:lnTo>
                    <a:lnTo>
                      <a:pt x="713" y="93"/>
                    </a:lnTo>
                    <a:lnTo>
                      <a:pt x="718" y="93"/>
                    </a:lnTo>
                    <a:lnTo>
                      <a:pt x="722" y="93"/>
                    </a:lnTo>
                    <a:lnTo>
                      <a:pt x="726" y="93"/>
                    </a:lnTo>
                    <a:lnTo>
                      <a:pt x="729" y="92"/>
                    </a:lnTo>
                    <a:lnTo>
                      <a:pt x="731" y="91"/>
                    </a:lnTo>
                    <a:lnTo>
                      <a:pt x="733" y="90"/>
                    </a:lnTo>
                    <a:lnTo>
                      <a:pt x="735" y="89"/>
                    </a:lnTo>
                    <a:lnTo>
                      <a:pt x="737" y="88"/>
                    </a:lnTo>
                    <a:lnTo>
                      <a:pt x="738" y="86"/>
                    </a:lnTo>
                    <a:lnTo>
                      <a:pt x="739" y="84"/>
                    </a:lnTo>
                    <a:lnTo>
                      <a:pt x="740" y="82"/>
                    </a:lnTo>
                    <a:lnTo>
                      <a:pt x="741" y="79"/>
                    </a:lnTo>
                    <a:lnTo>
                      <a:pt x="741" y="77"/>
                    </a:lnTo>
                    <a:lnTo>
                      <a:pt x="741" y="75"/>
                    </a:lnTo>
                    <a:lnTo>
                      <a:pt x="741" y="73"/>
                    </a:lnTo>
                    <a:lnTo>
                      <a:pt x="741" y="71"/>
                    </a:lnTo>
                    <a:lnTo>
                      <a:pt x="740" y="69"/>
                    </a:lnTo>
                    <a:lnTo>
                      <a:pt x="739" y="68"/>
                    </a:lnTo>
                    <a:lnTo>
                      <a:pt x="738" y="66"/>
                    </a:lnTo>
                    <a:lnTo>
                      <a:pt x="738" y="65"/>
                    </a:lnTo>
                    <a:lnTo>
                      <a:pt x="743" y="66"/>
                    </a:lnTo>
                    <a:lnTo>
                      <a:pt x="745" y="59"/>
                    </a:lnTo>
                    <a:lnTo>
                      <a:pt x="745" y="59"/>
                    </a:lnTo>
                    <a:close/>
                    <a:moveTo>
                      <a:pt x="707" y="32"/>
                    </a:moveTo>
                    <a:lnTo>
                      <a:pt x="748" y="39"/>
                    </a:lnTo>
                    <a:lnTo>
                      <a:pt x="750" y="30"/>
                    </a:lnTo>
                    <a:lnTo>
                      <a:pt x="708" y="23"/>
                    </a:lnTo>
                    <a:lnTo>
                      <a:pt x="663" y="0"/>
                    </a:lnTo>
                    <a:lnTo>
                      <a:pt x="662" y="9"/>
                    </a:lnTo>
                    <a:lnTo>
                      <a:pt x="698" y="26"/>
                    </a:lnTo>
                    <a:lnTo>
                      <a:pt x="658" y="33"/>
                    </a:lnTo>
                    <a:lnTo>
                      <a:pt x="657" y="42"/>
                    </a:lnTo>
                    <a:lnTo>
                      <a:pt x="707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íṡļîḓé">
                <a:extLst>
                  <a:ext uri="{FF2B5EF4-FFF2-40B4-BE49-F238E27FC236}">
                    <a16:creationId xmlns:a16="http://schemas.microsoft.com/office/drawing/2014/main" id="{723536AE-13F5-4541-B966-A722866E9623}"/>
                  </a:ext>
                </a:extLst>
              </p:cNvPr>
              <p:cNvSpPr/>
              <p:nvPr/>
            </p:nvSpPr>
            <p:spPr bwMode="auto">
              <a:xfrm>
                <a:off x="2030413" y="3495676"/>
                <a:ext cx="242888" cy="368300"/>
              </a:xfrm>
              <a:custGeom>
                <a:avLst/>
                <a:gdLst>
                  <a:gd name="T0" fmla="*/ 85 w 153"/>
                  <a:gd name="T1" fmla="*/ 34 h 232"/>
                  <a:gd name="T2" fmla="*/ 90 w 153"/>
                  <a:gd name="T3" fmla="*/ 26 h 232"/>
                  <a:gd name="T4" fmla="*/ 90 w 153"/>
                  <a:gd name="T5" fmla="*/ 13 h 232"/>
                  <a:gd name="T6" fmla="*/ 86 w 153"/>
                  <a:gd name="T7" fmla="*/ 5 h 232"/>
                  <a:gd name="T8" fmla="*/ 78 w 153"/>
                  <a:gd name="T9" fmla="*/ 0 h 232"/>
                  <a:gd name="T10" fmla="*/ 58 w 153"/>
                  <a:gd name="T11" fmla="*/ 4 h 232"/>
                  <a:gd name="T12" fmla="*/ 38 w 153"/>
                  <a:gd name="T13" fmla="*/ 22 h 232"/>
                  <a:gd name="T14" fmla="*/ 21 w 153"/>
                  <a:gd name="T15" fmla="*/ 38 h 232"/>
                  <a:gd name="T16" fmla="*/ 10 w 153"/>
                  <a:gd name="T17" fmla="*/ 36 h 232"/>
                  <a:gd name="T18" fmla="*/ 7 w 153"/>
                  <a:gd name="T19" fmla="*/ 27 h 232"/>
                  <a:gd name="T20" fmla="*/ 14 w 153"/>
                  <a:gd name="T21" fmla="*/ 18 h 232"/>
                  <a:gd name="T22" fmla="*/ 15 w 153"/>
                  <a:gd name="T23" fmla="*/ 9 h 232"/>
                  <a:gd name="T24" fmla="*/ 3 w 153"/>
                  <a:gd name="T25" fmla="*/ 16 h 232"/>
                  <a:gd name="T26" fmla="*/ 1 w 153"/>
                  <a:gd name="T27" fmla="*/ 31 h 232"/>
                  <a:gd name="T28" fmla="*/ 4 w 153"/>
                  <a:gd name="T29" fmla="*/ 40 h 232"/>
                  <a:gd name="T30" fmla="*/ 14 w 153"/>
                  <a:gd name="T31" fmla="*/ 46 h 232"/>
                  <a:gd name="T32" fmla="*/ 28 w 153"/>
                  <a:gd name="T33" fmla="*/ 45 h 232"/>
                  <a:gd name="T34" fmla="*/ 39 w 153"/>
                  <a:gd name="T35" fmla="*/ 33 h 232"/>
                  <a:gd name="T36" fmla="*/ 62 w 153"/>
                  <a:gd name="T37" fmla="*/ 9 h 232"/>
                  <a:gd name="T38" fmla="*/ 74 w 153"/>
                  <a:gd name="T39" fmla="*/ 7 h 232"/>
                  <a:gd name="T40" fmla="*/ 82 w 153"/>
                  <a:gd name="T41" fmla="*/ 13 h 232"/>
                  <a:gd name="T42" fmla="*/ 83 w 153"/>
                  <a:gd name="T43" fmla="*/ 23 h 232"/>
                  <a:gd name="T44" fmla="*/ 77 w 153"/>
                  <a:gd name="T45" fmla="*/ 29 h 232"/>
                  <a:gd name="T46" fmla="*/ 73 w 153"/>
                  <a:gd name="T47" fmla="*/ 39 h 232"/>
                  <a:gd name="T48" fmla="*/ 9 w 153"/>
                  <a:gd name="T49" fmla="*/ 69 h 232"/>
                  <a:gd name="T50" fmla="*/ 17 w 153"/>
                  <a:gd name="T51" fmla="*/ 60 h 232"/>
                  <a:gd name="T52" fmla="*/ 36 w 153"/>
                  <a:gd name="T53" fmla="*/ 52 h 232"/>
                  <a:gd name="T54" fmla="*/ 71 w 153"/>
                  <a:gd name="T55" fmla="*/ 44 h 232"/>
                  <a:gd name="T56" fmla="*/ 91 w 153"/>
                  <a:gd name="T57" fmla="*/ 47 h 232"/>
                  <a:gd name="T58" fmla="*/ 98 w 153"/>
                  <a:gd name="T59" fmla="*/ 56 h 232"/>
                  <a:gd name="T60" fmla="*/ 98 w 153"/>
                  <a:gd name="T61" fmla="*/ 67 h 232"/>
                  <a:gd name="T62" fmla="*/ 90 w 153"/>
                  <a:gd name="T63" fmla="*/ 76 h 232"/>
                  <a:gd name="T64" fmla="*/ 68 w 153"/>
                  <a:gd name="T65" fmla="*/ 85 h 232"/>
                  <a:gd name="T66" fmla="*/ 42 w 153"/>
                  <a:gd name="T67" fmla="*/ 90 h 232"/>
                  <a:gd name="T68" fmla="*/ 20 w 153"/>
                  <a:gd name="T69" fmla="*/ 91 h 232"/>
                  <a:gd name="T70" fmla="*/ 11 w 153"/>
                  <a:gd name="T71" fmla="*/ 84 h 232"/>
                  <a:gd name="T72" fmla="*/ 16 w 153"/>
                  <a:gd name="T73" fmla="*/ 76 h 232"/>
                  <a:gd name="T74" fmla="*/ 21 w 153"/>
                  <a:gd name="T75" fmla="*/ 82 h 232"/>
                  <a:gd name="T76" fmla="*/ 31 w 153"/>
                  <a:gd name="T77" fmla="*/ 84 h 232"/>
                  <a:gd name="T78" fmla="*/ 62 w 153"/>
                  <a:gd name="T79" fmla="*/ 77 h 232"/>
                  <a:gd name="T80" fmla="*/ 84 w 153"/>
                  <a:gd name="T81" fmla="*/ 70 h 232"/>
                  <a:gd name="T82" fmla="*/ 90 w 153"/>
                  <a:gd name="T83" fmla="*/ 64 h 232"/>
                  <a:gd name="T84" fmla="*/ 89 w 153"/>
                  <a:gd name="T85" fmla="*/ 56 h 232"/>
                  <a:gd name="T86" fmla="*/ 82 w 153"/>
                  <a:gd name="T87" fmla="*/ 52 h 232"/>
                  <a:gd name="T88" fmla="*/ 64 w 153"/>
                  <a:gd name="T89" fmla="*/ 53 h 232"/>
                  <a:gd name="T90" fmla="*/ 32 w 153"/>
                  <a:gd name="T91" fmla="*/ 61 h 232"/>
                  <a:gd name="T92" fmla="*/ 19 w 153"/>
                  <a:gd name="T93" fmla="*/ 68 h 232"/>
                  <a:gd name="T94" fmla="*/ 15 w 153"/>
                  <a:gd name="T95" fmla="*/ 75 h 232"/>
                  <a:gd name="T96" fmla="*/ 26 w 153"/>
                  <a:gd name="T97" fmla="*/ 135 h 232"/>
                  <a:gd name="T98" fmla="*/ 34 w 153"/>
                  <a:gd name="T99" fmla="*/ 140 h 232"/>
                  <a:gd name="T100" fmla="*/ 43 w 153"/>
                  <a:gd name="T101" fmla="*/ 141 h 232"/>
                  <a:gd name="T102" fmla="*/ 44 w 153"/>
                  <a:gd name="T103" fmla="*/ 132 h 232"/>
                  <a:gd name="T104" fmla="*/ 34 w 153"/>
                  <a:gd name="T105" fmla="*/ 130 h 232"/>
                  <a:gd name="T106" fmla="*/ 30 w 153"/>
                  <a:gd name="T107" fmla="*/ 121 h 232"/>
                  <a:gd name="T108" fmla="*/ 36 w 153"/>
                  <a:gd name="T109" fmla="*/ 112 h 232"/>
                  <a:gd name="T110" fmla="*/ 34 w 153"/>
                  <a:gd name="T111" fmla="*/ 103 h 232"/>
                  <a:gd name="T112" fmla="*/ 26 w 153"/>
                  <a:gd name="T113" fmla="*/ 109 h 232"/>
                  <a:gd name="T114" fmla="*/ 22 w 153"/>
                  <a:gd name="T115" fmla="*/ 119 h 232"/>
                  <a:gd name="T116" fmla="*/ 110 w 153"/>
                  <a:gd name="T117" fmla="*/ 122 h 232"/>
                  <a:gd name="T118" fmla="*/ 42 w 153"/>
                  <a:gd name="T119" fmla="*/ 172 h 232"/>
                  <a:gd name="T120" fmla="*/ 73 w 153"/>
                  <a:gd name="T121" fmla="*/ 232 h 232"/>
                  <a:gd name="T122" fmla="*/ 137 w 153"/>
                  <a:gd name="T123" fmla="*/ 163 h 232"/>
                  <a:gd name="T124" fmla="*/ 108 w 153"/>
                  <a:gd name="T125" fmla="*/ 20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3" h="232">
                    <a:moveTo>
                      <a:pt x="73" y="39"/>
                    </a:moveTo>
                    <a:lnTo>
                      <a:pt x="75" y="38"/>
                    </a:lnTo>
                    <a:lnTo>
                      <a:pt x="78" y="37"/>
                    </a:lnTo>
                    <a:lnTo>
                      <a:pt x="82" y="36"/>
                    </a:lnTo>
                    <a:lnTo>
                      <a:pt x="85" y="34"/>
                    </a:lnTo>
                    <a:lnTo>
                      <a:pt x="86" y="33"/>
                    </a:lnTo>
                    <a:lnTo>
                      <a:pt x="87" y="31"/>
                    </a:lnTo>
                    <a:lnTo>
                      <a:pt x="89" y="29"/>
                    </a:lnTo>
                    <a:lnTo>
                      <a:pt x="90" y="28"/>
                    </a:lnTo>
                    <a:lnTo>
                      <a:pt x="90" y="26"/>
                    </a:lnTo>
                    <a:lnTo>
                      <a:pt x="91" y="24"/>
                    </a:lnTo>
                    <a:lnTo>
                      <a:pt x="91" y="21"/>
                    </a:lnTo>
                    <a:lnTo>
                      <a:pt x="91" y="18"/>
                    </a:lnTo>
                    <a:lnTo>
                      <a:pt x="90" y="16"/>
                    </a:lnTo>
                    <a:lnTo>
                      <a:pt x="90" y="13"/>
                    </a:lnTo>
                    <a:lnTo>
                      <a:pt x="90" y="12"/>
                    </a:lnTo>
                    <a:lnTo>
                      <a:pt x="89" y="9"/>
                    </a:lnTo>
                    <a:lnTo>
                      <a:pt x="87" y="8"/>
                    </a:lnTo>
                    <a:lnTo>
                      <a:pt x="86" y="6"/>
                    </a:lnTo>
                    <a:lnTo>
                      <a:pt x="86" y="5"/>
                    </a:lnTo>
                    <a:lnTo>
                      <a:pt x="84" y="4"/>
                    </a:lnTo>
                    <a:lnTo>
                      <a:pt x="82" y="3"/>
                    </a:lnTo>
                    <a:lnTo>
                      <a:pt x="81" y="2"/>
                    </a:lnTo>
                    <a:lnTo>
                      <a:pt x="80" y="1"/>
                    </a:lnTo>
                    <a:lnTo>
                      <a:pt x="78" y="0"/>
                    </a:lnTo>
                    <a:lnTo>
                      <a:pt x="74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2" y="1"/>
                    </a:lnTo>
                    <a:lnTo>
                      <a:pt x="58" y="4"/>
                    </a:lnTo>
                    <a:lnTo>
                      <a:pt x="54" y="5"/>
                    </a:lnTo>
                    <a:lnTo>
                      <a:pt x="51" y="8"/>
                    </a:lnTo>
                    <a:lnTo>
                      <a:pt x="49" y="10"/>
                    </a:lnTo>
                    <a:lnTo>
                      <a:pt x="43" y="16"/>
                    </a:lnTo>
                    <a:lnTo>
                      <a:pt x="38" y="22"/>
                    </a:lnTo>
                    <a:lnTo>
                      <a:pt x="32" y="28"/>
                    </a:lnTo>
                    <a:lnTo>
                      <a:pt x="26" y="35"/>
                    </a:lnTo>
                    <a:lnTo>
                      <a:pt x="25" y="36"/>
                    </a:lnTo>
                    <a:lnTo>
                      <a:pt x="23" y="36"/>
                    </a:lnTo>
                    <a:lnTo>
                      <a:pt x="21" y="38"/>
                    </a:lnTo>
                    <a:lnTo>
                      <a:pt x="18" y="38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2" y="37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9" y="34"/>
                    </a:lnTo>
                    <a:lnTo>
                      <a:pt x="8" y="32"/>
                    </a:lnTo>
                    <a:lnTo>
                      <a:pt x="7" y="30"/>
                    </a:lnTo>
                    <a:lnTo>
                      <a:pt x="7" y="27"/>
                    </a:lnTo>
                    <a:lnTo>
                      <a:pt x="8" y="24"/>
                    </a:lnTo>
                    <a:lnTo>
                      <a:pt x="9" y="22"/>
                    </a:lnTo>
                    <a:lnTo>
                      <a:pt x="10" y="20"/>
                    </a:lnTo>
                    <a:lnTo>
                      <a:pt x="12" y="19"/>
                    </a:lnTo>
                    <a:lnTo>
                      <a:pt x="14" y="18"/>
                    </a:lnTo>
                    <a:lnTo>
                      <a:pt x="18" y="17"/>
                    </a:lnTo>
                    <a:lnTo>
                      <a:pt x="22" y="16"/>
                    </a:lnTo>
                    <a:lnTo>
                      <a:pt x="21" y="8"/>
                    </a:lnTo>
                    <a:lnTo>
                      <a:pt x="18" y="8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6" y="13"/>
                    </a:lnTo>
                    <a:lnTo>
                      <a:pt x="5" y="15"/>
                    </a:lnTo>
                    <a:lnTo>
                      <a:pt x="3" y="16"/>
                    </a:lnTo>
                    <a:lnTo>
                      <a:pt x="2" y="19"/>
                    </a:lnTo>
                    <a:lnTo>
                      <a:pt x="1" y="21"/>
                    </a:lnTo>
                    <a:lnTo>
                      <a:pt x="1" y="24"/>
                    </a:lnTo>
                    <a:lnTo>
                      <a:pt x="0" y="28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2" y="37"/>
                    </a:lnTo>
                    <a:lnTo>
                      <a:pt x="3" y="39"/>
                    </a:lnTo>
                    <a:lnTo>
                      <a:pt x="4" y="40"/>
                    </a:lnTo>
                    <a:lnTo>
                      <a:pt x="6" y="42"/>
                    </a:lnTo>
                    <a:lnTo>
                      <a:pt x="6" y="43"/>
                    </a:lnTo>
                    <a:lnTo>
                      <a:pt x="8" y="44"/>
                    </a:lnTo>
                    <a:lnTo>
                      <a:pt x="11" y="46"/>
                    </a:lnTo>
                    <a:lnTo>
                      <a:pt x="14" y="46"/>
                    </a:lnTo>
                    <a:lnTo>
                      <a:pt x="17" y="47"/>
                    </a:lnTo>
                    <a:lnTo>
                      <a:pt x="19" y="47"/>
                    </a:lnTo>
                    <a:lnTo>
                      <a:pt x="22" y="46"/>
                    </a:lnTo>
                    <a:lnTo>
                      <a:pt x="26" y="46"/>
                    </a:lnTo>
                    <a:lnTo>
                      <a:pt x="28" y="45"/>
                    </a:lnTo>
                    <a:lnTo>
                      <a:pt x="30" y="44"/>
                    </a:lnTo>
                    <a:lnTo>
                      <a:pt x="32" y="42"/>
                    </a:lnTo>
                    <a:lnTo>
                      <a:pt x="34" y="40"/>
                    </a:lnTo>
                    <a:lnTo>
                      <a:pt x="36" y="36"/>
                    </a:lnTo>
                    <a:lnTo>
                      <a:pt x="39" y="33"/>
                    </a:lnTo>
                    <a:lnTo>
                      <a:pt x="45" y="25"/>
                    </a:lnTo>
                    <a:lnTo>
                      <a:pt x="52" y="18"/>
                    </a:lnTo>
                    <a:lnTo>
                      <a:pt x="55" y="14"/>
                    </a:lnTo>
                    <a:lnTo>
                      <a:pt x="59" y="12"/>
                    </a:lnTo>
                    <a:lnTo>
                      <a:pt x="62" y="9"/>
                    </a:lnTo>
                    <a:lnTo>
                      <a:pt x="66" y="8"/>
                    </a:lnTo>
                    <a:lnTo>
                      <a:pt x="68" y="7"/>
                    </a:lnTo>
                    <a:lnTo>
                      <a:pt x="70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5" y="8"/>
                    </a:lnTo>
                    <a:lnTo>
                      <a:pt x="77" y="9"/>
                    </a:lnTo>
                    <a:lnTo>
                      <a:pt x="78" y="10"/>
                    </a:lnTo>
                    <a:lnTo>
                      <a:pt x="80" y="12"/>
                    </a:lnTo>
                    <a:lnTo>
                      <a:pt x="82" y="13"/>
                    </a:lnTo>
                    <a:lnTo>
                      <a:pt x="82" y="15"/>
                    </a:lnTo>
                    <a:lnTo>
                      <a:pt x="83" y="17"/>
                    </a:lnTo>
                    <a:lnTo>
                      <a:pt x="84" y="20"/>
                    </a:lnTo>
                    <a:lnTo>
                      <a:pt x="84" y="21"/>
                    </a:lnTo>
                    <a:lnTo>
                      <a:pt x="83" y="23"/>
                    </a:lnTo>
                    <a:lnTo>
                      <a:pt x="83" y="24"/>
                    </a:lnTo>
                    <a:lnTo>
                      <a:pt x="82" y="25"/>
                    </a:lnTo>
                    <a:lnTo>
                      <a:pt x="81" y="27"/>
                    </a:lnTo>
                    <a:lnTo>
                      <a:pt x="79" y="28"/>
                    </a:lnTo>
                    <a:lnTo>
                      <a:pt x="77" y="29"/>
                    </a:lnTo>
                    <a:lnTo>
                      <a:pt x="75" y="29"/>
                    </a:lnTo>
                    <a:lnTo>
                      <a:pt x="73" y="29"/>
                    </a:lnTo>
                    <a:lnTo>
                      <a:pt x="71" y="30"/>
                    </a:lnTo>
                    <a:lnTo>
                      <a:pt x="73" y="39"/>
                    </a:lnTo>
                    <a:lnTo>
                      <a:pt x="73" y="39"/>
                    </a:lnTo>
                    <a:close/>
                    <a:moveTo>
                      <a:pt x="9" y="78"/>
                    </a:moveTo>
                    <a:lnTo>
                      <a:pt x="8" y="76"/>
                    </a:lnTo>
                    <a:lnTo>
                      <a:pt x="8" y="73"/>
                    </a:lnTo>
                    <a:lnTo>
                      <a:pt x="9" y="72"/>
                    </a:lnTo>
                    <a:lnTo>
                      <a:pt x="9" y="69"/>
                    </a:lnTo>
                    <a:lnTo>
                      <a:pt x="10" y="68"/>
                    </a:lnTo>
                    <a:lnTo>
                      <a:pt x="11" y="66"/>
                    </a:lnTo>
                    <a:lnTo>
                      <a:pt x="13" y="64"/>
                    </a:lnTo>
                    <a:lnTo>
                      <a:pt x="14" y="63"/>
                    </a:lnTo>
                    <a:lnTo>
                      <a:pt x="17" y="60"/>
                    </a:lnTo>
                    <a:lnTo>
                      <a:pt x="20" y="58"/>
                    </a:lnTo>
                    <a:lnTo>
                      <a:pt x="23" y="56"/>
                    </a:lnTo>
                    <a:lnTo>
                      <a:pt x="27" y="55"/>
                    </a:lnTo>
                    <a:lnTo>
                      <a:pt x="31" y="53"/>
                    </a:lnTo>
                    <a:lnTo>
                      <a:pt x="36" y="52"/>
                    </a:lnTo>
                    <a:lnTo>
                      <a:pt x="40" y="50"/>
                    </a:lnTo>
                    <a:lnTo>
                      <a:pt x="45" y="48"/>
                    </a:lnTo>
                    <a:lnTo>
                      <a:pt x="54" y="47"/>
                    </a:lnTo>
                    <a:lnTo>
                      <a:pt x="63" y="45"/>
                    </a:lnTo>
                    <a:lnTo>
                      <a:pt x="71" y="44"/>
                    </a:lnTo>
                    <a:lnTo>
                      <a:pt x="78" y="44"/>
                    </a:lnTo>
                    <a:lnTo>
                      <a:pt x="82" y="44"/>
                    </a:lnTo>
                    <a:lnTo>
                      <a:pt x="86" y="44"/>
                    </a:lnTo>
                    <a:lnTo>
                      <a:pt x="89" y="46"/>
                    </a:lnTo>
                    <a:lnTo>
                      <a:pt x="91" y="47"/>
                    </a:lnTo>
                    <a:lnTo>
                      <a:pt x="94" y="49"/>
                    </a:lnTo>
                    <a:lnTo>
                      <a:pt x="95" y="52"/>
                    </a:lnTo>
                    <a:lnTo>
                      <a:pt x="97" y="52"/>
                    </a:lnTo>
                    <a:lnTo>
                      <a:pt x="97" y="54"/>
                    </a:lnTo>
                    <a:lnTo>
                      <a:pt x="98" y="56"/>
                    </a:lnTo>
                    <a:lnTo>
                      <a:pt x="98" y="57"/>
                    </a:lnTo>
                    <a:lnTo>
                      <a:pt x="98" y="60"/>
                    </a:lnTo>
                    <a:lnTo>
                      <a:pt x="98" y="63"/>
                    </a:lnTo>
                    <a:lnTo>
                      <a:pt x="98" y="64"/>
                    </a:lnTo>
                    <a:lnTo>
                      <a:pt x="98" y="67"/>
                    </a:lnTo>
                    <a:lnTo>
                      <a:pt x="97" y="68"/>
                    </a:lnTo>
                    <a:lnTo>
                      <a:pt x="95" y="70"/>
                    </a:lnTo>
                    <a:lnTo>
                      <a:pt x="94" y="72"/>
                    </a:lnTo>
                    <a:lnTo>
                      <a:pt x="92" y="74"/>
                    </a:lnTo>
                    <a:lnTo>
                      <a:pt x="90" y="76"/>
                    </a:lnTo>
                    <a:lnTo>
                      <a:pt x="86" y="77"/>
                    </a:lnTo>
                    <a:lnTo>
                      <a:pt x="82" y="80"/>
                    </a:lnTo>
                    <a:lnTo>
                      <a:pt x="78" y="81"/>
                    </a:lnTo>
                    <a:lnTo>
                      <a:pt x="73" y="84"/>
                    </a:lnTo>
                    <a:lnTo>
                      <a:pt x="68" y="85"/>
                    </a:lnTo>
                    <a:lnTo>
                      <a:pt x="63" y="87"/>
                    </a:lnTo>
                    <a:lnTo>
                      <a:pt x="58" y="88"/>
                    </a:lnTo>
                    <a:lnTo>
                      <a:pt x="53" y="88"/>
                    </a:lnTo>
                    <a:lnTo>
                      <a:pt x="48" y="90"/>
                    </a:lnTo>
                    <a:lnTo>
                      <a:pt x="42" y="90"/>
                    </a:lnTo>
                    <a:lnTo>
                      <a:pt x="37" y="91"/>
                    </a:lnTo>
                    <a:lnTo>
                      <a:pt x="32" y="92"/>
                    </a:lnTo>
                    <a:lnTo>
                      <a:pt x="26" y="92"/>
                    </a:lnTo>
                    <a:lnTo>
                      <a:pt x="22" y="92"/>
                    </a:lnTo>
                    <a:lnTo>
                      <a:pt x="20" y="91"/>
                    </a:lnTo>
                    <a:lnTo>
                      <a:pt x="18" y="90"/>
                    </a:lnTo>
                    <a:lnTo>
                      <a:pt x="15" y="89"/>
                    </a:lnTo>
                    <a:lnTo>
                      <a:pt x="14" y="88"/>
                    </a:lnTo>
                    <a:lnTo>
                      <a:pt x="12" y="87"/>
                    </a:lnTo>
                    <a:lnTo>
                      <a:pt x="11" y="84"/>
                    </a:lnTo>
                    <a:lnTo>
                      <a:pt x="10" y="83"/>
                    </a:lnTo>
                    <a:lnTo>
                      <a:pt x="10" y="81"/>
                    </a:lnTo>
                    <a:lnTo>
                      <a:pt x="9" y="78"/>
                    </a:lnTo>
                    <a:lnTo>
                      <a:pt x="9" y="78"/>
                    </a:lnTo>
                    <a:close/>
                    <a:moveTo>
                      <a:pt x="16" y="76"/>
                    </a:moveTo>
                    <a:lnTo>
                      <a:pt x="16" y="78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19" y="81"/>
                    </a:lnTo>
                    <a:lnTo>
                      <a:pt x="21" y="82"/>
                    </a:lnTo>
                    <a:lnTo>
                      <a:pt x="22" y="83"/>
                    </a:lnTo>
                    <a:lnTo>
                      <a:pt x="24" y="83"/>
                    </a:lnTo>
                    <a:lnTo>
                      <a:pt x="26" y="84"/>
                    </a:lnTo>
                    <a:lnTo>
                      <a:pt x="28" y="84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3" y="82"/>
                    </a:lnTo>
                    <a:lnTo>
                      <a:pt x="50" y="80"/>
                    </a:lnTo>
                    <a:lnTo>
                      <a:pt x="56" y="80"/>
                    </a:lnTo>
                    <a:lnTo>
                      <a:pt x="62" y="77"/>
                    </a:lnTo>
                    <a:lnTo>
                      <a:pt x="69" y="76"/>
                    </a:lnTo>
                    <a:lnTo>
                      <a:pt x="74" y="74"/>
                    </a:lnTo>
                    <a:lnTo>
                      <a:pt x="79" y="72"/>
                    </a:lnTo>
                    <a:lnTo>
                      <a:pt x="82" y="71"/>
                    </a:lnTo>
                    <a:lnTo>
                      <a:pt x="84" y="70"/>
                    </a:lnTo>
                    <a:lnTo>
                      <a:pt x="86" y="68"/>
                    </a:lnTo>
                    <a:lnTo>
                      <a:pt x="87" y="68"/>
                    </a:lnTo>
                    <a:lnTo>
                      <a:pt x="88" y="66"/>
                    </a:lnTo>
                    <a:lnTo>
                      <a:pt x="90" y="64"/>
                    </a:lnTo>
                    <a:lnTo>
                      <a:pt x="90" y="64"/>
                    </a:lnTo>
                    <a:lnTo>
                      <a:pt x="90" y="63"/>
                    </a:lnTo>
                    <a:lnTo>
                      <a:pt x="91" y="60"/>
                    </a:lnTo>
                    <a:lnTo>
                      <a:pt x="91" y="59"/>
                    </a:lnTo>
                    <a:lnTo>
                      <a:pt x="90" y="57"/>
                    </a:lnTo>
                    <a:lnTo>
                      <a:pt x="89" y="56"/>
                    </a:lnTo>
                    <a:lnTo>
                      <a:pt x="88" y="56"/>
                    </a:lnTo>
                    <a:lnTo>
                      <a:pt x="87" y="55"/>
                    </a:lnTo>
                    <a:lnTo>
                      <a:pt x="86" y="54"/>
                    </a:lnTo>
                    <a:lnTo>
                      <a:pt x="84" y="53"/>
                    </a:lnTo>
                    <a:lnTo>
                      <a:pt x="82" y="52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5" y="52"/>
                    </a:lnTo>
                    <a:lnTo>
                      <a:pt x="70" y="52"/>
                    </a:lnTo>
                    <a:lnTo>
                      <a:pt x="64" y="53"/>
                    </a:lnTo>
                    <a:lnTo>
                      <a:pt x="58" y="55"/>
                    </a:lnTo>
                    <a:lnTo>
                      <a:pt x="50" y="56"/>
                    </a:lnTo>
                    <a:lnTo>
                      <a:pt x="44" y="58"/>
                    </a:lnTo>
                    <a:lnTo>
                      <a:pt x="38" y="60"/>
                    </a:lnTo>
                    <a:lnTo>
                      <a:pt x="32" y="61"/>
                    </a:lnTo>
                    <a:lnTo>
                      <a:pt x="27" y="64"/>
                    </a:lnTo>
                    <a:lnTo>
                      <a:pt x="25" y="64"/>
                    </a:lnTo>
                    <a:lnTo>
                      <a:pt x="22" y="66"/>
                    </a:lnTo>
                    <a:lnTo>
                      <a:pt x="21" y="67"/>
                    </a:lnTo>
                    <a:lnTo>
                      <a:pt x="19" y="68"/>
                    </a:lnTo>
                    <a:lnTo>
                      <a:pt x="18" y="70"/>
                    </a:lnTo>
                    <a:lnTo>
                      <a:pt x="17" y="71"/>
                    </a:lnTo>
                    <a:lnTo>
                      <a:pt x="17" y="72"/>
                    </a:lnTo>
                    <a:lnTo>
                      <a:pt x="16" y="74"/>
                    </a:lnTo>
                    <a:lnTo>
                      <a:pt x="15" y="75"/>
                    </a:lnTo>
                    <a:lnTo>
                      <a:pt x="16" y="76"/>
                    </a:lnTo>
                    <a:lnTo>
                      <a:pt x="16" y="76"/>
                    </a:lnTo>
                    <a:close/>
                    <a:moveTo>
                      <a:pt x="23" y="128"/>
                    </a:moveTo>
                    <a:lnTo>
                      <a:pt x="25" y="132"/>
                    </a:lnTo>
                    <a:lnTo>
                      <a:pt x="26" y="135"/>
                    </a:lnTo>
                    <a:lnTo>
                      <a:pt x="27" y="136"/>
                    </a:lnTo>
                    <a:lnTo>
                      <a:pt x="29" y="137"/>
                    </a:lnTo>
                    <a:lnTo>
                      <a:pt x="30" y="139"/>
                    </a:lnTo>
                    <a:lnTo>
                      <a:pt x="32" y="140"/>
                    </a:lnTo>
                    <a:lnTo>
                      <a:pt x="34" y="140"/>
                    </a:lnTo>
                    <a:lnTo>
                      <a:pt x="35" y="140"/>
                    </a:lnTo>
                    <a:lnTo>
                      <a:pt x="37" y="141"/>
                    </a:lnTo>
                    <a:lnTo>
                      <a:pt x="39" y="141"/>
                    </a:lnTo>
                    <a:lnTo>
                      <a:pt x="41" y="141"/>
                    </a:lnTo>
                    <a:lnTo>
                      <a:pt x="43" y="141"/>
                    </a:lnTo>
                    <a:lnTo>
                      <a:pt x="45" y="140"/>
                    </a:lnTo>
                    <a:lnTo>
                      <a:pt x="47" y="140"/>
                    </a:lnTo>
                    <a:lnTo>
                      <a:pt x="115" y="116"/>
                    </a:lnTo>
                    <a:lnTo>
                      <a:pt x="112" y="108"/>
                    </a:lnTo>
                    <a:lnTo>
                      <a:pt x="44" y="132"/>
                    </a:lnTo>
                    <a:lnTo>
                      <a:pt x="42" y="132"/>
                    </a:lnTo>
                    <a:lnTo>
                      <a:pt x="39" y="132"/>
                    </a:lnTo>
                    <a:lnTo>
                      <a:pt x="38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2" y="129"/>
                    </a:lnTo>
                    <a:lnTo>
                      <a:pt x="31" y="128"/>
                    </a:lnTo>
                    <a:lnTo>
                      <a:pt x="30" y="125"/>
                    </a:lnTo>
                    <a:lnTo>
                      <a:pt x="30" y="124"/>
                    </a:lnTo>
                    <a:lnTo>
                      <a:pt x="30" y="121"/>
                    </a:lnTo>
                    <a:lnTo>
                      <a:pt x="30" y="119"/>
                    </a:lnTo>
                    <a:lnTo>
                      <a:pt x="31" y="116"/>
                    </a:lnTo>
                    <a:lnTo>
                      <a:pt x="32" y="115"/>
                    </a:lnTo>
                    <a:lnTo>
                      <a:pt x="34" y="112"/>
                    </a:lnTo>
                    <a:lnTo>
                      <a:pt x="36" y="112"/>
                    </a:lnTo>
                    <a:lnTo>
                      <a:pt x="38" y="110"/>
                    </a:lnTo>
                    <a:lnTo>
                      <a:pt x="105" y="88"/>
                    </a:lnTo>
                    <a:lnTo>
                      <a:pt x="103" y="80"/>
                    </a:lnTo>
                    <a:lnTo>
                      <a:pt x="36" y="102"/>
                    </a:lnTo>
                    <a:lnTo>
                      <a:pt x="34" y="103"/>
                    </a:lnTo>
                    <a:lnTo>
                      <a:pt x="32" y="104"/>
                    </a:lnTo>
                    <a:lnTo>
                      <a:pt x="30" y="105"/>
                    </a:lnTo>
                    <a:lnTo>
                      <a:pt x="29" y="107"/>
                    </a:lnTo>
                    <a:lnTo>
                      <a:pt x="27" y="108"/>
                    </a:lnTo>
                    <a:lnTo>
                      <a:pt x="26" y="109"/>
                    </a:lnTo>
                    <a:lnTo>
                      <a:pt x="25" y="112"/>
                    </a:lnTo>
                    <a:lnTo>
                      <a:pt x="24" y="113"/>
                    </a:lnTo>
                    <a:lnTo>
                      <a:pt x="23" y="115"/>
                    </a:lnTo>
                    <a:lnTo>
                      <a:pt x="22" y="117"/>
                    </a:lnTo>
                    <a:lnTo>
                      <a:pt x="22" y="119"/>
                    </a:lnTo>
                    <a:lnTo>
                      <a:pt x="22" y="120"/>
                    </a:lnTo>
                    <a:lnTo>
                      <a:pt x="22" y="124"/>
                    </a:lnTo>
                    <a:lnTo>
                      <a:pt x="23" y="128"/>
                    </a:lnTo>
                    <a:lnTo>
                      <a:pt x="23" y="128"/>
                    </a:lnTo>
                    <a:close/>
                    <a:moveTo>
                      <a:pt x="110" y="122"/>
                    </a:moveTo>
                    <a:lnTo>
                      <a:pt x="116" y="119"/>
                    </a:lnTo>
                    <a:lnTo>
                      <a:pt x="130" y="151"/>
                    </a:lnTo>
                    <a:lnTo>
                      <a:pt x="123" y="153"/>
                    </a:lnTo>
                    <a:lnTo>
                      <a:pt x="118" y="141"/>
                    </a:lnTo>
                    <a:lnTo>
                      <a:pt x="42" y="172"/>
                    </a:lnTo>
                    <a:lnTo>
                      <a:pt x="38" y="164"/>
                    </a:lnTo>
                    <a:lnTo>
                      <a:pt x="114" y="133"/>
                    </a:lnTo>
                    <a:lnTo>
                      <a:pt x="110" y="122"/>
                    </a:lnTo>
                    <a:lnTo>
                      <a:pt x="110" y="122"/>
                    </a:lnTo>
                    <a:close/>
                    <a:moveTo>
                      <a:pt x="73" y="232"/>
                    </a:moveTo>
                    <a:lnTo>
                      <a:pt x="153" y="190"/>
                    </a:lnTo>
                    <a:lnTo>
                      <a:pt x="149" y="183"/>
                    </a:lnTo>
                    <a:lnTo>
                      <a:pt x="115" y="200"/>
                    </a:lnTo>
                    <a:lnTo>
                      <a:pt x="103" y="177"/>
                    </a:lnTo>
                    <a:lnTo>
                      <a:pt x="137" y="163"/>
                    </a:lnTo>
                    <a:lnTo>
                      <a:pt x="133" y="155"/>
                    </a:lnTo>
                    <a:lnTo>
                      <a:pt x="50" y="192"/>
                    </a:lnTo>
                    <a:lnTo>
                      <a:pt x="54" y="200"/>
                    </a:lnTo>
                    <a:lnTo>
                      <a:pt x="95" y="180"/>
                    </a:lnTo>
                    <a:lnTo>
                      <a:pt x="108" y="204"/>
                    </a:lnTo>
                    <a:lnTo>
                      <a:pt x="69" y="225"/>
                    </a:lnTo>
                    <a:lnTo>
                      <a:pt x="73" y="2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iSlïḋê">
                <a:extLst>
                  <a:ext uri="{FF2B5EF4-FFF2-40B4-BE49-F238E27FC236}">
                    <a16:creationId xmlns:a16="http://schemas.microsoft.com/office/drawing/2014/main" id="{D351278B-66E6-304E-963A-A9DCBE6118EC}"/>
                  </a:ext>
                </a:extLst>
              </p:cNvPr>
              <p:cNvSpPr/>
              <p:nvPr/>
            </p:nvSpPr>
            <p:spPr bwMode="auto">
              <a:xfrm>
                <a:off x="2192338" y="3840163"/>
                <a:ext cx="303213" cy="306388"/>
              </a:xfrm>
              <a:custGeom>
                <a:avLst/>
                <a:gdLst>
                  <a:gd name="T0" fmla="*/ 20 w 191"/>
                  <a:gd name="T1" fmla="*/ 59 h 193"/>
                  <a:gd name="T2" fmla="*/ 13 w 191"/>
                  <a:gd name="T3" fmla="*/ 60 h 193"/>
                  <a:gd name="T4" fmla="*/ 9 w 191"/>
                  <a:gd name="T5" fmla="*/ 56 h 193"/>
                  <a:gd name="T6" fmla="*/ 8 w 191"/>
                  <a:gd name="T7" fmla="*/ 50 h 193"/>
                  <a:gd name="T8" fmla="*/ 10 w 191"/>
                  <a:gd name="T9" fmla="*/ 45 h 193"/>
                  <a:gd name="T10" fmla="*/ 14 w 191"/>
                  <a:gd name="T11" fmla="*/ 39 h 193"/>
                  <a:gd name="T12" fmla="*/ 24 w 191"/>
                  <a:gd name="T13" fmla="*/ 30 h 193"/>
                  <a:gd name="T14" fmla="*/ 38 w 191"/>
                  <a:gd name="T15" fmla="*/ 19 h 193"/>
                  <a:gd name="T16" fmla="*/ 52 w 191"/>
                  <a:gd name="T17" fmla="*/ 12 h 193"/>
                  <a:gd name="T18" fmla="*/ 60 w 191"/>
                  <a:gd name="T19" fmla="*/ 10 h 193"/>
                  <a:gd name="T20" fmla="*/ 65 w 191"/>
                  <a:gd name="T21" fmla="*/ 10 h 193"/>
                  <a:gd name="T22" fmla="*/ 69 w 191"/>
                  <a:gd name="T23" fmla="*/ 12 h 193"/>
                  <a:gd name="T24" fmla="*/ 71 w 191"/>
                  <a:gd name="T25" fmla="*/ 18 h 193"/>
                  <a:gd name="T26" fmla="*/ 69 w 191"/>
                  <a:gd name="T27" fmla="*/ 24 h 193"/>
                  <a:gd name="T28" fmla="*/ 61 w 191"/>
                  <a:gd name="T29" fmla="*/ 32 h 193"/>
                  <a:gd name="T30" fmla="*/ 69 w 191"/>
                  <a:gd name="T31" fmla="*/ 36 h 193"/>
                  <a:gd name="T32" fmla="*/ 75 w 191"/>
                  <a:gd name="T33" fmla="*/ 31 h 193"/>
                  <a:gd name="T34" fmla="*/ 77 w 191"/>
                  <a:gd name="T35" fmla="*/ 25 h 193"/>
                  <a:gd name="T36" fmla="*/ 79 w 191"/>
                  <a:gd name="T37" fmla="*/ 19 h 193"/>
                  <a:gd name="T38" fmla="*/ 78 w 191"/>
                  <a:gd name="T39" fmla="*/ 13 h 193"/>
                  <a:gd name="T40" fmla="*/ 75 w 191"/>
                  <a:gd name="T41" fmla="*/ 7 h 193"/>
                  <a:gd name="T42" fmla="*/ 71 w 191"/>
                  <a:gd name="T43" fmla="*/ 3 h 193"/>
                  <a:gd name="T44" fmla="*/ 64 w 191"/>
                  <a:gd name="T45" fmla="*/ 0 h 193"/>
                  <a:gd name="T46" fmla="*/ 55 w 191"/>
                  <a:gd name="T47" fmla="*/ 2 h 193"/>
                  <a:gd name="T48" fmla="*/ 42 w 191"/>
                  <a:gd name="T49" fmla="*/ 7 h 193"/>
                  <a:gd name="T50" fmla="*/ 29 w 191"/>
                  <a:gd name="T51" fmla="*/ 16 h 193"/>
                  <a:gd name="T52" fmla="*/ 17 w 191"/>
                  <a:gd name="T53" fmla="*/ 25 h 193"/>
                  <a:gd name="T54" fmla="*/ 8 w 191"/>
                  <a:gd name="T55" fmla="*/ 35 h 193"/>
                  <a:gd name="T56" fmla="*/ 2 w 191"/>
                  <a:gd name="T57" fmla="*/ 43 h 193"/>
                  <a:gd name="T58" fmla="*/ 0 w 191"/>
                  <a:gd name="T59" fmla="*/ 51 h 193"/>
                  <a:gd name="T60" fmla="*/ 2 w 191"/>
                  <a:gd name="T61" fmla="*/ 58 h 193"/>
                  <a:gd name="T62" fmla="*/ 5 w 191"/>
                  <a:gd name="T63" fmla="*/ 64 h 193"/>
                  <a:gd name="T64" fmla="*/ 9 w 191"/>
                  <a:gd name="T65" fmla="*/ 67 h 193"/>
                  <a:gd name="T66" fmla="*/ 14 w 191"/>
                  <a:gd name="T67" fmla="*/ 69 h 193"/>
                  <a:gd name="T68" fmla="*/ 20 w 191"/>
                  <a:gd name="T69" fmla="*/ 68 h 193"/>
                  <a:gd name="T70" fmla="*/ 28 w 191"/>
                  <a:gd name="T71" fmla="*/ 65 h 193"/>
                  <a:gd name="T72" fmla="*/ 29 w 191"/>
                  <a:gd name="T73" fmla="*/ 55 h 193"/>
                  <a:gd name="T74" fmla="*/ 43 w 191"/>
                  <a:gd name="T75" fmla="*/ 107 h 193"/>
                  <a:gd name="T76" fmla="*/ 27 w 191"/>
                  <a:gd name="T77" fmla="*/ 89 h 193"/>
                  <a:gd name="T78" fmla="*/ 97 w 191"/>
                  <a:gd name="T79" fmla="*/ 33 h 193"/>
                  <a:gd name="T80" fmla="*/ 110 w 191"/>
                  <a:gd name="T81" fmla="*/ 47 h 193"/>
                  <a:gd name="T82" fmla="*/ 48 w 191"/>
                  <a:gd name="T83" fmla="*/ 112 h 193"/>
                  <a:gd name="T84" fmla="*/ 124 w 191"/>
                  <a:gd name="T85" fmla="*/ 60 h 193"/>
                  <a:gd name="T86" fmla="*/ 64 w 191"/>
                  <a:gd name="T87" fmla="*/ 127 h 193"/>
                  <a:gd name="T88" fmla="*/ 169 w 191"/>
                  <a:gd name="T89" fmla="*/ 95 h 193"/>
                  <a:gd name="T90" fmla="*/ 149 w 191"/>
                  <a:gd name="T91" fmla="*/ 82 h 193"/>
                  <a:gd name="T92" fmla="*/ 82 w 191"/>
                  <a:gd name="T93" fmla="*/ 143 h 193"/>
                  <a:gd name="T94" fmla="*/ 99 w 191"/>
                  <a:gd name="T95" fmla="*/ 156 h 193"/>
                  <a:gd name="T96" fmla="*/ 145 w 191"/>
                  <a:gd name="T97" fmla="*/ 188 h 193"/>
                  <a:gd name="T98" fmla="*/ 182 w 191"/>
                  <a:gd name="T99" fmla="*/ 105 h 193"/>
                  <a:gd name="T100" fmla="*/ 147 w 191"/>
                  <a:gd name="T101" fmla="*/ 148 h 193"/>
                  <a:gd name="T102" fmla="*/ 153 w 191"/>
                  <a:gd name="T103" fmla="*/ 14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1" h="193">
                    <a:moveTo>
                      <a:pt x="29" y="55"/>
                    </a:moveTo>
                    <a:lnTo>
                      <a:pt x="24" y="57"/>
                    </a:lnTo>
                    <a:lnTo>
                      <a:pt x="20" y="59"/>
                    </a:lnTo>
                    <a:lnTo>
                      <a:pt x="17" y="60"/>
                    </a:lnTo>
                    <a:lnTo>
                      <a:pt x="15" y="60"/>
                    </a:lnTo>
                    <a:lnTo>
                      <a:pt x="13" y="60"/>
                    </a:lnTo>
                    <a:lnTo>
                      <a:pt x="12" y="59"/>
                    </a:lnTo>
                    <a:lnTo>
                      <a:pt x="10" y="58"/>
                    </a:lnTo>
                    <a:lnTo>
                      <a:pt x="9" y="56"/>
                    </a:lnTo>
                    <a:lnTo>
                      <a:pt x="8" y="54"/>
                    </a:lnTo>
                    <a:lnTo>
                      <a:pt x="8" y="51"/>
                    </a:lnTo>
                    <a:lnTo>
                      <a:pt x="8" y="50"/>
                    </a:lnTo>
                    <a:lnTo>
                      <a:pt x="8" y="48"/>
                    </a:lnTo>
                    <a:lnTo>
                      <a:pt x="9" y="47"/>
                    </a:lnTo>
                    <a:lnTo>
                      <a:pt x="10" y="45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4" y="39"/>
                    </a:lnTo>
                    <a:lnTo>
                      <a:pt x="16" y="37"/>
                    </a:lnTo>
                    <a:lnTo>
                      <a:pt x="20" y="33"/>
                    </a:lnTo>
                    <a:lnTo>
                      <a:pt x="24" y="30"/>
                    </a:lnTo>
                    <a:lnTo>
                      <a:pt x="28" y="27"/>
                    </a:lnTo>
                    <a:lnTo>
                      <a:pt x="33" y="23"/>
                    </a:lnTo>
                    <a:lnTo>
                      <a:pt x="38" y="19"/>
                    </a:lnTo>
                    <a:lnTo>
                      <a:pt x="43" y="17"/>
                    </a:lnTo>
                    <a:lnTo>
                      <a:pt x="48" y="15"/>
                    </a:lnTo>
                    <a:lnTo>
                      <a:pt x="52" y="12"/>
                    </a:lnTo>
                    <a:lnTo>
                      <a:pt x="56" y="11"/>
                    </a:lnTo>
                    <a:lnTo>
                      <a:pt x="58" y="10"/>
                    </a:lnTo>
                    <a:lnTo>
                      <a:pt x="60" y="10"/>
                    </a:lnTo>
                    <a:lnTo>
                      <a:pt x="61" y="9"/>
                    </a:lnTo>
                    <a:lnTo>
                      <a:pt x="64" y="9"/>
                    </a:lnTo>
                    <a:lnTo>
                      <a:pt x="65" y="10"/>
                    </a:lnTo>
                    <a:lnTo>
                      <a:pt x="66" y="10"/>
                    </a:lnTo>
                    <a:lnTo>
                      <a:pt x="67" y="11"/>
                    </a:lnTo>
                    <a:lnTo>
                      <a:pt x="69" y="12"/>
                    </a:lnTo>
                    <a:lnTo>
                      <a:pt x="70" y="14"/>
                    </a:lnTo>
                    <a:lnTo>
                      <a:pt x="71" y="16"/>
                    </a:lnTo>
                    <a:lnTo>
                      <a:pt x="71" y="18"/>
                    </a:lnTo>
                    <a:lnTo>
                      <a:pt x="71" y="19"/>
                    </a:lnTo>
                    <a:lnTo>
                      <a:pt x="71" y="22"/>
                    </a:lnTo>
                    <a:lnTo>
                      <a:pt x="69" y="24"/>
                    </a:lnTo>
                    <a:lnTo>
                      <a:pt x="68" y="27"/>
                    </a:lnTo>
                    <a:lnTo>
                      <a:pt x="65" y="29"/>
                    </a:lnTo>
                    <a:lnTo>
                      <a:pt x="61" y="32"/>
                    </a:lnTo>
                    <a:lnTo>
                      <a:pt x="65" y="39"/>
                    </a:lnTo>
                    <a:lnTo>
                      <a:pt x="67" y="38"/>
                    </a:lnTo>
                    <a:lnTo>
                      <a:pt x="69" y="36"/>
                    </a:lnTo>
                    <a:lnTo>
                      <a:pt x="71" y="35"/>
                    </a:lnTo>
                    <a:lnTo>
                      <a:pt x="73" y="33"/>
                    </a:lnTo>
                    <a:lnTo>
                      <a:pt x="75" y="31"/>
                    </a:lnTo>
                    <a:lnTo>
                      <a:pt x="76" y="29"/>
                    </a:lnTo>
                    <a:lnTo>
                      <a:pt x="77" y="27"/>
                    </a:lnTo>
                    <a:lnTo>
                      <a:pt x="77" y="25"/>
                    </a:lnTo>
                    <a:lnTo>
                      <a:pt x="78" y="23"/>
                    </a:lnTo>
                    <a:lnTo>
                      <a:pt x="79" y="21"/>
                    </a:lnTo>
                    <a:lnTo>
                      <a:pt x="79" y="19"/>
                    </a:lnTo>
                    <a:lnTo>
                      <a:pt x="79" y="17"/>
                    </a:lnTo>
                    <a:lnTo>
                      <a:pt x="78" y="15"/>
                    </a:lnTo>
                    <a:lnTo>
                      <a:pt x="78" y="13"/>
                    </a:lnTo>
                    <a:lnTo>
                      <a:pt x="77" y="11"/>
                    </a:lnTo>
                    <a:lnTo>
                      <a:pt x="77" y="9"/>
                    </a:lnTo>
                    <a:lnTo>
                      <a:pt x="75" y="7"/>
                    </a:lnTo>
                    <a:lnTo>
                      <a:pt x="74" y="5"/>
                    </a:lnTo>
                    <a:lnTo>
                      <a:pt x="73" y="3"/>
                    </a:lnTo>
                    <a:lnTo>
                      <a:pt x="71" y="3"/>
                    </a:lnTo>
                    <a:lnTo>
                      <a:pt x="69" y="1"/>
                    </a:lnTo>
                    <a:lnTo>
                      <a:pt x="66" y="1"/>
                    </a:lnTo>
                    <a:lnTo>
                      <a:pt x="64" y="0"/>
                    </a:lnTo>
                    <a:lnTo>
                      <a:pt x="61" y="0"/>
                    </a:lnTo>
                    <a:lnTo>
                      <a:pt x="58" y="1"/>
                    </a:lnTo>
                    <a:lnTo>
                      <a:pt x="55" y="2"/>
                    </a:lnTo>
                    <a:lnTo>
                      <a:pt x="51" y="3"/>
                    </a:lnTo>
                    <a:lnTo>
                      <a:pt x="47" y="5"/>
                    </a:lnTo>
                    <a:lnTo>
                      <a:pt x="42" y="7"/>
                    </a:lnTo>
                    <a:lnTo>
                      <a:pt x="38" y="10"/>
                    </a:lnTo>
                    <a:lnTo>
                      <a:pt x="34" y="13"/>
                    </a:lnTo>
                    <a:lnTo>
                      <a:pt x="29" y="16"/>
                    </a:lnTo>
                    <a:lnTo>
                      <a:pt x="24" y="19"/>
                    </a:lnTo>
                    <a:lnTo>
                      <a:pt x="20" y="22"/>
                    </a:lnTo>
                    <a:lnTo>
                      <a:pt x="17" y="25"/>
                    </a:lnTo>
                    <a:lnTo>
                      <a:pt x="13" y="29"/>
                    </a:lnTo>
                    <a:lnTo>
                      <a:pt x="10" y="32"/>
                    </a:lnTo>
                    <a:lnTo>
                      <a:pt x="8" y="35"/>
                    </a:lnTo>
                    <a:lnTo>
                      <a:pt x="5" y="38"/>
                    </a:lnTo>
                    <a:lnTo>
                      <a:pt x="4" y="41"/>
                    </a:lnTo>
                    <a:lnTo>
                      <a:pt x="2" y="43"/>
                    </a:lnTo>
                    <a:lnTo>
                      <a:pt x="1" y="46"/>
                    </a:lnTo>
                    <a:lnTo>
                      <a:pt x="0" y="48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3" y="60"/>
                    </a:lnTo>
                    <a:lnTo>
                      <a:pt x="4" y="63"/>
                    </a:lnTo>
                    <a:lnTo>
                      <a:pt x="5" y="64"/>
                    </a:lnTo>
                    <a:lnTo>
                      <a:pt x="6" y="66"/>
                    </a:lnTo>
                    <a:lnTo>
                      <a:pt x="8" y="67"/>
                    </a:lnTo>
                    <a:lnTo>
                      <a:pt x="9" y="67"/>
                    </a:lnTo>
                    <a:lnTo>
                      <a:pt x="11" y="68"/>
                    </a:lnTo>
                    <a:lnTo>
                      <a:pt x="12" y="69"/>
                    </a:lnTo>
                    <a:lnTo>
                      <a:pt x="14" y="69"/>
                    </a:lnTo>
                    <a:lnTo>
                      <a:pt x="16" y="69"/>
                    </a:lnTo>
                    <a:lnTo>
                      <a:pt x="19" y="69"/>
                    </a:lnTo>
                    <a:lnTo>
                      <a:pt x="20" y="68"/>
                    </a:lnTo>
                    <a:lnTo>
                      <a:pt x="23" y="67"/>
                    </a:lnTo>
                    <a:lnTo>
                      <a:pt x="25" y="67"/>
                    </a:lnTo>
                    <a:lnTo>
                      <a:pt x="28" y="65"/>
                    </a:lnTo>
                    <a:lnTo>
                      <a:pt x="30" y="63"/>
                    </a:lnTo>
                    <a:lnTo>
                      <a:pt x="33" y="62"/>
                    </a:lnTo>
                    <a:lnTo>
                      <a:pt x="29" y="55"/>
                    </a:lnTo>
                    <a:lnTo>
                      <a:pt x="29" y="55"/>
                    </a:lnTo>
                    <a:close/>
                    <a:moveTo>
                      <a:pt x="48" y="112"/>
                    </a:moveTo>
                    <a:lnTo>
                      <a:pt x="43" y="107"/>
                    </a:lnTo>
                    <a:lnTo>
                      <a:pt x="78" y="76"/>
                    </a:lnTo>
                    <a:lnTo>
                      <a:pt x="64" y="59"/>
                    </a:lnTo>
                    <a:lnTo>
                      <a:pt x="27" y="89"/>
                    </a:lnTo>
                    <a:lnTo>
                      <a:pt x="21" y="83"/>
                    </a:lnTo>
                    <a:lnTo>
                      <a:pt x="91" y="27"/>
                    </a:lnTo>
                    <a:lnTo>
                      <a:pt x="97" y="33"/>
                    </a:lnTo>
                    <a:lnTo>
                      <a:pt x="70" y="54"/>
                    </a:lnTo>
                    <a:lnTo>
                      <a:pt x="84" y="71"/>
                    </a:lnTo>
                    <a:lnTo>
                      <a:pt x="110" y="47"/>
                    </a:lnTo>
                    <a:lnTo>
                      <a:pt x="116" y="53"/>
                    </a:lnTo>
                    <a:lnTo>
                      <a:pt x="48" y="112"/>
                    </a:lnTo>
                    <a:lnTo>
                      <a:pt x="48" y="112"/>
                    </a:lnTo>
                    <a:close/>
                    <a:moveTo>
                      <a:pt x="64" y="127"/>
                    </a:moveTo>
                    <a:lnTo>
                      <a:pt x="58" y="121"/>
                    </a:lnTo>
                    <a:lnTo>
                      <a:pt x="124" y="60"/>
                    </a:lnTo>
                    <a:lnTo>
                      <a:pt x="130" y="66"/>
                    </a:lnTo>
                    <a:lnTo>
                      <a:pt x="64" y="127"/>
                    </a:lnTo>
                    <a:lnTo>
                      <a:pt x="64" y="127"/>
                    </a:lnTo>
                    <a:close/>
                    <a:moveTo>
                      <a:pt x="99" y="156"/>
                    </a:moveTo>
                    <a:lnTo>
                      <a:pt x="105" y="161"/>
                    </a:lnTo>
                    <a:lnTo>
                      <a:pt x="169" y="95"/>
                    </a:lnTo>
                    <a:lnTo>
                      <a:pt x="163" y="91"/>
                    </a:lnTo>
                    <a:lnTo>
                      <a:pt x="122" y="131"/>
                    </a:lnTo>
                    <a:lnTo>
                      <a:pt x="149" y="82"/>
                    </a:lnTo>
                    <a:lnTo>
                      <a:pt x="139" y="74"/>
                    </a:lnTo>
                    <a:lnTo>
                      <a:pt x="75" y="136"/>
                    </a:lnTo>
                    <a:lnTo>
                      <a:pt x="82" y="143"/>
                    </a:lnTo>
                    <a:lnTo>
                      <a:pt x="137" y="86"/>
                    </a:lnTo>
                    <a:lnTo>
                      <a:pt x="99" y="156"/>
                    </a:lnTo>
                    <a:lnTo>
                      <a:pt x="99" y="156"/>
                    </a:lnTo>
                    <a:close/>
                    <a:moveTo>
                      <a:pt x="147" y="148"/>
                    </a:moveTo>
                    <a:lnTo>
                      <a:pt x="160" y="159"/>
                    </a:lnTo>
                    <a:lnTo>
                      <a:pt x="145" y="188"/>
                    </a:lnTo>
                    <a:lnTo>
                      <a:pt x="153" y="193"/>
                    </a:lnTo>
                    <a:lnTo>
                      <a:pt x="191" y="111"/>
                    </a:lnTo>
                    <a:lnTo>
                      <a:pt x="182" y="105"/>
                    </a:lnTo>
                    <a:lnTo>
                      <a:pt x="115" y="168"/>
                    </a:lnTo>
                    <a:lnTo>
                      <a:pt x="121" y="173"/>
                    </a:lnTo>
                    <a:lnTo>
                      <a:pt x="147" y="148"/>
                    </a:lnTo>
                    <a:lnTo>
                      <a:pt x="147" y="148"/>
                    </a:lnTo>
                    <a:close/>
                    <a:moveTo>
                      <a:pt x="163" y="151"/>
                    </a:moveTo>
                    <a:lnTo>
                      <a:pt x="153" y="143"/>
                    </a:lnTo>
                    <a:lnTo>
                      <a:pt x="178" y="119"/>
                    </a:lnTo>
                    <a:lnTo>
                      <a:pt x="163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šľiḋé">
                <a:extLst>
                  <a:ext uri="{FF2B5EF4-FFF2-40B4-BE49-F238E27FC236}">
                    <a16:creationId xmlns:a16="http://schemas.microsoft.com/office/drawing/2014/main" id="{F04161B5-BB92-C14B-BAA7-65A033BFC4DE}"/>
                  </a:ext>
                </a:extLst>
              </p:cNvPr>
              <p:cNvSpPr/>
              <p:nvPr/>
            </p:nvSpPr>
            <p:spPr bwMode="auto">
              <a:xfrm>
                <a:off x="2944813" y="3957638"/>
                <a:ext cx="39688" cy="73025"/>
              </a:xfrm>
              <a:custGeom>
                <a:avLst/>
                <a:gdLst>
                  <a:gd name="T0" fmla="*/ 13 w 25"/>
                  <a:gd name="T1" fmla="*/ 0 h 46"/>
                  <a:gd name="T2" fmla="*/ 20 w 25"/>
                  <a:gd name="T3" fmla="*/ 29 h 46"/>
                  <a:gd name="T4" fmla="*/ 24 w 25"/>
                  <a:gd name="T5" fmla="*/ 28 h 46"/>
                  <a:gd name="T6" fmla="*/ 25 w 25"/>
                  <a:gd name="T7" fmla="*/ 32 h 46"/>
                  <a:gd name="T8" fmla="*/ 21 w 25"/>
                  <a:gd name="T9" fmla="*/ 33 h 46"/>
                  <a:gd name="T10" fmla="*/ 24 w 25"/>
                  <a:gd name="T11" fmla="*/ 45 h 46"/>
                  <a:gd name="T12" fmla="*/ 20 w 25"/>
                  <a:gd name="T13" fmla="*/ 46 h 46"/>
                  <a:gd name="T14" fmla="*/ 17 w 25"/>
                  <a:gd name="T15" fmla="*/ 33 h 46"/>
                  <a:gd name="T16" fmla="*/ 2 w 25"/>
                  <a:gd name="T17" fmla="*/ 37 h 46"/>
                  <a:gd name="T18" fmla="*/ 0 w 25"/>
                  <a:gd name="T19" fmla="*/ 33 h 46"/>
                  <a:gd name="T20" fmla="*/ 11 w 25"/>
                  <a:gd name="T21" fmla="*/ 0 h 46"/>
                  <a:gd name="T22" fmla="*/ 13 w 25"/>
                  <a:gd name="T23" fmla="*/ 0 h 46"/>
                  <a:gd name="T24" fmla="*/ 13 w 25"/>
                  <a:gd name="T25" fmla="*/ 0 h 46"/>
                  <a:gd name="T26" fmla="*/ 16 w 25"/>
                  <a:gd name="T27" fmla="*/ 29 h 46"/>
                  <a:gd name="T28" fmla="*/ 11 w 25"/>
                  <a:gd name="T29" fmla="*/ 7 h 46"/>
                  <a:gd name="T30" fmla="*/ 3 w 25"/>
                  <a:gd name="T31" fmla="*/ 33 h 46"/>
                  <a:gd name="T32" fmla="*/ 16 w 25"/>
                  <a:gd name="T33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46">
                    <a:moveTo>
                      <a:pt x="13" y="0"/>
                    </a:moveTo>
                    <a:lnTo>
                      <a:pt x="20" y="29"/>
                    </a:lnTo>
                    <a:lnTo>
                      <a:pt x="24" y="28"/>
                    </a:lnTo>
                    <a:lnTo>
                      <a:pt x="25" y="32"/>
                    </a:lnTo>
                    <a:lnTo>
                      <a:pt x="21" y="33"/>
                    </a:lnTo>
                    <a:lnTo>
                      <a:pt x="24" y="45"/>
                    </a:lnTo>
                    <a:lnTo>
                      <a:pt x="20" y="46"/>
                    </a:lnTo>
                    <a:lnTo>
                      <a:pt x="17" y="33"/>
                    </a:lnTo>
                    <a:lnTo>
                      <a:pt x="2" y="37"/>
                    </a:lnTo>
                    <a:lnTo>
                      <a:pt x="0" y="33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  <a:moveTo>
                      <a:pt x="16" y="29"/>
                    </a:moveTo>
                    <a:lnTo>
                      <a:pt x="11" y="7"/>
                    </a:lnTo>
                    <a:lnTo>
                      <a:pt x="3" y="33"/>
                    </a:lnTo>
                    <a:lnTo>
                      <a:pt x="16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ṩliḍè">
                <a:extLst>
                  <a:ext uri="{FF2B5EF4-FFF2-40B4-BE49-F238E27FC236}">
                    <a16:creationId xmlns:a16="http://schemas.microsoft.com/office/drawing/2014/main" id="{2E827894-A064-874E-B5D4-19C5A937E8CE}"/>
                  </a:ext>
                </a:extLst>
              </p:cNvPr>
              <p:cNvSpPr/>
              <p:nvPr/>
            </p:nvSpPr>
            <p:spPr bwMode="auto">
              <a:xfrm>
                <a:off x="2720976" y="3960813"/>
                <a:ext cx="38100" cy="71438"/>
              </a:xfrm>
              <a:custGeom>
                <a:avLst/>
                <a:gdLst>
                  <a:gd name="T0" fmla="*/ 16 w 24"/>
                  <a:gd name="T1" fmla="*/ 10 h 45"/>
                  <a:gd name="T2" fmla="*/ 16 w 24"/>
                  <a:gd name="T3" fmla="*/ 8 h 45"/>
                  <a:gd name="T4" fmla="*/ 16 w 24"/>
                  <a:gd name="T5" fmla="*/ 7 h 45"/>
                  <a:gd name="T6" fmla="*/ 16 w 24"/>
                  <a:gd name="T7" fmla="*/ 6 h 45"/>
                  <a:gd name="T8" fmla="*/ 15 w 24"/>
                  <a:gd name="T9" fmla="*/ 5 h 45"/>
                  <a:gd name="T10" fmla="*/ 12 w 24"/>
                  <a:gd name="T11" fmla="*/ 5 h 45"/>
                  <a:gd name="T12" fmla="*/ 9 w 24"/>
                  <a:gd name="T13" fmla="*/ 5 h 45"/>
                  <a:gd name="T14" fmla="*/ 10 w 24"/>
                  <a:gd name="T15" fmla="*/ 3 h 45"/>
                  <a:gd name="T16" fmla="*/ 13 w 24"/>
                  <a:gd name="T17" fmla="*/ 3 h 45"/>
                  <a:gd name="T18" fmla="*/ 17 w 24"/>
                  <a:gd name="T19" fmla="*/ 3 h 45"/>
                  <a:gd name="T20" fmla="*/ 20 w 24"/>
                  <a:gd name="T21" fmla="*/ 2 h 45"/>
                  <a:gd name="T22" fmla="*/ 24 w 24"/>
                  <a:gd name="T23" fmla="*/ 0 h 45"/>
                  <a:gd name="T24" fmla="*/ 14 w 24"/>
                  <a:gd name="T25" fmla="*/ 39 h 45"/>
                  <a:gd name="T26" fmla="*/ 14 w 24"/>
                  <a:gd name="T27" fmla="*/ 39 h 45"/>
                  <a:gd name="T28" fmla="*/ 14 w 24"/>
                  <a:gd name="T29" fmla="*/ 40 h 45"/>
                  <a:gd name="T30" fmla="*/ 14 w 24"/>
                  <a:gd name="T31" fmla="*/ 41 h 45"/>
                  <a:gd name="T32" fmla="*/ 14 w 24"/>
                  <a:gd name="T33" fmla="*/ 42 h 45"/>
                  <a:gd name="T34" fmla="*/ 16 w 24"/>
                  <a:gd name="T35" fmla="*/ 43 h 45"/>
                  <a:gd name="T36" fmla="*/ 18 w 24"/>
                  <a:gd name="T37" fmla="*/ 43 h 45"/>
                  <a:gd name="T38" fmla="*/ 18 w 24"/>
                  <a:gd name="T39" fmla="*/ 45 h 45"/>
                  <a:gd name="T40" fmla="*/ 0 w 24"/>
                  <a:gd name="T41" fmla="*/ 40 h 45"/>
                  <a:gd name="T42" fmla="*/ 1 w 24"/>
                  <a:gd name="T43" fmla="*/ 39 h 45"/>
                  <a:gd name="T44" fmla="*/ 4 w 24"/>
                  <a:gd name="T45" fmla="*/ 39 h 45"/>
                  <a:gd name="T46" fmla="*/ 6 w 24"/>
                  <a:gd name="T47" fmla="*/ 39 h 45"/>
                  <a:gd name="T48" fmla="*/ 7 w 24"/>
                  <a:gd name="T49" fmla="*/ 39 h 45"/>
                  <a:gd name="T50" fmla="*/ 8 w 24"/>
                  <a:gd name="T51" fmla="*/ 39 h 45"/>
                  <a:gd name="T52" fmla="*/ 8 w 24"/>
                  <a:gd name="T53" fmla="*/ 39 h 45"/>
                  <a:gd name="T54" fmla="*/ 8 w 24"/>
                  <a:gd name="T55" fmla="*/ 39 h 45"/>
                  <a:gd name="T56" fmla="*/ 16 w 24"/>
                  <a:gd name="T57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5">
                    <a:moveTo>
                      <a:pt x="16" y="10"/>
                    </a:moveTo>
                    <a:lnTo>
                      <a:pt x="16" y="8"/>
                    </a:lnTo>
                    <a:lnTo>
                      <a:pt x="16" y="7"/>
                    </a:lnTo>
                    <a:lnTo>
                      <a:pt x="16" y="6"/>
                    </a:lnTo>
                    <a:lnTo>
                      <a:pt x="15" y="5"/>
                    </a:lnTo>
                    <a:lnTo>
                      <a:pt x="12" y="5"/>
                    </a:lnTo>
                    <a:lnTo>
                      <a:pt x="9" y="5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14" y="39"/>
                    </a:lnTo>
                    <a:lnTo>
                      <a:pt x="14" y="39"/>
                    </a:lnTo>
                    <a:lnTo>
                      <a:pt x="14" y="40"/>
                    </a:lnTo>
                    <a:lnTo>
                      <a:pt x="14" y="41"/>
                    </a:lnTo>
                    <a:lnTo>
                      <a:pt x="14" y="42"/>
                    </a:lnTo>
                    <a:lnTo>
                      <a:pt x="16" y="43"/>
                    </a:lnTo>
                    <a:lnTo>
                      <a:pt x="18" y="43"/>
                    </a:lnTo>
                    <a:lnTo>
                      <a:pt x="18" y="45"/>
                    </a:lnTo>
                    <a:lnTo>
                      <a:pt x="0" y="40"/>
                    </a:lnTo>
                    <a:lnTo>
                      <a:pt x="1" y="39"/>
                    </a:lnTo>
                    <a:lnTo>
                      <a:pt x="4" y="39"/>
                    </a:lnTo>
                    <a:lnTo>
                      <a:pt x="6" y="39"/>
                    </a:lnTo>
                    <a:lnTo>
                      <a:pt x="7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1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sḻíḓe">
                <a:extLst>
                  <a:ext uri="{FF2B5EF4-FFF2-40B4-BE49-F238E27FC236}">
                    <a16:creationId xmlns:a16="http://schemas.microsoft.com/office/drawing/2014/main" id="{20CC0168-F24E-6141-B086-A400187B0108}"/>
                  </a:ext>
                </a:extLst>
              </p:cNvPr>
              <p:cNvSpPr/>
              <p:nvPr/>
            </p:nvSpPr>
            <p:spPr bwMode="auto">
              <a:xfrm>
                <a:off x="2797176" y="3963988"/>
                <a:ext cx="36513" cy="71438"/>
              </a:xfrm>
              <a:custGeom>
                <a:avLst/>
                <a:gdLst>
                  <a:gd name="T0" fmla="*/ 1 w 23"/>
                  <a:gd name="T1" fmla="*/ 45 h 45"/>
                  <a:gd name="T2" fmla="*/ 6 w 23"/>
                  <a:gd name="T3" fmla="*/ 42 h 45"/>
                  <a:gd name="T4" fmla="*/ 10 w 23"/>
                  <a:gd name="T5" fmla="*/ 39 h 45"/>
                  <a:gd name="T6" fmla="*/ 14 w 23"/>
                  <a:gd name="T7" fmla="*/ 33 h 45"/>
                  <a:gd name="T8" fmla="*/ 16 w 23"/>
                  <a:gd name="T9" fmla="*/ 25 h 45"/>
                  <a:gd name="T10" fmla="*/ 12 w 23"/>
                  <a:gd name="T11" fmla="*/ 28 h 45"/>
                  <a:gd name="T12" fmla="*/ 11 w 23"/>
                  <a:gd name="T13" fmla="*/ 29 h 45"/>
                  <a:gd name="T14" fmla="*/ 8 w 23"/>
                  <a:gd name="T15" fmla="*/ 29 h 45"/>
                  <a:gd name="T16" fmla="*/ 5 w 23"/>
                  <a:gd name="T17" fmla="*/ 27 h 45"/>
                  <a:gd name="T18" fmla="*/ 3 w 23"/>
                  <a:gd name="T19" fmla="*/ 24 h 45"/>
                  <a:gd name="T20" fmla="*/ 1 w 23"/>
                  <a:gd name="T21" fmla="*/ 20 h 45"/>
                  <a:gd name="T22" fmla="*/ 0 w 23"/>
                  <a:gd name="T23" fmla="*/ 14 h 45"/>
                  <a:gd name="T24" fmla="*/ 1 w 23"/>
                  <a:gd name="T25" fmla="*/ 9 h 45"/>
                  <a:gd name="T26" fmla="*/ 4 w 23"/>
                  <a:gd name="T27" fmla="*/ 5 h 45"/>
                  <a:gd name="T28" fmla="*/ 5 w 23"/>
                  <a:gd name="T29" fmla="*/ 2 h 45"/>
                  <a:gd name="T30" fmla="*/ 8 w 23"/>
                  <a:gd name="T31" fmla="*/ 1 h 45"/>
                  <a:gd name="T32" fmla="*/ 12 w 23"/>
                  <a:gd name="T33" fmla="*/ 0 h 45"/>
                  <a:gd name="T34" fmla="*/ 14 w 23"/>
                  <a:gd name="T35" fmla="*/ 0 h 45"/>
                  <a:gd name="T36" fmla="*/ 16 w 23"/>
                  <a:gd name="T37" fmla="*/ 1 h 45"/>
                  <a:gd name="T38" fmla="*/ 20 w 23"/>
                  <a:gd name="T39" fmla="*/ 6 h 45"/>
                  <a:gd name="T40" fmla="*/ 23 w 23"/>
                  <a:gd name="T41" fmla="*/ 13 h 45"/>
                  <a:gd name="T42" fmla="*/ 23 w 23"/>
                  <a:gd name="T43" fmla="*/ 21 h 45"/>
                  <a:gd name="T44" fmla="*/ 22 w 23"/>
                  <a:gd name="T45" fmla="*/ 29 h 45"/>
                  <a:gd name="T46" fmla="*/ 20 w 23"/>
                  <a:gd name="T47" fmla="*/ 33 h 45"/>
                  <a:gd name="T48" fmla="*/ 18 w 23"/>
                  <a:gd name="T49" fmla="*/ 37 h 45"/>
                  <a:gd name="T50" fmla="*/ 15 w 23"/>
                  <a:gd name="T51" fmla="*/ 40 h 45"/>
                  <a:gd name="T52" fmla="*/ 11 w 23"/>
                  <a:gd name="T53" fmla="*/ 42 h 45"/>
                  <a:gd name="T54" fmla="*/ 7 w 23"/>
                  <a:gd name="T55" fmla="*/ 45 h 45"/>
                  <a:gd name="T56" fmla="*/ 1 w 23"/>
                  <a:gd name="T57" fmla="*/ 45 h 45"/>
                  <a:gd name="T58" fmla="*/ 16 w 23"/>
                  <a:gd name="T59" fmla="*/ 7 h 45"/>
                  <a:gd name="T60" fmla="*/ 13 w 23"/>
                  <a:gd name="T61" fmla="*/ 4 h 45"/>
                  <a:gd name="T62" fmla="*/ 12 w 23"/>
                  <a:gd name="T63" fmla="*/ 3 h 45"/>
                  <a:gd name="T64" fmla="*/ 9 w 23"/>
                  <a:gd name="T65" fmla="*/ 3 h 45"/>
                  <a:gd name="T66" fmla="*/ 8 w 23"/>
                  <a:gd name="T67" fmla="*/ 4 h 45"/>
                  <a:gd name="T68" fmla="*/ 6 w 23"/>
                  <a:gd name="T69" fmla="*/ 5 h 45"/>
                  <a:gd name="T70" fmla="*/ 5 w 23"/>
                  <a:gd name="T71" fmla="*/ 9 h 45"/>
                  <a:gd name="T72" fmla="*/ 5 w 23"/>
                  <a:gd name="T73" fmla="*/ 13 h 45"/>
                  <a:gd name="T74" fmla="*/ 5 w 23"/>
                  <a:gd name="T75" fmla="*/ 21 h 45"/>
                  <a:gd name="T76" fmla="*/ 7 w 23"/>
                  <a:gd name="T77" fmla="*/ 25 h 45"/>
                  <a:gd name="T78" fmla="*/ 8 w 23"/>
                  <a:gd name="T79" fmla="*/ 25 h 45"/>
                  <a:gd name="T80" fmla="*/ 11 w 23"/>
                  <a:gd name="T81" fmla="*/ 25 h 45"/>
                  <a:gd name="T82" fmla="*/ 15 w 23"/>
                  <a:gd name="T83" fmla="*/ 24 h 45"/>
                  <a:gd name="T84" fmla="*/ 16 w 23"/>
                  <a:gd name="T85" fmla="*/ 23 h 45"/>
                  <a:gd name="T86" fmla="*/ 17 w 23"/>
                  <a:gd name="T87" fmla="*/ 21 h 45"/>
                  <a:gd name="T88" fmla="*/ 18 w 23"/>
                  <a:gd name="T89" fmla="*/ 16 h 45"/>
                  <a:gd name="T90" fmla="*/ 17 w 23"/>
                  <a:gd name="T91" fmla="*/ 11 h 45"/>
                  <a:gd name="T92" fmla="*/ 16 w 23"/>
                  <a:gd name="T9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3" h="45">
                    <a:moveTo>
                      <a:pt x="1" y="45"/>
                    </a:moveTo>
                    <a:lnTo>
                      <a:pt x="1" y="45"/>
                    </a:lnTo>
                    <a:lnTo>
                      <a:pt x="4" y="44"/>
                    </a:lnTo>
                    <a:lnTo>
                      <a:pt x="6" y="42"/>
                    </a:lnTo>
                    <a:lnTo>
                      <a:pt x="8" y="41"/>
                    </a:lnTo>
                    <a:lnTo>
                      <a:pt x="10" y="39"/>
                    </a:lnTo>
                    <a:lnTo>
                      <a:pt x="12" y="36"/>
                    </a:lnTo>
                    <a:lnTo>
                      <a:pt x="14" y="33"/>
                    </a:lnTo>
                    <a:lnTo>
                      <a:pt x="16" y="29"/>
                    </a:lnTo>
                    <a:lnTo>
                      <a:pt x="16" y="25"/>
                    </a:lnTo>
                    <a:lnTo>
                      <a:pt x="14" y="26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1" y="29"/>
                    </a:lnTo>
                    <a:lnTo>
                      <a:pt x="9" y="29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3" y="24"/>
                    </a:lnTo>
                    <a:lnTo>
                      <a:pt x="2" y="22"/>
                    </a:lnTo>
                    <a:lnTo>
                      <a:pt x="1" y="20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2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9" y="4"/>
                    </a:lnTo>
                    <a:lnTo>
                      <a:pt x="20" y="6"/>
                    </a:lnTo>
                    <a:lnTo>
                      <a:pt x="22" y="9"/>
                    </a:lnTo>
                    <a:lnTo>
                      <a:pt x="23" y="13"/>
                    </a:lnTo>
                    <a:lnTo>
                      <a:pt x="23" y="17"/>
                    </a:lnTo>
                    <a:lnTo>
                      <a:pt x="23" y="21"/>
                    </a:lnTo>
                    <a:lnTo>
                      <a:pt x="23" y="25"/>
                    </a:lnTo>
                    <a:lnTo>
                      <a:pt x="22" y="29"/>
                    </a:lnTo>
                    <a:lnTo>
                      <a:pt x="21" y="31"/>
                    </a:lnTo>
                    <a:lnTo>
                      <a:pt x="20" y="33"/>
                    </a:lnTo>
                    <a:lnTo>
                      <a:pt x="19" y="35"/>
                    </a:lnTo>
                    <a:lnTo>
                      <a:pt x="18" y="37"/>
                    </a:lnTo>
                    <a:lnTo>
                      <a:pt x="16" y="38"/>
                    </a:lnTo>
                    <a:lnTo>
                      <a:pt x="15" y="40"/>
                    </a:lnTo>
                    <a:lnTo>
                      <a:pt x="12" y="41"/>
                    </a:lnTo>
                    <a:lnTo>
                      <a:pt x="11" y="42"/>
                    </a:lnTo>
                    <a:lnTo>
                      <a:pt x="8" y="44"/>
                    </a:lnTo>
                    <a:lnTo>
                      <a:pt x="7" y="45"/>
                    </a:lnTo>
                    <a:lnTo>
                      <a:pt x="4" y="45"/>
                    </a:lnTo>
                    <a:lnTo>
                      <a:pt x="1" y="45"/>
                    </a:lnTo>
                    <a:lnTo>
                      <a:pt x="1" y="45"/>
                    </a:lnTo>
                    <a:close/>
                    <a:moveTo>
                      <a:pt x="16" y="7"/>
                    </a:moveTo>
                    <a:lnTo>
                      <a:pt x="15" y="5"/>
                    </a:lnTo>
                    <a:lnTo>
                      <a:pt x="13" y="4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6" y="5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5" y="10"/>
                    </a:lnTo>
                    <a:lnTo>
                      <a:pt x="5" y="13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7" y="25"/>
                    </a:lnTo>
                    <a:lnTo>
                      <a:pt x="8" y="25"/>
                    </a:lnTo>
                    <a:lnTo>
                      <a:pt x="8" y="25"/>
                    </a:lnTo>
                    <a:lnTo>
                      <a:pt x="10" y="25"/>
                    </a:lnTo>
                    <a:lnTo>
                      <a:pt x="11" y="25"/>
                    </a:lnTo>
                    <a:lnTo>
                      <a:pt x="13" y="25"/>
                    </a:lnTo>
                    <a:lnTo>
                      <a:pt x="15" y="24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6" y="22"/>
                    </a:lnTo>
                    <a:lnTo>
                      <a:pt x="17" y="21"/>
                    </a:lnTo>
                    <a:lnTo>
                      <a:pt x="17" y="19"/>
                    </a:lnTo>
                    <a:lnTo>
                      <a:pt x="18" y="16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6" y="9"/>
                    </a:lnTo>
                    <a:lnTo>
                      <a:pt x="1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$1îḍê">
                <a:extLst>
                  <a:ext uri="{FF2B5EF4-FFF2-40B4-BE49-F238E27FC236}">
                    <a16:creationId xmlns:a16="http://schemas.microsoft.com/office/drawing/2014/main" id="{8F11099B-21B3-ED47-8285-2D53ADDF2503}"/>
                  </a:ext>
                </a:extLst>
              </p:cNvPr>
              <p:cNvSpPr/>
              <p:nvPr/>
            </p:nvSpPr>
            <p:spPr bwMode="auto">
              <a:xfrm>
                <a:off x="2874963" y="3962401"/>
                <a:ext cx="34925" cy="74613"/>
              </a:xfrm>
              <a:custGeom>
                <a:avLst/>
                <a:gdLst>
                  <a:gd name="T0" fmla="*/ 0 w 22"/>
                  <a:gd name="T1" fmla="*/ 10 h 47"/>
                  <a:gd name="T2" fmla="*/ 1 w 22"/>
                  <a:gd name="T3" fmla="*/ 6 h 47"/>
                  <a:gd name="T4" fmla="*/ 4 w 22"/>
                  <a:gd name="T5" fmla="*/ 2 h 47"/>
                  <a:gd name="T6" fmla="*/ 8 w 22"/>
                  <a:gd name="T7" fmla="*/ 1 h 47"/>
                  <a:gd name="T8" fmla="*/ 12 w 22"/>
                  <a:gd name="T9" fmla="*/ 1 h 47"/>
                  <a:gd name="T10" fmla="*/ 16 w 22"/>
                  <a:gd name="T11" fmla="*/ 2 h 47"/>
                  <a:gd name="T12" fmla="*/ 18 w 22"/>
                  <a:gd name="T13" fmla="*/ 6 h 47"/>
                  <a:gd name="T14" fmla="*/ 20 w 22"/>
                  <a:gd name="T15" fmla="*/ 10 h 47"/>
                  <a:gd name="T16" fmla="*/ 19 w 22"/>
                  <a:gd name="T17" fmla="*/ 14 h 47"/>
                  <a:gd name="T18" fmla="*/ 16 w 22"/>
                  <a:gd name="T19" fmla="*/ 18 h 47"/>
                  <a:gd name="T20" fmla="*/ 15 w 22"/>
                  <a:gd name="T21" fmla="*/ 22 h 47"/>
                  <a:gd name="T22" fmla="*/ 17 w 22"/>
                  <a:gd name="T23" fmla="*/ 24 h 47"/>
                  <a:gd name="T24" fmla="*/ 20 w 22"/>
                  <a:gd name="T25" fmla="*/ 26 h 47"/>
                  <a:gd name="T26" fmla="*/ 21 w 22"/>
                  <a:gd name="T27" fmla="*/ 29 h 47"/>
                  <a:gd name="T28" fmla="*/ 22 w 22"/>
                  <a:gd name="T29" fmla="*/ 33 h 47"/>
                  <a:gd name="T30" fmla="*/ 21 w 22"/>
                  <a:gd name="T31" fmla="*/ 38 h 47"/>
                  <a:gd name="T32" fmla="*/ 18 w 22"/>
                  <a:gd name="T33" fmla="*/ 42 h 47"/>
                  <a:gd name="T34" fmla="*/ 14 w 22"/>
                  <a:gd name="T35" fmla="*/ 46 h 47"/>
                  <a:gd name="T36" fmla="*/ 10 w 22"/>
                  <a:gd name="T37" fmla="*/ 47 h 47"/>
                  <a:gd name="T38" fmla="*/ 6 w 22"/>
                  <a:gd name="T39" fmla="*/ 47 h 47"/>
                  <a:gd name="T40" fmla="*/ 4 w 22"/>
                  <a:gd name="T41" fmla="*/ 46 h 47"/>
                  <a:gd name="T42" fmla="*/ 1 w 22"/>
                  <a:gd name="T43" fmla="*/ 45 h 47"/>
                  <a:gd name="T44" fmla="*/ 0 w 22"/>
                  <a:gd name="T45" fmla="*/ 42 h 47"/>
                  <a:gd name="T46" fmla="*/ 1 w 22"/>
                  <a:gd name="T47" fmla="*/ 40 h 47"/>
                  <a:gd name="T48" fmla="*/ 4 w 22"/>
                  <a:gd name="T49" fmla="*/ 39 h 47"/>
                  <a:gd name="T50" fmla="*/ 5 w 22"/>
                  <a:gd name="T51" fmla="*/ 40 h 47"/>
                  <a:gd name="T52" fmla="*/ 7 w 22"/>
                  <a:gd name="T53" fmla="*/ 42 h 47"/>
                  <a:gd name="T54" fmla="*/ 9 w 22"/>
                  <a:gd name="T55" fmla="*/ 43 h 47"/>
                  <a:gd name="T56" fmla="*/ 12 w 22"/>
                  <a:gd name="T57" fmla="*/ 42 h 47"/>
                  <a:gd name="T58" fmla="*/ 14 w 22"/>
                  <a:gd name="T59" fmla="*/ 41 h 47"/>
                  <a:gd name="T60" fmla="*/ 16 w 22"/>
                  <a:gd name="T61" fmla="*/ 38 h 47"/>
                  <a:gd name="T62" fmla="*/ 17 w 22"/>
                  <a:gd name="T63" fmla="*/ 36 h 47"/>
                  <a:gd name="T64" fmla="*/ 17 w 22"/>
                  <a:gd name="T65" fmla="*/ 34 h 47"/>
                  <a:gd name="T66" fmla="*/ 17 w 22"/>
                  <a:gd name="T67" fmla="*/ 30 h 47"/>
                  <a:gd name="T68" fmla="*/ 16 w 22"/>
                  <a:gd name="T69" fmla="*/ 28 h 47"/>
                  <a:gd name="T70" fmla="*/ 13 w 22"/>
                  <a:gd name="T71" fmla="*/ 26 h 47"/>
                  <a:gd name="T72" fmla="*/ 9 w 22"/>
                  <a:gd name="T73" fmla="*/ 24 h 47"/>
                  <a:gd name="T74" fmla="*/ 6 w 22"/>
                  <a:gd name="T75" fmla="*/ 22 h 47"/>
                  <a:gd name="T76" fmla="*/ 9 w 22"/>
                  <a:gd name="T77" fmla="*/ 22 h 47"/>
                  <a:gd name="T78" fmla="*/ 12 w 22"/>
                  <a:gd name="T79" fmla="*/ 19 h 47"/>
                  <a:gd name="T80" fmla="*/ 14 w 22"/>
                  <a:gd name="T81" fmla="*/ 16 h 47"/>
                  <a:gd name="T82" fmla="*/ 14 w 22"/>
                  <a:gd name="T83" fmla="*/ 13 h 47"/>
                  <a:gd name="T84" fmla="*/ 14 w 22"/>
                  <a:gd name="T85" fmla="*/ 9 h 47"/>
                  <a:gd name="T86" fmla="*/ 12 w 22"/>
                  <a:gd name="T87" fmla="*/ 6 h 47"/>
                  <a:gd name="T88" fmla="*/ 11 w 22"/>
                  <a:gd name="T89" fmla="*/ 6 h 47"/>
                  <a:gd name="T90" fmla="*/ 8 w 22"/>
                  <a:gd name="T91" fmla="*/ 5 h 47"/>
                  <a:gd name="T92" fmla="*/ 6 w 22"/>
                  <a:gd name="T93" fmla="*/ 6 h 47"/>
                  <a:gd name="T94" fmla="*/ 4 w 22"/>
                  <a:gd name="T95" fmla="*/ 6 h 47"/>
                  <a:gd name="T96" fmla="*/ 3 w 22"/>
                  <a:gd name="T97" fmla="*/ 8 h 47"/>
                  <a:gd name="T98" fmla="*/ 2 w 22"/>
                  <a:gd name="T99" fmla="*/ 1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" h="47">
                    <a:moveTo>
                      <a:pt x="0" y="11"/>
                    </a:move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1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7" y="4"/>
                    </a:lnTo>
                    <a:lnTo>
                      <a:pt x="18" y="6"/>
                    </a:lnTo>
                    <a:lnTo>
                      <a:pt x="19" y="8"/>
                    </a:lnTo>
                    <a:lnTo>
                      <a:pt x="20" y="10"/>
                    </a:lnTo>
                    <a:lnTo>
                      <a:pt x="20" y="12"/>
                    </a:lnTo>
                    <a:lnTo>
                      <a:pt x="19" y="14"/>
                    </a:lnTo>
                    <a:lnTo>
                      <a:pt x="17" y="17"/>
                    </a:lnTo>
                    <a:lnTo>
                      <a:pt x="16" y="18"/>
                    </a:lnTo>
                    <a:lnTo>
                      <a:pt x="13" y="21"/>
                    </a:lnTo>
                    <a:lnTo>
                      <a:pt x="15" y="22"/>
                    </a:lnTo>
                    <a:lnTo>
                      <a:pt x="16" y="22"/>
                    </a:lnTo>
                    <a:lnTo>
                      <a:pt x="17" y="24"/>
                    </a:lnTo>
                    <a:lnTo>
                      <a:pt x="19" y="25"/>
                    </a:lnTo>
                    <a:lnTo>
                      <a:pt x="20" y="26"/>
                    </a:lnTo>
                    <a:lnTo>
                      <a:pt x="20" y="27"/>
                    </a:lnTo>
                    <a:lnTo>
                      <a:pt x="21" y="29"/>
                    </a:lnTo>
                    <a:lnTo>
                      <a:pt x="21" y="30"/>
                    </a:lnTo>
                    <a:lnTo>
                      <a:pt x="22" y="33"/>
                    </a:lnTo>
                    <a:lnTo>
                      <a:pt x="22" y="35"/>
                    </a:lnTo>
                    <a:lnTo>
                      <a:pt x="21" y="38"/>
                    </a:lnTo>
                    <a:lnTo>
                      <a:pt x="20" y="40"/>
                    </a:lnTo>
                    <a:lnTo>
                      <a:pt x="18" y="42"/>
                    </a:lnTo>
                    <a:lnTo>
                      <a:pt x="16" y="44"/>
                    </a:lnTo>
                    <a:lnTo>
                      <a:pt x="14" y="46"/>
                    </a:lnTo>
                    <a:lnTo>
                      <a:pt x="12" y="46"/>
                    </a:lnTo>
                    <a:lnTo>
                      <a:pt x="10" y="47"/>
                    </a:lnTo>
                    <a:lnTo>
                      <a:pt x="7" y="47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2" y="46"/>
                    </a:lnTo>
                    <a:lnTo>
                      <a:pt x="1" y="45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41"/>
                    </a:lnTo>
                    <a:lnTo>
                      <a:pt x="1" y="40"/>
                    </a:lnTo>
                    <a:lnTo>
                      <a:pt x="3" y="39"/>
                    </a:lnTo>
                    <a:lnTo>
                      <a:pt x="4" y="39"/>
                    </a:lnTo>
                    <a:lnTo>
                      <a:pt x="4" y="39"/>
                    </a:lnTo>
                    <a:lnTo>
                      <a:pt x="5" y="40"/>
                    </a:lnTo>
                    <a:lnTo>
                      <a:pt x="6" y="41"/>
                    </a:lnTo>
                    <a:lnTo>
                      <a:pt x="7" y="42"/>
                    </a:lnTo>
                    <a:lnTo>
                      <a:pt x="8" y="43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3" y="42"/>
                    </a:lnTo>
                    <a:lnTo>
                      <a:pt x="14" y="41"/>
                    </a:lnTo>
                    <a:lnTo>
                      <a:pt x="16" y="40"/>
                    </a:lnTo>
                    <a:lnTo>
                      <a:pt x="16" y="38"/>
                    </a:lnTo>
                    <a:lnTo>
                      <a:pt x="17" y="38"/>
                    </a:lnTo>
                    <a:lnTo>
                      <a:pt x="17" y="36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7" y="32"/>
                    </a:lnTo>
                    <a:lnTo>
                      <a:pt x="17" y="30"/>
                    </a:lnTo>
                    <a:lnTo>
                      <a:pt x="16" y="29"/>
                    </a:lnTo>
                    <a:lnTo>
                      <a:pt x="16" y="28"/>
                    </a:lnTo>
                    <a:lnTo>
                      <a:pt x="15" y="26"/>
                    </a:lnTo>
                    <a:lnTo>
                      <a:pt x="13" y="26"/>
                    </a:lnTo>
                    <a:lnTo>
                      <a:pt x="12" y="24"/>
                    </a:lnTo>
                    <a:lnTo>
                      <a:pt x="9" y="24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8" y="22"/>
                    </a:lnTo>
                    <a:lnTo>
                      <a:pt x="9" y="22"/>
                    </a:lnTo>
                    <a:lnTo>
                      <a:pt x="10" y="21"/>
                    </a:lnTo>
                    <a:lnTo>
                      <a:pt x="12" y="19"/>
                    </a:lnTo>
                    <a:lnTo>
                      <a:pt x="13" y="18"/>
                    </a:lnTo>
                    <a:lnTo>
                      <a:pt x="14" y="16"/>
                    </a:lnTo>
                    <a:lnTo>
                      <a:pt x="14" y="14"/>
                    </a:lnTo>
                    <a:lnTo>
                      <a:pt x="14" y="13"/>
                    </a:lnTo>
                    <a:lnTo>
                      <a:pt x="14" y="10"/>
                    </a:lnTo>
                    <a:lnTo>
                      <a:pt x="14" y="9"/>
                    </a:lnTo>
                    <a:lnTo>
                      <a:pt x="13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6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7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2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îšlïḋé">
              <a:extLst>
                <a:ext uri="{FF2B5EF4-FFF2-40B4-BE49-F238E27FC236}">
                  <a16:creationId xmlns:a16="http://schemas.microsoft.com/office/drawing/2014/main" id="{B54A653A-5A3F-BD41-915F-CB7F71373153}"/>
                </a:ext>
              </a:extLst>
            </p:cNvPr>
            <p:cNvGrpSpPr/>
            <p:nvPr/>
          </p:nvGrpSpPr>
          <p:grpSpPr>
            <a:xfrm>
              <a:off x="4119563" y="2551113"/>
              <a:ext cx="6130925" cy="1306513"/>
              <a:chOff x="4119563" y="2551113"/>
              <a:chExt cx="6130925" cy="1306513"/>
            </a:xfrm>
            <a:grpFill/>
          </p:grpSpPr>
          <p:sp>
            <p:nvSpPr>
              <p:cNvPr id="46" name="íŝḷïḋe">
                <a:extLst>
                  <a:ext uri="{FF2B5EF4-FFF2-40B4-BE49-F238E27FC236}">
                    <a16:creationId xmlns:a16="http://schemas.microsoft.com/office/drawing/2014/main" id="{47E6A1CA-E63E-EE45-BCB6-6EB6B2755ADF}"/>
                  </a:ext>
                </a:extLst>
              </p:cNvPr>
              <p:cNvSpPr/>
              <p:nvPr/>
            </p:nvSpPr>
            <p:spPr bwMode="auto">
              <a:xfrm>
                <a:off x="9555163" y="2644776"/>
                <a:ext cx="695325" cy="1212850"/>
              </a:xfrm>
              <a:custGeom>
                <a:avLst/>
                <a:gdLst>
                  <a:gd name="T0" fmla="*/ 199 w 438"/>
                  <a:gd name="T1" fmla="*/ 337 h 764"/>
                  <a:gd name="T2" fmla="*/ 183 w 438"/>
                  <a:gd name="T3" fmla="*/ 308 h 764"/>
                  <a:gd name="T4" fmla="*/ 126 w 438"/>
                  <a:gd name="T5" fmla="*/ 371 h 764"/>
                  <a:gd name="T6" fmla="*/ 78 w 438"/>
                  <a:gd name="T7" fmla="*/ 348 h 764"/>
                  <a:gd name="T8" fmla="*/ 55 w 438"/>
                  <a:gd name="T9" fmla="*/ 290 h 764"/>
                  <a:gd name="T10" fmla="*/ 103 w 438"/>
                  <a:gd name="T11" fmla="*/ 283 h 764"/>
                  <a:gd name="T12" fmla="*/ 78 w 438"/>
                  <a:gd name="T13" fmla="*/ 216 h 764"/>
                  <a:gd name="T14" fmla="*/ 83 w 438"/>
                  <a:gd name="T15" fmla="*/ 183 h 764"/>
                  <a:gd name="T16" fmla="*/ 159 w 438"/>
                  <a:gd name="T17" fmla="*/ 189 h 764"/>
                  <a:gd name="T18" fmla="*/ 233 w 438"/>
                  <a:gd name="T19" fmla="*/ 120 h 764"/>
                  <a:gd name="T20" fmla="*/ 250 w 438"/>
                  <a:gd name="T21" fmla="*/ 27 h 764"/>
                  <a:gd name="T22" fmla="*/ 319 w 438"/>
                  <a:gd name="T23" fmla="*/ 21 h 764"/>
                  <a:gd name="T24" fmla="*/ 276 w 438"/>
                  <a:gd name="T25" fmla="*/ 123 h 764"/>
                  <a:gd name="T26" fmla="*/ 255 w 438"/>
                  <a:gd name="T27" fmla="*/ 180 h 764"/>
                  <a:gd name="T28" fmla="*/ 315 w 438"/>
                  <a:gd name="T29" fmla="*/ 172 h 764"/>
                  <a:gd name="T30" fmla="*/ 409 w 438"/>
                  <a:gd name="T31" fmla="*/ 132 h 764"/>
                  <a:gd name="T32" fmla="*/ 435 w 438"/>
                  <a:gd name="T33" fmla="*/ 194 h 764"/>
                  <a:gd name="T34" fmla="*/ 396 w 438"/>
                  <a:gd name="T35" fmla="*/ 231 h 764"/>
                  <a:gd name="T36" fmla="*/ 364 w 438"/>
                  <a:gd name="T37" fmla="*/ 260 h 764"/>
                  <a:gd name="T38" fmla="*/ 321 w 438"/>
                  <a:gd name="T39" fmla="*/ 307 h 764"/>
                  <a:gd name="T40" fmla="*/ 356 w 438"/>
                  <a:gd name="T41" fmla="*/ 387 h 764"/>
                  <a:gd name="T42" fmla="*/ 292 w 438"/>
                  <a:gd name="T43" fmla="*/ 434 h 764"/>
                  <a:gd name="T44" fmla="*/ 251 w 438"/>
                  <a:gd name="T45" fmla="*/ 469 h 764"/>
                  <a:gd name="T46" fmla="*/ 225 w 438"/>
                  <a:gd name="T47" fmla="*/ 504 h 764"/>
                  <a:gd name="T48" fmla="*/ 306 w 438"/>
                  <a:gd name="T49" fmla="*/ 484 h 764"/>
                  <a:gd name="T50" fmla="*/ 326 w 438"/>
                  <a:gd name="T51" fmla="*/ 532 h 764"/>
                  <a:gd name="T52" fmla="*/ 282 w 438"/>
                  <a:gd name="T53" fmla="*/ 553 h 764"/>
                  <a:gd name="T54" fmla="*/ 243 w 438"/>
                  <a:gd name="T55" fmla="*/ 541 h 764"/>
                  <a:gd name="T56" fmla="*/ 251 w 438"/>
                  <a:gd name="T57" fmla="*/ 613 h 764"/>
                  <a:gd name="T58" fmla="*/ 263 w 438"/>
                  <a:gd name="T59" fmla="*/ 691 h 764"/>
                  <a:gd name="T60" fmla="*/ 245 w 438"/>
                  <a:gd name="T61" fmla="*/ 760 h 764"/>
                  <a:gd name="T62" fmla="*/ 196 w 438"/>
                  <a:gd name="T63" fmla="*/ 749 h 764"/>
                  <a:gd name="T64" fmla="*/ 142 w 438"/>
                  <a:gd name="T65" fmla="*/ 719 h 764"/>
                  <a:gd name="T66" fmla="*/ 207 w 438"/>
                  <a:gd name="T67" fmla="*/ 700 h 764"/>
                  <a:gd name="T68" fmla="*/ 217 w 438"/>
                  <a:gd name="T69" fmla="*/ 634 h 764"/>
                  <a:gd name="T70" fmla="*/ 163 w 438"/>
                  <a:gd name="T71" fmla="*/ 584 h 764"/>
                  <a:gd name="T72" fmla="*/ 71 w 438"/>
                  <a:gd name="T73" fmla="*/ 634 h 764"/>
                  <a:gd name="T74" fmla="*/ 3 w 438"/>
                  <a:gd name="T75" fmla="*/ 622 h 764"/>
                  <a:gd name="T76" fmla="*/ 68 w 438"/>
                  <a:gd name="T77" fmla="*/ 588 h 764"/>
                  <a:gd name="T78" fmla="*/ 151 w 438"/>
                  <a:gd name="T79" fmla="*/ 536 h 764"/>
                  <a:gd name="T80" fmla="*/ 195 w 438"/>
                  <a:gd name="T81" fmla="*/ 496 h 764"/>
                  <a:gd name="T82" fmla="*/ 262 w 438"/>
                  <a:gd name="T83" fmla="*/ 432 h 764"/>
                  <a:gd name="T84" fmla="*/ 238 w 438"/>
                  <a:gd name="T85" fmla="*/ 413 h 764"/>
                  <a:gd name="T86" fmla="*/ 176 w 438"/>
                  <a:gd name="T87" fmla="*/ 445 h 764"/>
                  <a:gd name="T88" fmla="*/ 113 w 438"/>
                  <a:gd name="T89" fmla="*/ 449 h 764"/>
                  <a:gd name="T90" fmla="*/ 213 w 438"/>
                  <a:gd name="T91" fmla="*/ 395 h 764"/>
                  <a:gd name="T92" fmla="*/ 277 w 438"/>
                  <a:gd name="T93" fmla="*/ 361 h 764"/>
                  <a:gd name="T94" fmla="*/ 300 w 438"/>
                  <a:gd name="T95" fmla="*/ 303 h 764"/>
                  <a:gd name="T96" fmla="*/ 335 w 438"/>
                  <a:gd name="T97" fmla="*/ 263 h 764"/>
                  <a:gd name="T98" fmla="*/ 368 w 438"/>
                  <a:gd name="T99" fmla="*/ 191 h 764"/>
                  <a:gd name="T100" fmla="*/ 309 w 438"/>
                  <a:gd name="T101" fmla="*/ 206 h 764"/>
                  <a:gd name="T102" fmla="*/ 313 w 438"/>
                  <a:gd name="T103" fmla="*/ 245 h 764"/>
                  <a:gd name="T104" fmla="*/ 284 w 438"/>
                  <a:gd name="T105" fmla="*/ 301 h 764"/>
                  <a:gd name="T106" fmla="*/ 243 w 438"/>
                  <a:gd name="T107" fmla="*/ 356 h 764"/>
                  <a:gd name="T108" fmla="*/ 134 w 438"/>
                  <a:gd name="T109" fmla="*/ 220 h 764"/>
                  <a:gd name="T110" fmla="*/ 131 w 438"/>
                  <a:gd name="T111" fmla="*/ 279 h 764"/>
                  <a:gd name="T112" fmla="*/ 153 w 438"/>
                  <a:gd name="T113" fmla="*/ 279 h 764"/>
                  <a:gd name="T114" fmla="*/ 167 w 438"/>
                  <a:gd name="T115" fmla="*/ 224 h 764"/>
                  <a:gd name="T116" fmla="*/ 179 w 438"/>
                  <a:gd name="T117" fmla="*/ 250 h 764"/>
                  <a:gd name="T118" fmla="*/ 226 w 438"/>
                  <a:gd name="T119" fmla="*/ 228 h 764"/>
                  <a:gd name="T120" fmla="*/ 248 w 438"/>
                  <a:gd name="T121" fmla="*/ 279 h 764"/>
                  <a:gd name="T122" fmla="*/ 274 w 438"/>
                  <a:gd name="T123" fmla="*/ 254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8" h="764">
                    <a:moveTo>
                      <a:pt x="244" y="325"/>
                    </a:moveTo>
                    <a:lnTo>
                      <a:pt x="239" y="324"/>
                    </a:lnTo>
                    <a:lnTo>
                      <a:pt x="235" y="324"/>
                    </a:lnTo>
                    <a:lnTo>
                      <a:pt x="231" y="323"/>
                    </a:lnTo>
                    <a:lnTo>
                      <a:pt x="227" y="321"/>
                    </a:lnTo>
                    <a:lnTo>
                      <a:pt x="223" y="320"/>
                    </a:lnTo>
                    <a:lnTo>
                      <a:pt x="219" y="320"/>
                    </a:lnTo>
                    <a:lnTo>
                      <a:pt x="216" y="320"/>
                    </a:lnTo>
                    <a:lnTo>
                      <a:pt x="214" y="320"/>
                    </a:lnTo>
                    <a:lnTo>
                      <a:pt x="211" y="320"/>
                    </a:lnTo>
                    <a:lnTo>
                      <a:pt x="209" y="320"/>
                    </a:lnTo>
                    <a:lnTo>
                      <a:pt x="209" y="323"/>
                    </a:lnTo>
                    <a:lnTo>
                      <a:pt x="208" y="325"/>
                    </a:lnTo>
                    <a:lnTo>
                      <a:pt x="207" y="328"/>
                    </a:lnTo>
                    <a:lnTo>
                      <a:pt x="206" y="330"/>
                    </a:lnTo>
                    <a:lnTo>
                      <a:pt x="204" y="332"/>
                    </a:lnTo>
                    <a:lnTo>
                      <a:pt x="203" y="334"/>
                    </a:lnTo>
                    <a:lnTo>
                      <a:pt x="201" y="336"/>
                    </a:lnTo>
                    <a:lnTo>
                      <a:pt x="199" y="337"/>
                    </a:lnTo>
                    <a:lnTo>
                      <a:pt x="195" y="341"/>
                    </a:lnTo>
                    <a:lnTo>
                      <a:pt x="189" y="343"/>
                    </a:lnTo>
                    <a:lnTo>
                      <a:pt x="184" y="345"/>
                    </a:lnTo>
                    <a:lnTo>
                      <a:pt x="179" y="347"/>
                    </a:lnTo>
                    <a:lnTo>
                      <a:pt x="178" y="344"/>
                    </a:lnTo>
                    <a:lnTo>
                      <a:pt x="177" y="341"/>
                    </a:lnTo>
                    <a:lnTo>
                      <a:pt x="176" y="340"/>
                    </a:lnTo>
                    <a:lnTo>
                      <a:pt x="175" y="339"/>
                    </a:lnTo>
                    <a:lnTo>
                      <a:pt x="175" y="337"/>
                    </a:lnTo>
                    <a:lnTo>
                      <a:pt x="175" y="335"/>
                    </a:lnTo>
                    <a:lnTo>
                      <a:pt x="177" y="332"/>
                    </a:lnTo>
                    <a:lnTo>
                      <a:pt x="179" y="330"/>
                    </a:lnTo>
                    <a:lnTo>
                      <a:pt x="181" y="327"/>
                    </a:lnTo>
                    <a:lnTo>
                      <a:pt x="183" y="323"/>
                    </a:lnTo>
                    <a:lnTo>
                      <a:pt x="184" y="320"/>
                    </a:lnTo>
                    <a:lnTo>
                      <a:pt x="185" y="316"/>
                    </a:lnTo>
                    <a:lnTo>
                      <a:pt x="186" y="312"/>
                    </a:lnTo>
                    <a:lnTo>
                      <a:pt x="186" y="309"/>
                    </a:lnTo>
                    <a:lnTo>
                      <a:pt x="183" y="308"/>
                    </a:lnTo>
                    <a:lnTo>
                      <a:pt x="179" y="307"/>
                    </a:lnTo>
                    <a:lnTo>
                      <a:pt x="175" y="307"/>
                    </a:lnTo>
                    <a:lnTo>
                      <a:pt x="170" y="306"/>
                    </a:lnTo>
                    <a:lnTo>
                      <a:pt x="169" y="308"/>
                    </a:lnTo>
                    <a:lnTo>
                      <a:pt x="168" y="311"/>
                    </a:lnTo>
                    <a:lnTo>
                      <a:pt x="167" y="312"/>
                    </a:lnTo>
                    <a:lnTo>
                      <a:pt x="167" y="314"/>
                    </a:lnTo>
                    <a:lnTo>
                      <a:pt x="163" y="317"/>
                    </a:lnTo>
                    <a:lnTo>
                      <a:pt x="161" y="320"/>
                    </a:lnTo>
                    <a:lnTo>
                      <a:pt x="155" y="326"/>
                    </a:lnTo>
                    <a:lnTo>
                      <a:pt x="149" y="332"/>
                    </a:lnTo>
                    <a:lnTo>
                      <a:pt x="147" y="335"/>
                    </a:lnTo>
                    <a:lnTo>
                      <a:pt x="144" y="339"/>
                    </a:lnTo>
                    <a:lnTo>
                      <a:pt x="142" y="343"/>
                    </a:lnTo>
                    <a:lnTo>
                      <a:pt x="140" y="347"/>
                    </a:lnTo>
                    <a:lnTo>
                      <a:pt x="135" y="355"/>
                    </a:lnTo>
                    <a:lnTo>
                      <a:pt x="131" y="363"/>
                    </a:lnTo>
                    <a:lnTo>
                      <a:pt x="128" y="367"/>
                    </a:lnTo>
                    <a:lnTo>
                      <a:pt x="126" y="371"/>
                    </a:lnTo>
                    <a:lnTo>
                      <a:pt x="122" y="374"/>
                    </a:lnTo>
                    <a:lnTo>
                      <a:pt x="119" y="376"/>
                    </a:lnTo>
                    <a:lnTo>
                      <a:pt x="116" y="378"/>
                    </a:lnTo>
                    <a:lnTo>
                      <a:pt x="115" y="379"/>
                    </a:lnTo>
                    <a:lnTo>
                      <a:pt x="112" y="380"/>
                    </a:lnTo>
                    <a:lnTo>
                      <a:pt x="110" y="380"/>
                    </a:lnTo>
                    <a:lnTo>
                      <a:pt x="107" y="380"/>
                    </a:lnTo>
                    <a:lnTo>
                      <a:pt x="105" y="381"/>
                    </a:lnTo>
                    <a:lnTo>
                      <a:pt x="102" y="381"/>
                    </a:lnTo>
                    <a:lnTo>
                      <a:pt x="99" y="380"/>
                    </a:lnTo>
                    <a:lnTo>
                      <a:pt x="97" y="376"/>
                    </a:lnTo>
                    <a:lnTo>
                      <a:pt x="95" y="373"/>
                    </a:lnTo>
                    <a:lnTo>
                      <a:pt x="93" y="369"/>
                    </a:lnTo>
                    <a:lnTo>
                      <a:pt x="91" y="365"/>
                    </a:lnTo>
                    <a:lnTo>
                      <a:pt x="87" y="364"/>
                    </a:lnTo>
                    <a:lnTo>
                      <a:pt x="84" y="363"/>
                    </a:lnTo>
                    <a:lnTo>
                      <a:pt x="82" y="358"/>
                    </a:lnTo>
                    <a:lnTo>
                      <a:pt x="79" y="354"/>
                    </a:lnTo>
                    <a:lnTo>
                      <a:pt x="78" y="348"/>
                    </a:lnTo>
                    <a:lnTo>
                      <a:pt x="76" y="344"/>
                    </a:lnTo>
                    <a:lnTo>
                      <a:pt x="75" y="339"/>
                    </a:lnTo>
                    <a:lnTo>
                      <a:pt x="73" y="334"/>
                    </a:lnTo>
                    <a:lnTo>
                      <a:pt x="72" y="332"/>
                    </a:lnTo>
                    <a:lnTo>
                      <a:pt x="71" y="329"/>
                    </a:lnTo>
                    <a:lnTo>
                      <a:pt x="70" y="328"/>
                    </a:lnTo>
                    <a:lnTo>
                      <a:pt x="68" y="325"/>
                    </a:lnTo>
                    <a:lnTo>
                      <a:pt x="64" y="321"/>
                    </a:lnTo>
                    <a:lnTo>
                      <a:pt x="60" y="317"/>
                    </a:lnTo>
                    <a:lnTo>
                      <a:pt x="55" y="314"/>
                    </a:lnTo>
                    <a:lnTo>
                      <a:pt x="51" y="310"/>
                    </a:lnTo>
                    <a:lnTo>
                      <a:pt x="51" y="305"/>
                    </a:lnTo>
                    <a:lnTo>
                      <a:pt x="51" y="300"/>
                    </a:lnTo>
                    <a:lnTo>
                      <a:pt x="51" y="298"/>
                    </a:lnTo>
                    <a:lnTo>
                      <a:pt x="51" y="296"/>
                    </a:lnTo>
                    <a:lnTo>
                      <a:pt x="52" y="295"/>
                    </a:lnTo>
                    <a:lnTo>
                      <a:pt x="53" y="292"/>
                    </a:lnTo>
                    <a:lnTo>
                      <a:pt x="54" y="291"/>
                    </a:lnTo>
                    <a:lnTo>
                      <a:pt x="55" y="290"/>
                    </a:lnTo>
                    <a:lnTo>
                      <a:pt x="57" y="288"/>
                    </a:lnTo>
                    <a:lnTo>
                      <a:pt x="59" y="287"/>
                    </a:lnTo>
                    <a:lnTo>
                      <a:pt x="61" y="287"/>
                    </a:lnTo>
                    <a:lnTo>
                      <a:pt x="63" y="286"/>
                    </a:lnTo>
                    <a:lnTo>
                      <a:pt x="66" y="286"/>
                    </a:lnTo>
                    <a:lnTo>
                      <a:pt x="69" y="286"/>
                    </a:lnTo>
                    <a:lnTo>
                      <a:pt x="71" y="288"/>
                    </a:lnTo>
                    <a:lnTo>
                      <a:pt x="73" y="291"/>
                    </a:lnTo>
                    <a:lnTo>
                      <a:pt x="76" y="292"/>
                    </a:lnTo>
                    <a:lnTo>
                      <a:pt x="79" y="294"/>
                    </a:lnTo>
                    <a:lnTo>
                      <a:pt x="83" y="295"/>
                    </a:lnTo>
                    <a:lnTo>
                      <a:pt x="87" y="296"/>
                    </a:lnTo>
                    <a:lnTo>
                      <a:pt x="91" y="296"/>
                    </a:lnTo>
                    <a:lnTo>
                      <a:pt x="95" y="297"/>
                    </a:lnTo>
                    <a:lnTo>
                      <a:pt x="97" y="295"/>
                    </a:lnTo>
                    <a:lnTo>
                      <a:pt x="99" y="292"/>
                    </a:lnTo>
                    <a:lnTo>
                      <a:pt x="101" y="290"/>
                    </a:lnTo>
                    <a:lnTo>
                      <a:pt x="102" y="287"/>
                    </a:lnTo>
                    <a:lnTo>
                      <a:pt x="103" y="283"/>
                    </a:lnTo>
                    <a:lnTo>
                      <a:pt x="103" y="279"/>
                    </a:lnTo>
                    <a:lnTo>
                      <a:pt x="103" y="276"/>
                    </a:lnTo>
                    <a:lnTo>
                      <a:pt x="103" y="272"/>
                    </a:lnTo>
                    <a:lnTo>
                      <a:pt x="103" y="268"/>
                    </a:lnTo>
                    <a:lnTo>
                      <a:pt x="102" y="265"/>
                    </a:lnTo>
                    <a:lnTo>
                      <a:pt x="101" y="261"/>
                    </a:lnTo>
                    <a:lnTo>
                      <a:pt x="100" y="257"/>
                    </a:lnTo>
                    <a:lnTo>
                      <a:pt x="98" y="254"/>
                    </a:lnTo>
                    <a:lnTo>
                      <a:pt x="96" y="250"/>
                    </a:lnTo>
                    <a:lnTo>
                      <a:pt x="95" y="247"/>
                    </a:lnTo>
                    <a:lnTo>
                      <a:pt x="92" y="243"/>
                    </a:lnTo>
                    <a:lnTo>
                      <a:pt x="91" y="240"/>
                    </a:lnTo>
                    <a:lnTo>
                      <a:pt x="88" y="237"/>
                    </a:lnTo>
                    <a:lnTo>
                      <a:pt x="88" y="233"/>
                    </a:lnTo>
                    <a:lnTo>
                      <a:pt x="87" y="229"/>
                    </a:lnTo>
                    <a:lnTo>
                      <a:pt x="87" y="224"/>
                    </a:lnTo>
                    <a:lnTo>
                      <a:pt x="87" y="220"/>
                    </a:lnTo>
                    <a:lnTo>
                      <a:pt x="82" y="219"/>
                    </a:lnTo>
                    <a:lnTo>
                      <a:pt x="78" y="216"/>
                    </a:lnTo>
                    <a:lnTo>
                      <a:pt x="75" y="215"/>
                    </a:lnTo>
                    <a:lnTo>
                      <a:pt x="74" y="211"/>
                    </a:lnTo>
                    <a:lnTo>
                      <a:pt x="71" y="207"/>
                    </a:lnTo>
                    <a:lnTo>
                      <a:pt x="68" y="203"/>
                    </a:lnTo>
                    <a:lnTo>
                      <a:pt x="65" y="199"/>
                    </a:lnTo>
                    <a:lnTo>
                      <a:pt x="63" y="195"/>
                    </a:lnTo>
                    <a:lnTo>
                      <a:pt x="61" y="191"/>
                    </a:lnTo>
                    <a:lnTo>
                      <a:pt x="61" y="188"/>
                    </a:lnTo>
                    <a:lnTo>
                      <a:pt x="62" y="185"/>
                    </a:lnTo>
                    <a:lnTo>
                      <a:pt x="63" y="183"/>
                    </a:lnTo>
                    <a:lnTo>
                      <a:pt x="67" y="182"/>
                    </a:lnTo>
                    <a:lnTo>
                      <a:pt x="69" y="180"/>
                    </a:lnTo>
                    <a:lnTo>
                      <a:pt x="70" y="179"/>
                    </a:lnTo>
                    <a:lnTo>
                      <a:pt x="72" y="179"/>
                    </a:lnTo>
                    <a:lnTo>
                      <a:pt x="74" y="179"/>
                    </a:lnTo>
                    <a:lnTo>
                      <a:pt x="76" y="178"/>
                    </a:lnTo>
                    <a:lnTo>
                      <a:pt x="79" y="179"/>
                    </a:lnTo>
                    <a:lnTo>
                      <a:pt x="81" y="181"/>
                    </a:lnTo>
                    <a:lnTo>
                      <a:pt x="83" y="183"/>
                    </a:lnTo>
                    <a:lnTo>
                      <a:pt x="86" y="184"/>
                    </a:lnTo>
                    <a:lnTo>
                      <a:pt x="89" y="187"/>
                    </a:lnTo>
                    <a:lnTo>
                      <a:pt x="93" y="192"/>
                    </a:lnTo>
                    <a:lnTo>
                      <a:pt x="96" y="196"/>
                    </a:lnTo>
                    <a:lnTo>
                      <a:pt x="100" y="200"/>
                    </a:lnTo>
                    <a:lnTo>
                      <a:pt x="103" y="202"/>
                    </a:lnTo>
                    <a:lnTo>
                      <a:pt x="105" y="203"/>
                    </a:lnTo>
                    <a:lnTo>
                      <a:pt x="107" y="205"/>
                    </a:lnTo>
                    <a:lnTo>
                      <a:pt x="111" y="206"/>
                    </a:lnTo>
                    <a:lnTo>
                      <a:pt x="112" y="207"/>
                    </a:lnTo>
                    <a:lnTo>
                      <a:pt x="115" y="207"/>
                    </a:lnTo>
                    <a:lnTo>
                      <a:pt x="117" y="206"/>
                    </a:lnTo>
                    <a:lnTo>
                      <a:pt x="119" y="206"/>
                    </a:lnTo>
                    <a:lnTo>
                      <a:pt x="126" y="203"/>
                    </a:lnTo>
                    <a:lnTo>
                      <a:pt x="131" y="201"/>
                    </a:lnTo>
                    <a:lnTo>
                      <a:pt x="143" y="195"/>
                    </a:lnTo>
                    <a:lnTo>
                      <a:pt x="150" y="191"/>
                    </a:lnTo>
                    <a:lnTo>
                      <a:pt x="155" y="190"/>
                    </a:lnTo>
                    <a:lnTo>
                      <a:pt x="159" y="189"/>
                    </a:lnTo>
                    <a:lnTo>
                      <a:pt x="163" y="189"/>
                    </a:lnTo>
                    <a:lnTo>
                      <a:pt x="167" y="188"/>
                    </a:lnTo>
                    <a:lnTo>
                      <a:pt x="172" y="185"/>
                    </a:lnTo>
                    <a:lnTo>
                      <a:pt x="176" y="181"/>
                    </a:lnTo>
                    <a:lnTo>
                      <a:pt x="185" y="178"/>
                    </a:lnTo>
                    <a:lnTo>
                      <a:pt x="192" y="175"/>
                    </a:lnTo>
                    <a:lnTo>
                      <a:pt x="196" y="174"/>
                    </a:lnTo>
                    <a:lnTo>
                      <a:pt x="199" y="172"/>
                    </a:lnTo>
                    <a:lnTo>
                      <a:pt x="203" y="170"/>
                    </a:lnTo>
                    <a:lnTo>
                      <a:pt x="207" y="167"/>
                    </a:lnTo>
                    <a:lnTo>
                      <a:pt x="209" y="165"/>
                    </a:lnTo>
                    <a:lnTo>
                      <a:pt x="211" y="163"/>
                    </a:lnTo>
                    <a:lnTo>
                      <a:pt x="212" y="160"/>
                    </a:lnTo>
                    <a:lnTo>
                      <a:pt x="214" y="157"/>
                    </a:lnTo>
                    <a:lnTo>
                      <a:pt x="216" y="151"/>
                    </a:lnTo>
                    <a:lnTo>
                      <a:pt x="219" y="144"/>
                    </a:lnTo>
                    <a:lnTo>
                      <a:pt x="223" y="136"/>
                    </a:lnTo>
                    <a:lnTo>
                      <a:pt x="228" y="128"/>
                    </a:lnTo>
                    <a:lnTo>
                      <a:pt x="233" y="120"/>
                    </a:lnTo>
                    <a:lnTo>
                      <a:pt x="239" y="111"/>
                    </a:lnTo>
                    <a:lnTo>
                      <a:pt x="244" y="103"/>
                    </a:lnTo>
                    <a:lnTo>
                      <a:pt x="250" y="95"/>
                    </a:lnTo>
                    <a:lnTo>
                      <a:pt x="255" y="87"/>
                    </a:lnTo>
                    <a:lnTo>
                      <a:pt x="260" y="79"/>
                    </a:lnTo>
                    <a:lnTo>
                      <a:pt x="261" y="77"/>
                    </a:lnTo>
                    <a:lnTo>
                      <a:pt x="262" y="75"/>
                    </a:lnTo>
                    <a:lnTo>
                      <a:pt x="263" y="72"/>
                    </a:lnTo>
                    <a:lnTo>
                      <a:pt x="262" y="69"/>
                    </a:lnTo>
                    <a:lnTo>
                      <a:pt x="262" y="67"/>
                    </a:lnTo>
                    <a:lnTo>
                      <a:pt x="261" y="63"/>
                    </a:lnTo>
                    <a:lnTo>
                      <a:pt x="260" y="60"/>
                    </a:lnTo>
                    <a:lnTo>
                      <a:pt x="259" y="58"/>
                    </a:lnTo>
                    <a:lnTo>
                      <a:pt x="257" y="52"/>
                    </a:lnTo>
                    <a:lnTo>
                      <a:pt x="255" y="47"/>
                    </a:lnTo>
                    <a:lnTo>
                      <a:pt x="252" y="44"/>
                    </a:lnTo>
                    <a:lnTo>
                      <a:pt x="251" y="41"/>
                    </a:lnTo>
                    <a:lnTo>
                      <a:pt x="251" y="37"/>
                    </a:lnTo>
                    <a:lnTo>
                      <a:pt x="250" y="27"/>
                    </a:lnTo>
                    <a:lnTo>
                      <a:pt x="249" y="16"/>
                    </a:lnTo>
                    <a:lnTo>
                      <a:pt x="248" y="9"/>
                    </a:lnTo>
                    <a:lnTo>
                      <a:pt x="250" y="9"/>
                    </a:lnTo>
                    <a:lnTo>
                      <a:pt x="251" y="8"/>
                    </a:lnTo>
                    <a:lnTo>
                      <a:pt x="252" y="7"/>
                    </a:lnTo>
                    <a:lnTo>
                      <a:pt x="254" y="6"/>
                    </a:lnTo>
                    <a:lnTo>
                      <a:pt x="255" y="3"/>
                    </a:lnTo>
                    <a:lnTo>
                      <a:pt x="257" y="1"/>
                    </a:lnTo>
                    <a:lnTo>
                      <a:pt x="265" y="0"/>
                    </a:lnTo>
                    <a:lnTo>
                      <a:pt x="272" y="1"/>
                    </a:lnTo>
                    <a:lnTo>
                      <a:pt x="280" y="2"/>
                    </a:lnTo>
                    <a:lnTo>
                      <a:pt x="286" y="3"/>
                    </a:lnTo>
                    <a:lnTo>
                      <a:pt x="292" y="4"/>
                    </a:lnTo>
                    <a:lnTo>
                      <a:pt x="297" y="6"/>
                    </a:lnTo>
                    <a:lnTo>
                      <a:pt x="302" y="8"/>
                    </a:lnTo>
                    <a:lnTo>
                      <a:pt x="307" y="11"/>
                    </a:lnTo>
                    <a:lnTo>
                      <a:pt x="311" y="14"/>
                    </a:lnTo>
                    <a:lnTo>
                      <a:pt x="315" y="17"/>
                    </a:lnTo>
                    <a:lnTo>
                      <a:pt x="319" y="21"/>
                    </a:lnTo>
                    <a:lnTo>
                      <a:pt x="323" y="25"/>
                    </a:lnTo>
                    <a:lnTo>
                      <a:pt x="331" y="34"/>
                    </a:lnTo>
                    <a:lnTo>
                      <a:pt x="339" y="43"/>
                    </a:lnTo>
                    <a:lnTo>
                      <a:pt x="338" y="50"/>
                    </a:lnTo>
                    <a:lnTo>
                      <a:pt x="336" y="55"/>
                    </a:lnTo>
                    <a:lnTo>
                      <a:pt x="334" y="60"/>
                    </a:lnTo>
                    <a:lnTo>
                      <a:pt x="332" y="65"/>
                    </a:lnTo>
                    <a:lnTo>
                      <a:pt x="328" y="69"/>
                    </a:lnTo>
                    <a:lnTo>
                      <a:pt x="324" y="73"/>
                    </a:lnTo>
                    <a:lnTo>
                      <a:pt x="321" y="77"/>
                    </a:lnTo>
                    <a:lnTo>
                      <a:pt x="317" y="81"/>
                    </a:lnTo>
                    <a:lnTo>
                      <a:pt x="309" y="87"/>
                    </a:lnTo>
                    <a:lnTo>
                      <a:pt x="301" y="95"/>
                    </a:lnTo>
                    <a:lnTo>
                      <a:pt x="297" y="98"/>
                    </a:lnTo>
                    <a:lnTo>
                      <a:pt x="293" y="102"/>
                    </a:lnTo>
                    <a:lnTo>
                      <a:pt x="289" y="105"/>
                    </a:lnTo>
                    <a:lnTo>
                      <a:pt x="286" y="109"/>
                    </a:lnTo>
                    <a:lnTo>
                      <a:pt x="280" y="116"/>
                    </a:lnTo>
                    <a:lnTo>
                      <a:pt x="276" y="123"/>
                    </a:lnTo>
                    <a:lnTo>
                      <a:pt x="273" y="127"/>
                    </a:lnTo>
                    <a:lnTo>
                      <a:pt x="271" y="130"/>
                    </a:lnTo>
                    <a:lnTo>
                      <a:pt x="267" y="133"/>
                    </a:lnTo>
                    <a:lnTo>
                      <a:pt x="265" y="136"/>
                    </a:lnTo>
                    <a:lnTo>
                      <a:pt x="255" y="143"/>
                    </a:lnTo>
                    <a:lnTo>
                      <a:pt x="246" y="151"/>
                    </a:lnTo>
                    <a:lnTo>
                      <a:pt x="243" y="153"/>
                    </a:lnTo>
                    <a:lnTo>
                      <a:pt x="242" y="155"/>
                    </a:lnTo>
                    <a:lnTo>
                      <a:pt x="239" y="158"/>
                    </a:lnTo>
                    <a:lnTo>
                      <a:pt x="238" y="160"/>
                    </a:lnTo>
                    <a:lnTo>
                      <a:pt x="237" y="163"/>
                    </a:lnTo>
                    <a:lnTo>
                      <a:pt x="235" y="166"/>
                    </a:lnTo>
                    <a:lnTo>
                      <a:pt x="235" y="169"/>
                    </a:lnTo>
                    <a:lnTo>
                      <a:pt x="235" y="172"/>
                    </a:lnTo>
                    <a:lnTo>
                      <a:pt x="237" y="175"/>
                    </a:lnTo>
                    <a:lnTo>
                      <a:pt x="239" y="177"/>
                    </a:lnTo>
                    <a:lnTo>
                      <a:pt x="244" y="178"/>
                    </a:lnTo>
                    <a:lnTo>
                      <a:pt x="250" y="179"/>
                    </a:lnTo>
                    <a:lnTo>
                      <a:pt x="255" y="180"/>
                    </a:lnTo>
                    <a:lnTo>
                      <a:pt x="260" y="181"/>
                    </a:lnTo>
                    <a:lnTo>
                      <a:pt x="263" y="183"/>
                    </a:lnTo>
                    <a:lnTo>
                      <a:pt x="265" y="185"/>
                    </a:lnTo>
                    <a:lnTo>
                      <a:pt x="267" y="186"/>
                    </a:lnTo>
                    <a:lnTo>
                      <a:pt x="268" y="187"/>
                    </a:lnTo>
                    <a:lnTo>
                      <a:pt x="270" y="187"/>
                    </a:lnTo>
                    <a:lnTo>
                      <a:pt x="272" y="188"/>
                    </a:lnTo>
                    <a:lnTo>
                      <a:pt x="274" y="189"/>
                    </a:lnTo>
                    <a:lnTo>
                      <a:pt x="277" y="189"/>
                    </a:lnTo>
                    <a:lnTo>
                      <a:pt x="280" y="189"/>
                    </a:lnTo>
                    <a:lnTo>
                      <a:pt x="282" y="189"/>
                    </a:lnTo>
                    <a:lnTo>
                      <a:pt x="285" y="188"/>
                    </a:lnTo>
                    <a:lnTo>
                      <a:pt x="288" y="187"/>
                    </a:lnTo>
                    <a:lnTo>
                      <a:pt x="291" y="187"/>
                    </a:lnTo>
                    <a:lnTo>
                      <a:pt x="293" y="185"/>
                    </a:lnTo>
                    <a:lnTo>
                      <a:pt x="299" y="183"/>
                    </a:lnTo>
                    <a:lnTo>
                      <a:pt x="304" y="179"/>
                    </a:lnTo>
                    <a:lnTo>
                      <a:pt x="309" y="176"/>
                    </a:lnTo>
                    <a:lnTo>
                      <a:pt x="315" y="172"/>
                    </a:lnTo>
                    <a:lnTo>
                      <a:pt x="325" y="165"/>
                    </a:lnTo>
                    <a:lnTo>
                      <a:pt x="335" y="157"/>
                    </a:lnTo>
                    <a:lnTo>
                      <a:pt x="339" y="154"/>
                    </a:lnTo>
                    <a:lnTo>
                      <a:pt x="344" y="151"/>
                    </a:lnTo>
                    <a:lnTo>
                      <a:pt x="347" y="148"/>
                    </a:lnTo>
                    <a:lnTo>
                      <a:pt x="351" y="146"/>
                    </a:lnTo>
                    <a:lnTo>
                      <a:pt x="355" y="145"/>
                    </a:lnTo>
                    <a:lnTo>
                      <a:pt x="359" y="144"/>
                    </a:lnTo>
                    <a:lnTo>
                      <a:pt x="364" y="143"/>
                    </a:lnTo>
                    <a:lnTo>
                      <a:pt x="367" y="142"/>
                    </a:lnTo>
                    <a:lnTo>
                      <a:pt x="378" y="136"/>
                    </a:lnTo>
                    <a:lnTo>
                      <a:pt x="388" y="131"/>
                    </a:lnTo>
                    <a:lnTo>
                      <a:pt x="391" y="130"/>
                    </a:lnTo>
                    <a:lnTo>
                      <a:pt x="394" y="129"/>
                    </a:lnTo>
                    <a:lnTo>
                      <a:pt x="396" y="128"/>
                    </a:lnTo>
                    <a:lnTo>
                      <a:pt x="400" y="128"/>
                    </a:lnTo>
                    <a:lnTo>
                      <a:pt x="403" y="129"/>
                    </a:lnTo>
                    <a:lnTo>
                      <a:pt x="406" y="131"/>
                    </a:lnTo>
                    <a:lnTo>
                      <a:pt x="409" y="132"/>
                    </a:lnTo>
                    <a:lnTo>
                      <a:pt x="413" y="135"/>
                    </a:lnTo>
                    <a:lnTo>
                      <a:pt x="416" y="137"/>
                    </a:lnTo>
                    <a:lnTo>
                      <a:pt x="418" y="140"/>
                    </a:lnTo>
                    <a:lnTo>
                      <a:pt x="420" y="143"/>
                    </a:lnTo>
                    <a:lnTo>
                      <a:pt x="424" y="146"/>
                    </a:lnTo>
                    <a:lnTo>
                      <a:pt x="426" y="150"/>
                    </a:lnTo>
                    <a:lnTo>
                      <a:pt x="428" y="154"/>
                    </a:lnTo>
                    <a:lnTo>
                      <a:pt x="431" y="158"/>
                    </a:lnTo>
                    <a:lnTo>
                      <a:pt x="433" y="162"/>
                    </a:lnTo>
                    <a:lnTo>
                      <a:pt x="435" y="167"/>
                    </a:lnTo>
                    <a:lnTo>
                      <a:pt x="436" y="171"/>
                    </a:lnTo>
                    <a:lnTo>
                      <a:pt x="437" y="176"/>
                    </a:lnTo>
                    <a:lnTo>
                      <a:pt x="438" y="180"/>
                    </a:lnTo>
                    <a:lnTo>
                      <a:pt x="437" y="183"/>
                    </a:lnTo>
                    <a:lnTo>
                      <a:pt x="437" y="185"/>
                    </a:lnTo>
                    <a:lnTo>
                      <a:pt x="437" y="187"/>
                    </a:lnTo>
                    <a:lnTo>
                      <a:pt x="436" y="189"/>
                    </a:lnTo>
                    <a:lnTo>
                      <a:pt x="436" y="191"/>
                    </a:lnTo>
                    <a:lnTo>
                      <a:pt x="435" y="194"/>
                    </a:lnTo>
                    <a:lnTo>
                      <a:pt x="434" y="196"/>
                    </a:lnTo>
                    <a:lnTo>
                      <a:pt x="432" y="198"/>
                    </a:lnTo>
                    <a:lnTo>
                      <a:pt x="430" y="200"/>
                    </a:lnTo>
                    <a:lnTo>
                      <a:pt x="428" y="202"/>
                    </a:lnTo>
                    <a:lnTo>
                      <a:pt x="425" y="203"/>
                    </a:lnTo>
                    <a:lnTo>
                      <a:pt x="422" y="205"/>
                    </a:lnTo>
                    <a:lnTo>
                      <a:pt x="419" y="207"/>
                    </a:lnTo>
                    <a:lnTo>
                      <a:pt x="416" y="208"/>
                    </a:lnTo>
                    <a:lnTo>
                      <a:pt x="413" y="210"/>
                    </a:lnTo>
                    <a:lnTo>
                      <a:pt x="411" y="211"/>
                    </a:lnTo>
                    <a:lnTo>
                      <a:pt x="409" y="214"/>
                    </a:lnTo>
                    <a:lnTo>
                      <a:pt x="408" y="216"/>
                    </a:lnTo>
                    <a:lnTo>
                      <a:pt x="406" y="219"/>
                    </a:lnTo>
                    <a:lnTo>
                      <a:pt x="404" y="221"/>
                    </a:lnTo>
                    <a:lnTo>
                      <a:pt x="403" y="223"/>
                    </a:lnTo>
                    <a:lnTo>
                      <a:pt x="401" y="226"/>
                    </a:lnTo>
                    <a:lnTo>
                      <a:pt x="400" y="228"/>
                    </a:lnTo>
                    <a:lnTo>
                      <a:pt x="397" y="230"/>
                    </a:lnTo>
                    <a:lnTo>
                      <a:pt x="396" y="231"/>
                    </a:lnTo>
                    <a:lnTo>
                      <a:pt x="394" y="231"/>
                    </a:lnTo>
                    <a:lnTo>
                      <a:pt x="392" y="231"/>
                    </a:lnTo>
                    <a:lnTo>
                      <a:pt x="390" y="231"/>
                    </a:lnTo>
                    <a:lnTo>
                      <a:pt x="388" y="232"/>
                    </a:lnTo>
                    <a:lnTo>
                      <a:pt x="387" y="233"/>
                    </a:lnTo>
                    <a:lnTo>
                      <a:pt x="385" y="234"/>
                    </a:lnTo>
                    <a:lnTo>
                      <a:pt x="384" y="235"/>
                    </a:lnTo>
                    <a:lnTo>
                      <a:pt x="384" y="237"/>
                    </a:lnTo>
                    <a:lnTo>
                      <a:pt x="384" y="239"/>
                    </a:lnTo>
                    <a:lnTo>
                      <a:pt x="381" y="242"/>
                    </a:lnTo>
                    <a:lnTo>
                      <a:pt x="379" y="243"/>
                    </a:lnTo>
                    <a:lnTo>
                      <a:pt x="376" y="246"/>
                    </a:lnTo>
                    <a:lnTo>
                      <a:pt x="374" y="247"/>
                    </a:lnTo>
                    <a:lnTo>
                      <a:pt x="372" y="249"/>
                    </a:lnTo>
                    <a:lnTo>
                      <a:pt x="368" y="251"/>
                    </a:lnTo>
                    <a:lnTo>
                      <a:pt x="367" y="253"/>
                    </a:lnTo>
                    <a:lnTo>
                      <a:pt x="364" y="255"/>
                    </a:lnTo>
                    <a:lnTo>
                      <a:pt x="364" y="258"/>
                    </a:lnTo>
                    <a:lnTo>
                      <a:pt x="364" y="260"/>
                    </a:lnTo>
                    <a:lnTo>
                      <a:pt x="362" y="263"/>
                    </a:lnTo>
                    <a:lnTo>
                      <a:pt x="359" y="267"/>
                    </a:lnTo>
                    <a:lnTo>
                      <a:pt x="356" y="269"/>
                    </a:lnTo>
                    <a:lnTo>
                      <a:pt x="352" y="271"/>
                    </a:lnTo>
                    <a:lnTo>
                      <a:pt x="345" y="276"/>
                    </a:lnTo>
                    <a:lnTo>
                      <a:pt x="339" y="281"/>
                    </a:lnTo>
                    <a:lnTo>
                      <a:pt x="338" y="282"/>
                    </a:lnTo>
                    <a:lnTo>
                      <a:pt x="337" y="283"/>
                    </a:lnTo>
                    <a:lnTo>
                      <a:pt x="336" y="285"/>
                    </a:lnTo>
                    <a:lnTo>
                      <a:pt x="336" y="287"/>
                    </a:lnTo>
                    <a:lnTo>
                      <a:pt x="336" y="291"/>
                    </a:lnTo>
                    <a:lnTo>
                      <a:pt x="335" y="294"/>
                    </a:lnTo>
                    <a:lnTo>
                      <a:pt x="333" y="295"/>
                    </a:lnTo>
                    <a:lnTo>
                      <a:pt x="332" y="296"/>
                    </a:lnTo>
                    <a:lnTo>
                      <a:pt x="331" y="298"/>
                    </a:lnTo>
                    <a:lnTo>
                      <a:pt x="329" y="299"/>
                    </a:lnTo>
                    <a:lnTo>
                      <a:pt x="326" y="300"/>
                    </a:lnTo>
                    <a:lnTo>
                      <a:pt x="324" y="303"/>
                    </a:lnTo>
                    <a:lnTo>
                      <a:pt x="321" y="307"/>
                    </a:lnTo>
                    <a:lnTo>
                      <a:pt x="319" y="314"/>
                    </a:lnTo>
                    <a:lnTo>
                      <a:pt x="316" y="322"/>
                    </a:lnTo>
                    <a:lnTo>
                      <a:pt x="314" y="326"/>
                    </a:lnTo>
                    <a:lnTo>
                      <a:pt x="323" y="331"/>
                    </a:lnTo>
                    <a:lnTo>
                      <a:pt x="332" y="336"/>
                    </a:lnTo>
                    <a:lnTo>
                      <a:pt x="336" y="337"/>
                    </a:lnTo>
                    <a:lnTo>
                      <a:pt x="340" y="340"/>
                    </a:lnTo>
                    <a:lnTo>
                      <a:pt x="343" y="343"/>
                    </a:lnTo>
                    <a:lnTo>
                      <a:pt x="347" y="346"/>
                    </a:lnTo>
                    <a:lnTo>
                      <a:pt x="350" y="349"/>
                    </a:lnTo>
                    <a:lnTo>
                      <a:pt x="352" y="352"/>
                    </a:lnTo>
                    <a:lnTo>
                      <a:pt x="355" y="356"/>
                    </a:lnTo>
                    <a:lnTo>
                      <a:pt x="356" y="361"/>
                    </a:lnTo>
                    <a:lnTo>
                      <a:pt x="358" y="365"/>
                    </a:lnTo>
                    <a:lnTo>
                      <a:pt x="360" y="371"/>
                    </a:lnTo>
                    <a:lnTo>
                      <a:pt x="360" y="376"/>
                    </a:lnTo>
                    <a:lnTo>
                      <a:pt x="360" y="383"/>
                    </a:lnTo>
                    <a:lnTo>
                      <a:pt x="358" y="384"/>
                    </a:lnTo>
                    <a:lnTo>
                      <a:pt x="356" y="387"/>
                    </a:lnTo>
                    <a:lnTo>
                      <a:pt x="354" y="389"/>
                    </a:lnTo>
                    <a:lnTo>
                      <a:pt x="352" y="391"/>
                    </a:lnTo>
                    <a:lnTo>
                      <a:pt x="350" y="396"/>
                    </a:lnTo>
                    <a:lnTo>
                      <a:pt x="346" y="400"/>
                    </a:lnTo>
                    <a:lnTo>
                      <a:pt x="342" y="401"/>
                    </a:lnTo>
                    <a:lnTo>
                      <a:pt x="337" y="402"/>
                    </a:lnTo>
                    <a:lnTo>
                      <a:pt x="334" y="407"/>
                    </a:lnTo>
                    <a:lnTo>
                      <a:pt x="330" y="412"/>
                    </a:lnTo>
                    <a:lnTo>
                      <a:pt x="328" y="412"/>
                    </a:lnTo>
                    <a:lnTo>
                      <a:pt x="326" y="413"/>
                    </a:lnTo>
                    <a:lnTo>
                      <a:pt x="324" y="414"/>
                    </a:lnTo>
                    <a:lnTo>
                      <a:pt x="322" y="415"/>
                    </a:lnTo>
                    <a:lnTo>
                      <a:pt x="317" y="416"/>
                    </a:lnTo>
                    <a:lnTo>
                      <a:pt x="313" y="418"/>
                    </a:lnTo>
                    <a:lnTo>
                      <a:pt x="309" y="423"/>
                    </a:lnTo>
                    <a:lnTo>
                      <a:pt x="306" y="428"/>
                    </a:lnTo>
                    <a:lnTo>
                      <a:pt x="300" y="430"/>
                    </a:lnTo>
                    <a:lnTo>
                      <a:pt x="296" y="433"/>
                    </a:lnTo>
                    <a:lnTo>
                      <a:pt x="292" y="434"/>
                    </a:lnTo>
                    <a:lnTo>
                      <a:pt x="291" y="436"/>
                    </a:lnTo>
                    <a:lnTo>
                      <a:pt x="288" y="437"/>
                    </a:lnTo>
                    <a:lnTo>
                      <a:pt x="286" y="439"/>
                    </a:lnTo>
                    <a:lnTo>
                      <a:pt x="283" y="442"/>
                    </a:lnTo>
                    <a:lnTo>
                      <a:pt x="280" y="446"/>
                    </a:lnTo>
                    <a:lnTo>
                      <a:pt x="279" y="448"/>
                    </a:lnTo>
                    <a:lnTo>
                      <a:pt x="277" y="450"/>
                    </a:lnTo>
                    <a:lnTo>
                      <a:pt x="276" y="452"/>
                    </a:lnTo>
                    <a:lnTo>
                      <a:pt x="274" y="452"/>
                    </a:lnTo>
                    <a:lnTo>
                      <a:pt x="272" y="453"/>
                    </a:lnTo>
                    <a:lnTo>
                      <a:pt x="268" y="453"/>
                    </a:lnTo>
                    <a:lnTo>
                      <a:pt x="266" y="456"/>
                    </a:lnTo>
                    <a:lnTo>
                      <a:pt x="263" y="460"/>
                    </a:lnTo>
                    <a:lnTo>
                      <a:pt x="262" y="462"/>
                    </a:lnTo>
                    <a:lnTo>
                      <a:pt x="261" y="464"/>
                    </a:lnTo>
                    <a:lnTo>
                      <a:pt x="259" y="465"/>
                    </a:lnTo>
                    <a:lnTo>
                      <a:pt x="258" y="467"/>
                    </a:lnTo>
                    <a:lnTo>
                      <a:pt x="254" y="468"/>
                    </a:lnTo>
                    <a:lnTo>
                      <a:pt x="251" y="469"/>
                    </a:lnTo>
                    <a:lnTo>
                      <a:pt x="250" y="470"/>
                    </a:lnTo>
                    <a:lnTo>
                      <a:pt x="248" y="472"/>
                    </a:lnTo>
                    <a:lnTo>
                      <a:pt x="247" y="475"/>
                    </a:lnTo>
                    <a:lnTo>
                      <a:pt x="244" y="476"/>
                    </a:lnTo>
                    <a:lnTo>
                      <a:pt x="243" y="478"/>
                    </a:lnTo>
                    <a:lnTo>
                      <a:pt x="240" y="480"/>
                    </a:lnTo>
                    <a:lnTo>
                      <a:pt x="235" y="482"/>
                    </a:lnTo>
                    <a:lnTo>
                      <a:pt x="231" y="484"/>
                    </a:lnTo>
                    <a:lnTo>
                      <a:pt x="229" y="486"/>
                    </a:lnTo>
                    <a:lnTo>
                      <a:pt x="227" y="488"/>
                    </a:lnTo>
                    <a:lnTo>
                      <a:pt x="225" y="489"/>
                    </a:lnTo>
                    <a:lnTo>
                      <a:pt x="223" y="492"/>
                    </a:lnTo>
                    <a:lnTo>
                      <a:pt x="222" y="494"/>
                    </a:lnTo>
                    <a:lnTo>
                      <a:pt x="221" y="496"/>
                    </a:lnTo>
                    <a:lnTo>
                      <a:pt x="221" y="500"/>
                    </a:lnTo>
                    <a:lnTo>
                      <a:pt x="221" y="504"/>
                    </a:lnTo>
                    <a:lnTo>
                      <a:pt x="222" y="504"/>
                    </a:lnTo>
                    <a:lnTo>
                      <a:pt x="224" y="504"/>
                    </a:lnTo>
                    <a:lnTo>
                      <a:pt x="225" y="504"/>
                    </a:lnTo>
                    <a:lnTo>
                      <a:pt x="227" y="504"/>
                    </a:lnTo>
                    <a:lnTo>
                      <a:pt x="229" y="504"/>
                    </a:lnTo>
                    <a:lnTo>
                      <a:pt x="232" y="504"/>
                    </a:lnTo>
                    <a:lnTo>
                      <a:pt x="239" y="502"/>
                    </a:lnTo>
                    <a:lnTo>
                      <a:pt x="246" y="500"/>
                    </a:lnTo>
                    <a:lnTo>
                      <a:pt x="259" y="494"/>
                    </a:lnTo>
                    <a:lnTo>
                      <a:pt x="267" y="490"/>
                    </a:lnTo>
                    <a:lnTo>
                      <a:pt x="272" y="489"/>
                    </a:lnTo>
                    <a:lnTo>
                      <a:pt x="276" y="488"/>
                    </a:lnTo>
                    <a:lnTo>
                      <a:pt x="280" y="488"/>
                    </a:lnTo>
                    <a:lnTo>
                      <a:pt x="284" y="488"/>
                    </a:lnTo>
                    <a:lnTo>
                      <a:pt x="287" y="487"/>
                    </a:lnTo>
                    <a:lnTo>
                      <a:pt x="290" y="485"/>
                    </a:lnTo>
                    <a:lnTo>
                      <a:pt x="292" y="485"/>
                    </a:lnTo>
                    <a:lnTo>
                      <a:pt x="296" y="484"/>
                    </a:lnTo>
                    <a:lnTo>
                      <a:pt x="298" y="484"/>
                    </a:lnTo>
                    <a:lnTo>
                      <a:pt x="301" y="484"/>
                    </a:lnTo>
                    <a:lnTo>
                      <a:pt x="304" y="484"/>
                    </a:lnTo>
                    <a:lnTo>
                      <a:pt x="306" y="484"/>
                    </a:lnTo>
                    <a:lnTo>
                      <a:pt x="308" y="485"/>
                    </a:lnTo>
                    <a:lnTo>
                      <a:pt x="311" y="485"/>
                    </a:lnTo>
                    <a:lnTo>
                      <a:pt x="313" y="486"/>
                    </a:lnTo>
                    <a:lnTo>
                      <a:pt x="315" y="487"/>
                    </a:lnTo>
                    <a:lnTo>
                      <a:pt x="320" y="489"/>
                    </a:lnTo>
                    <a:lnTo>
                      <a:pt x="323" y="492"/>
                    </a:lnTo>
                    <a:lnTo>
                      <a:pt x="327" y="495"/>
                    </a:lnTo>
                    <a:lnTo>
                      <a:pt x="330" y="499"/>
                    </a:lnTo>
                    <a:lnTo>
                      <a:pt x="332" y="502"/>
                    </a:lnTo>
                    <a:lnTo>
                      <a:pt x="335" y="506"/>
                    </a:lnTo>
                    <a:lnTo>
                      <a:pt x="337" y="511"/>
                    </a:lnTo>
                    <a:lnTo>
                      <a:pt x="339" y="515"/>
                    </a:lnTo>
                    <a:lnTo>
                      <a:pt x="340" y="520"/>
                    </a:lnTo>
                    <a:lnTo>
                      <a:pt x="342" y="524"/>
                    </a:lnTo>
                    <a:lnTo>
                      <a:pt x="338" y="528"/>
                    </a:lnTo>
                    <a:lnTo>
                      <a:pt x="335" y="532"/>
                    </a:lnTo>
                    <a:lnTo>
                      <a:pt x="332" y="532"/>
                    </a:lnTo>
                    <a:lnTo>
                      <a:pt x="328" y="532"/>
                    </a:lnTo>
                    <a:lnTo>
                      <a:pt x="326" y="532"/>
                    </a:lnTo>
                    <a:lnTo>
                      <a:pt x="323" y="532"/>
                    </a:lnTo>
                    <a:lnTo>
                      <a:pt x="319" y="533"/>
                    </a:lnTo>
                    <a:lnTo>
                      <a:pt x="315" y="536"/>
                    </a:lnTo>
                    <a:lnTo>
                      <a:pt x="311" y="539"/>
                    </a:lnTo>
                    <a:lnTo>
                      <a:pt x="307" y="541"/>
                    </a:lnTo>
                    <a:lnTo>
                      <a:pt x="304" y="541"/>
                    </a:lnTo>
                    <a:lnTo>
                      <a:pt x="302" y="541"/>
                    </a:lnTo>
                    <a:lnTo>
                      <a:pt x="300" y="542"/>
                    </a:lnTo>
                    <a:lnTo>
                      <a:pt x="297" y="542"/>
                    </a:lnTo>
                    <a:lnTo>
                      <a:pt x="296" y="542"/>
                    </a:lnTo>
                    <a:lnTo>
                      <a:pt x="293" y="542"/>
                    </a:lnTo>
                    <a:lnTo>
                      <a:pt x="292" y="542"/>
                    </a:lnTo>
                    <a:lnTo>
                      <a:pt x="290" y="543"/>
                    </a:lnTo>
                    <a:lnTo>
                      <a:pt x="290" y="544"/>
                    </a:lnTo>
                    <a:lnTo>
                      <a:pt x="290" y="545"/>
                    </a:lnTo>
                    <a:lnTo>
                      <a:pt x="289" y="546"/>
                    </a:lnTo>
                    <a:lnTo>
                      <a:pt x="288" y="548"/>
                    </a:lnTo>
                    <a:lnTo>
                      <a:pt x="285" y="550"/>
                    </a:lnTo>
                    <a:lnTo>
                      <a:pt x="282" y="553"/>
                    </a:lnTo>
                    <a:lnTo>
                      <a:pt x="278" y="556"/>
                    </a:lnTo>
                    <a:lnTo>
                      <a:pt x="274" y="558"/>
                    </a:lnTo>
                    <a:lnTo>
                      <a:pt x="271" y="559"/>
                    </a:lnTo>
                    <a:lnTo>
                      <a:pt x="267" y="560"/>
                    </a:lnTo>
                    <a:lnTo>
                      <a:pt x="267" y="559"/>
                    </a:lnTo>
                    <a:lnTo>
                      <a:pt x="267" y="558"/>
                    </a:lnTo>
                    <a:lnTo>
                      <a:pt x="264" y="556"/>
                    </a:lnTo>
                    <a:lnTo>
                      <a:pt x="261" y="552"/>
                    </a:lnTo>
                    <a:lnTo>
                      <a:pt x="260" y="551"/>
                    </a:lnTo>
                    <a:lnTo>
                      <a:pt x="260" y="549"/>
                    </a:lnTo>
                    <a:lnTo>
                      <a:pt x="260" y="548"/>
                    </a:lnTo>
                    <a:lnTo>
                      <a:pt x="261" y="546"/>
                    </a:lnTo>
                    <a:lnTo>
                      <a:pt x="261" y="545"/>
                    </a:lnTo>
                    <a:lnTo>
                      <a:pt x="261" y="544"/>
                    </a:lnTo>
                    <a:lnTo>
                      <a:pt x="261" y="542"/>
                    </a:lnTo>
                    <a:lnTo>
                      <a:pt x="260" y="541"/>
                    </a:lnTo>
                    <a:lnTo>
                      <a:pt x="255" y="541"/>
                    </a:lnTo>
                    <a:lnTo>
                      <a:pt x="248" y="541"/>
                    </a:lnTo>
                    <a:lnTo>
                      <a:pt x="243" y="541"/>
                    </a:lnTo>
                    <a:lnTo>
                      <a:pt x="237" y="541"/>
                    </a:lnTo>
                    <a:lnTo>
                      <a:pt x="235" y="543"/>
                    </a:lnTo>
                    <a:lnTo>
                      <a:pt x="235" y="546"/>
                    </a:lnTo>
                    <a:lnTo>
                      <a:pt x="235" y="548"/>
                    </a:lnTo>
                    <a:lnTo>
                      <a:pt x="235" y="551"/>
                    </a:lnTo>
                    <a:lnTo>
                      <a:pt x="235" y="553"/>
                    </a:lnTo>
                    <a:lnTo>
                      <a:pt x="235" y="556"/>
                    </a:lnTo>
                    <a:lnTo>
                      <a:pt x="236" y="561"/>
                    </a:lnTo>
                    <a:lnTo>
                      <a:pt x="239" y="567"/>
                    </a:lnTo>
                    <a:lnTo>
                      <a:pt x="243" y="576"/>
                    </a:lnTo>
                    <a:lnTo>
                      <a:pt x="247" y="586"/>
                    </a:lnTo>
                    <a:lnTo>
                      <a:pt x="247" y="589"/>
                    </a:lnTo>
                    <a:lnTo>
                      <a:pt x="248" y="593"/>
                    </a:lnTo>
                    <a:lnTo>
                      <a:pt x="248" y="596"/>
                    </a:lnTo>
                    <a:lnTo>
                      <a:pt x="248" y="600"/>
                    </a:lnTo>
                    <a:lnTo>
                      <a:pt x="248" y="603"/>
                    </a:lnTo>
                    <a:lnTo>
                      <a:pt x="249" y="606"/>
                    </a:lnTo>
                    <a:lnTo>
                      <a:pt x="250" y="609"/>
                    </a:lnTo>
                    <a:lnTo>
                      <a:pt x="251" y="613"/>
                    </a:lnTo>
                    <a:lnTo>
                      <a:pt x="253" y="616"/>
                    </a:lnTo>
                    <a:lnTo>
                      <a:pt x="255" y="618"/>
                    </a:lnTo>
                    <a:lnTo>
                      <a:pt x="256" y="620"/>
                    </a:lnTo>
                    <a:lnTo>
                      <a:pt x="257" y="622"/>
                    </a:lnTo>
                    <a:lnTo>
                      <a:pt x="257" y="624"/>
                    </a:lnTo>
                    <a:lnTo>
                      <a:pt x="257" y="625"/>
                    </a:lnTo>
                    <a:lnTo>
                      <a:pt x="257" y="628"/>
                    </a:lnTo>
                    <a:lnTo>
                      <a:pt x="257" y="629"/>
                    </a:lnTo>
                    <a:lnTo>
                      <a:pt x="257" y="632"/>
                    </a:lnTo>
                    <a:lnTo>
                      <a:pt x="258" y="634"/>
                    </a:lnTo>
                    <a:lnTo>
                      <a:pt x="261" y="639"/>
                    </a:lnTo>
                    <a:lnTo>
                      <a:pt x="263" y="643"/>
                    </a:lnTo>
                    <a:lnTo>
                      <a:pt x="265" y="645"/>
                    </a:lnTo>
                    <a:lnTo>
                      <a:pt x="265" y="648"/>
                    </a:lnTo>
                    <a:lnTo>
                      <a:pt x="266" y="652"/>
                    </a:lnTo>
                    <a:lnTo>
                      <a:pt x="266" y="657"/>
                    </a:lnTo>
                    <a:lnTo>
                      <a:pt x="266" y="668"/>
                    </a:lnTo>
                    <a:lnTo>
                      <a:pt x="265" y="679"/>
                    </a:lnTo>
                    <a:lnTo>
                      <a:pt x="263" y="691"/>
                    </a:lnTo>
                    <a:lnTo>
                      <a:pt x="263" y="700"/>
                    </a:lnTo>
                    <a:lnTo>
                      <a:pt x="261" y="708"/>
                    </a:lnTo>
                    <a:lnTo>
                      <a:pt x="260" y="713"/>
                    </a:lnTo>
                    <a:lnTo>
                      <a:pt x="259" y="716"/>
                    </a:lnTo>
                    <a:lnTo>
                      <a:pt x="259" y="720"/>
                    </a:lnTo>
                    <a:lnTo>
                      <a:pt x="259" y="723"/>
                    </a:lnTo>
                    <a:lnTo>
                      <a:pt x="259" y="727"/>
                    </a:lnTo>
                    <a:lnTo>
                      <a:pt x="258" y="732"/>
                    </a:lnTo>
                    <a:lnTo>
                      <a:pt x="258" y="739"/>
                    </a:lnTo>
                    <a:lnTo>
                      <a:pt x="258" y="741"/>
                    </a:lnTo>
                    <a:lnTo>
                      <a:pt x="257" y="744"/>
                    </a:lnTo>
                    <a:lnTo>
                      <a:pt x="257" y="747"/>
                    </a:lnTo>
                    <a:lnTo>
                      <a:pt x="256" y="749"/>
                    </a:lnTo>
                    <a:lnTo>
                      <a:pt x="255" y="752"/>
                    </a:lnTo>
                    <a:lnTo>
                      <a:pt x="254" y="754"/>
                    </a:lnTo>
                    <a:lnTo>
                      <a:pt x="251" y="756"/>
                    </a:lnTo>
                    <a:lnTo>
                      <a:pt x="249" y="758"/>
                    </a:lnTo>
                    <a:lnTo>
                      <a:pt x="247" y="760"/>
                    </a:lnTo>
                    <a:lnTo>
                      <a:pt x="245" y="760"/>
                    </a:lnTo>
                    <a:lnTo>
                      <a:pt x="243" y="762"/>
                    </a:lnTo>
                    <a:lnTo>
                      <a:pt x="239" y="763"/>
                    </a:lnTo>
                    <a:lnTo>
                      <a:pt x="236" y="764"/>
                    </a:lnTo>
                    <a:lnTo>
                      <a:pt x="233" y="764"/>
                    </a:lnTo>
                    <a:lnTo>
                      <a:pt x="230" y="764"/>
                    </a:lnTo>
                    <a:lnTo>
                      <a:pt x="226" y="764"/>
                    </a:lnTo>
                    <a:lnTo>
                      <a:pt x="223" y="763"/>
                    </a:lnTo>
                    <a:lnTo>
                      <a:pt x="219" y="763"/>
                    </a:lnTo>
                    <a:lnTo>
                      <a:pt x="216" y="762"/>
                    </a:lnTo>
                    <a:lnTo>
                      <a:pt x="213" y="761"/>
                    </a:lnTo>
                    <a:lnTo>
                      <a:pt x="210" y="760"/>
                    </a:lnTo>
                    <a:lnTo>
                      <a:pt x="207" y="760"/>
                    </a:lnTo>
                    <a:lnTo>
                      <a:pt x="205" y="758"/>
                    </a:lnTo>
                    <a:lnTo>
                      <a:pt x="203" y="757"/>
                    </a:lnTo>
                    <a:lnTo>
                      <a:pt x="201" y="756"/>
                    </a:lnTo>
                    <a:lnTo>
                      <a:pt x="200" y="754"/>
                    </a:lnTo>
                    <a:lnTo>
                      <a:pt x="199" y="752"/>
                    </a:lnTo>
                    <a:lnTo>
                      <a:pt x="197" y="751"/>
                    </a:lnTo>
                    <a:lnTo>
                      <a:pt x="196" y="749"/>
                    </a:lnTo>
                    <a:lnTo>
                      <a:pt x="195" y="748"/>
                    </a:lnTo>
                    <a:lnTo>
                      <a:pt x="193" y="746"/>
                    </a:lnTo>
                    <a:lnTo>
                      <a:pt x="191" y="745"/>
                    </a:lnTo>
                    <a:lnTo>
                      <a:pt x="187" y="744"/>
                    </a:lnTo>
                    <a:lnTo>
                      <a:pt x="182" y="742"/>
                    </a:lnTo>
                    <a:lnTo>
                      <a:pt x="177" y="740"/>
                    </a:lnTo>
                    <a:lnTo>
                      <a:pt x="172" y="740"/>
                    </a:lnTo>
                    <a:lnTo>
                      <a:pt x="168" y="738"/>
                    </a:lnTo>
                    <a:lnTo>
                      <a:pt x="163" y="736"/>
                    </a:lnTo>
                    <a:lnTo>
                      <a:pt x="162" y="736"/>
                    </a:lnTo>
                    <a:lnTo>
                      <a:pt x="159" y="734"/>
                    </a:lnTo>
                    <a:lnTo>
                      <a:pt x="158" y="733"/>
                    </a:lnTo>
                    <a:lnTo>
                      <a:pt x="156" y="732"/>
                    </a:lnTo>
                    <a:lnTo>
                      <a:pt x="151" y="728"/>
                    </a:lnTo>
                    <a:lnTo>
                      <a:pt x="146" y="724"/>
                    </a:lnTo>
                    <a:lnTo>
                      <a:pt x="144" y="723"/>
                    </a:lnTo>
                    <a:lnTo>
                      <a:pt x="143" y="721"/>
                    </a:lnTo>
                    <a:lnTo>
                      <a:pt x="143" y="720"/>
                    </a:lnTo>
                    <a:lnTo>
                      <a:pt x="142" y="719"/>
                    </a:lnTo>
                    <a:lnTo>
                      <a:pt x="142" y="717"/>
                    </a:lnTo>
                    <a:lnTo>
                      <a:pt x="142" y="716"/>
                    </a:lnTo>
                    <a:lnTo>
                      <a:pt x="143" y="716"/>
                    </a:lnTo>
                    <a:lnTo>
                      <a:pt x="144" y="714"/>
                    </a:lnTo>
                    <a:lnTo>
                      <a:pt x="145" y="713"/>
                    </a:lnTo>
                    <a:lnTo>
                      <a:pt x="147" y="712"/>
                    </a:lnTo>
                    <a:lnTo>
                      <a:pt x="149" y="712"/>
                    </a:lnTo>
                    <a:lnTo>
                      <a:pt x="151" y="711"/>
                    </a:lnTo>
                    <a:lnTo>
                      <a:pt x="159" y="709"/>
                    </a:lnTo>
                    <a:lnTo>
                      <a:pt x="166" y="708"/>
                    </a:lnTo>
                    <a:lnTo>
                      <a:pt x="179" y="706"/>
                    </a:lnTo>
                    <a:lnTo>
                      <a:pt x="188" y="705"/>
                    </a:lnTo>
                    <a:lnTo>
                      <a:pt x="191" y="705"/>
                    </a:lnTo>
                    <a:lnTo>
                      <a:pt x="195" y="705"/>
                    </a:lnTo>
                    <a:lnTo>
                      <a:pt x="199" y="705"/>
                    </a:lnTo>
                    <a:lnTo>
                      <a:pt x="202" y="705"/>
                    </a:lnTo>
                    <a:lnTo>
                      <a:pt x="203" y="704"/>
                    </a:lnTo>
                    <a:lnTo>
                      <a:pt x="206" y="702"/>
                    </a:lnTo>
                    <a:lnTo>
                      <a:pt x="207" y="700"/>
                    </a:lnTo>
                    <a:lnTo>
                      <a:pt x="210" y="697"/>
                    </a:lnTo>
                    <a:lnTo>
                      <a:pt x="212" y="695"/>
                    </a:lnTo>
                    <a:lnTo>
                      <a:pt x="214" y="693"/>
                    </a:lnTo>
                    <a:lnTo>
                      <a:pt x="215" y="692"/>
                    </a:lnTo>
                    <a:lnTo>
                      <a:pt x="217" y="692"/>
                    </a:lnTo>
                    <a:lnTo>
                      <a:pt x="217" y="688"/>
                    </a:lnTo>
                    <a:lnTo>
                      <a:pt x="217" y="684"/>
                    </a:lnTo>
                    <a:lnTo>
                      <a:pt x="218" y="679"/>
                    </a:lnTo>
                    <a:lnTo>
                      <a:pt x="219" y="675"/>
                    </a:lnTo>
                    <a:lnTo>
                      <a:pt x="221" y="665"/>
                    </a:lnTo>
                    <a:lnTo>
                      <a:pt x="223" y="657"/>
                    </a:lnTo>
                    <a:lnTo>
                      <a:pt x="223" y="655"/>
                    </a:lnTo>
                    <a:lnTo>
                      <a:pt x="224" y="653"/>
                    </a:lnTo>
                    <a:lnTo>
                      <a:pt x="224" y="652"/>
                    </a:lnTo>
                    <a:lnTo>
                      <a:pt x="224" y="649"/>
                    </a:lnTo>
                    <a:lnTo>
                      <a:pt x="223" y="647"/>
                    </a:lnTo>
                    <a:lnTo>
                      <a:pt x="222" y="644"/>
                    </a:lnTo>
                    <a:lnTo>
                      <a:pt x="219" y="638"/>
                    </a:lnTo>
                    <a:lnTo>
                      <a:pt x="217" y="634"/>
                    </a:lnTo>
                    <a:lnTo>
                      <a:pt x="217" y="628"/>
                    </a:lnTo>
                    <a:lnTo>
                      <a:pt x="217" y="622"/>
                    </a:lnTo>
                    <a:lnTo>
                      <a:pt x="217" y="616"/>
                    </a:lnTo>
                    <a:lnTo>
                      <a:pt x="217" y="611"/>
                    </a:lnTo>
                    <a:lnTo>
                      <a:pt x="214" y="602"/>
                    </a:lnTo>
                    <a:lnTo>
                      <a:pt x="211" y="592"/>
                    </a:lnTo>
                    <a:lnTo>
                      <a:pt x="211" y="587"/>
                    </a:lnTo>
                    <a:lnTo>
                      <a:pt x="209" y="582"/>
                    </a:lnTo>
                    <a:lnTo>
                      <a:pt x="208" y="578"/>
                    </a:lnTo>
                    <a:lnTo>
                      <a:pt x="207" y="574"/>
                    </a:lnTo>
                    <a:lnTo>
                      <a:pt x="201" y="573"/>
                    </a:lnTo>
                    <a:lnTo>
                      <a:pt x="196" y="573"/>
                    </a:lnTo>
                    <a:lnTo>
                      <a:pt x="191" y="574"/>
                    </a:lnTo>
                    <a:lnTo>
                      <a:pt x="186" y="575"/>
                    </a:lnTo>
                    <a:lnTo>
                      <a:pt x="181" y="576"/>
                    </a:lnTo>
                    <a:lnTo>
                      <a:pt x="178" y="576"/>
                    </a:lnTo>
                    <a:lnTo>
                      <a:pt x="174" y="578"/>
                    </a:lnTo>
                    <a:lnTo>
                      <a:pt x="170" y="580"/>
                    </a:lnTo>
                    <a:lnTo>
                      <a:pt x="163" y="584"/>
                    </a:lnTo>
                    <a:lnTo>
                      <a:pt x="155" y="589"/>
                    </a:lnTo>
                    <a:lnTo>
                      <a:pt x="149" y="594"/>
                    </a:lnTo>
                    <a:lnTo>
                      <a:pt x="143" y="599"/>
                    </a:lnTo>
                    <a:lnTo>
                      <a:pt x="140" y="600"/>
                    </a:lnTo>
                    <a:lnTo>
                      <a:pt x="138" y="600"/>
                    </a:lnTo>
                    <a:lnTo>
                      <a:pt x="135" y="601"/>
                    </a:lnTo>
                    <a:lnTo>
                      <a:pt x="133" y="602"/>
                    </a:lnTo>
                    <a:lnTo>
                      <a:pt x="131" y="602"/>
                    </a:lnTo>
                    <a:lnTo>
                      <a:pt x="128" y="603"/>
                    </a:lnTo>
                    <a:lnTo>
                      <a:pt x="126" y="604"/>
                    </a:lnTo>
                    <a:lnTo>
                      <a:pt x="123" y="605"/>
                    </a:lnTo>
                    <a:lnTo>
                      <a:pt x="119" y="609"/>
                    </a:lnTo>
                    <a:lnTo>
                      <a:pt x="115" y="612"/>
                    </a:lnTo>
                    <a:lnTo>
                      <a:pt x="108" y="616"/>
                    </a:lnTo>
                    <a:lnTo>
                      <a:pt x="102" y="620"/>
                    </a:lnTo>
                    <a:lnTo>
                      <a:pt x="95" y="624"/>
                    </a:lnTo>
                    <a:lnTo>
                      <a:pt x="87" y="628"/>
                    </a:lnTo>
                    <a:lnTo>
                      <a:pt x="79" y="631"/>
                    </a:lnTo>
                    <a:lnTo>
                      <a:pt x="71" y="634"/>
                    </a:lnTo>
                    <a:lnTo>
                      <a:pt x="62" y="637"/>
                    </a:lnTo>
                    <a:lnTo>
                      <a:pt x="54" y="640"/>
                    </a:lnTo>
                    <a:lnTo>
                      <a:pt x="45" y="641"/>
                    </a:lnTo>
                    <a:lnTo>
                      <a:pt x="36" y="642"/>
                    </a:lnTo>
                    <a:lnTo>
                      <a:pt x="32" y="643"/>
                    </a:lnTo>
                    <a:lnTo>
                      <a:pt x="28" y="643"/>
                    </a:lnTo>
                    <a:lnTo>
                      <a:pt x="24" y="643"/>
                    </a:lnTo>
                    <a:lnTo>
                      <a:pt x="20" y="643"/>
                    </a:lnTo>
                    <a:lnTo>
                      <a:pt x="16" y="642"/>
                    </a:lnTo>
                    <a:lnTo>
                      <a:pt x="13" y="641"/>
                    </a:lnTo>
                    <a:lnTo>
                      <a:pt x="9" y="641"/>
                    </a:lnTo>
                    <a:lnTo>
                      <a:pt x="5" y="640"/>
                    </a:lnTo>
                    <a:lnTo>
                      <a:pt x="3" y="636"/>
                    </a:lnTo>
                    <a:lnTo>
                      <a:pt x="3" y="633"/>
                    </a:lnTo>
                    <a:lnTo>
                      <a:pt x="2" y="632"/>
                    </a:lnTo>
                    <a:lnTo>
                      <a:pt x="1" y="629"/>
                    </a:lnTo>
                    <a:lnTo>
                      <a:pt x="1" y="628"/>
                    </a:lnTo>
                    <a:lnTo>
                      <a:pt x="0" y="625"/>
                    </a:lnTo>
                    <a:lnTo>
                      <a:pt x="3" y="622"/>
                    </a:lnTo>
                    <a:lnTo>
                      <a:pt x="5" y="618"/>
                    </a:lnTo>
                    <a:lnTo>
                      <a:pt x="7" y="615"/>
                    </a:lnTo>
                    <a:lnTo>
                      <a:pt x="10" y="611"/>
                    </a:lnTo>
                    <a:lnTo>
                      <a:pt x="15" y="610"/>
                    </a:lnTo>
                    <a:lnTo>
                      <a:pt x="21" y="608"/>
                    </a:lnTo>
                    <a:lnTo>
                      <a:pt x="27" y="606"/>
                    </a:lnTo>
                    <a:lnTo>
                      <a:pt x="32" y="603"/>
                    </a:lnTo>
                    <a:lnTo>
                      <a:pt x="37" y="600"/>
                    </a:lnTo>
                    <a:lnTo>
                      <a:pt x="42" y="597"/>
                    </a:lnTo>
                    <a:lnTo>
                      <a:pt x="47" y="595"/>
                    </a:lnTo>
                    <a:lnTo>
                      <a:pt x="51" y="592"/>
                    </a:lnTo>
                    <a:lnTo>
                      <a:pt x="53" y="591"/>
                    </a:lnTo>
                    <a:lnTo>
                      <a:pt x="55" y="590"/>
                    </a:lnTo>
                    <a:lnTo>
                      <a:pt x="57" y="589"/>
                    </a:lnTo>
                    <a:lnTo>
                      <a:pt x="59" y="589"/>
                    </a:lnTo>
                    <a:lnTo>
                      <a:pt x="62" y="589"/>
                    </a:lnTo>
                    <a:lnTo>
                      <a:pt x="64" y="589"/>
                    </a:lnTo>
                    <a:lnTo>
                      <a:pt x="67" y="588"/>
                    </a:lnTo>
                    <a:lnTo>
                      <a:pt x="68" y="588"/>
                    </a:lnTo>
                    <a:lnTo>
                      <a:pt x="73" y="584"/>
                    </a:lnTo>
                    <a:lnTo>
                      <a:pt x="78" y="579"/>
                    </a:lnTo>
                    <a:lnTo>
                      <a:pt x="83" y="575"/>
                    </a:lnTo>
                    <a:lnTo>
                      <a:pt x="87" y="572"/>
                    </a:lnTo>
                    <a:lnTo>
                      <a:pt x="93" y="568"/>
                    </a:lnTo>
                    <a:lnTo>
                      <a:pt x="99" y="566"/>
                    </a:lnTo>
                    <a:lnTo>
                      <a:pt x="105" y="564"/>
                    </a:lnTo>
                    <a:lnTo>
                      <a:pt x="111" y="561"/>
                    </a:lnTo>
                    <a:lnTo>
                      <a:pt x="117" y="560"/>
                    </a:lnTo>
                    <a:lnTo>
                      <a:pt x="123" y="557"/>
                    </a:lnTo>
                    <a:lnTo>
                      <a:pt x="129" y="555"/>
                    </a:lnTo>
                    <a:lnTo>
                      <a:pt x="135" y="552"/>
                    </a:lnTo>
                    <a:lnTo>
                      <a:pt x="136" y="550"/>
                    </a:lnTo>
                    <a:lnTo>
                      <a:pt x="138" y="548"/>
                    </a:lnTo>
                    <a:lnTo>
                      <a:pt x="139" y="547"/>
                    </a:lnTo>
                    <a:lnTo>
                      <a:pt x="141" y="545"/>
                    </a:lnTo>
                    <a:lnTo>
                      <a:pt x="143" y="541"/>
                    </a:lnTo>
                    <a:lnTo>
                      <a:pt x="147" y="539"/>
                    </a:lnTo>
                    <a:lnTo>
                      <a:pt x="151" y="536"/>
                    </a:lnTo>
                    <a:lnTo>
                      <a:pt x="156" y="534"/>
                    </a:lnTo>
                    <a:lnTo>
                      <a:pt x="163" y="532"/>
                    </a:lnTo>
                    <a:lnTo>
                      <a:pt x="170" y="529"/>
                    </a:lnTo>
                    <a:lnTo>
                      <a:pt x="176" y="526"/>
                    </a:lnTo>
                    <a:lnTo>
                      <a:pt x="183" y="524"/>
                    </a:lnTo>
                    <a:lnTo>
                      <a:pt x="185" y="523"/>
                    </a:lnTo>
                    <a:lnTo>
                      <a:pt x="187" y="521"/>
                    </a:lnTo>
                    <a:lnTo>
                      <a:pt x="189" y="520"/>
                    </a:lnTo>
                    <a:lnTo>
                      <a:pt x="191" y="518"/>
                    </a:lnTo>
                    <a:lnTo>
                      <a:pt x="191" y="516"/>
                    </a:lnTo>
                    <a:lnTo>
                      <a:pt x="191" y="514"/>
                    </a:lnTo>
                    <a:lnTo>
                      <a:pt x="191" y="512"/>
                    </a:lnTo>
                    <a:lnTo>
                      <a:pt x="191" y="509"/>
                    </a:lnTo>
                    <a:lnTo>
                      <a:pt x="192" y="507"/>
                    </a:lnTo>
                    <a:lnTo>
                      <a:pt x="192" y="504"/>
                    </a:lnTo>
                    <a:lnTo>
                      <a:pt x="192" y="502"/>
                    </a:lnTo>
                    <a:lnTo>
                      <a:pt x="193" y="500"/>
                    </a:lnTo>
                    <a:lnTo>
                      <a:pt x="194" y="498"/>
                    </a:lnTo>
                    <a:lnTo>
                      <a:pt x="195" y="496"/>
                    </a:lnTo>
                    <a:lnTo>
                      <a:pt x="196" y="496"/>
                    </a:lnTo>
                    <a:lnTo>
                      <a:pt x="197" y="494"/>
                    </a:lnTo>
                    <a:lnTo>
                      <a:pt x="199" y="492"/>
                    </a:lnTo>
                    <a:lnTo>
                      <a:pt x="203" y="490"/>
                    </a:lnTo>
                    <a:lnTo>
                      <a:pt x="206" y="488"/>
                    </a:lnTo>
                    <a:lnTo>
                      <a:pt x="208" y="487"/>
                    </a:lnTo>
                    <a:lnTo>
                      <a:pt x="211" y="484"/>
                    </a:lnTo>
                    <a:lnTo>
                      <a:pt x="213" y="483"/>
                    </a:lnTo>
                    <a:lnTo>
                      <a:pt x="218" y="476"/>
                    </a:lnTo>
                    <a:lnTo>
                      <a:pt x="222" y="469"/>
                    </a:lnTo>
                    <a:lnTo>
                      <a:pt x="226" y="464"/>
                    </a:lnTo>
                    <a:lnTo>
                      <a:pt x="231" y="457"/>
                    </a:lnTo>
                    <a:lnTo>
                      <a:pt x="234" y="454"/>
                    </a:lnTo>
                    <a:lnTo>
                      <a:pt x="236" y="452"/>
                    </a:lnTo>
                    <a:lnTo>
                      <a:pt x="239" y="449"/>
                    </a:lnTo>
                    <a:lnTo>
                      <a:pt x="243" y="447"/>
                    </a:lnTo>
                    <a:lnTo>
                      <a:pt x="249" y="442"/>
                    </a:lnTo>
                    <a:lnTo>
                      <a:pt x="255" y="437"/>
                    </a:lnTo>
                    <a:lnTo>
                      <a:pt x="262" y="432"/>
                    </a:lnTo>
                    <a:lnTo>
                      <a:pt x="267" y="426"/>
                    </a:lnTo>
                    <a:lnTo>
                      <a:pt x="270" y="424"/>
                    </a:lnTo>
                    <a:lnTo>
                      <a:pt x="272" y="420"/>
                    </a:lnTo>
                    <a:lnTo>
                      <a:pt x="275" y="417"/>
                    </a:lnTo>
                    <a:lnTo>
                      <a:pt x="276" y="413"/>
                    </a:lnTo>
                    <a:lnTo>
                      <a:pt x="276" y="408"/>
                    </a:lnTo>
                    <a:lnTo>
                      <a:pt x="276" y="404"/>
                    </a:lnTo>
                    <a:lnTo>
                      <a:pt x="272" y="403"/>
                    </a:lnTo>
                    <a:lnTo>
                      <a:pt x="267" y="402"/>
                    </a:lnTo>
                    <a:lnTo>
                      <a:pt x="263" y="402"/>
                    </a:lnTo>
                    <a:lnTo>
                      <a:pt x="256" y="402"/>
                    </a:lnTo>
                    <a:lnTo>
                      <a:pt x="256" y="402"/>
                    </a:lnTo>
                    <a:lnTo>
                      <a:pt x="255" y="402"/>
                    </a:lnTo>
                    <a:lnTo>
                      <a:pt x="253" y="405"/>
                    </a:lnTo>
                    <a:lnTo>
                      <a:pt x="250" y="408"/>
                    </a:lnTo>
                    <a:lnTo>
                      <a:pt x="247" y="411"/>
                    </a:lnTo>
                    <a:lnTo>
                      <a:pt x="244" y="413"/>
                    </a:lnTo>
                    <a:lnTo>
                      <a:pt x="241" y="413"/>
                    </a:lnTo>
                    <a:lnTo>
                      <a:pt x="238" y="413"/>
                    </a:lnTo>
                    <a:lnTo>
                      <a:pt x="235" y="413"/>
                    </a:lnTo>
                    <a:lnTo>
                      <a:pt x="231" y="413"/>
                    </a:lnTo>
                    <a:lnTo>
                      <a:pt x="225" y="416"/>
                    </a:lnTo>
                    <a:lnTo>
                      <a:pt x="218" y="420"/>
                    </a:lnTo>
                    <a:lnTo>
                      <a:pt x="211" y="424"/>
                    </a:lnTo>
                    <a:lnTo>
                      <a:pt x="205" y="428"/>
                    </a:lnTo>
                    <a:lnTo>
                      <a:pt x="203" y="428"/>
                    </a:lnTo>
                    <a:lnTo>
                      <a:pt x="200" y="428"/>
                    </a:lnTo>
                    <a:lnTo>
                      <a:pt x="198" y="429"/>
                    </a:lnTo>
                    <a:lnTo>
                      <a:pt x="196" y="429"/>
                    </a:lnTo>
                    <a:lnTo>
                      <a:pt x="194" y="429"/>
                    </a:lnTo>
                    <a:lnTo>
                      <a:pt x="192" y="430"/>
                    </a:lnTo>
                    <a:lnTo>
                      <a:pt x="190" y="430"/>
                    </a:lnTo>
                    <a:lnTo>
                      <a:pt x="188" y="432"/>
                    </a:lnTo>
                    <a:lnTo>
                      <a:pt x="186" y="434"/>
                    </a:lnTo>
                    <a:lnTo>
                      <a:pt x="183" y="437"/>
                    </a:lnTo>
                    <a:lnTo>
                      <a:pt x="181" y="440"/>
                    </a:lnTo>
                    <a:lnTo>
                      <a:pt x="179" y="443"/>
                    </a:lnTo>
                    <a:lnTo>
                      <a:pt x="176" y="445"/>
                    </a:lnTo>
                    <a:lnTo>
                      <a:pt x="174" y="448"/>
                    </a:lnTo>
                    <a:lnTo>
                      <a:pt x="171" y="451"/>
                    </a:lnTo>
                    <a:lnTo>
                      <a:pt x="167" y="452"/>
                    </a:lnTo>
                    <a:lnTo>
                      <a:pt x="163" y="452"/>
                    </a:lnTo>
                    <a:lnTo>
                      <a:pt x="157" y="452"/>
                    </a:lnTo>
                    <a:lnTo>
                      <a:pt x="151" y="452"/>
                    </a:lnTo>
                    <a:lnTo>
                      <a:pt x="147" y="452"/>
                    </a:lnTo>
                    <a:lnTo>
                      <a:pt x="142" y="454"/>
                    </a:lnTo>
                    <a:lnTo>
                      <a:pt x="136" y="456"/>
                    </a:lnTo>
                    <a:lnTo>
                      <a:pt x="133" y="456"/>
                    </a:lnTo>
                    <a:lnTo>
                      <a:pt x="131" y="456"/>
                    </a:lnTo>
                    <a:lnTo>
                      <a:pt x="127" y="456"/>
                    </a:lnTo>
                    <a:lnTo>
                      <a:pt x="125" y="456"/>
                    </a:lnTo>
                    <a:lnTo>
                      <a:pt x="122" y="456"/>
                    </a:lnTo>
                    <a:lnTo>
                      <a:pt x="120" y="456"/>
                    </a:lnTo>
                    <a:lnTo>
                      <a:pt x="118" y="455"/>
                    </a:lnTo>
                    <a:lnTo>
                      <a:pt x="115" y="453"/>
                    </a:lnTo>
                    <a:lnTo>
                      <a:pt x="114" y="452"/>
                    </a:lnTo>
                    <a:lnTo>
                      <a:pt x="113" y="449"/>
                    </a:lnTo>
                    <a:lnTo>
                      <a:pt x="112" y="447"/>
                    </a:lnTo>
                    <a:lnTo>
                      <a:pt x="111" y="443"/>
                    </a:lnTo>
                    <a:lnTo>
                      <a:pt x="122" y="439"/>
                    </a:lnTo>
                    <a:lnTo>
                      <a:pt x="132" y="435"/>
                    </a:lnTo>
                    <a:lnTo>
                      <a:pt x="142" y="430"/>
                    </a:lnTo>
                    <a:lnTo>
                      <a:pt x="151" y="425"/>
                    </a:lnTo>
                    <a:lnTo>
                      <a:pt x="161" y="420"/>
                    </a:lnTo>
                    <a:lnTo>
                      <a:pt x="171" y="415"/>
                    </a:lnTo>
                    <a:lnTo>
                      <a:pt x="179" y="409"/>
                    </a:lnTo>
                    <a:lnTo>
                      <a:pt x="188" y="404"/>
                    </a:lnTo>
                    <a:lnTo>
                      <a:pt x="191" y="403"/>
                    </a:lnTo>
                    <a:lnTo>
                      <a:pt x="192" y="402"/>
                    </a:lnTo>
                    <a:lnTo>
                      <a:pt x="195" y="402"/>
                    </a:lnTo>
                    <a:lnTo>
                      <a:pt x="198" y="401"/>
                    </a:lnTo>
                    <a:lnTo>
                      <a:pt x="200" y="401"/>
                    </a:lnTo>
                    <a:lnTo>
                      <a:pt x="202" y="400"/>
                    </a:lnTo>
                    <a:lnTo>
                      <a:pt x="204" y="400"/>
                    </a:lnTo>
                    <a:lnTo>
                      <a:pt x="207" y="399"/>
                    </a:lnTo>
                    <a:lnTo>
                      <a:pt x="213" y="395"/>
                    </a:lnTo>
                    <a:lnTo>
                      <a:pt x="219" y="389"/>
                    </a:lnTo>
                    <a:lnTo>
                      <a:pt x="222" y="387"/>
                    </a:lnTo>
                    <a:lnTo>
                      <a:pt x="226" y="384"/>
                    </a:lnTo>
                    <a:lnTo>
                      <a:pt x="229" y="383"/>
                    </a:lnTo>
                    <a:lnTo>
                      <a:pt x="232" y="380"/>
                    </a:lnTo>
                    <a:lnTo>
                      <a:pt x="235" y="380"/>
                    </a:lnTo>
                    <a:lnTo>
                      <a:pt x="239" y="380"/>
                    </a:lnTo>
                    <a:lnTo>
                      <a:pt x="241" y="379"/>
                    </a:lnTo>
                    <a:lnTo>
                      <a:pt x="244" y="378"/>
                    </a:lnTo>
                    <a:lnTo>
                      <a:pt x="250" y="376"/>
                    </a:lnTo>
                    <a:lnTo>
                      <a:pt x="255" y="372"/>
                    </a:lnTo>
                    <a:lnTo>
                      <a:pt x="259" y="368"/>
                    </a:lnTo>
                    <a:lnTo>
                      <a:pt x="265" y="364"/>
                    </a:lnTo>
                    <a:lnTo>
                      <a:pt x="267" y="364"/>
                    </a:lnTo>
                    <a:lnTo>
                      <a:pt x="268" y="363"/>
                    </a:lnTo>
                    <a:lnTo>
                      <a:pt x="271" y="363"/>
                    </a:lnTo>
                    <a:lnTo>
                      <a:pt x="273" y="363"/>
                    </a:lnTo>
                    <a:lnTo>
                      <a:pt x="276" y="362"/>
                    </a:lnTo>
                    <a:lnTo>
                      <a:pt x="277" y="361"/>
                    </a:lnTo>
                    <a:lnTo>
                      <a:pt x="280" y="361"/>
                    </a:lnTo>
                    <a:lnTo>
                      <a:pt x="280" y="360"/>
                    </a:lnTo>
                    <a:lnTo>
                      <a:pt x="283" y="357"/>
                    </a:lnTo>
                    <a:lnTo>
                      <a:pt x="284" y="353"/>
                    </a:lnTo>
                    <a:lnTo>
                      <a:pt x="285" y="349"/>
                    </a:lnTo>
                    <a:lnTo>
                      <a:pt x="287" y="344"/>
                    </a:lnTo>
                    <a:lnTo>
                      <a:pt x="288" y="336"/>
                    </a:lnTo>
                    <a:lnTo>
                      <a:pt x="290" y="328"/>
                    </a:lnTo>
                    <a:lnTo>
                      <a:pt x="290" y="327"/>
                    </a:lnTo>
                    <a:lnTo>
                      <a:pt x="290" y="325"/>
                    </a:lnTo>
                    <a:lnTo>
                      <a:pt x="292" y="324"/>
                    </a:lnTo>
                    <a:lnTo>
                      <a:pt x="292" y="323"/>
                    </a:lnTo>
                    <a:lnTo>
                      <a:pt x="293" y="321"/>
                    </a:lnTo>
                    <a:lnTo>
                      <a:pt x="294" y="320"/>
                    </a:lnTo>
                    <a:lnTo>
                      <a:pt x="295" y="317"/>
                    </a:lnTo>
                    <a:lnTo>
                      <a:pt x="296" y="313"/>
                    </a:lnTo>
                    <a:lnTo>
                      <a:pt x="297" y="310"/>
                    </a:lnTo>
                    <a:lnTo>
                      <a:pt x="298" y="308"/>
                    </a:lnTo>
                    <a:lnTo>
                      <a:pt x="300" y="303"/>
                    </a:lnTo>
                    <a:lnTo>
                      <a:pt x="302" y="301"/>
                    </a:lnTo>
                    <a:lnTo>
                      <a:pt x="305" y="298"/>
                    </a:lnTo>
                    <a:lnTo>
                      <a:pt x="308" y="295"/>
                    </a:lnTo>
                    <a:lnTo>
                      <a:pt x="312" y="292"/>
                    </a:lnTo>
                    <a:lnTo>
                      <a:pt x="316" y="290"/>
                    </a:lnTo>
                    <a:lnTo>
                      <a:pt x="317" y="287"/>
                    </a:lnTo>
                    <a:lnTo>
                      <a:pt x="318" y="286"/>
                    </a:lnTo>
                    <a:lnTo>
                      <a:pt x="319" y="283"/>
                    </a:lnTo>
                    <a:lnTo>
                      <a:pt x="320" y="282"/>
                    </a:lnTo>
                    <a:lnTo>
                      <a:pt x="321" y="278"/>
                    </a:lnTo>
                    <a:lnTo>
                      <a:pt x="323" y="274"/>
                    </a:lnTo>
                    <a:lnTo>
                      <a:pt x="324" y="272"/>
                    </a:lnTo>
                    <a:lnTo>
                      <a:pt x="325" y="271"/>
                    </a:lnTo>
                    <a:lnTo>
                      <a:pt x="326" y="271"/>
                    </a:lnTo>
                    <a:lnTo>
                      <a:pt x="328" y="270"/>
                    </a:lnTo>
                    <a:lnTo>
                      <a:pt x="330" y="268"/>
                    </a:lnTo>
                    <a:lnTo>
                      <a:pt x="332" y="267"/>
                    </a:lnTo>
                    <a:lnTo>
                      <a:pt x="333" y="265"/>
                    </a:lnTo>
                    <a:lnTo>
                      <a:pt x="335" y="263"/>
                    </a:lnTo>
                    <a:lnTo>
                      <a:pt x="336" y="262"/>
                    </a:lnTo>
                    <a:lnTo>
                      <a:pt x="336" y="259"/>
                    </a:lnTo>
                    <a:lnTo>
                      <a:pt x="336" y="257"/>
                    </a:lnTo>
                    <a:lnTo>
                      <a:pt x="337" y="255"/>
                    </a:lnTo>
                    <a:lnTo>
                      <a:pt x="338" y="253"/>
                    </a:lnTo>
                    <a:lnTo>
                      <a:pt x="339" y="251"/>
                    </a:lnTo>
                    <a:lnTo>
                      <a:pt x="344" y="244"/>
                    </a:lnTo>
                    <a:lnTo>
                      <a:pt x="348" y="239"/>
                    </a:lnTo>
                    <a:lnTo>
                      <a:pt x="353" y="231"/>
                    </a:lnTo>
                    <a:lnTo>
                      <a:pt x="358" y="225"/>
                    </a:lnTo>
                    <a:lnTo>
                      <a:pt x="360" y="222"/>
                    </a:lnTo>
                    <a:lnTo>
                      <a:pt x="363" y="218"/>
                    </a:lnTo>
                    <a:lnTo>
                      <a:pt x="365" y="215"/>
                    </a:lnTo>
                    <a:lnTo>
                      <a:pt x="367" y="211"/>
                    </a:lnTo>
                    <a:lnTo>
                      <a:pt x="368" y="206"/>
                    </a:lnTo>
                    <a:lnTo>
                      <a:pt x="368" y="202"/>
                    </a:lnTo>
                    <a:lnTo>
                      <a:pt x="369" y="198"/>
                    </a:lnTo>
                    <a:lnTo>
                      <a:pt x="369" y="192"/>
                    </a:lnTo>
                    <a:lnTo>
                      <a:pt x="368" y="191"/>
                    </a:lnTo>
                    <a:lnTo>
                      <a:pt x="366" y="189"/>
                    </a:lnTo>
                    <a:lnTo>
                      <a:pt x="362" y="189"/>
                    </a:lnTo>
                    <a:lnTo>
                      <a:pt x="358" y="188"/>
                    </a:lnTo>
                    <a:lnTo>
                      <a:pt x="354" y="189"/>
                    </a:lnTo>
                    <a:lnTo>
                      <a:pt x="352" y="189"/>
                    </a:lnTo>
                    <a:lnTo>
                      <a:pt x="348" y="190"/>
                    </a:lnTo>
                    <a:lnTo>
                      <a:pt x="345" y="191"/>
                    </a:lnTo>
                    <a:lnTo>
                      <a:pt x="342" y="191"/>
                    </a:lnTo>
                    <a:lnTo>
                      <a:pt x="340" y="193"/>
                    </a:lnTo>
                    <a:lnTo>
                      <a:pt x="334" y="195"/>
                    </a:lnTo>
                    <a:lnTo>
                      <a:pt x="328" y="198"/>
                    </a:lnTo>
                    <a:lnTo>
                      <a:pt x="324" y="199"/>
                    </a:lnTo>
                    <a:lnTo>
                      <a:pt x="321" y="199"/>
                    </a:lnTo>
                    <a:lnTo>
                      <a:pt x="317" y="200"/>
                    </a:lnTo>
                    <a:lnTo>
                      <a:pt x="313" y="200"/>
                    </a:lnTo>
                    <a:lnTo>
                      <a:pt x="312" y="202"/>
                    </a:lnTo>
                    <a:lnTo>
                      <a:pt x="312" y="203"/>
                    </a:lnTo>
                    <a:lnTo>
                      <a:pt x="311" y="204"/>
                    </a:lnTo>
                    <a:lnTo>
                      <a:pt x="309" y="206"/>
                    </a:lnTo>
                    <a:lnTo>
                      <a:pt x="307" y="207"/>
                    </a:lnTo>
                    <a:lnTo>
                      <a:pt x="304" y="210"/>
                    </a:lnTo>
                    <a:lnTo>
                      <a:pt x="301" y="211"/>
                    </a:lnTo>
                    <a:lnTo>
                      <a:pt x="299" y="213"/>
                    </a:lnTo>
                    <a:lnTo>
                      <a:pt x="298" y="215"/>
                    </a:lnTo>
                    <a:lnTo>
                      <a:pt x="297" y="215"/>
                    </a:lnTo>
                    <a:lnTo>
                      <a:pt x="296" y="216"/>
                    </a:lnTo>
                    <a:lnTo>
                      <a:pt x="296" y="218"/>
                    </a:lnTo>
                    <a:lnTo>
                      <a:pt x="296" y="219"/>
                    </a:lnTo>
                    <a:lnTo>
                      <a:pt x="296" y="222"/>
                    </a:lnTo>
                    <a:lnTo>
                      <a:pt x="296" y="224"/>
                    </a:lnTo>
                    <a:lnTo>
                      <a:pt x="298" y="226"/>
                    </a:lnTo>
                    <a:lnTo>
                      <a:pt x="301" y="230"/>
                    </a:lnTo>
                    <a:lnTo>
                      <a:pt x="305" y="234"/>
                    </a:lnTo>
                    <a:lnTo>
                      <a:pt x="308" y="236"/>
                    </a:lnTo>
                    <a:lnTo>
                      <a:pt x="309" y="238"/>
                    </a:lnTo>
                    <a:lnTo>
                      <a:pt x="312" y="240"/>
                    </a:lnTo>
                    <a:lnTo>
                      <a:pt x="312" y="243"/>
                    </a:lnTo>
                    <a:lnTo>
                      <a:pt x="313" y="245"/>
                    </a:lnTo>
                    <a:lnTo>
                      <a:pt x="314" y="247"/>
                    </a:lnTo>
                    <a:lnTo>
                      <a:pt x="314" y="250"/>
                    </a:lnTo>
                    <a:lnTo>
                      <a:pt x="313" y="253"/>
                    </a:lnTo>
                    <a:lnTo>
                      <a:pt x="312" y="256"/>
                    </a:lnTo>
                    <a:lnTo>
                      <a:pt x="309" y="259"/>
                    </a:lnTo>
                    <a:lnTo>
                      <a:pt x="307" y="262"/>
                    </a:lnTo>
                    <a:lnTo>
                      <a:pt x="304" y="265"/>
                    </a:lnTo>
                    <a:lnTo>
                      <a:pt x="303" y="268"/>
                    </a:lnTo>
                    <a:lnTo>
                      <a:pt x="301" y="275"/>
                    </a:lnTo>
                    <a:lnTo>
                      <a:pt x="300" y="281"/>
                    </a:lnTo>
                    <a:lnTo>
                      <a:pt x="297" y="286"/>
                    </a:lnTo>
                    <a:lnTo>
                      <a:pt x="296" y="287"/>
                    </a:lnTo>
                    <a:lnTo>
                      <a:pt x="295" y="289"/>
                    </a:lnTo>
                    <a:lnTo>
                      <a:pt x="293" y="291"/>
                    </a:lnTo>
                    <a:lnTo>
                      <a:pt x="292" y="292"/>
                    </a:lnTo>
                    <a:lnTo>
                      <a:pt x="288" y="295"/>
                    </a:lnTo>
                    <a:lnTo>
                      <a:pt x="286" y="298"/>
                    </a:lnTo>
                    <a:lnTo>
                      <a:pt x="285" y="299"/>
                    </a:lnTo>
                    <a:lnTo>
                      <a:pt x="284" y="301"/>
                    </a:lnTo>
                    <a:lnTo>
                      <a:pt x="284" y="303"/>
                    </a:lnTo>
                    <a:lnTo>
                      <a:pt x="284" y="305"/>
                    </a:lnTo>
                    <a:lnTo>
                      <a:pt x="284" y="307"/>
                    </a:lnTo>
                    <a:lnTo>
                      <a:pt x="283" y="308"/>
                    </a:lnTo>
                    <a:lnTo>
                      <a:pt x="282" y="310"/>
                    </a:lnTo>
                    <a:lnTo>
                      <a:pt x="282" y="312"/>
                    </a:lnTo>
                    <a:lnTo>
                      <a:pt x="277" y="315"/>
                    </a:lnTo>
                    <a:lnTo>
                      <a:pt x="273" y="319"/>
                    </a:lnTo>
                    <a:lnTo>
                      <a:pt x="268" y="322"/>
                    </a:lnTo>
                    <a:lnTo>
                      <a:pt x="265" y="325"/>
                    </a:lnTo>
                    <a:lnTo>
                      <a:pt x="264" y="328"/>
                    </a:lnTo>
                    <a:lnTo>
                      <a:pt x="263" y="332"/>
                    </a:lnTo>
                    <a:lnTo>
                      <a:pt x="263" y="336"/>
                    </a:lnTo>
                    <a:lnTo>
                      <a:pt x="263" y="339"/>
                    </a:lnTo>
                    <a:lnTo>
                      <a:pt x="259" y="344"/>
                    </a:lnTo>
                    <a:lnTo>
                      <a:pt x="254" y="348"/>
                    </a:lnTo>
                    <a:lnTo>
                      <a:pt x="248" y="353"/>
                    </a:lnTo>
                    <a:lnTo>
                      <a:pt x="244" y="357"/>
                    </a:lnTo>
                    <a:lnTo>
                      <a:pt x="243" y="356"/>
                    </a:lnTo>
                    <a:lnTo>
                      <a:pt x="241" y="356"/>
                    </a:lnTo>
                    <a:lnTo>
                      <a:pt x="239" y="355"/>
                    </a:lnTo>
                    <a:lnTo>
                      <a:pt x="239" y="353"/>
                    </a:lnTo>
                    <a:lnTo>
                      <a:pt x="238" y="352"/>
                    </a:lnTo>
                    <a:lnTo>
                      <a:pt x="238" y="348"/>
                    </a:lnTo>
                    <a:lnTo>
                      <a:pt x="240" y="343"/>
                    </a:lnTo>
                    <a:lnTo>
                      <a:pt x="243" y="337"/>
                    </a:lnTo>
                    <a:lnTo>
                      <a:pt x="243" y="335"/>
                    </a:lnTo>
                    <a:lnTo>
                      <a:pt x="243" y="332"/>
                    </a:lnTo>
                    <a:lnTo>
                      <a:pt x="244" y="329"/>
                    </a:lnTo>
                    <a:lnTo>
                      <a:pt x="244" y="325"/>
                    </a:lnTo>
                    <a:lnTo>
                      <a:pt x="244" y="325"/>
                    </a:lnTo>
                    <a:close/>
                    <a:moveTo>
                      <a:pt x="147" y="217"/>
                    </a:moveTo>
                    <a:lnTo>
                      <a:pt x="146" y="218"/>
                    </a:lnTo>
                    <a:lnTo>
                      <a:pt x="144" y="219"/>
                    </a:lnTo>
                    <a:lnTo>
                      <a:pt x="143" y="219"/>
                    </a:lnTo>
                    <a:lnTo>
                      <a:pt x="141" y="219"/>
                    </a:lnTo>
                    <a:lnTo>
                      <a:pt x="137" y="220"/>
                    </a:lnTo>
                    <a:lnTo>
                      <a:pt x="134" y="220"/>
                    </a:lnTo>
                    <a:lnTo>
                      <a:pt x="132" y="220"/>
                    </a:lnTo>
                    <a:lnTo>
                      <a:pt x="130" y="221"/>
                    </a:lnTo>
                    <a:lnTo>
                      <a:pt x="128" y="222"/>
                    </a:lnTo>
                    <a:lnTo>
                      <a:pt x="127" y="223"/>
                    </a:lnTo>
                    <a:lnTo>
                      <a:pt x="125" y="224"/>
                    </a:lnTo>
                    <a:lnTo>
                      <a:pt x="124" y="226"/>
                    </a:lnTo>
                    <a:lnTo>
                      <a:pt x="123" y="227"/>
                    </a:lnTo>
                    <a:lnTo>
                      <a:pt x="121" y="230"/>
                    </a:lnTo>
                    <a:lnTo>
                      <a:pt x="121" y="231"/>
                    </a:lnTo>
                    <a:lnTo>
                      <a:pt x="120" y="233"/>
                    </a:lnTo>
                    <a:lnTo>
                      <a:pt x="120" y="235"/>
                    </a:lnTo>
                    <a:lnTo>
                      <a:pt x="120" y="236"/>
                    </a:lnTo>
                    <a:lnTo>
                      <a:pt x="120" y="241"/>
                    </a:lnTo>
                    <a:lnTo>
                      <a:pt x="122" y="246"/>
                    </a:lnTo>
                    <a:lnTo>
                      <a:pt x="123" y="251"/>
                    </a:lnTo>
                    <a:lnTo>
                      <a:pt x="124" y="256"/>
                    </a:lnTo>
                    <a:lnTo>
                      <a:pt x="126" y="263"/>
                    </a:lnTo>
                    <a:lnTo>
                      <a:pt x="127" y="268"/>
                    </a:lnTo>
                    <a:lnTo>
                      <a:pt x="131" y="279"/>
                    </a:lnTo>
                    <a:lnTo>
                      <a:pt x="135" y="288"/>
                    </a:lnTo>
                    <a:lnTo>
                      <a:pt x="137" y="292"/>
                    </a:lnTo>
                    <a:lnTo>
                      <a:pt x="139" y="295"/>
                    </a:lnTo>
                    <a:lnTo>
                      <a:pt x="139" y="297"/>
                    </a:lnTo>
                    <a:lnTo>
                      <a:pt x="140" y="298"/>
                    </a:lnTo>
                    <a:lnTo>
                      <a:pt x="142" y="299"/>
                    </a:lnTo>
                    <a:lnTo>
                      <a:pt x="143" y="299"/>
                    </a:lnTo>
                    <a:lnTo>
                      <a:pt x="145" y="299"/>
                    </a:lnTo>
                    <a:lnTo>
                      <a:pt x="147" y="298"/>
                    </a:lnTo>
                    <a:lnTo>
                      <a:pt x="148" y="297"/>
                    </a:lnTo>
                    <a:lnTo>
                      <a:pt x="150" y="296"/>
                    </a:lnTo>
                    <a:lnTo>
                      <a:pt x="151" y="295"/>
                    </a:lnTo>
                    <a:lnTo>
                      <a:pt x="152" y="294"/>
                    </a:lnTo>
                    <a:lnTo>
                      <a:pt x="155" y="291"/>
                    </a:lnTo>
                    <a:lnTo>
                      <a:pt x="157" y="287"/>
                    </a:lnTo>
                    <a:lnTo>
                      <a:pt x="156" y="284"/>
                    </a:lnTo>
                    <a:lnTo>
                      <a:pt x="155" y="282"/>
                    </a:lnTo>
                    <a:lnTo>
                      <a:pt x="154" y="280"/>
                    </a:lnTo>
                    <a:lnTo>
                      <a:pt x="153" y="279"/>
                    </a:lnTo>
                    <a:lnTo>
                      <a:pt x="151" y="277"/>
                    </a:lnTo>
                    <a:lnTo>
                      <a:pt x="150" y="276"/>
                    </a:lnTo>
                    <a:lnTo>
                      <a:pt x="147" y="275"/>
                    </a:lnTo>
                    <a:lnTo>
                      <a:pt x="144" y="274"/>
                    </a:lnTo>
                    <a:lnTo>
                      <a:pt x="144" y="271"/>
                    </a:lnTo>
                    <a:lnTo>
                      <a:pt x="144" y="267"/>
                    </a:lnTo>
                    <a:lnTo>
                      <a:pt x="145" y="263"/>
                    </a:lnTo>
                    <a:lnTo>
                      <a:pt x="146" y="260"/>
                    </a:lnTo>
                    <a:lnTo>
                      <a:pt x="147" y="256"/>
                    </a:lnTo>
                    <a:lnTo>
                      <a:pt x="148" y="253"/>
                    </a:lnTo>
                    <a:lnTo>
                      <a:pt x="150" y="250"/>
                    </a:lnTo>
                    <a:lnTo>
                      <a:pt x="151" y="247"/>
                    </a:lnTo>
                    <a:lnTo>
                      <a:pt x="153" y="243"/>
                    </a:lnTo>
                    <a:lnTo>
                      <a:pt x="155" y="241"/>
                    </a:lnTo>
                    <a:lnTo>
                      <a:pt x="157" y="238"/>
                    </a:lnTo>
                    <a:lnTo>
                      <a:pt x="159" y="235"/>
                    </a:lnTo>
                    <a:lnTo>
                      <a:pt x="163" y="231"/>
                    </a:lnTo>
                    <a:lnTo>
                      <a:pt x="167" y="227"/>
                    </a:lnTo>
                    <a:lnTo>
                      <a:pt x="167" y="224"/>
                    </a:lnTo>
                    <a:lnTo>
                      <a:pt x="167" y="221"/>
                    </a:lnTo>
                    <a:lnTo>
                      <a:pt x="163" y="219"/>
                    </a:lnTo>
                    <a:lnTo>
                      <a:pt x="159" y="219"/>
                    </a:lnTo>
                    <a:lnTo>
                      <a:pt x="155" y="218"/>
                    </a:lnTo>
                    <a:lnTo>
                      <a:pt x="154" y="217"/>
                    </a:lnTo>
                    <a:lnTo>
                      <a:pt x="151" y="217"/>
                    </a:lnTo>
                    <a:lnTo>
                      <a:pt x="147" y="217"/>
                    </a:lnTo>
                    <a:lnTo>
                      <a:pt x="147" y="217"/>
                    </a:lnTo>
                    <a:close/>
                    <a:moveTo>
                      <a:pt x="195" y="216"/>
                    </a:moveTo>
                    <a:lnTo>
                      <a:pt x="193" y="220"/>
                    </a:lnTo>
                    <a:lnTo>
                      <a:pt x="191" y="224"/>
                    </a:lnTo>
                    <a:lnTo>
                      <a:pt x="188" y="227"/>
                    </a:lnTo>
                    <a:lnTo>
                      <a:pt x="185" y="231"/>
                    </a:lnTo>
                    <a:lnTo>
                      <a:pt x="183" y="235"/>
                    </a:lnTo>
                    <a:lnTo>
                      <a:pt x="181" y="240"/>
                    </a:lnTo>
                    <a:lnTo>
                      <a:pt x="180" y="243"/>
                    </a:lnTo>
                    <a:lnTo>
                      <a:pt x="179" y="245"/>
                    </a:lnTo>
                    <a:lnTo>
                      <a:pt x="179" y="247"/>
                    </a:lnTo>
                    <a:lnTo>
                      <a:pt x="179" y="250"/>
                    </a:lnTo>
                    <a:lnTo>
                      <a:pt x="180" y="252"/>
                    </a:lnTo>
                    <a:lnTo>
                      <a:pt x="182" y="253"/>
                    </a:lnTo>
                    <a:lnTo>
                      <a:pt x="185" y="254"/>
                    </a:lnTo>
                    <a:lnTo>
                      <a:pt x="188" y="254"/>
                    </a:lnTo>
                    <a:lnTo>
                      <a:pt x="192" y="254"/>
                    </a:lnTo>
                    <a:lnTo>
                      <a:pt x="195" y="253"/>
                    </a:lnTo>
                    <a:lnTo>
                      <a:pt x="199" y="252"/>
                    </a:lnTo>
                    <a:lnTo>
                      <a:pt x="202" y="251"/>
                    </a:lnTo>
                    <a:lnTo>
                      <a:pt x="205" y="250"/>
                    </a:lnTo>
                    <a:lnTo>
                      <a:pt x="208" y="248"/>
                    </a:lnTo>
                    <a:lnTo>
                      <a:pt x="211" y="247"/>
                    </a:lnTo>
                    <a:lnTo>
                      <a:pt x="214" y="244"/>
                    </a:lnTo>
                    <a:lnTo>
                      <a:pt x="217" y="242"/>
                    </a:lnTo>
                    <a:lnTo>
                      <a:pt x="219" y="240"/>
                    </a:lnTo>
                    <a:lnTo>
                      <a:pt x="221" y="238"/>
                    </a:lnTo>
                    <a:lnTo>
                      <a:pt x="223" y="235"/>
                    </a:lnTo>
                    <a:lnTo>
                      <a:pt x="224" y="233"/>
                    </a:lnTo>
                    <a:lnTo>
                      <a:pt x="226" y="231"/>
                    </a:lnTo>
                    <a:lnTo>
                      <a:pt x="226" y="228"/>
                    </a:lnTo>
                    <a:lnTo>
                      <a:pt x="225" y="226"/>
                    </a:lnTo>
                    <a:lnTo>
                      <a:pt x="219" y="222"/>
                    </a:lnTo>
                    <a:lnTo>
                      <a:pt x="213" y="219"/>
                    </a:lnTo>
                    <a:lnTo>
                      <a:pt x="209" y="218"/>
                    </a:lnTo>
                    <a:lnTo>
                      <a:pt x="205" y="217"/>
                    </a:lnTo>
                    <a:lnTo>
                      <a:pt x="201" y="216"/>
                    </a:lnTo>
                    <a:lnTo>
                      <a:pt x="195" y="216"/>
                    </a:lnTo>
                    <a:lnTo>
                      <a:pt x="195" y="216"/>
                    </a:lnTo>
                    <a:close/>
                    <a:moveTo>
                      <a:pt x="256" y="238"/>
                    </a:moveTo>
                    <a:lnTo>
                      <a:pt x="253" y="241"/>
                    </a:lnTo>
                    <a:lnTo>
                      <a:pt x="249" y="244"/>
                    </a:lnTo>
                    <a:lnTo>
                      <a:pt x="248" y="246"/>
                    </a:lnTo>
                    <a:lnTo>
                      <a:pt x="248" y="248"/>
                    </a:lnTo>
                    <a:lnTo>
                      <a:pt x="247" y="250"/>
                    </a:lnTo>
                    <a:lnTo>
                      <a:pt x="247" y="253"/>
                    </a:lnTo>
                    <a:lnTo>
                      <a:pt x="247" y="259"/>
                    </a:lnTo>
                    <a:lnTo>
                      <a:pt x="247" y="267"/>
                    </a:lnTo>
                    <a:lnTo>
                      <a:pt x="247" y="273"/>
                    </a:lnTo>
                    <a:lnTo>
                      <a:pt x="248" y="279"/>
                    </a:lnTo>
                    <a:lnTo>
                      <a:pt x="249" y="282"/>
                    </a:lnTo>
                    <a:lnTo>
                      <a:pt x="250" y="283"/>
                    </a:lnTo>
                    <a:lnTo>
                      <a:pt x="250" y="285"/>
                    </a:lnTo>
                    <a:lnTo>
                      <a:pt x="251" y="286"/>
                    </a:lnTo>
                    <a:lnTo>
                      <a:pt x="251" y="287"/>
                    </a:lnTo>
                    <a:lnTo>
                      <a:pt x="252" y="288"/>
                    </a:lnTo>
                    <a:lnTo>
                      <a:pt x="253" y="288"/>
                    </a:lnTo>
                    <a:lnTo>
                      <a:pt x="255" y="288"/>
                    </a:lnTo>
                    <a:lnTo>
                      <a:pt x="257" y="288"/>
                    </a:lnTo>
                    <a:lnTo>
                      <a:pt x="260" y="288"/>
                    </a:lnTo>
                    <a:lnTo>
                      <a:pt x="263" y="288"/>
                    </a:lnTo>
                    <a:lnTo>
                      <a:pt x="267" y="288"/>
                    </a:lnTo>
                    <a:lnTo>
                      <a:pt x="269" y="283"/>
                    </a:lnTo>
                    <a:lnTo>
                      <a:pt x="272" y="278"/>
                    </a:lnTo>
                    <a:lnTo>
                      <a:pt x="273" y="271"/>
                    </a:lnTo>
                    <a:lnTo>
                      <a:pt x="274" y="264"/>
                    </a:lnTo>
                    <a:lnTo>
                      <a:pt x="274" y="260"/>
                    </a:lnTo>
                    <a:lnTo>
                      <a:pt x="274" y="257"/>
                    </a:lnTo>
                    <a:lnTo>
                      <a:pt x="274" y="254"/>
                    </a:lnTo>
                    <a:lnTo>
                      <a:pt x="273" y="251"/>
                    </a:lnTo>
                    <a:lnTo>
                      <a:pt x="272" y="248"/>
                    </a:lnTo>
                    <a:lnTo>
                      <a:pt x="271" y="246"/>
                    </a:lnTo>
                    <a:lnTo>
                      <a:pt x="269" y="243"/>
                    </a:lnTo>
                    <a:lnTo>
                      <a:pt x="267" y="242"/>
                    </a:lnTo>
                    <a:lnTo>
                      <a:pt x="266" y="241"/>
                    </a:lnTo>
                    <a:lnTo>
                      <a:pt x="265" y="240"/>
                    </a:lnTo>
                    <a:lnTo>
                      <a:pt x="263" y="239"/>
                    </a:lnTo>
                    <a:lnTo>
                      <a:pt x="263" y="239"/>
                    </a:lnTo>
                    <a:lnTo>
                      <a:pt x="259" y="238"/>
                    </a:lnTo>
                    <a:lnTo>
                      <a:pt x="256" y="2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šlïḑé">
                <a:extLst>
                  <a:ext uri="{FF2B5EF4-FFF2-40B4-BE49-F238E27FC236}">
                    <a16:creationId xmlns:a16="http://schemas.microsoft.com/office/drawing/2014/main" id="{84FF28E2-4C4D-AD48-B182-D43C356ED16E}"/>
                  </a:ext>
                </a:extLst>
              </p:cNvPr>
              <p:cNvSpPr/>
              <p:nvPr/>
            </p:nvSpPr>
            <p:spPr bwMode="auto">
              <a:xfrm>
                <a:off x="4119563" y="2551113"/>
                <a:ext cx="879475" cy="1211263"/>
              </a:xfrm>
              <a:custGeom>
                <a:avLst/>
                <a:gdLst>
                  <a:gd name="T0" fmla="*/ 343 w 554"/>
                  <a:gd name="T1" fmla="*/ 23 h 763"/>
                  <a:gd name="T2" fmla="*/ 345 w 554"/>
                  <a:gd name="T3" fmla="*/ 54 h 763"/>
                  <a:gd name="T4" fmla="*/ 339 w 554"/>
                  <a:gd name="T5" fmla="*/ 90 h 763"/>
                  <a:gd name="T6" fmla="*/ 392 w 554"/>
                  <a:gd name="T7" fmla="*/ 84 h 763"/>
                  <a:gd name="T8" fmla="*/ 424 w 554"/>
                  <a:gd name="T9" fmla="*/ 58 h 763"/>
                  <a:gd name="T10" fmla="*/ 480 w 554"/>
                  <a:gd name="T11" fmla="*/ 3 h 763"/>
                  <a:gd name="T12" fmla="*/ 527 w 554"/>
                  <a:gd name="T13" fmla="*/ 16 h 763"/>
                  <a:gd name="T14" fmla="*/ 493 w 554"/>
                  <a:gd name="T15" fmla="*/ 52 h 763"/>
                  <a:gd name="T16" fmla="*/ 417 w 554"/>
                  <a:gd name="T17" fmla="*/ 94 h 763"/>
                  <a:gd name="T18" fmla="*/ 333 w 554"/>
                  <a:gd name="T19" fmla="*/ 134 h 763"/>
                  <a:gd name="T20" fmla="*/ 307 w 554"/>
                  <a:gd name="T21" fmla="*/ 200 h 763"/>
                  <a:gd name="T22" fmla="*/ 328 w 554"/>
                  <a:gd name="T23" fmla="*/ 242 h 763"/>
                  <a:gd name="T24" fmla="*/ 372 w 554"/>
                  <a:gd name="T25" fmla="*/ 207 h 763"/>
                  <a:gd name="T26" fmla="*/ 435 w 554"/>
                  <a:gd name="T27" fmla="*/ 164 h 763"/>
                  <a:gd name="T28" fmla="*/ 475 w 554"/>
                  <a:gd name="T29" fmla="*/ 138 h 763"/>
                  <a:gd name="T30" fmla="*/ 519 w 554"/>
                  <a:gd name="T31" fmla="*/ 155 h 763"/>
                  <a:gd name="T32" fmla="*/ 526 w 554"/>
                  <a:gd name="T33" fmla="*/ 186 h 763"/>
                  <a:gd name="T34" fmla="*/ 460 w 554"/>
                  <a:gd name="T35" fmla="*/ 211 h 763"/>
                  <a:gd name="T36" fmla="*/ 383 w 554"/>
                  <a:gd name="T37" fmla="*/ 273 h 763"/>
                  <a:gd name="T38" fmla="*/ 363 w 554"/>
                  <a:gd name="T39" fmla="*/ 342 h 763"/>
                  <a:gd name="T40" fmla="*/ 435 w 554"/>
                  <a:gd name="T41" fmla="*/ 318 h 763"/>
                  <a:gd name="T42" fmla="*/ 511 w 554"/>
                  <a:gd name="T43" fmla="*/ 278 h 763"/>
                  <a:gd name="T44" fmla="*/ 542 w 554"/>
                  <a:gd name="T45" fmla="*/ 305 h 763"/>
                  <a:gd name="T46" fmla="*/ 472 w 554"/>
                  <a:gd name="T47" fmla="*/ 329 h 763"/>
                  <a:gd name="T48" fmla="*/ 362 w 554"/>
                  <a:gd name="T49" fmla="*/ 371 h 763"/>
                  <a:gd name="T50" fmla="*/ 337 w 554"/>
                  <a:gd name="T51" fmla="*/ 461 h 763"/>
                  <a:gd name="T52" fmla="*/ 401 w 554"/>
                  <a:gd name="T53" fmla="*/ 480 h 763"/>
                  <a:gd name="T54" fmla="*/ 381 w 554"/>
                  <a:gd name="T55" fmla="*/ 527 h 763"/>
                  <a:gd name="T56" fmla="*/ 337 w 554"/>
                  <a:gd name="T57" fmla="*/ 571 h 763"/>
                  <a:gd name="T58" fmla="*/ 343 w 554"/>
                  <a:gd name="T59" fmla="*/ 648 h 763"/>
                  <a:gd name="T60" fmla="*/ 342 w 554"/>
                  <a:gd name="T61" fmla="*/ 730 h 763"/>
                  <a:gd name="T62" fmla="*/ 315 w 554"/>
                  <a:gd name="T63" fmla="*/ 757 h 763"/>
                  <a:gd name="T64" fmla="*/ 274 w 554"/>
                  <a:gd name="T65" fmla="*/ 705 h 763"/>
                  <a:gd name="T66" fmla="*/ 296 w 554"/>
                  <a:gd name="T67" fmla="*/ 659 h 763"/>
                  <a:gd name="T68" fmla="*/ 287 w 554"/>
                  <a:gd name="T69" fmla="*/ 569 h 763"/>
                  <a:gd name="T70" fmla="*/ 244 w 554"/>
                  <a:gd name="T71" fmla="*/ 604 h 763"/>
                  <a:gd name="T72" fmla="*/ 194 w 554"/>
                  <a:gd name="T73" fmla="*/ 575 h 763"/>
                  <a:gd name="T74" fmla="*/ 264 w 554"/>
                  <a:gd name="T75" fmla="*/ 522 h 763"/>
                  <a:gd name="T76" fmla="*/ 307 w 554"/>
                  <a:gd name="T77" fmla="*/ 479 h 763"/>
                  <a:gd name="T78" fmla="*/ 307 w 554"/>
                  <a:gd name="T79" fmla="*/ 394 h 763"/>
                  <a:gd name="T80" fmla="*/ 262 w 554"/>
                  <a:gd name="T81" fmla="*/ 410 h 763"/>
                  <a:gd name="T82" fmla="*/ 227 w 554"/>
                  <a:gd name="T83" fmla="*/ 430 h 763"/>
                  <a:gd name="T84" fmla="*/ 146 w 554"/>
                  <a:gd name="T85" fmla="*/ 486 h 763"/>
                  <a:gd name="T86" fmla="*/ 106 w 554"/>
                  <a:gd name="T87" fmla="*/ 535 h 763"/>
                  <a:gd name="T88" fmla="*/ 44 w 554"/>
                  <a:gd name="T89" fmla="*/ 559 h 763"/>
                  <a:gd name="T90" fmla="*/ 1 w 554"/>
                  <a:gd name="T91" fmla="*/ 526 h 763"/>
                  <a:gd name="T92" fmla="*/ 34 w 554"/>
                  <a:gd name="T93" fmla="*/ 505 h 763"/>
                  <a:gd name="T94" fmla="*/ 62 w 554"/>
                  <a:gd name="T95" fmla="*/ 488 h 763"/>
                  <a:gd name="T96" fmla="*/ 108 w 554"/>
                  <a:gd name="T97" fmla="*/ 471 h 763"/>
                  <a:gd name="T98" fmla="*/ 160 w 554"/>
                  <a:gd name="T99" fmla="*/ 442 h 763"/>
                  <a:gd name="T100" fmla="*/ 196 w 554"/>
                  <a:gd name="T101" fmla="*/ 423 h 763"/>
                  <a:gd name="T102" fmla="*/ 294 w 554"/>
                  <a:gd name="T103" fmla="*/ 376 h 763"/>
                  <a:gd name="T104" fmla="*/ 316 w 554"/>
                  <a:gd name="T105" fmla="*/ 352 h 763"/>
                  <a:gd name="T106" fmla="*/ 309 w 554"/>
                  <a:gd name="T107" fmla="*/ 274 h 763"/>
                  <a:gd name="T108" fmla="*/ 262 w 554"/>
                  <a:gd name="T109" fmla="*/ 313 h 763"/>
                  <a:gd name="T110" fmla="*/ 206 w 554"/>
                  <a:gd name="T111" fmla="*/ 336 h 763"/>
                  <a:gd name="T112" fmla="*/ 198 w 554"/>
                  <a:gd name="T113" fmla="*/ 303 h 763"/>
                  <a:gd name="T114" fmla="*/ 263 w 554"/>
                  <a:gd name="T115" fmla="*/ 250 h 763"/>
                  <a:gd name="T116" fmla="*/ 290 w 554"/>
                  <a:gd name="T117" fmla="*/ 153 h 763"/>
                  <a:gd name="T118" fmla="*/ 268 w 554"/>
                  <a:gd name="T119" fmla="*/ 129 h 763"/>
                  <a:gd name="T120" fmla="*/ 291 w 554"/>
                  <a:gd name="T121" fmla="*/ 90 h 763"/>
                  <a:gd name="T122" fmla="*/ 288 w 554"/>
                  <a:gd name="T123" fmla="*/ 40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4" h="763">
                    <a:moveTo>
                      <a:pt x="303" y="20"/>
                    </a:moveTo>
                    <a:lnTo>
                      <a:pt x="306" y="20"/>
                    </a:lnTo>
                    <a:lnTo>
                      <a:pt x="308" y="20"/>
                    </a:lnTo>
                    <a:lnTo>
                      <a:pt x="308" y="18"/>
                    </a:lnTo>
                    <a:lnTo>
                      <a:pt x="309" y="17"/>
                    </a:lnTo>
                    <a:lnTo>
                      <a:pt x="310" y="14"/>
                    </a:lnTo>
                    <a:lnTo>
                      <a:pt x="312" y="13"/>
                    </a:lnTo>
                    <a:lnTo>
                      <a:pt x="314" y="12"/>
                    </a:lnTo>
                    <a:lnTo>
                      <a:pt x="316" y="11"/>
                    </a:lnTo>
                    <a:lnTo>
                      <a:pt x="319" y="10"/>
                    </a:lnTo>
                    <a:lnTo>
                      <a:pt x="322" y="10"/>
                    </a:lnTo>
                    <a:lnTo>
                      <a:pt x="326" y="10"/>
                    </a:lnTo>
                    <a:lnTo>
                      <a:pt x="329" y="10"/>
                    </a:lnTo>
                    <a:lnTo>
                      <a:pt x="335" y="15"/>
                    </a:lnTo>
                    <a:lnTo>
                      <a:pt x="342" y="22"/>
                    </a:lnTo>
                    <a:lnTo>
                      <a:pt x="343" y="23"/>
                    </a:lnTo>
                    <a:lnTo>
                      <a:pt x="345" y="25"/>
                    </a:lnTo>
                    <a:lnTo>
                      <a:pt x="346" y="26"/>
                    </a:lnTo>
                    <a:lnTo>
                      <a:pt x="347" y="28"/>
                    </a:lnTo>
                    <a:lnTo>
                      <a:pt x="347" y="30"/>
                    </a:lnTo>
                    <a:lnTo>
                      <a:pt x="348" y="33"/>
                    </a:lnTo>
                    <a:lnTo>
                      <a:pt x="347" y="34"/>
                    </a:lnTo>
                    <a:lnTo>
                      <a:pt x="347" y="37"/>
                    </a:lnTo>
                    <a:lnTo>
                      <a:pt x="347" y="39"/>
                    </a:lnTo>
                    <a:lnTo>
                      <a:pt x="348" y="42"/>
                    </a:lnTo>
                    <a:lnTo>
                      <a:pt x="348" y="44"/>
                    </a:lnTo>
                    <a:lnTo>
                      <a:pt x="347" y="46"/>
                    </a:lnTo>
                    <a:lnTo>
                      <a:pt x="347" y="48"/>
                    </a:lnTo>
                    <a:lnTo>
                      <a:pt x="347" y="50"/>
                    </a:lnTo>
                    <a:lnTo>
                      <a:pt x="346" y="51"/>
                    </a:lnTo>
                    <a:lnTo>
                      <a:pt x="345" y="52"/>
                    </a:lnTo>
                    <a:lnTo>
                      <a:pt x="345" y="54"/>
                    </a:lnTo>
                    <a:lnTo>
                      <a:pt x="345" y="54"/>
                    </a:lnTo>
                    <a:lnTo>
                      <a:pt x="345" y="55"/>
                    </a:lnTo>
                    <a:lnTo>
                      <a:pt x="345" y="57"/>
                    </a:lnTo>
                    <a:lnTo>
                      <a:pt x="345" y="58"/>
                    </a:lnTo>
                    <a:lnTo>
                      <a:pt x="346" y="61"/>
                    </a:lnTo>
                    <a:lnTo>
                      <a:pt x="346" y="63"/>
                    </a:lnTo>
                    <a:lnTo>
                      <a:pt x="347" y="66"/>
                    </a:lnTo>
                    <a:lnTo>
                      <a:pt x="346" y="67"/>
                    </a:lnTo>
                    <a:lnTo>
                      <a:pt x="346" y="70"/>
                    </a:lnTo>
                    <a:lnTo>
                      <a:pt x="345" y="71"/>
                    </a:lnTo>
                    <a:lnTo>
                      <a:pt x="344" y="74"/>
                    </a:lnTo>
                    <a:lnTo>
                      <a:pt x="343" y="77"/>
                    </a:lnTo>
                    <a:lnTo>
                      <a:pt x="340" y="80"/>
                    </a:lnTo>
                    <a:lnTo>
                      <a:pt x="340" y="83"/>
                    </a:lnTo>
                    <a:lnTo>
                      <a:pt x="339" y="86"/>
                    </a:lnTo>
                    <a:lnTo>
                      <a:pt x="339" y="90"/>
                    </a:lnTo>
                    <a:lnTo>
                      <a:pt x="339" y="94"/>
                    </a:lnTo>
                    <a:lnTo>
                      <a:pt x="340" y="101"/>
                    </a:lnTo>
                    <a:lnTo>
                      <a:pt x="340" y="106"/>
                    </a:lnTo>
                    <a:lnTo>
                      <a:pt x="343" y="106"/>
                    </a:lnTo>
                    <a:lnTo>
                      <a:pt x="347" y="106"/>
                    </a:lnTo>
                    <a:lnTo>
                      <a:pt x="350" y="106"/>
                    </a:lnTo>
                    <a:lnTo>
                      <a:pt x="352" y="106"/>
                    </a:lnTo>
                    <a:lnTo>
                      <a:pt x="357" y="102"/>
                    </a:lnTo>
                    <a:lnTo>
                      <a:pt x="366" y="96"/>
                    </a:lnTo>
                    <a:lnTo>
                      <a:pt x="375" y="90"/>
                    </a:lnTo>
                    <a:lnTo>
                      <a:pt x="380" y="87"/>
                    </a:lnTo>
                    <a:lnTo>
                      <a:pt x="383" y="86"/>
                    </a:lnTo>
                    <a:lnTo>
                      <a:pt x="387" y="86"/>
                    </a:lnTo>
                    <a:lnTo>
                      <a:pt x="389" y="85"/>
                    </a:lnTo>
                    <a:lnTo>
                      <a:pt x="391" y="85"/>
                    </a:lnTo>
                    <a:lnTo>
                      <a:pt x="392" y="84"/>
                    </a:lnTo>
                    <a:lnTo>
                      <a:pt x="394" y="83"/>
                    </a:lnTo>
                    <a:lnTo>
                      <a:pt x="396" y="81"/>
                    </a:lnTo>
                    <a:lnTo>
                      <a:pt x="398" y="79"/>
                    </a:lnTo>
                    <a:lnTo>
                      <a:pt x="399" y="77"/>
                    </a:lnTo>
                    <a:lnTo>
                      <a:pt x="401" y="74"/>
                    </a:lnTo>
                    <a:lnTo>
                      <a:pt x="403" y="72"/>
                    </a:lnTo>
                    <a:lnTo>
                      <a:pt x="404" y="70"/>
                    </a:lnTo>
                    <a:lnTo>
                      <a:pt x="407" y="68"/>
                    </a:lnTo>
                    <a:lnTo>
                      <a:pt x="408" y="66"/>
                    </a:lnTo>
                    <a:lnTo>
                      <a:pt x="411" y="64"/>
                    </a:lnTo>
                    <a:lnTo>
                      <a:pt x="415" y="63"/>
                    </a:lnTo>
                    <a:lnTo>
                      <a:pt x="417" y="62"/>
                    </a:lnTo>
                    <a:lnTo>
                      <a:pt x="419" y="62"/>
                    </a:lnTo>
                    <a:lnTo>
                      <a:pt x="420" y="61"/>
                    </a:lnTo>
                    <a:lnTo>
                      <a:pt x="422" y="60"/>
                    </a:lnTo>
                    <a:lnTo>
                      <a:pt x="424" y="58"/>
                    </a:lnTo>
                    <a:lnTo>
                      <a:pt x="427" y="55"/>
                    </a:lnTo>
                    <a:lnTo>
                      <a:pt x="428" y="53"/>
                    </a:lnTo>
                    <a:lnTo>
                      <a:pt x="431" y="50"/>
                    </a:lnTo>
                    <a:lnTo>
                      <a:pt x="434" y="46"/>
                    </a:lnTo>
                    <a:lnTo>
                      <a:pt x="439" y="41"/>
                    </a:lnTo>
                    <a:lnTo>
                      <a:pt x="443" y="38"/>
                    </a:lnTo>
                    <a:lnTo>
                      <a:pt x="447" y="37"/>
                    </a:lnTo>
                    <a:lnTo>
                      <a:pt x="451" y="33"/>
                    </a:lnTo>
                    <a:lnTo>
                      <a:pt x="455" y="29"/>
                    </a:lnTo>
                    <a:lnTo>
                      <a:pt x="459" y="24"/>
                    </a:lnTo>
                    <a:lnTo>
                      <a:pt x="463" y="20"/>
                    </a:lnTo>
                    <a:lnTo>
                      <a:pt x="466" y="15"/>
                    </a:lnTo>
                    <a:lnTo>
                      <a:pt x="470" y="11"/>
                    </a:lnTo>
                    <a:lnTo>
                      <a:pt x="474" y="7"/>
                    </a:lnTo>
                    <a:lnTo>
                      <a:pt x="478" y="4"/>
                    </a:lnTo>
                    <a:lnTo>
                      <a:pt x="480" y="3"/>
                    </a:lnTo>
                    <a:lnTo>
                      <a:pt x="483" y="2"/>
                    </a:lnTo>
                    <a:lnTo>
                      <a:pt x="486" y="1"/>
                    </a:lnTo>
                    <a:lnTo>
                      <a:pt x="488" y="0"/>
                    </a:lnTo>
                    <a:lnTo>
                      <a:pt x="491" y="0"/>
                    </a:lnTo>
                    <a:lnTo>
                      <a:pt x="493" y="0"/>
                    </a:lnTo>
                    <a:lnTo>
                      <a:pt x="496" y="0"/>
                    </a:lnTo>
                    <a:lnTo>
                      <a:pt x="499" y="1"/>
                    </a:lnTo>
                    <a:lnTo>
                      <a:pt x="503" y="2"/>
                    </a:lnTo>
                    <a:lnTo>
                      <a:pt x="508" y="5"/>
                    </a:lnTo>
                    <a:lnTo>
                      <a:pt x="513" y="8"/>
                    </a:lnTo>
                    <a:lnTo>
                      <a:pt x="517" y="10"/>
                    </a:lnTo>
                    <a:lnTo>
                      <a:pt x="520" y="13"/>
                    </a:lnTo>
                    <a:lnTo>
                      <a:pt x="523" y="14"/>
                    </a:lnTo>
                    <a:lnTo>
                      <a:pt x="525" y="14"/>
                    </a:lnTo>
                    <a:lnTo>
                      <a:pt x="526" y="15"/>
                    </a:lnTo>
                    <a:lnTo>
                      <a:pt x="527" y="16"/>
                    </a:lnTo>
                    <a:lnTo>
                      <a:pt x="528" y="18"/>
                    </a:lnTo>
                    <a:lnTo>
                      <a:pt x="529" y="19"/>
                    </a:lnTo>
                    <a:lnTo>
                      <a:pt x="530" y="21"/>
                    </a:lnTo>
                    <a:lnTo>
                      <a:pt x="530" y="22"/>
                    </a:lnTo>
                    <a:lnTo>
                      <a:pt x="530" y="24"/>
                    </a:lnTo>
                    <a:lnTo>
                      <a:pt x="529" y="26"/>
                    </a:lnTo>
                    <a:lnTo>
                      <a:pt x="529" y="27"/>
                    </a:lnTo>
                    <a:lnTo>
                      <a:pt x="527" y="29"/>
                    </a:lnTo>
                    <a:lnTo>
                      <a:pt x="527" y="30"/>
                    </a:lnTo>
                    <a:lnTo>
                      <a:pt x="525" y="33"/>
                    </a:lnTo>
                    <a:lnTo>
                      <a:pt x="522" y="36"/>
                    </a:lnTo>
                    <a:lnTo>
                      <a:pt x="519" y="38"/>
                    </a:lnTo>
                    <a:lnTo>
                      <a:pt x="515" y="41"/>
                    </a:lnTo>
                    <a:lnTo>
                      <a:pt x="507" y="46"/>
                    </a:lnTo>
                    <a:lnTo>
                      <a:pt x="499" y="49"/>
                    </a:lnTo>
                    <a:lnTo>
                      <a:pt x="493" y="52"/>
                    </a:lnTo>
                    <a:lnTo>
                      <a:pt x="488" y="54"/>
                    </a:lnTo>
                    <a:lnTo>
                      <a:pt x="481" y="59"/>
                    </a:lnTo>
                    <a:lnTo>
                      <a:pt x="474" y="64"/>
                    </a:lnTo>
                    <a:lnTo>
                      <a:pt x="467" y="69"/>
                    </a:lnTo>
                    <a:lnTo>
                      <a:pt x="459" y="74"/>
                    </a:lnTo>
                    <a:lnTo>
                      <a:pt x="457" y="77"/>
                    </a:lnTo>
                    <a:lnTo>
                      <a:pt x="454" y="80"/>
                    </a:lnTo>
                    <a:lnTo>
                      <a:pt x="450" y="82"/>
                    </a:lnTo>
                    <a:lnTo>
                      <a:pt x="446" y="83"/>
                    </a:lnTo>
                    <a:lnTo>
                      <a:pt x="441" y="85"/>
                    </a:lnTo>
                    <a:lnTo>
                      <a:pt x="437" y="86"/>
                    </a:lnTo>
                    <a:lnTo>
                      <a:pt x="432" y="87"/>
                    </a:lnTo>
                    <a:lnTo>
                      <a:pt x="427" y="89"/>
                    </a:lnTo>
                    <a:lnTo>
                      <a:pt x="423" y="90"/>
                    </a:lnTo>
                    <a:lnTo>
                      <a:pt x="420" y="92"/>
                    </a:lnTo>
                    <a:lnTo>
                      <a:pt x="417" y="94"/>
                    </a:lnTo>
                    <a:lnTo>
                      <a:pt x="415" y="97"/>
                    </a:lnTo>
                    <a:lnTo>
                      <a:pt x="411" y="99"/>
                    </a:lnTo>
                    <a:lnTo>
                      <a:pt x="408" y="102"/>
                    </a:lnTo>
                    <a:lnTo>
                      <a:pt x="405" y="102"/>
                    </a:lnTo>
                    <a:lnTo>
                      <a:pt x="402" y="102"/>
                    </a:lnTo>
                    <a:lnTo>
                      <a:pt x="398" y="103"/>
                    </a:lnTo>
                    <a:lnTo>
                      <a:pt x="395" y="104"/>
                    </a:lnTo>
                    <a:lnTo>
                      <a:pt x="387" y="108"/>
                    </a:lnTo>
                    <a:lnTo>
                      <a:pt x="379" y="113"/>
                    </a:lnTo>
                    <a:lnTo>
                      <a:pt x="371" y="117"/>
                    </a:lnTo>
                    <a:lnTo>
                      <a:pt x="363" y="122"/>
                    </a:lnTo>
                    <a:lnTo>
                      <a:pt x="355" y="126"/>
                    </a:lnTo>
                    <a:lnTo>
                      <a:pt x="347" y="130"/>
                    </a:lnTo>
                    <a:lnTo>
                      <a:pt x="343" y="131"/>
                    </a:lnTo>
                    <a:lnTo>
                      <a:pt x="338" y="132"/>
                    </a:lnTo>
                    <a:lnTo>
                      <a:pt x="333" y="134"/>
                    </a:lnTo>
                    <a:lnTo>
                      <a:pt x="327" y="134"/>
                    </a:lnTo>
                    <a:lnTo>
                      <a:pt x="325" y="142"/>
                    </a:lnTo>
                    <a:lnTo>
                      <a:pt x="322" y="149"/>
                    </a:lnTo>
                    <a:lnTo>
                      <a:pt x="318" y="155"/>
                    </a:lnTo>
                    <a:lnTo>
                      <a:pt x="315" y="162"/>
                    </a:lnTo>
                    <a:lnTo>
                      <a:pt x="314" y="163"/>
                    </a:lnTo>
                    <a:lnTo>
                      <a:pt x="314" y="166"/>
                    </a:lnTo>
                    <a:lnTo>
                      <a:pt x="313" y="169"/>
                    </a:lnTo>
                    <a:lnTo>
                      <a:pt x="312" y="173"/>
                    </a:lnTo>
                    <a:lnTo>
                      <a:pt x="312" y="176"/>
                    </a:lnTo>
                    <a:lnTo>
                      <a:pt x="310" y="180"/>
                    </a:lnTo>
                    <a:lnTo>
                      <a:pt x="310" y="184"/>
                    </a:lnTo>
                    <a:lnTo>
                      <a:pt x="308" y="187"/>
                    </a:lnTo>
                    <a:lnTo>
                      <a:pt x="307" y="191"/>
                    </a:lnTo>
                    <a:lnTo>
                      <a:pt x="307" y="195"/>
                    </a:lnTo>
                    <a:lnTo>
                      <a:pt x="307" y="200"/>
                    </a:lnTo>
                    <a:lnTo>
                      <a:pt x="307" y="203"/>
                    </a:lnTo>
                    <a:lnTo>
                      <a:pt x="305" y="209"/>
                    </a:lnTo>
                    <a:lnTo>
                      <a:pt x="303" y="214"/>
                    </a:lnTo>
                    <a:lnTo>
                      <a:pt x="302" y="219"/>
                    </a:lnTo>
                    <a:lnTo>
                      <a:pt x="301" y="224"/>
                    </a:lnTo>
                    <a:lnTo>
                      <a:pt x="299" y="230"/>
                    </a:lnTo>
                    <a:lnTo>
                      <a:pt x="299" y="237"/>
                    </a:lnTo>
                    <a:lnTo>
                      <a:pt x="298" y="242"/>
                    </a:lnTo>
                    <a:lnTo>
                      <a:pt x="299" y="250"/>
                    </a:lnTo>
                    <a:lnTo>
                      <a:pt x="301" y="250"/>
                    </a:lnTo>
                    <a:lnTo>
                      <a:pt x="302" y="251"/>
                    </a:lnTo>
                    <a:lnTo>
                      <a:pt x="304" y="251"/>
                    </a:lnTo>
                    <a:lnTo>
                      <a:pt x="307" y="251"/>
                    </a:lnTo>
                    <a:lnTo>
                      <a:pt x="316" y="248"/>
                    </a:lnTo>
                    <a:lnTo>
                      <a:pt x="324" y="244"/>
                    </a:lnTo>
                    <a:lnTo>
                      <a:pt x="328" y="242"/>
                    </a:lnTo>
                    <a:lnTo>
                      <a:pt x="331" y="240"/>
                    </a:lnTo>
                    <a:lnTo>
                      <a:pt x="335" y="238"/>
                    </a:lnTo>
                    <a:lnTo>
                      <a:pt x="338" y="236"/>
                    </a:lnTo>
                    <a:lnTo>
                      <a:pt x="341" y="233"/>
                    </a:lnTo>
                    <a:lnTo>
                      <a:pt x="343" y="230"/>
                    </a:lnTo>
                    <a:lnTo>
                      <a:pt x="346" y="227"/>
                    </a:lnTo>
                    <a:lnTo>
                      <a:pt x="348" y="224"/>
                    </a:lnTo>
                    <a:lnTo>
                      <a:pt x="351" y="221"/>
                    </a:lnTo>
                    <a:lnTo>
                      <a:pt x="353" y="217"/>
                    </a:lnTo>
                    <a:lnTo>
                      <a:pt x="355" y="213"/>
                    </a:lnTo>
                    <a:lnTo>
                      <a:pt x="357" y="208"/>
                    </a:lnTo>
                    <a:lnTo>
                      <a:pt x="360" y="208"/>
                    </a:lnTo>
                    <a:lnTo>
                      <a:pt x="363" y="207"/>
                    </a:lnTo>
                    <a:lnTo>
                      <a:pt x="364" y="206"/>
                    </a:lnTo>
                    <a:lnTo>
                      <a:pt x="367" y="205"/>
                    </a:lnTo>
                    <a:lnTo>
                      <a:pt x="372" y="207"/>
                    </a:lnTo>
                    <a:lnTo>
                      <a:pt x="378" y="211"/>
                    </a:lnTo>
                    <a:lnTo>
                      <a:pt x="381" y="213"/>
                    </a:lnTo>
                    <a:lnTo>
                      <a:pt x="385" y="214"/>
                    </a:lnTo>
                    <a:lnTo>
                      <a:pt x="387" y="214"/>
                    </a:lnTo>
                    <a:lnTo>
                      <a:pt x="389" y="214"/>
                    </a:lnTo>
                    <a:lnTo>
                      <a:pt x="391" y="213"/>
                    </a:lnTo>
                    <a:lnTo>
                      <a:pt x="394" y="213"/>
                    </a:lnTo>
                    <a:lnTo>
                      <a:pt x="395" y="211"/>
                    </a:lnTo>
                    <a:lnTo>
                      <a:pt x="398" y="210"/>
                    </a:lnTo>
                    <a:lnTo>
                      <a:pt x="400" y="207"/>
                    </a:lnTo>
                    <a:lnTo>
                      <a:pt x="403" y="204"/>
                    </a:lnTo>
                    <a:lnTo>
                      <a:pt x="410" y="197"/>
                    </a:lnTo>
                    <a:lnTo>
                      <a:pt x="417" y="188"/>
                    </a:lnTo>
                    <a:lnTo>
                      <a:pt x="424" y="179"/>
                    </a:lnTo>
                    <a:lnTo>
                      <a:pt x="431" y="170"/>
                    </a:lnTo>
                    <a:lnTo>
                      <a:pt x="435" y="164"/>
                    </a:lnTo>
                    <a:lnTo>
                      <a:pt x="439" y="159"/>
                    </a:lnTo>
                    <a:lnTo>
                      <a:pt x="442" y="150"/>
                    </a:lnTo>
                    <a:lnTo>
                      <a:pt x="444" y="141"/>
                    </a:lnTo>
                    <a:lnTo>
                      <a:pt x="446" y="137"/>
                    </a:lnTo>
                    <a:lnTo>
                      <a:pt x="447" y="134"/>
                    </a:lnTo>
                    <a:lnTo>
                      <a:pt x="448" y="131"/>
                    </a:lnTo>
                    <a:lnTo>
                      <a:pt x="450" y="130"/>
                    </a:lnTo>
                    <a:lnTo>
                      <a:pt x="451" y="128"/>
                    </a:lnTo>
                    <a:lnTo>
                      <a:pt x="454" y="126"/>
                    </a:lnTo>
                    <a:lnTo>
                      <a:pt x="457" y="127"/>
                    </a:lnTo>
                    <a:lnTo>
                      <a:pt x="461" y="127"/>
                    </a:lnTo>
                    <a:lnTo>
                      <a:pt x="465" y="128"/>
                    </a:lnTo>
                    <a:lnTo>
                      <a:pt x="469" y="129"/>
                    </a:lnTo>
                    <a:lnTo>
                      <a:pt x="471" y="132"/>
                    </a:lnTo>
                    <a:lnTo>
                      <a:pt x="473" y="134"/>
                    </a:lnTo>
                    <a:lnTo>
                      <a:pt x="475" y="138"/>
                    </a:lnTo>
                    <a:lnTo>
                      <a:pt x="478" y="140"/>
                    </a:lnTo>
                    <a:lnTo>
                      <a:pt x="478" y="144"/>
                    </a:lnTo>
                    <a:lnTo>
                      <a:pt x="479" y="147"/>
                    </a:lnTo>
                    <a:lnTo>
                      <a:pt x="479" y="151"/>
                    </a:lnTo>
                    <a:lnTo>
                      <a:pt x="478" y="155"/>
                    </a:lnTo>
                    <a:lnTo>
                      <a:pt x="478" y="162"/>
                    </a:lnTo>
                    <a:lnTo>
                      <a:pt x="478" y="168"/>
                    </a:lnTo>
                    <a:lnTo>
                      <a:pt x="480" y="169"/>
                    </a:lnTo>
                    <a:lnTo>
                      <a:pt x="483" y="170"/>
                    </a:lnTo>
                    <a:lnTo>
                      <a:pt x="486" y="168"/>
                    </a:lnTo>
                    <a:lnTo>
                      <a:pt x="491" y="166"/>
                    </a:lnTo>
                    <a:lnTo>
                      <a:pt x="498" y="162"/>
                    </a:lnTo>
                    <a:lnTo>
                      <a:pt x="506" y="159"/>
                    </a:lnTo>
                    <a:lnTo>
                      <a:pt x="511" y="158"/>
                    </a:lnTo>
                    <a:lnTo>
                      <a:pt x="515" y="156"/>
                    </a:lnTo>
                    <a:lnTo>
                      <a:pt x="519" y="155"/>
                    </a:lnTo>
                    <a:lnTo>
                      <a:pt x="523" y="154"/>
                    </a:lnTo>
                    <a:lnTo>
                      <a:pt x="527" y="154"/>
                    </a:lnTo>
                    <a:lnTo>
                      <a:pt x="531" y="154"/>
                    </a:lnTo>
                    <a:lnTo>
                      <a:pt x="535" y="154"/>
                    </a:lnTo>
                    <a:lnTo>
                      <a:pt x="537" y="155"/>
                    </a:lnTo>
                    <a:lnTo>
                      <a:pt x="539" y="156"/>
                    </a:lnTo>
                    <a:lnTo>
                      <a:pt x="542" y="158"/>
                    </a:lnTo>
                    <a:lnTo>
                      <a:pt x="544" y="159"/>
                    </a:lnTo>
                    <a:lnTo>
                      <a:pt x="547" y="162"/>
                    </a:lnTo>
                    <a:lnTo>
                      <a:pt x="548" y="164"/>
                    </a:lnTo>
                    <a:lnTo>
                      <a:pt x="550" y="166"/>
                    </a:lnTo>
                    <a:lnTo>
                      <a:pt x="551" y="170"/>
                    </a:lnTo>
                    <a:lnTo>
                      <a:pt x="551" y="174"/>
                    </a:lnTo>
                    <a:lnTo>
                      <a:pt x="542" y="178"/>
                    </a:lnTo>
                    <a:lnTo>
                      <a:pt x="531" y="183"/>
                    </a:lnTo>
                    <a:lnTo>
                      <a:pt x="526" y="186"/>
                    </a:lnTo>
                    <a:lnTo>
                      <a:pt x="521" y="189"/>
                    </a:lnTo>
                    <a:lnTo>
                      <a:pt x="516" y="191"/>
                    </a:lnTo>
                    <a:lnTo>
                      <a:pt x="512" y="194"/>
                    </a:lnTo>
                    <a:lnTo>
                      <a:pt x="511" y="195"/>
                    </a:lnTo>
                    <a:lnTo>
                      <a:pt x="509" y="196"/>
                    </a:lnTo>
                    <a:lnTo>
                      <a:pt x="507" y="196"/>
                    </a:lnTo>
                    <a:lnTo>
                      <a:pt x="504" y="196"/>
                    </a:lnTo>
                    <a:lnTo>
                      <a:pt x="502" y="195"/>
                    </a:lnTo>
                    <a:lnTo>
                      <a:pt x="499" y="195"/>
                    </a:lnTo>
                    <a:lnTo>
                      <a:pt x="498" y="196"/>
                    </a:lnTo>
                    <a:lnTo>
                      <a:pt x="495" y="196"/>
                    </a:lnTo>
                    <a:lnTo>
                      <a:pt x="488" y="200"/>
                    </a:lnTo>
                    <a:lnTo>
                      <a:pt x="479" y="203"/>
                    </a:lnTo>
                    <a:lnTo>
                      <a:pt x="471" y="207"/>
                    </a:lnTo>
                    <a:lnTo>
                      <a:pt x="464" y="210"/>
                    </a:lnTo>
                    <a:lnTo>
                      <a:pt x="460" y="211"/>
                    </a:lnTo>
                    <a:lnTo>
                      <a:pt x="455" y="212"/>
                    </a:lnTo>
                    <a:lnTo>
                      <a:pt x="451" y="213"/>
                    </a:lnTo>
                    <a:lnTo>
                      <a:pt x="446" y="213"/>
                    </a:lnTo>
                    <a:lnTo>
                      <a:pt x="439" y="215"/>
                    </a:lnTo>
                    <a:lnTo>
                      <a:pt x="431" y="219"/>
                    </a:lnTo>
                    <a:lnTo>
                      <a:pt x="427" y="221"/>
                    </a:lnTo>
                    <a:lnTo>
                      <a:pt x="423" y="223"/>
                    </a:lnTo>
                    <a:lnTo>
                      <a:pt x="419" y="225"/>
                    </a:lnTo>
                    <a:lnTo>
                      <a:pt x="417" y="226"/>
                    </a:lnTo>
                    <a:lnTo>
                      <a:pt x="413" y="230"/>
                    </a:lnTo>
                    <a:lnTo>
                      <a:pt x="409" y="234"/>
                    </a:lnTo>
                    <a:lnTo>
                      <a:pt x="405" y="238"/>
                    </a:lnTo>
                    <a:lnTo>
                      <a:pt x="402" y="243"/>
                    </a:lnTo>
                    <a:lnTo>
                      <a:pt x="395" y="253"/>
                    </a:lnTo>
                    <a:lnTo>
                      <a:pt x="389" y="263"/>
                    </a:lnTo>
                    <a:lnTo>
                      <a:pt x="383" y="273"/>
                    </a:lnTo>
                    <a:lnTo>
                      <a:pt x="378" y="282"/>
                    </a:lnTo>
                    <a:lnTo>
                      <a:pt x="375" y="287"/>
                    </a:lnTo>
                    <a:lnTo>
                      <a:pt x="371" y="291"/>
                    </a:lnTo>
                    <a:lnTo>
                      <a:pt x="368" y="295"/>
                    </a:lnTo>
                    <a:lnTo>
                      <a:pt x="364" y="298"/>
                    </a:lnTo>
                    <a:lnTo>
                      <a:pt x="363" y="303"/>
                    </a:lnTo>
                    <a:lnTo>
                      <a:pt x="363" y="309"/>
                    </a:lnTo>
                    <a:lnTo>
                      <a:pt x="362" y="314"/>
                    </a:lnTo>
                    <a:lnTo>
                      <a:pt x="361" y="320"/>
                    </a:lnTo>
                    <a:lnTo>
                      <a:pt x="359" y="326"/>
                    </a:lnTo>
                    <a:lnTo>
                      <a:pt x="359" y="332"/>
                    </a:lnTo>
                    <a:lnTo>
                      <a:pt x="359" y="334"/>
                    </a:lnTo>
                    <a:lnTo>
                      <a:pt x="359" y="337"/>
                    </a:lnTo>
                    <a:lnTo>
                      <a:pt x="359" y="338"/>
                    </a:lnTo>
                    <a:lnTo>
                      <a:pt x="360" y="340"/>
                    </a:lnTo>
                    <a:lnTo>
                      <a:pt x="363" y="342"/>
                    </a:lnTo>
                    <a:lnTo>
                      <a:pt x="364" y="345"/>
                    </a:lnTo>
                    <a:lnTo>
                      <a:pt x="367" y="345"/>
                    </a:lnTo>
                    <a:lnTo>
                      <a:pt x="371" y="344"/>
                    </a:lnTo>
                    <a:lnTo>
                      <a:pt x="374" y="343"/>
                    </a:lnTo>
                    <a:lnTo>
                      <a:pt x="378" y="342"/>
                    </a:lnTo>
                    <a:lnTo>
                      <a:pt x="383" y="340"/>
                    </a:lnTo>
                    <a:lnTo>
                      <a:pt x="390" y="337"/>
                    </a:lnTo>
                    <a:lnTo>
                      <a:pt x="401" y="330"/>
                    </a:lnTo>
                    <a:lnTo>
                      <a:pt x="411" y="324"/>
                    </a:lnTo>
                    <a:lnTo>
                      <a:pt x="415" y="322"/>
                    </a:lnTo>
                    <a:lnTo>
                      <a:pt x="418" y="322"/>
                    </a:lnTo>
                    <a:lnTo>
                      <a:pt x="422" y="321"/>
                    </a:lnTo>
                    <a:lnTo>
                      <a:pt x="425" y="320"/>
                    </a:lnTo>
                    <a:lnTo>
                      <a:pt x="428" y="320"/>
                    </a:lnTo>
                    <a:lnTo>
                      <a:pt x="431" y="318"/>
                    </a:lnTo>
                    <a:lnTo>
                      <a:pt x="435" y="318"/>
                    </a:lnTo>
                    <a:lnTo>
                      <a:pt x="439" y="316"/>
                    </a:lnTo>
                    <a:lnTo>
                      <a:pt x="442" y="314"/>
                    </a:lnTo>
                    <a:lnTo>
                      <a:pt x="446" y="312"/>
                    </a:lnTo>
                    <a:lnTo>
                      <a:pt x="450" y="310"/>
                    </a:lnTo>
                    <a:lnTo>
                      <a:pt x="454" y="308"/>
                    </a:lnTo>
                    <a:lnTo>
                      <a:pt x="457" y="307"/>
                    </a:lnTo>
                    <a:lnTo>
                      <a:pt x="461" y="306"/>
                    </a:lnTo>
                    <a:lnTo>
                      <a:pt x="464" y="306"/>
                    </a:lnTo>
                    <a:lnTo>
                      <a:pt x="468" y="306"/>
                    </a:lnTo>
                    <a:lnTo>
                      <a:pt x="478" y="299"/>
                    </a:lnTo>
                    <a:lnTo>
                      <a:pt x="487" y="293"/>
                    </a:lnTo>
                    <a:lnTo>
                      <a:pt x="498" y="286"/>
                    </a:lnTo>
                    <a:lnTo>
                      <a:pt x="507" y="279"/>
                    </a:lnTo>
                    <a:lnTo>
                      <a:pt x="508" y="279"/>
                    </a:lnTo>
                    <a:lnTo>
                      <a:pt x="510" y="278"/>
                    </a:lnTo>
                    <a:lnTo>
                      <a:pt x="511" y="278"/>
                    </a:lnTo>
                    <a:lnTo>
                      <a:pt x="514" y="278"/>
                    </a:lnTo>
                    <a:lnTo>
                      <a:pt x="519" y="278"/>
                    </a:lnTo>
                    <a:lnTo>
                      <a:pt x="523" y="278"/>
                    </a:lnTo>
                    <a:lnTo>
                      <a:pt x="534" y="279"/>
                    </a:lnTo>
                    <a:lnTo>
                      <a:pt x="543" y="279"/>
                    </a:lnTo>
                    <a:lnTo>
                      <a:pt x="543" y="281"/>
                    </a:lnTo>
                    <a:lnTo>
                      <a:pt x="544" y="282"/>
                    </a:lnTo>
                    <a:lnTo>
                      <a:pt x="546" y="283"/>
                    </a:lnTo>
                    <a:lnTo>
                      <a:pt x="547" y="285"/>
                    </a:lnTo>
                    <a:lnTo>
                      <a:pt x="551" y="287"/>
                    </a:lnTo>
                    <a:lnTo>
                      <a:pt x="554" y="289"/>
                    </a:lnTo>
                    <a:lnTo>
                      <a:pt x="554" y="292"/>
                    </a:lnTo>
                    <a:lnTo>
                      <a:pt x="554" y="296"/>
                    </a:lnTo>
                    <a:lnTo>
                      <a:pt x="550" y="298"/>
                    </a:lnTo>
                    <a:lnTo>
                      <a:pt x="546" y="302"/>
                    </a:lnTo>
                    <a:lnTo>
                      <a:pt x="542" y="305"/>
                    </a:lnTo>
                    <a:lnTo>
                      <a:pt x="538" y="308"/>
                    </a:lnTo>
                    <a:lnTo>
                      <a:pt x="533" y="309"/>
                    </a:lnTo>
                    <a:lnTo>
                      <a:pt x="528" y="310"/>
                    </a:lnTo>
                    <a:lnTo>
                      <a:pt x="524" y="311"/>
                    </a:lnTo>
                    <a:lnTo>
                      <a:pt x="519" y="312"/>
                    </a:lnTo>
                    <a:lnTo>
                      <a:pt x="516" y="314"/>
                    </a:lnTo>
                    <a:lnTo>
                      <a:pt x="513" y="315"/>
                    </a:lnTo>
                    <a:lnTo>
                      <a:pt x="511" y="318"/>
                    </a:lnTo>
                    <a:lnTo>
                      <a:pt x="508" y="319"/>
                    </a:lnTo>
                    <a:lnTo>
                      <a:pt x="504" y="319"/>
                    </a:lnTo>
                    <a:lnTo>
                      <a:pt x="501" y="319"/>
                    </a:lnTo>
                    <a:lnTo>
                      <a:pt x="495" y="322"/>
                    </a:lnTo>
                    <a:lnTo>
                      <a:pt x="488" y="324"/>
                    </a:lnTo>
                    <a:lnTo>
                      <a:pt x="481" y="327"/>
                    </a:lnTo>
                    <a:lnTo>
                      <a:pt x="475" y="329"/>
                    </a:lnTo>
                    <a:lnTo>
                      <a:pt x="472" y="329"/>
                    </a:lnTo>
                    <a:lnTo>
                      <a:pt x="470" y="329"/>
                    </a:lnTo>
                    <a:lnTo>
                      <a:pt x="467" y="329"/>
                    </a:lnTo>
                    <a:lnTo>
                      <a:pt x="464" y="329"/>
                    </a:lnTo>
                    <a:lnTo>
                      <a:pt x="454" y="334"/>
                    </a:lnTo>
                    <a:lnTo>
                      <a:pt x="443" y="341"/>
                    </a:lnTo>
                    <a:lnTo>
                      <a:pt x="431" y="346"/>
                    </a:lnTo>
                    <a:lnTo>
                      <a:pt x="420" y="351"/>
                    </a:lnTo>
                    <a:lnTo>
                      <a:pt x="411" y="354"/>
                    </a:lnTo>
                    <a:lnTo>
                      <a:pt x="402" y="357"/>
                    </a:lnTo>
                    <a:lnTo>
                      <a:pt x="392" y="359"/>
                    </a:lnTo>
                    <a:lnTo>
                      <a:pt x="383" y="362"/>
                    </a:lnTo>
                    <a:lnTo>
                      <a:pt x="378" y="363"/>
                    </a:lnTo>
                    <a:lnTo>
                      <a:pt x="374" y="365"/>
                    </a:lnTo>
                    <a:lnTo>
                      <a:pt x="370" y="367"/>
                    </a:lnTo>
                    <a:lnTo>
                      <a:pt x="365" y="368"/>
                    </a:lnTo>
                    <a:lnTo>
                      <a:pt x="362" y="371"/>
                    </a:lnTo>
                    <a:lnTo>
                      <a:pt x="358" y="373"/>
                    </a:lnTo>
                    <a:lnTo>
                      <a:pt x="355" y="375"/>
                    </a:lnTo>
                    <a:lnTo>
                      <a:pt x="352" y="379"/>
                    </a:lnTo>
                    <a:lnTo>
                      <a:pt x="351" y="382"/>
                    </a:lnTo>
                    <a:lnTo>
                      <a:pt x="349" y="385"/>
                    </a:lnTo>
                    <a:lnTo>
                      <a:pt x="347" y="390"/>
                    </a:lnTo>
                    <a:lnTo>
                      <a:pt x="346" y="395"/>
                    </a:lnTo>
                    <a:lnTo>
                      <a:pt x="344" y="405"/>
                    </a:lnTo>
                    <a:lnTo>
                      <a:pt x="343" y="416"/>
                    </a:lnTo>
                    <a:lnTo>
                      <a:pt x="343" y="427"/>
                    </a:lnTo>
                    <a:lnTo>
                      <a:pt x="341" y="439"/>
                    </a:lnTo>
                    <a:lnTo>
                      <a:pt x="340" y="444"/>
                    </a:lnTo>
                    <a:lnTo>
                      <a:pt x="339" y="449"/>
                    </a:lnTo>
                    <a:lnTo>
                      <a:pt x="339" y="453"/>
                    </a:lnTo>
                    <a:lnTo>
                      <a:pt x="337" y="457"/>
                    </a:lnTo>
                    <a:lnTo>
                      <a:pt x="337" y="461"/>
                    </a:lnTo>
                    <a:lnTo>
                      <a:pt x="337" y="465"/>
                    </a:lnTo>
                    <a:lnTo>
                      <a:pt x="337" y="469"/>
                    </a:lnTo>
                    <a:lnTo>
                      <a:pt x="336" y="473"/>
                    </a:lnTo>
                    <a:lnTo>
                      <a:pt x="339" y="476"/>
                    </a:lnTo>
                    <a:lnTo>
                      <a:pt x="340" y="479"/>
                    </a:lnTo>
                    <a:lnTo>
                      <a:pt x="346" y="479"/>
                    </a:lnTo>
                    <a:lnTo>
                      <a:pt x="353" y="479"/>
                    </a:lnTo>
                    <a:lnTo>
                      <a:pt x="362" y="477"/>
                    </a:lnTo>
                    <a:lnTo>
                      <a:pt x="371" y="476"/>
                    </a:lnTo>
                    <a:lnTo>
                      <a:pt x="379" y="475"/>
                    </a:lnTo>
                    <a:lnTo>
                      <a:pt x="387" y="475"/>
                    </a:lnTo>
                    <a:lnTo>
                      <a:pt x="390" y="475"/>
                    </a:lnTo>
                    <a:lnTo>
                      <a:pt x="393" y="475"/>
                    </a:lnTo>
                    <a:lnTo>
                      <a:pt x="395" y="476"/>
                    </a:lnTo>
                    <a:lnTo>
                      <a:pt x="397" y="477"/>
                    </a:lnTo>
                    <a:lnTo>
                      <a:pt x="401" y="480"/>
                    </a:lnTo>
                    <a:lnTo>
                      <a:pt x="405" y="483"/>
                    </a:lnTo>
                    <a:lnTo>
                      <a:pt x="410" y="487"/>
                    </a:lnTo>
                    <a:lnTo>
                      <a:pt x="415" y="490"/>
                    </a:lnTo>
                    <a:lnTo>
                      <a:pt x="415" y="493"/>
                    </a:lnTo>
                    <a:lnTo>
                      <a:pt x="415" y="495"/>
                    </a:lnTo>
                    <a:lnTo>
                      <a:pt x="415" y="497"/>
                    </a:lnTo>
                    <a:lnTo>
                      <a:pt x="414" y="499"/>
                    </a:lnTo>
                    <a:lnTo>
                      <a:pt x="413" y="502"/>
                    </a:lnTo>
                    <a:lnTo>
                      <a:pt x="412" y="503"/>
                    </a:lnTo>
                    <a:lnTo>
                      <a:pt x="411" y="506"/>
                    </a:lnTo>
                    <a:lnTo>
                      <a:pt x="410" y="507"/>
                    </a:lnTo>
                    <a:lnTo>
                      <a:pt x="407" y="511"/>
                    </a:lnTo>
                    <a:lnTo>
                      <a:pt x="404" y="513"/>
                    </a:lnTo>
                    <a:lnTo>
                      <a:pt x="401" y="516"/>
                    </a:lnTo>
                    <a:lnTo>
                      <a:pt x="397" y="519"/>
                    </a:lnTo>
                    <a:lnTo>
                      <a:pt x="381" y="527"/>
                    </a:lnTo>
                    <a:lnTo>
                      <a:pt x="367" y="535"/>
                    </a:lnTo>
                    <a:lnTo>
                      <a:pt x="361" y="535"/>
                    </a:lnTo>
                    <a:lnTo>
                      <a:pt x="357" y="535"/>
                    </a:lnTo>
                    <a:lnTo>
                      <a:pt x="351" y="538"/>
                    </a:lnTo>
                    <a:lnTo>
                      <a:pt x="345" y="541"/>
                    </a:lnTo>
                    <a:lnTo>
                      <a:pt x="342" y="543"/>
                    </a:lnTo>
                    <a:lnTo>
                      <a:pt x="339" y="544"/>
                    </a:lnTo>
                    <a:lnTo>
                      <a:pt x="337" y="547"/>
                    </a:lnTo>
                    <a:lnTo>
                      <a:pt x="335" y="549"/>
                    </a:lnTo>
                    <a:lnTo>
                      <a:pt x="334" y="551"/>
                    </a:lnTo>
                    <a:lnTo>
                      <a:pt x="334" y="553"/>
                    </a:lnTo>
                    <a:lnTo>
                      <a:pt x="333" y="555"/>
                    </a:lnTo>
                    <a:lnTo>
                      <a:pt x="334" y="557"/>
                    </a:lnTo>
                    <a:lnTo>
                      <a:pt x="335" y="561"/>
                    </a:lnTo>
                    <a:lnTo>
                      <a:pt x="335" y="566"/>
                    </a:lnTo>
                    <a:lnTo>
                      <a:pt x="337" y="571"/>
                    </a:lnTo>
                    <a:lnTo>
                      <a:pt x="337" y="575"/>
                    </a:lnTo>
                    <a:lnTo>
                      <a:pt x="337" y="578"/>
                    </a:lnTo>
                    <a:lnTo>
                      <a:pt x="337" y="581"/>
                    </a:lnTo>
                    <a:lnTo>
                      <a:pt x="337" y="583"/>
                    </a:lnTo>
                    <a:lnTo>
                      <a:pt x="336" y="586"/>
                    </a:lnTo>
                    <a:lnTo>
                      <a:pt x="335" y="589"/>
                    </a:lnTo>
                    <a:lnTo>
                      <a:pt x="335" y="591"/>
                    </a:lnTo>
                    <a:lnTo>
                      <a:pt x="335" y="595"/>
                    </a:lnTo>
                    <a:lnTo>
                      <a:pt x="335" y="597"/>
                    </a:lnTo>
                    <a:lnTo>
                      <a:pt x="335" y="603"/>
                    </a:lnTo>
                    <a:lnTo>
                      <a:pt x="335" y="609"/>
                    </a:lnTo>
                    <a:lnTo>
                      <a:pt x="338" y="621"/>
                    </a:lnTo>
                    <a:lnTo>
                      <a:pt x="340" y="631"/>
                    </a:lnTo>
                    <a:lnTo>
                      <a:pt x="341" y="635"/>
                    </a:lnTo>
                    <a:lnTo>
                      <a:pt x="342" y="641"/>
                    </a:lnTo>
                    <a:lnTo>
                      <a:pt x="343" y="648"/>
                    </a:lnTo>
                    <a:lnTo>
                      <a:pt x="343" y="655"/>
                    </a:lnTo>
                    <a:lnTo>
                      <a:pt x="343" y="671"/>
                    </a:lnTo>
                    <a:lnTo>
                      <a:pt x="343" y="680"/>
                    </a:lnTo>
                    <a:lnTo>
                      <a:pt x="342" y="683"/>
                    </a:lnTo>
                    <a:lnTo>
                      <a:pt x="342" y="687"/>
                    </a:lnTo>
                    <a:lnTo>
                      <a:pt x="341" y="690"/>
                    </a:lnTo>
                    <a:lnTo>
                      <a:pt x="340" y="693"/>
                    </a:lnTo>
                    <a:lnTo>
                      <a:pt x="343" y="699"/>
                    </a:lnTo>
                    <a:lnTo>
                      <a:pt x="343" y="704"/>
                    </a:lnTo>
                    <a:lnTo>
                      <a:pt x="344" y="707"/>
                    </a:lnTo>
                    <a:lnTo>
                      <a:pt x="344" y="710"/>
                    </a:lnTo>
                    <a:lnTo>
                      <a:pt x="343" y="713"/>
                    </a:lnTo>
                    <a:lnTo>
                      <a:pt x="343" y="716"/>
                    </a:lnTo>
                    <a:lnTo>
                      <a:pt x="342" y="721"/>
                    </a:lnTo>
                    <a:lnTo>
                      <a:pt x="342" y="726"/>
                    </a:lnTo>
                    <a:lnTo>
                      <a:pt x="342" y="730"/>
                    </a:lnTo>
                    <a:lnTo>
                      <a:pt x="342" y="735"/>
                    </a:lnTo>
                    <a:lnTo>
                      <a:pt x="342" y="743"/>
                    </a:lnTo>
                    <a:lnTo>
                      <a:pt x="342" y="750"/>
                    </a:lnTo>
                    <a:lnTo>
                      <a:pt x="341" y="753"/>
                    </a:lnTo>
                    <a:lnTo>
                      <a:pt x="340" y="755"/>
                    </a:lnTo>
                    <a:lnTo>
                      <a:pt x="339" y="757"/>
                    </a:lnTo>
                    <a:lnTo>
                      <a:pt x="339" y="758"/>
                    </a:lnTo>
                    <a:lnTo>
                      <a:pt x="338" y="759"/>
                    </a:lnTo>
                    <a:lnTo>
                      <a:pt x="337" y="759"/>
                    </a:lnTo>
                    <a:lnTo>
                      <a:pt x="335" y="760"/>
                    </a:lnTo>
                    <a:lnTo>
                      <a:pt x="334" y="761"/>
                    </a:lnTo>
                    <a:lnTo>
                      <a:pt x="332" y="762"/>
                    </a:lnTo>
                    <a:lnTo>
                      <a:pt x="330" y="762"/>
                    </a:lnTo>
                    <a:lnTo>
                      <a:pt x="326" y="763"/>
                    </a:lnTo>
                    <a:lnTo>
                      <a:pt x="319" y="763"/>
                    </a:lnTo>
                    <a:lnTo>
                      <a:pt x="315" y="757"/>
                    </a:lnTo>
                    <a:lnTo>
                      <a:pt x="312" y="751"/>
                    </a:lnTo>
                    <a:lnTo>
                      <a:pt x="309" y="744"/>
                    </a:lnTo>
                    <a:lnTo>
                      <a:pt x="306" y="736"/>
                    </a:lnTo>
                    <a:lnTo>
                      <a:pt x="302" y="736"/>
                    </a:lnTo>
                    <a:lnTo>
                      <a:pt x="299" y="736"/>
                    </a:lnTo>
                    <a:lnTo>
                      <a:pt x="296" y="737"/>
                    </a:lnTo>
                    <a:lnTo>
                      <a:pt x="292" y="737"/>
                    </a:lnTo>
                    <a:lnTo>
                      <a:pt x="290" y="734"/>
                    </a:lnTo>
                    <a:lnTo>
                      <a:pt x="290" y="730"/>
                    </a:lnTo>
                    <a:lnTo>
                      <a:pt x="288" y="726"/>
                    </a:lnTo>
                    <a:lnTo>
                      <a:pt x="287" y="723"/>
                    </a:lnTo>
                    <a:lnTo>
                      <a:pt x="281" y="716"/>
                    </a:lnTo>
                    <a:lnTo>
                      <a:pt x="276" y="711"/>
                    </a:lnTo>
                    <a:lnTo>
                      <a:pt x="275" y="709"/>
                    </a:lnTo>
                    <a:lnTo>
                      <a:pt x="274" y="707"/>
                    </a:lnTo>
                    <a:lnTo>
                      <a:pt x="274" y="705"/>
                    </a:lnTo>
                    <a:lnTo>
                      <a:pt x="273" y="703"/>
                    </a:lnTo>
                    <a:lnTo>
                      <a:pt x="272" y="700"/>
                    </a:lnTo>
                    <a:lnTo>
                      <a:pt x="272" y="697"/>
                    </a:lnTo>
                    <a:lnTo>
                      <a:pt x="272" y="694"/>
                    </a:lnTo>
                    <a:lnTo>
                      <a:pt x="271" y="690"/>
                    </a:lnTo>
                    <a:lnTo>
                      <a:pt x="275" y="688"/>
                    </a:lnTo>
                    <a:lnTo>
                      <a:pt x="278" y="686"/>
                    </a:lnTo>
                    <a:lnTo>
                      <a:pt x="281" y="684"/>
                    </a:lnTo>
                    <a:lnTo>
                      <a:pt x="283" y="682"/>
                    </a:lnTo>
                    <a:lnTo>
                      <a:pt x="286" y="679"/>
                    </a:lnTo>
                    <a:lnTo>
                      <a:pt x="288" y="676"/>
                    </a:lnTo>
                    <a:lnTo>
                      <a:pt x="290" y="673"/>
                    </a:lnTo>
                    <a:lnTo>
                      <a:pt x="292" y="670"/>
                    </a:lnTo>
                    <a:lnTo>
                      <a:pt x="294" y="667"/>
                    </a:lnTo>
                    <a:lnTo>
                      <a:pt x="295" y="663"/>
                    </a:lnTo>
                    <a:lnTo>
                      <a:pt x="296" y="659"/>
                    </a:lnTo>
                    <a:lnTo>
                      <a:pt x="298" y="656"/>
                    </a:lnTo>
                    <a:lnTo>
                      <a:pt x="299" y="648"/>
                    </a:lnTo>
                    <a:lnTo>
                      <a:pt x="301" y="640"/>
                    </a:lnTo>
                    <a:lnTo>
                      <a:pt x="302" y="632"/>
                    </a:lnTo>
                    <a:lnTo>
                      <a:pt x="302" y="623"/>
                    </a:lnTo>
                    <a:lnTo>
                      <a:pt x="302" y="615"/>
                    </a:lnTo>
                    <a:lnTo>
                      <a:pt x="302" y="606"/>
                    </a:lnTo>
                    <a:lnTo>
                      <a:pt x="301" y="589"/>
                    </a:lnTo>
                    <a:lnTo>
                      <a:pt x="299" y="572"/>
                    </a:lnTo>
                    <a:lnTo>
                      <a:pt x="298" y="571"/>
                    </a:lnTo>
                    <a:lnTo>
                      <a:pt x="296" y="571"/>
                    </a:lnTo>
                    <a:lnTo>
                      <a:pt x="295" y="571"/>
                    </a:lnTo>
                    <a:lnTo>
                      <a:pt x="292" y="570"/>
                    </a:lnTo>
                    <a:lnTo>
                      <a:pt x="290" y="569"/>
                    </a:lnTo>
                    <a:lnTo>
                      <a:pt x="289" y="569"/>
                    </a:lnTo>
                    <a:lnTo>
                      <a:pt x="287" y="569"/>
                    </a:lnTo>
                    <a:lnTo>
                      <a:pt x="286" y="569"/>
                    </a:lnTo>
                    <a:lnTo>
                      <a:pt x="283" y="569"/>
                    </a:lnTo>
                    <a:lnTo>
                      <a:pt x="282" y="569"/>
                    </a:lnTo>
                    <a:lnTo>
                      <a:pt x="280" y="570"/>
                    </a:lnTo>
                    <a:lnTo>
                      <a:pt x="278" y="571"/>
                    </a:lnTo>
                    <a:lnTo>
                      <a:pt x="274" y="572"/>
                    </a:lnTo>
                    <a:lnTo>
                      <a:pt x="270" y="575"/>
                    </a:lnTo>
                    <a:lnTo>
                      <a:pt x="266" y="578"/>
                    </a:lnTo>
                    <a:lnTo>
                      <a:pt x="262" y="581"/>
                    </a:lnTo>
                    <a:lnTo>
                      <a:pt x="259" y="584"/>
                    </a:lnTo>
                    <a:lnTo>
                      <a:pt x="256" y="588"/>
                    </a:lnTo>
                    <a:lnTo>
                      <a:pt x="253" y="591"/>
                    </a:lnTo>
                    <a:lnTo>
                      <a:pt x="250" y="595"/>
                    </a:lnTo>
                    <a:lnTo>
                      <a:pt x="247" y="599"/>
                    </a:lnTo>
                    <a:lnTo>
                      <a:pt x="246" y="602"/>
                    </a:lnTo>
                    <a:lnTo>
                      <a:pt x="244" y="604"/>
                    </a:lnTo>
                    <a:lnTo>
                      <a:pt x="243" y="607"/>
                    </a:lnTo>
                    <a:lnTo>
                      <a:pt x="238" y="607"/>
                    </a:lnTo>
                    <a:lnTo>
                      <a:pt x="234" y="607"/>
                    </a:lnTo>
                    <a:lnTo>
                      <a:pt x="229" y="607"/>
                    </a:lnTo>
                    <a:lnTo>
                      <a:pt x="225" y="607"/>
                    </a:lnTo>
                    <a:lnTo>
                      <a:pt x="216" y="606"/>
                    </a:lnTo>
                    <a:lnTo>
                      <a:pt x="206" y="605"/>
                    </a:lnTo>
                    <a:lnTo>
                      <a:pt x="206" y="602"/>
                    </a:lnTo>
                    <a:lnTo>
                      <a:pt x="204" y="599"/>
                    </a:lnTo>
                    <a:lnTo>
                      <a:pt x="202" y="597"/>
                    </a:lnTo>
                    <a:lnTo>
                      <a:pt x="200" y="595"/>
                    </a:lnTo>
                    <a:lnTo>
                      <a:pt x="196" y="591"/>
                    </a:lnTo>
                    <a:lnTo>
                      <a:pt x="192" y="587"/>
                    </a:lnTo>
                    <a:lnTo>
                      <a:pt x="192" y="583"/>
                    </a:lnTo>
                    <a:lnTo>
                      <a:pt x="193" y="579"/>
                    </a:lnTo>
                    <a:lnTo>
                      <a:pt x="194" y="575"/>
                    </a:lnTo>
                    <a:lnTo>
                      <a:pt x="194" y="571"/>
                    </a:lnTo>
                    <a:lnTo>
                      <a:pt x="196" y="568"/>
                    </a:lnTo>
                    <a:lnTo>
                      <a:pt x="198" y="565"/>
                    </a:lnTo>
                    <a:lnTo>
                      <a:pt x="200" y="562"/>
                    </a:lnTo>
                    <a:lnTo>
                      <a:pt x="202" y="559"/>
                    </a:lnTo>
                    <a:lnTo>
                      <a:pt x="205" y="556"/>
                    </a:lnTo>
                    <a:lnTo>
                      <a:pt x="207" y="554"/>
                    </a:lnTo>
                    <a:lnTo>
                      <a:pt x="210" y="551"/>
                    </a:lnTo>
                    <a:lnTo>
                      <a:pt x="214" y="548"/>
                    </a:lnTo>
                    <a:lnTo>
                      <a:pt x="220" y="544"/>
                    </a:lnTo>
                    <a:lnTo>
                      <a:pt x="226" y="539"/>
                    </a:lnTo>
                    <a:lnTo>
                      <a:pt x="234" y="535"/>
                    </a:lnTo>
                    <a:lnTo>
                      <a:pt x="242" y="532"/>
                    </a:lnTo>
                    <a:lnTo>
                      <a:pt x="249" y="529"/>
                    </a:lnTo>
                    <a:lnTo>
                      <a:pt x="257" y="526"/>
                    </a:lnTo>
                    <a:lnTo>
                      <a:pt x="264" y="522"/>
                    </a:lnTo>
                    <a:lnTo>
                      <a:pt x="270" y="519"/>
                    </a:lnTo>
                    <a:lnTo>
                      <a:pt x="277" y="515"/>
                    </a:lnTo>
                    <a:lnTo>
                      <a:pt x="282" y="511"/>
                    </a:lnTo>
                    <a:lnTo>
                      <a:pt x="286" y="509"/>
                    </a:lnTo>
                    <a:lnTo>
                      <a:pt x="290" y="507"/>
                    </a:lnTo>
                    <a:lnTo>
                      <a:pt x="294" y="507"/>
                    </a:lnTo>
                    <a:lnTo>
                      <a:pt x="297" y="506"/>
                    </a:lnTo>
                    <a:lnTo>
                      <a:pt x="300" y="503"/>
                    </a:lnTo>
                    <a:lnTo>
                      <a:pt x="303" y="502"/>
                    </a:lnTo>
                    <a:lnTo>
                      <a:pt x="304" y="501"/>
                    </a:lnTo>
                    <a:lnTo>
                      <a:pt x="306" y="499"/>
                    </a:lnTo>
                    <a:lnTo>
                      <a:pt x="306" y="498"/>
                    </a:lnTo>
                    <a:lnTo>
                      <a:pt x="308" y="495"/>
                    </a:lnTo>
                    <a:lnTo>
                      <a:pt x="307" y="491"/>
                    </a:lnTo>
                    <a:lnTo>
                      <a:pt x="307" y="485"/>
                    </a:lnTo>
                    <a:lnTo>
                      <a:pt x="307" y="479"/>
                    </a:lnTo>
                    <a:lnTo>
                      <a:pt x="307" y="475"/>
                    </a:lnTo>
                    <a:lnTo>
                      <a:pt x="309" y="465"/>
                    </a:lnTo>
                    <a:lnTo>
                      <a:pt x="310" y="453"/>
                    </a:lnTo>
                    <a:lnTo>
                      <a:pt x="312" y="447"/>
                    </a:lnTo>
                    <a:lnTo>
                      <a:pt x="312" y="439"/>
                    </a:lnTo>
                    <a:lnTo>
                      <a:pt x="313" y="433"/>
                    </a:lnTo>
                    <a:lnTo>
                      <a:pt x="314" y="426"/>
                    </a:lnTo>
                    <a:lnTo>
                      <a:pt x="314" y="419"/>
                    </a:lnTo>
                    <a:lnTo>
                      <a:pt x="314" y="413"/>
                    </a:lnTo>
                    <a:lnTo>
                      <a:pt x="313" y="407"/>
                    </a:lnTo>
                    <a:lnTo>
                      <a:pt x="312" y="403"/>
                    </a:lnTo>
                    <a:lnTo>
                      <a:pt x="311" y="400"/>
                    </a:lnTo>
                    <a:lnTo>
                      <a:pt x="310" y="398"/>
                    </a:lnTo>
                    <a:lnTo>
                      <a:pt x="309" y="396"/>
                    </a:lnTo>
                    <a:lnTo>
                      <a:pt x="308" y="395"/>
                    </a:lnTo>
                    <a:lnTo>
                      <a:pt x="307" y="394"/>
                    </a:lnTo>
                    <a:lnTo>
                      <a:pt x="305" y="392"/>
                    </a:lnTo>
                    <a:lnTo>
                      <a:pt x="304" y="392"/>
                    </a:lnTo>
                    <a:lnTo>
                      <a:pt x="302" y="391"/>
                    </a:lnTo>
                    <a:lnTo>
                      <a:pt x="301" y="392"/>
                    </a:lnTo>
                    <a:lnTo>
                      <a:pt x="299" y="393"/>
                    </a:lnTo>
                    <a:lnTo>
                      <a:pt x="298" y="393"/>
                    </a:lnTo>
                    <a:lnTo>
                      <a:pt x="296" y="393"/>
                    </a:lnTo>
                    <a:lnTo>
                      <a:pt x="294" y="393"/>
                    </a:lnTo>
                    <a:lnTo>
                      <a:pt x="293" y="393"/>
                    </a:lnTo>
                    <a:lnTo>
                      <a:pt x="291" y="393"/>
                    </a:lnTo>
                    <a:lnTo>
                      <a:pt x="290" y="394"/>
                    </a:lnTo>
                    <a:lnTo>
                      <a:pt x="283" y="398"/>
                    </a:lnTo>
                    <a:lnTo>
                      <a:pt x="278" y="402"/>
                    </a:lnTo>
                    <a:lnTo>
                      <a:pt x="272" y="406"/>
                    </a:lnTo>
                    <a:lnTo>
                      <a:pt x="266" y="410"/>
                    </a:lnTo>
                    <a:lnTo>
                      <a:pt x="262" y="410"/>
                    </a:lnTo>
                    <a:lnTo>
                      <a:pt x="257" y="410"/>
                    </a:lnTo>
                    <a:lnTo>
                      <a:pt x="255" y="411"/>
                    </a:lnTo>
                    <a:lnTo>
                      <a:pt x="254" y="411"/>
                    </a:lnTo>
                    <a:lnTo>
                      <a:pt x="253" y="413"/>
                    </a:lnTo>
                    <a:lnTo>
                      <a:pt x="252" y="415"/>
                    </a:lnTo>
                    <a:lnTo>
                      <a:pt x="250" y="417"/>
                    </a:lnTo>
                    <a:lnTo>
                      <a:pt x="248" y="419"/>
                    </a:lnTo>
                    <a:lnTo>
                      <a:pt x="246" y="420"/>
                    </a:lnTo>
                    <a:lnTo>
                      <a:pt x="244" y="422"/>
                    </a:lnTo>
                    <a:lnTo>
                      <a:pt x="242" y="423"/>
                    </a:lnTo>
                    <a:lnTo>
                      <a:pt x="239" y="423"/>
                    </a:lnTo>
                    <a:lnTo>
                      <a:pt x="237" y="424"/>
                    </a:lnTo>
                    <a:lnTo>
                      <a:pt x="234" y="424"/>
                    </a:lnTo>
                    <a:lnTo>
                      <a:pt x="232" y="426"/>
                    </a:lnTo>
                    <a:lnTo>
                      <a:pt x="230" y="427"/>
                    </a:lnTo>
                    <a:lnTo>
                      <a:pt x="227" y="430"/>
                    </a:lnTo>
                    <a:lnTo>
                      <a:pt x="225" y="433"/>
                    </a:lnTo>
                    <a:lnTo>
                      <a:pt x="222" y="435"/>
                    </a:lnTo>
                    <a:lnTo>
                      <a:pt x="218" y="435"/>
                    </a:lnTo>
                    <a:lnTo>
                      <a:pt x="216" y="435"/>
                    </a:lnTo>
                    <a:lnTo>
                      <a:pt x="214" y="436"/>
                    </a:lnTo>
                    <a:lnTo>
                      <a:pt x="213" y="437"/>
                    </a:lnTo>
                    <a:lnTo>
                      <a:pt x="211" y="437"/>
                    </a:lnTo>
                    <a:lnTo>
                      <a:pt x="202" y="444"/>
                    </a:lnTo>
                    <a:lnTo>
                      <a:pt x="192" y="452"/>
                    </a:lnTo>
                    <a:lnTo>
                      <a:pt x="183" y="460"/>
                    </a:lnTo>
                    <a:lnTo>
                      <a:pt x="174" y="468"/>
                    </a:lnTo>
                    <a:lnTo>
                      <a:pt x="171" y="468"/>
                    </a:lnTo>
                    <a:lnTo>
                      <a:pt x="169" y="468"/>
                    </a:lnTo>
                    <a:lnTo>
                      <a:pt x="163" y="472"/>
                    </a:lnTo>
                    <a:lnTo>
                      <a:pt x="155" y="479"/>
                    </a:lnTo>
                    <a:lnTo>
                      <a:pt x="146" y="486"/>
                    </a:lnTo>
                    <a:lnTo>
                      <a:pt x="141" y="491"/>
                    </a:lnTo>
                    <a:lnTo>
                      <a:pt x="140" y="492"/>
                    </a:lnTo>
                    <a:lnTo>
                      <a:pt x="139" y="494"/>
                    </a:lnTo>
                    <a:lnTo>
                      <a:pt x="138" y="496"/>
                    </a:lnTo>
                    <a:lnTo>
                      <a:pt x="138" y="498"/>
                    </a:lnTo>
                    <a:lnTo>
                      <a:pt x="137" y="500"/>
                    </a:lnTo>
                    <a:lnTo>
                      <a:pt x="136" y="502"/>
                    </a:lnTo>
                    <a:lnTo>
                      <a:pt x="136" y="504"/>
                    </a:lnTo>
                    <a:lnTo>
                      <a:pt x="134" y="506"/>
                    </a:lnTo>
                    <a:lnTo>
                      <a:pt x="131" y="511"/>
                    </a:lnTo>
                    <a:lnTo>
                      <a:pt x="127" y="515"/>
                    </a:lnTo>
                    <a:lnTo>
                      <a:pt x="124" y="519"/>
                    </a:lnTo>
                    <a:lnTo>
                      <a:pt x="120" y="524"/>
                    </a:lnTo>
                    <a:lnTo>
                      <a:pt x="116" y="528"/>
                    </a:lnTo>
                    <a:lnTo>
                      <a:pt x="111" y="531"/>
                    </a:lnTo>
                    <a:lnTo>
                      <a:pt x="106" y="535"/>
                    </a:lnTo>
                    <a:lnTo>
                      <a:pt x="102" y="539"/>
                    </a:lnTo>
                    <a:lnTo>
                      <a:pt x="99" y="541"/>
                    </a:lnTo>
                    <a:lnTo>
                      <a:pt x="96" y="543"/>
                    </a:lnTo>
                    <a:lnTo>
                      <a:pt x="93" y="543"/>
                    </a:lnTo>
                    <a:lnTo>
                      <a:pt x="90" y="544"/>
                    </a:lnTo>
                    <a:lnTo>
                      <a:pt x="82" y="546"/>
                    </a:lnTo>
                    <a:lnTo>
                      <a:pt x="75" y="547"/>
                    </a:lnTo>
                    <a:lnTo>
                      <a:pt x="67" y="547"/>
                    </a:lnTo>
                    <a:lnTo>
                      <a:pt x="60" y="548"/>
                    </a:lnTo>
                    <a:lnTo>
                      <a:pt x="58" y="549"/>
                    </a:lnTo>
                    <a:lnTo>
                      <a:pt x="54" y="550"/>
                    </a:lnTo>
                    <a:lnTo>
                      <a:pt x="52" y="551"/>
                    </a:lnTo>
                    <a:lnTo>
                      <a:pt x="50" y="552"/>
                    </a:lnTo>
                    <a:lnTo>
                      <a:pt x="50" y="555"/>
                    </a:lnTo>
                    <a:lnTo>
                      <a:pt x="49" y="559"/>
                    </a:lnTo>
                    <a:lnTo>
                      <a:pt x="44" y="559"/>
                    </a:lnTo>
                    <a:lnTo>
                      <a:pt x="39" y="559"/>
                    </a:lnTo>
                    <a:lnTo>
                      <a:pt x="34" y="559"/>
                    </a:lnTo>
                    <a:lnTo>
                      <a:pt x="28" y="558"/>
                    </a:lnTo>
                    <a:lnTo>
                      <a:pt x="22" y="556"/>
                    </a:lnTo>
                    <a:lnTo>
                      <a:pt x="18" y="554"/>
                    </a:lnTo>
                    <a:lnTo>
                      <a:pt x="16" y="553"/>
                    </a:lnTo>
                    <a:lnTo>
                      <a:pt x="14" y="551"/>
                    </a:lnTo>
                    <a:lnTo>
                      <a:pt x="13" y="550"/>
                    </a:lnTo>
                    <a:lnTo>
                      <a:pt x="12" y="549"/>
                    </a:lnTo>
                    <a:lnTo>
                      <a:pt x="10" y="547"/>
                    </a:lnTo>
                    <a:lnTo>
                      <a:pt x="9" y="545"/>
                    </a:lnTo>
                    <a:lnTo>
                      <a:pt x="7" y="541"/>
                    </a:lnTo>
                    <a:lnTo>
                      <a:pt x="5" y="537"/>
                    </a:lnTo>
                    <a:lnTo>
                      <a:pt x="3" y="533"/>
                    </a:lnTo>
                    <a:lnTo>
                      <a:pt x="2" y="529"/>
                    </a:lnTo>
                    <a:lnTo>
                      <a:pt x="1" y="526"/>
                    </a:lnTo>
                    <a:lnTo>
                      <a:pt x="0" y="523"/>
                    </a:lnTo>
                    <a:lnTo>
                      <a:pt x="3" y="522"/>
                    </a:lnTo>
                    <a:lnTo>
                      <a:pt x="6" y="520"/>
                    </a:lnTo>
                    <a:lnTo>
                      <a:pt x="9" y="518"/>
                    </a:lnTo>
                    <a:lnTo>
                      <a:pt x="12" y="516"/>
                    </a:lnTo>
                    <a:lnTo>
                      <a:pt x="16" y="516"/>
                    </a:lnTo>
                    <a:lnTo>
                      <a:pt x="21" y="516"/>
                    </a:lnTo>
                    <a:lnTo>
                      <a:pt x="22" y="515"/>
                    </a:lnTo>
                    <a:lnTo>
                      <a:pt x="23" y="514"/>
                    </a:lnTo>
                    <a:lnTo>
                      <a:pt x="25" y="512"/>
                    </a:lnTo>
                    <a:lnTo>
                      <a:pt x="26" y="511"/>
                    </a:lnTo>
                    <a:lnTo>
                      <a:pt x="26" y="509"/>
                    </a:lnTo>
                    <a:lnTo>
                      <a:pt x="27" y="507"/>
                    </a:lnTo>
                    <a:lnTo>
                      <a:pt x="29" y="506"/>
                    </a:lnTo>
                    <a:lnTo>
                      <a:pt x="30" y="505"/>
                    </a:lnTo>
                    <a:lnTo>
                      <a:pt x="34" y="505"/>
                    </a:lnTo>
                    <a:lnTo>
                      <a:pt x="37" y="505"/>
                    </a:lnTo>
                    <a:lnTo>
                      <a:pt x="38" y="503"/>
                    </a:lnTo>
                    <a:lnTo>
                      <a:pt x="39" y="500"/>
                    </a:lnTo>
                    <a:lnTo>
                      <a:pt x="41" y="499"/>
                    </a:lnTo>
                    <a:lnTo>
                      <a:pt x="42" y="499"/>
                    </a:lnTo>
                    <a:lnTo>
                      <a:pt x="44" y="499"/>
                    </a:lnTo>
                    <a:lnTo>
                      <a:pt x="46" y="499"/>
                    </a:lnTo>
                    <a:lnTo>
                      <a:pt x="48" y="499"/>
                    </a:lnTo>
                    <a:lnTo>
                      <a:pt x="50" y="499"/>
                    </a:lnTo>
                    <a:lnTo>
                      <a:pt x="51" y="499"/>
                    </a:lnTo>
                    <a:lnTo>
                      <a:pt x="53" y="498"/>
                    </a:lnTo>
                    <a:lnTo>
                      <a:pt x="55" y="495"/>
                    </a:lnTo>
                    <a:lnTo>
                      <a:pt x="58" y="491"/>
                    </a:lnTo>
                    <a:lnTo>
                      <a:pt x="58" y="490"/>
                    </a:lnTo>
                    <a:lnTo>
                      <a:pt x="60" y="489"/>
                    </a:lnTo>
                    <a:lnTo>
                      <a:pt x="62" y="488"/>
                    </a:lnTo>
                    <a:lnTo>
                      <a:pt x="63" y="488"/>
                    </a:lnTo>
                    <a:lnTo>
                      <a:pt x="66" y="487"/>
                    </a:lnTo>
                    <a:lnTo>
                      <a:pt x="70" y="487"/>
                    </a:lnTo>
                    <a:lnTo>
                      <a:pt x="74" y="487"/>
                    </a:lnTo>
                    <a:lnTo>
                      <a:pt x="78" y="486"/>
                    </a:lnTo>
                    <a:lnTo>
                      <a:pt x="81" y="485"/>
                    </a:lnTo>
                    <a:lnTo>
                      <a:pt x="84" y="484"/>
                    </a:lnTo>
                    <a:lnTo>
                      <a:pt x="86" y="482"/>
                    </a:lnTo>
                    <a:lnTo>
                      <a:pt x="89" y="479"/>
                    </a:lnTo>
                    <a:lnTo>
                      <a:pt x="92" y="476"/>
                    </a:lnTo>
                    <a:lnTo>
                      <a:pt x="94" y="475"/>
                    </a:lnTo>
                    <a:lnTo>
                      <a:pt x="97" y="474"/>
                    </a:lnTo>
                    <a:lnTo>
                      <a:pt x="99" y="473"/>
                    </a:lnTo>
                    <a:lnTo>
                      <a:pt x="102" y="472"/>
                    </a:lnTo>
                    <a:lnTo>
                      <a:pt x="105" y="471"/>
                    </a:lnTo>
                    <a:lnTo>
                      <a:pt x="108" y="471"/>
                    </a:lnTo>
                    <a:lnTo>
                      <a:pt x="111" y="471"/>
                    </a:lnTo>
                    <a:lnTo>
                      <a:pt x="114" y="469"/>
                    </a:lnTo>
                    <a:lnTo>
                      <a:pt x="116" y="468"/>
                    </a:lnTo>
                    <a:lnTo>
                      <a:pt x="117" y="466"/>
                    </a:lnTo>
                    <a:lnTo>
                      <a:pt x="118" y="463"/>
                    </a:lnTo>
                    <a:lnTo>
                      <a:pt x="122" y="462"/>
                    </a:lnTo>
                    <a:lnTo>
                      <a:pt x="126" y="461"/>
                    </a:lnTo>
                    <a:lnTo>
                      <a:pt x="130" y="459"/>
                    </a:lnTo>
                    <a:lnTo>
                      <a:pt x="134" y="459"/>
                    </a:lnTo>
                    <a:lnTo>
                      <a:pt x="138" y="457"/>
                    </a:lnTo>
                    <a:lnTo>
                      <a:pt x="141" y="455"/>
                    </a:lnTo>
                    <a:lnTo>
                      <a:pt x="144" y="453"/>
                    </a:lnTo>
                    <a:lnTo>
                      <a:pt x="146" y="451"/>
                    </a:lnTo>
                    <a:lnTo>
                      <a:pt x="152" y="447"/>
                    </a:lnTo>
                    <a:lnTo>
                      <a:pt x="158" y="443"/>
                    </a:lnTo>
                    <a:lnTo>
                      <a:pt x="160" y="442"/>
                    </a:lnTo>
                    <a:lnTo>
                      <a:pt x="162" y="441"/>
                    </a:lnTo>
                    <a:lnTo>
                      <a:pt x="164" y="441"/>
                    </a:lnTo>
                    <a:lnTo>
                      <a:pt x="166" y="441"/>
                    </a:lnTo>
                    <a:lnTo>
                      <a:pt x="168" y="441"/>
                    </a:lnTo>
                    <a:lnTo>
                      <a:pt x="170" y="441"/>
                    </a:lnTo>
                    <a:lnTo>
                      <a:pt x="171" y="440"/>
                    </a:lnTo>
                    <a:lnTo>
                      <a:pt x="174" y="439"/>
                    </a:lnTo>
                    <a:lnTo>
                      <a:pt x="175" y="435"/>
                    </a:lnTo>
                    <a:lnTo>
                      <a:pt x="178" y="431"/>
                    </a:lnTo>
                    <a:lnTo>
                      <a:pt x="179" y="430"/>
                    </a:lnTo>
                    <a:lnTo>
                      <a:pt x="181" y="430"/>
                    </a:lnTo>
                    <a:lnTo>
                      <a:pt x="182" y="429"/>
                    </a:lnTo>
                    <a:lnTo>
                      <a:pt x="183" y="429"/>
                    </a:lnTo>
                    <a:lnTo>
                      <a:pt x="186" y="428"/>
                    </a:lnTo>
                    <a:lnTo>
                      <a:pt x="189" y="427"/>
                    </a:lnTo>
                    <a:lnTo>
                      <a:pt x="196" y="423"/>
                    </a:lnTo>
                    <a:lnTo>
                      <a:pt x="203" y="417"/>
                    </a:lnTo>
                    <a:lnTo>
                      <a:pt x="206" y="415"/>
                    </a:lnTo>
                    <a:lnTo>
                      <a:pt x="210" y="411"/>
                    </a:lnTo>
                    <a:lnTo>
                      <a:pt x="214" y="409"/>
                    </a:lnTo>
                    <a:lnTo>
                      <a:pt x="217" y="407"/>
                    </a:lnTo>
                    <a:lnTo>
                      <a:pt x="226" y="403"/>
                    </a:lnTo>
                    <a:lnTo>
                      <a:pt x="234" y="400"/>
                    </a:lnTo>
                    <a:lnTo>
                      <a:pt x="242" y="397"/>
                    </a:lnTo>
                    <a:lnTo>
                      <a:pt x="251" y="395"/>
                    </a:lnTo>
                    <a:lnTo>
                      <a:pt x="260" y="391"/>
                    </a:lnTo>
                    <a:lnTo>
                      <a:pt x="268" y="387"/>
                    </a:lnTo>
                    <a:lnTo>
                      <a:pt x="276" y="383"/>
                    </a:lnTo>
                    <a:lnTo>
                      <a:pt x="285" y="379"/>
                    </a:lnTo>
                    <a:lnTo>
                      <a:pt x="287" y="378"/>
                    </a:lnTo>
                    <a:lnTo>
                      <a:pt x="290" y="377"/>
                    </a:lnTo>
                    <a:lnTo>
                      <a:pt x="294" y="376"/>
                    </a:lnTo>
                    <a:lnTo>
                      <a:pt x="298" y="375"/>
                    </a:lnTo>
                    <a:lnTo>
                      <a:pt x="302" y="374"/>
                    </a:lnTo>
                    <a:lnTo>
                      <a:pt x="306" y="372"/>
                    </a:lnTo>
                    <a:lnTo>
                      <a:pt x="307" y="371"/>
                    </a:lnTo>
                    <a:lnTo>
                      <a:pt x="309" y="371"/>
                    </a:lnTo>
                    <a:lnTo>
                      <a:pt x="310" y="370"/>
                    </a:lnTo>
                    <a:lnTo>
                      <a:pt x="310" y="368"/>
                    </a:lnTo>
                    <a:lnTo>
                      <a:pt x="312" y="367"/>
                    </a:lnTo>
                    <a:lnTo>
                      <a:pt x="313" y="367"/>
                    </a:lnTo>
                    <a:lnTo>
                      <a:pt x="314" y="366"/>
                    </a:lnTo>
                    <a:lnTo>
                      <a:pt x="314" y="365"/>
                    </a:lnTo>
                    <a:lnTo>
                      <a:pt x="315" y="362"/>
                    </a:lnTo>
                    <a:lnTo>
                      <a:pt x="316" y="361"/>
                    </a:lnTo>
                    <a:lnTo>
                      <a:pt x="316" y="358"/>
                    </a:lnTo>
                    <a:lnTo>
                      <a:pt x="316" y="355"/>
                    </a:lnTo>
                    <a:lnTo>
                      <a:pt x="316" y="352"/>
                    </a:lnTo>
                    <a:lnTo>
                      <a:pt x="318" y="350"/>
                    </a:lnTo>
                    <a:lnTo>
                      <a:pt x="319" y="344"/>
                    </a:lnTo>
                    <a:lnTo>
                      <a:pt x="322" y="335"/>
                    </a:lnTo>
                    <a:lnTo>
                      <a:pt x="325" y="324"/>
                    </a:lnTo>
                    <a:lnTo>
                      <a:pt x="328" y="311"/>
                    </a:lnTo>
                    <a:lnTo>
                      <a:pt x="330" y="299"/>
                    </a:lnTo>
                    <a:lnTo>
                      <a:pt x="333" y="288"/>
                    </a:lnTo>
                    <a:lnTo>
                      <a:pt x="334" y="283"/>
                    </a:lnTo>
                    <a:lnTo>
                      <a:pt x="334" y="279"/>
                    </a:lnTo>
                    <a:lnTo>
                      <a:pt x="334" y="276"/>
                    </a:lnTo>
                    <a:lnTo>
                      <a:pt x="333" y="274"/>
                    </a:lnTo>
                    <a:lnTo>
                      <a:pt x="330" y="271"/>
                    </a:lnTo>
                    <a:lnTo>
                      <a:pt x="327" y="270"/>
                    </a:lnTo>
                    <a:lnTo>
                      <a:pt x="320" y="270"/>
                    </a:lnTo>
                    <a:lnTo>
                      <a:pt x="314" y="272"/>
                    </a:lnTo>
                    <a:lnTo>
                      <a:pt x="309" y="274"/>
                    </a:lnTo>
                    <a:lnTo>
                      <a:pt x="304" y="276"/>
                    </a:lnTo>
                    <a:lnTo>
                      <a:pt x="300" y="278"/>
                    </a:lnTo>
                    <a:lnTo>
                      <a:pt x="297" y="281"/>
                    </a:lnTo>
                    <a:lnTo>
                      <a:pt x="294" y="283"/>
                    </a:lnTo>
                    <a:lnTo>
                      <a:pt x="291" y="286"/>
                    </a:lnTo>
                    <a:lnTo>
                      <a:pt x="287" y="292"/>
                    </a:lnTo>
                    <a:lnTo>
                      <a:pt x="282" y="300"/>
                    </a:lnTo>
                    <a:lnTo>
                      <a:pt x="281" y="304"/>
                    </a:lnTo>
                    <a:lnTo>
                      <a:pt x="278" y="308"/>
                    </a:lnTo>
                    <a:lnTo>
                      <a:pt x="275" y="313"/>
                    </a:lnTo>
                    <a:lnTo>
                      <a:pt x="271" y="318"/>
                    </a:lnTo>
                    <a:lnTo>
                      <a:pt x="270" y="318"/>
                    </a:lnTo>
                    <a:lnTo>
                      <a:pt x="267" y="316"/>
                    </a:lnTo>
                    <a:lnTo>
                      <a:pt x="266" y="315"/>
                    </a:lnTo>
                    <a:lnTo>
                      <a:pt x="264" y="314"/>
                    </a:lnTo>
                    <a:lnTo>
                      <a:pt x="262" y="313"/>
                    </a:lnTo>
                    <a:lnTo>
                      <a:pt x="259" y="311"/>
                    </a:lnTo>
                    <a:lnTo>
                      <a:pt x="254" y="311"/>
                    </a:lnTo>
                    <a:lnTo>
                      <a:pt x="249" y="311"/>
                    </a:lnTo>
                    <a:lnTo>
                      <a:pt x="244" y="312"/>
                    </a:lnTo>
                    <a:lnTo>
                      <a:pt x="238" y="312"/>
                    </a:lnTo>
                    <a:lnTo>
                      <a:pt x="237" y="315"/>
                    </a:lnTo>
                    <a:lnTo>
                      <a:pt x="234" y="318"/>
                    </a:lnTo>
                    <a:lnTo>
                      <a:pt x="231" y="322"/>
                    </a:lnTo>
                    <a:lnTo>
                      <a:pt x="227" y="326"/>
                    </a:lnTo>
                    <a:lnTo>
                      <a:pt x="223" y="329"/>
                    </a:lnTo>
                    <a:lnTo>
                      <a:pt x="220" y="331"/>
                    </a:lnTo>
                    <a:lnTo>
                      <a:pt x="216" y="334"/>
                    </a:lnTo>
                    <a:lnTo>
                      <a:pt x="213" y="335"/>
                    </a:lnTo>
                    <a:lnTo>
                      <a:pt x="211" y="336"/>
                    </a:lnTo>
                    <a:lnTo>
                      <a:pt x="209" y="336"/>
                    </a:lnTo>
                    <a:lnTo>
                      <a:pt x="206" y="336"/>
                    </a:lnTo>
                    <a:lnTo>
                      <a:pt x="204" y="336"/>
                    </a:lnTo>
                    <a:lnTo>
                      <a:pt x="199" y="335"/>
                    </a:lnTo>
                    <a:lnTo>
                      <a:pt x="195" y="335"/>
                    </a:lnTo>
                    <a:lnTo>
                      <a:pt x="191" y="331"/>
                    </a:lnTo>
                    <a:lnTo>
                      <a:pt x="186" y="327"/>
                    </a:lnTo>
                    <a:lnTo>
                      <a:pt x="185" y="326"/>
                    </a:lnTo>
                    <a:lnTo>
                      <a:pt x="183" y="323"/>
                    </a:lnTo>
                    <a:lnTo>
                      <a:pt x="182" y="322"/>
                    </a:lnTo>
                    <a:lnTo>
                      <a:pt x="182" y="320"/>
                    </a:lnTo>
                    <a:lnTo>
                      <a:pt x="182" y="318"/>
                    </a:lnTo>
                    <a:lnTo>
                      <a:pt x="181" y="316"/>
                    </a:lnTo>
                    <a:lnTo>
                      <a:pt x="185" y="314"/>
                    </a:lnTo>
                    <a:lnTo>
                      <a:pt x="188" y="311"/>
                    </a:lnTo>
                    <a:lnTo>
                      <a:pt x="191" y="309"/>
                    </a:lnTo>
                    <a:lnTo>
                      <a:pt x="194" y="306"/>
                    </a:lnTo>
                    <a:lnTo>
                      <a:pt x="198" y="303"/>
                    </a:lnTo>
                    <a:lnTo>
                      <a:pt x="201" y="300"/>
                    </a:lnTo>
                    <a:lnTo>
                      <a:pt x="205" y="298"/>
                    </a:lnTo>
                    <a:lnTo>
                      <a:pt x="208" y="296"/>
                    </a:lnTo>
                    <a:lnTo>
                      <a:pt x="212" y="296"/>
                    </a:lnTo>
                    <a:lnTo>
                      <a:pt x="215" y="296"/>
                    </a:lnTo>
                    <a:lnTo>
                      <a:pt x="221" y="294"/>
                    </a:lnTo>
                    <a:lnTo>
                      <a:pt x="227" y="290"/>
                    </a:lnTo>
                    <a:lnTo>
                      <a:pt x="233" y="287"/>
                    </a:lnTo>
                    <a:lnTo>
                      <a:pt x="238" y="285"/>
                    </a:lnTo>
                    <a:lnTo>
                      <a:pt x="242" y="282"/>
                    </a:lnTo>
                    <a:lnTo>
                      <a:pt x="247" y="279"/>
                    </a:lnTo>
                    <a:lnTo>
                      <a:pt x="253" y="276"/>
                    </a:lnTo>
                    <a:lnTo>
                      <a:pt x="254" y="275"/>
                    </a:lnTo>
                    <a:lnTo>
                      <a:pt x="258" y="267"/>
                    </a:lnTo>
                    <a:lnTo>
                      <a:pt x="261" y="259"/>
                    </a:lnTo>
                    <a:lnTo>
                      <a:pt x="263" y="250"/>
                    </a:lnTo>
                    <a:lnTo>
                      <a:pt x="266" y="242"/>
                    </a:lnTo>
                    <a:lnTo>
                      <a:pt x="268" y="234"/>
                    </a:lnTo>
                    <a:lnTo>
                      <a:pt x="270" y="225"/>
                    </a:lnTo>
                    <a:lnTo>
                      <a:pt x="273" y="216"/>
                    </a:lnTo>
                    <a:lnTo>
                      <a:pt x="276" y="208"/>
                    </a:lnTo>
                    <a:lnTo>
                      <a:pt x="277" y="204"/>
                    </a:lnTo>
                    <a:lnTo>
                      <a:pt x="280" y="198"/>
                    </a:lnTo>
                    <a:lnTo>
                      <a:pt x="282" y="190"/>
                    </a:lnTo>
                    <a:lnTo>
                      <a:pt x="286" y="181"/>
                    </a:lnTo>
                    <a:lnTo>
                      <a:pt x="288" y="172"/>
                    </a:lnTo>
                    <a:lnTo>
                      <a:pt x="290" y="165"/>
                    </a:lnTo>
                    <a:lnTo>
                      <a:pt x="291" y="161"/>
                    </a:lnTo>
                    <a:lnTo>
                      <a:pt x="291" y="158"/>
                    </a:lnTo>
                    <a:lnTo>
                      <a:pt x="291" y="156"/>
                    </a:lnTo>
                    <a:lnTo>
                      <a:pt x="291" y="154"/>
                    </a:lnTo>
                    <a:lnTo>
                      <a:pt x="290" y="153"/>
                    </a:lnTo>
                    <a:lnTo>
                      <a:pt x="289" y="150"/>
                    </a:lnTo>
                    <a:lnTo>
                      <a:pt x="285" y="151"/>
                    </a:lnTo>
                    <a:lnTo>
                      <a:pt x="282" y="150"/>
                    </a:lnTo>
                    <a:lnTo>
                      <a:pt x="279" y="150"/>
                    </a:lnTo>
                    <a:lnTo>
                      <a:pt x="276" y="149"/>
                    </a:lnTo>
                    <a:lnTo>
                      <a:pt x="274" y="148"/>
                    </a:lnTo>
                    <a:lnTo>
                      <a:pt x="270" y="146"/>
                    </a:lnTo>
                    <a:lnTo>
                      <a:pt x="268" y="146"/>
                    </a:lnTo>
                    <a:lnTo>
                      <a:pt x="264" y="146"/>
                    </a:lnTo>
                    <a:lnTo>
                      <a:pt x="262" y="141"/>
                    </a:lnTo>
                    <a:lnTo>
                      <a:pt x="261" y="138"/>
                    </a:lnTo>
                    <a:lnTo>
                      <a:pt x="261" y="136"/>
                    </a:lnTo>
                    <a:lnTo>
                      <a:pt x="261" y="134"/>
                    </a:lnTo>
                    <a:lnTo>
                      <a:pt x="261" y="132"/>
                    </a:lnTo>
                    <a:lnTo>
                      <a:pt x="262" y="129"/>
                    </a:lnTo>
                    <a:lnTo>
                      <a:pt x="268" y="129"/>
                    </a:lnTo>
                    <a:lnTo>
                      <a:pt x="274" y="128"/>
                    </a:lnTo>
                    <a:lnTo>
                      <a:pt x="278" y="127"/>
                    </a:lnTo>
                    <a:lnTo>
                      <a:pt x="281" y="127"/>
                    </a:lnTo>
                    <a:lnTo>
                      <a:pt x="285" y="126"/>
                    </a:lnTo>
                    <a:lnTo>
                      <a:pt x="288" y="125"/>
                    </a:lnTo>
                    <a:lnTo>
                      <a:pt x="292" y="122"/>
                    </a:lnTo>
                    <a:lnTo>
                      <a:pt x="297" y="120"/>
                    </a:lnTo>
                    <a:lnTo>
                      <a:pt x="298" y="114"/>
                    </a:lnTo>
                    <a:lnTo>
                      <a:pt x="299" y="107"/>
                    </a:lnTo>
                    <a:lnTo>
                      <a:pt x="299" y="103"/>
                    </a:lnTo>
                    <a:lnTo>
                      <a:pt x="299" y="100"/>
                    </a:lnTo>
                    <a:lnTo>
                      <a:pt x="299" y="98"/>
                    </a:lnTo>
                    <a:lnTo>
                      <a:pt x="298" y="98"/>
                    </a:lnTo>
                    <a:lnTo>
                      <a:pt x="298" y="96"/>
                    </a:lnTo>
                    <a:lnTo>
                      <a:pt x="297" y="94"/>
                    </a:lnTo>
                    <a:lnTo>
                      <a:pt x="291" y="90"/>
                    </a:lnTo>
                    <a:lnTo>
                      <a:pt x="285" y="84"/>
                    </a:lnTo>
                    <a:lnTo>
                      <a:pt x="282" y="82"/>
                    </a:lnTo>
                    <a:lnTo>
                      <a:pt x="281" y="81"/>
                    </a:lnTo>
                    <a:lnTo>
                      <a:pt x="280" y="79"/>
                    </a:lnTo>
                    <a:lnTo>
                      <a:pt x="278" y="77"/>
                    </a:lnTo>
                    <a:lnTo>
                      <a:pt x="278" y="75"/>
                    </a:lnTo>
                    <a:lnTo>
                      <a:pt x="278" y="73"/>
                    </a:lnTo>
                    <a:lnTo>
                      <a:pt x="278" y="70"/>
                    </a:lnTo>
                    <a:lnTo>
                      <a:pt x="278" y="68"/>
                    </a:lnTo>
                    <a:lnTo>
                      <a:pt x="279" y="62"/>
                    </a:lnTo>
                    <a:lnTo>
                      <a:pt x="281" y="56"/>
                    </a:lnTo>
                    <a:lnTo>
                      <a:pt x="282" y="52"/>
                    </a:lnTo>
                    <a:lnTo>
                      <a:pt x="283" y="49"/>
                    </a:lnTo>
                    <a:lnTo>
                      <a:pt x="285" y="46"/>
                    </a:lnTo>
                    <a:lnTo>
                      <a:pt x="286" y="43"/>
                    </a:lnTo>
                    <a:lnTo>
                      <a:pt x="288" y="40"/>
                    </a:lnTo>
                    <a:lnTo>
                      <a:pt x="290" y="38"/>
                    </a:lnTo>
                    <a:lnTo>
                      <a:pt x="293" y="35"/>
                    </a:lnTo>
                    <a:lnTo>
                      <a:pt x="296" y="33"/>
                    </a:lnTo>
                    <a:lnTo>
                      <a:pt x="298" y="30"/>
                    </a:lnTo>
                    <a:lnTo>
                      <a:pt x="301" y="27"/>
                    </a:lnTo>
                    <a:lnTo>
                      <a:pt x="302" y="26"/>
                    </a:lnTo>
                    <a:lnTo>
                      <a:pt x="302" y="24"/>
                    </a:lnTo>
                    <a:lnTo>
                      <a:pt x="303" y="22"/>
                    </a:lnTo>
                    <a:lnTo>
                      <a:pt x="30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ṥḻîḍè">
                <a:extLst>
                  <a:ext uri="{FF2B5EF4-FFF2-40B4-BE49-F238E27FC236}">
                    <a16:creationId xmlns:a16="http://schemas.microsoft.com/office/drawing/2014/main" id="{E1DD666F-CC18-7B4E-BCC7-92FC09AE3B2E}"/>
                  </a:ext>
                </a:extLst>
              </p:cNvPr>
              <p:cNvSpPr/>
              <p:nvPr/>
            </p:nvSpPr>
            <p:spPr bwMode="auto">
              <a:xfrm>
                <a:off x="6780213" y="2770188"/>
                <a:ext cx="398463" cy="820738"/>
              </a:xfrm>
              <a:custGeom>
                <a:avLst/>
                <a:gdLst>
                  <a:gd name="T0" fmla="*/ 157 w 251"/>
                  <a:gd name="T1" fmla="*/ 40 h 517"/>
                  <a:gd name="T2" fmla="*/ 205 w 251"/>
                  <a:gd name="T3" fmla="*/ 1 h 517"/>
                  <a:gd name="T4" fmla="*/ 225 w 251"/>
                  <a:gd name="T5" fmla="*/ 10 h 517"/>
                  <a:gd name="T6" fmla="*/ 250 w 251"/>
                  <a:gd name="T7" fmla="*/ 44 h 517"/>
                  <a:gd name="T8" fmla="*/ 233 w 251"/>
                  <a:gd name="T9" fmla="*/ 72 h 517"/>
                  <a:gd name="T10" fmla="*/ 202 w 251"/>
                  <a:gd name="T11" fmla="*/ 123 h 517"/>
                  <a:gd name="T12" fmla="*/ 181 w 251"/>
                  <a:gd name="T13" fmla="*/ 164 h 517"/>
                  <a:gd name="T14" fmla="*/ 150 w 251"/>
                  <a:gd name="T15" fmla="*/ 222 h 517"/>
                  <a:gd name="T16" fmla="*/ 140 w 251"/>
                  <a:gd name="T17" fmla="*/ 251 h 517"/>
                  <a:gd name="T18" fmla="*/ 110 w 251"/>
                  <a:gd name="T19" fmla="*/ 275 h 517"/>
                  <a:gd name="T20" fmla="*/ 102 w 251"/>
                  <a:gd name="T21" fmla="*/ 313 h 517"/>
                  <a:gd name="T22" fmla="*/ 118 w 251"/>
                  <a:gd name="T23" fmla="*/ 347 h 517"/>
                  <a:gd name="T24" fmla="*/ 148 w 251"/>
                  <a:gd name="T25" fmla="*/ 351 h 517"/>
                  <a:gd name="T26" fmla="*/ 153 w 251"/>
                  <a:gd name="T27" fmla="*/ 371 h 517"/>
                  <a:gd name="T28" fmla="*/ 142 w 251"/>
                  <a:gd name="T29" fmla="*/ 397 h 517"/>
                  <a:gd name="T30" fmla="*/ 125 w 251"/>
                  <a:gd name="T31" fmla="*/ 409 h 517"/>
                  <a:gd name="T32" fmla="*/ 97 w 251"/>
                  <a:gd name="T33" fmla="*/ 446 h 517"/>
                  <a:gd name="T34" fmla="*/ 99 w 251"/>
                  <a:gd name="T35" fmla="*/ 463 h 517"/>
                  <a:gd name="T36" fmla="*/ 147 w 251"/>
                  <a:gd name="T37" fmla="*/ 456 h 517"/>
                  <a:gd name="T38" fmla="*/ 174 w 251"/>
                  <a:gd name="T39" fmla="*/ 454 h 517"/>
                  <a:gd name="T40" fmla="*/ 191 w 251"/>
                  <a:gd name="T41" fmla="*/ 479 h 517"/>
                  <a:gd name="T42" fmla="*/ 175 w 251"/>
                  <a:gd name="T43" fmla="*/ 497 h 517"/>
                  <a:gd name="T44" fmla="*/ 134 w 251"/>
                  <a:gd name="T45" fmla="*/ 504 h 517"/>
                  <a:gd name="T46" fmla="*/ 85 w 251"/>
                  <a:gd name="T47" fmla="*/ 517 h 517"/>
                  <a:gd name="T48" fmla="*/ 61 w 251"/>
                  <a:gd name="T49" fmla="*/ 510 h 517"/>
                  <a:gd name="T50" fmla="*/ 50 w 251"/>
                  <a:gd name="T51" fmla="*/ 497 h 517"/>
                  <a:gd name="T52" fmla="*/ 67 w 251"/>
                  <a:gd name="T53" fmla="*/ 452 h 517"/>
                  <a:gd name="T54" fmla="*/ 78 w 251"/>
                  <a:gd name="T55" fmla="*/ 420 h 517"/>
                  <a:gd name="T56" fmla="*/ 70 w 251"/>
                  <a:gd name="T57" fmla="*/ 409 h 517"/>
                  <a:gd name="T58" fmla="*/ 50 w 251"/>
                  <a:gd name="T59" fmla="*/ 388 h 517"/>
                  <a:gd name="T60" fmla="*/ 74 w 251"/>
                  <a:gd name="T61" fmla="*/ 367 h 517"/>
                  <a:gd name="T62" fmla="*/ 65 w 251"/>
                  <a:gd name="T63" fmla="*/ 313 h 517"/>
                  <a:gd name="T64" fmla="*/ 58 w 251"/>
                  <a:gd name="T65" fmla="*/ 275 h 517"/>
                  <a:gd name="T66" fmla="*/ 86 w 251"/>
                  <a:gd name="T67" fmla="*/ 238 h 517"/>
                  <a:gd name="T68" fmla="*/ 58 w 251"/>
                  <a:gd name="T69" fmla="*/ 206 h 517"/>
                  <a:gd name="T70" fmla="*/ 82 w 251"/>
                  <a:gd name="T71" fmla="*/ 191 h 517"/>
                  <a:gd name="T72" fmla="*/ 100 w 251"/>
                  <a:gd name="T73" fmla="*/ 165 h 517"/>
                  <a:gd name="T74" fmla="*/ 105 w 251"/>
                  <a:gd name="T75" fmla="*/ 126 h 517"/>
                  <a:gd name="T76" fmla="*/ 123 w 251"/>
                  <a:gd name="T77" fmla="*/ 132 h 517"/>
                  <a:gd name="T78" fmla="*/ 118 w 251"/>
                  <a:gd name="T79" fmla="*/ 165 h 517"/>
                  <a:gd name="T80" fmla="*/ 139 w 251"/>
                  <a:gd name="T81" fmla="*/ 171 h 517"/>
                  <a:gd name="T82" fmla="*/ 181 w 251"/>
                  <a:gd name="T83" fmla="*/ 106 h 517"/>
                  <a:gd name="T84" fmla="*/ 206 w 251"/>
                  <a:gd name="T85" fmla="*/ 59 h 517"/>
                  <a:gd name="T86" fmla="*/ 167 w 251"/>
                  <a:gd name="T87" fmla="*/ 50 h 517"/>
                  <a:gd name="T88" fmla="*/ 150 w 251"/>
                  <a:gd name="T89" fmla="*/ 60 h 517"/>
                  <a:gd name="T90" fmla="*/ 126 w 251"/>
                  <a:gd name="T91" fmla="*/ 77 h 517"/>
                  <a:gd name="T92" fmla="*/ 73 w 251"/>
                  <a:gd name="T93" fmla="*/ 112 h 517"/>
                  <a:gd name="T94" fmla="*/ 46 w 251"/>
                  <a:gd name="T95" fmla="*/ 136 h 517"/>
                  <a:gd name="T96" fmla="*/ 38 w 251"/>
                  <a:gd name="T97" fmla="*/ 168 h 517"/>
                  <a:gd name="T98" fmla="*/ 27 w 251"/>
                  <a:gd name="T99" fmla="*/ 230 h 517"/>
                  <a:gd name="T100" fmla="*/ 9 w 251"/>
                  <a:gd name="T101" fmla="*/ 221 h 517"/>
                  <a:gd name="T102" fmla="*/ 9 w 251"/>
                  <a:gd name="T103" fmla="*/ 167 h 517"/>
                  <a:gd name="T104" fmla="*/ 7 w 251"/>
                  <a:gd name="T105" fmla="*/ 141 h 517"/>
                  <a:gd name="T106" fmla="*/ 2 w 251"/>
                  <a:gd name="T107" fmla="*/ 114 h 517"/>
                  <a:gd name="T108" fmla="*/ 28 w 251"/>
                  <a:gd name="T109" fmla="*/ 123 h 517"/>
                  <a:gd name="T110" fmla="*/ 51 w 251"/>
                  <a:gd name="T111" fmla="*/ 116 h 517"/>
                  <a:gd name="T112" fmla="*/ 79 w 251"/>
                  <a:gd name="T113" fmla="*/ 96 h 517"/>
                  <a:gd name="T114" fmla="*/ 110 w 251"/>
                  <a:gd name="T115" fmla="*/ 75 h 517"/>
                  <a:gd name="T116" fmla="*/ 135 w 251"/>
                  <a:gd name="T117" fmla="*/ 5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1" h="517">
                    <a:moveTo>
                      <a:pt x="139" y="56"/>
                    </a:moveTo>
                    <a:lnTo>
                      <a:pt x="139" y="54"/>
                    </a:lnTo>
                    <a:lnTo>
                      <a:pt x="139" y="52"/>
                    </a:lnTo>
                    <a:lnTo>
                      <a:pt x="142" y="51"/>
                    </a:lnTo>
                    <a:lnTo>
                      <a:pt x="143" y="50"/>
                    </a:lnTo>
                    <a:lnTo>
                      <a:pt x="146" y="48"/>
                    </a:lnTo>
                    <a:lnTo>
                      <a:pt x="147" y="47"/>
                    </a:lnTo>
                    <a:lnTo>
                      <a:pt x="152" y="44"/>
                    </a:lnTo>
                    <a:lnTo>
                      <a:pt x="157" y="40"/>
                    </a:lnTo>
                    <a:lnTo>
                      <a:pt x="167" y="30"/>
                    </a:lnTo>
                    <a:lnTo>
                      <a:pt x="177" y="20"/>
                    </a:lnTo>
                    <a:lnTo>
                      <a:pt x="183" y="16"/>
                    </a:lnTo>
                    <a:lnTo>
                      <a:pt x="187" y="11"/>
                    </a:lnTo>
                    <a:lnTo>
                      <a:pt x="192" y="7"/>
                    </a:lnTo>
                    <a:lnTo>
                      <a:pt x="198" y="4"/>
                    </a:lnTo>
                    <a:lnTo>
                      <a:pt x="200" y="3"/>
                    </a:lnTo>
                    <a:lnTo>
                      <a:pt x="203" y="2"/>
                    </a:lnTo>
                    <a:lnTo>
                      <a:pt x="205" y="1"/>
                    </a:lnTo>
                    <a:lnTo>
                      <a:pt x="207" y="0"/>
                    </a:lnTo>
                    <a:lnTo>
                      <a:pt x="210" y="0"/>
                    </a:lnTo>
                    <a:lnTo>
                      <a:pt x="212" y="1"/>
                    </a:lnTo>
                    <a:lnTo>
                      <a:pt x="215" y="1"/>
                    </a:lnTo>
                    <a:lnTo>
                      <a:pt x="217" y="2"/>
                    </a:lnTo>
                    <a:lnTo>
                      <a:pt x="219" y="4"/>
                    </a:lnTo>
                    <a:lnTo>
                      <a:pt x="221" y="5"/>
                    </a:lnTo>
                    <a:lnTo>
                      <a:pt x="223" y="8"/>
                    </a:lnTo>
                    <a:lnTo>
                      <a:pt x="225" y="10"/>
                    </a:lnTo>
                    <a:lnTo>
                      <a:pt x="229" y="16"/>
                    </a:lnTo>
                    <a:lnTo>
                      <a:pt x="233" y="21"/>
                    </a:lnTo>
                    <a:lnTo>
                      <a:pt x="237" y="28"/>
                    </a:lnTo>
                    <a:lnTo>
                      <a:pt x="241" y="33"/>
                    </a:lnTo>
                    <a:lnTo>
                      <a:pt x="243" y="36"/>
                    </a:lnTo>
                    <a:lnTo>
                      <a:pt x="245" y="37"/>
                    </a:lnTo>
                    <a:lnTo>
                      <a:pt x="247" y="39"/>
                    </a:lnTo>
                    <a:lnTo>
                      <a:pt x="249" y="40"/>
                    </a:lnTo>
                    <a:lnTo>
                      <a:pt x="250" y="44"/>
                    </a:lnTo>
                    <a:lnTo>
                      <a:pt x="251" y="48"/>
                    </a:lnTo>
                    <a:lnTo>
                      <a:pt x="250" y="51"/>
                    </a:lnTo>
                    <a:lnTo>
                      <a:pt x="249" y="52"/>
                    </a:lnTo>
                    <a:lnTo>
                      <a:pt x="247" y="55"/>
                    </a:lnTo>
                    <a:lnTo>
                      <a:pt x="247" y="56"/>
                    </a:lnTo>
                    <a:lnTo>
                      <a:pt x="243" y="60"/>
                    </a:lnTo>
                    <a:lnTo>
                      <a:pt x="240" y="64"/>
                    </a:lnTo>
                    <a:lnTo>
                      <a:pt x="236" y="68"/>
                    </a:lnTo>
                    <a:lnTo>
                      <a:pt x="233" y="72"/>
                    </a:lnTo>
                    <a:lnTo>
                      <a:pt x="230" y="75"/>
                    </a:lnTo>
                    <a:lnTo>
                      <a:pt x="227" y="79"/>
                    </a:lnTo>
                    <a:lnTo>
                      <a:pt x="227" y="82"/>
                    </a:lnTo>
                    <a:lnTo>
                      <a:pt x="227" y="86"/>
                    </a:lnTo>
                    <a:lnTo>
                      <a:pt x="223" y="92"/>
                    </a:lnTo>
                    <a:lnTo>
                      <a:pt x="219" y="99"/>
                    </a:lnTo>
                    <a:lnTo>
                      <a:pt x="215" y="105"/>
                    </a:lnTo>
                    <a:lnTo>
                      <a:pt x="211" y="111"/>
                    </a:lnTo>
                    <a:lnTo>
                      <a:pt x="202" y="123"/>
                    </a:lnTo>
                    <a:lnTo>
                      <a:pt x="193" y="135"/>
                    </a:lnTo>
                    <a:lnTo>
                      <a:pt x="192" y="140"/>
                    </a:lnTo>
                    <a:lnTo>
                      <a:pt x="191" y="144"/>
                    </a:lnTo>
                    <a:lnTo>
                      <a:pt x="191" y="148"/>
                    </a:lnTo>
                    <a:lnTo>
                      <a:pt x="191" y="152"/>
                    </a:lnTo>
                    <a:lnTo>
                      <a:pt x="188" y="156"/>
                    </a:lnTo>
                    <a:lnTo>
                      <a:pt x="186" y="158"/>
                    </a:lnTo>
                    <a:lnTo>
                      <a:pt x="183" y="161"/>
                    </a:lnTo>
                    <a:lnTo>
                      <a:pt x="181" y="164"/>
                    </a:lnTo>
                    <a:lnTo>
                      <a:pt x="178" y="171"/>
                    </a:lnTo>
                    <a:lnTo>
                      <a:pt x="175" y="178"/>
                    </a:lnTo>
                    <a:lnTo>
                      <a:pt x="171" y="186"/>
                    </a:lnTo>
                    <a:lnTo>
                      <a:pt x="168" y="193"/>
                    </a:lnTo>
                    <a:lnTo>
                      <a:pt x="164" y="200"/>
                    </a:lnTo>
                    <a:lnTo>
                      <a:pt x="160" y="208"/>
                    </a:lnTo>
                    <a:lnTo>
                      <a:pt x="156" y="214"/>
                    </a:lnTo>
                    <a:lnTo>
                      <a:pt x="151" y="221"/>
                    </a:lnTo>
                    <a:lnTo>
                      <a:pt x="150" y="222"/>
                    </a:lnTo>
                    <a:lnTo>
                      <a:pt x="149" y="224"/>
                    </a:lnTo>
                    <a:lnTo>
                      <a:pt x="148" y="225"/>
                    </a:lnTo>
                    <a:lnTo>
                      <a:pt x="147" y="228"/>
                    </a:lnTo>
                    <a:lnTo>
                      <a:pt x="146" y="232"/>
                    </a:lnTo>
                    <a:lnTo>
                      <a:pt x="146" y="236"/>
                    </a:lnTo>
                    <a:lnTo>
                      <a:pt x="144" y="240"/>
                    </a:lnTo>
                    <a:lnTo>
                      <a:pt x="143" y="244"/>
                    </a:lnTo>
                    <a:lnTo>
                      <a:pt x="142" y="247"/>
                    </a:lnTo>
                    <a:lnTo>
                      <a:pt x="140" y="251"/>
                    </a:lnTo>
                    <a:lnTo>
                      <a:pt x="138" y="253"/>
                    </a:lnTo>
                    <a:lnTo>
                      <a:pt x="136" y="256"/>
                    </a:lnTo>
                    <a:lnTo>
                      <a:pt x="134" y="258"/>
                    </a:lnTo>
                    <a:lnTo>
                      <a:pt x="132" y="260"/>
                    </a:lnTo>
                    <a:lnTo>
                      <a:pt x="127" y="263"/>
                    </a:lnTo>
                    <a:lnTo>
                      <a:pt x="122" y="266"/>
                    </a:lnTo>
                    <a:lnTo>
                      <a:pt x="118" y="269"/>
                    </a:lnTo>
                    <a:lnTo>
                      <a:pt x="112" y="273"/>
                    </a:lnTo>
                    <a:lnTo>
                      <a:pt x="110" y="275"/>
                    </a:lnTo>
                    <a:lnTo>
                      <a:pt x="108" y="277"/>
                    </a:lnTo>
                    <a:lnTo>
                      <a:pt x="106" y="279"/>
                    </a:lnTo>
                    <a:lnTo>
                      <a:pt x="105" y="281"/>
                    </a:lnTo>
                    <a:lnTo>
                      <a:pt x="104" y="283"/>
                    </a:lnTo>
                    <a:lnTo>
                      <a:pt x="103" y="285"/>
                    </a:lnTo>
                    <a:lnTo>
                      <a:pt x="103" y="289"/>
                    </a:lnTo>
                    <a:lnTo>
                      <a:pt x="102" y="293"/>
                    </a:lnTo>
                    <a:lnTo>
                      <a:pt x="102" y="302"/>
                    </a:lnTo>
                    <a:lnTo>
                      <a:pt x="102" y="313"/>
                    </a:lnTo>
                    <a:lnTo>
                      <a:pt x="102" y="323"/>
                    </a:lnTo>
                    <a:lnTo>
                      <a:pt x="102" y="333"/>
                    </a:lnTo>
                    <a:lnTo>
                      <a:pt x="102" y="340"/>
                    </a:lnTo>
                    <a:lnTo>
                      <a:pt x="102" y="344"/>
                    </a:lnTo>
                    <a:lnTo>
                      <a:pt x="105" y="345"/>
                    </a:lnTo>
                    <a:lnTo>
                      <a:pt x="106" y="346"/>
                    </a:lnTo>
                    <a:lnTo>
                      <a:pt x="110" y="347"/>
                    </a:lnTo>
                    <a:lnTo>
                      <a:pt x="114" y="347"/>
                    </a:lnTo>
                    <a:lnTo>
                      <a:pt x="118" y="347"/>
                    </a:lnTo>
                    <a:lnTo>
                      <a:pt x="122" y="347"/>
                    </a:lnTo>
                    <a:lnTo>
                      <a:pt x="127" y="345"/>
                    </a:lnTo>
                    <a:lnTo>
                      <a:pt x="133" y="345"/>
                    </a:lnTo>
                    <a:lnTo>
                      <a:pt x="136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3" y="347"/>
                    </a:lnTo>
                    <a:lnTo>
                      <a:pt x="146" y="349"/>
                    </a:lnTo>
                    <a:lnTo>
                      <a:pt x="148" y="351"/>
                    </a:lnTo>
                    <a:lnTo>
                      <a:pt x="150" y="353"/>
                    </a:lnTo>
                    <a:lnTo>
                      <a:pt x="153" y="357"/>
                    </a:lnTo>
                    <a:lnTo>
                      <a:pt x="155" y="360"/>
                    </a:lnTo>
                    <a:lnTo>
                      <a:pt x="157" y="362"/>
                    </a:lnTo>
                    <a:lnTo>
                      <a:pt x="157" y="363"/>
                    </a:lnTo>
                    <a:lnTo>
                      <a:pt x="158" y="365"/>
                    </a:lnTo>
                    <a:lnTo>
                      <a:pt x="158" y="366"/>
                    </a:lnTo>
                    <a:lnTo>
                      <a:pt x="157" y="368"/>
                    </a:lnTo>
                    <a:lnTo>
                      <a:pt x="153" y="371"/>
                    </a:lnTo>
                    <a:lnTo>
                      <a:pt x="149" y="373"/>
                    </a:lnTo>
                    <a:lnTo>
                      <a:pt x="147" y="377"/>
                    </a:lnTo>
                    <a:lnTo>
                      <a:pt x="146" y="379"/>
                    </a:lnTo>
                    <a:lnTo>
                      <a:pt x="146" y="382"/>
                    </a:lnTo>
                    <a:lnTo>
                      <a:pt x="146" y="385"/>
                    </a:lnTo>
                    <a:lnTo>
                      <a:pt x="145" y="389"/>
                    </a:lnTo>
                    <a:lnTo>
                      <a:pt x="144" y="392"/>
                    </a:lnTo>
                    <a:lnTo>
                      <a:pt x="143" y="394"/>
                    </a:lnTo>
                    <a:lnTo>
                      <a:pt x="142" y="397"/>
                    </a:lnTo>
                    <a:lnTo>
                      <a:pt x="140" y="398"/>
                    </a:lnTo>
                    <a:lnTo>
                      <a:pt x="138" y="399"/>
                    </a:lnTo>
                    <a:lnTo>
                      <a:pt x="137" y="400"/>
                    </a:lnTo>
                    <a:lnTo>
                      <a:pt x="135" y="401"/>
                    </a:lnTo>
                    <a:lnTo>
                      <a:pt x="131" y="402"/>
                    </a:lnTo>
                    <a:lnTo>
                      <a:pt x="128" y="405"/>
                    </a:lnTo>
                    <a:lnTo>
                      <a:pt x="126" y="405"/>
                    </a:lnTo>
                    <a:lnTo>
                      <a:pt x="126" y="407"/>
                    </a:lnTo>
                    <a:lnTo>
                      <a:pt x="125" y="409"/>
                    </a:lnTo>
                    <a:lnTo>
                      <a:pt x="124" y="410"/>
                    </a:lnTo>
                    <a:lnTo>
                      <a:pt x="122" y="414"/>
                    </a:lnTo>
                    <a:lnTo>
                      <a:pt x="121" y="417"/>
                    </a:lnTo>
                    <a:lnTo>
                      <a:pt x="118" y="419"/>
                    </a:lnTo>
                    <a:lnTo>
                      <a:pt x="114" y="421"/>
                    </a:lnTo>
                    <a:lnTo>
                      <a:pt x="109" y="427"/>
                    </a:lnTo>
                    <a:lnTo>
                      <a:pt x="102" y="436"/>
                    </a:lnTo>
                    <a:lnTo>
                      <a:pt x="99" y="441"/>
                    </a:lnTo>
                    <a:lnTo>
                      <a:pt x="97" y="446"/>
                    </a:lnTo>
                    <a:lnTo>
                      <a:pt x="96" y="448"/>
                    </a:lnTo>
                    <a:lnTo>
                      <a:pt x="95" y="450"/>
                    </a:lnTo>
                    <a:lnTo>
                      <a:pt x="94" y="452"/>
                    </a:lnTo>
                    <a:lnTo>
                      <a:pt x="94" y="453"/>
                    </a:lnTo>
                    <a:lnTo>
                      <a:pt x="94" y="455"/>
                    </a:lnTo>
                    <a:lnTo>
                      <a:pt x="95" y="457"/>
                    </a:lnTo>
                    <a:lnTo>
                      <a:pt x="96" y="458"/>
                    </a:lnTo>
                    <a:lnTo>
                      <a:pt x="97" y="461"/>
                    </a:lnTo>
                    <a:lnTo>
                      <a:pt x="99" y="463"/>
                    </a:lnTo>
                    <a:lnTo>
                      <a:pt x="101" y="466"/>
                    </a:lnTo>
                    <a:lnTo>
                      <a:pt x="105" y="466"/>
                    </a:lnTo>
                    <a:lnTo>
                      <a:pt x="110" y="466"/>
                    </a:lnTo>
                    <a:lnTo>
                      <a:pt x="114" y="467"/>
                    </a:lnTo>
                    <a:lnTo>
                      <a:pt x="118" y="467"/>
                    </a:lnTo>
                    <a:lnTo>
                      <a:pt x="122" y="465"/>
                    </a:lnTo>
                    <a:lnTo>
                      <a:pt x="130" y="462"/>
                    </a:lnTo>
                    <a:lnTo>
                      <a:pt x="138" y="459"/>
                    </a:lnTo>
                    <a:lnTo>
                      <a:pt x="147" y="456"/>
                    </a:lnTo>
                    <a:lnTo>
                      <a:pt x="151" y="454"/>
                    </a:lnTo>
                    <a:lnTo>
                      <a:pt x="156" y="453"/>
                    </a:lnTo>
                    <a:lnTo>
                      <a:pt x="161" y="452"/>
                    </a:lnTo>
                    <a:lnTo>
                      <a:pt x="164" y="451"/>
                    </a:lnTo>
                    <a:lnTo>
                      <a:pt x="168" y="452"/>
                    </a:lnTo>
                    <a:lnTo>
                      <a:pt x="171" y="452"/>
                    </a:lnTo>
                    <a:lnTo>
                      <a:pt x="172" y="453"/>
                    </a:lnTo>
                    <a:lnTo>
                      <a:pt x="173" y="453"/>
                    </a:lnTo>
                    <a:lnTo>
                      <a:pt x="174" y="454"/>
                    </a:lnTo>
                    <a:lnTo>
                      <a:pt x="175" y="455"/>
                    </a:lnTo>
                    <a:lnTo>
                      <a:pt x="176" y="457"/>
                    </a:lnTo>
                    <a:lnTo>
                      <a:pt x="178" y="457"/>
                    </a:lnTo>
                    <a:lnTo>
                      <a:pt x="179" y="459"/>
                    </a:lnTo>
                    <a:lnTo>
                      <a:pt x="181" y="461"/>
                    </a:lnTo>
                    <a:lnTo>
                      <a:pt x="184" y="465"/>
                    </a:lnTo>
                    <a:lnTo>
                      <a:pt x="187" y="469"/>
                    </a:lnTo>
                    <a:lnTo>
                      <a:pt x="189" y="473"/>
                    </a:lnTo>
                    <a:lnTo>
                      <a:pt x="191" y="479"/>
                    </a:lnTo>
                    <a:lnTo>
                      <a:pt x="193" y="484"/>
                    </a:lnTo>
                    <a:lnTo>
                      <a:pt x="194" y="488"/>
                    </a:lnTo>
                    <a:lnTo>
                      <a:pt x="192" y="490"/>
                    </a:lnTo>
                    <a:lnTo>
                      <a:pt x="189" y="492"/>
                    </a:lnTo>
                    <a:lnTo>
                      <a:pt x="187" y="493"/>
                    </a:lnTo>
                    <a:lnTo>
                      <a:pt x="184" y="495"/>
                    </a:lnTo>
                    <a:lnTo>
                      <a:pt x="181" y="496"/>
                    </a:lnTo>
                    <a:lnTo>
                      <a:pt x="178" y="497"/>
                    </a:lnTo>
                    <a:lnTo>
                      <a:pt x="175" y="497"/>
                    </a:lnTo>
                    <a:lnTo>
                      <a:pt x="171" y="498"/>
                    </a:lnTo>
                    <a:lnTo>
                      <a:pt x="164" y="499"/>
                    </a:lnTo>
                    <a:lnTo>
                      <a:pt x="158" y="501"/>
                    </a:lnTo>
                    <a:lnTo>
                      <a:pt x="154" y="501"/>
                    </a:lnTo>
                    <a:lnTo>
                      <a:pt x="150" y="502"/>
                    </a:lnTo>
                    <a:lnTo>
                      <a:pt x="147" y="503"/>
                    </a:lnTo>
                    <a:lnTo>
                      <a:pt x="144" y="504"/>
                    </a:lnTo>
                    <a:lnTo>
                      <a:pt x="138" y="504"/>
                    </a:lnTo>
                    <a:lnTo>
                      <a:pt x="134" y="504"/>
                    </a:lnTo>
                    <a:lnTo>
                      <a:pt x="129" y="504"/>
                    </a:lnTo>
                    <a:lnTo>
                      <a:pt x="123" y="504"/>
                    </a:lnTo>
                    <a:lnTo>
                      <a:pt x="114" y="509"/>
                    </a:lnTo>
                    <a:lnTo>
                      <a:pt x="104" y="513"/>
                    </a:lnTo>
                    <a:lnTo>
                      <a:pt x="99" y="515"/>
                    </a:lnTo>
                    <a:lnTo>
                      <a:pt x="94" y="517"/>
                    </a:lnTo>
                    <a:lnTo>
                      <a:pt x="90" y="517"/>
                    </a:lnTo>
                    <a:lnTo>
                      <a:pt x="87" y="517"/>
                    </a:lnTo>
                    <a:lnTo>
                      <a:pt x="85" y="517"/>
                    </a:lnTo>
                    <a:lnTo>
                      <a:pt x="81" y="517"/>
                    </a:lnTo>
                    <a:lnTo>
                      <a:pt x="80" y="517"/>
                    </a:lnTo>
                    <a:lnTo>
                      <a:pt x="79" y="515"/>
                    </a:lnTo>
                    <a:lnTo>
                      <a:pt x="78" y="514"/>
                    </a:lnTo>
                    <a:lnTo>
                      <a:pt x="76" y="513"/>
                    </a:lnTo>
                    <a:lnTo>
                      <a:pt x="73" y="513"/>
                    </a:lnTo>
                    <a:lnTo>
                      <a:pt x="69" y="512"/>
                    </a:lnTo>
                    <a:lnTo>
                      <a:pt x="65" y="511"/>
                    </a:lnTo>
                    <a:lnTo>
                      <a:pt x="61" y="510"/>
                    </a:lnTo>
                    <a:lnTo>
                      <a:pt x="59" y="509"/>
                    </a:lnTo>
                    <a:lnTo>
                      <a:pt x="58" y="509"/>
                    </a:lnTo>
                    <a:lnTo>
                      <a:pt x="57" y="507"/>
                    </a:lnTo>
                    <a:lnTo>
                      <a:pt x="56" y="506"/>
                    </a:lnTo>
                    <a:lnTo>
                      <a:pt x="54" y="505"/>
                    </a:lnTo>
                    <a:lnTo>
                      <a:pt x="53" y="503"/>
                    </a:lnTo>
                    <a:lnTo>
                      <a:pt x="51" y="501"/>
                    </a:lnTo>
                    <a:lnTo>
                      <a:pt x="50" y="499"/>
                    </a:lnTo>
                    <a:lnTo>
                      <a:pt x="50" y="497"/>
                    </a:lnTo>
                    <a:lnTo>
                      <a:pt x="50" y="495"/>
                    </a:lnTo>
                    <a:lnTo>
                      <a:pt x="49" y="493"/>
                    </a:lnTo>
                    <a:lnTo>
                      <a:pt x="50" y="490"/>
                    </a:lnTo>
                    <a:lnTo>
                      <a:pt x="50" y="485"/>
                    </a:lnTo>
                    <a:lnTo>
                      <a:pt x="51" y="481"/>
                    </a:lnTo>
                    <a:lnTo>
                      <a:pt x="53" y="475"/>
                    </a:lnTo>
                    <a:lnTo>
                      <a:pt x="56" y="470"/>
                    </a:lnTo>
                    <a:lnTo>
                      <a:pt x="62" y="461"/>
                    </a:lnTo>
                    <a:lnTo>
                      <a:pt x="67" y="452"/>
                    </a:lnTo>
                    <a:lnTo>
                      <a:pt x="70" y="448"/>
                    </a:lnTo>
                    <a:lnTo>
                      <a:pt x="72" y="444"/>
                    </a:lnTo>
                    <a:lnTo>
                      <a:pt x="74" y="441"/>
                    </a:lnTo>
                    <a:lnTo>
                      <a:pt x="74" y="438"/>
                    </a:lnTo>
                    <a:lnTo>
                      <a:pt x="75" y="436"/>
                    </a:lnTo>
                    <a:lnTo>
                      <a:pt x="77" y="432"/>
                    </a:lnTo>
                    <a:lnTo>
                      <a:pt x="77" y="428"/>
                    </a:lnTo>
                    <a:lnTo>
                      <a:pt x="78" y="424"/>
                    </a:lnTo>
                    <a:lnTo>
                      <a:pt x="78" y="420"/>
                    </a:lnTo>
                    <a:lnTo>
                      <a:pt x="78" y="416"/>
                    </a:lnTo>
                    <a:lnTo>
                      <a:pt x="77" y="414"/>
                    </a:lnTo>
                    <a:lnTo>
                      <a:pt x="77" y="413"/>
                    </a:lnTo>
                    <a:lnTo>
                      <a:pt x="75" y="411"/>
                    </a:lnTo>
                    <a:lnTo>
                      <a:pt x="74" y="410"/>
                    </a:lnTo>
                    <a:lnTo>
                      <a:pt x="74" y="409"/>
                    </a:lnTo>
                    <a:lnTo>
                      <a:pt x="72" y="409"/>
                    </a:lnTo>
                    <a:lnTo>
                      <a:pt x="71" y="409"/>
                    </a:lnTo>
                    <a:lnTo>
                      <a:pt x="70" y="409"/>
                    </a:lnTo>
                    <a:lnTo>
                      <a:pt x="68" y="409"/>
                    </a:lnTo>
                    <a:lnTo>
                      <a:pt x="67" y="408"/>
                    </a:lnTo>
                    <a:lnTo>
                      <a:pt x="66" y="407"/>
                    </a:lnTo>
                    <a:lnTo>
                      <a:pt x="66" y="406"/>
                    </a:lnTo>
                    <a:lnTo>
                      <a:pt x="62" y="403"/>
                    </a:lnTo>
                    <a:lnTo>
                      <a:pt x="57" y="397"/>
                    </a:lnTo>
                    <a:lnTo>
                      <a:pt x="54" y="393"/>
                    </a:lnTo>
                    <a:lnTo>
                      <a:pt x="52" y="390"/>
                    </a:lnTo>
                    <a:lnTo>
                      <a:pt x="50" y="388"/>
                    </a:lnTo>
                    <a:lnTo>
                      <a:pt x="50" y="386"/>
                    </a:lnTo>
                    <a:lnTo>
                      <a:pt x="53" y="384"/>
                    </a:lnTo>
                    <a:lnTo>
                      <a:pt x="56" y="381"/>
                    </a:lnTo>
                    <a:lnTo>
                      <a:pt x="59" y="379"/>
                    </a:lnTo>
                    <a:lnTo>
                      <a:pt x="62" y="376"/>
                    </a:lnTo>
                    <a:lnTo>
                      <a:pt x="65" y="373"/>
                    </a:lnTo>
                    <a:lnTo>
                      <a:pt x="68" y="371"/>
                    </a:lnTo>
                    <a:lnTo>
                      <a:pt x="71" y="369"/>
                    </a:lnTo>
                    <a:lnTo>
                      <a:pt x="74" y="367"/>
                    </a:lnTo>
                    <a:lnTo>
                      <a:pt x="75" y="357"/>
                    </a:lnTo>
                    <a:lnTo>
                      <a:pt x="75" y="345"/>
                    </a:lnTo>
                    <a:lnTo>
                      <a:pt x="75" y="333"/>
                    </a:lnTo>
                    <a:lnTo>
                      <a:pt x="74" y="321"/>
                    </a:lnTo>
                    <a:lnTo>
                      <a:pt x="74" y="320"/>
                    </a:lnTo>
                    <a:lnTo>
                      <a:pt x="71" y="319"/>
                    </a:lnTo>
                    <a:lnTo>
                      <a:pt x="70" y="318"/>
                    </a:lnTo>
                    <a:lnTo>
                      <a:pt x="68" y="317"/>
                    </a:lnTo>
                    <a:lnTo>
                      <a:pt x="65" y="313"/>
                    </a:lnTo>
                    <a:lnTo>
                      <a:pt x="62" y="310"/>
                    </a:lnTo>
                    <a:lnTo>
                      <a:pt x="56" y="302"/>
                    </a:lnTo>
                    <a:lnTo>
                      <a:pt x="51" y="296"/>
                    </a:lnTo>
                    <a:lnTo>
                      <a:pt x="51" y="293"/>
                    </a:lnTo>
                    <a:lnTo>
                      <a:pt x="52" y="290"/>
                    </a:lnTo>
                    <a:lnTo>
                      <a:pt x="52" y="288"/>
                    </a:lnTo>
                    <a:lnTo>
                      <a:pt x="53" y="285"/>
                    </a:lnTo>
                    <a:lnTo>
                      <a:pt x="55" y="280"/>
                    </a:lnTo>
                    <a:lnTo>
                      <a:pt x="58" y="275"/>
                    </a:lnTo>
                    <a:lnTo>
                      <a:pt x="60" y="271"/>
                    </a:lnTo>
                    <a:lnTo>
                      <a:pt x="63" y="267"/>
                    </a:lnTo>
                    <a:lnTo>
                      <a:pt x="66" y="263"/>
                    </a:lnTo>
                    <a:lnTo>
                      <a:pt x="70" y="259"/>
                    </a:lnTo>
                    <a:lnTo>
                      <a:pt x="74" y="255"/>
                    </a:lnTo>
                    <a:lnTo>
                      <a:pt x="77" y="251"/>
                    </a:lnTo>
                    <a:lnTo>
                      <a:pt x="80" y="247"/>
                    </a:lnTo>
                    <a:lnTo>
                      <a:pt x="83" y="242"/>
                    </a:lnTo>
                    <a:lnTo>
                      <a:pt x="86" y="238"/>
                    </a:lnTo>
                    <a:lnTo>
                      <a:pt x="87" y="233"/>
                    </a:lnTo>
                    <a:lnTo>
                      <a:pt x="88" y="230"/>
                    </a:lnTo>
                    <a:lnTo>
                      <a:pt x="88" y="227"/>
                    </a:lnTo>
                    <a:lnTo>
                      <a:pt x="88" y="224"/>
                    </a:lnTo>
                    <a:lnTo>
                      <a:pt x="88" y="221"/>
                    </a:lnTo>
                    <a:lnTo>
                      <a:pt x="81" y="217"/>
                    </a:lnTo>
                    <a:lnTo>
                      <a:pt x="73" y="214"/>
                    </a:lnTo>
                    <a:lnTo>
                      <a:pt x="66" y="210"/>
                    </a:lnTo>
                    <a:lnTo>
                      <a:pt x="58" y="206"/>
                    </a:lnTo>
                    <a:lnTo>
                      <a:pt x="58" y="204"/>
                    </a:lnTo>
                    <a:lnTo>
                      <a:pt x="59" y="202"/>
                    </a:lnTo>
                    <a:lnTo>
                      <a:pt x="62" y="200"/>
                    </a:lnTo>
                    <a:lnTo>
                      <a:pt x="63" y="199"/>
                    </a:lnTo>
                    <a:lnTo>
                      <a:pt x="66" y="197"/>
                    </a:lnTo>
                    <a:lnTo>
                      <a:pt x="69" y="196"/>
                    </a:lnTo>
                    <a:lnTo>
                      <a:pt x="71" y="195"/>
                    </a:lnTo>
                    <a:lnTo>
                      <a:pt x="75" y="193"/>
                    </a:lnTo>
                    <a:lnTo>
                      <a:pt x="82" y="191"/>
                    </a:lnTo>
                    <a:lnTo>
                      <a:pt x="88" y="188"/>
                    </a:lnTo>
                    <a:lnTo>
                      <a:pt x="90" y="187"/>
                    </a:lnTo>
                    <a:lnTo>
                      <a:pt x="94" y="185"/>
                    </a:lnTo>
                    <a:lnTo>
                      <a:pt x="95" y="184"/>
                    </a:lnTo>
                    <a:lnTo>
                      <a:pt x="98" y="181"/>
                    </a:lnTo>
                    <a:lnTo>
                      <a:pt x="98" y="178"/>
                    </a:lnTo>
                    <a:lnTo>
                      <a:pt x="99" y="174"/>
                    </a:lnTo>
                    <a:lnTo>
                      <a:pt x="99" y="170"/>
                    </a:lnTo>
                    <a:lnTo>
                      <a:pt x="100" y="165"/>
                    </a:lnTo>
                    <a:lnTo>
                      <a:pt x="99" y="156"/>
                    </a:lnTo>
                    <a:lnTo>
                      <a:pt x="99" y="148"/>
                    </a:lnTo>
                    <a:lnTo>
                      <a:pt x="99" y="144"/>
                    </a:lnTo>
                    <a:lnTo>
                      <a:pt x="99" y="140"/>
                    </a:lnTo>
                    <a:lnTo>
                      <a:pt x="100" y="136"/>
                    </a:lnTo>
                    <a:lnTo>
                      <a:pt x="101" y="133"/>
                    </a:lnTo>
                    <a:lnTo>
                      <a:pt x="102" y="130"/>
                    </a:lnTo>
                    <a:lnTo>
                      <a:pt x="104" y="127"/>
                    </a:lnTo>
                    <a:lnTo>
                      <a:pt x="105" y="126"/>
                    </a:lnTo>
                    <a:lnTo>
                      <a:pt x="106" y="124"/>
                    </a:lnTo>
                    <a:lnTo>
                      <a:pt x="107" y="124"/>
                    </a:lnTo>
                    <a:lnTo>
                      <a:pt x="109" y="123"/>
                    </a:lnTo>
                    <a:lnTo>
                      <a:pt x="114" y="123"/>
                    </a:lnTo>
                    <a:lnTo>
                      <a:pt x="118" y="123"/>
                    </a:lnTo>
                    <a:lnTo>
                      <a:pt x="120" y="126"/>
                    </a:lnTo>
                    <a:lnTo>
                      <a:pt x="122" y="128"/>
                    </a:lnTo>
                    <a:lnTo>
                      <a:pt x="122" y="130"/>
                    </a:lnTo>
                    <a:lnTo>
                      <a:pt x="123" y="132"/>
                    </a:lnTo>
                    <a:lnTo>
                      <a:pt x="123" y="134"/>
                    </a:lnTo>
                    <a:lnTo>
                      <a:pt x="123" y="137"/>
                    </a:lnTo>
                    <a:lnTo>
                      <a:pt x="122" y="140"/>
                    </a:lnTo>
                    <a:lnTo>
                      <a:pt x="121" y="141"/>
                    </a:lnTo>
                    <a:lnTo>
                      <a:pt x="120" y="144"/>
                    </a:lnTo>
                    <a:lnTo>
                      <a:pt x="119" y="146"/>
                    </a:lnTo>
                    <a:lnTo>
                      <a:pt x="118" y="151"/>
                    </a:lnTo>
                    <a:lnTo>
                      <a:pt x="118" y="156"/>
                    </a:lnTo>
                    <a:lnTo>
                      <a:pt x="118" y="165"/>
                    </a:lnTo>
                    <a:lnTo>
                      <a:pt x="118" y="176"/>
                    </a:lnTo>
                    <a:lnTo>
                      <a:pt x="122" y="179"/>
                    </a:lnTo>
                    <a:lnTo>
                      <a:pt x="126" y="181"/>
                    </a:lnTo>
                    <a:lnTo>
                      <a:pt x="130" y="181"/>
                    </a:lnTo>
                    <a:lnTo>
                      <a:pt x="134" y="181"/>
                    </a:lnTo>
                    <a:lnTo>
                      <a:pt x="135" y="179"/>
                    </a:lnTo>
                    <a:lnTo>
                      <a:pt x="136" y="176"/>
                    </a:lnTo>
                    <a:lnTo>
                      <a:pt x="138" y="173"/>
                    </a:lnTo>
                    <a:lnTo>
                      <a:pt x="139" y="171"/>
                    </a:lnTo>
                    <a:lnTo>
                      <a:pt x="143" y="165"/>
                    </a:lnTo>
                    <a:lnTo>
                      <a:pt x="147" y="160"/>
                    </a:lnTo>
                    <a:lnTo>
                      <a:pt x="155" y="151"/>
                    </a:lnTo>
                    <a:lnTo>
                      <a:pt x="163" y="141"/>
                    </a:lnTo>
                    <a:lnTo>
                      <a:pt x="167" y="136"/>
                    </a:lnTo>
                    <a:lnTo>
                      <a:pt x="171" y="128"/>
                    </a:lnTo>
                    <a:lnTo>
                      <a:pt x="174" y="121"/>
                    </a:lnTo>
                    <a:lnTo>
                      <a:pt x="177" y="114"/>
                    </a:lnTo>
                    <a:lnTo>
                      <a:pt x="181" y="106"/>
                    </a:lnTo>
                    <a:lnTo>
                      <a:pt x="184" y="99"/>
                    </a:lnTo>
                    <a:lnTo>
                      <a:pt x="187" y="92"/>
                    </a:lnTo>
                    <a:lnTo>
                      <a:pt x="191" y="84"/>
                    </a:lnTo>
                    <a:lnTo>
                      <a:pt x="195" y="78"/>
                    </a:lnTo>
                    <a:lnTo>
                      <a:pt x="200" y="71"/>
                    </a:lnTo>
                    <a:lnTo>
                      <a:pt x="203" y="68"/>
                    </a:lnTo>
                    <a:lnTo>
                      <a:pt x="205" y="64"/>
                    </a:lnTo>
                    <a:lnTo>
                      <a:pt x="205" y="61"/>
                    </a:lnTo>
                    <a:lnTo>
                      <a:pt x="206" y="59"/>
                    </a:lnTo>
                    <a:lnTo>
                      <a:pt x="207" y="56"/>
                    </a:lnTo>
                    <a:lnTo>
                      <a:pt x="207" y="53"/>
                    </a:lnTo>
                    <a:lnTo>
                      <a:pt x="203" y="49"/>
                    </a:lnTo>
                    <a:lnTo>
                      <a:pt x="200" y="44"/>
                    </a:lnTo>
                    <a:lnTo>
                      <a:pt x="192" y="45"/>
                    </a:lnTo>
                    <a:lnTo>
                      <a:pt x="183" y="46"/>
                    </a:lnTo>
                    <a:lnTo>
                      <a:pt x="175" y="46"/>
                    </a:lnTo>
                    <a:lnTo>
                      <a:pt x="167" y="47"/>
                    </a:lnTo>
                    <a:lnTo>
                      <a:pt x="167" y="50"/>
                    </a:lnTo>
                    <a:lnTo>
                      <a:pt x="165" y="52"/>
                    </a:lnTo>
                    <a:lnTo>
                      <a:pt x="163" y="54"/>
                    </a:lnTo>
                    <a:lnTo>
                      <a:pt x="163" y="56"/>
                    </a:lnTo>
                    <a:lnTo>
                      <a:pt x="161" y="56"/>
                    </a:lnTo>
                    <a:lnTo>
                      <a:pt x="159" y="57"/>
                    </a:lnTo>
                    <a:lnTo>
                      <a:pt x="159" y="58"/>
                    </a:lnTo>
                    <a:lnTo>
                      <a:pt x="157" y="58"/>
                    </a:lnTo>
                    <a:lnTo>
                      <a:pt x="154" y="59"/>
                    </a:lnTo>
                    <a:lnTo>
                      <a:pt x="150" y="60"/>
                    </a:lnTo>
                    <a:lnTo>
                      <a:pt x="148" y="60"/>
                    </a:lnTo>
                    <a:lnTo>
                      <a:pt x="146" y="60"/>
                    </a:lnTo>
                    <a:lnTo>
                      <a:pt x="144" y="62"/>
                    </a:lnTo>
                    <a:lnTo>
                      <a:pt x="142" y="63"/>
                    </a:lnTo>
                    <a:lnTo>
                      <a:pt x="139" y="65"/>
                    </a:lnTo>
                    <a:lnTo>
                      <a:pt x="136" y="67"/>
                    </a:lnTo>
                    <a:lnTo>
                      <a:pt x="134" y="69"/>
                    </a:lnTo>
                    <a:lnTo>
                      <a:pt x="131" y="72"/>
                    </a:lnTo>
                    <a:lnTo>
                      <a:pt x="126" y="77"/>
                    </a:lnTo>
                    <a:lnTo>
                      <a:pt x="121" y="82"/>
                    </a:lnTo>
                    <a:lnTo>
                      <a:pt x="118" y="82"/>
                    </a:lnTo>
                    <a:lnTo>
                      <a:pt x="116" y="82"/>
                    </a:lnTo>
                    <a:lnTo>
                      <a:pt x="106" y="88"/>
                    </a:lnTo>
                    <a:lnTo>
                      <a:pt x="94" y="96"/>
                    </a:lnTo>
                    <a:lnTo>
                      <a:pt x="89" y="100"/>
                    </a:lnTo>
                    <a:lnTo>
                      <a:pt x="82" y="104"/>
                    </a:lnTo>
                    <a:lnTo>
                      <a:pt x="78" y="108"/>
                    </a:lnTo>
                    <a:lnTo>
                      <a:pt x="73" y="112"/>
                    </a:lnTo>
                    <a:lnTo>
                      <a:pt x="67" y="118"/>
                    </a:lnTo>
                    <a:lnTo>
                      <a:pt x="61" y="124"/>
                    </a:lnTo>
                    <a:lnTo>
                      <a:pt x="57" y="128"/>
                    </a:lnTo>
                    <a:lnTo>
                      <a:pt x="53" y="131"/>
                    </a:lnTo>
                    <a:lnTo>
                      <a:pt x="51" y="132"/>
                    </a:lnTo>
                    <a:lnTo>
                      <a:pt x="50" y="132"/>
                    </a:lnTo>
                    <a:lnTo>
                      <a:pt x="48" y="132"/>
                    </a:lnTo>
                    <a:lnTo>
                      <a:pt x="46" y="132"/>
                    </a:lnTo>
                    <a:lnTo>
                      <a:pt x="46" y="136"/>
                    </a:lnTo>
                    <a:lnTo>
                      <a:pt x="45" y="138"/>
                    </a:lnTo>
                    <a:lnTo>
                      <a:pt x="44" y="140"/>
                    </a:lnTo>
                    <a:lnTo>
                      <a:pt x="42" y="142"/>
                    </a:lnTo>
                    <a:lnTo>
                      <a:pt x="41" y="145"/>
                    </a:lnTo>
                    <a:lnTo>
                      <a:pt x="40" y="148"/>
                    </a:lnTo>
                    <a:lnTo>
                      <a:pt x="39" y="151"/>
                    </a:lnTo>
                    <a:lnTo>
                      <a:pt x="39" y="154"/>
                    </a:lnTo>
                    <a:lnTo>
                      <a:pt x="39" y="159"/>
                    </a:lnTo>
                    <a:lnTo>
                      <a:pt x="38" y="168"/>
                    </a:lnTo>
                    <a:lnTo>
                      <a:pt x="38" y="180"/>
                    </a:lnTo>
                    <a:lnTo>
                      <a:pt x="38" y="192"/>
                    </a:lnTo>
                    <a:lnTo>
                      <a:pt x="36" y="205"/>
                    </a:lnTo>
                    <a:lnTo>
                      <a:pt x="34" y="216"/>
                    </a:lnTo>
                    <a:lnTo>
                      <a:pt x="34" y="221"/>
                    </a:lnTo>
                    <a:lnTo>
                      <a:pt x="33" y="225"/>
                    </a:lnTo>
                    <a:lnTo>
                      <a:pt x="31" y="229"/>
                    </a:lnTo>
                    <a:lnTo>
                      <a:pt x="30" y="230"/>
                    </a:lnTo>
                    <a:lnTo>
                      <a:pt x="27" y="230"/>
                    </a:lnTo>
                    <a:lnTo>
                      <a:pt x="25" y="230"/>
                    </a:lnTo>
                    <a:lnTo>
                      <a:pt x="22" y="230"/>
                    </a:lnTo>
                    <a:lnTo>
                      <a:pt x="18" y="230"/>
                    </a:lnTo>
                    <a:lnTo>
                      <a:pt x="18" y="229"/>
                    </a:lnTo>
                    <a:lnTo>
                      <a:pt x="17" y="227"/>
                    </a:lnTo>
                    <a:lnTo>
                      <a:pt x="16" y="225"/>
                    </a:lnTo>
                    <a:lnTo>
                      <a:pt x="14" y="224"/>
                    </a:lnTo>
                    <a:lnTo>
                      <a:pt x="12" y="223"/>
                    </a:lnTo>
                    <a:lnTo>
                      <a:pt x="9" y="221"/>
                    </a:lnTo>
                    <a:lnTo>
                      <a:pt x="9" y="214"/>
                    </a:lnTo>
                    <a:lnTo>
                      <a:pt x="9" y="208"/>
                    </a:lnTo>
                    <a:lnTo>
                      <a:pt x="9" y="200"/>
                    </a:lnTo>
                    <a:lnTo>
                      <a:pt x="9" y="194"/>
                    </a:lnTo>
                    <a:lnTo>
                      <a:pt x="9" y="188"/>
                    </a:lnTo>
                    <a:lnTo>
                      <a:pt x="9" y="180"/>
                    </a:lnTo>
                    <a:lnTo>
                      <a:pt x="9" y="174"/>
                    </a:lnTo>
                    <a:lnTo>
                      <a:pt x="9" y="168"/>
                    </a:lnTo>
                    <a:lnTo>
                      <a:pt x="9" y="167"/>
                    </a:lnTo>
                    <a:lnTo>
                      <a:pt x="8" y="165"/>
                    </a:lnTo>
                    <a:lnTo>
                      <a:pt x="7" y="164"/>
                    </a:lnTo>
                    <a:lnTo>
                      <a:pt x="7" y="163"/>
                    </a:lnTo>
                    <a:lnTo>
                      <a:pt x="7" y="160"/>
                    </a:lnTo>
                    <a:lnTo>
                      <a:pt x="7" y="156"/>
                    </a:lnTo>
                    <a:lnTo>
                      <a:pt x="8" y="152"/>
                    </a:lnTo>
                    <a:lnTo>
                      <a:pt x="8" y="148"/>
                    </a:lnTo>
                    <a:lnTo>
                      <a:pt x="8" y="145"/>
                    </a:lnTo>
                    <a:lnTo>
                      <a:pt x="7" y="141"/>
                    </a:lnTo>
                    <a:lnTo>
                      <a:pt x="4" y="136"/>
                    </a:lnTo>
                    <a:lnTo>
                      <a:pt x="1" y="127"/>
                    </a:lnTo>
                    <a:lnTo>
                      <a:pt x="1" y="125"/>
                    </a:lnTo>
                    <a:lnTo>
                      <a:pt x="0" y="123"/>
                    </a:lnTo>
                    <a:lnTo>
                      <a:pt x="0" y="121"/>
                    </a:lnTo>
                    <a:lnTo>
                      <a:pt x="0" y="119"/>
                    </a:lnTo>
                    <a:lnTo>
                      <a:pt x="1" y="117"/>
                    </a:lnTo>
                    <a:lnTo>
                      <a:pt x="1" y="116"/>
                    </a:lnTo>
                    <a:lnTo>
                      <a:pt x="2" y="114"/>
                    </a:lnTo>
                    <a:lnTo>
                      <a:pt x="4" y="113"/>
                    </a:lnTo>
                    <a:lnTo>
                      <a:pt x="6" y="112"/>
                    </a:lnTo>
                    <a:lnTo>
                      <a:pt x="8" y="112"/>
                    </a:lnTo>
                    <a:lnTo>
                      <a:pt x="10" y="112"/>
                    </a:lnTo>
                    <a:lnTo>
                      <a:pt x="11" y="112"/>
                    </a:lnTo>
                    <a:lnTo>
                      <a:pt x="14" y="114"/>
                    </a:lnTo>
                    <a:lnTo>
                      <a:pt x="18" y="116"/>
                    </a:lnTo>
                    <a:lnTo>
                      <a:pt x="23" y="120"/>
                    </a:lnTo>
                    <a:lnTo>
                      <a:pt x="28" y="123"/>
                    </a:lnTo>
                    <a:lnTo>
                      <a:pt x="31" y="123"/>
                    </a:lnTo>
                    <a:lnTo>
                      <a:pt x="35" y="123"/>
                    </a:lnTo>
                    <a:lnTo>
                      <a:pt x="38" y="123"/>
                    </a:lnTo>
                    <a:lnTo>
                      <a:pt x="42" y="123"/>
                    </a:lnTo>
                    <a:lnTo>
                      <a:pt x="43" y="121"/>
                    </a:lnTo>
                    <a:lnTo>
                      <a:pt x="45" y="120"/>
                    </a:lnTo>
                    <a:lnTo>
                      <a:pt x="46" y="119"/>
                    </a:lnTo>
                    <a:lnTo>
                      <a:pt x="48" y="117"/>
                    </a:lnTo>
                    <a:lnTo>
                      <a:pt x="51" y="116"/>
                    </a:lnTo>
                    <a:lnTo>
                      <a:pt x="56" y="113"/>
                    </a:lnTo>
                    <a:lnTo>
                      <a:pt x="58" y="112"/>
                    </a:lnTo>
                    <a:lnTo>
                      <a:pt x="59" y="110"/>
                    </a:lnTo>
                    <a:lnTo>
                      <a:pt x="61" y="108"/>
                    </a:lnTo>
                    <a:lnTo>
                      <a:pt x="62" y="106"/>
                    </a:lnTo>
                    <a:lnTo>
                      <a:pt x="66" y="102"/>
                    </a:lnTo>
                    <a:lnTo>
                      <a:pt x="70" y="99"/>
                    </a:lnTo>
                    <a:lnTo>
                      <a:pt x="74" y="97"/>
                    </a:lnTo>
                    <a:lnTo>
                      <a:pt x="79" y="96"/>
                    </a:lnTo>
                    <a:lnTo>
                      <a:pt x="84" y="92"/>
                    </a:lnTo>
                    <a:lnTo>
                      <a:pt x="89" y="87"/>
                    </a:lnTo>
                    <a:lnTo>
                      <a:pt x="94" y="83"/>
                    </a:lnTo>
                    <a:lnTo>
                      <a:pt x="99" y="79"/>
                    </a:lnTo>
                    <a:lnTo>
                      <a:pt x="102" y="78"/>
                    </a:lnTo>
                    <a:lnTo>
                      <a:pt x="103" y="76"/>
                    </a:lnTo>
                    <a:lnTo>
                      <a:pt x="106" y="76"/>
                    </a:lnTo>
                    <a:lnTo>
                      <a:pt x="108" y="76"/>
                    </a:lnTo>
                    <a:lnTo>
                      <a:pt x="110" y="75"/>
                    </a:lnTo>
                    <a:lnTo>
                      <a:pt x="112" y="75"/>
                    </a:lnTo>
                    <a:lnTo>
                      <a:pt x="114" y="73"/>
                    </a:lnTo>
                    <a:lnTo>
                      <a:pt x="116" y="72"/>
                    </a:lnTo>
                    <a:lnTo>
                      <a:pt x="121" y="68"/>
                    </a:lnTo>
                    <a:lnTo>
                      <a:pt x="126" y="63"/>
                    </a:lnTo>
                    <a:lnTo>
                      <a:pt x="129" y="60"/>
                    </a:lnTo>
                    <a:lnTo>
                      <a:pt x="131" y="58"/>
                    </a:lnTo>
                    <a:lnTo>
                      <a:pt x="134" y="58"/>
                    </a:lnTo>
                    <a:lnTo>
                      <a:pt x="135" y="57"/>
                    </a:lnTo>
                    <a:lnTo>
                      <a:pt x="137" y="56"/>
                    </a:lnTo>
                    <a:lnTo>
                      <a:pt x="139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$ḻídé">
                <a:extLst>
                  <a:ext uri="{FF2B5EF4-FFF2-40B4-BE49-F238E27FC236}">
                    <a16:creationId xmlns:a16="http://schemas.microsoft.com/office/drawing/2014/main" id="{2AE9729F-3DC8-134C-BA9B-5B929A9C42A4}"/>
                  </a:ext>
                </a:extLst>
              </p:cNvPr>
              <p:cNvSpPr/>
              <p:nvPr/>
            </p:nvSpPr>
            <p:spPr bwMode="auto">
              <a:xfrm>
                <a:off x="6492876" y="2917826"/>
                <a:ext cx="220663" cy="603250"/>
              </a:xfrm>
              <a:custGeom>
                <a:avLst/>
                <a:gdLst>
                  <a:gd name="T0" fmla="*/ 127 w 139"/>
                  <a:gd name="T1" fmla="*/ 2 h 380"/>
                  <a:gd name="T2" fmla="*/ 135 w 139"/>
                  <a:gd name="T3" fmla="*/ 15 h 380"/>
                  <a:gd name="T4" fmla="*/ 135 w 139"/>
                  <a:gd name="T5" fmla="*/ 22 h 380"/>
                  <a:gd name="T6" fmla="*/ 123 w 139"/>
                  <a:gd name="T7" fmla="*/ 50 h 380"/>
                  <a:gd name="T8" fmla="*/ 113 w 139"/>
                  <a:gd name="T9" fmla="*/ 73 h 380"/>
                  <a:gd name="T10" fmla="*/ 107 w 139"/>
                  <a:gd name="T11" fmla="*/ 106 h 380"/>
                  <a:gd name="T12" fmla="*/ 101 w 139"/>
                  <a:gd name="T13" fmla="*/ 145 h 380"/>
                  <a:gd name="T14" fmla="*/ 103 w 139"/>
                  <a:gd name="T15" fmla="*/ 178 h 380"/>
                  <a:gd name="T16" fmla="*/ 110 w 139"/>
                  <a:gd name="T17" fmla="*/ 184 h 380"/>
                  <a:gd name="T18" fmla="*/ 117 w 139"/>
                  <a:gd name="T19" fmla="*/ 196 h 380"/>
                  <a:gd name="T20" fmla="*/ 127 w 139"/>
                  <a:gd name="T21" fmla="*/ 198 h 380"/>
                  <a:gd name="T22" fmla="*/ 133 w 139"/>
                  <a:gd name="T23" fmla="*/ 194 h 380"/>
                  <a:gd name="T24" fmla="*/ 139 w 139"/>
                  <a:gd name="T25" fmla="*/ 199 h 380"/>
                  <a:gd name="T26" fmla="*/ 135 w 139"/>
                  <a:gd name="T27" fmla="*/ 216 h 380"/>
                  <a:gd name="T28" fmla="*/ 127 w 139"/>
                  <a:gd name="T29" fmla="*/ 240 h 380"/>
                  <a:gd name="T30" fmla="*/ 119 w 139"/>
                  <a:gd name="T31" fmla="*/ 255 h 380"/>
                  <a:gd name="T32" fmla="*/ 119 w 139"/>
                  <a:gd name="T33" fmla="*/ 260 h 380"/>
                  <a:gd name="T34" fmla="*/ 108 w 139"/>
                  <a:gd name="T35" fmla="*/ 268 h 380"/>
                  <a:gd name="T36" fmla="*/ 104 w 139"/>
                  <a:gd name="T37" fmla="*/ 279 h 380"/>
                  <a:gd name="T38" fmla="*/ 98 w 139"/>
                  <a:gd name="T39" fmla="*/ 290 h 380"/>
                  <a:gd name="T40" fmla="*/ 93 w 139"/>
                  <a:gd name="T41" fmla="*/ 300 h 380"/>
                  <a:gd name="T42" fmla="*/ 92 w 139"/>
                  <a:gd name="T43" fmla="*/ 311 h 380"/>
                  <a:gd name="T44" fmla="*/ 81 w 139"/>
                  <a:gd name="T45" fmla="*/ 332 h 380"/>
                  <a:gd name="T46" fmla="*/ 79 w 139"/>
                  <a:gd name="T47" fmla="*/ 341 h 380"/>
                  <a:gd name="T48" fmla="*/ 77 w 139"/>
                  <a:gd name="T49" fmla="*/ 352 h 380"/>
                  <a:gd name="T50" fmla="*/ 72 w 139"/>
                  <a:gd name="T51" fmla="*/ 360 h 380"/>
                  <a:gd name="T52" fmla="*/ 63 w 139"/>
                  <a:gd name="T53" fmla="*/ 370 h 380"/>
                  <a:gd name="T54" fmla="*/ 52 w 139"/>
                  <a:gd name="T55" fmla="*/ 376 h 380"/>
                  <a:gd name="T56" fmla="*/ 39 w 139"/>
                  <a:gd name="T57" fmla="*/ 380 h 380"/>
                  <a:gd name="T58" fmla="*/ 15 w 139"/>
                  <a:gd name="T59" fmla="*/ 376 h 380"/>
                  <a:gd name="T60" fmla="*/ 7 w 139"/>
                  <a:gd name="T61" fmla="*/ 365 h 380"/>
                  <a:gd name="T62" fmla="*/ 7 w 139"/>
                  <a:gd name="T63" fmla="*/ 356 h 380"/>
                  <a:gd name="T64" fmla="*/ 14 w 139"/>
                  <a:gd name="T65" fmla="*/ 344 h 380"/>
                  <a:gd name="T66" fmla="*/ 19 w 139"/>
                  <a:gd name="T67" fmla="*/ 330 h 380"/>
                  <a:gd name="T68" fmla="*/ 25 w 139"/>
                  <a:gd name="T69" fmla="*/ 319 h 380"/>
                  <a:gd name="T70" fmla="*/ 47 w 139"/>
                  <a:gd name="T71" fmla="*/ 280 h 380"/>
                  <a:gd name="T72" fmla="*/ 56 w 139"/>
                  <a:gd name="T73" fmla="*/ 256 h 380"/>
                  <a:gd name="T74" fmla="*/ 43 w 139"/>
                  <a:gd name="T75" fmla="*/ 248 h 380"/>
                  <a:gd name="T76" fmla="*/ 31 w 139"/>
                  <a:gd name="T77" fmla="*/ 247 h 380"/>
                  <a:gd name="T78" fmla="*/ 19 w 139"/>
                  <a:gd name="T79" fmla="*/ 251 h 380"/>
                  <a:gd name="T80" fmla="*/ 6 w 139"/>
                  <a:gd name="T81" fmla="*/ 247 h 380"/>
                  <a:gd name="T82" fmla="*/ 0 w 139"/>
                  <a:gd name="T83" fmla="*/ 239 h 380"/>
                  <a:gd name="T84" fmla="*/ 11 w 139"/>
                  <a:gd name="T85" fmla="*/ 225 h 380"/>
                  <a:gd name="T86" fmla="*/ 38 w 139"/>
                  <a:gd name="T87" fmla="*/ 208 h 380"/>
                  <a:gd name="T88" fmla="*/ 55 w 139"/>
                  <a:gd name="T89" fmla="*/ 196 h 380"/>
                  <a:gd name="T90" fmla="*/ 67 w 139"/>
                  <a:gd name="T91" fmla="*/ 183 h 380"/>
                  <a:gd name="T92" fmla="*/ 67 w 139"/>
                  <a:gd name="T93" fmla="*/ 167 h 380"/>
                  <a:gd name="T94" fmla="*/ 66 w 139"/>
                  <a:gd name="T95" fmla="*/ 140 h 380"/>
                  <a:gd name="T96" fmla="*/ 69 w 139"/>
                  <a:gd name="T97" fmla="*/ 124 h 380"/>
                  <a:gd name="T98" fmla="*/ 71 w 139"/>
                  <a:gd name="T99" fmla="*/ 97 h 380"/>
                  <a:gd name="T100" fmla="*/ 71 w 139"/>
                  <a:gd name="T101" fmla="*/ 85 h 380"/>
                  <a:gd name="T102" fmla="*/ 68 w 139"/>
                  <a:gd name="T103" fmla="*/ 81 h 380"/>
                  <a:gd name="T104" fmla="*/ 56 w 139"/>
                  <a:gd name="T105" fmla="*/ 79 h 380"/>
                  <a:gd name="T106" fmla="*/ 39 w 139"/>
                  <a:gd name="T107" fmla="*/ 83 h 380"/>
                  <a:gd name="T108" fmla="*/ 24 w 139"/>
                  <a:gd name="T109" fmla="*/ 83 h 380"/>
                  <a:gd name="T110" fmla="*/ 11 w 139"/>
                  <a:gd name="T111" fmla="*/ 79 h 380"/>
                  <a:gd name="T112" fmla="*/ 1 w 139"/>
                  <a:gd name="T113" fmla="*/ 70 h 380"/>
                  <a:gd name="T114" fmla="*/ 10 w 139"/>
                  <a:gd name="T115" fmla="*/ 59 h 380"/>
                  <a:gd name="T116" fmla="*/ 36 w 139"/>
                  <a:gd name="T117" fmla="*/ 46 h 380"/>
                  <a:gd name="T118" fmla="*/ 55 w 139"/>
                  <a:gd name="T119" fmla="*/ 37 h 380"/>
                  <a:gd name="T120" fmla="*/ 68 w 139"/>
                  <a:gd name="T121" fmla="*/ 25 h 380"/>
                  <a:gd name="T122" fmla="*/ 85 w 139"/>
                  <a:gd name="T123" fmla="*/ 16 h 380"/>
                  <a:gd name="T124" fmla="*/ 111 w 139"/>
                  <a:gd name="T125" fmla="*/ 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380">
                    <a:moveTo>
                      <a:pt x="117" y="0"/>
                    </a:moveTo>
                    <a:lnTo>
                      <a:pt x="121" y="0"/>
                    </a:lnTo>
                    <a:lnTo>
                      <a:pt x="124" y="1"/>
                    </a:lnTo>
                    <a:lnTo>
                      <a:pt x="127" y="2"/>
                    </a:lnTo>
                    <a:lnTo>
                      <a:pt x="131" y="3"/>
                    </a:lnTo>
                    <a:lnTo>
                      <a:pt x="132" y="7"/>
                    </a:lnTo>
                    <a:lnTo>
                      <a:pt x="135" y="11"/>
                    </a:lnTo>
                    <a:lnTo>
                      <a:pt x="135" y="15"/>
                    </a:lnTo>
                    <a:lnTo>
                      <a:pt x="135" y="17"/>
                    </a:lnTo>
                    <a:lnTo>
                      <a:pt x="135" y="19"/>
                    </a:lnTo>
                    <a:lnTo>
                      <a:pt x="135" y="20"/>
                    </a:lnTo>
                    <a:lnTo>
                      <a:pt x="135" y="22"/>
                    </a:lnTo>
                    <a:lnTo>
                      <a:pt x="135" y="23"/>
                    </a:lnTo>
                    <a:lnTo>
                      <a:pt x="131" y="34"/>
                    </a:lnTo>
                    <a:lnTo>
                      <a:pt x="125" y="44"/>
                    </a:lnTo>
                    <a:lnTo>
                      <a:pt x="123" y="50"/>
                    </a:lnTo>
                    <a:lnTo>
                      <a:pt x="120" y="55"/>
                    </a:lnTo>
                    <a:lnTo>
                      <a:pt x="117" y="60"/>
                    </a:lnTo>
                    <a:lnTo>
                      <a:pt x="114" y="65"/>
                    </a:lnTo>
                    <a:lnTo>
                      <a:pt x="113" y="73"/>
                    </a:lnTo>
                    <a:lnTo>
                      <a:pt x="111" y="81"/>
                    </a:lnTo>
                    <a:lnTo>
                      <a:pt x="111" y="89"/>
                    </a:lnTo>
                    <a:lnTo>
                      <a:pt x="110" y="97"/>
                    </a:lnTo>
                    <a:lnTo>
                      <a:pt x="107" y="106"/>
                    </a:lnTo>
                    <a:lnTo>
                      <a:pt x="105" y="115"/>
                    </a:lnTo>
                    <a:lnTo>
                      <a:pt x="103" y="125"/>
                    </a:lnTo>
                    <a:lnTo>
                      <a:pt x="102" y="135"/>
                    </a:lnTo>
                    <a:lnTo>
                      <a:pt x="101" y="145"/>
                    </a:lnTo>
                    <a:lnTo>
                      <a:pt x="100" y="156"/>
                    </a:lnTo>
                    <a:lnTo>
                      <a:pt x="100" y="166"/>
                    </a:lnTo>
                    <a:lnTo>
                      <a:pt x="100" y="176"/>
                    </a:lnTo>
                    <a:lnTo>
                      <a:pt x="103" y="178"/>
                    </a:lnTo>
                    <a:lnTo>
                      <a:pt x="104" y="179"/>
                    </a:lnTo>
                    <a:lnTo>
                      <a:pt x="106" y="180"/>
                    </a:lnTo>
                    <a:lnTo>
                      <a:pt x="107" y="181"/>
                    </a:lnTo>
                    <a:lnTo>
                      <a:pt x="110" y="184"/>
                    </a:lnTo>
                    <a:lnTo>
                      <a:pt x="111" y="187"/>
                    </a:lnTo>
                    <a:lnTo>
                      <a:pt x="113" y="190"/>
                    </a:lnTo>
                    <a:lnTo>
                      <a:pt x="115" y="193"/>
                    </a:lnTo>
                    <a:lnTo>
                      <a:pt x="117" y="196"/>
                    </a:lnTo>
                    <a:lnTo>
                      <a:pt x="119" y="200"/>
                    </a:lnTo>
                    <a:lnTo>
                      <a:pt x="123" y="200"/>
                    </a:lnTo>
                    <a:lnTo>
                      <a:pt x="125" y="199"/>
                    </a:lnTo>
                    <a:lnTo>
                      <a:pt x="127" y="198"/>
                    </a:lnTo>
                    <a:lnTo>
                      <a:pt x="128" y="197"/>
                    </a:lnTo>
                    <a:lnTo>
                      <a:pt x="130" y="196"/>
                    </a:lnTo>
                    <a:lnTo>
                      <a:pt x="131" y="195"/>
                    </a:lnTo>
                    <a:lnTo>
                      <a:pt x="133" y="194"/>
                    </a:lnTo>
                    <a:lnTo>
                      <a:pt x="135" y="193"/>
                    </a:lnTo>
                    <a:lnTo>
                      <a:pt x="138" y="195"/>
                    </a:lnTo>
                    <a:lnTo>
                      <a:pt x="139" y="196"/>
                    </a:lnTo>
                    <a:lnTo>
                      <a:pt x="139" y="199"/>
                    </a:lnTo>
                    <a:lnTo>
                      <a:pt x="139" y="202"/>
                    </a:lnTo>
                    <a:lnTo>
                      <a:pt x="139" y="205"/>
                    </a:lnTo>
                    <a:lnTo>
                      <a:pt x="138" y="208"/>
                    </a:lnTo>
                    <a:lnTo>
                      <a:pt x="135" y="216"/>
                    </a:lnTo>
                    <a:lnTo>
                      <a:pt x="134" y="222"/>
                    </a:lnTo>
                    <a:lnTo>
                      <a:pt x="131" y="228"/>
                    </a:lnTo>
                    <a:lnTo>
                      <a:pt x="128" y="235"/>
                    </a:lnTo>
                    <a:lnTo>
                      <a:pt x="127" y="240"/>
                    </a:lnTo>
                    <a:lnTo>
                      <a:pt x="124" y="244"/>
                    </a:lnTo>
                    <a:lnTo>
                      <a:pt x="123" y="247"/>
                    </a:lnTo>
                    <a:lnTo>
                      <a:pt x="120" y="252"/>
                    </a:lnTo>
                    <a:lnTo>
                      <a:pt x="119" y="255"/>
                    </a:lnTo>
                    <a:lnTo>
                      <a:pt x="119" y="257"/>
                    </a:lnTo>
                    <a:lnTo>
                      <a:pt x="119" y="258"/>
                    </a:lnTo>
                    <a:lnTo>
                      <a:pt x="119" y="259"/>
                    </a:lnTo>
                    <a:lnTo>
                      <a:pt x="119" y="260"/>
                    </a:lnTo>
                    <a:lnTo>
                      <a:pt x="119" y="260"/>
                    </a:lnTo>
                    <a:lnTo>
                      <a:pt x="115" y="263"/>
                    </a:lnTo>
                    <a:lnTo>
                      <a:pt x="111" y="265"/>
                    </a:lnTo>
                    <a:lnTo>
                      <a:pt x="108" y="268"/>
                    </a:lnTo>
                    <a:lnTo>
                      <a:pt x="105" y="271"/>
                    </a:lnTo>
                    <a:lnTo>
                      <a:pt x="105" y="274"/>
                    </a:lnTo>
                    <a:lnTo>
                      <a:pt x="104" y="276"/>
                    </a:lnTo>
                    <a:lnTo>
                      <a:pt x="104" y="279"/>
                    </a:lnTo>
                    <a:lnTo>
                      <a:pt x="104" y="281"/>
                    </a:lnTo>
                    <a:lnTo>
                      <a:pt x="103" y="284"/>
                    </a:lnTo>
                    <a:lnTo>
                      <a:pt x="100" y="287"/>
                    </a:lnTo>
                    <a:lnTo>
                      <a:pt x="98" y="290"/>
                    </a:lnTo>
                    <a:lnTo>
                      <a:pt x="95" y="292"/>
                    </a:lnTo>
                    <a:lnTo>
                      <a:pt x="95" y="295"/>
                    </a:lnTo>
                    <a:lnTo>
                      <a:pt x="94" y="297"/>
                    </a:lnTo>
                    <a:lnTo>
                      <a:pt x="93" y="300"/>
                    </a:lnTo>
                    <a:lnTo>
                      <a:pt x="93" y="303"/>
                    </a:lnTo>
                    <a:lnTo>
                      <a:pt x="93" y="305"/>
                    </a:lnTo>
                    <a:lnTo>
                      <a:pt x="93" y="308"/>
                    </a:lnTo>
                    <a:lnTo>
                      <a:pt x="92" y="311"/>
                    </a:lnTo>
                    <a:lnTo>
                      <a:pt x="91" y="313"/>
                    </a:lnTo>
                    <a:lnTo>
                      <a:pt x="87" y="322"/>
                    </a:lnTo>
                    <a:lnTo>
                      <a:pt x="82" y="329"/>
                    </a:lnTo>
                    <a:lnTo>
                      <a:pt x="81" y="332"/>
                    </a:lnTo>
                    <a:lnTo>
                      <a:pt x="80" y="334"/>
                    </a:lnTo>
                    <a:lnTo>
                      <a:pt x="80" y="336"/>
                    </a:lnTo>
                    <a:lnTo>
                      <a:pt x="79" y="338"/>
                    </a:lnTo>
                    <a:lnTo>
                      <a:pt x="79" y="341"/>
                    </a:lnTo>
                    <a:lnTo>
                      <a:pt x="79" y="344"/>
                    </a:lnTo>
                    <a:lnTo>
                      <a:pt x="79" y="348"/>
                    </a:lnTo>
                    <a:lnTo>
                      <a:pt x="79" y="352"/>
                    </a:lnTo>
                    <a:lnTo>
                      <a:pt x="77" y="352"/>
                    </a:lnTo>
                    <a:lnTo>
                      <a:pt x="75" y="354"/>
                    </a:lnTo>
                    <a:lnTo>
                      <a:pt x="75" y="355"/>
                    </a:lnTo>
                    <a:lnTo>
                      <a:pt x="74" y="356"/>
                    </a:lnTo>
                    <a:lnTo>
                      <a:pt x="72" y="360"/>
                    </a:lnTo>
                    <a:lnTo>
                      <a:pt x="70" y="363"/>
                    </a:lnTo>
                    <a:lnTo>
                      <a:pt x="68" y="365"/>
                    </a:lnTo>
                    <a:lnTo>
                      <a:pt x="66" y="368"/>
                    </a:lnTo>
                    <a:lnTo>
                      <a:pt x="63" y="370"/>
                    </a:lnTo>
                    <a:lnTo>
                      <a:pt x="61" y="372"/>
                    </a:lnTo>
                    <a:lnTo>
                      <a:pt x="58" y="373"/>
                    </a:lnTo>
                    <a:lnTo>
                      <a:pt x="55" y="375"/>
                    </a:lnTo>
                    <a:lnTo>
                      <a:pt x="52" y="376"/>
                    </a:lnTo>
                    <a:lnTo>
                      <a:pt x="49" y="377"/>
                    </a:lnTo>
                    <a:lnTo>
                      <a:pt x="46" y="378"/>
                    </a:lnTo>
                    <a:lnTo>
                      <a:pt x="43" y="379"/>
                    </a:lnTo>
                    <a:lnTo>
                      <a:pt x="39" y="380"/>
                    </a:lnTo>
                    <a:lnTo>
                      <a:pt x="35" y="380"/>
                    </a:lnTo>
                    <a:lnTo>
                      <a:pt x="27" y="380"/>
                    </a:lnTo>
                    <a:lnTo>
                      <a:pt x="17" y="380"/>
                    </a:lnTo>
                    <a:lnTo>
                      <a:pt x="15" y="376"/>
                    </a:lnTo>
                    <a:lnTo>
                      <a:pt x="11" y="372"/>
                    </a:lnTo>
                    <a:lnTo>
                      <a:pt x="10" y="370"/>
                    </a:lnTo>
                    <a:lnTo>
                      <a:pt x="8" y="368"/>
                    </a:lnTo>
                    <a:lnTo>
                      <a:pt x="7" y="365"/>
                    </a:lnTo>
                    <a:lnTo>
                      <a:pt x="7" y="362"/>
                    </a:lnTo>
                    <a:lnTo>
                      <a:pt x="7" y="360"/>
                    </a:lnTo>
                    <a:lnTo>
                      <a:pt x="7" y="359"/>
                    </a:lnTo>
                    <a:lnTo>
                      <a:pt x="7" y="356"/>
                    </a:lnTo>
                    <a:lnTo>
                      <a:pt x="7" y="355"/>
                    </a:lnTo>
                    <a:lnTo>
                      <a:pt x="8" y="352"/>
                    </a:lnTo>
                    <a:lnTo>
                      <a:pt x="10" y="348"/>
                    </a:lnTo>
                    <a:lnTo>
                      <a:pt x="14" y="344"/>
                    </a:lnTo>
                    <a:lnTo>
                      <a:pt x="17" y="339"/>
                    </a:lnTo>
                    <a:lnTo>
                      <a:pt x="19" y="336"/>
                    </a:lnTo>
                    <a:lnTo>
                      <a:pt x="19" y="332"/>
                    </a:lnTo>
                    <a:lnTo>
                      <a:pt x="19" y="330"/>
                    </a:lnTo>
                    <a:lnTo>
                      <a:pt x="19" y="328"/>
                    </a:lnTo>
                    <a:lnTo>
                      <a:pt x="20" y="327"/>
                    </a:lnTo>
                    <a:lnTo>
                      <a:pt x="21" y="325"/>
                    </a:lnTo>
                    <a:lnTo>
                      <a:pt x="25" y="319"/>
                    </a:lnTo>
                    <a:lnTo>
                      <a:pt x="31" y="310"/>
                    </a:lnTo>
                    <a:lnTo>
                      <a:pt x="36" y="300"/>
                    </a:lnTo>
                    <a:lnTo>
                      <a:pt x="42" y="290"/>
                    </a:lnTo>
                    <a:lnTo>
                      <a:pt x="47" y="280"/>
                    </a:lnTo>
                    <a:lnTo>
                      <a:pt x="52" y="269"/>
                    </a:lnTo>
                    <a:lnTo>
                      <a:pt x="54" y="265"/>
                    </a:lnTo>
                    <a:lnTo>
                      <a:pt x="55" y="260"/>
                    </a:lnTo>
                    <a:lnTo>
                      <a:pt x="56" y="256"/>
                    </a:lnTo>
                    <a:lnTo>
                      <a:pt x="56" y="253"/>
                    </a:lnTo>
                    <a:lnTo>
                      <a:pt x="51" y="251"/>
                    </a:lnTo>
                    <a:lnTo>
                      <a:pt x="45" y="248"/>
                    </a:lnTo>
                    <a:lnTo>
                      <a:pt x="43" y="248"/>
                    </a:lnTo>
                    <a:lnTo>
                      <a:pt x="39" y="247"/>
                    </a:lnTo>
                    <a:lnTo>
                      <a:pt x="36" y="246"/>
                    </a:lnTo>
                    <a:lnTo>
                      <a:pt x="34" y="246"/>
                    </a:lnTo>
                    <a:lnTo>
                      <a:pt x="31" y="247"/>
                    </a:lnTo>
                    <a:lnTo>
                      <a:pt x="28" y="248"/>
                    </a:lnTo>
                    <a:lnTo>
                      <a:pt x="26" y="249"/>
                    </a:lnTo>
                    <a:lnTo>
                      <a:pt x="23" y="250"/>
                    </a:lnTo>
                    <a:lnTo>
                      <a:pt x="19" y="251"/>
                    </a:lnTo>
                    <a:lnTo>
                      <a:pt x="15" y="251"/>
                    </a:lnTo>
                    <a:lnTo>
                      <a:pt x="11" y="251"/>
                    </a:lnTo>
                    <a:lnTo>
                      <a:pt x="7" y="251"/>
                    </a:lnTo>
                    <a:lnTo>
                      <a:pt x="6" y="247"/>
                    </a:lnTo>
                    <a:lnTo>
                      <a:pt x="3" y="244"/>
                    </a:lnTo>
                    <a:lnTo>
                      <a:pt x="3" y="243"/>
                    </a:lnTo>
                    <a:lnTo>
                      <a:pt x="1" y="241"/>
                    </a:lnTo>
                    <a:lnTo>
                      <a:pt x="0" y="239"/>
                    </a:lnTo>
                    <a:lnTo>
                      <a:pt x="0" y="236"/>
                    </a:lnTo>
                    <a:lnTo>
                      <a:pt x="3" y="232"/>
                    </a:lnTo>
                    <a:lnTo>
                      <a:pt x="7" y="228"/>
                    </a:lnTo>
                    <a:lnTo>
                      <a:pt x="11" y="225"/>
                    </a:lnTo>
                    <a:lnTo>
                      <a:pt x="15" y="222"/>
                    </a:lnTo>
                    <a:lnTo>
                      <a:pt x="23" y="216"/>
                    </a:lnTo>
                    <a:lnTo>
                      <a:pt x="33" y="211"/>
                    </a:lnTo>
                    <a:lnTo>
                      <a:pt x="38" y="208"/>
                    </a:lnTo>
                    <a:lnTo>
                      <a:pt x="43" y="206"/>
                    </a:lnTo>
                    <a:lnTo>
                      <a:pt x="47" y="203"/>
                    </a:lnTo>
                    <a:lnTo>
                      <a:pt x="51" y="200"/>
                    </a:lnTo>
                    <a:lnTo>
                      <a:pt x="55" y="196"/>
                    </a:lnTo>
                    <a:lnTo>
                      <a:pt x="59" y="193"/>
                    </a:lnTo>
                    <a:lnTo>
                      <a:pt x="62" y="189"/>
                    </a:lnTo>
                    <a:lnTo>
                      <a:pt x="65" y="185"/>
                    </a:lnTo>
                    <a:lnTo>
                      <a:pt x="67" y="183"/>
                    </a:lnTo>
                    <a:lnTo>
                      <a:pt x="67" y="180"/>
                    </a:lnTo>
                    <a:lnTo>
                      <a:pt x="67" y="176"/>
                    </a:lnTo>
                    <a:lnTo>
                      <a:pt x="68" y="174"/>
                    </a:lnTo>
                    <a:lnTo>
                      <a:pt x="67" y="167"/>
                    </a:lnTo>
                    <a:lnTo>
                      <a:pt x="67" y="159"/>
                    </a:lnTo>
                    <a:lnTo>
                      <a:pt x="67" y="152"/>
                    </a:lnTo>
                    <a:lnTo>
                      <a:pt x="66" y="143"/>
                    </a:lnTo>
                    <a:lnTo>
                      <a:pt x="66" y="140"/>
                    </a:lnTo>
                    <a:lnTo>
                      <a:pt x="67" y="136"/>
                    </a:lnTo>
                    <a:lnTo>
                      <a:pt x="67" y="131"/>
                    </a:lnTo>
                    <a:lnTo>
                      <a:pt x="68" y="128"/>
                    </a:lnTo>
                    <a:lnTo>
                      <a:pt x="69" y="124"/>
                    </a:lnTo>
                    <a:lnTo>
                      <a:pt x="69" y="119"/>
                    </a:lnTo>
                    <a:lnTo>
                      <a:pt x="70" y="111"/>
                    </a:lnTo>
                    <a:lnTo>
                      <a:pt x="71" y="104"/>
                    </a:lnTo>
                    <a:lnTo>
                      <a:pt x="71" y="97"/>
                    </a:lnTo>
                    <a:lnTo>
                      <a:pt x="71" y="91"/>
                    </a:lnTo>
                    <a:lnTo>
                      <a:pt x="71" y="88"/>
                    </a:lnTo>
                    <a:lnTo>
                      <a:pt x="71" y="87"/>
                    </a:lnTo>
                    <a:lnTo>
                      <a:pt x="71" y="85"/>
                    </a:lnTo>
                    <a:lnTo>
                      <a:pt x="70" y="84"/>
                    </a:lnTo>
                    <a:lnTo>
                      <a:pt x="70" y="83"/>
                    </a:lnTo>
                    <a:lnTo>
                      <a:pt x="69" y="82"/>
                    </a:lnTo>
                    <a:lnTo>
                      <a:pt x="68" y="81"/>
                    </a:lnTo>
                    <a:lnTo>
                      <a:pt x="67" y="80"/>
                    </a:lnTo>
                    <a:lnTo>
                      <a:pt x="65" y="79"/>
                    </a:lnTo>
                    <a:lnTo>
                      <a:pt x="63" y="79"/>
                    </a:lnTo>
                    <a:lnTo>
                      <a:pt x="56" y="79"/>
                    </a:lnTo>
                    <a:lnTo>
                      <a:pt x="50" y="79"/>
                    </a:lnTo>
                    <a:lnTo>
                      <a:pt x="47" y="80"/>
                    </a:lnTo>
                    <a:lnTo>
                      <a:pt x="43" y="82"/>
                    </a:lnTo>
                    <a:lnTo>
                      <a:pt x="39" y="83"/>
                    </a:lnTo>
                    <a:lnTo>
                      <a:pt x="36" y="83"/>
                    </a:lnTo>
                    <a:lnTo>
                      <a:pt x="32" y="83"/>
                    </a:lnTo>
                    <a:lnTo>
                      <a:pt x="28" y="83"/>
                    </a:lnTo>
                    <a:lnTo>
                      <a:pt x="24" y="83"/>
                    </a:lnTo>
                    <a:lnTo>
                      <a:pt x="21" y="83"/>
                    </a:lnTo>
                    <a:lnTo>
                      <a:pt x="17" y="82"/>
                    </a:lnTo>
                    <a:lnTo>
                      <a:pt x="14" y="80"/>
                    </a:lnTo>
                    <a:lnTo>
                      <a:pt x="11" y="79"/>
                    </a:lnTo>
                    <a:lnTo>
                      <a:pt x="8" y="77"/>
                    </a:lnTo>
                    <a:lnTo>
                      <a:pt x="5" y="75"/>
                    </a:lnTo>
                    <a:lnTo>
                      <a:pt x="3" y="72"/>
                    </a:lnTo>
                    <a:lnTo>
                      <a:pt x="1" y="70"/>
                    </a:lnTo>
                    <a:lnTo>
                      <a:pt x="0" y="67"/>
                    </a:lnTo>
                    <a:lnTo>
                      <a:pt x="3" y="63"/>
                    </a:lnTo>
                    <a:lnTo>
                      <a:pt x="7" y="61"/>
                    </a:lnTo>
                    <a:lnTo>
                      <a:pt x="10" y="59"/>
                    </a:lnTo>
                    <a:lnTo>
                      <a:pt x="14" y="57"/>
                    </a:lnTo>
                    <a:lnTo>
                      <a:pt x="21" y="53"/>
                    </a:lnTo>
                    <a:lnTo>
                      <a:pt x="28" y="49"/>
                    </a:lnTo>
                    <a:lnTo>
                      <a:pt x="36" y="46"/>
                    </a:lnTo>
                    <a:lnTo>
                      <a:pt x="44" y="43"/>
                    </a:lnTo>
                    <a:lnTo>
                      <a:pt x="47" y="41"/>
                    </a:lnTo>
                    <a:lnTo>
                      <a:pt x="51" y="39"/>
                    </a:lnTo>
                    <a:lnTo>
                      <a:pt x="55" y="37"/>
                    </a:lnTo>
                    <a:lnTo>
                      <a:pt x="59" y="35"/>
                    </a:lnTo>
                    <a:lnTo>
                      <a:pt x="62" y="31"/>
                    </a:lnTo>
                    <a:lnTo>
                      <a:pt x="66" y="27"/>
                    </a:lnTo>
                    <a:lnTo>
                      <a:pt x="68" y="25"/>
                    </a:lnTo>
                    <a:lnTo>
                      <a:pt x="71" y="23"/>
                    </a:lnTo>
                    <a:lnTo>
                      <a:pt x="72" y="22"/>
                    </a:lnTo>
                    <a:lnTo>
                      <a:pt x="75" y="20"/>
                    </a:lnTo>
                    <a:lnTo>
                      <a:pt x="85" y="16"/>
                    </a:lnTo>
                    <a:lnTo>
                      <a:pt x="97" y="11"/>
                    </a:lnTo>
                    <a:lnTo>
                      <a:pt x="103" y="9"/>
                    </a:lnTo>
                    <a:lnTo>
                      <a:pt x="108" y="6"/>
                    </a:lnTo>
                    <a:lnTo>
                      <a:pt x="111" y="5"/>
                    </a:lnTo>
                    <a:lnTo>
                      <a:pt x="113" y="3"/>
                    </a:lnTo>
                    <a:lnTo>
                      <a:pt x="115" y="2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ŝlïḑe">
                <a:extLst>
                  <a:ext uri="{FF2B5EF4-FFF2-40B4-BE49-F238E27FC236}">
                    <a16:creationId xmlns:a16="http://schemas.microsoft.com/office/drawing/2014/main" id="{928C48BC-E078-4946-B39A-78075D84DAA5}"/>
                  </a:ext>
                </a:extLst>
              </p:cNvPr>
              <p:cNvSpPr/>
              <p:nvPr/>
            </p:nvSpPr>
            <p:spPr bwMode="auto">
              <a:xfrm>
                <a:off x="7497763" y="2982913"/>
                <a:ext cx="633413" cy="546100"/>
              </a:xfrm>
              <a:custGeom>
                <a:avLst/>
                <a:gdLst>
                  <a:gd name="T0" fmla="*/ 172 w 399"/>
                  <a:gd name="T1" fmla="*/ 38 h 344"/>
                  <a:gd name="T2" fmla="*/ 170 w 399"/>
                  <a:gd name="T3" fmla="*/ 19 h 344"/>
                  <a:gd name="T4" fmla="*/ 178 w 399"/>
                  <a:gd name="T5" fmla="*/ 12 h 344"/>
                  <a:gd name="T6" fmla="*/ 192 w 399"/>
                  <a:gd name="T7" fmla="*/ 15 h 344"/>
                  <a:gd name="T8" fmla="*/ 233 w 399"/>
                  <a:gd name="T9" fmla="*/ 14 h 344"/>
                  <a:gd name="T10" fmla="*/ 286 w 399"/>
                  <a:gd name="T11" fmla="*/ 4 h 344"/>
                  <a:gd name="T12" fmla="*/ 330 w 399"/>
                  <a:gd name="T13" fmla="*/ 2 h 344"/>
                  <a:gd name="T14" fmla="*/ 351 w 399"/>
                  <a:gd name="T15" fmla="*/ 2 h 344"/>
                  <a:gd name="T16" fmla="*/ 374 w 399"/>
                  <a:gd name="T17" fmla="*/ 3 h 344"/>
                  <a:gd name="T18" fmla="*/ 394 w 399"/>
                  <a:gd name="T19" fmla="*/ 20 h 344"/>
                  <a:gd name="T20" fmla="*/ 398 w 399"/>
                  <a:gd name="T21" fmla="*/ 33 h 344"/>
                  <a:gd name="T22" fmla="*/ 394 w 399"/>
                  <a:gd name="T23" fmla="*/ 49 h 344"/>
                  <a:gd name="T24" fmla="*/ 384 w 399"/>
                  <a:gd name="T25" fmla="*/ 65 h 344"/>
                  <a:gd name="T26" fmla="*/ 363 w 399"/>
                  <a:gd name="T27" fmla="*/ 87 h 344"/>
                  <a:gd name="T28" fmla="*/ 327 w 399"/>
                  <a:gd name="T29" fmla="*/ 126 h 344"/>
                  <a:gd name="T30" fmla="*/ 304 w 399"/>
                  <a:gd name="T31" fmla="*/ 146 h 344"/>
                  <a:gd name="T32" fmla="*/ 292 w 399"/>
                  <a:gd name="T33" fmla="*/ 163 h 344"/>
                  <a:gd name="T34" fmla="*/ 278 w 399"/>
                  <a:gd name="T35" fmla="*/ 178 h 344"/>
                  <a:gd name="T36" fmla="*/ 268 w 399"/>
                  <a:gd name="T37" fmla="*/ 181 h 344"/>
                  <a:gd name="T38" fmla="*/ 263 w 399"/>
                  <a:gd name="T39" fmla="*/ 199 h 344"/>
                  <a:gd name="T40" fmla="*/ 277 w 399"/>
                  <a:gd name="T41" fmla="*/ 213 h 344"/>
                  <a:gd name="T42" fmla="*/ 310 w 399"/>
                  <a:gd name="T43" fmla="*/ 203 h 344"/>
                  <a:gd name="T44" fmla="*/ 325 w 399"/>
                  <a:gd name="T45" fmla="*/ 204 h 344"/>
                  <a:gd name="T46" fmla="*/ 334 w 399"/>
                  <a:gd name="T47" fmla="*/ 211 h 344"/>
                  <a:gd name="T48" fmla="*/ 337 w 399"/>
                  <a:gd name="T49" fmla="*/ 226 h 344"/>
                  <a:gd name="T50" fmla="*/ 324 w 399"/>
                  <a:gd name="T51" fmla="*/ 241 h 344"/>
                  <a:gd name="T52" fmla="*/ 286 w 399"/>
                  <a:gd name="T53" fmla="*/ 254 h 344"/>
                  <a:gd name="T54" fmla="*/ 252 w 399"/>
                  <a:gd name="T55" fmla="*/ 258 h 344"/>
                  <a:gd name="T56" fmla="*/ 213 w 399"/>
                  <a:gd name="T57" fmla="*/ 267 h 344"/>
                  <a:gd name="T58" fmla="*/ 191 w 399"/>
                  <a:gd name="T59" fmla="*/ 282 h 344"/>
                  <a:gd name="T60" fmla="*/ 177 w 399"/>
                  <a:gd name="T61" fmla="*/ 285 h 344"/>
                  <a:gd name="T62" fmla="*/ 144 w 399"/>
                  <a:gd name="T63" fmla="*/ 305 h 344"/>
                  <a:gd name="T64" fmla="*/ 134 w 399"/>
                  <a:gd name="T65" fmla="*/ 307 h 344"/>
                  <a:gd name="T66" fmla="*/ 118 w 399"/>
                  <a:gd name="T67" fmla="*/ 321 h 344"/>
                  <a:gd name="T68" fmla="*/ 103 w 399"/>
                  <a:gd name="T69" fmla="*/ 335 h 344"/>
                  <a:gd name="T70" fmla="*/ 77 w 399"/>
                  <a:gd name="T71" fmla="*/ 343 h 344"/>
                  <a:gd name="T72" fmla="*/ 48 w 399"/>
                  <a:gd name="T73" fmla="*/ 339 h 344"/>
                  <a:gd name="T74" fmla="*/ 39 w 399"/>
                  <a:gd name="T75" fmla="*/ 331 h 344"/>
                  <a:gd name="T76" fmla="*/ 23 w 399"/>
                  <a:gd name="T77" fmla="*/ 331 h 344"/>
                  <a:gd name="T78" fmla="*/ 0 w 399"/>
                  <a:gd name="T79" fmla="*/ 303 h 344"/>
                  <a:gd name="T80" fmla="*/ 9 w 399"/>
                  <a:gd name="T81" fmla="*/ 286 h 344"/>
                  <a:gd name="T82" fmla="*/ 27 w 399"/>
                  <a:gd name="T83" fmla="*/ 279 h 344"/>
                  <a:gd name="T84" fmla="*/ 40 w 399"/>
                  <a:gd name="T85" fmla="*/ 282 h 344"/>
                  <a:gd name="T86" fmla="*/ 84 w 399"/>
                  <a:gd name="T87" fmla="*/ 267 h 344"/>
                  <a:gd name="T88" fmla="*/ 132 w 399"/>
                  <a:gd name="T89" fmla="*/ 247 h 344"/>
                  <a:gd name="T90" fmla="*/ 164 w 399"/>
                  <a:gd name="T91" fmla="*/ 237 h 344"/>
                  <a:gd name="T92" fmla="*/ 193 w 399"/>
                  <a:gd name="T93" fmla="*/ 216 h 344"/>
                  <a:gd name="T94" fmla="*/ 209 w 399"/>
                  <a:gd name="T95" fmla="*/ 185 h 344"/>
                  <a:gd name="T96" fmla="*/ 241 w 399"/>
                  <a:gd name="T97" fmla="*/ 147 h 344"/>
                  <a:gd name="T98" fmla="*/ 264 w 399"/>
                  <a:gd name="T99" fmla="*/ 119 h 344"/>
                  <a:gd name="T100" fmla="*/ 300 w 399"/>
                  <a:gd name="T101" fmla="*/ 82 h 344"/>
                  <a:gd name="T102" fmla="*/ 316 w 399"/>
                  <a:gd name="T103" fmla="*/ 58 h 344"/>
                  <a:gd name="T104" fmla="*/ 305 w 399"/>
                  <a:gd name="T105" fmla="*/ 46 h 344"/>
                  <a:gd name="T106" fmla="*/ 292 w 399"/>
                  <a:gd name="T107" fmla="*/ 46 h 344"/>
                  <a:gd name="T108" fmla="*/ 268 w 399"/>
                  <a:gd name="T109" fmla="*/ 49 h 344"/>
                  <a:gd name="T110" fmla="*/ 240 w 399"/>
                  <a:gd name="T111" fmla="*/ 62 h 344"/>
                  <a:gd name="T112" fmla="*/ 204 w 399"/>
                  <a:gd name="T113" fmla="*/ 78 h 344"/>
                  <a:gd name="T114" fmla="*/ 191 w 399"/>
                  <a:gd name="T115" fmla="*/ 78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9" h="344">
                    <a:moveTo>
                      <a:pt x="184" y="73"/>
                    </a:moveTo>
                    <a:lnTo>
                      <a:pt x="182" y="68"/>
                    </a:lnTo>
                    <a:lnTo>
                      <a:pt x="180" y="61"/>
                    </a:lnTo>
                    <a:lnTo>
                      <a:pt x="176" y="52"/>
                    </a:lnTo>
                    <a:lnTo>
                      <a:pt x="174" y="42"/>
                    </a:lnTo>
                    <a:lnTo>
                      <a:pt x="172" y="38"/>
                    </a:lnTo>
                    <a:lnTo>
                      <a:pt x="171" y="34"/>
                    </a:lnTo>
                    <a:lnTo>
                      <a:pt x="170" y="30"/>
                    </a:lnTo>
                    <a:lnTo>
                      <a:pt x="170" y="26"/>
                    </a:lnTo>
                    <a:lnTo>
                      <a:pt x="170" y="22"/>
                    </a:lnTo>
                    <a:lnTo>
                      <a:pt x="170" y="20"/>
                    </a:lnTo>
                    <a:lnTo>
                      <a:pt x="170" y="19"/>
                    </a:lnTo>
                    <a:lnTo>
                      <a:pt x="171" y="18"/>
                    </a:lnTo>
                    <a:lnTo>
                      <a:pt x="172" y="18"/>
                    </a:lnTo>
                    <a:lnTo>
                      <a:pt x="172" y="17"/>
                    </a:lnTo>
                    <a:lnTo>
                      <a:pt x="174" y="14"/>
                    </a:lnTo>
                    <a:lnTo>
                      <a:pt x="176" y="13"/>
                    </a:lnTo>
                    <a:lnTo>
                      <a:pt x="178" y="12"/>
                    </a:lnTo>
                    <a:lnTo>
                      <a:pt x="180" y="11"/>
                    </a:lnTo>
                    <a:lnTo>
                      <a:pt x="180" y="11"/>
                    </a:lnTo>
                    <a:lnTo>
                      <a:pt x="182" y="11"/>
                    </a:lnTo>
                    <a:lnTo>
                      <a:pt x="185" y="12"/>
                    </a:lnTo>
                    <a:lnTo>
                      <a:pt x="188" y="13"/>
                    </a:lnTo>
                    <a:lnTo>
                      <a:pt x="192" y="15"/>
                    </a:lnTo>
                    <a:lnTo>
                      <a:pt x="196" y="17"/>
                    </a:lnTo>
                    <a:lnTo>
                      <a:pt x="200" y="18"/>
                    </a:lnTo>
                    <a:lnTo>
                      <a:pt x="205" y="17"/>
                    </a:lnTo>
                    <a:lnTo>
                      <a:pt x="212" y="17"/>
                    </a:lnTo>
                    <a:lnTo>
                      <a:pt x="220" y="16"/>
                    </a:lnTo>
                    <a:lnTo>
                      <a:pt x="233" y="14"/>
                    </a:lnTo>
                    <a:lnTo>
                      <a:pt x="244" y="13"/>
                    </a:lnTo>
                    <a:lnTo>
                      <a:pt x="252" y="10"/>
                    </a:lnTo>
                    <a:lnTo>
                      <a:pt x="260" y="9"/>
                    </a:lnTo>
                    <a:lnTo>
                      <a:pt x="268" y="6"/>
                    </a:lnTo>
                    <a:lnTo>
                      <a:pt x="279" y="5"/>
                    </a:lnTo>
                    <a:lnTo>
                      <a:pt x="286" y="4"/>
                    </a:lnTo>
                    <a:lnTo>
                      <a:pt x="293" y="3"/>
                    </a:lnTo>
                    <a:lnTo>
                      <a:pt x="300" y="3"/>
                    </a:lnTo>
                    <a:lnTo>
                      <a:pt x="308" y="2"/>
                    </a:lnTo>
                    <a:lnTo>
                      <a:pt x="316" y="2"/>
                    </a:lnTo>
                    <a:lnTo>
                      <a:pt x="324" y="2"/>
                    </a:lnTo>
                    <a:lnTo>
                      <a:pt x="330" y="2"/>
                    </a:lnTo>
                    <a:lnTo>
                      <a:pt x="337" y="0"/>
                    </a:lnTo>
                    <a:lnTo>
                      <a:pt x="340" y="0"/>
                    </a:lnTo>
                    <a:lnTo>
                      <a:pt x="342" y="0"/>
                    </a:lnTo>
                    <a:lnTo>
                      <a:pt x="344" y="0"/>
                    </a:lnTo>
                    <a:lnTo>
                      <a:pt x="346" y="1"/>
                    </a:lnTo>
                    <a:lnTo>
                      <a:pt x="351" y="2"/>
                    </a:lnTo>
                    <a:lnTo>
                      <a:pt x="354" y="2"/>
                    </a:lnTo>
                    <a:lnTo>
                      <a:pt x="358" y="2"/>
                    </a:lnTo>
                    <a:lnTo>
                      <a:pt x="362" y="2"/>
                    </a:lnTo>
                    <a:lnTo>
                      <a:pt x="366" y="2"/>
                    </a:lnTo>
                    <a:lnTo>
                      <a:pt x="369" y="1"/>
                    </a:lnTo>
                    <a:lnTo>
                      <a:pt x="374" y="3"/>
                    </a:lnTo>
                    <a:lnTo>
                      <a:pt x="378" y="6"/>
                    </a:lnTo>
                    <a:lnTo>
                      <a:pt x="384" y="10"/>
                    </a:lnTo>
                    <a:lnTo>
                      <a:pt x="388" y="14"/>
                    </a:lnTo>
                    <a:lnTo>
                      <a:pt x="390" y="16"/>
                    </a:lnTo>
                    <a:lnTo>
                      <a:pt x="392" y="18"/>
                    </a:lnTo>
                    <a:lnTo>
                      <a:pt x="394" y="20"/>
                    </a:lnTo>
                    <a:lnTo>
                      <a:pt x="396" y="22"/>
                    </a:lnTo>
                    <a:lnTo>
                      <a:pt x="396" y="25"/>
                    </a:lnTo>
                    <a:lnTo>
                      <a:pt x="398" y="27"/>
                    </a:lnTo>
                    <a:lnTo>
                      <a:pt x="398" y="30"/>
                    </a:lnTo>
                    <a:lnTo>
                      <a:pt x="399" y="31"/>
                    </a:lnTo>
                    <a:lnTo>
                      <a:pt x="398" y="33"/>
                    </a:lnTo>
                    <a:lnTo>
                      <a:pt x="397" y="34"/>
                    </a:lnTo>
                    <a:lnTo>
                      <a:pt x="396" y="35"/>
                    </a:lnTo>
                    <a:lnTo>
                      <a:pt x="396" y="37"/>
                    </a:lnTo>
                    <a:lnTo>
                      <a:pt x="395" y="41"/>
                    </a:lnTo>
                    <a:lnTo>
                      <a:pt x="395" y="45"/>
                    </a:lnTo>
                    <a:lnTo>
                      <a:pt x="394" y="49"/>
                    </a:lnTo>
                    <a:lnTo>
                      <a:pt x="393" y="52"/>
                    </a:lnTo>
                    <a:lnTo>
                      <a:pt x="392" y="55"/>
                    </a:lnTo>
                    <a:lnTo>
                      <a:pt x="391" y="58"/>
                    </a:lnTo>
                    <a:lnTo>
                      <a:pt x="389" y="61"/>
                    </a:lnTo>
                    <a:lnTo>
                      <a:pt x="387" y="62"/>
                    </a:lnTo>
                    <a:lnTo>
                      <a:pt x="384" y="65"/>
                    </a:lnTo>
                    <a:lnTo>
                      <a:pt x="381" y="66"/>
                    </a:lnTo>
                    <a:lnTo>
                      <a:pt x="376" y="70"/>
                    </a:lnTo>
                    <a:lnTo>
                      <a:pt x="372" y="74"/>
                    </a:lnTo>
                    <a:lnTo>
                      <a:pt x="368" y="78"/>
                    </a:lnTo>
                    <a:lnTo>
                      <a:pt x="366" y="82"/>
                    </a:lnTo>
                    <a:lnTo>
                      <a:pt x="363" y="87"/>
                    </a:lnTo>
                    <a:lnTo>
                      <a:pt x="360" y="91"/>
                    </a:lnTo>
                    <a:lnTo>
                      <a:pt x="354" y="96"/>
                    </a:lnTo>
                    <a:lnTo>
                      <a:pt x="348" y="103"/>
                    </a:lnTo>
                    <a:lnTo>
                      <a:pt x="343" y="108"/>
                    </a:lnTo>
                    <a:lnTo>
                      <a:pt x="337" y="114"/>
                    </a:lnTo>
                    <a:lnTo>
                      <a:pt x="327" y="126"/>
                    </a:lnTo>
                    <a:lnTo>
                      <a:pt x="316" y="138"/>
                    </a:lnTo>
                    <a:lnTo>
                      <a:pt x="313" y="139"/>
                    </a:lnTo>
                    <a:lnTo>
                      <a:pt x="312" y="141"/>
                    </a:lnTo>
                    <a:lnTo>
                      <a:pt x="309" y="143"/>
                    </a:lnTo>
                    <a:lnTo>
                      <a:pt x="306" y="145"/>
                    </a:lnTo>
                    <a:lnTo>
                      <a:pt x="304" y="146"/>
                    </a:lnTo>
                    <a:lnTo>
                      <a:pt x="302" y="147"/>
                    </a:lnTo>
                    <a:lnTo>
                      <a:pt x="300" y="150"/>
                    </a:lnTo>
                    <a:lnTo>
                      <a:pt x="297" y="151"/>
                    </a:lnTo>
                    <a:lnTo>
                      <a:pt x="296" y="156"/>
                    </a:lnTo>
                    <a:lnTo>
                      <a:pt x="295" y="161"/>
                    </a:lnTo>
                    <a:lnTo>
                      <a:pt x="292" y="163"/>
                    </a:lnTo>
                    <a:lnTo>
                      <a:pt x="289" y="164"/>
                    </a:lnTo>
                    <a:lnTo>
                      <a:pt x="286" y="166"/>
                    </a:lnTo>
                    <a:lnTo>
                      <a:pt x="283" y="167"/>
                    </a:lnTo>
                    <a:lnTo>
                      <a:pt x="281" y="172"/>
                    </a:lnTo>
                    <a:lnTo>
                      <a:pt x="279" y="177"/>
                    </a:lnTo>
                    <a:lnTo>
                      <a:pt x="278" y="178"/>
                    </a:lnTo>
                    <a:lnTo>
                      <a:pt x="276" y="179"/>
                    </a:lnTo>
                    <a:lnTo>
                      <a:pt x="276" y="179"/>
                    </a:lnTo>
                    <a:lnTo>
                      <a:pt x="275" y="179"/>
                    </a:lnTo>
                    <a:lnTo>
                      <a:pt x="272" y="179"/>
                    </a:lnTo>
                    <a:lnTo>
                      <a:pt x="270" y="180"/>
                    </a:lnTo>
                    <a:lnTo>
                      <a:pt x="268" y="181"/>
                    </a:lnTo>
                    <a:lnTo>
                      <a:pt x="268" y="182"/>
                    </a:lnTo>
                    <a:lnTo>
                      <a:pt x="267" y="183"/>
                    </a:lnTo>
                    <a:lnTo>
                      <a:pt x="266" y="186"/>
                    </a:lnTo>
                    <a:lnTo>
                      <a:pt x="264" y="189"/>
                    </a:lnTo>
                    <a:lnTo>
                      <a:pt x="264" y="194"/>
                    </a:lnTo>
                    <a:lnTo>
                      <a:pt x="263" y="199"/>
                    </a:lnTo>
                    <a:lnTo>
                      <a:pt x="262" y="203"/>
                    </a:lnTo>
                    <a:lnTo>
                      <a:pt x="262" y="207"/>
                    </a:lnTo>
                    <a:lnTo>
                      <a:pt x="263" y="210"/>
                    </a:lnTo>
                    <a:lnTo>
                      <a:pt x="268" y="211"/>
                    </a:lnTo>
                    <a:lnTo>
                      <a:pt x="274" y="213"/>
                    </a:lnTo>
                    <a:lnTo>
                      <a:pt x="277" y="213"/>
                    </a:lnTo>
                    <a:lnTo>
                      <a:pt x="280" y="213"/>
                    </a:lnTo>
                    <a:lnTo>
                      <a:pt x="284" y="213"/>
                    </a:lnTo>
                    <a:lnTo>
                      <a:pt x="288" y="212"/>
                    </a:lnTo>
                    <a:lnTo>
                      <a:pt x="296" y="208"/>
                    </a:lnTo>
                    <a:lnTo>
                      <a:pt x="308" y="203"/>
                    </a:lnTo>
                    <a:lnTo>
                      <a:pt x="310" y="203"/>
                    </a:lnTo>
                    <a:lnTo>
                      <a:pt x="313" y="202"/>
                    </a:lnTo>
                    <a:lnTo>
                      <a:pt x="316" y="202"/>
                    </a:lnTo>
                    <a:lnTo>
                      <a:pt x="319" y="202"/>
                    </a:lnTo>
                    <a:lnTo>
                      <a:pt x="321" y="202"/>
                    </a:lnTo>
                    <a:lnTo>
                      <a:pt x="324" y="203"/>
                    </a:lnTo>
                    <a:lnTo>
                      <a:pt x="325" y="204"/>
                    </a:lnTo>
                    <a:lnTo>
                      <a:pt x="326" y="205"/>
                    </a:lnTo>
                    <a:lnTo>
                      <a:pt x="328" y="206"/>
                    </a:lnTo>
                    <a:lnTo>
                      <a:pt x="328" y="207"/>
                    </a:lnTo>
                    <a:lnTo>
                      <a:pt x="330" y="208"/>
                    </a:lnTo>
                    <a:lnTo>
                      <a:pt x="332" y="210"/>
                    </a:lnTo>
                    <a:lnTo>
                      <a:pt x="334" y="211"/>
                    </a:lnTo>
                    <a:lnTo>
                      <a:pt x="335" y="213"/>
                    </a:lnTo>
                    <a:lnTo>
                      <a:pt x="336" y="215"/>
                    </a:lnTo>
                    <a:lnTo>
                      <a:pt x="336" y="217"/>
                    </a:lnTo>
                    <a:lnTo>
                      <a:pt x="337" y="219"/>
                    </a:lnTo>
                    <a:lnTo>
                      <a:pt x="337" y="221"/>
                    </a:lnTo>
                    <a:lnTo>
                      <a:pt x="337" y="226"/>
                    </a:lnTo>
                    <a:lnTo>
                      <a:pt x="336" y="231"/>
                    </a:lnTo>
                    <a:lnTo>
                      <a:pt x="335" y="235"/>
                    </a:lnTo>
                    <a:lnTo>
                      <a:pt x="333" y="239"/>
                    </a:lnTo>
                    <a:lnTo>
                      <a:pt x="330" y="239"/>
                    </a:lnTo>
                    <a:lnTo>
                      <a:pt x="328" y="240"/>
                    </a:lnTo>
                    <a:lnTo>
                      <a:pt x="324" y="241"/>
                    </a:lnTo>
                    <a:lnTo>
                      <a:pt x="322" y="241"/>
                    </a:lnTo>
                    <a:lnTo>
                      <a:pt x="316" y="243"/>
                    </a:lnTo>
                    <a:lnTo>
                      <a:pt x="311" y="245"/>
                    </a:lnTo>
                    <a:lnTo>
                      <a:pt x="300" y="250"/>
                    </a:lnTo>
                    <a:lnTo>
                      <a:pt x="290" y="254"/>
                    </a:lnTo>
                    <a:lnTo>
                      <a:pt x="286" y="254"/>
                    </a:lnTo>
                    <a:lnTo>
                      <a:pt x="281" y="254"/>
                    </a:lnTo>
                    <a:lnTo>
                      <a:pt x="276" y="254"/>
                    </a:lnTo>
                    <a:lnTo>
                      <a:pt x="272" y="254"/>
                    </a:lnTo>
                    <a:lnTo>
                      <a:pt x="265" y="255"/>
                    </a:lnTo>
                    <a:lnTo>
                      <a:pt x="259" y="256"/>
                    </a:lnTo>
                    <a:lnTo>
                      <a:pt x="252" y="258"/>
                    </a:lnTo>
                    <a:lnTo>
                      <a:pt x="244" y="259"/>
                    </a:lnTo>
                    <a:lnTo>
                      <a:pt x="236" y="259"/>
                    </a:lnTo>
                    <a:lnTo>
                      <a:pt x="229" y="261"/>
                    </a:lnTo>
                    <a:lnTo>
                      <a:pt x="222" y="263"/>
                    </a:lnTo>
                    <a:lnTo>
                      <a:pt x="216" y="265"/>
                    </a:lnTo>
                    <a:lnTo>
                      <a:pt x="213" y="267"/>
                    </a:lnTo>
                    <a:lnTo>
                      <a:pt x="210" y="268"/>
                    </a:lnTo>
                    <a:lnTo>
                      <a:pt x="208" y="271"/>
                    </a:lnTo>
                    <a:lnTo>
                      <a:pt x="204" y="273"/>
                    </a:lnTo>
                    <a:lnTo>
                      <a:pt x="198" y="278"/>
                    </a:lnTo>
                    <a:lnTo>
                      <a:pt x="192" y="281"/>
                    </a:lnTo>
                    <a:lnTo>
                      <a:pt x="191" y="282"/>
                    </a:lnTo>
                    <a:lnTo>
                      <a:pt x="188" y="283"/>
                    </a:lnTo>
                    <a:lnTo>
                      <a:pt x="186" y="283"/>
                    </a:lnTo>
                    <a:lnTo>
                      <a:pt x="184" y="283"/>
                    </a:lnTo>
                    <a:lnTo>
                      <a:pt x="181" y="284"/>
                    </a:lnTo>
                    <a:lnTo>
                      <a:pt x="179" y="284"/>
                    </a:lnTo>
                    <a:lnTo>
                      <a:pt x="177" y="285"/>
                    </a:lnTo>
                    <a:lnTo>
                      <a:pt x="175" y="287"/>
                    </a:lnTo>
                    <a:lnTo>
                      <a:pt x="168" y="291"/>
                    </a:lnTo>
                    <a:lnTo>
                      <a:pt x="161" y="295"/>
                    </a:lnTo>
                    <a:lnTo>
                      <a:pt x="154" y="300"/>
                    </a:lnTo>
                    <a:lnTo>
                      <a:pt x="146" y="304"/>
                    </a:lnTo>
                    <a:lnTo>
                      <a:pt x="144" y="305"/>
                    </a:lnTo>
                    <a:lnTo>
                      <a:pt x="143" y="306"/>
                    </a:lnTo>
                    <a:lnTo>
                      <a:pt x="140" y="306"/>
                    </a:lnTo>
                    <a:lnTo>
                      <a:pt x="139" y="306"/>
                    </a:lnTo>
                    <a:lnTo>
                      <a:pt x="137" y="306"/>
                    </a:lnTo>
                    <a:lnTo>
                      <a:pt x="136" y="306"/>
                    </a:lnTo>
                    <a:lnTo>
                      <a:pt x="134" y="307"/>
                    </a:lnTo>
                    <a:lnTo>
                      <a:pt x="132" y="307"/>
                    </a:lnTo>
                    <a:lnTo>
                      <a:pt x="129" y="311"/>
                    </a:lnTo>
                    <a:lnTo>
                      <a:pt x="127" y="316"/>
                    </a:lnTo>
                    <a:lnTo>
                      <a:pt x="124" y="318"/>
                    </a:lnTo>
                    <a:lnTo>
                      <a:pt x="120" y="319"/>
                    </a:lnTo>
                    <a:lnTo>
                      <a:pt x="118" y="321"/>
                    </a:lnTo>
                    <a:lnTo>
                      <a:pt x="115" y="322"/>
                    </a:lnTo>
                    <a:lnTo>
                      <a:pt x="113" y="324"/>
                    </a:lnTo>
                    <a:lnTo>
                      <a:pt x="111" y="327"/>
                    </a:lnTo>
                    <a:lnTo>
                      <a:pt x="109" y="330"/>
                    </a:lnTo>
                    <a:lnTo>
                      <a:pt x="107" y="333"/>
                    </a:lnTo>
                    <a:lnTo>
                      <a:pt x="103" y="335"/>
                    </a:lnTo>
                    <a:lnTo>
                      <a:pt x="96" y="339"/>
                    </a:lnTo>
                    <a:lnTo>
                      <a:pt x="88" y="342"/>
                    </a:lnTo>
                    <a:lnTo>
                      <a:pt x="83" y="344"/>
                    </a:lnTo>
                    <a:lnTo>
                      <a:pt x="81" y="343"/>
                    </a:lnTo>
                    <a:lnTo>
                      <a:pt x="80" y="343"/>
                    </a:lnTo>
                    <a:lnTo>
                      <a:pt x="77" y="343"/>
                    </a:lnTo>
                    <a:lnTo>
                      <a:pt x="76" y="342"/>
                    </a:lnTo>
                    <a:lnTo>
                      <a:pt x="71" y="342"/>
                    </a:lnTo>
                    <a:lnTo>
                      <a:pt x="67" y="342"/>
                    </a:lnTo>
                    <a:lnTo>
                      <a:pt x="58" y="342"/>
                    </a:lnTo>
                    <a:lnTo>
                      <a:pt x="49" y="342"/>
                    </a:lnTo>
                    <a:lnTo>
                      <a:pt x="48" y="339"/>
                    </a:lnTo>
                    <a:lnTo>
                      <a:pt x="47" y="336"/>
                    </a:lnTo>
                    <a:lnTo>
                      <a:pt x="46" y="334"/>
                    </a:lnTo>
                    <a:lnTo>
                      <a:pt x="44" y="333"/>
                    </a:lnTo>
                    <a:lnTo>
                      <a:pt x="43" y="332"/>
                    </a:lnTo>
                    <a:lnTo>
                      <a:pt x="42" y="331"/>
                    </a:lnTo>
                    <a:lnTo>
                      <a:pt x="39" y="331"/>
                    </a:lnTo>
                    <a:lnTo>
                      <a:pt x="38" y="331"/>
                    </a:lnTo>
                    <a:lnTo>
                      <a:pt x="35" y="331"/>
                    </a:lnTo>
                    <a:lnTo>
                      <a:pt x="30" y="331"/>
                    </a:lnTo>
                    <a:lnTo>
                      <a:pt x="28" y="331"/>
                    </a:lnTo>
                    <a:lnTo>
                      <a:pt x="26" y="331"/>
                    </a:lnTo>
                    <a:lnTo>
                      <a:pt x="23" y="331"/>
                    </a:lnTo>
                    <a:lnTo>
                      <a:pt x="22" y="330"/>
                    </a:lnTo>
                    <a:lnTo>
                      <a:pt x="18" y="327"/>
                    </a:lnTo>
                    <a:lnTo>
                      <a:pt x="11" y="319"/>
                    </a:lnTo>
                    <a:lnTo>
                      <a:pt x="4" y="311"/>
                    </a:lnTo>
                    <a:lnTo>
                      <a:pt x="0" y="307"/>
                    </a:lnTo>
                    <a:lnTo>
                      <a:pt x="0" y="303"/>
                    </a:lnTo>
                    <a:lnTo>
                      <a:pt x="0" y="299"/>
                    </a:lnTo>
                    <a:lnTo>
                      <a:pt x="0" y="295"/>
                    </a:lnTo>
                    <a:lnTo>
                      <a:pt x="0" y="291"/>
                    </a:lnTo>
                    <a:lnTo>
                      <a:pt x="2" y="290"/>
                    </a:lnTo>
                    <a:lnTo>
                      <a:pt x="5" y="287"/>
                    </a:lnTo>
                    <a:lnTo>
                      <a:pt x="9" y="286"/>
                    </a:lnTo>
                    <a:lnTo>
                      <a:pt x="13" y="283"/>
                    </a:lnTo>
                    <a:lnTo>
                      <a:pt x="18" y="282"/>
                    </a:lnTo>
                    <a:lnTo>
                      <a:pt x="22" y="280"/>
                    </a:lnTo>
                    <a:lnTo>
                      <a:pt x="24" y="279"/>
                    </a:lnTo>
                    <a:lnTo>
                      <a:pt x="26" y="279"/>
                    </a:lnTo>
                    <a:lnTo>
                      <a:pt x="27" y="279"/>
                    </a:lnTo>
                    <a:lnTo>
                      <a:pt x="28" y="279"/>
                    </a:lnTo>
                    <a:lnTo>
                      <a:pt x="31" y="280"/>
                    </a:lnTo>
                    <a:lnTo>
                      <a:pt x="34" y="281"/>
                    </a:lnTo>
                    <a:lnTo>
                      <a:pt x="36" y="282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2" y="281"/>
                    </a:lnTo>
                    <a:lnTo>
                      <a:pt x="50" y="278"/>
                    </a:lnTo>
                    <a:lnTo>
                      <a:pt x="59" y="275"/>
                    </a:lnTo>
                    <a:lnTo>
                      <a:pt x="67" y="272"/>
                    </a:lnTo>
                    <a:lnTo>
                      <a:pt x="76" y="270"/>
                    </a:lnTo>
                    <a:lnTo>
                      <a:pt x="84" y="267"/>
                    </a:lnTo>
                    <a:lnTo>
                      <a:pt x="93" y="264"/>
                    </a:lnTo>
                    <a:lnTo>
                      <a:pt x="102" y="262"/>
                    </a:lnTo>
                    <a:lnTo>
                      <a:pt x="110" y="259"/>
                    </a:lnTo>
                    <a:lnTo>
                      <a:pt x="117" y="255"/>
                    </a:lnTo>
                    <a:lnTo>
                      <a:pt x="125" y="251"/>
                    </a:lnTo>
                    <a:lnTo>
                      <a:pt x="132" y="247"/>
                    </a:lnTo>
                    <a:lnTo>
                      <a:pt x="137" y="244"/>
                    </a:lnTo>
                    <a:lnTo>
                      <a:pt x="142" y="243"/>
                    </a:lnTo>
                    <a:lnTo>
                      <a:pt x="146" y="243"/>
                    </a:lnTo>
                    <a:lnTo>
                      <a:pt x="151" y="242"/>
                    </a:lnTo>
                    <a:lnTo>
                      <a:pt x="155" y="241"/>
                    </a:lnTo>
                    <a:lnTo>
                      <a:pt x="164" y="237"/>
                    </a:lnTo>
                    <a:lnTo>
                      <a:pt x="174" y="232"/>
                    </a:lnTo>
                    <a:lnTo>
                      <a:pt x="178" y="230"/>
                    </a:lnTo>
                    <a:lnTo>
                      <a:pt x="183" y="227"/>
                    </a:lnTo>
                    <a:lnTo>
                      <a:pt x="187" y="224"/>
                    </a:lnTo>
                    <a:lnTo>
                      <a:pt x="190" y="221"/>
                    </a:lnTo>
                    <a:lnTo>
                      <a:pt x="193" y="216"/>
                    </a:lnTo>
                    <a:lnTo>
                      <a:pt x="196" y="211"/>
                    </a:lnTo>
                    <a:lnTo>
                      <a:pt x="199" y="206"/>
                    </a:lnTo>
                    <a:lnTo>
                      <a:pt x="201" y="201"/>
                    </a:lnTo>
                    <a:lnTo>
                      <a:pt x="204" y="195"/>
                    </a:lnTo>
                    <a:lnTo>
                      <a:pt x="206" y="190"/>
                    </a:lnTo>
                    <a:lnTo>
                      <a:pt x="209" y="185"/>
                    </a:lnTo>
                    <a:lnTo>
                      <a:pt x="212" y="180"/>
                    </a:lnTo>
                    <a:lnTo>
                      <a:pt x="216" y="173"/>
                    </a:lnTo>
                    <a:lnTo>
                      <a:pt x="222" y="167"/>
                    </a:lnTo>
                    <a:lnTo>
                      <a:pt x="228" y="159"/>
                    </a:lnTo>
                    <a:lnTo>
                      <a:pt x="235" y="153"/>
                    </a:lnTo>
                    <a:lnTo>
                      <a:pt x="241" y="147"/>
                    </a:lnTo>
                    <a:lnTo>
                      <a:pt x="248" y="141"/>
                    </a:lnTo>
                    <a:lnTo>
                      <a:pt x="254" y="135"/>
                    </a:lnTo>
                    <a:lnTo>
                      <a:pt x="260" y="128"/>
                    </a:lnTo>
                    <a:lnTo>
                      <a:pt x="261" y="126"/>
                    </a:lnTo>
                    <a:lnTo>
                      <a:pt x="263" y="123"/>
                    </a:lnTo>
                    <a:lnTo>
                      <a:pt x="264" y="119"/>
                    </a:lnTo>
                    <a:lnTo>
                      <a:pt x="265" y="117"/>
                    </a:lnTo>
                    <a:lnTo>
                      <a:pt x="270" y="111"/>
                    </a:lnTo>
                    <a:lnTo>
                      <a:pt x="278" y="104"/>
                    </a:lnTo>
                    <a:lnTo>
                      <a:pt x="287" y="95"/>
                    </a:lnTo>
                    <a:lnTo>
                      <a:pt x="296" y="86"/>
                    </a:lnTo>
                    <a:lnTo>
                      <a:pt x="300" y="82"/>
                    </a:lnTo>
                    <a:lnTo>
                      <a:pt x="304" y="77"/>
                    </a:lnTo>
                    <a:lnTo>
                      <a:pt x="308" y="72"/>
                    </a:lnTo>
                    <a:lnTo>
                      <a:pt x="311" y="68"/>
                    </a:lnTo>
                    <a:lnTo>
                      <a:pt x="314" y="63"/>
                    </a:lnTo>
                    <a:lnTo>
                      <a:pt x="316" y="59"/>
                    </a:lnTo>
                    <a:lnTo>
                      <a:pt x="316" y="58"/>
                    </a:lnTo>
                    <a:lnTo>
                      <a:pt x="317" y="55"/>
                    </a:lnTo>
                    <a:lnTo>
                      <a:pt x="318" y="54"/>
                    </a:lnTo>
                    <a:lnTo>
                      <a:pt x="318" y="52"/>
                    </a:lnTo>
                    <a:lnTo>
                      <a:pt x="312" y="50"/>
                    </a:lnTo>
                    <a:lnTo>
                      <a:pt x="308" y="46"/>
                    </a:lnTo>
                    <a:lnTo>
                      <a:pt x="305" y="46"/>
                    </a:lnTo>
                    <a:lnTo>
                      <a:pt x="302" y="45"/>
                    </a:lnTo>
                    <a:lnTo>
                      <a:pt x="299" y="45"/>
                    </a:lnTo>
                    <a:lnTo>
                      <a:pt x="296" y="45"/>
                    </a:lnTo>
                    <a:lnTo>
                      <a:pt x="295" y="46"/>
                    </a:lnTo>
                    <a:lnTo>
                      <a:pt x="294" y="46"/>
                    </a:lnTo>
                    <a:lnTo>
                      <a:pt x="292" y="46"/>
                    </a:lnTo>
                    <a:lnTo>
                      <a:pt x="291" y="46"/>
                    </a:lnTo>
                    <a:lnTo>
                      <a:pt x="288" y="47"/>
                    </a:lnTo>
                    <a:lnTo>
                      <a:pt x="283" y="47"/>
                    </a:lnTo>
                    <a:lnTo>
                      <a:pt x="278" y="48"/>
                    </a:lnTo>
                    <a:lnTo>
                      <a:pt x="273" y="48"/>
                    </a:lnTo>
                    <a:lnTo>
                      <a:pt x="268" y="49"/>
                    </a:lnTo>
                    <a:lnTo>
                      <a:pt x="265" y="50"/>
                    </a:lnTo>
                    <a:lnTo>
                      <a:pt x="262" y="50"/>
                    </a:lnTo>
                    <a:lnTo>
                      <a:pt x="258" y="52"/>
                    </a:lnTo>
                    <a:lnTo>
                      <a:pt x="254" y="54"/>
                    </a:lnTo>
                    <a:lnTo>
                      <a:pt x="250" y="57"/>
                    </a:lnTo>
                    <a:lnTo>
                      <a:pt x="240" y="62"/>
                    </a:lnTo>
                    <a:lnTo>
                      <a:pt x="229" y="68"/>
                    </a:lnTo>
                    <a:lnTo>
                      <a:pt x="224" y="70"/>
                    </a:lnTo>
                    <a:lnTo>
                      <a:pt x="218" y="73"/>
                    </a:lnTo>
                    <a:lnTo>
                      <a:pt x="213" y="75"/>
                    </a:lnTo>
                    <a:lnTo>
                      <a:pt x="208" y="78"/>
                    </a:lnTo>
                    <a:lnTo>
                      <a:pt x="204" y="78"/>
                    </a:lnTo>
                    <a:lnTo>
                      <a:pt x="199" y="79"/>
                    </a:lnTo>
                    <a:lnTo>
                      <a:pt x="197" y="79"/>
                    </a:lnTo>
                    <a:lnTo>
                      <a:pt x="195" y="79"/>
                    </a:lnTo>
                    <a:lnTo>
                      <a:pt x="193" y="79"/>
                    </a:lnTo>
                    <a:lnTo>
                      <a:pt x="192" y="78"/>
                    </a:lnTo>
                    <a:lnTo>
                      <a:pt x="191" y="78"/>
                    </a:lnTo>
                    <a:lnTo>
                      <a:pt x="190" y="78"/>
                    </a:lnTo>
                    <a:lnTo>
                      <a:pt x="189" y="77"/>
                    </a:lnTo>
                    <a:lnTo>
                      <a:pt x="188" y="76"/>
                    </a:lnTo>
                    <a:lnTo>
                      <a:pt x="185" y="74"/>
                    </a:lnTo>
                    <a:lnTo>
                      <a:pt x="184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ľîďé">
                <a:extLst>
                  <a:ext uri="{FF2B5EF4-FFF2-40B4-BE49-F238E27FC236}">
                    <a16:creationId xmlns:a16="http://schemas.microsoft.com/office/drawing/2014/main" id="{7199BE51-C12D-9044-A3A8-4C79A6B2777A}"/>
                  </a:ext>
                </a:extLst>
              </p:cNvPr>
              <p:cNvSpPr/>
              <p:nvPr/>
            </p:nvSpPr>
            <p:spPr bwMode="auto">
              <a:xfrm>
                <a:off x="8407401" y="2833688"/>
                <a:ext cx="598488" cy="801688"/>
              </a:xfrm>
              <a:custGeom>
                <a:avLst/>
                <a:gdLst>
                  <a:gd name="T0" fmla="*/ 311 w 377"/>
                  <a:gd name="T1" fmla="*/ 8 h 505"/>
                  <a:gd name="T2" fmla="*/ 319 w 377"/>
                  <a:gd name="T3" fmla="*/ 18 h 505"/>
                  <a:gd name="T4" fmla="*/ 333 w 377"/>
                  <a:gd name="T5" fmla="*/ 28 h 505"/>
                  <a:gd name="T6" fmla="*/ 348 w 377"/>
                  <a:gd name="T7" fmla="*/ 44 h 505"/>
                  <a:gd name="T8" fmla="*/ 343 w 377"/>
                  <a:gd name="T9" fmla="*/ 72 h 505"/>
                  <a:gd name="T10" fmla="*/ 339 w 377"/>
                  <a:gd name="T11" fmla="*/ 89 h 505"/>
                  <a:gd name="T12" fmla="*/ 343 w 377"/>
                  <a:gd name="T13" fmla="*/ 113 h 505"/>
                  <a:gd name="T14" fmla="*/ 349 w 377"/>
                  <a:gd name="T15" fmla="*/ 128 h 505"/>
                  <a:gd name="T16" fmla="*/ 366 w 377"/>
                  <a:gd name="T17" fmla="*/ 130 h 505"/>
                  <a:gd name="T18" fmla="*/ 376 w 377"/>
                  <a:gd name="T19" fmla="*/ 139 h 505"/>
                  <a:gd name="T20" fmla="*/ 377 w 377"/>
                  <a:gd name="T21" fmla="*/ 151 h 505"/>
                  <a:gd name="T22" fmla="*/ 369 w 377"/>
                  <a:gd name="T23" fmla="*/ 169 h 505"/>
                  <a:gd name="T24" fmla="*/ 339 w 377"/>
                  <a:gd name="T25" fmla="*/ 189 h 505"/>
                  <a:gd name="T26" fmla="*/ 315 w 377"/>
                  <a:gd name="T27" fmla="*/ 211 h 505"/>
                  <a:gd name="T28" fmla="*/ 301 w 377"/>
                  <a:gd name="T29" fmla="*/ 235 h 505"/>
                  <a:gd name="T30" fmla="*/ 290 w 377"/>
                  <a:gd name="T31" fmla="*/ 263 h 505"/>
                  <a:gd name="T32" fmla="*/ 270 w 377"/>
                  <a:gd name="T33" fmla="*/ 293 h 505"/>
                  <a:gd name="T34" fmla="*/ 265 w 377"/>
                  <a:gd name="T35" fmla="*/ 317 h 505"/>
                  <a:gd name="T36" fmla="*/ 245 w 377"/>
                  <a:gd name="T37" fmla="*/ 339 h 505"/>
                  <a:gd name="T38" fmla="*/ 226 w 377"/>
                  <a:gd name="T39" fmla="*/ 350 h 505"/>
                  <a:gd name="T40" fmla="*/ 210 w 377"/>
                  <a:gd name="T41" fmla="*/ 374 h 505"/>
                  <a:gd name="T42" fmla="*/ 192 w 377"/>
                  <a:gd name="T43" fmla="*/ 385 h 505"/>
                  <a:gd name="T44" fmla="*/ 179 w 377"/>
                  <a:gd name="T45" fmla="*/ 392 h 505"/>
                  <a:gd name="T46" fmla="*/ 169 w 377"/>
                  <a:gd name="T47" fmla="*/ 402 h 505"/>
                  <a:gd name="T48" fmla="*/ 159 w 377"/>
                  <a:gd name="T49" fmla="*/ 405 h 505"/>
                  <a:gd name="T50" fmla="*/ 126 w 377"/>
                  <a:gd name="T51" fmla="*/ 431 h 505"/>
                  <a:gd name="T52" fmla="*/ 101 w 377"/>
                  <a:gd name="T53" fmla="*/ 442 h 505"/>
                  <a:gd name="T54" fmla="*/ 92 w 377"/>
                  <a:gd name="T55" fmla="*/ 451 h 505"/>
                  <a:gd name="T56" fmla="*/ 79 w 377"/>
                  <a:gd name="T57" fmla="*/ 456 h 505"/>
                  <a:gd name="T58" fmla="*/ 61 w 377"/>
                  <a:gd name="T59" fmla="*/ 472 h 505"/>
                  <a:gd name="T60" fmla="*/ 49 w 377"/>
                  <a:gd name="T61" fmla="*/ 478 h 505"/>
                  <a:gd name="T62" fmla="*/ 30 w 377"/>
                  <a:gd name="T63" fmla="*/ 497 h 505"/>
                  <a:gd name="T64" fmla="*/ 9 w 377"/>
                  <a:gd name="T65" fmla="*/ 505 h 505"/>
                  <a:gd name="T66" fmla="*/ 8 w 377"/>
                  <a:gd name="T67" fmla="*/ 490 h 505"/>
                  <a:gd name="T68" fmla="*/ 38 w 377"/>
                  <a:gd name="T69" fmla="*/ 465 h 505"/>
                  <a:gd name="T70" fmla="*/ 57 w 377"/>
                  <a:gd name="T71" fmla="*/ 449 h 505"/>
                  <a:gd name="T72" fmla="*/ 81 w 377"/>
                  <a:gd name="T73" fmla="*/ 433 h 505"/>
                  <a:gd name="T74" fmla="*/ 96 w 377"/>
                  <a:gd name="T75" fmla="*/ 425 h 505"/>
                  <a:gd name="T76" fmla="*/ 112 w 377"/>
                  <a:gd name="T77" fmla="*/ 413 h 505"/>
                  <a:gd name="T78" fmla="*/ 122 w 377"/>
                  <a:gd name="T79" fmla="*/ 403 h 505"/>
                  <a:gd name="T80" fmla="*/ 141 w 377"/>
                  <a:gd name="T81" fmla="*/ 387 h 505"/>
                  <a:gd name="T82" fmla="*/ 152 w 377"/>
                  <a:gd name="T83" fmla="*/ 377 h 505"/>
                  <a:gd name="T84" fmla="*/ 191 w 377"/>
                  <a:gd name="T85" fmla="*/ 346 h 505"/>
                  <a:gd name="T86" fmla="*/ 220 w 377"/>
                  <a:gd name="T87" fmla="*/ 308 h 505"/>
                  <a:gd name="T88" fmla="*/ 228 w 377"/>
                  <a:gd name="T89" fmla="*/ 284 h 505"/>
                  <a:gd name="T90" fmla="*/ 218 w 377"/>
                  <a:gd name="T91" fmla="*/ 280 h 505"/>
                  <a:gd name="T92" fmla="*/ 193 w 377"/>
                  <a:gd name="T93" fmla="*/ 289 h 505"/>
                  <a:gd name="T94" fmla="*/ 169 w 377"/>
                  <a:gd name="T95" fmla="*/ 287 h 505"/>
                  <a:gd name="T96" fmla="*/ 149 w 377"/>
                  <a:gd name="T97" fmla="*/ 277 h 505"/>
                  <a:gd name="T98" fmla="*/ 134 w 377"/>
                  <a:gd name="T99" fmla="*/ 268 h 505"/>
                  <a:gd name="T100" fmla="*/ 132 w 377"/>
                  <a:gd name="T101" fmla="*/ 258 h 505"/>
                  <a:gd name="T102" fmla="*/ 132 w 377"/>
                  <a:gd name="T103" fmla="*/ 250 h 505"/>
                  <a:gd name="T104" fmla="*/ 152 w 377"/>
                  <a:gd name="T105" fmla="*/ 234 h 505"/>
                  <a:gd name="T106" fmla="*/ 188 w 377"/>
                  <a:gd name="T107" fmla="*/ 221 h 505"/>
                  <a:gd name="T108" fmla="*/ 207 w 377"/>
                  <a:gd name="T109" fmla="*/ 212 h 505"/>
                  <a:gd name="T110" fmla="*/ 226 w 377"/>
                  <a:gd name="T111" fmla="*/ 202 h 505"/>
                  <a:gd name="T112" fmla="*/ 248 w 377"/>
                  <a:gd name="T113" fmla="*/ 193 h 505"/>
                  <a:gd name="T114" fmla="*/ 256 w 377"/>
                  <a:gd name="T115" fmla="*/ 180 h 505"/>
                  <a:gd name="T116" fmla="*/ 273 w 377"/>
                  <a:gd name="T117" fmla="*/ 171 h 505"/>
                  <a:gd name="T118" fmla="*/ 274 w 377"/>
                  <a:gd name="T119" fmla="*/ 133 h 505"/>
                  <a:gd name="T120" fmla="*/ 279 w 377"/>
                  <a:gd name="T121" fmla="*/ 83 h 505"/>
                  <a:gd name="T122" fmla="*/ 275 w 377"/>
                  <a:gd name="T123" fmla="*/ 40 h 505"/>
                  <a:gd name="T124" fmla="*/ 280 w 377"/>
                  <a:gd name="T125" fmla="*/ 7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7" h="505">
                    <a:moveTo>
                      <a:pt x="289" y="0"/>
                    </a:moveTo>
                    <a:lnTo>
                      <a:pt x="294" y="1"/>
                    </a:lnTo>
                    <a:lnTo>
                      <a:pt x="302" y="3"/>
                    </a:lnTo>
                    <a:lnTo>
                      <a:pt x="305" y="4"/>
                    </a:lnTo>
                    <a:lnTo>
                      <a:pt x="309" y="6"/>
                    </a:lnTo>
                    <a:lnTo>
                      <a:pt x="311" y="8"/>
                    </a:lnTo>
                    <a:lnTo>
                      <a:pt x="313" y="9"/>
                    </a:lnTo>
                    <a:lnTo>
                      <a:pt x="315" y="11"/>
                    </a:lnTo>
                    <a:lnTo>
                      <a:pt x="316" y="12"/>
                    </a:lnTo>
                    <a:lnTo>
                      <a:pt x="317" y="14"/>
                    </a:lnTo>
                    <a:lnTo>
                      <a:pt x="317" y="16"/>
                    </a:lnTo>
                    <a:lnTo>
                      <a:pt x="319" y="18"/>
                    </a:lnTo>
                    <a:lnTo>
                      <a:pt x="320" y="20"/>
                    </a:lnTo>
                    <a:lnTo>
                      <a:pt x="321" y="22"/>
                    </a:lnTo>
                    <a:lnTo>
                      <a:pt x="322" y="23"/>
                    </a:lnTo>
                    <a:lnTo>
                      <a:pt x="326" y="25"/>
                    </a:lnTo>
                    <a:lnTo>
                      <a:pt x="329" y="27"/>
                    </a:lnTo>
                    <a:lnTo>
                      <a:pt x="333" y="28"/>
                    </a:lnTo>
                    <a:lnTo>
                      <a:pt x="336" y="29"/>
                    </a:lnTo>
                    <a:lnTo>
                      <a:pt x="339" y="31"/>
                    </a:lnTo>
                    <a:lnTo>
                      <a:pt x="342" y="32"/>
                    </a:lnTo>
                    <a:lnTo>
                      <a:pt x="345" y="35"/>
                    </a:lnTo>
                    <a:lnTo>
                      <a:pt x="348" y="38"/>
                    </a:lnTo>
                    <a:lnTo>
                      <a:pt x="348" y="44"/>
                    </a:lnTo>
                    <a:lnTo>
                      <a:pt x="348" y="50"/>
                    </a:lnTo>
                    <a:lnTo>
                      <a:pt x="347" y="55"/>
                    </a:lnTo>
                    <a:lnTo>
                      <a:pt x="346" y="60"/>
                    </a:lnTo>
                    <a:lnTo>
                      <a:pt x="345" y="64"/>
                    </a:lnTo>
                    <a:lnTo>
                      <a:pt x="345" y="68"/>
                    </a:lnTo>
                    <a:lnTo>
                      <a:pt x="343" y="72"/>
                    </a:lnTo>
                    <a:lnTo>
                      <a:pt x="341" y="76"/>
                    </a:lnTo>
                    <a:lnTo>
                      <a:pt x="341" y="77"/>
                    </a:lnTo>
                    <a:lnTo>
                      <a:pt x="340" y="79"/>
                    </a:lnTo>
                    <a:lnTo>
                      <a:pt x="340" y="81"/>
                    </a:lnTo>
                    <a:lnTo>
                      <a:pt x="340" y="84"/>
                    </a:lnTo>
                    <a:lnTo>
                      <a:pt x="339" y="89"/>
                    </a:lnTo>
                    <a:lnTo>
                      <a:pt x="340" y="95"/>
                    </a:lnTo>
                    <a:lnTo>
                      <a:pt x="340" y="100"/>
                    </a:lnTo>
                    <a:lnTo>
                      <a:pt x="341" y="105"/>
                    </a:lnTo>
                    <a:lnTo>
                      <a:pt x="341" y="108"/>
                    </a:lnTo>
                    <a:lnTo>
                      <a:pt x="343" y="111"/>
                    </a:lnTo>
                    <a:lnTo>
                      <a:pt x="343" y="113"/>
                    </a:lnTo>
                    <a:lnTo>
                      <a:pt x="342" y="117"/>
                    </a:lnTo>
                    <a:lnTo>
                      <a:pt x="341" y="121"/>
                    </a:lnTo>
                    <a:lnTo>
                      <a:pt x="341" y="124"/>
                    </a:lnTo>
                    <a:lnTo>
                      <a:pt x="344" y="126"/>
                    </a:lnTo>
                    <a:lnTo>
                      <a:pt x="346" y="128"/>
                    </a:lnTo>
                    <a:lnTo>
                      <a:pt x="349" y="128"/>
                    </a:lnTo>
                    <a:lnTo>
                      <a:pt x="351" y="129"/>
                    </a:lnTo>
                    <a:lnTo>
                      <a:pt x="354" y="129"/>
                    </a:lnTo>
                    <a:lnTo>
                      <a:pt x="357" y="130"/>
                    </a:lnTo>
                    <a:lnTo>
                      <a:pt x="361" y="130"/>
                    </a:lnTo>
                    <a:lnTo>
                      <a:pt x="366" y="130"/>
                    </a:lnTo>
                    <a:lnTo>
                      <a:pt x="366" y="130"/>
                    </a:lnTo>
                    <a:lnTo>
                      <a:pt x="367" y="130"/>
                    </a:lnTo>
                    <a:lnTo>
                      <a:pt x="369" y="132"/>
                    </a:lnTo>
                    <a:lnTo>
                      <a:pt x="373" y="135"/>
                    </a:lnTo>
                    <a:lnTo>
                      <a:pt x="374" y="136"/>
                    </a:lnTo>
                    <a:lnTo>
                      <a:pt x="375" y="137"/>
                    </a:lnTo>
                    <a:lnTo>
                      <a:pt x="376" y="139"/>
                    </a:lnTo>
                    <a:lnTo>
                      <a:pt x="376" y="141"/>
                    </a:lnTo>
                    <a:lnTo>
                      <a:pt x="377" y="142"/>
                    </a:lnTo>
                    <a:lnTo>
                      <a:pt x="377" y="144"/>
                    </a:lnTo>
                    <a:lnTo>
                      <a:pt x="377" y="145"/>
                    </a:lnTo>
                    <a:lnTo>
                      <a:pt x="377" y="147"/>
                    </a:lnTo>
                    <a:lnTo>
                      <a:pt x="377" y="151"/>
                    </a:lnTo>
                    <a:lnTo>
                      <a:pt x="376" y="155"/>
                    </a:lnTo>
                    <a:lnTo>
                      <a:pt x="375" y="159"/>
                    </a:lnTo>
                    <a:lnTo>
                      <a:pt x="373" y="162"/>
                    </a:lnTo>
                    <a:lnTo>
                      <a:pt x="373" y="165"/>
                    </a:lnTo>
                    <a:lnTo>
                      <a:pt x="371" y="167"/>
                    </a:lnTo>
                    <a:lnTo>
                      <a:pt x="369" y="169"/>
                    </a:lnTo>
                    <a:lnTo>
                      <a:pt x="367" y="172"/>
                    </a:lnTo>
                    <a:lnTo>
                      <a:pt x="365" y="173"/>
                    </a:lnTo>
                    <a:lnTo>
                      <a:pt x="361" y="176"/>
                    </a:lnTo>
                    <a:lnTo>
                      <a:pt x="357" y="179"/>
                    </a:lnTo>
                    <a:lnTo>
                      <a:pt x="350" y="182"/>
                    </a:lnTo>
                    <a:lnTo>
                      <a:pt x="339" y="189"/>
                    </a:lnTo>
                    <a:lnTo>
                      <a:pt x="328" y="195"/>
                    </a:lnTo>
                    <a:lnTo>
                      <a:pt x="325" y="197"/>
                    </a:lnTo>
                    <a:lnTo>
                      <a:pt x="322" y="199"/>
                    </a:lnTo>
                    <a:lnTo>
                      <a:pt x="321" y="201"/>
                    </a:lnTo>
                    <a:lnTo>
                      <a:pt x="318" y="205"/>
                    </a:lnTo>
                    <a:lnTo>
                      <a:pt x="315" y="211"/>
                    </a:lnTo>
                    <a:lnTo>
                      <a:pt x="311" y="216"/>
                    </a:lnTo>
                    <a:lnTo>
                      <a:pt x="309" y="220"/>
                    </a:lnTo>
                    <a:lnTo>
                      <a:pt x="309" y="224"/>
                    </a:lnTo>
                    <a:lnTo>
                      <a:pt x="308" y="228"/>
                    </a:lnTo>
                    <a:lnTo>
                      <a:pt x="306" y="232"/>
                    </a:lnTo>
                    <a:lnTo>
                      <a:pt x="301" y="235"/>
                    </a:lnTo>
                    <a:lnTo>
                      <a:pt x="297" y="238"/>
                    </a:lnTo>
                    <a:lnTo>
                      <a:pt x="297" y="242"/>
                    </a:lnTo>
                    <a:lnTo>
                      <a:pt x="296" y="247"/>
                    </a:lnTo>
                    <a:lnTo>
                      <a:pt x="295" y="251"/>
                    </a:lnTo>
                    <a:lnTo>
                      <a:pt x="294" y="255"/>
                    </a:lnTo>
                    <a:lnTo>
                      <a:pt x="290" y="263"/>
                    </a:lnTo>
                    <a:lnTo>
                      <a:pt x="285" y="272"/>
                    </a:lnTo>
                    <a:lnTo>
                      <a:pt x="279" y="280"/>
                    </a:lnTo>
                    <a:lnTo>
                      <a:pt x="273" y="287"/>
                    </a:lnTo>
                    <a:lnTo>
                      <a:pt x="273" y="289"/>
                    </a:lnTo>
                    <a:lnTo>
                      <a:pt x="271" y="291"/>
                    </a:lnTo>
                    <a:lnTo>
                      <a:pt x="270" y="293"/>
                    </a:lnTo>
                    <a:lnTo>
                      <a:pt x="269" y="295"/>
                    </a:lnTo>
                    <a:lnTo>
                      <a:pt x="269" y="300"/>
                    </a:lnTo>
                    <a:lnTo>
                      <a:pt x="268" y="305"/>
                    </a:lnTo>
                    <a:lnTo>
                      <a:pt x="267" y="309"/>
                    </a:lnTo>
                    <a:lnTo>
                      <a:pt x="265" y="314"/>
                    </a:lnTo>
                    <a:lnTo>
                      <a:pt x="265" y="317"/>
                    </a:lnTo>
                    <a:lnTo>
                      <a:pt x="264" y="318"/>
                    </a:lnTo>
                    <a:lnTo>
                      <a:pt x="263" y="320"/>
                    </a:lnTo>
                    <a:lnTo>
                      <a:pt x="262" y="322"/>
                    </a:lnTo>
                    <a:lnTo>
                      <a:pt x="259" y="325"/>
                    </a:lnTo>
                    <a:lnTo>
                      <a:pt x="252" y="333"/>
                    </a:lnTo>
                    <a:lnTo>
                      <a:pt x="245" y="339"/>
                    </a:lnTo>
                    <a:lnTo>
                      <a:pt x="241" y="343"/>
                    </a:lnTo>
                    <a:lnTo>
                      <a:pt x="236" y="345"/>
                    </a:lnTo>
                    <a:lnTo>
                      <a:pt x="232" y="345"/>
                    </a:lnTo>
                    <a:lnTo>
                      <a:pt x="230" y="347"/>
                    </a:lnTo>
                    <a:lnTo>
                      <a:pt x="228" y="349"/>
                    </a:lnTo>
                    <a:lnTo>
                      <a:pt x="226" y="350"/>
                    </a:lnTo>
                    <a:lnTo>
                      <a:pt x="224" y="353"/>
                    </a:lnTo>
                    <a:lnTo>
                      <a:pt x="222" y="357"/>
                    </a:lnTo>
                    <a:lnTo>
                      <a:pt x="219" y="361"/>
                    </a:lnTo>
                    <a:lnTo>
                      <a:pt x="216" y="366"/>
                    </a:lnTo>
                    <a:lnTo>
                      <a:pt x="213" y="370"/>
                    </a:lnTo>
                    <a:lnTo>
                      <a:pt x="210" y="374"/>
                    </a:lnTo>
                    <a:lnTo>
                      <a:pt x="207" y="378"/>
                    </a:lnTo>
                    <a:lnTo>
                      <a:pt x="203" y="379"/>
                    </a:lnTo>
                    <a:lnTo>
                      <a:pt x="200" y="381"/>
                    </a:lnTo>
                    <a:lnTo>
                      <a:pt x="196" y="381"/>
                    </a:lnTo>
                    <a:lnTo>
                      <a:pt x="192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7" y="387"/>
                    </a:lnTo>
                    <a:lnTo>
                      <a:pt x="183" y="387"/>
                    </a:lnTo>
                    <a:lnTo>
                      <a:pt x="181" y="389"/>
                    </a:lnTo>
                    <a:lnTo>
                      <a:pt x="180" y="390"/>
                    </a:lnTo>
                    <a:lnTo>
                      <a:pt x="179" y="392"/>
                    </a:lnTo>
                    <a:lnTo>
                      <a:pt x="177" y="394"/>
                    </a:lnTo>
                    <a:lnTo>
                      <a:pt x="176" y="396"/>
                    </a:lnTo>
                    <a:lnTo>
                      <a:pt x="174" y="398"/>
                    </a:lnTo>
                    <a:lnTo>
                      <a:pt x="172" y="400"/>
                    </a:lnTo>
                    <a:lnTo>
                      <a:pt x="171" y="401"/>
                    </a:lnTo>
                    <a:lnTo>
                      <a:pt x="169" y="402"/>
                    </a:lnTo>
                    <a:lnTo>
                      <a:pt x="168" y="403"/>
                    </a:lnTo>
                    <a:lnTo>
                      <a:pt x="166" y="403"/>
                    </a:lnTo>
                    <a:lnTo>
                      <a:pt x="164" y="404"/>
                    </a:lnTo>
                    <a:lnTo>
                      <a:pt x="163" y="404"/>
                    </a:lnTo>
                    <a:lnTo>
                      <a:pt x="161" y="404"/>
                    </a:lnTo>
                    <a:lnTo>
                      <a:pt x="159" y="405"/>
                    </a:lnTo>
                    <a:lnTo>
                      <a:pt x="157" y="405"/>
                    </a:lnTo>
                    <a:lnTo>
                      <a:pt x="152" y="411"/>
                    </a:lnTo>
                    <a:lnTo>
                      <a:pt x="144" y="417"/>
                    </a:lnTo>
                    <a:lnTo>
                      <a:pt x="137" y="422"/>
                    </a:lnTo>
                    <a:lnTo>
                      <a:pt x="129" y="429"/>
                    </a:lnTo>
                    <a:lnTo>
                      <a:pt x="126" y="431"/>
                    </a:lnTo>
                    <a:lnTo>
                      <a:pt x="122" y="434"/>
                    </a:lnTo>
                    <a:lnTo>
                      <a:pt x="117" y="437"/>
                    </a:lnTo>
                    <a:lnTo>
                      <a:pt x="113" y="439"/>
                    </a:lnTo>
                    <a:lnTo>
                      <a:pt x="109" y="441"/>
                    </a:lnTo>
                    <a:lnTo>
                      <a:pt x="105" y="441"/>
                    </a:lnTo>
                    <a:lnTo>
                      <a:pt x="101" y="442"/>
                    </a:lnTo>
                    <a:lnTo>
                      <a:pt x="97" y="443"/>
                    </a:lnTo>
                    <a:lnTo>
                      <a:pt x="96" y="445"/>
                    </a:lnTo>
                    <a:lnTo>
                      <a:pt x="96" y="447"/>
                    </a:lnTo>
                    <a:lnTo>
                      <a:pt x="95" y="449"/>
                    </a:lnTo>
                    <a:lnTo>
                      <a:pt x="94" y="450"/>
                    </a:lnTo>
                    <a:lnTo>
                      <a:pt x="92" y="451"/>
                    </a:lnTo>
                    <a:lnTo>
                      <a:pt x="91" y="452"/>
                    </a:lnTo>
                    <a:lnTo>
                      <a:pt x="89" y="453"/>
                    </a:lnTo>
                    <a:lnTo>
                      <a:pt x="88" y="453"/>
                    </a:lnTo>
                    <a:lnTo>
                      <a:pt x="84" y="454"/>
                    </a:lnTo>
                    <a:lnTo>
                      <a:pt x="81" y="455"/>
                    </a:lnTo>
                    <a:lnTo>
                      <a:pt x="79" y="456"/>
                    </a:lnTo>
                    <a:lnTo>
                      <a:pt x="77" y="457"/>
                    </a:lnTo>
                    <a:lnTo>
                      <a:pt x="76" y="457"/>
                    </a:lnTo>
                    <a:lnTo>
                      <a:pt x="74" y="459"/>
                    </a:lnTo>
                    <a:lnTo>
                      <a:pt x="70" y="463"/>
                    </a:lnTo>
                    <a:lnTo>
                      <a:pt x="66" y="467"/>
                    </a:lnTo>
                    <a:lnTo>
                      <a:pt x="61" y="472"/>
                    </a:lnTo>
                    <a:lnTo>
                      <a:pt x="57" y="476"/>
                    </a:lnTo>
                    <a:lnTo>
                      <a:pt x="56" y="477"/>
                    </a:lnTo>
                    <a:lnTo>
                      <a:pt x="54" y="477"/>
                    </a:lnTo>
                    <a:lnTo>
                      <a:pt x="52" y="477"/>
                    </a:lnTo>
                    <a:lnTo>
                      <a:pt x="51" y="478"/>
                    </a:lnTo>
                    <a:lnTo>
                      <a:pt x="49" y="478"/>
                    </a:lnTo>
                    <a:lnTo>
                      <a:pt x="48" y="479"/>
                    </a:lnTo>
                    <a:lnTo>
                      <a:pt x="46" y="480"/>
                    </a:lnTo>
                    <a:lnTo>
                      <a:pt x="45" y="481"/>
                    </a:lnTo>
                    <a:lnTo>
                      <a:pt x="40" y="487"/>
                    </a:lnTo>
                    <a:lnTo>
                      <a:pt x="33" y="494"/>
                    </a:lnTo>
                    <a:lnTo>
                      <a:pt x="30" y="497"/>
                    </a:lnTo>
                    <a:lnTo>
                      <a:pt x="28" y="501"/>
                    </a:lnTo>
                    <a:lnTo>
                      <a:pt x="24" y="503"/>
                    </a:lnTo>
                    <a:lnTo>
                      <a:pt x="21" y="505"/>
                    </a:lnTo>
                    <a:lnTo>
                      <a:pt x="16" y="505"/>
                    </a:lnTo>
                    <a:lnTo>
                      <a:pt x="12" y="505"/>
                    </a:lnTo>
                    <a:lnTo>
                      <a:pt x="9" y="505"/>
                    </a:lnTo>
                    <a:lnTo>
                      <a:pt x="5" y="505"/>
                    </a:lnTo>
                    <a:lnTo>
                      <a:pt x="3" y="502"/>
                    </a:lnTo>
                    <a:lnTo>
                      <a:pt x="0" y="500"/>
                    </a:lnTo>
                    <a:lnTo>
                      <a:pt x="0" y="498"/>
                    </a:lnTo>
                    <a:lnTo>
                      <a:pt x="0" y="496"/>
                    </a:lnTo>
                    <a:lnTo>
                      <a:pt x="8" y="490"/>
                    </a:lnTo>
                    <a:lnTo>
                      <a:pt x="15" y="483"/>
                    </a:lnTo>
                    <a:lnTo>
                      <a:pt x="21" y="477"/>
                    </a:lnTo>
                    <a:lnTo>
                      <a:pt x="28" y="470"/>
                    </a:lnTo>
                    <a:lnTo>
                      <a:pt x="31" y="469"/>
                    </a:lnTo>
                    <a:lnTo>
                      <a:pt x="35" y="466"/>
                    </a:lnTo>
                    <a:lnTo>
                      <a:pt x="38" y="465"/>
                    </a:lnTo>
                    <a:lnTo>
                      <a:pt x="41" y="463"/>
                    </a:lnTo>
                    <a:lnTo>
                      <a:pt x="44" y="461"/>
                    </a:lnTo>
                    <a:lnTo>
                      <a:pt x="48" y="459"/>
                    </a:lnTo>
                    <a:lnTo>
                      <a:pt x="51" y="457"/>
                    </a:lnTo>
                    <a:lnTo>
                      <a:pt x="53" y="454"/>
                    </a:lnTo>
                    <a:lnTo>
                      <a:pt x="57" y="449"/>
                    </a:lnTo>
                    <a:lnTo>
                      <a:pt x="60" y="445"/>
                    </a:lnTo>
                    <a:lnTo>
                      <a:pt x="64" y="444"/>
                    </a:lnTo>
                    <a:lnTo>
                      <a:pt x="70" y="443"/>
                    </a:lnTo>
                    <a:lnTo>
                      <a:pt x="73" y="440"/>
                    </a:lnTo>
                    <a:lnTo>
                      <a:pt x="77" y="436"/>
                    </a:lnTo>
                    <a:lnTo>
                      <a:pt x="81" y="433"/>
                    </a:lnTo>
                    <a:lnTo>
                      <a:pt x="85" y="429"/>
                    </a:lnTo>
                    <a:lnTo>
                      <a:pt x="89" y="429"/>
                    </a:lnTo>
                    <a:lnTo>
                      <a:pt x="93" y="429"/>
                    </a:lnTo>
                    <a:lnTo>
                      <a:pt x="94" y="428"/>
                    </a:lnTo>
                    <a:lnTo>
                      <a:pt x="96" y="426"/>
                    </a:lnTo>
                    <a:lnTo>
                      <a:pt x="96" y="425"/>
                    </a:lnTo>
                    <a:lnTo>
                      <a:pt x="98" y="423"/>
                    </a:lnTo>
                    <a:lnTo>
                      <a:pt x="100" y="420"/>
                    </a:lnTo>
                    <a:lnTo>
                      <a:pt x="104" y="417"/>
                    </a:lnTo>
                    <a:lnTo>
                      <a:pt x="107" y="417"/>
                    </a:lnTo>
                    <a:lnTo>
                      <a:pt x="111" y="415"/>
                    </a:lnTo>
                    <a:lnTo>
                      <a:pt x="112" y="413"/>
                    </a:lnTo>
                    <a:lnTo>
                      <a:pt x="115" y="412"/>
                    </a:lnTo>
                    <a:lnTo>
                      <a:pt x="116" y="410"/>
                    </a:lnTo>
                    <a:lnTo>
                      <a:pt x="117" y="408"/>
                    </a:lnTo>
                    <a:lnTo>
                      <a:pt x="119" y="406"/>
                    </a:lnTo>
                    <a:lnTo>
                      <a:pt x="120" y="404"/>
                    </a:lnTo>
                    <a:lnTo>
                      <a:pt x="122" y="403"/>
                    </a:lnTo>
                    <a:lnTo>
                      <a:pt x="124" y="401"/>
                    </a:lnTo>
                    <a:lnTo>
                      <a:pt x="128" y="399"/>
                    </a:lnTo>
                    <a:lnTo>
                      <a:pt x="132" y="396"/>
                    </a:lnTo>
                    <a:lnTo>
                      <a:pt x="136" y="393"/>
                    </a:lnTo>
                    <a:lnTo>
                      <a:pt x="140" y="389"/>
                    </a:lnTo>
                    <a:lnTo>
                      <a:pt x="141" y="387"/>
                    </a:lnTo>
                    <a:lnTo>
                      <a:pt x="142" y="385"/>
                    </a:lnTo>
                    <a:lnTo>
                      <a:pt x="143" y="383"/>
                    </a:lnTo>
                    <a:lnTo>
                      <a:pt x="144" y="382"/>
                    </a:lnTo>
                    <a:lnTo>
                      <a:pt x="144" y="381"/>
                    </a:lnTo>
                    <a:lnTo>
                      <a:pt x="145" y="381"/>
                    </a:lnTo>
                    <a:lnTo>
                      <a:pt x="152" y="377"/>
                    </a:lnTo>
                    <a:lnTo>
                      <a:pt x="158" y="372"/>
                    </a:lnTo>
                    <a:lnTo>
                      <a:pt x="164" y="368"/>
                    </a:lnTo>
                    <a:lnTo>
                      <a:pt x="171" y="363"/>
                    </a:lnTo>
                    <a:lnTo>
                      <a:pt x="178" y="357"/>
                    </a:lnTo>
                    <a:lnTo>
                      <a:pt x="184" y="352"/>
                    </a:lnTo>
                    <a:lnTo>
                      <a:pt x="191" y="346"/>
                    </a:lnTo>
                    <a:lnTo>
                      <a:pt x="197" y="340"/>
                    </a:lnTo>
                    <a:lnTo>
                      <a:pt x="204" y="333"/>
                    </a:lnTo>
                    <a:lnTo>
                      <a:pt x="209" y="326"/>
                    </a:lnTo>
                    <a:lnTo>
                      <a:pt x="214" y="319"/>
                    </a:lnTo>
                    <a:lnTo>
                      <a:pt x="218" y="312"/>
                    </a:lnTo>
                    <a:lnTo>
                      <a:pt x="220" y="308"/>
                    </a:lnTo>
                    <a:lnTo>
                      <a:pt x="222" y="304"/>
                    </a:lnTo>
                    <a:lnTo>
                      <a:pt x="224" y="300"/>
                    </a:lnTo>
                    <a:lnTo>
                      <a:pt x="225" y="296"/>
                    </a:lnTo>
                    <a:lnTo>
                      <a:pt x="227" y="293"/>
                    </a:lnTo>
                    <a:lnTo>
                      <a:pt x="228" y="289"/>
                    </a:lnTo>
                    <a:lnTo>
                      <a:pt x="228" y="284"/>
                    </a:lnTo>
                    <a:lnTo>
                      <a:pt x="229" y="280"/>
                    </a:lnTo>
                    <a:lnTo>
                      <a:pt x="228" y="280"/>
                    </a:lnTo>
                    <a:lnTo>
                      <a:pt x="228" y="278"/>
                    </a:lnTo>
                    <a:lnTo>
                      <a:pt x="224" y="279"/>
                    </a:lnTo>
                    <a:lnTo>
                      <a:pt x="220" y="279"/>
                    </a:lnTo>
                    <a:lnTo>
                      <a:pt x="218" y="280"/>
                    </a:lnTo>
                    <a:lnTo>
                      <a:pt x="216" y="281"/>
                    </a:lnTo>
                    <a:lnTo>
                      <a:pt x="211" y="283"/>
                    </a:lnTo>
                    <a:lnTo>
                      <a:pt x="207" y="285"/>
                    </a:lnTo>
                    <a:lnTo>
                      <a:pt x="202" y="286"/>
                    </a:lnTo>
                    <a:lnTo>
                      <a:pt x="198" y="288"/>
                    </a:lnTo>
                    <a:lnTo>
                      <a:pt x="193" y="289"/>
                    </a:lnTo>
                    <a:lnTo>
                      <a:pt x="189" y="289"/>
                    </a:lnTo>
                    <a:lnTo>
                      <a:pt x="185" y="289"/>
                    </a:lnTo>
                    <a:lnTo>
                      <a:pt x="181" y="289"/>
                    </a:lnTo>
                    <a:lnTo>
                      <a:pt x="177" y="289"/>
                    </a:lnTo>
                    <a:lnTo>
                      <a:pt x="173" y="289"/>
                    </a:lnTo>
                    <a:lnTo>
                      <a:pt x="169" y="287"/>
                    </a:lnTo>
                    <a:lnTo>
                      <a:pt x="166" y="286"/>
                    </a:lnTo>
                    <a:lnTo>
                      <a:pt x="162" y="285"/>
                    </a:lnTo>
                    <a:lnTo>
                      <a:pt x="159" y="283"/>
                    </a:lnTo>
                    <a:lnTo>
                      <a:pt x="156" y="281"/>
                    </a:lnTo>
                    <a:lnTo>
                      <a:pt x="152" y="280"/>
                    </a:lnTo>
                    <a:lnTo>
                      <a:pt x="149" y="277"/>
                    </a:lnTo>
                    <a:lnTo>
                      <a:pt x="146" y="276"/>
                    </a:lnTo>
                    <a:lnTo>
                      <a:pt x="141" y="273"/>
                    </a:lnTo>
                    <a:lnTo>
                      <a:pt x="136" y="270"/>
                    </a:lnTo>
                    <a:lnTo>
                      <a:pt x="136" y="269"/>
                    </a:lnTo>
                    <a:lnTo>
                      <a:pt x="135" y="269"/>
                    </a:lnTo>
                    <a:lnTo>
                      <a:pt x="134" y="268"/>
                    </a:lnTo>
                    <a:lnTo>
                      <a:pt x="133" y="266"/>
                    </a:lnTo>
                    <a:lnTo>
                      <a:pt x="133" y="265"/>
                    </a:lnTo>
                    <a:lnTo>
                      <a:pt x="132" y="264"/>
                    </a:lnTo>
                    <a:lnTo>
                      <a:pt x="132" y="261"/>
                    </a:lnTo>
                    <a:lnTo>
                      <a:pt x="132" y="259"/>
                    </a:lnTo>
                    <a:lnTo>
                      <a:pt x="132" y="258"/>
                    </a:lnTo>
                    <a:lnTo>
                      <a:pt x="131" y="257"/>
                    </a:lnTo>
                    <a:lnTo>
                      <a:pt x="131" y="255"/>
                    </a:lnTo>
                    <a:lnTo>
                      <a:pt x="131" y="254"/>
                    </a:lnTo>
                    <a:lnTo>
                      <a:pt x="131" y="253"/>
                    </a:lnTo>
                    <a:lnTo>
                      <a:pt x="132" y="252"/>
                    </a:lnTo>
                    <a:lnTo>
                      <a:pt x="132" y="250"/>
                    </a:lnTo>
                    <a:lnTo>
                      <a:pt x="132" y="249"/>
                    </a:lnTo>
                    <a:lnTo>
                      <a:pt x="135" y="246"/>
                    </a:lnTo>
                    <a:lnTo>
                      <a:pt x="138" y="244"/>
                    </a:lnTo>
                    <a:lnTo>
                      <a:pt x="141" y="241"/>
                    </a:lnTo>
                    <a:lnTo>
                      <a:pt x="144" y="239"/>
                    </a:lnTo>
                    <a:lnTo>
                      <a:pt x="152" y="234"/>
                    </a:lnTo>
                    <a:lnTo>
                      <a:pt x="160" y="230"/>
                    </a:lnTo>
                    <a:lnTo>
                      <a:pt x="167" y="227"/>
                    </a:lnTo>
                    <a:lnTo>
                      <a:pt x="172" y="225"/>
                    </a:lnTo>
                    <a:lnTo>
                      <a:pt x="177" y="224"/>
                    </a:lnTo>
                    <a:lnTo>
                      <a:pt x="183" y="222"/>
                    </a:lnTo>
                    <a:lnTo>
                      <a:pt x="188" y="221"/>
                    </a:lnTo>
                    <a:lnTo>
                      <a:pt x="195" y="220"/>
                    </a:lnTo>
                    <a:lnTo>
                      <a:pt x="198" y="219"/>
                    </a:lnTo>
                    <a:lnTo>
                      <a:pt x="200" y="217"/>
                    </a:lnTo>
                    <a:lnTo>
                      <a:pt x="203" y="216"/>
                    </a:lnTo>
                    <a:lnTo>
                      <a:pt x="205" y="213"/>
                    </a:lnTo>
                    <a:lnTo>
                      <a:pt x="207" y="212"/>
                    </a:lnTo>
                    <a:lnTo>
                      <a:pt x="209" y="209"/>
                    </a:lnTo>
                    <a:lnTo>
                      <a:pt x="212" y="208"/>
                    </a:lnTo>
                    <a:lnTo>
                      <a:pt x="215" y="206"/>
                    </a:lnTo>
                    <a:lnTo>
                      <a:pt x="218" y="205"/>
                    </a:lnTo>
                    <a:lnTo>
                      <a:pt x="222" y="204"/>
                    </a:lnTo>
                    <a:lnTo>
                      <a:pt x="226" y="202"/>
                    </a:lnTo>
                    <a:lnTo>
                      <a:pt x="230" y="201"/>
                    </a:lnTo>
                    <a:lnTo>
                      <a:pt x="235" y="200"/>
                    </a:lnTo>
                    <a:lnTo>
                      <a:pt x="239" y="198"/>
                    </a:lnTo>
                    <a:lnTo>
                      <a:pt x="242" y="197"/>
                    </a:lnTo>
                    <a:lnTo>
                      <a:pt x="246" y="195"/>
                    </a:lnTo>
                    <a:lnTo>
                      <a:pt x="248" y="193"/>
                    </a:lnTo>
                    <a:lnTo>
                      <a:pt x="249" y="191"/>
                    </a:lnTo>
                    <a:lnTo>
                      <a:pt x="250" y="189"/>
                    </a:lnTo>
                    <a:lnTo>
                      <a:pt x="252" y="187"/>
                    </a:lnTo>
                    <a:lnTo>
                      <a:pt x="253" y="184"/>
                    </a:lnTo>
                    <a:lnTo>
                      <a:pt x="254" y="182"/>
                    </a:lnTo>
                    <a:lnTo>
                      <a:pt x="256" y="180"/>
                    </a:lnTo>
                    <a:lnTo>
                      <a:pt x="257" y="179"/>
                    </a:lnTo>
                    <a:lnTo>
                      <a:pt x="261" y="176"/>
                    </a:lnTo>
                    <a:lnTo>
                      <a:pt x="266" y="175"/>
                    </a:lnTo>
                    <a:lnTo>
                      <a:pt x="269" y="173"/>
                    </a:lnTo>
                    <a:lnTo>
                      <a:pt x="270" y="172"/>
                    </a:lnTo>
                    <a:lnTo>
                      <a:pt x="273" y="171"/>
                    </a:lnTo>
                    <a:lnTo>
                      <a:pt x="273" y="169"/>
                    </a:lnTo>
                    <a:lnTo>
                      <a:pt x="273" y="160"/>
                    </a:lnTo>
                    <a:lnTo>
                      <a:pt x="273" y="152"/>
                    </a:lnTo>
                    <a:lnTo>
                      <a:pt x="273" y="144"/>
                    </a:lnTo>
                    <a:lnTo>
                      <a:pt x="273" y="136"/>
                    </a:lnTo>
                    <a:lnTo>
                      <a:pt x="274" y="133"/>
                    </a:lnTo>
                    <a:lnTo>
                      <a:pt x="275" y="127"/>
                    </a:lnTo>
                    <a:lnTo>
                      <a:pt x="276" y="118"/>
                    </a:lnTo>
                    <a:lnTo>
                      <a:pt x="277" y="108"/>
                    </a:lnTo>
                    <a:lnTo>
                      <a:pt x="278" y="98"/>
                    </a:lnTo>
                    <a:lnTo>
                      <a:pt x="279" y="90"/>
                    </a:lnTo>
                    <a:lnTo>
                      <a:pt x="279" y="83"/>
                    </a:lnTo>
                    <a:lnTo>
                      <a:pt x="279" y="79"/>
                    </a:lnTo>
                    <a:lnTo>
                      <a:pt x="278" y="76"/>
                    </a:lnTo>
                    <a:lnTo>
                      <a:pt x="278" y="70"/>
                    </a:lnTo>
                    <a:lnTo>
                      <a:pt x="277" y="60"/>
                    </a:lnTo>
                    <a:lnTo>
                      <a:pt x="276" y="50"/>
                    </a:lnTo>
                    <a:lnTo>
                      <a:pt x="275" y="40"/>
                    </a:lnTo>
                    <a:lnTo>
                      <a:pt x="274" y="31"/>
                    </a:lnTo>
                    <a:lnTo>
                      <a:pt x="274" y="24"/>
                    </a:lnTo>
                    <a:lnTo>
                      <a:pt x="273" y="22"/>
                    </a:lnTo>
                    <a:lnTo>
                      <a:pt x="276" y="17"/>
                    </a:lnTo>
                    <a:lnTo>
                      <a:pt x="277" y="12"/>
                    </a:lnTo>
                    <a:lnTo>
                      <a:pt x="280" y="7"/>
                    </a:lnTo>
                    <a:lnTo>
                      <a:pt x="281" y="1"/>
                    </a:lnTo>
                    <a:lnTo>
                      <a:pt x="285" y="2"/>
                    </a:lnTo>
                    <a:lnTo>
                      <a:pt x="286" y="1"/>
                    </a:lnTo>
                    <a:lnTo>
                      <a:pt x="287" y="1"/>
                    </a:lnTo>
                    <a:lnTo>
                      <a:pt x="28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ṧliḓé">
                <a:extLst>
                  <a:ext uri="{FF2B5EF4-FFF2-40B4-BE49-F238E27FC236}">
                    <a16:creationId xmlns:a16="http://schemas.microsoft.com/office/drawing/2014/main" id="{E1544A7C-BE85-314A-AED2-05972C448BB4}"/>
                  </a:ext>
                </a:extLst>
              </p:cNvPr>
              <p:cNvSpPr/>
              <p:nvPr/>
            </p:nvSpPr>
            <p:spPr bwMode="auto">
              <a:xfrm>
                <a:off x="8896351" y="3289301"/>
                <a:ext cx="249238" cy="231775"/>
              </a:xfrm>
              <a:custGeom>
                <a:avLst/>
                <a:gdLst>
                  <a:gd name="T0" fmla="*/ 5 w 157"/>
                  <a:gd name="T1" fmla="*/ 0 h 146"/>
                  <a:gd name="T2" fmla="*/ 9 w 157"/>
                  <a:gd name="T3" fmla="*/ 0 h 146"/>
                  <a:gd name="T4" fmla="*/ 11 w 157"/>
                  <a:gd name="T5" fmla="*/ 2 h 146"/>
                  <a:gd name="T6" fmla="*/ 14 w 157"/>
                  <a:gd name="T7" fmla="*/ 4 h 146"/>
                  <a:gd name="T8" fmla="*/ 17 w 157"/>
                  <a:gd name="T9" fmla="*/ 7 h 146"/>
                  <a:gd name="T10" fmla="*/ 19 w 157"/>
                  <a:gd name="T11" fmla="*/ 11 h 146"/>
                  <a:gd name="T12" fmla="*/ 27 w 157"/>
                  <a:gd name="T13" fmla="*/ 19 h 146"/>
                  <a:gd name="T14" fmla="*/ 37 w 157"/>
                  <a:gd name="T15" fmla="*/ 28 h 146"/>
                  <a:gd name="T16" fmla="*/ 45 w 157"/>
                  <a:gd name="T17" fmla="*/ 38 h 146"/>
                  <a:gd name="T18" fmla="*/ 49 w 157"/>
                  <a:gd name="T19" fmla="*/ 49 h 146"/>
                  <a:gd name="T20" fmla="*/ 54 w 157"/>
                  <a:gd name="T21" fmla="*/ 56 h 146"/>
                  <a:gd name="T22" fmla="*/ 61 w 157"/>
                  <a:gd name="T23" fmla="*/ 61 h 146"/>
                  <a:gd name="T24" fmla="*/ 64 w 157"/>
                  <a:gd name="T25" fmla="*/ 66 h 146"/>
                  <a:gd name="T26" fmla="*/ 72 w 157"/>
                  <a:gd name="T27" fmla="*/ 72 h 146"/>
                  <a:gd name="T28" fmla="*/ 85 w 157"/>
                  <a:gd name="T29" fmla="*/ 81 h 146"/>
                  <a:gd name="T30" fmla="*/ 99 w 157"/>
                  <a:gd name="T31" fmla="*/ 90 h 146"/>
                  <a:gd name="T32" fmla="*/ 113 w 157"/>
                  <a:gd name="T33" fmla="*/ 98 h 146"/>
                  <a:gd name="T34" fmla="*/ 121 w 157"/>
                  <a:gd name="T35" fmla="*/ 104 h 146"/>
                  <a:gd name="T36" fmla="*/ 124 w 157"/>
                  <a:gd name="T37" fmla="*/ 104 h 146"/>
                  <a:gd name="T38" fmla="*/ 127 w 157"/>
                  <a:gd name="T39" fmla="*/ 104 h 146"/>
                  <a:gd name="T40" fmla="*/ 131 w 157"/>
                  <a:gd name="T41" fmla="*/ 104 h 146"/>
                  <a:gd name="T42" fmla="*/ 138 w 157"/>
                  <a:gd name="T43" fmla="*/ 108 h 146"/>
                  <a:gd name="T44" fmla="*/ 148 w 157"/>
                  <a:gd name="T45" fmla="*/ 114 h 146"/>
                  <a:gd name="T46" fmla="*/ 154 w 157"/>
                  <a:gd name="T47" fmla="*/ 119 h 146"/>
                  <a:gd name="T48" fmla="*/ 157 w 157"/>
                  <a:gd name="T49" fmla="*/ 125 h 146"/>
                  <a:gd name="T50" fmla="*/ 156 w 157"/>
                  <a:gd name="T51" fmla="*/ 130 h 146"/>
                  <a:gd name="T52" fmla="*/ 155 w 157"/>
                  <a:gd name="T53" fmla="*/ 135 h 146"/>
                  <a:gd name="T54" fmla="*/ 153 w 157"/>
                  <a:gd name="T55" fmla="*/ 139 h 146"/>
                  <a:gd name="T56" fmla="*/ 149 w 157"/>
                  <a:gd name="T57" fmla="*/ 141 h 146"/>
                  <a:gd name="T58" fmla="*/ 145 w 157"/>
                  <a:gd name="T59" fmla="*/ 142 h 146"/>
                  <a:gd name="T60" fmla="*/ 136 w 157"/>
                  <a:gd name="T61" fmla="*/ 142 h 146"/>
                  <a:gd name="T62" fmla="*/ 122 w 157"/>
                  <a:gd name="T63" fmla="*/ 139 h 146"/>
                  <a:gd name="T64" fmla="*/ 112 w 157"/>
                  <a:gd name="T65" fmla="*/ 137 h 146"/>
                  <a:gd name="T66" fmla="*/ 107 w 157"/>
                  <a:gd name="T67" fmla="*/ 137 h 146"/>
                  <a:gd name="T68" fmla="*/ 104 w 157"/>
                  <a:gd name="T69" fmla="*/ 138 h 146"/>
                  <a:gd name="T70" fmla="*/ 100 w 157"/>
                  <a:gd name="T71" fmla="*/ 141 h 146"/>
                  <a:gd name="T72" fmla="*/ 94 w 157"/>
                  <a:gd name="T73" fmla="*/ 144 h 146"/>
                  <a:gd name="T74" fmla="*/ 85 w 157"/>
                  <a:gd name="T75" fmla="*/ 146 h 146"/>
                  <a:gd name="T76" fmla="*/ 76 w 157"/>
                  <a:gd name="T77" fmla="*/ 146 h 146"/>
                  <a:gd name="T78" fmla="*/ 67 w 157"/>
                  <a:gd name="T79" fmla="*/ 145 h 146"/>
                  <a:gd name="T80" fmla="*/ 61 w 157"/>
                  <a:gd name="T81" fmla="*/ 140 h 146"/>
                  <a:gd name="T82" fmla="*/ 57 w 157"/>
                  <a:gd name="T83" fmla="*/ 134 h 146"/>
                  <a:gd name="T84" fmla="*/ 51 w 157"/>
                  <a:gd name="T85" fmla="*/ 128 h 146"/>
                  <a:gd name="T86" fmla="*/ 46 w 157"/>
                  <a:gd name="T87" fmla="*/ 122 h 146"/>
                  <a:gd name="T88" fmla="*/ 41 w 157"/>
                  <a:gd name="T89" fmla="*/ 115 h 146"/>
                  <a:gd name="T90" fmla="*/ 38 w 157"/>
                  <a:gd name="T91" fmla="*/ 107 h 146"/>
                  <a:gd name="T92" fmla="*/ 33 w 157"/>
                  <a:gd name="T93" fmla="*/ 93 h 146"/>
                  <a:gd name="T94" fmla="*/ 29 w 157"/>
                  <a:gd name="T95" fmla="*/ 79 h 146"/>
                  <a:gd name="T96" fmla="*/ 25 w 157"/>
                  <a:gd name="T97" fmla="*/ 70 h 146"/>
                  <a:gd name="T98" fmla="*/ 16 w 157"/>
                  <a:gd name="T99" fmla="*/ 54 h 146"/>
                  <a:gd name="T100" fmla="*/ 7 w 157"/>
                  <a:gd name="T101" fmla="*/ 38 h 146"/>
                  <a:gd name="T102" fmla="*/ 3 w 157"/>
                  <a:gd name="T103" fmla="*/ 27 h 146"/>
                  <a:gd name="T104" fmla="*/ 0 w 157"/>
                  <a:gd name="T105" fmla="*/ 17 h 146"/>
                  <a:gd name="T106" fmla="*/ 0 w 157"/>
                  <a:gd name="T107" fmla="*/ 8 h 146"/>
                  <a:gd name="T108" fmla="*/ 0 w 157"/>
                  <a:gd name="T109" fmla="*/ 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" h="146">
                    <a:moveTo>
                      <a:pt x="1" y="0"/>
                    </a:moveTo>
                    <a:lnTo>
                      <a:pt x="5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1" y="2"/>
                    </a:lnTo>
                    <a:lnTo>
                      <a:pt x="13" y="3"/>
                    </a:lnTo>
                    <a:lnTo>
                      <a:pt x="14" y="4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9" y="11"/>
                    </a:lnTo>
                    <a:lnTo>
                      <a:pt x="21" y="14"/>
                    </a:lnTo>
                    <a:lnTo>
                      <a:pt x="27" y="19"/>
                    </a:lnTo>
                    <a:lnTo>
                      <a:pt x="33" y="24"/>
                    </a:lnTo>
                    <a:lnTo>
                      <a:pt x="37" y="28"/>
                    </a:lnTo>
                    <a:lnTo>
                      <a:pt x="42" y="33"/>
                    </a:lnTo>
                    <a:lnTo>
                      <a:pt x="45" y="38"/>
                    </a:lnTo>
                    <a:lnTo>
                      <a:pt x="47" y="43"/>
                    </a:lnTo>
                    <a:lnTo>
                      <a:pt x="49" y="49"/>
                    </a:lnTo>
                    <a:lnTo>
                      <a:pt x="51" y="54"/>
                    </a:lnTo>
                    <a:lnTo>
                      <a:pt x="54" y="56"/>
                    </a:lnTo>
                    <a:lnTo>
                      <a:pt x="57" y="58"/>
                    </a:lnTo>
                    <a:lnTo>
                      <a:pt x="61" y="61"/>
                    </a:lnTo>
                    <a:lnTo>
                      <a:pt x="63" y="63"/>
                    </a:lnTo>
                    <a:lnTo>
                      <a:pt x="64" y="66"/>
                    </a:lnTo>
                    <a:lnTo>
                      <a:pt x="65" y="68"/>
                    </a:lnTo>
                    <a:lnTo>
                      <a:pt x="72" y="72"/>
                    </a:lnTo>
                    <a:lnTo>
                      <a:pt x="78" y="77"/>
                    </a:lnTo>
                    <a:lnTo>
                      <a:pt x="85" y="81"/>
                    </a:lnTo>
                    <a:lnTo>
                      <a:pt x="92" y="85"/>
                    </a:lnTo>
                    <a:lnTo>
                      <a:pt x="99" y="90"/>
                    </a:lnTo>
                    <a:lnTo>
                      <a:pt x="106" y="94"/>
                    </a:lnTo>
                    <a:lnTo>
                      <a:pt x="113" y="98"/>
                    </a:lnTo>
                    <a:lnTo>
                      <a:pt x="119" y="102"/>
                    </a:lnTo>
                    <a:lnTo>
                      <a:pt x="121" y="104"/>
                    </a:lnTo>
                    <a:lnTo>
                      <a:pt x="122" y="104"/>
                    </a:lnTo>
                    <a:lnTo>
                      <a:pt x="124" y="104"/>
                    </a:lnTo>
                    <a:lnTo>
                      <a:pt x="125" y="104"/>
                    </a:lnTo>
                    <a:lnTo>
                      <a:pt x="127" y="104"/>
                    </a:lnTo>
                    <a:lnTo>
                      <a:pt x="129" y="104"/>
                    </a:lnTo>
                    <a:lnTo>
                      <a:pt x="131" y="104"/>
                    </a:lnTo>
                    <a:lnTo>
                      <a:pt x="133" y="105"/>
                    </a:lnTo>
                    <a:lnTo>
                      <a:pt x="138" y="108"/>
                    </a:lnTo>
                    <a:lnTo>
                      <a:pt x="145" y="113"/>
                    </a:lnTo>
                    <a:lnTo>
                      <a:pt x="148" y="114"/>
                    </a:lnTo>
                    <a:lnTo>
                      <a:pt x="151" y="117"/>
                    </a:lnTo>
                    <a:lnTo>
                      <a:pt x="154" y="119"/>
                    </a:lnTo>
                    <a:lnTo>
                      <a:pt x="156" y="122"/>
                    </a:lnTo>
                    <a:lnTo>
                      <a:pt x="157" y="125"/>
                    </a:lnTo>
                    <a:lnTo>
                      <a:pt x="157" y="128"/>
                    </a:lnTo>
                    <a:lnTo>
                      <a:pt x="156" y="130"/>
                    </a:lnTo>
                    <a:lnTo>
                      <a:pt x="156" y="133"/>
                    </a:lnTo>
                    <a:lnTo>
                      <a:pt x="155" y="135"/>
                    </a:lnTo>
                    <a:lnTo>
                      <a:pt x="154" y="137"/>
                    </a:lnTo>
                    <a:lnTo>
                      <a:pt x="153" y="139"/>
                    </a:lnTo>
                    <a:lnTo>
                      <a:pt x="151" y="140"/>
                    </a:lnTo>
                    <a:lnTo>
                      <a:pt x="149" y="141"/>
                    </a:lnTo>
                    <a:lnTo>
                      <a:pt x="147" y="142"/>
                    </a:lnTo>
                    <a:lnTo>
                      <a:pt x="145" y="142"/>
                    </a:lnTo>
                    <a:lnTo>
                      <a:pt x="142" y="142"/>
                    </a:lnTo>
                    <a:lnTo>
                      <a:pt x="136" y="142"/>
                    </a:lnTo>
                    <a:lnTo>
                      <a:pt x="129" y="141"/>
                    </a:lnTo>
                    <a:lnTo>
                      <a:pt x="122" y="139"/>
                    </a:lnTo>
                    <a:lnTo>
                      <a:pt x="117" y="138"/>
                    </a:lnTo>
                    <a:lnTo>
                      <a:pt x="112" y="137"/>
                    </a:lnTo>
                    <a:lnTo>
                      <a:pt x="109" y="136"/>
                    </a:lnTo>
                    <a:lnTo>
                      <a:pt x="107" y="137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3" y="139"/>
                    </a:lnTo>
                    <a:lnTo>
                      <a:pt x="100" y="141"/>
                    </a:lnTo>
                    <a:lnTo>
                      <a:pt x="98" y="142"/>
                    </a:lnTo>
                    <a:lnTo>
                      <a:pt x="94" y="144"/>
                    </a:lnTo>
                    <a:lnTo>
                      <a:pt x="90" y="145"/>
                    </a:lnTo>
                    <a:lnTo>
                      <a:pt x="85" y="146"/>
                    </a:lnTo>
                    <a:lnTo>
                      <a:pt x="81" y="146"/>
                    </a:lnTo>
                    <a:lnTo>
                      <a:pt x="76" y="146"/>
                    </a:lnTo>
                    <a:lnTo>
                      <a:pt x="72" y="146"/>
                    </a:lnTo>
                    <a:lnTo>
                      <a:pt x="67" y="145"/>
                    </a:lnTo>
                    <a:lnTo>
                      <a:pt x="63" y="144"/>
                    </a:lnTo>
                    <a:lnTo>
                      <a:pt x="61" y="140"/>
                    </a:lnTo>
                    <a:lnTo>
                      <a:pt x="59" y="136"/>
                    </a:lnTo>
                    <a:lnTo>
                      <a:pt x="57" y="134"/>
                    </a:lnTo>
                    <a:lnTo>
                      <a:pt x="54" y="130"/>
                    </a:lnTo>
                    <a:lnTo>
                      <a:pt x="51" y="128"/>
                    </a:lnTo>
                    <a:lnTo>
                      <a:pt x="49" y="125"/>
                    </a:lnTo>
                    <a:lnTo>
                      <a:pt x="46" y="122"/>
                    </a:lnTo>
                    <a:lnTo>
                      <a:pt x="44" y="118"/>
                    </a:lnTo>
                    <a:lnTo>
                      <a:pt x="41" y="115"/>
                    </a:lnTo>
                    <a:lnTo>
                      <a:pt x="40" y="111"/>
                    </a:lnTo>
                    <a:lnTo>
                      <a:pt x="38" y="107"/>
                    </a:lnTo>
                    <a:lnTo>
                      <a:pt x="37" y="102"/>
                    </a:lnTo>
                    <a:lnTo>
                      <a:pt x="33" y="93"/>
                    </a:lnTo>
                    <a:lnTo>
                      <a:pt x="31" y="84"/>
                    </a:lnTo>
                    <a:lnTo>
                      <a:pt x="29" y="79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1" y="65"/>
                    </a:lnTo>
                    <a:lnTo>
                      <a:pt x="16" y="54"/>
                    </a:lnTo>
                    <a:lnTo>
                      <a:pt x="9" y="44"/>
                    </a:lnTo>
                    <a:lnTo>
                      <a:pt x="7" y="38"/>
                    </a:lnTo>
                    <a:lnTo>
                      <a:pt x="5" y="33"/>
                    </a:lnTo>
                    <a:lnTo>
                      <a:pt x="3" y="27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ṣļíḍè">
                <a:extLst>
                  <a:ext uri="{FF2B5EF4-FFF2-40B4-BE49-F238E27FC236}">
                    <a16:creationId xmlns:a16="http://schemas.microsoft.com/office/drawing/2014/main" id="{22E07E30-6333-4F43-B0FC-C2676948CD87}"/>
                  </a:ext>
                </a:extLst>
              </p:cNvPr>
              <p:cNvSpPr/>
              <p:nvPr/>
            </p:nvSpPr>
            <p:spPr bwMode="auto">
              <a:xfrm>
                <a:off x="5351463" y="2697163"/>
                <a:ext cx="750888" cy="952500"/>
              </a:xfrm>
              <a:custGeom>
                <a:avLst/>
                <a:gdLst>
                  <a:gd name="T0" fmla="*/ 18 w 473"/>
                  <a:gd name="T1" fmla="*/ 229 h 600"/>
                  <a:gd name="T2" fmla="*/ 1 w 473"/>
                  <a:gd name="T3" fmla="*/ 209 h 600"/>
                  <a:gd name="T4" fmla="*/ 18 w 473"/>
                  <a:gd name="T5" fmla="*/ 192 h 600"/>
                  <a:gd name="T6" fmla="*/ 62 w 473"/>
                  <a:gd name="T7" fmla="*/ 187 h 600"/>
                  <a:gd name="T8" fmla="*/ 120 w 473"/>
                  <a:gd name="T9" fmla="*/ 166 h 600"/>
                  <a:gd name="T10" fmla="*/ 197 w 473"/>
                  <a:gd name="T11" fmla="*/ 132 h 600"/>
                  <a:gd name="T12" fmla="*/ 233 w 473"/>
                  <a:gd name="T13" fmla="*/ 90 h 600"/>
                  <a:gd name="T14" fmla="*/ 246 w 473"/>
                  <a:gd name="T15" fmla="*/ 42 h 600"/>
                  <a:gd name="T16" fmla="*/ 256 w 473"/>
                  <a:gd name="T17" fmla="*/ 2 h 600"/>
                  <a:gd name="T18" fmla="*/ 289 w 473"/>
                  <a:gd name="T19" fmla="*/ 38 h 600"/>
                  <a:gd name="T20" fmla="*/ 345 w 473"/>
                  <a:gd name="T21" fmla="*/ 62 h 600"/>
                  <a:gd name="T22" fmla="*/ 350 w 473"/>
                  <a:gd name="T23" fmla="*/ 83 h 600"/>
                  <a:gd name="T24" fmla="*/ 329 w 473"/>
                  <a:gd name="T25" fmla="*/ 118 h 600"/>
                  <a:gd name="T26" fmla="*/ 276 w 473"/>
                  <a:gd name="T27" fmla="*/ 146 h 600"/>
                  <a:gd name="T28" fmla="*/ 247 w 473"/>
                  <a:gd name="T29" fmla="*/ 197 h 600"/>
                  <a:gd name="T30" fmla="*/ 195 w 473"/>
                  <a:gd name="T31" fmla="*/ 260 h 600"/>
                  <a:gd name="T32" fmla="*/ 200 w 473"/>
                  <a:gd name="T33" fmla="*/ 285 h 600"/>
                  <a:gd name="T34" fmla="*/ 242 w 473"/>
                  <a:gd name="T35" fmla="*/ 261 h 600"/>
                  <a:gd name="T36" fmla="*/ 300 w 473"/>
                  <a:gd name="T37" fmla="*/ 228 h 600"/>
                  <a:gd name="T38" fmla="*/ 388 w 473"/>
                  <a:gd name="T39" fmla="*/ 162 h 600"/>
                  <a:gd name="T40" fmla="*/ 432 w 473"/>
                  <a:gd name="T41" fmla="*/ 141 h 600"/>
                  <a:gd name="T42" fmla="*/ 473 w 473"/>
                  <a:gd name="T43" fmla="*/ 158 h 600"/>
                  <a:gd name="T44" fmla="*/ 455 w 473"/>
                  <a:gd name="T45" fmla="*/ 210 h 600"/>
                  <a:gd name="T46" fmla="*/ 440 w 473"/>
                  <a:gd name="T47" fmla="*/ 283 h 600"/>
                  <a:gd name="T48" fmla="*/ 416 w 473"/>
                  <a:gd name="T49" fmla="*/ 447 h 600"/>
                  <a:gd name="T50" fmla="*/ 408 w 473"/>
                  <a:gd name="T51" fmla="*/ 524 h 600"/>
                  <a:gd name="T52" fmla="*/ 404 w 473"/>
                  <a:gd name="T53" fmla="*/ 581 h 600"/>
                  <a:gd name="T54" fmla="*/ 382 w 473"/>
                  <a:gd name="T55" fmla="*/ 600 h 600"/>
                  <a:gd name="T56" fmla="*/ 336 w 473"/>
                  <a:gd name="T57" fmla="*/ 558 h 600"/>
                  <a:gd name="T58" fmla="*/ 307 w 473"/>
                  <a:gd name="T59" fmla="*/ 535 h 600"/>
                  <a:gd name="T60" fmla="*/ 292 w 473"/>
                  <a:gd name="T61" fmla="*/ 515 h 600"/>
                  <a:gd name="T62" fmla="*/ 302 w 473"/>
                  <a:gd name="T63" fmla="*/ 501 h 600"/>
                  <a:gd name="T64" fmla="*/ 341 w 473"/>
                  <a:gd name="T65" fmla="*/ 527 h 600"/>
                  <a:gd name="T66" fmla="*/ 371 w 473"/>
                  <a:gd name="T67" fmla="*/ 515 h 600"/>
                  <a:gd name="T68" fmla="*/ 385 w 473"/>
                  <a:gd name="T69" fmla="*/ 405 h 600"/>
                  <a:gd name="T70" fmla="*/ 389 w 473"/>
                  <a:gd name="T71" fmla="*/ 351 h 600"/>
                  <a:gd name="T72" fmla="*/ 402 w 473"/>
                  <a:gd name="T73" fmla="*/ 308 h 600"/>
                  <a:gd name="T74" fmla="*/ 415 w 473"/>
                  <a:gd name="T75" fmla="*/ 246 h 600"/>
                  <a:gd name="T76" fmla="*/ 429 w 473"/>
                  <a:gd name="T77" fmla="*/ 198 h 600"/>
                  <a:gd name="T78" fmla="*/ 430 w 473"/>
                  <a:gd name="T79" fmla="*/ 166 h 600"/>
                  <a:gd name="T80" fmla="*/ 394 w 473"/>
                  <a:gd name="T81" fmla="*/ 178 h 600"/>
                  <a:gd name="T82" fmla="*/ 356 w 473"/>
                  <a:gd name="T83" fmla="*/ 220 h 600"/>
                  <a:gd name="T84" fmla="*/ 364 w 473"/>
                  <a:gd name="T85" fmla="*/ 252 h 600"/>
                  <a:gd name="T86" fmla="*/ 334 w 473"/>
                  <a:gd name="T87" fmla="*/ 279 h 600"/>
                  <a:gd name="T88" fmla="*/ 289 w 473"/>
                  <a:gd name="T89" fmla="*/ 287 h 600"/>
                  <a:gd name="T90" fmla="*/ 256 w 473"/>
                  <a:gd name="T91" fmla="*/ 303 h 600"/>
                  <a:gd name="T92" fmla="*/ 192 w 473"/>
                  <a:gd name="T93" fmla="*/ 323 h 600"/>
                  <a:gd name="T94" fmla="*/ 157 w 473"/>
                  <a:gd name="T95" fmla="*/ 348 h 600"/>
                  <a:gd name="T96" fmla="*/ 132 w 473"/>
                  <a:gd name="T97" fmla="*/ 357 h 600"/>
                  <a:gd name="T98" fmla="*/ 107 w 473"/>
                  <a:gd name="T99" fmla="*/ 354 h 600"/>
                  <a:gd name="T100" fmla="*/ 101 w 473"/>
                  <a:gd name="T101" fmla="*/ 336 h 600"/>
                  <a:gd name="T102" fmla="*/ 148 w 473"/>
                  <a:gd name="T103" fmla="*/ 318 h 600"/>
                  <a:gd name="T104" fmla="*/ 167 w 473"/>
                  <a:gd name="T105" fmla="*/ 304 h 600"/>
                  <a:gd name="T106" fmla="*/ 168 w 473"/>
                  <a:gd name="T107" fmla="*/ 263 h 600"/>
                  <a:gd name="T108" fmla="*/ 184 w 473"/>
                  <a:gd name="T109" fmla="*/ 203 h 600"/>
                  <a:gd name="T110" fmla="*/ 159 w 473"/>
                  <a:gd name="T111" fmla="*/ 206 h 600"/>
                  <a:gd name="T112" fmla="*/ 133 w 473"/>
                  <a:gd name="T113" fmla="*/ 217 h 600"/>
                  <a:gd name="T114" fmla="*/ 83 w 473"/>
                  <a:gd name="T115" fmla="*/ 248 h 600"/>
                  <a:gd name="T116" fmla="*/ 74 w 473"/>
                  <a:gd name="T117" fmla="*/ 254 h 600"/>
                  <a:gd name="T118" fmla="*/ 46 w 473"/>
                  <a:gd name="T119" fmla="*/ 255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3" h="600">
                    <a:moveTo>
                      <a:pt x="40" y="250"/>
                    </a:moveTo>
                    <a:lnTo>
                      <a:pt x="39" y="249"/>
                    </a:lnTo>
                    <a:lnTo>
                      <a:pt x="35" y="244"/>
                    </a:lnTo>
                    <a:lnTo>
                      <a:pt x="32" y="241"/>
                    </a:lnTo>
                    <a:lnTo>
                      <a:pt x="28" y="238"/>
                    </a:lnTo>
                    <a:lnTo>
                      <a:pt x="26" y="235"/>
                    </a:lnTo>
                    <a:lnTo>
                      <a:pt x="24" y="234"/>
                    </a:lnTo>
                    <a:lnTo>
                      <a:pt x="21" y="233"/>
                    </a:lnTo>
                    <a:lnTo>
                      <a:pt x="20" y="232"/>
                    </a:lnTo>
                    <a:lnTo>
                      <a:pt x="19" y="230"/>
                    </a:lnTo>
                    <a:lnTo>
                      <a:pt x="18" y="229"/>
                    </a:lnTo>
                    <a:lnTo>
                      <a:pt x="16" y="226"/>
                    </a:lnTo>
                    <a:lnTo>
                      <a:pt x="15" y="222"/>
                    </a:lnTo>
                    <a:lnTo>
                      <a:pt x="12" y="220"/>
                    </a:lnTo>
                    <a:lnTo>
                      <a:pt x="10" y="218"/>
                    </a:lnTo>
                    <a:lnTo>
                      <a:pt x="8" y="216"/>
                    </a:lnTo>
                    <a:lnTo>
                      <a:pt x="5" y="215"/>
                    </a:lnTo>
                    <a:lnTo>
                      <a:pt x="4" y="214"/>
                    </a:lnTo>
                    <a:lnTo>
                      <a:pt x="4" y="213"/>
                    </a:lnTo>
                    <a:lnTo>
                      <a:pt x="3" y="211"/>
                    </a:lnTo>
                    <a:lnTo>
                      <a:pt x="2" y="210"/>
                    </a:lnTo>
                    <a:lnTo>
                      <a:pt x="1" y="209"/>
                    </a:lnTo>
                    <a:lnTo>
                      <a:pt x="1" y="206"/>
                    </a:lnTo>
                    <a:lnTo>
                      <a:pt x="0" y="204"/>
                    </a:lnTo>
                    <a:lnTo>
                      <a:pt x="0" y="202"/>
                    </a:lnTo>
                    <a:lnTo>
                      <a:pt x="4" y="199"/>
                    </a:lnTo>
                    <a:lnTo>
                      <a:pt x="6" y="197"/>
                    </a:lnTo>
                    <a:lnTo>
                      <a:pt x="7" y="196"/>
                    </a:lnTo>
                    <a:lnTo>
                      <a:pt x="8" y="194"/>
                    </a:lnTo>
                    <a:lnTo>
                      <a:pt x="10" y="194"/>
                    </a:lnTo>
                    <a:lnTo>
                      <a:pt x="12" y="193"/>
                    </a:lnTo>
                    <a:lnTo>
                      <a:pt x="15" y="193"/>
                    </a:lnTo>
                    <a:lnTo>
                      <a:pt x="18" y="192"/>
                    </a:lnTo>
                    <a:lnTo>
                      <a:pt x="21" y="191"/>
                    </a:lnTo>
                    <a:lnTo>
                      <a:pt x="24" y="191"/>
                    </a:lnTo>
                    <a:lnTo>
                      <a:pt x="30" y="191"/>
                    </a:lnTo>
                    <a:lnTo>
                      <a:pt x="36" y="191"/>
                    </a:lnTo>
                    <a:lnTo>
                      <a:pt x="42" y="191"/>
                    </a:lnTo>
                    <a:lnTo>
                      <a:pt x="48" y="191"/>
                    </a:lnTo>
                    <a:lnTo>
                      <a:pt x="50" y="190"/>
                    </a:lnTo>
                    <a:lnTo>
                      <a:pt x="53" y="190"/>
                    </a:lnTo>
                    <a:lnTo>
                      <a:pt x="56" y="189"/>
                    </a:lnTo>
                    <a:lnTo>
                      <a:pt x="58" y="187"/>
                    </a:lnTo>
                    <a:lnTo>
                      <a:pt x="62" y="187"/>
                    </a:lnTo>
                    <a:lnTo>
                      <a:pt x="65" y="187"/>
                    </a:lnTo>
                    <a:lnTo>
                      <a:pt x="71" y="185"/>
                    </a:lnTo>
                    <a:lnTo>
                      <a:pt x="76" y="182"/>
                    </a:lnTo>
                    <a:lnTo>
                      <a:pt x="84" y="179"/>
                    </a:lnTo>
                    <a:lnTo>
                      <a:pt x="89" y="176"/>
                    </a:lnTo>
                    <a:lnTo>
                      <a:pt x="92" y="176"/>
                    </a:lnTo>
                    <a:lnTo>
                      <a:pt x="95" y="176"/>
                    </a:lnTo>
                    <a:lnTo>
                      <a:pt x="98" y="176"/>
                    </a:lnTo>
                    <a:lnTo>
                      <a:pt x="100" y="176"/>
                    </a:lnTo>
                    <a:lnTo>
                      <a:pt x="110" y="171"/>
                    </a:lnTo>
                    <a:lnTo>
                      <a:pt x="120" y="166"/>
                    </a:lnTo>
                    <a:lnTo>
                      <a:pt x="130" y="162"/>
                    </a:lnTo>
                    <a:lnTo>
                      <a:pt x="141" y="157"/>
                    </a:lnTo>
                    <a:lnTo>
                      <a:pt x="151" y="152"/>
                    </a:lnTo>
                    <a:lnTo>
                      <a:pt x="161" y="147"/>
                    </a:lnTo>
                    <a:lnTo>
                      <a:pt x="166" y="145"/>
                    </a:lnTo>
                    <a:lnTo>
                      <a:pt x="171" y="142"/>
                    </a:lnTo>
                    <a:lnTo>
                      <a:pt x="175" y="139"/>
                    </a:lnTo>
                    <a:lnTo>
                      <a:pt x="179" y="137"/>
                    </a:lnTo>
                    <a:lnTo>
                      <a:pt x="184" y="137"/>
                    </a:lnTo>
                    <a:lnTo>
                      <a:pt x="188" y="137"/>
                    </a:lnTo>
                    <a:lnTo>
                      <a:pt x="197" y="132"/>
                    </a:lnTo>
                    <a:lnTo>
                      <a:pt x="209" y="124"/>
                    </a:lnTo>
                    <a:lnTo>
                      <a:pt x="216" y="121"/>
                    </a:lnTo>
                    <a:lnTo>
                      <a:pt x="220" y="117"/>
                    </a:lnTo>
                    <a:lnTo>
                      <a:pt x="225" y="114"/>
                    </a:lnTo>
                    <a:lnTo>
                      <a:pt x="228" y="111"/>
                    </a:lnTo>
                    <a:lnTo>
                      <a:pt x="229" y="108"/>
                    </a:lnTo>
                    <a:lnTo>
                      <a:pt x="231" y="105"/>
                    </a:lnTo>
                    <a:lnTo>
                      <a:pt x="232" y="101"/>
                    </a:lnTo>
                    <a:lnTo>
                      <a:pt x="232" y="97"/>
                    </a:lnTo>
                    <a:lnTo>
                      <a:pt x="232" y="94"/>
                    </a:lnTo>
                    <a:lnTo>
                      <a:pt x="233" y="90"/>
                    </a:lnTo>
                    <a:lnTo>
                      <a:pt x="233" y="86"/>
                    </a:lnTo>
                    <a:lnTo>
                      <a:pt x="235" y="82"/>
                    </a:lnTo>
                    <a:lnTo>
                      <a:pt x="237" y="79"/>
                    </a:lnTo>
                    <a:lnTo>
                      <a:pt x="238" y="74"/>
                    </a:lnTo>
                    <a:lnTo>
                      <a:pt x="240" y="70"/>
                    </a:lnTo>
                    <a:lnTo>
                      <a:pt x="241" y="66"/>
                    </a:lnTo>
                    <a:lnTo>
                      <a:pt x="243" y="62"/>
                    </a:lnTo>
                    <a:lnTo>
                      <a:pt x="244" y="58"/>
                    </a:lnTo>
                    <a:lnTo>
                      <a:pt x="244" y="52"/>
                    </a:lnTo>
                    <a:lnTo>
                      <a:pt x="245" y="48"/>
                    </a:lnTo>
                    <a:lnTo>
                      <a:pt x="246" y="42"/>
                    </a:lnTo>
                    <a:lnTo>
                      <a:pt x="246" y="38"/>
                    </a:lnTo>
                    <a:lnTo>
                      <a:pt x="247" y="33"/>
                    </a:lnTo>
                    <a:lnTo>
                      <a:pt x="247" y="28"/>
                    </a:lnTo>
                    <a:lnTo>
                      <a:pt x="246" y="23"/>
                    </a:lnTo>
                    <a:lnTo>
                      <a:pt x="246" y="18"/>
                    </a:lnTo>
                    <a:lnTo>
                      <a:pt x="245" y="14"/>
                    </a:lnTo>
                    <a:lnTo>
                      <a:pt x="244" y="10"/>
                    </a:lnTo>
                    <a:lnTo>
                      <a:pt x="248" y="4"/>
                    </a:lnTo>
                    <a:lnTo>
                      <a:pt x="253" y="0"/>
                    </a:lnTo>
                    <a:lnTo>
                      <a:pt x="254" y="1"/>
                    </a:lnTo>
                    <a:lnTo>
                      <a:pt x="256" y="2"/>
                    </a:lnTo>
                    <a:lnTo>
                      <a:pt x="256" y="4"/>
                    </a:lnTo>
                    <a:lnTo>
                      <a:pt x="259" y="6"/>
                    </a:lnTo>
                    <a:lnTo>
                      <a:pt x="264" y="9"/>
                    </a:lnTo>
                    <a:lnTo>
                      <a:pt x="268" y="13"/>
                    </a:lnTo>
                    <a:lnTo>
                      <a:pt x="273" y="16"/>
                    </a:lnTo>
                    <a:lnTo>
                      <a:pt x="279" y="19"/>
                    </a:lnTo>
                    <a:lnTo>
                      <a:pt x="283" y="22"/>
                    </a:lnTo>
                    <a:lnTo>
                      <a:pt x="286" y="25"/>
                    </a:lnTo>
                    <a:lnTo>
                      <a:pt x="287" y="30"/>
                    </a:lnTo>
                    <a:lnTo>
                      <a:pt x="288" y="34"/>
                    </a:lnTo>
                    <a:lnTo>
                      <a:pt x="289" y="38"/>
                    </a:lnTo>
                    <a:lnTo>
                      <a:pt x="290" y="42"/>
                    </a:lnTo>
                    <a:lnTo>
                      <a:pt x="294" y="47"/>
                    </a:lnTo>
                    <a:lnTo>
                      <a:pt x="300" y="56"/>
                    </a:lnTo>
                    <a:lnTo>
                      <a:pt x="305" y="64"/>
                    </a:lnTo>
                    <a:lnTo>
                      <a:pt x="309" y="70"/>
                    </a:lnTo>
                    <a:lnTo>
                      <a:pt x="315" y="70"/>
                    </a:lnTo>
                    <a:lnTo>
                      <a:pt x="320" y="69"/>
                    </a:lnTo>
                    <a:lnTo>
                      <a:pt x="325" y="68"/>
                    </a:lnTo>
                    <a:lnTo>
                      <a:pt x="329" y="67"/>
                    </a:lnTo>
                    <a:lnTo>
                      <a:pt x="337" y="64"/>
                    </a:lnTo>
                    <a:lnTo>
                      <a:pt x="345" y="62"/>
                    </a:lnTo>
                    <a:lnTo>
                      <a:pt x="346" y="63"/>
                    </a:lnTo>
                    <a:lnTo>
                      <a:pt x="347" y="65"/>
                    </a:lnTo>
                    <a:lnTo>
                      <a:pt x="348" y="66"/>
                    </a:lnTo>
                    <a:lnTo>
                      <a:pt x="349" y="67"/>
                    </a:lnTo>
                    <a:lnTo>
                      <a:pt x="351" y="69"/>
                    </a:lnTo>
                    <a:lnTo>
                      <a:pt x="353" y="71"/>
                    </a:lnTo>
                    <a:lnTo>
                      <a:pt x="353" y="74"/>
                    </a:lnTo>
                    <a:lnTo>
                      <a:pt x="353" y="76"/>
                    </a:lnTo>
                    <a:lnTo>
                      <a:pt x="353" y="78"/>
                    </a:lnTo>
                    <a:lnTo>
                      <a:pt x="353" y="82"/>
                    </a:lnTo>
                    <a:lnTo>
                      <a:pt x="350" y="83"/>
                    </a:lnTo>
                    <a:lnTo>
                      <a:pt x="347" y="85"/>
                    </a:lnTo>
                    <a:lnTo>
                      <a:pt x="345" y="87"/>
                    </a:lnTo>
                    <a:lnTo>
                      <a:pt x="343" y="90"/>
                    </a:lnTo>
                    <a:lnTo>
                      <a:pt x="341" y="93"/>
                    </a:lnTo>
                    <a:lnTo>
                      <a:pt x="340" y="95"/>
                    </a:lnTo>
                    <a:lnTo>
                      <a:pt x="339" y="98"/>
                    </a:lnTo>
                    <a:lnTo>
                      <a:pt x="337" y="102"/>
                    </a:lnTo>
                    <a:lnTo>
                      <a:pt x="336" y="107"/>
                    </a:lnTo>
                    <a:lnTo>
                      <a:pt x="333" y="113"/>
                    </a:lnTo>
                    <a:lnTo>
                      <a:pt x="331" y="116"/>
                    </a:lnTo>
                    <a:lnTo>
                      <a:pt x="329" y="118"/>
                    </a:lnTo>
                    <a:lnTo>
                      <a:pt x="328" y="121"/>
                    </a:lnTo>
                    <a:lnTo>
                      <a:pt x="325" y="122"/>
                    </a:lnTo>
                    <a:lnTo>
                      <a:pt x="319" y="126"/>
                    </a:lnTo>
                    <a:lnTo>
                      <a:pt x="309" y="132"/>
                    </a:lnTo>
                    <a:lnTo>
                      <a:pt x="300" y="138"/>
                    </a:lnTo>
                    <a:lnTo>
                      <a:pt x="293" y="141"/>
                    </a:lnTo>
                    <a:lnTo>
                      <a:pt x="288" y="142"/>
                    </a:lnTo>
                    <a:lnTo>
                      <a:pt x="284" y="144"/>
                    </a:lnTo>
                    <a:lnTo>
                      <a:pt x="281" y="145"/>
                    </a:lnTo>
                    <a:lnTo>
                      <a:pt x="279" y="145"/>
                    </a:lnTo>
                    <a:lnTo>
                      <a:pt x="276" y="146"/>
                    </a:lnTo>
                    <a:lnTo>
                      <a:pt x="274" y="148"/>
                    </a:lnTo>
                    <a:lnTo>
                      <a:pt x="272" y="151"/>
                    </a:lnTo>
                    <a:lnTo>
                      <a:pt x="268" y="155"/>
                    </a:lnTo>
                    <a:lnTo>
                      <a:pt x="265" y="160"/>
                    </a:lnTo>
                    <a:lnTo>
                      <a:pt x="261" y="166"/>
                    </a:lnTo>
                    <a:lnTo>
                      <a:pt x="255" y="178"/>
                    </a:lnTo>
                    <a:lnTo>
                      <a:pt x="250" y="186"/>
                    </a:lnTo>
                    <a:lnTo>
                      <a:pt x="248" y="189"/>
                    </a:lnTo>
                    <a:lnTo>
                      <a:pt x="248" y="191"/>
                    </a:lnTo>
                    <a:lnTo>
                      <a:pt x="248" y="194"/>
                    </a:lnTo>
                    <a:lnTo>
                      <a:pt x="247" y="197"/>
                    </a:lnTo>
                    <a:lnTo>
                      <a:pt x="244" y="201"/>
                    </a:lnTo>
                    <a:lnTo>
                      <a:pt x="240" y="206"/>
                    </a:lnTo>
                    <a:lnTo>
                      <a:pt x="236" y="210"/>
                    </a:lnTo>
                    <a:lnTo>
                      <a:pt x="231" y="214"/>
                    </a:lnTo>
                    <a:lnTo>
                      <a:pt x="221" y="224"/>
                    </a:lnTo>
                    <a:lnTo>
                      <a:pt x="212" y="234"/>
                    </a:lnTo>
                    <a:lnTo>
                      <a:pt x="208" y="240"/>
                    </a:lnTo>
                    <a:lnTo>
                      <a:pt x="203" y="246"/>
                    </a:lnTo>
                    <a:lnTo>
                      <a:pt x="200" y="251"/>
                    </a:lnTo>
                    <a:lnTo>
                      <a:pt x="196" y="257"/>
                    </a:lnTo>
                    <a:lnTo>
                      <a:pt x="195" y="260"/>
                    </a:lnTo>
                    <a:lnTo>
                      <a:pt x="193" y="263"/>
                    </a:lnTo>
                    <a:lnTo>
                      <a:pt x="192" y="266"/>
                    </a:lnTo>
                    <a:lnTo>
                      <a:pt x="191" y="269"/>
                    </a:lnTo>
                    <a:lnTo>
                      <a:pt x="190" y="273"/>
                    </a:lnTo>
                    <a:lnTo>
                      <a:pt x="189" y="275"/>
                    </a:lnTo>
                    <a:lnTo>
                      <a:pt x="189" y="279"/>
                    </a:lnTo>
                    <a:lnTo>
                      <a:pt x="189" y="282"/>
                    </a:lnTo>
                    <a:lnTo>
                      <a:pt x="191" y="283"/>
                    </a:lnTo>
                    <a:lnTo>
                      <a:pt x="192" y="285"/>
                    </a:lnTo>
                    <a:lnTo>
                      <a:pt x="196" y="285"/>
                    </a:lnTo>
                    <a:lnTo>
                      <a:pt x="200" y="285"/>
                    </a:lnTo>
                    <a:lnTo>
                      <a:pt x="203" y="284"/>
                    </a:lnTo>
                    <a:lnTo>
                      <a:pt x="206" y="284"/>
                    </a:lnTo>
                    <a:lnTo>
                      <a:pt x="212" y="282"/>
                    </a:lnTo>
                    <a:lnTo>
                      <a:pt x="217" y="280"/>
                    </a:lnTo>
                    <a:lnTo>
                      <a:pt x="222" y="278"/>
                    </a:lnTo>
                    <a:lnTo>
                      <a:pt x="227" y="275"/>
                    </a:lnTo>
                    <a:lnTo>
                      <a:pt x="231" y="272"/>
                    </a:lnTo>
                    <a:lnTo>
                      <a:pt x="235" y="269"/>
                    </a:lnTo>
                    <a:lnTo>
                      <a:pt x="237" y="265"/>
                    </a:lnTo>
                    <a:lnTo>
                      <a:pt x="240" y="262"/>
                    </a:lnTo>
                    <a:lnTo>
                      <a:pt x="242" y="261"/>
                    </a:lnTo>
                    <a:lnTo>
                      <a:pt x="244" y="261"/>
                    </a:lnTo>
                    <a:lnTo>
                      <a:pt x="245" y="261"/>
                    </a:lnTo>
                    <a:lnTo>
                      <a:pt x="247" y="261"/>
                    </a:lnTo>
                    <a:lnTo>
                      <a:pt x="248" y="261"/>
                    </a:lnTo>
                    <a:lnTo>
                      <a:pt x="250" y="261"/>
                    </a:lnTo>
                    <a:lnTo>
                      <a:pt x="252" y="260"/>
                    </a:lnTo>
                    <a:lnTo>
                      <a:pt x="253" y="259"/>
                    </a:lnTo>
                    <a:lnTo>
                      <a:pt x="265" y="252"/>
                    </a:lnTo>
                    <a:lnTo>
                      <a:pt x="276" y="244"/>
                    </a:lnTo>
                    <a:lnTo>
                      <a:pt x="288" y="236"/>
                    </a:lnTo>
                    <a:lnTo>
                      <a:pt x="300" y="228"/>
                    </a:lnTo>
                    <a:lnTo>
                      <a:pt x="312" y="221"/>
                    </a:lnTo>
                    <a:lnTo>
                      <a:pt x="323" y="213"/>
                    </a:lnTo>
                    <a:lnTo>
                      <a:pt x="336" y="206"/>
                    </a:lnTo>
                    <a:lnTo>
                      <a:pt x="348" y="198"/>
                    </a:lnTo>
                    <a:lnTo>
                      <a:pt x="353" y="195"/>
                    </a:lnTo>
                    <a:lnTo>
                      <a:pt x="357" y="192"/>
                    </a:lnTo>
                    <a:lnTo>
                      <a:pt x="362" y="188"/>
                    </a:lnTo>
                    <a:lnTo>
                      <a:pt x="367" y="183"/>
                    </a:lnTo>
                    <a:lnTo>
                      <a:pt x="377" y="174"/>
                    </a:lnTo>
                    <a:lnTo>
                      <a:pt x="385" y="166"/>
                    </a:lnTo>
                    <a:lnTo>
                      <a:pt x="388" y="162"/>
                    </a:lnTo>
                    <a:lnTo>
                      <a:pt x="390" y="158"/>
                    </a:lnTo>
                    <a:lnTo>
                      <a:pt x="393" y="155"/>
                    </a:lnTo>
                    <a:lnTo>
                      <a:pt x="397" y="153"/>
                    </a:lnTo>
                    <a:lnTo>
                      <a:pt x="401" y="151"/>
                    </a:lnTo>
                    <a:lnTo>
                      <a:pt x="405" y="150"/>
                    </a:lnTo>
                    <a:lnTo>
                      <a:pt x="409" y="147"/>
                    </a:lnTo>
                    <a:lnTo>
                      <a:pt x="413" y="146"/>
                    </a:lnTo>
                    <a:lnTo>
                      <a:pt x="418" y="145"/>
                    </a:lnTo>
                    <a:lnTo>
                      <a:pt x="423" y="143"/>
                    </a:lnTo>
                    <a:lnTo>
                      <a:pt x="427" y="142"/>
                    </a:lnTo>
                    <a:lnTo>
                      <a:pt x="432" y="141"/>
                    </a:lnTo>
                    <a:lnTo>
                      <a:pt x="437" y="141"/>
                    </a:lnTo>
                    <a:lnTo>
                      <a:pt x="442" y="140"/>
                    </a:lnTo>
                    <a:lnTo>
                      <a:pt x="448" y="139"/>
                    </a:lnTo>
                    <a:lnTo>
                      <a:pt x="453" y="139"/>
                    </a:lnTo>
                    <a:lnTo>
                      <a:pt x="458" y="139"/>
                    </a:lnTo>
                    <a:lnTo>
                      <a:pt x="464" y="139"/>
                    </a:lnTo>
                    <a:lnTo>
                      <a:pt x="467" y="145"/>
                    </a:lnTo>
                    <a:lnTo>
                      <a:pt x="471" y="150"/>
                    </a:lnTo>
                    <a:lnTo>
                      <a:pt x="472" y="152"/>
                    </a:lnTo>
                    <a:lnTo>
                      <a:pt x="473" y="155"/>
                    </a:lnTo>
                    <a:lnTo>
                      <a:pt x="473" y="158"/>
                    </a:lnTo>
                    <a:lnTo>
                      <a:pt x="473" y="162"/>
                    </a:lnTo>
                    <a:lnTo>
                      <a:pt x="470" y="166"/>
                    </a:lnTo>
                    <a:lnTo>
                      <a:pt x="468" y="169"/>
                    </a:lnTo>
                    <a:lnTo>
                      <a:pt x="466" y="172"/>
                    </a:lnTo>
                    <a:lnTo>
                      <a:pt x="464" y="176"/>
                    </a:lnTo>
                    <a:lnTo>
                      <a:pt x="463" y="180"/>
                    </a:lnTo>
                    <a:lnTo>
                      <a:pt x="461" y="184"/>
                    </a:lnTo>
                    <a:lnTo>
                      <a:pt x="460" y="188"/>
                    </a:lnTo>
                    <a:lnTo>
                      <a:pt x="459" y="192"/>
                    </a:lnTo>
                    <a:lnTo>
                      <a:pt x="457" y="201"/>
                    </a:lnTo>
                    <a:lnTo>
                      <a:pt x="455" y="210"/>
                    </a:lnTo>
                    <a:lnTo>
                      <a:pt x="454" y="214"/>
                    </a:lnTo>
                    <a:lnTo>
                      <a:pt x="453" y="217"/>
                    </a:lnTo>
                    <a:lnTo>
                      <a:pt x="452" y="221"/>
                    </a:lnTo>
                    <a:lnTo>
                      <a:pt x="450" y="224"/>
                    </a:lnTo>
                    <a:lnTo>
                      <a:pt x="450" y="229"/>
                    </a:lnTo>
                    <a:lnTo>
                      <a:pt x="450" y="233"/>
                    </a:lnTo>
                    <a:lnTo>
                      <a:pt x="450" y="237"/>
                    </a:lnTo>
                    <a:lnTo>
                      <a:pt x="450" y="241"/>
                    </a:lnTo>
                    <a:lnTo>
                      <a:pt x="446" y="254"/>
                    </a:lnTo>
                    <a:lnTo>
                      <a:pt x="443" y="268"/>
                    </a:lnTo>
                    <a:lnTo>
                      <a:pt x="440" y="283"/>
                    </a:lnTo>
                    <a:lnTo>
                      <a:pt x="437" y="297"/>
                    </a:lnTo>
                    <a:lnTo>
                      <a:pt x="434" y="311"/>
                    </a:lnTo>
                    <a:lnTo>
                      <a:pt x="432" y="327"/>
                    </a:lnTo>
                    <a:lnTo>
                      <a:pt x="429" y="341"/>
                    </a:lnTo>
                    <a:lnTo>
                      <a:pt x="428" y="356"/>
                    </a:lnTo>
                    <a:lnTo>
                      <a:pt x="425" y="371"/>
                    </a:lnTo>
                    <a:lnTo>
                      <a:pt x="424" y="387"/>
                    </a:lnTo>
                    <a:lnTo>
                      <a:pt x="421" y="402"/>
                    </a:lnTo>
                    <a:lnTo>
                      <a:pt x="420" y="417"/>
                    </a:lnTo>
                    <a:lnTo>
                      <a:pt x="417" y="432"/>
                    </a:lnTo>
                    <a:lnTo>
                      <a:pt x="416" y="447"/>
                    </a:lnTo>
                    <a:lnTo>
                      <a:pt x="413" y="462"/>
                    </a:lnTo>
                    <a:lnTo>
                      <a:pt x="410" y="477"/>
                    </a:lnTo>
                    <a:lnTo>
                      <a:pt x="411" y="480"/>
                    </a:lnTo>
                    <a:lnTo>
                      <a:pt x="411" y="483"/>
                    </a:lnTo>
                    <a:lnTo>
                      <a:pt x="411" y="487"/>
                    </a:lnTo>
                    <a:lnTo>
                      <a:pt x="412" y="491"/>
                    </a:lnTo>
                    <a:lnTo>
                      <a:pt x="410" y="498"/>
                    </a:lnTo>
                    <a:lnTo>
                      <a:pt x="409" y="504"/>
                    </a:lnTo>
                    <a:lnTo>
                      <a:pt x="409" y="511"/>
                    </a:lnTo>
                    <a:lnTo>
                      <a:pt x="409" y="518"/>
                    </a:lnTo>
                    <a:lnTo>
                      <a:pt x="408" y="524"/>
                    </a:lnTo>
                    <a:lnTo>
                      <a:pt x="408" y="531"/>
                    </a:lnTo>
                    <a:lnTo>
                      <a:pt x="406" y="536"/>
                    </a:lnTo>
                    <a:lnTo>
                      <a:pt x="405" y="542"/>
                    </a:lnTo>
                    <a:lnTo>
                      <a:pt x="405" y="545"/>
                    </a:lnTo>
                    <a:lnTo>
                      <a:pt x="405" y="548"/>
                    </a:lnTo>
                    <a:lnTo>
                      <a:pt x="405" y="551"/>
                    </a:lnTo>
                    <a:lnTo>
                      <a:pt x="404" y="555"/>
                    </a:lnTo>
                    <a:lnTo>
                      <a:pt x="404" y="562"/>
                    </a:lnTo>
                    <a:lnTo>
                      <a:pt x="405" y="568"/>
                    </a:lnTo>
                    <a:lnTo>
                      <a:pt x="405" y="575"/>
                    </a:lnTo>
                    <a:lnTo>
                      <a:pt x="404" y="581"/>
                    </a:lnTo>
                    <a:lnTo>
                      <a:pt x="403" y="584"/>
                    </a:lnTo>
                    <a:lnTo>
                      <a:pt x="402" y="587"/>
                    </a:lnTo>
                    <a:lnTo>
                      <a:pt x="401" y="590"/>
                    </a:lnTo>
                    <a:lnTo>
                      <a:pt x="400" y="592"/>
                    </a:lnTo>
                    <a:lnTo>
                      <a:pt x="398" y="594"/>
                    </a:lnTo>
                    <a:lnTo>
                      <a:pt x="397" y="595"/>
                    </a:lnTo>
                    <a:lnTo>
                      <a:pt x="394" y="596"/>
                    </a:lnTo>
                    <a:lnTo>
                      <a:pt x="391" y="598"/>
                    </a:lnTo>
                    <a:lnTo>
                      <a:pt x="389" y="599"/>
                    </a:lnTo>
                    <a:lnTo>
                      <a:pt x="385" y="599"/>
                    </a:lnTo>
                    <a:lnTo>
                      <a:pt x="382" y="600"/>
                    </a:lnTo>
                    <a:lnTo>
                      <a:pt x="380" y="600"/>
                    </a:lnTo>
                    <a:lnTo>
                      <a:pt x="376" y="594"/>
                    </a:lnTo>
                    <a:lnTo>
                      <a:pt x="372" y="588"/>
                    </a:lnTo>
                    <a:lnTo>
                      <a:pt x="367" y="583"/>
                    </a:lnTo>
                    <a:lnTo>
                      <a:pt x="362" y="579"/>
                    </a:lnTo>
                    <a:lnTo>
                      <a:pt x="357" y="575"/>
                    </a:lnTo>
                    <a:lnTo>
                      <a:pt x="352" y="570"/>
                    </a:lnTo>
                    <a:lnTo>
                      <a:pt x="346" y="566"/>
                    </a:lnTo>
                    <a:lnTo>
                      <a:pt x="340" y="562"/>
                    </a:lnTo>
                    <a:lnTo>
                      <a:pt x="337" y="560"/>
                    </a:lnTo>
                    <a:lnTo>
                      <a:pt x="336" y="558"/>
                    </a:lnTo>
                    <a:lnTo>
                      <a:pt x="334" y="555"/>
                    </a:lnTo>
                    <a:lnTo>
                      <a:pt x="333" y="553"/>
                    </a:lnTo>
                    <a:lnTo>
                      <a:pt x="331" y="551"/>
                    </a:lnTo>
                    <a:lnTo>
                      <a:pt x="329" y="549"/>
                    </a:lnTo>
                    <a:lnTo>
                      <a:pt x="327" y="547"/>
                    </a:lnTo>
                    <a:lnTo>
                      <a:pt x="325" y="545"/>
                    </a:lnTo>
                    <a:lnTo>
                      <a:pt x="323" y="543"/>
                    </a:lnTo>
                    <a:lnTo>
                      <a:pt x="319" y="541"/>
                    </a:lnTo>
                    <a:lnTo>
                      <a:pt x="315" y="539"/>
                    </a:lnTo>
                    <a:lnTo>
                      <a:pt x="311" y="537"/>
                    </a:lnTo>
                    <a:lnTo>
                      <a:pt x="307" y="535"/>
                    </a:lnTo>
                    <a:lnTo>
                      <a:pt x="303" y="533"/>
                    </a:lnTo>
                    <a:lnTo>
                      <a:pt x="300" y="531"/>
                    </a:lnTo>
                    <a:lnTo>
                      <a:pt x="297" y="529"/>
                    </a:lnTo>
                    <a:lnTo>
                      <a:pt x="296" y="527"/>
                    </a:lnTo>
                    <a:lnTo>
                      <a:pt x="296" y="526"/>
                    </a:lnTo>
                    <a:lnTo>
                      <a:pt x="296" y="524"/>
                    </a:lnTo>
                    <a:lnTo>
                      <a:pt x="295" y="522"/>
                    </a:lnTo>
                    <a:lnTo>
                      <a:pt x="295" y="520"/>
                    </a:lnTo>
                    <a:lnTo>
                      <a:pt x="294" y="519"/>
                    </a:lnTo>
                    <a:lnTo>
                      <a:pt x="293" y="516"/>
                    </a:lnTo>
                    <a:lnTo>
                      <a:pt x="292" y="515"/>
                    </a:lnTo>
                    <a:lnTo>
                      <a:pt x="288" y="511"/>
                    </a:lnTo>
                    <a:lnTo>
                      <a:pt x="283" y="507"/>
                    </a:lnTo>
                    <a:lnTo>
                      <a:pt x="283" y="503"/>
                    </a:lnTo>
                    <a:lnTo>
                      <a:pt x="283" y="501"/>
                    </a:lnTo>
                    <a:lnTo>
                      <a:pt x="286" y="499"/>
                    </a:lnTo>
                    <a:lnTo>
                      <a:pt x="289" y="496"/>
                    </a:lnTo>
                    <a:lnTo>
                      <a:pt x="293" y="496"/>
                    </a:lnTo>
                    <a:lnTo>
                      <a:pt x="297" y="496"/>
                    </a:lnTo>
                    <a:lnTo>
                      <a:pt x="299" y="498"/>
                    </a:lnTo>
                    <a:lnTo>
                      <a:pt x="300" y="499"/>
                    </a:lnTo>
                    <a:lnTo>
                      <a:pt x="302" y="501"/>
                    </a:lnTo>
                    <a:lnTo>
                      <a:pt x="304" y="503"/>
                    </a:lnTo>
                    <a:lnTo>
                      <a:pt x="308" y="504"/>
                    </a:lnTo>
                    <a:lnTo>
                      <a:pt x="312" y="507"/>
                    </a:lnTo>
                    <a:lnTo>
                      <a:pt x="315" y="508"/>
                    </a:lnTo>
                    <a:lnTo>
                      <a:pt x="319" y="511"/>
                    </a:lnTo>
                    <a:lnTo>
                      <a:pt x="324" y="512"/>
                    </a:lnTo>
                    <a:lnTo>
                      <a:pt x="328" y="515"/>
                    </a:lnTo>
                    <a:lnTo>
                      <a:pt x="332" y="519"/>
                    </a:lnTo>
                    <a:lnTo>
                      <a:pt x="336" y="523"/>
                    </a:lnTo>
                    <a:lnTo>
                      <a:pt x="338" y="526"/>
                    </a:lnTo>
                    <a:lnTo>
                      <a:pt x="341" y="527"/>
                    </a:lnTo>
                    <a:lnTo>
                      <a:pt x="343" y="530"/>
                    </a:lnTo>
                    <a:lnTo>
                      <a:pt x="345" y="531"/>
                    </a:lnTo>
                    <a:lnTo>
                      <a:pt x="349" y="531"/>
                    </a:lnTo>
                    <a:lnTo>
                      <a:pt x="353" y="531"/>
                    </a:lnTo>
                    <a:lnTo>
                      <a:pt x="357" y="531"/>
                    </a:lnTo>
                    <a:lnTo>
                      <a:pt x="361" y="531"/>
                    </a:lnTo>
                    <a:lnTo>
                      <a:pt x="364" y="528"/>
                    </a:lnTo>
                    <a:lnTo>
                      <a:pt x="365" y="525"/>
                    </a:lnTo>
                    <a:lnTo>
                      <a:pt x="367" y="522"/>
                    </a:lnTo>
                    <a:lnTo>
                      <a:pt x="369" y="518"/>
                    </a:lnTo>
                    <a:lnTo>
                      <a:pt x="371" y="515"/>
                    </a:lnTo>
                    <a:lnTo>
                      <a:pt x="372" y="511"/>
                    </a:lnTo>
                    <a:lnTo>
                      <a:pt x="373" y="507"/>
                    </a:lnTo>
                    <a:lnTo>
                      <a:pt x="374" y="503"/>
                    </a:lnTo>
                    <a:lnTo>
                      <a:pt x="377" y="493"/>
                    </a:lnTo>
                    <a:lnTo>
                      <a:pt x="378" y="484"/>
                    </a:lnTo>
                    <a:lnTo>
                      <a:pt x="379" y="475"/>
                    </a:lnTo>
                    <a:lnTo>
                      <a:pt x="380" y="465"/>
                    </a:lnTo>
                    <a:lnTo>
                      <a:pt x="382" y="444"/>
                    </a:lnTo>
                    <a:lnTo>
                      <a:pt x="383" y="424"/>
                    </a:lnTo>
                    <a:lnTo>
                      <a:pt x="384" y="415"/>
                    </a:lnTo>
                    <a:lnTo>
                      <a:pt x="385" y="405"/>
                    </a:lnTo>
                    <a:lnTo>
                      <a:pt x="385" y="396"/>
                    </a:lnTo>
                    <a:lnTo>
                      <a:pt x="386" y="387"/>
                    </a:lnTo>
                    <a:lnTo>
                      <a:pt x="386" y="381"/>
                    </a:lnTo>
                    <a:lnTo>
                      <a:pt x="386" y="375"/>
                    </a:lnTo>
                    <a:lnTo>
                      <a:pt x="386" y="369"/>
                    </a:lnTo>
                    <a:lnTo>
                      <a:pt x="385" y="362"/>
                    </a:lnTo>
                    <a:lnTo>
                      <a:pt x="387" y="359"/>
                    </a:lnTo>
                    <a:lnTo>
                      <a:pt x="388" y="356"/>
                    </a:lnTo>
                    <a:lnTo>
                      <a:pt x="389" y="355"/>
                    </a:lnTo>
                    <a:lnTo>
                      <a:pt x="389" y="353"/>
                    </a:lnTo>
                    <a:lnTo>
                      <a:pt x="389" y="351"/>
                    </a:lnTo>
                    <a:lnTo>
                      <a:pt x="389" y="348"/>
                    </a:lnTo>
                    <a:lnTo>
                      <a:pt x="389" y="345"/>
                    </a:lnTo>
                    <a:lnTo>
                      <a:pt x="389" y="341"/>
                    </a:lnTo>
                    <a:lnTo>
                      <a:pt x="388" y="338"/>
                    </a:lnTo>
                    <a:lnTo>
                      <a:pt x="388" y="334"/>
                    </a:lnTo>
                    <a:lnTo>
                      <a:pt x="389" y="331"/>
                    </a:lnTo>
                    <a:lnTo>
                      <a:pt x="391" y="327"/>
                    </a:lnTo>
                    <a:lnTo>
                      <a:pt x="393" y="324"/>
                    </a:lnTo>
                    <a:lnTo>
                      <a:pt x="395" y="321"/>
                    </a:lnTo>
                    <a:lnTo>
                      <a:pt x="398" y="315"/>
                    </a:lnTo>
                    <a:lnTo>
                      <a:pt x="402" y="308"/>
                    </a:lnTo>
                    <a:lnTo>
                      <a:pt x="402" y="303"/>
                    </a:lnTo>
                    <a:lnTo>
                      <a:pt x="402" y="299"/>
                    </a:lnTo>
                    <a:lnTo>
                      <a:pt x="404" y="293"/>
                    </a:lnTo>
                    <a:lnTo>
                      <a:pt x="405" y="287"/>
                    </a:lnTo>
                    <a:lnTo>
                      <a:pt x="406" y="280"/>
                    </a:lnTo>
                    <a:lnTo>
                      <a:pt x="408" y="275"/>
                    </a:lnTo>
                    <a:lnTo>
                      <a:pt x="409" y="268"/>
                    </a:lnTo>
                    <a:lnTo>
                      <a:pt x="409" y="262"/>
                    </a:lnTo>
                    <a:lnTo>
                      <a:pt x="412" y="255"/>
                    </a:lnTo>
                    <a:lnTo>
                      <a:pt x="413" y="249"/>
                    </a:lnTo>
                    <a:lnTo>
                      <a:pt x="415" y="246"/>
                    </a:lnTo>
                    <a:lnTo>
                      <a:pt x="416" y="244"/>
                    </a:lnTo>
                    <a:lnTo>
                      <a:pt x="417" y="242"/>
                    </a:lnTo>
                    <a:lnTo>
                      <a:pt x="419" y="239"/>
                    </a:lnTo>
                    <a:lnTo>
                      <a:pt x="421" y="237"/>
                    </a:lnTo>
                    <a:lnTo>
                      <a:pt x="423" y="234"/>
                    </a:lnTo>
                    <a:lnTo>
                      <a:pt x="424" y="232"/>
                    </a:lnTo>
                    <a:lnTo>
                      <a:pt x="425" y="230"/>
                    </a:lnTo>
                    <a:lnTo>
                      <a:pt x="426" y="222"/>
                    </a:lnTo>
                    <a:lnTo>
                      <a:pt x="427" y="214"/>
                    </a:lnTo>
                    <a:lnTo>
                      <a:pt x="429" y="206"/>
                    </a:lnTo>
                    <a:lnTo>
                      <a:pt x="429" y="198"/>
                    </a:lnTo>
                    <a:lnTo>
                      <a:pt x="432" y="190"/>
                    </a:lnTo>
                    <a:lnTo>
                      <a:pt x="434" y="183"/>
                    </a:lnTo>
                    <a:lnTo>
                      <a:pt x="436" y="180"/>
                    </a:lnTo>
                    <a:lnTo>
                      <a:pt x="437" y="176"/>
                    </a:lnTo>
                    <a:lnTo>
                      <a:pt x="437" y="172"/>
                    </a:lnTo>
                    <a:lnTo>
                      <a:pt x="437" y="167"/>
                    </a:lnTo>
                    <a:lnTo>
                      <a:pt x="435" y="167"/>
                    </a:lnTo>
                    <a:lnTo>
                      <a:pt x="434" y="167"/>
                    </a:lnTo>
                    <a:lnTo>
                      <a:pt x="433" y="166"/>
                    </a:lnTo>
                    <a:lnTo>
                      <a:pt x="432" y="166"/>
                    </a:lnTo>
                    <a:lnTo>
                      <a:pt x="430" y="166"/>
                    </a:lnTo>
                    <a:lnTo>
                      <a:pt x="429" y="166"/>
                    </a:lnTo>
                    <a:lnTo>
                      <a:pt x="425" y="166"/>
                    </a:lnTo>
                    <a:lnTo>
                      <a:pt x="421" y="166"/>
                    </a:lnTo>
                    <a:lnTo>
                      <a:pt x="417" y="167"/>
                    </a:lnTo>
                    <a:lnTo>
                      <a:pt x="413" y="167"/>
                    </a:lnTo>
                    <a:lnTo>
                      <a:pt x="410" y="169"/>
                    </a:lnTo>
                    <a:lnTo>
                      <a:pt x="409" y="169"/>
                    </a:lnTo>
                    <a:lnTo>
                      <a:pt x="405" y="171"/>
                    </a:lnTo>
                    <a:lnTo>
                      <a:pt x="401" y="173"/>
                    </a:lnTo>
                    <a:lnTo>
                      <a:pt x="397" y="176"/>
                    </a:lnTo>
                    <a:lnTo>
                      <a:pt x="394" y="178"/>
                    </a:lnTo>
                    <a:lnTo>
                      <a:pt x="388" y="185"/>
                    </a:lnTo>
                    <a:lnTo>
                      <a:pt x="381" y="191"/>
                    </a:lnTo>
                    <a:lnTo>
                      <a:pt x="374" y="198"/>
                    </a:lnTo>
                    <a:lnTo>
                      <a:pt x="369" y="203"/>
                    </a:lnTo>
                    <a:lnTo>
                      <a:pt x="365" y="206"/>
                    </a:lnTo>
                    <a:lnTo>
                      <a:pt x="362" y="208"/>
                    </a:lnTo>
                    <a:lnTo>
                      <a:pt x="359" y="210"/>
                    </a:lnTo>
                    <a:lnTo>
                      <a:pt x="356" y="211"/>
                    </a:lnTo>
                    <a:lnTo>
                      <a:pt x="356" y="214"/>
                    </a:lnTo>
                    <a:lnTo>
                      <a:pt x="356" y="217"/>
                    </a:lnTo>
                    <a:lnTo>
                      <a:pt x="356" y="220"/>
                    </a:lnTo>
                    <a:lnTo>
                      <a:pt x="357" y="222"/>
                    </a:lnTo>
                    <a:lnTo>
                      <a:pt x="358" y="226"/>
                    </a:lnTo>
                    <a:lnTo>
                      <a:pt x="361" y="230"/>
                    </a:lnTo>
                    <a:lnTo>
                      <a:pt x="363" y="235"/>
                    </a:lnTo>
                    <a:lnTo>
                      <a:pt x="365" y="239"/>
                    </a:lnTo>
                    <a:lnTo>
                      <a:pt x="365" y="242"/>
                    </a:lnTo>
                    <a:lnTo>
                      <a:pt x="366" y="244"/>
                    </a:lnTo>
                    <a:lnTo>
                      <a:pt x="367" y="247"/>
                    </a:lnTo>
                    <a:lnTo>
                      <a:pt x="367" y="250"/>
                    </a:lnTo>
                    <a:lnTo>
                      <a:pt x="365" y="251"/>
                    </a:lnTo>
                    <a:lnTo>
                      <a:pt x="364" y="252"/>
                    </a:lnTo>
                    <a:lnTo>
                      <a:pt x="361" y="254"/>
                    </a:lnTo>
                    <a:lnTo>
                      <a:pt x="360" y="255"/>
                    </a:lnTo>
                    <a:lnTo>
                      <a:pt x="357" y="258"/>
                    </a:lnTo>
                    <a:lnTo>
                      <a:pt x="354" y="262"/>
                    </a:lnTo>
                    <a:lnTo>
                      <a:pt x="352" y="266"/>
                    </a:lnTo>
                    <a:lnTo>
                      <a:pt x="349" y="270"/>
                    </a:lnTo>
                    <a:lnTo>
                      <a:pt x="345" y="273"/>
                    </a:lnTo>
                    <a:lnTo>
                      <a:pt x="342" y="275"/>
                    </a:lnTo>
                    <a:lnTo>
                      <a:pt x="340" y="277"/>
                    </a:lnTo>
                    <a:lnTo>
                      <a:pt x="337" y="278"/>
                    </a:lnTo>
                    <a:lnTo>
                      <a:pt x="334" y="279"/>
                    </a:lnTo>
                    <a:lnTo>
                      <a:pt x="332" y="279"/>
                    </a:lnTo>
                    <a:lnTo>
                      <a:pt x="325" y="279"/>
                    </a:lnTo>
                    <a:lnTo>
                      <a:pt x="320" y="279"/>
                    </a:lnTo>
                    <a:lnTo>
                      <a:pt x="313" y="279"/>
                    </a:lnTo>
                    <a:lnTo>
                      <a:pt x="307" y="279"/>
                    </a:lnTo>
                    <a:lnTo>
                      <a:pt x="304" y="279"/>
                    </a:lnTo>
                    <a:lnTo>
                      <a:pt x="301" y="280"/>
                    </a:lnTo>
                    <a:lnTo>
                      <a:pt x="298" y="280"/>
                    </a:lnTo>
                    <a:lnTo>
                      <a:pt x="296" y="282"/>
                    </a:lnTo>
                    <a:lnTo>
                      <a:pt x="292" y="284"/>
                    </a:lnTo>
                    <a:lnTo>
                      <a:pt x="289" y="287"/>
                    </a:lnTo>
                    <a:lnTo>
                      <a:pt x="284" y="290"/>
                    </a:lnTo>
                    <a:lnTo>
                      <a:pt x="278" y="291"/>
                    </a:lnTo>
                    <a:lnTo>
                      <a:pt x="275" y="293"/>
                    </a:lnTo>
                    <a:lnTo>
                      <a:pt x="272" y="294"/>
                    </a:lnTo>
                    <a:lnTo>
                      <a:pt x="269" y="295"/>
                    </a:lnTo>
                    <a:lnTo>
                      <a:pt x="267" y="297"/>
                    </a:lnTo>
                    <a:lnTo>
                      <a:pt x="266" y="299"/>
                    </a:lnTo>
                    <a:lnTo>
                      <a:pt x="265" y="302"/>
                    </a:lnTo>
                    <a:lnTo>
                      <a:pt x="262" y="303"/>
                    </a:lnTo>
                    <a:lnTo>
                      <a:pt x="259" y="303"/>
                    </a:lnTo>
                    <a:lnTo>
                      <a:pt x="256" y="303"/>
                    </a:lnTo>
                    <a:lnTo>
                      <a:pt x="253" y="304"/>
                    </a:lnTo>
                    <a:lnTo>
                      <a:pt x="243" y="311"/>
                    </a:lnTo>
                    <a:lnTo>
                      <a:pt x="233" y="319"/>
                    </a:lnTo>
                    <a:lnTo>
                      <a:pt x="228" y="323"/>
                    </a:lnTo>
                    <a:lnTo>
                      <a:pt x="224" y="327"/>
                    </a:lnTo>
                    <a:lnTo>
                      <a:pt x="219" y="331"/>
                    </a:lnTo>
                    <a:lnTo>
                      <a:pt x="215" y="336"/>
                    </a:lnTo>
                    <a:lnTo>
                      <a:pt x="208" y="331"/>
                    </a:lnTo>
                    <a:lnTo>
                      <a:pt x="200" y="327"/>
                    </a:lnTo>
                    <a:lnTo>
                      <a:pt x="196" y="325"/>
                    </a:lnTo>
                    <a:lnTo>
                      <a:pt x="192" y="323"/>
                    </a:lnTo>
                    <a:lnTo>
                      <a:pt x="189" y="323"/>
                    </a:lnTo>
                    <a:lnTo>
                      <a:pt x="187" y="323"/>
                    </a:lnTo>
                    <a:lnTo>
                      <a:pt x="184" y="323"/>
                    </a:lnTo>
                    <a:lnTo>
                      <a:pt x="181" y="323"/>
                    </a:lnTo>
                    <a:lnTo>
                      <a:pt x="180" y="324"/>
                    </a:lnTo>
                    <a:lnTo>
                      <a:pt x="179" y="327"/>
                    </a:lnTo>
                    <a:lnTo>
                      <a:pt x="176" y="329"/>
                    </a:lnTo>
                    <a:lnTo>
                      <a:pt x="174" y="332"/>
                    </a:lnTo>
                    <a:lnTo>
                      <a:pt x="169" y="338"/>
                    </a:lnTo>
                    <a:lnTo>
                      <a:pt x="164" y="343"/>
                    </a:lnTo>
                    <a:lnTo>
                      <a:pt x="157" y="348"/>
                    </a:lnTo>
                    <a:lnTo>
                      <a:pt x="151" y="353"/>
                    </a:lnTo>
                    <a:lnTo>
                      <a:pt x="148" y="355"/>
                    </a:lnTo>
                    <a:lnTo>
                      <a:pt x="146" y="357"/>
                    </a:lnTo>
                    <a:lnTo>
                      <a:pt x="143" y="358"/>
                    </a:lnTo>
                    <a:lnTo>
                      <a:pt x="141" y="359"/>
                    </a:lnTo>
                    <a:lnTo>
                      <a:pt x="140" y="360"/>
                    </a:lnTo>
                    <a:lnTo>
                      <a:pt x="138" y="360"/>
                    </a:lnTo>
                    <a:lnTo>
                      <a:pt x="137" y="359"/>
                    </a:lnTo>
                    <a:lnTo>
                      <a:pt x="136" y="359"/>
                    </a:lnTo>
                    <a:lnTo>
                      <a:pt x="134" y="358"/>
                    </a:lnTo>
                    <a:lnTo>
                      <a:pt x="132" y="357"/>
                    </a:lnTo>
                    <a:lnTo>
                      <a:pt x="129" y="356"/>
                    </a:lnTo>
                    <a:lnTo>
                      <a:pt x="126" y="356"/>
                    </a:lnTo>
                    <a:lnTo>
                      <a:pt x="124" y="356"/>
                    </a:lnTo>
                    <a:lnTo>
                      <a:pt x="121" y="356"/>
                    </a:lnTo>
                    <a:lnTo>
                      <a:pt x="117" y="356"/>
                    </a:lnTo>
                    <a:lnTo>
                      <a:pt x="114" y="356"/>
                    </a:lnTo>
                    <a:lnTo>
                      <a:pt x="113" y="356"/>
                    </a:lnTo>
                    <a:lnTo>
                      <a:pt x="112" y="356"/>
                    </a:lnTo>
                    <a:lnTo>
                      <a:pt x="110" y="356"/>
                    </a:lnTo>
                    <a:lnTo>
                      <a:pt x="108" y="355"/>
                    </a:lnTo>
                    <a:lnTo>
                      <a:pt x="107" y="354"/>
                    </a:lnTo>
                    <a:lnTo>
                      <a:pt x="105" y="352"/>
                    </a:lnTo>
                    <a:lnTo>
                      <a:pt x="103" y="351"/>
                    </a:lnTo>
                    <a:lnTo>
                      <a:pt x="100" y="347"/>
                    </a:lnTo>
                    <a:lnTo>
                      <a:pt x="98" y="346"/>
                    </a:lnTo>
                    <a:lnTo>
                      <a:pt x="97" y="345"/>
                    </a:lnTo>
                    <a:lnTo>
                      <a:pt x="96" y="345"/>
                    </a:lnTo>
                    <a:lnTo>
                      <a:pt x="96" y="343"/>
                    </a:lnTo>
                    <a:lnTo>
                      <a:pt x="96" y="343"/>
                    </a:lnTo>
                    <a:lnTo>
                      <a:pt x="96" y="340"/>
                    </a:lnTo>
                    <a:lnTo>
                      <a:pt x="98" y="339"/>
                    </a:lnTo>
                    <a:lnTo>
                      <a:pt x="101" y="336"/>
                    </a:lnTo>
                    <a:lnTo>
                      <a:pt x="104" y="334"/>
                    </a:lnTo>
                    <a:lnTo>
                      <a:pt x="107" y="331"/>
                    </a:lnTo>
                    <a:lnTo>
                      <a:pt x="111" y="330"/>
                    </a:lnTo>
                    <a:lnTo>
                      <a:pt x="115" y="328"/>
                    </a:lnTo>
                    <a:lnTo>
                      <a:pt x="119" y="327"/>
                    </a:lnTo>
                    <a:lnTo>
                      <a:pt x="122" y="325"/>
                    </a:lnTo>
                    <a:lnTo>
                      <a:pt x="131" y="323"/>
                    </a:lnTo>
                    <a:lnTo>
                      <a:pt x="138" y="320"/>
                    </a:lnTo>
                    <a:lnTo>
                      <a:pt x="141" y="319"/>
                    </a:lnTo>
                    <a:lnTo>
                      <a:pt x="144" y="319"/>
                    </a:lnTo>
                    <a:lnTo>
                      <a:pt x="148" y="318"/>
                    </a:lnTo>
                    <a:lnTo>
                      <a:pt x="152" y="318"/>
                    </a:lnTo>
                    <a:lnTo>
                      <a:pt x="155" y="317"/>
                    </a:lnTo>
                    <a:lnTo>
                      <a:pt x="158" y="316"/>
                    </a:lnTo>
                    <a:lnTo>
                      <a:pt x="160" y="315"/>
                    </a:lnTo>
                    <a:lnTo>
                      <a:pt x="160" y="315"/>
                    </a:lnTo>
                    <a:lnTo>
                      <a:pt x="162" y="315"/>
                    </a:lnTo>
                    <a:lnTo>
                      <a:pt x="163" y="314"/>
                    </a:lnTo>
                    <a:lnTo>
                      <a:pt x="165" y="311"/>
                    </a:lnTo>
                    <a:lnTo>
                      <a:pt x="166" y="309"/>
                    </a:lnTo>
                    <a:lnTo>
                      <a:pt x="167" y="307"/>
                    </a:lnTo>
                    <a:lnTo>
                      <a:pt x="167" y="304"/>
                    </a:lnTo>
                    <a:lnTo>
                      <a:pt x="167" y="303"/>
                    </a:lnTo>
                    <a:lnTo>
                      <a:pt x="167" y="299"/>
                    </a:lnTo>
                    <a:lnTo>
                      <a:pt x="167" y="297"/>
                    </a:lnTo>
                    <a:lnTo>
                      <a:pt x="166" y="295"/>
                    </a:lnTo>
                    <a:lnTo>
                      <a:pt x="165" y="288"/>
                    </a:lnTo>
                    <a:lnTo>
                      <a:pt x="164" y="283"/>
                    </a:lnTo>
                    <a:lnTo>
                      <a:pt x="164" y="279"/>
                    </a:lnTo>
                    <a:lnTo>
                      <a:pt x="164" y="276"/>
                    </a:lnTo>
                    <a:lnTo>
                      <a:pt x="164" y="274"/>
                    </a:lnTo>
                    <a:lnTo>
                      <a:pt x="165" y="270"/>
                    </a:lnTo>
                    <a:lnTo>
                      <a:pt x="168" y="263"/>
                    </a:lnTo>
                    <a:lnTo>
                      <a:pt x="172" y="254"/>
                    </a:lnTo>
                    <a:lnTo>
                      <a:pt x="176" y="246"/>
                    </a:lnTo>
                    <a:lnTo>
                      <a:pt x="180" y="238"/>
                    </a:lnTo>
                    <a:lnTo>
                      <a:pt x="184" y="230"/>
                    </a:lnTo>
                    <a:lnTo>
                      <a:pt x="188" y="221"/>
                    </a:lnTo>
                    <a:lnTo>
                      <a:pt x="189" y="217"/>
                    </a:lnTo>
                    <a:lnTo>
                      <a:pt x="190" y="214"/>
                    </a:lnTo>
                    <a:lnTo>
                      <a:pt x="191" y="210"/>
                    </a:lnTo>
                    <a:lnTo>
                      <a:pt x="191" y="206"/>
                    </a:lnTo>
                    <a:lnTo>
                      <a:pt x="188" y="205"/>
                    </a:lnTo>
                    <a:lnTo>
                      <a:pt x="184" y="203"/>
                    </a:lnTo>
                    <a:lnTo>
                      <a:pt x="182" y="201"/>
                    </a:lnTo>
                    <a:lnTo>
                      <a:pt x="179" y="200"/>
                    </a:lnTo>
                    <a:lnTo>
                      <a:pt x="178" y="199"/>
                    </a:lnTo>
                    <a:lnTo>
                      <a:pt x="176" y="199"/>
                    </a:lnTo>
                    <a:lnTo>
                      <a:pt x="175" y="199"/>
                    </a:lnTo>
                    <a:lnTo>
                      <a:pt x="174" y="199"/>
                    </a:lnTo>
                    <a:lnTo>
                      <a:pt x="172" y="200"/>
                    </a:lnTo>
                    <a:lnTo>
                      <a:pt x="169" y="201"/>
                    </a:lnTo>
                    <a:lnTo>
                      <a:pt x="166" y="204"/>
                    </a:lnTo>
                    <a:lnTo>
                      <a:pt x="163" y="206"/>
                    </a:lnTo>
                    <a:lnTo>
                      <a:pt x="159" y="206"/>
                    </a:lnTo>
                    <a:lnTo>
                      <a:pt x="155" y="207"/>
                    </a:lnTo>
                    <a:lnTo>
                      <a:pt x="151" y="208"/>
                    </a:lnTo>
                    <a:lnTo>
                      <a:pt x="147" y="209"/>
                    </a:lnTo>
                    <a:lnTo>
                      <a:pt x="144" y="212"/>
                    </a:lnTo>
                    <a:lnTo>
                      <a:pt x="142" y="216"/>
                    </a:lnTo>
                    <a:lnTo>
                      <a:pt x="140" y="217"/>
                    </a:lnTo>
                    <a:lnTo>
                      <a:pt x="139" y="217"/>
                    </a:lnTo>
                    <a:lnTo>
                      <a:pt x="138" y="217"/>
                    </a:lnTo>
                    <a:lnTo>
                      <a:pt x="136" y="217"/>
                    </a:lnTo>
                    <a:lnTo>
                      <a:pt x="135" y="217"/>
                    </a:lnTo>
                    <a:lnTo>
                      <a:pt x="133" y="217"/>
                    </a:lnTo>
                    <a:lnTo>
                      <a:pt x="132" y="217"/>
                    </a:lnTo>
                    <a:lnTo>
                      <a:pt x="130" y="218"/>
                    </a:lnTo>
                    <a:lnTo>
                      <a:pt x="115" y="229"/>
                    </a:lnTo>
                    <a:lnTo>
                      <a:pt x="106" y="235"/>
                    </a:lnTo>
                    <a:lnTo>
                      <a:pt x="101" y="238"/>
                    </a:lnTo>
                    <a:lnTo>
                      <a:pt x="100" y="239"/>
                    </a:lnTo>
                    <a:lnTo>
                      <a:pt x="96" y="241"/>
                    </a:lnTo>
                    <a:lnTo>
                      <a:pt x="92" y="243"/>
                    </a:lnTo>
                    <a:lnTo>
                      <a:pt x="90" y="243"/>
                    </a:lnTo>
                    <a:lnTo>
                      <a:pt x="87" y="246"/>
                    </a:lnTo>
                    <a:lnTo>
                      <a:pt x="83" y="248"/>
                    </a:lnTo>
                    <a:lnTo>
                      <a:pt x="79" y="250"/>
                    </a:lnTo>
                    <a:lnTo>
                      <a:pt x="80" y="250"/>
                    </a:lnTo>
                    <a:lnTo>
                      <a:pt x="80" y="250"/>
                    </a:lnTo>
                    <a:lnTo>
                      <a:pt x="80" y="251"/>
                    </a:lnTo>
                    <a:lnTo>
                      <a:pt x="79" y="251"/>
                    </a:lnTo>
                    <a:lnTo>
                      <a:pt x="78" y="252"/>
                    </a:lnTo>
                    <a:lnTo>
                      <a:pt x="77" y="253"/>
                    </a:lnTo>
                    <a:lnTo>
                      <a:pt x="76" y="254"/>
                    </a:lnTo>
                    <a:lnTo>
                      <a:pt x="75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69" y="255"/>
                    </a:lnTo>
                    <a:lnTo>
                      <a:pt x="64" y="257"/>
                    </a:lnTo>
                    <a:lnTo>
                      <a:pt x="63" y="257"/>
                    </a:lnTo>
                    <a:lnTo>
                      <a:pt x="58" y="257"/>
                    </a:lnTo>
                    <a:lnTo>
                      <a:pt x="53" y="258"/>
                    </a:lnTo>
                    <a:lnTo>
                      <a:pt x="52" y="257"/>
                    </a:lnTo>
                    <a:lnTo>
                      <a:pt x="50" y="257"/>
                    </a:lnTo>
                    <a:lnTo>
                      <a:pt x="48" y="256"/>
                    </a:lnTo>
                    <a:lnTo>
                      <a:pt x="46" y="255"/>
                    </a:lnTo>
                    <a:lnTo>
                      <a:pt x="44" y="254"/>
                    </a:lnTo>
                    <a:lnTo>
                      <a:pt x="42" y="252"/>
                    </a:lnTo>
                    <a:lnTo>
                      <a:pt x="40" y="2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ṣḷïḍe">
                <a:extLst>
                  <a:ext uri="{FF2B5EF4-FFF2-40B4-BE49-F238E27FC236}">
                    <a16:creationId xmlns:a16="http://schemas.microsoft.com/office/drawing/2014/main" id="{60CC054F-6274-9941-ACB6-21D32B8C0177}"/>
                  </a:ext>
                </a:extLst>
              </p:cNvPr>
              <p:cNvSpPr/>
              <p:nvPr/>
            </p:nvSpPr>
            <p:spPr bwMode="auto">
              <a:xfrm>
                <a:off x="5662613" y="3254376"/>
                <a:ext cx="147638" cy="69850"/>
              </a:xfrm>
              <a:custGeom>
                <a:avLst/>
                <a:gdLst>
                  <a:gd name="T0" fmla="*/ 68 w 93"/>
                  <a:gd name="T1" fmla="*/ 0 h 44"/>
                  <a:gd name="T2" fmla="*/ 70 w 93"/>
                  <a:gd name="T3" fmla="*/ 0 h 44"/>
                  <a:gd name="T4" fmla="*/ 72 w 93"/>
                  <a:gd name="T5" fmla="*/ 0 h 44"/>
                  <a:gd name="T6" fmla="*/ 75 w 93"/>
                  <a:gd name="T7" fmla="*/ 1 h 44"/>
                  <a:gd name="T8" fmla="*/ 76 w 93"/>
                  <a:gd name="T9" fmla="*/ 1 h 44"/>
                  <a:gd name="T10" fmla="*/ 79 w 93"/>
                  <a:gd name="T11" fmla="*/ 3 h 44"/>
                  <a:gd name="T12" fmla="*/ 81 w 93"/>
                  <a:gd name="T13" fmla="*/ 4 h 44"/>
                  <a:gd name="T14" fmla="*/ 83 w 93"/>
                  <a:gd name="T15" fmla="*/ 5 h 44"/>
                  <a:gd name="T16" fmla="*/ 85 w 93"/>
                  <a:gd name="T17" fmla="*/ 7 h 44"/>
                  <a:gd name="T18" fmla="*/ 87 w 93"/>
                  <a:gd name="T19" fmla="*/ 8 h 44"/>
                  <a:gd name="T20" fmla="*/ 88 w 93"/>
                  <a:gd name="T21" fmla="*/ 10 h 44"/>
                  <a:gd name="T22" fmla="*/ 89 w 93"/>
                  <a:gd name="T23" fmla="*/ 12 h 44"/>
                  <a:gd name="T24" fmla="*/ 91 w 93"/>
                  <a:gd name="T25" fmla="*/ 14 h 44"/>
                  <a:gd name="T26" fmla="*/ 92 w 93"/>
                  <a:gd name="T27" fmla="*/ 16 h 44"/>
                  <a:gd name="T28" fmla="*/ 93 w 93"/>
                  <a:gd name="T29" fmla="*/ 18 h 44"/>
                  <a:gd name="T30" fmla="*/ 93 w 93"/>
                  <a:gd name="T31" fmla="*/ 20 h 44"/>
                  <a:gd name="T32" fmla="*/ 93 w 93"/>
                  <a:gd name="T33" fmla="*/ 22 h 44"/>
                  <a:gd name="T34" fmla="*/ 91 w 93"/>
                  <a:gd name="T35" fmla="*/ 25 h 44"/>
                  <a:gd name="T36" fmla="*/ 88 w 93"/>
                  <a:gd name="T37" fmla="*/ 30 h 44"/>
                  <a:gd name="T38" fmla="*/ 86 w 93"/>
                  <a:gd name="T39" fmla="*/ 32 h 44"/>
                  <a:gd name="T40" fmla="*/ 84 w 93"/>
                  <a:gd name="T41" fmla="*/ 33 h 44"/>
                  <a:gd name="T42" fmla="*/ 83 w 93"/>
                  <a:gd name="T43" fmla="*/ 35 h 44"/>
                  <a:gd name="T44" fmla="*/ 81 w 93"/>
                  <a:gd name="T45" fmla="*/ 36 h 44"/>
                  <a:gd name="T46" fmla="*/ 78 w 93"/>
                  <a:gd name="T47" fmla="*/ 38 h 44"/>
                  <a:gd name="T48" fmla="*/ 72 w 93"/>
                  <a:gd name="T49" fmla="*/ 39 h 44"/>
                  <a:gd name="T50" fmla="*/ 65 w 93"/>
                  <a:gd name="T51" fmla="*/ 40 h 44"/>
                  <a:gd name="T52" fmla="*/ 57 w 93"/>
                  <a:gd name="T53" fmla="*/ 42 h 44"/>
                  <a:gd name="T54" fmla="*/ 49 w 93"/>
                  <a:gd name="T55" fmla="*/ 43 h 44"/>
                  <a:gd name="T56" fmla="*/ 42 w 93"/>
                  <a:gd name="T57" fmla="*/ 44 h 44"/>
                  <a:gd name="T58" fmla="*/ 37 w 93"/>
                  <a:gd name="T59" fmla="*/ 44 h 44"/>
                  <a:gd name="T60" fmla="*/ 35 w 93"/>
                  <a:gd name="T61" fmla="*/ 44 h 44"/>
                  <a:gd name="T62" fmla="*/ 31 w 93"/>
                  <a:gd name="T63" fmla="*/ 39 h 44"/>
                  <a:gd name="T64" fmla="*/ 28 w 93"/>
                  <a:gd name="T65" fmla="*/ 34 h 44"/>
                  <a:gd name="T66" fmla="*/ 23 w 93"/>
                  <a:gd name="T67" fmla="*/ 32 h 44"/>
                  <a:gd name="T68" fmla="*/ 18 w 93"/>
                  <a:gd name="T69" fmla="*/ 30 h 44"/>
                  <a:gd name="T70" fmla="*/ 14 w 93"/>
                  <a:gd name="T71" fmla="*/ 29 h 44"/>
                  <a:gd name="T72" fmla="*/ 10 w 93"/>
                  <a:gd name="T73" fmla="*/ 28 h 44"/>
                  <a:gd name="T74" fmla="*/ 8 w 93"/>
                  <a:gd name="T75" fmla="*/ 27 h 44"/>
                  <a:gd name="T76" fmla="*/ 6 w 93"/>
                  <a:gd name="T77" fmla="*/ 25 h 44"/>
                  <a:gd name="T78" fmla="*/ 5 w 93"/>
                  <a:gd name="T79" fmla="*/ 24 h 44"/>
                  <a:gd name="T80" fmla="*/ 4 w 93"/>
                  <a:gd name="T81" fmla="*/ 22 h 44"/>
                  <a:gd name="T82" fmla="*/ 2 w 93"/>
                  <a:gd name="T83" fmla="*/ 20 h 44"/>
                  <a:gd name="T84" fmla="*/ 1 w 93"/>
                  <a:gd name="T85" fmla="*/ 17 h 44"/>
                  <a:gd name="T86" fmla="*/ 0 w 93"/>
                  <a:gd name="T87" fmla="*/ 15 h 44"/>
                  <a:gd name="T88" fmla="*/ 0 w 93"/>
                  <a:gd name="T89" fmla="*/ 11 h 44"/>
                  <a:gd name="T90" fmla="*/ 4 w 93"/>
                  <a:gd name="T91" fmla="*/ 9 h 44"/>
                  <a:gd name="T92" fmla="*/ 8 w 93"/>
                  <a:gd name="T93" fmla="*/ 8 h 44"/>
                  <a:gd name="T94" fmla="*/ 12 w 93"/>
                  <a:gd name="T95" fmla="*/ 7 h 44"/>
                  <a:gd name="T96" fmla="*/ 17 w 93"/>
                  <a:gd name="T97" fmla="*/ 7 h 44"/>
                  <a:gd name="T98" fmla="*/ 28 w 93"/>
                  <a:gd name="T99" fmla="*/ 6 h 44"/>
                  <a:gd name="T100" fmla="*/ 39 w 93"/>
                  <a:gd name="T101" fmla="*/ 6 h 44"/>
                  <a:gd name="T102" fmla="*/ 40 w 93"/>
                  <a:gd name="T103" fmla="*/ 5 h 44"/>
                  <a:gd name="T104" fmla="*/ 41 w 93"/>
                  <a:gd name="T105" fmla="*/ 4 h 44"/>
                  <a:gd name="T106" fmla="*/ 43 w 93"/>
                  <a:gd name="T107" fmla="*/ 3 h 44"/>
                  <a:gd name="T108" fmla="*/ 45 w 93"/>
                  <a:gd name="T109" fmla="*/ 3 h 44"/>
                  <a:gd name="T110" fmla="*/ 48 w 93"/>
                  <a:gd name="T111" fmla="*/ 2 h 44"/>
                  <a:gd name="T112" fmla="*/ 53 w 93"/>
                  <a:gd name="T113" fmla="*/ 2 h 44"/>
                  <a:gd name="T114" fmla="*/ 58 w 93"/>
                  <a:gd name="T115" fmla="*/ 3 h 44"/>
                  <a:gd name="T116" fmla="*/ 62 w 93"/>
                  <a:gd name="T117" fmla="*/ 2 h 44"/>
                  <a:gd name="T118" fmla="*/ 64 w 93"/>
                  <a:gd name="T119" fmla="*/ 2 h 44"/>
                  <a:gd name="T120" fmla="*/ 65 w 93"/>
                  <a:gd name="T121" fmla="*/ 1 h 44"/>
                  <a:gd name="T122" fmla="*/ 67 w 93"/>
                  <a:gd name="T123" fmla="*/ 0 h 44"/>
                  <a:gd name="T124" fmla="*/ 68 w 93"/>
                  <a:gd name="T12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3" h="44">
                    <a:moveTo>
                      <a:pt x="68" y="0"/>
                    </a:moveTo>
                    <a:lnTo>
                      <a:pt x="70" y="0"/>
                    </a:lnTo>
                    <a:lnTo>
                      <a:pt x="72" y="0"/>
                    </a:lnTo>
                    <a:lnTo>
                      <a:pt x="75" y="1"/>
                    </a:lnTo>
                    <a:lnTo>
                      <a:pt x="76" y="1"/>
                    </a:lnTo>
                    <a:lnTo>
                      <a:pt x="79" y="3"/>
                    </a:lnTo>
                    <a:lnTo>
                      <a:pt x="81" y="4"/>
                    </a:lnTo>
                    <a:lnTo>
                      <a:pt x="83" y="5"/>
                    </a:lnTo>
                    <a:lnTo>
                      <a:pt x="85" y="7"/>
                    </a:lnTo>
                    <a:lnTo>
                      <a:pt x="87" y="8"/>
                    </a:lnTo>
                    <a:lnTo>
                      <a:pt x="88" y="10"/>
                    </a:lnTo>
                    <a:lnTo>
                      <a:pt x="89" y="12"/>
                    </a:lnTo>
                    <a:lnTo>
                      <a:pt x="91" y="14"/>
                    </a:lnTo>
                    <a:lnTo>
                      <a:pt x="92" y="16"/>
                    </a:lnTo>
                    <a:lnTo>
                      <a:pt x="93" y="18"/>
                    </a:lnTo>
                    <a:lnTo>
                      <a:pt x="93" y="20"/>
                    </a:lnTo>
                    <a:lnTo>
                      <a:pt x="93" y="22"/>
                    </a:lnTo>
                    <a:lnTo>
                      <a:pt x="91" y="25"/>
                    </a:lnTo>
                    <a:lnTo>
                      <a:pt x="88" y="30"/>
                    </a:lnTo>
                    <a:lnTo>
                      <a:pt x="86" y="32"/>
                    </a:lnTo>
                    <a:lnTo>
                      <a:pt x="84" y="33"/>
                    </a:lnTo>
                    <a:lnTo>
                      <a:pt x="83" y="35"/>
                    </a:lnTo>
                    <a:lnTo>
                      <a:pt x="81" y="36"/>
                    </a:lnTo>
                    <a:lnTo>
                      <a:pt x="78" y="38"/>
                    </a:lnTo>
                    <a:lnTo>
                      <a:pt x="72" y="39"/>
                    </a:lnTo>
                    <a:lnTo>
                      <a:pt x="65" y="40"/>
                    </a:lnTo>
                    <a:lnTo>
                      <a:pt x="57" y="42"/>
                    </a:lnTo>
                    <a:lnTo>
                      <a:pt x="49" y="43"/>
                    </a:lnTo>
                    <a:lnTo>
                      <a:pt x="42" y="44"/>
                    </a:lnTo>
                    <a:lnTo>
                      <a:pt x="37" y="44"/>
                    </a:lnTo>
                    <a:lnTo>
                      <a:pt x="35" y="44"/>
                    </a:lnTo>
                    <a:lnTo>
                      <a:pt x="31" y="39"/>
                    </a:lnTo>
                    <a:lnTo>
                      <a:pt x="28" y="34"/>
                    </a:lnTo>
                    <a:lnTo>
                      <a:pt x="23" y="32"/>
                    </a:lnTo>
                    <a:lnTo>
                      <a:pt x="18" y="30"/>
                    </a:lnTo>
                    <a:lnTo>
                      <a:pt x="14" y="29"/>
                    </a:lnTo>
                    <a:lnTo>
                      <a:pt x="10" y="28"/>
                    </a:lnTo>
                    <a:lnTo>
                      <a:pt x="8" y="27"/>
                    </a:lnTo>
                    <a:lnTo>
                      <a:pt x="6" y="25"/>
                    </a:lnTo>
                    <a:lnTo>
                      <a:pt x="5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1" y="17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2" y="7"/>
                    </a:lnTo>
                    <a:lnTo>
                      <a:pt x="17" y="7"/>
                    </a:lnTo>
                    <a:lnTo>
                      <a:pt x="28" y="6"/>
                    </a:lnTo>
                    <a:lnTo>
                      <a:pt x="39" y="6"/>
                    </a:lnTo>
                    <a:lnTo>
                      <a:pt x="40" y="5"/>
                    </a:lnTo>
                    <a:lnTo>
                      <a:pt x="41" y="4"/>
                    </a:lnTo>
                    <a:lnTo>
                      <a:pt x="43" y="3"/>
                    </a:lnTo>
                    <a:lnTo>
                      <a:pt x="45" y="3"/>
                    </a:lnTo>
                    <a:lnTo>
                      <a:pt x="48" y="2"/>
                    </a:lnTo>
                    <a:lnTo>
                      <a:pt x="53" y="2"/>
                    </a:lnTo>
                    <a:lnTo>
                      <a:pt x="58" y="3"/>
                    </a:lnTo>
                    <a:lnTo>
                      <a:pt x="62" y="2"/>
                    </a:lnTo>
                    <a:lnTo>
                      <a:pt x="64" y="2"/>
                    </a:lnTo>
                    <a:lnTo>
                      <a:pt x="65" y="1"/>
                    </a:lnTo>
                    <a:lnTo>
                      <a:pt x="67" y="0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Sļiḍè">
                <a:extLst>
                  <a:ext uri="{FF2B5EF4-FFF2-40B4-BE49-F238E27FC236}">
                    <a16:creationId xmlns:a16="http://schemas.microsoft.com/office/drawing/2014/main" id="{AEEE1248-A8BF-744A-8982-E4C7EA5D82D3}"/>
                  </a:ext>
                </a:extLst>
              </p:cNvPr>
              <p:cNvSpPr/>
              <p:nvPr/>
            </p:nvSpPr>
            <p:spPr bwMode="auto">
              <a:xfrm>
                <a:off x="5418138" y="3278188"/>
                <a:ext cx="92075" cy="284163"/>
              </a:xfrm>
              <a:custGeom>
                <a:avLst/>
                <a:gdLst>
                  <a:gd name="T0" fmla="*/ 28 w 58"/>
                  <a:gd name="T1" fmla="*/ 1 h 179"/>
                  <a:gd name="T2" fmla="*/ 31 w 58"/>
                  <a:gd name="T3" fmla="*/ 2 h 179"/>
                  <a:gd name="T4" fmla="*/ 33 w 58"/>
                  <a:gd name="T5" fmla="*/ 6 h 179"/>
                  <a:gd name="T6" fmla="*/ 38 w 58"/>
                  <a:gd name="T7" fmla="*/ 14 h 179"/>
                  <a:gd name="T8" fmla="*/ 43 w 58"/>
                  <a:gd name="T9" fmla="*/ 22 h 179"/>
                  <a:gd name="T10" fmla="*/ 46 w 58"/>
                  <a:gd name="T11" fmla="*/ 29 h 179"/>
                  <a:gd name="T12" fmla="*/ 47 w 58"/>
                  <a:gd name="T13" fmla="*/ 40 h 179"/>
                  <a:gd name="T14" fmla="*/ 49 w 58"/>
                  <a:gd name="T15" fmla="*/ 49 h 179"/>
                  <a:gd name="T16" fmla="*/ 49 w 58"/>
                  <a:gd name="T17" fmla="*/ 55 h 179"/>
                  <a:gd name="T18" fmla="*/ 51 w 58"/>
                  <a:gd name="T19" fmla="*/ 65 h 179"/>
                  <a:gd name="T20" fmla="*/ 55 w 58"/>
                  <a:gd name="T21" fmla="*/ 79 h 179"/>
                  <a:gd name="T22" fmla="*/ 58 w 58"/>
                  <a:gd name="T23" fmla="*/ 96 h 179"/>
                  <a:gd name="T24" fmla="*/ 58 w 58"/>
                  <a:gd name="T25" fmla="*/ 113 h 179"/>
                  <a:gd name="T26" fmla="*/ 57 w 58"/>
                  <a:gd name="T27" fmla="*/ 131 h 179"/>
                  <a:gd name="T28" fmla="*/ 54 w 58"/>
                  <a:gd name="T29" fmla="*/ 148 h 179"/>
                  <a:gd name="T30" fmla="*/ 50 w 58"/>
                  <a:gd name="T31" fmla="*/ 159 h 179"/>
                  <a:gd name="T32" fmla="*/ 46 w 58"/>
                  <a:gd name="T33" fmla="*/ 166 h 179"/>
                  <a:gd name="T34" fmla="*/ 42 w 58"/>
                  <a:gd name="T35" fmla="*/ 172 h 179"/>
                  <a:gd name="T36" fmla="*/ 38 w 58"/>
                  <a:gd name="T37" fmla="*/ 177 h 179"/>
                  <a:gd name="T38" fmla="*/ 33 w 58"/>
                  <a:gd name="T39" fmla="*/ 179 h 179"/>
                  <a:gd name="T40" fmla="*/ 27 w 58"/>
                  <a:gd name="T41" fmla="*/ 179 h 179"/>
                  <a:gd name="T42" fmla="*/ 22 w 58"/>
                  <a:gd name="T43" fmla="*/ 176 h 179"/>
                  <a:gd name="T44" fmla="*/ 16 w 58"/>
                  <a:gd name="T45" fmla="*/ 170 h 179"/>
                  <a:gd name="T46" fmla="*/ 10 w 58"/>
                  <a:gd name="T47" fmla="*/ 165 h 179"/>
                  <a:gd name="T48" fmla="*/ 5 w 58"/>
                  <a:gd name="T49" fmla="*/ 159 h 179"/>
                  <a:gd name="T50" fmla="*/ 2 w 58"/>
                  <a:gd name="T51" fmla="*/ 154 h 179"/>
                  <a:gd name="T52" fmla="*/ 1 w 58"/>
                  <a:gd name="T53" fmla="*/ 151 h 179"/>
                  <a:gd name="T54" fmla="*/ 0 w 58"/>
                  <a:gd name="T55" fmla="*/ 144 h 179"/>
                  <a:gd name="T56" fmla="*/ 2 w 58"/>
                  <a:gd name="T57" fmla="*/ 131 h 179"/>
                  <a:gd name="T58" fmla="*/ 4 w 58"/>
                  <a:gd name="T59" fmla="*/ 117 h 179"/>
                  <a:gd name="T60" fmla="*/ 10 w 58"/>
                  <a:gd name="T61" fmla="*/ 96 h 179"/>
                  <a:gd name="T62" fmla="*/ 17 w 58"/>
                  <a:gd name="T63" fmla="*/ 72 h 179"/>
                  <a:gd name="T64" fmla="*/ 20 w 58"/>
                  <a:gd name="T65" fmla="*/ 61 h 179"/>
                  <a:gd name="T66" fmla="*/ 21 w 58"/>
                  <a:gd name="T67" fmla="*/ 53 h 179"/>
                  <a:gd name="T68" fmla="*/ 19 w 58"/>
                  <a:gd name="T69" fmla="*/ 39 h 179"/>
                  <a:gd name="T70" fmla="*/ 18 w 58"/>
                  <a:gd name="T71" fmla="*/ 25 h 179"/>
                  <a:gd name="T72" fmla="*/ 17 w 58"/>
                  <a:gd name="T73" fmla="*/ 17 h 179"/>
                  <a:gd name="T74" fmla="*/ 18 w 58"/>
                  <a:gd name="T75" fmla="*/ 9 h 179"/>
                  <a:gd name="T76" fmla="*/ 18 w 58"/>
                  <a:gd name="T77" fmla="*/ 5 h 179"/>
                  <a:gd name="T78" fmla="*/ 20 w 58"/>
                  <a:gd name="T79" fmla="*/ 3 h 179"/>
                  <a:gd name="T80" fmla="*/ 22 w 58"/>
                  <a:gd name="T81" fmla="*/ 1 h 179"/>
                  <a:gd name="T82" fmla="*/ 24 w 58"/>
                  <a:gd name="T83" fmla="*/ 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179">
                    <a:moveTo>
                      <a:pt x="26" y="0"/>
                    </a:moveTo>
                    <a:lnTo>
                      <a:pt x="28" y="1"/>
                    </a:lnTo>
                    <a:lnTo>
                      <a:pt x="30" y="1"/>
                    </a:lnTo>
                    <a:lnTo>
                      <a:pt x="31" y="2"/>
                    </a:lnTo>
                    <a:lnTo>
                      <a:pt x="32" y="4"/>
                    </a:lnTo>
                    <a:lnTo>
                      <a:pt x="33" y="6"/>
                    </a:lnTo>
                    <a:lnTo>
                      <a:pt x="35" y="10"/>
                    </a:lnTo>
                    <a:lnTo>
                      <a:pt x="38" y="14"/>
                    </a:lnTo>
                    <a:lnTo>
                      <a:pt x="41" y="18"/>
                    </a:lnTo>
                    <a:lnTo>
                      <a:pt x="43" y="22"/>
                    </a:lnTo>
                    <a:lnTo>
                      <a:pt x="44" y="25"/>
                    </a:lnTo>
                    <a:lnTo>
                      <a:pt x="46" y="29"/>
                    </a:lnTo>
                    <a:lnTo>
                      <a:pt x="46" y="34"/>
                    </a:lnTo>
                    <a:lnTo>
                      <a:pt x="47" y="40"/>
                    </a:lnTo>
                    <a:lnTo>
                      <a:pt x="49" y="46"/>
                    </a:lnTo>
                    <a:lnTo>
                      <a:pt x="49" y="49"/>
                    </a:lnTo>
                    <a:lnTo>
                      <a:pt x="49" y="53"/>
                    </a:lnTo>
                    <a:lnTo>
                      <a:pt x="49" y="55"/>
                    </a:lnTo>
                    <a:lnTo>
                      <a:pt x="49" y="58"/>
                    </a:lnTo>
                    <a:lnTo>
                      <a:pt x="51" y="65"/>
                    </a:lnTo>
                    <a:lnTo>
                      <a:pt x="54" y="72"/>
                    </a:lnTo>
                    <a:lnTo>
                      <a:pt x="55" y="79"/>
                    </a:lnTo>
                    <a:lnTo>
                      <a:pt x="56" y="87"/>
                    </a:lnTo>
                    <a:lnTo>
                      <a:pt x="58" y="96"/>
                    </a:lnTo>
                    <a:lnTo>
                      <a:pt x="58" y="105"/>
                    </a:lnTo>
                    <a:lnTo>
                      <a:pt x="58" y="113"/>
                    </a:lnTo>
                    <a:lnTo>
                      <a:pt x="58" y="122"/>
                    </a:lnTo>
                    <a:lnTo>
                      <a:pt x="57" y="131"/>
                    </a:lnTo>
                    <a:lnTo>
                      <a:pt x="55" y="140"/>
                    </a:lnTo>
                    <a:lnTo>
                      <a:pt x="54" y="148"/>
                    </a:lnTo>
                    <a:lnTo>
                      <a:pt x="50" y="156"/>
                    </a:lnTo>
                    <a:lnTo>
                      <a:pt x="50" y="159"/>
                    </a:lnTo>
                    <a:lnTo>
                      <a:pt x="48" y="163"/>
                    </a:lnTo>
                    <a:lnTo>
                      <a:pt x="46" y="166"/>
                    </a:lnTo>
                    <a:lnTo>
                      <a:pt x="45" y="169"/>
                    </a:lnTo>
                    <a:lnTo>
                      <a:pt x="42" y="172"/>
                    </a:lnTo>
                    <a:lnTo>
                      <a:pt x="41" y="174"/>
                    </a:lnTo>
                    <a:lnTo>
                      <a:pt x="38" y="177"/>
                    </a:lnTo>
                    <a:lnTo>
                      <a:pt x="36" y="179"/>
                    </a:lnTo>
                    <a:lnTo>
                      <a:pt x="33" y="179"/>
                    </a:lnTo>
                    <a:lnTo>
                      <a:pt x="30" y="179"/>
                    </a:lnTo>
                    <a:lnTo>
                      <a:pt x="27" y="179"/>
                    </a:lnTo>
                    <a:lnTo>
                      <a:pt x="24" y="179"/>
                    </a:lnTo>
                    <a:lnTo>
                      <a:pt x="22" y="176"/>
                    </a:lnTo>
                    <a:lnTo>
                      <a:pt x="19" y="173"/>
                    </a:lnTo>
                    <a:lnTo>
                      <a:pt x="16" y="170"/>
                    </a:lnTo>
                    <a:lnTo>
                      <a:pt x="14" y="168"/>
                    </a:lnTo>
                    <a:lnTo>
                      <a:pt x="10" y="165"/>
                    </a:lnTo>
                    <a:lnTo>
                      <a:pt x="8" y="162"/>
                    </a:lnTo>
                    <a:lnTo>
                      <a:pt x="5" y="159"/>
                    </a:lnTo>
                    <a:lnTo>
                      <a:pt x="2" y="156"/>
                    </a:lnTo>
                    <a:lnTo>
                      <a:pt x="2" y="154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9"/>
                    </a:lnTo>
                    <a:lnTo>
                      <a:pt x="0" y="144"/>
                    </a:lnTo>
                    <a:lnTo>
                      <a:pt x="1" y="137"/>
                    </a:lnTo>
                    <a:lnTo>
                      <a:pt x="2" y="131"/>
                    </a:lnTo>
                    <a:lnTo>
                      <a:pt x="2" y="125"/>
                    </a:lnTo>
                    <a:lnTo>
                      <a:pt x="4" y="117"/>
                    </a:lnTo>
                    <a:lnTo>
                      <a:pt x="6" y="110"/>
                    </a:lnTo>
                    <a:lnTo>
                      <a:pt x="10" y="96"/>
                    </a:lnTo>
                    <a:lnTo>
                      <a:pt x="14" y="83"/>
                    </a:lnTo>
                    <a:lnTo>
                      <a:pt x="17" y="72"/>
                    </a:lnTo>
                    <a:lnTo>
                      <a:pt x="19" y="65"/>
                    </a:lnTo>
                    <a:lnTo>
                      <a:pt x="20" y="61"/>
                    </a:lnTo>
                    <a:lnTo>
                      <a:pt x="21" y="57"/>
                    </a:lnTo>
                    <a:lnTo>
                      <a:pt x="21" y="53"/>
                    </a:lnTo>
                    <a:lnTo>
                      <a:pt x="21" y="49"/>
                    </a:lnTo>
                    <a:lnTo>
                      <a:pt x="19" y="39"/>
                    </a:lnTo>
                    <a:lnTo>
                      <a:pt x="18" y="29"/>
                    </a:lnTo>
                    <a:lnTo>
                      <a:pt x="18" y="25"/>
                    </a:lnTo>
                    <a:lnTo>
                      <a:pt x="18" y="21"/>
                    </a:lnTo>
                    <a:lnTo>
                      <a:pt x="17" y="17"/>
                    </a:lnTo>
                    <a:lnTo>
                      <a:pt x="17" y="13"/>
                    </a:lnTo>
                    <a:lnTo>
                      <a:pt x="18" y="9"/>
                    </a:lnTo>
                    <a:lnTo>
                      <a:pt x="18" y="7"/>
                    </a:lnTo>
                    <a:lnTo>
                      <a:pt x="18" y="5"/>
                    </a:lnTo>
                    <a:lnTo>
                      <a:pt x="19" y="5"/>
                    </a:lnTo>
                    <a:lnTo>
                      <a:pt x="20" y="3"/>
                    </a:lnTo>
                    <a:lnTo>
                      <a:pt x="21" y="3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liḋé">
                <a:extLst>
                  <a:ext uri="{FF2B5EF4-FFF2-40B4-BE49-F238E27FC236}">
                    <a16:creationId xmlns:a16="http://schemas.microsoft.com/office/drawing/2014/main" id="{4A212354-AAA0-724B-A6CF-78CAA0092E83}"/>
                  </a:ext>
                </a:extLst>
              </p:cNvPr>
              <p:cNvSpPr/>
              <p:nvPr/>
            </p:nvSpPr>
            <p:spPr bwMode="auto">
              <a:xfrm>
                <a:off x="5619751" y="3341688"/>
                <a:ext cx="211138" cy="244475"/>
              </a:xfrm>
              <a:custGeom>
                <a:avLst/>
                <a:gdLst>
                  <a:gd name="T0" fmla="*/ 126 w 133"/>
                  <a:gd name="T1" fmla="*/ 1 h 154"/>
                  <a:gd name="T2" fmla="*/ 133 w 133"/>
                  <a:gd name="T3" fmla="*/ 5 h 154"/>
                  <a:gd name="T4" fmla="*/ 131 w 133"/>
                  <a:gd name="T5" fmla="*/ 11 h 154"/>
                  <a:gd name="T6" fmla="*/ 125 w 133"/>
                  <a:gd name="T7" fmla="*/ 23 h 154"/>
                  <a:gd name="T8" fmla="*/ 115 w 133"/>
                  <a:gd name="T9" fmla="*/ 33 h 154"/>
                  <a:gd name="T10" fmla="*/ 96 w 133"/>
                  <a:gd name="T11" fmla="*/ 49 h 154"/>
                  <a:gd name="T12" fmla="*/ 89 w 133"/>
                  <a:gd name="T13" fmla="*/ 58 h 154"/>
                  <a:gd name="T14" fmla="*/ 89 w 133"/>
                  <a:gd name="T15" fmla="*/ 67 h 154"/>
                  <a:gd name="T16" fmla="*/ 84 w 133"/>
                  <a:gd name="T17" fmla="*/ 74 h 154"/>
                  <a:gd name="T18" fmla="*/ 85 w 133"/>
                  <a:gd name="T19" fmla="*/ 85 h 154"/>
                  <a:gd name="T20" fmla="*/ 82 w 133"/>
                  <a:gd name="T21" fmla="*/ 95 h 154"/>
                  <a:gd name="T22" fmla="*/ 80 w 133"/>
                  <a:gd name="T23" fmla="*/ 108 h 154"/>
                  <a:gd name="T24" fmla="*/ 84 w 133"/>
                  <a:gd name="T25" fmla="*/ 128 h 154"/>
                  <a:gd name="T26" fmla="*/ 86 w 133"/>
                  <a:gd name="T27" fmla="*/ 139 h 154"/>
                  <a:gd name="T28" fmla="*/ 85 w 133"/>
                  <a:gd name="T29" fmla="*/ 145 h 154"/>
                  <a:gd name="T30" fmla="*/ 83 w 133"/>
                  <a:gd name="T31" fmla="*/ 149 h 154"/>
                  <a:gd name="T32" fmla="*/ 78 w 133"/>
                  <a:gd name="T33" fmla="*/ 153 h 154"/>
                  <a:gd name="T34" fmla="*/ 71 w 133"/>
                  <a:gd name="T35" fmla="*/ 154 h 154"/>
                  <a:gd name="T36" fmla="*/ 59 w 133"/>
                  <a:gd name="T37" fmla="*/ 152 h 154"/>
                  <a:gd name="T38" fmla="*/ 51 w 133"/>
                  <a:gd name="T39" fmla="*/ 149 h 154"/>
                  <a:gd name="T40" fmla="*/ 44 w 133"/>
                  <a:gd name="T41" fmla="*/ 146 h 154"/>
                  <a:gd name="T42" fmla="*/ 39 w 133"/>
                  <a:gd name="T43" fmla="*/ 141 h 154"/>
                  <a:gd name="T44" fmla="*/ 36 w 133"/>
                  <a:gd name="T45" fmla="*/ 137 h 154"/>
                  <a:gd name="T46" fmla="*/ 34 w 133"/>
                  <a:gd name="T47" fmla="*/ 123 h 154"/>
                  <a:gd name="T48" fmla="*/ 34 w 133"/>
                  <a:gd name="T49" fmla="*/ 107 h 154"/>
                  <a:gd name="T50" fmla="*/ 33 w 133"/>
                  <a:gd name="T51" fmla="*/ 83 h 154"/>
                  <a:gd name="T52" fmla="*/ 27 w 133"/>
                  <a:gd name="T53" fmla="*/ 81 h 154"/>
                  <a:gd name="T54" fmla="*/ 18 w 133"/>
                  <a:gd name="T55" fmla="*/ 85 h 154"/>
                  <a:gd name="T56" fmla="*/ 7 w 133"/>
                  <a:gd name="T57" fmla="*/ 77 h 154"/>
                  <a:gd name="T58" fmla="*/ 1 w 133"/>
                  <a:gd name="T59" fmla="*/ 69 h 154"/>
                  <a:gd name="T60" fmla="*/ 3 w 133"/>
                  <a:gd name="T61" fmla="*/ 65 h 154"/>
                  <a:gd name="T62" fmla="*/ 8 w 133"/>
                  <a:gd name="T63" fmla="*/ 61 h 154"/>
                  <a:gd name="T64" fmla="*/ 19 w 133"/>
                  <a:gd name="T65" fmla="*/ 61 h 154"/>
                  <a:gd name="T66" fmla="*/ 27 w 133"/>
                  <a:gd name="T67" fmla="*/ 60 h 154"/>
                  <a:gd name="T68" fmla="*/ 34 w 133"/>
                  <a:gd name="T69" fmla="*/ 55 h 154"/>
                  <a:gd name="T70" fmla="*/ 40 w 133"/>
                  <a:gd name="T71" fmla="*/ 46 h 154"/>
                  <a:gd name="T72" fmla="*/ 43 w 133"/>
                  <a:gd name="T73" fmla="*/ 41 h 154"/>
                  <a:gd name="T74" fmla="*/ 43 w 133"/>
                  <a:gd name="T75" fmla="*/ 28 h 154"/>
                  <a:gd name="T76" fmla="*/ 44 w 133"/>
                  <a:gd name="T77" fmla="*/ 21 h 154"/>
                  <a:gd name="T78" fmla="*/ 48 w 133"/>
                  <a:gd name="T79" fmla="*/ 17 h 154"/>
                  <a:gd name="T80" fmla="*/ 51 w 133"/>
                  <a:gd name="T81" fmla="*/ 14 h 154"/>
                  <a:gd name="T82" fmla="*/ 59 w 133"/>
                  <a:gd name="T83" fmla="*/ 15 h 154"/>
                  <a:gd name="T84" fmla="*/ 63 w 133"/>
                  <a:gd name="T85" fmla="*/ 19 h 154"/>
                  <a:gd name="T86" fmla="*/ 75 w 133"/>
                  <a:gd name="T87" fmla="*/ 25 h 154"/>
                  <a:gd name="T88" fmla="*/ 89 w 133"/>
                  <a:gd name="T89" fmla="*/ 28 h 154"/>
                  <a:gd name="T90" fmla="*/ 99 w 133"/>
                  <a:gd name="T91" fmla="*/ 17 h 154"/>
                  <a:gd name="T92" fmla="*/ 111 w 133"/>
                  <a:gd name="T93" fmla="*/ 8 h 154"/>
                  <a:gd name="T94" fmla="*/ 116 w 133"/>
                  <a:gd name="T95" fmla="*/ 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154">
                    <a:moveTo>
                      <a:pt x="117" y="0"/>
                    </a:moveTo>
                    <a:lnTo>
                      <a:pt x="122" y="0"/>
                    </a:lnTo>
                    <a:lnTo>
                      <a:pt x="126" y="1"/>
                    </a:lnTo>
                    <a:lnTo>
                      <a:pt x="130" y="1"/>
                    </a:lnTo>
                    <a:lnTo>
                      <a:pt x="133" y="2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2" y="9"/>
                    </a:lnTo>
                    <a:lnTo>
                      <a:pt x="131" y="11"/>
                    </a:lnTo>
                    <a:lnTo>
                      <a:pt x="130" y="15"/>
                    </a:lnTo>
                    <a:lnTo>
                      <a:pt x="127" y="19"/>
                    </a:lnTo>
                    <a:lnTo>
                      <a:pt x="125" y="23"/>
                    </a:lnTo>
                    <a:lnTo>
                      <a:pt x="122" y="27"/>
                    </a:lnTo>
                    <a:lnTo>
                      <a:pt x="119" y="30"/>
                    </a:lnTo>
                    <a:lnTo>
                      <a:pt x="115" y="33"/>
                    </a:lnTo>
                    <a:lnTo>
                      <a:pt x="107" y="40"/>
                    </a:lnTo>
                    <a:lnTo>
                      <a:pt x="99" y="45"/>
                    </a:lnTo>
                    <a:lnTo>
                      <a:pt x="96" y="49"/>
                    </a:lnTo>
                    <a:lnTo>
                      <a:pt x="94" y="52"/>
                    </a:lnTo>
                    <a:lnTo>
                      <a:pt x="91" y="55"/>
                    </a:lnTo>
                    <a:lnTo>
                      <a:pt x="89" y="58"/>
                    </a:lnTo>
                    <a:lnTo>
                      <a:pt x="89" y="61"/>
                    </a:lnTo>
                    <a:lnTo>
                      <a:pt x="89" y="64"/>
                    </a:lnTo>
                    <a:lnTo>
                      <a:pt x="89" y="67"/>
                    </a:lnTo>
                    <a:lnTo>
                      <a:pt x="89" y="69"/>
                    </a:lnTo>
                    <a:lnTo>
                      <a:pt x="87" y="72"/>
                    </a:lnTo>
                    <a:lnTo>
                      <a:pt x="84" y="74"/>
                    </a:lnTo>
                    <a:lnTo>
                      <a:pt x="85" y="78"/>
                    </a:lnTo>
                    <a:lnTo>
                      <a:pt x="85" y="81"/>
                    </a:lnTo>
                    <a:lnTo>
                      <a:pt x="85" y="85"/>
                    </a:lnTo>
                    <a:lnTo>
                      <a:pt x="86" y="89"/>
                    </a:lnTo>
                    <a:lnTo>
                      <a:pt x="83" y="92"/>
                    </a:lnTo>
                    <a:lnTo>
                      <a:pt x="82" y="95"/>
                    </a:lnTo>
                    <a:lnTo>
                      <a:pt x="81" y="99"/>
                    </a:lnTo>
                    <a:lnTo>
                      <a:pt x="80" y="104"/>
                    </a:lnTo>
                    <a:lnTo>
                      <a:pt x="80" y="108"/>
                    </a:lnTo>
                    <a:lnTo>
                      <a:pt x="81" y="112"/>
                    </a:lnTo>
                    <a:lnTo>
                      <a:pt x="83" y="121"/>
                    </a:lnTo>
                    <a:lnTo>
                      <a:pt x="84" y="128"/>
                    </a:lnTo>
                    <a:lnTo>
                      <a:pt x="85" y="132"/>
                    </a:lnTo>
                    <a:lnTo>
                      <a:pt x="86" y="136"/>
                    </a:lnTo>
                    <a:lnTo>
                      <a:pt x="86" y="139"/>
                    </a:lnTo>
                    <a:lnTo>
                      <a:pt x="86" y="142"/>
                    </a:lnTo>
                    <a:lnTo>
                      <a:pt x="85" y="144"/>
                    </a:lnTo>
                    <a:lnTo>
                      <a:pt x="85" y="145"/>
                    </a:lnTo>
                    <a:lnTo>
                      <a:pt x="84" y="146"/>
                    </a:lnTo>
                    <a:lnTo>
                      <a:pt x="83" y="148"/>
                    </a:lnTo>
                    <a:lnTo>
                      <a:pt x="83" y="149"/>
                    </a:lnTo>
                    <a:lnTo>
                      <a:pt x="81" y="150"/>
                    </a:lnTo>
                    <a:lnTo>
                      <a:pt x="79" y="152"/>
                    </a:lnTo>
                    <a:lnTo>
                      <a:pt x="78" y="153"/>
                    </a:lnTo>
                    <a:lnTo>
                      <a:pt x="75" y="153"/>
                    </a:lnTo>
                    <a:lnTo>
                      <a:pt x="73" y="154"/>
                    </a:lnTo>
                    <a:lnTo>
                      <a:pt x="71" y="154"/>
                    </a:lnTo>
                    <a:lnTo>
                      <a:pt x="69" y="154"/>
                    </a:lnTo>
                    <a:lnTo>
                      <a:pt x="64" y="153"/>
                    </a:lnTo>
                    <a:lnTo>
                      <a:pt x="59" y="152"/>
                    </a:lnTo>
                    <a:lnTo>
                      <a:pt x="56" y="151"/>
                    </a:lnTo>
                    <a:lnTo>
                      <a:pt x="54" y="150"/>
                    </a:lnTo>
                    <a:lnTo>
                      <a:pt x="51" y="149"/>
                    </a:lnTo>
                    <a:lnTo>
                      <a:pt x="48" y="149"/>
                    </a:lnTo>
                    <a:lnTo>
                      <a:pt x="46" y="148"/>
                    </a:lnTo>
                    <a:lnTo>
                      <a:pt x="44" y="146"/>
                    </a:lnTo>
                    <a:lnTo>
                      <a:pt x="43" y="145"/>
                    </a:lnTo>
                    <a:lnTo>
                      <a:pt x="41" y="143"/>
                    </a:lnTo>
                    <a:lnTo>
                      <a:pt x="39" y="141"/>
                    </a:lnTo>
                    <a:lnTo>
                      <a:pt x="39" y="140"/>
                    </a:lnTo>
                    <a:lnTo>
                      <a:pt x="37" y="138"/>
                    </a:lnTo>
                    <a:lnTo>
                      <a:pt x="36" y="137"/>
                    </a:lnTo>
                    <a:lnTo>
                      <a:pt x="35" y="132"/>
                    </a:lnTo>
                    <a:lnTo>
                      <a:pt x="35" y="128"/>
                    </a:lnTo>
                    <a:lnTo>
                      <a:pt x="34" y="123"/>
                    </a:lnTo>
                    <a:lnTo>
                      <a:pt x="34" y="118"/>
                    </a:lnTo>
                    <a:lnTo>
                      <a:pt x="34" y="113"/>
                    </a:lnTo>
                    <a:lnTo>
                      <a:pt x="34" y="107"/>
                    </a:lnTo>
                    <a:lnTo>
                      <a:pt x="35" y="96"/>
                    </a:lnTo>
                    <a:lnTo>
                      <a:pt x="35" y="84"/>
                    </a:lnTo>
                    <a:lnTo>
                      <a:pt x="33" y="83"/>
                    </a:lnTo>
                    <a:lnTo>
                      <a:pt x="31" y="82"/>
                    </a:lnTo>
                    <a:lnTo>
                      <a:pt x="30" y="81"/>
                    </a:lnTo>
                    <a:lnTo>
                      <a:pt x="27" y="81"/>
                    </a:lnTo>
                    <a:lnTo>
                      <a:pt x="23" y="82"/>
                    </a:lnTo>
                    <a:lnTo>
                      <a:pt x="21" y="84"/>
                    </a:lnTo>
                    <a:lnTo>
                      <a:pt x="18" y="85"/>
                    </a:lnTo>
                    <a:lnTo>
                      <a:pt x="15" y="85"/>
                    </a:lnTo>
                    <a:lnTo>
                      <a:pt x="11" y="81"/>
                    </a:lnTo>
                    <a:lnTo>
                      <a:pt x="7" y="77"/>
                    </a:lnTo>
                    <a:lnTo>
                      <a:pt x="4" y="75"/>
                    </a:lnTo>
                    <a:lnTo>
                      <a:pt x="3" y="73"/>
                    </a:lnTo>
                    <a:lnTo>
                      <a:pt x="1" y="69"/>
                    </a:lnTo>
                    <a:lnTo>
                      <a:pt x="0" y="67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8" y="61"/>
                    </a:lnTo>
                    <a:lnTo>
                      <a:pt x="11" y="61"/>
                    </a:lnTo>
                    <a:lnTo>
                      <a:pt x="15" y="61"/>
                    </a:lnTo>
                    <a:lnTo>
                      <a:pt x="19" y="61"/>
                    </a:lnTo>
                    <a:lnTo>
                      <a:pt x="22" y="61"/>
                    </a:lnTo>
                    <a:lnTo>
                      <a:pt x="26" y="61"/>
                    </a:lnTo>
                    <a:lnTo>
                      <a:pt x="27" y="60"/>
                    </a:lnTo>
                    <a:lnTo>
                      <a:pt x="30" y="58"/>
                    </a:lnTo>
                    <a:lnTo>
                      <a:pt x="31" y="57"/>
                    </a:lnTo>
                    <a:lnTo>
                      <a:pt x="34" y="55"/>
                    </a:lnTo>
                    <a:lnTo>
                      <a:pt x="37" y="51"/>
                    </a:lnTo>
                    <a:lnTo>
                      <a:pt x="40" y="48"/>
                    </a:lnTo>
                    <a:lnTo>
                      <a:pt x="40" y="46"/>
                    </a:lnTo>
                    <a:lnTo>
                      <a:pt x="41" y="45"/>
                    </a:lnTo>
                    <a:lnTo>
                      <a:pt x="42" y="42"/>
                    </a:lnTo>
                    <a:lnTo>
                      <a:pt x="43" y="41"/>
                    </a:lnTo>
                    <a:lnTo>
                      <a:pt x="43" y="36"/>
                    </a:lnTo>
                    <a:lnTo>
                      <a:pt x="43" y="32"/>
                    </a:lnTo>
                    <a:lnTo>
                      <a:pt x="43" y="28"/>
                    </a:lnTo>
                    <a:lnTo>
                      <a:pt x="43" y="24"/>
                    </a:lnTo>
                    <a:lnTo>
                      <a:pt x="43" y="22"/>
                    </a:lnTo>
                    <a:lnTo>
                      <a:pt x="44" y="21"/>
                    </a:lnTo>
                    <a:lnTo>
                      <a:pt x="46" y="19"/>
                    </a:lnTo>
                    <a:lnTo>
                      <a:pt x="47" y="18"/>
                    </a:lnTo>
                    <a:lnTo>
                      <a:pt x="48" y="17"/>
                    </a:lnTo>
                    <a:lnTo>
                      <a:pt x="49" y="16"/>
                    </a:lnTo>
                    <a:lnTo>
                      <a:pt x="50" y="15"/>
                    </a:lnTo>
                    <a:lnTo>
                      <a:pt x="51" y="14"/>
                    </a:lnTo>
                    <a:lnTo>
                      <a:pt x="55" y="13"/>
                    </a:lnTo>
                    <a:lnTo>
                      <a:pt x="59" y="13"/>
                    </a:lnTo>
                    <a:lnTo>
                      <a:pt x="59" y="15"/>
                    </a:lnTo>
                    <a:lnTo>
                      <a:pt x="61" y="16"/>
                    </a:lnTo>
                    <a:lnTo>
                      <a:pt x="62" y="17"/>
                    </a:lnTo>
                    <a:lnTo>
                      <a:pt x="63" y="19"/>
                    </a:lnTo>
                    <a:lnTo>
                      <a:pt x="67" y="21"/>
                    </a:lnTo>
                    <a:lnTo>
                      <a:pt x="71" y="23"/>
                    </a:lnTo>
                    <a:lnTo>
                      <a:pt x="75" y="25"/>
                    </a:lnTo>
                    <a:lnTo>
                      <a:pt x="80" y="26"/>
                    </a:lnTo>
                    <a:lnTo>
                      <a:pt x="85" y="27"/>
                    </a:lnTo>
                    <a:lnTo>
                      <a:pt x="89" y="28"/>
                    </a:lnTo>
                    <a:lnTo>
                      <a:pt x="91" y="24"/>
                    </a:lnTo>
                    <a:lnTo>
                      <a:pt x="95" y="21"/>
                    </a:lnTo>
                    <a:lnTo>
                      <a:pt x="99" y="17"/>
                    </a:lnTo>
                    <a:lnTo>
                      <a:pt x="103" y="15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3" y="6"/>
                    </a:lnTo>
                    <a:lnTo>
                      <a:pt x="115" y="4"/>
                    </a:lnTo>
                    <a:lnTo>
                      <a:pt x="116" y="2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íṧľïďè">
              <a:extLst>
                <a:ext uri="{FF2B5EF4-FFF2-40B4-BE49-F238E27FC236}">
                  <a16:creationId xmlns:a16="http://schemas.microsoft.com/office/drawing/2014/main" id="{AE23D98B-53A1-7C47-A6CC-7B4526088466}"/>
                </a:ext>
              </a:extLst>
            </p:cNvPr>
            <p:cNvGrpSpPr/>
            <p:nvPr/>
          </p:nvGrpSpPr>
          <p:grpSpPr>
            <a:xfrm>
              <a:off x="4302126" y="4013201"/>
              <a:ext cx="5973762" cy="336550"/>
              <a:chOff x="4302126" y="4013201"/>
              <a:chExt cx="5973762" cy="336550"/>
            </a:xfrm>
            <a:grpFill/>
          </p:grpSpPr>
          <p:sp>
            <p:nvSpPr>
              <p:cNvPr id="10" name="iṩļíḓé">
                <a:extLst>
                  <a:ext uri="{FF2B5EF4-FFF2-40B4-BE49-F238E27FC236}">
                    <a16:creationId xmlns:a16="http://schemas.microsoft.com/office/drawing/2014/main" id="{590D39E0-064A-2545-BD4D-E93D1C8899AA}"/>
                  </a:ext>
                </a:extLst>
              </p:cNvPr>
              <p:cNvSpPr/>
              <p:nvPr/>
            </p:nvSpPr>
            <p:spPr bwMode="auto">
              <a:xfrm>
                <a:off x="4302126" y="4032251"/>
                <a:ext cx="141288" cy="234950"/>
              </a:xfrm>
              <a:custGeom>
                <a:avLst/>
                <a:gdLst>
                  <a:gd name="T0" fmla="*/ 87 w 89"/>
                  <a:gd name="T1" fmla="*/ 91 h 148"/>
                  <a:gd name="T2" fmla="*/ 82 w 89"/>
                  <a:gd name="T3" fmla="*/ 82 h 148"/>
                  <a:gd name="T4" fmla="*/ 74 w 89"/>
                  <a:gd name="T5" fmla="*/ 74 h 148"/>
                  <a:gd name="T6" fmla="*/ 63 w 89"/>
                  <a:gd name="T7" fmla="*/ 66 h 148"/>
                  <a:gd name="T8" fmla="*/ 51 w 89"/>
                  <a:gd name="T9" fmla="*/ 58 h 148"/>
                  <a:gd name="T10" fmla="*/ 35 w 89"/>
                  <a:gd name="T11" fmla="*/ 49 h 148"/>
                  <a:gd name="T12" fmla="*/ 27 w 89"/>
                  <a:gd name="T13" fmla="*/ 40 h 148"/>
                  <a:gd name="T14" fmla="*/ 26 w 89"/>
                  <a:gd name="T15" fmla="*/ 35 h 148"/>
                  <a:gd name="T16" fmla="*/ 26 w 89"/>
                  <a:gd name="T17" fmla="*/ 29 h 148"/>
                  <a:gd name="T18" fmla="*/ 27 w 89"/>
                  <a:gd name="T19" fmla="*/ 22 h 148"/>
                  <a:gd name="T20" fmla="*/ 31 w 89"/>
                  <a:gd name="T21" fmla="*/ 18 h 148"/>
                  <a:gd name="T22" fmla="*/ 36 w 89"/>
                  <a:gd name="T23" fmla="*/ 14 h 148"/>
                  <a:gd name="T24" fmla="*/ 43 w 89"/>
                  <a:gd name="T25" fmla="*/ 13 h 148"/>
                  <a:gd name="T26" fmla="*/ 52 w 89"/>
                  <a:gd name="T27" fmla="*/ 12 h 148"/>
                  <a:gd name="T28" fmla="*/ 63 w 89"/>
                  <a:gd name="T29" fmla="*/ 17 h 148"/>
                  <a:gd name="T30" fmla="*/ 71 w 89"/>
                  <a:gd name="T31" fmla="*/ 26 h 148"/>
                  <a:gd name="T32" fmla="*/ 75 w 89"/>
                  <a:gd name="T33" fmla="*/ 29 h 148"/>
                  <a:gd name="T34" fmla="*/ 79 w 89"/>
                  <a:gd name="T35" fmla="*/ 20 h 148"/>
                  <a:gd name="T36" fmla="*/ 82 w 89"/>
                  <a:gd name="T37" fmla="*/ 12 h 148"/>
                  <a:gd name="T38" fmla="*/ 75 w 89"/>
                  <a:gd name="T39" fmla="*/ 6 h 148"/>
                  <a:gd name="T40" fmla="*/ 63 w 89"/>
                  <a:gd name="T41" fmla="*/ 2 h 148"/>
                  <a:gd name="T42" fmla="*/ 49 w 89"/>
                  <a:gd name="T43" fmla="*/ 0 h 148"/>
                  <a:gd name="T44" fmla="*/ 33 w 89"/>
                  <a:gd name="T45" fmla="*/ 2 h 148"/>
                  <a:gd name="T46" fmla="*/ 21 w 89"/>
                  <a:gd name="T47" fmla="*/ 7 h 148"/>
                  <a:gd name="T48" fmla="*/ 11 w 89"/>
                  <a:gd name="T49" fmla="*/ 15 h 148"/>
                  <a:gd name="T50" fmla="*/ 5 w 89"/>
                  <a:gd name="T51" fmla="*/ 26 h 148"/>
                  <a:gd name="T52" fmla="*/ 1 w 89"/>
                  <a:gd name="T53" fmla="*/ 39 h 148"/>
                  <a:gd name="T54" fmla="*/ 2 w 89"/>
                  <a:gd name="T55" fmla="*/ 50 h 148"/>
                  <a:gd name="T56" fmla="*/ 5 w 89"/>
                  <a:gd name="T57" fmla="*/ 61 h 148"/>
                  <a:gd name="T58" fmla="*/ 10 w 89"/>
                  <a:gd name="T59" fmla="*/ 70 h 148"/>
                  <a:gd name="T60" fmla="*/ 18 w 89"/>
                  <a:gd name="T61" fmla="*/ 78 h 148"/>
                  <a:gd name="T62" fmla="*/ 28 w 89"/>
                  <a:gd name="T63" fmla="*/ 85 h 148"/>
                  <a:gd name="T64" fmla="*/ 43 w 89"/>
                  <a:gd name="T65" fmla="*/ 92 h 148"/>
                  <a:gd name="T66" fmla="*/ 56 w 89"/>
                  <a:gd name="T67" fmla="*/ 102 h 148"/>
                  <a:gd name="T68" fmla="*/ 60 w 89"/>
                  <a:gd name="T69" fmla="*/ 107 h 148"/>
                  <a:gd name="T70" fmla="*/ 63 w 89"/>
                  <a:gd name="T71" fmla="*/ 112 h 148"/>
                  <a:gd name="T72" fmla="*/ 63 w 89"/>
                  <a:gd name="T73" fmla="*/ 119 h 148"/>
                  <a:gd name="T74" fmla="*/ 61 w 89"/>
                  <a:gd name="T75" fmla="*/ 125 h 148"/>
                  <a:gd name="T76" fmla="*/ 58 w 89"/>
                  <a:gd name="T77" fmla="*/ 130 h 148"/>
                  <a:gd name="T78" fmla="*/ 53 w 89"/>
                  <a:gd name="T79" fmla="*/ 134 h 148"/>
                  <a:gd name="T80" fmla="*/ 47 w 89"/>
                  <a:gd name="T81" fmla="*/ 136 h 148"/>
                  <a:gd name="T82" fmla="*/ 39 w 89"/>
                  <a:gd name="T83" fmla="*/ 137 h 148"/>
                  <a:gd name="T84" fmla="*/ 31 w 89"/>
                  <a:gd name="T85" fmla="*/ 136 h 148"/>
                  <a:gd name="T86" fmla="*/ 23 w 89"/>
                  <a:gd name="T87" fmla="*/ 134 h 148"/>
                  <a:gd name="T88" fmla="*/ 18 w 89"/>
                  <a:gd name="T89" fmla="*/ 130 h 148"/>
                  <a:gd name="T90" fmla="*/ 14 w 89"/>
                  <a:gd name="T91" fmla="*/ 124 h 148"/>
                  <a:gd name="T92" fmla="*/ 11 w 89"/>
                  <a:gd name="T93" fmla="*/ 117 h 148"/>
                  <a:gd name="T94" fmla="*/ 5 w 89"/>
                  <a:gd name="T95" fmla="*/ 121 h 148"/>
                  <a:gd name="T96" fmla="*/ 0 w 89"/>
                  <a:gd name="T97" fmla="*/ 141 h 148"/>
                  <a:gd name="T98" fmla="*/ 12 w 89"/>
                  <a:gd name="T99" fmla="*/ 146 h 148"/>
                  <a:gd name="T100" fmla="*/ 25 w 89"/>
                  <a:gd name="T101" fmla="*/ 147 h 148"/>
                  <a:gd name="T102" fmla="*/ 40 w 89"/>
                  <a:gd name="T103" fmla="*/ 148 h 148"/>
                  <a:gd name="T104" fmla="*/ 57 w 89"/>
                  <a:gd name="T105" fmla="*/ 145 h 148"/>
                  <a:gd name="T106" fmla="*/ 70 w 89"/>
                  <a:gd name="T107" fmla="*/ 139 h 148"/>
                  <a:gd name="T108" fmla="*/ 80 w 89"/>
                  <a:gd name="T109" fmla="*/ 130 h 148"/>
                  <a:gd name="T110" fmla="*/ 86 w 89"/>
                  <a:gd name="T111" fmla="*/ 118 h 148"/>
                  <a:gd name="T112" fmla="*/ 89 w 89"/>
                  <a:gd name="T113" fmla="*/ 103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148">
                    <a:moveTo>
                      <a:pt x="88" y="97"/>
                    </a:moveTo>
                    <a:lnTo>
                      <a:pt x="87" y="94"/>
                    </a:lnTo>
                    <a:lnTo>
                      <a:pt x="87" y="91"/>
                    </a:lnTo>
                    <a:lnTo>
                      <a:pt x="85" y="88"/>
                    </a:lnTo>
                    <a:lnTo>
                      <a:pt x="83" y="85"/>
                    </a:lnTo>
                    <a:lnTo>
                      <a:pt x="82" y="82"/>
                    </a:lnTo>
                    <a:lnTo>
                      <a:pt x="79" y="79"/>
                    </a:lnTo>
                    <a:lnTo>
                      <a:pt x="77" y="77"/>
                    </a:lnTo>
                    <a:lnTo>
                      <a:pt x="74" y="74"/>
                    </a:lnTo>
                    <a:lnTo>
                      <a:pt x="71" y="71"/>
                    </a:lnTo>
                    <a:lnTo>
                      <a:pt x="67" y="69"/>
                    </a:lnTo>
                    <a:lnTo>
                      <a:pt x="63" y="66"/>
                    </a:lnTo>
                    <a:lnTo>
                      <a:pt x="59" y="63"/>
                    </a:lnTo>
                    <a:lnTo>
                      <a:pt x="55" y="61"/>
                    </a:lnTo>
                    <a:lnTo>
                      <a:pt x="51" y="58"/>
                    </a:lnTo>
                    <a:lnTo>
                      <a:pt x="45" y="55"/>
                    </a:lnTo>
                    <a:lnTo>
                      <a:pt x="40" y="52"/>
                    </a:lnTo>
                    <a:lnTo>
                      <a:pt x="35" y="49"/>
                    </a:lnTo>
                    <a:lnTo>
                      <a:pt x="32" y="46"/>
                    </a:lnTo>
                    <a:lnTo>
                      <a:pt x="29" y="42"/>
                    </a:lnTo>
                    <a:lnTo>
                      <a:pt x="27" y="40"/>
                    </a:lnTo>
                    <a:lnTo>
                      <a:pt x="27" y="38"/>
                    </a:lnTo>
                    <a:lnTo>
                      <a:pt x="26" y="36"/>
                    </a:lnTo>
                    <a:lnTo>
                      <a:pt x="26" y="35"/>
                    </a:lnTo>
                    <a:lnTo>
                      <a:pt x="26" y="34"/>
                    </a:lnTo>
                    <a:lnTo>
                      <a:pt x="26" y="30"/>
                    </a:lnTo>
                    <a:lnTo>
                      <a:pt x="26" y="29"/>
                    </a:lnTo>
                    <a:lnTo>
                      <a:pt x="27" y="26"/>
                    </a:lnTo>
                    <a:lnTo>
                      <a:pt x="27" y="25"/>
                    </a:lnTo>
                    <a:lnTo>
                      <a:pt x="27" y="22"/>
                    </a:lnTo>
                    <a:lnTo>
                      <a:pt x="29" y="21"/>
                    </a:lnTo>
                    <a:lnTo>
                      <a:pt x="30" y="19"/>
                    </a:lnTo>
                    <a:lnTo>
                      <a:pt x="31" y="18"/>
                    </a:lnTo>
                    <a:lnTo>
                      <a:pt x="33" y="17"/>
                    </a:lnTo>
                    <a:lnTo>
                      <a:pt x="35" y="15"/>
                    </a:lnTo>
                    <a:lnTo>
                      <a:pt x="36" y="14"/>
                    </a:lnTo>
                    <a:lnTo>
                      <a:pt x="39" y="14"/>
                    </a:lnTo>
                    <a:lnTo>
                      <a:pt x="40" y="13"/>
                    </a:lnTo>
                    <a:lnTo>
                      <a:pt x="43" y="13"/>
                    </a:lnTo>
                    <a:lnTo>
                      <a:pt x="46" y="12"/>
                    </a:lnTo>
                    <a:lnTo>
                      <a:pt x="48" y="12"/>
                    </a:lnTo>
                    <a:lnTo>
                      <a:pt x="52" y="12"/>
                    </a:lnTo>
                    <a:lnTo>
                      <a:pt x="56" y="14"/>
                    </a:lnTo>
                    <a:lnTo>
                      <a:pt x="59" y="14"/>
                    </a:lnTo>
                    <a:lnTo>
                      <a:pt x="63" y="17"/>
                    </a:lnTo>
                    <a:lnTo>
                      <a:pt x="66" y="19"/>
                    </a:lnTo>
                    <a:lnTo>
                      <a:pt x="68" y="22"/>
                    </a:lnTo>
                    <a:lnTo>
                      <a:pt x="71" y="26"/>
                    </a:lnTo>
                    <a:lnTo>
                      <a:pt x="73" y="30"/>
                    </a:lnTo>
                    <a:lnTo>
                      <a:pt x="75" y="30"/>
                    </a:lnTo>
                    <a:lnTo>
                      <a:pt x="75" y="29"/>
                    </a:lnTo>
                    <a:lnTo>
                      <a:pt x="77" y="26"/>
                    </a:lnTo>
                    <a:lnTo>
                      <a:pt x="77" y="24"/>
                    </a:lnTo>
                    <a:lnTo>
                      <a:pt x="79" y="20"/>
                    </a:lnTo>
                    <a:lnTo>
                      <a:pt x="79" y="18"/>
                    </a:lnTo>
                    <a:lnTo>
                      <a:pt x="81" y="14"/>
                    </a:lnTo>
                    <a:lnTo>
                      <a:pt x="82" y="12"/>
                    </a:lnTo>
                    <a:lnTo>
                      <a:pt x="83" y="10"/>
                    </a:lnTo>
                    <a:lnTo>
                      <a:pt x="79" y="8"/>
                    </a:lnTo>
                    <a:lnTo>
                      <a:pt x="75" y="6"/>
                    </a:lnTo>
                    <a:lnTo>
                      <a:pt x="71" y="4"/>
                    </a:lnTo>
                    <a:lnTo>
                      <a:pt x="67" y="2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9" y="0"/>
                    </a:lnTo>
                    <a:lnTo>
                      <a:pt x="43" y="1"/>
                    </a:lnTo>
                    <a:lnTo>
                      <a:pt x="38" y="1"/>
                    </a:lnTo>
                    <a:lnTo>
                      <a:pt x="33" y="2"/>
                    </a:lnTo>
                    <a:lnTo>
                      <a:pt x="29" y="3"/>
                    </a:lnTo>
                    <a:lnTo>
                      <a:pt x="25" y="6"/>
                    </a:lnTo>
                    <a:lnTo>
                      <a:pt x="21" y="7"/>
                    </a:lnTo>
                    <a:lnTo>
                      <a:pt x="17" y="10"/>
                    </a:lnTo>
                    <a:lnTo>
                      <a:pt x="14" y="12"/>
                    </a:lnTo>
                    <a:lnTo>
                      <a:pt x="11" y="15"/>
                    </a:lnTo>
                    <a:lnTo>
                      <a:pt x="8" y="18"/>
                    </a:lnTo>
                    <a:lnTo>
                      <a:pt x="7" y="22"/>
                    </a:lnTo>
                    <a:lnTo>
                      <a:pt x="5" y="26"/>
                    </a:lnTo>
                    <a:lnTo>
                      <a:pt x="3" y="30"/>
                    </a:lnTo>
                    <a:lnTo>
                      <a:pt x="3" y="34"/>
                    </a:lnTo>
                    <a:lnTo>
                      <a:pt x="1" y="39"/>
                    </a:lnTo>
                    <a:lnTo>
                      <a:pt x="1" y="44"/>
                    </a:lnTo>
                    <a:lnTo>
                      <a:pt x="1" y="47"/>
                    </a:lnTo>
                    <a:lnTo>
                      <a:pt x="2" y="50"/>
                    </a:lnTo>
                    <a:lnTo>
                      <a:pt x="3" y="54"/>
                    </a:lnTo>
                    <a:lnTo>
                      <a:pt x="3" y="58"/>
                    </a:lnTo>
                    <a:lnTo>
                      <a:pt x="5" y="61"/>
                    </a:lnTo>
                    <a:lnTo>
                      <a:pt x="6" y="64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2" y="72"/>
                    </a:lnTo>
                    <a:lnTo>
                      <a:pt x="15" y="75"/>
                    </a:lnTo>
                    <a:lnTo>
                      <a:pt x="18" y="78"/>
                    </a:lnTo>
                    <a:lnTo>
                      <a:pt x="21" y="80"/>
                    </a:lnTo>
                    <a:lnTo>
                      <a:pt x="24" y="82"/>
                    </a:lnTo>
                    <a:lnTo>
                      <a:pt x="28" y="85"/>
                    </a:lnTo>
                    <a:lnTo>
                      <a:pt x="32" y="86"/>
                    </a:lnTo>
                    <a:lnTo>
                      <a:pt x="36" y="89"/>
                    </a:lnTo>
                    <a:lnTo>
                      <a:pt x="43" y="92"/>
                    </a:lnTo>
                    <a:lnTo>
                      <a:pt x="48" y="95"/>
                    </a:lnTo>
                    <a:lnTo>
                      <a:pt x="53" y="99"/>
                    </a:lnTo>
                    <a:lnTo>
                      <a:pt x="56" y="102"/>
                    </a:lnTo>
                    <a:lnTo>
                      <a:pt x="58" y="103"/>
                    </a:lnTo>
                    <a:lnTo>
                      <a:pt x="59" y="105"/>
                    </a:lnTo>
                    <a:lnTo>
                      <a:pt x="60" y="107"/>
                    </a:lnTo>
                    <a:lnTo>
                      <a:pt x="62" y="109"/>
                    </a:lnTo>
                    <a:lnTo>
                      <a:pt x="62" y="111"/>
                    </a:lnTo>
                    <a:lnTo>
                      <a:pt x="63" y="112"/>
                    </a:lnTo>
                    <a:lnTo>
                      <a:pt x="63" y="114"/>
                    </a:lnTo>
                    <a:lnTo>
                      <a:pt x="63" y="115"/>
                    </a:lnTo>
                    <a:lnTo>
                      <a:pt x="63" y="119"/>
                    </a:lnTo>
                    <a:lnTo>
                      <a:pt x="63" y="121"/>
                    </a:lnTo>
                    <a:lnTo>
                      <a:pt x="62" y="123"/>
                    </a:lnTo>
                    <a:lnTo>
                      <a:pt x="61" y="125"/>
                    </a:lnTo>
                    <a:lnTo>
                      <a:pt x="60" y="127"/>
                    </a:lnTo>
                    <a:lnTo>
                      <a:pt x="59" y="128"/>
                    </a:lnTo>
                    <a:lnTo>
                      <a:pt x="58" y="130"/>
                    </a:lnTo>
                    <a:lnTo>
                      <a:pt x="56" y="131"/>
                    </a:lnTo>
                    <a:lnTo>
                      <a:pt x="55" y="132"/>
                    </a:lnTo>
                    <a:lnTo>
                      <a:pt x="53" y="134"/>
                    </a:lnTo>
                    <a:lnTo>
                      <a:pt x="51" y="135"/>
                    </a:lnTo>
                    <a:lnTo>
                      <a:pt x="49" y="135"/>
                    </a:lnTo>
                    <a:lnTo>
                      <a:pt x="47" y="136"/>
                    </a:lnTo>
                    <a:lnTo>
                      <a:pt x="44" y="136"/>
                    </a:lnTo>
                    <a:lnTo>
                      <a:pt x="42" y="137"/>
                    </a:lnTo>
                    <a:lnTo>
                      <a:pt x="39" y="137"/>
                    </a:lnTo>
                    <a:lnTo>
                      <a:pt x="36" y="137"/>
                    </a:lnTo>
                    <a:lnTo>
                      <a:pt x="33" y="136"/>
                    </a:lnTo>
                    <a:lnTo>
                      <a:pt x="31" y="136"/>
                    </a:lnTo>
                    <a:lnTo>
                      <a:pt x="28" y="135"/>
                    </a:lnTo>
                    <a:lnTo>
                      <a:pt x="26" y="135"/>
                    </a:lnTo>
                    <a:lnTo>
                      <a:pt x="23" y="134"/>
                    </a:lnTo>
                    <a:lnTo>
                      <a:pt x="21" y="132"/>
                    </a:lnTo>
                    <a:lnTo>
                      <a:pt x="19" y="131"/>
                    </a:lnTo>
                    <a:lnTo>
                      <a:pt x="18" y="130"/>
                    </a:lnTo>
                    <a:lnTo>
                      <a:pt x="16" y="128"/>
                    </a:lnTo>
                    <a:lnTo>
                      <a:pt x="15" y="126"/>
                    </a:lnTo>
                    <a:lnTo>
                      <a:pt x="14" y="124"/>
                    </a:lnTo>
                    <a:lnTo>
                      <a:pt x="12" y="122"/>
                    </a:lnTo>
                    <a:lnTo>
                      <a:pt x="11" y="119"/>
                    </a:lnTo>
                    <a:lnTo>
                      <a:pt x="11" y="117"/>
                    </a:lnTo>
                    <a:lnTo>
                      <a:pt x="10" y="114"/>
                    </a:lnTo>
                    <a:lnTo>
                      <a:pt x="6" y="114"/>
                    </a:lnTo>
                    <a:lnTo>
                      <a:pt x="5" y="121"/>
                    </a:lnTo>
                    <a:lnTo>
                      <a:pt x="3" y="128"/>
                    </a:lnTo>
                    <a:lnTo>
                      <a:pt x="3" y="135"/>
                    </a:lnTo>
                    <a:lnTo>
                      <a:pt x="0" y="141"/>
                    </a:lnTo>
                    <a:lnTo>
                      <a:pt x="4" y="143"/>
                    </a:lnTo>
                    <a:lnTo>
                      <a:pt x="8" y="144"/>
                    </a:lnTo>
                    <a:lnTo>
                      <a:pt x="12" y="146"/>
                    </a:lnTo>
                    <a:lnTo>
                      <a:pt x="17" y="147"/>
                    </a:lnTo>
                    <a:lnTo>
                      <a:pt x="21" y="147"/>
                    </a:lnTo>
                    <a:lnTo>
                      <a:pt x="25" y="147"/>
                    </a:lnTo>
                    <a:lnTo>
                      <a:pt x="29" y="148"/>
                    </a:lnTo>
                    <a:lnTo>
                      <a:pt x="34" y="148"/>
                    </a:lnTo>
                    <a:lnTo>
                      <a:pt x="40" y="148"/>
                    </a:lnTo>
                    <a:lnTo>
                      <a:pt x="46" y="147"/>
                    </a:lnTo>
                    <a:lnTo>
                      <a:pt x="51" y="146"/>
                    </a:lnTo>
                    <a:lnTo>
                      <a:pt x="57" y="145"/>
                    </a:lnTo>
                    <a:lnTo>
                      <a:pt x="62" y="143"/>
                    </a:lnTo>
                    <a:lnTo>
                      <a:pt x="66" y="141"/>
                    </a:lnTo>
                    <a:lnTo>
                      <a:pt x="70" y="139"/>
                    </a:lnTo>
                    <a:lnTo>
                      <a:pt x="74" y="136"/>
                    </a:lnTo>
                    <a:lnTo>
                      <a:pt x="77" y="133"/>
                    </a:lnTo>
                    <a:lnTo>
                      <a:pt x="80" y="130"/>
                    </a:lnTo>
                    <a:lnTo>
                      <a:pt x="83" y="127"/>
                    </a:lnTo>
                    <a:lnTo>
                      <a:pt x="84" y="123"/>
                    </a:lnTo>
                    <a:lnTo>
                      <a:pt x="86" y="118"/>
                    </a:lnTo>
                    <a:lnTo>
                      <a:pt x="87" y="114"/>
                    </a:lnTo>
                    <a:lnTo>
                      <a:pt x="88" y="109"/>
                    </a:lnTo>
                    <a:lnTo>
                      <a:pt x="89" y="103"/>
                    </a:lnTo>
                    <a:lnTo>
                      <a:pt x="89" y="100"/>
                    </a:lnTo>
                    <a:lnTo>
                      <a:pt x="88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ïşľíḋè">
                <a:extLst>
                  <a:ext uri="{FF2B5EF4-FFF2-40B4-BE49-F238E27FC236}">
                    <a16:creationId xmlns:a16="http://schemas.microsoft.com/office/drawing/2014/main" id="{771603A0-14C3-9D44-A05B-C7B837E64AAB}"/>
                  </a:ext>
                </a:extLst>
              </p:cNvPr>
              <p:cNvSpPr/>
              <p:nvPr/>
            </p:nvSpPr>
            <p:spPr bwMode="auto">
              <a:xfrm>
                <a:off x="4483101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7 w 102"/>
                  <a:gd name="T3" fmla="*/ 25 h 103"/>
                  <a:gd name="T4" fmla="*/ 92 w 102"/>
                  <a:gd name="T5" fmla="*/ 17 h 103"/>
                  <a:gd name="T6" fmla="*/ 85 w 102"/>
                  <a:gd name="T7" fmla="*/ 10 h 103"/>
                  <a:gd name="T8" fmla="*/ 77 w 102"/>
                  <a:gd name="T9" fmla="*/ 6 h 103"/>
                  <a:gd name="T10" fmla="*/ 68 w 102"/>
                  <a:gd name="T11" fmla="*/ 2 h 103"/>
                  <a:gd name="T12" fmla="*/ 57 w 102"/>
                  <a:gd name="T13" fmla="*/ 1 h 103"/>
                  <a:gd name="T14" fmla="*/ 45 w 102"/>
                  <a:gd name="T15" fmla="*/ 1 h 103"/>
                  <a:gd name="T16" fmla="*/ 34 w 102"/>
                  <a:gd name="T17" fmla="*/ 2 h 103"/>
                  <a:gd name="T18" fmla="*/ 25 w 102"/>
                  <a:gd name="T19" fmla="*/ 6 h 103"/>
                  <a:gd name="T20" fmla="*/ 17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2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2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7 w 102"/>
                  <a:gd name="T39" fmla="*/ 94 h 103"/>
                  <a:gd name="T40" fmla="*/ 25 w 102"/>
                  <a:gd name="T41" fmla="*/ 98 h 103"/>
                  <a:gd name="T42" fmla="*/ 34 w 102"/>
                  <a:gd name="T43" fmla="*/ 102 h 103"/>
                  <a:gd name="T44" fmla="*/ 45 w 102"/>
                  <a:gd name="T45" fmla="*/ 103 h 103"/>
                  <a:gd name="T46" fmla="*/ 57 w 102"/>
                  <a:gd name="T47" fmla="*/ 103 h 103"/>
                  <a:gd name="T48" fmla="*/ 68 w 102"/>
                  <a:gd name="T49" fmla="*/ 102 h 103"/>
                  <a:gd name="T50" fmla="*/ 77 w 102"/>
                  <a:gd name="T51" fmla="*/ 98 h 103"/>
                  <a:gd name="T52" fmla="*/ 85 w 102"/>
                  <a:gd name="T53" fmla="*/ 92 h 103"/>
                  <a:gd name="T54" fmla="*/ 92 w 102"/>
                  <a:gd name="T55" fmla="*/ 86 h 103"/>
                  <a:gd name="T56" fmla="*/ 97 w 102"/>
                  <a:gd name="T57" fmla="*/ 78 h 103"/>
                  <a:gd name="T58" fmla="*/ 100 w 102"/>
                  <a:gd name="T59" fmla="*/ 68 h 103"/>
                  <a:gd name="T60" fmla="*/ 102 w 102"/>
                  <a:gd name="T61" fmla="*/ 56 h 103"/>
                  <a:gd name="T62" fmla="*/ 102 w 102"/>
                  <a:gd name="T63" fmla="*/ 44 h 103"/>
                  <a:gd name="T64" fmla="*/ 71 w 102"/>
                  <a:gd name="T65" fmla="*/ 58 h 103"/>
                  <a:gd name="T66" fmla="*/ 69 w 102"/>
                  <a:gd name="T67" fmla="*/ 72 h 103"/>
                  <a:gd name="T68" fmla="*/ 67 w 102"/>
                  <a:gd name="T69" fmla="*/ 79 h 103"/>
                  <a:gd name="T70" fmla="*/ 65 w 102"/>
                  <a:gd name="T71" fmla="*/ 86 h 103"/>
                  <a:gd name="T72" fmla="*/ 61 w 102"/>
                  <a:gd name="T73" fmla="*/ 91 h 103"/>
                  <a:gd name="T74" fmla="*/ 57 w 102"/>
                  <a:gd name="T75" fmla="*/ 94 h 103"/>
                  <a:gd name="T76" fmla="*/ 53 w 102"/>
                  <a:gd name="T77" fmla="*/ 95 h 103"/>
                  <a:gd name="T78" fmla="*/ 49 w 102"/>
                  <a:gd name="T79" fmla="*/ 95 h 103"/>
                  <a:gd name="T80" fmla="*/ 45 w 102"/>
                  <a:gd name="T81" fmla="*/ 94 h 103"/>
                  <a:gd name="T82" fmla="*/ 41 w 102"/>
                  <a:gd name="T83" fmla="*/ 91 h 103"/>
                  <a:gd name="T84" fmla="*/ 37 w 102"/>
                  <a:gd name="T85" fmla="*/ 87 h 103"/>
                  <a:gd name="T86" fmla="*/ 35 w 102"/>
                  <a:gd name="T87" fmla="*/ 83 h 103"/>
                  <a:gd name="T88" fmla="*/ 33 w 102"/>
                  <a:gd name="T89" fmla="*/ 75 h 103"/>
                  <a:gd name="T90" fmla="*/ 32 w 102"/>
                  <a:gd name="T91" fmla="*/ 68 h 103"/>
                  <a:gd name="T92" fmla="*/ 31 w 102"/>
                  <a:gd name="T93" fmla="*/ 59 h 103"/>
                  <a:gd name="T94" fmla="*/ 31 w 102"/>
                  <a:gd name="T95" fmla="*/ 49 h 103"/>
                  <a:gd name="T96" fmla="*/ 32 w 102"/>
                  <a:gd name="T97" fmla="*/ 38 h 103"/>
                  <a:gd name="T98" fmla="*/ 33 w 102"/>
                  <a:gd name="T99" fmla="*/ 30 h 103"/>
                  <a:gd name="T100" fmla="*/ 35 w 102"/>
                  <a:gd name="T101" fmla="*/ 23 h 103"/>
                  <a:gd name="T102" fmla="*/ 37 w 102"/>
                  <a:gd name="T103" fmla="*/ 18 h 103"/>
                  <a:gd name="T104" fmla="*/ 41 w 102"/>
                  <a:gd name="T105" fmla="*/ 14 h 103"/>
                  <a:gd name="T106" fmla="*/ 45 w 102"/>
                  <a:gd name="T107" fmla="*/ 10 h 103"/>
                  <a:gd name="T108" fmla="*/ 49 w 102"/>
                  <a:gd name="T109" fmla="*/ 9 h 103"/>
                  <a:gd name="T110" fmla="*/ 54 w 102"/>
                  <a:gd name="T111" fmla="*/ 9 h 103"/>
                  <a:gd name="T112" fmla="*/ 58 w 102"/>
                  <a:gd name="T113" fmla="*/ 10 h 103"/>
                  <a:gd name="T114" fmla="*/ 62 w 102"/>
                  <a:gd name="T115" fmla="*/ 13 h 103"/>
                  <a:gd name="T116" fmla="*/ 65 w 102"/>
                  <a:gd name="T117" fmla="*/ 16 h 103"/>
                  <a:gd name="T118" fmla="*/ 68 w 102"/>
                  <a:gd name="T119" fmla="*/ 22 h 103"/>
                  <a:gd name="T120" fmla="*/ 69 w 102"/>
                  <a:gd name="T121" fmla="*/ 27 h 103"/>
                  <a:gd name="T122" fmla="*/ 71 w 102"/>
                  <a:gd name="T123" fmla="*/ 38 h 103"/>
                  <a:gd name="T124" fmla="*/ 71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8" y="29"/>
                    </a:lnTo>
                    <a:lnTo>
                      <a:pt x="97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1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4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1" y="9"/>
                    </a:lnTo>
                    <a:lnTo>
                      <a:pt x="17" y="12"/>
                    </a:lnTo>
                    <a:lnTo>
                      <a:pt x="13" y="14"/>
                    </a:lnTo>
                    <a:lnTo>
                      <a:pt x="10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0" y="87"/>
                    </a:lnTo>
                    <a:lnTo>
                      <a:pt x="13" y="91"/>
                    </a:lnTo>
                    <a:lnTo>
                      <a:pt x="17" y="94"/>
                    </a:lnTo>
                    <a:lnTo>
                      <a:pt x="21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1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7" y="78"/>
                    </a:lnTo>
                    <a:lnTo>
                      <a:pt x="98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2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69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5" y="83"/>
                    </a:lnTo>
                    <a:lnTo>
                      <a:pt x="65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59" y="92"/>
                    </a:lnTo>
                    <a:lnTo>
                      <a:pt x="57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9" y="95"/>
                    </a:lnTo>
                    <a:lnTo>
                      <a:pt x="46" y="95"/>
                    </a:lnTo>
                    <a:lnTo>
                      <a:pt x="45" y="94"/>
                    </a:lnTo>
                    <a:lnTo>
                      <a:pt x="42" y="93"/>
                    </a:lnTo>
                    <a:lnTo>
                      <a:pt x="41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3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3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7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7" y="10"/>
                    </a:lnTo>
                    <a:lnTo>
                      <a:pt x="49" y="9"/>
                    </a:lnTo>
                    <a:lnTo>
                      <a:pt x="52" y="9"/>
                    </a:lnTo>
                    <a:lnTo>
                      <a:pt x="54" y="9"/>
                    </a:lnTo>
                    <a:lnTo>
                      <a:pt x="57" y="10"/>
                    </a:lnTo>
                    <a:lnTo>
                      <a:pt x="58" y="10"/>
                    </a:lnTo>
                    <a:lnTo>
                      <a:pt x="61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1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$lïḑê">
                <a:extLst>
                  <a:ext uri="{FF2B5EF4-FFF2-40B4-BE49-F238E27FC236}">
                    <a16:creationId xmlns:a16="http://schemas.microsoft.com/office/drawing/2014/main" id="{FF118130-A9A6-124E-90AE-8201FB8ADC45}"/>
                  </a:ext>
                </a:extLst>
              </p:cNvPr>
              <p:cNvSpPr/>
              <p:nvPr/>
            </p:nvSpPr>
            <p:spPr bwMode="auto">
              <a:xfrm>
                <a:off x="4689476" y="4105276"/>
                <a:ext cx="150813" cy="160338"/>
              </a:xfrm>
              <a:custGeom>
                <a:avLst/>
                <a:gdLst>
                  <a:gd name="T0" fmla="*/ 84 w 95"/>
                  <a:gd name="T1" fmla="*/ 0 h 101"/>
                  <a:gd name="T2" fmla="*/ 76 w 95"/>
                  <a:gd name="T3" fmla="*/ 0 h 101"/>
                  <a:gd name="T4" fmla="*/ 69 w 95"/>
                  <a:gd name="T5" fmla="*/ 0 h 101"/>
                  <a:gd name="T6" fmla="*/ 66 w 95"/>
                  <a:gd name="T7" fmla="*/ 54 h 101"/>
                  <a:gd name="T8" fmla="*/ 66 w 95"/>
                  <a:gd name="T9" fmla="*/ 62 h 101"/>
                  <a:gd name="T10" fmla="*/ 65 w 95"/>
                  <a:gd name="T11" fmla="*/ 68 h 101"/>
                  <a:gd name="T12" fmla="*/ 64 w 95"/>
                  <a:gd name="T13" fmla="*/ 73 h 101"/>
                  <a:gd name="T14" fmla="*/ 61 w 95"/>
                  <a:gd name="T15" fmla="*/ 78 h 101"/>
                  <a:gd name="T16" fmla="*/ 59 w 95"/>
                  <a:gd name="T17" fmla="*/ 81 h 101"/>
                  <a:gd name="T18" fmla="*/ 56 w 95"/>
                  <a:gd name="T19" fmla="*/ 84 h 101"/>
                  <a:gd name="T20" fmla="*/ 52 w 95"/>
                  <a:gd name="T21" fmla="*/ 85 h 101"/>
                  <a:gd name="T22" fmla="*/ 47 w 95"/>
                  <a:gd name="T23" fmla="*/ 85 h 101"/>
                  <a:gd name="T24" fmla="*/ 43 w 95"/>
                  <a:gd name="T25" fmla="*/ 85 h 101"/>
                  <a:gd name="T26" fmla="*/ 39 w 95"/>
                  <a:gd name="T27" fmla="*/ 83 h 101"/>
                  <a:gd name="T28" fmla="*/ 35 w 95"/>
                  <a:gd name="T29" fmla="*/ 80 h 101"/>
                  <a:gd name="T30" fmla="*/ 32 w 95"/>
                  <a:gd name="T31" fmla="*/ 75 h 101"/>
                  <a:gd name="T32" fmla="*/ 31 w 95"/>
                  <a:gd name="T33" fmla="*/ 68 h 101"/>
                  <a:gd name="T34" fmla="*/ 30 w 95"/>
                  <a:gd name="T35" fmla="*/ 57 h 101"/>
                  <a:gd name="T36" fmla="*/ 26 w 95"/>
                  <a:gd name="T37" fmla="*/ 0 h 101"/>
                  <a:gd name="T38" fmla="*/ 20 w 95"/>
                  <a:gd name="T39" fmla="*/ 0 h 101"/>
                  <a:gd name="T40" fmla="*/ 12 w 95"/>
                  <a:gd name="T41" fmla="*/ 0 h 101"/>
                  <a:gd name="T42" fmla="*/ 5 w 95"/>
                  <a:gd name="T43" fmla="*/ 0 h 101"/>
                  <a:gd name="T44" fmla="*/ 2 w 95"/>
                  <a:gd name="T45" fmla="*/ 57 h 101"/>
                  <a:gd name="T46" fmla="*/ 0 w 95"/>
                  <a:gd name="T47" fmla="*/ 61 h 101"/>
                  <a:gd name="T48" fmla="*/ 1 w 95"/>
                  <a:gd name="T49" fmla="*/ 71 h 101"/>
                  <a:gd name="T50" fmla="*/ 2 w 95"/>
                  <a:gd name="T51" fmla="*/ 79 h 101"/>
                  <a:gd name="T52" fmla="*/ 4 w 95"/>
                  <a:gd name="T53" fmla="*/ 85 h 101"/>
                  <a:gd name="T54" fmla="*/ 8 w 95"/>
                  <a:gd name="T55" fmla="*/ 90 h 101"/>
                  <a:gd name="T56" fmla="*/ 12 w 95"/>
                  <a:gd name="T57" fmla="*/ 95 h 101"/>
                  <a:gd name="T58" fmla="*/ 18 w 95"/>
                  <a:gd name="T59" fmla="*/ 98 h 101"/>
                  <a:gd name="T60" fmla="*/ 26 w 95"/>
                  <a:gd name="T61" fmla="*/ 101 h 101"/>
                  <a:gd name="T62" fmla="*/ 35 w 95"/>
                  <a:gd name="T63" fmla="*/ 101 h 101"/>
                  <a:gd name="T64" fmla="*/ 43 w 95"/>
                  <a:gd name="T65" fmla="*/ 101 h 101"/>
                  <a:gd name="T66" fmla="*/ 51 w 95"/>
                  <a:gd name="T67" fmla="*/ 98 h 101"/>
                  <a:gd name="T68" fmla="*/ 59 w 95"/>
                  <a:gd name="T69" fmla="*/ 93 h 101"/>
                  <a:gd name="T70" fmla="*/ 67 w 95"/>
                  <a:gd name="T71" fmla="*/ 86 h 101"/>
                  <a:gd name="T72" fmla="*/ 70 w 95"/>
                  <a:gd name="T73" fmla="*/ 100 h 101"/>
                  <a:gd name="T74" fmla="*/ 77 w 95"/>
                  <a:gd name="T75" fmla="*/ 100 h 101"/>
                  <a:gd name="T76" fmla="*/ 84 w 95"/>
                  <a:gd name="T77" fmla="*/ 100 h 101"/>
                  <a:gd name="T78" fmla="*/ 91 w 95"/>
                  <a:gd name="T79" fmla="*/ 100 h 101"/>
                  <a:gd name="T80" fmla="*/ 95 w 95"/>
                  <a:gd name="T81" fmla="*/ 0 h 101"/>
                  <a:gd name="T82" fmla="*/ 87 w 95"/>
                  <a:gd name="T8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01">
                    <a:moveTo>
                      <a:pt x="87" y="0"/>
                    </a:moveTo>
                    <a:lnTo>
                      <a:pt x="84" y="0"/>
                    </a:lnTo>
                    <a:lnTo>
                      <a:pt x="80" y="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6" y="54"/>
                    </a:lnTo>
                    <a:lnTo>
                      <a:pt x="66" y="58"/>
                    </a:lnTo>
                    <a:lnTo>
                      <a:pt x="66" y="62"/>
                    </a:lnTo>
                    <a:lnTo>
                      <a:pt x="65" y="65"/>
                    </a:lnTo>
                    <a:lnTo>
                      <a:pt x="65" y="68"/>
                    </a:lnTo>
                    <a:lnTo>
                      <a:pt x="64" y="71"/>
                    </a:lnTo>
                    <a:lnTo>
                      <a:pt x="64" y="73"/>
                    </a:lnTo>
                    <a:lnTo>
                      <a:pt x="63" y="76"/>
                    </a:lnTo>
                    <a:lnTo>
                      <a:pt x="61" y="78"/>
                    </a:lnTo>
                    <a:lnTo>
                      <a:pt x="60" y="80"/>
                    </a:lnTo>
                    <a:lnTo>
                      <a:pt x="59" y="81"/>
                    </a:lnTo>
                    <a:lnTo>
                      <a:pt x="57" y="83"/>
                    </a:lnTo>
                    <a:lnTo>
                      <a:pt x="56" y="84"/>
                    </a:lnTo>
                    <a:lnTo>
                      <a:pt x="54" y="85"/>
                    </a:lnTo>
                    <a:lnTo>
                      <a:pt x="52" y="85"/>
                    </a:lnTo>
                    <a:lnTo>
                      <a:pt x="50" y="85"/>
                    </a:lnTo>
                    <a:lnTo>
                      <a:pt x="47" y="85"/>
                    </a:lnTo>
                    <a:lnTo>
                      <a:pt x="44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9" y="83"/>
                    </a:lnTo>
                    <a:lnTo>
                      <a:pt x="37" y="81"/>
                    </a:lnTo>
                    <a:lnTo>
                      <a:pt x="35" y="80"/>
                    </a:lnTo>
                    <a:lnTo>
                      <a:pt x="34" y="77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0" y="63"/>
                    </a:lnTo>
                    <a:lnTo>
                      <a:pt x="30" y="57"/>
                    </a:lnTo>
                    <a:lnTo>
                      <a:pt x="30" y="0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57"/>
                    </a:lnTo>
                    <a:lnTo>
                      <a:pt x="1" y="59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2" y="75"/>
                    </a:lnTo>
                    <a:lnTo>
                      <a:pt x="2" y="79"/>
                    </a:lnTo>
                    <a:lnTo>
                      <a:pt x="4" y="83"/>
                    </a:lnTo>
                    <a:lnTo>
                      <a:pt x="4" y="85"/>
                    </a:lnTo>
                    <a:lnTo>
                      <a:pt x="5" y="89"/>
                    </a:lnTo>
                    <a:lnTo>
                      <a:pt x="8" y="90"/>
                    </a:lnTo>
                    <a:lnTo>
                      <a:pt x="9" y="93"/>
                    </a:lnTo>
                    <a:lnTo>
                      <a:pt x="12" y="95"/>
                    </a:lnTo>
                    <a:lnTo>
                      <a:pt x="15" y="97"/>
                    </a:lnTo>
                    <a:lnTo>
                      <a:pt x="18" y="98"/>
                    </a:lnTo>
                    <a:lnTo>
                      <a:pt x="21" y="100"/>
                    </a:lnTo>
                    <a:lnTo>
                      <a:pt x="26" y="101"/>
                    </a:lnTo>
                    <a:lnTo>
                      <a:pt x="30" y="101"/>
                    </a:lnTo>
                    <a:lnTo>
                      <a:pt x="35" y="101"/>
                    </a:lnTo>
                    <a:lnTo>
                      <a:pt x="39" y="101"/>
                    </a:lnTo>
                    <a:lnTo>
                      <a:pt x="43" y="101"/>
                    </a:lnTo>
                    <a:lnTo>
                      <a:pt x="47" y="100"/>
                    </a:lnTo>
                    <a:lnTo>
                      <a:pt x="51" y="98"/>
                    </a:lnTo>
                    <a:lnTo>
                      <a:pt x="55" y="96"/>
                    </a:lnTo>
                    <a:lnTo>
                      <a:pt x="59" y="93"/>
                    </a:lnTo>
                    <a:lnTo>
                      <a:pt x="63" y="90"/>
                    </a:lnTo>
                    <a:lnTo>
                      <a:pt x="67" y="86"/>
                    </a:lnTo>
                    <a:lnTo>
                      <a:pt x="67" y="100"/>
                    </a:lnTo>
                    <a:lnTo>
                      <a:pt x="70" y="100"/>
                    </a:lnTo>
                    <a:lnTo>
                      <a:pt x="73" y="100"/>
                    </a:lnTo>
                    <a:lnTo>
                      <a:pt x="77" y="100"/>
                    </a:lnTo>
                    <a:lnTo>
                      <a:pt x="80" y="100"/>
                    </a:lnTo>
                    <a:lnTo>
                      <a:pt x="84" y="100"/>
                    </a:lnTo>
                    <a:lnTo>
                      <a:pt x="88" y="100"/>
                    </a:lnTo>
                    <a:lnTo>
                      <a:pt x="91" y="100"/>
                    </a:lnTo>
                    <a:lnTo>
                      <a:pt x="95" y="100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šļiḍê">
                <a:extLst>
                  <a:ext uri="{FF2B5EF4-FFF2-40B4-BE49-F238E27FC236}">
                    <a16:creationId xmlns:a16="http://schemas.microsoft.com/office/drawing/2014/main" id="{E734E5FC-7161-9A42-849D-9A03D08C5BC4}"/>
                  </a:ext>
                </a:extLst>
              </p:cNvPr>
              <p:cNvSpPr/>
              <p:nvPr/>
            </p:nvSpPr>
            <p:spPr bwMode="auto">
              <a:xfrm>
                <a:off x="4883151" y="4046538"/>
                <a:ext cx="98425" cy="219075"/>
              </a:xfrm>
              <a:custGeom>
                <a:avLst/>
                <a:gdLst>
                  <a:gd name="T0" fmla="*/ 57 w 62"/>
                  <a:gd name="T1" fmla="*/ 129 h 138"/>
                  <a:gd name="T2" fmla="*/ 54 w 62"/>
                  <a:gd name="T3" fmla="*/ 129 h 138"/>
                  <a:gd name="T4" fmla="*/ 53 w 62"/>
                  <a:gd name="T5" fmla="*/ 129 h 138"/>
                  <a:gd name="T6" fmla="*/ 50 w 62"/>
                  <a:gd name="T7" fmla="*/ 129 h 138"/>
                  <a:gd name="T8" fmla="*/ 49 w 62"/>
                  <a:gd name="T9" fmla="*/ 129 h 138"/>
                  <a:gd name="T10" fmla="*/ 47 w 62"/>
                  <a:gd name="T11" fmla="*/ 128 h 138"/>
                  <a:gd name="T12" fmla="*/ 46 w 62"/>
                  <a:gd name="T13" fmla="*/ 127 h 138"/>
                  <a:gd name="T14" fmla="*/ 45 w 62"/>
                  <a:gd name="T15" fmla="*/ 126 h 138"/>
                  <a:gd name="T16" fmla="*/ 44 w 62"/>
                  <a:gd name="T17" fmla="*/ 124 h 138"/>
                  <a:gd name="T18" fmla="*/ 43 w 62"/>
                  <a:gd name="T19" fmla="*/ 122 h 138"/>
                  <a:gd name="T20" fmla="*/ 43 w 62"/>
                  <a:gd name="T21" fmla="*/ 120 h 138"/>
                  <a:gd name="T22" fmla="*/ 42 w 62"/>
                  <a:gd name="T23" fmla="*/ 118 h 138"/>
                  <a:gd name="T24" fmla="*/ 42 w 62"/>
                  <a:gd name="T25" fmla="*/ 115 h 138"/>
                  <a:gd name="T26" fmla="*/ 42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0 w 62"/>
                  <a:gd name="T35" fmla="*/ 47 h 138"/>
                  <a:gd name="T36" fmla="*/ 60 w 62"/>
                  <a:gd name="T37" fmla="*/ 44 h 138"/>
                  <a:gd name="T38" fmla="*/ 60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5 w 62"/>
                  <a:gd name="T47" fmla="*/ 4 h 138"/>
                  <a:gd name="T48" fmla="*/ 28 w 62"/>
                  <a:gd name="T49" fmla="*/ 7 h 138"/>
                  <a:gd name="T50" fmla="*/ 21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0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4 w 62"/>
                  <a:gd name="T75" fmla="*/ 118 h 138"/>
                  <a:gd name="T76" fmla="*/ 15 w 62"/>
                  <a:gd name="T77" fmla="*/ 121 h 138"/>
                  <a:gd name="T78" fmla="*/ 16 w 62"/>
                  <a:gd name="T79" fmla="*/ 123 h 138"/>
                  <a:gd name="T80" fmla="*/ 17 w 62"/>
                  <a:gd name="T81" fmla="*/ 126 h 138"/>
                  <a:gd name="T82" fmla="*/ 18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8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7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59 w 62"/>
                  <a:gd name="T117" fmla="*/ 128 h 138"/>
                  <a:gd name="T118" fmla="*/ 57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7" y="129"/>
                    </a:moveTo>
                    <a:lnTo>
                      <a:pt x="54" y="129"/>
                    </a:lnTo>
                    <a:lnTo>
                      <a:pt x="53" y="129"/>
                    </a:lnTo>
                    <a:lnTo>
                      <a:pt x="50" y="129"/>
                    </a:lnTo>
                    <a:lnTo>
                      <a:pt x="49" y="129"/>
                    </a:lnTo>
                    <a:lnTo>
                      <a:pt x="47" y="128"/>
                    </a:lnTo>
                    <a:lnTo>
                      <a:pt x="46" y="127"/>
                    </a:lnTo>
                    <a:lnTo>
                      <a:pt x="45" y="126"/>
                    </a:lnTo>
                    <a:lnTo>
                      <a:pt x="44" y="124"/>
                    </a:lnTo>
                    <a:lnTo>
                      <a:pt x="43" y="122"/>
                    </a:lnTo>
                    <a:lnTo>
                      <a:pt x="43" y="120"/>
                    </a:lnTo>
                    <a:lnTo>
                      <a:pt x="42" y="118"/>
                    </a:lnTo>
                    <a:lnTo>
                      <a:pt x="42" y="115"/>
                    </a:lnTo>
                    <a:lnTo>
                      <a:pt x="42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0" y="47"/>
                    </a:lnTo>
                    <a:lnTo>
                      <a:pt x="60" y="44"/>
                    </a:lnTo>
                    <a:lnTo>
                      <a:pt x="60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5" y="4"/>
                    </a:lnTo>
                    <a:lnTo>
                      <a:pt x="28" y="7"/>
                    </a:lnTo>
                    <a:lnTo>
                      <a:pt x="21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4" y="118"/>
                    </a:lnTo>
                    <a:lnTo>
                      <a:pt x="15" y="121"/>
                    </a:lnTo>
                    <a:lnTo>
                      <a:pt x="16" y="123"/>
                    </a:lnTo>
                    <a:lnTo>
                      <a:pt x="17" y="126"/>
                    </a:lnTo>
                    <a:lnTo>
                      <a:pt x="18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8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7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59" y="128"/>
                    </a:lnTo>
                    <a:lnTo>
                      <a:pt x="57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ṣľïḍè">
                <a:extLst>
                  <a:ext uri="{FF2B5EF4-FFF2-40B4-BE49-F238E27FC236}">
                    <a16:creationId xmlns:a16="http://schemas.microsoft.com/office/drawing/2014/main" id="{3912FF33-15E5-6646-A973-BFEEDBEA4FEC}"/>
                  </a:ext>
                </a:extLst>
              </p:cNvPr>
              <p:cNvSpPr/>
              <p:nvPr/>
            </p:nvSpPr>
            <p:spPr bwMode="auto">
              <a:xfrm>
                <a:off x="5024438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3 w 93"/>
                  <a:gd name="T9" fmla="*/ 57 h 157"/>
                  <a:gd name="T10" fmla="*/ 67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8 w 93"/>
                  <a:gd name="T21" fmla="*/ 71 h 157"/>
                  <a:gd name="T22" fmla="*/ 25 w 93"/>
                  <a:gd name="T23" fmla="*/ 0 h 157"/>
                  <a:gd name="T24" fmla="*/ 17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1 w 93"/>
                  <a:gd name="T39" fmla="*/ 157 h 157"/>
                  <a:gd name="T40" fmla="*/ 28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29 w 93"/>
                  <a:gd name="T47" fmla="*/ 89 h 157"/>
                  <a:gd name="T48" fmla="*/ 30 w 93"/>
                  <a:gd name="T49" fmla="*/ 84 h 157"/>
                  <a:gd name="T50" fmla="*/ 33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49 w 93"/>
                  <a:gd name="T59" fmla="*/ 72 h 157"/>
                  <a:gd name="T60" fmla="*/ 53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1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4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5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1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1" y="79"/>
                    </a:moveTo>
                    <a:lnTo>
                      <a:pt x="90" y="75"/>
                    </a:lnTo>
                    <a:lnTo>
                      <a:pt x="89" y="73"/>
                    </a:lnTo>
                    <a:lnTo>
                      <a:pt x="88" y="69"/>
                    </a:lnTo>
                    <a:lnTo>
                      <a:pt x="85" y="67"/>
                    </a:lnTo>
                    <a:lnTo>
                      <a:pt x="84" y="65"/>
                    </a:lnTo>
                    <a:lnTo>
                      <a:pt x="81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7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8" y="71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1" y="157"/>
                    </a:lnTo>
                    <a:lnTo>
                      <a:pt x="25" y="157"/>
                    </a:lnTo>
                    <a:lnTo>
                      <a:pt x="28" y="157"/>
                    </a:lnTo>
                    <a:lnTo>
                      <a:pt x="28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7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49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7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1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1" y="157"/>
                    </a:lnTo>
                    <a:lnTo>
                      <a:pt x="85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lnTo>
                      <a:pt x="91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íṧľïḋe">
                <a:extLst>
                  <a:ext uri="{FF2B5EF4-FFF2-40B4-BE49-F238E27FC236}">
                    <a16:creationId xmlns:a16="http://schemas.microsoft.com/office/drawing/2014/main" id="{CA36535F-AEC8-5A47-BDE8-2DE95A4F630A}"/>
                  </a:ext>
                </a:extLst>
              </p:cNvPr>
              <p:cNvSpPr/>
              <p:nvPr/>
            </p:nvSpPr>
            <p:spPr bwMode="auto">
              <a:xfrm>
                <a:off x="5291138" y="4032251"/>
                <a:ext cx="200025" cy="234950"/>
              </a:xfrm>
              <a:custGeom>
                <a:avLst/>
                <a:gdLst>
                  <a:gd name="T0" fmla="*/ 106 w 126"/>
                  <a:gd name="T1" fmla="*/ 3 h 148"/>
                  <a:gd name="T2" fmla="*/ 89 w 126"/>
                  <a:gd name="T3" fmla="*/ 0 h 148"/>
                  <a:gd name="T4" fmla="*/ 64 w 126"/>
                  <a:gd name="T5" fmla="*/ 2 h 148"/>
                  <a:gd name="T6" fmla="*/ 51 w 126"/>
                  <a:gd name="T7" fmla="*/ 5 h 148"/>
                  <a:gd name="T8" fmla="*/ 40 w 126"/>
                  <a:gd name="T9" fmla="*/ 10 h 148"/>
                  <a:gd name="T10" fmla="*/ 30 w 126"/>
                  <a:gd name="T11" fmla="*/ 15 h 148"/>
                  <a:gd name="T12" fmla="*/ 22 w 126"/>
                  <a:gd name="T13" fmla="*/ 22 h 148"/>
                  <a:gd name="T14" fmla="*/ 14 w 126"/>
                  <a:gd name="T15" fmla="*/ 30 h 148"/>
                  <a:gd name="T16" fmla="*/ 9 w 126"/>
                  <a:gd name="T17" fmla="*/ 39 h 148"/>
                  <a:gd name="T18" fmla="*/ 5 w 126"/>
                  <a:gd name="T19" fmla="*/ 50 h 148"/>
                  <a:gd name="T20" fmla="*/ 2 w 126"/>
                  <a:gd name="T21" fmla="*/ 62 h 148"/>
                  <a:gd name="T22" fmla="*/ 0 w 126"/>
                  <a:gd name="T23" fmla="*/ 74 h 148"/>
                  <a:gd name="T24" fmla="*/ 2 w 126"/>
                  <a:gd name="T25" fmla="*/ 95 h 148"/>
                  <a:gd name="T26" fmla="*/ 5 w 126"/>
                  <a:gd name="T27" fmla="*/ 105 h 148"/>
                  <a:gd name="T28" fmla="*/ 9 w 126"/>
                  <a:gd name="T29" fmla="*/ 115 h 148"/>
                  <a:gd name="T30" fmla="*/ 14 w 126"/>
                  <a:gd name="T31" fmla="*/ 123 h 148"/>
                  <a:gd name="T32" fmla="*/ 22 w 126"/>
                  <a:gd name="T33" fmla="*/ 130 h 148"/>
                  <a:gd name="T34" fmla="*/ 29 w 126"/>
                  <a:gd name="T35" fmla="*/ 136 h 148"/>
                  <a:gd name="T36" fmla="*/ 38 w 126"/>
                  <a:gd name="T37" fmla="*/ 141 h 148"/>
                  <a:gd name="T38" fmla="*/ 53 w 126"/>
                  <a:gd name="T39" fmla="*/ 146 h 148"/>
                  <a:gd name="T40" fmla="*/ 78 w 126"/>
                  <a:gd name="T41" fmla="*/ 148 h 148"/>
                  <a:gd name="T42" fmla="*/ 94 w 126"/>
                  <a:gd name="T43" fmla="*/ 147 h 148"/>
                  <a:gd name="T44" fmla="*/ 110 w 126"/>
                  <a:gd name="T45" fmla="*/ 144 h 148"/>
                  <a:gd name="T46" fmla="*/ 124 w 126"/>
                  <a:gd name="T47" fmla="*/ 123 h 148"/>
                  <a:gd name="T48" fmla="*/ 112 w 126"/>
                  <a:gd name="T49" fmla="*/ 128 h 148"/>
                  <a:gd name="T50" fmla="*/ 98 w 126"/>
                  <a:gd name="T51" fmla="*/ 135 h 148"/>
                  <a:gd name="T52" fmla="*/ 84 w 126"/>
                  <a:gd name="T53" fmla="*/ 137 h 148"/>
                  <a:gd name="T54" fmla="*/ 68 w 126"/>
                  <a:gd name="T55" fmla="*/ 135 h 148"/>
                  <a:gd name="T56" fmla="*/ 54 w 126"/>
                  <a:gd name="T57" fmla="*/ 128 h 148"/>
                  <a:gd name="T58" fmla="*/ 45 w 126"/>
                  <a:gd name="T59" fmla="*/ 117 h 148"/>
                  <a:gd name="T60" fmla="*/ 38 w 126"/>
                  <a:gd name="T61" fmla="*/ 103 h 148"/>
                  <a:gd name="T62" fmla="*/ 34 w 126"/>
                  <a:gd name="T63" fmla="*/ 84 h 148"/>
                  <a:gd name="T64" fmla="*/ 35 w 126"/>
                  <a:gd name="T65" fmla="*/ 62 h 148"/>
                  <a:gd name="T66" fmla="*/ 40 w 126"/>
                  <a:gd name="T67" fmla="*/ 43 h 148"/>
                  <a:gd name="T68" fmla="*/ 47 w 126"/>
                  <a:gd name="T69" fmla="*/ 30 h 148"/>
                  <a:gd name="T70" fmla="*/ 58 w 126"/>
                  <a:gd name="T71" fmla="*/ 19 h 148"/>
                  <a:gd name="T72" fmla="*/ 72 w 126"/>
                  <a:gd name="T73" fmla="*/ 14 h 148"/>
                  <a:gd name="T74" fmla="*/ 88 w 126"/>
                  <a:gd name="T75" fmla="*/ 13 h 148"/>
                  <a:gd name="T76" fmla="*/ 102 w 126"/>
                  <a:gd name="T77" fmla="*/ 18 h 148"/>
                  <a:gd name="T78" fmla="*/ 114 w 126"/>
                  <a:gd name="T79" fmla="*/ 27 h 148"/>
                  <a:gd name="T80" fmla="*/ 121 w 126"/>
                  <a:gd name="T81" fmla="*/ 29 h 148"/>
                  <a:gd name="T82" fmla="*/ 123 w 126"/>
                  <a:gd name="T83" fmla="*/ 17 h 148"/>
                  <a:gd name="T84" fmla="*/ 121 w 126"/>
                  <a:gd name="T85" fmla="*/ 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6" h="148">
                    <a:moveTo>
                      <a:pt x="116" y="6"/>
                    </a:moveTo>
                    <a:lnTo>
                      <a:pt x="111" y="4"/>
                    </a:lnTo>
                    <a:lnTo>
                      <a:pt x="106" y="3"/>
                    </a:lnTo>
                    <a:lnTo>
                      <a:pt x="101" y="2"/>
                    </a:lnTo>
                    <a:lnTo>
                      <a:pt x="95" y="1"/>
                    </a:lnTo>
                    <a:lnTo>
                      <a:pt x="89" y="0"/>
                    </a:lnTo>
                    <a:lnTo>
                      <a:pt x="83" y="0"/>
                    </a:lnTo>
                    <a:lnTo>
                      <a:pt x="74" y="1"/>
                    </a:lnTo>
                    <a:lnTo>
                      <a:pt x="64" y="2"/>
                    </a:lnTo>
                    <a:lnTo>
                      <a:pt x="60" y="2"/>
                    </a:lnTo>
                    <a:lnTo>
                      <a:pt x="55" y="4"/>
                    </a:lnTo>
                    <a:lnTo>
                      <a:pt x="51" y="5"/>
                    </a:lnTo>
                    <a:lnTo>
                      <a:pt x="47" y="6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37" y="11"/>
                    </a:lnTo>
                    <a:lnTo>
                      <a:pt x="34" y="13"/>
                    </a:lnTo>
                    <a:lnTo>
                      <a:pt x="30" y="15"/>
                    </a:lnTo>
                    <a:lnTo>
                      <a:pt x="27" y="17"/>
                    </a:lnTo>
                    <a:lnTo>
                      <a:pt x="25" y="19"/>
                    </a:lnTo>
                    <a:lnTo>
                      <a:pt x="22" y="22"/>
                    </a:lnTo>
                    <a:lnTo>
                      <a:pt x="19" y="24"/>
                    </a:lnTo>
                    <a:lnTo>
                      <a:pt x="17" y="26"/>
                    </a:lnTo>
                    <a:lnTo>
                      <a:pt x="14" y="30"/>
                    </a:lnTo>
                    <a:lnTo>
                      <a:pt x="13" y="33"/>
                    </a:lnTo>
                    <a:lnTo>
                      <a:pt x="10" y="36"/>
                    </a:lnTo>
                    <a:lnTo>
                      <a:pt x="9" y="39"/>
                    </a:lnTo>
                    <a:lnTo>
                      <a:pt x="7" y="42"/>
                    </a:lnTo>
                    <a:lnTo>
                      <a:pt x="6" y="46"/>
                    </a:lnTo>
                    <a:lnTo>
                      <a:pt x="5" y="50"/>
                    </a:lnTo>
                    <a:lnTo>
                      <a:pt x="3" y="54"/>
                    </a:lnTo>
                    <a:lnTo>
                      <a:pt x="2" y="58"/>
                    </a:lnTo>
                    <a:lnTo>
                      <a:pt x="2" y="62"/>
                    </a:lnTo>
                    <a:lnTo>
                      <a:pt x="1" y="66"/>
                    </a:lnTo>
                    <a:lnTo>
                      <a:pt x="1" y="70"/>
                    </a:lnTo>
                    <a:lnTo>
                      <a:pt x="0" y="74"/>
                    </a:lnTo>
                    <a:lnTo>
                      <a:pt x="0" y="79"/>
                    </a:lnTo>
                    <a:lnTo>
                      <a:pt x="1" y="87"/>
                    </a:lnTo>
                    <a:lnTo>
                      <a:pt x="2" y="95"/>
                    </a:lnTo>
                    <a:lnTo>
                      <a:pt x="3" y="99"/>
                    </a:lnTo>
                    <a:lnTo>
                      <a:pt x="3" y="102"/>
                    </a:lnTo>
                    <a:lnTo>
                      <a:pt x="5" y="105"/>
                    </a:lnTo>
                    <a:lnTo>
                      <a:pt x="6" y="108"/>
                    </a:lnTo>
                    <a:lnTo>
                      <a:pt x="7" y="112"/>
                    </a:lnTo>
                    <a:lnTo>
                      <a:pt x="9" y="115"/>
                    </a:lnTo>
                    <a:lnTo>
                      <a:pt x="10" y="118"/>
                    </a:lnTo>
                    <a:lnTo>
                      <a:pt x="12" y="120"/>
                    </a:lnTo>
                    <a:lnTo>
                      <a:pt x="14" y="123"/>
                    </a:lnTo>
                    <a:lnTo>
                      <a:pt x="17" y="125"/>
                    </a:lnTo>
                    <a:lnTo>
                      <a:pt x="18" y="127"/>
                    </a:lnTo>
                    <a:lnTo>
                      <a:pt x="22" y="130"/>
                    </a:lnTo>
                    <a:lnTo>
                      <a:pt x="23" y="132"/>
                    </a:lnTo>
                    <a:lnTo>
                      <a:pt x="26" y="134"/>
                    </a:lnTo>
                    <a:lnTo>
                      <a:pt x="29" y="136"/>
                    </a:lnTo>
                    <a:lnTo>
                      <a:pt x="32" y="138"/>
                    </a:lnTo>
                    <a:lnTo>
                      <a:pt x="35" y="139"/>
                    </a:lnTo>
                    <a:lnTo>
                      <a:pt x="38" y="141"/>
                    </a:lnTo>
                    <a:lnTo>
                      <a:pt x="42" y="142"/>
                    </a:lnTo>
                    <a:lnTo>
                      <a:pt x="46" y="143"/>
                    </a:lnTo>
                    <a:lnTo>
                      <a:pt x="53" y="146"/>
                    </a:lnTo>
                    <a:lnTo>
                      <a:pt x="61" y="147"/>
                    </a:lnTo>
                    <a:lnTo>
                      <a:pt x="69" y="148"/>
                    </a:lnTo>
                    <a:lnTo>
                      <a:pt x="78" y="148"/>
                    </a:lnTo>
                    <a:lnTo>
                      <a:pt x="84" y="148"/>
                    </a:lnTo>
                    <a:lnTo>
                      <a:pt x="90" y="147"/>
                    </a:lnTo>
                    <a:lnTo>
                      <a:pt x="94" y="147"/>
                    </a:lnTo>
                    <a:lnTo>
                      <a:pt x="100" y="147"/>
                    </a:lnTo>
                    <a:lnTo>
                      <a:pt x="105" y="146"/>
                    </a:lnTo>
                    <a:lnTo>
                      <a:pt x="110" y="144"/>
                    </a:lnTo>
                    <a:lnTo>
                      <a:pt x="115" y="143"/>
                    </a:lnTo>
                    <a:lnTo>
                      <a:pt x="120" y="141"/>
                    </a:lnTo>
                    <a:lnTo>
                      <a:pt x="124" y="123"/>
                    </a:lnTo>
                    <a:lnTo>
                      <a:pt x="122" y="122"/>
                    </a:lnTo>
                    <a:lnTo>
                      <a:pt x="117" y="125"/>
                    </a:lnTo>
                    <a:lnTo>
                      <a:pt x="112" y="128"/>
                    </a:lnTo>
                    <a:lnTo>
                      <a:pt x="108" y="131"/>
                    </a:lnTo>
                    <a:lnTo>
                      <a:pt x="103" y="133"/>
                    </a:lnTo>
                    <a:lnTo>
                      <a:pt x="98" y="135"/>
                    </a:lnTo>
                    <a:lnTo>
                      <a:pt x="94" y="136"/>
                    </a:lnTo>
                    <a:lnTo>
                      <a:pt x="89" y="137"/>
                    </a:lnTo>
                    <a:lnTo>
                      <a:pt x="84" y="137"/>
                    </a:lnTo>
                    <a:lnTo>
                      <a:pt x="78" y="137"/>
                    </a:lnTo>
                    <a:lnTo>
                      <a:pt x="73" y="136"/>
                    </a:lnTo>
                    <a:lnTo>
                      <a:pt x="68" y="135"/>
                    </a:lnTo>
                    <a:lnTo>
                      <a:pt x="62" y="132"/>
                    </a:lnTo>
                    <a:lnTo>
                      <a:pt x="58" y="131"/>
                    </a:lnTo>
                    <a:lnTo>
                      <a:pt x="54" y="128"/>
                    </a:lnTo>
                    <a:lnTo>
                      <a:pt x="51" y="125"/>
                    </a:lnTo>
                    <a:lnTo>
                      <a:pt x="47" y="121"/>
                    </a:lnTo>
                    <a:lnTo>
                      <a:pt x="45" y="117"/>
                    </a:lnTo>
                    <a:lnTo>
                      <a:pt x="42" y="113"/>
                    </a:lnTo>
                    <a:lnTo>
                      <a:pt x="40" y="108"/>
                    </a:lnTo>
                    <a:lnTo>
                      <a:pt x="38" y="103"/>
                    </a:lnTo>
                    <a:lnTo>
                      <a:pt x="36" y="97"/>
                    </a:lnTo>
                    <a:lnTo>
                      <a:pt x="35" y="91"/>
                    </a:lnTo>
                    <a:lnTo>
                      <a:pt x="34" y="84"/>
                    </a:lnTo>
                    <a:lnTo>
                      <a:pt x="34" y="77"/>
                    </a:lnTo>
                    <a:lnTo>
                      <a:pt x="34" y="69"/>
                    </a:lnTo>
                    <a:lnTo>
                      <a:pt x="35" y="62"/>
                    </a:lnTo>
                    <a:lnTo>
                      <a:pt x="37" y="55"/>
                    </a:lnTo>
                    <a:lnTo>
                      <a:pt x="38" y="49"/>
                    </a:lnTo>
                    <a:lnTo>
                      <a:pt x="40" y="43"/>
                    </a:lnTo>
                    <a:lnTo>
                      <a:pt x="42" y="38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51" y="26"/>
                    </a:lnTo>
                    <a:lnTo>
                      <a:pt x="54" y="22"/>
                    </a:lnTo>
                    <a:lnTo>
                      <a:pt x="58" y="19"/>
                    </a:lnTo>
                    <a:lnTo>
                      <a:pt x="62" y="17"/>
                    </a:lnTo>
                    <a:lnTo>
                      <a:pt x="67" y="15"/>
                    </a:lnTo>
                    <a:lnTo>
                      <a:pt x="72" y="14"/>
                    </a:lnTo>
                    <a:lnTo>
                      <a:pt x="78" y="13"/>
                    </a:lnTo>
                    <a:lnTo>
                      <a:pt x="83" y="12"/>
                    </a:lnTo>
                    <a:lnTo>
                      <a:pt x="88" y="13"/>
                    </a:lnTo>
                    <a:lnTo>
                      <a:pt x="93" y="14"/>
                    </a:lnTo>
                    <a:lnTo>
                      <a:pt x="98" y="15"/>
                    </a:lnTo>
                    <a:lnTo>
                      <a:pt x="102" y="18"/>
                    </a:lnTo>
                    <a:lnTo>
                      <a:pt x="106" y="21"/>
                    </a:lnTo>
                    <a:lnTo>
                      <a:pt x="110" y="24"/>
                    </a:lnTo>
                    <a:lnTo>
                      <a:pt x="114" y="27"/>
                    </a:lnTo>
                    <a:lnTo>
                      <a:pt x="118" y="32"/>
                    </a:lnTo>
                    <a:lnTo>
                      <a:pt x="121" y="32"/>
                    </a:lnTo>
                    <a:lnTo>
                      <a:pt x="121" y="29"/>
                    </a:lnTo>
                    <a:lnTo>
                      <a:pt x="122" y="25"/>
                    </a:lnTo>
                    <a:lnTo>
                      <a:pt x="122" y="21"/>
                    </a:lnTo>
                    <a:lnTo>
                      <a:pt x="123" y="17"/>
                    </a:lnTo>
                    <a:lnTo>
                      <a:pt x="124" y="14"/>
                    </a:lnTo>
                    <a:lnTo>
                      <a:pt x="126" y="10"/>
                    </a:lnTo>
                    <a:lnTo>
                      <a:pt x="121" y="8"/>
                    </a:lnTo>
                    <a:lnTo>
                      <a:pt x="11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şḻiďè">
                <a:extLst>
                  <a:ext uri="{FF2B5EF4-FFF2-40B4-BE49-F238E27FC236}">
                    <a16:creationId xmlns:a16="http://schemas.microsoft.com/office/drawing/2014/main" id="{8F519EA4-D001-5F4C-A619-CD4811690683}"/>
                  </a:ext>
                </a:extLst>
              </p:cNvPr>
              <p:cNvSpPr/>
              <p:nvPr/>
            </p:nvSpPr>
            <p:spPr bwMode="auto">
              <a:xfrm>
                <a:off x="5538788" y="4014788"/>
                <a:ext cx="147638" cy="249238"/>
              </a:xfrm>
              <a:custGeom>
                <a:avLst/>
                <a:gdLst>
                  <a:gd name="T0" fmla="*/ 91 w 93"/>
                  <a:gd name="T1" fmla="*/ 79 h 157"/>
                  <a:gd name="T2" fmla="*/ 90 w 93"/>
                  <a:gd name="T3" fmla="*/ 73 h 157"/>
                  <a:gd name="T4" fmla="*/ 86 w 93"/>
                  <a:gd name="T5" fmla="*/ 67 h 157"/>
                  <a:gd name="T6" fmla="*/ 82 w 93"/>
                  <a:gd name="T7" fmla="*/ 62 h 157"/>
                  <a:gd name="T8" fmla="*/ 76 w 93"/>
                  <a:gd name="T9" fmla="*/ 59 h 157"/>
                  <a:gd name="T10" fmla="*/ 70 w 93"/>
                  <a:gd name="T11" fmla="*/ 56 h 157"/>
                  <a:gd name="T12" fmla="*/ 63 w 93"/>
                  <a:gd name="T13" fmla="*/ 55 h 157"/>
                  <a:gd name="T14" fmla="*/ 55 w 93"/>
                  <a:gd name="T15" fmla="*/ 55 h 157"/>
                  <a:gd name="T16" fmla="*/ 47 w 93"/>
                  <a:gd name="T17" fmla="*/ 57 h 157"/>
                  <a:gd name="T18" fmla="*/ 39 w 93"/>
                  <a:gd name="T19" fmla="*/ 61 h 157"/>
                  <a:gd name="T20" fmla="*/ 32 w 93"/>
                  <a:gd name="T21" fmla="*/ 68 h 157"/>
                  <a:gd name="T22" fmla="*/ 29 w 93"/>
                  <a:gd name="T23" fmla="*/ 0 h 157"/>
                  <a:gd name="T24" fmla="*/ 22 w 93"/>
                  <a:gd name="T25" fmla="*/ 1 h 157"/>
                  <a:gd name="T26" fmla="*/ 14 w 93"/>
                  <a:gd name="T27" fmla="*/ 1 h 157"/>
                  <a:gd name="T28" fmla="*/ 11 w 93"/>
                  <a:gd name="T29" fmla="*/ 1 h 157"/>
                  <a:gd name="T30" fmla="*/ 7 w 93"/>
                  <a:gd name="T31" fmla="*/ 1 h 157"/>
                  <a:gd name="T32" fmla="*/ 0 w 93"/>
                  <a:gd name="T33" fmla="*/ 0 h 157"/>
                  <a:gd name="T34" fmla="*/ 3 w 93"/>
                  <a:gd name="T35" fmla="*/ 157 h 157"/>
                  <a:gd name="T36" fmla="*/ 11 w 93"/>
                  <a:gd name="T37" fmla="*/ 157 h 157"/>
                  <a:gd name="T38" fmla="*/ 18 w 93"/>
                  <a:gd name="T39" fmla="*/ 157 h 157"/>
                  <a:gd name="T40" fmla="*/ 25 w 93"/>
                  <a:gd name="T41" fmla="*/ 157 h 157"/>
                  <a:gd name="T42" fmla="*/ 29 w 93"/>
                  <a:gd name="T43" fmla="*/ 110 h 157"/>
                  <a:gd name="T44" fmla="*/ 28 w 93"/>
                  <a:gd name="T45" fmla="*/ 101 h 157"/>
                  <a:gd name="T46" fmla="*/ 29 w 93"/>
                  <a:gd name="T47" fmla="*/ 93 h 157"/>
                  <a:gd name="T48" fmla="*/ 30 w 93"/>
                  <a:gd name="T49" fmla="*/ 87 h 157"/>
                  <a:gd name="T50" fmla="*/ 32 w 93"/>
                  <a:gd name="T51" fmla="*/ 81 h 157"/>
                  <a:gd name="T52" fmla="*/ 34 w 93"/>
                  <a:gd name="T53" fmla="*/ 77 h 157"/>
                  <a:gd name="T54" fmla="*/ 38 w 93"/>
                  <a:gd name="T55" fmla="*/ 74 h 157"/>
                  <a:gd name="T56" fmla="*/ 42 w 93"/>
                  <a:gd name="T57" fmla="*/ 73 h 157"/>
                  <a:gd name="T58" fmla="*/ 47 w 93"/>
                  <a:gd name="T59" fmla="*/ 72 h 157"/>
                  <a:gd name="T60" fmla="*/ 51 w 93"/>
                  <a:gd name="T61" fmla="*/ 73 h 157"/>
                  <a:gd name="T62" fmla="*/ 55 w 93"/>
                  <a:gd name="T63" fmla="*/ 74 h 157"/>
                  <a:gd name="T64" fmla="*/ 58 w 93"/>
                  <a:gd name="T65" fmla="*/ 77 h 157"/>
                  <a:gd name="T66" fmla="*/ 60 w 93"/>
                  <a:gd name="T67" fmla="*/ 81 h 157"/>
                  <a:gd name="T68" fmla="*/ 62 w 93"/>
                  <a:gd name="T69" fmla="*/ 85 h 157"/>
                  <a:gd name="T70" fmla="*/ 64 w 93"/>
                  <a:gd name="T71" fmla="*/ 91 h 157"/>
                  <a:gd name="T72" fmla="*/ 64 w 93"/>
                  <a:gd name="T73" fmla="*/ 106 h 157"/>
                  <a:gd name="T74" fmla="*/ 67 w 93"/>
                  <a:gd name="T75" fmla="*/ 157 h 157"/>
                  <a:gd name="T76" fmla="*/ 74 w 93"/>
                  <a:gd name="T77" fmla="*/ 157 h 157"/>
                  <a:gd name="T78" fmla="*/ 82 w 93"/>
                  <a:gd name="T79" fmla="*/ 157 h 157"/>
                  <a:gd name="T80" fmla="*/ 90 w 93"/>
                  <a:gd name="T81" fmla="*/ 157 h 157"/>
                  <a:gd name="T82" fmla="*/ 93 w 93"/>
                  <a:gd name="T83" fmla="*/ 91 h 157"/>
                  <a:gd name="T84" fmla="*/ 92 w 93"/>
                  <a:gd name="T85" fmla="*/ 8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82"/>
                    </a:moveTo>
                    <a:lnTo>
                      <a:pt x="91" y="79"/>
                    </a:ln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9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6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4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90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ŝḷiḋe">
                <a:extLst>
                  <a:ext uri="{FF2B5EF4-FFF2-40B4-BE49-F238E27FC236}">
                    <a16:creationId xmlns:a16="http://schemas.microsoft.com/office/drawing/2014/main" id="{808C3E42-4439-724B-B1A4-E0732761A947}"/>
                  </a:ext>
                </a:extLst>
              </p:cNvPr>
              <p:cNvSpPr/>
              <p:nvPr/>
            </p:nvSpPr>
            <p:spPr bwMode="auto">
              <a:xfrm>
                <a:off x="5745163" y="4105276"/>
                <a:ext cx="46038" cy="158750"/>
              </a:xfrm>
              <a:custGeom>
                <a:avLst/>
                <a:gdLst>
                  <a:gd name="T0" fmla="*/ 21 w 29"/>
                  <a:gd name="T1" fmla="*/ 0 h 100"/>
                  <a:gd name="T2" fmla="*/ 18 w 29"/>
                  <a:gd name="T3" fmla="*/ 0 h 100"/>
                  <a:gd name="T4" fmla="*/ 16 w 29"/>
                  <a:gd name="T5" fmla="*/ 0 h 100"/>
                  <a:gd name="T6" fmla="*/ 12 w 29"/>
                  <a:gd name="T7" fmla="*/ 0 h 100"/>
                  <a:gd name="T8" fmla="*/ 8 w 29"/>
                  <a:gd name="T9" fmla="*/ 0 h 100"/>
                  <a:gd name="T10" fmla="*/ 4 w 29"/>
                  <a:gd name="T11" fmla="*/ 0 h 100"/>
                  <a:gd name="T12" fmla="*/ 0 w 29"/>
                  <a:gd name="T13" fmla="*/ 0 h 100"/>
                  <a:gd name="T14" fmla="*/ 0 w 29"/>
                  <a:gd name="T15" fmla="*/ 100 h 100"/>
                  <a:gd name="T16" fmla="*/ 4 w 29"/>
                  <a:gd name="T17" fmla="*/ 100 h 100"/>
                  <a:gd name="T18" fmla="*/ 8 w 29"/>
                  <a:gd name="T19" fmla="*/ 100 h 100"/>
                  <a:gd name="T20" fmla="*/ 12 w 29"/>
                  <a:gd name="T21" fmla="*/ 100 h 100"/>
                  <a:gd name="T22" fmla="*/ 16 w 29"/>
                  <a:gd name="T23" fmla="*/ 100 h 100"/>
                  <a:gd name="T24" fmla="*/ 18 w 29"/>
                  <a:gd name="T25" fmla="*/ 100 h 100"/>
                  <a:gd name="T26" fmla="*/ 21 w 29"/>
                  <a:gd name="T27" fmla="*/ 100 h 100"/>
                  <a:gd name="T28" fmla="*/ 25 w 29"/>
                  <a:gd name="T29" fmla="*/ 100 h 100"/>
                  <a:gd name="T30" fmla="*/ 29 w 29"/>
                  <a:gd name="T31" fmla="*/ 100 h 100"/>
                  <a:gd name="T32" fmla="*/ 29 w 29"/>
                  <a:gd name="T33" fmla="*/ 0 h 100"/>
                  <a:gd name="T34" fmla="*/ 25 w 29"/>
                  <a:gd name="T35" fmla="*/ 0 h 100"/>
                  <a:gd name="T36" fmla="*/ 21 w 29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4" y="100"/>
                    </a:lnTo>
                    <a:lnTo>
                      <a:pt x="8" y="100"/>
                    </a:lnTo>
                    <a:lnTo>
                      <a:pt x="12" y="100"/>
                    </a:lnTo>
                    <a:lnTo>
                      <a:pt x="16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5" y="100"/>
                    </a:lnTo>
                    <a:lnTo>
                      <a:pt x="29" y="100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ḷíďè">
                <a:extLst>
                  <a:ext uri="{FF2B5EF4-FFF2-40B4-BE49-F238E27FC236}">
                    <a16:creationId xmlns:a16="http://schemas.microsoft.com/office/drawing/2014/main" id="{AF4E372F-996C-B34C-8AFB-93A833C472BA}"/>
                  </a:ext>
                </a:extLst>
              </p:cNvPr>
              <p:cNvSpPr/>
              <p:nvPr/>
            </p:nvSpPr>
            <p:spPr bwMode="auto">
              <a:xfrm>
                <a:off x="5741988" y="4017963"/>
                <a:ext cx="53975" cy="50800"/>
              </a:xfrm>
              <a:custGeom>
                <a:avLst/>
                <a:gdLst>
                  <a:gd name="T0" fmla="*/ 32 w 34"/>
                  <a:gd name="T1" fmla="*/ 10 h 32"/>
                  <a:gd name="T2" fmla="*/ 30 w 34"/>
                  <a:gd name="T3" fmla="*/ 7 h 32"/>
                  <a:gd name="T4" fmla="*/ 28 w 34"/>
                  <a:gd name="T5" fmla="*/ 5 h 32"/>
                  <a:gd name="T6" fmla="*/ 26 w 34"/>
                  <a:gd name="T7" fmla="*/ 3 h 32"/>
                  <a:gd name="T8" fmla="*/ 23 w 34"/>
                  <a:gd name="T9" fmla="*/ 2 h 32"/>
                  <a:gd name="T10" fmla="*/ 20 w 34"/>
                  <a:gd name="T11" fmla="*/ 0 h 32"/>
                  <a:gd name="T12" fmla="*/ 16 w 34"/>
                  <a:gd name="T13" fmla="*/ 0 h 32"/>
                  <a:gd name="T14" fmla="*/ 13 w 34"/>
                  <a:gd name="T15" fmla="*/ 0 h 32"/>
                  <a:gd name="T16" fmla="*/ 10 w 34"/>
                  <a:gd name="T17" fmla="*/ 2 h 32"/>
                  <a:gd name="T18" fmla="*/ 7 w 34"/>
                  <a:gd name="T19" fmla="*/ 3 h 32"/>
                  <a:gd name="T20" fmla="*/ 5 w 34"/>
                  <a:gd name="T21" fmla="*/ 5 h 32"/>
                  <a:gd name="T22" fmla="*/ 3 w 34"/>
                  <a:gd name="T23" fmla="*/ 7 h 32"/>
                  <a:gd name="T24" fmla="*/ 2 w 34"/>
                  <a:gd name="T25" fmla="*/ 10 h 32"/>
                  <a:gd name="T26" fmla="*/ 1 w 34"/>
                  <a:gd name="T27" fmla="*/ 13 h 32"/>
                  <a:gd name="T28" fmla="*/ 0 w 34"/>
                  <a:gd name="T29" fmla="*/ 16 h 32"/>
                  <a:gd name="T30" fmla="*/ 1 w 34"/>
                  <a:gd name="T31" fmla="*/ 20 h 32"/>
                  <a:gd name="T32" fmla="*/ 2 w 34"/>
                  <a:gd name="T33" fmla="*/ 23 h 32"/>
                  <a:gd name="T34" fmla="*/ 2 w 34"/>
                  <a:gd name="T35" fmla="*/ 26 h 32"/>
                  <a:gd name="T36" fmla="*/ 5 w 34"/>
                  <a:gd name="T37" fmla="*/ 28 h 32"/>
                  <a:gd name="T38" fmla="*/ 6 w 34"/>
                  <a:gd name="T39" fmla="*/ 30 h 32"/>
                  <a:gd name="T40" fmla="*/ 10 w 34"/>
                  <a:gd name="T41" fmla="*/ 31 h 32"/>
                  <a:gd name="T42" fmla="*/ 13 w 34"/>
                  <a:gd name="T43" fmla="*/ 32 h 32"/>
                  <a:gd name="T44" fmla="*/ 16 w 34"/>
                  <a:gd name="T45" fmla="*/ 32 h 32"/>
                  <a:gd name="T46" fmla="*/ 20 w 34"/>
                  <a:gd name="T47" fmla="*/ 32 h 32"/>
                  <a:gd name="T48" fmla="*/ 23 w 34"/>
                  <a:gd name="T49" fmla="*/ 31 h 32"/>
                  <a:gd name="T50" fmla="*/ 26 w 34"/>
                  <a:gd name="T51" fmla="*/ 30 h 32"/>
                  <a:gd name="T52" fmla="*/ 28 w 34"/>
                  <a:gd name="T53" fmla="*/ 27 h 32"/>
                  <a:gd name="T54" fmla="*/ 30 w 34"/>
                  <a:gd name="T55" fmla="*/ 25 h 32"/>
                  <a:gd name="T56" fmla="*/ 32 w 34"/>
                  <a:gd name="T57" fmla="*/ 23 h 32"/>
                  <a:gd name="T58" fmla="*/ 33 w 34"/>
                  <a:gd name="T59" fmla="*/ 19 h 32"/>
                  <a:gd name="T60" fmla="*/ 34 w 34"/>
                  <a:gd name="T61" fmla="*/ 16 h 32"/>
                  <a:gd name="T62" fmla="*/ 33 w 34"/>
                  <a:gd name="T63" fmla="*/ 13 h 32"/>
                  <a:gd name="T64" fmla="*/ 32 w 34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" h="32">
                    <a:moveTo>
                      <a:pt x="32" y="10"/>
                    </a:moveTo>
                    <a:lnTo>
                      <a:pt x="30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2" y="26"/>
                    </a:lnTo>
                    <a:lnTo>
                      <a:pt x="5" y="28"/>
                    </a:lnTo>
                    <a:lnTo>
                      <a:pt x="6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0" y="25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4" y="16"/>
                    </a:lnTo>
                    <a:lnTo>
                      <a:pt x="33" y="13"/>
                    </a:lnTo>
                    <a:lnTo>
                      <a:pt x="32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šḻïḍe">
                <a:extLst>
                  <a:ext uri="{FF2B5EF4-FFF2-40B4-BE49-F238E27FC236}">
                    <a16:creationId xmlns:a16="http://schemas.microsoft.com/office/drawing/2014/main" id="{832F8936-18C7-7D4F-BE7D-D3083D1F4D0E}"/>
                  </a:ext>
                </a:extLst>
              </p:cNvPr>
              <p:cNvSpPr/>
              <p:nvPr/>
            </p:nvSpPr>
            <p:spPr bwMode="auto">
              <a:xfrm>
                <a:off x="58515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4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4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59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8" y="4"/>
                    </a:lnTo>
                    <a:lnTo>
                      <a:pt x="74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6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8" y="19"/>
                    </a:lnTo>
                    <a:lnTo>
                      <a:pt x="41" y="18"/>
                    </a:lnTo>
                    <a:lnTo>
                      <a:pt x="42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1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2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4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ļiďé">
                <a:extLst>
                  <a:ext uri="{FF2B5EF4-FFF2-40B4-BE49-F238E27FC236}">
                    <a16:creationId xmlns:a16="http://schemas.microsoft.com/office/drawing/2014/main" id="{F357C923-EF91-B444-976E-D3344E47C3E3}"/>
                  </a:ext>
                </a:extLst>
              </p:cNvPr>
              <p:cNvSpPr/>
              <p:nvPr/>
            </p:nvSpPr>
            <p:spPr bwMode="auto">
              <a:xfrm>
                <a:off x="6043613" y="4102101"/>
                <a:ext cx="152400" cy="163513"/>
              </a:xfrm>
              <a:custGeom>
                <a:avLst/>
                <a:gdLst>
                  <a:gd name="T0" fmla="*/ 88 w 96"/>
                  <a:gd name="T1" fmla="*/ 93 h 103"/>
                  <a:gd name="T2" fmla="*/ 85 w 96"/>
                  <a:gd name="T3" fmla="*/ 87 h 103"/>
                  <a:gd name="T4" fmla="*/ 85 w 96"/>
                  <a:gd name="T5" fmla="*/ 25 h 103"/>
                  <a:gd name="T6" fmla="*/ 82 w 96"/>
                  <a:gd name="T7" fmla="*/ 16 h 103"/>
                  <a:gd name="T8" fmla="*/ 77 w 96"/>
                  <a:gd name="T9" fmla="*/ 10 h 103"/>
                  <a:gd name="T10" fmla="*/ 69 w 96"/>
                  <a:gd name="T11" fmla="*/ 5 h 103"/>
                  <a:gd name="T12" fmla="*/ 59 w 96"/>
                  <a:gd name="T13" fmla="*/ 2 h 103"/>
                  <a:gd name="T14" fmla="*/ 45 w 96"/>
                  <a:gd name="T15" fmla="*/ 0 h 103"/>
                  <a:gd name="T16" fmla="*/ 29 w 96"/>
                  <a:gd name="T17" fmla="*/ 2 h 103"/>
                  <a:gd name="T18" fmla="*/ 15 w 96"/>
                  <a:gd name="T19" fmla="*/ 8 h 103"/>
                  <a:gd name="T20" fmla="*/ 9 w 96"/>
                  <a:gd name="T21" fmla="*/ 26 h 103"/>
                  <a:gd name="T22" fmla="*/ 17 w 96"/>
                  <a:gd name="T23" fmla="*/ 21 h 103"/>
                  <a:gd name="T24" fmla="*/ 25 w 96"/>
                  <a:gd name="T25" fmla="*/ 15 h 103"/>
                  <a:gd name="T26" fmla="*/ 37 w 96"/>
                  <a:gd name="T27" fmla="*/ 13 h 103"/>
                  <a:gd name="T28" fmla="*/ 48 w 96"/>
                  <a:gd name="T29" fmla="*/ 17 h 103"/>
                  <a:gd name="T30" fmla="*/ 55 w 96"/>
                  <a:gd name="T31" fmla="*/ 25 h 103"/>
                  <a:gd name="T32" fmla="*/ 57 w 96"/>
                  <a:gd name="T33" fmla="*/ 34 h 103"/>
                  <a:gd name="T34" fmla="*/ 53 w 96"/>
                  <a:gd name="T35" fmla="*/ 40 h 103"/>
                  <a:gd name="T36" fmla="*/ 46 w 96"/>
                  <a:gd name="T37" fmla="*/ 44 h 103"/>
                  <a:gd name="T38" fmla="*/ 38 w 96"/>
                  <a:gd name="T39" fmla="*/ 46 h 103"/>
                  <a:gd name="T40" fmla="*/ 24 w 96"/>
                  <a:gd name="T41" fmla="*/ 49 h 103"/>
                  <a:gd name="T42" fmla="*/ 13 w 96"/>
                  <a:gd name="T43" fmla="*/ 54 h 103"/>
                  <a:gd name="T44" fmla="*/ 5 w 96"/>
                  <a:gd name="T45" fmla="*/ 59 h 103"/>
                  <a:gd name="T46" fmla="*/ 1 w 96"/>
                  <a:gd name="T47" fmla="*/ 67 h 103"/>
                  <a:gd name="T48" fmla="*/ 0 w 96"/>
                  <a:gd name="T49" fmla="*/ 75 h 103"/>
                  <a:gd name="T50" fmla="*/ 1 w 96"/>
                  <a:gd name="T51" fmla="*/ 83 h 103"/>
                  <a:gd name="T52" fmla="*/ 3 w 96"/>
                  <a:gd name="T53" fmla="*/ 91 h 103"/>
                  <a:gd name="T54" fmla="*/ 8 w 96"/>
                  <a:gd name="T55" fmla="*/ 96 h 103"/>
                  <a:gd name="T56" fmla="*/ 14 w 96"/>
                  <a:gd name="T57" fmla="*/ 100 h 103"/>
                  <a:gd name="T58" fmla="*/ 23 w 96"/>
                  <a:gd name="T59" fmla="*/ 103 h 103"/>
                  <a:gd name="T60" fmla="*/ 34 w 96"/>
                  <a:gd name="T61" fmla="*/ 103 h 103"/>
                  <a:gd name="T62" fmla="*/ 46 w 96"/>
                  <a:gd name="T63" fmla="*/ 99 h 103"/>
                  <a:gd name="T64" fmla="*/ 54 w 96"/>
                  <a:gd name="T65" fmla="*/ 93 h 103"/>
                  <a:gd name="T66" fmla="*/ 60 w 96"/>
                  <a:gd name="T67" fmla="*/ 95 h 103"/>
                  <a:gd name="T68" fmla="*/ 67 w 96"/>
                  <a:gd name="T69" fmla="*/ 102 h 103"/>
                  <a:gd name="T70" fmla="*/ 77 w 96"/>
                  <a:gd name="T71" fmla="*/ 103 h 103"/>
                  <a:gd name="T72" fmla="*/ 88 w 96"/>
                  <a:gd name="T73" fmla="*/ 103 h 103"/>
                  <a:gd name="T74" fmla="*/ 96 w 96"/>
                  <a:gd name="T75" fmla="*/ 99 h 103"/>
                  <a:gd name="T76" fmla="*/ 91 w 96"/>
                  <a:gd name="T77" fmla="*/ 95 h 103"/>
                  <a:gd name="T78" fmla="*/ 55 w 96"/>
                  <a:gd name="T79" fmla="*/ 79 h 103"/>
                  <a:gd name="T80" fmla="*/ 53 w 96"/>
                  <a:gd name="T81" fmla="*/ 85 h 103"/>
                  <a:gd name="T82" fmla="*/ 50 w 96"/>
                  <a:gd name="T83" fmla="*/ 88 h 103"/>
                  <a:gd name="T84" fmla="*/ 45 w 96"/>
                  <a:gd name="T85" fmla="*/ 91 h 103"/>
                  <a:gd name="T86" fmla="*/ 41 w 96"/>
                  <a:gd name="T87" fmla="*/ 91 h 103"/>
                  <a:gd name="T88" fmla="*/ 33 w 96"/>
                  <a:gd name="T89" fmla="*/ 89 h 103"/>
                  <a:gd name="T90" fmla="*/ 30 w 96"/>
                  <a:gd name="T91" fmla="*/ 82 h 103"/>
                  <a:gd name="T92" fmla="*/ 29 w 96"/>
                  <a:gd name="T93" fmla="*/ 71 h 103"/>
                  <a:gd name="T94" fmla="*/ 30 w 96"/>
                  <a:gd name="T95" fmla="*/ 65 h 103"/>
                  <a:gd name="T96" fmla="*/ 34 w 96"/>
                  <a:gd name="T97" fmla="*/ 59 h 103"/>
                  <a:gd name="T98" fmla="*/ 41 w 96"/>
                  <a:gd name="T99" fmla="*/ 54 h 103"/>
                  <a:gd name="T100" fmla="*/ 54 w 96"/>
                  <a:gd name="T101" fmla="*/ 5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6" h="103">
                    <a:moveTo>
                      <a:pt x="91" y="95"/>
                    </a:moveTo>
                    <a:lnTo>
                      <a:pt x="89" y="94"/>
                    </a:lnTo>
                    <a:lnTo>
                      <a:pt x="88" y="93"/>
                    </a:lnTo>
                    <a:lnTo>
                      <a:pt x="87" y="91"/>
                    </a:lnTo>
                    <a:lnTo>
                      <a:pt x="86" y="90"/>
                    </a:lnTo>
                    <a:lnTo>
                      <a:pt x="85" y="87"/>
                    </a:lnTo>
                    <a:lnTo>
                      <a:pt x="85" y="85"/>
                    </a:lnTo>
                    <a:lnTo>
                      <a:pt x="85" y="27"/>
                    </a:lnTo>
                    <a:lnTo>
                      <a:pt x="85" y="25"/>
                    </a:lnTo>
                    <a:lnTo>
                      <a:pt x="85" y="22"/>
                    </a:lnTo>
                    <a:lnTo>
                      <a:pt x="84" y="19"/>
                    </a:lnTo>
                    <a:lnTo>
                      <a:pt x="82" y="16"/>
                    </a:lnTo>
                    <a:lnTo>
                      <a:pt x="81" y="14"/>
                    </a:lnTo>
                    <a:lnTo>
                      <a:pt x="79" y="12"/>
                    </a:lnTo>
                    <a:lnTo>
                      <a:pt x="77" y="10"/>
                    </a:lnTo>
                    <a:lnTo>
                      <a:pt x="75" y="8"/>
                    </a:lnTo>
                    <a:lnTo>
                      <a:pt x="72" y="6"/>
                    </a:lnTo>
                    <a:lnTo>
                      <a:pt x="69" y="5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9" y="2"/>
                    </a:lnTo>
                    <a:lnTo>
                      <a:pt x="54" y="1"/>
                    </a:lnTo>
                    <a:lnTo>
                      <a:pt x="50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9" y="2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15" y="8"/>
                    </a:lnTo>
                    <a:lnTo>
                      <a:pt x="11" y="10"/>
                    </a:lnTo>
                    <a:lnTo>
                      <a:pt x="7" y="14"/>
                    </a:lnTo>
                    <a:lnTo>
                      <a:pt x="9" y="26"/>
                    </a:lnTo>
                    <a:lnTo>
                      <a:pt x="11" y="26"/>
                    </a:lnTo>
                    <a:lnTo>
                      <a:pt x="14" y="23"/>
                    </a:lnTo>
                    <a:lnTo>
                      <a:pt x="17" y="21"/>
                    </a:lnTo>
                    <a:lnTo>
                      <a:pt x="20" y="18"/>
                    </a:lnTo>
                    <a:lnTo>
                      <a:pt x="22" y="17"/>
                    </a:lnTo>
                    <a:lnTo>
                      <a:pt x="25" y="15"/>
                    </a:lnTo>
                    <a:lnTo>
                      <a:pt x="29" y="14"/>
                    </a:lnTo>
                    <a:lnTo>
                      <a:pt x="33" y="14"/>
                    </a:lnTo>
                    <a:lnTo>
                      <a:pt x="37" y="13"/>
                    </a:lnTo>
                    <a:lnTo>
                      <a:pt x="41" y="14"/>
                    </a:lnTo>
                    <a:lnTo>
                      <a:pt x="45" y="15"/>
                    </a:lnTo>
                    <a:lnTo>
                      <a:pt x="48" y="17"/>
                    </a:lnTo>
                    <a:lnTo>
                      <a:pt x="50" y="19"/>
                    </a:lnTo>
                    <a:lnTo>
                      <a:pt x="53" y="22"/>
                    </a:lnTo>
                    <a:lnTo>
                      <a:pt x="55" y="25"/>
                    </a:lnTo>
                    <a:lnTo>
                      <a:pt x="56" y="28"/>
                    </a:lnTo>
                    <a:lnTo>
                      <a:pt x="57" y="32"/>
                    </a:lnTo>
                    <a:lnTo>
                      <a:pt x="57" y="34"/>
                    </a:lnTo>
                    <a:lnTo>
                      <a:pt x="56" y="36"/>
                    </a:lnTo>
                    <a:lnTo>
                      <a:pt x="55" y="38"/>
                    </a:lnTo>
                    <a:lnTo>
                      <a:pt x="53" y="40"/>
                    </a:lnTo>
                    <a:lnTo>
                      <a:pt x="52" y="42"/>
                    </a:lnTo>
                    <a:lnTo>
                      <a:pt x="49" y="42"/>
                    </a:lnTo>
                    <a:lnTo>
                      <a:pt x="46" y="44"/>
                    </a:lnTo>
                    <a:lnTo>
                      <a:pt x="42" y="45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3" y="47"/>
                    </a:lnTo>
                    <a:lnTo>
                      <a:pt x="29" y="47"/>
                    </a:lnTo>
                    <a:lnTo>
                      <a:pt x="24" y="49"/>
                    </a:lnTo>
                    <a:lnTo>
                      <a:pt x="20" y="51"/>
                    </a:lnTo>
                    <a:lnTo>
                      <a:pt x="17" y="52"/>
                    </a:lnTo>
                    <a:lnTo>
                      <a:pt x="13" y="54"/>
                    </a:lnTo>
                    <a:lnTo>
                      <a:pt x="10" y="55"/>
                    </a:lnTo>
                    <a:lnTo>
                      <a:pt x="8" y="57"/>
                    </a:lnTo>
                    <a:lnTo>
                      <a:pt x="5" y="59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1" y="67"/>
                    </a:lnTo>
                    <a:lnTo>
                      <a:pt x="0" y="69"/>
                    </a:lnTo>
                    <a:lnTo>
                      <a:pt x="0" y="71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1" y="86"/>
                    </a:lnTo>
                    <a:lnTo>
                      <a:pt x="2" y="88"/>
                    </a:lnTo>
                    <a:lnTo>
                      <a:pt x="3" y="91"/>
                    </a:lnTo>
                    <a:lnTo>
                      <a:pt x="5" y="93"/>
                    </a:lnTo>
                    <a:lnTo>
                      <a:pt x="6" y="95"/>
                    </a:lnTo>
                    <a:lnTo>
                      <a:pt x="8" y="96"/>
                    </a:lnTo>
                    <a:lnTo>
                      <a:pt x="9" y="98"/>
                    </a:lnTo>
                    <a:lnTo>
                      <a:pt x="12" y="99"/>
                    </a:lnTo>
                    <a:lnTo>
                      <a:pt x="14" y="100"/>
                    </a:lnTo>
                    <a:lnTo>
                      <a:pt x="17" y="102"/>
                    </a:lnTo>
                    <a:lnTo>
                      <a:pt x="20" y="103"/>
                    </a:lnTo>
                    <a:lnTo>
                      <a:pt x="23" y="103"/>
                    </a:lnTo>
                    <a:lnTo>
                      <a:pt x="26" y="103"/>
                    </a:lnTo>
                    <a:lnTo>
                      <a:pt x="30" y="103"/>
                    </a:lnTo>
                    <a:lnTo>
                      <a:pt x="34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99"/>
                    </a:lnTo>
                    <a:lnTo>
                      <a:pt x="49" y="98"/>
                    </a:lnTo>
                    <a:lnTo>
                      <a:pt x="52" y="95"/>
                    </a:lnTo>
                    <a:lnTo>
                      <a:pt x="54" y="93"/>
                    </a:lnTo>
                    <a:lnTo>
                      <a:pt x="57" y="90"/>
                    </a:lnTo>
                    <a:lnTo>
                      <a:pt x="58" y="93"/>
                    </a:lnTo>
                    <a:lnTo>
                      <a:pt x="60" y="95"/>
                    </a:lnTo>
                    <a:lnTo>
                      <a:pt x="62" y="98"/>
                    </a:lnTo>
                    <a:lnTo>
                      <a:pt x="65" y="99"/>
                    </a:lnTo>
                    <a:lnTo>
                      <a:pt x="67" y="102"/>
                    </a:lnTo>
                    <a:lnTo>
                      <a:pt x="70" y="103"/>
                    </a:lnTo>
                    <a:lnTo>
                      <a:pt x="73" y="103"/>
                    </a:lnTo>
                    <a:lnTo>
                      <a:pt x="77" y="103"/>
                    </a:lnTo>
                    <a:lnTo>
                      <a:pt x="80" y="103"/>
                    </a:lnTo>
                    <a:lnTo>
                      <a:pt x="84" y="103"/>
                    </a:lnTo>
                    <a:lnTo>
                      <a:pt x="88" y="103"/>
                    </a:lnTo>
                    <a:lnTo>
                      <a:pt x="93" y="102"/>
                    </a:lnTo>
                    <a:lnTo>
                      <a:pt x="94" y="100"/>
                    </a:lnTo>
                    <a:lnTo>
                      <a:pt x="96" y="99"/>
                    </a:lnTo>
                    <a:lnTo>
                      <a:pt x="96" y="95"/>
                    </a:lnTo>
                    <a:lnTo>
                      <a:pt x="93" y="95"/>
                    </a:lnTo>
                    <a:lnTo>
                      <a:pt x="91" y="95"/>
                    </a:lnTo>
                    <a:close/>
                    <a:moveTo>
                      <a:pt x="57" y="68"/>
                    </a:moveTo>
                    <a:lnTo>
                      <a:pt x="57" y="74"/>
                    </a:lnTo>
                    <a:lnTo>
                      <a:pt x="55" y="79"/>
                    </a:lnTo>
                    <a:lnTo>
                      <a:pt x="55" y="81"/>
                    </a:lnTo>
                    <a:lnTo>
                      <a:pt x="53" y="83"/>
                    </a:lnTo>
                    <a:lnTo>
                      <a:pt x="53" y="85"/>
                    </a:lnTo>
                    <a:lnTo>
                      <a:pt x="52" y="87"/>
                    </a:lnTo>
                    <a:lnTo>
                      <a:pt x="51" y="87"/>
                    </a:lnTo>
                    <a:lnTo>
                      <a:pt x="50" y="88"/>
                    </a:lnTo>
                    <a:lnTo>
                      <a:pt x="49" y="90"/>
                    </a:lnTo>
                    <a:lnTo>
                      <a:pt x="47" y="91"/>
                    </a:lnTo>
                    <a:lnTo>
                      <a:pt x="45" y="91"/>
                    </a:lnTo>
                    <a:lnTo>
                      <a:pt x="45" y="91"/>
                    </a:lnTo>
                    <a:lnTo>
                      <a:pt x="42" y="91"/>
                    </a:lnTo>
                    <a:lnTo>
                      <a:pt x="41" y="91"/>
                    </a:lnTo>
                    <a:lnTo>
                      <a:pt x="38" y="91"/>
                    </a:lnTo>
                    <a:lnTo>
                      <a:pt x="36" y="91"/>
                    </a:lnTo>
                    <a:lnTo>
                      <a:pt x="33" y="89"/>
                    </a:lnTo>
                    <a:lnTo>
                      <a:pt x="32" y="87"/>
                    </a:lnTo>
                    <a:lnTo>
                      <a:pt x="31" y="85"/>
                    </a:lnTo>
                    <a:lnTo>
                      <a:pt x="30" y="82"/>
                    </a:lnTo>
                    <a:lnTo>
                      <a:pt x="29" y="79"/>
                    </a:lnTo>
                    <a:lnTo>
                      <a:pt x="29" y="75"/>
                    </a:lnTo>
                    <a:lnTo>
                      <a:pt x="29" y="71"/>
                    </a:lnTo>
                    <a:lnTo>
                      <a:pt x="29" y="70"/>
                    </a:lnTo>
                    <a:lnTo>
                      <a:pt x="29" y="67"/>
                    </a:lnTo>
                    <a:lnTo>
                      <a:pt x="30" y="65"/>
                    </a:lnTo>
                    <a:lnTo>
                      <a:pt x="31" y="63"/>
                    </a:lnTo>
                    <a:lnTo>
                      <a:pt x="33" y="61"/>
                    </a:lnTo>
                    <a:lnTo>
                      <a:pt x="34" y="59"/>
                    </a:lnTo>
                    <a:lnTo>
                      <a:pt x="36" y="57"/>
                    </a:lnTo>
                    <a:lnTo>
                      <a:pt x="38" y="55"/>
                    </a:lnTo>
                    <a:lnTo>
                      <a:pt x="41" y="54"/>
                    </a:lnTo>
                    <a:lnTo>
                      <a:pt x="45" y="52"/>
                    </a:lnTo>
                    <a:lnTo>
                      <a:pt x="50" y="51"/>
                    </a:lnTo>
                    <a:lnTo>
                      <a:pt x="54" y="50"/>
                    </a:lnTo>
                    <a:lnTo>
                      <a:pt x="57" y="48"/>
                    </a:lnTo>
                    <a:lnTo>
                      <a:pt x="57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$1iḋé">
                <a:extLst>
                  <a:ext uri="{FF2B5EF4-FFF2-40B4-BE49-F238E27FC236}">
                    <a16:creationId xmlns:a16="http://schemas.microsoft.com/office/drawing/2014/main" id="{8FE0EEDC-D069-034F-A964-EE2222A6CD0B}"/>
                  </a:ext>
                </a:extLst>
              </p:cNvPr>
              <p:cNvSpPr/>
              <p:nvPr/>
            </p:nvSpPr>
            <p:spPr bwMode="auto">
              <a:xfrm>
                <a:off x="6323013" y="4038601"/>
                <a:ext cx="200025" cy="228600"/>
              </a:xfrm>
              <a:custGeom>
                <a:avLst/>
                <a:gdLst>
                  <a:gd name="T0" fmla="*/ 121 w 126"/>
                  <a:gd name="T1" fmla="*/ 0 h 144"/>
                  <a:gd name="T2" fmla="*/ 113 w 126"/>
                  <a:gd name="T3" fmla="*/ 0 h 144"/>
                  <a:gd name="T4" fmla="*/ 109 w 126"/>
                  <a:gd name="T5" fmla="*/ 63 h 144"/>
                  <a:gd name="T6" fmla="*/ 107 w 126"/>
                  <a:gd name="T7" fmla="*/ 91 h 144"/>
                  <a:gd name="T8" fmla="*/ 106 w 126"/>
                  <a:gd name="T9" fmla="*/ 100 h 144"/>
                  <a:gd name="T10" fmla="*/ 105 w 126"/>
                  <a:gd name="T11" fmla="*/ 107 h 144"/>
                  <a:gd name="T12" fmla="*/ 102 w 126"/>
                  <a:gd name="T13" fmla="*/ 112 h 144"/>
                  <a:gd name="T14" fmla="*/ 98 w 126"/>
                  <a:gd name="T15" fmla="*/ 118 h 144"/>
                  <a:gd name="T16" fmla="*/ 94 w 126"/>
                  <a:gd name="T17" fmla="*/ 123 h 144"/>
                  <a:gd name="T18" fmla="*/ 90 w 126"/>
                  <a:gd name="T19" fmla="*/ 126 h 144"/>
                  <a:gd name="T20" fmla="*/ 86 w 126"/>
                  <a:gd name="T21" fmla="*/ 128 h 144"/>
                  <a:gd name="T22" fmla="*/ 80 w 126"/>
                  <a:gd name="T23" fmla="*/ 131 h 144"/>
                  <a:gd name="T24" fmla="*/ 74 w 126"/>
                  <a:gd name="T25" fmla="*/ 131 h 144"/>
                  <a:gd name="T26" fmla="*/ 68 w 126"/>
                  <a:gd name="T27" fmla="*/ 131 h 144"/>
                  <a:gd name="T28" fmla="*/ 61 w 126"/>
                  <a:gd name="T29" fmla="*/ 131 h 144"/>
                  <a:gd name="T30" fmla="*/ 54 w 126"/>
                  <a:gd name="T31" fmla="*/ 130 h 144"/>
                  <a:gd name="T32" fmla="*/ 49 w 126"/>
                  <a:gd name="T33" fmla="*/ 127 h 144"/>
                  <a:gd name="T34" fmla="*/ 45 w 126"/>
                  <a:gd name="T35" fmla="*/ 123 h 144"/>
                  <a:gd name="T36" fmla="*/ 40 w 126"/>
                  <a:gd name="T37" fmla="*/ 119 h 144"/>
                  <a:gd name="T38" fmla="*/ 37 w 126"/>
                  <a:gd name="T39" fmla="*/ 113 h 144"/>
                  <a:gd name="T40" fmla="*/ 34 w 126"/>
                  <a:gd name="T41" fmla="*/ 107 h 144"/>
                  <a:gd name="T42" fmla="*/ 33 w 126"/>
                  <a:gd name="T43" fmla="*/ 99 h 144"/>
                  <a:gd name="T44" fmla="*/ 31 w 126"/>
                  <a:gd name="T45" fmla="*/ 83 h 144"/>
                  <a:gd name="T46" fmla="*/ 31 w 126"/>
                  <a:gd name="T47" fmla="*/ 58 h 144"/>
                  <a:gd name="T48" fmla="*/ 28 w 126"/>
                  <a:gd name="T49" fmla="*/ 0 h 144"/>
                  <a:gd name="T50" fmla="*/ 21 w 126"/>
                  <a:gd name="T51" fmla="*/ 1 h 144"/>
                  <a:gd name="T52" fmla="*/ 17 w 126"/>
                  <a:gd name="T53" fmla="*/ 1 h 144"/>
                  <a:gd name="T54" fmla="*/ 13 w 126"/>
                  <a:gd name="T55" fmla="*/ 1 h 144"/>
                  <a:gd name="T56" fmla="*/ 9 w 126"/>
                  <a:gd name="T57" fmla="*/ 1 h 144"/>
                  <a:gd name="T58" fmla="*/ 3 w 126"/>
                  <a:gd name="T59" fmla="*/ 0 h 144"/>
                  <a:gd name="T60" fmla="*/ 0 w 126"/>
                  <a:gd name="T61" fmla="*/ 85 h 144"/>
                  <a:gd name="T62" fmla="*/ 1 w 126"/>
                  <a:gd name="T63" fmla="*/ 99 h 144"/>
                  <a:gd name="T64" fmla="*/ 4 w 126"/>
                  <a:gd name="T65" fmla="*/ 111 h 144"/>
                  <a:gd name="T66" fmla="*/ 6 w 126"/>
                  <a:gd name="T67" fmla="*/ 119 h 144"/>
                  <a:gd name="T68" fmla="*/ 10 w 126"/>
                  <a:gd name="T69" fmla="*/ 125 h 144"/>
                  <a:gd name="T70" fmla="*/ 16 w 126"/>
                  <a:gd name="T71" fmla="*/ 131 h 144"/>
                  <a:gd name="T72" fmla="*/ 23 w 126"/>
                  <a:gd name="T73" fmla="*/ 136 h 144"/>
                  <a:gd name="T74" fmla="*/ 31 w 126"/>
                  <a:gd name="T75" fmla="*/ 139 h 144"/>
                  <a:gd name="T76" fmla="*/ 41 w 126"/>
                  <a:gd name="T77" fmla="*/ 142 h 144"/>
                  <a:gd name="T78" fmla="*/ 52 w 126"/>
                  <a:gd name="T79" fmla="*/ 143 h 144"/>
                  <a:gd name="T80" fmla="*/ 64 w 126"/>
                  <a:gd name="T81" fmla="*/ 144 h 144"/>
                  <a:gd name="T82" fmla="*/ 74 w 126"/>
                  <a:gd name="T83" fmla="*/ 143 h 144"/>
                  <a:gd name="T84" fmla="*/ 85 w 126"/>
                  <a:gd name="T85" fmla="*/ 142 h 144"/>
                  <a:gd name="T86" fmla="*/ 94 w 126"/>
                  <a:gd name="T87" fmla="*/ 139 h 144"/>
                  <a:gd name="T88" fmla="*/ 103 w 126"/>
                  <a:gd name="T89" fmla="*/ 135 h 144"/>
                  <a:gd name="T90" fmla="*/ 109 w 126"/>
                  <a:gd name="T91" fmla="*/ 131 h 144"/>
                  <a:gd name="T92" fmla="*/ 114 w 126"/>
                  <a:gd name="T93" fmla="*/ 126 h 144"/>
                  <a:gd name="T94" fmla="*/ 118 w 126"/>
                  <a:gd name="T95" fmla="*/ 119 h 144"/>
                  <a:gd name="T96" fmla="*/ 121 w 126"/>
                  <a:gd name="T97" fmla="*/ 113 h 144"/>
                  <a:gd name="T98" fmla="*/ 123 w 126"/>
                  <a:gd name="T99" fmla="*/ 104 h 144"/>
                  <a:gd name="T100" fmla="*/ 125 w 126"/>
                  <a:gd name="T101" fmla="*/ 95 h 144"/>
                  <a:gd name="T102" fmla="*/ 126 w 126"/>
                  <a:gd name="T103" fmla="*/ 86 h 144"/>
                  <a:gd name="T104" fmla="*/ 125 w 126"/>
                  <a:gd name="T105" fmla="*/ 7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6" h="144">
                    <a:moveTo>
                      <a:pt x="125" y="0"/>
                    </a:moveTo>
                    <a:lnTo>
                      <a:pt x="121" y="0"/>
                    </a:lnTo>
                    <a:lnTo>
                      <a:pt x="117" y="0"/>
                    </a:lnTo>
                    <a:lnTo>
                      <a:pt x="113" y="0"/>
                    </a:lnTo>
                    <a:lnTo>
                      <a:pt x="109" y="0"/>
                    </a:lnTo>
                    <a:lnTo>
                      <a:pt x="109" y="63"/>
                    </a:lnTo>
                    <a:lnTo>
                      <a:pt x="109" y="78"/>
                    </a:lnTo>
                    <a:lnTo>
                      <a:pt x="107" y="91"/>
                    </a:lnTo>
                    <a:lnTo>
                      <a:pt x="107" y="96"/>
                    </a:lnTo>
                    <a:lnTo>
                      <a:pt x="106" y="100"/>
                    </a:lnTo>
                    <a:lnTo>
                      <a:pt x="106" y="103"/>
                    </a:lnTo>
                    <a:lnTo>
                      <a:pt x="105" y="107"/>
                    </a:lnTo>
                    <a:lnTo>
                      <a:pt x="103" y="110"/>
                    </a:lnTo>
                    <a:lnTo>
                      <a:pt x="102" y="112"/>
                    </a:lnTo>
                    <a:lnTo>
                      <a:pt x="100" y="115"/>
                    </a:lnTo>
                    <a:lnTo>
                      <a:pt x="98" y="118"/>
                    </a:lnTo>
                    <a:lnTo>
                      <a:pt x="97" y="120"/>
                    </a:lnTo>
                    <a:lnTo>
                      <a:pt x="94" y="123"/>
                    </a:lnTo>
                    <a:lnTo>
                      <a:pt x="93" y="124"/>
                    </a:lnTo>
                    <a:lnTo>
                      <a:pt x="90" y="126"/>
                    </a:lnTo>
                    <a:lnTo>
                      <a:pt x="88" y="127"/>
                    </a:lnTo>
                    <a:lnTo>
                      <a:pt x="86" y="128"/>
                    </a:lnTo>
                    <a:lnTo>
                      <a:pt x="83" y="130"/>
                    </a:lnTo>
                    <a:lnTo>
                      <a:pt x="80" y="131"/>
                    </a:lnTo>
                    <a:lnTo>
                      <a:pt x="78" y="131"/>
                    </a:lnTo>
                    <a:lnTo>
                      <a:pt x="74" y="131"/>
                    </a:lnTo>
                    <a:lnTo>
                      <a:pt x="71" y="131"/>
                    </a:lnTo>
                    <a:lnTo>
                      <a:pt x="68" y="131"/>
                    </a:lnTo>
                    <a:lnTo>
                      <a:pt x="65" y="131"/>
                    </a:lnTo>
                    <a:lnTo>
                      <a:pt x="61" y="131"/>
                    </a:lnTo>
                    <a:lnTo>
                      <a:pt x="57" y="131"/>
                    </a:lnTo>
                    <a:lnTo>
                      <a:pt x="54" y="130"/>
                    </a:lnTo>
                    <a:lnTo>
                      <a:pt x="52" y="128"/>
                    </a:lnTo>
                    <a:lnTo>
                      <a:pt x="49" y="127"/>
                    </a:lnTo>
                    <a:lnTo>
                      <a:pt x="46" y="125"/>
                    </a:lnTo>
                    <a:lnTo>
                      <a:pt x="45" y="123"/>
                    </a:lnTo>
                    <a:lnTo>
                      <a:pt x="42" y="121"/>
                    </a:lnTo>
                    <a:lnTo>
                      <a:pt x="40" y="119"/>
                    </a:lnTo>
                    <a:lnTo>
                      <a:pt x="38" y="115"/>
                    </a:lnTo>
                    <a:lnTo>
                      <a:pt x="37" y="113"/>
                    </a:lnTo>
                    <a:lnTo>
                      <a:pt x="35" y="110"/>
                    </a:lnTo>
                    <a:lnTo>
                      <a:pt x="34" y="107"/>
                    </a:lnTo>
                    <a:lnTo>
                      <a:pt x="33" y="103"/>
                    </a:lnTo>
                    <a:lnTo>
                      <a:pt x="33" y="99"/>
                    </a:lnTo>
                    <a:lnTo>
                      <a:pt x="32" y="92"/>
                    </a:lnTo>
                    <a:lnTo>
                      <a:pt x="31" y="83"/>
                    </a:lnTo>
                    <a:lnTo>
                      <a:pt x="31" y="72"/>
                    </a:lnTo>
                    <a:lnTo>
                      <a:pt x="31" y="58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8" y="1"/>
                    </a:lnTo>
                    <a:lnTo>
                      <a:pt x="17" y="1"/>
                    </a:lnTo>
                    <a:lnTo>
                      <a:pt x="16" y="1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0" y="92"/>
                    </a:lnTo>
                    <a:lnTo>
                      <a:pt x="1" y="99"/>
                    </a:lnTo>
                    <a:lnTo>
                      <a:pt x="1" y="106"/>
                    </a:lnTo>
                    <a:lnTo>
                      <a:pt x="4" y="111"/>
                    </a:lnTo>
                    <a:lnTo>
                      <a:pt x="5" y="115"/>
                    </a:lnTo>
                    <a:lnTo>
                      <a:pt x="6" y="119"/>
                    </a:lnTo>
                    <a:lnTo>
                      <a:pt x="8" y="123"/>
                    </a:lnTo>
                    <a:lnTo>
                      <a:pt x="10" y="125"/>
                    </a:lnTo>
                    <a:lnTo>
                      <a:pt x="13" y="128"/>
                    </a:lnTo>
                    <a:lnTo>
                      <a:pt x="16" y="131"/>
                    </a:lnTo>
                    <a:lnTo>
                      <a:pt x="19" y="134"/>
                    </a:lnTo>
                    <a:lnTo>
                      <a:pt x="23" y="136"/>
                    </a:lnTo>
                    <a:lnTo>
                      <a:pt x="27" y="138"/>
                    </a:lnTo>
                    <a:lnTo>
                      <a:pt x="31" y="139"/>
                    </a:lnTo>
                    <a:lnTo>
                      <a:pt x="36" y="141"/>
                    </a:lnTo>
                    <a:lnTo>
                      <a:pt x="41" y="142"/>
                    </a:lnTo>
                    <a:lnTo>
                      <a:pt x="46" y="143"/>
                    </a:lnTo>
                    <a:lnTo>
                      <a:pt x="52" y="143"/>
                    </a:lnTo>
                    <a:lnTo>
                      <a:pt x="57" y="144"/>
                    </a:lnTo>
                    <a:lnTo>
                      <a:pt x="64" y="144"/>
                    </a:lnTo>
                    <a:lnTo>
                      <a:pt x="70" y="144"/>
                    </a:lnTo>
                    <a:lnTo>
                      <a:pt x="74" y="143"/>
                    </a:lnTo>
                    <a:lnTo>
                      <a:pt x="80" y="143"/>
                    </a:lnTo>
                    <a:lnTo>
                      <a:pt x="85" y="142"/>
                    </a:lnTo>
                    <a:lnTo>
                      <a:pt x="90" y="140"/>
                    </a:lnTo>
                    <a:lnTo>
                      <a:pt x="94" y="139"/>
                    </a:lnTo>
                    <a:lnTo>
                      <a:pt x="98" y="137"/>
                    </a:lnTo>
                    <a:lnTo>
                      <a:pt x="103" y="135"/>
                    </a:lnTo>
                    <a:lnTo>
                      <a:pt x="106" y="133"/>
                    </a:lnTo>
                    <a:lnTo>
                      <a:pt x="109" y="131"/>
                    </a:lnTo>
                    <a:lnTo>
                      <a:pt x="111" y="128"/>
                    </a:lnTo>
                    <a:lnTo>
                      <a:pt x="114" y="126"/>
                    </a:lnTo>
                    <a:lnTo>
                      <a:pt x="116" y="123"/>
                    </a:lnTo>
                    <a:lnTo>
                      <a:pt x="118" y="119"/>
                    </a:lnTo>
                    <a:lnTo>
                      <a:pt x="119" y="116"/>
                    </a:lnTo>
                    <a:lnTo>
                      <a:pt x="121" y="113"/>
                    </a:lnTo>
                    <a:lnTo>
                      <a:pt x="122" y="109"/>
                    </a:lnTo>
                    <a:lnTo>
                      <a:pt x="123" y="104"/>
                    </a:lnTo>
                    <a:lnTo>
                      <a:pt x="124" y="100"/>
                    </a:lnTo>
                    <a:lnTo>
                      <a:pt x="125" y="95"/>
                    </a:lnTo>
                    <a:lnTo>
                      <a:pt x="125" y="91"/>
                    </a:lnTo>
                    <a:lnTo>
                      <a:pt x="126" y="86"/>
                    </a:lnTo>
                    <a:lnTo>
                      <a:pt x="126" y="80"/>
                    </a:lnTo>
                    <a:lnTo>
                      <a:pt x="125" y="74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$1iḍê">
                <a:extLst>
                  <a:ext uri="{FF2B5EF4-FFF2-40B4-BE49-F238E27FC236}">
                    <a16:creationId xmlns:a16="http://schemas.microsoft.com/office/drawing/2014/main" id="{E0952567-9FCB-6B4F-BD5B-7C562A363F28}"/>
                  </a:ext>
                </a:extLst>
              </p:cNvPr>
              <p:cNvSpPr/>
              <p:nvPr/>
            </p:nvSpPr>
            <p:spPr bwMode="auto">
              <a:xfrm>
                <a:off x="65881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5 w 93"/>
                  <a:gd name="T5" fmla="*/ 10 h 102"/>
                  <a:gd name="T6" fmla="*/ 80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7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8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3 w 93"/>
                  <a:gd name="T49" fmla="*/ 24 h 102"/>
                  <a:gd name="T50" fmla="*/ 37 w 93"/>
                  <a:gd name="T51" fmla="*/ 21 h 102"/>
                  <a:gd name="T52" fmla="*/ 40 w 93"/>
                  <a:gd name="T53" fmla="*/ 18 h 102"/>
                  <a:gd name="T54" fmla="*/ 44 w 93"/>
                  <a:gd name="T55" fmla="*/ 18 h 102"/>
                  <a:gd name="T56" fmla="*/ 49 w 93"/>
                  <a:gd name="T57" fmla="*/ 17 h 102"/>
                  <a:gd name="T58" fmla="*/ 53 w 93"/>
                  <a:gd name="T59" fmla="*/ 18 h 102"/>
                  <a:gd name="T60" fmla="*/ 56 w 93"/>
                  <a:gd name="T61" fmla="*/ 20 h 102"/>
                  <a:gd name="T62" fmla="*/ 59 w 93"/>
                  <a:gd name="T63" fmla="*/ 23 h 102"/>
                  <a:gd name="T64" fmla="*/ 61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4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5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5" y="10"/>
                    </a:lnTo>
                    <a:lnTo>
                      <a:pt x="83" y="8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5" y="2"/>
                    </a:lnTo>
                    <a:lnTo>
                      <a:pt x="71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7" y="17"/>
                    </a:lnTo>
                    <a:lnTo>
                      <a:pt x="27" y="2"/>
                    </a:lnTo>
                    <a:lnTo>
                      <a:pt x="24" y="2"/>
                    </a:lnTo>
                    <a:lnTo>
                      <a:pt x="20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8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3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0" y="18"/>
                    </a:lnTo>
                    <a:lnTo>
                      <a:pt x="43" y="18"/>
                    </a:lnTo>
                    <a:lnTo>
                      <a:pt x="44" y="18"/>
                    </a:lnTo>
                    <a:lnTo>
                      <a:pt x="47" y="17"/>
                    </a:lnTo>
                    <a:lnTo>
                      <a:pt x="49" y="17"/>
                    </a:lnTo>
                    <a:lnTo>
                      <a:pt x="51" y="18"/>
                    </a:lnTo>
                    <a:lnTo>
                      <a:pt x="53" y="18"/>
                    </a:lnTo>
                    <a:lnTo>
                      <a:pt x="55" y="19"/>
                    </a:lnTo>
                    <a:lnTo>
                      <a:pt x="56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0" y="26"/>
                    </a:lnTo>
                    <a:lnTo>
                      <a:pt x="61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4" y="51"/>
                    </a:lnTo>
                    <a:lnTo>
                      <a:pt x="64" y="102"/>
                    </a:lnTo>
                    <a:lnTo>
                      <a:pt x="67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5" y="102"/>
                    </a:lnTo>
                    <a:lnTo>
                      <a:pt x="89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2" y="32"/>
                    </a:lnTo>
                    <a:lnTo>
                      <a:pt x="9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ṧľíḑè">
                <a:extLst>
                  <a:ext uri="{FF2B5EF4-FFF2-40B4-BE49-F238E27FC236}">
                    <a16:creationId xmlns:a16="http://schemas.microsoft.com/office/drawing/2014/main" id="{E707BA12-DCDD-1745-AF20-9DFA5E53D6B4}"/>
                  </a:ext>
                </a:extLst>
              </p:cNvPr>
              <p:cNvSpPr/>
              <p:nvPr/>
            </p:nvSpPr>
            <p:spPr bwMode="auto">
              <a:xfrm>
                <a:off x="6796088" y="4105276"/>
                <a:ext cx="44450" cy="158750"/>
              </a:xfrm>
              <a:custGeom>
                <a:avLst/>
                <a:gdLst>
                  <a:gd name="T0" fmla="*/ 20 w 28"/>
                  <a:gd name="T1" fmla="*/ 0 h 100"/>
                  <a:gd name="T2" fmla="*/ 17 w 28"/>
                  <a:gd name="T3" fmla="*/ 0 h 100"/>
                  <a:gd name="T4" fmla="*/ 14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4 w 28"/>
                  <a:gd name="T23" fmla="*/ 100 h 100"/>
                  <a:gd name="T24" fmla="*/ 17 w 28"/>
                  <a:gd name="T25" fmla="*/ 100 h 100"/>
                  <a:gd name="T26" fmla="*/ 20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0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0" y="0"/>
                    </a:moveTo>
                    <a:lnTo>
                      <a:pt x="17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4" y="100"/>
                    </a:lnTo>
                    <a:lnTo>
                      <a:pt x="17" y="100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ḷiďè">
                <a:extLst>
                  <a:ext uri="{FF2B5EF4-FFF2-40B4-BE49-F238E27FC236}">
                    <a16:creationId xmlns:a16="http://schemas.microsoft.com/office/drawing/2014/main" id="{55F0D9E8-F48B-EA42-BF9F-B86346FE2C79}"/>
                  </a:ext>
                </a:extLst>
              </p:cNvPr>
              <p:cNvSpPr/>
              <p:nvPr/>
            </p:nvSpPr>
            <p:spPr bwMode="auto">
              <a:xfrm>
                <a:off x="6791326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31 w 33"/>
                  <a:gd name="T3" fmla="*/ 7 h 32"/>
                  <a:gd name="T4" fmla="*/ 28 w 33"/>
                  <a:gd name="T5" fmla="*/ 5 h 32"/>
                  <a:gd name="T6" fmla="*/ 26 w 33"/>
                  <a:gd name="T7" fmla="*/ 3 h 32"/>
                  <a:gd name="T8" fmla="*/ 23 w 33"/>
                  <a:gd name="T9" fmla="*/ 2 h 32"/>
                  <a:gd name="T10" fmla="*/ 20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10 w 33"/>
                  <a:gd name="T17" fmla="*/ 2 h 32"/>
                  <a:gd name="T18" fmla="*/ 7 w 33"/>
                  <a:gd name="T19" fmla="*/ 3 h 32"/>
                  <a:gd name="T20" fmla="*/ 5 w 33"/>
                  <a:gd name="T21" fmla="*/ 5 h 32"/>
                  <a:gd name="T22" fmla="*/ 3 w 33"/>
                  <a:gd name="T23" fmla="*/ 7 h 32"/>
                  <a:gd name="T24" fmla="*/ 2 w 33"/>
                  <a:gd name="T25" fmla="*/ 10 h 32"/>
                  <a:gd name="T26" fmla="*/ 1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2 w 33"/>
                  <a:gd name="T33" fmla="*/ 23 h 32"/>
                  <a:gd name="T34" fmla="*/ 3 w 33"/>
                  <a:gd name="T35" fmla="*/ 26 h 32"/>
                  <a:gd name="T36" fmla="*/ 4 w 33"/>
                  <a:gd name="T37" fmla="*/ 28 h 32"/>
                  <a:gd name="T38" fmla="*/ 7 w 33"/>
                  <a:gd name="T39" fmla="*/ 30 h 32"/>
                  <a:gd name="T40" fmla="*/ 10 w 33"/>
                  <a:gd name="T41" fmla="*/ 31 h 32"/>
                  <a:gd name="T42" fmla="*/ 13 w 33"/>
                  <a:gd name="T43" fmla="*/ 32 h 32"/>
                  <a:gd name="T44" fmla="*/ 16 w 33"/>
                  <a:gd name="T45" fmla="*/ 32 h 32"/>
                  <a:gd name="T46" fmla="*/ 20 w 33"/>
                  <a:gd name="T47" fmla="*/ 32 h 32"/>
                  <a:gd name="T48" fmla="*/ 23 w 33"/>
                  <a:gd name="T49" fmla="*/ 31 h 32"/>
                  <a:gd name="T50" fmla="*/ 26 w 33"/>
                  <a:gd name="T51" fmla="*/ 30 h 32"/>
                  <a:gd name="T52" fmla="*/ 28 w 33"/>
                  <a:gd name="T53" fmla="*/ 27 h 32"/>
                  <a:gd name="T54" fmla="*/ 31 w 33"/>
                  <a:gd name="T55" fmla="*/ 25 h 32"/>
                  <a:gd name="T56" fmla="*/ 31 w 33"/>
                  <a:gd name="T57" fmla="*/ 23 h 32"/>
                  <a:gd name="T58" fmla="*/ 33 w 33"/>
                  <a:gd name="T59" fmla="*/ 19 h 32"/>
                  <a:gd name="T60" fmla="*/ 33 w 33"/>
                  <a:gd name="T61" fmla="*/ 16 h 32"/>
                  <a:gd name="T62" fmla="*/ 33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31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3"/>
                    </a:lnTo>
                    <a:lnTo>
                      <a:pt x="3" y="26"/>
                    </a:lnTo>
                    <a:lnTo>
                      <a:pt x="4" y="28"/>
                    </a:lnTo>
                    <a:lnTo>
                      <a:pt x="7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1" y="25"/>
                    </a:lnTo>
                    <a:lnTo>
                      <a:pt x="31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3"/>
                    </a:ln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šļïḓê">
                <a:extLst>
                  <a:ext uri="{FF2B5EF4-FFF2-40B4-BE49-F238E27FC236}">
                    <a16:creationId xmlns:a16="http://schemas.microsoft.com/office/drawing/2014/main" id="{5BF8FAF3-02F0-064A-B2FD-59D18032F7D0}"/>
                  </a:ext>
                </a:extLst>
              </p:cNvPr>
              <p:cNvSpPr/>
              <p:nvPr/>
            </p:nvSpPr>
            <p:spPr bwMode="auto">
              <a:xfrm>
                <a:off x="6888163" y="4105276"/>
                <a:ext cx="155575" cy="158750"/>
              </a:xfrm>
              <a:custGeom>
                <a:avLst/>
                <a:gdLst>
                  <a:gd name="T0" fmla="*/ 91 w 98"/>
                  <a:gd name="T1" fmla="*/ 0 h 100"/>
                  <a:gd name="T2" fmla="*/ 87 w 98"/>
                  <a:gd name="T3" fmla="*/ 0 h 100"/>
                  <a:gd name="T4" fmla="*/ 82 w 98"/>
                  <a:gd name="T5" fmla="*/ 0 h 100"/>
                  <a:gd name="T6" fmla="*/ 78 w 98"/>
                  <a:gd name="T7" fmla="*/ 8 h 100"/>
                  <a:gd name="T8" fmla="*/ 71 w 98"/>
                  <a:gd name="T9" fmla="*/ 28 h 100"/>
                  <a:gd name="T10" fmla="*/ 65 w 98"/>
                  <a:gd name="T11" fmla="*/ 45 h 100"/>
                  <a:gd name="T12" fmla="*/ 58 w 98"/>
                  <a:gd name="T13" fmla="*/ 64 h 100"/>
                  <a:gd name="T14" fmla="*/ 32 w 98"/>
                  <a:gd name="T15" fmla="*/ 0 h 100"/>
                  <a:gd name="T16" fmla="*/ 24 w 98"/>
                  <a:gd name="T17" fmla="*/ 0 h 100"/>
                  <a:gd name="T18" fmla="*/ 16 w 98"/>
                  <a:gd name="T19" fmla="*/ 0 h 100"/>
                  <a:gd name="T20" fmla="*/ 8 w 98"/>
                  <a:gd name="T21" fmla="*/ 0 h 100"/>
                  <a:gd name="T22" fmla="*/ 0 w 98"/>
                  <a:gd name="T23" fmla="*/ 0 h 100"/>
                  <a:gd name="T24" fmla="*/ 6 w 98"/>
                  <a:gd name="T25" fmla="*/ 17 h 100"/>
                  <a:gd name="T26" fmla="*/ 14 w 98"/>
                  <a:gd name="T27" fmla="*/ 38 h 100"/>
                  <a:gd name="T28" fmla="*/ 22 w 98"/>
                  <a:gd name="T29" fmla="*/ 61 h 100"/>
                  <a:gd name="T30" fmla="*/ 32 w 98"/>
                  <a:gd name="T31" fmla="*/ 89 h 100"/>
                  <a:gd name="T32" fmla="*/ 34 w 98"/>
                  <a:gd name="T33" fmla="*/ 95 h 100"/>
                  <a:gd name="T34" fmla="*/ 36 w 98"/>
                  <a:gd name="T35" fmla="*/ 100 h 100"/>
                  <a:gd name="T36" fmla="*/ 42 w 98"/>
                  <a:gd name="T37" fmla="*/ 100 h 100"/>
                  <a:gd name="T38" fmla="*/ 47 w 98"/>
                  <a:gd name="T39" fmla="*/ 100 h 100"/>
                  <a:gd name="T40" fmla="*/ 52 w 98"/>
                  <a:gd name="T41" fmla="*/ 100 h 100"/>
                  <a:gd name="T42" fmla="*/ 58 w 98"/>
                  <a:gd name="T43" fmla="*/ 100 h 100"/>
                  <a:gd name="T44" fmla="*/ 62 w 98"/>
                  <a:gd name="T45" fmla="*/ 88 h 100"/>
                  <a:gd name="T46" fmla="*/ 66 w 98"/>
                  <a:gd name="T47" fmla="*/ 73 h 100"/>
                  <a:gd name="T48" fmla="*/ 74 w 98"/>
                  <a:gd name="T49" fmla="*/ 57 h 100"/>
                  <a:gd name="T50" fmla="*/ 82 w 98"/>
                  <a:gd name="T51" fmla="*/ 39 h 100"/>
                  <a:gd name="T52" fmla="*/ 85 w 98"/>
                  <a:gd name="T53" fmla="*/ 29 h 100"/>
                  <a:gd name="T54" fmla="*/ 90 w 98"/>
                  <a:gd name="T55" fmla="*/ 16 h 100"/>
                  <a:gd name="T56" fmla="*/ 96 w 98"/>
                  <a:gd name="T57" fmla="*/ 4 h 100"/>
                  <a:gd name="T58" fmla="*/ 96 w 98"/>
                  <a:gd name="T59" fmla="*/ 3 h 100"/>
                  <a:gd name="T60" fmla="*/ 98 w 98"/>
                  <a:gd name="T61" fmla="*/ 1 h 100"/>
                  <a:gd name="T62" fmla="*/ 95 w 98"/>
                  <a:gd name="T6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00">
                    <a:moveTo>
                      <a:pt x="93" y="0"/>
                    </a:moveTo>
                    <a:lnTo>
                      <a:pt x="91" y="0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8"/>
                    </a:lnTo>
                    <a:lnTo>
                      <a:pt x="74" y="18"/>
                    </a:lnTo>
                    <a:lnTo>
                      <a:pt x="71" y="28"/>
                    </a:lnTo>
                    <a:lnTo>
                      <a:pt x="68" y="36"/>
                    </a:lnTo>
                    <a:lnTo>
                      <a:pt x="65" y="45"/>
                    </a:lnTo>
                    <a:lnTo>
                      <a:pt x="62" y="55"/>
                    </a:lnTo>
                    <a:lnTo>
                      <a:pt x="58" y="64"/>
                    </a:lnTo>
                    <a:lnTo>
                      <a:pt x="55" y="73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" y="8"/>
                    </a:lnTo>
                    <a:lnTo>
                      <a:pt x="6" y="17"/>
                    </a:lnTo>
                    <a:lnTo>
                      <a:pt x="10" y="27"/>
                    </a:lnTo>
                    <a:lnTo>
                      <a:pt x="14" y="38"/>
                    </a:lnTo>
                    <a:lnTo>
                      <a:pt x="18" y="49"/>
                    </a:lnTo>
                    <a:lnTo>
                      <a:pt x="22" y="61"/>
                    </a:lnTo>
                    <a:lnTo>
                      <a:pt x="27" y="75"/>
                    </a:lnTo>
                    <a:lnTo>
                      <a:pt x="32" y="89"/>
                    </a:lnTo>
                    <a:lnTo>
                      <a:pt x="33" y="92"/>
                    </a:lnTo>
                    <a:lnTo>
                      <a:pt x="34" y="95"/>
                    </a:lnTo>
                    <a:lnTo>
                      <a:pt x="35" y="97"/>
                    </a:lnTo>
                    <a:lnTo>
                      <a:pt x="36" y="100"/>
                    </a:lnTo>
                    <a:lnTo>
                      <a:pt x="39" y="100"/>
                    </a:lnTo>
                    <a:lnTo>
                      <a:pt x="42" y="100"/>
                    </a:lnTo>
                    <a:lnTo>
                      <a:pt x="44" y="100"/>
                    </a:lnTo>
                    <a:lnTo>
                      <a:pt x="47" y="100"/>
                    </a:lnTo>
                    <a:lnTo>
                      <a:pt x="50" y="100"/>
                    </a:lnTo>
                    <a:lnTo>
                      <a:pt x="52" y="100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59" y="94"/>
                    </a:lnTo>
                    <a:lnTo>
                      <a:pt x="62" y="88"/>
                    </a:lnTo>
                    <a:lnTo>
                      <a:pt x="64" y="81"/>
                    </a:lnTo>
                    <a:lnTo>
                      <a:pt x="66" y="73"/>
                    </a:lnTo>
                    <a:lnTo>
                      <a:pt x="70" y="66"/>
                    </a:lnTo>
                    <a:lnTo>
                      <a:pt x="74" y="57"/>
                    </a:lnTo>
                    <a:lnTo>
                      <a:pt x="77" y="49"/>
                    </a:lnTo>
                    <a:lnTo>
                      <a:pt x="82" y="39"/>
                    </a:lnTo>
                    <a:lnTo>
                      <a:pt x="83" y="33"/>
                    </a:lnTo>
                    <a:lnTo>
                      <a:pt x="85" y="29"/>
                    </a:lnTo>
                    <a:lnTo>
                      <a:pt x="87" y="23"/>
                    </a:lnTo>
                    <a:lnTo>
                      <a:pt x="90" y="16"/>
                    </a:lnTo>
                    <a:lnTo>
                      <a:pt x="93" y="11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3"/>
                    </a:lnTo>
                    <a:lnTo>
                      <a:pt x="97" y="2"/>
                    </a:lnTo>
                    <a:lnTo>
                      <a:pt x="98" y="1"/>
                    </a:lnTo>
                    <a:lnTo>
                      <a:pt x="98" y="0"/>
                    </a:lnTo>
                    <a:lnTo>
                      <a:pt x="95" y="0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ŝḷiḋe">
                <a:extLst>
                  <a:ext uri="{FF2B5EF4-FFF2-40B4-BE49-F238E27FC236}">
                    <a16:creationId xmlns:a16="http://schemas.microsoft.com/office/drawing/2014/main" id="{8061B3FF-BFCD-A04F-AE56-22CBA859B9AC}"/>
                  </a:ext>
                </a:extLst>
              </p:cNvPr>
              <p:cNvSpPr/>
              <p:nvPr/>
            </p:nvSpPr>
            <p:spPr bwMode="auto">
              <a:xfrm>
                <a:off x="7078663" y="4102101"/>
                <a:ext cx="144463" cy="163513"/>
              </a:xfrm>
              <a:custGeom>
                <a:avLst/>
                <a:gdLst>
                  <a:gd name="T0" fmla="*/ 87 w 91"/>
                  <a:gd name="T1" fmla="*/ 26 h 103"/>
                  <a:gd name="T2" fmla="*/ 83 w 91"/>
                  <a:gd name="T3" fmla="*/ 18 h 103"/>
                  <a:gd name="T4" fmla="*/ 79 w 91"/>
                  <a:gd name="T5" fmla="*/ 10 h 103"/>
                  <a:gd name="T6" fmla="*/ 71 w 91"/>
                  <a:gd name="T7" fmla="*/ 6 h 103"/>
                  <a:gd name="T8" fmla="*/ 63 w 91"/>
                  <a:gd name="T9" fmla="*/ 2 h 103"/>
                  <a:gd name="T10" fmla="*/ 54 w 91"/>
                  <a:gd name="T11" fmla="*/ 0 h 103"/>
                  <a:gd name="T12" fmla="*/ 43 w 91"/>
                  <a:gd name="T13" fmla="*/ 1 h 103"/>
                  <a:gd name="T14" fmla="*/ 32 w 91"/>
                  <a:gd name="T15" fmla="*/ 2 h 103"/>
                  <a:gd name="T16" fmla="*/ 23 w 91"/>
                  <a:gd name="T17" fmla="*/ 6 h 103"/>
                  <a:gd name="T18" fmla="*/ 15 w 91"/>
                  <a:gd name="T19" fmla="*/ 10 h 103"/>
                  <a:gd name="T20" fmla="*/ 10 w 91"/>
                  <a:gd name="T21" fmla="*/ 17 h 103"/>
                  <a:gd name="T22" fmla="*/ 5 w 91"/>
                  <a:gd name="T23" fmla="*/ 25 h 103"/>
                  <a:gd name="T24" fmla="*/ 2 w 91"/>
                  <a:gd name="T25" fmla="*/ 34 h 103"/>
                  <a:gd name="T26" fmla="*/ 0 w 91"/>
                  <a:gd name="T27" fmla="*/ 44 h 103"/>
                  <a:gd name="T28" fmla="*/ 0 w 91"/>
                  <a:gd name="T29" fmla="*/ 56 h 103"/>
                  <a:gd name="T30" fmla="*/ 2 w 91"/>
                  <a:gd name="T31" fmla="*/ 68 h 103"/>
                  <a:gd name="T32" fmla="*/ 5 w 91"/>
                  <a:gd name="T33" fmla="*/ 78 h 103"/>
                  <a:gd name="T34" fmla="*/ 10 w 91"/>
                  <a:gd name="T35" fmla="*/ 86 h 103"/>
                  <a:gd name="T36" fmla="*/ 17 w 91"/>
                  <a:gd name="T37" fmla="*/ 92 h 103"/>
                  <a:gd name="T38" fmla="*/ 25 w 91"/>
                  <a:gd name="T39" fmla="*/ 98 h 103"/>
                  <a:gd name="T40" fmla="*/ 35 w 91"/>
                  <a:gd name="T41" fmla="*/ 102 h 103"/>
                  <a:gd name="T42" fmla="*/ 46 w 91"/>
                  <a:gd name="T43" fmla="*/ 103 h 103"/>
                  <a:gd name="T44" fmla="*/ 56 w 91"/>
                  <a:gd name="T45" fmla="*/ 103 h 103"/>
                  <a:gd name="T46" fmla="*/ 64 w 91"/>
                  <a:gd name="T47" fmla="*/ 102 h 103"/>
                  <a:gd name="T48" fmla="*/ 72 w 91"/>
                  <a:gd name="T49" fmla="*/ 100 h 103"/>
                  <a:gd name="T50" fmla="*/ 79 w 91"/>
                  <a:gd name="T51" fmla="*/ 97 h 103"/>
                  <a:gd name="T52" fmla="*/ 87 w 91"/>
                  <a:gd name="T53" fmla="*/ 84 h 103"/>
                  <a:gd name="T54" fmla="*/ 81 w 91"/>
                  <a:gd name="T55" fmla="*/ 84 h 103"/>
                  <a:gd name="T56" fmla="*/ 75 w 91"/>
                  <a:gd name="T57" fmla="*/ 87 h 103"/>
                  <a:gd name="T58" fmla="*/ 69 w 91"/>
                  <a:gd name="T59" fmla="*/ 91 h 103"/>
                  <a:gd name="T60" fmla="*/ 63 w 91"/>
                  <a:gd name="T61" fmla="*/ 91 h 103"/>
                  <a:gd name="T62" fmla="*/ 56 w 91"/>
                  <a:gd name="T63" fmla="*/ 91 h 103"/>
                  <a:gd name="T64" fmla="*/ 49 w 91"/>
                  <a:gd name="T65" fmla="*/ 91 h 103"/>
                  <a:gd name="T66" fmla="*/ 43 w 91"/>
                  <a:gd name="T67" fmla="*/ 87 h 103"/>
                  <a:gd name="T68" fmla="*/ 39 w 91"/>
                  <a:gd name="T69" fmla="*/ 84 h 103"/>
                  <a:gd name="T70" fmla="*/ 35 w 91"/>
                  <a:gd name="T71" fmla="*/ 79 h 103"/>
                  <a:gd name="T72" fmla="*/ 33 w 91"/>
                  <a:gd name="T73" fmla="*/ 73 h 103"/>
                  <a:gd name="T74" fmla="*/ 31 w 91"/>
                  <a:gd name="T75" fmla="*/ 66 h 103"/>
                  <a:gd name="T76" fmla="*/ 31 w 91"/>
                  <a:gd name="T77" fmla="*/ 57 h 103"/>
                  <a:gd name="T78" fmla="*/ 91 w 91"/>
                  <a:gd name="T79" fmla="*/ 52 h 103"/>
                  <a:gd name="T80" fmla="*/ 91 w 91"/>
                  <a:gd name="T81" fmla="*/ 40 h 103"/>
                  <a:gd name="T82" fmla="*/ 89 w 91"/>
                  <a:gd name="T83" fmla="*/ 30 h 103"/>
                  <a:gd name="T84" fmla="*/ 31 w 91"/>
                  <a:gd name="T85" fmla="*/ 34 h 103"/>
                  <a:gd name="T86" fmla="*/ 32 w 91"/>
                  <a:gd name="T87" fmla="*/ 26 h 103"/>
                  <a:gd name="T88" fmla="*/ 34 w 91"/>
                  <a:gd name="T89" fmla="*/ 20 h 103"/>
                  <a:gd name="T90" fmla="*/ 36 w 91"/>
                  <a:gd name="T91" fmla="*/ 16 h 103"/>
                  <a:gd name="T92" fmla="*/ 39 w 91"/>
                  <a:gd name="T93" fmla="*/ 12 h 103"/>
                  <a:gd name="T94" fmla="*/ 42 w 91"/>
                  <a:gd name="T95" fmla="*/ 10 h 103"/>
                  <a:gd name="T96" fmla="*/ 46 w 91"/>
                  <a:gd name="T97" fmla="*/ 9 h 103"/>
                  <a:gd name="T98" fmla="*/ 50 w 91"/>
                  <a:gd name="T99" fmla="*/ 9 h 103"/>
                  <a:gd name="T100" fmla="*/ 52 w 91"/>
                  <a:gd name="T101" fmla="*/ 10 h 103"/>
                  <a:gd name="T102" fmla="*/ 55 w 91"/>
                  <a:gd name="T103" fmla="*/ 12 h 103"/>
                  <a:gd name="T104" fmla="*/ 57 w 91"/>
                  <a:gd name="T105" fmla="*/ 16 h 103"/>
                  <a:gd name="T106" fmla="*/ 59 w 91"/>
                  <a:gd name="T107" fmla="*/ 22 h 103"/>
                  <a:gd name="T108" fmla="*/ 62 w 91"/>
                  <a:gd name="T109" fmla="*/ 34 h 103"/>
                  <a:gd name="T110" fmla="*/ 31 w 91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" h="103">
                    <a:moveTo>
                      <a:pt x="89" y="30"/>
                    </a:moveTo>
                    <a:lnTo>
                      <a:pt x="87" y="26"/>
                    </a:lnTo>
                    <a:lnTo>
                      <a:pt x="86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9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13" y="14"/>
                    </a:lnTo>
                    <a:lnTo>
                      <a:pt x="10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7" y="82"/>
                    </a:lnTo>
                    <a:lnTo>
                      <a:pt x="10" y="86"/>
                    </a:lnTo>
                    <a:lnTo>
                      <a:pt x="14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30" y="99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9" y="97"/>
                    </a:lnTo>
                    <a:lnTo>
                      <a:pt x="82" y="95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6" y="91"/>
                    </a:lnTo>
                    <a:lnTo>
                      <a:pt x="63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7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5" y="79"/>
                    </a:lnTo>
                    <a:lnTo>
                      <a:pt x="34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1" y="57"/>
                    </a:lnTo>
                    <a:lnTo>
                      <a:pt x="31" y="52"/>
                    </a:lnTo>
                    <a:lnTo>
                      <a:pt x="91" y="52"/>
                    </a:lnTo>
                    <a:lnTo>
                      <a:pt x="91" y="46"/>
                    </a:lnTo>
                    <a:lnTo>
                      <a:pt x="91" y="40"/>
                    </a:lnTo>
                    <a:lnTo>
                      <a:pt x="90" y="34"/>
                    </a:lnTo>
                    <a:lnTo>
                      <a:pt x="89" y="30"/>
                    </a:lnTo>
                    <a:close/>
                    <a:moveTo>
                      <a:pt x="31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2" y="26"/>
                    </a:lnTo>
                    <a:lnTo>
                      <a:pt x="33" y="22"/>
                    </a:lnTo>
                    <a:lnTo>
                      <a:pt x="34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8" y="14"/>
                    </a:lnTo>
                    <a:lnTo>
                      <a:pt x="39" y="12"/>
                    </a:lnTo>
                    <a:lnTo>
                      <a:pt x="40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6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4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8" y="18"/>
                    </a:lnTo>
                    <a:lnTo>
                      <a:pt x="59" y="22"/>
                    </a:lnTo>
                    <a:lnTo>
                      <a:pt x="61" y="28"/>
                    </a:lnTo>
                    <a:lnTo>
                      <a:pt x="62" y="34"/>
                    </a:lnTo>
                    <a:lnTo>
                      <a:pt x="62" y="42"/>
                    </a:lnTo>
                    <a:lnTo>
                      <a:pt x="31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şļiḍé">
                <a:extLst>
                  <a:ext uri="{FF2B5EF4-FFF2-40B4-BE49-F238E27FC236}">
                    <a16:creationId xmlns:a16="http://schemas.microsoft.com/office/drawing/2014/main" id="{22BE5CD1-9A09-6448-BF12-24D93B137691}"/>
                  </a:ext>
                </a:extLst>
              </p:cNvPr>
              <p:cNvSpPr/>
              <p:nvPr/>
            </p:nvSpPr>
            <p:spPr bwMode="auto">
              <a:xfrm>
                <a:off x="7273926" y="4102101"/>
                <a:ext cx="98425" cy="161925"/>
              </a:xfrm>
              <a:custGeom>
                <a:avLst/>
                <a:gdLst>
                  <a:gd name="T0" fmla="*/ 56 w 62"/>
                  <a:gd name="T1" fmla="*/ 0 h 102"/>
                  <a:gd name="T2" fmla="*/ 53 w 62"/>
                  <a:gd name="T3" fmla="*/ 1 h 102"/>
                  <a:gd name="T4" fmla="*/ 50 w 62"/>
                  <a:gd name="T5" fmla="*/ 2 h 102"/>
                  <a:gd name="T6" fmla="*/ 48 w 62"/>
                  <a:gd name="T7" fmla="*/ 2 h 102"/>
                  <a:gd name="T8" fmla="*/ 45 w 62"/>
                  <a:gd name="T9" fmla="*/ 4 h 102"/>
                  <a:gd name="T10" fmla="*/ 43 w 62"/>
                  <a:gd name="T11" fmla="*/ 5 h 102"/>
                  <a:gd name="T12" fmla="*/ 40 w 62"/>
                  <a:gd name="T13" fmla="*/ 6 h 102"/>
                  <a:gd name="T14" fmla="*/ 39 w 62"/>
                  <a:gd name="T15" fmla="*/ 9 h 102"/>
                  <a:gd name="T16" fmla="*/ 36 w 62"/>
                  <a:gd name="T17" fmla="*/ 10 h 102"/>
                  <a:gd name="T18" fmla="*/ 35 w 62"/>
                  <a:gd name="T19" fmla="*/ 13 h 102"/>
                  <a:gd name="T20" fmla="*/ 33 w 62"/>
                  <a:gd name="T21" fmla="*/ 16 h 102"/>
                  <a:gd name="T22" fmla="*/ 32 w 62"/>
                  <a:gd name="T23" fmla="*/ 18 h 102"/>
                  <a:gd name="T24" fmla="*/ 30 w 62"/>
                  <a:gd name="T25" fmla="*/ 22 h 102"/>
                  <a:gd name="T26" fmla="*/ 29 w 62"/>
                  <a:gd name="T27" fmla="*/ 24 h 102"/>
                  <a:gd name="T28" fmla="*/ 28 w 62"/>
                  <a:gd name="T29" fmla="*/ 27 h 102"/>
                  <a:gd name="T30" fmla="*/ 28 w 62"/>
                  <a:gd name="T31" fmla="*/ 2 h 102"/>
                  <a:gd name="T32" fmla="*/ 24 w 62"/>
                  <a:gd name="T33" fmla="*/ 2 h 102"/>
                  <a:gd name="T34" fmla="*/ 21 w 62"/>
                  <a:gd name="T35" fmla="*/ 2 h 102"/>
                  <a:gd name="T36" fmla="*/ 18 w 62"/>
                  <a:gd name="T37" fmla="*/ 2 h 102"/>
                  <a:gd name="T38" fmla="*/ 14 w 62"/>
                  <a:gd name="T39" fmla="*/ 2 h 102"/>
                  <a:gd name="T40" fmla="*/ 11 w 62"/>
                  <a:gd name="T41" fmla="*/ 2 h 102"/>
                  <a:gd name="T42" fmla="*/ 7 w 62"/>
                  <a:gd name="T43" fmla="*/ 2 h 102"/>
                  <a:gd name="T44" fmla="*/ 3 w 62"/>
                  <a:gd name="T45" fmla="*/ 2 h 102"/>
                  <a:gd name="T46" fmla="*/ 0 w 62"/>
                  <a:gd name="T47" fmla="*/ 2 h 102"/>
                  <a:gd name="T48" fmla="*/ 0 w 62"/>
                  <a:gd name="T49" fmla="*/ 102 h 102"/>
                  <a:gd name="T50" fmla="*/ 3 w 62"/>
                  <a:gd name="T51" fmla="*/ 102 h 102"/>
                  <a:gd name="T52" fmla="*/ 7 w 62"/>
                  <a:gd name="T53" fmla="*/ 102 h 102"/>
                  <a:gd name="T54" fmla="*/ 11 w 62"/>
                  <a:gd name="T55" fmla="*/ 102 h 102"/>
                  <a:gd name="T56" fmla="*/ 14 w 62"/>
                  <a:gd name="T57" fmla="*/ 102 h 102"/>
                  <a:gd name="T58" fmla="*/ 18 w 62"/>
                  <a:gd name="T59" fmla="*/ 102 h 102"/>
                  <a:gd name="T60" fmla="*/ 21 w 62"/>
                  <a:gd name="T61" fmla="*/ 102 h 102"/>
                  <a:gd name="T62" fmla="*/ 24 w 62"/>
                  <a:gd name="T63" fmla="*/ 102 h 102"/>
                  <a:gd name="T64" fmla="*/ 28 w 62"/>
                  <a:gd name="T65" fmla="*/ 102 h 102"/>
                  <a:gd name="T66" fmla="*/ 28 w 62"/>
                  <a:gd name="T67" fmla="*/ 65 h 102"/>
                  <a:gd name="T68" fmla="*/ 28 w 62"/>
                  <a:gd name="T69" fmla="*/ 57 h 102"/>
                  <a:gd name="T70" fmla="*/ 28 w 62"/>
                  <a:gd name="T71" fmla="*/ 51 h 102"/>
                  <a:gd name="T72" fmla="*/ 28 w 62"/>
                  <a:gd name="T73" fmla="*/ 45 h 102"/>
                  <a:gd name="T74" fmla="*/ 29 w 62"/>
                  <a:gd name="T75" fmla="*/ 41 h 102"/>
                  <a:gd name="T76" fmla="*/ 31 w 62"/>
                  <a:gd name="T77" fmla="*/ 38 h 102"/>
                  <a:gd name="T78" fmla="*/ 32 w 62"/>
                  <a:gd name="T79" fmla="*/ 35 h 102"/>
                  <a:gd name="T80" fmla="*/ 34 w 62"/>
                  <a:gd name="T81" fmla="*/ 33 h 102"/>
                  <a:gd name="T82" fmla="*/ 36 w 62"/>
                  <a:gd name="T83" fmla="*/ 31 h 102"/>
                  <a:gd name="T84" fmla="*/ 39 w 62"/>
                  <a:gd name="T85" fmla="*/ 29 h 102"/>
                  <a:gd name="T86" fmla="*/ 42 w 62"/>
                  <a:gd name="T87" fmla="*/ 28 h 102"/>
                  <a:gd name="T88" fmla="*/ 45 w 62"/>
                  <a:gd name="T89" fmla="*/ 27 h 102"/>
                  <a:gd name="T90" fmla="*/ 49 w 62"/>
                  <a:gd name="T91" fmla="*/ 27 h 102"/>
                  <a:gd name="T92" fmla="*/ 52 w 62"/>
                  <a:gd name="T93" fmla="*/ 27 h 102"/>
                  <a:gd name="T94" fmla="*/ 54 w 62"/>
                  <a:gd name="T95" fmla="*/ 27 h 102"/>
                  <a:gd name="T96" fmla="*/ 57 w 62"/>
                  <a:gd name="T97" fmla="*/ 29 h 102"/>
                  <a:gd name="T98" fmla="*/ 60 w 62"/>
                  <a:gd name="T99" fmla="*/ 30 h 102"/>
                  <a:gd name="T100" fmla="*/ 61 w 62"/>
                  <a:gd name="T101" fmla="*/ 29 h 102"/>
                  <a:gd name="T102" fmla="*/ 61 w 62"/>
                  <a:gd name="T103" fmla="*/ 22 h 102"/>
                  <a:gd name="T104" fmla="*/ 61 w 62"/>
                  <a:gd name="T105" fmla="*/ 14 h 102"/>
                  <a:gd name="T106" fmla="*/ 61 w 62"/>
                  <a:gd name="T107" fmla="*/ 7 h 102"/>
                  <a:gd name="T108" fmla="*/ 62 w 62"/>
                  <a:gd name="T109" fmla="*/ 0 h 102"/>
                  <a:gd name="T110" fmla="*/ 59 w 62"/>
                  <a:gd name="T111" fmla="*/ 0 h 102"/>
                  <a:gd name="T112" fmla="*/ 56 w 62"/>
                  <a:gd name="T11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02">
                    <a:moveTo>
                      <a:pt x="56" y="0"/>
                    </a:moveTo>
                    <a:lnTo>
                      <a:pt x="53" y="1"/>
                    </a:lnTo>
                    <a:lnTo>
                      <a:pt x="50" y="2"/>
                    </a:lnTo>
                    <a:lnTo>
                      <a:pt x="48" y="2"/>
                    </a:lnTo>
                    <a:lnTo>
                      <a:pt x="45" y="4"/>
                    </a:lnTo>
                    <a:lnTo>
                      <a:pt x="43" y="5"/>
                    </a:lnTo>
                    <a:lnTo>
                      <a:pt x="40" y="6"/>
                    </a:lnTo>
                    <a:lnTo>
                      <a:pt x="39" y="9"/>
                    </a:lnTo>
                    <a:lnTo>
                      <a:pt x="36" y="10"/>
                    </a:lnTo>
                    <a:lnTo>
                      <a:pt x="35" y="13"/>
                    </a:lnTo>
                    <a:lnTo>
                      <a:pt x="33" y="16"/>
                    </a:lnTo>
                    <a:lnTo>
                      <a:pt x="32" y="18"/>
                    </a:lnTo>
                    <a:lnTo>
                      <a:pt x="30" y="22"/>
                    </a:lnTo>
                    <a:lnTo>
                      <a:pt x="29" y="24"/>
                    </a:lnTo>
                    <a:lnTo>
                      <a:pt x="28" y="2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1" y="102"/>
                    </a:lnTo>
                    <a:lnTo>
                      <a:pt x="24" y="102"/>
                    </a:lnTo>
                    <a:lnTo>
                      <a:pt x="28" y="102"/>
                    </a:lnTo>
                    <a:lnTo>
                      <a:pt x="28" y="65"/>
                    </a:lnTo>
                    <a:lnTo>
                      <a:pt x="28" y="57"/>
                    </a:lnTo>
                    <a:lnTo>
                      <a:pt x="28" y="51"/>
                    </a:lnTo>
                    <a:lnTo>
                      <a:pt x="28" y="45"/>
                    </a:lnTo>
                    <a:lnTo>
                      <a:pt x="29" y="41"/>
                    </a:lnTo>
                    <a:lnTo>
                      <a:pt x="31" y="38"/>
                    </a:lnTo>
                    <a:lnTo>
                      <a:pt x="32" y="35"/>
                    </a:lnTo>
                    <a:lnTo>
                      <a:pt x="34" y="33"/>
                    </a:lnTo>
                    <a:lnTo>
                      <a:pt x="36" y="31"/>
                    </a:lnTo>
                    <a:lnTo>
                      <a:pt x="39" y="29"/>
                    </a:lnTo>
                    <a:lnTo>
                      <a:pt x="42" y="28"/>
                    </a:lnTo>
                    <a:lnTo>
                      <a:pt x="45" y="27"/>
                    </a:lnTo>
                    <a:lnTo>
                      <a:pt x="49" y="27"/>
                    </a:lnTo>
                    <a:lnTo>
                      <a:pt x="52" y="27"/>
                    </a:lnTo>
                    <a:lnTo>
                      <a:pt x="54" y="27"/>
                    </a:lnTo>
                    <a:lnTo>
                      <a:pt x="57" y="29"/>
                    </a:lnTo>
                    <a:lnTo>
                      <a:pt x="60" y="30"/>
                    </a:lnTo>
                    <a:lnTo>
                      <a:pt x="61" y="29"/>
                    </a:lnTo>
                    <a:lnTo>
                      <a:pt x="61" y="22"/>
                    </a:lnTo>
                    <a:lnTo>
                      <a:pt x="61" y="14"/>
                    </a:lnTo>
                    <a:lnTo>
                      <a:pt x="61" y="7"/>
                    </a:lnTo>
                    <a:lnTo>
                      <a:pt x="62" y="0"/>
                    </a:lnTo>
                    <a:lnTo>
                      <a:pt x="59" y="0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šľiḑé">
                <a:extLst>
                  <a:ext uri="{FF2B5EF4-FFF2-40B4-BE49-F238E27FC236}">
                    <a16:creationId xmlns:a16="http://schemas.microsoft.com/office/drawing/2014/main" id="{BD2FC346-B72C-AF46-A16C-802ADAA71FD7}"/>
                  </a:ext>
                </a:extLst>
              </p:cNvPr>
              <p:cNvSpPr/>
              <p:nvPr/>
            </p:nvSpPr>
            <p:spPr bwMode="auto">
              <a:xfrm>
                <a:off x="7407276" y="4102101"/>
                <a:ext cx="109538" cy="163513"/>
              </a:xfrm>
              <a:custGeom>
                <a:avLst/>
                <a:gdLst>
                  <a:gd name="T0" fmla="*/ 67 w 69"/>
                  <a:gd name="T1" fmla="*/ 59 h 103"/>
                  <a:gd name="T2" fmla="*/ 62 w 69"/>
                  <a:gd name="T3" fmla="*/ 52 h 103"/>
                  <a:gd name="T4" fmla="*/ 55 w 69"/>
                  <a:gd name="T5" fmla="*/ 47 h 103"/>
                  <a:gd name="T6" fmla="*/ 46 w 69"/>
                  <a:gd name="T7" fmla="*/ 42 h 103"/>
                  <a:gd name="T8" fmla="*/ 34 w 69"/>
                  <a:gd name="T9" fmla="*/ 37 h 103"/>
                  <a:gd name="T10" fmla="*/ 25 w 69"/>
                  <a:gd name="T11" fmla="*/ 31 h 103"/>
                  <a:gd name="T12" fmla="*/ 21 w 69"/>
                  <a:gd name="T13" fmla="*/ 25 h 103"/>
                  <a:gd name="T14" fmla="*/ 21 w 69"/>
                  <a:gd name="T15" fmla="*/ 18 h 103"/>
                  <a:gd name="T16" fmla="*/ 27 w 69"/>
                  <a:gd name="T17" fmla="*/ 13 h 103"/>
                  <a:gd name="T18" fmla="*/ 36 w 69"/>
                  <a:gd name="T19" fmla="*/ 10 h 103"/>
                  <a:gd name="T20" fmla="*/ 45 w 69"/>
                  <a:gd name="T21" fmla="*/ 14 h 103"/>
                  <a:gd name="T22" fmla="*/ 53 w 69"/>
                  <a:gd name="T23" fmla="*/ 21 h 103"/>
                  <a:gd name="T24" fmla="*/ 61 w 69"/>
                  <a:gd name="T25" fmla="*/ 27 h 103"/>
                  <a:gd name="T26" fmla="*/ 65 w 69"/>
                  <a:gd name="T27" fmla="*/ 14 h 103"/>
                  <a:gd name="T28" fmla="*/ 60 w 69"/>
                  <a:gd name="T29" fmla="*/ 6 h 103"/>
                  <a:gd name="T30" fmla="*/ 48 w 69"/>
                  <a:gd name="T31" fmla="*/ 2 h 103"/>
                  <a:gd name="T32" fmla="*/ 36 w 69"/>
                  <a:gd name="T33" fmla="*/ 0 h 103"/>
                  <a:gd name="T34" fmla="*/ 24 w 69"/>
                  <a:gd name="T35" fmla="*/ 2 h 103"/>
                  <a:gd name="T36" fmla="*/ 15 w 69"/>
                  <a:gd name="T37" fmla="*/ 6 h 103"/>
                  <a:gd name="T38" fmla="*/ 8 w 69"/>
                  <a:gd name="T39" fmla="*/ 12 h 103"/>
                  <a:gd name="T40" fmla="*/ 3 w 69"/>
                  <a:gd name="T41" fmla="*/ 20 h 103"/>
                  <a:gd name="T42" fmla="*/ 1 w 69"/>
                  <a:gd name="T43" fmla="*/ 30 h 103"/>
                  <a:gd name="T44" fmla="*/ 1 w 69"/>
                  <a:gd name="T45" fmla="*/ 38 h 103"/>
                  <a:gd name="T46" fmla="*/ 3 w 69"/>
                  <a:gd name="T47" fmla="*/ 46 h 103"/>
                  <a:gd name="T48" fmla="*/ 8 w 69"/>
                  <a:gd name="T49" fmla="*/ 52 h 103"/>
                  <a:gd name="T50" fmla="*/ 14 w 69"/>
                  <a:gd name="T51" fmla="*/ 58 h 103"/>
                  <a:gd name="T52" fmla="*/ 23 w 69"/>
                  <a:gd name="T53" fmla="*/ 63 h 103"/>
                  <a:gd name="T54" fmla="*/ 34 w 69"/>
                  <a:gd name="T55" fmla="*/ 68 h 103"/>
                  <a:gd name="T56" fmla="*/ 44 w 69"/>
                  <a:gd name="T57" fmla="*/ 74 h 103"/>
                  <a:gd name="T58" fmla="*/ 48 w 69"/>
                  <a:gd name="T59" fmla="*/ 79 h 103"/>
                  <a:gd name="T60" fmla="*/ 47 w 69"/>
                  <a:gd name="T61" fmla="*/ 87 h 103"/>
                  <a:gd name="T62" fmla="*/ 41 w 69"/>
                  <a:gd name="T63" fmla="*/ 92 h 103"/>
                  <a:gd name="T64" fmla="*/ 32 w 69"/>
                  <a:gd name="T65" fmla="*/ 95 h 103"/>
                  <a:gd name="T66" fmla="*/ 21 w 69"/>
                  <a:gd name="T67" fmla="*/ 92 h 103"/>
                  <a:gd name="T68" fmla="*/ 12 w 69"/>
                  <a:gd name="T69" fmla="*/ 85 h 103"/>
                  <a:gd name="T70" fmla="*/ 4 w 69"/>
                  <a:gd name="T71" fmla="*/ 77 h 103"/>
                  <a:gd name="T72" fmla="*/ 1 w 69"/>
                  <a:gd name="T73" fmla="*/ 92 h 103"/>
                  <a:gd name="T74" fmla="*/ 7 w 69"/>
                  <a:gd name="T75" fmla="*/ 99 h 103"/>
                  <a:gd name="T76" fmla="*/ 17 w 69"/>
                  <a:gd name="T77" fmla="*/ 103 h 103"/>
                  <a:gd name="T78" fmla="*/ 29 w 69"/>
                  <a:gd name="T79" fmla="*/ 103 h 103"/>
                  <a:gd name="T80" fmla="*/ 42 w 69"/>
                  <a:gd name="T81" fmla="*/ 102 h 103"/>
                  <a:gd name="T82" fmla="*/ 52 w 69"/>
                  <a:gd name="T83" fmla="*/ 99 h 103"/>
                  <a:gd name="T84" fmla="*/ 60 w 69"/>
                  <a:gd name="T85" fmla="*/ 93 h 103"/>
                  <a:gd name="T86" fmla="*/ 66 w 69"/>
                  <a:gd name="T87" fmla="*/ 85 h 103"/>
                  <a:gd name="T88" fmla="*/ 69 w 69"/>
                  <a:gd name="T89" fmla="*/ 75 h 103"/>
                  <a:gd name="T90" fmla="*/ 69 w 69"/>
                  <a:gd name="T91" fmla="*/ 6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" h="103">
                    <a:moveTo>
                      <a:pt x="68" y="64"/>
                    </a:moveTo>
                    <a:lnTo>
                      <a:pt x="68" y="62"/>
                    </a:lnTo>
                    <a:lnTo>
                      <a:pt x="67" y="59"/>
                    </a:lnTo>
                    <a:lnTo>
                      <a:pt x="65" y="57"/>
                    </a:lnTo>
                    <a:lnTo>
                      <a:pt x="64" y="55"/>
                    </a:lnTo>
                    <a:lnTo>
                      <a:pt x="62" y="52"/>
                    </a:lnTo>
                    <a:lnTo>
                      <a:pt x="60" y="51"/>
                    </a:lnTo>
                    <a:lnTo>
                      <a:pt x="57" y="48"/>
                    </a:lnTo>
                    <a:lnTo>
                      <a:pt x="55" y="47"/>
                    </a:lnTo>
                    <a:lnTo>
                      <a:pt x="52" y="45"/>
                    </a:lnTo>
                    <a:lnTo>
                      <a:pt x="49" y="43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9" y="38"/>
                    </a:lnTo>
                    <a:lnTo>
                      <a:pt x="34" y="37"/>
                    </a:lnTo>
                    <a:lnTo>
                      <a:pt x="31" y="34"/>
                    </a:lnTo>
                    <a:lnTo>
                      <a:pt x="28" y="33"/>
                    </a:lnTo>
                    <a:lnTo>
                      <a:pt x="25" y="31"/>
                    </a:lnTo>
                    <a:lnTo>
                      <a:pt x="24" y="29"/>
                    </a:lnTo>
                    <a:lnTo>
                      <a:pt x="22" y="27"/>
                    </a:lnTo>
                    <a:lnTo>
                      <a:pt x="21" y="25"/>
                    </a:lnTo>
                    <a:lnTo>
                      <a:pt x="20" y="23"/>
                    </a:lnTo>
                    <a:lnTo>
                      <a:pt x="21" y="20"/>
                    </a:lnTo>
                    <a:lnTo>
                      <a:pt x="21" y="18"/>
                    </a:lnTo>
                    <a:lnTo>
                      <a:pt x="23" y="16"/>
                    </a:lnTo>
                    <a:lnTo>
                      <a:pt x="24" y="14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2" y="11"/>
                    </a:lnTo>
                    <a:lnTo>
                      <a:pt x="36" y="10"/>
                    </a:lnTo>
                    <a:lnTo>
                      <a:pt x="39" y="11"/>
                    </a:lnTo>
                    <a:lnTo>
                      <a:pt x="43" y="12"/>
                    </a:lnTo>
                    <a:lnTo>
                      <a:pt x="45" y="14"/>
                    </a:lnTo>
                    <a:lnTo>
                      <a:pt x="48" y="16"/>
                    </a:lnTo>
                    <a:lnTo>
                      <a:pt x="51" y="18"/>
                    </a:lnTo>
                    <a:lnTo>
                      <a:pt x="53" y="21"/>
                    </a:lnTo>
                    <a:lnTo>
                      <a:pt x="55" y="24"/>
                    </a:lnTo>
                    <a:lnTo>
                      <a:pt x="56" y="27"/>
                    </a:lnTo>
                    <a:lnTo>
                      <a:pt x="61" y="27"/>
                    </a:lnTo>
                    <a:lnTo>
                      <a:pt x="63" y="23"/>
                    </a:lnTo>
                    <a:lnTo>
                      <a:pt x="64" y="19"/>
                    </a:lnTo>
                    <a:lnTo>
                      <a:pt x="65" y="14"/>
                    </a:lnTo>
                    <a:lnTo>
                      <a:pt x="66" y="10"/>
                    </a:lnTo>
                    <a:lnTo>
                      <a:pt x="63" y="8"/>
                    </a:lnTo>
                    <a:lnTo>
                      <a:pt x="60" y="6"/>
                    </a:lnTo>
                    <a:lnTo>
                      <a:pt x="56" y="4"/>
                    </a:lnTo>
                    <a:lnTo>
                      <a:pt x="52" y="3"/>
                    </a:lnTo>
                    <a:lnTo>
                      <a:pt x="48" y="2"/>
                    </a:lnTo>
                    <a:lnTo>
                      <a:pt x="44" y="1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1"/>
                    </a:lnTo>
                    <a:lnTo>
                      <a:pt x="24" y="2"/>
                    </a:lnTo>
                    <a:lnTo>
                      <a:pt x="21" y="3"/>
                    </a:lnTo>
                    <a:lnTo>
                      <a:pt x="18" y="4"/>
                    </a:lnTo>
                    <a:lnTo>
                      <a:pt x="15" y="6"/>
                    </a:lnTo>
                    <a:lnTo>
                      <a:pt x="12" y="7"/>
                    </a:lnTo>
                    <a:lnTo>
                      <a:pt x="10" y="10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4" y="17"/>
                    </a:lnTo>
                    <a:lnTo>
                      <a:pt x="3" y="20"/>
                    </a:lnTo>
                    <a:lnTo>
                      <a:pt x="2" y="22"/>
                    </a:lnTo>
                    <a:lnTo>
                      <a:pt x="1" y="26"/>
                    </a:lnTo>
                    <a:lnTo>
                      <a:pt x="1" y="30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4" y="48"/>
                    </a:lnTo>
                    <a:lnTo>
                      <a:pt x="6" y="51"/>
                    </a:lnTo>
                    <a:lnTo>
                      <a:pt x="8" y="52"/>
                    </a:lnTo>
                    <a:lnTo>
                      <a:pt x="10" y="55"/>
                    </a:lnTo>
                    <a:lnTo>
                      <a:pt x="12" y="56"/>
                    </a:lnTo>
                    <a:lnTo>
                      <a:pt x="14" y="58"/>
                    </a:lnTo>
                    <a:lnTo>
                      <a:pt x="17" y="60"/>
                    </a:lnTo>
                    <a:lnTo>
                      <a:pt x="20" y="62"/>
                    </a:lnTo>
                    <a:lnTo>
                      <a:pt x="23" y="63"/>
                    </a:lnTo>
                    <a:lnTo>
                      <a:pt x="26" y="65"/>
                    </a:lnTo>
                    <a:lnTo>
                      <a:pt x="30" y="67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1"/>
                    </a:lnTo>
                    <a:lnTo>
                      <a:pt x="44" y="74"/>
                    </a:lnTo>
                    <a:lnTo>
                      <a:pt x="46" y="75"/>
                    </a:lnTo>
                    <a:lnTo>
                      <a:pt x="48" y="78"/>
                    </a:lnTo>
                    <a:lnTo>
                      <a:pt x="48" y="79"/>
                    </a:lnTo>
                    <a:lnTo>
                      <a:pt x="48" y="82"/>
                    </a:lnTo>
                    <a:lnTo>
                      <a:pt x="48" y="84"/>
                    </a:lnTo>
                    <a:lnTo>
                      <a:pt x="47" y="87"/>
                    </a:lnTo>
                    <a:lnTo>
                      <a:pt x="45" y="89"/>
                    </a:lnTo>
                    <a:lnTo>
                      <a:pt x="44" y="91"/>
                    </a:lnTo>
                    <a:lnTo>
                      <a:pt x="41" y="92"/>
                    </a:lnTo>
                    <a:lnTo>
                      <a:pt x="39" y="93"/>
                    </a:lnTo>
                    <a:lnTo>
                      <a:pt x="36" y="94"/>
                    </a:lnTo>
                    <a:lnTo>
                      <a:pt x="32" y="95"/>
                    </a:lnTo>
                    <a:lnTo>
                      <a:pt x="28" y="95"/>
                    </a:lnTo>
                    <a:lnTo>
                      <a:pt x="24" y="94"/>
                    </a:lnTo>
                    <a:lnTo>
                      <a:pt x="21" y="92"/>
                    </a:lnTo>
                    <a:lnTo>
                      <a:pt x="18" y="91"/>
                    </a:lnTo>
                    <a:lnTo>
                      <a:pt x="16" y="87"/>
                    </a:lnTo>
                    <a:lnTo>
                      <a:pt x="12" y="85"/>
                    </a:lnTo>
                    <a:lnTo>
                      <a:pt x="10" y="81"/>
                    </a:lnTo>
                    <a:lnTo>
                      <a:pt x="8" y="77"/>
                    </a:lnTo>
                    <a:lnTo>
                      <a:pt x="4" y="77"/>
                    </a:lnTo>
                    <a:lnTo>
                      <a:pt x="3" y="81"/>
                    </a:lnTo>
                    <a:lnTo>
                      <a:pt x="2" y="87"/>
                    </a:lnTo>
                    <a:lnTo>
                      <a:pt x="1" y="92"/>
                    </a:lnTo>
                    <a:lnTo>
                      <a:pt x="0" y="96"/>
                    </a:lnTo>
                    <a:lnTo>
                      <a:pt x="3" y="98"/>
                    </a:lnTo>
                    <a:lnTo>
                      <a:pt x="7" y="99"/>
                    </a:lnTo>
                    <a:lnTo>
                      <a:pt x="10" y="100"/>
                    </a:lnTo>
                    <a:lnTo>
                      <a:pt x="13" y="102"/>
                    </a:lnTo>
                    <a:lnTo>
                      <a:pt x="17" y="103"/>
                    </a:lnTo>
                    <a:lnTo>
                      <a:pt x="20" y="103"/>
                    </a:lnTo>
                    <a:lnTo>
                      <a:pt x="25" y="103"/>
                    </a:lnTo>
                    <a:lnTo>
                      <a:pt x="29" y="103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101"/>
                    </a:lnTo>
                    <a:lnTo>
                      <a:pt x="49" y="100"/>
                    </a:lnTo>
                    <a:lnTo>
                      <a:pt x="52" y="99"/>
                    </a:lnTo>
                    <a:lnTo>
                      <a:pt x="56" y="97"/>
                    </a:lnTo>
                    <a:lnTo>
                      <a:pt x="59" y="95"/>
                    </a:lnTo>
                    <a:lnTo>
                      <a:pt x="60" y="93"/>
                    </a:lnTo>
                    <a:lnTo>
                      <a:pt x="63" y="91"/>
                    </a:lnTo>
                    <a:lnTo>
                      <a:pt x="64" y="88"/>
                    </a:lnTo>
                    <a:lnTo>
                      <a:pt x="66" y="85"/>
                    </a:lnTo>
                    <a:lnTo>
                      <a:pt x="68" y="83"/>
                    </a:lnTo>
                    <a:lnTo>
                      <a:pt x="68" y="79"/>
                    </a:lnTo>
                    <a:lnTo>
                      <a:pt x="69" y="75"/>
                    </a:lnTo>
                    <a:lnTo>
                      <a:pt x="69" y="71"/>
                    </a:lnTo>
                    <a:lnTo>
                      <a:pt x="69" y="69"/>
                    </a:lnTo>
                    <a:lnTo>
                      <a:pt x="69" y="67"/>
                    </a:lnTo>
                    <a:lnTo>
                      <a:pt x="68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şľiḑê">
                <a:extLst>
                  <a:ext uri="{FF2B5EF4-FFF2-40B4-BE49-F238E27FC236}">
                    <a16:creationId xmlns:a16="http://schemas.microsoft.com/office/drawing/2014/main" id="{58804657-D22D-A049-9CD3-31A468297D13}"/>
                  </a:ext>
                </a:extLst>
              </p:cNvPr>
              <p:cNvSpPr/>
              <p:nvPr/>
            </p:nvSpPr>
            <p:spPr bwMode="auto">
              <a:xfrm>
                <a:off x="7567613" y="4105276"/>
                <a:ext cx="44450" cy="158750"/>
              </a:xfrm>
              <a:custGeom>
                <a:avLst/>
                <a:gdLst>
                  <a:gd name="T0" fmla="*/ 21 w 28"/>
                  <a:gd name="T1" fmla="*/ 0 h 100"/>
                  <a:gd name="T2" fmla="*/ 18 w 28"/>
                  <a:gd name="T3" fmla="*/ 0 h 100"/>
                  <a:gd name="T4" fmla="*/ 15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5 w 28"/>
                  <a:gd name="T23" fmla="*/ 100 h 100"/>
                  <a:gd name="T24" fmla="*/ 18 w 28"/>
                  <a:gd name="T25" fmla="*/ 100 h 100"/>
                  <a:gd name="T26" fmla="*/ 21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1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5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šlîḋè">
                <a:extLst>
                  <a:ext uri="{FF2B5EF4-FFF2-40B4-BE49-F238E27FC236}">
                    <a16:creationId xmlns:a16="http://schemas.microsoft.com/office/drawing/2014/main" id="{A147AFB5-E3DB-6E46-949A-9A5A9CCD005D}"/>
                  </a:ext>
                </a:extLst>
              </p:cNvPr>
              <p:cNvSpPr/>
              <p:nvPr/>
            </p:nvSpPr>
            <p:spPr bwMode="auto">
              <a:xfrm>
                <a:off x="7564438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29 w 33"/>
                  <a:gd name="T3" fmla="*/ 7 h 32"/>
                  <a:gd name="T4" fmla="*/ 28 w 33"/>
                  <a:gd name="T5" fmla="*/ 5 h 32"/>
                  <a:gd name="T6" fmla="*/ 25 w 33"/>
                  <a:gd name="T7" fmla="*/ 3 h 32"/>
                  <a:gd name="T8" fmla="*/ 22 w 33"/>
                  <a:gd name="T9" fmla="*/ 2 h 32"/>
                  <a:gd name="T10" fmla="*/ 19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9 w 33"/>
                  <a:gd name="T17" fmla="*/ 2 h 32"/>
                  <a:gd name="T18" fmla="*/ 6 w 33"/>
                  <a:gd name="T19" fmla="*/ 3 h 32"/>
                  <a:gd name="T20" fmla="*/ 4 w 33"/>
                  <a:gd name="T21" fmla="*/ 5 h 32"/>
                  <a:gd name="T22" fmla="*/ 2 w 33"/>
                  <a:gd name="T23" fmla="*/ 7 h 32"/>
                  <a:gd name="T24" fmla="*/ 1 w 33"/>
                  <a:gd name="T25" fmla="*/ 10 h 32"/>
                  <a:gd name="T26" fmla="*/ 0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1 w 33"/>
                  <a:gd name="T33" fmla="*/ 23 h 32"/>
                  <a:gd name="T34" fmla="*/ 2 w 33"/>
                  <a:gd name="T35" fmla="*/ 26 h 32"/>
                  <a:gd name="T36" fmla="*/ 4 w 33"/>
                  <a:gd name="T37" fmla="*/ 28 h 32"/>
                  <a:gd name="T38" fmla="*/ 6 w 33"/>
                  <a:gd name="T39" fmla="*/ 30 h 32"/>
                  <a:gd name="T40" fmla="*/ 9 w 33"/>
                  <a:gd name="T41" fmla="*/ 31 h 32"/>
                  <a:gd name="T42" fmla="*/ 12 w 33"/>
                  <a:gd name="T43" fmla="*/ 32 h 32"/>
                  <a:gd name="T44" fmla="*/ 16 w 33"/>
                  <a:gd name="T45" fmla="*/ 32 h 32"/>
                  <a:gd name="T46" fmla="*/ 19 w 33"/>
                  <a:gd name="T47" fmla="*/ 32 h 32"/>
                  <a:gd name="T48" fmla="*/ 22 w 33"/>
                  <a:gd name="T49" fmla="*/ 31 h 32"/>
                  <a:gd name="T50" fmla="*/ 25 w 33"/>
                  <a:gd name="T51" fmla="*/ 30 h 32"/>
                  <a:gd name="T52" fmla="*/ 28 w 33"/>
                  <a:gd name="T53" fmla="*/ 27 h 32"/>
                  <a:gd name="T54" fmla="*/ 29 w 33"/>
                  <a:gd name="T55" fmla="*/ 25 h 32"/>
                  <a:gd name="T56" fmla="*/ 31 w 33"/>
                  <a:gd name="T57" fmla="*/ 23 h 32"/>
                  <a:gd name="T58" fmla="*/ 32 w 33"/>
                  <a:gd name="T59" fmla="*/ 19 h 32"/>
                  <a:gd name="T60" fmla="*/ 33 w 33"/>
                  <a:gd name="T61" fmla="*/ 16 h 32"/>
                  <a:gd name="T62" fmla="*/ 32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29" y="7"/>
                    </a:lnTo>
                    <a:lnTo>
                      <a:pt x="28" y="5"/>
                    </a:lnTo>
                    <a:lnTo>
                      <a:pt x="25" y="3"/>
                    </a:lnTo>
                    <a:lnTo>
                      <a:pt x="22" y="2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1" y="23"/>
                    </a:lnTo>
                    <a:lnTo>
                      <a:pt x="2" y="26"/>
                    </a:lnTo>
                    <a:lnTo>
                      <a:pt x="4" y="28"/>
                    </a:lnTo>
                    <a:lnTo>
                      <a:pt x="6" y="30"/>
                    </a:lnTo>
                    <a:lnTo>
                      <a:pt x="9" y="31"/>
                    </a:lnTo>
                    <a:lnTo>
                      <a:pt x="12" y="32"/>
                    </a:lnTo>
                    <a:lnTo>
                      <a:pt x="16" y="32"/>
                    </a:lnTo>
                    <a:lnTo>
                      <a:pt x="19" y="32"/>
                    </a:lnTo>
                    <a:lnTo>
                      <a:pt x="22" y="31"/>
                    </a:lnTo>
                    <a:lnTo>
                      <a:pt x="25" y="30"/>
                    </a:lnTo>
                    <a:lnTo>
                      <a:pt x="28" y="27"/>
                    </a:lnTo>
                    <a:lnTo>
                      <a:pt x="29" y="25"/>
                    </a:lnTo>
                    <a:lnTo>
                      <a:pt x="31" y="23"/>
                    </a:lnTo>
                    <a:lnTo>
                      <a:pt x="32" y="19"/>
                    </a:lnTo>
                    <a:lnTo>
                      <a:pt x="33" y="16"/>
                    </a:lnTo>
                    <a:lnTo>
                      <a:pt x="32" y="13"/>
                    </a:ln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Sľiḋé">
                <a:extLst>
                  <a:ext uri="{FF2B5EF4-FFF2-40B4-BE49-F238E27FC236}">
                    <a16:creationId xmlns:a16="http://schemas.microsoft.com/office/drawing/2014/main" id="{280B1CFC-7607-2341-AB05-AEE7A66B3875}"/>
                  </a:ext>
                </a:extLst>
              </p:cNvPr>
              <p:cNvSpPr/>
              <p:nvPr/>
            </p:nvSpPr>
            <p:spPr bwMode="auto">
              <a:xfrm>
                <a:off x="7659688" y="4046538"/>
                <a:ext cx="98425" cy="219075"/>
              </a:xfrm>
              <a:custGeom>
                <a:avLst/>
                <a:gdLst>
                  <a:gd name="T0" fmla="*/ 58 w 62"/>
                  <a:gd name="T1" fmla="*/ 129 h 138"/>
                  <a:gd name="T2" fmla="*/ 55 w 62"/>
                  <a:gd name="T3" fmla="*/ 129 h 138"/>
                  <a:gd name="T4" fmla="*/ 54 w 62"/>
                  <a:gd name="T5" fmla="*/ 129 h 138"/>
                  <a:gd name="T6" fmla="*/ 51 w 62"/>
                  <a:gd name="T7" fmla="*/ 129 h 138"/>
                  <a:gd name="T8" fmla="*/ 50 w 62"/>
                  <a:gd name="T9" fmla="*/ 129 h 138"/>
                  <a:gd name="T10" fmla="*/ 48 w 62"/>
                  <a:gd name="T11" fmla="*/ 128 h 138"/>
                  <a:gd name="T12" fmla="*/ 46 w 62"/>
                  <a:gd name="T13" fmla="*/ 127 h 138"/>
                  <a:gd name="T14" fmla="*/ 46 w 62"/>
                  <a:gd name="T15" fmla="*/ 126 h 138"/>
                  <a:gd name="T16" fmla="*/ 45 w 62"/>
                  <a:gd name="T17" fmla="*/ 124 h 138"/>
                  <a:gd name="T18" fmla="*/ 44 w 62"/>
                  <a:gd name="T19" fmla="*/ 122 h 138"/>
                  <a:gd name="T20" fmla="*/ 43 w 62"/>
                  <a:gd name="T21" fmla="*/ 120 h 138"/>
                  <a:gd name="T22" fmla="*/ 43 w 62"/>
                  <a:gd name="T23" fmla="*/ 118 h 138"/>
                  <a:gd name="T24" fmla="*/ 43 w 62"/>
                  <a:gd name="T25" fmla="*/ 115 h 138"/>
                  <a:gd name="T26" fmla="*/ 43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1 w 62"/>
                  <a:gd name="T35" fmla="*/ 47 h 138"/>
                  <a:gd name="T36" fmla="*/ 61 w 62"/>
                  <a:gd name="T37" fmla="*/ 44 h 138"/>
                  <a:gd name="T38" fmla="*/ 61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6 w 62"/>
                  <a:gd name="T47" fmla="*/ 4 h 138"/>
                  <a:gd name="T48" fmla="*/ 29 w 62"/>
                  <a:gd name="T49" fmla="*/ 7 h 138"/>
                  <a:gd name="T50" fmla="*/ 22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1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5 w 62"/>
                  <a:gd name="T75" fmla="*/ 118 h 138"/>
                  <a:gd name="T76" fmla="*/ 16 w 62"/>
                  <a:gd name="T77" fmla="*/ 121 h 138"/>
                  <a:gd name="T78" fmla="*/ 17 w 62"/>
                  <a:gd name="T79" fmla="*/ 123 h 138"/>
                  <a:gd name="T80" fmla="*/ 18 w 62"/>
                  <a:gd name="T81" fmla="*/ 126 h 138"/>
                  <a:gd name="T82" fmla="*/ 19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9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8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60 w 62"/>
                  <a:gd name="T117" fmla="*/ 128 h 138"/>
                  <a:gd name="T118" fmla="*/ 58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8" y="129"/>
                    </a:moveTo>
                    <a:lnTo>
                      <a:pt x="55" y="129"/>
                    </a:lnTo>
                    <a:lnTo>
                      <a:pt x="54" y="129"/>
                    </a:lnTo>
                    <a:lnTo>
                      <a:pt x="51" y="129"/>
                    </a:lnTo>
                    <a:lnTo>
                      <a:pt x="50" y="129"/>
                    </a:lnTo>
                    <a:lnTo>
                      <a:pt x="48" y="128"/>
                    </a:lnTo>
                    <a:lnTo>
                      <a:pt x="46" y="127"/>
                    </a:lnTo>
                    <a:lnTo>
                      <a:pt x="46" y="126"/>
                    </a:lnTo>
                    <a:lnTo>
                      <a:pt x="45" y="124"/>
                    </a:lnTo>
                    <a:lnTo>
                      <a:pt x="44" y="122"/>
                    </a:lnTo>
                    <a:lnTo>
                      <a:pt x="43" y="120"/>
                    </a:lnTo>
                    <a:lnTo>
                      <a:pt x="43" y="118"/>
                    </a:lnTo>
                    <a:lnTo>
                      <a:pt x="43" y="115"/>
                    </a:lnTo>
                    <a:lnTo>
                      <a:pt x="43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1" y="47"/>
                    </a:lnTo>
                    <a:lnTo>
                      <a:pt x="61" y="44"/>
                    </a:lnTo>
                    <a:lnTo>
                      <a:pt x="61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6" y="4"/>
                    </a:lnTo>
                    <a:lnTo>
                      <a:pt x="29" y="7"/>
                    </a:lnTo>
                    <a:lnTo>
                      <a:pt x="22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1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5" y="118"/>
                    </a:lnTo>
                    <a:lnTo>
                      <a:pt x="16" y="121"/>
                    </a:lnTo>
                    <a:lnTo>
                      <a:pt x="17" y="123"/>
                    </a:lnTo>
                    <a:lnTo>
                      <a:pt x="18" y="126"/>
                    </a:lnTo>
                    <a:lnTo>
                      <a:pt x="19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9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8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60" y="128"/>
                    </a:lnTo>
                    <a:lnTo>
                      <a:pt x="58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šļíḋé">
                <a:extLst>
                  <a:ext uri="{FF2B5EF4-FFF2-40B4-BE49-F238E27FC236}">
                    <a16:creationId xmlns:a16="http://schemas.microsoft.com/office/drawing/2014/main" id="{225B6DFB-2B09-4E4A-B36A-DECA843C60F5}"/>
                  </a:ext>
                </a:extLst>
              </p:cNvPr>
              <p:cNvSpPr/>
              <p:nvPr/>
            </p:nvSpPr>
            <p:spPr bwMode="auto">
              <a:xfrm>
                <a:off x="7789863" y="4105276"/>
                <a:ext cx="153988" cy="242888"/>
              </a:xfrm>
              <a:custGeom>
                <a:avLst/>
                <a:gdLst>
                  <a:gd name="T0" fmla="*/ 93 w 97"/>
                  <a:gd name="T1" fmla="*/ 0 h 153"/>
                  <a:gd name="T2" fmla="*/ 91 w 97"/>
                  <a:gd name="T3" fmla="*/ 0 h 153"/>
                  <a:gd name="T4" fmla="*/ 88 w 97"/>
                  <a:gd name="T5" fmla="*/ 0 h 153"/>
                  <a:gd name="T6" fmla="*/ 87 w 97"/>
                  <a:gd name="T7" fmla="*/ 0 h 153"/>
                  <a:gd name="T8" fmla="*/ 84 w 97"/>
                  <a:gd name="T9" fmla="*/ 0 h 153"/>
                  <a:gd name="T10" fmla="*/ 83 w 97"/>
                  <a:gd name="T11" fmla="*/ 0 h 153"/>
                  <a:gd name="T12" fmla="*/ 80 w 97"/>
                  <a:gd name="T13" fmla="*/ 0 h 153"/>
                  <a:gd name="T14" fmla="*/ 76 w 97"/>
                  <a:gd name="T15" fmla="*/ 11 h 153"/>
                  <a:gd name="T16" fmla="*/ 72 w 97"/>
                  <a:gd name="T17" fmla="*/ 21 h 153"/>
                  <a:gd name="T18" fmla="*/ 68 w 97"/>
                  <a:gd name="T19" fmla="*/ 32 h 153"/>
                  <a:gd name="T20" fmla="*/ 64 w 97"/>
                  <a:gd name="T21" fmla="*/ 44 h 153"/>
                  <a:gd name="T22" fmla="*/ 56 w 97"/>
                  <a:gd name="T23" fmla="*/ 65 h 153"/>
                  <a:gd name="T24" fmla="*/ 55 w 97"/>
                  <a:gd name="T25" fmla="*/ 62 h 153"/>
                  <a:gd name="T26" fmla="*/ 53 w 97"/>
                  <a:gd name="T27" fmla="*/ 59 h 153"/>
                  <a:gd name="T28" fmla="*/ 52 w 97"/>
                  <a:gd name="T29" fmla="*/ 55 h 153"/>
                  <a:gd name="T30" fmla="*/ 49 w 97"/>
                  <a:gd name="T31" fmla="*/ 50 h 153"/>
                  <a:gd name="T32" fmla="*/ 47 w 97"/>
                  <a:gd name="T33" fmla="*/ 42 h 153"/>
                  <a:gd name="T34" fmla="*/ 44 w 97"/>
                  <a:gd name="T35" fmla="*/ 35 h 153"/>
                  <a:gd name="T36" fmla="*/ 41 w 97"/>
                  <a:gd name="T37" fmla="*/ 28 h 153"/>
                  <a:gd name="T38" fmla="*/ 39 w 97"/>
                  <a:gd name="T39" fmla="*/ 21 h 153"/>
                  <a:gd name="T40" fmla="*/ 36 w 97"/>
                  <a:gd name="T41" fmla="*/ 15 h 153"/>
                  <a:gd name="T42" fmla="*/ 35 w 97"/>
                  <a:gd name="T43" fmla="*/ 9 h 153"/>
                  <a:gd name="T44" fmla="*/ 33 w 97"/>
                  <a:gd name="T45" fmla="*/ 4 h 153"/>
                  <a:gd name="T46" fmla="*/ 32 w 97"/>
                  <a:gd name="T47" fmla="*/ 0 h 153"/>
                  <a:gd name="T48" fmla="*/ 28 w 97"/>
                  <a:gd name="T49" fmla="*/ 0 h 153"/>
                  <a:gd name="T50" fmla="*/ 24 w 97"/>
                  <a:gd name="T51" fmla="*/ 0 h 153"/>
                  <a:gd name="T52" fmla="*/ 20 w 97"/>
                  <a:gd name="T53" fmla="*/ 0 h 153"/>
                  <a:gd name="T54" fmla="*/ 16 w 97"/>
                  <a:gd name="T55" fmla="*/ 0 h 153"/>
                  <a:gd name="T56" fmla="*/ 12 w 97"/>
                  <a:gd name="T57" fmla="*/ 0 h 153"/>
                  <a:gd name="T58" fmla="*/ 8 w 97"/>
                  <a:gd name="T59" fmla="*/ 0 h 153"/>
                  <a:gd name="T60" fmla="*/ 4 w 97"/>
                  <a:gd name="T61" fmla="*/ 0 h 153"/>
                  <a:gd name="T62" fmla="*/ 0 w 97"/>
                  <a:gd name="T63" fmla="*/ 0 h 153"/>
                  <a:gd name="T64" fmla="*/ 42 w 97"/>
                  <a:gd name="T65" fmla="*/ 100 h 153"/>
                  <a:gd name="T66" fmla="*/ 16 w 97"/>
                  <a:gd name="T67" fmla="*/ 153 h 153"/>
                  <a:gd name="T68" fmla="*/ 20 w 97"/>
                  <a:gd name="T69" fmla="*/ 153 h 153"/>
                  <a:gd name="T70" fmla="*/ 24 w 97"/>
                  <a:gd name="T71" fmla="*/ 153 h 153"/>
                  <a:gd name="T72" fmla="*/ 28 w 97"/>
                  <a:gd name="T73" fmla="*/ 153 h 153"/>
                  <a:gd name="T74" fmla="*/ 33 w 97"/>
                  <a:gd name="T75" fmla="*/ 153 h 153"/>
                  <a:gd name="T76" fmla="*/ 37 w 97"/>
                  <a:gd name="T77" fmla="*/ 141 h 153"/>
                  <a:gd name="T78" fmla="*/ 41 w 97"/>
                  <a:gd name="T79" fmla="*/ 130 h 153"/>
                  <a:gd name="T80" fmla="*/ 46 w 97"/>
                  <a:gd name="T81" fmla="*/ 118 h 153"/>
                  <a:gd name="T82" fmla="*/ 52 w 97"/>
                  <a:gd name="T83" fmla="*/ 105 h 153"/>
                  <a:gd name="T84" fmla="*/ 57 w 97"/>
                  <a:gd name="T85" fmla="*/ 92 h 153"/>
                  <a:gd name="T86" fmla="*/ 63 w 97"/>
                  <a:gd name="T87" fmla="*/ 77 h 153"/>
                  <a:gd name="T88" fmla="*/ 70 w 97"/>
                  <a:gd name="T89" fmla="*/ 63 h 153"/>
                  <a:gd name="T90" fmla="*/ 76 w 97"/>
                  <a:gd name="T91" fmla="*/ 48 h 153"/>
                  <a:gd name="T92" fmla="*/ 97 w 97"/>
                  <a:gd name="T93" fmla="*/ 0 h 153"/>
                  <a:gd name="T94" fmla="*/ 96 w 97"/>
                  <a:gd name="T95" fmla="*/ 0 h 153"/>
                  <a:gd name="T96" fmla="*/ 93 w 97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7" h="153">
                    <a:moveTo>
                      <a:pt x="93" y="0"/>
                    </a:moveTo>
                    <a:lnTo>
                      <a:pt x="91" y="0"/>
                    </a:lnTo>
                    <a:lnTo>
                      <a:pt x="88" y="0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0"/>
                    </a:lnTo>
                    <a:lnTo>
                      <a:pt x="80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49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1" y="28"/>
                    </a:lnTo>
                    <a:lnTo>
                      <a:pt x="39" y="21"/>
                    </a:lnTo>
                    <a:lnTo>
                      <a:pt x="36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2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1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3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7" y="0"/>
                    </a:lnTo>
                    <a:lnTo>
                      <a:pt x="96" y="0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ṩļiḓe">
                <a:extLst>
                  <a:ext uri="{FF2B5EF4-FFF2-40B4-BE49-F238E27FC236}">
                    <a16:creationId xmlns:a16="http://schemas.microsoft.com/office/drawing/2014/main" id="{569215BC-218B-8E4F-9C70-467C72FAD30E}"/>
                  </a:ext>
                </a:extLst>
              </p:cNvPr>
              <p:cNvSpPr/>
              <p:nvPr/>
            </p:nvSpPr>
            <p:spPr bwMode="auto">
              <a:xfrm>
                <a:off x="8050213" y="4102101"/>
                <a:ext cx="165100" cy="163513"/>
              </a:xfrm>
              <a:custGeom>
                <a:avLst/>
                <a:gdLst>
                  <a:gd name="T0" fmla="*/ 101 w 104"/>
                  <a:gd name="T1" fmla="*/ 34 h 103"/>
                  <a:gd name="T2" fmla="*/ 97 w 104"/>
                  <a:gd name="T3" fmla="*/ 25 h 103"/>
                  <a:gd name="T4" fmla="*/ 92 w 104"/>
                  <a:gd name="T5" fmla="*/ 17 h 103"/>
                  <a:gd name="T6" fmla="*/ 86 w 104"/>
                  <a:gd name="T7" fmla="*/ 10 h 103"/>
                  <a:gd name="T8" fmla="*/ 78 w 104"/>
                  <a:gd name="T9" fmla="*/ 6 h 103"/>
                  <a:gd name="T10" fmla="*/ 68 w 104"/>
                  <a:gd name="T11" fmla="*/ 2 h 103"/>
                  <a:gd name="T12" fmla="*/ 58 w 104"/>
                  <a:gd name="T13" fmla="*/ 1 h 103"/>
                  <a:gd name="T14" fmla="*/ 46 w 104"/>
                  <a:gd name="T15" fmla="*/ 1 h 103"/>
                  <a:gd name="T16" fmla="*/ 35 w 104"/>
                  <a:gd name="T17" fmla="*/ 2 h 103"/>
                  <a:gd name="T18" fmla="*/ 26 w 104"/>
                  <a:gd name="T19" fmla="*/ 6 h 103"/>
                  <a:gd name="T20" fmla="*/ 18 w 104"/>
                  <a:gd name="T21" fmla="*/ 12 h 103"/>
                  <a:gd name="T22" fmla="*/ 12 w 104"/>
                  <a:gd name="T23" fmla="*/ 18 h 103"/>
                  <a:gd name="T24" fmla="*/ 6 w 104"/>
                  <a:gd name="T25" fmla="*/ 27 h 103"/>
                  <a:gd name="T26" fmla="*/ 3 w 104"/>
                  <a:gd name="T27" fmla="*/ 37 h 103"/>
                  <a:gd name="T28" fmla="*/ 1 w 104"/>
                  <a:gd name="T29" fmla="*/ 48 h 103"/>
                  <a:gd name="T30" fmla="*/ 1 w 104"/>
                  <a:gd name="T31" fmla="*/ 61 h 103"/>
                  <a:gd name="T32" fmla="*/ 3 w 104"/>
                  <a:gd name="T33" fmla="*/ 71 h 103"/>
                  <a:gd name="T34" fmla="*/ 6 w 104"/>
                  <a:gd name="T35" fmla="*/ 80 h 103"/>
                  <a:gd name="T36" fmla="*/ 12 w 104"/>
                  <a:gd name="T37" fmla="*/ 87 h 103"/>
                  <a:gd name="T38" fmla="*/ 18 w 104"/>
                  <a:gd name="T39" fmla="*/ 94 h 103"/>
                  <a:gd name="T40" fmla="*/ 26 w 104"/>
                  <a:gd name="T41" fmla="*/ 98 h 103"/>
                  <a:gd name="T42" fmla="*/ 35 w 104"/>
                  <a:gd name="T43" fmla="*/ 102 h 103"/>
                  <a:gd name="T44" fmla="*/ 46 w 104"/>
                  <a:gd name="T45" fmla="*/ 103 h 103"/>
                  <a:gd name="T46" fmla="*/ 58 w 104"/>
                  <a:gd name="T47" fmla="*/ 103 h 103"/>
                  <a:gd name="T48" fmla="*/ 68 w 104"/>
                  <a:gd name="T49" fmla="*/ 102 h 103"/>
                  <a:gd name="T50" fmla="*/ 78 w 104"/>
                  <a:gd name="T51" fmla="*/ 98 h 103"/>
                  <a:gd name="T52" fmla="*/ 86 w 104"/>
                  <a:gd name="T53" fmla="*/ 92 h 103"/>
                  <a:gd name="T54" fmla="*/ 92 w 104"/>
                  <a:gd name="T55" fmla="*/ 86 h 103"/>
                  <a:gd name="T56" fmla="*/ 97 w 104"/>
                  <a:gd name="T57" fmla="*/ 78 h 103"/>
                  <a:gd name="T58" fmla="*/ 101 w 104"/>
                  <a:gd name="T59" fmla="*/ 68 h 103"/>
                  <a:gd name="T60" fmla="*/ 103 w 104"/>
                  <a:gd name="T61" fmla="*/ 56 h 103"/>
                  <a:gd name="T62" fmla="*/ 103 w 104"/>
                  <a:gd name="T63" fmla="*/ 44 h 103"/>
                  <a:gd name="T64" fmla="*/ 72 w 104"/>
                  <a:gd name="T65" fmla="*/ 58 h 103"/>
                  <a:gd name="T66" fmla="*/ 70 w 104"/>
                  <a:gd name="T67" fmla="*/ 72 h 103"/>
                  <a:gd name="T68" fmla="*/ 68 w 104"/>
                  <a:gd name="T69" fmla="*/ 79 h 103"/>
                  <a:gd name="T70" fmla="*/ 65 w 104"/>
                  <a:gd name="T71" fmla="*/ 86 h 103"/>
                  <a:gd name="T72" fmla="*/ 62 w 104"/>
                  <a:gd name="T73" fmla="*/ 91 h 103"/>
                  <a:gd name="T74" fmla="*/ 58 w 104"/>
                  <a:gd name="T75" fmla="*/ 94 h 103"/>
                  <a:gd name="T76" fmla="*/ 54 w 104"/>
                  <a:gd name="T77" fmla="*/ 95 h 103"/>
                  <a:gd name="T78" fmla="*/ 49 w 104"/>
                  <a:gd name="T79" fmla="*/ 95 h 103"/>
                  <a:gd name="T80" fmla="*/ 45 w 104"/>
                  <a:gd name="T81" fmla="*/ 94 h 103"/>
                  <a:gd name="T82" fmla="*/ 41 w 104"/>
                  <a:gd name="T83" fmla="*/ 91 h 103"/>
                  <a:gd name="T84" fmla="*/ 38 w 104"/>
                  <a:gd name="T85" fmla="*/ 87 h 103"/>
                  <a:gd name="T86" fmla="*/ 36 w 104"/>
                  <a:gd name="T87" fmla="*/ 83 h 103"/>
                  <a:gd name="T88" fmla="*/ 33 w 104"/>
                  <a:gd name="T89" fmla="*/ 75 h 103"/>
                  <a:gd name="T90" fmla="*/ 32 w 104"/>
                  <a:gd name="T91" fmla="*/ 68 h 103"/>
                  <a:gd name="T92" fmla="*/ 32 w 104"/>
                  <a:gd name="T93" fmla="*/ 59 h 103"/>
                  <a:gd name="T94" fmla="*/ 32 w 104"/>
                  <a:gd name="T95" fmla="*/ 49 h 103"/>
                  <a:gd name="T96" fmla="*/ 32 w 104"/>
                  <a:gd name="T97" fmla="*/ 38 h 103"/>
                  <a:gd name="T98" fmla="*/ 33 w 104"/>
                  <a:gd name="T99" fmla="*/ 30 h 103"/>
                  <a:gd name="T100" fmla="*/ 36 w 104"/>
                  <a:gd name="T101" fmla="*/ 23 h 103"/>
                  <a:gd name="T102" fmla="*/ 38 w 104"/>
                  <a:gd name="T103" fmla="*/ 18 h 103"/>
                  <a:gd name="T104" fmla="*/ 41 w 104"/>
                  <a:gd name="T105" fmla="*/ 14 h 103"/>
                  <a:gd name="T106" fmla="*/ 46 w 104"/>
                  <a:gd name="T107" fmla="*/ 10 h 103"/>
                  <a:gd name="T108" fmla="*/ 50 w 104"/>
                  <a:gd name="T109" fmla="*/ 9 h 103"/>
                  <a:gd name="T110" fmla="*/ 55 w 104"/>
                  <a:gd name="T111" fmla="*/ 9 h 103"/>
                  <a:gd name="T112" fmla="*/ 60 w 104"/>
                  <a:gd name="T113" fmla="*/ 10 h 103"/>
                  <a:gd name="T114" fmla="*/ 63 w 104"/>
                  <a:gd name="T115" fmla="*/ 13 h 103"/>
                  <a:gd name="T116" fmla="*/ 66 w 104"/>
                  <a:gd name="T117" fmla="*/ 16 h 103"/>
                  <a:gd name="T118" fmla="*/ 68 w 104"/>
                  <a:gd name="T119" fmla="*/ 22 h 103"/>
                  <a:gd name="T120" fmla="*/ 70 w 104"/>
                  <a:gd name="T121" fmla="*/ 27 h 103"/>
                  <a:gd name="T122" fmla="*/ 72 w 104"/>
                  <a:gd name="T123" fmla="*/ 38 h 103"/>
                  <a:gd name="T124" fmla="*/ 72 w 104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4" h="103">
                    <a:moveTo>
                      <a:pt x="102" y="38"/>
                    </a:moveTo>
                    <a:lnTo>
                      <a:pt x="101" y="34"/>
                    </a:lnTo>
                    <a:lnTo>
                      <a:pt x="100" y="29"/>
                    </a:lnTo>
                    <a:lnTo>
                      <a:pt x="97" y="25"/>
                    </a:lnTo>
                    <a:lnTo>
                      <a:pt x="95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6" y="10"/>
                    </a:lnTo>
                    <a:lnTo>
                      <a:pt x="82" y="8"/>
                    </a:lnTo>
                    <a:lnTo>
                      <a:pt x="78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58" y="1"/>
                    </a:lnTo>
                    <a:lnTo>
                      <a:pt x="52" y="0"/>
                    </a:lnTo>
                    <a:lnTo>
                      <a:pt x="46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30" y="4"/>
                    </a:lnTo>
                    <a:lnTo>
                      <a:pt x="26" y="6"/>
                    </a:lnTo>
                    <a:lnTo>
                      <a:pt x="21" y="9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7"/>
                    </a:lnTo>
                    <a:lnTo>
                      <a:pt x="4" y="31"/>
                    </a:lnTo>
                    <a:lnTo>
                      <a:pt x="3" y="37"/>
                    </a:lnTo>
                    <a:lnTo>
                      <a:pt x="2" y="42"/>
                    </a:lnTo>
                    <a:lnTo>
                      <a:pt x="1" y="48"/>
                    </a:lnTo>
                    <a:lnTo>
                      <a:pt x="0" y="55"/>
                    </a:lnTo>
                    <a:lnTo>
                      <a:pt x="1" y="61"/>
                    </a:lnTo>
                    <a:lnTo>
                      <a:pt x="2" y="66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80"/>
                    </a:lnTo>
                    <a:lnTo>
                      <a:pt x="8" y="84"/>
                    </a:lnTo>
                    <a:lnTo>
                      <a:pt x="12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1" y="96"/>
                    </a:lnTo>
                    <a:lnTo>
                      <a:pt x="26" y="98"/>
                    </a:lnTo>
                    <a:lnTo>
                      <a:pt x="30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8" y="103"/>
                    </a:lnTo>
                    <a:lnTo>
                      <a:pt x="64" y="103"/>
                    </a:lnTo>
                    <a:lnTo>
                      <a:pt x="68" y="102"/>
                    </a:lnTo>
                    <a:lnTo>
                      <a:pt x="74" y="99"/>
                    </a:lnTo>
                    <a:lnTo>
                      <a:pt x="78" y="98"/>
                    </a:lnTo>
                    <a:lnTo>
                      <a:pt x="82" y="95"/>
                    </a:lnTo>
                    <a:lnTo>
                      <a:pt x="86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5" y="82"/>
                    </a:lnTo>
                    <a:lnTo>
                      <a:pt x="97" y="78"/>
                    </a:lnTo>
                    <a:lnTo>
                      <a:pt x="100" y="73"/>
                    </a:lnTo>
                    <a:lnTo>
                      <a:pt x="101" y="68"/>
                    </a:lnTo>
                    <a:lnTo>
                      <a:pt x="102" y="63"/>
                    </a:lnTo>
                    <a:lnTo>
                      <a:pt x="103" y="56"/>
                    </a:lnTo>
                    <a:lnTo>
                      <a:pt x="104" y="50"/>
                    </a:lnTo>
                    <a:lnTo>
                      <a:pt x="103" y="44"/>
                    </a:lnTo>
                    <a:lnTo>
                      <a:pt x="102" y="38"/>
                    </a:lnTo>
                    <a:close/>
                    <a:moveTo>
                      <a:pt x="72" y="58"/>
                    </a:moveTo>
                    <a:lnTo>
                      <a:pt x="71" y="68"/>
                    </a:lnTo>
                    <a:lnTo>
                      <a:pt x="70" y="72"/>
                    </a:lnTo>
                    <a:lnTo>
                      <a:pt x="68" y="76"/>
                    </a:lnTo>
                    <a:lnTo>
                      <a:pt x="68" y="79"/>
                    </a:lnTo>
                    <a:lnTo>
                      <a:pt x="67" y="83"/>
                    </a:lnTo>
                    <a:lnTo>
                      <a:pt x="65" y="86"/>
                    </a:lnTo>
                    <a:lnTo>
                      <a:pt x="64" y="88"/>
                    </a:lnTo>
                    <a:lnTo>
                      <a:pt x="62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4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5" y="94"/>
                    </a:lnTo>
                    <a:lnTo>
                      <a:pt x="43" y="93"/>
                    </a:lnTo>
                    <a:lnTo>
                      <a:pt x="41" y="91"/>
                    </a:lnTo>
                    <a:lnTo>
                      <a:pt x="40" y="90"/>
                    </a:lnTo>
                    <a:lnTo>
                      <a:pt x="38" y="87"/>
                    </a:lnTo>
                    <a:lnTo>
                      <a:pt x="36" y="85"/>
                    </a:lnTo>
                    <a:lnTo>
                      <a:pt x="36" y="83"/>
                    </a:lnTo>
                    <a:lnTo>
                      <a:pt x="35" y="79"/>
                    </a:lnTo>
                    <a:lnTo>
                      <a:pt x="33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3"/>
                    </a:lnTo>
                    <a:lnTo>
                      <a:pt x="32" y="59"/>
                    </a:lnTo>
                    <a:lnTo>
                      <a:pt x="32" y="54"/>
                    </a:lnTo>
                    <a:lnTo>
                      <a:pt x="32" y="49"/>
                    </a:lnTo>
                    <a:lnTo>
                      <a:pt x="32" y="43"/>
                    </a:lnTo>
                    <a:lnTo>
                      <a:pt x="32" y="38"/>
                    </a:lnTo>
                    <a:lnTo>
                      <a:pt x="33" y="34"/>
                    </a:lnTo>
                    <a:lnTo>
                      <a:pt x="33" y="30"/>
                    </a:lnTo>
                    <a:lnTo>
                      <a:pt x="35" y="27"/>
                    </a:lnTo>
                    <a:lnTo>
                      <a:pt x="36" y="23"/>
                    </a:lnTo>
                    <a:lnTo>
                      <a:pt x="37" y="21"/>
                    </a:lnTo>
                    <a:lnTo>
                      <a:pt x="38" y="18"/>
                    </a:lnTo>
                    <a:lnTo>
                      <a:pt x="40" y="16"/>
                    </a:lnTo>
                    <a:lnTo>
                      <a:pt x="41" y="14"/>
                    </a:lnTo>
                    <a:lnTo>
                      <a:pt x="44" y="12"/>
                    </a:lnTo>
                    <a:lnTo>
                      <a:pt x="46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7" y="10"/>
                    </a:lnTo>
                    <a:lnTo>
                      <a:pt x="60" y="10"/>
                    </a:lnTo>
                    <a:lnTo>
                      <a:pt x="61" y="11"/>
                    </a:lnTo>
                    <a:lnTo>
                      <a:pt x="63" y="13"/>
                    </a:lnTo>
                    <a:lnTo>
                      <a:pt x="64" y="14"/>
                    </a:lnTo>
                    <a:lnTo>
                      <a:pt x="66" y="16"/>
                    </a:lnTo>
                    <a:lnTo>
                      <a:pt x="67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70" y="27"/>
                    </a:lnTo>
                    <a:lnTo>
                      <a:pt x="71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2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šliḋê">
                <a:extLst>
                  <a:ext uri="{FF2B5EF4-FFF2-40B4-BE49-F238E27FC236}">
                    <a16:creationId xmlns:a16="http://schemas.microsoft.com/office/drawing/2014/main" id="{8746565E-814D-B347-B72C-82ABB55F7176}"/>
                  </a:ext>
                </a:extLst>
              </p:cNvPr>
              <p:cNvSpPr/>
              <p:nvPr/>
            </p:nvSpPr>
            <p:spPr bwMode="auto">
              <a:xfrm>
                <a:off x="8245476" y="4013201"/>
                <a:ext cx="111125" cy="250825"/>
              </a:xfrm>
              <a:custGeom>
                <a:avLst/>
                <a:gdLst>
                  <a:gd name="T0" fmla="*/ 70 w 70"/>
                  <a:gd name="T1" fmla="*/ 2 h 158"/>
                  <a:gd name="T2" fmla="*/ 63 w 70"/>
                  <a:gd name="T3" fmla="*/ 0 h 158"/>
                  <a:gd name="T4" fmla="*/ 56 w 70"/>
                  <a:gd name="T5" fmla="*/ 1 h 158"/>
                  <a:gd name="T6" fmla="*/ 50 w 70"/>
                  <a:gd name="T7" fmla="*/ 2 h 158"/>
                  <a:gd name="T8" fmla="*/ 44 w 70"/>
                  <a:gd name="T9" fmla="*/ 4 h 158"/>
                  <a:gd name="T10" fmla="*/ 39 w 70"/>
                  <a:gd name="T11" fmla="*/ 7 h 158"/>
                  <a:gd name="T12" fmla="*/ 34 w 70"/>
                  <a:gd name="T13" fmla="*/ 11 h 158"/>
                  <a:gd name="T14" fmla="*/ 30 w 70"/>
                  <a:gd name="T15" fmla="*/ 17 h 158"/>
                  <a:gd name="T16" fmla="*/ 27 w 70"/>
                  <a:gd name="T17" fmla="*/ 23 h 158"/>
                  <a:gd name="T18" fmla="*/ 23 w 70"/>
                  <a:gd name="T19" fmla="*/ 30 h 158"/>
                  <a:gd name="T20" fmla="*/ 20 w 70"/>
                  <a:gd name="T21" fmla="*/ 38 h 158"/>
                  <a:gd name="T22" fmla="*/ 18 w 70"/>
                  <a:gd name="T23" fmla="*/ 48 h 158"/>
                  <a:gd name="T24" fmla="*/ 16 w 70"/>
                  <a:gd name="T25" fmla="*/ 58 h 158"/>
                  <a:gd name="T26" fmla="*/ 1 w 70"/>
                  <a:gd name="T27" fmla="*/ 61 h 158"/>
                  <a:gd name="T28" fmla="*/ 1 w 70"/>
                  <a:gd name="T29" fmla="*/ 68 h 158"/>
                  <a:gd name="T30" fmla="*/ 16 w 70"/>
                  <a:gd name="T31" fmla="*/ 71 h 158"/>
                  <a:gd name="T32" fmla="*/ 19 w 70"/>
                  <a:gd name="T33" fmla="*/ 158 h 158"/>
                  <a:gd name="T34" fmla="*/ 27 w 70"/>
                  <a:gd name="T35" fmla="*/ 158 h 158"/>
                  <a:gd name="T36" fmla="*/ 34 w 70"/>
                  <a:gd name="T37" fmla="*/ 158 h 158"/>
                  <a:gd name="T38" fmla="*/ 42 w 70"/>
                  <a:gd name="T39" fmla="*/ 158 h 158"/>
                  <a:gd name="T40" fmla="*/ 46 w 70"/>
                  <a:gd name="T41" fmla="*/ 71 h 158"/>
                  <a:gd name="T42" fmla="*/ 64 w 70"/>
                  <a:gd name="T43" fmla="*/ 68 h 158"/>
                  <a:gd name="T44" fmla="*/ 64 w 70"/>
                  <a:gd name="T45" fmla="*/ 61 h 158"/>
                  <a:gd name="T46" fmla="*/ 44 w 70"/>
                  <a:gd name="T47" fmla="*/ 58 h 158"/>
                  <a:gd name="T48" fmla="*/ 40 w 70"/>
                  <a:gd name="T49" fmla="*/ 50 h 158"/>
                  <a:gd name="T50" fmla="*/ 37 w 70"/>
                  <a:gd name="T51" fmla="*/ 42 h 158"/>
                  <a:gd name="T52" fmla="*/ 35 w 70"/>
                  <a:gd name="T53" fmla="*/ 36 h 158"/>
                  <a:gd name="T54" fmla="*/ 34 w 70"/>
                  <a:gd name="T55" fmla="*/ 30 h 158"/>
                  <a:gd name="T56" fmla="*/ 35 w 70"/>
                  <a:gd name="T57" fmla="*/ 27 h 158"/>
                  <a:gd name="T58" fmla="*/ 37 w 70"/>
                  <a:gd name="T59" fmla="*/ 26 h 158"/>
                  <a:gd name="T60" fmla="*/ 38 w 70"/>
                  <a:gd name="T61" fmla="*/ 25 h 158"/>
                  <a:gd name="T62" fmla="*/ 41 w 70"/>
                  <a:gd name="T63" fmla="*/ 24 h 158"/>
                  <a:gd name="T64" fmla="*/ 48 w 70"/>
                  <a:gd name="T65" fmla="*/ 23 h 158"/>
                  <a:gd name="T66" fmla="*/ 58 w 70"/>
                  <a:gd name="T67" fmla="*/ 25 h 158"/>
                  <a:gd name="T68" fmla="*/ 66 w 70"/>
                  <a:gd name="T69" fmla="*/ 29 h 158"/>
                  <a:gd name="T70" fmla="*/ 69 w 70"/>
                  <a:gd name="T71" fmla="*/ 22 h 158"/>
                  <a:gd name="T72" fmla="*/ 70 w 70"/>
                  <a:gd name="T73" fmla="*/ 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158">
                    <a:moveTo>
                      <a:pt x="70" y="8"/>
                    </a:moveTo>
                    <a:lnTo>
                      <a:pt x="70" y="2"/>
                    </a:lnTo>
                    <a:lnTo>
                      <a:pt x="66" y="1"/>
                    </a:lnTo>
                    <a:lnTo>
                      <a:pt x="63" y="0"/>
                    </a:lnTo>
                    <a:lnTo>
                      <a:pt x="59" y="0"/>
                    </a:lnTo>
                    <a:lnTo>
                      <a:pt x="56" y="1"/>
                    </a:lnTo>
                    <a:lnTo>
                      <a:pt x="53" y="1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4" y="4"/>
                    </a:lnTo>
                    <a:lnTo>
                      <a:pt x="42" y="6"/>
                    </a:lnTo>
                    <a:lnTo>
                      <a:pt x="39" y="7"/>
                    </a:lnTo>
                    <a:lnTo>
                      <a:pt x="37" y="9"/>
                    </a:lnTo>
                    <a:lnTo>
                      <a:pt x="34" y="11"/>
                    </a:lnTo>
                    <a:lnTo>
                      <a:pt x="33" y="14"/>
                    </a:lnTo>
                    <a:lnTo>
                      <a:pt x="30" y="17"/>
                    </a:lnTo>
                    <a:lnTo>
                      <a:pt x="29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0"/>
                    </a:lnTo>
                    <a:lnTo>
                      <a:pt x="22" y="34"/>
                    </a:lnTo>
                    <a:lnTo>
                      <a:pt x="20" y="38"/>
                    </a:lnTo>
                    <a:lnTo>
                      <a:pt x="18" y="43"/>
                    </a:lnTo>
                    <a:lnTo>
                      <a:pt x="18" y="48"/>
                    </a:lnTo>
                    <a:lnTo>
                      <a:pt x="17" y="53"/>
                    </a:lnTo>
                    <a:lnTo>
                      <a:pt x="16" y="58"/>
                    </a:lnTo>
                    <a:lnTo>
                      <a:pt x="0" y="58"/>
                    </a:lnTo>
                    <a:lnTo>
                      <a:pt x="1" y="61"/>
                    </a:lnTo>
                    <a:lnTo>
                      <a:pt x="1" y="65"/>
                    </a:lnTo>
                    <a:lnTo>
                      <a:pt x="1" y="68"/>
                    </a:lnTo>
                    <a:lnTo>
                      <a:pt x="0" y="71"/>
                    </a:lnTo>
                    <a:lnTo>
                      <a:pt x="16" y="71"/>
                    </a:lnTo>
                    <a:lnTo>
                      <a:pt x="16" y="158"/>
                    </a:lnTo>
                    <a:lnTo>
                      <a:pt x="19" y="158"/>
                    </a:lnTo>
                    <a:lnTo>
                      <a:pt x="23" y="158"/>
                    </a:lnTo>
                    <a:lnTo>
                      <a:pt x="27" y="158"/>
                    </a:lnTo>
                    <a:lnTo>
                      <a:pt x="30" y="158"/>
                    </a:lnTo>
                    <a:lnTo>
                      <a:pt x="34" y="158"/>
                    </a:lnTo>
                    <a:lnTo>
                      <a:pt x="38" y="158"/>
                    </a:lnTo>
                    <a:lnTo>
                      <a:pt x="42" y="158"/>
                    </a:lnTo>
                    <a:lnTo>
                      <a:pt x="46" y="158"/>
                    </a:lnTo>
                    <a:lnTo>
                      <a:pt x="46" y="71"/>
                    </a:lnTo>
                    <a:lnTo>
                      <a:pt x="65" y="71"/>
                    </a:lnTo>
                    <a:lnTo>
                      <a:pt x="64" y="68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5" y="58"/>
                    </a:lnTo>
                    <a:lnTo>
                      <a:pt x="44" y="58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38" y="46"/>
                    </a:lnTo>
                    <a:lnTo>
                      <a:pt x="37" y="42"/>
                    </a:lnTo>
                    <a:lnTo>
                      <a:pt x="36" y="39"/>
                    </a:lnTo>
                    <a:lnTo>
                      <a:pt x="35" y="36"/>
                    </a:lnTo>
                    <a:lnTo>
                      <a:pt x="35" y="33"/>
                    </a:lnTo>
                    <a:lnTo>
                      <a:pt x="34" y="30"/>
                    </a:lnTo>
                    <a:lnTo>
                      <a:pt x="35" y="29"/>
                    </a:lnTo>
                    <a:lnTo>
                      <a:pt x="35" y="27"/>
                    </a:lnTo>
                    <a:lnTo>
                      <a:pt x="36" y="26"/>
                    </a:lnTo>
                    <a:lnTo>
                      <a:pt x="37" y="26"/>
                    </a:lnTo>
                    <a:lnTo>
                      <a:pt x="38" y="26"/>
                    </a:lnTo>
                    <a:lnTo>
                      <a:pt x="38" y="25"/>
                    </a:lnTo>
                    <a:lnTo>
                      <a:pt x="39" y="24"/>
                    </a:lnTo>
                    <a:lnTo>
                      <a:pt x="41" y="24"/>
                    </a:lnTo>
                    <a:lnTo>
                      <a:pt x="44" y="23"/>
                    </a:lnTo>
                    <a:lnTo>
                      <a:pt x="48" y="23"/>
                    </a:lnTo>
                    <a:lnTo>
                      <a:pt x="53" y="24"/>
                    </a:lnTo>
                    <a:lnTo>
                      <a:pt x="58" y="25"/>
                    </a:lnTo>
                    <a:lnTo>
                      <a:pt x="62" y="27"/>
                    </a:lnTo>
                    <a:lnTo>
                      <a:pt x="66" y="29"/>
                    </a:lnTo>
                    <a:lnTo>
                      <a:pt x="70" y="28"/>
                    </a:lnTo>
                    <a:lnTo>
                      <a:pt x="69" y="22"/>
                    </a:lnTo>
                    <a:lnTo>
                      <a:pt x="69" y="14"/>
                    </a:lnTo>
                    <a:lnTo>
                      <a:pt x="7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ŝlîḑè">
                <a:extLst>
                  <a:ext uri="{FF2B5EF4-FFF2-40B4-BE49-F238E27FC236}">
                    <a16:creationId xmlns:a16="http://schemas.microsoft.com/office/drawing/2014/main" id="{2A98ADED-36C6-8047-99FD-3950231344CC}"/>
                  </a:ext>
                </a:extLst>
              </p:cNvPr>
              <p:cNvSpPr/>
              <p:nvPr/>
            </p:nvSpPr>
            <p:spPr bwMode="auto">
              <a:xfrm>
                <a:off x="8445501" y="4038601"/>
                <a:ext cx="171450" cy="225425"/>
              </a:xfrm>
              <a:custGeom>
                <a:avLst/>
                <a:gdLst>
                  <a:gd name="T0" fmla="*/ 107 w 108"/>
                  <a:gd name="T1" fmla="*/ 2 h 142"/>
                  <a:gd name="T2" fmla="*/ 108 w 108"/>
                  <a:gd name="T3" fmla="*/ 0 h 142"/>
                  <a:gd name="T4" fmla="*/ 0 w 108"/>
                  <a:gd name="T5" fmla="*/ 0 h 142"/>
                  <a:gd name="T6" fmla="*/ 0 w 108"/>
                  <a:gd name="T7" fmla="*/ 4 h 142"/>
                  <a:gd name="T8" fmla="*/ 1 w 108"/>
                  <a:gd name="T9" fmla="*/ 8 h 142"/>
                  <a:gd name="T10" fmla="*/ 0 w 108"/>
                  <a:gd name="T11" fmla="*/ 14 h 142"/>
                  <a:gd name="T12" fmla="*/ 0 w 108"/>
                  <a:gd name="T13" fmla="*/ 17 h 142"/>
                  <a:gd name="T14" fmla="*/ 3 w 108"/>
                  <a:gd name="T15" fmla="*/ 17 h 142"/>
                  <a:gd name="T16" fmla="*/ 7 w 108"/>
                  <a:gd name="T17" fmla="*/ 17 h 142"/>
                  <a:gd name="T18" fmla="*/ 16 w 108"/>
                  <a:gd name="T19" fmla="*/ 16 h 142"/>
                  <a:gd name="T20" fmla="*/ 25 w 108"/>
                  <a:gd name="T21" fmla="*/ 15 h 142"/>
                  <a:gd name="T22" fmla="*/ 32 w 108"/>
                  <a:gd name="T23" fmla="*/ 15 h 142"/>
                  <a:gd name="T24" fmla="*/ 39 w 108"/>
                  <a:gd name="T25" fmla="*/ 14 h 142"/>
                  <a:gd name="T26" fmla="*/ 39 w 108"/>
                  <a:gd name="T27" fmla="*/ 142 h 142"/>
                  <a:gd name="T28" fmla="*/ 43 w 108"/>
                  <a:gd name="T29" fmla="*/ 142 h 142"/>
                  <a:gd name="T30" fmla="*/ 47 w 108"/>
                  <a:gd name="T31" fmla="*/ 142 h 142"/>
                  <a:gd name="T32" fmla="*/ 51 w 108"/>
                  <a:gd name="T33" fmla="*/ 142 h 142"/>
                  <a:gd name="T34" fmla="*/ 55 w 108"/>
                  <a:gd name="T35" fmla="*/ 142 h 142"/>
                  <a:gd name="T36" fmla="*/ 58 w 108"/>
                  <a:gd name="T37" fmla="*/ 142 h 142"/>
                  <a:gd name="T38" fmla="*/ 62 w 108"/>
                  <a:gd name="T39" fmla="*/ 142 h 142"/>
                  <a:gd name="T40" fmla="*/ 66 w 108"/>
                  <a:gd name="T41" fmla="*/ 142 h 142"/>
                  <a:gd name="T42" fmla="*/ 70 w 108"/>
                  <a:gd name="T43" fmla="*/ 142 h 142"/>
                  <a:gd name="T44" fmla="*/ 70 w 108"/>
                  <a:gd name="T45" fmla="*/ 14 h 142"/>
                  <a:gd name="T46" fmla="*/ 75 w 108"/>
                  <a:gd name="T47" fmla="*/ 15 h 142"/>
                  <a:gd name="T48" fmla="*/ 81 w 108"/>
                  <a:gd name="T49" fmla="*/ 15 h 142"/>
                  <a:gd name="T50" fmla="*/ 88 w 108"/>
                  <a:gd name="T51" fmla="*/ 15 h 142"/>
                  <a:gd name="T52" fmla="*/ 96 w 108"/>
                  <a:gd name="T53" fmla="*/ 16 h 142"/>
                  <a:gd name="T54" fmla="*/ 98 w 108"/>
                  <a:gd name="T55" fmla="*/ 17 h 142"/>
                  <a:gd name="T56" fmla="*/ 101 w 108"/>
                  <a:gd name="T57" fmla="*/ 17 h 142"/>
                  <a:gd name="T58" fmla="*/ 104 w 108"/>
                  <a:gd name="T59" fmla="*/ 17 h 142"/>
                  <a:gd name="T60" fmla="*/ 108 w 108"/>
                  <a:gd name="T61" fmla="*/ 17 h 142"/>
                  <a:gd name="T62" fmla="*/ 107 w 108"/>
                  <a:gd name="T63" fmla="*/ 15 h 142"/>
                  <a:gd name="T64" fmla="*/ 107 w 108"/>
                  <a:gd name="T65" fmla="*/ 14 h 142"/>
                  <a:gd name="T66" fmla="*/ 107 w 108"/>
                  <a:gd name="T67" fmla="*/ 11 h 142"/>
                  <a:gd name="T68" fmla="*/ 107 w 108"/>
                  <a:gd name="T69" fmla="*/ 8 h 142"/>
                  <a:gd name="T70" fmla="*/ 107 w 108"/>
                  <a:gd name="T71" fmla="*/ 6 h 142"/>
                  <a:gd name="T72" fmla="*/ 107 w 108"/>
                  <a:gd name="T73" fmla="*/ 4 h 142"/>
                  <a:gd name="T74" fmla="*/ 107 w 108"/>
                  <a:gd name="T75" fmla="*/ 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42">
                    <a:moveTo>
                      <a:pt x="107" y="2"/>
                    </a:moveTo>
                    <a:lnTo>
                      <a:pt x="108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3" y="17"/>
                    </a:lnTo>
                    <a:lnTo>
                      <a:pt x="7" y="17"/>
                    </a:lnTo>
                    <a:lnTo>
                      <a:pt x="16" y="16"/>
                    </a:lnTo>
                    <a:lnTo>
                      <a:pt x="25" y="15"/>
                    </a:lnTo>
                    <a:lnTo>
                      <a:pt x="32" y="15"/>
                    </a:lnTo>
                    <a:lnTo>
                      <a:pt x="39" y="14"/>
                    </a:lnTo>
                    <a:lnTo>
                      <a:pt x="39" y="142"/>
                    </a:lnTo>
                    <a:lnTo>
                      <a:pt x="43" y="142"/>
                    </a:lnTo>
                    <a:lnTo>
                      <a:pt x="47" y="142"/>
                    </a:lnTo>
                    <a:lnTo>
                      <a:pt x="51" y="142"/>
                    </a:lnTo>
                    <a:lnTo>
                      <a:pt x="55" y="142"/>
                    </a:lnTo>
                    <a:lnTo>
                      <a:pt x="58" y="142"/>
                    </a:lnTo>
                    <a:lnTo>
                      <a:pt x="62" y="142"/>
                    </a:lnTo>
                    <a:lnTo>
                      <a:pt x="66" y="142"/>
                    </a:lnTo>
                    <a:lnTo>
                      <a:pt x="70" y="142"/>
                    </a:lnTo>
                    <a:lnTo>
                      <a:pt x="70" y="14"/>
                    </a:lnTo>
                    <a:lnTo>
                      <a:pt x="75" y="15"/>
                    </a:lnTo>
                    <a:lnTo>
                      <a:pt x="81" y="15"/>
                    </a:lnTo>
                    <a:lnTo>
                      <a:pt x="88" y="15"/>
                    </a:lnTo>
                    <a:lnTo>
                      <a:pt x="96" y="16"/>
                    </a:lnTo>
                    <a:lnTo>
                      <a:pt x="98" y="17"/>
                    </a:lnTo>
                    <a:lnTo>
                      <a:pt x="101" y="17"/>
                    </a:lnTo>
                    <a:lnTo>
                      <a:pt x="104" y="17"/>
                    </a:lnTo>
                    <a:lnTo>
                      <a:pt x="108" y="17"/>
                    </a:lnTo>
                    <a:lnTo>
                      <a:pt x="107" y="15"/>
                    </a:lnTo>
                    <a:lnTo>
                      <a:pt x="107" y="14"/>
                    </a:lnTo>
                    <a:lnTo>
                      <a:pt x="107" y="11"/>
                    </a:lnTo>
                    <a:lnTo>
                      <a:pt x="107" y="8"/>
                    </a:lnTo>
                    <a:lnTo>
                      <a:pt x="107" y="6"/>
                    </a:lnTo>
                    <a:lnTo>
                      <a:pt x="107" y="4"/>
                    </a:lnTo>
                    <a:lnTo>
                      <a:pt x="10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ṡḷiďè">
                <a:extLst>
                  <a:ext uri="{FF2B5EF4-FFF2-40B4-BE49-F238E27FC236}">
                    <a16:creationId xmlns:a16="http://schemas.microsoft.com/office/drawing/2014/main" id="{BB0EEE4F-E574-D44E-9B10-FCA1AB49DE1F}"/>
                  </a:ext>
                </a:extLst>
              </p:cNvPr>
              <p:cNvSpPr/>
              <p:nvPr/>
            </p:nvSpPr>
            <p:spPr bwMode="auto">
              <a:xfrm>
                <a:off x="8653463" y="4102101"/>
                <a:ext cx="142875" cy="163513"/>
              </a:xfrm>
              <a:custGeom>
                <a:avLst/>
                <a:gdLst>
                  <a:gd name="T0" fmla="*/ 89 w 90"/>
                  <a:gd name="T1" fmla="*/ 30 h 103"/>
                  <a:gd name="T2" fmla="*/ 85 w 90"/>
                  <a:gd name="T3" fmla="*/ 21 h 103"/>
                  <a:gd name="T4" fmla="*/ 81 w 90"/>
                  <a:gd name="T5" fmla="*/ 14 h 103"/>
                  <a:gd name="T6" fmla="*/ 75 w 90"/>
                  <a:gd name="T7" fmla="*/ 8 h 103"/>
                  <a:gd name="T8" fmla="*/ 67 w 90"/>
                  <a:gd name="T9" fmla="*/ 4 h 103"/>
                  <a:gd name="T10" fmla="*/ 58 w 90"/>
                  <a:gd name="T11" fmla="*/ 1 h 103"/>
                  <a:gd name="T12" fmla="*/ 48 w 90"/>
                  <a:gd name="T13" fmla="*/ 0 h 103"/>
                  <a:gd name="T14" fmla="*/ 37 w 90"/>
                  <a:gd name="T15" fmla="*/ 1 h 103"/>
                  <a:gd name="T16" fmla="*/ 27 w 90"/>
                  <a:gd name="T17" fmla="*/ 4 h 103"/>
                  <a:gd name="T18" fmla="*/ 19 w 90"/>
                  <a:gd name="T19" fmla="*/ 8 h 103"/>
                  <a:gd name="T20" fmla="*/ 13 w 90"/>
                  <a:gd name="T21" fmla="*/ 14 h 103"/>
                  <a:gd name="T22" fmla="*/ 7 w 90"/>
                  <a:gd name="T23" fmla="*/ 21 h 103"/>
                  <a:gd name="T24" fmla="*/ 3 w 90"/>
                  <a:gd name="T25" fmla="*/ 29 h 103"/>
                  <a:gd name="T26" fmla="*/ 1 w 90"/>
                  <a:gd name="T27" fmla="*/ 38 h 103"/>
                  <a:gd name="T28" fmla="*/ 0 w 90"/>
                  <a:gd name="T29" fmla="*/ 50 h 103"/>
                  <a:gd name="T30" fmla="*/ 1 w 90"/>
                  <a:gd name="T31" fmla="*/ 63 h 103"/>
                  <a:gd name="T32" fmla="*/ 3 w 90"/>
                  <a:gd name="T33" fmla="*/ 73 h 103"/>
                  <a:gd name="T34" fmla="*/ 8 w 90"/>
                  <a:gd name="T35" fmla="*/ 82 h 103"/>
                  <a:gd name="T36" fmla="*/ 13 w 90"/>
                  <a:gd name="T37" fmla="*/ 90 h 103"/>
                  <a:gd name="T38" fmla="*/ 21 w 90"/>
                  <a:gd name="T39" fmla="*/ 95 h 103"/>
                  <a:gd name="T40" fmla="*/ 29 w 90"/>
                  <a:gd name="T41" fmla="*/ 99 h 103"/>
                  <a:gd name="T42" fmla="*/ 40 w 90"/>
                  <a:gd name="T43" fmla="*/ 103 h 103"/>
                  <a:gd name="T44" fmla="*/ 52 w 90"/>
                  <a:gd name="T45" fmla="*/ 103 h 103"/>
                  <a:gd name="T46" fmla="*/ 60 w 90"/>
                  <a:gd name="T47" fmla="*/ 103 h 103"/>
                  <a:gd name="T48" fmla="*/ 68 w 90"/>
                  <a:gd name="T49" fmla="*/ 102 h 103"/>
                  <a:gd name="T50" fmla="*/ 75 w 90"/>
                  <a:gd name="T51" fmla="*/ 99 h 103"/>
                  <a:gd name="T52" fmla="*/ 82 w 90"/>
                  <a:gd name="T53" fmla="*/ 95 h 103"/>
                  <a:gd name="T54" fmla="*/ 84 w 90"/>
                  <a:gd name="T55" fmla="*/ 82 h 103"/>
                  <a:gd name="T56" fmla="*/ 78 w 90"/>
                  <a:gd name="T57" fmla="*/ 86 h 103"/>
                  <a:gd name="T58" fmla="*/ 72 w 90"/>
                  <a:gd name="T59" fmla="*/ 89 h 103"/>
                  <a:gd name="T60" fmla="*/ 65 w 90"/>
                  <a:gd name="T61" fmla="*/ 91 h 103"/>
                  <a:gd name="T62" fmla="*/ 59 w 90"/>
                  <a:gd name="T63" fmla="*/ 91 h 103"/>
                  <a:gd name="T64" fmla="*/ 52 w 90"/>
                  <a:gd name="T65" fmla="*/ 91 h 103"/>
                  <a:gd name="T66" fmla="*/ 46 w 90"/>
                  <a:gd name="T67" fmla="*/ 89 h 103"/>
                  <a:gd name="T68" fmla="*/ 41 w 90"/>
                  <a:gd name="T69" fmla="*/ 86 h 103"/>
                  <a:gd name="T70" fmla="*/ 37 w 90"/>
                  <a:gd name="T71" fmla="*/ 82 h 103"/>
                  <a:gd name="T72" fmla="*/ 33 w 90"/>
                  <a:gd name="T73" fmla="*/ 76 h 103"/>
                  <a:gd name="T74" fmla="*/ 32 w 90"/>
                  <a:gd name="T75" fmla="*/ 70 h 103"/>
                  <a:gd name="T76" fmla="*/ 31 w 90"/>
                  <a:gd name="T77" fmla="*/ 62 h 103"/>
                  <a:gd name="T78" fmla="*/ 30 w 90"/>
                  <a:gd name="T79" fmla="*/ 52 h 103"/>
                  <a:gd name="T80" fmla="*/ 90 w 90"/>
                  <a:gd name="T81" fmla="*/ 46 h 103"/>
                  <a:gd name="T82" fmla="*/ 89 w 90"/>
                  <a:gd name="T83" fmla="*/ 34 h 103"/>
                  <a:gd name="T84" fmla="*/ 31 w 90"/>
                  <a:gd name="T85" fmla="*/ 34 h 103"/>
                  <a:gd name="T86" fmla="*/ 33 w 90"/>
                  <a:gd name="T87" fmla="*/ 26 h 103"/>
                  <a:gd name="T88" fmla="*/ 33 w 90"/>
                  <a:gd name="T89" fmla="*/ 20 h 103"/>
                  <a:gd name="T90" fmla="*/ 36 w 90"/>
                  <a:gd name="T91" fmla="*/ 16 h 103"/>
                  <a:gd name="T92" fmla="*/ 39 w 90"/>
                  <a:gd name="T93" fmla="*/ 12 h 103"/>
                  <a:gd name="T94" fmla="*/ 42 w 90"/>
                  <a:gd name="T95" fmla="*/ 10 h 103"/>
                  <a:gd name="T96" fmla="*/ 45 w 90"/>
                  <a:gd name="T97" fmla="*/ 9 h 103"/>
                  <a:gd name="T98" fmla="*/ 49 w 90"/>
                  <a:gd name="T99" fmla="*/ 9 h 103"/>
                  <a:gd name="T100" fmla="*/ 52 w 90"/>
                  <a:gd name="T101" fmla="*/ 10 h 103"/>
                  <a:gd name="T102" fmla="*/ 55 w 90"/>
                  <a:gd name="T103" fmla="*/ 12 h 103"/>
                  <a:gd name="T104" fmla="*/ 57 w 90"/>
                  <a:gd name="T105" fmla="*/ 16 h 103"/>
                  <a:gd name="T106" fmla="*/ 60 w 90"/>
                  <a:gd name="T107" fmla="*/ 22 h 103"/>
                  <a:gd name="T108" fmla="*/ 61 w 90"/>
                  <a:gd name="T109" fmla="*/ 34 h 103"/>
                  <a:gd name="T110" fmla="*/ 30 w 90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03">
                    <a:moveTo>
                      <a:pt x="89" y="34"/>
                    </a:moveTo>
                    <a:lnTo>
                      <a:pt x="89" y="30"/>
                    </a:lnTo>
                    <a:lnTo>
                      <a:pt x="87" y="26"/>
                    </a:lnTo>
                    <a:lnTo>
                      <a:pt x="85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8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8" y="1"/>
                    </a:lnTo>
                    <a:lnTo>
                      <a:pt x="53" y="0"/>
                    </a:lnTo>
                    <a:lnTo>
                      <a:pt x="48" y="0"/>
                    </a:lnTo>
                    <a:lnTo>
                      <a:pt x="42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6" y="10"/>
                    </a:lnTo>
                    <a:lnTo>
                      <a:pt x="13" y="14"/>
                    </a:lnTo>
                    <a:lnTo>
                      <a:pt x="9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8" y="82"/>
                    </a:lnTo>
                    <a:lnTo>
                      <a:pt x="10" y="86"/>
                    </a:lnTo>
                    <a:lnTo>
                      <a:pt x="13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29" y="99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8" y="97"/>
                    </a:lnTo>
                    <a:lnTo>
                      <a:pt x="82" y="95"/>
                    </a:lnTo>
                    <a:lnTo>
                      <a:pt x="86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6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6" y="79"/>
                    </a:lnTo>
                    <a:lnTo>
                      <a:pt x="33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0" y="57"/>
                    </a:lnTo>
                    <a:lnTo>
                      <a:pt x="30" y="52"/>
                    </a:lnTo>
                    <a:lnTo>
                      <a:pt x="90" y="52"/>
                    </a:lnTo>
                    <a:lnTo>
                      <a:pt x="90" y="46"/>
                    </a:lnTo>
                    <a:lnTo>
                      <a:pt x="90" y="40"/>
                    </a:lnTo>
                    <a:lnTo>
                      <a:pt x="89" y="34"/>
                    </a:lnTo>
                    <a:close/>
                    <a:moveTo>
                      <a:pt x="30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3" y="26"/>
                    </a:lnTo>
                    <a:lnTo>
                      <a:pt x="33" y="22"/>
                    </a:lnTo>
                    <a:lnTo>
                      <a:pt x="33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7" y="14"/>
                    </a:lnTo>
                    <a:lnTo>
                      <a:pt x="39" y="12"/>
                    </a:lnTo>
                    <a:lnTo>
                      <a:pt x="41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49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3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7" y="18"/>
                    </a:lnTo>
                    <a:lnTo>
                      <a:pt x="60" y="22"/>
                    </a:lnTo>
                    <a:lnTo>
                      <a:pt x="61" y="28"/>
                    </a:lnTo>
                    <a:lnTo>
                      <a:pt x="61" y="34"/>
                    </a:lnTo>
                    <a:lnTo>
                      <a:pt x="61" y="42"/>
                    </a:lnTo>
                    <a:lnTo>
                      <a:pt x="30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sļîdé">
                <a:extLst>
                  <a:ext uri="{FF2B5EF4-FFF2-40B4-BE49-F238E27FC236}">
                    <a16:creationId xmlns:a16="http://schemas.microsoft.com/office/drawing/2014/main" id="{E601FA85-95CA-8644-9EA7-B2DF738D46B5}"/>
                  </a:ext>
                </a:extLst>
              </p:cNvPr>
              <p:cNvSpPr/>
              <p:nvPr/>
            </p:nvSpPr>
            <p:spPr bwMode="auto">
              <a:xfrm>
                <a:off x="8840788" y="4102101"/>
                <a:ext cx="144463" cy="163513"/>
              </a:xfrm>
              <a:custGeom>
                <a:avLst/>
                <a:gdLst>
                  <a:gd name="T0" fmla="*/ 32 w 91"/>
                  <a:gd name="T1" fmla="*/ 41 h 103"/>
                  <a:gd name="T2" fmla="*/ 33 w 91"/>
                  <a:gd name="T3" fmla="*/ 33 h 103"/>
                  <a:gd name="T4" fmla="*/ 36 w 91"/>
                  <a:gd name="T5" fmla="*/ 26 h 103"/>
                  <a:gd name="T6" fmla="*/ 38 w 91"/>
                  <a:gd name="T7" fmla="*/ 20 h 103"/>
                  <a:gd name="T8" fmla="*/ 42 w 91"/>
                  <a:gd name="T9" fmla="*/ 16 h 103"/>
                  <a:gd name="T10" fmla="*/ 46 w 91"/>
                  <a:gd name="T11" fmla="*/ 12 h 103"/>
                  <a:gd name="T12" fmla="*/ 51 w 91"/>
                  <a:gd name="T13" fmla="*/ 10 h 103"/>
                  <a:gd name="T14" fmla="*/ 56 w 91"/>
                  <a:gd name="T15" fmla="*/ 9 h 103"/>
                  <a:gd name="T16" fmla="*/ 64 w 91"/>
                  <a:gd name="T17" fmla="*/ 10 h 103"/>
                  <a:gd name="T18" fmla="*/ 68 w 91"/>
                  <a:gd name="T19" fmla="*/ 13 h 103"/>
                  <a:gd name="T20" fmla="*/ 70 w 91"/>
                  <a:gd name="T21" fmla="*/ 15 h 103"/>
                  <a:gd name="T22" fmla="*/ 75 w 91"/>
                  <a:gd name="T23" fmla="*/ 22 h 103"/>
                  <a:gd name="T24" fmla="*/ 78 w 91"/>
                  <a:gd name="T25" fmla="*/ 31 h 103"/>
                  <a:gd name="T26" fmla="*/ 91 w 91"/>
                  <a:gd name="T27" fmla="*/ 9 h 103"/>
                  <a:gd name="T28" fmla="*/ 84 w 91"/>
                  <a:gd name="T29" fmla="*/ 5 h 103"/>
                  <a:gd name="T30" fmla="*/ 75 w 91"/>
                  <a:gd name="T31" fmla="*/ 2 h 103"/>
                  <a:gd name="T32" fmla="*/ 65 w 91"/>
                  <a:gd name="T33" fmla="*/ 1 h 103"/>
                  <a:gd name="T34" fmla="*/ 55 w 91"/>
                  <a:gd name="T35" fmla="*/ 0 h 103"/>
                  <a:gd name="T36" fmla="*/ 43 w 91"/>
                  <a:gd name="T37" fmla="*/ 2 h 103"/>
                  <a:gd name="T38" fmla="*/ 32 w 91"/>
                  <a:gd name="T39" fmla="*/ 5 h 103"/>
                  <a:gd name="T40" fmla="*/ 23 w 91"/>
                  <a:gd name="T41" fmla="*/ 9 h 103"/>
                  <a:gd name="T42" fmla="*/ 15 w 91"/>
                  <a:gd name="T43" fmla="*/ 15 h 103"/>
                  <a:gd name="T44" fmla="*/ 9 w 91"/>
                  <a:gd name="T45" fmla="*/ 22 h 103"/>
                  <a:gd name="T46" fmla="*/ 4 w 91"/>
                  <a:gd name="T47" fmla="*/ 31 h 103"/>
                  <a:gd name="T48" fmla="*/ 1 w 91"/>
                  <a:gd name="T49" fmla="*/ 42 h 103"/>
                  <a:gd name="T50" fmla="*/ 0 w 91"/>
                  <a:gd name="T51" fmla="*/ 54 h 103"/>
                  <a:gd name="T52" fmla="*/ 1 w 91"/>
                  <a:gd name="T53" fmla="*/ 65 h 103"/>
                  <a:gd name="T54" fmla="*/ 4 w 91"/>
                  <a:gd name="T55" fmla="*/ 75 h 103"/>
                  <a:gd name="T56" fmla="*/ 8 w 91"/>
                  <a:gd name="T57" fmla="*/ 83 h 103"/>
                  <a:gd name="T58" fmla="*/ 14 w 91"/>
                  <a:gd name="T59" fmla="*/ 91 h 103"/>
                  <a:gd name="T60" fmla="*/ 22 w 91"/>
                  <a:gd name="T61" fmla="*/ 96 h 103"/>
                  <a:gd name="T62" fmla="*/ 32 w 91"/>
                  <a:gd name="T63" fmla="*/ 100 h 103"/>
                  <a:gd name="T64" fmla="*/ 42 w 91"/>
                  <a:gd name="T65" fmla="*/ 103 h 103"/>
                  <a:gd name="T66" fmla="*/ 55 w 91"/>
                  <a:gd name="T67" fmla="*/ 103 h 103"/>
                  <a:gd name="T68" fmla="*/ 72 w 91"/>
                  <a:gd name="T69" fmla="*/ 102 h 103"/>
                  <a:gd name="T70" fmla="*/ 77 w 91"/>
                  <a:gd name="T71" fmla="*/ 99 h 103"/>
                  <a:gd name="T72" fmla="*/ 83 w 91"/>
                  <a:gd name="T73" fmla="*/ 97 h 103"/>
                  <a:gd name="T74" fmla="*/ 84 w 91"/>
                  <a:gd name="T75" fmla="*/ 82 h 103"/>
                  <a:gd name="T76" fmla="*/ 80 w 91"/>
                  <a:gd name="T77" fmla="*/ 86 h 103"/>
                  <a:gd name="T78" fmla="*/ 74 w 91"/>
                  <a:gd name="T79" fmla="*/ 89 h 103"/>
                  <a:gd name="T80" fmla="*/ 68 w 91"/>
                  <a:gd name="T81" fmla="*/ 91 h 103"/>
                  <a:gd name="T82" fmla="*/ 62 w 91"/>
                  <a:gd name="T83" fmla="*/ 91 h 103"/>
                  <a:gd name="T84" fmla="*/ 55 w 91"/>
                  <a:gd name="T85" fmla="*/ 91 h 103"/>
                  <a:gd name="T86" fmla="*/ 48 w 91"/>
                  <a:gd name="T87" fmla="*/ 89 h 103"/>
                  <a:gd name="T88" fmla="*/ 43 w 91"/>
                  <a:gd name="T89" fmla="*/ 86 h 103"/>
                  <a:gd name="T90" fmla="*/ 38 w 91"/>
                  <a:gd name="T91" fmla="*/ 81 h 103"/>
                  <a:gd name="T92" fmla="*/ 35 w 91"/>
                  <a:gd name="T93" fmla="*/ 75 h 103"/>
                  <a:gd name="T94" fmla="*/ 32 w 91"/>
                  <a:gd name="T95" fmla="*/ 68 h 103"/>
                  <a:gd name="T96" fmla="*/ 31 w 91"/>
                  <a:gd name="T97" fmla="*/ 60 h 103"/>
                  <a:gd name="T98" fmla="*/ 31 w 91"/>
                  <a:gd name="T99" fmla="*/ 51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1" h="103">
                    <a:moveTo>
                      <a:pt x="31" y="46"/>
                    </a:moveTo>
                    <a:lnTo>
                      <a:pt x="32" y="41"/>
                    </a:lnTo>
                    <a:lnTo>
                      <a:pt x="32" y="37"/>
                    </a:lnTo>
                    <a:lnTo>
                      <a:pt x="33" y="33"/>
                    </a:lnTo>
                    <a:lnTo>
                      <a:pt x="34" y="29"/>
                    </a:lnTo>
                    <a:lnTo>
                      <a:pt x="36" y="26"/>
                    </a:lnTo>
                    <a:lnTo>
                      <a:pt x="36" y="23"/>
                    </a:lnTo>
                    <a:lnTo>
                      <a:pt x="38" y="20"/>
                    </a:lnTo>
                    <a:lnTo>
                      <a:pt x="40" y="18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6" y="12"/>
                    </a:lnTo>
                    <a:lnTo>
                      <a:pt x="48" y="10"/>
                    </a:lnTo>
                    <a:lnTo>
                      <a:pt x="51" y="10"/>
                    </a:lnTo>
                    <a:lnTo>
                      <a:pt x="53" y="9"/>
                    </a:lnTo>
                    <a:lnTo>
                      <a:pt x="56" y="9"/>
                    </a:lnTo>
                    <a:lnTo>
                      <a:pt x="60" y="10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68" y="13"/>
                    </a:lnTo>
                    <a:lnTo>
                      <a:pt x="68" y="14"/>
                    </a:lnTo>
                    <a:lnTo>
                      <a:pt x="70" y="15"/>
                    </a:lnTo>
                    <a:lnTo>
                      <a:pt x="72" y="18"/>
                    </a:lnTo>
                    <a:lnTo>
                      <a:pt x="75" y="22"/>
                    </a:lnTo>
                    <a:lnTo>
                      <a:pt x="76" y="26"/>
                    </a:lnTo>
                    <a:lnTo>
                      <a:pt x="78" y="31"/>
                    </a:lnTo>
                    <a:lnTo>
                      <a:pt x="83" y="31"/>
                    </a:lnTo>
                    <a:lnTo>
                      <a:pt x="91" y="9"/>
                    </a:lnTo>
                    <a:lnTo>
                      <a:pt x="88" y="7"/>
                    </a:lnTo>
                    <a:lnTo>
                      <a:pt x="84" y="5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0" y="2"/>
                    </a:lnTo>
                    <a:lnTo>
                      <a:pt x="65" y="1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48" y="1"/>
                    </a:lnTo>
                    <a:lnTo>
                      <a:pt x="43" y="2"/>
                    </a:lnTo>
                    <a:lnTo>
                      <a:pt x="37" y="3"/>
                    </a:lnTo>
                    <a:lnTo>
                      <a:pt x="32" y="5"/>
                    </a:lnTo>
                    <a:lnTo>
                      <a:pt x="27" y="6"/>
                    </a:lnTo>
                    <a:lnTo>
                      <a:pt x="23" y="9"/>
                    </a:lnTo>
                    <a:lnTo>
                      <a:pt x="19" y="12"/>
                    </a:lnTo>
                    <a:lnTo>
                      <a:pt x="15" y="15"/>
                    </a:lnTo>
                    <a:lnTo>
                      <a:pt x="12" y="18"/>
                    </a:lnTo>
                    <a:lnTo>
                      <a:pt x="9" y="22"/>
                    </a:lnTo>
                    <a:lnTo>
                      <a:pt x="7" y="27"/>
                    </a:lnTo>
                    <a:lnTo>
                      <a:pt x="4" y="31"/>
                    </a:lnTo>
                    <a:lnTo>
                      <a:pt x="3" y="36"/>
                    </a:lnTo>
                    <a:lnTo>
                      <a:pt x="1" y="42"/>
                    </a:lnTo>
                    <a:lnTo>
                      <a:pt x="1" y="47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1" y="65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79"/>
                    </a:lnTo>
                    <a:lnTo>
                      <a:pt x="8" y="83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2" y="96"/>
                    </a:lnTo>
                    <a:lnTo>
                      <a:pt x="27" y="98"/>
                    </a:lnTo>
                    <a:lnTo>
                      <a:pt x="32" y="100"/>
                    </a:lnTo>
                    <a:lnTo>
                      <a:pt x="36" y="102"/>
                    </a:lnTo>
                    <a:lnTo>
                      <a:pt x="42" y="103"/>
                    </a:lnTo>
                    <a:lnTo>
                      <a:pt x="48" y="103"/>
                    </a:lnTo>
                    <a:lnTo>
                      <a:pt x="55" y="103"/>
                    </a:lnTo>
                    <a:lnTo>
                      <a:pt x="64" y="103"/>
                    </a:lnTo>
                    <a:lnTo>
                      <a:pt x="72" y="102"/>
                    </a:lnTo>
                    <a:lnTo>
                      <a:pt x="75" y="100"/>
                    </a:lnTo>
                    <a:lnTo>
                      <a:pt x="77" y="99"/>
                    </a:lnTo>
                    <a:lnTo>
                      <a:pt x="80" y="99"/>
                    </a:lnTo>
                    <a:lnTo>
                      <a:pt x="83" y="97"/>
                    </a:lnTo>
                    <a:lnTo>
                      <a:pt x="88" y="84"/>
                    </a:lnTo>
                    <a:lnTo>
                      <a:pt x="84" y="82"/>
                    </a:lnTo>
                    <a:lnTo>
                      <a:pt x="82" y="84"/>
                    </a:lnTo>
                    <a:lnTo>
                      <a:pt x="80" y="86"/>
                    </a:lnTo>
                    <a:lnTo>
                      <a:pt x="77" y="87"/>
                    </a:lnTo>
                    <a:lnTo>
                      <a:pt x="74" y="89"/>
                    </a:lnTo>
                    <a:lnTo>
                      <a:pt x="72" y="91"/>
                    </a:lnTo>
                    <a:lnTo>
                      <a:pt x="68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5" y="91"/>
                    </a:lnTo>
                    <a:lnTo>
                      <a:pt x="52" y="90"/>
                    </a:lnTo>
                    <a:lnTo>
                      <a:pt x="48" y="89"/>
                    </a:lnTo>
                    <a:lnTo>
                      <a:pt x="46" y="87"/>
                    </a:lnTo>
                    <a:lnTo>
                      <a:pt x="43" y="86"/>
                    </a:lnTo>
                    <a:lnTo>
                      <a:pt x="40" y="83"/>
                    </a:lnTo>
                    <a:lnTo>
                      <a:pt x="38" y="81"/>
                    </a:lnTo>
                    <a:lnTo>
                      <a:pt x="36" y="79"/>
                    </a:lnTo>
                    <a:lnTo>
                      <a:pt x="35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4"/>
                    </a:lnTo>
                    <a:lnTo>
                      <a:pt x="31" y="60"/>
                    </a:lnTo>
                    <a:lnTo>
                      <a:pt x="31" y="55"/>
                    </a:lnTo>
                    <a:lnTo>
                      <a:pt x="31" y="51"/>
                    </a:lnTo>
                    <a:lnTo>
                      <a:pt x="31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sḷïde">
                <a:extLst>
                  <a:ext uri="{FF2B5EF4-FFF2-40B4-BE49-F238E27FC236}">
                    <a16:creationId xmlns:a16="http://schemas.microsoft.com/office/drawing/2014/main" id="{FCC1853F-3D71-4742-92BF-8D76CACC5A8A}"/>
                  </a:ext>
                </a:extLst>
              </p:cNvPr>
              <p:cNvSpPr/>
              <p:nvPr/>
            </p:nvSpPr>
            <p:spPr bwMode="auto">
              <a:xfrm>
                <a:off x="9028113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4 w 93"/>
                  <a:gd name="T9" fmla="*/ 57 h 157"/>
                  <a:gd name="T10" fmla="*/ 66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9 w 93"/>
                  <a:gd name="T21" fmla="*/ 71 h 157"/>
                  <a:gd name="T22" fmla="*/ 26 w 93"/>
                  <a:gd name="T23" fmla="*/ 0 h 157"/>
                  <a:gd name="T24" fmla="*/ 18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2 w 93"/>
                  <a:gd name="T39" fmla="*/ 157 h 157"/>
                  <a:gd name="T40" fmla="*/ 29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30 w 93"/>
                  <a:gd name="T47" fmla="*/ 89 h 157"/>
                  <a:gd name="T48" fmla="*/ 31 w 93"/>
                  <a:gd name="T49" fmla="*/ 84 h 157"/>
                  <a:gd name="T50" fmla="*/ 34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50 w 93"/>
                  <a:gd name="T59" fmla="*/ 72 h 157"/>
                  <a:gd name="T60" fmla="*/ 54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2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5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6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2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79"/>
                    </a:move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4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40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30" y="89"/>
                    </a:lnTo>
                    <a:lnTo>
                      <a:pt x="30" y="87"/>
                    </a:lnTo>
                    <a:lnTo>
                      <a:pt x="31" y="84"/>
                    </a:lnTo>
                    <a:lnTo>
                      <a:pt x="32" y="81"/>
                    </a:lnTo>
                    <a:lnTo>
                      <a:pt x="34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4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1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5" y="106"/>
                    </a:lnTo>
                    <a:lnTo>
                      <a:pt x="65" y="157"/>
                    </a:lnTo>
                    <a:lnTo>
                      <a:pt x="68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3" y="82"/>
                    </a:lnTo>
                    <a:lnTo>
                      <a:pt x="92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ṣlíḓè">
                <a:extLst>
                  <a:ext uri="{FF2B5EF4-FFF2-40B4-BE49-F238E27FC236}">
                    <a16:creationId xmlns:a16="http://schemas.microsoft.com/office/drawing/2014/main" id="{84AF04FB-3F26-3741-AA3A-10F76D3BF125}"/>
                  </a:ext>
                </a:extLst>
              </p:cNvPr>
              <p:cNvSpPr/>
              <p:nvPr/>
            </p:nvSpPr>
            <p:spPr bwMode="auto">
              <a:xfrm>
                <a:off x="92297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1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1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9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60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5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9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1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1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6" y="102"/>
                    </a:lnTo>
                    <a:lnTo>
                      <a:pt x="29" y="102"/>
                    </a:lnTo>
                    <a:lnTo>
                      <a:pt x="29" y="55"/>
                    </a:lnTo>
                    <a:lnTo>
                      <a:pt x="28" y="51"/>
                    </a:lnTo>
                    <a:lnTo>
                      <a:pt x="29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1" y="32"/>
                    </a:lnTo>
                    <a:lnTo>
                      <a:pt x="31" y="29"/>
                    </a:lnTo>
                    <a:lnTo>
                      <a:pt x="33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1" y="18"/>
                    </a:lnTo>
                    <a:lnTo>
                      <a:pt x="43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2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9" y="22"/>
                    </a:lnTo>
                    <a:lnTo>
                      <a:pt x="60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4" y="36"/>
                    </a:lnTo>
                    <a:lnTo>
                      <a:pt x="65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9" y="102"/>
                    </a:lnTo>
                    <a:lnTo>
                      <a:pt x="83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sḷîďé">
                <a:extLst>
                  <a:ext uri="{FF2B5EF4-FFF2-40B4-BE49-F238E27FC236}">
                    <a16:creationId xmlns:a16="http://schemas.microsoft.com/office/drawing/2014/main" id="{6B1D35C6-3746-D84E-9539-3F990212A1B6}"/>
                  </a:ext>
                </a:extLst>
              </p:cNvPr>
              <p:cNvSpPr/>
              <p:nvPr/>
            </p:nvSpPr>
            <p:spPr bwMode="auto">
              <a:xfrm>
                <a:off x="9426576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6 w 102"/>
                  <a:gd name="T3" fmla="*/ 25 h 103"/>
                  <a:gd name="T4" fmla="*/ 91 w 102"/>
                  <a:gd name="T5" fmla="*/ 17 h 103"/>
                  <a:gd name="T6" fmla="*/ 84 w 102"/>
                  <a:gd name="T7" fmla="*/ 10 h 103"/>
                  <a:gd name="T8" fmla="*/ 76 w 102"/>
                  <a:gd name="T9" fmla="*/ 6 h 103"/>
                  <a:gd name="T10" fmla="*/ 67 w 102"/>
                  <a:gd name="T11" fmla="*/ 2 h 103"/>
                  <a:gd name="T12" fmla="*/ 56 w 102"/>
                  <a:gd name="T13" fmla="*/ 1 h 103"/>
                  <a:gd name="T14" fmla="*/ 44 w 102"/>
                  <a:gd name="T15" fmla="*/ 1 h 103"/>
                  <a:gd name="T16" fmla="*/ 33 w 102"/>
                  <a:gd name="T17" fmla="*/ 2 h 103"/>
                  <a:gd name="T18" fmla="*/ 24 w 102"/>
                  <a:gd name="T19" fmla="*/ 6 h 103"/>
                  <a:gd name="T20" fmla="*/ 16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1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1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6 w 102"/>
                  <a:gd name="T39" fmla="*/ 94 h 103"/>
                  <a:gd name="T40" fmla="*/ 24 w 102"/>
                  <a:gd name="T41" fmla="*/ 98 h 103"/>
                  <a:gd name="T42" fmla="*/ 33 w 102"/>
                  <a:gd name="T43" fmla="*/ 102 h 103"/>
                  <a:gd name="T44" fmla="*/ 44 w 102"/>
                  <a:gd name="T45" fmla="*/ 103 h 103"/>
                  <a:gd name="T46" fmla="*/ 56 w 102"/>
                  <a:gd name="T47" fmla="*/ 103 h 103"/>
                  <a:gd name="T48" fmla="*/ 67 w 102"/>
                  <a:gd name="T49" fmla="*/ 102 h 103"/>
                  <a:gd name="T50" fmla="*/ 76 w 102"/>
                  <a:gd name="T51" fmla="*/ 98 h 103"/>
                  <a:gd name="T52" fmla="*/ 84 w 102"/>
                  <a:gd name="T53" fmla="*/ 92 h 103"/>
                  <a:gd name="T54" fmla="*/ 91 w 102"/>
                  <a:gd name="T55" fmla="*/ 86 h 103"/>
                  <a:gd name="T56" fmla="*/ 96 w 102"/>
                  <a:gd name="T57" fmla="*/ 78 h 103"/>
                  <a:gd name="T58" fmla="*/ 100 w 102"/>
                  <a:gd name="T59" fmla="*/ 68 h 103"/>
                  <a:gd name="T60" fmla="*/ 101 w 102"/>
                  <a:gd name="T61" fmla="*/ 56 h 103"/>
                  <a:gd name="T62" fmla="*/ 101 w 102"/>
                  <a:gd name="T63" fmla="*/ 44 h 103"/>
                  <a:gd name="T64" fmla="*/ 70 w 102"/>
                  <a:gd name="T65" fmla="*/ 58 h 103"/>
                  <a:gd name="T66" fmla="*/ 68 w 102"/>
                  <a:gd name="T67" fmla="*/ 72 h 103"/>
                  <a:gd name="T68" fmla="*/ 66 w 102"/>
                  <a:gd name="T69" fmla="*/ 79 h 103"/>
                  <a:gd name="T70" fmla="*/ 64 w 102"/>
                  <a:gd name="T71" fmla="*/ 86 h 103"/>
                  <a:gd name="T72" fmla="*/ 60 w 102"/>
                  <a:gd name="T73" fmla="*/ 91 h 103"/>
                  <a:gd name="T74" fmla="*/ 56 w 102"/>
                  <a:gd name="T75" fmla="*/ 94 h 103"/>
                  <a:gd name="T76" fmla="*/ 53 w 102"/>
                  <a:gd name="T77" fmla="*/ 95 h 103"/>
                  <a:gd name="T78" fmla="*/ 48 w 102"/>
                  <a:gd name="T79" fmla="*/ 95 h 103"/>
                  <a:gd name="T80" fmla="*/ 44 w 102"/>
                  <a:gd name="T81" fmla="*/ 94 h 103"/>
                  <a:gd name="T82" fmla="*/ 40 w 102"/>
                  <a:gd name="T83" fmla="*/ 91 h 103"/>
                  <a:gd name="T84" fmla="*/ 36 w 102"/>
                  <a:gd name="T85" fmla="*/ 87 h 103"/>
                  <a:gd name="T86" fmla="*/ 34 w 102"/>
                  <a:gd name="T87" fmla="*/ 83 h 103"/>
                  <a:gd name="T88" fmla="*/ 32 w 102"/>
                  <a:gd name="T89" fmla="*/ 75 h 103"/>
                  <a:gd name="T90" fmla="*/ 31 w 102"/>
                  <a:gd name="T91" fmla="*/ 68 h 103"/>
                  <a:gd name="T92" fmla="*/ 30 w 102"/>
                  <a:gd name="T93" fmla="*/ 59 h 103"/>
                  <a:gd name="T94" fmla="*/ 30 w 102"/>
                  <a:gd name="T95" fmla="*/ 49 h 103"/>
                  <a:gd name="T96" fmla="*/ 31 w 102"/>
                  <a:gd name="T97" fmla="*/ 38 h 103"/>
                  <a:gd name="T98" fmla="*/ 32 w 102"/>
                  <a:gd name="T99" fmla="*/ 30 h 103"/>
                  <a:gd name="T100" fmla="*/ 34 w 102"/>
                  <a:gd name="T101" fmla="*/ 23 h 103"/>
                  <a:gd name="T102" fmla="*/ 36 w 102"/>
                  <a:gd name="T103" fmla="*/ 18 h 103"/>
                  <a:gd name="T104" fmla="*/ 40 w 102"/>
                  <a:gd name="T105" fmla="*/ 14 h 103"/>
                  <a:gd name="T106" fmla="*/ 44 w 102"/>
                  <a:gd name="T107" fmla="*/ 10 h 103"/>
                  <a:gd name="T108" fmla="*/ 48 w 102"/>
                  <a:gd name="T109" fmla="*/ 9 h 103"/>
                  <a:gd name="T110" fmla="*/ 53 w 102"/>
                  <a:gd name="T111" fmla="*/ 9 h 103"/>
                  <a:gd name="T112" fmla="*/ 58 w 102"/>
                  <a:gd name="T113" fmla="*/ 10 h 103"/>
                  <a:gd name="T114" fmla="*/ 61 w 102"/>
                  <a:gd name="T115" fmla="*/ 13 h 103"/>
                  <a:gd name="T116" fmla="*/ 64 w 102"/>
                  <a:gd name="T117" fmla="*/ 16 h 103"/>
                  <a:gd name="T118" fmla="*/ 67 w 102"/>
                  <a:gd name="T119" fmla="*/ 22 h 103"/>
                  <a:gd name="T120" fmla="*/ 68 w 102"/>
                  <a:gd name="T121" fmla="*/ 27 h 103"/>
                  <a:gd name="T122" fmla="*/ 70 w 102"/>
                  <a:gd name="T123" fmla="*/ 38 h 103"/>
                  <a:gd name="T124" fmla="*/ 70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0" y="38"/>
                    </a:moveTo>
                    <a:lnTo>
                      <a:pt x="100" y="34"/>
                    </a:lnTo>
                    <a:lnTo>
                      <a:pt x="97" y="29"/>
                    </a:lnTo>
                    <a:lnTo>
                      <a:pt x="96" y="25"/>
                    </a:lnTo>
                    <a:lnTo>
                      <a:pt x="93" y="21"/>
                    </a:lnTo>
                    <a:lnTo>
                      <a:pt x="91" y="17"/>
                    </a:lnTo>
                    <a:lnTo>
                      <a:pt x="88" y="14"/>
                    </a:lnTo>
                    <a:lnTo>
                      <a:pt x="84" y="10"/>
                    </a:lnTo>
                    <a:lnTo>
                      <a:pt x="80" y="8"/>
                    </a:lnTo>
                    <a:lnTo>
                      <a:pt x="76" y="6"/>
                    </a:lnTo>
                    <a:lnTo>
                      <a:pt x="72" y="4"/>
                    </a:lnTo>
                    <a:lnTo>
                      <a:pt x="67" y="2"/>
                    </a:lnTo>
                    <a:lnTo>
                      <a:pt x="62" y="1"/>
                    </a:lnTo>
                    <a:lnTo>
                      <a:pt x="56" y="1"/>
                    </a:lnTo>
                    <a:lnTo>
                      <a:pt x="51" y="0"/>
                    </a:lnTo>
                    <a:lnTo>
                      <a:pt x="44" y="1"/>
                    </a:lnTo>
                    <a:lnTo>
                      <a:pt x="39" y="1"/>
                    </a:lnTo>
                    <a:lnTo>
                      <a:pt x="33" y="2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9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10" y="18"/>
                    </a:lnTo>
                    <a:lnTo>
                      <a:pt x="7" y="22"/>
                    </a:lnTo>
                    <a:lnTo>
                      <a:pt x="5" y="27"/>
                    </a:lnTo>
                    <a:lnTo>
                      <a:pt x="3" y="31"/>
                    </a:lnTo>
                    <a:lnTo>
                      <a:pt x="1" y="37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3" y="75"/>
                    </a:lnTo>
                    <a:lnTo>
                      <a:pt x="5" y="80"/>
                    </a:lnTo>
                    <a:lnTo>
                      <a:pt x="7" y="84"/>
                    </a:lnTo>
                    <a:lnTo>
                      <a:pt x="10" y="87"/>
                    </a:lnTo>
                    <a:lnTo>
                      <a:pt x="12" y="91"/>
                    </a:lnTo>
                    <a:lnTo>
                      <a:pt x="16" y="94"/>
                    </a:lnTo>
                    <a:lnTo>
                      <a:pt x="20" y="96"/>
                    </a:lnTo>
                    <a:lnTo>
                      <a:pt x="24" y="98"/>
                    </a:lnTo>
                    <a:lnTo>
                      <a:pt x="28" y="100"/>
                    </a:lnTo>
                    <a:lnTo>
                      <a:pt x="33" y="102"/>
                    </a:lnTo>
                    <a:lnTo>
                      <a:pt x="39" y="103"/>
                    </a:lnTo>
                    <a:lnTo>
                      <a:pt x="44" y="103"/>
                    </a:lnTo>
                    <a:lnTo>
                      <a:pt x="51" y="103"/>
                    </a:lnTo>
                    <a:lnTo>
                      <a:pt x="56" y="103"/>
                    </a:lnTo>
                    <a:lnTo>
                      <a:pt x="62" y="103"/>
                    </a:lnTo>
                    <a:lnTo>
                      <a:pt x="67" y="102"/>
                    </a:lnTo>
                    <a:lnTo>
                      <a:pt x="72" y="99"/>
                    </a:lnTo>
                    <a:lnTo>
                      <a:pt x="76" y="98"/>
                    </a:lnTo>
                    <a:lnTo>
                      <a:pt x="80" y="95"/>
                    </a:lnTo>
                    <a:lnTo>
                      <a:pt x="84" y="92"/>
                    </a:lnTo>
                    <a:lnTo>
                      <a:pt x="88" y="90"/>
                    </a:lnTo>
                    <a:lnTo>
                      <a:pt x="91" y="86"/>
                    </a:lnTo>
                    <a:lnTo>
                      <a:pt x="93" y="82"/>
                    </a:lnTo>
                    <a:lnTo>
                      <a:pt x="96" y="78"/>
                    </a:lnTo>
                    <a:lnTo>
                      <a:pt x="97" y="73"/>
                    </a:lnTo>
                    <a:lnTo>
                      <a:pt x="100" y="68"/>
                    </a:lnTo>
                    <a:lnTo>
                      <a:pt x="100" y="63"/>
                    </a:lnTo>
                    <a:lnTo>
                      <a:pt x="101" y="56"/>
                    </a:lnTo>
                    <a:lnTo>
                      <a:pt x="102" y="50"/>
                    </a:lnTo>
                    <a:lnTo>
                      <a:pt x="101" y="44"/>
                    </a:lnTo>
                    <a:lnTo>
                      <a:pt x="100" y="38"/>
                    </a:lnTo>
                    <a:close/>
                    <a:moveTo>
                      <a:pt x="70" y="58"/>
                    </a:moveTo>
                    <a:lnTo>
                      <a:pt x="69" y="68"/>
                    </a:lnTo>
                    <a:lnTo>
                      <a:pt x="68" y="72"/>
                    </a:lnTo>
                    <a:lnTo>
                      <a:pt x="68" y="76"/>
                    </a:lnTo>
                    <a:lnTo>
                      <a:pt x="66" y="79"/>
                    </a:lnTo>
                    <a:lnTo>
                      <a:pt x="65" y="83"/>
                    </a:lnTo>
                    <a:lnTo>
                      <a:pt x="64" y="86"/>
                    </a:lnTo>
                    <a:lnTo>
                      <a:pt x="62" y="88"/>
                    </a:lnTo>
                    <a:lnTo>
                      <a:pt x="60" y="91"/>
                    </a:lnTo>
                    <a:lnTo>
                      <a:pt x="59" y="92"/>
                    </a:lnTo>
                    <a:lnTo>
                      <a:pt x="56" y="94"/>
                    </a:lnTo>
                    <a:lnTo>
                      <a:pt x="55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4" y="94"/>
                    </a:lnTo>
                    <a:lnTo>
                      <a:pt x="41" y="93"/>
                    </a:lnTo>
                    <a:lnTo>
                      <a:pt x="40" y="91"/>
                    </a:lnTo>
                    <a:lnTo>
                      <a:pt x="38" y="90"/>
                    </a:lnTo>
                    <a:lnTo>
                      <a:pt x="36" y="87"/>
                    </a:lnTo>
                    <a:lnTo>
                      <a:pt x="35" y="85"/>
                    </a:lnTo>
                    <a:lnTo>
                      <a:pt x="34" y="83"/>
                    </a:lnTo>
                    <a:lnTo>
                      <a:pt x="32" y="79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1" y="63"/>
                    </a:lnTo>
                    <a:lnTo>
                      <a:pt x="30" y="59"/>
                    </a:lnTo>
                    <a:lnTo>
                      <a:pt x="30" y="54"/>
                    </a:lnTo>
                    <a:lnTo>
                      <a:pt x="30" y="49"/>
                    </a:lnTo>
                    <a:lnTo>
                      <a:pt x="31" y="43"/>
                    </a:lnTo>
                    <a:lnTo>
                      <a:pt x="31" y="38"/>
                    </a:lnTo>
                    <a:lnTo>
                      <a:pt x="32" y="34"/>
                    </a:lnTo>
                    <a:lnTo>
                      <a:pt x="32" y="30"/>
                    </a:lnTo>
                    <a:lnTo>
                      <a:pt x="33" y="27"/>
                    </a:lnTo>
                    <a:lnTo>
                      <a:pt x="34" y="23"/>
                    </a:lnTo>
                    <a:lnTo>
                      <a:pt x="36" y="21"/>
                    </a:lnTo>
                    <a:lnTo>
                      <a:pt x="36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2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8" y="9"/>
                    </a:lnTo>
                    <a:lnTo>
                      <a:pt x="51" y="9"/>
                    </a:lnTo>
                    <a:lnTo>
                      <a:pt x="53" y="9"/>
                    </a:lnTo>
                    <a:lnTo>
                      <a:pt x="56" y="10"/>
                    </a:lnTo>
                    <a:lnTo>
                      <a:pt x="58" y="10"/>
                    </a:lnTo>
                    <a:lnTo>
                      <a:pt x="60" y="11"/>
                    </a:lnTo>
                    <a:lnTo>
                      <a:pt x="61" y="13"/>
                    </a:lnTo>
                    <a:lnTo>
                      <a:pt x="63" y="14"/>
                    </a:lnTo>
                    <a:lnTo>
                      <a:pt x="64" y="16"/>
                    </a:lnTo>
                    <a:lnTo>
                      <a:pt x="66" y="18"/>
                    </a:lnTo>
                    <a:lnTo>
                      <a:pt x="67" y="22"/>
                    </a:lnTo>
                    <a:lnTo>
                      <a:pt x="68" y="24"/>
                    </a:lnTo>
                    <a:lnTo>
                      <a:pt x="68" y="27"/>
                    </a:lnTo>
                    <a:lnTo>
                      <a:pt x="69" y="30"/>
                    </a:lnTo>
                    <a:lnTo>
                      <a:pt x="70" y="38"/>
                    </a:lnTo>
                    <a:lnTo>
                      <a:pt x="71" y="47"/>
                    </a:lnTo>
                    <a:lnTo>
                      <a:pt x="70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ṩľiḓê">
                <a:extLst>
                  <a:ext uri="{FF2B5EF4-FFF2-40B4-BE49-F238E27FC236}">
                    <a16:creationId xmlns:a16="http://schemas.microsoft.com/office/drawing/2014/main" id="{A7FDA315-A906-154D-8BB9-659FC737224F}"/>
                  </a:ext>
                </a:extLst>
              </p:cNvPr>
              <p:cNvSpPr/>
              <p:nvPr/>
            </p:nvSpPr>
            <p:spPr bwMode="auto">
              <a:xfrm>
                <a:off x="9640888" y="4014788"/>
                <a:ext cx="44450" cy="249238"/>
              </a:xfrm>
              <a:custGeom>
                <a:avLst/>
                <a:gdLst>
                  <a:gd name="T0" fmla="*/ 20 w 28"/>
                  <a:gd name="T1" fmla="*/ 1 h 157"/>
                  <a:gd name="T2" fmla="*/ 17 w 28"/>
                  <a:gd name="T3" fmla="*/ 1 h 157"/>
                  <a:gd name="T4" fmla="*/ 14 w 28"/>
                  <a:gd name="T5" fmla="*/ 1 h 157"/>
                  <a:gd name="T6" fmla="*/ 13 w 28"/>
                  <a:gd name="T7" fmla="*/ 1 h 157"/>
                  <a:gd name="T8" fmla="*/ 11 w 28"/>
                  <a:gd name="T9" fmla="*/ 1 h 157"/>
                  <a:gd name="T10" fmla="*/ 9 w 28"/>
                  <a:gd name="T11" fmla="*/ 1 h 157"/>
                  <a:gd name="T12" fmla="*/ 7 w 28"/>
                  <a:gd name="T13" fmla="*/ 1 h 157"/>
                  <a:gd name="T14" fmla="*/ 3 w 28"/>
                  <a:gd name="T15" fmla="*/ 0 h 157"/>
                  <a:gd name="T16" fmla="*/ 0 w 28"/>
                  <a:gd name="T17" fmla="*/ 0 h 157"/>
                  <a:gd name="T18" fmla="*/ 0 w 28"/>
                  <a:gd name="T19" fmla="*/ 157 h 157"/>
                  <a:gd name="T20" fmla="*/ 3 w 28"/>
                  <a:gd name="T21" fmla="*/ 157 h 157"/>
                  <a:gd name="T22" fmla="*/ 7 w 28"/>
                  <a:gd name="T23" fmla="*/ 157 h 157"/>
                  <a:gd name="T24" fmla="*/ 11 w 28"/>
                  <a:gd name="T25" fmla="*/ 157 h 157"/>
                  <a:gd name="T26" fmla="*/ 14 w 28"/>
                  <a:gd name="T27" fmla="*/ 157 h 157"/>
                  <a:gd name="T28" fmla="*/ 17 w 28"/>
                  <a:gd name="T29" fmla="*/ 157 h 157"/>
                  <a:gd name="T30" fmla="*/ 21 w 28"/>
                  <a:gd name="T31" fmla="*/ 157 h 157"/>
                  <a:gd name="T32" fmla="*/ 24 w 28"/>
                  <a:gd name="T33" fmla="*/ 157 h 157"/>
                  <a:gd name="T34" fmla="*/ 28 w 28"/>
                  <a:gd name="T35" fmla="*/ 157 h 157"/>
                  <a:gd name="T36" fmla="*/ 28 w 28"/>
                  <a:gd name="T37" fmla="*/ 0 h 157"/>
                  <a:gd name="T38" fmla="*/ 25 w 28"/>
                  <a:gd name="T39" fmla="*/ 0 h 157"/>
                  <a:gd name="T40" fmla="*/ 20 w 28"/>
                  <a:gd name="T41" fmla="*/ 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57">
                    <a:moveTo>
                      <a:pt x="20" y="1"/>
                    </a:move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7" y="157"/>
                    </a:lnTo>
                    <a:lnTo>
                      <a:pt x="21" y="157"/>
                    </a:lnTo>
                    <a:lnTo>
                      <a:pt x="24" y="157"/>
                    </a:lnTo>
                    <a:lnTo>
                      <a:pt x="28" y="157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ṧļíḓé">
                <a:extLst>
                  <a:ext uri="{FF2B5EF4-FFF2-40B4-BE49-F238E27FC236}">
                    <a16:creationId xmlns:a16="http://schemas.microsoft.com/office/drawing/2014/main" id="{8215BDB6-5A2B-9E4D-801C-A4960445FAFF}"/>
                  </a:ext>
                </a:extLst>
              </p:cNvPr>
              <p:cNvSpPr/>
              <p:nvPr/>
            </p:nvSpPr>
            <p:spPr bwMode="auto">
              <a:xfrm>
                <a:off x="9737726" y="4102101"/>
                <a:ext cx="163513" cy="163513"/>
              </a:xfrm>
              <a:custGeom>
                <a:avLst/>
                <a:gdLst>
                  <a:gd name="T0" fmla="*/ 100 w 103"/>
                  <a:gd name="T1" fmla="*/ 34 h 103"/>
                  <a:gd name="T2" fmla="*/ 96 w 103"/>
                  <a:gd name="T3" fmla="*/ 25 h 103"/>
                  <a:gd name="T4" fmla="*/ 92 w 103"/>
                  <a:gd name="T5" fmla="*/ 17 h 103"/>
                  <a:gd name="T6" fmla="*/ 85 w 103"/>
                  <a:gd name="T7" fmla="*/ 10 h 103"/>
                  <a:gd name="T8" fmla="*/ 77 w 103"/>
                  <a:gd name="T9" fmla="*/ 6 h 103"/>
                  <a:gd name="T10" fmla="*/ 68 w 103"/>
                  <a:gd name="T11" fmla="*/ 2 h 103"/>
                  <a:gd name="T12" fmla="*/ 57 w 103"/>
                  <a:gd name="T13" fmla="*/ 1 h 103"/>
                  <a:gd name="T14" fmla="*/ 45 w 103"/>
                  <a:gd name="T15" fmla="*/ 1 h 103"/>
                  <a:gd name="T16" fmla="*/ 35 w 103"/>
                  <a:gd name="T17" fmla="*/ 2 h 103"/>
                  <a:gd name="T18" fmla="*/ 25 w 103"/>
                  <a:gd name="T19" fmla="*/ 6 h 103"/>
                  <a:gd name="T20" fmla="*/ 17 w 103"/>
                  <a:gd name="T21" fmla="*/ 12 h 103"/>
                  <a:gd name="T22" fmla="*/ 11 w 103"/>
                  <a:gd name="T23" fmla="*/ 18 h 103"/>
                  <a:gd name="T24" fmla="*/ 5 w 103"/>
                  <a:gd name="T25" fmla="*/ 27 h 103"/>
                  <a:gd name="T26" fmla="*/ 2 w 103"/>
                  <a:gd name="T27" fmla="*/ 37 h 103"/>
                  <a:gd name="T28" fmla="*/ 0 w 103"/>
                  <a:gd name="T29" fmla="*/ 48 h 103"/>
                  <a:gd name="T30" fmla="*/ 0 w 103"/>
                  <a:gd name="T31" fmla="*/ 61 h 103"/>
                  <a:gd name="T32" fmla="*/ 2 w 103"/>
                  <a:gd name="T33" fmla="*/ 71 h 103"/>
                  <a:gd name="T34" fmla="*/ 5 w 103"/>
                  <a:gd name="T35" fmla="*/ 80 h 103"/>
                  <a:gd name="T36" fmla="*/ 11 w 103"/>
                  <a:gd name="T37" fmla="*/ 87 h 103"/>
                  <a:gd name="T38" fmla="*/ 17 w 103"/>
                  <a:gd name="T39" fmla="*/ 94 h 103"/>
                  <a:gd name="T40" fmla="*/ 25 w 103"/>
                  <a:gd name="T41" fmla="*/ 98 h 103"/>
                  <a:gd name="T42" fmla="*/ 35 w 103"/>
                  <a:gd name="T43" fmla="*/ 102 h 103"/>
                  <a:gd name="T44" fmla="*/ 45 w 103"/>
                  <a:gd name="T45" fmla="*/ 103 h 103"/>
                  <a:gd name="T46" fmla="*/ 57 w 103"/>
                  <a:gd name="T47" fmla="*/ 103 h 103"/>
                  <a:gd name="T48" fmla="*/ 68 w 103"/>
                  <a:gd name="T49" fmla="*/ 102 h 103"/>
                  <a:gd name="T50" fmla="*/ 77 w 103"/>
                  <a:gd name="T51" fmla="*/ 98 h 103"/>
                  <a:gd name="T52" fmla="*/ 85 w 103"/>
                  <a:gd name="T53" fmla="*/ 92 h 103"/>
                  <a:gd name="T54" fmla="*/ 92 w 103"/>
                  <a:gd name="T55" fmla="*/ 86 h 103"/>
                  <a:gd name="T56" fmla="*/ 96 w 103"/>
                  <a:gd name="T57" fmla="*/ 78 h 103"/>
                  <a:gd name="T58" fmla="*/ 100 w 103"/>
                  <a:gd name="T59" fmla="*/ 68 h 103"/>
                  <a:gd name="T60" fmla="*/ 102 w 103"/>
                  <a:gd name="T61" fmla="*/ 56 h 103"/>
                  <a:gd name="T62" fmla="*/ 102 w 103"/>
                  <a:gd name="T63" fmla="*/ 44 h 103"/>
                  <a:gd name="T64" fmla="*/ 71 w 103"/>
                  <a:gd name="T65" fmla="*/ 58 h 103"/>
                  <a:gd name="T66" fmla="*/ 69 w 103"/>
                  <a:gd name="T67" fmla="*/ 72 h 103"/>
                  <a:gd name="T68" fmla="*/ 67 w 103"/>
                  <a:gd name="T69" fmla="*/ 79 h 103"/>
                  <a:gd name="T70" fmla="*/ 64 w 103"/>
                  <a:gd name="T71" fmla="*/ 86 h 103"/>
                  <a:gd name="T72" fmla="*/ 61 w 103"/>
                  <a:gd name="T73" fmla="*/ 91 h 103"/>
                  <a:gd name="T74" fmla="*/ 58 w 103"/>
                  <a:gd name="T75" fmla="*/ 94 h 103"/>
                  <a:gd name="T76" fmla="*/ 53 w 103"/>
                  <a:gd name="T77" fmla="*/ 95 h 103"/>
                  <a:gd name="T78" fmla="*/ 49 w 103"/>
                  <a:gd name="T79" fmla="*/ 95 h 103"/>
                  <a:gd name="T80" fmla="*/ 44 w 103"/>
                  <a:gd name="T81" fmla="*/ 94 h 103"/>
                  <a:gd name="T82" fmla="*/ 40 w 103"/>
                  <a:gd name="T83" fmla="*/ 91 h 103"/>
                  <a:gd name="T84" fmla="*/ 37 w 103"/>
                  <a:gd name="T85" fmla="*/ 87 h 103"/>
                  <a:gd name="T86" fmla="*/ 35 w 103"/>
                  <a:gd name="T87" fmla="*/ 83 h 103"/>
                  <a:gd name="T88" fmla="*/ 33 w 103"/>
                  <a:gd name="T89" fmla="*/ 75 h 103"/>
                  <a:gd name="T90" fmla="*/ 32 w 103"/>
                  <a:gd name="T91" fmla="*/ 68 h 103"/>
                  <a:gd name="T92" fmla="*/ 31 w 103"/>
                  <a:gd name="T93" fmla="*/ 59 h 103"/>
                  <a:gd name="T94" fmla="*/ 31 w 103"/>
                  <a:gd name="T95" fmla="*/ 49 h 103"/>
                  <a:gd name="T96" fmla="*/ 32 w 103"/>
                  <a:gd name="T97" fmla="*/ 38 h 103"/>
                  <a:gd name="T98" fmla="*/ 33 w 103"/>
                  <a:gd name="T99" fmla="*/ 30 h 103"/>
                  <a:gd name="T100" fmla="*/ 35 w 103"/>
                  <a:gd name="T101" fmla="*/ 23 h 103"/>
                  <a:gd name="T102" fmla="*/ 38 w 103"/>
                  <a:gd name="T103" fmla="*/ 18 h 103"/>
                  <a:gd name="T104" fmla="*/ 41 w 103"/>
                  <a:gd name="T105" fmla="*/ 14 h 103"/>
                  <a:gd name="T106" fmla="*/ 45 w 103"/>
                  <a:gd name="T107" fmla="*/ 10 h 103"/>
                  <a:gd name="T108" fmla="*/ 50 w 103"/>
                  <a:gd name="T109" fmla="*/ 9 h 103"/>
                  <a:gd name="T110" fmla="*/ 55 w 103"/>
                  <a:gd name="T111" fmla="*/ 9 h 103"/>
                  <a:gd name="T112" fmla="*/ 59 w 103"/>
                  <a:gd name="T113" fmla="*/ 10 h 103"/>
                  <a:gd name="T114" fmla="*/ 62 w 103"/>
                  <a:gd name="T115" fmla="*/ 13 h 103"/>
                  <a:gd name="T116" fmla="*/ 65 w 103"/>
                  <a:gd name="T117" fmla="*/ 16 h 103"/>
                  <a:gd name="T118" fmla="*/ 68 w 103"/>
                  <a:gd name="T119" fmla="*/ 22 h 103"/>
                  <a:gd name="T120" fmla="*/ 69 w 103"/>
                  <a:gd name="T121" fmla="*/ 27 h 103"/>
                  <a:gd name="T122" fmla="*/ 72 w 103"/>
                  <a:gd name="T123" fmla="*/ 38 h 103"/>
                  <a:gd name="T124" fmla="*/ 71 w 103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3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9" y="29"/>
                    </a:lnTo>
                    <a:lnTo>
                      <a:pt x="96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8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2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0" y="9"/>
                    </a:lnTo>
                    <a:lnTo>
                      <a:pt x="17" y="12"/>
                    </a:lnTo>
                    <a:lnTo>
                      <a:pt x="14" y="14"/>
                    </a:lnTo>
                    <a:lnTo>
                      <a:pt x="11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7" y="94"/>
                    </a:lnTo>
                    <a:lnTo>
                      <a:pt x="20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8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6" y="78"/>
                    </a:lnTo>
                    <a:lnTo>
                      <a:pt x="99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3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70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6" y="83"/>
                    </a:lnTo>
                    <a:lnTo>
                      <a:pt x="64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4" y="94"/>
                    </a:lnTo>
                    <a:lnTo>
                      <a:pt x="42" y="93"/>
                    </a:lnTo>
                    <a:lnTo>
                      <a:pt x="40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4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4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8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6" y="10"/>
                    </a:lnTo>
                    <a:lnTo>
                      <a:pt x="59" y="10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8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$ḷîde">
                <a:extLst>
                  <a:ext uri="{FF2B5EF4-FFF2-40B4-BE49-F238E27FC236}">
                    <a16:creationId xmlns:a16="http://schemas.microsoft.com/office/drawing/2014/main" id="{3D81D6EB-9C12-094A-93A9-162817D4C478}"/>
                  </a:ext>
                </a:extLst>
              </p:cNvPr>
              <p:cNvSpPr/>
              <p:nvPr/>
            </p:nvSpPr>
            <p:spPr bwMode="auto">
              <a:xfrm>
                <a:off x="9939338" y="4102101"/>
                <a:ext cx="152400" cy="247650"/>
              </a:xfrm>
              <a:custGeom>
                <a:avLst/>
                <a:gdLst>
                  <a:gd name="T0" fmla="*/ 90 w 96"/>
                  <a:gd name="T1" fmla="*/ 95 h 156"/>
                  <a:gd name="T2" fmla="*/ 79 w 96"/>
                  <a:gd name="T3" fmla="*/ 88 h 156"/>
                  <a:gd name="T4" fmla="*/ 48 w 96"/>
                  <a:gd name="T5" fmla="*/ 85 h 156"/>
                  <a:gd name="T6" fmla="*/ 34 w 96"/>
                  <a:gd name="T7" fmla="*/ 82 h 156"/>
                  <a:gd name="T8" fmla="*/ 30 w 96"/>
                  <a:gd name="T9" fmla="*/ 75 h 156"/>
                  <a:gd name="T10" fmla="*/ 33 w 96"/>
                  <a:gd name="T11" fmla="*/ 70 h 156"/>
                  <a:gd name="T12" fmla="*/ 41 w 96"/>
                  <a:gd name="T13" fmla="*/ 67 h 156"/>
                  <a:gd name="T14" fmla="*/ 57 w 96"/>
                  <a:gd name="T15" fmla="*/ 66 h 156"/>
                  <a:gd name="T16" fmla="*/ 74 w 96"/>
                  <a:gd name="T17" fmla="*/ 58 h 156"/>
                  <a:gd name="T18" fmla="*/ 84 w 96"/>
                  <a:gd name="T19" fmla="*/ 44 h 156"/>
                  <a:gd name="T20" fmla="*/ 86 w 96"/>
                  <a:gd name="T21" fmla="*/ 26 h 156"/>
                  <a:gd name="T22" fmla="*/ 78 w 96"/>
                  <a:gd name="T23" fmla="*/ 12 h 156"/>
                  <a:gd name="T24" fmla="*/ 64 w 96"/>
                  <a:gd name="T25" fmla="*/ 1 h 156"/>
                  <a:gd name="T26" fmla="*/ 48 w 96"/>
                  <a:gd name="T27" fmla="*/ 0 h 156"/>
                  <a:gd name="T28" fmla="*/ 23 w 96"/>
                  <a:gd name="T29" fmla="*/ 3 h 156"/>
                  <a:gd name="T30" fmla="*/ 7 w 96"/>
                  <a:gd name="T31" fmla="*/ 12 h 156"/>
                  <a:gd name="T32" fmla="*/ 1 w 96"/>
                  <a:gd name="T33" fmla="*/ 28 h 156"/>
                  <a:gd name="T34" fmla="*/ 2 w 96"/>
                  <a:gd name="T35" fmla="*/ 44 h 156"/>
                  <a:gd name="T36" fmla="*/ 9 w 96"/>
                  <a:gd name="T37" fmla="*/ 56 h 156"/>
                  <a:gd name="T38" fmla="*/ 21 w 96"/>
                  <a:gd name="T39" fmla="*/ 63 h 156"/>
                  <a:gd name="T40" fmla="*/ 17 w 96"/>
                  <a:gd name="T41" fmla="*/ 70 h 156"/>
                  <a:gd name="T42" fmla="*/ 8 w 96"/>
                  <a:gd name="T43" fmla="*/ 84 h 156"/>
                  <a:gd name="T44" fmla="*/ 10 w 96"/>
                  <a:gd name="T45" fmla="*/ 97 h 156"/>
                  <a:gd name="T46" fmla="*/ 20 w 96"/>
                  <a:gd name="T47" fmla="*/ 103 h 156"/>
                  <a:gd name="T48" fmla="*/ 4 w 96"/>
                  <a:gd name="T49" fmla="*/ 113 h 156"/>
                  <a:gd name="T50" fmla="*/ 0 w 96"/>
                  <a:gd name="T51" fmla="*/ 131 h 156"/>
                  <a:gd name="T52" fmla="*/ 6 w 96"/>
                  <a:gd name="T53" fmla="*/ 144 h 156"/>
                  <a:gd name="T54" fmla="*/ 20 w 96"/>
                  <a:gd name="T55" fmla="*/ 152 h 156"/>
                  <a:gd name="T56" fmla="*/ 42 w 96"/>
                  <a:gd name="T57" fmla="*/ 156 h 156"/>
                  <a:gd name="T58" fmla="*/ 70 w 96"/>
                  <a:gd name="T59" fmla="*/ 150 h 156"/>
                  <a:gd name="T60" fmla="*/ 87 w 96"/>
                  <a:gd name="T61" fmla="*/ 137 h 156"/>
                  <a:gd name="T62" fmla="*/ 95 w 96"/>
                  <a:gd name="T63" fmla="*/ 116 h 156"/>
                  <a:gd name="T64" fmla="*/ 30 w 96"/>
                  <a:gd name="T65" fmla="*/ 29 h 156"/>
                  <a:gd name="T66" fmla="*/ 34 w 96"/>
                  <a:gd name="T67" fmla="*/ 14 h 156"/>
                  <a:gd name="T68" fmla="*/ 40 w 96"/>
                  <a:gd name="T69" fmla="*/ 9 h 156"/>
                  <a:gd name="T70" fmla="*/ 47 w 96"/>
                  <a:gd name="T71" fmla="*/ 8 h 156"/>
                  <a:gd name="T72" fmla="*/ 53 w 96"/>
                  <a:gd name="T73" fmla="*/ 12 h 156"/>
                  <a:gd name="T74" fmla="*/ 58 w 96"/>
                  <a:gd name="T75" fmla="*/ 31 h 156"/>
                  <a:gd name="T76" fmla="*/ 53 w 96"/>
                  <a:gd name="T77" fmla="*/ 55 h 156"/>
                  <a:gd name="T78" fmla="*/ 47 w 96"/>
                  <a:gd name="T79" fmla="*/ 59 h 156"/>
                  <a:gd name="T80" fmla="*/ 39 w 96"/>
                  <a:gd name="T81" fmla="*/ 59 h 156"/>
                  <a:gd name="T82" fmla="*/ 34 w 96"/>
                  <a:gd name="T83" fmla="*/ 54 h 156"/>
                  <a:gd name="T84" fmla="*/ 30 w 96"/>
                  <a:gd name="T85" fmla="*/ 29 h 156"/>
                  <a:gd name="T86" fmla="*/ 70 w 96"/>
                  <a:gd name="T87" fmla="*/ 131 h 156"/>
                  <a:gd name="T88" fmla="*/ 64 w 96"/>
                  <a:gd name="T89" fmla="*/ 140 h 156"/>
                  <a:gd name="T90" fmla="*/ 54 w 96"/>
                  <a:gd name="T91" fmla="*/ 146 h 156"/>
                  <a:gd name="T92" fmla="*/ 41 w 96"/>
                  <a:gd name="T93" fmla="*/ 146 h 156"/>
                  <a:gd name="T94" fmla="*/ 28 w 96"/>
                  <a:gd name="T95" fmla="*/ 142 h 156"/>
                  <a:gd name="T96" fmla="*/ 21 w 96"/>
                  <a:gd name="T97" fmla="*/ 133 h 156"/>
                  <a:gd name="T98" fmla="*/ 18 w 96"/>
                  <a:gd name="T99" fmla="*/ 121 h 156"/>
                  <a:gd name="T100" fmla="*/ 20 w 96"/>
                  <a:gd name="T101" fmla="*/ 112 h 156"/>
                  <a:gd name="T102" fmla="*/ 25 w 96"/>
                  <a:gd name="T103" fmla="*/ 107 h 156"/>
                  <a:gd name="T104" fmla="*/ 42 w 96"/>
                  <a:gd name="T105" fmla="*/ 103 h 156"/>
                  <a:gd name="T106" fmla="*/ 58 w 96"/>
                  <a:gd name="T107" fmla="*/ 105 h 156"/>
                  <a:gd name="T108" fmla="*/ 68 w 96"/>
                  <a:gd name="T109" fmla="*/ 111 h 156"/>
                  <a:gd name="T110" fmla="*/ 72 w 96"/>
                  <a:gd name="T111" fmla="*/ 12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6" h="156">
                    <a:moveTo>
                      <a:pt x="95" y="103"/>
                    </a:moveTo>
                    <a:lnTo>
                      <a:pt x="94" y="101"/>
                    </a:lnTo>
                    <a:lnTo>
                      <a:pt x="93" y="99"/>
                    </a:lnTo>
                    <a:lnTo>
                      <a:pt x="91" y="96"/>
                    </a:lnTo>
                    <a:lnTo>
                      <a:pt x="90" y="95"/>
                    </a:lnTo>
                    <a:lnTo>
                      <a:pt x="88" y="93"/>
                    </a:lnTo>
                    <a:lnTo>
                      <a:pt x="86" y="91"/>
                    </a:lnTo>
                    <a:lnTo>
                      <a:pt x="84" y="91"/>
                    </a:lnTo>
                    <a:lnTo>
                      <a:pt x="82" y="89"/>
                    </a:lnTo>
                    <a:lnTo>
                      <a:pt x="79" y="88"/>
                    </a:lnTo>
                    <a:lnTo>
                      <a:pt x="76" y="87"/>
                    </a:lnTo>
                    <a:lnTo>
                      <a:pt x="73" y="87"/>
                    </a:lnTo>
                    <a:lnTo>
                      <a:pt x="70" y="86"/>
                    </a:lnTo>
                    <a:lnTo>
                      <a:pt x="66" y="86"/>
                    </a:lnTo>
                    <a:lnTo>
                      <a:pt x="48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7" y="84"/>
                    </a:lnTo>
                    <a:lnTo>
                      <a:pt x="34" y="83"/>
                    </a:lnTo>
                    <a:lnTo>
                      <a:pt x="34" y="82"/>
                    </a:lnTo>
                    <a:lnTo>
                      <a:pt x="33" y="81"/>
                    </a:lnTo>
                    <a:lnTo>
                      <a:pt x="32" y="80"/>
                    </a:lnTo>
                    <a:lnTo>
                      <a:pt x="31" y="79"/>
                    </a:lnTo>
                    <a:lnTo>
                      <a:pt x="30" y="77"/>
                    </a:lnTo>
                    <a:lnTo>
                      <a:pt x="30" y="75"/>
                    </a:lnTo>
                    <a:lnTo>
                      <a:pt x="30" y="74"/>
                    </a:lnTo>
                    <a:lnTo>
                      <a:pt x="30" y="72"/>
                    </a:lnTo>
                    <a:lnTo>
                      <a:pt x="31" y="71"/>
                    </a:lnTo>
                    <a:lnTo>
                      <a:pt x="32" y="70"/>
                    </a:lnTo>
                    <a:lnTo>
                      <a:pt x="33" y="70"/>
                    </a:lnTo>
                    <a:lnTo>
                      <a:pt x="33" y="68"/>
                    </a:lnTo>
                    <a:lnTo>
                      <a:pt x="34" y="68"/>
                    </a:lnTo>
                    <a:lnTo>
                      <a:pt x="35" y="67"/>
                    </a:lnTo>
                    <a:lnTo>
                      <a:pt x="38" y="67"/>
                    </a:lnTo>
                    <a:lnTo>
                      <a:pt x="41" y="67"/>
                    </a:lnTo>
                    <a:lnTo>
                      <a:pt x="42" y="67"/>
                    </a:lnTo>
                    <a:lnTo>
                      <a:pt x="42" y="67"/>
                    </a:lnTo>
                    <a:lnTo>
                      <a:pt x="47" y="67"/>
                    </a:lnTo>
                    <a:lnTo>
                      <a:pt x="52" y="67"/>
                    </a:lnTo>
                    <a:lnTo>
                      <a:pt x="57" y="66"/>
                    </a:lnTo>
                    <a:lnTo>
                      <a:pt x="61" y="64"/>
                    </a:lnTo>
                    <a:lnTo>
                      <a:pt x="65" y="63"/>
                    </a:lnTo>
                    <a:lnTo>
                      <a:pt x="68" y="62"/>
                    </a:lnTo>
                    <a:lnTo>
                      <a:pt x="71" y="60"/>
                    </a:lnTo>
                    <a:lnTo>
                      <a:pt x="74" y="58"/>
                    </a:lnTo>
                    <a:lnTo>
                      <a:pt x="77" y="55"/>
                    </a:lnTo>
                    <a:lnTo>
                      <a:pt x="79" y="53"/>
                    </a:lnTo>
                    <a:lnTo>
                      <a:pt x="81" y="51"/>
                    </a:lnTo>
                    <a:lnTo>
                      <a:pt x="82" y="47"/>
                    </a:lnTo>
                    <a:lnTo>
                      <a:pt x="84" y="44"/>
                    </a:lnTo>
                    <a:lnTo>
                      <a:pt x="85" y="40"/>
                    </a:lnTo>
                    <a:lnTo>
                      <a:pt x="86" y="37"/>
                    </a:lnTo>
                    <a:lnTo>
                      <a:pt x="86" y="33"/>
                    </a:lnTo>
                    <a:lnTo>
                      <a:pt x="86" y="29"/>
                    </a:lnTo>
                    <a:lnTo>
                      <a:pt x="86" y="26"/>
                    </a:lnTo>
                    <a:lnTo>
                      <a:pt x="85" y="23"/>
                    </a:lnTo>
                    <a:lnTo>
                      <a:pt x="84" y="20"/>
                    </a:lnTo>
                    <a:lnTo>
                      <a:pt x="82" y="17"/>
                    </a:lnTo>
                    <a:lnTo>
                      <a:pt x="80" y="14"/>
                    </a:lnTo>
                    <a:lnTo>
                      <a:pt x="78" y="12"/>
                    </a:lnTo>
                    <a:lnTo>
                      <a:pt x="75" y="10"/>
                    </a:lnTo>
                    <a:lnTo>
                      <a:pt x="94" y="10"/>
                    </a:lnTo>
                    <a:lnTo>
                      <a:pt x="94" y="1"/>
                    </a:lnTo>
                    <a:lnTo>
                      <a:pt x="70" y="1"/>
                    </a:lnTo>
                    <a:lnTo>
                      <a:pt x="64" y="1"/>
                    </a:lnTo>
                    <a:lnTo>
                      <a:pt x="59" y="1"/>
                    </a:lnTo>
                    <a:lnTo>
                      <a:pt x="57" y="1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37" y="1"/>
                    </a:lnTo>
                    <a:lnTo>
                      <a:pt x="32" y="1"/>
                    </a:lnTo>
                    <a:lnTo>
                      <a:pt x="27" y="2"/>
                    </a:lnTo>
                    <a:lnTo>
                      <a:pt x="23" y="3"/>
                    </a:lnTo>
                    <a:lnTo>
                      <a:pt x="19" y="5"/>
                    </a:lnTo>
                    <a:lnTo>
                      <a:pt x="15" y="6"/>
                    </a:lnTo>
                    <a:lnTo>
                      <a:pt x="13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4" y="18"/>
                    </a:lnTo>
                    <a:lnTo>
                      <a:pt x="2" y="21"/>
                    </a:lnTo>
                    <a:lnTo>
                      <a:pt x="1" y="24"/>
                    </a:lnTo>
                    <a:lnTo>
                      <a:pt x="1" y="28"/>
                    </a:lnTo>
                    <a:lnTo>
                      <a:pt x="1" y="32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2"/>
                    </a:lnTo>
                    <a:lnTo>
                      <a:pt x="2" y="44"/>
                    </a:lnTo>
                    <a:lnTo>
                      <a:pt x="3" y="47"/>
                    </a:lnTo>
                    <a:lnTo>
                      <a:pt x="5" y="50"/>
                    </a:lnTo>
                    <a:lnTo>
                      <a:pt x="6" y="52"/>
                    </a:lnTo>
                    <a:lnTo>
                      <a:pt x="7" y="54"/>
                    </a:lnTo>
                    <a:lnTo>
                      <a:pt x="9" y="56"/>
                    </a:lnTo>
                    <a:lnTo>
                      <a:pt x="11" y="58"/>
                    </a:lnTo>
                    <a:lnTo>
                      <a:pt x="13" y="59"/>
                    </a:lnTo>
                    <a:lnTo>
                      <a:pt x="15" y="61"/>
                    </a:lnTo>
                    <a:lnTo>
                      <a:pt x="18" y="63"/>
                    </a:lnTo>
                    <a:lnTo>
                      <a:pt x="21" y="63"/>
                    </a:lnTo>
                    <a:lnTo>
                      <a:pt x="24" y="64"/>
                    </a:lnTo>
                    <a:lnTo>
                      <a:pt x="27" y="65"/>
                    </a:lnTo>
                    <a:lnTo>
                      <a:pt x="24" y="67"/>
                    </a:lnTo>
                    <a:lnTo>
                      <a:pt x="21" y="68"/>
                    </a:lnTo>
                    <a:lnTo>
                      <a:pt x="17" y="70"/>
                    </a:lnTo>
                    <a:lnTo>
                      <a:pt x="14" y="72"/>
                    </a:lnTo>
                    <a:lnTo>
                      <a:pt x="12" y="75"/>
                    </a:lnTo>
                    <a:lnTo>
                      <a:pt x="10" y="78"/>
                    </a:lnTo>
                    <a:lnTo>
                      <a:pt x="9" y="81"/>
                    </a:lnTo>
                    <a:lnTo>
                      <a:pt x="8" y="84"/>
                    </a:lnTo>
                    <a:lnTo>
                      <a:pt x="8" y="87"/>
                    </a:lnTo>
                    <a:lnTo>
                      <a:pt x="8" y="91"/>
                    </a:lnTo>
                    <a:lnTo>
                      <a:pt x="9" y="93"/>
                    </a:lnTo>
                    <a:lnTo>
                      <a:pt x="9" y="95"/>
                    </a:lnTo>
                    <a:lnTo>
                      <a:pt x="10" y="97"/>
                    </a:lnTo>
                    <a:lnTo>
                      <a:pt x="12" y="99"/>
                    </a:lnTo>
                    <a:lnTo>
                      <a:pt x="13" y="100"/>
                    </a:lnTo>
                    <a:lnTo>
                      <a:pt x="16" y="102"/>
                    </a:lnTo>
                    <a:lnTo>
                      <a:pt x="18" y="102"/>
                    </a:lnTo>
                    <a:lnTo>
                      <a:pt x="20" y="103"/>
                    </a:lnTo>
                    <a:lnTo>
                      <a:pt x="17" y="104"/>
                    </a:lnTo>
                    <a:lnTo>
                      <a:pt x="13" y="106"/>
                    </a:lnTo>
                    <a:lnTo>
                      <a:pt x="9" y="108"/>
                    </a:lnTo>
                    <a:lnTo>
                      <a:pt x="6" y="111"/>
                    </a:lnTo>
                    <a:lnTo>
                      <a:pt x="4" y="113"/>
                    </a:lnTo>
                    <a:lnTo>
                      <a:pt x="2" y="116"/>
                    </a:lnTo>
                    <a:lnTo>
                      <a:pt x="1" y="120"/>
                    </a:lnTo>
                    <a:lnTo>
                      <a:pt x="0" y="123"/>
                    </a:lnTo>
                    <a:lnTo>
                      <a:pt x="0" y="128"/>
                    </a:lnTo>
                    <a:lnTo>
                      <a:pt x="0" y="131"/>
                    </a:lnTo>
                    <a:lnTo>
                      <a:pt x="1" y="135"/>
                    </a:lnTo>
                    <a:lnTo>
                      <a:pt x="1" y="137"/>
                    </a:lnTo>
                    <a:lnTo>
                      <a:pt x="2" y="139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8" y="146"/>
                    </a:lnTo>
                    <a:lnTo>
                      <a:pt x="10" y="147"/>
                    </a:lnTo>
                    <a:lnTo>
                      <a:pt x="13" y="150"/>
                    </a:lnTo>
                    <a:lnTo>
                      <a:pt x="16" y="151"/>
                    </a:lnTo>
                    <a:lnTo>
                      <a:pt x="20" y="152"/>
                    </a:lnTo>
                    <a:lnTo>
                      <a:pt x="23" y="153"/>
                    </a:lnTo>
                    <a:lnTo>
                      <a:pt x="27" y="155"/>
                    </a:lnTo>
                    <a:lnTo>
                      <a:pt x="32" y="155"/>
                    </a:lnTo>
                    <a:lnTo>
                      <a:pt x="36" y="155"/>
                    </a:lnTo>
                    <a:lnTo>
                      <a:pt x="42" y="156"/>
                    </a:lnTo>
                    <a:lnTo>
                      <a:pt x="47" y="155"/>
                    </a:lnTo>
                    <a:lnTo>
                      <a:pt x="54" y="155"/>
                    </a:lnTo>
                    <a:lnTo>
                      <a:pt x="59" y="153"/>
                    </a:lnTo>
                    <a:lnTo>
                      <a:pt x="64" y="151"/>
                    </a:lnTo>
                    <a:lnTo>
                      <a:pt x="70" y="150"/>
                    </a:lnTo>
                    <a:lnTo>
                      <a:pt x="74" y="148"/>
                    </a:lnTo>
                    <a:lnTo>
                      <a:pt x="78" y="146"/>
                    </a:lnTo>
                    <a:lnTo>
                      <a:pt x="81" y="143"/>
                    </a:lnTo>
                    <a:lnTo>
                      <a:pt x="84" y="140"/>
                    </a:lnTo>
                    <a:lnTo>
                      <a:pt x="87" y="137"/>
                    </a:lnTo>
                    <a:lnTo>
                      <a:pt x="90" y="133"/>
                    </a:lnTo>
                    <a:lnTo>
                      <a:pt x="91" y="129"/>
                    </a:lnTo>
                    <a:lnTo>
                      <a:pt x="94" y="126"/>
                    </a:lnTo>
                    <a:lnTo>
                      <a:pt x="94" y="121"/>
                    </a:lnTo>
                    <a:lnTo>
                      <a:pt x="95" y="116"/>
                    </a:lnTo>
                    <a:lnTo>
                      <a:pt x="96" y="111"/>
                    </a:lnTo>
                    <a:lnTo>
                      <a:pt x="96" y="108"/>
                    </a:lnTo>
                    <a:lnTo>
                      <a:pt x="95" y="105"/>
                    </a:lnTo>
                    <a:lnTo>
                      <a:pt x="95" y="103"/>
                    </a:lnTo>
                    <a:close/>
                    <a:moveTo>
                      <a:pt x="30" y="29"/>
                    </a:moveTo>
                    <a:lnTo>
                      <a:pt x="31" y="23"/>
                    </a:lnTo>
                    <a:lnTo>
                      <a:pt x="32" y="21"/>
                    </a:lnTo>
                    <a:lnTo>
                      <a:pt x="32" y="18"/>
                    </a:lnTo>
                    <a:lnTo>
                      <a:pt x="33" y="16"/>
                    </a:lnTo>
                    <a:lnTo>
                      <a:pt x="34" y="14"/>
                    </a:lnTo>
                    <a:lnTo>
                      <a:pt x="34" y="13"/>
                    </a:lnTo>
                    <a:lnTo>
                      <a:pt x="36" y="11"/>
                    </a:lnTo>
                    <a:lnTo>
                      <a:pt x="37" y="10"/>
                    </a:lnTo>
                    <a:lnTo>
                      <a:pt x="38" y="10"/>
                    </a:lnTo>
                    <a:lnTo>
                      <a:pt x="40" y="9"/>
                    </a:lnTo>
                    <a:lnTo>
                      <a:pt x="42" y="8"/>
                    </a:lnTo>
                    <a:lnTo>
                      <a:pt x="43" y="7"/>
                    </a:lnTo>
                    <a:lnTo>
                      <a:pt x="45" y="7"/>
                    </a:lnTo>
                    <a:lnTo>
                      <a:pt x="46" y="7"/>
                    </a:lnTo>
                    <a:lnTo>
                      <a:pt x="47" y="8"/>
                    </a:lnTo>
                    <a:lnTo>
                      <a:pt x="49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1"/>
                    </a:lnTo>
                    <a:lnTo>
                      <a:pt x="53" y="12"/>
                    </a:lnTo>
                    <a:lnTo>
                      <a:pt x="54" y="14"/>
                    </a:lnTo>
                    <a:lnTo>
                      <a:pt x="55" y="17"/>
                    </a:lnTo>
                    <a:lnTo>
                      <a:pt x="56" y="21"/>
                    </a:lnTo>
                    <a:lnTo>
                      <a:pt x="58" y="26"/>
                    </a:lnTo>
                    <a:lnTo>
                      <a:pt x="58" y="31"/>
                    </a:lnTo>
                    <a:lnTo>
                      <a:pt x="58" y="38"/>
                    </a:lnTo>
                    <a:lnTo>
                      <a:pt x="57" y="43"/>
                    </a:lnTo>
                    <a:lnTo>
                      <a:pt x="56" y="48"/>
                    </a:lnTo>
                    <a:lnTo>
                      <a:pt x="54" y="52"/>
                    </a:lnTo>
                    <a:lnTo>
                      <a:pt x="53" y="55"/>
                    </a:lnTo>
                    <a:lnTo>
                      <a:pt x="52" y="55"/>
                    </a:lnTo>
                    <a:lnTo>
                      <a:pt x="51" y="57"/>
                    </a:lnTo>
                    <a:lnTo>
                      <a:pt x="50" y="58"/>
                    </a:lnTo>
                    <a:lnTo>
                      <a:pt x="49" y="59"/>
                    </a:lnTo>
                    <a:lnTo>
                      <a:pt x="47" y="59"/>
                    </a:lnTo>
                    <a:lnTo>
                      <a:pt x="46" y="59"/>
                    </a:lnTo>
                    <a:lnTo>
                      <a:pt x="44" y="59"/>
                    </a:lnTo>
                    <a:lnTo>
                      <a:pt x="42" y="59"/>
                    </a:lnTo>
                    <a:lnTo>
                      <a:pt x="41" y="59"/>
                    </a:lnTo>
                    <a:lnTo>
                      <a:pt x="39" y="59"/>
                    </a:lnTo>
                    <a:lnTo>
                      <a:pt x="38" y="58"/>
                    </a:lnTo>
                    <a:lnTo>
                      <a:pt x="37" y="57"/>
                    </a:lnTo>
                    <a:lnTo>
                      <a:pt x="36" y="56"/>
                    </a:lnTo>
                    <a:lnTo>
                      <a:pt x="35" y="55"/>
                    </a:lnTo>
                    <a:lnTo>
                      <a:pt x="34" y="54"/>
                    </a:lnTo>
                    <a:lnTo>
                      <a:pt x="33" y="50"/>
                    </a:lnTo>
                    <a:lnTo>
                      <a:pt x="32" y="46"/>
                    </a:lnTo>
                    <a:lnTo>
                      <a:pt x="31" y="41"/>
                    </a:lnTo>
                    <a:lnTo>
                      <a:pt x="30" y="35"/>
                    </a:lnTo>
                    <a:lnTo>
                      <a:pt x="30" y="29"/>
                    </a:lnTo>
                    <a:close/>
                    <a:moveTo>
                      <a:pt x="72" y="122"/>
                    </a:moveTo>
                    <a:lnTo>
                      <a:pt x="72" y="124"/>
                    </a:lnTo>
                    <a:lnTo>
                      <a:pt x="72" y="127"/>
                    </a:lnTo>
                    <a:lnTo>
                      <a:pt x="71" y="129"/>
                    </a:lnTo>
                    <a:lnTo>
                      <a:pt x="70" y="131"/>
                    </a:lnTo>
                    <a:lnTo>
                      <a:pt x="70" y="133"/>
                    </a:lnTo>
                    <a:lnTo>
                      <a:pt x="69" y="135"/>
                    </a:lnTo>
                    <a:lnTo>
                      <a:pt x="67" y="137"/>
                    </a:lnTo>
                    <a:lnTo>
                      <a:pt x="66" y="139"/>
                    </a:lnTo>
                    <a:lnTo>
                      <a:pt x="64" y="140"/>
                    </a:lnTo>
                    <a:lnTo>
                      <a:pt x="62" y="142"/>
                    </a:lnTo>
                    <a:lnTo>
                      <a:pt x="61" y="143"/>
                    </a:lnTo>
                    <a:lnTo>
                      <a:pt x="59" y="143"/>
                    </a:lnTo>
                    <a:lnTo>
                      <a:pt x="57" y="144"/>
                    </a:lnTo>
                    <a:lnTo>
                      <a:pt x="54" y="146"/>
                    </a:lnTo>
                    <a:lnTo>
                      <a:pt x="52" y="146"/>
                    </a:lnTo>
                    <a:lnTo>
                      <a:pt x="50" y="147"/>
                    </a:lnTo>
                    <a:lnTo>
                      <a:pt x="47" y="147"/>
                    </a:lnTo>
                    <a:lnTo>
                      <a:pt x="43" y="147"/>
                    </a:lnTo>
                    <a:lnTo>
                      <a:pt x="41" y="146"/>
                    </a:lnTo>
                    <a:lnTo>
                      <a:pt x="38" y="146"/>
                    </a:lnTo>
                    <a:lnTo>
                      <a:pt x="35" y="145"/>
                    </a:lnTo>
                    <a:lnTo>
                      <a:pt x="32" y="144"/>
                    </a:lnTo>
                    <a:lnTo>
                      <a:pt x="30" y="143"/>
                    </a:lnTo>
                    <a:lnTo>
                      <a:pt x="28" y="142"/>
                    </a:lnTo>
                    <a:lnTo>
                      <a:pt x="26" y="140"/>
                    </a:lnTo>
                    <a:lnTo>
                      <a:pt x="25" y="139"/>
                    </a:lnTo>
                    <a:lnTo>
                      <a:pt x="23" y="137"/>
                    </a:lnTo>
                    <a:lnTo>
                      <a:pt x="21" y="135"/>
                    </a:lnTo>
                    <a:lnTo>
                      <a:pt x="21" y="133"/>
                    </a:lnTo>
                    <a:lnTo>
                      <a:pt x="20" y="131"/>
                    </a:lnTo>
                    <a:lnTo>
                      <a:pt x="19" y="128"/>
                    </a:lnTo>
                    <a:lnTo>
                      <a:pt x="18" y="126"/>
                    </a:lnTo>
                    <a:lnTo>
                      <a:pt x="18" y="123"/>
                    </a:lnTo>
                    <a:lnTo>
                      <a:pt x="18" y="121"/>
                    </a:lnTo>
                    <a:lnTo>
                      <a:pt x="18" y="119"/>
                    </a:lnTo>
                    <a:lnTo>
                      <a:pt x="18" y="118"/>
                    </a:lnTo>
                    <a:lnTo>
                      <a:pt x="19" y="116"/>
                    </a:lnTo>
                    <a:lnTo>
                      <a:pt x="19" y="115"/>
                    </a:lnTo>
                    <a:lnTo>
                      <a:pt x="20" y="112"/>
                    </a:lnTo>
                    <a:lnTo>
                      <a:pt x="21" y="111"/>
                    </a:lnTo>
                    <a:lnTo>
                      <a:pt x="21" y="110"/>
                    </a:lnTo>
                    <a:lnTo>
                      <a:pt x="22" y="109"/>
                    </a:lnTo>
                    <a:lnTo>
                      <a:pt x="23" y="107"/>
                    </a:lnTo>
                    <a:lnTo>
                      <a:pt x="25" y="107"/>
                    </a:lnTo>
                    <a:lnTo>
                      <a:pt x="26" y="106"/>
                    </a:lnTo>
                    <a:lnTo>
                      <a:pt x="29" y="105"/>
                    </a:lnTo>
                    <a:lnTo>
                      <a:pt x="33" y="104"/>
                    </a:lnTo>
                    <a:lnTo>
                      <a:pt x="37" y="103"/>
                    </a:lnTo>
                    <a:lnTo>
                      <a:pt x="42" y="103"/>
                    </a:lnTo>
                    <a:lnTo>
                      <a:pt x="46" y="103"/>
                    </a:lnTo>
                    <a:lnTo>
                      <a:pt x="49" y="103"/>
                    </a:lnTo>
                    <a:lnTo>
                      <a:pt x="52" y="104"/>
                    </a:lnTo>
                    <a:lnTo>
                      <a:pt x="55" y="104"/>
                    </a:lnTo>
                    <a:lnTo>
                      <a:pt x="58" y="105"/>
                    </a:lnTo>
                    <a:lnTo>
                      <a:pt x="61" y="106"/>
                    </a:lnTo>
                    <a:lnTo>
                      <a:pt x="63" y="107"/>
                    </a:lnTo>
                    <a:lnTo>
                      <a:pt x="65" y="108"/>
                    </a:lnTo>
                    <a:lnTo>
                      <a:pt x="67" y="109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1" y="115"/>
                    </a:lnTo>
                    <a:lnTo>
                      <a:pt x="71" y="117"/>
                    </a:lnTo>
                    <a:lnTo>
                      <a:pt x="72" y="119"/>
                    </a:lnTo>
                    <a:lnTo>
                      <a:pt x="72" y="1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ṩļiḍê">
                <a:extLst>
                  <a:ext uri="{FF2B5EF4-FFF2-40B4-BE49-F238E27FC236}">
                    <a16:creationId xmlns:a16="http://schemas.microsoft.com/office/drawing/2014/main" id="{C78CB029-F568-FE4E-9133-5AF7612CBEB6}"/>
                  </a:ext>
                </a:extLst>
              </p:cNvPr>
              <p:cNvSpPr/>
              <p:nvPr/>
            </p:nvSpPr>
            <p:spPr bwMode="auto">
              <a:xfrm>
                <a:off x="10120313" y="4105276"/>
                <a:ext cx="155575" cy="242888"/>
              </a:xfrm>
              <a:custGeom>
                <a:avLst/>
                <a:gdLst>
                  <a:gd name="T0" fmla="*/ 96 w 98"/>
                  <a:gd name="T1" fmla="*/ 0 h 153"/>
                  <a:gd name="T2" fmla="*/ 93 w 98"/>
                  <a:gd name="T3" fmla="*/ 0 h 153"/>
                  <a:gd name="T4" fmla="*/ 91 w 98"/>
                  <a:gd name="T5" fmla="*/ 0 h 153"/>
                  <a:gd name="T6" fmla="*/ 89 w 98"/>
                  <a:gd name="T7" fmla="*/ 0 h 153"/>
                  <a:gd name="T8" fmla="*/ 87 w 98"/>
                  <a:gd name="T9" fmla="*/ 0 h 153"/>
                  <a:gd name="T10" fmla="*/ 85 w 98"/>
                  <a:gd name="T11" fmla="*/ 0 h 153"/>
                  <a:gd name="T12" fmla="*/ 83 w 98"/>
                  <a:gd name="T13" fmla="*/ 0 h 153"/>
                  <a:gd name="T14" fmla="*/ 81 w 98"/>
                  <a:gd name="T15" fmla="*/ 0 h 153"/>
                  <a:gd name="T16" fmla="*/ 76 w 98"/>
                  <a:gd name="T17" fmla="*/ 11 h 153"/>
                  <a:gd name="T18" fmla="*/ 72 w 98"/>
                  <a:gd name="T19" fmla="*/ 21 h 153"/>
                  <a:gd name="T20" fmla="*/ 68 w 98"/>
                  <a:gd name="T21" fmla="*/ 32 h 153"/>
                  <a:gd name="T22" fmla="*/ 64 w 98"/>
                  <a:gd name="T23" fmla="*/ 44 h 153"/>
                  <a:gd name="T24" fmla="*/ 56 w 98"/>
                  <a:gd name="T25" fmla="*/ 65 h 153"/>
                  <a:gd name="T26" fmla="*/ 55 w 98"/>
                  <a:gd name="T27" fmla="*/ 62 h 153"/>
                  <a:gd name="T28" fmla="*/ 53 w 98"/>
                  <a:gd name="T29" fmla="*/ 59 h 153"/>
                  <a:gd name="T30" fmla="*/ 52 w 98"/>
                  <a:gd name="T31" fmla="*/ 55 h 153"/>
                  <a:gd name="T32" fmla="*/ 50 w 98"/>
                  <a:gd name="T33" fmla="*/ 50 h 153"/>
                  <a:gd name="T34" fmla="*/ 47 w 98"/>
                  <a:gd name="T35" fmla="*/ 42 h 153"/>
                  <a:gd name="T36" fmla="*/ 44 w 98"/>
                  <a:gd name="T37" fmla="*/ 35 h 153"/>
                  <a:gd name="T38" fmla="*/ 42 w 98"/>
                  <a:gd name="T39" fmla="*/ 28 h 153"/>
                  <a:gd name="T40" fmla="*/ 39 w 98"/>
                  <a:gd name="T41" fmla="*/ 21 h 153"/>
                  <a:gd name="T42" fmla="*/ 37 w 98"/>
                  <a:gd name="T43" fmla="*/ 15 h 153"/>
                  <a:gd name="T44" fmla="*/ 35 w 98"/>
                  <a:gd name="T45" fmla="*/ 9 h 153"/>
                  <a:gd name="T46" fmla="*/ 33 w 98"/>
                  <a:gd name="T47" fmla="*/ 4 h 153"/>
                  <a:gd name="T48" fmla="*/ 32 w 98"/>
                  <a:gd name="T49" fmla="*/ 0 h 153"/>
                  <a:gd name="T50" fmla="*/ 28 w 98"/>
                  <a:gd name="T51" fmla="*/ 0 h 153"/>
                  <a:gd name="T52" fmla="*/ 24 w 98"/>
                  <a:gd name="T53" fmla="*/ 0 h 153"/>
                  <a:gd name="T54" fmla="*/ 20 w 98"/>
                  <a:gd name="T55" fmla="*/ 0 h 153"/>
                  <a:gd name="T56" fmla="*/ 16 w 98"/>
                  <a:gd name="T57" fmla="*/ 0 h 153"/>
                  <a:gd name="T58" fmla="*/ 12 w 98"/>
                  <a:gd name="T59" fmla="*/ 0 h 153"/>
                  <a:gd name="T60" fmla="*/ 8 w 98"/>
                  <a:gd name="T61" fmla="*/ 0 h 153"/>
                  <a:gd name="T62" fmla="*/ 4 w 98"/>
                  <a:gd name="T63" fmla="*/ 0 h 153"/>
                  <a:gd name="T64" fmla="*/ 0 w 98"/>
                  <a:gd name="T65" fmla="*/ 0 h 153"/>
                  <a:gd name="T66" fmla="*/ 43 w 98"/>
                  <a:gd name="T67" fmla="*/ 100 h 153"/>
                  <a:gd name="T68" fmla="*/ 16 w 98"/>
                  <a:gd name="T69" fmla="*/ 153 h 153"/>
                  <a:gd name="T70" fmla="*/ 20 w 98"/>
                  <a:gd name="T71" fmla="*/ 153 h 153"/>
                  <a:gd name="T72" fmla="*/ 24 w 98"/>
                  <a:gd name="T73" fmla="*/ 153 h 153"/>
                  <a:gd name="T74" fmla="*/ 28 w 98"/>
                  <a:gd name="T75" fmla="*/ 153 h 153"/>
                  <a:gd name="T76" fmla="*/ 33 w 98"/>
                  <a:gd name="T77" fmla="*/ 153 h 153"/>
                  <a:gd name="T78" fmla="*/ 37 w 98"/>
                  <a:gd name="T79" fmla="*/ 141 h 153"/>
                  <a:gd name="T80" fmla="*/ 42 w 98"/>
                  <a:gd name="T81" fmla="*/ 130 h 153"/>
                  <a:gd name="T82" fmla="*/ 46 w 98"/>
                  <a:gd name="T83" fmla="*/ 118 h 153"/>
                  <a:gd name="T84" fmla="*/ 52 w 98"/>
                  <a:gd name="T85" fmla="*/ 105 h 153"/>
                  <a:gd name="T86" fmla="*/ 57 w 98"/>
                  <a:gd name="T87" fmla="*/ 92 h 153"/>
                  <a:gd name="T88" fmla="*/ 64 w 98"/>
                  <a:gd name="T89" fmla="*/ 77 h 153"/>
                  <a:gd name="T90" fmla="*/ 70 w 98"/>
                  <a:gd name="T91" fmla="*/ 63 h 153"/>
                  <a:gd name="T92" fmla="*/ 76 w 98"/>
                  <a:gd name="T93" fmla="*/ 48 h 153"/>
                  <a:gd name="T94" fmla="*/ 98 w 98"/>
                  <a:gd name="T95" fmla="*/ 0 h 153"/>
                  <a:gd name="T96" fmla="*/ 96 w 98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8" h="153">
                    <a:moveTo>
                      <a:pt x="96" y="0"/>
                    </a:moveTo>
                    <a:lnTo>
                      <a:pt x="93" y="0"/>
                    </a:lnTo>
                    <a:lnTo>
                      <a:pt x="91" y="0"/>
                    </a:lnTo>
                    <a:lnTo>
                      <a:pt x="89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3" y="0"/>
                    </a:lnTo>
                    <a:lnTo>
                      <a:pt x="81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50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2" y="28"/>
                    </a:lnTo>
                    <a:lnTo>
                      <a:pt x="39" y="21"/>
                    </a:lnTo>
                    <a:lnTo>
                      <a:pt x="37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3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2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4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8" y="0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6984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304">
            <a:extLst>
              <a:ext uri="{FF2B5EF4-FFF2-40B4-BE49-F238E27FC236}">
                <a16:creationId xmlns:a16="http://schemas.microsoft.com/office/drawing/2014/main" id="{6B79BADC-29D3-1E40-92E3-5855574B46C0}"/>
              </a:ext>
            </a:extLst>
          </p:cNvPr>
          <p:cNvSpPr/>
          <p:nvPr/>
        </p:nvSpPr>
        <p:spPr>
          <a:xfrm>
            <a:off x="551384" y="1380755"/>
            <a:ext cx="11161240" cy="48924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5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12879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毕设成果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6280FF-3F8E-284F-88FF-47BA021279F8}"/>
              </a:ext>
            </a:extLst>
          </p:cNvPr>
          <p:cNvSpPr txBox="1"/>
          <p:nvPr/>
        </p:nvSpPr>
        <p:spPr>
          <a:xfrm>
            <a:off x="695400" y="1412776"/>
            <a:ext cx="10873208" cy="626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     学术论文：</a:t>
            </a:r>
            <a:endParaRPr kumimoji="1" lang="en-US" altLang="zh-CN" sz="25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r>
              <a:rPr kumimoji="1" lang="en-US" altLang="zh-CN" sz="215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[1]</a:t>
            </a:r>
            <a:r>
              <a:rPr kumimoji="1" lang="zh-CN" altLang="en-US" sz="215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150" dirty="0">
                <a:latin typeface="Kaiti SC" panose="02010600040101010101" pitchFamily="2" charset="-122"/>
                <a:ea typeface="Kaiti SC" panose="02010600040101010101" pitchFamily="2" charset="-122"/>
              </a:rPr>
              <a:t>Z. Zhang, </a:t>
            </a:r>
            <a:r>
              <a:rPr lang="en-US" altLang="zh-CN" sz="2150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L.-D. Kong</a:t>
            </a:r>
            <a:r>
              <a:rPr lang="en-US" altLang="zh-CN" sz="2150" dirty="0">
                <a:latin typeface="Kaiti SC" panose="02010600040101010101" pitchFamily="2" charset="-122"/>
                <a:ea typeface="Kaiti SC" panose="02010600040101010101" pitchFamily="2" charset="-122"/>
              </a:rPr>
              <a:t>, L. Zheng, “Power-Type Varying Parameter RNN for Solving TVQP Problems: Design, Analysis and Applications[J]”, </a:t>
            </a:r>
            <a:r>
              <a:rPr lang="en-US" altLang="zh-CN" sz="2150" b="1" i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IEEE Transactions on Neural Networks and Learning Systems </a:t>
            </a:r>
            <a:r>
              <a:rPr lang="en-US" altLang="zh-CN" sz="2150" dirty="0">
                <a:latin typeface="Kaiti SC" panose="02010600040101010101" pitchFamily="2" charset="-122"/>
                <a:ea typeface="Kaiti SC" panose="02010600040101010101" pitchFamily="2" charset="-122"/>
              </a:rPr>
              <a:t>(*Impact Factor:7.982), 2018.</a:t>
            </a:r>
          </a:p>
          <a:p>
            <a:pPr algn="just"/>
            <a:endParaRPr lang="en-US" altLang="zh-CN" sz="215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r>
              <a:rPr lang="en-US" altLang="zh-CN" sz="2150" dirty="0">
                <a:latin typeface="Kaiti SC" panose="02010600040101010101" pitchFamily="2" charset="-122"/>
                <a:ea typeface="Kaiti SC" panose="02010600040101010101" pitchFamily="2" charset="-122"/>
              </a:rPr>
              <a:t>[2]</a:t>
            </a:r>
            <a:r>
              <a:rPr lang="zh-CN" altLang="en-US" sz="215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150" dirty="0">
                <a:latin typeface="Kaiti SC" panose="02010600040101010101" pitchFamily="2" charset="-122"/>
                <a:ea typeface="Kaiti SC" panose="02010600040101010101" pitchFamily="2" charset="-122"/>
              </a:rPr>
              <a:t>Z. Zhang, </a:t>
            </a:r>
            <a:r>
              <a:rPr lang="en-US" altLang="zh-CN" sz="2150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L.-D. Kong</a:t>
            </a:r>
            <a:r>
              <a:rPr lang="en-US" altLang="zh-CN" sz="2150" dirty="0">
                <a:latin typeface="Kaiti SC" panose="02010600040101010101" pitchFamily="2" charset="-122"/>
                <a:ea typeface="Kaiti SC" panose="02010600040101010101" pitchFamily="2" charset="-122"/>
              </a:rPr>
              <a:t>, L. Zheng, et al., “Robustness Analysis of a Power-Type Varying-Parameter Recurrent Neural Network for Solving Time-Varying QM and QP Problems and Applications[J]”, </a:t>
            </a:r>
            <a:r>
              <a:rPr lang="en-US" altLang="zh-CN" sz="2150" b="1" i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IEEE Transactions on Systems, Man, and Cybernetics: Systems</a:t>
            </a:r>
            <a:r>
              <a:rPr lang="en-US" altLang="zh-CN" sz="2150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150" dirty="0">
                <a:latin typeface="Kaiti SC" panose="02010600040101010101" pitchFamily="2" charset="-122"/>
                <a:ea typeface="Kaiti SC" panose="02010600040101010101" pitchFamily="2" charset="-122"/>
              </a:rPr>
              <a:t>(*Impact Factor: 5.131), 2018.</a:t>
            </a:r>
          </a:p>
          <a:p>
            <a:pPr algn="just"/>
            <a:endParaRPr lang="en-US" altLang="zh-CN" sz="215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r>
              <a:rPr lang="en-US" altLang="zh-CN" sz="2150" dirty="0">
                <a:latin typeface="Kaiti SC" panose="02010600040101010101" pitchFamily="2" charset="-122"/>
                <a:ea typeface="Kaiti SC" panose="02010600040101010101" pitchFamily="2" charset="-122"/>
              </a:rPr>
              <a:t>[3]</a:t>
            </a:r>
            <a:r>
              <a:rPr lang="zh-CN" altLang="en-US" sz="215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150" dirty="0">
                <a:latin typeface="Kaiti SC" panose="02010600040101010101" pitchFamily="2" charset="-122"/>
                <a:ea typeface="Kaiti SC" panose="02010600040101010101" pitchFamily="2" charset="-122"/>
              </a:rPr>
              <a:t>Z. Zhang, X. Deng, B. Liao, </a:t>
            </a:r>
            <a:r>
              <a:rPr lang="en-US" altLang="zh-CN" sz="2150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L.-D. Kong</a:t>
            </a:r>
            <a:r>
              <a:rPr lang="en-US" altLang="zh-CN" sz="2150" dirty="0">
                <a:latin typeface="Kaiti SC" panose="02010600040101010101" pitchFamily="2" charset="-122"/>
                <a:ea typeface="Kaiti SC" panose="02010600040101010101" pitchFamily="2" charset="-122"/>
              </a:rPr>
              <a:t>, L. Li, “A Varying-Gain Recurrent Neural Network and Its Application to Solving Online Time-Varying Matrix Equation[J]”, </a:t>
            </a:r>
            <a:r>
              <a:rPr lang="en-US" altLang="zh-CN" sz="2150" b="1" i="1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IEEE Access</a:t>
            </a:r>
            <a:r>
              <a:rPr lang="en-US" altLang="zh-CN" sz="2150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150" dirty="0">
                <a:latin typeface="Kaiti SC" panose="02010600040101010101" pitchFamily="2" charset="-122"/>
                <a:ea typeface="Kaiti SC" panose="02010600040101010101" pitchFamily="2" charset="-122"/>
              </a:rPr>
              <a:t>(*Impact Factor: 3.557), 2018.</a:t>
            </a:r>
            <a:endParaRPr lang="zh-CN" altLang="zh-CN" sz="215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endParaRPr lang="en-US" altLang="zh-CN" sz="22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endParaRPr lang="zh-CN" altLang="zh-CN" sz="22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endParaRPr lang="zh-CN" altLang="zh-CN" sz="22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zh-CN" altLang="en-US" sz="24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图形 4" descr="Crown">
            <a:extLst>
              <a:ext uri="{FF2B5EF4-FFF2-40B4-BE49-F238E27FC236}">
                <a16:creationId xmlns:a16="http://schemas.microsoft.com/office/drawing/2014/main" id="{BF3520E5-CC67-C44F-A333-999081A03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608" y="237866"/>
            <a:ext cx="648000" cy="648000"/>
          </a:xfrm>
          <a:prstGeom prst="rect">
            <a:avLst/>
          </a:prstGeom>
        </p:spPr>
      </p:pic>
      <p:pic>
        <p:nvPicPr>
          <p:cNvPr id="6" name="图形 5" descr="Books">
            <a:extLst>
              <a:ext uri="{FF2B5EF4-FFF2-40B4-BE49-F238E27FC236}">
                <a16:creationId xmlns:a16="http://schemas.microsoft.com/office/drawing/2014/main" id="{EE1C5AF7-BB14-5A4C-A480-80BBEA3E4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262" y="1392716"/>
            <a:ext cx="540000" cy="540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EAAEEE82-7D92-0A44-91E4-9785C4F41582}"/>
              </a:ext>
            </a:extLst>
          </p:cNvPr>
          <p:cNvGrpSpPr/>
          <p:nvPr/>
        </p:nvGrpSpPr>
        <p:grpSpPr>
          <a:xfrm>
            <a:off x="10344472" y="6444044"/>
            <a:ext cx="2016224" cy="369332"/>
            <a:chOff x="10344472" y="6444044"/>
            <a:chExt cx="2016224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96C90FE-6B2E-1745-AE1B-CF10F19B7CFA}"/>
                </a:ext>
              </a:extLst>
            </p:cNvPr>
            <p:cNvSpPr txBox="1"/>
            <p:nvPr/>
          </p:nvSpPr>
          <p:spPr>
            <a:xfrm>
              <a:off x="10704472" y="6444044"/>
              <a:ext cx="165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详见论文附录</a:t>
              </a:r>
            </a:p>
          </p:txBody>
        </p:sp>
        <p:pic>
          <p:nvPicPr>
            <p:cNvPr id="10" name="图形 9" descr="Cat">
              <a:extLst>
                <a:ext uri="{FF2B5EF4-FFF2-40B4-BE49-F238E27FC236}">
                  <a16:creationId xmlns:a16="http://schemas.microsoft.com/office/drawing/2014/main" id="{35029F32-8812-C742-8376-A44A3F9A6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B4148AD1-5961-BC4A-A578-9AC4A0567DE8}"/>
              </a:ext>
            </a:extLst>
          </p:cNvPr>
          <p:cNvSpPr/>
          <p:nvPr/>
        </p:nvSpPr>
        <p:spPr>
          <a:xfrm>
            <a:off x="5736004" y="6233555"/>
            <a:ext cx="792000" cy="396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763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 descr="GameController">
            <a:extLst>
              <a:ext uri="{FF2B5EF4-FFF2-40B4-BE49-F238E27FC236}">
                <a16:creationId xmlns:a16="http://schemas.microsoft.com/office/drawing/2014/main" id="{F7D37CA8-B864-C346-8ED9-3F8B462B2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608" y="237866"/>
            <a:ext cx="648000" cy="648000"/>
          </a:xfrm>
          <a:prstGeom prst="rect">
            <a:avLst/>
          </a:prstGeom>
        </p:spPr>
      </p:pic>
      <p:sp>
        <p:nvSpPr>
          <p:cNvPr id="11" name="矩形: 圆角 304">
            <a:extLst>
              <a:ext uri="{FF2B5EF4-FFF2-40B4-BE49-F238E27FC236}">
                <a16:creationId xmlns:a16="http://schemas.microsoft.com/office/drawing/2014/main" id="{0F3DAAB2-85A5-A643-AC99-6304C6C922A8}"/>
              </a:ext>
            </a:extLst>
          </p:cNvPr>
          <p:cNvSpPr/>
          <p:nvPr/>
        </p:nvSpPr>
        <p:spPr>
          <a:xfrm>
            <a:off x="1559496" y="1452763"/>
            <a:ext cx="9001000" cy="49500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6280FF-3F8E-284F-88FF-47BA021279F8}"/>
              </a:ext>
            </a:extLst>
          </p:cNvPr>
          <p:cNvSpPr txBox="1"/>
          <p:nvPr/>
        </p:nvSpPr>
        <p:spPr>
          <a:xfrm>
            <a:off x="1559496" y="1587271"/>
            <a:ext cx="1087320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        发明专利：</a:t>
            </a:r>
            <a:endParaRPr kumimoji="1" lang="en-US" altLang="zh-CN" sz="25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r>
              <a:rPr kumimoji="1" lang="zh-CN" altLang="en-US" sz="2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  </a:t>
            </a:r>
            <a:r>
              <a:rPr kumimoji="1" lang="en-US" altLang="zh-CN" sz="2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[1]</a:t>
            </a:r>
            <a:r>
              <a:rPr kumimoji="1" lang="zh-CN" altLang="en-US" sz="2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“</a:t>
            </a:r>
            <a:r>
              <a:rPr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一种时变凸二次规划求解器设计方法”</a:t>
            </a:r>
            <a:r>
              <a:rPr lang="zh-CN" altLang="en-US" sz="22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sz="2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</a:p>
          <a:p>
            <a:pPr algn="just"/>
            <a:r>
              <a:rPr lang="zh-CN" altLang="en-US" sz="22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专利申请号：</a:t>
            </a:r>
            <a:r>
              <a:rPr lang="en-US" altLang="zh-CN" sz="2200" dirty="0">
                <a:latin typeface="Kaiti SC" panose="02010600040101010101" pitchFamily="2" charset="-122"/>
                <a:ea typeface="Kaiti SC" panose="02010600040101010101" pitchFamily="2" charset="-122"/>
              </a:rPr>
              <a:t>201711114059.3</a:t>
            </a:r>
            <a:r>
              <a:rPr lang="zh-CN" altLang="zh-CN" sz="2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US" altLang="zh-CN" sz="22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endParaRPr lang="en-US" altLang="zh-CN" sz="22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r>
              <a:rPr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     </a:t>
            </a:r>
            <a:r>
              <a:rPr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[2]</a:t>
            </a:r>
            <a:r>
              <a:rPr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  “</a:t>
            </a:r>
            <a:r>
              <a:rPr lang="zh-CN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一种用于冗余度机械臂运动规划的变参神经求解器设计方法</a:t>
            </a:r>
            <a:r>
              <a:rPr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”</a:t>
            </a:r>
            <a:r>
              <a:rPr lang="zh-CN" altLang="zh-CN" sz="22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endParaRPr lang="en-US" altLang="zh-CN" sz="22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r>
              <a:rPr lang="zh-CN" altLang="en-US" sz="22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专利申请号：</a:t>
            </a:r>
            <a:r>
              <a:rPr lang="en-US" altLang="zh-CN" sz="2200" dirty="0">
                <a:latin typeface="Kaiti SC" panose="02010600040101010101" pitchFamily="2" charset="-122"/>
                <a:ea typeface="Kaiti SC" panose="02010600040101010101" pitchFamily="2" charset="-122"/>
              </a:rPr>
              <a:t>201711114425.5</a:t>
            </a:r>
            <a:endParaRPr lang="zh-CN" altLang="zh-CN" sz="22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endParaRPr lang="en-US" altLang="zh-CN" sz="22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r>
              <a:rPr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     </a:t>
            </a:r>
            <a:r>
              <a:rPr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[3]</a:t>
            </a:r>
            <a:r>
              <a:rPr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  “</a:t>
            </a:r>
            <a:r>
              <a:rPr lang="zh-CN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一种求解含噪声时变问题的神经动力学方法 </a:t>
            </a:r>
            <a:r>
              <a:rPr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”</a:t>
            </a:r>
            <a:r>
              <a:rPr lang="zh-CN" altLang="en-US" sz="22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endParaRPr lang="en-US" altLang="zh-CN" sz="22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r>
              <a:rPr lang="zh-CN" altLang="en-US" sz="22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专利申请号：</a:t>
            </a:r>
            <a:r>
              <a:rPr lang="en-US" altLang="zh-CN" sz="2200" dirty="0">
                <a:latin typeface="Kaiti SC" panose="02010600040101010101" pitchFamily="2" charset="-122"/>
                <a:ea typeface="Kaiti SC" panose="02010600040101010101" pitchFamily="2" charset="-122"/>
              </a:rPr>
              <a:t> 201711161743.7</a:t>
            </a:r>
            <a:r>
              <a:rPr lang="zh-CN" altLang="zh-CN" sz="2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US" altLang="zh-CN" sz="22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endParaRPr lang="en-US" altLang="zh-CN" sz="22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r>
              <a:rPr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     </a:t>
            </a:r>
            <a:r>
              <a:rPr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[4]</a:t>
            </a:r>
            <a:r>
              <a:rPr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  “</a:t>
            </a:r>
            <a:r>
              <a:rPr lang="zh-CN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一种抗噪声干扰的冗余度机械臂路径规划方法 </a:t>
            </a:r>
            <a:r>
              <a:rPr lang="zh-CN" altLang="en-US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”</a:t>
            </a:r>
            <a:r>
              <a:rPr lang="zh-CN" altLang="en-US" sz="22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endParaRPr lang="en-US" altLang="zh-CN" sz="22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r>
              <a:rPr lang="zh-CN" altLang="en-US" sz="22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专利申请号：</a:t>
            </a:r>
            <a:r>
              <a:rPr lang="en-US" altLang="zh-CN" sz="2200" dirty="0">
                <a:latin typeface="Kaiti SC" panose="02010600040101010101" pitchFamily="2" charset="-122"/>
                <a:ea typeface="Kaiti SC" panose="02010600040101010101" pitchFamily="2" charset="-122"/>
              </a:rPr>
              <a:t> 201711147249.5</a:t>
            </a:r>
            <a:r>
              <a:rPr lang="zh-CN" altLang="zh-CN" sz="2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US" altLang="zh-CN" sz="22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endParaRPr lang="zh-CN" altLang="zh-CN" sz="22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/>
            <a:endParaRPr lang="zh-CN" altLang="zh-CN" sz="22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zh-CN" altLang="en-US" sz="24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图形 6" descr="TestTubes">
            <a:extLst>
              <a:ext uri="{FF2B5EF4-FFF2-40B4-BE49-F238E27FC236}">
                <a16:creationId xmlns:a16="http://schemas.microsoft.com/office/drawing/2014/main" id="{64F4C92F-28E3-5642-8AC5-D7ABCF089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9536" y="1556792"/>
            <a:ext cx="522000" cy="522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5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12879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毕设成果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F9A88D-3770-3D40-946B-C801FEFACF68}"/>
              </a:ext>
            </a:extLst>
          </p:cNvPr>
          <p:cNvSpPr/>
          <p:nvPr/>
        </p:nvSpPr>
        <p:spPr>
          <a:xfrm>
            <a:off x="5572164" y="6363163"/>
            <a:ext cx="759600" cy="396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618B526-238B-194D-8CE2-3E6F8D72082D}"/>
              </a:ext>
            </a:extLst>
          </p:cNvPr>
          <p:cNvGrpSpPr/>
          <p:nvPr/>
        </p:nvGrpSpPr>
        <p:grpSpPr>
          <a:xfrm>
            <a:off x="10344472" y="6444044"/>
            <a:ext cx="2016224" cy="369332"/>
            <a:chOff x="10344472" y="6444044"/>
            <a:chExt cx="2016224" cy="369332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475F77B-44B5-A345-B2BF-127D73E68D99}"/>
                </a:ext>
              </a:extLst>
            </p:cNvPr>
            <p:cNvSpPr txBox="1"/>
            <p:nvPr/>
          </p:nvSpPr>
          <p:spPr>
            <a:xfrm>
              <a:off x="10704472" y="6444044"/>
              <a:ext cx="165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详见论文附录</a:t>
              </a:r>
            </a:p>
          </p:txBody>
        </p:sp>
        <p:pic>
          <p:nvPicPr>
            <p:cNvPr id="17" name="图形 16" descr="Cat">
              <a:extLst>
                <a:ext uri="{FF2B5EF4-FFF2-40B4-BE49-F238E27FC236}">
                  <a16:creationId xmlns:a16="http://schemas.microsoft.com/office/drawing/2014/main" id="{D79CA0B4-7E96-7B4B-87FF-55F1C4D7A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488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A2A065-525A-B448-B0E4-5287AA171302}"/>
              </a:ext>
            </a:extLst>
          </p:cNvPr>
          <p:cNvSpPr/>
          <p:nvPr/>
        </p:nvSpPr>
        <p:spPr>
          <a:xfrm>
            <a:off x="0" y="-20690"/>
            <a:ext cx="12192000" cy="1916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5A4070-DACA-B147-87B5-81033E0AF712}"/>
              </a:ext>
            </a:extLst>
          </p:cNvPr>
          <p:cNvSpPr/>
          <p:nvPr/>
        </p:nvSpPr>
        <p:spPr>
          <a:xfrm>
            <a:off x="0" y="4941168"/>
            <a:ext cx="12192000" cy="1916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ABE2BA47-FCC7-514D-A097-32935D4A54BE}"/>
              </a:ext>
            </a:extLst>
          </p:cNvPr>
          <p:cNvSpPr txBox="1">
            <a:spLocks/>
          </p:cNvSpPr>
          <p:nvPr/>
        </p:nvSpPr>
        <p:spPr>
          <a:xfrm>
            <a:off x="1847528" y="2987013"/>
            <a:ext cx="7848872" cy="9390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50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ART</a:t>
            </a:r>
            <a:r>
              <a:rPr lang="zh-CN" altLang="en-US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6.</a:t>
            </a:r>
            <a:r>
              <a:rPr lang="zh-CN" altLang="en-US" sz="6800" b="1" dirty="0">
                <a:solidFill>
                  <a:srgbClr val="20517C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6400" b="1" spc="3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总结</a:t>
            </a:r>
            <a:r>
              <a:rPr lang="en-US" altLang="zh-CN" sz="6400" b="1" spc="3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&amp;</a:t>
            </a:r>
            <a:r>
              <a:rPr lang="zh-CN" altLang="en-US" sz="6400" b="1" spc="300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致谢</a:t>
            </a:r>
            <a:endParaRPr lang="zh-CN" altLang="en-US" sz="6400" b="1" spc="300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图形 5" descr="Dance">
            <a:extLst>
              <a:ext uri="{FF2B5EF4-FFF2-40B4-BE49-F238E27FC236}">
                <a16:creationId xmlns:a16="http://schemas.microsoft.com/office/drawing/2014/main" id="{69B7F787-DDBA-F746-BF8C-BBED1407F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4392" y="3062030"/>
            <a:ext cx="914400" cy="914400"/>
          </a:xfrm>
          <a:prstGeom prst="rect">
            <a:avLst/>
          </a:prstGeom>
        </p:spPr>
      </p:pic>
      <p:grpSp>
        <p:nvGrpSpPr>
          <p:cNvPr id="7" name="327a1eb5-e715-4fe4-ac4b-30338b59c7c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63A49D4-91C8-BB46-AE8B-4F407E84978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9376" y="573991"/>
            <a:ext cx="3414439" cy="768849"/>
            <a:chOff x="1914526" y="2486026"/>
            <a:chExt cx="8361362" cy="1882775"/>
          </a:xfrm>
          <a:solidFill>
            <a:schemeClr val="bg1"/>
          </a:solidFill>
        </p:grpSpPr>
        <p:grpSp>
          <p:nvGrpSpPr>
            <p:cNvPr id="8" name="iṩļídê">
              <a:extLst>
                <a:ext uri="{FF2B5EF4-FFF2-40B4-BE49-F238E27FC236}">
                  <a16:creationId xmlns:a16="http://schemas.microsoft.com/office/drawing/2014/main" id="{063EF594-ACE5-D441-9D65-F5485DDC5721}"/>
                </a:ext>
              </a:extLst>
            </p:cNvPr>
            <p:cNvGrpSpPr/>
            <p:nvPr/>
          </p:nvGrpSpPr>
          <p:grpSpPr>
            <a:xfrm>
              <a:off x="1914526" y="2486026"/>
              <a:ext cx="1882775" cy="1882775"/>
              <a:chOff x="1914526" y="2486026"/>
              <a:chExt cx="1882775" cy="1882775"/>
            </a:xfrm>
            <a:grpFill/>
          </p:grpSpPr>
          <p:sp>
            <p:nvSpPr>
              <p:cNvPr id="57" name="îśľîḋê">
                <a:extLst>
                  <a:ext uri="{FF2B5EF4-FFF2-40B4-BE49-F238E27FC236}">
                    <a16:creationId xmlns:a16="http://schemas.microsoft.com/office/drawing/2014/main" id="{7ABC65F4-4EEF-A845-95EA-8FD9FA886A76}"/>
                  </a:ext>
                </a:extLst>
              </p:cNvPr>
              <p:cNvSpPr/>
              <p:nvPr/>
            </p:nvSpPr>
            <p:spPr bwMode="auto">
              <a:xfrm>
                <a:off x="2457451" y="3409951"/>
                <a:ext cx="795338" cy="371475"/>
              </a:xfrm>
              <a:custGeom>
                <a:avLst/>
                <a:gdLst>
                  <a:gd name="T0" fmla="*/ 294 w 501"/>
                  <a:gd name="T1" fmla="*/ 65 h 234"/>
                  <a:gd name="T2" fmla="*/ 213 w 501"/>
                  <a:gd name="T3" fmla="*/ 129 h 234"/>
                  <a:gd name="T4" fmla="*/ 224 w 501"/>
                  <a:gd name="T5" fmla="*/ 52 h 234"/>
                  <a:gd name="T6" fmla="*/ 203 w 501"/>
                  <a:gd name="T7" fmla="*/ 53 h 234"/>
                  <a:gd name="T8" fmla="*/ 177 w 501"/>
                  <a:gd name="T9" fmla="*/ 30 h 234"/>
                  <a:gd name="T10" fmla="*/ 204 w 501"/>
                  <a:gd name="T11" fmla="*/ 20 h 234"/>
                  <a:gd name="T12" fmla="*/ 180 w 501"/>
                  <a:gd name="T13" fmla="*/ 16 h 234"/>
                  <a:gd name="T14" fmla="*/ 162 w 501"/>
                  <a:gd name="T15" fmla="*/ 54 h 234"/>
                  <a:gd name="T16" fmla="*/ 162 w 501"/>
                  <a:gd name="T17" fmla="*/ 45 h 234"/>
                  <a:gd name="T18" fmla="*/ 175 w 501"/>
                  <a:gd name="T19" fmla="*/ 76 h 234"/>
                  <a:gd name="T20" fmla="*/ 134 w 501"/>
                  <a:gd name="T21" fmla="*/ 128 h 234"/>
                  <a:gd name="T22" fmla="*/ 97 w 501"/>
                  <a:gd name="T23" fmla="*/ 50 h 234"/>
                  <a:gd name="T24" fmla="*/ 30 w 501"/>
                  <a:gd name="T25" fmla="*/ 79 h 234"/>
                  <a:gd name="T26" fmla="*/ 42 w 501"/>
                  <a:gd name="T27" fmla="*/ 39 h 234"/>
                  <a:gd name="T28" fmla="*/ 50 w 501"/>
                  <a:gd name="T29" fmla="*/ 59 h 234"/>
                  <a:gd name="T30" fmla="*/ 34 w 501"/>
                  <a:gd name="T31" fmla="*/ 50 h 234"/>
                  <a:gd name="T32" fmla="*/ 86 w 501"/>
                  <a:gd name="T33" fmla="*/ 69 h 234"/>
                  <a:gd name="T34" fmla="*/ 96 w 501"/>
                  <a:gd name="T35" fmla="*/ 71 h 234"/>
                  <a:gd name="T36" fmla="*/ 166 w 501"/>
                  <a:gd name="T37" fmla="*/ 126 h 234"/>
                  <a:gd name="T38" fmla="*/ 112 w 501"/>
                  <a:gd name="T39" fmla="*/ 25 h 234"/>
                  <a:gd name="T40" fmla="*/ 118 w 501"/>
                  <a:gd name="T41" fmla="*/ 48 h 234"/>
                  <a:gd name="T42" fmla="*/ 106 w 501"/>
                  <a:gd name="T43" fmla="*/ 30 h 234"/>
                  <a:gd name="T44" fmla="*/ 138 w 501"/>
                  <a:gd name="T45" fmla="*/ 57 h 234"/>
                  <a:gd name="T46" fmla="*/ 96 w 501"/>
                  <a:gd name="T47" fmla="*/ 94 h 234"/>
                  <a:gd name="T48" fmla="*/ 96 w 501"/>
                  <a:gd name="T49" fmla="*/ 122 h 234"/>
                  <a:gd name="T50" fmla="*/ 59 w 501"/>
                  <a:gd name="T51" fmla="*/ 69 h 234"/>
                  <a:gd name="T52" fmla="*/ 59 w 501"/>
                  <a:gd name="T53" fmla="*/ 82 h 234"/>
                  <a:gd name="T54" fmla="*/ 13 w 501"/>
                  <a:gd name="T55" fmla="*/ 66 h 234"/>
                  <a:gd name="T56" fmla="*/ 28 w 501"/>
                  <a:gd name="T57" fmla="*/ 83 h 234"/>
                  <a:gd name="T58" fmla="*/ 19 w 501"/>
                  <a:gd name="T59" fmla="*/ 176 h 234"/>
                  <a:gd name="T60" fmla="*/ 5 w 501"/>
                  <a:gd name="T61" fmla="*/ 221 h 234"/>
                  <a:gd name="T62" fmla="*/ 288 w 501"/>
                  <a:gd name="T63" fmla="*/ 127 h 234"/>
                  <a:gd name="T64" fmla="*/ 277 w 501"/>
                  <a:gd name="T65" fmla="*/ 54 h 234"/>
                  <a:gd name="T66" fmla="*/ 322 w 501"/>
                  <a:gd name="T67" fmla="*/ 233 h 234"/>
                  <a:gd name="T68" fmla="*/ 326 w 501"/>
                  <a:gd name="T69" fmla="*/ 30 h 234"/>
                  <a:gd name="T70" fmla="*/ 298 w 501"/>
                  <a:gd name="T71" fmla="*/ 17 h 234"/>
                  <a:gd name="T72" fmla="*/ 323 w 501"/>
                  <a:gd name="T73" fmla="*/ 18 h 234"/>
                  <a:gd name="T74" fmla="*/ 338 w 501"/>
                  <a:gd name="T75" fmla="*/ 58 h 234"/>
                  <a:gd name="T76" fmla="*/ 339 w 501"/>
                  <a:gd name="T77" fmla="*/ 43 h 234"/>
                  <a:gd name="T78" fmla="*/ 375 w 501"/>
                  <a:gd name="T79" fmla="*/ 83 h 234"/>
                  <a:gd name="T80" fmla="*/ 364 w 501"/>
                  <a:gd name="T81" fmla="*/ 126 h 234"/>
                  <a:gd name="T82" fmla="*/ 377 w 501"/>
                  <a:gd name="T83" fmla="*/ 50 h 234"/>
                  <a:gd name="T84" fmla="*/ 377 w 501"/>
                  <a:gd name="T85" fmla="*/ 50 h 234"/>
                  <a:gd name="T86" fmla="*/ 447 w 501"/>
                  <a:gd name="T87" fmla="*/ 63 h 234"/>
                  <a:gd name="T88" fmla="*/ 452 w 501"/>
                  <a:gd name="T89" fmla="*/ 58 h 234"/>
                  <a:gd name="T90" fmla="*/ 469 w 501"/>
                  <a:gd name="T91" fmla="*/ 52 h 234"/>
                  <a:gd name="T92" fmla="*/ 414 w 501"/>
                  <a:gd name="T93" fmla="*/ 73 h 234"/>
                  <a:gd name="T94" fmla="*/ 407 w 501"/>
                  <a:gd name="T95" fmla="*/ 71 h 234"/>
                  <a:gd name="T96" fmla="*/ 338 w 501"/>
                  <a:gd name="T97" fmla="*/ 124 h 234"/>
                  <a:gd name="T98" fmla="*/ 390 w 501"/>
                  <a:gd name="T99" fmla="*/ 24 h 234"/>
                  <a:gd name="T100" fmla="*/ 382 w 501"/>
                  <a:gd name="T101" fmla="*/ 48 h 234"/>
                  <a:gd name="T102" fmla="*/ 397 w 501"/>
                  <a:gd name="T103" fmla="*/ 34 h 234"/>
                  <a:gd name="T104" fmla="*/ 362 w 501"/>
                  <a:gd name="T105" fmla="*/ 58 h 234"/>
                  <a:gd name="T106" fmla="*/ 447 w 501"/>
                  <a:gd name="T107" fmla="*/ 110 h 234"/>
                  <a:gd name="T108" fmla="*/ 405 w 501"/>
                  <a:gd name="T109" fmla="*/ 122 h 234"/>
                  <a:gd name="T110" fmla="*/ 443 w 501"/>
                  <a:gd name="T111" fmla="*/ 69 h 234"/>
                  <a:gd name="T112" fmla="*/ 442 w 501"/>
                  <a:gd name="T113" fmla="*/ 82 h 234"/>
                  <a:gd name="T114" fmla="*/ 488 w 501"/>
                  <a:gd name="T115" fmla="*/ 66 h 234"/>
                  <a:gd name="T116" fmla="*/ 473 w 501"/>
                  <a:gd name="T117" fmla="*/ 83 h 234"/>
                  <a:gd name="T118" fmla="*/ 483 w 501"/>
                  <a:gd name="T119" fmla="*/ 176 h 234"/>
                  <a:gd name="T120" fmla="*/ 496 w 501"/>
                  <a:gd name="T121" fmla="*/ 22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1" h="234">
                    <a:moveTo>
                      <a:pt x="250" y="76"/>
                    </a:moveTo>
                    <a:lnTo>
                      <a:pt x="294" y="76"/>
                    </a:lnTo>
                    <a:lnTo>
                      <a:pt x="294" y="103"/>
                    </a:lnTo>
                    <a:lnTo>
                      <a:pt x="250" y="103"/>
                    </a:lnTo>
                    <a:lnTo>
                      <a:pt x="207" y="103"/>
                    </a:lnTo>
                    <a:lnTo>
                      <a:pt x="207" y="76"/>
                    </a:lnTo>
                    <a:lnTo>
                      <a:pt x="250" y="76"/>
                    </a:lnTo>
                    <a:lnTo>
                      <a:pt x="250" y="76"/>
                    </a:lnTo>
                    <a:close/>
                    <a:moveTo>
                      <a:pt x="250" y="107"/>
                    </a:moveTo>
                    <a:lnTo>
                      <a:pt x="250" y="107"/>
                    </a:lnTo>
                    <a:lnTo>
                      <a:pt x="294" y="107"/>
                    </a:lnTo>
                    <a:lnTo>
                      <a:pt x="294" y="116"/>
                    </a:lnTo>
                    <a:lnTo>
                      <a:pt x="252" y="116"/>
                    </a:lnTo>
                    <a:lnTo>
                      <a:pt x="249" y="116"/>
                    </a:lnTo>
                    <a:lnTo>
                      <a:pt x="207" y="116"/>
                    </a:lnTo>
                    <a:lnTo>
                      <a:pt x="207" y="107"/>
                    </a:lnTo>
                    <a:lnTo>
                      <a:pt x="250" y="107"/>
                    </a:lnTo>
                    <a:lnTo>
                      <a:pt x="250" y="107"/>
                    </a:lnTo>
                    <a:close/>
                    <a:moveTo>
                      <a:pt x="247" y="65"/>
                    </a:moveTo>
                    <a:lnTo>
                      <a:pt x="254" y="65"/>
                    </a:lnTo>
                    <a:lnTo>
                      <a:pt x="294" y="65"/>
                    </a:lnTo>
                    <a:lnTo>
                      <a:pt x="294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07" y="74"/>
                    </a:lnTo>
                    <a:lnTo>
                      <a:pt x="207" y="65"/>
                    </a:lnTo>
                    <a:lnTo>
                      <a:pt x="247" y="65"/>
                    </a:lnTo>
                    <a:lnTo>
                      <a:pt x="247" y="65"/>
                    </a:lnTo>
                    <a:close/>
                    <a:moveTo>
                      <a:pt x="225" y="118"/>
                    </a:moveTo>
                    <a:lnTo>
                      <a:pt x="224" y="118"/>
                    </a:lnTo>
                    <a:lnTo>
                      <a:pt x="222" y="121"/>
                    </a:lnTo>
                    <a:lnTo>
                      <a:pt x="221" y="122"/>
                    </a:lnTo>
                    <a:lnTo>
                      <a:pt x="220" y="124"/>
                    </a:lnTo>
                    <a:lnTo>
                      <a:pt x="218" y="125"/>
                    </a:lnTo>
                    <a:lnTo>
                      <a:pt x="217" y="126"/>
                    </a:lnTo>
                    <a:lnTo>
                      <a:pt x="214" y="126"/>
                    </a:lnTo>
                    <a:lnTo>
                      <a:pt x="214" y="126"/>
                    </a:lnTo>
                    <a:lnTo>
                      <a:pt x="214" y="127"/>
                    </a:lnTo>
                    <a:lnTo>
                      <a:pt x="214" y="128"/>
                    </a:lnTo>
                    <a:lnTo>
                      <a:pt x="213" y="129"/>
                    </a:lnTo>
                    <a:lnTo>
                      <a:pt x="213" y="130"/>
                    </a:lnTo>
                    <a:lnTo>
                      <a:pt x="212" y="131"/>
                    </a:lnTo>
                    <a:lnTo>
                      <a:pt x="211" y="132"/>
                    </a:lnTo>
                    <a:lnTo>
                      <a:pt x="209" y="133"/>
                    </a:lnTo>
                    <a:lnTo>
                      <a:pt x="208" y="133"/>
                    </a:lnTo>
                    <a:lnTo>
                      <a:pt x="208" y="118"/>
                    </a:lnTo>
                    <a:lnTo>
                      <a:pt x="225" y="118"/>
                    </a:lnTo>
                    <a:lnTo>
                      <a:pt x="225" y="118"/>
                    </a:lnTo>
                    <a:close/>
                    <a:moveTo>
                      <a:pt x="207" y="62"/>
                    </a:moveTo>
                    <a:lnTo>
                      <a:pt x="209" y="62"/>
                    </a:lnTo>
                    <a:lnTo>
                      <a:pt x="212" y="62"/>
                    </a:lnTo>
                    <a:lnTo>
                      <a:pt x="216" y="62"/>
                    </a:lnTo>
                    <a:lnTo>
                      <a:pt x="219" y="61"/>
                    </a:lnTo>
                    <a:lnTo>
                      <a:pt x="221" y="59"/>
                    </a:lnTo>
                    <a:lnTo>
                      <a:pt x="222" y="58"/>
                    </a:lnTo>
                    <a:lnTo>
                      <a:pt x="222" y="58"/>
                    </a:lnTo>
                    <a:lnTo>
                      <a:pt x="223" y="56"/>
                    </a:lnTo>
                    <a:lnTo>
                      <a:pt x="224" y="54"/>
                    </a:lnTo>
                    <a:lnTo>
                      <a:pt x="224" y="54"/>
                    </a:lnTo>
                    <a:lnTo>
                      <a:pt x="224" y="53"/>
                    </a:lnTo>
                    <a:lnTo>
                      <a:pt x="224" y="52"/>
                    </a:lnTo>
                    <a:lnTo>
                      <a:pt x="222" y="49"/>
                    </a:lnTo>
                    <a:lnTo>
                      <a:pt x="220" y="46"/>
                    </a:lnTo>
                    <a:lnTo>
                      <a:pt x="218" y="45"/>
                    </a:lnTo>
                    <a:lnTo>
                      <a:pt x="217" y="45"/>
                    </a:lnTo>
                    <a:lnTo>
                      <a:pt x="215" y="45"/>
                    </a:lnTo>
                    <a:lnTo>
                      <a:pt x="214" y="46"/>
                    </a:lnTo>
                    <a:lnTo>
                      <a:pt x="211" y="49"/>
                    </a:lnTo>
                    <a:lnTo>
                      <a:pt x="209" y="52"/>
                    </a:lnTo>
                    <a:lnTo>
                      <a:pt x="208" y="53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62"/>
                    </a:lnTo>
                    <a:lnTo>
                      <a:pt x="207" y="62"/>
                    </a:lnTo>
                    <a:close/>
                    <a:moveTo>
                      <a:pt x="203" y="53"/>
                    </a:moveTo>
                    <a:lnTo>
                      <a:pt x="179" y="53"/>
                    </a:lnTo>
                    <a:lnTo>
                      <a:pt x="179" y="233"/>
                    </a:lnTo>
                    <a:lnTo>
                      <a:pt x="203" y="233"/>
                    </a:lnTo>
                    <a:lnTo>
                      <a:pt x="203" y="53"/>
                    </a:lnTo>
                    <a:lnTo>
                      <a:pt x="203" y="53"/>
                    </a:lnTo>
                    <a:close/>
                    <a:moveTo>
                      <a:pt x="206" y="30"/>
                    </a:moveTo>
                    <a:lnTo>
                      <a:pt x="206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48"/>
                    </a:lnTo>
                    <a:lnTo>
                      <a:pt x="207" y="49"/>
                    </a:lnTo>
                    <a:lnTo>
                      <a:pt x="207" y="50"/>
                    </a:lnTo>
                    <a:lnTo>
                      <a:pt x="206" y="50"/>
                    </a:lnTo>
                    <a:lnTo>
                      <a:pt x="206" y="50"/>
                    </a:lnTo>
                    <a:lnTo>
                      <a:pt x="177" y="50"/>
                    </a:lnTo>
                    <a:lnTo>
                      <a:pt x="176" y="50"/>
                    </a:lnTo>
                    <a:lnTo>
                      <a:pt x="175" y="50"/>
                    </a:lnTo>
                    <a:lnTo>
                      <a:pt x="175" y="49"/>
                    </a:lnTo>
                    <a:lnTo>
                      <a:pt x="175" y="48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6" y="30"/>
                    </a:lnTo>
                    <a:lnTo>
                      <a:pt x="177" y="30"/>
                    </a:lnTo>
                    <a:lnTo>
                      <a:pt x="206" y="30"/>
                    </a:lnTo>
                    <a:lnTo>
                      <a:pt x="206" y="30"/>
                    </a:lnTo>
                    <a:close/>
                    <a:moveTo>
                      <a:pt x="190" y="0"/>
                    </a:moveTo>
                    <a:lnTo>
                      <a:pt x="191" y="0"/>
                    </a:lnTo>
                    <a:lnTo>
                      <a:pt x="191" y="0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3" y="1"/>
                    </a:lnTo>
                    <a:lnTo>
                      <a:pt x="194" y="1"/>
                    </a:lnTo>
                    <a:lnTo>
                      <a:pt x="195" y="2"/>
                    </a:lnTo>
                    <a:lnTo>
                      <a:pt x="196" y="3"/>
                    </a:lnTo>
                    <a:lnTo>
                      <a:pt x="198" y="5"/>
                    </a:lnTo>
                    <a:lnTo>
                      <a:pt x="198" y="7"/>
                    </a:lnTo>
                    <a:lnTo>
                      <a:pt x="199" y="11"/>
                    </a:lnTo>
                    <a:lnTo>
                      <a:pt x="199" y="13"/>
                    </a:lnTo>
                    <a:lnTo>
                      <a:pt x="201" y="14"/>
                    </a:lnTo>
                    <a:lnTo>
                      <a:pt x="202" y="14"/>
                    </a:lnTo>
                    <a:lnTo>
                      <a:pt x="202" y="16"/>
                    </a:lnTo>
                    <a:lnTo>
                      <a:pt x="203" y="17"/>
                    </a:lnTo>
                    <a:lnTo>
                      <a:pt x="204" y="18"/>
                    </a:lnTo>
                    <a:lnTo>
                      <a:pt x="204" y="20"/>
                    </a:lnTo>
                    <a:lnTo>
                      <a:pt x="203" y="22"/>
                    </a:lnTo>
                    <a:lnTo>
                      <a:pt x="202" y="22"/>
                    </a:lnTo>
                    <a:lnTo>
                      <a:pt x="202" y="25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7"/>
                    </a:lnTo>
                    <a:lnTo>
                      <a:pt x="201" y="27"/>
                    </a:lnTo>
                    <a:lnTo>
                      <a:pt x="191" y="27"/>
                    </a:lnTo>
                    <a:lnTo>
                      <a:pt x="182" y="27"/>
                    </a:lnTo>
                    <a:lnTo>
                      <a:pt x="181" y="27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5"/>
                    </a:lnTo>
                    <a:lnTo>
                      <a:pt x="180" y="22"/>
                    </a:lnTo>
                    <a:lnTo>
                      <a:pt x="179" y="22"/>
                    </a:lnTo>
                    <a:lnTo>
                      <a:pt x="178" y="20"/>
                    </a:lnTo>
                    <a:lnTo>
                      <a:pt x="178" y="18"/>
                    </a:lnTo>
                    <a:lnTo>
                      <a:pt x="179" y="17"/>
                    </a:lnTo>
                    <a:lnTo>
                      <a:pt x="180" y="16"/>
                    </a:lnTo>
                    <a:lnTo>
                      <a:pt x="181" y="14"/>
                    </a:lnTo>
                    <a:lnTo>
                      <a:pt x="182" y="14"/>
                    </a:lnTo>
                    <a:lnTo>
                      <a:pt x="183" y="13"/>
                    </a:lnTo>
                    <a:lnTo>
                      <a:pt x="183" y="11"/>
                    </a:lnTo>
                    <a:lnTo>
                      <a:pt x="184" y="7"/>
                    </a:lnTo>
                    <a:lnTo>
                      <a:pt x="186" y="5"/>
                    </a:lnTo>
                    <a:lnTo>
                      <a:pt x="186" y="3"/>
                    </a:lnTo>
                    <a:lnTo>
                      <a:pt x="187" y="2"/>
                    </a:lnTo>
                    <a:lnTo>
                      <a:pt x="188" y="1"/>
                    </a:lnTo>
                    <a:lnTo>
                      <a:pt x="190" y="1"/>
                    </a:lnTo>
                    <a:lnTo>
                      <a:pt x="190" y="0"/>
                    </a:lnTo>
                    <a:lnTo>
                      <a:pt x="190" y="0"/>
                    </a:lnTo>
                    <a:close/>
                    <a:moveTo>
                      <a:pt x="174" y="52"/>
                    </a:moveTo>
                    <a:lnTo>
                      <a:pt x="174" y="62"/>
                    </a:lnTo>
                    <a:lnTo>
                      <a:pt x="168" y="62"/>
                    </a:lnTo>
                    <a:lnTo>
                      <a:pt x="166" y="62"/>
                    </a:lnTo>
                    <a:lnTo>
                      <a:pt x="166" y="61"/>
                    </a:lnTo>
                    <a:lnTo>
                      <a:pt x="164" y="59"/>
                    </a:lnTo>
                    <a:lnTo>
                      <a:pt x="163" y="58"/>
                    </a:lnTo>
                    <a:lnTo>
                      <a:pt x="162" y="55"/>
                    </a:lnTo>
                    <a:lnTo>
                      <a:pt x="162" y="54"/>
                    </a:lnTo>
                    <a:lnTo>
                      <a:pt x="161" y="53"/>
                    </a:lnTo>
                    <a:lnTo>
                      <a:pt x="159" y="51"/>
                    </a:lnTo>
                    <a:lnTo>
                      <a:pt x="158" y="50"/>
                    </a:lnTo>
                    <a:lnTo>
                      <a:pt x="156" y="47"/>
                    </a:lnTo>
                    <a:lnTo>
                      <a:pt x="156" y="46"/>
                    </a:lnTo>
                    <a:lnTo>
                      <a:pt x="156" y="46"/>
                    </a:lnTo>
                    <a:lnTo>
                      <a:pt x="156" y="45"/>
                    </a:lnTo>
                    <a:lnTo>
                      <a:pt x="157" y="44"/>
                    </a:lnTo>
                    <a:lnTo>
                      <a:pt x="158" y="42"/>
                    </a:lnTo>
                    <a:lnTo>
                      <a:pt x="159" y="42"/>
                    </a:lnTo>
                    <a:lnTo>
                      <a:pt x="160" y="42"/>
                    </a:lnTo>
                    <a:lnTo>
                      <a:pt x="161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3"/>
                    </a:lnTo>
                    <a:lnTo>
                      <a:pt x="161" y="44"/>
                    </a:lnTo>
                    <a:lnTo>
                      <a:pt x="162" y="45"/>
                    </a:lnTo>
                    <a:lnTo>
                      <a:pt x="162" y="46"/>
                    </a:lnTo>
                    <a:lnTo>
                      <a:pt x="163" y="46"/>
                    </a:lnTo>
                    <a:lnTo>
                      <a:pt x="164" y="46"/>
                    </a:lnTo>
                    <a:lnTo>
                      <a:pt x="166" y="47"/>
                    </a:lnTo>
                    <a:lnTo>
                      <a:pt x="169" y="48"/>
                    </a:lnTo>
                    <a:lnTo>
                      <a:pt x="170" y="50"/>
                    </a:lnTo>
                    <a:lnTo>
                      <a:pt x="171" y="51"/>
                    </a:lnTo>
                    <a:lnTo>
                      <a:pt x="173" y="52"/>
                    </a:lnTo>
                    <a:lnTo>
                      <a:pt x="174" y="52"/>
                    </a:lnTo>
                    <a:lnTo>
                      <a:pt x="174" y="52"/>
                    </a:lnTo>
                    <a:close/>
                    <a:moveTo>
                      <a:pt x="175" y="65"/>
                    </a:moveTo>
                    <a:lnTo>
                      <a:pt x="168" y="65"/>
                    </a:lnTo>
                    <a:lnTo>
                      <a:pt x="168" y="74"/>
                    </a:lnTo>
                    <a:lnTo>
                      <a:pt x="175" y="74"/>
                    </a:lnTo>
                    <a:lnTo>
                      <a:pt x="175" y="65"/>
                    </a:lnTo>
                    <a:lnTo>
                      <a:pt x="175" y="65"/>
                    </a:lnTo>
                    <a:close/>
                    <a:moveTo>
                      <a:pt x="175" y="76"/>
                    </a:moveTo>
                    <a:lnTo>
                      <a:pt x="126" y="76"/>
                    </a:lnTo>
                    <a:lnTo>
                      <a:pt x="126" y="83"/>
                    </a:lnTo>
                    <a:lnTo>
                      <a:pt x="175" y="83"/>
                    </a:lnTo>
                    <a:lnTo>
                      <a:pt x="175" y="76"/>
                    </a:lnTo>
                    <a:lnTo>
                      <a:pt x="175" y="76"/>
                    </a:lnTo>
                    <a:close/>
                    <a:moveTo>
                      <a:pt x="175" y="86"/>
                    </a:moveTo>
                    <a:lnTo>
                      <a:pt x="126" y="86"/>
                    </a:lnTo>
                    <a:lnTo>
                      <a:pt x="126" y="107"/>
                    </a:lnTo>
                    <a:lnTo>
                      <a:pt x="175" y="107"/>
                    </a:lnTo>
                    <a:lnTo>
                      <a:pt x="175" y="86"/>
                    </a:lnTo>
                    <a:lnTo>
                      <a:pt x="175" y="86"/>
                    </a:lnTo>
                    <a:close/>
                    <a:moveTo>
                      <a:pt x="175" y="110"/>
                    </a:moveTo>
                    <a:lnTo>
                      <a:pt x="126" y="110"/>
                    </a:lnTo>
                    <a:lnTo>
                      <a:pt x="126" y="117"/>
                    </a:lnTo>
                    <a:lnTo>
                      <a:pt x="175" y="117"/>
                    </a:lnTo>
                    <a:lnTo>
                      <a:pt x="175" y="110"/>
                    </a:lnTo>
                    <a:lnTo>
                      <a:pt x="175" y="110"/>
                    </a:lnTo>
                    <a:close/>
                    <a:moveTo>
                      <a:pt x="140" y="121"/>
                    </a:moveTo>
                    <a:lnTo>
                      <a:pt x="141" y="121"/>
                    </a:lnTo>
                    <a:lnTo>
                      <a:pt x="140" y="122"/>
                    </a:lnTo>
                    <a:lnTo>
                      <a:pt x="139" y="122"/>
                    </a:lnTo>
                    <a:lnTo>
                      <a:pt x="138" y="124"/>
                    </a:lnTo>
                    <a:lnTo>
                      <a:pt x="137" y="126"/>
                    </a:lnTo>
                    <a:lnTo>
                      <a:pt x="135" y="126"/>
                    </a:lnTo>
                    <a:lnTo>
                      <a:pt x="134" y="128"/>
                    </a:lnTo>
                    <a:lnTo>
                      <a:pt x="132" y="128"/>
                    </a:lnTo>
                    <a:lnTo>
                      <a:pt x="130" y="129"/>
                    </a:lnTo>
                    <a:lnTo>
                      <a:pt x="130" y="130"/>
                    </a:lnTo>
                    <a:lnTo>
                      <a:pt x="129" y="132"/>
                    </a:lnTo>
                    <a:lnTo>
                      <a:pt x="128" y="134"/>
                    </a:lnTo>
                    <a:lnTo>
                      <a:pt x="127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21"/>
                    </a:lnTo>
                    <a:lnTo>
                      <a:pt x="140" y="121"/>
                    </a:lnTo>
                    <a:lnTo>
                      <a:pt x="140" y="121"/>
                    </a:lnTo>
                    <a:close/>
                    <a:moveTo>
                      <a:pt x="122" y="73"/>
                    </a:moveTo>
                    <a:lnTo>
                      <a:pt x="100" y="73"/>
                    </a:lnTo>
                    <a:lnTo>
                      <a:pt x="100" y="233"/>
                    </a:lnTo>
                    <a:lnTo>
                      <a:pt x="122" y="233"/>
                    </a:lnTo>
                    <a:lnTo>
                      <a:pt x="122" y="73"/>
                    </a:lnTo>
                    <a:lnTo>
                      <a:pt x="122" y="73"/>
                    </a:lnTo>
                    <a:close/>
                    <a:moveTo>
                      <a:pt x="124" y="50"/>
                    </a:moveTo>
                    <a:lnTo>
                      <a:pt x="98" y="50"/>
                    </a:lnTo>
                    <a:lnTo>
                      <a:pt x="97" y="50"/>
                    </a:lnTo>
                    <a:lnTo>
                      <a:pt x="97" y="50"/>
                    </a:lnTo>
                    <a:lnTo>
                      <a:pt x="96" y="51"/>
                    </a:lnTo>
                    <a:lnTo>
                      <a:pt x="96" y="51"/>
                    </a:lnTo>
                    <a:lnTo>
                      <a:pt x="96" y="67"/>
                    </a:lnTo>
                    <a:lnTo>
                      <a:pt x="96" y="68"/>
                    </a:lnTo>
                    <a:lnTo>
                      <a:pt x="97" y="68"/>
                    </a:lnTo>
                    <a:lnTo>
                      <a:pt x="97" y="68"/>
                    </a:lnTo>
                    <a:lnTo>
                      <a:pt x="98" y="69"/>
                    </a:lnTo>
                    <a:lnTo>
                      <a:pt x="124" y="69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7"/>
                    </a:lnTo>
                    <a:lnTo>
                      <a:pt x="125" y="51"/>
                    </a:lnTo>
                    <a:lnTo>
                      <a:pt x="125" y="51"/>
                    </a:lnTo>
                    <a:lnTo>
                      <a:pt x="125" y="50"/>
                    </a:lnTo>
                    <a:lnTo>
                      <a:pt x="125" y="50"/>
                    </a:lnTo>
                    <a:lnTo>
                      <a:pt x="124" y="50"/>
                    </a:lnTo>
                    <a:lnTo>
                      <a:pt x="124" y="50"/>
                    </a:lnTo>
                    <a:close/>
                    <a:moveTo>
                      <a:pt x="52" y="79"/>
                    </a:moveTo>
                    <a:lnTo>
                      <a:pt x="30" y="79"/>
                    </a:lnTo>
                    <a:lnTo>
                      <a:pt x="30" y="232"/>
                    </a:lnTo>
                    <a:lnTo>
                      <a:pt x="51" y="232"/>
                    </a:lnTo>
                    <a:lnTo>
                      <a:pt x="51" y="88"/>
                    </a:lnTo>
                    <a:lnTo>
                      <a:pt x="52" y="88"/>
                    </a:lnTo>
                    <a:lnTo>
                      <a:pt x="52" y="79"/>
                    </a:lnTo>
                    <a:lnTo>
                      <a:pt x="52" y="79"/>
                    </a:lnTo>
                    <a:close/>
                    <a:moveTo>
                      <a:pt x="54" y="63"/>
                    </a:moveTo>
                    <a:lnTo>
                      <a:pt x="30" y="63"/>
                    </a:lnTo>
                    <a:lnTo>
                      <a:pt x="29" y="63"/>
                    </a:lnTo>
                    <a:lnTo>
                      <a:pt x="29" y="64"/>
                    </a:lnTo>
                    <a:lnTo>
                      <a:pt x="29" y="76"/>
                    </a:lnTo>
                    <a:lnTo>
                      <a:pt x="29" y="77"/>
                    </a:lnTo>
                    <a:lnTo>
                      <a:pt x="30" y="78"/>
                    </a:lnTo>
                    <a:lnTo>
                      <a:pt x="54" y="78"/>
                    </a:lnTo>
                    <a:lnTo>
                      <a:pt x="54" y="77"/>
                    </a:lnTo>
                    <a:lnTo>
                      <a:pt x="54" y="76"/>
                    </a:lnTo>
                    <a:lnTo>
                      <a:pt x="54" y="64"/>
                    </a:lnTo>
                    <a:lnTo>
                      <a:pt x="54" y="63"/>
                    </a:lnTo>
                    <a:lnTo>
                      <a:pt x="54" y="63"/>
                    </a:lnTo>
                    <a:lnTo>
                      <a:pt x="54" y="63"/>
                    </a:lnTo>
                    <a:close/>
                    <a:moveTo>
                      <a:pt x="42" y="39"/>
                    </a:moveTo>
                    <a:lnTo>
                      <a:pt x="42" y="39"/>
                    </a:lnTo>
                    <a:lnTo>
                      <a:pt x="43" y="39"/>
                    </a:lnTo>
                    <a:lnTo>
                      <a:pt x="45" y="40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47" y="45"/>
                    </a:lnTo>
                    <a:lnTo>
                      <a:pt x="48" y="47"/>
                    </a:lnTo>
                    <a:lnTo>
                      <a:pt x="49" y="49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50" y="51"/>
                    </a:lnTo>
                    <a:lnTo>
                      <a:pt x="51" y="52"/>
                    </a:lnTo>
                    <a:lnTo>
                      <a:pt x="51" y="53"/>
                    </a:lnTo>
                    <a:lnTo>
                      <a:pt x="51" y="54"/>
                    </a:lnTo>
                    <a:lnTo>
                      <a:pt x="51" y="55"/>
                    </a:lnTo>
                    <a:lnTo>
                      <a:pt x="50" y="56"/>
                    </a:lnTo>
                    <a:lnTo>
                      <a:pt x="50" y="57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9"/>
                    </a:lnTo>
                    <a:lnTo>
                      <a:pt x="50" y="59"/>
                    </a:lnTo>
                    <a:lnTo>
                      <a:pt x="50" y="61"/>
                    </a:lnTo>
                    <a:lnTo>
                      <a:pt x="50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34" y="61"/>
                    </a:lnTo>
                    <a:lnTo>
                      <a:pt x="34" y="61"/>
                    </a:lnTo>
                    <a:lnTo>
                      <a:pt x="34" y="59"/>
                    </a:lnTo>
                    <a:lnTo>
                      <a:pt x="34" y="59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7"/>
                    </a:lnTo>
                    <a:lnTo>
                      <a:pt x="34" y="56"/>
                    </a:lnTo>
                    <a:lnTo>
                      <a:pt x="33" y="55"/>
                    </a:lnTo>
                    <a:lnTo>
                      <a:pt x="32" y="54"/>
                    </a:lnTo>
                    <a:lnTo>
                      <a:pt x="32" y="53"/>
                    </a:lnTo>
                    <a:lnTo>
                      <a:pt x="32" y="52"/>
                    </a:lnTo>
                    <a:lnTo>
                      <a:pt x="33" y="51"/>
                    </a:lnTo>
                    <a:lnTo>
                      <a:pt x="34" y="50"/>
                    </a:lnTo>
                    <a:lnTo>
                      <a:pt x="34" y="50"/>
                    </a:lnTo>
                    <a:lnTo>
                      <a:pt x="35" y="49"/>
                    </a:lnTo>
                    <a:lnTo>
                      <a:pt x="35" y="47"/>
                    </a:lnTo>
                    <a:lnTo>
                      <a:pt x="36" y="45"/>
                    </a:lnTo>
                    <a:lnTo>
                      <a:pt x="38" y="42"/>
                    </a:lnTo>
                    <a:lnTo>
                      <a:pt x="38" y="42"/>
                    </a:lnTo>
                    <a:lnTo>
                      <a:pt x="39" y="40"/>
                    </a:lnTo>
                    <a:lnTo>
                      <a:pt x="40" y="39"/>
                    </a:lnTo>
                    <a:lnTo>
                      <a:pt x="41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close/>
                    <a:moveTo>
                      <a:pt x="96" y="74"/>
                    </a:moveTo>
                    <a:lnTo>
                      <a:pt x="92" y="74"/>
                    </a:lnTo>
                    <a:lnTo>
                      <a:pt x="90" y="74"/>
                    </a:lnTo>
                    <a:lnTo>
                      <a:pt x="90" y="74"/>
                    </a:lnTo>
                    <a:lnTo>
                      <a:pt x="89" y="74"/>
                    </a:lnTo>
                    <a:lnTo>
                      <a:pt x="88" y="73"/>
                    </a:lnTo>
                    <a:lnTo>
                      <a:pt x="86" y="71"/>
                    </a:lnTo>
                    <a:lnTo>
                      <a:pt x="86" y="69"/>
                    </a:lnTo>
                    <a:lnTo>
                      <a:pt x="83" y="65"/>
                    </a:lnTo>
                    <a:lnTo>
                      <a:pt x="81" y="61"/>
                    </a:lnTo>
                    <a:lnTo>
                      <a:pt x="81" y="59"/>
                    </a:lnTo>
                    <a:lnTo>
                      <a:pt x="82" y="59"/>
                    </a:lnTo>
                    <a:lnTo>
                      <a:pt x="82" y="58"/>
                    </a:lnTo>
                    <a:lnTo>
                      <a:pt x="82" y="58"/>
                    </a:lnTo>
                    <a:lnTo>
                      <a:pt x="84" y="57"/>
                    </a:lnTo>
                    <a:lnTo>
                      <a:pt x="84" y="57"/>
                    </a:lnTo>
                    <a:lnTo>
                      <a:pt x="86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7" y="57"/>
                    </a:lnTo>
                    <a:lnTo>
                      <a:pt x="86" y="58"/>
                    </a:lnTo>
                    <a:lnTo>
                      <a:pt x="86" y="59"/>
                    </a:lnTo>
                    <a:lnTo>
                      <a:pt x="90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95" y="70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6" y="71"/>
                    </a:lnTo>
                    <a:lnTo>
                      <a:pt x="96" y="74"/>
                    </a:lnTo>
                    <a:lnTo>
                      <a:pt x="96" y="74"/>
                    </a:lnTo>
                    <a:close/>
                    <a:moveTo>
                      <a:pt x="96" y="76"/>
                    </a:moveTo>
                    <a:lnTo>
                      <a:pt x="91" y="76"/>
                    </a:lnTo>
                    <a:lnTo>
                      <a:pt x="91" y="83"/>
                    </a:lnTo>
                    <a:lnTo>
                      <a:pt x="96" y="83"/>
                    </a:lnTo>
                    <a:lnTo>
                      <a:pt x="96" y="76"/>
                    </a:lnTo>
                    <a:lnTo>
                      <a:pt x="96" y="76"/>
                    </a:lnTo>
                    <a:close/>
                    <a:moveTo>
                      <a:pt x="96" y="84"/>
                    </a:moveTo>
                    <a:lnTo>
                      <a:pt x="54" y="84"/>
                    </a:lnTo>
                    <a:lnTo>
                      <a:pt x="54" y="92"/>
                    </a:lnTo>
                    <a:lnTo>
                      <a:pt x="96" y="92"/>
                    </a:lnTo>
                    <a:lnTo>
                      <a:pt x="96" y="84"/>
                    </a:lnTo>
                    <a:lnTo>
                      <a:pt x="96" y="84"/>
                    </a:lnTo>
                    <a:close/>
                    <a:moveTo>
                      <a:pt x="162" y="121"/>
                    </a:moveTo>
                    <a:lnTo>
                      <a:pt x="161" y="121"/>
                    </a:lnTo>
                    <a:lnTo>
                      <a:pt x="162" y="122"/>
                    </a:lnTo>
                    <a:lnTo>
                      <a:pt x="162" y="122"/>
                    </a:lnTo>
                    <a:lnTo>
                      <a:pt x="163" y="124"/>
                    </a:lnTo>
                    <a:lnTo>
                      <a:pt x="164" y="126"/>
                    </a:lnTo>
                    <a:lnTo>
                      <a:pt x="166" y="126"/>
                    </a:lnTo>
                    <a:lnTo>
                      <a:pt x="167" y="128"/>
                    </a:lnTo>
                    <a:lnTo>
                      <a:pt x="169" y="128"/>
                    </a:lnTo>
                    <a:lnTo>
                      <a:pt x="170" y="129"/>
                    </a:lnTo>
                    <a:lnTo>
                      <a:pt x="171" y="130"/>
                    </a:lnTo>
                    <a:lnTo>
                      <a:pt x="172" y="132"/>
                    </a:lnTo>
                    <a:lnTo>
                      <a:pt x="173" y="134"/>
                    </a:lnTo>
                    <a:lnTo>
                      <a:pt x="174" y="134"/>
                    </a:lnTo>
                    <a:lnTo>
                      <a:pt x="174" y="134"/>
                    </a:lnTo>
                    <a:lnTo>
                      <a:pt x="175" y="134"/>
                    </a:lnTo>
                    <a:lnTo>
                      <a:pt x="175" y="134"/>
                    </a:lnTo>
                    <a:lnTo>
                      <a:pt x="175" y="121"/>
                    </a:lnTo>
                    <a:lnTo>
                      <a:pt x="162" y="121"/>
                    </a:lnTo>
                    <a:lnTo>
                      <a:pt x="162" y="121"/>
                    </a:lnTo>
                    <a:close/>
                    <a:moveTo>
                      <a:pt x="110" y="25"/>
                    </a:move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4"/>
                    </a:lnTo>
                    <a:lnTo>
                      <a:pt x="110" y="24"/>
                    </a:lnTo>
                    <a:lnTo>
                      <a:pt x="111" y="24"/>
                    </a:lnTo>
                    <a:lnTo>
                      <a:pt x="111" y="24"/>
                    </a:lnTo>
                    <a:lnTo>
                      <a:pt x="112" y="25"/>
                    </a:lnTo>
                    <a:lnTo>
                      <a:pt x="114" y="25"/>
                    </a:lnTo>
                    <a:lnTo>
                      <a:pt x="114" y="26"/>
                    </a:lnTo>
                    <a:lnTo>
                      <a:pt x="115" y="27"/>
                    </a:lnTo>
                    <a:lnTo>
                      <a:pt x="116" y="29"/>
                    </a:lnTo>
                    <a:lnTo>
                      <a:pt x="117" y="31"/>
                    </a:lnTo>
                    <a:lnTo>
                      <a:pt x="117" y="34"/>
                    </a:lnTo>
                    <a:lnTo>
                      <a:pt x="118" y="35"/>
                    </a:lnTo>
                    <a:lnTo>
                      <a:pt x="118" y="36"/>
                    </a:lnTo>
                    <a:lnTo>
                      <a:pt x="119" y="37"/>
                    </a:lnTo>
                    <a:lnTo>
                      <a:pt x="121" y="38"/>
                    </a:lnTo>
                    <a:lnTo>
                      <a:pt x="121" y="40"/>
                    </a:lnTo>
                    <a:lnTo>
                      <a:pt x="122" y="42"/>
                    </a:lnTo>
                    <a:lnTo>
                      <a:pt x="122" y="42"/>
                    </a:lnTo>
                    <a:lnTo>
                      <a:pt x="122" y="44"/>
                    </a:lnTo>
                    <a:lnTo>
                      <a:pt x="121" y="45"/>
                    </a:lnTo>
                    <a:lnTo>
                      <a:pt x="120" y="46"/>
                    </a:lnTo>
                    <a:lnTo>
                      <a:pt x="120" y="47"/>
                    </a:lnTo>
                    <a:lnTo>
                      <a:pt x="120" y="47"/>
                    </a:lnTo>
                    <a:lnTo>
                      <a:pt x="119" y="48"/>
                    </a:lnTo>
                    <a:lnTo>
                      <a:pt x="119" y="48"/>
                    </a:lnTo>
                    <a:lnTo>
                      <a:pt x="118" y="48"/>
                    </a:lnTo>
                    <a:lnTo>
                      <a:pt x="111" y="48"/>
                    </a:lnTo>
                    <a:lnTo>
                      <a:pt x="111" y="48"/>
                    </a:lnTo>
                    <a:lnTo>
                      <a:pt x="110" y="48"/>
                    </a:lnTo>
                    <a:lnTo>
                      <a:pt x="103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7"/>
                    </a:lnTo>
                    <a:lnTo>
                      <a:pt x="102" y="46"/>
                    </a:lnTo>
                    <a:lnTo>
                      <a:pt x="101" y="46"/>
                    </a:lnTo>
                    <a:lnTo>
                      <a:pt x="100" y="44"/>
                    </a:lnTo>
                    <a:lnTo>
                      <a:pt x="99" y="43"/>
                    </a:lnTo>
                    <a:lnTo>
                      <a:pt x="100" y="42"/>
                    </a:lnTo>
                    <a:lnTo>
                      <a:pt x="100" y="40"/>
                    </a:lnTo>
                    <a:lnTo>
                      <a:pt x="101" y="38"/>
                    </a:lnTo>
                    <a:lnTo>
                      <a:pt x="102" y="38"/>
                    </a:lnTo>
                    <a:lnTo>
                      <a:pt x="103" y="37"/>
                    </a:lnTo>
                    <a:lnTo>
                      <a:pt x="104" y="35"/>
                    </a:lnTo>
                    <a:lnTo>
                      <a:pt x="104" y="34"/>
                    </a:lnTo>
                    <a:lnTo>
                      <a:pt x="105" y="31"/>
                    </a:lnTo>
                    <a:lnTo>
                      <a:pt x="106" y="30"/>
                    </a:lnTo>
                    <a:lnTo>
                      <a:pt x="106" y="27"/>
                    </a:lnTo>
                    <a:lnTo>
                      <a:pt x="107" y="26"/>
                    </a:lnTo>
                    <a:lnTo>
                      <a:pt x="108" y="26"/>
                    </a:ln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5"/>
                    </a:lnTo>
                    <a:close/>
                    <a:moveTo>
                      <a:pt x="126" y="74"/>
                    </a:moveTo>
                    <a:lnTo>
                      <a:pt x="130" y="74"/>
                    </a:lnTo>
                    <a:lnTo>
                      <a:pt x="131" y="74"/>
                    </a:lnTo>
                    <a:lnTo>
                      <a:pt x="132" y="74"/>
                    </a:lnTo>
                    <a:lnTo>
                      <a:pt x="134" y="74"/>
                    </a:lnTo>
                    <a:lnTo>
                      <a:pt x="134" y="73"/>
                    </a:lnTo>
                    <a:lnTo>
                      <a:pt x="135" y="71"/>
                    </a:lnTo>
                    <a:lnTo>
                      <a:pt x="136" y="69"/>
                    </a:lnTo>
                    <a:lnTo>
                      <a:pt x="138" y="65"/>
                    </a:lnTo>
                    <a:lnTo>
                      <a:pt x="141" y="61"/>
                    </a:lnTo>
                    <a:lnTo>
                      <a:pt x="141" y="59"/>
                    </a:lnTo>
                    <a:lnTo>
                      <a:pt x="140" y="59"/>
                    </a:lnTo>
                    <a:lnTo>
                      <a:pt x="139" y="58"/>
                    </a:lnTo>
                    <a:lnTo>
                      <a:pt x="139" y="58"/>
                    </a:lnTo>
                    <a:lnTo>
                      <a:pt x="138" y="57"/>
                    </a:lnTo>
                    <a:lnTo>
                      <a:pt x="138" y="57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35" y="57"/>
                    </a:lnTo>
                    <a:lnTo>
                      <a:pt x="135" y="57"/>
                    </a:lnTo>
                    <a:lnTo>
                      <a:pt x="135" y="58"/>
                    </a:lnTo>
                    <a:lnTo>
                      <a:pt x="136" y="59"/>
                    </a:lnTo>
                    <a:lnTo>
                      <a:pt x="132" y="62"/>
                    </a:lnTo>
                    <a:lnTo>
                      <a:pt x="128" y="65"/>
                    </a:lnTo>
                    <a:lnTo>
                      <a:pt x="127" y="67"/>
                    </a:lnTo>
                    <a:lnTo>
                      <a:pt x="127" y="70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4"/>
                    </a:lnTo>
                    <a:lnTo>
                      <a:pt x="126" y="74"/>
                    </a:lnTo>
                    <a:close/>
                    <a:moveTo>
                      <a:pt x="96" y="94"/>
                    </a:moveTo>
                    <a:lnTo>
                      <a:pt x="54" y="94"/>
                    </a:lnTo>
                    <a:lnTo>
                      <a:pt x="54" y="110"/>
                    </a:lnTo>
                    <a:lnTo>
                      <a:pt x="96" y="110"/>
                    </a:lnTo>
                    <a:lnTo>
                      <a:pt x="96" y="94"/>
                    </a:lnTo>
                    <a:lnTo>
                      <a:pt x="96" y="94"/>
                    </a:lnTo>
                    <a:close/>
                    <a:moveTo>
                      <a:pt x="96" y="113"/>
                    </a:moveTo>
                    <a:lnTo>
                      <a:pt x="54" y="113"/>
                    </a:lnTo>
                    <a:lnTo>
                      <a:pt x="54" y="120"/>
                    </a:lnTo>
                    <a:lnTo>
                      <a:pt x="96" y="120"/>
                    </a:lnTo>
                    <a:lnTo>
                      <a:pt x="96" y="113"/>
                    </a:lnTo>
                    <a:lnTo>
                      <a:pt x="96" y="113"/>
                    </a:lnTo>
                    <a:close/>
                    <a:moveTo>
                      <a:pt x="96" y="134"/>
                    </a:moveTo>
                    <a:lnTo>
                      <a:pt x="94" y="133"/>
                    </a:lnTo>
                    <a:lnTo>
                      <a:pt x="93" y="131"/>
                    </a:lnTo>
                    <a:lnTo>
                      <a:pt x="90" y="130"/>
                    </a:lnTo>
                    <a:lnTo>
                      <a:pt x="87" y="128"/>
                    </a:lnTo>
                    <a:lnTo>
                      <a:pt x="86" y="126"/>
                    </a:lnTo>
                    <a:lnTo>
                      <a:pt x="85" y="126"/>
                    </a:lnTo>
                    <a:lnTo>
                      <a:pt x="84" y="124"/>
                    </a:lnTo>
                    <a:lnTo>
                      <a:pt x="83" y="123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96" y="122"/>
                    </a:lnTo>
                    <a:lnTo>
                      <a:pt x="96" y="134"/>
                    </a:lnTo>
                    <a:lnTo>
                      <a:pt x="96" y="134"/>
                    </a:lnTo>
                    <a:close/>
                    <a:moveTo>
                      <a:pt x="55" y="134"/>
                    </a:moveTo>
                    <a:lnTo>
                      <a:pt x="56" y="134"/>
                    </a:lnTo>
                    <a:lnTo>
                      <a:pt x="58" y="131"/>
                    </a:lnTo>
                    <a:lnTo>
                      <a:pt x="61" y="130"/>
                    </a:lnTo>
                    <a:lnTo>
                      <a:pt x="63" y="128"/>
                    </a:lnTo>
                    <a:lnTo>
                      <a:pt x="65" y="126"/>
                    </a:lnTo>
                    <a:lnTo>
                      <a:pt x="66" y="126"/>
                    </a:lnTo>
                    <a:lnTo>
                      <a:pt x="67" y="124"/>
                    </a:lnTo>
                    <a:lnTo>
                      <a:pt x="67" y="123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55" y="122"/>
                    </a:lnTo>
                    <a:lnTo>
                      <a:pt x="55" y="134"/>
                    </a:lnTo>
                    <a:lnTo>
                      <a:pt x="55" y="134"/>
                    </a:lnTo>
                    <a:close/>
                    <a:moveTo>
                      <a:pt x="54" y="79"/>
                    </a:moveTo>
                    <a:lnTo>
                      <a:pt x="57" y="79"/>
                    </a:lnTo>
                    <a:lnTo>
                      <a:pt x="57" y="70"/>
                    </a:lnTo>
                    <a:lnTo>
                      <a:pt x="58" y="69"/>
                    </a:lnTo>
                    <a:lnTo>
                      <a:pt x="59" y="69"/>
                    </a:lnTo>
                    <a:lnTo>
                      <a:pt x="60" y="69"/>
                    </a:lnTo>
                    <a:lnTo>
                      <a:pt x="61" y="69"/>
                    </a:lnTo>
                    <a:lnTo>
                      <a:pt x="62" y="70"/>
                    </a:lnTo>
                    <a:lnTo>
                      <a:pt x="63" y="70"/>
                    </a:lnTo>
                    <a:lnTo>
                      <a:pt x="63" y="71"/>
                    </a:lnTo>
                    <a:lnTo>
                      <a:pt x="63" y="72"/>
                    </a:lnTo>
                    <a:lnTo>
                      <a:pt x="63" y="73"/>
                    </a:lnTo>
                    <a:lnTo>
                      <a:pt x="63" y="73"/>
                    </a:lnTo>
                    <a:lnTo>
                      <a:pt x="65" y="74"/>
                    </a:lnTo>
                    <a:lnTo>
                      <a:pt x="66" y="74"/>
                    </a:lnTo>
                    <a:lnTo>
                      <a:pt x="66" y="75"/>
                    </a:lnTo>
                    <a:lnTo>
                      <a:pt x="66" y="76"/>
                    </a:lnTo>
                    <a:lnTo>
                      <a:pt x="66" y="77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5" y="79"/>
                    </a:lnTo>
                    <a:lnTo>
                      <a:pt x="63" y="81"/>
                    </a:lnTo>
                    <a:lnTo>
                      <a:pt x="62" y="82"/>
                    </a:lnTo>
                    <a:lnTo>
                      <a:pt x="60" y="82"/>
                    </a:lnTo>
                    <a:lnTo>
                      <a:pt x="59" y="82"/>
                    </a:lnTo>
                    <a:lnTo>
                      <a:pt x="56" y="82"/>
                    </a:lnTo>
                    <a:lnTo>
                      <a:pt x="54" y="82"/>
                    </a:lnTo>
                    <a:lnTo>
                      <a:pt x="54" y="79"/>
                    </a:lnTo>
                    <a:lnTo>
                      <a:pt x="54" y="79"/>
                    </a:lnTo>
                    <a:close/>
                    <a:moveTo>
                      <a:pt x="28" y="83"/>
                    </a:moveTo>
                    <a:lnTo>
                      <a:pt x="24" y="83"/>
                    </a:lnTo>
                    <a:lnTo>
                      <a:pt x="22" y="83"/>
                    </a:lnTo>
                    <a:lnTo>
                      <a:pt x="21" y="82"/>
                    </a:lnTo>
                    <a:lnTo>
                      <a:pt x="21" y="82"/>
                    </a:lnTo>
                    <a:lnTo>
                      <a:pt x="19" y="82"/>
                    </a:lnTo>
                    <a:lnTo>
                      <a:pt x="18" y="79"/>
                    </a:lnTo>
                    <a:lnTo>
                      <a:pt x="18" y="77"/>
                    </a:lnTo>
                    <a:lnTo>
                      <a:pt x="17" y="75"/>
                    </a:lnTo>
                    <a:lnTo>
                      <a:pt x="16" y="74"/>
                    </a:lnTo>
                    <a:lnTo>
                      <a:pt x="15" y="73"/>
                    </a:lnTo>
                    <a:lnTo>
                      <a:pt x="15" y="72"/>
                    </a:lnTo>
                    <a:lnTo>
                      <a:pt x="14" y="71"/>
                    </a:lnTo>
                    <a:lnTo>
                      <a:pt x="14" y="70"/>
                    </a:lnTo>
                    <a:lnTo>
                      <a:pt x="13" y="70"/>
                    </a:lnTo>
                    <a:lnTo>
                      <a:pt x="13" y="68"/>
                    </a:lnTo>
                    <a:lnTo>
                      <a:pt x="13" y="66"/>
                    </a:lnTo>
                    <a:lnTo>
                      <a:pt x="14" y="65"/>
                    </a:lnTo>
                    <a:lnTo>
                      <a:pt x="14" y="65"/>
                    </a:lnTo>
                    <a:lnTo>
                      <a:pt x="15" y="65"/>
                    </a:lnTo>
                    <a:lnTo>
                      <a:pt x="15" y="64"/>
                    </a:lnTo>
                    <a:lnTo>
                      <a:pt x="16" y="64"/>
                    </a:lnTo>
                    <a:lnTo>
                      <a:pt x="17" y="65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67"/>
                    </a:lnTo>
                    <a:lnTo>
                      <a:pt x="19" y="68"/>
                    </a:lnTo>
                    <a:lnTo>
                      <a:pt x="22" y="70"/>
                    </a:lnTo>
                    <a:lnTo>
                      <a:pt x="22" y="70"/>
                    </a:lnTo>
                    <a:lnTo>
                      <a:pt x="24" y="71"/>
                    </a:lnTo>
                    <a:lnTo>
                      <a:pt x="25" y="72"/>
                    </a:lnTo>
                    <a:lnTo>
                      <a:pt x="26" y="74"/>
                    </a:lnTo>
                    <a:lnTo>
                      <a:pt x="26" y="76"/>
                    </a:lnTo>
                    <a:lnTo>
                      <a:pt x="26" y="78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79"/>
                    </a:lnTo>
                    <a:lnTo>
                      <a:pt x="28" y="83"/>
                    </a:lnTo>
                    <a:lnTo>
                      <a:pt x="28" y="83"/>
                    </a:lnTo>
                    <a:close/>
                    <a:moveTo>
                      <a:pt x="27" y="113"/>
                    </a:moveTo>
                    <a:lnTo>
                      <a:pt x="22" y="113"/>
                    </a:lnTo>
                    <a:lnTo>
                      <a:pt x="22" y="120"/>
                    </a:lnTo>
                    <a:lnTo>
                      <a:pt x="27" y="120"/>
                    </a:lnTo>
                    <a:lnTo>
                      <a:pt x="27" y="113"/>
                    </a:lnTo>
                    <a:lnTo>
                      <a:pt x="27" y="113"/>
                    </a:lnTo>
                    <a:close/>
                    <a:moveTo>
                      <a:pt x="28" y="84"/>
                    </a:moveTo>
                    <a:lnTo>
                      <a:pt x="22" y="84"/>
                    </a:lnTo>
                    <a:lnTo>
                      <a:pt x="22" y="92"/>
                    </a:lnTo>
                    <a:lnTo>
                      <a:pt x="28" y="92"/>
                    </a:lnTo>
                    <a:lnTo>
                      <a:pt x="28" y="84"/>
                    </a:lnTo>
                    <a:lnTo>
                      <a:pt x="28" y="84"/>
                    </a:lnTo>
                    <a:close/>
                    <a:moveTo>
                      <a:pt x="26" y="166"/>
                    </a:moveTo>
                    <a:lnTo>
                      <a:pt x="26" y="166"/>
                    </a:lnTo>
                    <a:lnTo>
                      <a:pt x="24" y="167"/>
                    </a:lnTo>
                    <a:lnTo>
                      <a:pt x="22" y="169"/>
                    </a:lnTo>
                    <a:lnTo>
                      <a:pt x="22" y="170"/>
                    </a:lnTo>
                    <a:lnTo>
                      <a:pt x="21" y="171"/>
                    </a:lnTo>
                    <a:lnTo>
                      <a:pt x="20" y="172"/>
                    </a:lnTo>
                    <a:lnTo>
                      <a:pt x="19" y="176"/>
                    </a:lnTo>
                    <a:lnTo>
                      <a:pt x="19" y="178"/>
                    </a:lnTo>
                    <a:lnTo>
                      <a:pt x="17" y="179"/>
                    </a:lnTo>
                    <a:lnTo>
                      <a:pt x="15" y="180"/>
                    </a:lnTo>
                    <a:lnTo>
                      <a:pt x="14" y="182"/>
                    </a:lnTo>
                    <a:lnTo>
                      <a:pt x="12" y="183"/>
                    </a:lnTo>
                    <a:lnTo>
                      <a:pt x="11" y="186"/>
                    </a:lnTo>
                    <a:lnTo>
                      <a:pt x="10" y="188"/>
                    </a:lnTo>
                    <a:lnTo>
                      <a:pt x="10" y="190"/>
                    </a:lnTo>
                    <a:lnTo>
                      <a:pt x="10" y="193"/>
                    </a:lnTo>
                    <a:lnTo>
                      <a:pt x="10" y="198"/>
                    </a:lnTo>
                    <a:lnTo>
                      <a:pt x="11" y="200"/>
                    </a:lnTo>
                    <a:lnTo>
                      <a:pt x="10" y="202"/>
                    </a:lnTo>
                    <a:lnTo>
                      <a:pt x="8" y="203"/>
                    </a:lnTo>
                    <a:lnTo>
                      <a:pt x="6" y="206"/>
                    </a:lnTo>
                    <a:lnTo>
                      <a:pt x="5" y="209"/>
                    </a:lnTo>
                    <a:lnTo>
                      <a:pt x="4" y="210"/>
                    </a:lnTo>
                    <a:lnTo>
                      <a:pt x="4" y="212"/>
                    </a:lnTo>
                    <a:lnTo>
                      <a:pt x="4" y="214"/>
                    </a:lnTo>
                    <a:lnTo>
                      <a:pt x="4" y="217"/>
                    </a:lnTo>
                    <a:lnTo>
                      <a:pt x="4" y="219"/>
                    </a:lnTo>
                    <a:lnTo>
                      <a:pt x="5" y="221"/>
                    </a:lnTo>
                    <a:lnTo>
                      <a:pt x="6" y="222"/>
                    </a:lnTo>
                    <a:lnTo>
                      <a:pt x="6" y="222"/>
                    </a:lnTo>
                    <a:lnTo>
                      <a:pt x="26" y="222"/>
                    </a:lnTo>
                    <a:lnTo>
                      <a:pt x="26" y="166"/>
                    </a:lnTo>
                    <a:lnTo>
                      <a:pt x="26" y="166"/>
                    </a:lnTo>
                    <a:close/>
                    <a:moveTo>
                      <a:pt x="27" y="226"/>
                    </a:moveTo>
                    <a:lnTo>
                      <a:pt x="0" y="226"/>
                    </a:lnTo>
                    <a:lnTo>
                      <a:pt x="0" y="234"/>
                    </a:lnTo>
                    <a:lnTo>
                      <a:pt x="27" y="234"/>
                    </a:lnTo>
                    <a:lnTo>
                      <a:pt x="27" y="226"/>
                    </a:lnTo>
                    <a:lnTo>
                      <a:pt x="27" y="226"/>
                    </a:lnTo>
                    <a:close/>
                    <a:moveTo>
                      <a:pt x="277" y="118"/>
                    </a:moveTo>
                    <a:lnTo>
                      <a:pt x="277" y="118"/>
                    </a:lnTo>
                    <a:lnTo>
                      <a:pt x="279" y="121"/>
                    </a:lnTo>
                    <a:lnTo>
                      <a:pt x="280" y="122"/>
                    </a:lnTo>
                    <a:lnTo>
                      <a:pt x="281" y="124"/>
                    </a:lnTo>
                    <a:lnTo>
                      <a:pt x="283" y="125"/>
                    </a:lnTo>
                    <a:lnTo>
                      <a:pt x="284" y="126"/>
                    </a:lnTo>
                    <a:lnTo>
                      <a:pt x="287" y="126"/>
                    </a:lnTo>
                    <a:lnTo>
                      <a:pt x="287" y="126"/>
                    </a:lnTo>
                    <a:lnTo>
                      <a:pt x="288" y="127"/>
                    </a:lnTo>
                    <a:lnTo>
                      <a:pt x="288" y="128"/>
                    </a:lnTo>
                    <a:lnTo>
                      <a:pt x="288" y="129"/>
                    </a:lnTo>
                    <a:lnTo>
                      <a:pt x="288" y="130"/>
                    </a:lnTo>
                    <a:lnTo>
                      <a:pt x="289" y="131"/>
                    </a:lnTo>
                    <a:lnTo>
                      <a:pt x="290" y="132"/>
                    </a:lnTo>
                    <a:lnTo>
                      <a:pt x="292" y="133"/>
                    </a:lnTo>
                    <a:lnTo>
                      <a:pt x="293" y="133"/>
                    </a:lnTo>
                    <a:lnTo>
                      <a:pt x="293" y="118"/>
                    </a:lnTo>
                    <a:lnTo>
                      <a:pt x="277" y="118"/>
                    </a:lnTo>
                    <a:lnTo>
                      <a:pt x="277" y="118"/>
                    </a:lnTo>
                    <a:close/>
                    <a:moveTo>
                      <a:pt x="294" y="62"/>
                    </a:moveTo>
                    <a:lnTo>
                      <a:pt x="292" y="62"/>
                    </a:lnTo>
                    <a:lnTo>
                      <a:pt x="289" y="62"/>
                    </a:lnTo>
                    <a:lnTo>
                      <a:pt x="285" y="62"/>
                    </a:lnTo>
                    <a:lnTo>
                      <a:pt x="282" y="61"/>
                    </a:lnTo>
                    <a:lnTo>
                      <a:pt x="280" y="59"/>
                    </a:lnTo>
                    <a:lnTo>
                      <a:pt x="279" y="58"/>
                    </a:lnTo>
                    <a:lnTo>
                      <a:pt x="279" y="58"/>
                    </a:lnTo>
                    <a:lnTo>
                      <a:pt x="278" y="56"/>
                    </a:lnTo>
                    <a:lnTo>
                      <a:pt x="277" y="54"/>
                    </a:lnTo>
                    <a:lnTo>
                      <a:pt x="277" y="54"/>
                    </a:lnTo>
                    <a:lnTo>
                      <a:pt x="277" y="53"/>
                    </a:lnTo>
                    <a:lnTo>
                      <a:pt x="277" y="52"/>
                    </a:lnTo>
                    <a:lnTo>
                      <a:pt x="279" y="49"/>
                    </a:lnTo>
                    <a:lnTo>
                      <a:pt x="281" y="46"/>
                    </a:lnTo>
                    <a:lnTo>
                      <a:pt x="283" y="45"/>
                    </a:lnTo>
                    <a:lnTo>
                      <a:pt x="284" y="45"/>
                    </a:lnTo>
                    <a:lnTo>
                      <a:pt x="286" y="45"/>
                    </a:lnTo>
                    <a:lnTo>
                      <a:pt x="287" y="46"/>
                    </a:lnTo>
                    <a:lnTo>
                      <a:pt x="290" y="49"/>
                    </a:lnTo>
                    <a:lnTo>
                      <a:pt x="292" y="52"/>
                    </a:lnTo>
                    <a:lnTo>
                      <a:pt x="294" y="53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62"/>
                    </a:lnTo>
                    <a:lnTo>
                      <a:pt x="294" y="62"/>
                    </a:lnTo>
                    <a:close/>
                    <a:moveTo>
                      <a:pt x="298" y="53"/>
                    </a:moveTo>
                    <a:lnTo>
                      <a:pt x="322" y="53"/>
                    </a:lnTo>
                    <a:lnTo>
                      <a:pt x="322" y="233"/>
                    </a:lnTo>
                    <a:lnTo>
                      <a:pt x="298" y="233"/>
                    </a:lnTo>
                    <a:lnTo>
                      <a:pt x="298" y="53"/>
                    </a:lnTo>
                    <a:lnTo>
                      <a:pt x="298" y="53"/>
                    </a:lnTo>
                    <a:close/>
                    <a:moveTo>
                      <a:pt x="295" y="30"/>
                    </a:moveTo>
                    <a:lnTo>
                      <a:pt x="295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48"/>
                    </a:lnTo>
                    <a:lnTo>
                      <a:pt x="294" y="49"/>
                    </a:lnTo>
                    <a:lnTo>
                      <a:pt x="294" y="50"/>
                    </a:lnTo>
                    <a:lnTo>
                      <a:pt x="295" y="50"/>
                    </a:lnTo>
                    <a:lnTo>
                      <a:pt x="295" y="50"/>
                    </a:lnTo>
                    <a:lnTo>
                      <a:pt x="325" y="50"/>
                    </a:lnTo>
                    <a:lnTo>
                      <a:pt x="325" y="50"/>
                    </a:lnTo>
                    <a:lnTo>
                      <a:pt x="326" y="50"/>
                    </a:lnTo>
                    <a:lnTo>
                      <a:pt x="326" y="49"/>
                    </a:lnTo>
                    <a:lnTo>
                      <a:pt x="326" y="48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5" y="30"/>
                    </a:lnTo>
                    <a:lnTo>
                      <a:pt x="325" y="30"/>
                    </a:lnTo>
                    <a:lnTo>
                      <a:pt x="295" y="30"/>
                    </a:lnTo>
                    <a:lnTo>
                      <a:pt x="295" y="30"/>
                    </a:lnTo>
                    <a:close/>
                    <a:moveTo>
                      <a:pt x="311" y="0"/>
                    </a:moveTo>
                    <a:lnTo>
                      <a:pt x="310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09" y="0"/>
                    </a:lnTo>
                    <a:lnTo>
                      <a:pt x="308" y="1"/>
                    </a:lnTo>
                    <a:lnTo>
                      <a:pt x="307" y="1"/>
                    </a:lnTo>
                    <a:lnTo>
                      <a:pt x="306" y="2"/>
                    </a:lnTo>
                    <a:lnTo>
                      <a:pt x="305" y="3"/>
                    </a:lnTo>
                    <a:lnTo>
                      <a:pt x="303" y="5"/>
                    </a:lnTo>
                    <a:lnTo>
                      <a:pt x="303" y="7"/>
                    </a:lnTo>
                    <a:lnTo>
                      <a:pt x="302" y="11"/>
                    </a:lnTo>
                    <a:lnTo>
                      <a:pt x="302" y="13"/>
                    </a:lnTo>
                    <a:lnTo>
                      <a:pt x="300" y="14"/>
                    </a:lnTo>
                    <a:lnTo>
                      <a:pt x="299" y="14"/>
                    </a:lnTo>
                    <a:lnTo>
                      <a:pt x="299" y="16"/>
                    </a:lnTo>
                    <a:lnTo>
                      <a:pt x="298" y="17"/>
                    </a:lnTo>
                    <a:lnTo>
                      <a:pt x="297" y="18"/>
                    </a:lnTo>
                    <a:lnTo>
                      <a:pt x="297" y="20"/>
                    </a:lnTo>
                    <a:lnTo>
                      <a:pt x="298" y="22"/>
                    </a:lnTo>
                    <a:lnTo>
                      <a:pt x="299" y="22"/>
                    </a:lnTo>
                    <a:lnTo>
                      <a:pt x="299" y="25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7"/>
                    </a:lnTo>
                    <a:lnTo>
                      <a:pt x="300" y="27"/>
                    </a:lnTo>
                    <a:lnTo>
                      <a:pt x="310" y="27"/>
                    </a:lnTo>
                    <a:lnTo>
                      <a:pt x="319" y="27"/>
                    </a:lnTo>
                    <a:lnTo>
                      <a:pt x="320" y="27"/>
                    </a:lnTo>
                    <a:lnTo>
                      <a:pt x="320" y="26"/>
                    </a:lnTo>
                    <a:lnTo>
                      <a:pt x="321" y="26"/>
                    </a:lnTo>
                    <a:lnTo>
                      <a:pt x="321" y="26"/>
                    </a:lnTo>
                    <a:lnTo>
                      <a:pt x="321" y="25"/>
                    </a:lnTo>
                    <a:lnTo>
                      <a:pt x="321" y="22"/>
                    </a:lnTo>
                    <a:lnTo>
                      <a:pt x="322" y="22"/>
                    </a:lnTo>
                    <a:lnTo>
                      <a:pt x="323" y="20"/>
                    </a:lnTo>
                    <a:lnTo>
                      <a:pt x="323" y="18"/>
                    </a:lnTo>
                    <a:lnTo>
                      <a:pt x="322" y="17"/>
                    </a:lnTo>
                    <a:lnTo>
                      <a:pt x="321" y="16"/>
                    </a:lnTo>
                    <a:lnTo>
                      <a:pt x="320" y="14"/>
                    </a:lnTo>
                    <a:lnTo>
                      <a:pt x="319" y="14"/>
                    </a:lnTo>
                    <a:lnTo>
                      <a:pt x="318" y="13"/>
                    </a:lnTo>
                    <a:lnTo>
                      <a:pt x="318" y="11"/>
                    </a:lnTo>
                    <a:lnTo>
                      <a:pt x="317" y="7"/>
                    </a:lnTo>
                    <a:lnTo>
                      <a:pt x="316" y="5"/>
                    </a:lnTo>
                    <a:lnTo>
                      <a:pt x="315" y="3"/>
                    </a:lnTo>
                    <a:lnTo>
                      <a:pt x="314" y="2"/>
                    </a:lnTo>
                    <a:lnTo>
                      <a:pt x="313" y="1"/>
                    </a:lnTo>
                    <a:lnTo>
                      <a:pt x="312" y="1"/>
                    </a:lnTo>
                    <a:lnTo>
                      <a:pt x="311" y="0"/>
                    </a:lnTo>
                    <a:lnTo>
                      <a:pt x="311" y="0"/>
                    </a:lnTo>
                    <a:close/>
                    <a:moveTo>
                      <a:pt x="327" y="52"/>
                    </a:moveTo>
                    <a:lnTo>
                      <a:pt x="327" y="62"/>
                    </a:lnTo>
                    <a:lnTo>
                      <a:pt x="333" y="62"/>
                    </a:lnTo>
                    <a:lnTo>
                      <a:pt x="335" y="62"/>
                    </a:lnTo>
                    <a:lnTo>
                      <a:pt x="336" y="61"/>
                    </a:lnTo>
                    <a:lnTo>
                      <a:pt x="337" y="59"/>
                    </a:lnTo>
                    <a:lnTo>
                      <a:pt x="338" y="58"/>
                    </a:lnTo>
                    <a:lnTo>
                      <a:pt x="339" y="55"/>
                    </a:lnTo>
                    <a:lnTo>
                      <a:pt x="339" y="54"/>
                    </a:lnTo>
                    <a:lnTo>
                      <a:pt x="340" y="53"/>
                    </a:lnTo>
                    <a:lnTo>
                      <a:pt x="342" y="51"/>
                    </a:lnTo>
                    <a:lnTo>
                      <a:pt x="343" y="50"/>
                    </a:lnTo>
                    <a:lnTo>
                      <a:pt x="345" y="47"/>
                    </a:lnTo>
                    <a:lnTo>
                      <a:pt x="345" y="46"/>
                    </a:lnTo>
                    <a:lnTo>
                      <a:pt x="345" y="46"/>
                    </a:lnTo>
                    <a:lnTo>
                      <a:pt x="345" y="45"/>
                    </a:lnTo>
                    <a:lnTo>
                      <a:pt x="344" y="44"/>
                    </a:lnTo>
                    <a:lnTo>
                      <a:pt x="343" y="42"/>
                    </a:lnTo>
                    <a:lnTo>
                      <a:pt x="342" y="42"/>
                    </a:lnTo>
                    <a:lnTo>
                      <a:pt x="341" y="42"/>
                    </a:lnTo>
                    <a:lnTo>
                      <a:pt x="340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3"/>
                    </a:lnTo>
                    <a:lnTo>
                      <a:pt x="340" y="44"/>
                    </a:lnTo>
                    <a:lnTo>
                      <a:pt x="339" y="45"/>
                    </a:lnTo>
                    <a:lnTo>
                      <a:pt x="339" y="46"/>
                    </a:lnTo>
                    <a:lnTo>
                      <a:pt x="338" y="46"/>
                    </a:lnTo>
                    <a:lnTo>
                      <a:pt x="337" y="46"/>
                    </a:lnTo>
                    <a:lnTo>
                      <a:pt x="335" y="47"/>
                    </a:lnTo>
                    <a:lnTo>
                      <a:pt x="332" y="48"/>
                    </a:lnTo>
                    <a:lnTo>
                      <a:pt x="331" y="50"/>
                    </a:lnTo>
                    <a:lnTo>
                      <a:pt x="330" y="51"/>
                    </a:lnTo>
                    <a:lnTo>
                      <a:pt x="328" y="52"/>
                    </a:lnTo>
                    <a:lnTo>
                      <a:pt x="327" y="52"/>
                    </a:lnTo>
                    <a:lnTo>
                      <a:pt x="327" y="52"/>
                    </a:lnTo>
                    <a:close/>
                    <a:moveTo>
                      <a:pt x="326" y="65"/>
                    </a:moveTo>
                    <a:lnTo>
                      <a:pt x="333" y="65"/>
                    </a:lnTo>
                    <a:lnTo>
                      <a:pt x="333" y="74"/>
                    </a:lnTo>
                    <a:lnTo>
                      <a:pt x="326" y="74"/>
                    </a:lnTo>
                    <a:lnTo>
                      <a:pt x="326" y="65"/>
                    </a:lnTo>
                    <a:lnTo>
                      <a:pt x="326" y="65"/>
                    </a:lnTo>
                    <a:close/>
                    <a:moveTo>
                      <a:pt x="326" y="76"/>
                    </a:moveTo>
                    <a:lnTo>
                      <a:pt x="375" y="76"/>
                    </a:lnTo>
                    <a:lnTo>
                      <a:pt x="375" y="83"/>
                    </a:lnTo>
                    <a:lnTo>
                      <a:pt x="326" y="83"/>
                    </a:lnTo>
                    <a:lnTo>
                      <a:pt x="326" y="76"/>
                    </a:lnTo>
                    <a:lnTo>
                      <a:pt x="326" y="76"/>
                    </a:lnTo>
                    <a:close/>
                    <a:moveTo>
                      <a:pt x="326" y="86"/>
                    </a:moveTo>
                    <a:lnTo>
                      <a:pt x="375" y="86"/>
                    </a:lnTo>
                    <a:lnTo>
                      <a:pt x="375" y="107"/>
                    </a:lnTo>
                    <a:lnTo>
                      <a:pt x="326" y="107"/>
                    </a:lnTo>
                    <a:lnTo>
                      <a:pt x="326" y="86"/>
                    </a:lnTo>
                    <a:lnTo>
                      <a:pt x="326" y="86"/>
                    </a:lnTo>
                    <a:close/>
                    <a:moveTo>
                      <a:pt x="326" y="110"/>
                    </a:moveTo>
                    <a:lnTo>
                      <a:pt x="375" y="110"/>
                    </a:lnTo>
                    <a:lnTo>
                      <a:pt x="375" y="117"/>
                    </a:lnTo>
                    <a:lnTo>
                      <a:pt x="326" y="117"/>
                    </a:lnTo>
                    <a:lnTo>
                      <a:pt x="326" y="110"/>
                    </a:lnTo>
                    <a:lnTo>
                      <a:pt x="326" y="110"/>
                    </a:lnTo>
                    <a:close/>
                    <a:moveTo>
                      <a:pt x="361" y="121"/>
                    </a:moveTo>
                    <a:lnTo>
                      <a:pt x="361" y="121"/>
                    </a:lnTo>
                    <a:lnTo>
                      <a:pt x="361" y="122"/>
                    </a:lnTo>
                    <a:lnTo>
                      <a:pt x="362" y="122"/>
                    </a:lnTo>
                    <a:lnTo>
                      <a:pt x="363" y="124"/>
                    </a:lnTo>
                    <a:lnTo>
                      <a:pt x="364" y="126"/>
                    </a:lnTo>
                    <a:lnTo>
                      <a:pt x="366" y="126"/>
                    </a:lnTo>
                    <a:lnTo>
                      <a:pt x="367" y="128"/>
                    </a:lnTo>
                    <a:lnTo>
                      <a:pt x="369" y="128"/>
                    </a:lnTo>
                    <a:lnTo>
                      <a:pt x="371" y="129"/>
                    </a:lnTo>
                    <a:lnTo>
                      <a:pt x="371" y="130"/>
                    </a:lnTo>
                    <a:lnTo>
                      <a:pt x="372" y="132"/>
                    </a:lnTo>
                    <a:lnTo>
                      <a:pt x="373" y="134"/>
                    </a:lnTo>
                    <a:lnTo>
                      <a:pt x="374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21"/>
                    </a:lnTo>
                    <a:lnTo>
                      <a:pt x="361" y="121"/>
                    </a:lnTo>
                    <a:lnTo>
                      <a:pt x="361" y="121"/>
                    </a:lnTo>
                    <a:close/>
                    <a:moveTo>
                      <a:pt x="379" y="73"/>
                    </a:moveTo>
                    <a:lnTo>
                      <a:pt x="401" y="73"/>
                    </a:lnTo>
                    <a:lnTo>
                      <a:pt x="401" y="233"/>
                    </a:lnTo>
                    <a:lnTo>
                      <a:pt x="379" y="233"/>
                    </a:lnTo>
                    <a:lnTo>
                      <a:pt x="379" y="73"/>
                    </a:lnTo>
                    <a:lnTo>
                      <a:pt x="379" y="73"/>
                    </a:lnTo>
                    <a:close/>
                    <a:moveTo>
                      <a:pt x="377" y="50"/>
                    </a:moveTo>
                    <a:lnTo>
                      <a:pt x="404" y="50"/>
                    </a:lnTo>
                    <a:lnTo>
                      <a:pt x="404" y="50"/>
                    </a:lnTo>
                    <a:lnTo>
                      <a:pt x="404" y="50"/>
                    </a:lnTo>
                    <a:lnTo>
                      <a:pt x="405" y="51"/>
                    </a:lnTo>
                    <a:lnTo>
                      <a:pt x="405" y="51"/>
                    </a:lnTo>
                    <a:lnTo>
                      <a:pt x="405" y="67"/>
                    </a:lnTo>
                    <a:lnTo>
                      <a:pt x="405" y="68"/>
                    </a:lnTo>
                    <a:lnTo>
                      <a:pt x="404" y="68"/>
                    </a:lnTo>
                    <a:lnTo>
                      <a:pt x="404" y="68"/>
                    </a:lnTo>
                    <a:lnTo>
                      <a:pt x="404" y="69"/>
                    </a:lnTo>
                    <a:lnTo>
                      <a:pt x="377" y="69"/>
                    </a:lnTo>
                    <a:lnTo>
                      <a:pt x="377" y="68"/>
                    </a:lnTo>
                    <a:lnTo>
                      <a:pt x="376" y="68"/>
                    </a:lnTo>
                    <a:lnTo>
                      <a:pt x="376" y="68"/>
                    </a:lnTo>
                    <a:lnTo>
                      <a:pt x="376" y="67"/>
                    </a:lnTo>
                    <a:lnTo>
                      <a:pt x="376" y="51"/>
                    </a:lnTo>
                    <a:lnTo>
                      <a:pt x="376" y="51"/>
                    </a:lnTo>
                    <a:lnTo>
                      <a:pt x="376" y="50"/>
                    </a:lnTo>
                    <a:lnTo>
                      <a:pt x="377" y="50"/>
                    </a:lnTo>
                    <a:lnTo>
                      <a:pt x="377" y="50"/>
                    </a:lnTo>
                    <a:lnTo>
                      <a:pt x="377" y="50"/>
                    </a:lnTo>
                    <a:close/>
                    <a:moveTo>
                      <a:pt x="449" y="79"/>
                    </a:moveTo>
                    <a:lnTo>
                      <a:pt x="471" y="79"/>
                    </a:lnTo>
                    <a:lnTo>
                      <a:pt x="471" y="232"/>
                    </a:lnTo>
                    <a:lnTo>
                      <a:pt x="450" y="232"/>
                    </a:lnTo>
                    <a:lnTo>
                      <a:pt x="450" y="88"/>
                    </a:lnTo>
                    <a:lnTo>
                      <a:pt x="449" y="88"/>
                    </a:lnTo>
                    <a:lnTo>
                      <a:pt x="449" y="79"/>
                    </a:lnTo>
                    <a:lnTo>
                      <a:pt x="449" y="79"/>
                    </a:lnTo>
                    <a:close/>
                    <a:moveTo>
                      <a:pt x="447" y="63"/>
                    </a:moveTo>
                    <a:lnTo>
                      <a:pt x="471" y="63"/>
                    </a:lnTo>
                    <a:lnTo>
                      <a:pt x="472" y="63"/>
                    </a:lnTo>
                    <a:lnTo>
                      <a:pt x="473" y="64"/>
                    </a:lnTo>
                    <a:lnTo>
                      <a:pt x="473" y="76"/>
                    </a:lnTo>
                    <a:lnTo>
                      <a:pt x="472" y="77"/>
                    </a:lnTo>
                    <a:lnTo>
                      <a:pt x="471" y="78"/>
                    </a:lnTo>
                    <a:lnTo>
                      <a:pt x="447" y="78"/>
                    </a:lnTo>
                    <a:lnTo>
                      <a:pt x="447" y="77"/>
                    </a:lnTo>
                    <a:lnTo>
                      <a:pt x="447" y="76"/>
                    </a:lnTo>
                    <a:lnTo>
                      <a:pt x="447" y="64"/>
                    </a:lnTo>
                    <a:lnTo>
                      <a:pt x="447" y="63"/>
                    </a:lnTo>
                    <a:lnTo>
                      <a:pt x="447" y="63"/>
                    </a:lnTo>
                    <a:lnTo>
                      <a:pt x="447" y="63"/>
                    </a:lnTo>
                    <a:close/>
                    <a:moveTo>
                      <a:pt x="459" y="39"/>
                    </a:moveTo>
                    <a:lnTo>
                      <a:pt x="459" y="39"/>
                    </a:lnTo>
                    <a:lnTo>
                      <a:pt x="458" y="39"/>
                    </a:lnTo>
                    <a:lnTo>
                      <a:pt x="456" y="40"/>
                    </a:lnTo>
                    <a:lnTo>
                      <a:pt x="455" y="42"/>
                    </a:lnTo>
                    <a:lnTo>
                      <a:pt x="455" y="42"/>
                    </a:lnTo>
                    <a:lnTo>
                      <a:pt x="454" y="45"/>
                    </a:lnTo>
                    <a:lnTo>
                      <a:pt x="453" y="47"/>
                    </a:lnTo>
                    <a:lnTo>
                      <a:pt x="453" y="49"/>
                    </a:lnTo>
                    <a:lnTo>
                      <a:pt x="451" y="50"/>
                    </a:lnTo>
                    <a:lnTo>
                      <a:pt x="451" y="50"/>
                    </a:lnTo>
                    <a:lnTo>
                      <a:pt x="451" y="51"/>
                    </a:lnTo>
                    <a:lnTo>
                      <a:pt x="450" y="52"/>
                    </a:lnTo>
                    <a:lnTo>
                      <a:pt x="450" y="53"/>
                    </a:lnTo>
                    <a:lnTo>
                      <a:pt x="450" y="54"/>
                    </a:lnTo>
                    <a:lnTo>
                      <a:pt x="450" y="55"/>
                    </a:lnTo>
                    <a:lnTo>
                      <a:pt x="451" y="56"/>
                    </a:lnTo>
                    <a:lnTo>
                      <a:pt x="451" y="57"/>
                    </a:lnTo>
                    <a:lnTo>
                      <a:pt x="451" y="58"/>
                    </a:lnTo>
                    <a:lnTo>
                      <a:pt x="452" y="58"/>
                    </a:lnTo>
                    <a:lnTo>
                      <a:pt x="451" y="58"/>
                    </a:lnTo>
                    <a:lnTo>
                      <a:pt x="451" y="59"/>
                    </a:lnTo>
                    <a:lnTo>
                      <a:pt x="451" y="59"/>
                    </a:lnTo>
                    <a:lnTo>
                      <a:pt x="451" y="61"/>
                    </a:lnTo>
                    <a:lnTo>
                      <a:pt x="451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67" y="61"/>
                    </a:lnTo>
                    <a:lnTo>
                      <a:pt x="467" y="61"/>
                    </a:lnTo>
                    <a:lnTo>
                      <a:pt x="467" y="59"/>
                    </a:lnTo>
                    <a:lnTo>
                      <a:pt x="467" y="59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7"/>
                    </a:lnTo>
                    <a:lnTo>
                      <a:pt x="467" y="56"/>
                    </a:lnTo>
                    <a:lnTo>
                      <a:pt x="469" y="55"/>
                    </a:lnTo>
                    <a:lnTo>
                      <a:pt x="469" y="54"/>
                    </a:lnTo>
                    <a:lnTo>
                      <a:pt x="469" y="53"/>
                    </a:lnTo>
                    <a:lnTo>
                      <a:pt x="469" y="52"/>
                    </a:lnTo>
                    <a:lnTo>
                      <a:pt x="468" y="51"/>
                    </a:lnTo>
                    <a:lnTo>
                      <a:pt x="467" y="50"/>
                    </a:lnTo>
                    <a:lnTo>
                      <a:pt x="467" y="50"/>
                    </a:lnTo>
                    <a:lnTo>
                      <a:pt x="466" y="49"/>
                    </a:lnTo>
                    <a:lnTo>
                      <a:pt x="466" y="47"/>
                    </a:lnTo>
                    <a:lnTo>
                      <a:pt x="465" y="45"/>
                    </a:lnTo>
                    <a:lnTo>
                      <a:pt x="464" y="42"/>
                    </a:lnTo>
                    <a:lnTo>
                      <a:pt x="463" y="42"/>
                    </a:lnTo>
                    <a:lnTo>
                      <a:pt x="463" y="40"/>
                    </a:lnTo>
                    <a:lnTo>
                      <a:pt x="461" y="39"/>
                    </a:lnTo>
                    <a:lnTo>
                      <a:pt x="460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close/>
                    <a:moveTo>
                      <a:pt x="405" y="74"/>
                    </a:moveTo>
                    <a:lnTo>
                      <a:pt x="409" y="74"/>
                    </a:lnTo>
                    <a:lnTo>
                      <a:pt x="411" y="74"/>
                    </a:lnTo>
                    <a:lnTo>
                      <a:pt x="411" y="74"/>
                    </a:lnTo>
                    <a:lnTo>
                      <a:pt x="412" y="74"/>
                    </a:lnTo>
                    <a:lnTo>
                      <a:pt x="414" y="73"/>
                    </a:lnTo>
                    <a:lnTo>
                      <a:pt x="415" y="71"/>
                    </a:lnTo>
                    <a:lnTo>
                      <a:pt x="415" y="69"/>
                    </a:lnTo>
                    <a:lnTo>
                      <a:pt x="418" y="65"/>
                    </a:lnTo>
                    <a:lnTo>
                      <a:pt x="420" y="61"/>
                    </a:lnTo>
                    <a:lnTo>
                      <a:pt x="420" y="59"/>
                    </a:lnTo>
                    <a:lnTo>
                      <a:pt x="419" y="59"/>
                    </a:lnTo>
                    <a:lnTo>
                      <a:pt x="419" y="58"/>
                    </a:lnTo>
                    <a:lnTo>
                      <a:pt x="419" y="58"/>
                    </a:lnTo>
                    <a:lnTo>
                      <a:pt x="418" y="57"/>
                    </a:lnTo>
                    <a:lnTo>
                      <a:pt x="417" y="57"/>
                    </a:lnTo>
                    <a:lnTo>
                      <a:pt x="415" y="56"/>
                    </a:lnTo>
                    <a:lnTo>
                      <a:pt x="415" y="56"/>
                    </a:lnTo>
                    <a:lnTo>
                      <a:pt x="415" y="57"/>
                    </a:lnTo>
                    <a:lnTo>
                      <a:pt x="414" y="57"/>
                    </a:lnTo>
                    <a:lnTo>
                      <a:pt x="415" y="58"/>
                    </a:lnTo>
                    <a:lnTo>
                      <a:pt x="415" y="59"/>
                    </a:lnTo>
                    <a:lnTo>
                      <a:pt x="411" y="62"/>
                    </a:lnTo>
                    <a:lnTo>
                      <a:pt x="407" y="65"/>
                    </a:lnTo>
                    <a:lnTo>
                      <a:pt x="407" y="67"/>
                    </a:lnTo>
                    <a:lnTo>
                      <a:pt x="407" y="70"/>
                    </a:lnTo>
                    <a:lnTo>
                      <a:pt x="407" y="71"/>
                    </a:lnTo>
                    <a:lnTo>
                      <a:pt x="407" y="71"/>
                    </a:lnTo>
                    <a:lnTo>
                      <a:pt x="405" y="71"/>
                    </a:lnTo>
                    <a:lnTo>
                      <a:pt x="405" y="74"/>
                    </a:lnTo>
                    <a:lnTo>
                      <a:pt x="405" y="74"/>
                    </a:lnTo>
                    <a:close/>
                    <a:moveTo>
                      <a:pt x="405" y="76"/>
                    </a:moveTo>
                    <a:lnTo>
                      <a:pt x="410" y="76"/>
                    </a:lnTo>
                    <a:lnTo>
                      <a:pt x="410" y="83"/>
                    </a:lnTo>
                    <a:lnTo>
                      <a:pt x="405" y="83"/>
                    </a:lnTo>
                    <a:lnTo>
                      <a:pt x="405" y="76"/>
                    </a:lnTo>
                    <a:lnTo>
                      <a:pt x="405" y="76"/>
                    </a:lnTo>
                    <a:close/>
                    <a:moveTo>
                      <a:pt x="405" y="84"/>
                    </a:moveTo>
                    <a:lnTo>
                      <a:pt x="447" y="84"/>
                    </a:lnTo>
                    <a:lnTo>
                      <a:pt x="447" y="92"/>
                    </a:lnTo>
                    <a:lnTo>
                      <a:pt x="405" y="92"/>
                    </a:lnTo>
                    <a:lnTo>
                      <a:pt x="405" y="84"/>
                    </a:lnTo>
                    <a:lnTo>
                      <a:pt x="405" y="84"/>
                    </a:lnTo>
                    <a:close/>
                    <a:moveTo>
                      <a:pt x="339" y="121"/>
                    </a:moveTo>
                    <a:lnTo>
                      <a:pt x="340" y="121"/>
                    </a:lnTo>
                    <a:lnTo>
                      <a:pt x="340" y="122"/>
                    </a:lnTo>
                    <a:lnTo>
                      <a:pt x="339" y="122"/>
                    </a:lnTo>
                    <a:lnTo>
                      <a:pt x="338" y="124"/>
                    </a:lnTo>
                    <a:lnTo>
                      <a:pt x="337" y="126"/>
                    </a:lnTo>
                    <a:lnTo>
                      <a:pt x="335" y="126"/>
                    </a:lnTo>
                    <a:lnTo>
                      <a:pt x="334" y="128"/>
                    </a:lnTo>
                    <a:lnTo>
                      <a:pt x="332" y="128"/>
                    </a:lnTo>
                    <a:lnTo>
                      <a:pt x="331" y="129"/>
                    </a:lnTo>
                    <a:lnTo>
                      <a:pt x="330" y="130"/>
                    </a:lnTo>
                    <a:lnTo>
                      <a:pt x="329" y="132"/>
                    </a:lnTo>
                    <a:lnTo>
                      <a:pt x="328" y="134"/>
                    </a:lnTo>
                    <a:lnTo>
                      <a:pt x="327" y="134"/>
                    </a:lnTo>
                    <a:lnTo>
                      <a:pt x="327" y="134"/>
                    </a:lnTo>
                    <a:lnTo>
                      <a:pt x="326" y="134"/>
                    </a:lnTo>
                    <a:lnTo>
                      <a:pt x="326" y="134"/>
                    </a:lnTo>
                    <a:lnTo>
                      <a:pt x="326" y="121"/>
                    </a:lnTo>
                    <a:lnTo>
                      <a:pt x="339" y="121"/>
                    </a:lnTo>
                    <a:lnTo>
                      <a:pt x="339" y="121"/>
                    </a:lnTo>
                    <a:close/>
                    <a:moveTo>
                      <a:pt x="391" y="25"/>
                    </a:moveTo>
                    <a:lnTo>
                      <a:pt x="391" y="25"/>
                    </a:lnTo>
                    <a:lnTo>
                      <a:pt x="391" y="25"/>
                    </a:lnTo>
                    <a:lnTo>
                      <a:pt x="391" y="24"/>
                    </a:lnTo>
                    <a:lnTo>
                      <a:pt x="391" y="24"/>
                    </a:lnTo>
                    <a:lnTo>
                      <a:pt x="390" y="24"/>
                    </a:lnTo>
                    <a:lnTo>
                      <a:pt x="390" y="24"/>
                    </a:lnTo>
                    <a:lnTo>
                      <a:pt x="389" y="25"/>
                    </a:lnTo>
                    <a:lnTo>
                      <a:pt x="388" y="25"/>
                    </a:lnTo>
                    <a:lnTo>
                      <a:pt x="387" y="26"/>
                    </a:lnTo>
                    <a:lnTo>
                      <a:pt x="387" y="27"/>
                    </a:lnTo>
                    <a:lnTo>
                      <a:pt x="385" y="29"/>
                    </a:lnTo>
                    <a:lnTo>
                      <a:pt x="384" y="31"/>
                    </a:lnTo>
                    <a:lnTo>
                      <a:pt x="384" y="34"/>
                    </a:lnTo>
                    <a:lnTo>
                      <a:pt x="384" y="35"/>
                    </a:lnTo>
                    <a:lnTo>
                      <a:pt x="383" y="36"/>
                    </a:lnTo>
                    <a:lnTo>
                      <a:pt x="382" y="37"/>
                    </a:lnTo>
                    <a:lnTo>
                      <a:pt x="380" y="38"/>
                    </a:lnTo>
                    <a:lnTo>
                      <a:pt x="380" y="40"/>
                    </a:lnTo>
                    <a:lnTo>
                      <a:pt x="379" y="42"/>
                    </a:lnTo>
                    <a:lnTo>
                      <a:pt x="379" y="42"/>
                    </a:lnTo>
                    <a:lnTo>
                      <a:pt x="379" y="44"/>
                    </a:lnTo>
                    <a:lnTo>
                      <a:pt x="380" y="45"/>
                    </a:lnTo>
                    <a:lnTo>
                      <a:pt x="381" y="46"/>
                    </a:lnTo>
                    <a:lnTo>
                      <a:pt x="381" y="47"/>
                    </a:lnTo>
                    <a:lnTo>
                      <a:pt x="382" y="47"/>
                    </a:lnTo>
                    <a:lnTo>
                      <a:pt x="382" y="48"/>
                    </a:lnTo>
                    <a:lnTo>
                      <a:pt x="382" y="48"/>
                    </a:lnTo>
                    <a:lnTo>
                      <a:pt x="383" y="48"/>
                    </a:lnTo>
                    <a:lnTo>
                      <a:pt x="390" y="48"/>
                    </a:lnTo>
                    <a:lnTo>
                      <a:pt x="390" y="48"/>
                    </a:lnTo>
                    <a:lnTo>
                      <a:pt x="391" y="48"/>
                    </a:lnTo>
                    <a:lnTo>
                      <a:pt x="398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7"/>
                    </a:lnTo>
                    <a:lnTo>
                      <a:pt x="399" y="46"/>
                    </a:lnTo>
                    <a:lnTo>
                      <a:pt x="401" y="46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01" y="42"/>
                    </a:lnTo>
                    <a:lnTo>
                      <a:pt x="401" y="40"/>
                    </a:lnTo>
                    <a:lnTo>
                      <a:pt x="400" y="38"/>
                    </a:lnTo>
                    <a:lnTo>
                      <a:pt x="399" y="38"/>
                    </a:lnTo>
                    <a:lnTo>
                      <a:pt x="398" y="37"/>
                    </a:lnTo>
                    <a:lnTo>
                      <a:pt x="397" y="35"/>
                    </a:lnTo>
                    <a:lnTo>
                      <a:pt x="397" y="34"/>
                    </a:lnTo>
                    <a:lnTo>
                      <a:pt x="396" y="31"/>
                    </a:lnTo>
                    <a:lnTo>
                      <a:pt x="395" y="30"/>
                    </a:lnTo>
                    <a:lnTo>
                      <a:pt x="395" y="27"/>
                    </a:lnTo>
                    <a:lnTo>
                      <a:pt x="394" y="26"/>
                    </a:lnTo>
                    <a:lnTo>
                      <a:pt x="393" y="26"/>
                    </a:lnTo>
                    <a:lnTo>
                      <a:pt x="392" y="25"/>
                    </a:lnTo>
                    <a:lnTo>
                      <a:pt x="391" y="25"/>
                    </a:lnTo>
                    <a:lnTo>
                      <a:pt x="391" y="25"/>
                    </a:lnTo>
                    <a:close/>
                    <a:moveTo>
                      <a:pt x="375" y="74"/>
                    </a:moveTo>
                    <a:lnTo>
                      <a:pt x="371" y="74"/>
                    </a:lnTo>
                    <a:lnTo>
                      <a:pt x="370" y="74"/>
                    </a:lnTo>
                    <a:lnTo>
                      <a:pt x="369" y="74"/>
                    </a:lnTo>
                    <a:lnTo>
                      <a:pt x="368" y="74"/>
                    </a:lnTo>
                    <a:lnTo>
                      <a:pt x="367" y="73"/>
                    </a:lnTo>
                    <a:lnTo>
                      <a:pt x="366" y="71"/>
                    </a:lnTo>
                    <a:lnTo>
                      <a:pt x="366" y="69"/>
                    </a:lnTo>
                    <a:lnTo>
                      <a:pt x="363" y="65"/>
                    </a:lnTo>
                    <a:lnTo>
                      <a:pt x="360" y="61"/>
                    </a:lnTo>
                    <a:lnTo>
                      <a:pt x="360" y="59"/>
                    </a:lnTo>
                    <a:lnTo>
                      <a:pt x="361" y="59"/>
                    </a:lnTo>
                    <a:lnTo>
                      <a:pt x="362" y="58"/>
                    </a:lnTo>
                    <a:lnTo>
                      <a:pt x="362" y="58"/>
                    </a:lnTo>
                    <a:lnTo>
                      <a:pt x="363" y="57"/>
                    </a:lnTo>
                    <a:lnTo>
                      <a:pt x="364" y="57"/>
                    </a:lnTo>
                    <a:lnTo>
                      <a:pt x="365" y="56"/>
                    </a:lnTo>
                    <a:lnTo>
                      <a:pt x="366" y="56"/>
                    </a:lnTo>
                    <a:lnTo>
                      <a:pt x="366" y="57"/>
                    </a:lnTo>
                    <a:lnTo>
                      <a:pt x="366" y="57"/>
                    </a:lnTo>
                    <a:lnTo>
                      <a:pt x="366" y="58"/>
                    </a:lnTo>
                    <a:lnTo>
                      <a:pt x="366" y="59"/>
                    </a:lnTo>
                    <a:lnTo>
                      <a:pt x="369" y="62"/>
                    </a:lnTo>
                    <a:lnTo>
                      <a:pt x="373" y="65"/>
                    </a:lnTo>
                    <a:lnTo>
                      <a:pt x="374" y="67"/>
                    </a:lnTo>
                    <a:lnTo>
                      <a:pt x="374" y="70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4"/>
                    </a:lnTo>
                    <a:lnTo>
                      <a:pt x="375" y="74"/>
                    </a:lnTo>
                    <a:close/>
                    <a:moveTo>
                      <a:pt x="405" y="94"/>
                    </a:moveTo>
                    <a:lnTo>
                      <a:pt x="447" y="94"/>
                    </a:lnTo>
                    <a:lnTo>
                      <a:pt x="447" y="110"/>
                    </a:lnTo>
                    <a:lnTo>
                      <a:pt x="405" y="110"/>
                    </a:lnTo>
                    <a:lnTo>
                      <a:pt x="405" y="94"/>
                    </a:lnTo>
                    <a:lnTo>
                      <a:pt x="405" y="94"/>
                    </a:lnTo>
                    <a:close/>
                    <a:moveTo>
                      <a:pt x="405" y="113"/>
                    </a:moveTo>
                    <a:lnTo>
                      <a:pt x="447" y="113"/>
                    </a:lnTo>
                    <a:lnTo>
                      <a:pt x="447" y="120"/>
                    </a:lnTo>
                    <a:lnTo>
                      <a:pt x="405" y="120"/>
                    </a:lnTo>
                    <a:lnTo>
                      <a:pt x="405" y="113"/>
                    </a:lnTo>
                    <a:lnTo>
                      <a:pt x="405" y="113"/>
                    </a:lnTo>
                    <a:close/>
                    <a:moveTo>
                      <a:pt x="405" y="134"/>
                    </a:moveTo>
                    <a:lnTo>
                      <a:pt x="407" y="133"/>
                    </a:lnTo>
                    <a:lnTo>
                      <a:pt x="409" y="131"/>
                    </a:lnTo>
                    <a:lnTo>
                      <a:pt x="411" y="130"/>
                    </a:lnTo>
                    <a:lnTo>
                      <a:pt x="414" y="128"/>
                    </a:lnTo>
                    <a:lnTo>
                      <a:pt x="415" y="126"/>
                    </a:lnTo>
                    <a:lnTo>
                      <a:pt x="416" y="126"/>
                    </a:lnTo>
                    <a:lnTo>
                      <a:pt x="418" y="124"/>
                    </a:lnTo>
                    <a:lnTo>
                      <a:pt x="418" y="123"/>
                    </a:lnTo>
                    <a:lnTo>
                      <a:pt x="419" y="122"/>
                    </a:lnTo>
                    <a:lnTo>
                      <a:pt x="419" y="122"/>
                    </a:lnTo>
                    <a:lnTo>
                      <a:pt x="405" y="122"/>
                    </a:lnTo>
                    <a:lnTo>
                      <a:pt x="405" y="134"/>
                    </a:lnTo>
                    <a:lnTo>
                      <a:pt x="405" y="134"/>
                    </a:lnTo>
                    <a:close/>
                    <a:moveTo>
                      <a:pt x="446" y="134"/>
                    </a:moveTo>
                    <a:lnTo>
                      <a:pt x="445" y="134"/>
                    </a:lnTo>
                    <a:lnTo>
                      <a:pt x="443" y="131"/>
                    </a:lnTo>
                    <a:lnTo>
                      <a:pt x="440" y="130"/>
                    </a:lnTo>
                    <a:lnTo>
                      <a:pt x="438" y="128"/>
                    </a:lnTo>
                    <a:lnTo>
                      <a:pt x="436" y="126"/>
                    </a:lnTo>
                    <a:lnTo>
                      <a:pt x="435" y="126"/>
                    </a:lnTo>
                    <a:lnTo>
                      <a:pt x="435" y="124"/>
                    </a:lnTo>
                    <a:lnTo>
                      <a:pt x="434" y="123"/>
                    </a:lnTo>
                    <a:lnTo>
                      <a:pt x="433" y="122"/>
                    </a:lnTo>
                    <a:lnTo>
                      <a:pt x="433" y="122"/>
                    </a:lnTo>
                    <a:lnTo>
                      <a:pt x="447" y="122"/>
                    </a:lnTo>
                    <a:lnTo>
                      <a:pt x="446" y="134"/>
                    </a:lnTo>
                    <a:lnTo>
                      <a:pt x="446" y="134"/>
                    </a:lnTo>
                    <a:close/>
                    <a:moveTo>
                      <a:pt x="447" y="79"/>
                    </a:moveTo>
                    <a:lnTo>
                      <a:pt x="444" y="79"/>
                    </a:lnTo>
                    <a:lnTo>
                      <a:pt x="444" y="70"/>
                    </a:lnTo>
                    <a:lnTo>
                      <a:pt x="443" y="69"/>
                    </a:lnTo>
                    <a:lnTo>
                      <a:pt x="443" y="69"/>
                    </a:lnTo>
                    <a:lnTo>
                      <a:pt x="441" y="69"/>
                    </a:lnTo>
                    <a:lnTo>
                      <a:pt x="440" y="69"/>
                    </a:lnTo>
                    <a:lnTo>
                      <a:pt x="439" y="70"/>
                    </a:lnTo>
                    <a:lnTo>
                      <a:pt x="438" y="70"/>
                    </a:lnTo>
                    <a:lnTo>
                      <a:pt x="438" y="71"/>
                    </a:lnTo>
                    <a:lnTo>
                      <a:pt x="438" y="72"/>
                    </a:lnTo>
                    <a:lnTo>
                      <a:pt x="438" y="73"/>
                    </a:lnTo>
                    <a:lnTo>
                      <a:pt x="438" y="73"/>
                    </a:lnTo>
                    <a:lnTo>
                      <a:pt x="436" y="74"/>
                    </a:lnTo>
                    <a:lnTo>
                      <a:pt x="435" y="74"/>
                    </a:lnTo>
                    <a:lnTo>
                      <a:pt x="435" y="75"/>
                    </a:lnTo>
                    <a:lnTo>
                      <a:pt x="435" y="76"/>
                    </a:lnTo>
                    <a:lnTo>
                      <a:pt x="435" y="77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6" y="79"/>
                    </a:lnTo>
                    <a:lnTo>
                      <a:pt x="438" y="81"/>
                    </a:lnTo>
                    <a:lnTo>
                      <a:pt x="439" y="82"/>
                    </a:lnTo>
                    <a:lnTo>
                      <a:pt x="441" y="82"/>
                    </a:lnTo>
                    <a:lnTo>
                      <a:pt x="442" y="82"/>
                    </a:lnTo>
                    <a:lnTo>
                      <a:pt x="445" y="82"/>
                    </a:lnTo>
                    <a:lnTo>
                      <a:pt x="447" y="82"/>
                    </a:lnTo>
                    <a:lnTo>
                      <a:pt x="447" y="79"/>
                    </a:lnTo>
                    <a:lnTo>
                      <a:pt x="447" y="79"/>
                    </a:lnTo>
                    <a:close/>
                    <a:moveTo>
                      <a:pt x="473" y="83"/>
                    </a:moveTo>
                    <a:lnTo>
                      <a:pt x="478" y="83"/>
                    </a:lnTo>
                    <a:lnTo>
                      <a:pt x="479" y="83"/>
                    </a:lnTo>
                    <a:lnTo>
                      <a:pt x="480" y="82"/>
                    </a:lnTo>
                    <a:lnTo>
                      <a:pt x="481" y="82"/>
                    </a:lnTo>
                    <a:lnTo>
                      <a:pt x="482" y="82"/>
                    </a:lnTo>
                    <a:lnTo>
                      <a:pt x="483" y="79"/>
                    </a:lnTo>
                    <a:lnTo>
                      <a:pt x="483" y="77"/>
                    </a:lnTo>
                    <a:lnTo>
                      <a:pt x="484" y="75"/>
                    </a:lnTo>
                    <a:lnTo>
                      <a:pt x="485" y="74"/>
                    </a:lnTo>
                    <a:lnTo>
                      <a:pt x="486" y="73"/>
                    </a:lnTo>
                    <a:lnTo>
                      <a:pt x="487" y="72"/>
                    </a:lnTo>
                    <a:lnTo>
                      <a:pt x="487" y="71"/>
                    </a:lnTo>
                    <a:lnTo>
                      <a:pt x="488" y="70"/>
                    </a:lnTo>
                    <a:lnTo>
                      <a:pt x="488" y="70"/>
                    </a:lnTo>
                    <a:lnTo>
                      <a:pt x="488" y="68"/>
                    </a:lnTo>
                    <a:lnTo>
                      <a:pt x="488" y="66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6" y="64"/>
                    </a:lnTo>
                    <a:lnTo>
                      <a:pt x="485" y="64"/>
                    </a:lnTo>
                    <a:lnTo>
                      <a:pt x="484" y="65"/>
                    </a:lnTo>
                    <a:lnTo>
                      <a:pt x="484" y="65"/>
                    </a:lnTo>
                    <a:lnTo>
                      <a:pt x="484" y="66"/>
                    </a:lnTo>
                    <a:lnTo>
                      <a:pt x="484" y="67"/>
                    </a:lnTo>
                    <a:lnTo>
                      <a:pt x="483" y="68"/>
                    </a:lnTo>
                    <a:lnTo>
                      <a:pt x="480" y="70"/>
                    </a:lnTo>
                    <a:lnTo>
                      <a:pt x="479" y="70"/>
                    </a:lnTo>
                    <a:lnTo>
                      <a:pt x="477" y="71"/>
                    </a:lnTo>
                    <a:lnTo>
                      <a:pt x="476" y="72"/>
                    </a:lnTo>
                    <a:lnTo>
                      <a:pt x="475" y="74"/>
                    </a:lnTo>
                    <a:lnTo>
                      <a:pt x="475" y="76"/>
                    </a:lnTo>
                    <a:lnTo>
                      <a:pt x="475" y="78"/>
                    </a:lnTo>
                    <a:lnTo>
                      <a:pt x="475" y="79"/>
                    </a:lnTo>
                    <a:lnTo>
                      <a:pt x="475" y="79"/>
                    </a:lnTo>
                    <a:lnTo>
                      <a:pt x="473" y="79"/>
                    </a:lnTo>
                    <a:lnTo>
                      <a:pt x="473" y="83"/>
                    </a:lnTo>
                    <a:lnTo>
                      <a:pt x="473" y="83"/>
                    </a:lnTo>
                    <a:close/>
                    <a:moveTo>
                      <a:pt x="474" y="113"/>
                    </a:moveTo>
                    <a:lnTo>
                      <a:pt x="479" y="113"/>
                    </a:lnTo>
                    <a:lnTo>
                      <a:pt x="479" y="120"/>
                    </a:lnTo>
                    <a:lnTo>
                      <a:pt x="474" y="120"/>
                    </a:lnTo>
                    <a:lnTo>
                      <a:pt x="474" y="113"/>
                    </a:lnTo>
                    <a:lnTo>
                      <a:pt x="474" y="113"/>
                    </a:lnTo>
                    <a:close/>
                    <a:moveTo>
                      <a:pt x="473" y="84"/>
                    </a:moveTo>
                    <a:lnTo>
                      <a:pt x="479" y="84"/>
                    </a:lnTo>
                    <a:lnTo>
                      <a:pt x="479" y="92"/>
                    </a:lnTo>
                    <a:lnTo>
                      <a:pt x="473" y="92"/>
                    </a:lnTo>
                    <a:lnTo>
                      <a:pt x="473" y="84"/>
                    </a:lnTo>
                    <a:lnTo>
                      <a:pt x="473" y="84"/>
                    </a:lnTo>
                    <a:close/>
                    <a:moveTo>
                      <a:pt x="475" y="166"/>
                    </a:moveTo>
                    <a:lnTo>
                      <a:pt x="475" y="166"/>
                    </a:lnTo>
                    <a:lnTo>
                      <a:pt x="477" y="167"/>
                    </a:lnTo>
                    <a:lnTo>
                      <a:pt x="479" y="169"/>
                    </a:lnTo>
                    <a:lnTo>
                      <a:pt x="479" y="170"/>
                    </a:lnTo>
                    <a:lnTo>
                      <a:pt x="480" y="171"/>
                    </a:lnTo>
                    <a:lnTo>
                      <a:pt x="481" y="172"/>
                    </a:lnTo>
                    <a:lnTo>
                      <a:pt x="483" y="176"/>
                    </a:lnTo>
                    <a:lnTo>
                      <a:pt x="483" y="178"/>
                    </a:lnTo>
                    <a:lnTo>
                      <a:pt x="484" y="179"/>
                    </a:lnTo>
                    <a:lnTo>
                      <a:pt x="486" y="180"/>
                    </a:lnTo>
                    <a:lnTo>
                      <a:pt x="487" y="182"/>
                    </a:lnTo>
                    <a:lnTo>
                      <a:pt x="489" y="183"/>
                    </a:lnTo>
                    <a:lnTo>
                      <a:pt x="490" y="186"/>
                    </a:lnTo>
                    <a:lnTo>
                      <a:pt x="491" y="188"/>
                    </a:lnTo>
                    <a:lnTo>
                      <a:pt x="491" y="190"/>
                    </a:lnTo>
                    <a:lnTo>
                      <a:pt x="491" y="193"/>
                    </a:lnTo>
                    <a:lnTo>
                      <a:pt x="491" y="198"/>
                    </a:lnTo>
                    <a:lnTo>
                      <a:pt x="490" y="200"/>
                    </a:lnTo>
                    <a:lnTo>
                      <a:pt x="491" y="202"/>
                    </a:lnTo>
                    <a:lnTo>
                      <a:pt x="493" y="203"/>
                    </a:lnTo>
                    <a:lnTo>
                      <a:pt x="495" y="206"/>
                    </a:lnTo>
                    <a:lnTo>
                      <a:pt x="497" y="209"/>
                    </a:lnTo>
                    <a:lnTo>
                      <a:pt x="497" y="210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7" y="217"/>
                    </a:lnTo>
                    <a:lnTo>
                      <a:pt x="497" y="219"/>
                    </a:lnTo>
                    <a:lnTo>
                      <a:pt x="496" y="221"/>
                    </a:lnTo>
                    <a:lnTo>
                      <a:pt x="496" y="222"/>
                    </a:lnTo>
                    <a:lnTo>
                      <a:pt x="495" y="222"/>
                    </a:lnTo>
                    <a:lnTo>
                      <a:pt x="475" y="222"/>
                    </a:lnTo>
                    <a:lnTo>
                      <a:pt x="475" y="166"/>
                    </a:lnTo>
                    <a:lnTo>
                      <a:pt x="475" y="166"/>
                    </a:lnTo>
                    <a:close/>
                    <a:moveTo>
                      <a:pt x="474" y="226"/>
                    </a:moveTo>
                    <a:lnTo>
                      <a:pt x="501" y="226"/>
                    </a:lnTo>
                    <a:lnTo>
                      <a:pt x="501" y="234"/>
                    </a:lnTo>
                    <a:lnTo>
                      <a:pt x="474" y="234"/>
                    </a:lnTo>
                    <a:lnTo>
                      <a:pt x="474" y="2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ṣḻïḋé">
                <a:extLst>
                  <a:ext uri="{FF2B5EF4-FFF2-40B4-BE49-F238E27FC236}">
                    <a16:creationId xmlns:a16="http://schemas.microsoft.com/office/drawing/2014/main" id="{972991F8-2AF6-CF40-8742-7E24BB8F805A}"/>
                  </a:ext>
                </a:extLst>
              </p:cNvPr>
              <p:cNvSpPr/>
              <p:nvPr/>
            </p:nvSpPr>
            <p:spPr bwMode="auto">
              <a:xfrm>
                <a:off x="1914526" y="2486026"/>
                <a:ext cx="1882775" cy="1882775"/>
              </a:xfrm>
              <a:custGeom>
                <a:avLst/>
                <a:gdLst>
                  <a:gd name="T0" fmla="*/ 784 w 1186"/>
                  <a:gd name="T1" fmla="*/ 31 h 1186"/>
                  <a:gd name="T2" fmla="*/ 982 w 1186"/>
                  <a:gd name="T3" fmla="*/ 145 h 1186"/>
                  <a:gd name="T4" fmla="*/ 1122 w 1186"/>
                  <a:gd name="T5" fmla="*/ 323 h 1186"/>
                  <a:gd name="T6" fmla="*/ 1184 w 1186"/>
                  <a:gd name="T7" fmla="*/ 548 h 1186"/>
                  <a:gd name="T8" fmla="*/ 1171 w 1186"/>
                  <a:gd name="T9" fmla="*/ 727 h 1186"/>
                  <a:gd name="T10" fmla="*/ 1077 w 1186"/>
                  <a:gd name="T11" fmla="*/ 936 h 1186"/>
                  <a:gd name="T12" fmla="*/ 913 w 1186"/>
                  <a:gd name="T13" fmla="*/ 1093 h 1186"/>
                  <a:gd name="T14" fmla="*/ 698 w 1186"/>
                  <a:gd name="T15" fmla="*/ 1177 h 1186"/>
                  <a:gd name="T16" fmla="*/ 518 w 1186"/>
                  <a:gd name="T17" fmla="*/ 1181 h 1186"/>
                  <a:gd name="T18" fmla="*/ 298 w 1186"/>
                  <a:gd name="T19" fmla="*/ 1108 h 1186"/>
                  <a:gd name="T20" fmla="*/ 127 w 1186"/>
                  <a:gd name="T21" fmla="*/ 960 h 1186"/>
                  <a:gd name="T22" fmla="*/ 23 w 1186"/>
                  <a:gd name="T23" fmla="*/ 756 h 1186"/>
                  <a:gd name="T24" fmla="*/ 1 w 1186"/>
                  <a:gd name="T25" fmla="*/ 578 h 1186"/>
                  <a:gd name="T26" fmla="*/ 53 w 1186"/>
                  <a:gd name="T27" fmla="*/ 349 h 1186"/>
                  <a:gd name="T28" fmla="*/ 184 w 1186"/>
                  <a:gd name="T29" fmla="*/ 164 h 1186"/>
                  <a:gd name="T30" fmla="*/ 376 w 1186"/>
                  <a:gd name="T31" fmla="*/ 42 h 1186"/>
                  <a:gd name="T32" fmla="*/ 593 w 1186"/>
                  <a:gd name="T33" fmla="*/ 0 h 1186"/>
                  <a:gd name="T34" fmla="*/ 491 w 1186"/>
                  <a:gd name="T35" fmla="*/ 233 h 1186"/>
                  <a:gd name="T36" fmla="*/ 362 w 1186"/>
                  <a:gd name="T37" fmla="*/ 299 h 1186"/>
                  <a:gd name="T38" fmla="*/ 268 w 1186"/>
                  <a:gd name="T39" fmla="*/ 407 h 1186"/>
                  <a:gd name="T40" fmla="*/ 222 w 1186"/>
                  <a:gd name="T41" fmla="*/ 546 h 1186"/>
                  <a:gd name="T42" fmla="*/ 224 w 1186"/>
                  <a:gd name="T43" fmla="*/ 660 h 1186"/>
                  <a:gd name="T44" fmla="*/ 278 w 1186"/>
                  <a:gd name="T45" fmla="*/ 795 h 1186"/>
                  <a:gd name="T46" fmla="*/ 392 w 1186"/>
                  <a:gd name="T47" fmla="*/ 908 h 1186"/>
                  <a:gd name="T48" fmla="*/ 431 w 1186"/>
                  <a:gd name="T49" fmla="*/ 916 h 1186"/>
                  <a:gd name="T50" fmla="*/ 304 w 1186"/>
                  <a:gd name="T51" fmla="*/ 809 h 1186"/>
                  <a:gd name="T52" fmla="*/ 244 w 1186"/>
                  <a:gd name="T53" fmla="*/ 684 h 1186"/>
                  <a:gd name="T54" fmla="*/ 232 w 1186"/>
                  <a:gd name="T55" fmla="*/ 575 h 1186"/>
                  <a:gd name="T56" fmla="*/ 268 w 1186"/>
                  <a:gd name="T57" fmla="*/ 437 h 1186"/>
                  <a:gd name="T58" fmla="*/ 351 w 1186"/>
                  <a:gd name="T59" fmla="*/ 326 h 1186"/>
                  <a:gd name="T60" fmla="*/ 469 w 1186"/>
                  <a:gd name="T61" fmla="*/ 254 h 1186"/>
                  <a:gd name="T62" fmla="*/ 593 w 1186"/>
                  <a:gd name="T63" fmla="*/ 232 h 1186"/>
                  <a:gd name="T64" fmla="*/ 717 w 1186"/>
                  <a:gd name="T65" fmla="*/ 254 h 1186"/>
                  <a:gd name="T66" fmla="*/ 836 w 1186"/>
                  <a:gd name="T67" fmla="*/ 326 h 1186"/>
                  <a:gd name="T68" fmla="*/ 919 w 1186"/>
                  <a:gd name="T69" fmla="*/ 437 h 1186"/>
                  <a:gd name="T70" fmla="*/ 954 w 1186"/>
                  <a:gd name="T71" fmla="*/ 575 h 1186"/>
                  <a:gd name="T72" fmla="*/ 943 w 1186"/>
                  <a:gd name="T73" fmla="*/ 684 h 1186"/>
                  <a:gd name="T74" fmla="*/ 883 w 1186"/>
                  <a:gd name="T75" fmla="*/ 809 h 1186"/>
                  <a:gd name="T76" fmla="*/ 756 w 1186"/>
                  <a:gd name="T77" fmla="*/ 916 h 1186"/>
                  <a:gd name="T78" fmla="*/ 795 w 1186"/>
                  <a:gd name="T79" fmla="*/ 909 h 1186"/>
                  <a:gd name="T80" fmla="*/ 909 w 1186"/>
                  <a:gd name="T81" fmla="*/ 795 h 1186"/>
                  <a:gd name="T82" fmla="*/ 961 w 1186"/>
                  <a:gd name="T83" fmla="*/ 660 h 1186"/>
                  <a:gd name="T84" fmla="*/ 965 w 1186"/>
                  <a:gd name="T85" fmla="*/ 546 h 1186"/>
                  <a:gd name="T86" fmla="*/ 918 w 1186"/>
                  <a:gd name="T87" fmla="*/ 407 h 1186"/>
                  <a:gd name="T88" fmla="*/ 825 w 1186"/>
                  <a:gd name="T89" fmla="*/ 299 h 1186"/>
                  <a:gd name="T90" fmla="*/ 696 w 1186"/>
                  <a:gd name="T91" fmla="*/ 233 h 1186"/>
                  <a:gd name="T92" fmla="*/ 593 w 1186"/>
                  <a:gd name="T93" fmla="*/ 14 h 1186"/>
                  <a:gd name="T94" fmla="*/ 408 w 1186"/>
                  <a:gd name="T95" fmla="*/ 44 h 1186"/>
                  <a:gd name="T96" fmla="*/ 214 w 1186"/>
                  <a:gd name="T97" fmla="*/ 155 h 1186"/>
                  <a:gd name="T98" fmla="*/ 77 w 1186"/>
                  <a:gd name="T99" fmla="*/ 330 h 1186"/>
                  <a:gd name="T100" fmla="*/ 15 w 1186"/>
                  <a:gd name="T101" fmla="*/ 548 h 1186"/>
                  <a:gd name="T102" fmla="*/ 28 w 1186"/>
                  <a:gd name="T103" fmla="*/ 724 h 1186"/>
                  <a:gd name="T104" fmla="*/ 120 w 1186"/>
                  <a:gd name="T105" fmla="*/ 928 h 1186"/>
                  <a:gd name="T106" fmla="*/ 281 w 1186"/>
                  <a:gd name="T107" fmla="*/ 1081 h 1186"/>
                  <a:gd name="T108" fmla="*/ 491 w 1186"/>
                  <a:gd name="T109" fmla="*/ 1164 h 1186"/>
                  <a:gd name="T110" fmla="*/ 667 w 1186"/>
                  <a:gd name="T111" fmla="*/ 1169 h 1186"/>
                  <a:gd name="T112" fmla="*/ 882 w 1186"/>
                  <a:gd name="T113" fmla="*/ 1096 h 1186"/>
                  <a:gd name="T114" fmla="*/ 1050 w 1186"/>
                  <a:gd name="T115" fmla="*/ 951 h 1186"/>
                  <a:gd name="T116" fmla="*/ 1151 w 1186"/>
                  <a:gd name="T117" fmla="*/ 752 h 1186"/>
                  <a:gd name="T118" fmla="*/ 1173 w 1186"/>
                  <a:gd name="T119" fmla="*/ 578 h 1186"/>
                  <a:gd name="T120" fmla="*/ 1122 w 1186"/>
                  <a:gd name="T121" fmla="*/ 355 h 1186"/>
                  <a:gd name="T122" fmla="*/ 994 w 1186"/>
                  <a:gd name="T123" fmla="*/ 174 h 1186"/>
                  <a:gd name="T124" fmla="*/ 806 w 1186"/>
                  <a:gd name="T125" fmla="*/ 54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86" h="1186">
                    <a:moveTo>
                      <a:pt x="593" y="0"/>
                    </a:moveTo>
                    <a:lnTo>
                      <a:pt x="593" y="0"/>
                    </a:lnTo>
                    <a:lnTo>
                      <a:pt x="593" y="0"/>
                    </a:lnTo>
                    <a:lnTo>
                      <a:pt x="609" y="1"/>
                    </a:lnTo>
                    <a:lnTo>
                      <a:pt x="624" y="1"/>
                    </a:lnTo>
                    <a:lnTo>
                      <a:pt x="639" y="2"/>
                    </a:lnTo>
                    <a:lnTo>
                      <a:pt x="654" y="3"/>
                    </a:lnTo>
                    <a:lnTo>
                      <a:pt x="669" y="5"/>
                    </a:lnTo>
                    <a:lnTo>
                      <a:pt x="684" y="7"/>
                    </a:lnTo>
                    <a:lnTo>
                      <a:pt x="698" y="10"/>
                    </a:lnTo>
                    <a:lnTo>
                      <a:pt x="713" y="13"/>
                    </a:lnTo>
                    <a:lnTo>
                      <a:pt x="727" y="15"/>
                    </a:lnTo>
                    <a:lnTo>
                      <a:pt x="741" y="19"/>
                    </a:lnTo>
                    <a:lnTo>
                      <a:pt x="756" y="23"/>
                    </a:lnTo>
                    <a:lnTo>
                      <a:pt x="769" y="27"/>
                    </a:lnTo>
                    <a:lnTo>
                      <a:pt x="784" y="31"/>
                    </a:lnTo>
                    <a:lnTo>
                      <a:pt x="797" y="36"/>
                    </a:lnTo>
                    <a:lnTo>
                      <a:pt x="811" y="42"/>
                    </a:lnTo>
                    <a:lnTo>
                      <a:pt x="825" y="47"/>
                    </a:lnTo>
                    <a:lnTo>
                      <a:pt x="837" y="53"/>
                    </a:lnTo>
                    <a:lnTo>
                      <a:pt x="850" y="59"/>
                    </a:lnTo>
                    <a:lnTo>
                      <a:pt x="863" y="65"/>
                    </a:lnTo>
                    <a:lnTo>
                      <a:pt x="876" y="72"/>
                    </a:lnTo>
                    <a:lnTo>
                      <a:pt x="889" y="79"/>
                    </a:lnTo>
                    <a:lnTo>
                      <a:pt x="901" y="87"/>
                    </a:lnTo>
                    <a:lnTo>
                      <a:pt x="913" y="94"/>
                    </a:lnTo>
                    <a:lnTo>
                      <a:pt x="925" y="102"/>
                    </a:lnTo>
                    <a:lnTo>
                      <a:pt x="937" y="110"/>
                    </a:lnTo>
                    <a:lnTo>
                      <a:pt x="948" y="119"/>
                    </a:lnTo>
                    <a:lnTo>
                      <a:pt x="959" y="127"/>
                    </a:lnTo>
                    <a:lnTo>
                      <a:pt x="970" y="135"/>
                    </a:lnTo>
                    <a:lnTo>
                      <a:pt x="982" y="145"/>
                    </a:lnTo>
                    <a:lnTo>
                      <a:pt x="992" y="155"/>
                    </a:lnTo>
                    <a:lnTo>
                      <a:pt x="1002" y="164"/>
                    </a:lnTo>
                    <a:lnTo>
                      <a:pt x="1013" y="174"/>
                    </a:lnTo>
                    <a:lnTo>
                      <a:pt x="1022" y="184"/>
                    </a:lnTo>
                    <a:lnTo>
                      <a:pt x="1032" y="195"/>
                    </a:lnTo>
                    <a:lnTo>
                      <a:pt x="1042" y="206"/>
                    </a:lnTo>
                    <a:lnTo>
                      <a:pt x="1050" y="216"/>
                    </a:lnTo>
                    <a:lnTo>
                      <a:pt x="1060" y="227"/>
                    </a:lnTo>
                    <a:lnTo>
                      <a:pt x="1069" y="239"/>
                    </a:lnTo>
                    <a:lnTo>
                      <a:pt x="1077" y="250"/>
                    </a:lnTo>
                    <a:lnTo>
                      <a:pt x="1085" y="262"/>
                    </a:lnTo>
                    <a:lnTo>
                      <a:pt x="1093" y="274"/>
                    </a:lnTo>
                    <a:lnTo>
                      <a:pt x="1101" y="286"/>
                    </a:lnTo>
                    <a:lnTo>
                      <a:pt x="1108" y="298"/>
                    </a:lnTo>
                    <a:lnTo>
                      <a:pt x="1114" y="311"/>
                    </a:lnTo>
                    <a:lnTo>
                      <a:pt x="1122" y="323"/>
                    </a:lnTo>
                    <a:lnTo>
                      <a:pt x="1128" y="336"/>
                    </a:lnTo>
                    <a:lnTo>
                      <a:pt x="1134" y="349"/>
                    </a:lnTo>
                    <a:lnTo>
                      <a:pt x="1140" y="363"/>
                    </a:lnTo>
                    <a:lnTo>
                      <a:pt x="1146" y="376"/>
                    </a:lnTo>
                    <a:lnTo>
                      <a:pt x="1150" y="389"/>
                    </a:lnTo>
                    <a:lnTo>
                      <a:pt x="1155" y="403"/>
                    </a:lnTo>
                    <a:lnTo>
                      <a:pt x="1160" y="417"/>
                    </a:lnTo>
                    <a:lnTo>
                      <a:pt x="1164" y="431"/>
                    </a:lnTo>
                    <a:lnTo>
                      <a:pt x="1167" y="445"/>
                    </a:lnTo>
                    <a:lnTo>
                      <a:pt x="1171" y="460"/>
                    </a:lnTo>
                    <a:lnTo>
                      <a:pt x="1174" y="474"/>
                    </a:lnTo>
                    <a:lnTo>
                      <a:pt x="1177" y="488"/>
                    </a:lnTo>
                    <a:lnTo>
                      <a:pt x="1179" y="503"/>
                    </a:lnTo>
                    <a:lnTo>
                      <a:pt x="1182" y="518"/>
                    </a:lnTo>
                    <a:lnTo>
                      <a:pt x="1183" y="532"/>
                    </a:lnTo>
                    <a:lnTo>
                      <a:pt x="1184" y="548"/>
                    </a:lnTo>
                    <a:lnTo>
                      <a:pt x="1186" y="563"/>
                    </a:lnTo>
                    <a:lnTo>
                      <a:pt x="1186" y="578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608"/>
                    </a:lnTo>
                    <a:lnTo>
                      <a:pt x="1186" y="624"/>
                    </a:lnTo>
                    <a:lnTo>
                      <a:pt x="1184" y="639"/>
                    </a:lnTo>
                    <a:lnTo>
                      <a:pt x="1183" y="654"/>
                    </a:lnTo>
                    <a:lnTo>
                      <a:pt x="1182" y="669"/>
                    </a:lnTo>
                    <a:lnTo>
                      <a:pt x="1179" y="684"/>
                    </a:lnTo>
                    <a:lnTo>
                      <a:pt x="1177" y="698"/>
                    </a:lnTo>
                    <a:lnTo>
                      <a:pt x="1174" y="713"/>
                    </a:lnTo>
                    <a:lnTo>
                      <a:pt x="1171" y="727"/>
                    </a:lnTo>
                    <a:lnTo>
                      <a:pt x="1167" y="741"/>
                    </a:lnTo>
                    <a:lnTo>
                      <a:pt x="1164" y="756"/>
                    </a:lnTo>
                    <a:lnTo>
                      <a:pt x="1160" y="769"/>
                    </a:lnTo>
                    <a:lnTo>
                      <a:pt x="1155" y="784"/>
                    </a:lnTo>
                    <a:lnTo>
                      <a:pt x="1150" y="797"/>
                    </a:lnTo>
                    <a:lnTo>
                      <a:pt x="1146" y="811"/>
                    </a:lnTo>
                    <a:lnTo>
                      <a:pt x="1140" y="824"/>
                    </a:lnTo>
                    <a:lnTo>
                      <a:pt x="1134" y="837"/>
                    </a:lnTo>
                    <a:lnTo>
                      <a:pt x="1128" y="851"/>
                    </a:lnTo>
                    <a:lnTo>
                      <a:pt x="1122" y="864"/>
                    </a:lnTo>
                    <a:lnTo>
                      <a:pt x="1114" y="876"/>
                    </a:lnTo>
                    <a:lnTo>
                      <a:pt x="1108" y="888"/>
                    </a:lnTo>
                    <a:lnTo>
                      <a:pt x="1101" y="900"/>
                    </a:lnTo>
                    <a:lnTo>
                      <a:pt x="1093" y="912"/>
                    </a:lnTo>
                    <a:lnTo>
                      <a:pt x="1085" y="924"/>
                    </a:lnTo>
                    <a:lnTo>
                      <a:pt x="1077" y="936"/>
                    </a:lnTo>
                    <a:lnTo>
                      <a:pt x="1069" y="948"/>
                    </a:lnTo>
                    <a:lnTo>
                      <a:pt x="1060" y="960"/>
                    </a:lnTo>
                    <a:lnTo>
                      <a:pt x="1050" y="970"/>
                    </a:lnTo>
                    <a:lnTo>
                      <a:pt x="1042" y="981"/>
                    </a:lnTo>
                    <a:lnTo>
                      <a:pt x="1032" y="992"/>
                    </a:lnTo>
                    <a:lnTo>
                      <a:pt x="1022" y="1002"/>
                    </a:lnTo>
                    <a:lnTo>
                      <a:pt x="1013" y="1012"/>
                    </a:lnTo>
                    <a:lnTo>
                      <a:pt x="1002" y="1022"/>
                    </a:lnTo>
                    <a:lnTo>
                      <a:pt x="992" y="1032"/>
                    </a:lnTo>
                    <a:lnTo>
                      <a:pt x="982" y="1041"/>
                    </a:lnTo>
                    <a:lnTo>
                      <a:pt x="970" y="1051"/>
                    </a:lnTo>
                    <a:lnTo>
                      <a:pt x="959" y="1060"/>
                    </a:lnTo>
                    <a:lnTo>
                      <a:pt x="948" y="1069"/>
                    </a:lnTo>
                    <a:lnTo>
                      <a:pt x="937" y="1077"/>
                    </a:lnTo>
                    <a:lnTo>
                      <a:pt x="925" y="1085"/>
                    </a:lnTo>
                    <a:lnTo>
                      <a:pt x="913" y="1093"/>
                    </a:lnTo>
                    <a:lnTo>
                      <a:pt x="901" y="1101"/>
                    </a:lnTo>
                    <a:lnTo>
                      <a:pt x="889" y="1108"/>
                    </a:lnTo>
                    <a:lnTo>
                      <a:pt x="876" y="1114"/>
                    </a:lnTo>
                    <a:lnTo>
                      <a:pt x="863" y="1121"/>
                    </a:lnTo>
                    <a:lnTo>
                      <a:pt x="850" y="1128"/>
                    </a:lnTo>
                    <a:lnTo>
                      <a:pt x="837" y="1134"/>
                    </a:lnTo>
                    <a:lnTo>
                      <a:pt x="825" y="1140"/>
                    </a:lnTo>
                    <a:lnTo>
                      <a:pt x="811" y="1145"/>
                    </a:lnTo>
                    <a:lnTo>
                      <a:pt x="797" y="1150"/>
                    </a:lnTo>
                    <a:lnTo>
                      <a:pt x="784" y="1155"/>
                    </a:lnTo>
                    <a:lnTo>
                      <a:pt x="769" y="1160"/>
                    </a:lnTo>
                    <a:lnTo>
                      <a:pt x="756" y="1164"/>
                    </a:lnTo>
                    <a:lnTo>
                      <a:pt x="741" y="1168"/>
                    </a:lnTo>
                    <a:lnTo>
                      <a:pt x="727" y="1171"/>
                    </a:lnTo>
                    <a:lnTo>
                      <a:pt x="713" y="1174"/>
                    </a:lnTo>
                    <a:lnTo>
                      <a:pt x="698" y="1177"/>
                    </a:lnTo>
                    <a:lnTo>
                      <a:pt x="684" y="1179"/>
                    </a:lnTo>
                    <a:lnTo>
                      <a:pt x="669" y="1181"/>
                    </a:lnTo>
                    <a:lnTo>
                      <a:pt x="654" y="1183"/>
                    </a:lnTo>
                    <a:lnTo>
                      <a:pt x="639" y="1185"/>
                    </a:lnTo>
                    <a:lnTo>
                      <a:pt x="624" y="1185"/>
                    </a:lnTo>
                    <a:lnTo>
                      <a:pt x="609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78" y="1186"/>
                    </a:lnTo>
                    <a:lnTo>
                      <a:pt x="563" y="1185"/>
                    </a:lnTo>
                    <a:lnTo>
                      <a:pt x="548" y="1185"/>
                    </a:lnTo>
                    <a:lnTo>
                      <a:pt x="532" y="1183"/>
                    </a:lnTo>
                    <a:lnTo>
                      <a:pt x="518" y="1181"/>
                    </a:lnTo>
                    <a:lnTo>
                      <a:pt x="503" y="1179"/>
                    </a:lnTo>
                    <a:lnTo>
                      <a:pt x="488" y="1177"/>
                    </a:lnTo>
                    <a:lnTo>
                      <a:pt x="474" y="1174"/>
                    </a:lnTo>
                    <a:lnTo>
                      <a:pt x="460" y="1171"/>
                    </a:lnTo>
                    <a:lnTo>
                      <a:pt x="445" y="1168"/>
                    </a:lnTo>
                    <a:lnTo>
                      <a:pt x="431" y="1164"/>
                    </a:lnTo>
                    <a:lnTo>
                      <a:pt x="417" y="1160"/>
                    </a:lnTo>
                    <a:lnTo>
                      <a:pt x="404" y="1155"/>
                    </a:lnTo>
                    <a:lnTo>
                      <a:pt x="389" y="1150"/>
                    </a:lnTo>
                    <a:lnTo>
                      <a:pt x="376" y="1145"/>
                    </a:lnTo>
                    <a:lnTo>
                      <a:pt x="363" y="1140"/>
                    </a:lnTo>
                    <a:lnTo>
                      <a:pt x="349" y="1134"/>
                    </a:lnTo>
                    <a:lnTo>
                      <a:pt x="336" y="1128"/>
                    </a:lnTo>
                    <a:lnTo>
                      <a:pt x="324" y="1121"/>
                    </a:lnTo>
                    <a:lnTo>
                      <a:pt x="311" y="1114"/>
                    </a:lnTo>
                    <a:lnTo>
                      <a:pt x="298" y="1108"/>
                    </a:lnTo>
                    <a:lnTo>
                      <a:pt x="286" y="1101"/>
                    </a:lnTo>
                    <a:lnTo>
                      <a:pt x="274" y="1093"/>
                    </a:lnTo>
                    <a:lnTo>
                      <a:pt x="262" y="1085"/>
                    </a:lnTo>
                    <a:lnTo>
                      <a:pt x="250" y="1077"/>
                    </a:lnTo>
                    <a:lnTo>
                      <a:pt x="239" y="1069"/>
                    </a:lnTo>
                    <a:lnTo>
                      <a:pt x="227" y="1060"/>
                    </a:lnTo>
                    <a:lnTo>
                      <a:pt x="216" y="1051"/>
                    </a:lnTo>
                    <a:lnTo>
                      <a:pt x="205" y="1041"/>
                    </a:lnTo>
                    <a:lnTo>
                      <a:pt x="195" y="1032"/>
                    </a:lnTo>
                    <a:lnTo>
                      <a:pt x="184" y="1022"/>
                    </a:lnTo>
                    <a:lnTo>
                      <a:pt x="174" y="1012"/>
                    </a:lnTo>
                    <a:lnTo>
                      <a:pt x="164" y="1002"/>
                    </a:lnTo>
                    <a:lnTo>
                      <a:pt x="155" y="992"/>
                    </a:lnTo>
                    <a:lnTo>
                      <a:pt x="145" y="981"/>
                    </a:lnTo>
                    <a:lnTo>
                      <a:pt x="135" y="970"/>
                    </a:lnTo>
                    <a:lnTo>
                      <a:pt x="127" y="960"/>
                    </a:lnTo>
                    <a:lnTo>
                      <a:pt x="118" y="948"/>
                    </a:lnTo>
                    <a:lnTo>
                      <a:pt x="110" y="936"/>
                    </a:lnTo>
                    <a:lnTo>
                      <a:pt x="102" y="924"/>
                    </a:lnTo>
                    <a:lnTo>
                      <a:pt x="94" y="912"/>
                    </a:lnTo>
                    <a:lnTo>
                      <a:pt x="87" y="900"/>
                    </a:lnTo>
                    <a:lnTo>
                      <a:pt x="79" y="888"/>
                    </a:lnTo>
                    <a:lnTo>
                      <a:pt x="71" y="876"/>
                    </a:lnTo>
                    <a:lnTo>
                      <a:pt x="65" y="864"/>
                    </a:lnTo>
                    <a:lnTo>
                      <a:pt x="59" y="851"/>
                    </a:lnTo>
                    <a:lnTo>
                      <a:pt x="53" y="837"/>
                    </a:lnTo>
                    <a:lnTo>
                      <a:pt x="47" y="824"/>
                    </a:lnTo>
                    <a:lnTo>
                      <a:pt x="42" y="811"/>
                    </a:lnTo>
                    <a:lnTo>
                      <a:pt x="36" y="797"/>
                    </a:lnTo>
                    <a:lnTo>
                      <a:pt x="31" y="784"/>
                    </a:lnTo>
                    <a:lnTo>
                      <a:pt x="27" y="769"/>
                    </a:lnTo>
                    <a:lnTo>
                      <a:pt x="23" y="756"/>
                    </a:lnTo>
                    <a:lnTo>
                      <a:pt x="19" y="741"/>
                    </a:lnTo>
                    <a:lnTo>
                      <a:pt x="15" y="727"/>
                    </a:lnTo>
                    <a:lnTo>
                      <a:pt x="12" y="713"/>
                    </a:lnTo>
                    <a:lnTo>
                      <a:pt x="10" y="698"/>
                    </a:lnTo>
                    <a:lnTo>
                      <a:pt x="7" y="684"/>
                    </a:lnTo>
                    <a:lnTo>
                      <a:pt x="5" y="669"/>
                    </a:lnTo>
                    <a:lnTo>
                      <a:pt x="3" y="654"/>
                    </a:lnTo>
                    <a:lnTo>
                      <a:pt x="2" y="639"/>
                    </a:lnTo>
                    <a:lnTo>
                      <a:pt x="1" y="624"/>
                    </a:lnTo>
                    <a:lnTo>
                      <a:pt x="1" y="608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1" y="578"/>
                    </a:lnTo>
                    <a:lnTo>
                      <a:pt x="1" y="563"/>
                    </a:lnTo>
                    <a:lnTo>
                      <a:pt x="2" y="548"/>
                    </a:lnTo>
                    <a:lnTo>
                      <a:pt x="3" y="532"/>
                    </a:lnTo>
                    <a:lnTo>
                      <a:pt x="5" y="518"/>
                    </a:lnTo>
                    <a:lnTo>
                      <a:pt x="7" y="503"/>
                    </a:lnTo>
                    <a:lnTo>
                      <a:pt x="10" y="488"/>
                    </a:lnTo>
                    <a:lnTo>
                      <a:pt x="12" y="474"/>
                    </a:lnTo>
                    <a:lnTo>
                      <a:pt x="15" y="460"/>
                    </a:lnTo>
                    <a:lnTo>
                      <a:pt x="19" y="445"/>
                    </a:lnTo>
                    <a:lnTo>
                      <a:pt x="23" y="431"/>
                    </a:lnTo>
                    <a:lnTo>
                      <a:pt x="27" y="417"/>
                    </a:lnTo>
                    <a:lnTo>
                      <a:pt x="31" y="403"/>
                    </a:lnTo>
                    <a:lnTo>
                      <a:pt x="36" y="389"/>
                    </a:lnTo>
                    <a:lnTo>
                      <a:pt x="42" y="376"/>
                    </a:lnTo>
                    <a:lnTo>
                      <a:pt x="47" y="363"/>
                    </a:lnTo>
                    <a:lnTo>
                      <a:pt x="53" y="349"/>
                    </a:lnTo>
                    <a:lnTo>
                      <a:pt x="59" y="336"/>
                    </a:lnTo>
                    <a:lnTo>
                      <a:pt x="65" y="323"/>
                    </a:lnTo>
                    <a:lnTo>
                      <a:pt x="71" y="311"/>
                    </a:lnTo>
                    <a:lnTo>
                      <a:pt x="79" y="298"/>
                    </a:lnTo>
                    <a:lnTo>
                      <a:pt x="87" y="286"/>
                    </a:lnTo>
                    <a:lnTo>
                      <a:pt x="94" y="274"/>
                    </a:lnTo>
                    <a:lnTo>
                      <a:pt x="102" y="262"/>
                    </a:lnTo>
                    <a:lnTo>
                      <a:pt x="110" y="250"/>
                    </a:lnTo>
                    <a:lnTo>
                      <a:pt x="118" y="239"/>
                    </a:lnTo>
                    <a:lnTo>
                      <a:pt x="127" y="227"/>
                    </a:lnTo>
                    <a:lnTo>
                      <a:pt x="135" y="216"/>
                    </a:lnTo>
                    <a:lnTo>
                      <a:pt x="145" y="206"/>
                    </a:lnTo>
                    <a:lnTo>
                      <a:pt x="155" y="195"/>
                    </a:lnTo>
                    <a:lnTo>
                      <a:pt x="164" y="184"/>
                    </a:lnTo>
                    <a:lnTo>
                      <a:pt x="174" y="174"/>
                    </a:lnTo>
                    <a:lnTo>
                      <a:pt x="184" y="164"/>
                    </a:lnTo>
                    <a:lnTo>
                      <a:pt x="195" y="155"/>
                    </a:lnTo>
                    <a:lnTo>
                      <a:pt x="205" y="145"/>
                    </a:lnTo>
                    <a:lnTo>
                      <a:pt x="216" y="135"/>
                    </a:lnTo>
                    <a:lnTo>
                      <a:pt x="227" y="127"/>
                    </a:lnTo>
                    <a:lnTo>
                      <a:pt x="239" y="119"/>
                    </a:lnTo>
                    <a:lnTo>
                      <a:pt x="250" y="110"/>
                    </a:lnTo>
                    <a:lnTo>
                      <a:pt x="262" y="102"/>
                    </a:lnTo>
                    <a:lnTo>
                      <a:pt x="274" y="94"/>
                    </a:lnTo>
                    <a:lnTo>
                      <a:pt x="286" y="87"/>
                    </a:lnTo>
                    <a:lnTo>
                      <a:pt x="298" y="79"/>
                    </a:lnTo>
                    <a:lnTo>
                      <a:pt x="311" y="72"/>
                    </a:lnTo>
                    <a:lnTo>
                      <a:pt x="324" y="65"/>
                    </a:lnTo>
                    <a:lnTo>
                      <a:pt x="336" y="59"/>
                    </a:lnTo>
                    <a:lnTo>
                      <a:pt x="349" y="53"/>
                    </a:lnTo>
                    <a:lnTo>
                      <a:pt x="363" y="47"/>
                    </a:lnTo>
                    <a:lnTo>
                      <a:pt x="376" y="42"/>
                    </a:lnTo>
                    <a:lnTo>
                      <a:pt x="389" y="36"/>
                    </a:lnTo>
                    <a:lnTo>
                      <a:pt x="404" y="31"/>
                    </a:lnTo>
                    <a:lnTo>
                      <a:pt x="417" y="27"/>
                    </a:lnTo>
                    <a:lnTo>
                      <a:pt x="431" y="23"/>
                    </a:lnTo>
                    <a:lnTo>
                      <a:pt x="445" y="19"/>
                    </a:lnTo>
                    <a:lnTo>
                      <a:pt x="460" y="15"/>
                    </a:lnTo>
                    <a:lnTo>
                      <a:pt x="474" y="13"/>
                    </a:lnTo>
                    <a:lnTo>
                      <a:pt x="488" y="10"/>
                    </a:lnTo>
                    <a:lnTo>
                      <a:pt x="503" y="7"/>
                    </a:lnTo>
                    <a:lnTo>
                      <a:pt x="518" y="5"/>
                    </a:lnTo>
                    <a:lnTo>
                      <a:pt x="532" y="3"/>
                    </a:lnTo>
                    <a:lnTo>
                      <a:pt x="548" y="2"/>
                    </a:lnTo>
                    <a:lnTo>
                      <a:pt x="563" y="1"/>
                    </a:lnTo>
                    <a:lnTo>
                      <a:pt x="578" y="1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close/>
                    <a:moveTo>
                      <a:pt x="593" y="219"/>
                    </a:moveTo>
                    <a:lnTo>
                      <a:pt x="593" y="219"/>
                    </a:lnTo>
                    <a:lnTo>
                      <a:pt x="593" y="219"/>
                    </a:lnTo>
                    <a:lnTo>
                      <a:pt x="584" y="219"/>
                    </a:lnTo>
                    <a:lnTo>
                      <a:pt x="574" y="219"/>
                    </a:lnTo>
                    <a:lnTo>
                      <a:pt x="564" y="220"/>
                    </a:lnTo>
                    <a:lnTo>
                      <a:pt x="555" y="221"/>
                    </a:lnTo>
                    <a:lnTo>
                      <a:pt x="545" y="222"/>
                    </a:lnTo>
                    <a:lnTo>
                      <a:pt x="536" y="223"/>
                    </a:lnTo>
                    <a:lnTo>
                      <a:pt x="527" y="225"/>
                    </a:lnTo>
                    <a:lnTo>
                      <a:pt x="518" y="227"/>
                    </a:lnTo>
                    <a:lnTo>
                      <a:pt x="508" y="228"/>
                    </a:lnTo>
                    <a:lnTo>
                      <a:pt x="500" y="231"/>
                    </a:lnTo>
                    <a:lnTo>
                      <a:pt x="491" y="233"/>
                    </a:lnTo>
                    <a:lnTo>
                      <a:pt x="482" y="235"/>
                    </a:lnTo>
                    <a:lnTo>
                      <a:pt x="473" y="239"/>
                    </a:lnTo>
                    <a:lnTo>
                      <a:pt x="464" y="242"/>
                    </a:lnTo>
                    <a:lnTo>
                      <a:pt x="456" y="245"/>
                    </a:lnTo>
                    <a:lnTo>
                      <a:pt x="448" y="248"/>
                    </a:lnTo>
                    <a:lnTo>
                      <a:pt x="439" y="251"/>
                    </a:lnTo>
                    <a:lnTo>
                      <a:pt x="431" y="255"/>
                    </a:lnTo>
                    <a:lnTo>
                      <a:pt x="423" y="259"/>
                    </a:lnTo>
                    <a:lnTo>
                      <a:pt x="415" y="264"/>
                    </a:lnTo>
                    <a:lnTo>
                      <a:pt x="407" y="268"/>
                    </a:lnTo>
                    <a:lnTo>
                      <a:pt x="399" y="273"/>
                    </a:lnTo>
                    <a:lnTo>
                      <a:pt x="392" y="278"/>
                    </a:lnTo>
                    <a:lnTo>
                      <a:pt x="384" y="283"/>
                    </a:lnTo>
                    <a:lnTo>
                      <a:pt x="376" y="288"/>
                    </a:lnTo>
                    <a:lnTo>
                      <a:pt x="369" y="293"/>
                    </a:lnTo>
                    <a:lnTo>
                      <a:pt x="362" y="299"/>
                    </a:lnTo>
                    <a:lnTo>
                      <a:pt x="356" y="304"/>
                    </a:lnTo>
                    <a:lnTo>
                      <a:pt x="348" y="310"/>
                    </a:lnTo>
                    <a:lnTo>
                      <a:pt x="341" y="316"/>
                    </a:lnTo>
                    <a:lnTo>
                      <a:pt x="335" y="322"/>
                    </a:lnTo>
                    <a:lnTo>
                      <a:pt x="328" y="328"/>
                    </a:lnTo>
                    <a:lnTo>
                      <a:pt x="322" y="335"/>
                    </a:lnTo>
                    <a:lnTo>
                      <a:pt x="316" y="342"/>
                    </a:lnTo>
                    <a:lnTo>
                      <a:pt x="310" y="348"/>
                    </a:lnTo>
                    <a:lnTo>
                      <a:pt x="304" y="355"/>
                    </a:lnTo>
                    <a:lnTo>
                      <a:pt x="299" y="362"/>
                    </a:lnTo>
                    <a:lnTo>
                      <a:pt x="293" y="369"/>
                    </a:lnTo>
                    <a:lnTo>
                      <a:pt x="288" y="376"/>
                    </a:lnTo>
                    <a:lnTo>
                      <a:pt x="283" y="383"/>
                    </a:lnTo>
                    <a:lnTo>
                      <a:pt x="278" y="391"/>
                    </a:lnTo>
                    <a:lnTo>
                      <a:pt x="273" y="399"/>
                    </a:lnTo>
                    <a:lnTo>
                      <a:pt x="268" y="407"/>
                    </a:lnTo>
                    <a:lnTo>
                      <a:pt x="264" y="415"/>
                    </a:lnTo>
                    <a:lnTo>
                      <a:pt x="260" y="423"/>
                    </a:lnTo>
                    <a:lnTo>
                      <a:pt x="256" y="431"/>
                    </a:lnTo>
                    <a:lnTo>
                      <a:pt x="252" y="439"/>
                    </a:lnTo>
                    <a:lnTo>
                      <a:pt x="248" y="448"/>
                    </a:lnTo>
                    <a:lnTo>
                      <a:pt x="245" y="456"/>
                    </a:lnTo>
                    <a:lnTo>
                      <a:pt x="242" y="464"/>
                    </a:lnTo>
                    <a:lnTo>
                      <a:pt x="239" y="473"/>
                    </a:lnTo>
                    <a:lnTo>
                      <a:pt x="236" y="482"/>
                    </a:lnTo>
                    <a:lnTo>
                      <a:pt x="233" y="491"/>
                    </a:lnTo>
                    <a:lnTo>
                      <a:pt x="231" y="500"/>
                    </a:lnTo>
                    <a:lnTo>
                      <a:pt x="228" y="509"/>
                    </a:lnTo>
                    <a:lnTo>
                      <a:pt x="227" y="518"/>
                    </a:lnTo>
                    <a:lnTo>
                      <a:pt x="224" y="527"/>
                    </a:lnTo>
                    <a:lnTo>
                      <a:pt x="223" y="536"/>
                    </a:lnTo>
                    <a:lnTo>
                      <a:pt x="222" y="546"/>
                    </a:lnTo>
                    <a:lnTo>
                      <a:pt x="221" y="555"/>
                    </a:lnTo>
                    <a:lnTo>
                      <a:pt x="220" y="564"/>
                    </a:lnTo>
                    <a:lnTo>
                      <a:pt x="219" y="574"/>
                    </a:lnTo>
                    <a:lnTo>
                      <a:pt x="219" y="584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603"/>
                    </a:lnTo>
                    <a:lnTo>
                      <a:pt x="219" y="612"/>
                    </a:lnTo>
                    <a:lnTo>
                      <a:pt x="220" y="622"/>
                    </a:lnTo>
                    <a:lnTo>
                      <a:pt x="221" y="632"/>
                    </a:lnTo>
                    <a:lnTo>
                      <a:pt x="222" y="641"/>
                    </a:lnTo>
                    <a:lnTo>
                      <a:pt x="223" y="650"/>
                    </a:lnTo>
                    <a:lnTo>
                      <a:pt x="224" y="660"/>
                    </a:lnTo>
                    <a:lnTo>
                      <a:pt x="227" y="669"/>
                    </a:lnTo>
                    <a:lnTo>
                      <a:pt x="228" y="678"/>
                    </a:lnTo>
                    <a:lnTo>
                      <a:pt x="231" y="687"/>
                    </a:lnTo>
                    <a:lnTo>
                      <a:pt x="233" y="696"/>
                    </a:lnTo>
                    <a:lnTo>
                      <a:pt x="236" y="704"/>
                    </a:lnTo>
                    <a:lnTo>
                      <a:pt x="239" y="713"/>
                    </a:lnTo>
                    <a:lnTo>
                      <a:pt x="242" y="722"/>
                    </a:lnTo>
                    <a:lnTo>
                      <a:pt x="245" y="731"/>
                    </a:lnTo>
                    <a:lnTo>
                      <a:pt x="248" y="739"/>
                    </a:lnTo>
                    <a:lnTo>
                      <a:pt x="252" y="748"/>
                    </a:lnTo>
                    <a:lnTo>
                      <a:pt x="256" y="756"/>
                    </a:lnTo>
                    <a:lnTo>
                      <a:pt x="260" y="764"/>
                    </a:lnTo>
                    <a:lnTo>
                      <a:pt x="264" y="772"/>
                    </a:lnTo>
                    <a:lnTo>
                      <a:pt x="268" y="780"/>
                    </a:lnTo>
                    <a:lnTo>
                      <a:pt x="273" y="788"/>
                    </a:lnTo>
                    <a:lnTo>
                      <a:pt x="278" y="795"/>
                    </a:lnTo>
                    <a:lnTo>
                      <a:pt x="283" y="803"/>
                    </a:lnTo>
                    <a:lnTo>
                      <a:pt x="288" y="810"/>
                    </a:lnTo>
                    <a:lnTo>
                      <a:pt x="293" y="817"/>
                    </a:lnTo>
                    <a:lnTo>
                      <a:pt x="299" y="824"/>
                    </a:lnTo>
                    <a:lnTo>
                      <a:pt x="304" y="832"/>
                    </a:lnTo>
                    <a:lnTo>
                      <a:pt x="310" y="838"/>
                    </a:lnTo>
                    <a:lnTo>
                      <a:pt x="316" y="845"/>
                    </a:lnTo>
                    <a:lnTo>
                      <a:pt x="322" y="852"/>
                    </a:lnTo>
                    <a:lnTo>
                      <a:pt x="328" y="858"/>
                    </a:lnTo>
                    <a:lnTo>
                      <a:pt x="337" y="866"/>
                    </a:lnTo>
                    <a:lnTo>
                      <a:pt x="345" y="874"/>
                    </a:lnTo>
                    <a:lnTo>
                      <a:pt x="354" y="881"/>
                    </a:lnTo>
                    <a:lnTo>
                      <a:pt x="363" y="888"/>
                    </a:lnTo>
                    <a:lnTo>
                      <a:pt x="372" y="896"/>
                    </a:lnTo>
                    <a:lnTo>
                      <a:pt x="382" y="903"/>
                    </a:lnTo>
                    <a:lnTo>
                      <a:pt x="392" y="908"/>
                    </a:lnTo>
                    <a:lnTo>
                      <a:pt x="402" y="915"/>
                    </a:lnTo>
                    <a:lnTo>
                      <a:pt x="412" y="921"/>
                    </a:lnTo>
                    <a:lnTo>
                      <a:pt x="422" y="927"/>
                    </a:lnTo>
                    <a:lnTo>
                      <a:pt x="432" y="932"/>
                    </a:lnTo>
                    <a:lnTo>
                      <a:pt x="444" y="936"/>
                    </a:lnTo>
                    <a:lnTo>
                      <a:pt x="454" y="941"/>
                    </a:lnTo>
                    <a:lnTo>
                      <a:pt x="465" y="945"/>
                    </a:lnTo>
                    <a:lnTo>
                      <a:pt x="476" y="949"/>
                    </a:lnTo>
                    <a:lnTo>
                      <a:pt x="488" y="952"/>
                    </a:lnTo>
                    <a:lnTo>
                      <a:pt x="496" y="941"/>
                    </a:lnTo>
                    <a:lnTo>
                      <a:pt x="484" y="938"/>
                    </a:lnTo>
                    <a:lnTo>
                      <a:pt x="473" y="934"/>
                    </a:lnTo>
                    <a:lnTo>
                      <a:pt x="462" y="930"/>
                    </a:lnTo>
                    <a:lnTo>
                      <a:pt x="452" y="925"/>
                    </a:lnTo>
                    <a:lnTo>
                      <a:pt x="440" y="921"/>
                    </a:lnTo>
                    <a:lnTo>
                      <a:pt x="431" y="916"/>
                    </a:lnTo>
                    <a:lnTo>
                      <a:pt x="420" y="910"/>
                    </a:lnTo>
                    <a:lnTo>
                      <a:pt x="410" y="904"/>
                    </a:lnTo>
                    <a:lnTo>
                      <a:pt x="400" y="899"/>
                    </a:lnTo>
                    <a:lnTo>
                      <a:pt x="391" y="892"/>
                    </a:lnTo>
                    <a:lnTo>
                      <a:pt x="381" y="886"/>
                    </a:lnTo>
                    <a:lnTo>
                      <a:pt x="372" y="879"/>
                    </a:lnTo>
                    <a:lnTo>
                      <a:pt x="364" y="872"/>
                    </a:lnTo>
                    <a:lnTo>
                      <a:pt x="355" y="864"/>
                    </a:lnTo>
                    <a:lnTo>
                      <a:pt x="346" y="856"/>
                    </a:lnTo>
                    <a:lnTo>
                      <a:pt x="338" y="848"/>
                    </a:lnTo>
                    <a:lnTo>
                      <a:pt x="332" y="843"/>
                    </a:lnTo>
                    <a:lnTo>
                      <a:pt x="326" y="836"/>
                    </a:lnTo>
                    <a:lnTo>
                      <a:pt x="320" y="830"/>
                    </a:lnTo>
                    <a:lnTo>
                      <a:pt x="315" y="823"/>
                    </a:lnTo>
                    <a:lnTo>
                      <a:pt x="309" y="816"/>
                    </a:lnTo>
                    <a:lnTo>
                      <a:pt x="304" y="809"/>
                    </a:lnTo>
                    <a:lnTo>
                      <a:pt x="299" y="802"/>
                    </a:lnTo>
                    <a:lnTo>
                      <a:pt x="294" y="795"/>
                    </a:lnTo>
                    <a:lnTo>
                      <a:pt x="289" y="788"/>
                    </a:lnTo>
                    <a:lnTo>
                      <a:pt x="284" y="780"/>
                    </a:lnTo>
                    <a:lnTo>
                      <a:pt x="280" y="773"/>
                    </a:lnTo>
                    <a:lnTo>
                      <a:pt x="276" y="765"/>
                    </a:lnTo>
                    <a:lnTo>
                      <a:pt x="272" y="758"/>
                    </a:lnTo>
                    <a:lnTo>
                      <a:pt x="268" y="750"/>
                    </a:lnTo>
                    <a:lnTo>
                      <a:pt x="264" y="742"/>
                    </a:lnTo>
                    <a:lnTo>
                      <a:pt x="260" y="734"/>
                    </a:lnTo>
                    <a:lnTo>
                      <a:pt x="257" y="726"/>
                    </a:lnTo>
                    <a:lnTo>
                      <a:pt x="254" y="717"/>
                    </a:lnTo>
                    <a:lnTo>
                      <a:pt x="252" y="709"/>
                    </a:lnTo>
                    <a:lnTo>
                      <a:pt x="248" y="700"/>
                    </a:lnTo>
                    <a:lnTo>
                      <a:pt x="246" y="692"/>
                    </a:lnTo>
                    <a:lnTo>
                      <a:pt x="244" y="684"/>
                    </a:lnTo>
                    <a:lnTo>
                      <a:pt x="241" y="675"/>
                    </a:lnTo>
                    <a:lnTo>
                      <a:pt x="240" y="666"/>
                    </a:lnTo>
                    <a:lnTo>
                      <a:pt x="238" y="657"/>
                    </a:lnTo>
                    <a:lnTo>
                      <a:pt x="236" y="648"/>
                    </a:lnTo>
                    <a:lnTo>
                      <a:pt x="235" y="640"/>
                    </a:lnTo>
                    <a:lnTo>
                      <a:pt x="234" y="630"/>
                    </a:lnTo>
                    <a:lnTo>
                      <a:pt x="233" y="621"/>
                    </a:lnTo>
                    <a:lnTo>
                      <a:pt x="232" y="612"/>
                    </a:lnTo>
                    <a:lnTo>
                      <a:pt x="232" y="60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84"/>
                    </a:lnTo>
                    <a:lnTo>
                      <a:pt x="232" y="575"/>
                    </a:lnTo>
                    <a:lnTo>
                      <a:pt x="233" y="565"/>
                    </a:lnTo>
                    <a:lnTo>
                      <a:pt x="234" y="556"/>
                    </a:lnTo>
                    <a:lnTo>
                      <a:pt x="235" y="548"/>
                    </a:lnTo>
                    <a:lnTo>
                      <a:pt x="236" y="538"/>
                    </a:lnTo>
                    <a:lnTo>
                      <a:pt x="238" y="529"/>
                    </a:lnTo>
                    <a:lnTo>
                      <a:pt x="240" y="520"/>
                    </a:lnTo>
                    <a:lnTo>
                      <a:pt x="241" y="512"/>
                    </a:lnTo>
                    <a:lnTo>
                      <a:pt x="244" y="503"/>
                    </a:lnTo>
                    <a:lnTo>
                      <a:pt x="246" y="495"/>
                    </a:lnTo>
                    <a:lnTo>
                      <a:pt x="248" y="486"/>
                    </a:lnTo>
                    <a:lnTo>
                      <a:pt x="252" y="478"/>
                    </a:lnTo>
                    <a:lnTo>
                      <a:pt x="254" y="469"/>
                    </a:lnTo>
                    <a:lnTo>
                      <a:pt x="257" y="461"/>
                    </a:lnTo>
                    <a:lnTo>
                      <a:pt x="260" y="452"/>
                    </a:lnTo>
                    <a:lnTo>
                      <a:pt x="264" y="444"/>
                    </a:lnTo>
                    <a:lnTo>
                      <a:pt x="268" y="437"/>
                    </a:lnTo>
                    <a:lnTo>
                      <a:pt x="272" y="429"/>
                    </a:lnTo>
                    <a:lnTo>
                      <a:pt x="276" y="421"/>
                    </a:lnTo>
                    <a:lnTo>
                      <a:pt x="280" y="413"/>
                    </a:lnTo>
                    <a:lnTo>
                      <a:pt x="284" y="406"/>
                    </a:lnTo>
                    <a:lnTo>
                      <a:pt x="289" y="399"/>
                    </a:lnTo>
                    <a:lnTo>
                      <a:pt x="294" y="391"/>
                    </a:lnTo>
                    <a:lnTo>
                      <a:pt x="299" y="384"/>
                    </a:lnTo>
                    <a:lnTo>
                      <a:pt x="304" y="377"/>
                    </a:lnTo>
                    <a:lnTo>
                      <a:pt x="309" y="371"/>
                    </a:lnTo>
                    <a:lnTo>
                      <a:pt x="315" y="363"/>
                    </a:lnTo>
                    <a:lnTo>
                      <a:pt x="320" y="357"/>
                    </a:lnTo>
                    <a:lnTo>
                      <a:pt x="326" y="351"/>
                    </a:lnTo>
                    <a:lnTo>
                      <a:pt x="332" y="344"/>
                    </a:lnTo>
                    <a:lnTo>
                      <a:pt x="338" y="338"/>
                    </a:lnTo>
                    <a:lnTo>
                      <a:pt x="344" y="331"/>
                    </a:lnTo>
                    <a:lnTo>
                      <a:pt x="351" y="326"/>
                    </a:lnTo>
                    <a:lnTo>
                      <a:pt x="357" y="320"/>
                    </a:lnTo>
                    <a:lnTo>
                      <a:pt x="364" y="315"/>
                    </a:lnTo>
                    <a:lnTo>
                      <a:pt x="370" y="309"/>
                    </a:lnTo>
                    <a:lnTo>
                      <a:pt x="377" y="303"/>
                    </a:lnTo>
                    <a:lnTo>
                      <a:pt x="384" y="299"/>
                    </a:lnTo>
                    <a:lnTo>
                      <a:pt x="392" y="294"/>
                    </a:lnTo>
                    <a:lnTo>
                      <a:pt x="399" y="289"/>
                    </a:lnTo>
                    <a:lnTo>
                      <a:pt x="406" y="284"/>
                    </a:lnTo>
                    <a:lnTo>
                      <a:pt x="413" y="280"/>
                    </a:lnTo>
                    <a:lnTo>
                      <a:pt x="421" y="276"/>
                    </a:lnTo>
                    <a:lnTo>
                      <a:pt x="429" y="271"/>
                    </a:lnTo>
                    <a:lnTo>
                      <a:pt x="437" y="267"/>
                    </a:lnTo>
                    <a:lnTo>
                      <a:pt x="444" y="264"/>
                    </a:lnTo>
                    <a:lnTo>
                      <a:pt x="452" y="260"/>
                    </a:lnTo>
                    <a:lnTo>
                      <a:pt x="461" y="257"/>
                    </a:lnTo>
                    <a:lnTo>
                      <a:pt x="469" y="254"/>
                    </a:lnTo>
                    <a:lnTo>
                      <a:pt x="477" y="251"/>
                    </a:lnTo>
                    <a:lnTo>
                      <a:pt x="486" y="248"/>
                    </a:lnTo>
                    <a:lnTo>
                      <a:pt x="494" y="246"/>
                    </a:lnTo>
                    <a:lnTo>
                      <a:pt x="503" y="243"/>
                    </a:lnTo>
                    <a:lnTo>
                      <a:pt x="512" y="241"/>
                    </a:lnTo>
                    <a:lnTo>
                      <a:pt x="520" y="239"/>
                    </a:lnTo>
                    <a:lnTo>
                      <a:pt x="529" y="238"/>
                    </a:lnTo>
                    <a:lnTo>
                      <a:pt x="538" y="236"/>
                    </a:lnTo>
                    <a:lnTo>
                      <a:pt x="548" y="235"/>
                    </a:lnTo>
                    <a:lnTo>
                      <a:pt x="556" y="234"/>
                    </a:lnTo>
                    <a:lnTo>
                      <a:pt x="565" y="233"/>
                    </a:lnTo>
                    <a:lnTo>
                      <a:pt x="575" y="232"/>
                    </a:lnTo>
                    <a:lnTo>
                      <a:pt x="584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603" y="232"/>
                    </a:lnTo>
                    <a:lnTo>
                      <a:pt x="612" y="232"/>
                    </a:lnTo>
                    <a:lnTo>
                      <a:pt x="621" y="233"/>
                    </a:lnTo>
                    <a:lnTo>
                      <a:pt x="630" y="234"/>
                    </a:lnTo>
                    <a:lnTo>
                      <a:pt x="639" y="235"/>
                    </a:lnTo>
                    <a:lnTo>
                      <a:pt x="649" y="236"/>
                    </a:lnTo>
                    <a:lnTo>
                      <a:pt x="657" y="238"/>
                    </a:lnTo>
                    <a:lnTo>
                      <a:pt x="666" y="239"/>
                    </a:lnTo>
                    <a:lnTo>
                      <a:pt x="675" y="241"/>
                    </a:lnTo>
                    <a:lnTo>
                      <a:pt x="684" y="243"/>
                    </a:lnTo>
                    <a:lnTo>
                      <a:pt x="693" y="246"/>
                    </a:lnTo>
                    <a:lnTo>
                      <a:pt x="701" y="248"/>
                    </a:lnTo>
                    <a:lnTo>
                      <a:pt x="709" y="251"/>
                    </a:lnTo>
                    <a:lnTo>
                      <a:pt x="717" y="254"/>
                    </a:lnTo>
                    <a:lnTo>
                      <a:pt x="726" y="257"/>
                    </a:lnTo>
                    <a:lnTo>
                      <a:pt x="733" y="260"/>
                    </a:lnTo>
                    <a:lnTo>
                      <a:pt x="742" y="264"/>
                    </a:lnTo>
                    <a:lnTo>
                      <a:pt x="750" y="267"/>
                    </a:lnTo>
                    <a:lnTo>
                      <a:pt x="757" y="271"/>
                    </a:lnTo>
                    <a:lnTo>
                      <a:pt x="765" y="276"/>
                    </a:lnTo>
                    <a:lnTo>
                      <a:pt x="773" y="280"/>
                    </a:lnTo>
                    <a:lnTo>
                      <a:pt x="781" y="284"/>
                    </a:lnTo>
                    <a:lnTo>
                      <a:pt x="788" y="289"/>
                    </a:lnTo>
                    <a:lnTo>
                      <a:pt x="795" y="294"/>
                    </a:lnTo>
                    <a:lnTo>
                      <a:pt x="802" y="299"/>
                    </a:lnTo>
                    <a:lnTo>
                      <a:pt x="809" y="303"/>
                    </a:lnTo>
                    <a:lnTo>
                      <a:pt x="817" y="309"/>
                    </a:lnTo>
                    <a:lnTo>
                      <a:pt x="823" y="315"/>
                    </a:lnTo>
                    <a:lnTo>
                      <a:pt x="829" y="320"/>
                    </a:lnTo>
                    <a:lnTo>
                      <a:pt x="836" y="326"/>
                    </a:lnTo>
                    <a:lnTo>
                      <a:pt x="842" y="331"/>
                    </a:lnTo>
                    <a:lnTo>
                      <a:pt x="849" y="338"/>
                    </a:lnTo>
                    <a:lnTo>
                      <a:pt x="855" y="344"/>
                    </a:lnTo>
                    <a:lnTo>
                      <a:pt x="861" y="351"/>
                    </a:lnTo>
                    <a:lnTo>
                      <a:pt x="866" y="357"/>
                    </a:lnTo>
                    <a:lnTo>
                      <a:pt x="872" y="363"/>
                    </a:lnTo>
                    <a:lnTo>
                      <a:pt x="877" y="371"/>
                    </a:lnTo>
                    <a:lnTo>
                      <a:pt x="883" y="377"/>
                    </a:lnTo>
                    <a:lnTo>
                      <a:pt x="888" y="384"/>
                    </a:lnTo>
                    <a:lnTo>
                      <a:pt x="893" y="391"/>
                    </a:lnTo>
                    <a:lnTo>
                      <a:pt x="897" y="399"/>
                    </a:lnTo>
                    <a:lnTo>
                      <a:pt x="902" y="406"/>
                    </a:lnTo>
                    <a:lnTo>
                      <a:pt x="906" y="413"/>
                    </a:lnTo>
                    <a:lnTo>
                      <a:pt x="911" y="421"/>
                    </a:lnTo>
                    <a:lnTo>
                      <a:pt x="915" y="429"/>
                    </a:lnTo>
                    <a:lnTo>
                      <a:pt x="919" y="437"/>
                    </a:lnTo>
                    <a:lnTo>
                      <a:pt x="923" y="444"/>
                    </a:lnTo>
                    <a:lnTo>
                      <a:pt x="926" y="452"/>
                    </a:lnTo>
                    <a:lnTo>
                      <a:pt x="929" y="461"/>
                    </a:lnTo>
                    <a:lnTo>
                      <a:pt x="933" y="469"/>
                    </a:lnTo>
                    <a:lnTo>
                      <a:pt x="936" y="478"/>
                    </a:lnTo>
                    <a:lnTo>
                      <a:pt x="938" y="486"/>
                    </a:lnTo>
                    <a:lnTo>
                      <a:pt x="941" y="495"/>
                    </a:lnTo>
                    <a:lnTo>
                      <a:pt x="943" y="503"/>
                    </a:lnTo>
                    <a:lnTo>
                      <a:pt x="945" y="512"/>
                    </a:lnTo>
                    <a:lnTo>
                      <a:pt x="947" y="520"/>
                    </a:lnTo>
                    <a:lnTo>
                      <a:pt x="949" y="529"/>
                    </a:lnTo>
                    <a:lnTo>
                      <a:pt x="950" y="538"/>
                    </a:lnTo>
                    <a:lnTo>
                      <a:pt x="952" y="548"/>
                    </a:lnTo>
                    <a:lnTo>
                      <a:pt x="953" y="556"/>
                    </a:lnTo>
                    <a:lnTo>
                      <a:pt x="953" y="565"/>
                    </a:lnTo>
                    <a:lnTo>
                      <a:pt x="954" y="575"/>
                    </a:lnTo>
                    <a:lnTo>
                      <a:pt x="954" y="584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603"/>
                    </a:lnTo>
                    <a:lnTo>
                      <a:pt x="954" y="612"/>
                    </a:lnTo>
                    <a:lnTo>
                      <a:pt x="953" y="621"/>
                    </a:lnTo>
                    <a:lnTo>
                      <a:pt x="953" y="630"/>
                    </a:lnTo>
                    <a:lnTo>
                      <a:pt x="952" y="640"/>
                    </a:lnTo>
                    <a:lnTo>
                      <a:pt x="950" y="648"/>
                    </a:lnTo>
                    <a:lnTo>
                      <a:pt x="949" y="657"/>
                    </a:lnTo>
                    <a:lnTo>
                      <a:pt x="947" y="666"/>
                    </a:lnTo>
                    <a:lnTo>
                      <a:pt x="945" y="675"/>
                    </a:lnTo>
                    <a:lnTo>
                      <a:pt x="943" y="684"/>
                    </a:lnTo>
                    <a:lnTo>
                      <a:pt x="941" y="692"/>
                    </a:lnTo>
                    <a:lnTo>
                      <a:pt x="938" y="700"/>
                    </a:lnTo>
                    <a:lnTo>
                      <a:pt x="936" y="709"/>
                    </a:lnTo>
                    <a:lnTo>
                      <a:pt x="933" y="717"/>
                    </a:lnTo>
                    <a:lnTo>
                      <a:pt x="929" y="726"/>
                    </a:lnTo>
                    <a:lnTo>
                      <a:pt x="926" y="734"/>
                    </a:lnTo>
                    <a:lnTo>
                      <a:pt x="923" y="742"/>
                    </a:lnTo>
                    <a:lnTo>
                      <a:pt x="919" y="750"/>
                    </a:lnTo>
                    <a:lnTo>
                      <a:pt x="915" y="758"/>
                    </a:lnTo>
                    <a:lnTo>
                      <a:pt x="911" y="765"/>
                    </a:lnTo>
                    <a:lnTo>
                      <a:pt x="906" y="773"/>
                    </a:lnTo>
                    <a:lnTo>
                      <a:pt x="902" y="780"/>
                    </a:lnTo>
                    <a:lnTo>
                      <a:pt x="897" y="788"/>
                    </a:lnTo>
                    <a:lnTo>
                      <a:pt x="893" y="795"/>
                    </a:lnTo>
                    <a:lnTo>
                      <a:pt x="888" y="802"/>
                    </a:lnTo>
                    <a:lnTo>
                      <a:pt x="883" y="809"/>
                    </a:lnTo>
                    <a:lnTo>
                      <a:pt x="877" y="816"/>
                    </a:lnTo>
                    <a:lnTo>
                      <a:pt x="872" y="823"/>
                    </a:lnTo>
                    <a:lnTo>
                      <a:pt x="866" y="830"/>
                    </a:lnTo>
                    <a:lnTo>
                      <a:pt x="861" y="836"/>
                    </a:lnTo>
                    <a:lnTo>
                      <a:pt x="855" y="843"/>
                    </a:lnTo>
                    <a:lnTo>
                      <a:pt x="849" y="848"/>
                    </a:lnTo>
                    <a:lnTo>
                      <a:pt x="841" y="856"/>
                    </a:lnTo>
                    <a:lnTo>
                      <a:pt x="832" y="864"/>
                    </a:lnTo>
                    <a:lnTo>
                      <a:pt x="823" y="872"/>
                    </a:lnTo>
                    <a:lnTo>
                      <a:pt x="814" y="879"/>
                    </a:lnTo>
                    <a:lnTo>
                      <a:pt x="805" y="886"/>
                    </a:lnTo>
                    <a:lnTo>
                      <a:pt x="796" y="892"/>
                    </a:lnTo>
                    <a:lnTo>
                      <a:pt x="786" y="899"/>
                    </a:lnTo>
                    <a:lnTo>
                      <a:pt x="777" y="904"/>
                    </a:lnTo>
                    <a:lnTo>
                      <a:pt x="766" y="910"/>
                    </a:lnTo>
                    <a:lnTo>
                      <a:pt x="756" y="916"/>
                    </a:lnTo>
                    <a:lnTo>
                      <a:pt x="745" y="921"/>
                    </a:lnTo>
                    <a:lnTo>
                      <a:pt x="735" y="925"/>
                    </a:lnTo>
                    <a:lnTo>
                      <a:pt x="725" y="930"/>
                    </a:lnTo>
                    <a:lnTo>
                      <a:pt x="713" y="934"/>
                    </a:lnTo>
                    <a:lnTo>
                      <a:pt x="702" y="938"/>
                    </a:lnTo>
                    <a:lnTo>
                      <a:pt x="691" y="941"/>
                    </a:lnTo>
                    <a:lnTo>
                      <a:pt x="699" y="952"/>
                    </a:lnTo>
                    <a:lnTo>
                      <a:pt x="710" y="949"/>
                    </a:lnTo>
                    <a:lnTo>
                      <a:pt x="721" y="945"/>
                    </a:lnTo>
                    <a:lnTo>
                      <a:pt x="733" y="941"/>
                    </a:lnTo>
                    <a:lnTo>
                      <a:pt x="743" y="936"/>
                    </a:lnTo>
                    <a:lnTo>
                      <a:pt x="754" y="932"/>
                    </a:lnTo>
                    <a:lnTo>
                      <a:pt x="765" y="927"/>
                    </a:lnTo>
                    <a:lnTo>
                      <a:pt x="775" y="921"/>
                    </a:lnTo>
                    <a:lnTo>
                      <a:pt x="785" y="915"/>
                    </a:lnTo>
                    <a:lnTo>
                      <a:pt x="795" y="909"/>
                    </a:lnTo>
                    <a:lnTo>
                      <a:pt x="805" y="903"/>
                    </a:lnTo>
                    <a:lnTo>
                      <a:pt x="814" y="896"/>
                    </a:lnTo>
                    <a:lnTo>
                      <a:pt x="823" y="888"/>
                    </a:lnTo>
                    <a:lnTo>
                      <a:pt x="833" y="881"/>
                    </a:lnTo>
                    <a:lnTo>
                      <a:pt x="841" y="874"/>
                    </a:lnTo>
                    <a:lnTo>
                      <a:pt x="850" y="866"/>
                    </a:lnTo>
                    <a:lnTo>
                      <a:pt x="858" y="858"/>
                    </a:lnTo>
                    <a:lnTo>
                      <a:pt x="865" y="852"/>
                    </a:lnTo>
                    <a:lnTo>
                      <a:pt x="871" y="845"/>
                    </a:lnTo>
                    <a:lnTo>
                      <a:pt x="877" y="838"/>
                    </a:lnTo>
                    <a:lnTo>
                      <a:pt x="882" y="832"/>
                    </a:lnTo>
                    <a:lnTo>
                      <a:pt x="888" y="824"/>
                    </a:lnTo>
                    <a:lnTo>
                      <a:pt x="893" y="817"/>
                    </a:lnTo>
                    <a:lnTo>
                      <a:pt x="898" y="810"/>
                    </a:lnTo>
                    <a:lnTo>
                      <a:pt x="904" y="803"/>
                    </a:lnTo>
                    <a:lnTo>
                      <a:pt x="909" y="795"/>
                    </a:lnTo>
                    <a:lnTo>
                      <a:pt x="913" y="788"/>
                    </a:lnTo>
                    <a:lnTo>
                      <a:pt x="918" y="780"/>
                    </a:lnTo>
                    <a:lnTo>
                      <a:pt x="923" y="772"/>
                    </a:lnTo>
                    <a:lnTo>
                      <a:pt x="927" y="764"/>
                    </a:lnTo>
                    <a:lnTo>
                      <a:pt x="931" y="756"/>
                    </a:lnTo>
                    <a:lnTo>
                      <a:pt x="935" y="748"/>
                    </a:lnTo>
                    <a:lnTo>
                      <a:pt x="938" y="739"/>
                    </a:lnTo>
                    <a:lnTo>
                      <a:pt x="941" y="731"/>
                    </a:lnTo>
                    <a:lnTo>
                      <a:pt x="945" y="722"/>
                    </a:lnTo>
                    <a:lnTo>
                      <a:pt x="948" y="713"/>
                    </a:lnTo>
                    <a:lnTo>
                      <a:pt x="951" y="704"/>
                    </a:lnTo>
                    <a:lnTo>
                      <a:pt x="953" y="696"/>
                    </a:lnTo>
                    <a:lnTo>
                      <a:pt x="956" y="687"/>
                    </a:lnTo>
                    <a:lnTo>
                      <a:pt x="958" y="678"/>
                    </a:lnTo>
                    <a:lnTo>
                      <a:pt x="960" y="669"/>
                    </a:lnTo>
                    <a:lnTo>
                      <a:pt x="961" y="660"/>
                    </a:lnTo>
                    <a:lnTo>
                      <a:pt x="964" y="650"/>
                    </a:lnTo>
                    <a:lnTo>
                      <a:pt x="965" y="641"/>
                    </a:lnTo>
                    <a:lnTo>
                      <a:pt x="965" y="632"/>
                    </a:lnTo>
                    <a:lnTo>
                      <a:pt x="967" y="622"/>
                    </a:lnTo>
                    <a:lnTo>
                      <a:pt x="967" y="612"/>
                    </a:lnTo>
                    <a:lnTo>
                      <a:pt x="968" y="60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84"/>
                    </a:lnTo>
                    <a:lnTo>
                      <a:pt x="967" y="574"/>
                    </a:lnTo>
                    <a:lnTo>
                      <a:pt x="967" y="564"/>
                    </a:lnTo>
                    <a:lnTo>
                      <a:pt x="965" y="555"/>
                    </a:lnTo>
                    <a:lnTo>
                      <a:pt x="965" y="546"/>
                    </a:lnTo>
                    <a:lnTo>
                      <a:pt x="964" y="536"/>
                    </a:lnTo>
                    <a:lnTo>
                      <a:pt x="961" y="527"/>
                    </a:lnTo>
                    <a:lnTo>
                      <a:pt x="960" y="518"/>
                    </a:lnTo>
                    <a:lnTo>
                      <a:pt x="958" y="509"/>
                    </a:lnTo>
                    <a:lnTo>
                      <a:pt x="956" y="500"/>
                    </a:lnTo>
                    <a:lnTo>
                      <a:pt x="953" y="491"/>
                    </a:lnTo>
                    <a:lnTo>
                      <a:pt x="951" y="482"/>
                    </a:lnTo>
                    <a:lnTo>
                      <a:pt x="948" y="473"/>
                    </a:lnTo>
                    <a:lnTo>
                      <a:pt x="945" y="464"/>
                    </a:lnTo>
                    <a:lnTo>
                      <a:pt x="941" y="456"/>
                    </a:lnTo>
                    <a:lnTo>
                      <a:pt x="938" y="448"/>
                    </a:lnTo>
                    <a:lnTo>
                      <a:pt x="935" y="439"/>
                    </a:lnTo>
                    <a:lnTo>
                      <a:pt x="931" y="431"/>
                    </a:lnTo>
                    <a:lnTo>
                      <a:pt x="927" y="423"/>
                    </a:lnTo>
                    <a:lnTo>
                      <a:pt x="923" y="415"/>
                    </a:lnTo>
                    <a:lnTo>
                      <a:pt x="918" y="407"/>
                    </a:lnTo>
                    <a:lnTo>
                      <a:pt x="913" y="399"/>
                    </a:lnTo>
                    <a:lnTo>
                      <a:pt x="909" y="391"/>
                    </a:lnTo>
                    <a:lnTo>
                      <a:pt x="904" y="383"/>
                    </a:lnTo>
                    <a:lnTo>
                      <a:pt x="898" y="376"/>
                    </a:lnTo>
                    <a:lnTo>
                      <a:pt x="893" y="369"/>
                    </a:lnTo>
                    <a:lnTo>
                      <a:pt x="888" y="362"/>
                    </a:lnTo>
                    <a:lnTo>
                      <a:pt x="882" y="355"/>
                    </a:lnTo>
                    <a:lnTo>
                      <a:pt x="877" y="348"/>
                    </a:lnTo>
                    <a:lnTo>
                      <a:pt x="871" y="342"/>
                    </a:lnTo>
                    <a:lnTo>
                      <a:pt x="865" y="335"/>
                    </a:lnTo>
                    <a:lnTo>
                      <a:pt x="858" y="328"/>
                    </a:lnTo>
                    <a:lnTo>
                      <a:pt x="852" y="322"/>
                    </a:lnTo>
                    <a:lnTo>
                      <a:pt x="845" y="316"/>
                    </a:lnTo>
                    <a:lnTo>
                      <a:pt x="838" y="310"/>
                    </a:lnTo>
                    <a:lnTo>
                      <a:pt x="832" y="304"/>
                    </a:lnTo>
                    <a:lnTo>
                      <a:pt x="825" y="299"/>
                    </a:lnTo>
                    <a:lnTo>
                      <a:pt x="817" y="293"/>
                    </a:lnTo>
                    <a:lnTo>
                      <a:pt x="810" y="288"/>
                    </a:lnTo>
                    <a:lnTo>
                      <a:pt x="803" y="283"/>
                    </a:lnTo>
                    <a:lnTo>
                      <a:pt x="795" y="278"/>
                    </a:lnTo>
                    <a:lnTo>
                      <a:pt x="787" y="273"/>
                    </a:lnTo>
                    <a:lnTo>
                      <a:pt x="780" y="268"/>
                    </a:lnTo>
                    <a:lnTo>
                      <a:pt x="772" y="264"/>
                    </a:lnTo>
                    <a:lnTo>
                      <a:pt x="764" y="259"/>
                    </a:lnTo>
                    <a:lnTo>
                      <a:pt x="756" y="255"/>
                    </a:lnTo>
                    <a:lnTo>
                      <a:pt x="748" y="251"/>
                    </a:lnTo>
                    <a:lnTo>
                      <a:pt x="739" y="248"/>
                    </a:lnTo>
                    <a:lnTo>
                      <a:pt x="731" y="245"/>
                    </a:lnTo>
                    <a:lnTo>
                      <a:pt x="722" y="242"/>
                    </a:lnTo>
                    <a:lnTo>
                      <a:pt x="713" y="239"/>
                    </a:lnTo>
                    <a:lnTo>
                      <a:pt x="705" y="235"/>
                    </a:lnTo>
                    <a:lnTo>
                      <a:pt x="696" y="233"/>
                    </a:lnTo>
                    <a:lnTo>
                      <a:pt x="687" y="231"/>
                    </a:lnTo>
                    <a:lnTo>
                      <a:pt x="678" y="228"/>
                    </a:lnTo>
                    <a:lnTo>
                      <a:pt x="669" y="227"/>
                    </a:lnTo>
                    <a:lnTo>
                      <a:pt x="660" y="225"/>
                    </a:lnTo>
                    <a:lnTo>
                      <a:pt x="650" y="223"/>
                    </a:lnTo>
                    <a:lnTo>
                      <a:pt x="641" y="222"/>
                    </a:lnTo>
                    <a:lnTo>
                      <a:pt x="632" y="221"/>
                    </a:lnTo>
                    <a:lnTo>
                      <a:pt x="622" y="220"/>
                    </a:lnTo>
                    <a:lnTo>
                      <a:pt x="613" y="219"/>
                    </a:lnTo>
                    <a:lnTo>
                      <a:pt x="60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close/>
                    <a:moveTo>
                      <a:pt x="593" y="14"/>
                    </a:move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78" y="14"/>
                    </a:lnTo>
                    <a:lnTo>
                      <a:pt x="564" y="15"/>
                    </a:lnTo>
                    <a:lnTo>
                      <a:pt x="548" y="15"/>
                    </a:lnTo>
                    <a:lnTo>
                      <a:pt x="534" y="16"/>
                    </a:lnTo>
                    <a:lnTo>
                      <a:pt x="520" y="19"/>
                    </a:lnTo>
                    <a:lnTo>
                      <a:pt x="505" y="20"/>
                    </a:lnTo>
                    <a:lnTo>
                      <a:pt x="491" y="23"/>
                    </a:lnTo>
                    <a:lnTo>
                      <a:pt x="476" y="26"/>
                    </a:lnTo>
                    <a:lnTo>
                      <a:pt x="463" y="28"/>
                    </a:lnTo>
                    <a:lnTo>
                      <a:pt x="448" y="32"/>
                    </a:lnTo>
                    <a:lnTo>
                      <a:pt x="435" y="35"/>
                    </a:lnTo>
                    <a:lnTo>
                      <a:pt x="421" y="40"/>
                    </a:lnTo>
                    <a:lnTo>
                      <a:pt x="408" y="44"/>
                    </a:lnTo>
                    <a:lnTo>
                      <a:pt x="394" y="49"/>
                    </a:lnTo>
                    <a:lnTo>
                      <a:pt x="381" y="54"/>
                    </a:lnTo>
                    <a:lnTo>
                      <a:pt x="368" y="59"/>
                    </a:lnTo>
                    <a:lnTo>
                      <a:pt x="355" y="65"/>
                    </a:lnTo>
                    <a:lnTo>
                      <a:pt x="342" y="71"/>
                    </a:lnTo>
                    <a:lnTo>
                      <a:pt x="329" y="77"/>
                    </a:lnTo>
                    <a:lnTo>
                      <a:pt x="317" y="83"/>
                    </a:lnTo>
                    <a:lnTo>
                      <a:pt x="305" y="91"/>
                    </a:lnTo>
                    <a:lnTo>
                      <a:pt x="292" y="98"/>
                    </a:lnTo>
                    <a:lnTo>
                      <a:pt x="281" y="105"/>
                    </a:lnTo>
                    <a:lnTo>
                      <a:pt x="269" y="113"/>
                    </a:lnTo>
                    <a:lnTo>
                      <a:pt x="258" y="120"/>
                    </a:lnTo>
                    <a:lnTo>
                      <a:pt x="247" y="129"/>
                    </a:lnTo>
                    <a:lnTo>
                      <a:pt x="236" y="137"/>
                    </a:lnTo>
                    <a:lnTo>
                      <a:pt x="224" y="146"/>
                    </a:lnTo>
                    <a:lnTo>
                      <a:pt x="214" y="155"/>
                    </a:lnTo>
                    <a:lnTo>
                      <a:pt x="203" y="164"/>
                    </a:lnTo>
                    <a:lnTo>
                      <a:pt x="193" y="174"/>
                    </a:lnTo>
                    <a:lnTo>
                      <a:pt x="183" y="183"/>
                    </a:lnTo>
                    <a:lnTo>
                      <a:pt x="174" y="194"/>
                    </a:lnTo>
                    <a:lnTo>
                      <a:pt x="164" y="203"/>
                    </a:lnTo>
                    <a:lnTo>
                      <a:pt x="155" y="214"/>
                    </a:lnTo>
                    <a:lnTo>
                      <a:pt x="146" y="224"/>
                    </a:lnTo>
                    <a:lnTo>
                      <a:pt x="137" y="235"/>
                    </a:lnTo>
                    <a:lnTo>
                      <a:pt x="129" y="247"/>
                    </a:lnTo>
                    <a:lnTo>
                      <a:pt x="120" y="258"/>
                    </a:lnTo>
                    <a:lnTo>
                      <a:pt x="112" y="269"/>
                    </a:lnTo>
                    <a:lnTo>
                      <a:pt x="105" y="281"/>
                    </a:lnTo>
                    <a:lnTo>
                      <a:pt x="98" y="292"/>
                    </a:lnTo>
                    <a:lnTo>
                      <a:pt x="91" y="305"/>
                    </a:lnTo>
                    <a:lnTo>
                      <a:pt x="83" y="317"/>
                    </a:lnTo>
                    <a:lnTo>
                      <a:pt x="77" y="330"/>
                    </a:lnTo>
                    <a:lnTo>
                      <a:pt x="71" y="342"/>
                    </a:lnTo>
                    <a:lnTo>
                      <a:pt x="65" y="355"/>
                    </a:lnTo>
                    <a:lnTo>
                      <a:pt x="59" y="367"/>
                    </a:lnTo>
                    <a:lnTo>
                      <a:pt x="54" y="381"/>
                    </a:lnTo>
                    <a:lnTo>
                      <a:pt x="49" y="394"/>
                    </a:lnTo>
                    <a:lnTo>
                      <a:pt x="44" y="408"/>
                    </a:lnTo>
                    <a:lnTo>
                      <a:pt x="39" y="421"/>
                    </a:lnTo>
                    <a:lnTo>
                      <a:pt x="35" y="435"/>
                    </a:lnTo>
                    <a:lnTo>
                      <a:pt x="32" y="448"/>
                    </a:lnTo>
                    <a:lnTo>
                      <a:pt x="28" y="463"/>
                    </a:lnTo>
                    <a:lnTo>
                      <a:pt x="25" y="476"/>
                    </a:lnTo>
                    <a:lnTo>
                      <a:pt x="23" y="491"/>
                    </a:lnTo>
                    <a:lnTo>
                      <a:pt x="20" y="505"/>
                    </a:lnTo>
                    <a:lnTo>
                      <a:pt x="18" y="520"/>
                    </a:lnTo>
                    <a:lnTo>
                      <a:pt x="16" y="534"/>
                    </a:lnTo>
                    <a:lnTo>
                      <a:pt x="15" y="548"/>
                    </a:lnTo>
                    <a:lnTo>
                      <a:pt x="15" y="564"/>
                    </a:lnTo>
                    <a:lnTo>
                      <a:pt x="14" y="578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608"/>
                    </a:lnTo>
                    <a:lnTo>
                      <a:pt x="15" y="623"/>
                    </a:lnTo>
                    <a:lnTo>
                      <a:pt x="15" y="638"/>
                    </a:lnTo>
                    <a:lnTo>
                      <a:pt x="16" y="652"/>
                    </a:lnTo>
                    <a:lnTo>
                      <a:pt x="18" y="667"/>
                    </a:lnTo>
                    <a:lnTo>
                      <a:pt x="20" y="682"/>
                    </a:lnTo>
                    <a:lnTo>
                      <a:pt x="23" y="696"/>
                    </a:lnTo>
                    <a:lnTo>
                      <a:pt x="25" y="710"/>
                    </a:lnTo>
                    <a:lnTo>
                      <a:pt x="28" y="724"/>
                    </a:lnTo>
                    <a:lnTo>
                      <a:pt x="32" y="738"/>
                    </a:lnTo>
                    <a:lnTo>
                      <a:pt x="35" y="752"/>
                    </a:lnTo>
                    <a:lnTo>
                      <a:pt x="40" y="765"/>
                    </a:lnTo>
                    <a:lnTo>
                      <a:pt x="44" y="779"/>
                    </a:lnTo>
                    <a:lnTo>
                      <a:pt x="49" y="792"/>
                    </a:lnTo>
                    <a:lnTo>
                      <a:pt x="54" y="806"/>
                    </a:lnTo>
                    <a:lnTo>
                      <a:pt x="59" y="819"/>
                    </a:lnTo>
                    <a:lnTo>
                      <a:pt x="65" y="832"/>
                    </a:lnTo>
                    <a:lnTo>
                      <a:pt x="71" y="844"/>
                    </a:lnTo>
                    <a:lnTo>
                      <a:pt x="77" y="857"/>
                    </a:lnTo>
                    <a:lnTo>
                      <a:pt x="83" y="869"/>
                    </a:lnTo>
                    <a:lnTo>
                      <a:pt x="91" y="882"/>
                    </a:lnTo>
                    <a:lnTo>
                      <a:pt x="98" y="894"/>
                    </a:lnTo>
                    <a:lnTo>
                      <a:pt x="105" y="906"/>
                    </a:lnTo>
                    <a:lnTo>
                      <a:pt x="112" y="917"/>
                    </a:lnTo>
                    <a:lnTo>
                      <a:pt x="120" y="928"/>
                    </a:lnTo>
                    <a:lnTo>
                      <a:pt x="129" y="940"/>
                    </a:lnTo>
                    <a:lnTo>
                      <a:pt x="137" y="951"/>
                    </a:lnTo>
                    <a:lnTo>
                      <a:pt x="146" y="962"/>
                    </a:lnTo>
                    <a:lnTo>
                      <a:pt x="155" y="972"/>
                    </a:lnTo>
                    <a:lnTo>
                      <a:pt x="164" y="983"/>
                    </a:lnTo>
                    <a:lnTo>
                      <a:pt x="174" y="993"/>
                    </a:lnTo>
                    <a:lnTo>
                      <a:pt x="183" y="1003"/>
                    </a:lnTo>
                    <a:lnTo>
                      <a:pt x="193" y="1012"/>
                    </a:lnTo>
                    <a:lnTo>
                      <a:pt x="203" y="1022"/>
                    </a:lnTo>
                    <a:lnTo>
                      <a:pt x="214" y="1032"/>
                    </a:lnTo>
                    <a:lnTo>
                      <a:pt x="224" y="1040"/>
                    </a:lnTo>
                    <a:lnTo>
                      <a:pt x="236" y="1049"/>
                    </a:lnTo>
                    <a:lnTo>
                      <a:pt x="247" y="1058"/>
                    </a:lnTo>
                    <a:lnTo>
                      <a:pt x="258" y="1066"/>
                    </a:lnTo>
                    <a:lnTo>
                      <a:pt x="269" y="1074"/>
                    </a:lnTo>
                    <a:lnTo>
                      <a:pt x="281" y="1081"/>
                    </a:lnTo>
                    <a:lnTo>
                      <a:pt x="292" y="1089"/>
                    </a:lnTo>
                    <a:lnTo>
                      <a:pt x="305" y="1096"/>
                    </a:lnTo>
                    <a:lnTo>
                      <a:pt x="317" y="1103"/>
                    </a:lnTo>
                    <a:lnTo>
                      <a:pt x="329" y="1109"/>
                    </a:lnTo>
                    <a:lnTo>
                      <a:pt x="342" y="1116"/>
                    </a:lnTo>
                    <a:lnTo>
                      <a:pt x="355" y="1121"/>
                    </a:lnTo>
                    <a:lnTo>
                      <a:pt x="368" y="1127"/>
                    </a:lnTo>
                    <a:lnTo>
                      <a:pt x="381" y="1133"/>
                    </a:lnTo>
                    <a:lnTo>
                      <a:pt x="394" y="1138"/>
                    </a:lnTo>
                    <a:lnTo>
                      <a:pt x="408" y="1142"/>
                    </a:lnTo>
                    <a:lnTo>
                      <a:pt x="421" y="1147"/>
                    </a:lnTo>
                    <a:lnTo>
                      <a:pt x="435" y="1151"/>
                    </a:lnTo>
                    <a:lnTo>
                      <a:pt x="448" y="1155"/>
                    </a:lnTo>
                    <a:lnTo>
                      <a:pt x="463" y="1158"/>
                    </a:lnTo>
                    <a:lnTo>
                      <a:pt x="476" y="1161"/>
                    </a:lnTo>
                    <a:lnTo>
                      <a:pt x="491" y="1164"/>
                    </a:lnTo>
                    <a:lnTo>
                      <a:pt x="505" y="1166"/>
                    </a:lnTo>
                    <a:lnTo>
                      <a:pt x="520" y="1169"/>
                    </a:lnTo>
                    <a:lnTo>
                      <a:pt x="534" y="1170"/>
                    </a:lnTo>
                    <a:lnTo>
                      <a:pt x="548" y="1171"/>
                    </a:lnTo>
                    <a:lnTo>
                      <a:pt x="564" y="1172"/>
                    </a:lnTo>
                    <a:lnTo>
                      <a:pt x="578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609" y="1173"/>
                    </a:lnTo>
                    <a:lnTo>
                      <a:pt x="623" y="1172"/>
                    </a:lnTo>
                    <a:lnTo>
                      <a:pt x="638" y="1171"/>
                    </a:lnTo>
                    <a:lnTo>
                      <a:pt x="653" y="1170"/>
                    </a:lnTo>
                    <a:lnTo>
                      <a:pt x="667" y="1169"/>
                    </a:lnTo>
                    <a:lnTo>
                      <a:pt x="681" y="1166"/>
                    </a:lnTo>
                    <a:lnTo>
                      <a:pt x="696" y="1164"/>
                    </a:lnTo>
                    <a:lnTo>
                      <a:pt x="710" y="1161"/>
                    </a:lnTo>
                    <a:lnTo>
                      <a:pt x="725" y="1158"/>
                    </a:lnTo>
                    <a:lnTo>
                      <a:pt x="738" y="1155"/>
                    </a:lnTo>
                    <a:lnTo>
                      <a:pt x="752" y="1151"/>
                    </a:lnTo>
                    <a:lnTo>
                      <a:pt x="765" y="1147"/>
                    </a:lnTo>
                    <a:lnTo>
                      <a:pt x="779" y="1142"/>
                    </a:lnTo>
                    <a:lnTo>
                      <a:pt x="793" y="1138"/>
                    </a:lnTo>
                    <a:lnTo>
                      <a:pt x="806" y="1133"/>
                    </a:lnTo>
                    <a:lnTo>
                      <a:pt x="819" y="1127"/>
                    </a:lnTo>
                    <a:lnTo>
                      <a:pt x="832" y="1121"/>
                    </a:lnTo>
                    <a:lnTo>
                      <a:pt x="845" y="1116"/>
                    </a:lnTo>
                    <a:lnTo>
                      <a:pt x="857" y="1109"/>
                    </a:lnTo>
                    <a:lnTo>
                      <a:pt x="869" y="1103"/>
                    </a:lnTo>
                    <a:lnTo>
                      <a:pt x="882" y="1096"/>
                    </a:lnTo>
                    <a:lnTo>
                      <a:pt x="893" y="1089"/>
                    </a:lnTo>
                    <a:lnTo>
                      <a:pt x="905" y="1081"/>
                    </a:lnTo>
                    <a:lnTo>
                      <a:pt x="917" y="1074"/>
                    </a:lnTo>
                    <a:lnTo>
                      <a:pt x="929" y="1066"/>
                    </a:lnTo>
                    <a:lnTo>
                      <a:pt x="940" y="1058"/>
                    </a:lnTo>
                    <a:lnTo>
                      <a:pt x="951" y="1049"/>
                    </a:lnTo>
                    <a:lnTo>
                      <a:pt x="961" y="1040"/>
                    </a:lnTo>
                    <a:lnTo>
                      <a:pt x="973" y="1032"/>
                    </a:lnTo>
                    <a:lnTo>
                      <a:pt x="983" y="1022"/>
                    </a:lnTo>
                    <a:lnTo>
                      <a:pt x="994" y="1012"/>
                    </a:lnTo>
                    <a:lnTo>
                      <a:pt x="1003" y="1003"/>
                    </a:lnTo>
                    <a:lnTo>
                      <a:pt x="1013" y="993"/>
                    </a:lnTo>
                    <a:lnTo>
                      <a:pt x="1022" y="983"/>
                    </a:lnTo>
                    <a:lnTo>
                      <a:pt x="1032" y="972"/>
                    </a:lnTo>
                    <a:lnTo>
                      <a:pt x="1041" y="962"/>
                    </a:lnTo>
                    <a:lnTo>
                      <a:pt x="1050" y="951"/>
                    </a:lnTo>
                    <a:lnTo>
                      <a:pt x="1058" y="940"/>
                    </a:lnTo>
                    <a:lnTo>
                      <a:pt x="1066" y="928"/>
                    </a:lnTo>
                    <a:lnTo>
                      <a:pt x="1074" y="917"/>
                    </a:lnTo>
                    <a:lnTo>
                      <a:pt x="1082" y="906"/>
                    </a:lnTo>
                    <a:lnTo>
                      <a:pt x="1089" y="894"/>
                    </a:lnTo>
                    <a:lnTo>
                      <a:pt x="1096" y="882"/>
                    </a:lnTo>
                    <a:lnTo>
                      <a:pt x="1103" y="869"/>
                    </a:lnTo>
                    <a:lnTo>
                      <a:pt x="1110" y="857"/>
                    </a:lnTo>
                    <a:lnTo>
                      <a:pt x="1116" y="844"/>
                    </a:lnTo>
                    <a:lnTo>
                      <a:pt x="1122" y="832"/>
                    </a:lnTo>
                    <a:lnTo>
                      <a:pt x="1127" y="819"/>
                    </a:lnTo>
                    <a:lnTo>
                      <a:pt x="1133" y="806"/>
                    </a:lnTo>
                    <a:lnTo>
                      <a:pt x="1138" y="792"/>
                    </a:lnTo>
                    <a:lnTo>
                      <a:pt x="1142" y="779"/>
                    </a:lnTo>
                    <a:lnTo>
                      <a:pt x="1147" y="765"/>
                    </a:lnTo>
                    <a:lnTo>
                      <a:pt x="1151" y="752"/>
                    </a:lnTo>
                    <a:lnTo>
                      <a:pt x="1154" y="738"/>
                    </a:lnTo>
                    <a:lnTo>
                      <a:pt x="1158" y="724"/>
                    </a:lnTo>
                    <a:lnTo>
                      <a:pt x="1162" y="710"/>
                    </a:lnTo>
                    <a:lnTo>
                      <a:pt x="1164" y="696"/>
                    </a:lnTo>
                    <a:lnTo>
                      <a:pt x="1166" y="682"/>
                    </a:lnTo>
                    <a:lnTo>
                      <a:pt x="1168" y="667"/>
                    </a:lnTo>
                    <a:lnTo>
                      <a:pt x="1170" y="652"/>
                    </a:lnTo>
                    <a:lnTo>
                      <a:pt x="1171" y="638"/>
                    </a:lnTo>
                    <a:lnTo>
                      <a:pt x="1172" y="623"/>
                    </a:lnTo>
                    <a:lnTo>
                      <a:pt x="1173" y="608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78"/>
                    </a:lnTo>
                    <a:lnTo>
                      <a:pt x="1172" y="564"/>
                    </a:lnTo>
                    <a:lnTo>
                      <a:pt x="1171" y="548"/>
                    </a:lnTo>
                    <a:lnTo>
                      <a:pt x="1170" y="534"/>
                    </a:lnTo>
                    <a:lnTo>
                      <a:pt x="1168" y="520"/>
                    </a:lnTo>
                    <a:lnTo>
                      <a:pt x="1166" y="505"/>
                    </a:lnTo>
                    <a:lnTo>
                      <a:pt x="1164" y="491"/>
                    </a:lnTo>
                    <a:lnTo>
                      <a:pt x="1162" y="476"/>
                    </a:lnTo>
                    <a:lnTo>
                      <a:pt x="1158" y="463"/>
                    </a:lnTo>
                    <a:lnTo>
                      <a:pt x="1154" y="448"/>
                    </a:lnTo>
                    <a:lnTo>
                      <a:pt x="1151" y="435"/>
                    </a:lnTo>
                    <a:lnTo>
                      <a:pt x="1147" y="421"/>
                    </a:lnTo>
                    <a:lnTo>
                      <a:pt x="1142" y="408"/>
                    </a:lnTo>
                    <a:lnTo>
                      <a:pt x="1138" y="394"/>
                    </a:lnTo>
                    <a:lnTo>
                      <a:pt x="1133" y="381"/>
                    </a:lnTo>
                    <a:lnTo>
                      <a:pt x="1127" y="367"/>
                    </a:lnTo>
                    <a:lnTo>
                      <a:pt x="1122" y="355"/>
                    </a:lnTo>
                    <a:lnTo>
                      <a:pt x="1116" y="342"/>
                    </a:lnTo>
                    <a:lnTo>
                      <a:pt x="1110" y="330"/>
                    </a:lnTo>
                    <a:lnTo>
                      <a:pt x="1103" y="317"/>
                    </a:lnTo>
                    <a:lnTo>
                      <a:pt x="1096" y="305"/>
                    </a:lnTo>
                    <a:lnTo>
                      <a:pt x="1089" y="292"/>
                    </a:lnTo>
                    <a:lnTo>
                      <a:pt x="1082" y="281"/>
                    </a:lnTo>
                    <a:lnTo>
                      <a:pt x="1074" y="269"/>
                    </a:lnTo>
                    <a:lnTo>
                      <a:pt x="1066" y="258"/>
                    </a:lnTo>
                    <a:lnTo>
                      <a:pt x="1058" y="247"/>
                    </a:lnTo>
                    <a:lnTo>
                      <a:pt x="1050" y="235"/>
                    </a:lnTo>
                    <a:lnTo>
                      <a:pt x="1041" y="224"/>
                    </a:lnTo>
                    <a:lnTo>
                      <a:pt x="1032" y="214"/>
                    </a:lnTo>
                    <a:lnTo>
                      <a:pt x="1022" y="203"/>
                    </a:lnTo>
                    <a:lnTo>
                      <a:pt x="1013" y="194"/>
                    </a:lnTo>
                    <a:lnTo>
                      <a:pt x="1003" y="183"/>
                    </a:lnTo>
                    <a:lnTo>
                      <a:pt x="994" y="174"/>
                    </a:lnTo>
                    <a:lnTo>
                      <a:pt x="983" y="164"/>
                    </a:lnTo>
                    <a:lnTo>
                      <a:pt x="973" y="155"/>
                    </a:lnTo>
                    <a:lnTo>
                      <a:pt x="961" y="146"/>
                    </a:lnTo>
                    <a:lnTo>
                      <a:pt x="951" y="137"/>
                    </a:lnTo>
                    <a:lnTo>
                      <a:pt x="940" y="129"/>
                    </a:lnTo>
                    <a:lnTo>
                      <a:pt x="929" y="120"/>
                    </a:lnTo>
                    <a:lnTo>
                      <a:pt x="917" y="113"/>
                    </a:lnTo>
                    <a:lnTo>
                      <a:pt x="905" y="105"/>
                    </a:lnTo>
                    <a:lnTo>
                      <a:pt x="893" y="98"/>
                    </a:lnTo>
                    <a:lnTo>
                      <a:pt x="882" y="91"/>
                    </a:lnTo>
                    <a:lnTo>
                      <a:pt x="869" y="83"/>
                    </a:lnTo>
                    <a:lnTo>
                      <a:pt x="857" y="77"/>
                    </a:lnTo>
                    <a:lnTo>
                      <a:pt x="845" y="71"/>
                    </a:lnTo>
                    <a:lnTo>
                      <a:pt x="832" y="65"/>
                    </a:lnTo>
                    <a:lnTo>
                      <a:pt x="819" y="59"/>
                    </a:lnTo>
                    <a:lnTo>
                      <a:pt x="806" y="54"/>
                    </a:lnTo>
                    <a:lnTo>
                      <a:pt x="793" y="49"/>
                    </a:lnTo>
                    <a:lnTo>
                      <a:pt x="779" y="44"/>
                    </a:lnTo>
                    <a:lnTo>
                      <a:pt x="765" y="40"/>
                    </a:lnTo>
                    <a:lnTo>
                      <a:pt x="752" y="35"/>
                    </a:lnTo>
                    <a:lnTo>
                      <a:pt x="738" y="32"/>
                    </a:lnTo>
                    <a:lnTo>
                      <a:pt x="725" y="28"/>
                    </a:lnTo>
                    <a:lnTo>
                      <a:pt x="710" y="26"/>
                    </a:lnTo>
                    <a:lnTo>
                      <a:pt x="696" y="23"/>
                    </a:lnTo>
                    <a:lnTo>
                      <a:pt x="681" y="20"/>
                    </a:lnTo>
                    <a:lnTo>
                      <a:pt x="667" y="19"/>
                    </a:lnTo>
                    <a:lnTo>
                      <a:pt x="653" y="16"/>
                    </a:lnTo>
                    <a:lnTo>
                      <a:pt x="638" y="15"/>
                    </a:lnTo>
                    <a:lnTo>
                      <a:pt x="623" y="15"/>
                    </a:lnTo>
                    <a:lnTo>
                      <a:pt x="609" y="14"/>
                    </a:lnTo>
                    <a:lnTo>
                      <a:pt x="59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ṥľîḋè">
                <a:extLst>
                  <a:ext uri="{FF2B5EF4-FFF2-40B4-BE49-F238E27FC236}">
                    <a16:creationId xmlns:a16="http://schemas.microsoft.com/office/drawing/2014/main" id="{5A4FDD1C-E2AF-774D-8E2E-11974184C270}"/>
                  </a:ext>
                </a:extLst>
              </p:cNvPr>
              <p:cNvSpPr/>
              <p:nvPr/>
            </p:nvSpPr>
            <p:spPr bwMode="auto">
              <a:xfrm>
                <a:off x="2636838" y="3000376"/>
                <a:ext cx="433388" cy="309563"/>
              </a:xfrm>
              <a:custGeom>
                <a:avLst/>
                <a:gdLst>
                  <a:gd name="T0" fmla="*/ 121 w 273"/>
                  <a:gd name="T1" fmla="*/ 190 h 195"/>
                  <a:gd name="T2" fmla="*/ 157 w 273"/>
                  <a:gd name="T3" fmla="*/ 186 h 195"/>
                  <a:gd name="T4" fmla="*/ 184 w 273"/>
                  <a:gd name="T5" fmla="*/ 151 h 195"/>
                  <a:gd name="T6" fmla="*/ 206 w 273"/>
                  <a:gd name="T7" fmla="*/ 133 h 195"/>
                  <a:gd name="T8" fmla="*/ 247 w 273"/>
                  <a:gd name="T9" fmla="*/ 119 h 195"/>
                  <a:gd name="T10" fmla="*/ 273 w 273"/>
                  <a:gd name="T11" fmla="*/ 102 h 195"/>
                  <a:gd name="T12" fmla="*/ 245 w 273"/>
                  <a:gd name="T13" fmla="*/ 71 h 195"/>
                  <a:gd name="T14" fmla="*/ 216 w 273"/>
                  <a:gd name="T15" fmla="*/ 35 h 195"/>
                  <a:gd name="T16" fmla="*/ 207 w 273"/>
                  <a:gd name="T17" fmla="*/ 1 h 195"/>
                  <a:gd name="T18" fmla="*/ 172 w 273"/>
                  <a:gd name="T19" fmla="*/ 9 h 195"/>
                  <a:gd name="T20" fmla="*/ 129 w 273"/>
                  <a:gd name="T21" fmla="*/ 24 h 195"/>
                  <a:gd name="T22" fmla="*/ 76 w 273"/>
                  <a:gd name="T23" fmla="*/ 2 h 195"/>
                  <a:gd name="T24" fmla="*/ 62 w 273"/>
                  <a:gd name="T25" fmla="*/ 6 h 195"/>
                  <a:gd name="T26" fmla="*/ 49 w 273"/>
                  <a:gd name="T27" fmla="*/ 57 h 195"/>
                  <a:gd name="T28" fmla="*/ 15 w 273"/>
                  <a:gd name="T29" fmla="*/ 89 h 195"/>
                  <a:gd name="T30" fmla="*/ 1 w 273"/>
                  <a:gd name="T31" fmla="*/ 108 h 195"/>
                  <a:gd name="T32" fmla="*/ 46 w 273"/>
                  <a:gd name="T33" fmla="*/ 132 h 195"/>
                  <a:gd name="T34" fmla="*/ 76 w 273"/>
                  <a:gd name="T35" fmla="*/ 132 h 195"/>
                  <a:gd name="T36" fmla="*/ 130 w 273"/>
                  <a:gd name="T37" fmla="*/ 100 h 195"/>
                  <a:gd name="T38" fmla="*/ 110 w 273"/>
                  <a:gd name="T39" fmla="*/ 80 h 195"/>
                  <a:gd name="T40" fmla="*/ 105 w 273"/>
                  <a:gd name="T41" fmla="*/ 85 h 195"/>
                  <a:gd name="T42" fmla="*/ 69 w 273"/>
                  <a:gd name="T43" fmla="*/ 56 h 195"/>
                  <a:gd name="T44" fmla="*/ 73 w 273"/>
                  <a:gd name="T45" fmla="*/ 13 h 195"/>
                  <a:gd name="T46" fmla="*/ 119 w 273"/>
                  <a:gd name="T47" fmla="*/ 31 h 195"/>
                  <a:gd name="T48" fmla="*/ 154 w 273"/>
                  <a:gd name="T49" fmla="*/ 31 h 195"/>
                  <a:gd name="T50" fmla="*/ 199 w 273"/>
                  <a:gd name="T51" fmla="*/ 13 h 195"/>
                  <a:gd name="T52" fmla="*/ 205 w 273"/>
                  <a:gd name="T53" fmla="*/ 56 h 195"/>
                  <a:gd name="T54" fmla="*/ 168 w 273"/>
                  <a:gd name="T55" fmla="*/ 85 h 195"/>
                  <a:gd name="T56" fmla="*/ 163 w 273"/>
                  <a:gd name="T57" fmla="*/ 80 h 195"/>
                  <a:gd name="T58" fmla="*/ 142 w 273"/>
                  <a:gd name="T59" fmla="*/ 100 h 195"/>
                  <a:gd name="T60" fmla="*/ 145 w 273"/>
                  <a:gd name="T61" fmla="*/ 54 h 195"/>
                  <a:gd name="T62" fmla="*/ 130 w 273"/>
                  <a:gd name="T63" fmla="*/ 61 h 195"/>
                  <a:gd name="T64" fmla="*/ 137 w 273"/>
                  <a:gd name="T65" fmla="*/ 45 h 195"/>
                  <a:gd name="T66" fmla="*/ 113 w 273"/>
                  <a:gd name="T67" fmla="*/ 164 h 195"/>
                  <a:gd name="T68" fmla="*/ 141 w 273"/>
                  <a:gd name="T69" fmla="*/ 173 h 195"/>
                  <a:gd name="T70" fmla="*/ 151 w 273"/>
                  <a:gd name="T71" fmla="*/ 177 h 195"/>
                  <a:gd name="T72" fmla="*/ 121 w 273"/>
                  <a:gd name="T73" fmla="*/ 150 h 195"/>
                  <a:gd name="T74" fmla="*/ 89 w 273"/>
                  <a:gd name="T75" fmla="*/ 134 h 195"/>
                  <a:gd name="T76" fmla="*/ 95 w 273"/>
                  <a:gd name="T77" fmla="*/ 108 h 195"/>
                  <a:gd name="T78" fmla="*/ 133 w 273"/>
                  <a:gd name="T79" fmla="*/ 115 h 195"/>
                  <a:gd name="T80" fmla="*/ 157 w 273"/>
                  <a:gd name="T81" fmla="*/ 105 h 195"/>
                  <a:gd name="T82" fmla="*/ 183 w 273"/>
                  <a:gd name="T83" fmla="*/ 114 h 195"/>
                  <a:gd name="T84" fmla="*/ 177 w 273"/>
                  <a:gd name="T85" fmla="*/ 142 h 195"/>
                  <a:gd name="T86" fmla="*/ 137 w 273"/>
                  <a:gd name="T87" fmla="*/ 164 h 195"/>
                  <a:gd name="T88" fmla="*/ 178 w 273"/>
                  <a:gd name="T89" fmla="*/ 63 h 195"/>
                  <a:gd name="T90" fmla="*/ 161 w 273"/>
                  <a:gd name="T91" fmla="*/ 63 h 195"/>
                  <a:gd name="T92" fmla="*/ 175 w 273"/>
                  <a:gd name="T93" fmla="*/ 96 h 195"/>
                  <a:gd name="T94" fmla="*/ 202 w 273"/>
                  <a:gd name="T95" fmla="*/ 68 h 195"/>
                  <a:gd name="T96" fmla="*/ 236 w 273"/>
                  <a:gd name="T97" fmla="*/ 76 h 195"/>
                  <a:gd name="T98" fmla="*/ 246 w 273"/>
                  <a:gd name="T99" fmla="*/ 107 h 195"/>
                  <a:gd name="T100" fmla="*/ 201 w 273"/>
                  <a:gd name="T101" fmla="*/ 120 h 195"/>
                  <a:gd name="T102" fmla="*/ 178 w 273"/>
                  <a:gd name="T103" fmla="*/ 96 h 195"/>
                  <a:gd name="T104" fmla="*/ 113 w 273"/>
                  <a:gd name="T105" fmla="*/ 62 h 195"/>
                  <a:gd name="T106" fmla="*/ 97 w 273"/>
                  <a:gd name="T107" fmla="*/ 65 h 195"/>
                  <a:gd name="T108" fmla="*/ 104 w 273"/>
                  <a:gd name="T109" fmla="*/ 51 h 195"/>
                  <a:gd name="T110" fmla="*/ 75 w 273"/>
                  <a:gd name="T111" fmla="*/ 120 h 195"/>
                  <a:gd name="T112" fmla="*/ 34 w 273"/>
                  <a:gd name="T113" fmla="*/ 110 h 195"/>
                  <a:gd name="T114" fmla="*/ 34 w 273"/>
                  <a:gd name="T115" fmla="*/ 80 h 195"/>
                  <a:gd name="T116" fmla="*/ 65 w 273"/>
                  <a:gd name="T117" fmla="*/ 67 h 195"/>
                  <a:gd name="T118" fmla="*/ 96 w 273"/>
                  <a:gd name="T119" fmla="*/ 93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3" h="195">
                    <a:moveTo>
                      <a:pt x="97" y="154"/>
                    </a:moveTo>
                    <a:lnTo>
                      <a:pt x="98" y="158"/>
                    </a:lnTo>
                    <a:lnTo>
                      <a:pt x="100" y="162"/>
                    </a:lnTo>
                    <a:lnTo>
                      <a:pt x="101" y="166"/>
                    </a:lnTo>
                    <a:lnTo>
                      <a:pt x="103" y="170"/>
                    </a:lnTo>
                    <a:lnTo>
                      <a:pt x="105" y="174"/>
                    </a:lnTo>
                    <a:lnTo>
                      <a:pt x="108" y="177"/>
                    </a:lnTo>
                    <a:lnTo>
                      <a:pt x="111" y="181"/>
                    </a:lnTo>
                    <a:lnTo>
                      <a:pt x="113" y="184"/>
                    </a:lnTo>
                    <a:lnTo>
                      <a:pt x="116" y="186"/>
                    </a:lnTo>
                    <a:lnTo>
                      <a:pt x="119" y="188"/>
                    </a:lnTo>
                    <a:lnTo>
                      <a:pt x="121" y="190"/>
                    </a:lnTo>
                    <a:lnTo>
                      <a:pt x="124" y="191"/>
                    </a:lnTo>
                    <a:lnTo>
                      <a:pt x="126" y="192"/>
                    </a:lnTo>
                    <a:lnTo>
                      <a:pt x="130" y="193"/>
                    </a:lnTo>
                    <a:lnTo>
                      <a:pt x="133" y="194"/>
                    </a:lnTo>
                    <a:lnTo>
                      <a:pt x="137" y="195"/>
                    </a:lnTo>
                    <a:lnTo>
                      <a:pt x="140" y="194"/>
                    </a:lnTo>
                    <a:lnTo>
                      <a:pt x="143" y="193"/>
                    </a:lnTo>
                    <a:lnTo>
                      <a:pt x="146" y="192"/>
                    </a:lnTo>
                    <a:lnTo>
                      <a:pt x="149" y="191"/>
                    </a:lnTo>
                    <a:lnTo>
                      <a:pt x="152" y="190"/>
                    </a:lnTo>
                    <a:lnTo>
                      <a:pt x="154" y="188"/>
                    </a:lnTo>
                    <a:lnTo>
                      <a:pt x="157" y="186"/>
                    </a:lnTo>
                    <a:lnTo>
                      <a:pt x="159" y="184"/>
                    </a:lnTo>
                    <a:lnTo>
                      <a:pt x="162" y="181"/>
                    </a:lnTo>
                    <a:lnTo>
                      <a:pt x="165" y="177"/>
                    </a:lnTo>
                    <a:lnTo>
                      <a:pt x="167" y="174"/>
                    </a:lnTo>
                    <a:lnTo>
                      <a:pt x="170" y="170"/>
                    </a:lnTo>
                    <a:lnTo>
                      <a:pt x="171" y="166"/>
                    </a:lnTo>
                    <a:lnTo>
                      <a:pt x="174" y="162"/>
                    </a:lnTo>
                    <a:lnTo>
                      <a:pt x="175" y="158"/>
                    </a:lnTo>
                    <a:lnTo>
                      <a:pt x="177" y="154"/>
                    </a:lnTo>
                    <a:lnTo>
                      <a:pt x="177" y="154"/>
                    </a:lnTo>
                    <a:lnTo>
                      <a:pt x="180" y="152"/>
                    </a:lnTo>
                    <a:lnTo>
                      <a:pt x="184" y="151"/>
                    </a:lnTo>
                    <a:lnTo>
                      <a:pt x="186" y="149"/>
                    </a:lnTo>
                    <a:lnTo>
                      <a:pt x="190" y="147"/>
                    </a:lnTo>
                    <a:lnTo>
                      <a:pt x="192" y="144"/>
                    </a:lnTo>
                    <a:lnTo>
                      <a:pt x="194" y="140"/>
                    </a:lnTo>
                    <a:lnTo>
                      <a:pt x="196" y="136"/>
                    </a:lnTo>
                    <a:lnTo>
                      <a:pt x="197" y="132"/>
                    </a:lnTo>
                    <a:lnTo>
                      <a:pt x="197" y="132"/>
                    </a:lnTo>
                    <a:lnTo>
                      <a:pt x="198" y="131"/>
                    </a:lnTo>
                    <a:lnTo>
                      <a:pt x="198" y="132"/>
                    </a:lnTo>
                    <a:lnTo>
                      <a:pt x="198" y="132"/>
                    </a:lnTo>
                    <a:lnTo>
                      <a:pt x="202" y="132"/>
                    </a:lnTo>
                    <a:lnTo>
                      <a:pt x="206" y="133"/>
                    </a:lnTo>
                    <a:lnTo>
                      <a:pt x="210" y="134"/>
                    </a:lnTo>
                    <a:lnTo>
                      <a:pt x="215" y="134"/>
                    </a:lnTo>
                    <a:lnTo>
                      <a:pt x="219" y="133"/>
                    </a:lnTo>
                    <a:lnTo>
                      <a:pt x="222" y="132"/>
                    </a:lnTo>
                    <a:lnTo>
                      <a:pt x="225" y="132"/>
                    </a:lnTo>
                    <a:lnTo>
                      <a:pt x="227" y="132"/>
                    </a:lnTo>
                    <a:lnTo>
                      <a:pt x="229" y="131"/>
                    </a:lnTo>
                    <a:lnTo>
                      <a:pt x="231" y="129"/>
                    </a:lnTo>
                    <a:lnTo>
                      <a:pt x="233" y="128"/>
                    </a:lnTo>
                    <a:lnTo>
                      <a:pt x="237" y="124"/>
                    </a:lnTo>
                    <a:lnTo>
                      <a:pt x="242" y="121"/>
                    </a:lnTo>
                    <a:lnTo>
                      <a:pt x="247" y="119"/>
                    </a:lnTo>
                    <a:lnTo>
                      <a:pt x="254" y="116"/>
                    </a:lnTo>
                    <a:lnTo>
                      <a:pt x="260" y="113"/>
                    </a:lnTo>
                    <a:lnTo>
                      <a:pt x="266" y="111"/>
                    </a:lnTo>
                    <a:lnTo>
                      <a:pt x="268" y="110"/>
                    </a:lnTo>
                    <a:lnTo>
                      <a:pt x="270" y="109"/>
                    </a:lnTo>
                    <a:lnTo>
                      <a:pt x="271" y="108"/>
                    </a:lnTo>
                    <a:lnTo>
                      <a:pt x="272" y="107"/>
                    </a:lnTo>
                    <a:lnTo>
                      <a:pt x="273" y="106"/>
                    </a:lnTo>
                    <a:lnTo>
                      <a:pt x="273" y="105"/>
                    </a:lnTo>
                    <a:lnTo>
                      <a:pt x="273" y="104"/>
                    </a:lnTo>
                    <a:lnTo>
                      <a:pt x="273" y="104"/>
                    </a:lnTo>
                    <a:lnTo>
                      <a:pt x="273" y="102"/>
                    </a:lnTo>
                    <a:lnTo>
                      <a:pt x="272" y="101"/>
                    </a:lnTo>
                    <a:lnTo>
                      <a:pt x="271" y="100"/>
                    </a:lnTo>
                    <a:lnTo>
                      <a:pt x="270" y="99"/>
                    </a:lnTo>
                    <a:lnTo>
                      <a:pt x="266" y="96"/>
                    </a:lnTo>
                    <a:lnTo>
                      <a:pt x="261" y="91"/>
                    </a:lnTo>
                    <a:lnTo>
                      <a:pt x="258" y="89"/>
                    </a:lnTo>
                    <a:lnTo>
                      <a:pt x="255" y="86"/>
                    </a:lnTo>
                    <a:lnTo>
                      <a:pt x="253" y="83"/>
                    </a:lnTo>
                    <a:lnTo>
                      <a:pt x="251" y="79"/>
                    </a:lnTo>
                    <a:lnTo>
                      <a:pt x="249" y="76"/>
                    </a:lnTo>
                    <a:lnTo>
                      <a:pt x="247" y="74"/>
                    </a:lnTo>
                    <a:lnTo>
                      <a:pt x="245" y="71"/>
                    </a:lnTo>
                    <a:lnTo>
                      <a:pt x="242" y="67"/>
                    </a:lnTo>
                    <a:lnTo>
                      <a:pt x="238" y="65"/>
                    </a:lnTo>
                    <a:lnTo>
                      <a:pt x="234" y="62"/>
                    </a:lnTo>
                    <a:lnTo>
                      <a:pt x="230" y="59"/>
                    </a:lnTo>
                    <a:lnTo>
                      <a:pt x="227" y="58"/>
                    </a:lnTo>
                    <a:lnTo>
                      <a:pt x="224" y="57"/>
                    </a:lnTo>
                    <a:lnTo>
                      <a:pt x="220" y="56"/>
                    </a:lnTo>
                    <a:lnTo>
                      <a:pt x="220" y="54"/>
                    </a:lnTo>
                    <a:lnTo>
                      <a:pt x="220" y="50"/>
                    </a:lnTo>
                    <a:lnTo>
                      <a:pt x="219" y="46"/>
                    </a:lnTo>
                    <a:lnTo>
                      <a:pt x="219" y="43"/>
                    </a:lnTo>
                    <a:lnTo>
                      <a:pt x="216" y="35"/>
                    </a:lnTo>
                    <a:lnTo>
                      <a:pt x="214" y="27"/>
                    </a:lnTo>
                    <a:lnTo>
                      <a:pt x="212" y="23"/>
                    </a:lnTo>
                    <a:lnTo>
                      <a:pt x="211" y="19"/>
                    </a:lnTo>
                    <a:lnTo>
                      <a:pt x="210" y="13"/>
                    </a:lnTo>
                    <a:lnTo>
                      <a:pt x="210" y="8"/>
                    </a:lnTo>
                    <a:lnTo>
                      <a:pt x="210" y="6"/>
                    </a:lnTo>
                    <a:lnTo>
                      <a:pt x="210" y="4"/>
                    </a:lnTo>
                    <a:lnTo>
                      <a:pt x="210" y="3"/>
                    </a:lnTo>
                    <a:lnTo>
                      <a:pt x="210" y="3"/>
                    </a:lnTo>
                    <a:lnTo>
                      <a:pt x="210" y="2"/>
                    </a:lnTo>
                    <a:lnTo>
                      <a:pt x="209" y="2"/>
                    </a:lnTo>
                    <a:lnTo>
                      <a:pt x="207" y="1"/>
                    </a:lnTo>
                    <a:lnTo>
                      <a:pt x="205" y="0"/>
                    </a:lnTo>
                    <a:lnTo>
                      <a:pt x="203" y="0"/>
                    </a:lnTo>
                    <a:lnTo>
                      <a:pt x="202" y="0"/>
                    </a:lnTo>
                    <a:lnTo>
                      <a:pt x="201" y="0"/>
                    </a:lnTo>
                    <a:lnTo>
                      <a:pt x="200" y="1"/>
                    </a:lnTo>
                    <a:lnTo>
                      <a:pt x="197" y="2"/>
                    </a:lnTo>
                    <a:lnTo>
                      <a:pt x="194" y="3"/>
                    </a:lnTo>
                    <a:lnTo>
                      <a:pt x="190" y="5"/>
                    </a:lnTo>
                    <a:lnTo>
                      <a:pt x="186" y="6"/>
                    </a:lnTo>
                    <a:lnTo>
                      <a:pt x="182" y="7"/>
                    </a:lnTo>
                    <a:lnTo>
                      <a:pt x="177" y="7"/>
                    </a:lnTo>
                    <a:lnTo>
                      <a:pt x="172" y="9"/>
                    </a:lnTo>
                    <a:lnTo>
                      <a:pt x="169" y="11"/>
                    </a:lnTo>
                    <a:lnTo>
                      <a:pt x="164" y="12"/>
                    </a:lnTo>
                    <a:lnTo>
                      <a:pt x="160" y="15"/>
                    </a:lnTo>
                    <a:lnTo>
                      <a:pt x="156" y="17"/>
                    </a:lnTo>
                    <a:lnTo>
                      <a:pt x="152" y="19"/>
                    </a:lnTo>
                    <a:lnTo>
                      <a:pt x="145" y="24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6" y="30"/>
                    </a:lnTo>
                    <a:lnTo>
                      <a:pt x="136" y="30"/>
                    </a:lnTo>
                    <a:lnTo>
                      <a:pt x="129" y="24"/>
                    </a:lnTo>
                    <a:lnTo>
                      <a:pt x="121" y="19"/>
                    </a:lnTo>
                    <a:lnTo>
                      <a:pt x="117" y="17"/>
                    </a:lnTo>
                    <a:lnTo>
                      <a:pt x="113" y="15"/>
                    </a:lnTo>
                    <a:lnTo>
                      <a:pt x="109" y="12"/>
                    </a:lnTo>
                    <a:lnTo>
                      <a:pt x="105" y="11"/>
                    </a:lnTo>
                    <a:lnTo>
                      <a:pt x="101" y="9"/>
                    </a:lnTo>
                    <a:lnTo>
                      <a:pt x="96" y="7"/>
                    </a:lnTo>
                    <a:lnTo>
                      <a:pt x="91" y="7"/>
                    </a:lnTo>
                    <a:lnTo>
                      <a:pt x="87" y="6"/>
                    </a:lnTo>
                    <a:lnTo>
                      <a:pt x="83" y="5"/>
                    </a:lnTo>
                    <a:lnTo>
                      <a:pt x="80" y="3"/>
                    </a:lnTo>
                    <a:lnTo>
                      <a:pt x="76" y="2"/>
                    </a:lnTo>
                    <a:lnTo>
                      <a:pt x="73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6" y="1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3" y="3"/>
                    </a:lnTo>
                    <a:lnTo>
                      <a:pt x="63" y="3"/>
                    </a:lnTo>
                    <a:lnTo>
                      <a:pt x="63" y="4"/>
                    </a:lnTo>
                    <a:lnTo>
                      <a:pt x="62" y="6"/>
                    </a:lnTo>
                    <a:lnTo>
                      <a:pt x="63" y="8"/>
                    </a:lnTo>
                    <a:lnTo>
                      <a:pt x="62" y="13"/>
                    </a:lnTo>
                    <a:lnTo>
                      <a:pt x="61" y="19"/>
                    </a:lnTo>
                    <a:lnTo>
                      <a:pt x="61" y="23"/>
                    </a:lnTo>
                    <a:lnTo>
                      <a:pt x="60" y="27"/>
                    </a:lnTo>
                    <a:lnTo>
                      <a:pt x="57" y="35"/>
                    </a:lnTo>
                    <a:lnTo>
                      <a:pt x="54" y="43"/>
                    </a:lnTo>
                    <a:lnTo>
                      <a:pt x="53" y="46"/>
                    </a:lnTo>
                    <a:lnTo>
                      <a:pt x="53" y="50"/>
                    </a:lnTo>
                    <a:lnTo>
                      <a:pt x="53" y="54"/>
                    </a:lnTo>
                    <a:lnTo>
                      <a:pt x="53" y="56"/>
                    </a:lnTo>
                    <a:lnTo>
                      <a:pt x="49" y="57"/>
                    </a:lnTo>
                    <a:lnTo>
                      <a:pt x="46" y="58"/>
                    </a:lnTo>
                    <a:lnTo>
                      <a:pt x="43" y="59"/>
                    </a:lnTo>
                    <a:lnTo>
                      <a:pt x="39" y="62"/>
                    </a:lnTo>
                    <a:lnTo>
                      <a:pt x="34" y="65"/>
                    </a:lnTo>
                    <a:lnTo>
                      <a:pt x="31" y="67"/>
                    </a:lnTo>
                    <a:lnTo>
                      <a:pt x="29" y="71"/>
                    </a:lnTo>
                    <a:lnTo>
                      <a:pt x="26" y="74"/>
                    </a:lnTo>
                    <a:lnTo>
                      <a:pt x="24" y="76"/>
                    </a:lnTo>
                    <a:lnTo>
                      <a:pt x="22" y="79"/>
                    </a:lnTo>
                    <a:lnTo>
                      <a:pt x="20" y="83"/>
                    </a:lnTo>
                    <a:lnTo>
                      <a:pt x="17" y="86"/>
                    </a:lnTo>
                    <a:lnTo>
                      <a:pt x="15" y="89"/>
                    </a:lnTo>
                    <a:lnTo>
                      <a:pt x="13" y="91"/>
                    </a:lnTo>
                    <a:lnTo>
                      <a:pt x="7" y="96"/>
                    </a:lnTo>
                    <a:lnTo>
                      <a:pt x="3" y="99"/>
                    </a:lnTo>
                    <a:lnTo>
                      <a:pt x="1" y="100"/>
                    </a:lnTo>
                    <a:lnTo>
                      <a:pt x="1" y="101"/>
                    </a:lnTo>
                    <a:lnTo>
                      <a:pt x="0" y="102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5"/>
                    </a:lnTo>
                    <a:lnTo>
                      <a:pt x="0" y="106"/>
                    </a:lnTo>
                    <a:lnTo>
                      <a:pt x="1" y="107"/>
                    </a:lnTo>
                    <a:lnTo>
                      <a:pt x="1" y="108"/>
                    </a:lnTo>
                    <a:lnTo>
                      <a:pt x="3" y="109"/>
                    </a:lnTo>
                    <a:lnTo>
                      <a:pt x="5" y="110"/>
                    </a:lnTo>
                    <a:lnTo>
                      <a:pt x="7" y="111"/>
                    </a:lnTo>
                    <a:lnTo>
                      <a:pt x="13" y="113"/>
                    </a:lnTo>
                    <a:lnTo>
                      <a:pt x="20" y="116"/>
                    </a:lnTo>
                    <a:lnTo>
                      <a:pt x="26" y="119"/>
                    </a:lnTo>
                    <a:lnTo>
                      <a:pt x="31" y="121"/>
                    </a:lnTo>
                    <a:lnTo>
                      <a:pt x="36" y="124"/>
                    </a:lnTo>
                    <a:lnTo>
                      <a:pt x="40" y="128"/>
                    </a:lnTo>
                    <a:lnTo>
                      <a:pt x="42" y="129"/>
                    </a:lnTo>
                    <a:lnTo>
                      <a:pt x="44" y="131"/>
                    </a:lnTo>
                    <a:lnTo>
                      <a:pt x="46" y="132"/>
                    </a:lnTo>
                    <a:lnTo>
                      <a:pt x="48" y="132"/>
                    </a:lnTo>
                    <a:lnTo>
                      <a:pt x="50" y="132"/>
                    </a:lnTo>
                    <a:lnTo>
                      <a:pt x="54" y="133"/>
                    </a:lnTo>
                    <a:lnTo>
                      <a:pt x="58" y="134"/>
                    </a:lnTo>
                    <a:lnTo>
                      <a:pt x="62" y="134"/>
                    </a:lnTo>
                    <a:lnTo>
                      <a:pt x="67" y="133"/>
                    </a:lnTo>
                    <a:lnTo>
                      <a:pt x="72" y="132"/>
                    </a:lnTo>
                    <a:lnTo>
                      <a:pt x="74" y="132"/>
                    </a:lnTo>
                    <a:lnTo>
                      <a:pt x="76" y="132"/>
                    </a:lnTo>
                    <a:lnTo>
                      <a:pt x="76" y="131"/>
                    </a:lnTo>
                    <a:lnTo>
                      <a:pt x="76" y="132"/>
                    </a:lnTo>
                    <a:lnTo>
                      <a:pt x="76" y="132"/>
                    </a:lnTo>
                    <a:lnTo>
                      <a:pt x="77" y="136"/>
                    </a:lnTo>
                    <a:lnTo>
                      <a:pt x="79" y="140"/>
                    </a:lnTo>
                    <a:lnTo>
                      <a:pt x="81" y="144"/>
                    </a:lnTo>
                    <a:lnTo>
                      <a:pt x="84" y="147"/>
                    </a:lnTo>
                    <a:lnTo>
                      <a:pt x="86" y="149"/>
                    </a:lnTo>
                    <a:lnTo>
                      <a:pt x="89" y="151"/>
                    </a:lnTo>
                    <a:lnTo>
                      <a:pt x="93" y="152"/>
                    </a:lnTo>
                    <a:lnTo>
                      <a:pt x="97" y="154"/>
                    </a:lnTo>
                    <a:lnTo>
                      <a:pt x="97" y="154"/>
                    </a:lnTo>
                    <a:lnTo>
                      <a:pt x="97" y="154"/>
                    </a:lnTo>
                    <a:close/>
                    <a:moveTo>
                      <a:pt x="130" y="71"/>
                    </a:move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100"/>
                    </a:lnTo>
                    <a:lnTo>
                      <a:pt x="129" y="97"/>
                    </a:lnTo>
                    <a:lnTo>
                      <a:pt x="129" y="95"/>
                    </a:lnTo>
                    <a:lnTo>
                      <a:pt x="127" y="91"/>
                    </a:lnTo>
                    <a:lnTo>
                      <a:pt x="125" y="86"/>
                    </a:lnTo>
                    <a:lnTo>
                      <a:pt x="123" y="80"/>
                    </a:lnTo>
                    <a:lnTo>
                      <a:pt x="120" y="76"/>
                    </a:lnTo>
                    <a:lnTo>
                      <a:pt x="117" y="72"/>
                    </a:lnTo>
                    <a:lnTo>
                      <a:pt x="117" y="71"/>
                    </a:lnTo>
                    <a:lnTo>
                      <a:pt x="108" y="78"/>
                    </a:lnTo>
                    <a:lnTo>
                      <a:pt x="110" y="80"/>
                    </a:lnTo>
                    <a:lnTo>
                      <a:pt x="112" y="84"/>
                    </a:lnTo>
                    <a:lnTo>
                      <a:pt x="114" y="88"/>
                    </a:lnTo>
                    <a:lnTo>
                      <a:pt x="116" y="92"/>
                    </a:lnTo>
                    <a:lnTo>
                      <a:pt x="117" y="93"/>
                    </a:lnTo>
                    <a:lnTo>
                      <a:pt x="117" y="95"/>
                    </a:lnTo>
                    <a:lnTo>
                      <a:pt x="115" y="94"/>
                    </a:lnTo>
                    <a:lnTo>
                      <a:pt x="113" y="93"/>
                    </a:lnTo>
                    <a:lnTo>
                      <a:pt x="110" y="93"/>
                    </a:lnTo>
                    <a:lnTo>
                      <a:pt x="108" y="93"/>
                    </a:lnTo>
                    <a:lnTo>
                      <a:pt x="107" y="91"/>
                    </a:lnTo>
                    <a:lnTo>
                      <a:pt x="106" y="88"/>
                    </a:lnTo>
                    <a:lnTo>
                      <a:pt x="105" y="85"/>
                    </a:lnTo>
                    <a:lnTo>
                      <a:pt x="102" y="80"/>
                    </a:lnTo>
                    <a:lnTo>
                      <a:pt x="101" y="78"/>
                    </a:lnTo>
                    <a:lnTo>
                      <a:pt x="99" y="75"/>
                    </a:lnTo>
                    <a:lnTo>
                      <a:pt x="97" y="71"/>
                    </a:lnTo>
                    <a:lnTo>
                      <a:pt x="94" y="69"/>
                    </a:lnTo>
                    <a:lnTo>
                      <a:pt x="92" y="67"/>
                    </a:lnTo>
                    <a:lnTo>
                      <a:pt x="89" y="64"/>
                    </a:lnTo>
                    <a:lnTo>
                      <a:pt x="85" y="62"/>
                    </a:lnTo>
                    <a:lnTo>
                      <a:pt x="81" y="59"/>
                    </a:lnTo>
                    <a:lnTo>
                      <a:pt x="77" y="58"/>
                    </a:lnTo>
                    <a:lnTo>
                      <a:pt x="73" y="57"/>
                    </a:lnTo>
                    <a:lnTo>
                      <a:pt x="69" y="56"/>
                    </a:lnTo>
                    <a:lnTo>
                      <a:pt x="65" y="56"/>
                    </a:lnTo>
                    <a:lnTo>
                      <a:pt x="65" y="55"/>
                    </a:lnTo>
                    <a:lnTo>
                      <a:pt x="65" y="50"/>
                    </a:lnTo>
                    <a:lnTo>
                      <a:pt x="65" y="45"/>
                    </a:lnTo>
                    <a:lnTo>
                      <a:pt x="67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71" y="29"/>
                    </a:lnTo>
                    <a:lnTo>
                      <a:pt x="72" y="26"/>
                    </a:lnTo>
                    <a:lnTo>
                      <a:pt x="72" y="23"/>
                    </a:lnTo>
                    <a:lnTo>
                      <a:pt x="73" y="17"/>
                    </a:lnTo>
                    <a:lnTo>
                      <a:pt x="73" y="13"/>
                    </a:lnTo>
                    <a:lnTo>
                      <a:pt x="74" y="13"/>
                    </a:lnTo>
                    <a:lnTo>
                      <a:pt x="77" y="15"/>
                    </a:lnTo>
                    <a:lnTo>
                      <a:pt x="81" y="16"/>
                    </a:lnTo>
                    <a:lnTo>
                      <a:pt x="87" y="17"/>
                    </a:lnTo>
                    <a:lnTo>
                      <a:pt x="95" y="19"/>
                    </a:lnTo>
                    <a:lnTo>
                      <a:pt x="101" y="20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08" y="24"/>
                    </a:lnTo>
                    <a:lnTo>
                      <a:pt x="110" y="25"/>
                    </a:lnTo>
                    <a:lnTo>
                      <a:pt x="115" y="28"/>
                    </a:lnTo>
                    <a:lnTo>
                      <a:pt x="119" y="31"/>
                    </a:lnTo>
                    <a:lnTo>
                      <a:pt x="123" y="35"/>
                    </a:lnTo>
                    <a:lnTo>
                      <a:pt x="128" y="38"/>
                    </a:lnTo>
                    <a:lnTo>
                      <a:pt x="129" y="39"/>
                    </a:lnTo>
                    <a:lnTo>
                      <a:pt x="132" y="40"/>
                    </a:lnTo>
                    <a:lnTo>
                      <a:pt x="134" y="41"/>
                    </a:lnTo>
                    <a:lnTo>
                      <a:pt x="137" y="42"/>
                    </a:lnTo>
                    <a:lnTo>
                      <a:pt x="139" y="41"/>
                    </a:lnTo>
                    <a:lnTo>
                      <a:pt x="141" y="40"/>
                    </a:lnTo>
                    <a:lnTo>
                      <a:pt x="143" y="39"/>
                    </a:lnTo>
                    <a:lnTo>
                      <a:pt x="145" y="38"/>
                    </a:lnTo>
                    <a:lnTo>
                      <a:pt x="150" y="35"/>
                    </a:lnTo>
                    <a:lnTo>
                      <a:pt x="154" y="31"/>
                    </a:lnTo>
                    <a:lnTo>
                      <a:pt x="158" y="28"/>
                    </a:lnTo>
                    <a:lnTo>
                      <a:pt x="162" y="25"/>
                    </a:lnTo>
                    <a:lnTo>
                      <a:pt x="165" y="24"/>
                    </a:lnTo>
                    <a:lnTo>
                      <a:pt x="167" y="23"/>
                    </a:lnTo>
                    <a:lnTo>
                      <a:pt x="170" y="22"/>
                    </a:lnTo>
                    <a:lnTo>
                      <a:pt x="172" y="20"/>
                    </a:lnTo>
                    <a:lnTo>
                      <a:pt x="178" y="19"/>
                    </a:lnTo>
                    <a:lnTo>
                      <a:pt x="186" y="17"/>
                    </a:lnTo>
                    <a:lnTo>
                      <a:pt x="192" y="16"/>
                    </a:lnTo>
                    <a:lnTo>
                      <a:pt x="196" y="15"/>
                    </a:lnTo>
                    <a:lnTo>
                      <a:pt x="199" y="13"/>
                    </a:lnTo>
                    <a:lnTo>
                      <a:pt x="199" y="13"/>
                    </a:lnTo>
                    <a:lnTo>
                      <a:pt x="200" y="17"/>
                    </a:lnTo>
                    <a:lnTo>
                      <a:pt x="201" y="23"/>
                    </a:lnTo>
                    <a:lnTo>
                      <a:pt x="202" y="26"/>
                    </a:lnTo>
                    <a:lnTo>
                      <a:pt x="202" y="29"/>
                    </a:lnTo>
                    <a:lnTo>
                      <a:pt x="203" y="32"/>
                    </a:lnTo>
                    <a:lnTo>
                      <a:pt x="205" y="35"/>
                    </a:lnTo>
                    <a:lnTo>
                      <a:pt x="206" y="41"/>
                    </a:lnTo>
                    <a:lnTo>
                      <a:pt x="208" y="45"/>
                    </a:lnTo>
                    <a:lnTo>
                      <a:pt x="208" y="50"/>
                    </a:lnTo>
                    <a:lnTo>
                      <a:pt x="208" y="55"/>
                    </a:lnTo>
                    <a:lnTo>
                      <a:pt x="208" y="56"/>
                    </a:lnTo>
                    <a:lnTo>
                      <a:pt x="205" y="56"/>
                    </a:lnTo>
                    <a:lnTo>
                      <a:pt x="200" y="57"/>
                    </a:lnTo>
                    <a:lnTo>
                      <a:pt x="196" y="58"/>
                    </a:lnTo>
                    <a:lnTo>
                      <a:pt x="192" y="59"/>
                    </a:lnTo>
                    <a:lnTo>
                      <a:pt x="188" y="62"/>
                    </a:lnTo>
                    <a:lnTo>
                      <a:pt x="184" y="64"/>
                    </a:lnTo>
                    <a:lnTo>
                      <a:pt x="181" y="67"/>
                    </a:lnTo>
                    <a:lnTo>
                      <a:pt x="178" y="69"/>
                    </a:lnTo>
                    <a:lnTo>
                      <a:pt x="176" y="71"/>
                    </a:lnTo>
                    <a:lnTo>
                      <a:pt x="174" y="75"/>
                    </a:lnTo>
                    <a:lnTo>
                      <a:pt x="172" y="78"/>
                    </a:lnTo>
                    <a:lnTo>
                      <a:pt x="170" y="80"/>
                    </a:lnTo>
                    <a:lnTo>
                      <a:pt x="168" y="85"/>
                    </a:lnTo>
                    <a:lnTo>
                      <a:pt x="166" y="88"/>
                    </a:lnTo>
                    <a:lnTo>
                      <a:pt x="166" y="91"/>
                    </a:lnTo>
                    <a:lnTo>
                      <a:pt x="166" y="93"/>
                    </a:lnTo>
                    <a:lnTo>
                      <a:pt x="163" y="93"/>
                    </a:lnTo>
                    <a:lnTo>
                      <a:pt x="161" y="93"/>
                    </a:lnTo>
                    <a:lnTo>
                      <a:pt x="158" y="94"/>
                    </a:lnTo>
                    <a:lnTo>
                      <a:pt x="156" y="95"/>
                    </a:lnTo>
                    <a:lnTo>
                      <a:pt x="156" y="93"/>
                    </a:lnTo>
                    <a:lnTo>
                      <a:pt x="157" y="92"/>
                    </a:lnTo>
                    <a:lnTo>
                      <a:pt x="158" y="88"/>
                    </a:lnTo>
                    <a:lnTo>
                      <a:pt x="161" y="84"/>
                    </a:lnTo>
                    <a:lnTo>
                      <a:pt x="163" y="80"/>
                    </a:lnTo>
                    <a:lnTo>
                      <a:pt x="165" y="78"/>
                    </a:lnTo>
                    <a:lnTo>
                      <a:pt x="156" y="71"/>
                    </a:lnTo>
                    <a:lnTo>
                      <a:pt x="155" y="72"/>
                    </a:lnTo>
                    <a:lnTo>
                      <a:pt x="153" y="76"/>
                    </a:lnTo>
                    <a:lnTo>
                      <a:pt x="150" y="80"/>
                    </a:lnTo>
                    <a:lnTo>
                      <a:pt x="147" y="86"/>
                    </a:lnTo>
                    <a:lnTo>
                      <a:pt x="145" y="91"/>
                    </a:lnTo>
                    <a:lnTo>
                      <a:pt x="145" y="95"/>
                    </a:lnTo>
                    <a:lnTo>
                      <a:pt x="144" y="97"/>
                    </a:lnTo>
                    <a:lnTo>
                      <a:pt x="144" y="100"/>
                    </a:lnTo>
                    <a:lnTo>
                      <a:pt x="143" y="100"/>
                    </a:lnTo>
                    <a:lnTo>
                      <a:pt x="142" y="100"/>
                    </a:lnTo>
                    <a:lnTo>
                      <a:pt x="142" y="71"/>
                    </a:lnTo>
                    <a:lnTo>
                      <a:pt x="130" y="71"/>
                    </a:lnTo>
                    <a:lnTo>
                      <a:pt x="130" y="71"/>
                    </a:lnTo>
                    <a:close/>
                    <a:moveTo>
                      <a:pt x="137" y="45"/>
                    </a:moveTo>
                    <a:lnTo>
                      <a:pt x="138" y="45"/>
                    </a:lnTo>
                    <a:lnTo>
                      <a:pt x="140" y="46"/>
                    </a:lnTo>
                    <a:lnTo>
                      <a:pt x="141" y="47"/>
                    </a:lnTo>
                    <a:lnTo>
                      <a:pt x="143" y="47"/>
                    </a:lnTo>
                    <a:lnTo>
                      <a:pt x="144" y="49"/>
                    </a:lnTo>
                    <a:lnTo>
                      <a:pt x="145" y="51"/>
                    </a:lnTo>
                    <a:lnTo>
                      <a:pt x="145" y="52"/>
                    </a:lnTo>
                    <a:lnTo>
                      <a:pt x="145" y="54"/>
                    </a:lnTo>
                    <a:lnTo>
                      <a:pt x="145" y="56"/>
                    </a:lnTo>
                    <a:lnTo>
                      <a:pt x="145" y="58"/>
                    </a:lnTo>
                    <a:lnTo>
                      <a:pt x="144" y="59"/>
                    </a:lnTo>
                    <a:lnTo>
                      <a:pt x="143" y="61"/>
                    </a:lnTo>
                    <a:lnTo>
                      <a:pt x="141" y="62"/>
                    </a:lnTo>
                    <a:lnTo>
                      <a:pt x="140" y="63"/>
                    </a:lnTo>
                    <a:lnTo>
                      <a:pt x="138" y="63"/>
                    </a:lnTo>
                    <a:lnTo>
                      <a:pt x="137" y="63"/>
                    </a:lnTo>
                    <a:lnTo>
                      <a:pt x="134" y="63"/>
                    </a:lnTo>
                    <a:lnTo>
                      <a:pt x="133" y="63"/>
                    </a:lnTo>
                    <a:lnTo>
                      <a:pt x="131" y="62"/>
                    </a:lnTo>
                    <a:lnTo>
                      <a:pt x="130" y="61"/>
                    </a:lnTo>
                    <a:lnTo>
                      <a:pt x="129" y="59"/>
                    </a:lnTo>
                    <a:lnTo>
                      <a:pt x="128" y="58"/>
                    </a:lnTo>
                    <a:lnTo>
                      <a:pt x="127" y="56"/>
                    </a:lnTo>
                    <a:lnTo>
                      <a:pt x="127" y="54"/>
                    </a:lnTo>
                    <a:lnTo>
                      <a:pt x="127" y="52"/>
                    </a:lnTo>
                    <a:lnTo>
                      <a:pt x="128" y="51"/>
                    </a:lnTo>
                    <a:lnTo>
                      <a:pt x="129" y="49"/>
                    </a:lnTo>
                    <a:lnTo>
                      <a:pt x="130" y="47"/>
                    </a:lnTo>
                    <a:lnTo>
                      <a:pt x="131" y="47"/>
                    </a:lnTo>
                    <a:lnTo>
                      <a:pt x="133" y="46"/>
                    </a:lnTo>
                    <a:lnTo>
                      <a:pt x="134" y="45"/>
                    </a:lnTo>
                    <a:lnTo>
                      <a:pt x="137" y="45"/>
                    </a:lnTo>
                    <a:lnTo>
                      <a:pt x="137" y="45"/>
                    </a:lnTo>
                    <a:close/>
                    <a:moveTo>
                      <a:pt x="137" y="184"/>
                    </a:moveTo>
                    <a:lnTo>
                      <a:pt x="134" y="184"/>
                    </a:lnTo>
                    <a:lnTo>
                      <a:pt x="133" y="184"/>
                    </a:lnTo>
                    <a:lnTo>
                      <a:pt x="130" y="183"/>
                    </a:lnTo>
                    <a:lnTo>
                      <a:pt x="129" y="182"/>
                    </a:lnTo>
                    <a:lnTo>
                      <a:pt x="125" y="180"/>
                    </a:lnTo>
                    <a:lnTo>
                      <a:pt x="121" y="177"/>
                    </a:lnTo>
                    <a:lnTo>
                      <a:pt x="119" y="174"/>
                    </a:lnTo>
                    <a:lnTo>
                      <a:pt x="116" y="171"/>
                    </a:lnTo>
                    <a:lnTo>
                      <a:pt x="114" y="167"/>
                    </a:lnTo>
                    <a:lnTo>
                      <a:pt x="113" y="164"/>
                    </a:lnTo>
                    <a:lnTo>
                      <a:pt x="110" y="160"/>
                    </a:lnTo>
                    <a:lnTo>
                      <a:pt x="109" y="156"/>
                    </a:lnTo>
                    <a:lnTo>
                      <a:pt x="113" y="157"/>
                    </a:lnTo>
                    <a:lnTo>
                      <a:pt x="115" y="159"/>
                    </a:lnTo>
                    <a:lnTo>
                      <a:pt x="118" y="160"/>
                    </a:lnTo>
                    <a:lnTo>
                      <a:pt x="121" y="164"/>
                    </a:lnTo>
                    <a:lnTo>
                      <a:pt x="128" y="169"/>
                    </a:lnTo>
                    <a:lnTo>
                      <a:pt x="132" y="173"/>
                    </a:lnTo>
                    <a:lnTo>
                      <a:pt x="134" y="176"/>
                    </a:lnTo>
                    <a:lnTo>
                      <a:pt x="137" y="177"/>
                    </a:lnTo>
                    <a:lnTo>
                      <a:pt x="138" y="176"/>
                    </a:lnTo>
                    <a:lnTo>
                      <a:pt x="141" y="173"/>
                    </a:lnTo>
                    <a:lnTo>
                      <a:pt x="145" y="169"/>
                    </a:lnTo>
                    <a:lnTo>
                      <a:pt x="151" y="164"/>
                    </a:lnTo>
                    <a:lnTo>
                      <a:pt x="154" y="160"/>
                    </a:lnTo>
                    <a:lnTo>
                      <a:pt x="158" y="159"/>
                    </a:lnTo>
                    <a:lnTo>
                      <a:pt x="160" y="157"/>
                    </a:lnTo>
                    <a:lnTo>
                      <a:pt x="163" y="156"/>
                    </a:lnTo>
                    <a:lnTo>
                      <a:pt x="162" y="160"/>
                    </a:lnTo>
                    <a:lnTo>
                      <a:pt x="161" y="164"/>
                    </a:lnTo>
                    <a:lnTo>
                      <a:pt x="159" y="167"/>
                    </a:lnTo>
                    <a:lnTo>
                      <a:pt x="157" y="171"/>
                    </a:lnTo>
                    <a:lnTo>
                      <a:pt x="154" y="174"/>
                    </a:lnTo>
                    <a:lnTo>
                      <a:pt x="151" y="177"/>
                    </a:lnTo>
                    <a:lnTo>
                      <a:pt x="148" y="180"/>
                    </a:lnTo>
                    <a:lnTo>
                      <a:pt x="144" y="182"/>
                    </a:lnTo>
                    <a:lnTo>
                      <a:pt x="142" y="183"/>
                    </a:lnTo>
                    <a:lnTo>
                      <a:pt x="141" y="184"/>
                    </a:lnTo>
                    <a:lnTo>
                      <a:pt x="138" y="184"/>
                    </a:lnTo>
                    <a:lnTo>
                      <a:pt x="137" y="184"/>
                    </a:lnTo>
                    <a:lnTo>
                      <a:pt x="137" y="184"/>
                    </a:lnTo>
                    <a:close/>
                    <a:moveTo>
                      <a:pt x="137" y="164"/>
                    </a:moveTo>
                    <a:lnTo>
                      <a:pt x="134" y="161"/>
                    </a:lnTo>
                    <a:lnTo>
                      <a:pt x="130" y="157"/>
                    </a:lnTo>
                    <a:lnTo>
                      <a:pt x="125" y="153"/>
                    </a:lnTo>
                    <a:lnTo>
                      <a:pt x="121" y="150"/>
                    </a:lnTo>
                    <a:lnTo>
                      <a:pt x="119" y="148"/>
                    </a:lnTo>
                    <a:lnTo>
                      <a:pt x="117" y="148"/>
                    </a:lnTo>
                    <a:lnTo>
                      <a:pt x="114" y="147"/>
                    </a:lnTo>
                    <a:lnTo>
                      <a:pt x="112" y="146"/>
                    </a:lnTo>
                    <a:lnTo>
                      <a:pt x="105" y="144"/>
                    </a:lnTo>
                    <a:lnTo>
                      <a:pt x="100" y="143"/>
                    </a:lnTo>
                    <a:lnTo>
                      <a:pt x="97" y="143"/>
                    </a:lnTo>
                    <a:lnTo>
                      <a:pt x="96" y="142"/>
                    </a:lnTo>
                    <a:lnTo>
                      <a:pt x="95" y="141"/>
                    </a:lnTo>
                    <a:lnTo>
                      <a:pt x="93" y="140"/>
                    </a:lnTo>
                    <a:lnTo>
                      <a:pt x="91" y="137"/>
                    </a:lnTo>
                    <a:lnTo>
                      <a:pt x="89" y="134"/>
                    </a:lnTo>
                    <a:lnTo>
                      <a:pt x="87" y="132"/>
                    </a:lnTo>
                    <a:lnTo>
                      <a:pt x="86" y="128"/>
                    </a:lnTo>
                    <a:lnTo>
                      <a:pt x="85" y="125"/>
                    </a:lnTo>
                    <a:lnTo>
                      <a:pt x="86" y="123"/>
                    </a:lnTo>
                    <a:lnTo>
                      <a:pt x="87" y="120"/>
                    </a:lnTo>
                    <a:lnTo>
                      <a:pt x="88" y="118"/>
                    </a:lnTo>
                    <a:lnTo>
                      <a:pt x="89" y="116"/>
                    </a:lnTo>
                    <a:lnTo>
                      <a:pt x="89" y="114"/>
                    </a:lnTo>
                    <a:lnTo>
                      <a:pt x="91" y="112"/>
                    </a:lnTo>
                    <a:lnTo>
                      <a:pt x="93" y="111"/>
                    </a:lnTo>
                    <a:lnTo>
                      <a:pt x="93" y="109"/>
                    </a:lnTo>
                    <a:lnTo>
                      <a:pt x="95" y="108"/>
                    </a:lnTo>
                    <a:lnTo>
                      <a:pt x="97" y="108"/>
                    </a:lnTo>
                    <a:lnTo>
                      <a:pt x="99" y="106"/>
                    </a:lnTo>
                    <a:lnTo>
                      <a:pt x="101" y="106"/>
                    </a:lnTo>
                    <a:lnTo>
                      <a:pt x="102" y="105"/>
                    </a:lnTo>
                    <a:lnTo>
                      <a:pt x="106" y="104"/>
                    </a:lnTo>
                    <a:lnTo>
                      <a:pt x="109" y="104"/>
                    </a:lnTo>
                    <a:lnTo>
                      <a:pt x="113" y="104"/>
                    </a:lnTo>
                    <a:lnTo>
                      <a:pt x="116" y="105"/>
                    </a:lnTo>
                    <a:lnTo>
                      <a:pt x="119" y="107"/>
                    </a:lnTo>
                    <a:lnTo>
                      <a:pt x="122" y="108"/>
                    </a:lnTo>
                    <a:lnTo>
                      <a:pt x="129" y="112"/>
                    </a:lnTo>
                    <a:lnTo>
                      <a:pt x="133" y="115"/>
                    </a:lnTo>
                    <a:lnTo>
                      <a:pt x="134" y="116"/>
                    </a:lnTo>
                    <a:lnTo>
                      <a:pt x="135" y="116"/>
                    </a:lnTo>
                    <a:lnTo>
                      <a:pt x="136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9" y="116"/>
                    </a:lnTo>
                    <a:lnTo>
                      <a:pt x="140" y="115"/>
                    </a:lnTo>
                    <a:lnTo>
                      <a:pt x="145" y="112"/>
                    </a:lnTo>
                    <a:lnTo>
                      <a:pt x="150" y="108"/>
                    </a:lnTo>
                    <a:lnTo>
                      <a:pt x="154" y="107"/>
                    </a:lnTo>
                    <a:lnTo>
                      <a:pt x="157" y="105"/>
                    </a:lnTo>
                    <a:lnTo>
                      <a:pt x="160" y="104"/>
                    </a:lnTo>
                    <a:lnTo>
                      <a:pt x="163" y="104"/>
                    </a:lnTo>
                    <a:lnTo>
                      <a:pt x="167" y="104"/>
                    </a:lnTo>
                    <a:lnTo>
                      <a:pt x="171" y="105"/>
                    </a:lnTo>
                    <a:lnTo>
                      <a:pt x="173" y="106"/>
                    </a:lnTo>
                    <a:lnTo>
                      <a:pt x="174" y="106"/>
                    </a:lnTo>
                    <a:lnTo>
                      <a:pt x="176" y="108"/>
                    </a:lnTo>
                    <a:lnTo>
                      <a:pt x="178" y="108"/>
                    </a:lnTo>
                    <a:lnTo>
                      <a:pt x="179" y="109"/>
                    </a:lnTo>
                    <a:lnTo>
                      <a:pt x="181" y="111"/>
                    </a:lnTo>
                    <a:lnTo>
                      <a:pt x="182" y="112"/>
                    </a:lnTo>
                    <a:lnTo>
                      <a:pt x="183" y="114"/>
                    </a:lnTo>
                    <a:lnTo>
                      <a:pt x="184" y="116"/>
                    </a:lnTo>
                    <a:lnTo>
                      <a:pt x="186" y="118"/>
                    </a:lnTo>
                    <a:lnTo>
                      <a:pt x="186" y="120"/>
                    </a:lnTo>
                    <a:lnTo>
                      <a:pt x="187" y="123"/>
                    </a:lnTo>
                    <a:lnTo>
                      <a:pt x="187" y="125"/>
                    </a:lnTo>
                    <a:lnTo>
                      <a:pt x="186" y="128"/>
                    </a:lnTo>
                    <a:lnTo>
                      <a:pt x="186" y="132"/>
                    </a:lnTo>
                    <a:lnTo>
                      <a:pt x="184" y="134"/>
                    </a:lnTo>
                    <a:lnTo>
                      <a:pt x="182" y="137"/>
                    </a:lnTo>
                    <a:lnTo>
                      <a:pt x="180" y="140"/>
                    </a:lnTo>
                    <a:lnTo>
                      <a:pt x="178" y="141"/>
                    </a:lnTo>
                    <a:lnTo>
                      <a:pt x="177" y="142"/>
                    </a:lnTo>
                    <a:lnTo>
                      <a:pt x="175" y="143"/>
                    </a:lnTo>
                    <a:lnTo>
                      <a:pt x="174" y="143"/>
                    </a:lnTo>
                    <a:lnTo>
                      <a:pt x="167" y="144"/>
                    </a:lnTo>
                    <a:lnTo>
                      <a:pt x="162" y="146"/>
                    </a:lnTo>
                    <a:lnTo>
                      <a:pt x="158" y="147"/>
                    </a:lnTo>
                    <a:lnTo>
                      <a:pt x="156" y="148"/>
                    </a:lnTo>
                    <a:lnTo>
                      <a:pt x="154" y="148"/>
                    </a:lnTo>
                    <a:lnTo>
                      <a:pt x="152" y="150"/>
                    </a:lnTo>
                    <a:lnTo>
                      <a:pt x="147" y="153"/>
                    </a:lnTo>
                    <a:lnTo>
                      <a:pt x="143" y="157"/>
                    </a:lnTo>
                    <a:lnTo>
                      <a:pt x="139" y="161"/>
                    </a:lnTo>
                    <a:lnTo>
                      <a:pt x="137" y="164"/>
                    </a:lnTo>
                    <a:lnTo>
                      <a:pt x="137" y="164"/>
                    </a:lnTo>
                    <a:close/>
                    <a:moveTo>
                      <a:pt x="170" y="51"/>
                    </a:moveTo>
                    <a:lnTo>
                      <a:pt x="171" y="51"/>
                    </a:lnTo>
                    <a:lnTo>
                      <a:pt x="173" y="51"/>
                    </a:lnTo>
                    <a:lnTo>
                      <a:pt x="174" y="52"/>
                    </a:lnTo>
                    <a:lnTo>
                      <a:pt x="175" y="53"/>
                    </a:lnTo>
                    <a:lnTo>
                      <a:pt x="177" y="55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59"/>
                    </a:lnTo>
                    <a:lnTo>
                      <a:pt x="178" y="62"/>
                    </a:lnTo>
                    <a:lnTo>
                      <a:pt x="178" y="63"/>
                    </a:lnTo>
                    <a:lnTo>
                      <a:pt x="177" y="65"/>
                    </a:lnTo>
                    <a:lnTo>
                      <a:pt x="175" y="67"/>
                    </a:lnTo>
                    <a:lnTo>
                      <a:pt x="174" y="67"/>
                    </a:lnTo>
                    <a:lnTo>
                      <a:pt x="173" y="68"/>
                    </a:lnTo>
                    <a:lnTo>
                      <a:pt x="171" y="69"/>
                    </a:lnTo>
                    <a:lnTo>
                      <a:pt x="170" y="69"/>
                    </a:lnTo>
                    <a:lnTo>
                      <a:pt x="167" y="69"/>
                    </a:lnTo>
                    <a:lnTo>
                      <a:pt x="166" y="68"/>
                    </a:lnTo>
                    <a:lnTo>
                      <a:pt x="164" y="67"/>
                    </a:lnTo>
                    <a:lnTo>
                      <a:pt x="162" y="67"/>
                    </a:lnTo>
                    <a:lnTo>
                      <a:pt x="162" y="65"/>
                    </a:lnTo>
                    <a:lnTo>
                      <a:pt x="161" y="63"/>
                    </a:lnTo>
                    <a:lnTo>
                      <a:pt x="160" y="62"/>
                    </a:lnTo>
                    <a:lnTo>
                      <a:pt x="160" y="59"/>
                    </a:lnTo>
                    <a:lnTo>
                      <a:pt x="160" y="58"/>
                    </a:lnTo>
                    <a:lnTo>
                      <a:pt x="161" y="56"/>
                    </a:lnTo>
                    <a:lnTo>
                      <a:pt x="162" y="55"/>
                    </a:lnTo>
                    <a:lnTo>
                      <a:pt x="162" y="53"/>
                    </a:lnTo>
                    <a:lnTo>
                      <a:pt x="164" y="52"/>
                    </a:lnTo>
                    <a:lnTo>
                      <a:pt x="166" y="51"/>
                    </a:lnTo>
                    <a:lnTo>
                      <a:pt x="167" y="51"/>
                    </a:lnTo>
                    <a:lnTo>
                      <a:pt x="170" y="51"/>
                    </a:lnTo>
                    <a:lnTo>
                      <a:pt x="170" y="51"/>
                    </a:lnTo>
                    <a:close/>
                    <a:moveTo>
                      <a:pt x="175" y="96"/>
                    </a:moveTo>
                    <a:lnTo>
                      <a:pt x="177" y="95"/>
                    </a:lnTo>
                    <a:lnTo>
                      <a:pt x="177" y="93"/>
                    </a:lnTo>
                    <a:lnTo>
                      <a:pt x="179" y="88"/>
                    </a:lnTo>
                    <a:lnTo>
                      <a:pt x="181" y="84"/>
                    </a:lnTo>
                    <a:lnTo>
                      <a:pt x="183" y="81"/>
                    </a:lnTo>
                    <a:lnTo>
                      <a:pt x="186" y="78"/>
                    </a:lnTo>
                    <a:lnTo>
                      <a:pt x="188" y="76"/>
                    </a:lnTo>
                    <a:lnTo>
                      <a:pt x="190" y="74"/>
                    </a:lnTo>
                    <a:lnTo>
                      <a:pt x="194" y="72"/>
                    </a:lnTo>
                    <a:lnTo>
                      <a:pt x="196" y="71"/>
                    </a:lnTo>
                    <a:lnTo>
                      <a:pt x="198" y="69"/>
                    </a:lnTo>
                    <a:lnTo>
                      <a:pt x="202" y="68"/>
                    </a:lnTo>
                    <a:lnTo>
                      <a:pt x="205" y="67"/>
                    </a:lnTo>
                    <a:lnTo>
                      <a:pt x="209" y="67"/>
                    </a:lnTo>
                    <a:lnTo>
                      <a:pt x="213" y="67"/>
                    </a:lnTo>
                    <a:lnTo>
                      <a:pt x="217" y="67"/>
                    </a:lnTo>
                    <a:lnTo>
                      <a:pt x="221" y="67"/>
                    </a:lnTo>
                    <a:lnTo>
                      <a:pt x="223" y="68"/>
                    </a:lnTo>
                    <a:lnTo>
                      <a:pt x="226" y="69"/>
                    </a:lnTo>
                    <a:lnTo>
                      <a:pt x="229" y="71"/>
                    </a:lnTo>
                    <a:lnTo>
                      <a:pt x="230" y="72"/>
                    </a:lnTo>
                    <a:lnTo>
                      <a:pt x="232" y="73"/>
                    </a:lnTo>
                    <a:lnTo>
                      <a:pt x="234" y="75"/>
                    </a:lnTo>
                    <a:lnTo>
                      <a:pt x="236" y="76"/>
                    </a:lnTo>
                    <a:lnTo>
                      <a:pt x="238" y="79"/>
                    </a:lnTo>
                    <a:lnTo>
                      <a:pt x="238" y="80"/>
                    </a:lnTo>
                    <a:lnTo>
                      <a:pt x="240" y="82"/>
                    </a:lnTo>
                    <a:lnTo>
                      <a:pt x="242" y="86"/>
                    </a:lnTo>
                    <a:lnTo>
                      <a:pt x="244" y="89"/>
                    </a:lnTo>
                    <a:lnTo>
                      <a:pt x="247" y="93"/>
                    </a:lnTo>
                    <a:lnTo>
                      <a:pt x="251" y="98"/>
                    </a:lnTo>
                    <a:lnTo>
                      <a:pt x="254" y="101"/>
                    </a:lnTo>
                    <a:lnTo>
                      <a:pt x="256" y="102"/>
                    </a:lnTo>
                    <a:lnTo>
                      <a:pt x="254" y="103"/>
                    </a:lnTo>
                    <a:lnTo>
                      <a:pt x="249" y="105"/>
                    </a:lnTo>
                    <a:lnTo>
                      <a:pt x="246" y="107"/>
                    </a:lnTo>
                    <a:lnTo>
                      <a:pt x="242" y="108"/>
                    </a:lnTo>
                    <a:lnTo>
                      <a:pt x="238" y="110"/>
                    </a:lnTo>
                    <a:lnTo>
                      <a:pt x="236" y="112"/>
                    </a:lnTo>
                    <a:lnTo>
                      <a:pt x="230" y="116"/>
                    </a:lnTo>
                    <a:lnTo>
                      <a:pt x="224" y="120"/>
                    </a:lnTo>
                    <a:lnTo>
                      <a:pt x="222" y="120"/>
                    </a:lnTo>
                    <a:lnTo>
                      <a:pt x="218" y="121"/>
                    </a:lnTo>
                    <a:lnTo>
                      <a:pt x="215" y="122"/>
                    </a:lnTo>
                    <a:lnTo>
                      <a:pt x="211" y="122"/>
                    </a:lnTo>
                    <a:lnTo>
                      <a:pt x="207" y="121"/>
                    </a:lnTo>
                    <a:lnTo>
                      <a:pt x="204" y="120"/>
                    </a:lnTo>
                    <a:lnTo>
                      <a:pt x="201" y="120"/>
                    </a:lnTo>
                    <a:lnTo>
                      <a:pt x="198" y="120"/>
                    </a:lnTo>
                    <a:lnTo>
                      <a:pt x="198" y="120"/>
                    </a:lnTo>
                    <a:lnTo>
                      <a:pt x="197" y="119"/>
                    </a:lnTo>
                    <a:lnTo>
                      <a:pt x="195" y="115"/>
                    </a:lnTo>
                    <a:lnTo>
                      <a:pt x="194" y="112"/>
                    </a:lnTo>
                    <a:lnTo>
                      <a:pt x="191" y="108"/>
                    </a:lnTo>
                    <a:lnTo>
                      <a:pt x="190" y="106"/>
                    </a:lnTo>
                    <a:lnTo>
                      <a:pt x="186" y="104"/>
                    </a:lnTo>
                    <a:lnTo>
                      <a:pt x="184" y="100"/>
                    </a:lnTo>
                    <a:lnTo>
                      <a:pt x="182" y="99"/>
                    </a:lnTo>
                    <a:lnTo>
                      <a:pt x="180" y="98"/>
                    </a:lnTo>
                    <a:lnTo>
                      <a:pt x="178" y="96"/>
                    </a:lnTo>
                    <a:lnTo>
                      <a:pt x="175" y="96"/>
                    </a:lnTo>
                    <a:lnTo>
                      <a:pt x="175" y="96"/>
                    </a:lnTo>
                    <a:close/>
                    <a:moveTo>
                      <a:pt x="104" y="51"/>
                    </a:moveTo>
                    <a:lnTo>
                      <a:pt x="106" y="51"/>
                    </a:lnTo>
                    <a:lnTo>
                      <a:pt x="108" y="51"/>
                    </a:lnTo>
                    <a:lnTo>
                      <a:pt x="109" y="52"/>
                    </a:lnTo>
                    <a:lnTo>
                      <a:pt x="110" y="53"/>
                    </a:lnTo>
                    <a:lnTo>
                      <a:pt x="112" y="55"/>
                    </a:lnTo>
                    <a:lnTo>
                      <a:pt x="113" y="56"/>
                    </a:lnTo>
                    <a:lnTo>
                      <a:pt x="113" y="58"/>
                    </a:lnTo>
                    <a:lnTo>
                      <a:pt x="113" y="59"/>
                    </a:lnTo>
                    <a:lnTo>
                      <a:pt x="113" y="62"/>
                    </a:lnTo>
                    <a:lnTo>
                      <a:pt x="113" y="63"/>
                    </a:lnTo>
                    <a:lnTo>
                      <a:pt x="112" y="65"/>
                    </a:lnTo>
                    <a:lnTo>
                      <a:pt x="110" y="67"/>
                    </a:lnTo>
                    <a:lnTo>
                      <a:pt x="109" y="67"/>
                    </a:lnTo>
                    <a:lnTo>
                      <a:pt x="108" y="68"/>
                    </a:lnTo>
                    <a:lnTo>
                      <a:pt x="106" y="69"/>
                    </a:lnTo>
                    <a:lnTo>
                      <a:pt x="104" y="69"/>
                    </a:lnTo>
                    <a:lnTo>
                      <a:pt x="102" y="69"/>
                    </a:lnTo>
                    <a:lnTo>
                      <a:pt x="101" y="68"/>
                    </a:lnTo>
                    <a:lnTo>
                      <a:pt x="99" y="67"/>
                    </a:lnTo>
                    <a:lnTo>
                      <a:pt x="97" y="67"/>
                    </a:lnTo>
                    <a:lnTo>
                      <a:pt x="97" y="65"/>
                    </a:lnTo>
                    <a:lnTo>
                      <a:pt x="95" y="63"/>
                    </a:lnTo>
                    <a:lnTo>
                      <a:pt x="95" y="62"/>
                    </a:lnTo>
                    <a:lnTo>
                      <a:pt x="95" y="59"/>
                    </a:lnTo>
                    <a:lnTo>
                      <a:pt x="95" y="58"/>
                    </a:lnTo>
                    <a:lnTo>
                      <a:pt x="95" y="56"/>
                    </a:lnTo>
                    <a:lnTo>
                      <a:pt x="97" y="55"/>
                    </a:lnTo>
                    <a:lnTo>
                      <a:pt x="97" y="53"/>
                    </a:lnTo>
                    <a:lnTo>
                      <a:pt x="99" y="52"/>
                    </a:lnTo>
                    <a:lnTo>
                      <a:pt x="101" y="51"/>
                    </a:lnTo>
                    <a:lnTo>
                      <a:pt x="102" y="51"/>
                    </a:lnTo>
                    <a:lnTo>
                      <a:pt x="104" y="51"/>
                    </a:lnTo>
                    <a:lnTo>
                      <a:pt x="104" y="51"/>
                    </a:lnTo>
                    <a:close/>
                    <a:moveTo>
                      <a:pt x="97" y="96"/>
                    </a:moveTo>
                    <a:lnTo>
                      <a:pt x="95" y="96"/>
                    </a:lnTo>
                    <a:lnTo>
                      <a:pt x="93" y="98"/>
                    </a:lnTo>
                    <a:lnTo>
                      <a:pt x="91" y="99"/>
                    </a:lnTo>
                    <a:lnTo>
                      <a:pt x="89" y="100"/>
                    </a:lnTo>
                    <a:lnTo>
                      <a:pt x="86" y="104"/>
                    </a:lnTo>
                    <a:lnTo>
                      <a:pt x="84" y="106"/>
                    </a:lnTo>
                    <a:lnTo>
                      <a:pt x="81" y="108"/>
                    </a:lnTo>
                    <a:lnTo>
                      <a:pt x="80" y="112"/>
                    </a:lnTo>
                    <a:lnTo>
                      <a:pt x="77" y="115"/>
                    </a:lnTo>
                    <a:lnTo>
                      <a:pt x="77" y="119"/>
                    </a:lnTo>
                    <a:lnTo>
                      <a:pt x="75" y="120"/>
                    </a:lnTo>
                    <a:lnTo>
                      <a:pt x="74" y="120"/>
                    </a:lnTo>
                    <a:lnTo>
                      <a:pt x="73" y="120"/>
                    </a:lnTo>
                    <a:lnTo>
                      <a:pt x="69" y="120"/>
                    </a:lnTo>
                    <a:lnTo>
                      <a:pt x="65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4" y="121"/>
                    </a:lnTo>
                    <a:lnTo>
                      <a:pt x="51" y="120"/>
                    </a:lnTo>
                    <a:lnTo>
                      <a:pt x="49" y="120"/>
                    </a:lnTo>
                    <a:lnTo>
                      <a:pt x="43" y="116"/>
                    </a:lnTo>
                    <a:lnTo>
                      <a:pt x="37" y="112"/>
                    </a:lnTo>
                    <a:lnTo>
                      <a:pt x="34" y="110"/>
                    </a:lnTo>
                    <a:lnTo>
                      <a:pt x="31" y="108"/>
                    </a:lnTo>
                    <a:lnTo>
                      <a:pt x="28" y="107"/>
                    </a:lnTo>
                    <a:lnTo>
                      <a:pt x="25" y="105"/>
                    </a:lnTo>
                    <a:lnTo>
                      <a:pt x="19" y="103"/>
                    </a:lnTo>
                    <a:lnTo>
                      <a:pt x="17" y="102"/>
                    </a:lnTo>
                    <a:lnTo>
                      <a:pt x="18" y="101"/>
                    </a:lnTo>
                    <a:lnTo>
                      <a:pt x="21" y="98"/>
                    </a:lnTo>
                    <a:lnTo>
                      <a:pt x="25" y="93"/>
                    </a:lnTo>
                    <a:lnTo>
                      <a:pt x="29" y="89"/>
                    </a:lnTo>
                    <a:lnTo>
                      <a:pt x="31" y="86"/>
                    </a:lnTo>
                    <a:lnTo>
                      <a:pt x="33" y="82"/>
                    </a:lnTo>
                    <a:lnTo>
                      <a:pt x="34" y="80"/>
                    </a:lnTo>
                    <a:lnTo>
                      <a:pt x="36" y="79"/>
                    </a:lnTo>
                    <a:lnTo>
                      <a:pt x="37" y="76"/>
                    </a:lnTo>
                    <a:lnTo>
                      <a:pt x="39" y="75"/>
                    </a:lnTo>
                    <a:lnTo>
                      <a:pt x="41" y="73"/>
                    </a:lnTo>
                    <a:lnTo>
                      <a:pt x="43" y="72"/>
                    </a:lnTo>
                    <a:lnTo>
                      <a:pt x="45" y="71"/>
                    </a:lnTo>
                    <a:lnTo>
                      <a:pt x="47" y="69"/>
                    </a:lnTo>
                    <a:lnTo>
                      <a:pt x="49" y="68"/>
                    </a:lnTo>
                    <a:lnTo>
                      <a:pt x="53" y="67"/>
                    </a:lnTo>
                    <a:lnTo>
                      <a:pt x="56" y="67"/>
                    </a:lnTo>
                    <a:lnTo>
                      <a:pt x="60" y="67"/>
                    </a:lnTo>
                    <a:lnTo>
                      <a:pt x="65" y="67"/>
                    </a:lnTo>
                    <a:lnTo>
                      <a:pt x="68" y="67"/>
                    </a:lnTo>
                    <a:lnTo>
                      <a:pt x="71" y="68"/>
                    </a:lnTo>
                    <a:lnTo>
                      <a:pt x="74" y="69"/>
                    </a:lnTo>
                    <a:lnTo>
                      <a:pt x="77" y="71"/>
                    </a:lnTo>
                    <a:lnTo>
                      <a:pt x="80" y="72"/>
                    </a:lnTo>
                    <a:lnTo>
                      <a:pt x="82" y="74"/>
                    </a:lnTo>
                    <a:lnTo>
                      <a:pt x="85" y="76"/>
                    </a:lnTo>
                    <a:lnTo>
                      <a:pt x="88" y="78"/>
                    </a:lnTo>
                    <a:lnTo>
                      <a:pt x="90" y="81"/>
                    </a:lnTo>
                    <a:lnTo>
                      <a:pt x="92" y="84"/>
                    </a:lnTo>
                    <a:lnTo>
                      <a:pt x="93" y="88"/>
                    </a:lnTo>
                    <a:lnTo>
                      <a:pt x="96" y="93"/>
                    </a:lnTo>
                    <a:lnTo>
                      <a:pt x="97" y="95"/>
                    </a:lnTo>
                    <a:lnTo>
                      <a:pt x="97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ṣļiḍê">
                <a:extLst>
                  <a:ext uri="{FF2B5EF4-FFF2-40B4-BE49-F238E27FC236}">
                    <a16:creationId xmlns:a16="http://schemas.microsoft.com/office/drawing/2014/main" id="{9AA0DA23-1FFB-AA43-ACE1-6541D2FA2121}"/>
                  </a:ext>
                </a:extLst>
              </p:cNvPr>
              <p:cNvSpPr/>
              <p:nvPr/>
            </p:nvSpPr>
            <p:spPr bwMode="auto">
              <a:xfrm>
                <a:off x="2032001" y="3052763"/>
                <a:ext cx="236538" cy="215900"/>
              </a:xfrm>
              <a:custGeom>
                <a:avLst/>
                <a:gdLst>
                  <a:gd name="T0" fmla="*/ 27 w 149"/>
                  <a:gd name="T1" fmla="*/ 59 h 136"/>
                  <a:gd name="T2" fmla="*/ 21 w 149"/>
                  <a:gd name="T3" fmla="*/ 66 h 136"/>
                  <a:gd name="T4" fmla="*/ 19 w 149"/>
                  <a:gd name="T5" fmla="*/ 59 h 136"/>
                  <a:gd name="T6" fmla="*/ 9 w 149"/>
                  <a:gd name="T7" fmla="*/ 54 h 136"/>
                  <a:gd name="T8" fmla="*/ 1 w 149"/>
                  <a:gd name="T9" fmla="*/ 49 h 136"/>
                  <a:gd name="T10" fmla="*/ 3 w 149"/>
                  <a:gd name="T11" fmla="*/ 35 h 136"/>
                  <a:gd name="T12" fmla="*/ 9 w 149"/>
                  <a:gd name="T13" fmla="*/ 34 h 136"/>
                  <a:gd name="T14" fmla="*/ 20 w 149"/>
                  <a:gd name="T15" fmla="*/ 43 h 136"/>
                  <a:gd name="T16" fmla="*/ 21 w 149"/>
                  <a:gd name="T17" fmla="*/ 35 h 136"/>
                  <a:gd name="T18" fmla="*/ 8 w 149"/>
                  <a:gd name="T19" fmla="*/ 8 h 136"/>
                  <a:gd name="T20" fmla="*/ 17 w 149"/>
                  <a:gd name="T21" fmla="*/ 0 h 136"/>
                  <a:gd name="T22" fmla="*/ 24 w 149"/>
                  <a:gd name="T23" fmla="*/ 6 h 136"/>
                  <a:gd name="T24" fmla="*/ 29 w 149"/>
                  <a:gd name="T25" fmla="*/ 38 h 136"/>
                  <a:gd name="T26" fmla="*/ 31 w 149"/>
                  <a:gd name="T27" fmla="*/ 49 h 136"/>
                  <a:gd name="T28" fmla="*/ 46 w 149"/>
                  <a:gd name="T29" fmla="*/ 61 h 136"/>
                  <a:gd name="T30" fmla="*/ 46 w 149"/>
                  <a:gd name="T31" fmla="*/ 55 h 136"/>
                  <a:gd name="T32" fmla="*/ 41 w 149"/>
                  <a:gd name="T33" fmla="*/ 43 h 136"/>
                  <a:gd name="T34" fmla="*/ 47 w 149"/>
                  <a:gd name="T35" fmla="*/ 41 h 136"/>
                  <a:gd name="T36" fmla="*/ 34 w 149"/>
                  <a:gd name="T37" fmla="*/ 24 h 136"/>
                  <a:gd name="T38" fmla="*/ 38 w 149"/>
                  <a:gd name="T39" fmla="*/ 19 h 136"/>
                  <a:gd name="T40" fmla="*/ 45 w 149"/>
                  <a:gd name="T41" fmla="*/ 26 h 136"/>
                  <a:gd name="T42" fmla="*/ 49 w 149"/>
                  <a:gd name="T43" fmla="*/ 28 h 136"/>
                  <a:gd name="T44" fmla="*/ 45 w 149"/>
                  <a:gd name="T45" fmla="*/ 10 h 136"/>
                  <a:gd name="T46" fmla="*/ 50 w 149"/>
                  <a:gd name="T47" fmla="*/ 8 h 136"/>
                  <a:gd name="T48" fmla="*/ 53 w 149"/>
                  <a:gd name="T49" fmla="*/ 28 h 136"/>
                  <a:gd name="T50" fmla="*/ 67 w 149"/>
                  <a:gd name="T51" fmla="*/ 56 h 136"/>
                  <a:gd name="T52" fmla="*/ 68 w 149"/>
                  <a:gd name="T53" fmla="*/ 37 h 136"/>
                  <a:gd name="T54" fmla="*/ 70 w 149"/>
                  <a:gd name="T55" fmla="*/ 13 h 136"/>
                  <a:gd name="T56" fmla="*/ 77 w 149"/>
                  <a:gd name="T57" fmla="*/ 20 h 136"/>
                  <a:gd name="T58" fmla="*/ 73 w 149"/>
                  <a:gd name="T59" fmla="*/ 37 h 136"/>
                  <a:gd name="T60" fmla="*/ 85 w 149"/>
                  <a:gd name="T61" fmla="*/ 64 h 136"/>
                  <a:gd name="T62" fmla="*/ 97 w 149"/>
                  <a:gd name="T63" fmla="*/ 67 h 136"/>
                  <a:gd name="T64" fmla="*/ 100 w 149"/>
                  <a:gd name="T65" fmla="*/ 55 h 136"/>
                  <a:gd name="T66" fmla="*/ 106 w 149"/>
                  <a:gd name="T67" fmla="*/ 59 h 136"/>
                  <a:gd name="T68" fmla="*/ 105 w 149"/>
                  <a:gd name="T69" fmla="*/ 71 h 136"/>
                  <a:gd name="T70" fmla="*/ 142 w 149"/>
                  <a:gd name="T71" fmla="*/ 82 h 136"/>
                  <a:gd name="T72" fmla="*/ 148 w 149"/>
                  <a:gd name="T73" fmla="*/ 91 h 136"/>
                  <a:gd name="T74" fmla="*/ 132 w 149"/>
                  <a:gd name="T75" fmla="*/ 98 h 136"/>
                  <a:gd name="T76" fmla="*/ 133 w 149"/>
                  <a:gd name="T77" fmla="*/ 92 h 136"/>
                  <a:gd name="T78" fmla="*/ 109 w 149"/>
                  <a:gd name="T79" fmla="*/ 80 h 136"/>
                  <a:gd name="T80" fmla="*/ 109 w 149"/>
                  <a:gd name="T81" fmla="*/ 91 h 136"/>
                  <a:gd name="T82" fmla="*/ 113 w 149"/>
                  <a:gd name="T83" fmla="*/ 101 h 136"/>
                  <a:gd name="T84" fmla="*/ 101 w 149"/>
                  <a:gd name="T85" fmla="*/ 104 h 136"/>
                  <a:gd name="T86" fmla="*/ 97 w 149"/>
                  <a:gd name="T87" fmla="*/ 87 h 136"/>
                  <a:gd name="T88" fmla="*/ 76 w 149"/>
                  <a:gd name="T89" fmla="*/ 71 h 136"/>
                  <a:gd name="T90" fmla="*/ 81 w 149"/>
                  <a:gd name="T91" fmla="*/ 96 h 136"/>
                  <a:gd name="T92" fmla="*/ 91 w 149"/>
                  <a:gd name="T93" fmla="*/ 125 h 136"/>
                  <a:gd name="T94" fmla="*/ 86 w 149"/>
                  <a:gd name="T95" fmla="*/ 136 h 136"/>
                  <a:gd name="T96" fmla="*/ 76 w 149"/>
                  <a:gd name="T97" fmla="*/ 124 h 136"/>
                  <a:gd name="T98" fmla="*/ 70 w 149"/>
                  <a:gd name="T99" fmla="*/ 78 h 136"/>
                  <a:gd name="T100" fmla="*/ 57 w 149"/>
                  <a:gd name="T101" fmla="*/ 60 h 136"/>
                  <a:gd name="T102" fmla="*/ 55 w 149"/>
                  <a:gd name="T103" fmla="*/ 71 h 136"/>
                  <a:gd name="T104" fmla="*/ 56 w 149"/>
                  <a:gd name="T105" fmla="*/ 91 h 136"/>
                  <a:gd name="T106" fmla="*/ 47 w 149"/>
                  <a:gd name="T107" fmla="*/ 89 h 136"/>
                  <a:gd name="T108" fmla="*/ 41 w 149"/>
                  <a:gd name="T109" fmla="*/ 6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9" h="136">
                    <a:moveTo>
                      <a:pt x="32" y="60"/>
                    </a:moveTo>
                    <a:lnTo>
                      <a:pt x="31" y="60"/>
                    </a:lnTo>
                    <a:lnTo>
                      <a:pt x="29" y="59"/>
                    </a:lnTo>
                    <a:lnTo>
                      <a:pt x="29" y="58"/>
                    </a:lnTo>
                    <a:lnTo>
                      <a:pt x="28" y="58"/>
                    </a:lnTo>
                    <a:lnTo>
                      <a:pt x="27" y="58"/>
                    </a:lnTo>
                    <a:lnTo>
                      <a:pt x="27" y="59"/>
                    </a:lnTo>
                    <a:lnTo>
                      <a:pt x="26" y="62"/>
                    </a:lnTo>
                    <a:lnTo>
                      <a:pt x="25" y="64"/>
                    </a:lnTo>
                    <a:lnTo>
                      <a:pt x="25" y="66"/>
                    </a:lnTo>
                    <a:lnTo>
                      <a:pt x="24" y="66"/>
                    </a:lnTo>
                    <a:lnTo>
                      <a:pt x="24" y="67"/>
                    </a:lnTo>
                    <a:lnTo>
                      <a:pt x="23" y="67"/>
                    </a:lnTo>
                    <a:lnTo>
                      <a:pt x="21" y="66"/>
                    </a:lnTo>
                    <a:lnTo>
                      <a:pt x="20" y="66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8" y="64"/>
                    </a:lnTo>
                    <a:lnTo>
                      <a:pt x="18" y="63"/>
                    </a:lnTo>
                    <a:lnTo>
                      <a:pt x="18" y="62"/>
                    </a:lnTo>
                    <a:lnTo>
                      <a:pt x="19" y="59"/>
                    </a:lnTo>
                    <a:lnTo>
                      <a:pt x="19" y="58"/>
                    </a:lnTo>
                    <a:lnTo>
                      <a:pt x="19" y="57"/>
                    </a:lnTo>
                    <a:lnTo>
                      <a:pt x="19" y="56"/>
                    </a:lnTo>
                    <a:lnTo>
                      <a:pt x="18" y="56"/>
                    </a:lnTo>
                    <a:lnTo>
                      <a:pt x="16" y="55"/>
                    </a:lnTo>
                    <a:lnTo>
                      <a:pt x="13" y="55"/>
                    </a:lnTo>
                    <a:lnTo>
                      <a:pt x="9" y="54"/>
                    </a:lnTo>
                    <a:lnTo>
                      <a:pt x="8" y="53"/>
                    </a:lnTo>
                    <a:lnTo>
                      <a:pt x="7" y="52"/>
                    </a:lnTo>
                    <a:lnTo>
                      <a:pt x="5" y="52"/>
                    </a:lnTo>
                    <a:lnTo>
                      <a:pt x="3" y="51"/>
                    </a:lnTo>
                    <a:lnTo>
                      <a:pt x="2" y="51"/>
                    </a:lnTo>
                    <a:lnTo>
                      <a:pt x="1" y="50"/>
                    </a:lnTo>
                    <a:lnTo>
                      <a:pt x="1" y="49"/>
                    </a:lnTo>
                    <a:lnTo>
                      <a:pt x="0" y="46"/>
                    </a:lnTo>
                    <a:lnTo>
                      <a:pt x="1" y="43"/>
                    </a:lnTo>
                    <a:lnTo>
                      <a:pt x="1" y="41"/>
                    </a:lnTo>
                    <a:lnTo>
                      <a:pt x="1" y="39"/>
                    </a:lnTo>
                    <a:lnTo>
                      <a:pt x="1" y="38"/>
                    </a:lnTo>
                    <a:lnTo>
                      <a:pt x="2" y="37"/>
                    </a:lnTo>
                    <a:lnTo>
                      <a:pt x="3" y="35"/>
                    </a:lnTo>
                    <a:lnTo>
                      <a:pt x="4" y="35"/>
                    </a:lnTo>
                    <a:lnTo>
                      <a:pt x="5" y="34"/>
                    </a:lnTo>
                    <a:lnTo>
                      <a:pt x="5" y="34"/>
                    </a:lnTo>
                    <a:lnTo>
                      <a:pt x="6" y="34"/>
                    </a:lnTo>
                    <a:lnTo>
                      <a:pt x="7" y="34"/>
                    </a:lnTo>
                    <a:lnTo>
                      <a:pt x="9" y="34"/>
                    </a:lnTo>
                    <a:lnTo>
                      <a:pt x="9" y="34"/>
                    </a:lnTo>
                    <a:lnTo>
                      <a:pt x="10" y="34"/>
                    </a:lnTo>
                    <a:lnTo>
                      <a:pt x="11" y="35"/>
                    </a:lnTo>
                    <a:lnTo>
                      <a:pt x="12" y="35"/>
                    </a:lnTo>
                    <a:lnTo>
                      <a:pt x="13" y="37"/>
                    </a:lnTo>
                    <a:lnTo>
                      <a:pt x="16" y="39"/>
                    </a:lnTo>
                    <a:lnTo>
                      <a:pt x="19" y="42"/>
                    </a:lnTo>
                    <a:lnTo>
                      <a:pt x="20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2" y="42"/>
                    </a:lnTo>
                    <a:lnTo>
                      <a:pt x="21" y="39"/>
                    </a:lnTo>
                    <a:lnTo>
                      <a:pt x="21" y="35"/>
                    </a:lnTo>
                    <a:lnTo>
                      <a:pt x="19" y="30"/>
                    </a:lnTo>
                    <a:lnTo>
                      <a:pt x="17" y="26"/>
                    </a:lnTo>
                    <a:lnTo>
                      <a:pt x="14" y="19"/>
                    </a:lnTo>
                    <a:lnTo>
                      <a:pt x="11" y="14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8" y="8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3" y="3"/>
                    </a:lnTo>
                    <a:lnTo>
                      <a:pt x="24" y="4"/>
                    </a:lnTo>
                    <a:lnTo>
                      <a:pt x="24" y="6"/>
                    </a:lnTo>
                    <a:lnTo>
                      <a:pt x="24" y="9"/>
                    </a:lnTo>
                    <a:lnTo>
                      <a:pt x="24" y="13"/>
                    </a:lnTo>
                    <a:lnTo>
                      <a:pt x="25" y="17"/>
                    </a:lnTo>
                    <a:lnTo>
                      <a:pt x="27" y="23"/>
                    </a:lnTo>
                    <a:lnTo>
                      <a:pt x="27" y="28"/>
                    </a:lnTo>
                    <a:lnTo>
                      <a:pt x="28" y="32"/>
                    </a:lnTo>
                    <a:lnTo>
                      <a:pt x="29" y="38"/>
                    </a:lnTo>
                    <a:lnTo>
                      <a:pt x="29" y="41"/>
                    </a:lnTo>
                    <a:lnTo>
                      <a:pt x="29" y="45"/>
                    </a:lnTo>
                    <a:lnTo>
                      <a:pt x="29" y="46"/>
                    </a:lnTo>
                    <a:lnTo>
                      <a:pt x="29" y="47"/>
                    </a:lnTo>
                    <a:lnTo>
                      <a:pt x="29" y="48"/>
                    </a:lnTo>
                    <a:lnTo>
                      <a:pt x="30" y="49"/>
                    </a:lnTo>
                    <a:lnTo>
                      <a:pt x="31" y="49"/>
                    </a:lnTo>
                    <a:lnTo>
                      <a:pt x="32" y="49"/>
                    </a:lnTo>
                    <a:lnTo>
                      <a:pt x="33" y="50"/>
                    </a:lnTo>
                    <a:lnTo>
                      <a:pt x="36" y="52"/>
                    </a:lnTo>
                    <a:lnTo>
                      <a:pt x="39" y="55"/>
                    </a:lnTo>
                    <a:lnTo>
                      <a:pt x="41" y="57"/>
                    </a:lnTo>
                    <a:lnTo>
                      <a:pt x="44" y="59"/>
                    </a:lnTo>
                    <a:lnTo>
                      <a:pt x="46" y="61"/>
                    </a:lnTo>
                    <a:lnTo>
                      <a:pt x="46" y="61"/>
                    </a:lnTo>
                    <a:lnTo>
                      <a:pt x="47" y="61"/>
                    </a:lnTo>
                    <a:lnTo>
                      <a:pt x="47" y="60"/>
                    </a:lnTo>
                    <a:lnTo>
                      <a:pt x="47" y="59"/>
                    </a:lnTo>
                    <a:lnTo>
                      <a:pt x="47" y="57"/>
                    </a:lnTo>
                    <a:lnTo>
                      <a:pt x="47" y="56"/>
                    </a:lnTo>
                    <a:lnTo>
                      <a:pt x="46" y="55"/>
                    </a:lnTo>
                    <a:lnTo>
                      <a:pt x="46" y="54"/>
                    </a:lnTo>
                    <a:lnTo>
                      <a:pt x="44" y="51"/>
                    </a:lnTo>
                    <a:lnTo>
                      <a:pt x="41" y="47"/>
                    </a:lnTo>
                    <a:lnTo>
                      <a:pt x="41" y="46"/>
                    </a:lnTo>
                    <a:lnTo>
                      <a:pt x="41" y="44"/>
                    </a:lnTo>
                    <a:lnTo>
                      <a:pt x="41" y="43"/>
                    </a:lnTo>
                    <a:lnTo>
                      <a:pt x="41" y="43"/>
                    </a:lnTo>
                    <a:lnTo>
                      <a:pt x="41" y="42"/>
                    </a:lnTo>
                    <a:lnTo>
                      <a:pt x="41" y="42"/>
                    </a:lnTo>
                    <a:lnTo>
                      <a:pt x="44" y="42"/>
                    </a:lnTo>
                    <a:lnTo>
                      <a:pt x="46" y="42"/>
                    </a:lnTo>
                    <a:lnTo>
                      <a:pt x="47" y="42"/>
                    </a:lnTo>
                    <a:lnTo>
                      <a:pt x="47" y="42"/>
                    </a:lnTo>
                    <a:lnTo>
                      <a:pt x="47" y="41"/>
                    </a:lnTo>
                    <a:lnTo>
                      <a:pt x="46" y="40"/>
                    </a:lnTo>
                    <a:lnTo>
                      <a:pt x="44" y="37"/>
                    </a:lnTo>
                    <a:lnTo>
                      <a:pt x="41" y="34"/>
                    </a:lnTo>
                    <a:lnTo>
                      <a:pt x="38" y="30"/>
                    </a:lnTo>
                    <a:lnTo>
                      <a:pt x="37" y="28"/>
                    </a:lnTo>
                    <a:lnTo>
                      <a:pt x="35" y="26"/>
                    </a:lnTo>
                    <a:lnTo>
                      <a:pt x="34" y="24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4" y="21"/>
                    </a:lnTo>
                    <a:lnTo>
                      <a:pt x="35" y="19"/>
                    </a:lnTo>
                    <a:lnTo>
                      <a:pt x="36" y="19"/>
                    </a:lnTo>
                    <a:lnTo>
                      <a:pt x="37" y="19"/>
                    </a:lnTo>
                    <a:lnTo>
                      <a:pt x="38" y="19"/>
                    </a:lnTo>
                    <a:lnTo>
                      <a:pt x="39" y="19"/>
                    </a:lnTo>
                    <a:lnTo>
                      <a:pt x="41" y="20"/>
                    </a:lnTo>
                    <a:lnTo>
                      <a:pt x="41" y="22"/>
                    </a:lnTo>
                    <a:lnTo>
                      <a:pt x="42" y="23"/>
                    </a:lnTo>
                    <a:lnTo>
                      <a:pt x="44" y="25"/>
                    </a:lnTo>
                    <a:lnTo>
                      <a:pt x="44" y="26"/>
                    </a:lnTo>
                    <a:lnTo>
                      <a:pt x="45" y="26"/>
                    </a:lnTo>
                    <a:lnTo>
                      <a:pt x="45" y="27"/>
                    </a:lnTo>
                    <a:lnTo>
                      <a:pt x="46" y="27"/>
                    </a:lnTo>
                    <a:lnTo>
                      <a:pt x="47" y="28"/>
                    </a:lnTo>
                    <a:lnTo>
                      <a:pt x="48" y="29"/>
                    </a:lnTo>
                    <a:lnTo>
                      <a:pt x="49" y="29"/>
                    </a:lnTo>
                    <a:lnTo>
                      <a:pt x="49" y="28"/>
                    </a:lnTo>
                    <a:lnTo>
                      <a:pt x="49" y="28"/>
                    </a:lnTo>
                    <a:lnTo>
                      <a:pt x="49" y="26"/>
                    </a:lnTo>
                    <a:lnTo>
                      <a:pt x="48" y="23"/>
                    </a:lnTo>
                    <a:lnTo>
                      <a:pt x="46" y="19"/>
                    </a:lnTo>
                    <a:lnTo>
                      <a:pt x="45" y="16"/>
                    </a:lnTo>
                    <a:lnTo>
                      <a:pt x="45" y="14"/>
                    </a:lnTo>
                    <a:lnTo>
                      <a:pt x="45" y="13"/>
                    </a:lnTo>
                    <a:lnTo>
                      <a:pt x="45" y="10"/>
                    </a:lnTo>
                    <a:lnTo>
                      <a:pt x="46" y="8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50" y="8"/>
                    </a:lnTo>
                    <a:lnTo>
                      <a:pt x="51" y="10"/>
                    </a:lnTo>
                    <a:lnTo>
                      <a:pt x="51" y="12"/>
                    </a:lnTo>
                    <a:lnTo>
                      <a:pt x="52" y="15"/>
                    </a:lnTo>
                    <a:lnTo>
                      <a:pt x="53" y="18"/>
                    </a:lnTo>
                    <a:lnTo>
                      <a:pt x="53" y="22"/>
                    </a:lnTo>
                    <a:lnTo>
                      <a:pt x="53" y="26"/>
                    </a:lnTo>
                    <a:lnTo>
                      <a:pt x="53" y="28"/>
                    </a:lnTo>
                    <a:lnTo>
                      <a:pt x="53" y="30"/>
                    </a:lnTo>
                    <a:lnTo>
                      <a:pt x="53" y="32"/>
                    </a:lnTo>
                    <a:lnTo>
                      <a:pt x="56" y="37"/>
                    </a:lnTo>
                    <a:lnTo>
                      <a:pt x="60" y="44"/>
                    </a:lnTo>
                    <a:lnTo>
                      <a:pt x="64" y="51"/>
                    </a:lnTo>
                    <a:lnTo>
                      <a:pt x="66" y="55"/>
                    </a:lnTo>
                    <a:lnTo>
                      <a:pt x="67" y="56"/>
                    </a:lnTo>
                    <a:lnTo>
                      <a:pt x="68" y="56"/>
                    </a:lnTo>
                    <a:lnTo>
                      <a:pt x="68" y="56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8" y="47"/>
                    </a:lnTo>
                    <a:lnTo>
                      <a:pt x="68" y="37"/>
                    </a:lnTo>
                    <a:lnTo>
                      <a:pt x="68" y="30"/>
                    </a:lnTo>
                    <a:lnTo>
                      <a:pt x="68" y="26"/>
                    </a:lnTo>
                    <a:lnTo>
                      <a:pt x="68" y="22"/>
                    </a:lnTo>
                    <a:lnTo>
                      <a:pt x="68" y="19"/>
                    </a:lnTo>
                    <a:lnTo>
                      <a:pt x="69" y="16"/>
                    </a:lnTo>
                    <a:lnTo>
                      <a:pt x="70" y="14"/>
                    </a:lnTo>
                    <a:lnTo>
                      <a:pt x="70" y="13"/>
                    </a:lnTo>
                    <a:lnTo>
                      <a:pt x="71" y="13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3" y="14"/>
                    </a:lnTo>
                    <a:lnTo>
                      <a:pt x="76" y="15"/>
                    </a:lnTo>
                    <a:lnTo>
                      <a:pt x="77" y="18"/>
                    </a:lnTo>
                    <a:lnTo>
                      <a:pt x="77" y="20"/>
                    </a:lnTo>
                    <a:lnTo>
                      <a:pt x="77" y="22"/>
                    </a:lnTo>
                    <a:lnTo>
                      <a:pt x="77" y="25"/>
                    </a:lnTo>
                    <a:lnTo>
                      <a:pt x="76" y="26"/>
                    </a:lnTo>
                    <a:lnTo>
                      <a:pt x="74" y="29"/>
                    </a:lnTo>
                    <a:lnTo>
                      <a:pt x="74" y="30"/>
                    </a:lnTo>
                    <a:lnTo>
                      <a:pt x="73" y="34"/>
                    </a:lnTo>
                    <a:lnTo>
                      <a:pt x="73" y="37"/>
                    </a:lnTo>
                    <a:lnTo>
                      <a:pt x="73" y="40"/>
                    </a:lnTo>
                    <a:lnTo>
                      <a:pt x="73" y="47"/>
                    </a:lnTo>
                    <a:lnTo>
                      <a:pt x="73" y="52"/>
                    </a:lnTo>
                    <a:lnTo>
                      <a:pt x="74" y="56"/>
                    </a:lnTo>
                    <a:lnTo>
                      <a:pt x="74" y="58"/>
                    </a:lnTo>
                    <a:lnTo>
                      <a:pt x="78" y="60"/>
                    </a:lnTo>
                    <a:lnTo>
                      <a:pt x="85" y="64"/>
                    </a:lnTo>
                    <a:lnTo>
                      <a:pt x="89" y="66"/>
                    </a:lnTo>
                    <a:lnTo>
                      <a:pt x="92" y="67"/>
                    </a:lnTo>
                    <a:lnTo>
                      <a:pt x="94" y="67"/>
                    </a:lnTo>
                    <a:lnTo>
                      <a:pt x="95" y="67"/>
                    </a:lnTo>
                    <a:lnTo>
                      <a:pt x="96" y="67"/>
                    </a:lnTo>
                    <a:lnTo>
                      <a:pt x="97" y="67"/>
                    </a:lnTo>
                    <a:lnTo>
                      <a:pt x="97" y="67"/>
                    </a:lnTo>
                    <a:lnTo>
                      <a:pt x="97" y="66"/>
                    </a:lnTo>
                    <a:lnTo>
                      <a:pt x="97" y="63"/>
                    </a:lnTo>
                    <a:lnTo>
                      <a:pt x="97" y="59"/>
                    </a:lnTo>
                    <a:lnTo>
                      <a:pt x="97" y="58"/>
                    </a:lnTo>
                    <a:lnTo>
                      <a:pt x="98" y="56"/>
                    </a:lnTo>
                    <a:lnTo>
                      <a:pt x="99" y="55"/>
                    </a:lnTo>
                    <a:lnTo>
                      <a:pt x="100" y="55"/>
                    </a:lnTo>
                    <a:lnTo>
                      <a:pt x="101" y="55"/>
                    </a:lnTo>
                    <a:lnTo>
                      <a:pt x="102" y="55"/>
                    </a:lnTo>
                    <a:lnTo>
                      <a:pt x="104" y="55"/>
                    </a:lnTo>
                    <a:lnTo>
                      <a:pt x="105" y="56"/>
                    </a:lnTo>
                    <a:lnTo>
                      <a:pt x="105" y="57"/>
                    </a:lnTo>
                    <a:lnTo>
                      <a:pt x="105" y="58"/>
                    </a:lnTo>
                    <a:lnTo>
                      <a:pt x="106" y="59"/>
                    </a:lnTo>
                    <a:lnTo>
                      <a:pt x="106" y="59"/>
                    </a:lnTo>
                    <a:lnTo>
                      <a:pt x="105" y="63"/>
                    </a:lnTo>
                    <a:lnTo>
                      <a:pt x="105" y="66"/>
                    </a:lnTo>
                    <a:lnTo>
                      <a:pt x="104" y="67"/>
                    </a:lnTo>
                    <a:lnTo>
                      <a:pt x="104" y="69"/>
                    </a:lnTo>
                    <a:lnTo>
                      <a:pt x="105" y="71"/>
                    </a:lnTo>
                    <a:lnTo>
                      <a:pt x="105" y="71"/>
                    </a:lnTo>
                    <a:lnTo>
                      <a:pt x="110" y="73"/>
                    </a:lnTo>
                    <a:lnTo>
                      <a:pt x="120" y="75"/>
                    </a:lnTo>
                    <a:lnTo>
                      <a:pt x="129" y="78"/>
                    </a:lnTo>
                    <a:lnTo>
                      <a:pt x="135" y="79"/>
                    </a:lnTo>
                    <a:lnTo>
                      <a:pt x="137" y="80"/>
                    </a:lnTo>
                    <a:lnTo>
                      <a:pt x="140" y="81"/>
                    </a:lnTo>
                    <a:lnTo>
                      <a:pt x="142" y="82"/>
                    </a:lnTo>
                    <a:lnTo>
                      <a:pt x="145" y="84"/>
                    </a:lnTo>
                    <a:lnTo>
                      <a:pt x="147" y="86"/>
                    </a:lnTo>
                    <a:lnTo>
                      <a:pt x="149" y="87"/>
                    </a:lnTo>
                    <a:lnTo>
                      <a:pt x="149" y="88"/>
                    </a:lnTo>
                    <a:lnTo>
                      <a:pt x="149" y="89"/>
                    </a:lnTo>
                    <a:lnTo>
                      <a:pt x="148" y="90"/>
                    </a:lnTo>
                    <a:lnTo>
                      <a:pt x="148" y="91"/>
                    </a:lnTo>
                    <a:lnTo>
                      <a:pt x="144" y="95"/>
                    </a:lnTo>
                    <a:lnTo>
                      <a:pt x="140" y="97"/>
                    </a:lnTo>
                    <a:lnTo>
                      <a:pt x="137" y="98"/>
                    </a:lnTo>
                    <a:lnTo>
                      <a:pt x="135" y="99"/>
                    </a:lnTo>
                    <a:lnTo>
                      <a:pt x="133" y="98"/>
                    </a:lnTo>
                    <a:lnTo>
                      <a:pt x="133" y="98"/>
                    </a:lnTo>
                    <a:lnTo>
                      <a:pt x="132" y="98"/>
                    </a:lnTo>
                    <a:lnTo>
                      <a:pt x="132" y="97"/>
                    </a:lnTo>
                    <a:lnTo>
                      <a:pt x="132" y="96"/>
                    </a:lnTo>
                    <a:lnTo>
                      <a:pt x="133" y="95"/>
                    </a:lnTo>
                    <a:lnTo>
                      <a:pt x="133" y="95"/>
                    </a:lnTo>
                    <a:lnTo>
                      <a:pt x="133" y="94"/>
                    </a:lnTo>
                    <a:lnTo>
                      <a:pt x="133" y="93"/>
                    </a:lnTo>
                    <a:lnTo>
                      <a:pt x="133" y="92"/>
                    </a:lnTo>
                    <a:lnTo>
                      <a:pt x="131" y="91"/>
                    </a:lnTo>
                    <a:lnTo>
                      <a:pt x="129" y="90"/>
                    </a:lnTo>
                    <a:lnTo>
                      <a:pt x="126" y="88"/>
                    </a:lnTo>
                    <a:lnTo>
                      <a:pt x="122" y="87"/>
                    </a:lnTo>
                    <a:lnTo>
                      <a:pt x="115" y="83"/>
                    </a:lnTo>
                    <a:lnTo>
                      <a:pt x="110" y="81"/>
                    </a:lnTo>
                    <a:lnTo>
                      <a:pt x="109" y="80"/>
                    </a:lnTo>
                    <a:lnTo>
                      <a:pt x="107" y="80"/>
                    </a:lnTo>
                    <a:lnTo>
                      <a:pt x="107" y="80"/>
                    </a:lnTo>
                    <a:lnTo>
                      <a:pt x="106" y="80"/>
                    </a:lnTo>
                    <a:lnTo>
                      <a:pt x="106" y="83"/>
                    </a:lnTo>
                    <a:lnTo>
                      <a:pt x="107" y="86"/>
                    </a:lnTo>
                    <a:lnTo>
                      <a:pt x="108" y="89"/>
                    </a:lnTo>
                    <a:lnTo>
                      <a:pt x="109" y="91"/>
                    </a:lnTo>
                    <a:lnTo>
                      <a:pt x="110" y="92"/>
                    </a:lnTo>
                    <a:lnTo>
                      <a:pt x="113" y="95"/>
                    </a:lnTo>
                    <a:lnTo>
                      <a:pt x="113" y="97"/>
                    </a:lnTo>
                    <a:lnTo>
                      <a:pt x="113" y="99"/>
                    </a:lnTo>
                    <a:lnTo>
                      <a:pt x="113" y="99"/>
                    </a:lnTo>
                    <a:lnTo>
                      <a:pt x="113" y="100"/>
                    </a:lnTo>
                    <a:lnTo>
                      <a:pt x="113" y="101"/>
                    </a:lnTo>
                    <a:lnTo>
                      <a:pt x="112" y="102"/>
                    </a:lnTo>
                    <a:lnTo>
                      <a:pt x="109" y="103"/>
                    </a:lnTo>
                    <a:lnTo>
                      <a:pt x="108" y="104"/>
                    </a:lnTo>
                    <a:lnTo>
                      <a:pt x="105" y="104"/>
                    </a:lnTo>
                    <a:lnTo>
                      <a:pt x="104" y="104"/>
                    </a:lnTo>
                    <a:lnTo>
                      <a:pt x="102" y="104"/>
                    </a:lnTo>
                    <a:lnTo>
                      <a:pt x="101" y="104"/>
                    </a:lnTo>
                    <a:lnTo>
                      <a:pt x="100" y="103"/>
                    </a:lnTo>
                    <a:lnTo>
                      <a:pt x="100" y="103"/>
                    </a:lnTo>
                    <a:lnTo>
                      <a:pt x="100" y="100"/>
                    </a:lnTo>
                    <a:lnTo>
                      <a:pt x="100" y="99"/>
                    </a:lnTo>
                    <a:lnTo>
                      <a:pt x="100" y="96"/>
                    </a:lnTo>
                    <a:lnTo>
                      <a:pt x="98" y="91"/>
                    </a:lnTo>
                    <a:lnTo>
                      <a:pt x="97" y="87"/>
                    </a:lnTo>
                    <a:lnTo>
                      <a:pt x="97" y="83"/>
                    </a:lnTo>
                    <a:lnTo>
                      <a:pt x="97" y="79"/>
                    </a:lnTo>
                    <a:lnTo>
                      <a:pt x="97" y="77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6" y="71"/>
                    </a:lnTo>
                    <a:lnTo>
                      <a:pt x="76" y="71"/>
                    </a:lnTo>
                    <a:lnTo>
                      <a:pt x="76" y="72"/>
                    </a:lnTo>
                    <a:lnTo>
                      <a:pt x="76" y="74"/>
                    </a:lnTo>
                    <a:lnTo>
                      <a:pt x="77" y="79"/>
                    </a:lnTo>
                    <a:lnTo>
                      <a:pt x="78" y="87"/>
                    </a:lnTo>
                    <a:lnTo>
                      <a:pt x="79" y="91"/>
                    </a:lnTo>
                    <a:lnTo>
                      <a:pt x="81" y="96"/>
                    </a:lnTo>
                    <a:lnTo>
                      <a:pt x="82" y="101"/>
                    </a:lnTo>
                    <a:lnTo>
                      <a:pt x="84" y="106"/>
                    </a:lnTo>
                    <a:lnTo>
                      <a:pt x="87" y="115"/>
                    </a:lnTo>
                    <a:lnTo>
                      <a:pt x="90" y="120"/>
                    </a:lnTo>
                    <a:lnTo>
                      <a:pt x="90" y="122"/>
                    </a:lnTo>
                    <a:lnTo>
                      <a:pt x="91" y="123"/>
                    </a:lnTo>
                    <a:lnTo>
                      <a:pt x="91" y="125"/>
                    </a:lnTo>
                    <a:lnTo>
                      <a:pt x="91" y="127"/>
                    </a:lnTo>
                    <a:lnTo>
                      <a:pt x="90" y="130"/>
                    </a:lnTo>
                    <a:lnTo>
                      <a:pt x="89" y="132"/>
                    </a:lnTo>
                    <a:lnTo>
                      <a:pt x="89" y="134"/>
                    </a:lnTo>
                    <a:lnTo>
                      <a:pt x="88" y="135"/>
                    </a:lnTo>
                    <a:lnTo>
                      <a:pt x="86" y="136"/>
                    </a:lnTo>
                    <a:lnTo>
                      <a:pt x="86" y="136"/>
                    </a:lnTo>
                    <a:lnTo>
                      <a:pt x="85" y="136"/>
                    </a:lnTo>
                    <a:lnTo>
                      <a:pt x="85" y="136"/>
                    </a:lnTo>
                    <a:lnTo>
                      <a:pt x="82" y="135"/>
                    </a:lnTo>
                    <a:lnTo>
                      <a:pt x="79" y="134"/>
                    </a:lnTo>
                    <a:lnTo>
                      <a:pt x="77" y="131"/>
                    </a:lnTo>
                    <a:lnTo>
                      <a:pt x="77" y="127"/>
                    </a:lnTo>
                    <a:lnTo>
                      <a:pt x="76" y="124"/>
                    </a:lnTo>
                    <a:lnTo>
                      <a:pt x="75" y="121"/>
                    </a:lnTo>
                    <a:lnTo>
                      <a:pt x="73" y="114"/>
                    </a:lnTo>
                    <a:lnTo>
                      <a:pt x="73" y="106"/>
                    </a:lnTo>
                    <a:lnTo>
                      <a:pt x="72" y="99"/>
                    </a:lnTo>
                    <a:lnTo>
                      <a:pt x="72" y="91"/>
                    </a:lnTo>
                    <a:lnTo>
                      <a:pt x="71" y="84"/>
                    </a:lnTo>
                    <a:lnTo>
                      <a:pt x="70" y="78"/>
                    </a:lnTo>
                    <a:lnTo>
                      <a:pt x="70" y="73"/>
                    </a:lnTo>
                    <a:lnTo>
                      <a:pt x="69" y="70"/>
                    </a:lnTo>
                    <a:lnTo>
                      <a:pt x="69" y="67"/>
                    </a:lnTo>
                    <a:lnTo>
                      <a:pt x="69" y="67"/>
                    </a:lnTo>
                    <a:lnTo>
                      <a:pt x="67" y="66"/>
                    </a:lnTo>
                    <a:lnTo>
                      <a:pt x="62" y="63"/>
                    </a:lnTo>
                    <a:lnTo>
                      <a:pt x="57" y="60"/>
                    </a:lnTo>
                    <a:lnTo>
                      <a:pt x="55" y="59"/>
                    </a:lnTo>
                    <a:lnTo>
                      <a:pt x="54" y="59"/>
                    </a:lnTo>
                    <a:lnTo>
                      <a:pt x="54" y="59"/>
                    </a:lnTo>
                    <a:lnTo>
                      <a:pt x="54" y="60"/>
                    </a:lnTo>
                    <a:lnTo>
                      <a:pt x="54" y="62"/>
                    </a:lnTo>
                    <a:lnTo>
                      <a:pt x="54" y="67"/>
                    </a:lnTo>
                    <a:lnTo>
                      <a:pt x="55" y="71"/>
                    </a:lnTo>
                    <a:lnTo>
                      <a:pt x="55" y="75"/>
                    </a:lnTo>
                    <a:lnTo>
                      <a:pt x="55" y="79"/>
                    </a:lnTo>
                    <a:lnTo>
                      <a:pt x="57" y="83"/>
                    </a:lnTo>
                    <a:lnTo>
                      <a:pt x="57" y="86"/>
                    </a:lnTo>
                    <a:lnTo>
                      <a:pt x="57" y="87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2"/>
                    </a:lnTo>
                    <a:lnTo>
                      <a:pt x="49" y="92"/>
                    </a:lnTo>
                    <a:lnTo>
                      <a:pt x="49" y="91"/>
                    </a:lnTo>
                    <a:lnTo>
                      <a:pt x="48" y="90"/>
                    </a:lnTo>
                    <a:lnTo>
                      <a:pt x="47" y="89"/>
                    </a:lnTo>
                    <a:lnTo>
                      <a:pt x="47" y="87"/>
                    </a:lnTo>
                    <a:lnTo>
                      <a:pt x="46" y="85"/>
                    </a:lnTo>
                    <a:lnTo>
                      <a:pt x="46" y="78"/>
                    </a:lnTo>
                    <a:lnTo>
                      <a:pt x="46" y="73"/>
                    </a:lnTo>
                    <a:lnTo>
                      <a:pt x="45" y="71"/>
                    </a:lnTo>
                    <a:lnTo>
                      <a:pt x="44" y="71"/>
                    </a:lnTo>
                    <a:lnTo>
                      <a:pt x="41" y="68"/>
                    </a:lnTo>
                    <a:lnTo>
                      <a:pt x="38" y="66"/>
                    </a:lnTo>
                    <a:lnTo>
                      <a:pt x="35" y="63"/>
                    </a:lnTo>
                    <a:lnTo>
                      <a:pt x="32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ṣľîḓe">
                <a:extLst>
                  <a:ext uri="{FF2B5EF4-FFF2-40B4-BE49-F238E27FC236}">
                    <a16:creationId xmlns:a16="http://schemas.microsoft.com/office/drawing/2014/main" id="{2B4762E5-BC6F-DB4F-81FB-76267366D4F4}"/>
                  </a:ext>
                </a:extLst>
              </p:cNvPr>
              <p:cNvSpPr/>
              <p:nvPr/>
            </p:nvSpPr>
            <p:spPr bwMode="auto">
              <a:xfrm>
                <a:off x="2330451" y="2909888"/>
                <a:ext cx="60325" cy="63500"/>
              </a:xfrm>
              <a:custGeom>
                <a:avLst/>
                <a:gdLst>
                  <a:gd name="T0" fmla="*/ 0 w 38"/>
                  <a:gd name="T1" fmla="*/ 4 h 40"/>
                  <a:gd name="T2" fmla="*/ 0 w 38"/>
                  <a:gd name="T3" fmla="*/ 4 h 40"/>
                  <a:gd name="T4" fmla="*/ 1 w 38"/>
                  <a:gd name="T5" fmla="*/ 2 h 40"/>
                  <a:gd name="T6" fmla="*/ 2 w 38"/>
                  <a:gd name="T7" fmla="*/ 1 h 40"/>
                  <a:gd name="T8" fmla="*/ 2 w 38"/>
                  <a:gd name="T9" fmla="*/ 1 h 40"/>
                  <a:gd name="T10" fmla="*/ 3 w 38"/>
                  <a:gd name="T11" fmla="*/ 0 h 40"/>
                  <a:gd name="T12" fmla="*/ 5 w 38"/>
                  <a:gd name="T13" fmla="*/ 0 h 40"/>
                  <a:gd name="T14" fmla="*/ 6 w 38"/>
                  <a:gd name="T15" fmla="*/ 0 h 40"/>
                  <a:gd name="T16" fmla="*/ 8 w 38"/>
                  <a:gd name="T17" fmla="*/ 1 h 40"/>
                  <a:gd name="T18" fmla="*/ 10 w 38"/>
                  <a:gd name="T19" fmla="*/ 3 h 40"/>
                  <a:gd name="T20" fmla="*/ 13 w 38"/>
                  <a:gd name="T21" fmla="*/ 4 h 40"/>
                  <a:gd name="T22" fmla="*/ 18 w 38"/>
                  <a:gd name="T23" fmla="*/ 8 h 40"/>
                  <a:gd name="T24" fmla="*/ 24 w 38"/>
                  <a:gd name="T25" fmla="*/ 12 h 40"/>
                  <a:gd name="T26" fmla="*/ 29 w 38"/>
                  <a:gd name="T27" fmla="*/ 17 h 40"/>
                  <a:gd name="T28" fmla="*/ 34 w 38"/>
                  <a:gd name="T29" fmla="*/ 22 h 40"/>
                  <a:gd name="T30" fmla="*/ 35 w 38"/>
                  <a:gd name="T31" fmla="*/ 24 h 40"/>
                  <a:gd name="T32" fmla="*/ 36 w 38"/>
                  <a:gd name="T33" fmla="*/ 26 h 40"/>
                  <a:gd name="T34" fmla="*/ 38 w 38"/>
                  <a:gd name="T35" fmla="*/ 28 h 40"/>
                  <a:gd name="T36" fmla="*/ 38 w 38"/>
                  <a:gd name="T37" fmla="*/ 28 h 40"/>
                  <a:gd name="T38" fmla="*/ 36 w 38"/>
                  <a:gd name="T39" fmla="*/ 31 h 40"/>
                  <a:gd name="T40" fmla="*/ 33 w 38"/>
                  <a:gd name="T41" fmla="*/ 35 h 40"/>
                  <a:gd name="T42" fmla="*/ 31 w 38"/>
                  <a:gd name="T43" fmla="*/ 37 h 40"/>
                  <a:gd name="T44" fmla="*/ 30 w 38"/>
                  <a:gd name="T45" fmla="*/ 39 h 40"/>
                  <a:gd name="T46" fmla="*/ 28 w 38"/>
                  <a:gd name="T47" fmla="*/ 40 h 40"/>
                  <a:gd name="T48" fmla="*/ 26 w 38"/>
                  <a:gd name="T49" fmla="*/ 40 h 40"/>
                  <a:gd name="T50" fmla="*/ 26 w 38"/>
                  <a:gd name="T51" fmla="*/ 39 h 40"/>
                  <a:gd name="T52" fmla="*/ 25 w 38"/>
                  <a:gd name="T53" fmla="*/ 39 h 40"/>
                  <a:gd name="T54" fmla="*/ 24 w 38"/>
                  <a:gd name="T55" fmla="*/ 37 h 40"/>
                  <a:gd name="T56" fmla="*/ 23 w 38"/>
                  <a:gd name="T57" fmla="*/ 36 h 40"/>
                  <a:gd name="T58" fmla="*/ 22 w 38"/>
                  <a:gd name="T59" fmla="*/ 33 h 40"/>
                  <a:gd name="T60" fmla="*/ 20 w 38"/>
                  <a:gd name="T61" fmla="*/ 30 h 40"/>
                  <a:gd name="T62" fmla="*/ 18 w 38"/>
                  <a:gd name="T63" fmla="*/ 27 h 40"/>
                  <a:gd name="T64" fmla="*/ 15 w 38"/>
                  <a:gd name="T65" fmla="*/ 23 h 40"/>
                  <a:gd name="T66" fmla="*/ 14 w 38"/>
                  <a:gd name="T67" fmla="*/ 20 h 40"/>
                  <a:gd name="T68" fmla="*/ 10 w 38"/>
                  <a:gd name="T69" fmla="*/ 16 h 40"/>
                  <a:gd name="T70" fmla="*/ 5 w 38"/>
                  <a:gd name="T71" fmla="*/ 10 h 40"/>
                  <a:gd name="T72" fmla="*/ 0 w 38"/>
                  <a:gd name="T7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" h="40">
                    <a:moveTo>
                      <a:pt x="0" y="4"/>
                    </a:moveTo>
                    <a:lnTo>
                      <a:pt x="0" y="4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10" y="3"/>
                    </a:lnTo>
                    <a:lnTo>
                      <a:pt x="13" y="4"/>
                    </a:lnTo>
                    <a:lnTo>
                      <a:pt x="18" y="8"/>
                    </a:lnTo>
                    <a:lnTo>
                      <a:pt x="24" y="12"/>
                    </a:lnTo>
                    <a:lnTo>
                      <a:pt x="29" y="17"/>
                    </a:lnTo>
                    <a:lnTo>
                      <a:pt x="34" y="22"/>
                    </a:lnTo>
                    <a:lnTo>
                      <a:pt x="35" y="24"/>
                    </a:lnTo>
                    <a:lnTo>
                      <a:pt x="36" y="26"/>
                    </a:lnTo>
                    <a:lnTo>
                      <a:pt x="38" y="28"/>
                    </a:lnTo>
                    <a:lnTo>
                      <a:pt x="38" y="28"/>
                    </a:lnTo>
                    <a:lnTo>
                      <a:pt x="36" y="31"/>
                    </a:lnTo>
                    <a:lnTo>
                      <a:pt x="33" y="35"/>
                    </a:lnTo>
                    <a:lnTo>
                      <a:pt x="31" y="37"/>
                    </a:lnTo>
                    <a:lnTo>
                      <a:pt x="30" y="39"/>
                    </a:lnTo>
                    <a:lnTo>
                      <a:pt x="28" y="40"/>
                    </a:lnTo>
                    <a:lnTo>
                      <a:pt x="26" y="40"/>
                    </a:lnTo>
                    <a:lnTo>
                      <a:pt x="26" y="39"/>
                    </a:lnTo>
                    <a:lnTo>
                      <a:pt x="25" y="39"/>
                    </a:lnTo>
                    <a:lnTo>
                      <a:pt x="24" y="37"/>
                    </a:lnTo>
                    <a:lnTo>
                      <a:pt x="23" y="36"/>
                    </a:lnTo>
                    <a:lnTo>
                      <a:pt x="22" y="33"/>
                    </a:lnTo>
                    <a:lnTo>
                      <a:pt x="20" y="30"/>
                    </a:lnTo>
                    <a:lnTo>
                      <a:pt x="18" y="27"/>
                    </a:lnTo>
                    <a:lnTo>
                      <a:pt x="15" y="23"/>
                    </a:lnTo>
                    <a:lnTo>
                      <a:pt x="14" y="20"/>
                    </a:lnTo>
                    <a:lnTo>
                      <a:pt x="10" y="16"/>
                    </a:lnTo>
                    <a:lnTo>
                      <a:pt x="5" y="1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ṡlide">
                <a:extLst>
                  <a:ext uri="{FF2B5EF4-FFF2-40B4-BE49-F238E27FC236}">
                    <a16:creationId xmlns:a16="http://schemas.microsoft.com/office/drawing/2014/main" id="{167172B4-D615-F24D-87C1-551739526100}"/>
                  </a:ext>
                </a:extLst>
              </p:cNvPr>
              <p:cNvSpPr/>
              <p:nvPr/>
            </p:nvSpPr>
            <p:spPr bwMode="auto">
              <a:xfrm>
                <a:off x="2266951" y="2749551"/>
                <a:ext cx="204788" cy="173038"/>
              </a:xfrm>
              <a:custGeom>
                <a:avLst/>
                <a:gdLst>
                  <a:gd name="T0" fmla="*/ 17 w 129"/>
                  <a:gd name="T1" fmla="*/ 93 h 109"/>
                  <a:gd name="T2" fmla="*/ 11 w 129"/>
                  <a:gd name="T3" fmla="*/ 93 h 109"/>
                  <a:gd name="T4" fmla="*/ 3 w 129"/>
                  <a:gd name="T5" fmla="*/ 95 h 109"/>
                  <a:gd name="T6" fmla="*/ 5 w 129"/>
                  <a:gd name="T7" fmla="*/ 86 h 109"/>
                  <a:gd name="T8" fmla="*/ 13 w 129"/>
                  <a:gd name="T9" fmla="*/ 60 h 109"/>
                  <a:gd name="T10" fmla="*/ 16 w 129"/>
                  <a:gd name="T11" fmla="*/ 44 h 109"/>
                  <a:gd name="T12" fmla="*/ 4 w 129"/>
                  <a:gd name="T13" fmla="*/ 21 h 109"/>
                  <a:gd name="T14" fmla="*/ 1 w 129"/>
                  <a:gd name="T15" fmla="*/ 15 h 109"/>
                  <a:gd name="T16" fmla="*/ 22 w 129"/>
                  <a:gd name="T17" fmla="*/ 17 h 109"/>
                  <a:gd name="T18" fmla="*/ 27 w 129"/>
                  <a:gd name="T19" fmla="*/ 9 h 109"/>
                  <a:gd name="T20" fmla="*/ 35 w 129"/>
                  <a:gd name="T21" fmla="*/ 17 h 109"/>
                  <a:gd name="T22" fmla="*/ 33 w 129"/>
                  <a:gd name="T23" fmla="*/ 37 h 109"/>
                  <a:gd name="T24" fmla="*/ 37 w 129"/>
                  <a:gd name="T25" fmla="*/ 64 h 109"/>
                  <a:gd name="T26" fmla="*/ 42 w 129"/>
                  <a:gd name="T27" fmla="*/ 73 h 109"/>
                  <a:gd name="T28" fmla="*/ 46 w 129"/>
                  <a:gd name="T29" fmla="*/ 65 h 109"/>
                  <a:gd name="T30" fmla="*/ 47 w 129"/>
                  <a:gd name="T31" fmla="*/ 50 h 109"/>
                  <a:gd name="T32" fmla="*/ 45 w 129"/>
                  <a:gd name="T33" fmla="*/ 42 h 109"/>
                  <a:gd name="T34" fmla="*/ 46 w 129"/>
                  <a:gd name="T35" fmla="*/ 36 h 109"/>
                  <a:gd name="T36" fmla="*/ 52 w 129"/>
                  <a:gd name="T37" fmla="*/ 16 h 109"/>
                  <a:gd name="T38" fmla="*/ 58 w 129"/>
                  <a:gd name="T39" fmla="*/ 1 h 109"/>
                  <a:gd name="T40" fmla="*/ 66 w 129"/>
                  <a:gd name="T41" fmla="*/ 8 h 109"/>
                  <a:gd name="T42" fmla="*/ 101 w 129"/>
                  <a:gd name="T43" fmla="*/ 50 h 109"/>
                  <a:gd name="T44" fmla="*/ 128 w 129"/>
                  <a:gd name="T45" fmla="*/ 82 h 109"/>
                  <a:gd name="T46" fmla="*/ 122 w 129"/>
                  <a:gd name="T47" fmla="*/ 89 h 109"/>
                  <a:gd name="T48" fmla="*/ 96 w 129"/>
                  <a:gd name="T49" fmla="*/ 90 h 109"/>
                  <a:gd name="T50" fmla="*/ 102 w 129"/>
                  <a:gd name="T51" fmla="*/ 86 h 109"/>
                  <a:gd name="T52" fmla="*/ 110 w 129"/>
                  <a:gd name="T53" fmla="*/ 80 h 109"/>
                  <a:gd name="T54" fmla="*/ 78 w 129"/>
                  <a:gd name="T55" fmla="*/ 41 h 109"/>
                  <a:gd name="T56" fmla="*/ 59 w 129"/>
                  <a:gd name="T57" fmla="*/ 13 h 109"/>
                  <a:gd name="T58" fmla="*/ 55 w 129"/>
                  <a:gd name="T59" fmla="*/ 28 h 109"/>
                  <a:gd name="T60" fmla="*/ 58 w 129"/>
                  <a:gd name="T61" fmla="*/ 35 h 109"/>
                  <a:gd name="T62" fmla="*/ 63 w 129"/>
                  <a:gd name="T63" fmla="*/ 41 h 109"/>
                  <a:gd name="T64" fmla="*/ 56 w 129"/>
                  <a:gd name="T65" fmla="*/ 58 h 109"/>
                  <a:gd name="T66" fmla="*/ 58 w 129"/>
                  <a:gd name="T67" fmla="*/ 71 h 109"/>
                  <a:gd name="T68" fmla="*/ 56 w 129"/>
                  <a:gd name="T69" fmla="*/ 77 h 109"/>
                  <a:gd name="T70" fmla="*/ 43 w 129"/>
                  <a:gd name="T71" fmla="*/ 96 h 109"/>
                  <a:gd name="T72" fmla="*/ 39 w 129"/>
                  <a:gd name="T73" fmla="*/ 97 h 109"/>
                  <a:gd name="T74" fmla="*/ 42 w 129"/>
                  <a:gd name="T75" fmla="*/ 80 h 109"/>
                  <a:gd name="T76" fmla="*/ 37 w 129"/>
                  <a:gd name="T77" fmla="*/ 73 h 109"/>
                  <a:gd name="T78" fmla="*/ 28 w 129"/>
                  <a:gd name="T79" fmla="*/ 57 h 109"/>
                  <a:gd name="T80" fmla="*/ 22 w 129"/>
                  <a:gd name="T81" fmla="*/ 66 h 109"/>
                  <a:gd name="T82" fmla="*/ 70 w 129"/>
                  <a:gd name="T83" fmla="*/ 90 h 109"/>
                  <a:gd name="T84" fmla="*/ 72 w 129"/>
                  <a:gd name="T85" fmla="*/ 107 h 109"/>
                  <a:gd name="T86" fmla="*/ 79 w 129"/>
                  <a:gd name="T87" fmla="*/ 101 h 109"/>
                  <a:gd name="T88" fmla="*/ 87 w 129"/>
                  <a:gd name="T89" fmla="*/ 107 h 109"/>
                  <a:gd name="T90" fmla="*/ 96 w 129"/>
                  <a:gd name="T91" fmla="*/ 109 h 109"/>
                  <a:gd name="T92" fmla="*/ 100 w 129"/>
                  <a:gd name="T93" fmla="*/ 106 h 109"/>
                  <a:gd name="T94" fmla="*/ 88 w 129"/>
                  <a:gd name="T95" fmla="*/ 89 h 109"/>
                  <a:gd name="T96" fmla="*/ 86 w 129"/>
                  <a:gd name="T97" fmla="*/ 73 h 109"/>
                  <a:gd name="T98" fmla="*/ 80 w 129"/>
                  <a:gd name="T99" fmla="*/ 77 h 109"/>
                  <a:gd name="T100" fmla="*/ 70 w 129"/>
                  <a:gd name="T101" fmla="*/ 90 h 109"/>
                  <a:gd name="T102" fmla="*/ 69 w 129"/>
                  <a:gd name="T103" fmla="*/ 82 h 109"/>
                  <a:gd name="T104" fmla="*/ 75 w 129"/>
                  <a:gd name="T105" fmla="*/ 70 h 109"/>
                  <a:gd name="T106" fmla="*/ 71 w 129"/>
                  <a:gd name="T107" fmla="*/ 67 h 109"/>
                  <a:gd name="T108" fmla="*/ 65 w 129"/>
                  <a:gd name="T109" fmla="*/ 71 h 109"/>
                  <a:gd name="T110" fmla="*/ 62 w 129"/>
                  <a:gd name="T111" fmla="*/ 77 h 109"/>
                  <a:gd name="T112" fmla="*/ 58 w 129"/>
                  <a:gd name="T113" fmla="*/ 85 h 109"/>
                  <a:gd name="T114" fmla="*/ 62 w 129"/>
                  <a:gd name="T115" fmla="*/ 8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" h="109">
                    <a:moveTo>
                      <a:pt x="19" y="83"/>
                    </a:moveTo>
                    <a:lnTo>
                      <a:pt x="19" y="84"/>
                    </a:lnTo>
                    <a:lnTo>
                      <a:pt x="18" y="86"/>
                    </a:lnTo>
                    <a:lnTo>
                      <a:pt x="18" y="89"/>
                    </a:lnTo>
                    <a:lnTo>
                      <a:pt x="18" y="91"/>
                    </a:lnTo>
                    <a:lnTo>
                      <a:pt x="17" y="93"/>
                    </a:lnTo>
                    <a:lnTo>
                      <a:pt x="14" y="93"/>
                    </a:lnTo>
                    <a:lnTo>
                      <a:pt x="14" y="93"/>
                    </a:lnTo>
                    <a:lnTo>
                      <a:pt x="12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0" y="94"/>
                    </a:lnTo>
                    <a:lnTo>
                      <a:pt x="10" y="95"/>
                    </a:lnTo>
                    <a:lnTo>
                      <a:pt x="8" y="95"/>
                    </a:lnTo>
                    <a:lnTo>
                      <a:pt x="6" y="95"/>
                    </a:lnTo>
                    <a:lnTo>
                      <a:pt x="5" y="95"/>
                    </a:lnTo>
                    <a:lnTo>
                      <a:pt x="3" y="95"/>
                    </a:lnTo>
                    <a:lnTo>
                      <a:pt x="2" y="94"/>
                    </a:lnTo>
                    <a:lnTo>
                      <a:pt x="2" y="93"/>
                    </a:lnTo>
                    <a:lnTo>
                      <a:pt x="1" y="93"/>
                    </a:lnTo>
                    <a:lnTo>
                      <a:pt x="2" y="92"/>
                    </a:lnTo>
                    <a:lnTo>
                      <a:pt x="2" y="91"/>
                    </a:lnTo>
                    <a:lnTo>
                      <a:pt x="5" y="86"/>
                    </a:lnTo>
                    <a:lnTo>
                      <a:pt x="7" y="84"/>
                    </a:lnTo>
                    <a:lnTo>
                      <a:pt x="8" y="80"/>
                    </a:lnTo>
                    <a:lnTo>
                      <a:pt x="10" y="75"/>
                    </a:lnTo>
                    <a:lnTo>
                      <a:pt x="11" y="69"/>
                    </a:lnTo>
                    <a:lnTo>
                      <a:pt x="12" y="65"/>
                    </a:lnTo>
                    <a:lnTo>
                      <a:pt x="13" y="60"/>
                    </a:lnTo>
                    <a:lnTo>
                      <a:pt x="14" y="54"/>
                    </a:lnTo>
                    <a:lnTo>
                      <a:pt x="16" y="50"/>
                    </a:lnTo>
                    <a:lnTo>
                      <a:pt x="17" y="49"/>
                    </a:lnTo>
                    <a:lnTo>
                      <a:pt x="17" y="48"/>
                    </a:lnTo>
                    <a:lnTo>
                      <a:pt x="17" y="45"/>
                    </a:lnTo>
                    <a:lnTo>
                      <a:pt x="16" y="44"/>
                    </a:lnTo>
                    <a:lnTo>
                      <a:pt x="15" y="42"/>
                    </a:lnTo>
                    <a:lnTo>
                      <a:pt x="14" y="40"/>
                    </a:lnTo>
                    <a:lnTo>
                      <a:pt x="13" y="37"/>
                    </a:lnTo>
                    <a:lnTo>
                      <a:pt x="9" y="30"/>
                    </a:lnTo>
                    <a:lnTo>
                      <a:pt x="5" y="25"/>
                    </a:lnTo>
                    <a:lnTo>
                      <a:pt x="4" y="21"/>
                    </a:lnTo>
                    <a:lnTo>
                      <a:pt x="1" y="19"/>
                    </a:lnTo>
                    <a:lnTo>
                      <a:pt x="1" y="17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5" y="15"/>
                    </a:lnTo>
                    <a:lnTo>
                      <a:pt x="12" y="16"/>
                    </a:lnTo>
                    <a:lnTo>
                      <a:pt x="18" y="17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3" y="17"/>
                    </a:lnTo>
                    <a:lnTo>
                      <a:pt x="24" y="17"/>
                    </a:lnTo>
                    <a:lnTo>
                      <a:pt x="25" y="15"/>
                    </a:lnTo>
                    <a:lnTo>
                      <a:pt x="26" y="12"/>
                    </a:lnTo>
                    <a:lnTo>
                      <a:pt x="26" y="9"/>
                    </a:lnTo>
                    <a:lnTo>
                      <a:pt x="27" y="9"/>
                    </a:lnTo>
                    <a:lnTo>
                      <a:pt x="28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12"/>
                    </a:lnTo>
                    <a:lnTo>
                      <a:pt x="34" y="15"/>
                    </a:lnTo>
                    <a:lnTo>
                      <a:pt x="35" y="17"/>
                    </a:lnTo>
                    <a:lnTo>
                      <a:pt x="36" y="20"/>
                    </a:lnTo>
                    <a:lnTo>
                      <a:pt x="36" y="22"/>
                    </a:lnTo>
                    <a:lnTo>
                      <a:pt x="35" y="25"/>
                    </a:lnTo>
                    <a:lnTo>
                      <a:pt x="34" y="30"/>
                    </a:lnTo>
                    <a:lnTo>
                      <a:pt x="33" y="36"/>
                    </a:lnTo>
                    <a:lnTo>
                      <a:pt x="33" y="37"/>
                    </a:lnTo>
                    <a:lnTo>
                      <a:pt x="33" y="41"/>
                    </a:lnTo>
                    <a:lnTo>
                      <a:pt x="34" y="44"/>
                    </a:lnTo>
                    <a:lnTo>
                      <a:pt x="34" y="47"/>
                    </a:lnTo>
                    <a:lnTo>
                      <a:pt x="35" y="54"/>
                    </a:lnTo>
                    <a:lnTo>
                      <a:pt x="37" y="60"/>
                    </a:lnTo>
                    <a:lnTo>
                      <a:pt x="37" y="64"/>
                    </a:lnTo>
                    <a:lnTo>
                      <a:pt x="38" y="65"/>
                    </a:lnTo>
                    <a:lnTo>
                      <a:pt x="39" y="67"/>
                    </a:lnTo>
                    <a:lnTo>
                      <a:pt x="40" y="70"/>
                    </a:lnTo>
                    <a:lnTo>
                      <a:pt x="41" y="71"/>
                    </a:lnTo>
                    <a:lnTo>
                      <a:pt x="41" y="72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1"/>
                    </a:lnTo>
                    <a:lnTo>
                      <a:pt x="44" y="70"/>
                    </a:lnTo>
                    <a:lnTo>
                      <a:pt x="45" y="69"/>
                    </a:lnTo>
                    <a:lnTo>
                      <a:pt x="46" y="67"/>
                    </a:lnTo>
                    <a:lnTo>
                      <a:pt x="46" y="65"/>
                    </a:lnTo>
                    <a:lnTo>
                      <a:pt x="47" y="62"/>
                    </a:lnTo>
                    <a:lnTo>
                      <a:pt x="48" y="59"/>
                    </a:lnTo>
                    <a:lnTo>
                      <a:pt x="48" y="56"/>
                    </a:lnTo>
                    <a:lnTo>
                      <a:pt x="48" y="54"/>
                    </a:lnTo>
                    <a:lnTo>
                      <a:pt x="48" y="52"/>
                    </a:lnTo>
                    <a:lnTo>
                      <a:pt x="47" y="50"/>
                    </a:lnTo>
                    <a:lnTo>
                      <a:pt x="47" y="49"/>
                    </a:lnTo>
                    <a:lnTo>
                      <a:pt x="46" y="46"/>
                    </a:lnTo>
                    <a:lnTo>
                      <a:pt x="46" y="44"/>
                    </a:lnTo>
                    <a:lnTo>
                      <a:pt x="46" y="44"/>
                    </a:lnTo>
                    <a:lnTo>
                      <a:pt x="45" y="43"/>
                    </a:lnTo>
                    <a:lnTo>
                      <a:pt x="45" y="42"/>
                    </a:lnTo>
                    <a:lnTo>
                      <a:pt x="45" y="41"/>
                    </a:lnTo>
                    <a:lnTo>
                      <a:pt x="45" y="40"/>
                    </a:lnTo>
                    <a:lnTo>
                      <a:pt x="45" y="38"/>
                    </a:lnTo>
                    <a:lnTo>
                      <a:pt x="46" y="37"/>
                    </a:lnTo>
                    <a:lnTo>
                      <a:pt x="46" y="37"/>
                    </a:lnTo>
                    <a:lnTo>
                      <a:pt x="46" y="36"/>
                    </a:lnTo>
                    <a:lnTo>
                      <a:pt x="48" y="36"/>
                    </a:lnTo>
                    <a:lnTo>
                      <a:pt x="48" y="36"/>
                    </a:lnTo>
                    <a:lnTo>
                      <a:pt x="48" y="35"/>
                    </a:lnTo>
                    <a:lnTo>
                      <a:pt x="50" y="28"/>
                    </a:lnTo>
                    <a:lnTo>
                      <a:pt x="51" y="20"/>
                    </a:lnTo>
                    <a:lnTo>
                      <a:pt x="52" y="16"/>
                    </a:lnTo>
                    <a:lnTo>
                      <a:pt x="54" y="12"/>
                    </a:lnTo>
                    <a:lnTo>
                      <a:pt x="54" y="8"/>
                    </a:lnTo>
                    <a:lnTo>
                      <a:pt x="56" y="4"/>
                    </a:lnTo>
                    <a:lnTo>
                      <a:pt x="57" y="2"/>
                    </a:lnTo>
                    <a:lnTo>
                      <a:pt x="58" y="1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1"/>
                    </a:lnTo>
                    <a:lnTo>
                      <a:pt x="63" y="1"/>
                    </a:lnTo>
                    <a:lnTo>
                      <a:pt x="66" y="8"/>
                    </a:lnTo>
                    <a:lnTo>
                      <a:pt x="71" y="14"/>
                    </a:lnTo>
                    <a:lnTo>
                      <a:pt x="77" y="21"/>
                    </a:lnTo>
                    <a:lnTo>
                      <a:pt x="83" y="29"/>
                    </a:lnTo>
                    <a:lnTo>
                      <a:pt x="89" y="37"/>
                    </a:lnTo>
                    <a:lnTo>
                      <a:pt x="95" y="44"/>
                    </a:lnTo>
                    <a:lnTo>
                      <a:pt x="101" y="50"/>
                    </a:lnTo>
                    <a:lnTo>
                      <a:pt x="106" y="56"/>
                    </a:lnTo>
                    <a:lnTo>
                      <a:pt x="115" y="66"/>
                    </a:lnTo>
                    <a:lnTo>
                      <a:pt x="122" y="74"/>
                    </a:lnTo>
                    <a:lnTo>
                      <a:pt x="127" y="78"/>
                    </a:lnTo>
                    <a:lnTo>
                      <a:pt x="129" y="80"/>
                    </a:lnTo>
                    <a:lnTo>
                      <a:pt x="128" y="82"/>
                    </a:lnTo>
                    <a:lnTo>
                      <a:pt x="127" y="85"/>
                    </a:lnTo>
                    <a:lnTo>
                      <a:pt x="126" y="86"/>
                    </a:lnTo>
                    <a:lnTo>
                      <a:pt x="125" y="88"/>
                    </a:lnTo>
                    <a:lnTo>
                      <a:pt x="124" y="89"/>
                    </a:lnTo>
                    <a:lnTo>
                      <a:pt x="122" y="89"/>
                    </a:lnTo>
                    <a:lnTo>
                      <a:pt x="122" y="89"/>
                    </a:lnTo>
                    <a:lnTo>
                      <a:pt x="120" y="90"/>
                    </a:lnTo>
                    <a:lnTo>
                      <a:pt x="113" y="91"/>
                    </a:lnTo>
                    <a:lnTo>
                      <a:pt x="106" y="91"/>
                    </a:lnTo>
                    <a:lnTo>
                      <a:pt x="99" y="91"/>
                    </a:lnTo>
                    <a:lnTo>
                      <a:pt x="96" y="91"/>
                    </a:lnTo>
                    <a:lnTo>
                      <a:pt x="96" y="90"/>
                    </a:lnTo>
                    <a:lnTo>
                      <a:pt x="95" y="90"/>
                    </a:lnTo>
                    <a:lnTo>
                      <a:pt x="95" y="90"/>
                    </a:lnTo>
                    <a:lnTo>
                      <a:pt x="95" y="89"/>
                    </a:lnTo>
                    <a:lnTo>
                      <a:pt x="96" y="89"/>
                    </a:lnTo>
                    <a:lnTo>
                      <a:pt x="98" y="88"/>
                    </a:lnTo>
                    <a:lnTo>
                      <a:pt x="102" y="86"/>
                    </a:lnTo>
                    <a:lnTo>
                      <a:pt x="106" y="85"/>
                    </a:lnTo>
                    <a:lnTo>
                      <a:pt x="108" y="84"/>
                    </a:lnTo>
                    <a:lnTo>
                      <a:pt x="110" y="83"/>
                    </a:lnTo>
                    <a:lnTo>
                      <a:pt x="110" y="82"/>
                    </a:lnTo>
                    <a:lnTo>
                      <a:pt x="110" y="81"/>
                    </a:lnTo>
                    <a:lnTo>
                      <a:pt x="110" y="80"/>
                    </a:lnTo>
                    <a:lnTo>
                      <a:pt x="107" y="77"/>
                    </a:lnTo>
                    <a:lnTo>
                      <a:pt x="104" y="73"/>
                    </a:lnTo>
                    <a:lnTo>
                      <a:pt x="100" y="68"/>
                    </a:lnTo>
                    <a:lnTo>
                      <a:pt x="92" y="58"/>
                    </a:lnTo>
                    <a:lnTo>
                      <a:pt x="85" y="49"/>
                    </a:lnTo>
                    <a:lnTo>
                      <a:pt x="78" y="41"/>
                    </a:lnTo>
                    <a:lnTo>
                      <a:pt x="70" y="30"/>
                    </a:lnTo>
                    <a:lnTo>
                      <a:pt x="64" y="21"/>
                    </a:lnTo>
                    <a:lnTo>
                      <a:pt x="61" y="15"/>
                    </a:lnTo>
                    <a:lnTo>
                      <a:pt x="61" y="14"/>
                    </a:lnTo>
                    <a:lnTo>
                      <a:pt x="60" y="13"/>
                    </a:lnTo>
                    <a:lnTo>
                      <a:pt x="59" y="13"/>
                    </a:lnTo>
                    <a:lnTo>
                      <a:pt x="59" y="13"/>
                    </a:lnTo>
                    <a:lnTo>
                      <a:pt x="58" y="14"/>
                    </a:lnTo>
                    <a:lnTo>
                      <a:pt x="58" y="15"/>
                    </a:lnTo>
                    <a:lnTo>
                      <a:pt x="57" y="17"/>
                    </a:lnTo>
                    <a:lnTo>
                      <a:pt x="57" y="21"/>
                    </a:lnTo>
                    <a:lnTo>
                      <a:pt x="55" y="28"/>
                    </a:lnTo>
                    <a:lnTo>
                      <a:pt x="55" y="32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58" y="35"/>
                    </a:lnTo>
                    <a:lnTo>
                      <a:pt x="59" y="36"/>
                    </a:lnTo>
                    <a:lnTo>
                      <a:pt x="61" y="36"/>
                    </a:lnTo>
                    <a:lnTo>
                      <a:pt x="62" y="37"/>
                    </a:lnTo>
                    <a:lnTo>
                      <a:pt x="62" y="38"/>
                    </a:lnTo>
                    <a:lnTo>
                      <a:pt x="63" y="40"/>
                    </a:lnTo>
                    <a:lnTo>
                      <a:pt x="63" y="41"/>
                    </a:lnTo>
                    <a:lnTo>
                      <a:pt x="62" y="44"/>
                    </a:lnTo>
                    <a:lnTo>
                      <a:pt x="60" y="49"/>
                    </a:lnTo>
                    <a:lnTo>
                      <a:pt x="58" y="53"/>
                    </a:lnTo>
                    <a:lnTo>
                      <a:pt x="58" y="55"/>
                    </a:lnTo>
                    <a:lnTo>
                      <a:pt x="56" y="57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6" y="61"/>
                    </a:lnTo>
                    <a:lnTo>
                      <a:pt x="57" y="65"/>
                    </a:lnTo>
                    <a:lnTo>
                      <a:pt x="57" y="68"/>
                    </a:lnTo>
                    <a:lnTo>
                      <a:pt x="58" y="69"/>
                    </a:lnTo>
                    <a:lnTo>
                      <a:pt x="58" y="71"/>
                    </a:lnTo>
                    <a:lnTo>
                      <a:pt x="58" y="72"/>
                    </a:lnTo>
                    <a:lnTo>
                      <a:pt x="58" y="73"/>
                    </a:lnTo>
                    <a:lnTo>
                      <a:pt x="58" y="74"/>
                    </a:lnTo>
                    <a:lnTo>
                      <a:pt x="58" y="75"/>
                    </a:lnTo>
                    <a:lnTo>
                      <a:pt x="57" y="76"/>
                    </a:lnTo>
                    <a:lnTo>
                      <a:pt x="56" y="77"/>
                    </a:lnTo>
                    <a:lnTo>
                      <a:pt x="55" y="77"/>
                    </a:lnTo>
                    <a:lnTo>
                      <a:pt x="51" y="76"/>
                    </a:lnTo>
                    <a:lnTo>
                      <a:pt x="49" y="76"/>
                    </a:lnTo>
                    <a:lnTo>
                      <a:pt x="49" y="91"/>
                    </a:lnTo>
                    <a:lnTo>
                      <a:pt x="47" y="93"/>
                    </a:lnTo>
                    <a:lnTo>
                      <a:pt x="43" y="96"/>
                    </a:lnTo>
                    <a:lnTo>
                      <a:pt x="42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40" y="93"/>
                    </a:lnTo>
                    <a:lnTo>
                      <a:pt x="42" y="89"/>
                    </a:lnTo>
                    <a:lnTo>
                      <a:pt x="42" y="85"/>
                    </a:lnTo>
                    <a:lnTo>
                      <a:pt x="43" y="83"/>
                    </a:lnTo>
                    <a:lnTo>
                      <a:pt x="43" y="81"/>
                    </a:lnTo>
                    <a:lnTo>
                      <a:pt x="42" y="80"/>
                    </a:lnTo>
                    <a:lnTo>
                      <a:pt x="42" y="79"/>
                    </a:lnTo>
                    <a:lnTo>
                      <a:pt x="41" y="78"/>
                    </a:lnTo>
                    <a:lnTo>
                      <a:pt x="39" y="77"/>
                    </a:lnTo>
                    <a:lnTo>
                      <a:pt x="38" y="77"/>
                    </a:lnTo>
                    <a:lnTo>
                      <a:pt x="38" y="75"/>
                    </a:lnTo>
                    <a:lnTo>
                      <a:pt x="37" y="73"/>
                    </a:lnTo>
                    <a:lnTo>
                      <a:pt x="35" y="69"/>
                    </a:lnTo>
                    <a:lnTo>
                      <a:pt x="32" y="64"/>
                    </a:lnTo>
                    <a:lnTo>
                      <a:pt x="30" y="61"/>
                    </a:lnTo>
                    <a:lnTo>
                      <a:pt x="29" y="59"/>
                    </a:lnTo>
                    <a:lnTo>
                      <a:pt x="28" y="58"/>
                    </a:lnTo>
                    <a:lnTo>
                      <a:pt x="28" y="57"/>
                    </a:lnTo>
                    <a:lnTo>
                      <a:pt x="27" y="57"/>
                    </a:lnTo>
                    <a:lnTo>
                      <a:pt x="26" y="57"/>
                    </a:lnTo>
                    <a:lnTo>
                      <a:pt x="26" y="59"/>
                    </a:lnTo>
                    <a:lnTo>
                      <a:pt x="24" y="61"/>
                    </a:lnTo>
                    <a:lnTo>
                      <a:pt x="23" y="64"/>
                    </a:lnTo>
                    <a:lnTo>
                      <a:pt x="22" y="66"/>
                    </a:lnTo>
                    <a:lnTo>
                      <a:pt x="21" y="73"/>
                    </a:lnTo>
                    <a:lnTo>
                      <a:pt x="20" y="77"/>
                    </a:lnTo>
                    <a:lnTo>
                      <a:pt x="19" y="81"/>
                    </a:lnTo>
                    <a:lnTo>
                      <a:pt x="19" y="83"/>
                    </a:lnTo>
                    <a:lnTo>
                      <a:pt x="19" y="83"/>
                    </a:lnTo>
                    <a:close/>
                    <a:moveTo>
                      <a:pt x="70" y="90"/>
                    </a:moveTo>
                    <a:lnTo>
                      <a:pt x="77" y="97"/>
                    </a:lnTo>
                    <a:lnTo>
                      <a:pt x="76" y="98"/>
                    </a:lnTo>
                    <a:lnTo>
                      <a:pt x="75" y="100"/>
                    </a:lnTo>
                    <a:lnTo>
                      <a:pt x="74" y="102"/>
                    </a:lnTo>
                    <a:lnTo>
                      <a:pt x="72" y="106"/>
                    </a:lnTo>
                    <a:lnTo>
                      <a:pt x="72" y="107"/>
                    </a:lnTo>
                    <a:lnTo>
                      <a:pt x="73" y="108"/>
                    </a:lnTo>
                    <a:lnTo>
                      <a:pt x="74" y="108"/>
                    </a:lnTo>
                    <a:lnTo>
                      <a:pt x="74" y="107"/>
                    </a:lnTo>
                    <a:lnTo>
                      <a:pt x="77" y="105"/>
                    </a:lnTo>
                    <a:lnTo>
                      <a:pt x="78" y="102"/>
                    </a:lnTo>
                    <a:lnTo>
                      <a:pt x="79" y="101"/>
                    </a:lnTo>
                    <a:lnTo>
                      <a:pt x="80" y="101"/>
                    </a:lnTo>
                    <a:lnTo>
                      <a:pt x="80" y="101"/>
                    </a:lnTo>
                    <a:lnTo>
                      <a:pt x="82" y="101"/>
                    </a:lnTo>
                    <a:lnTo>
                      <a:pt x="83" y="103"/>
                    </a:lnTo>
                    <a:lnTo>
                      <a:pt x="86" y="105"/>
                    </a:lnTo>
                    <a:lnTo>
                      <a:pt x="87" y="107"/>
                    </a:lnTo>
                    <a:lnTo>
                      <a:pt x="89" y="108"/>
                    </a:lnTo>
                    <a:lnTo>
                      <a:pt x="90" y="109"/>
                    </a:lnTo>
                    <a:lnTo>
                      <a:pt x="91" y="109"/>
                    </a:lnTo>
                    <a:lnTo>
                      <a:pt x="93" y="109"/>
                    </a:lnTo>
                    <a:lnTo>
                      <a:pt x="94" y="109"/>
                    </a:lnTo>
                    <a:lnTo>
                      <a:pt x="96" y="109"/>
                    </a:lnTo>
                    <a:lnTo>
                      <a:pt x="98" y="109"/>
                    </a:lnTo>
                    <a:lnTo>
                      <a:pt x="98" y="109"/>
                    </a:lnTo>
                    <a:lnTo>
                      <a:pt x="99" y="109"/>
                    </a:lnTo>
                    <a:lnTo>
                      <a:pt x="100" y="108"/>
                    </a:lnTo>
                    <a:lnTo>
                      <a:pt x="100" y="108"/>
                    </a:lnTo>
                    <a:lnTo>
                      <a:pt x="100" y="106"/>
                    </a:lnTo>
                    <a:lnTo>
                      <a:pt x="100" y="105"/>
                    </a:lnTo>
                    <a:lnTo>
                      <a:pt x="98" y="102"/>
                    </a:lnTo>
                    <a:lnTo>
                      <a:pt x="98" y="101"/>
                    </a:lnTo>
                    <a:lnTo>
                      <a:pt x="96" y="99"/>
                    </a:lnTo>
                    <a:lnTo>
                      <a:pt x="92" y="95"/>
                    </a:lnTo>
                    <a:lnTo>
                      <a:pt x="88" y="89"/>
                    </a:lnTo>
                    <a:lnTo>
                      <a:pt x="86" y="86"/>
                    </a:lnTo>
                    <a:lnTo>
                      <a:pt x="85" y="85"/>
                    </a:lnTo>
                    <a:lnTo>
                      <a:pt x="85" y="81"/>
                    </a:lnTo>
                    <a:lnTo>
                      <a:pt x="86" y="78"/>
                    </a:lnTo>
                    <a:lnTo>
                      <a:pt x="86" y="75"/>
                    </a:lnTo>
                    <a:lnTo>
                      <a:pt x="86" y="73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83" y="73"/>
                    </a:lnTo>
                    <a:lnTo>
                      <a:pt x="82" y="73"/>
                    </a:lnTo>
                    <a:lnTo>
                      <a:pt x="80" y="74"/>
                    </a:lnTo>
                    <a:lnTo>
                      <a:pt x="80" y="77"/>
                    </a:lnTo>
                    <a:lnTo>
                      <a:pt x="80" y="79"/>
                    </a:lnTo>
                    <a:lnTo>
                      <a:pt x="80" y="82"/>
                    </a:lnTo>
                    <a:lnTo>
                      <a:pt x="80" y="84"/>
                    </a:lnTo>
                    <a:lnTo>
                      <a:pt x="75" y="86"/>
                    </a:lnTo>
                    <a:lnTo>
                      <a:pt x="70" y="90"/>
                    </a:lnTo>
                    <a:lnTo>
                      <a:pt x="70" y="90"/>
                    </a:lnTo>
                    <a:close/>
                    <a:moveTo>
                      <a:pt x="67" y="84"/>
                    </a:moveTo>
                    <a:lnTo>
                      <a:pt x="68" y="84"/>
                    </a:lnTo>
                    <a:lnTo>
                      <a:pt x="69" y="84"/>
                    </a:lnTo>
                    <a:lnTo>
                      <a:pt x="69" y="84"/>
                    </a:lnTo>
                    <a:lnTo>
                      <a:pt x="69" y="83"/>
                    </a:lnTo>
                    <a:lnTo>
                      <a:pt x="69" y="82"/>
                    </a:lnTo>
                    <a:lnTo>
                      <a:pt x="70" y="82"/>
                    </a:lnTo>
                    <a:lnTo>
                      <a:pt x="70" y="79"/>
                    </a:lnTo>
                    <a:lnTo>
                      <a:pt x="72" y="77"/>
                    </a:lnTo>
                    <a:lnTo>
                      <a:pt x="74" y="73"/>
                    </a:lnTo>
                    <a:lnTo>
                      <a:pt x="75" y="71"/>
                    </a:lnTo>
                    <a:lnTo>
                      <a:pt x="75" y="70"/>
                    </a:lnTo>
                    <a:lnTo>
                      <a:pt x="75" y="69"/>
                    </a:lnTo>
                    <a:lnTo>
                      <a:pt x="74" y="69"/>
                    </a:lnTo>
                    <a:lnTo>
                      <a:pt x="74" y="69"/>
                    </a:lnTo>
                    <a:lnTo>
                      <a:pt x="73" y="68"/>
                    </a:lnTo>
                    <a:lnTo>
                      <a:pt x="72" y="67"/>
                    </a:lnTo>
                    <a:lnTo>
                      <a:pt x="71" y="67"/>
                    </a:lnTo>
                    <a:lnTo>
                      <a:pt x="70" y="67"/>
                    </a:lnTo>
                    <a:lnTo>
                      <a:pt x="69" y="67"/>
                    </a:lnTo>
                    <a:lnTo>
                      <a:pt x="68" y="68"/>
                    </a:lnTo>
                    <a:lnTo>
                      <a:pt x="66" y="69"/>
                    </a:lnTo>
                    <a:lnTo>
                      <a:pt x="66" y="70"/>
                    </a:lnTo>
                    <a:lnTo>
                      <a:pt x="65" y="71"/>
                    </a:lnTo>
                    <a:lnTo>
                      <a:pt x="65" y="73"/>
                    </a:lnTo>
                    <a:lnTo>
                      <a:pt x="64" y="73"/>
                    </a:lnTo>
                    <a:lnTo>
                      <a:pt x="64" y="74"/>
                    </a:lnTo>
                    <a:lnTo>
                      <a:pt x="64" y="75"/>
                    </a:lnTo>
                    <a:lnTo>
                      <a:pt x="63" y="77"/>
                    </a:lnTo>
                    <a:lnTo>
                      <a:pt x="62" y="77"/>
                    </a:lnTo>
                    <a:lnTo>
                      <a:pt x="61" y="78"/>
                    </a:lnTo>
                    <a:lnTo>
                      <a:pt x="59" y="80"/>
                    </a:lnTo>
                    <a:lnTo>
                      <a:pt x="58" y="81"/>
                    </a:lnTo>
                    <a:lnTo>
                      <a:pt x="58" y="82"/>
                    </a:lnTo>
                    <a:lnTo>
                      <a:pt x="58" y="83"/>
                    </a:lnTo>
                    <a:lnTo>
                      <a:pt x="58" y="85"/>
                    </a:lnTo>
                    <a:lnTo>
                      <a:pt x="59" y="85"/>
                    </a:lnTo>
                    <a:lnTo>
                      <a:pt x="59" y="85"/>
                    </a:lnTo>
                    <a:lnTo>
                      <a:pt x="60" y="86"/>
                    </a:lnTo>
                    <a:lnTo>
                      <a:pt x="61" y="86"/>
                    </a:lnTo>
                    <a:lnTo>
                      <a:pt x="62" y="86"/>
                    </a:lnTo>
                    <a:lnTo>
                      <a:pt x="62" y="86"/>
                    </a:lnTo>
                    <a:lnTo>
                      <a:pt x="63" y="85"/>
                    </a:lnTo>
                    <a:lnTo>
                      <a:pt x="66" y="84"/>
                    </a:lnTo>
                    <a:lnTo>
                      <a:pt x="67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ŝļîḓè">
                <a:extLst>
                  <a:ext uri="{FF2B5EF4-FFF2-40B4-BE49-F238E27FC236}">
                    <a16:creationId xmlns:a16="http://schemas.microsoft.com/office/drawing/2014/main" id="{265307C4-597C-044C-B17D-55CE9389E54C}"/>
                  </a:ext>
                </a:extLst>
              </p:cNvPr>
              <p:cNvSpPr/>
              <p:nvPr/>
            </p:nvSpPr>
            <p:spPr bwMode="auto">
              <a:xfrm>
                <a:off x="2708276" y="2566988"/>
                <a:ext cx="76200" cy="209550"/>
              </a:xfrm>
              <a:custGeom>
                <a:avLst/>
                <a:gdLst>
                  <a:gd name="T0" fmla="*/ 1 w 48"/>
                  <a:gd name="T1" fmla="*/ 31 h 132"/>
                  <a:gd name="T2" fmla="*/ 9 w 48"/>
                  <a:gd name="T3" fmla="*/ 20 h 132"/>
                  <a:gd name="T4" fmla="*/ 26 w 48"/>
                  <a:gd name="T5" fmla="*/ 4 h 132"/>
                  <a:gd name="T6" fmla="*/ 34 w 48"/>
                  <a:gd name="T7" fmla="*/ 0 h 132"/>
                  <a:gd name="T8" fmla="*/ 40 w 48"/>
                  <a:gd name="T9" fmla="*/ 1 h 132"/>
                  <a:gd name="T10" fmla="*/ 41 w 48"/>
                  <a:gd name="T11" fmla="*/ 4 h 132"/>
                  <a:gd name="T12" fmla="*/ 38 w 48"/>
                  <a:gd name="T13" fmla="*/ 20 h 132"/>
                  <a:gd name="T14" fmla="*/ 32 w 48"/>
                  <a:gd name="T15" fmla="*/ 60 h 132"/>
                  <a:gd name="T16" fmla="*/ 28 w 48"/>
                  <a:gd name="T17" fmla="*/ 65 h 132"/>
                  <a:gd name="T18" fmla="*/ 20 w 48"/>
                  <a:gd name="T19" fmla="*/ 70 h 132"/>
                  <a:gd name="T20" fmla="*/ 20 w 48"/>
                  <a:gd name="T21" fmla="*/ 81 h 132"/>
                  <a:gd name="T22" fmla="*/ 22 w 48"/>
                  <a:gd name="T23" fmla="*/ 90 h 132"/>
                  <a:gd name="T24" fmla="*/ 31 w 48"/>
                  <a:gd name="T25" fmla="*/ 90 h 132"/>
                  <a:gd name="T26" fmla="*/ 35 w 48"/>
                  <a:gd name="T27" fmla="*/ 91 h 132"/>
                  <a:gd name="T28" fmla="*/ 35 w 48"/>
                  <a:gd name="T29" fmla="*/ 97 h 132"/>
                  <a:gd name="T30" fmla="*/ 27 w 48"/>
                  <a:gd name="T31" fmla="*/ 114 h 132"/>
                  <a:gd name="T32" fmla="*/ 26 w 48"/>
                  <a:gd name="T33" fmla="*/ 120 h 132"/>
                  <a:gd name="T34" fmla="*/ 34 w 48"/>
                  <a:gd name="T35" fmla="*/ 117 h 132"/>
                  <a:gd name="T36" fmla="*/ 42 w 48"/>
                  <a:gd name="T37" fmla="*/ 114 h 132"/>
                  <a:gd name="T38" fmla="*/ 47 w 48"/>
                  <a:gd name="T39" fmla="*/ 118 h 132"/>
                  <a:gd name="T40" fmla="*/ 48 w 48"/>
                  <a:gd name="T41" fmla="*/ 124 h 132"/>
                  <a:gd name="T42" fmla="*/ 41 w 48"/>
                  <a:gd name="T43" fmla="*/ 129 h 132"/>
                  <a:gd name="T44" fmla="*/ 30 w 48"/>
                  <a:gd name="T45" fmla="*/ 132 h 132"/>
                  <a:gd name="T46" fmla="*/ 16 w 48"/>
                  <a:gd name="T47" fmla="*/ 131 h 132"/>
                  <a:gd name="T48" fmla="*/ 13 w 48"/>
                  <a:gd name="T49" fmla="*/ 128 h 132"/>
                  <a:gd name="T50" fmla="*/ 15 w 48"/>
                  <a:gd name="T51" fmla="*/ 124 h 132"/>
                  <a:gd name="T52" fmla="*/ 16 w 48"/>
                  <a:gd name="T53" fmla="*/ 121 h 132"/>
                  <a:gd name="T54" fmla="*/ 16 w 48"/>
                  <a:gd name="T55" fmla="*/ 108 h 132"/>
                  <a:gd name="T56" fmla="*/ 12 w 48"/>
                  <a:gd name="T57" fmla="*/ 106 h 132"/>
                  <a:gd name="T58" fmla="*/ 10 w 48"/>
                  <a:gd name="T59" fmla="*/ 102 h 132"/>
                  <a:gd name="T60" fmla="*/ 12 w 48"/>
                  <a:gd name="T61" fmla="*/ 91 h 132"/>
                  <a:gd name="T62" fmla="*/ 7 w 48"/>
                  <a:gd name="T63" fmla="*/ 81 h 132"/>
                  <a:gd name="T64" fmla="*/ 4 w 48"/>
                  <a:gd name="T65" fmla="*/ 78 h 132"/>
                  <a:gd name="T66" fmla="*/ 8 w 48"/>
                  <a:gd name="T67" fmla="*/ 73 h 132"/>
                  <a:gd name="T68" fmla="*/ 10 w 48"/>
                  <a:gd name="T69" fmla="*/ 62 h 132"/>
                  <a:gd name="T70" fmla="*/ 10 w 48"/>
                  <a:gd name="T71" fmla="*/ 60 h 132"/>
                  <a:gd name="T72" fmla="*/ 5 w 48"/>
                  <a:gd name="T73" fmla="*/ 60 h 132"/>
                  <a:gd name="T74" fmla="*/ 4 w 48"/>
                  <a:gd name="T75" fmla="*/ 56 h 132"/>
                  <a:gd name="T76" fmla="*/ 8 w 48"/>
                  <a:gd name="T77" fmla="*/ 52 h 132"/>
                  <a:gd name="T78" fmla="*/ 12 w 48"/>
                  <a:gd name="T79" fmla="*/ 49 h 132"/>
                  <a:gd name="T80" fmla="*/ 14 w 48"/>
                  <a:gd name="T81" fmla="*/ 34 h 132"/>
                  <a:gd name="T82" fmla="*/ 19 w 48"/>
                  <a:gd name="T83" fmla="*/ 32 h 132"/>
                  <a:gd name="T84" fmla="*/ 20 w 48"/>
                  <a:gd name="T85" fmla="*/ 39 h 132"/>
                  <a:gd name="T86" fmla="*/ 20 w 48"/>
                  <a:gd name="T87" fmla="*/ 49 h 132"/>
                  <a:gd name="T88" fmla="*/ 23 w 48"/>
                  <a:gd name="T89" fmla="*/ 49 h 132"/>
                  <a:gd name="T90" fmla="*/ 30 w 48"/>
                  <a:gd name="T91" fmla="*/ 18 h 132"/>
                  <a:gd name="T92" fmla="*/ 30 w 48"/>
                  <a:gd name="T93" fmla="*/ 10 h 132"/>
                  <a:gd name="T94" fmla="*/ 18 w 48"/>
                  <a:gd name="T95" fmla="*/ 2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" h="132">
                    <a:moveTo>
                      <a:pt x="8" y="32"/>
                    </a:moveTo>
                    <a:lnTo>
                      <a:pt x="0" y="36"/>
                    </a:lnTo>
                    <a:lnTo>
                      <a:pt x="0" y="34"/>
                    </a:lnTo>
                    <a:lnTo>
                      <a:pt x="1" y="31"/>
                    </a:lnTo>
                    <a:lnTo>
                      <a:pt x="3" y="28"/>
                    </a:lnTo>
                    <a:lnTo>
                      <a:pt x="4" y="27"/>
                    </a:lnTo>
                    <a:lnTo>
                      <a:pt x="6" y="24"/>
                    </a:lnTo>
                    <a:lnTo>
                      <a:pt x="9" y="20"/>
                    </a:lnTo>
                    <a:lnTo>
                      <a:pt x="16" y="14"/>
                    </a:lnTo>
                    <a:lnTo>
                      <a:pt x="21" y="8"/>
                    </a:lnTo>
                    <a:lnTo>
                      <a:pt x="24" y="6"/>
                    </a:lnTo>
                    <a:lnTo>
                      <a:pt x="26" y="4"/>
                    </a:lnTo>
                    <a:lnTo>
                      <a:pt x="28" y="3"/>
                    </a:lnTo>
                    <a:lnTo>
                      <a:pt x="30" y="1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0" y="2"/>
                    </a:lnTo>
                    <a:lnTo>
                      <a:pt x="41" y="3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1" y="8"/>
                    </a:lnTo>
                    <a:lnTo>
                      <a:pt x="40" y="12"/>
                    </a:lnTo>
                    <a:lnTo>
                      <a:pt x="39" y="17"/>
                    </a:lnTo>
                    <a:lnTo>
                      <a:pt x="38" y="20"/>
                    </a:lnTo>
                    <a:lnTo>
                      <a:pt x="36" y="28"/>
                    </a:lnTo>
                    <a:lnTo>
                      <a:pt x="35" y="40"/>
                    </a:lnTo>
                    <a:lnTo>
                      <a:pt x="33" y="53"/>
                    </a:lnTo>
                    <a:lnTo>
                      <a:pt x="32" y="60"/>
                    </a:lnTo>
                    <a:lnTo>
                      <a:pt x="32" y="61"/>
                    </a:lnTo>
                    <a:lnTo>
                      <a:pt x="31" y="63"/>
                    </a:lnTo>
                    <a:lnTo>
                      <a:pt x="29" y="64"/>
                    </a:lnTo>
                    <a:lnTo>
                      <a:pt x="28" y="65"/>
                    </a:lnTo>
                    <a:lnTo>
                      <a:pt x="24" y="68"/>
                    </a:lnTo>
                    <a:lnTo>
                      <a:pt x="22" y="68"/>
                    </a:lnTo>
                    <a:lnTo>
                      <a:pt x="21" y="69"/>
                    </a:lnTo>
                    <a:lnTo>
                      <a:pt x="20" y="70"/>
                    </a:lnTo>
                    <a:lnTo>
                      <a:pt x="20" y="71"/>
                    </a:lnTo>
                    <a:lnTo>
                      <a:pt x="20" y="72"/>
                    </a:lnTo>
                    <a:lnTo>
                      <a:pt x="20" y="76"/>
                    </a:lnTo>
                    <a:lnTo>
                      <a:pt x="20" y="81"/>
                    </a:lnTo>
                    <a:lnTo>
                      <a:pt x="20" y="86"/>
                    </a:lnTo>
                    <a:lnTo>
                      <a:pt x="21" y="89"/>
                    </a:lnTo>
                    <a:lnTo>
                      <a:pt x="22" y="89"/>
                    </a:lnTo>
                    <a:lnTo>
                      <a:pt x="22" y="90"/>
                    </a:lnTo>
                    <a:lnTo>
                      <a:pt x="23" y="91"/>
                    </a:lnTo>
                    <a:lnTo>
                      <a:pt x="24" y="91"/>
                    </a:lnTo>
                    <a:lnTo>
                      <a:pt x="27" y="90"/>
                    </a:lnTo>
                    <a:lnTo>
                      <a:pt x="31" y="90"/>
                    </a:lnTo>
                    <a:lnTo>
                      <a:pt x="32" y="90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5" y="91"/>
                    </a:lnTo>
                    <a:lnTo>
                      <a:pt x="36" y="92"/>
                    </a:lnTo>
                    <a:lnTo>
                      <a:pt x="36" y="92"/>
                    </a:lnTo>
                    <a:lnTo>
                      <a:pt x="36" y="95"/>
                    </a:lnTo>
                    <a:lnTo>
                      <a:pt x="35" y="97"/>
                    </a:lnTo>
                    <a:lnTo>
                      <a:pt x="33" y="100"/>
                    </a:lnTo>
                    <a:lnTo>
                      <a:pt x="32" y="104"/>
                    </a:lnTo>
                    <a:lnTo>
                      <a:pt x="28" y="111"/>
                    </a:lnTo>
                    <a:lnTo>
                      <a:pt x="27" y="114"/>
                    </a:lnTo>
                    <a:lnTo>
                      <a:pt x="26" y="116"/>
                    </a:lnTo>
                    <a:lnTo>
                      <a:pt x="25" y="118"/>
                    </a:lnTo>
                    <a:lnTo>
                      <a:pt x="25" y="119"/>
                    </a:lnTo>
                    <a:lnTo>
                      <a:pt x="26" y="120"/>
                    </a:lnTo>
                    <a:lnTo>
                      <a:pt x="27" y="120"/>
                    </a:lnTo>
                    <a:lnTo>
                      <a:pt x="28" y="120"/>
                    </a:lnTo>
                    <a:lnTo>
                      <a:pt x="31" y="119"/>
                    </a:lnTo>
                    <a:lnTo>
                      <a:pt x="34" y="117"/>
                    </a:lnTo>
                    <a:lnTo>
                      <a:pt x="37" y="116"/>
                    </a:lnTo>
                    <a:lnTo>
                      <a:pt x="40" y="115"/>
                    </a:lnTo>
                    <a:lnTo>
                      <a:pt x="40" y="115"/>
                    </a:lnTo>
                    <a:lnTo>
                      <a:pt x="42" y="114"/>
                    </a:lnTo>
                    <a:lnTo>
                      <a:pt x="43" y="114"/>
                    </a:lnTo>
                    <a:lnTo>
                      <a:pt x="44" y="115"/>
                    </a:lnTo>
                    <a:lnTo>
                      <a:pt x="45" y="116"/>
                    </a:lnTo>
                    <a:lnTo>
                      <a:pt x="47" y="118"/>
                    </a:lnTo>
                    <a:lnTo>
                      <a:pt x="48" y="120"/>
                    </a:lnTo>
                    <a:lnTo>
                      <a:pt x="48" y="121"/>
                    </a:lnTo>
                    <a:lnTo>
                      <a:pt x="48" y="123"/>
                    </a:lnTo>
                    <a:lnTo>
                      <a:pt x="48" y="124"/>
                    </a:lnTo>
                    <a:lnTo>
                      <a:pt x="48" y="126"/>
                    </a:lnTo>
                    <a:lnTo>
                      <a:pt x="46" y="128"/>
                    </a:lnTo>
                    <a:lnTo>
                      <a:pt x="44" y="128"/>
                    </a:lnTo>
                    <a:lnTo>
                      <a:pt x="41" y="129"/>
                    </a:lnTo>
                    <a:lnTo>
                      <a:pt x="37" y="130"/>
                    </a:lnTo>
                    <a:lnTo>
                      <a:pt x="35" y="131"/>
                    </a:lnTo>
                    <a:lnTo>
                      <a:pt x="32" y="132"/>
                    </a:lnTo>
                    <a:lnTo>
                      <a:pt x="30" y="132"/>
                    </a:lnTo>
                    <a:lnTo>
                      <a:pt x="26" y="132"/>
                    </a:lnTo>
                    <a:lnTo>
                      <a:pt x="20" y="132"/>
                    </a:lnTo>
                    <a:lnTo>
                      <a:pt x="18" y="132"/>
                    </a:lnTo>
                    <a:lnTo>
                      <a:pt x="16" y="131"/>
                    </a:lnTo>
                    <a:lnTo>
                      <a:pt x="15" y="130"/>
                    </a:lnTo>
                    <a:lnTo>
                      <a:pt x="14" y="130"/>
                    </a:lnTo>
                    <a:lnTo>
                      <a:pt x="13" y="128"/>
                    </a:lnTo>
                    <a:lnTo>
                      <a:pt x="13" y="128"/>
                    </a:lnTo>
                    <a:lnTo>
                      <a:pt x="13" y="127"/>
                    </a:lnTo>
                    <a:lnTo>
                      <a:pt x="13" y="125"/>
                    </a:lnTo>
                    <a:lnTo>
                      <a:pt x="14" y="124"/>
                    </a:lnTo>
                    <a:lnTo>
                      <a:pt x="15" y="124"/>
                    </a:lnTo>
                    <a:lnTo>
                      <a:pt x="16" y="124"/>
                    </a:lnTo>
                    <a:lnTo>
                      <a:pt x="16" y="123"/>
                    </a:lnTo>
                    <a:lnTo>
                      <a:pt x="17" y="122"/>
                    </a:lnTo>
                    <a:lnTo>
                      <a:pt x="16" y="121"/>
                    </a:lnTo>
                    <a:lnTo>
                      <a:pt x="16" y="118"/>
                    </a:lnTo>
                    <a:lnTo>
                      <a:pt x="16" y="113"/>
                    </a:lnTo>
                    <a:lnTo>
                      <a:pt x="16" y="111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107"/>
                    </a:lnTo>
                    <a:lnTo>
                      <a:pt x="14" y="107"/>
                    </a:lnTo>
                    <a:lnTo>
                      <a:pt x="12" y="106"/>
                    </a:lnTo>
                    <a:lnTo>
                      <a:pt x="11" y="104"/>
                    </a:lnTo>
                    <a:lnTo>
                      <a:pt x="10" y="104"/>
                    </a:lnTo>
                    <a:lnTo>
                      <a:pt x="10" y="103"/>
                    </a:lnTo>
                    <a:lnTo>
                      <a:pt x="10" y="102"/>
                    </a:lnTo>
                    <a:lnTo>
                      <a:pt x="12" y="100"/>
                    </a:lnTo>
                    <a:lnTo>
                      <a:pt x="13" y="98"/>
                    </a:lnTo>
                    <a:lnTo>
                      <a:pt x="13" y="95"/>
                    </a:lnTo>
                    <a:lnTo>
                      <a:pt x="12" y="91"/>
                    </a:lnTo>
                    <a:lnTo>
                      <a:pt x="12" y="88"/>
                    </a:lnTo>
                    <a:lnTo>
                      <a:pt x="11" y="85"/>
                    </a:lnTo>
                    <a:lnTo>
                      <a:pt x="9" y="84"/>
                    </a:lnTo>
                    <a:lnTo>
                      <a:pt x="7" y="81"/>
                    </a:lnTo>
                    <a:lnTo>
                      <a:pt x="5" y="80"/>
                    </a:lnTo>
                    <a:lnTo>
                      <a:pt x="5" y="79"/>
                    </a:lnTo>
                    <a:lnTo>
                      <a:pt x="4" y="79"/>
                    </a:lnTo>
                    <a:lnTo>
                      <a:pt x="4" y="78"/>
                    </a:lnTo>
                    <a:lnTo>
                      <a:pt x="5" y="77"/>
                    </a:lnTo>
                    <a:lnTo>
                      <a:pt x="5" y="76"/>
                    </a:lnTo>
                    <a:lnTo>
                      <a:pt x="7" y="75"/>
                    </a:lnTo>
                    <a:lnTo>
                      <a:pt x="8" y="73"/>
                    </a:lnTo>
                    <a:lnTo>
                      <a:pt x="8" y="70"/>
                    </a:lnTo>
                    <a:lnTo>
                      <a:pt x="9" y="67"/>
                    </a:lnTo>
                    <a:lnTo>
                      <a:pt x="9" y="64"/>
                    </a:lnTo>
                    <a:lnTo>
                      <a:pt x="10" y="62"/>
                    </a:lnTo>
                    <a:lnTo>
                      <a:pt x="11" y="61"/>
                    </a:lnTo>
                    <a:lnTo>
                      <a:pt x="11" y="60"/>
                    </a:lnTo>
                    <a:lnTo>
                      <a:pt x="11" y="60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8" y="60"/>
                    </a:lnTo>
                    <a:lnTo>
                      <a:pt x="7" y="60"/>
                    </a:lnTo>
                    <a:lnTo>
                      <a:pt x="5" y="60"/>
                    </a:lnTo>
                    <a:lnTo>
                      <a:pt x="5" y="59"/>
                    </a:lnTo>
                    <a:lnTo>
                      <a:pt x="4" y="58"/>
                    </a:lnTo>
                    <a:lnTo>
                      <a:pt x="4" y="57"/>
                    </a:lnTo>
                    <a:lnTo>
                      <a:pt x="4" y="56"/>
                    </a:lnTo>
                    <a:lnTo>
                      <a:pt x="4" y="55"/>
                    </a:lnTo>
                    <a:lnTo>
                      <a:pt x="5" y="54"/>
                    </a:lnTo>
                    <a:lnTo>
                      <a:pt x="7" y="53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11" y="52"/>
                    </a:lnTo>
                    <a:lnTo>
                      <a:pt x="12" y="51"/>
                    </a:lnTo>
                    <a:lnTo>
                      <a:pt x="12" y="49"/>
                    </a:lnTo>
                    <a:lnTo>
                      <a:pt x="13" y="45"/>
                    </a:lnTo>
                    <a:lnTo>
                      <a:pt x="13" y="40"/>
                    </a:lnTo>
                    <a:lnTo>
                      <a:pt x="14" y="35"/>
                    </a:lnTo>
                    <a:lnTo>
                      <a:pt x="14" y="34"/>
                    </a:lnTo>
                    <a:lnTo>
                      <a:pt x="15" y="34"/>
                    </a:lnTo>
                    <a:lnTo>
                      <a:pt x="16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19" y="32"/>
                    </a:lnTo>
                    <a:lnTo>
                      <a:pt x="20" y="33"/>
                    </a:lnTo>
                    <a:lnTo>
                      <a:pt x="20" y="36"/>
                    </a:lnTo>
                    <a:lnTo>
                      <a:pt x="20" y="39"/>
                    </a:lnTo>
                    <a:lnTo>
                      <a:pt x="20" y="41"/>
                    </a:lnTo>
                    <a:lnTo>
                      <a:pt x="20" y="44"/>
                    </a:lnTo>
                    <a:lnTo>
                      <a:pt x="20" y="47"/>
                    </a:lnTo>
                    <a:lnTo>
                      <a:pt x="20" y="49"/>
                    </a:lnTo>
                    <a:lnTo>
                      <a:pt x="21" y="50"/>
                    </a:lnTo>
                    <a:lnTo>
                      <a:pt x="22" y="50"/>
                    </a:lnTo>
                    <a:lnTo>
                      <a:pt x="22" y="50"/>
                    </a:lnTo>
                    <a:lnTo>
                      <a:pt x="23" y="49"/>
                    </a:lnTo>
                    <a:lnTo>
                      <a:pt x="24" y="44"/>
                    </a:lnTo>
                    <a:lnTo>
                      <a:pt x="27" y="34"/>
                    </a:lnTo>
                    <a:lnTo>
                      <a:pt x="28" y="24"/>
                    </a:lnTo>
                    <a:lnTo>
                      <a:pt x="30" y="18"/>
                    </a:lnTo>
                    <a:lnTo>
                      <a:pt x="31" y="15"/>
                    </a:lnTo>
                    <a:lnTo>
                      <a:pt x="31" y="12"/>
                    </a:lnTo>
                    <a:lnTo>
                      <a:pt x="30" y="11"/>
                    </a:lnTo>
                    <a:lnTo>
                      <a:pt x="30" y="10"/>
                    </a:lnTo>
                    <a:lnTo>
                      <a:pt x="29" y="10"/>
                    </a:lnTo>
                    <a:lnTo>
                      <a:pt x="28" y="11"/>
                    </a:lnTo>
                    <a:lnTo>
                      <a:pt x="24" y="16"/>
                    </a:lnTo>
                    <a:lnTo>
                      <a:pt x="18" y="21"/>
                    </a:lnTo>
                    <a:lnTo>
                      <a:pt x="12" y="26"/>
                    </a:lnTo>
                    <a:lnTo>
                      <a:pt x="8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š1îḋè">
                <a:extLst>
                  <a:ext uri="{FF2B5EF4-FFF2-40B4-BE49-F238E27FC236}">
                    <a16:creationId xmlns:a16="http://schemas.microsoft.com/office/drawing/2014/main" id="{25B96EBB-B73A-2545-A2AA-EE84B61F9B79}"/>
                  </a:ext>
                </a:extLst>
              </p:cNvPr>
              <p:cNvSpPr/>
              <p:nvPr/>
            </p:nvSpPr>
            <p:spPr bwMode="auto">
              <a:xfrm>
                <a:off x="2684463" y="2625726"/>
                <a:ext cx="26988" cy="47625"/>
              </a:xfrm>
              <a:custGeom>
                <a:avLst/>
                <a:gdLst>
                  <a:gd name="T0" fmla="*/ 2 w 17"/>
                  <a:gd name="T1" fmla="*/ 6 h 30"/>
                  <a:gd name="T2" fmla="*/ 1 w 17"/>
                  <a:gd name="T3" fmla="*/ 5 h 30"/>
                  <a:gd name="T4" fmla="*/ 0 w 17"/>
                  <a:gd name="T5" fmla="*/ 3 h 30"/>
                  <a:gd name="T6" fmla="*/ 0 w 17"/>
                  <a:gd name="T7" fmla="*/ 3 h 30"/>
                  <a:gd name="T8" fmla="*/ 0 w 17"/>
                  <a:gd name="T9" fmla="*/ 3 h 30"/>
                  <a:gd name="T10" fmla="*/ 1 w 17"/>
                  <a:gd name="T11" fmla="*/ 2 h 30"/>
                  <a:gd name="T12" fmla="*/ 3 w 17"/>
                  <a:gd name="T13" fmla="*/ 1 h 30"/>
                  <a:gd name="T14" fmla="*/ 6 w 17"/>
                  <a:gd name="T15" fmla="*/ 1 h 30"/>
                  <a:gd name="T16" fmla="*/ 9 w 17"/>
                  <a:gd name="T17" fmla="*/ 0 h 30"/>
                  <a:gd name="T18" fmla="*/ 11 w 17"/>
                  <a:gd name="T19" fmla="*/ 0 h 30"/>
                  <a:gd name="T20" fmla="*/ 12 w 17"/>
                  <a:gd name="T21" fmla="*/ 1 h 30"/>
                  <a:gd name="T22" fmla="*/ 13 w 17"/>
                  <a:gd name="T23" fmla="*/ 2 h 30"/>
                  <a:gd name="T24" fmla="*/ 14 w 17"/>
                  <a:gd name="T25" fmla="*/ 3 h 30"/>
                  <a:gd name="T26" fmla="*/ 15 w 17"/>
                  <a:gd name="T27" fmla="*/ 7 h 30"/>
                  <a:gd name="T28" fmla="*/ 15 w 17"/>
                  <a:gd name="T29" fmla="*/ 14 h 30"/>
                  <a:gd name="T30" fmla="*/ 16 w 17"/>
                  <a:gd name="T31" fmla="*/ 19 h 30"/>
                  <a:gd name="T32" fmla="*/ 17 w 17"/>
                  <a:gd name="T33" fmla="*/ 23 h 30"/>
                  <a:gd name="T34" fmla="*/ 17 w 17"/>
                  <a:gd name="T35" fmla="*/ 25 h 30"/>
                  <a:gd name="T36" fmla="*/ 17 w 17"/>
                  <a:gd name="T37" fmla="*/ 27 h 30"/>
                  <a:gd name="T38" fmla="*/ 16 w 17"/>
                  <a:gd name="T39" fmla="*/ 28 h 30"/>
                  <a:gd name="T40" fmla="*/ 15 w 17"/>
                  <a:gd name="T41" fmla="*/ 29 h 30"/>
                  <a:gd name="T42" fmla="*/ 14 w 17"/>
                  <a:gd name="T43" fmla="*/ 30 h 30"/>
                  <a:gd name="T44" fmla="*/ 11 w 17"/>
                  <a:gd name="T45" fmla="*/ 30 h 30"/>
                  <a:gd name="T46" fmla="*/ 10 w 17"/>
                  <a:gd name="T47" fmla="*/ 30 h 30"/>
                  <a:gd name="T48" fmla="*/ 8 w 17"/>
                  <a:gd name="T49" fmla="*/ 29 h 30"/>
                  <a:gd name="T50" fmla="*/ 7 w 17"/>
                  <a:gd name="T51" fmla="*/ 28 h 30"/>
                  <a:gd name="T52" fmla="*/ 7 w 17"/>
                  <a:gd name="T53" fmla="*/ 27 h 30"/>
                  <a:gd name="T54" fmla="*/ 6 w 17"/>
                  <a:gd name="T55" fmla="*/ 23 h 30"/>
                  <a:gd name="T56" fmla="*/ 6 w 17"/>
                  <a:gd name="T57" fmla="*/ 19 h 30"/>
                  <a:gd name="T58" fmla="*/ 5 w 17"/>
                  <a:gd name="T59" fmla="*/ 15 h 30"/>
                  <a:gd name="T60" fmla="*/ 4 w 17"/>
                  <a:gd name="T61" fmla="*/ 11 h 30"/>
                  <a:gd name="T62" fmla="*/ 3 w 17"/>
                  <a:gd name="T63" fmla="*/ 8 h 30"/>
                  <a:gd name="T64" fmla="*/ 3 w 17"/>
                  <a:gd name="T65" fmla="*/ 7 h 30"/>
                  <a:gd name="T66" fmla="*/ 3 w 17"/>
                  <a:gd name="T67" fmla="*/ 7 h 30"/>
                  <a:gd name="T68" fmla="*/ 2 w 17"/>
                  <a:gd name="T69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" h="30">
                    <a:moveTo>
                      <a:pt x="2" y="6"/>
                    </a:moveTo>
                    <a:lnTo>
                      <a:pt x="1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1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7"/>
                    </a:lnTo>
                    <a:lnTo>
                      <a:pt x="15" y="14"/>
                    </a:lnTo>
                    <a:lnTo>
                      <a:pt x="16" y="19"/>
                    </a:lnTo>
                    <a:lnTo>
                      <a:pt x="17" y="23"/>
                    </a:lnTo>
                    <a:lnTo>
                      <a:pt x="17" y="25"/>
                    </a:lnTo>
                    <a:lnTo>
                      <a:pt x="17" y="27"/>
                    </a:lnTo>
                    <a:lnTo>
                      <a:pt x="16" y="28"/>
                    </a:lnTo>
                    <a:lnTo>
                      <a:pt x="15" y="29"/>
                    </a:lnTo>
                    <a:lnTo>
                      <a:pt x="14" y="30"/>
                    </a:lnTo>
                    <a:lnTo>
                      <a:pt x="11" y="30"/>
                    </a:lnTo>
                    <a:lnTo>
                      <a:pt x="10" y="30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7" y="27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5" y="15"/>
                    </a:lnTo>
                    <a:lnTo>
                      <a:pt x="4" y="11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ïṡḷiḓé">
                <a:extLst>
                  <a:ext uri="{FF2B5EF4-FFF2-40B4-BE49-F238E27FC236}">
                    <a16:creationId xmlns:a16="http://schemas.microsoft.com/office/drawing/2014/main" id="{5D51A49E-675F-374C-93AF-5ACA6B3A5EF7}"/>
                  </a:ext>
                </a:extLst>
              </p:cNvPr>
              <p:cNvSpPr/>
              <p:nvPr/>
            </p:nvSpPr>
            <p:spPr bwMode="auto">
              <a:xfrm>
                <a:off x="2617788" y="2617788"/>
                <a:ext cx="65088" cy="158750"/>
              </a:xfrm>
              <a:custGeom>
                <a:avLst/>
                <a:gdLst>
                  <a:gd name="T0" fmla="*/ 14 w 41"/>
                  <a:gd name="T1" fmla="*/ 26 h 100"/>
                  <a:gd name="T2" fmla="*/ 10 w 41"/>
                  <a:gd name="T3" fmla="*/ 30 h 100"/>
                  <a:gd name="T4" fmla="*/ 5 w 41"/>
                  <a:gd name="T5" fmla="*/ 28 h 100"/>
                  <a:gd name="T6" fmla="*/ 1 w 41"/>
                  <a:gd name="T7" fmla="*/ 26 h 100"/>
                  <a:gd name="T8" fmla="*/ 0 w 41"/>
                  <a:gd name="T9" fmla="*/ 24 h 100"/>
                  <a:gd name="T10" fmla="*/ 2 w 41"/>
                  <a:gd name="T11" fmla="*/ 19 h 100"/>
                  <a:gd name="T12" fmla="*/ 10 w 41"/>
                  <a:gd name="T13" fmla="*/ 12 h 100"/>
                  <a:gd name="T14" fmla="*/ 21 w 41"/>
                  <a:gd name="T15" fmla="*/ 4 h 100"/>
                  <a:gd name="T16" fmla="*/ 29 w 41"/>
                  <a:gd name="T17" fmla="*/ 0 h 100"/>
                  <a:gd name="T18" fmla="*/ 30 w 41"/>
                  <a:gd name="T19" fmla="*/ 0 h 100"/>
                  <a:gd name="T20" fmla="*/ 33 w 41"/>
                  <a:gd name="T21" fmla="*/ 4 h 100"/>
                  <a:gd name="T22" fmla="*/ 35 w 41"/>
                  <a:gd name="T23" fmla="*/ 8 h 100"/>
                  <a:gd name="T24" fmla="*/ 33 w 41"/>
                  <a:gd name="T25" fmla="*/ 16 h 100"/>
                  <a:gd name="T26" fmla="*/ 32 w 41"/>
                  <a:gd name="T27" fmla="*/ 30 h 100"/>
                  <a:gd name="T28" fmla="*/ 31 w 41"/>
                  <a:gd name="T29" fmla="*/ 44 h 100"/>
                  <a:gd name="T30" fmla="*/ 33 w 41"/>
                  <a:gd name="T31" fmla="*/ 46 h 100"/>
                  <a:gd name="T32" fmla="*/ 35 w 41"/>
                  <a:gd name="T33" fmla="*/ 48 h 100"/>
                  <a:gd name="T34" fmla="*/ 31 w 41"/>
                  <a:gd name="T35" fmla="*/ 54 h 100"/>
                  <a:gd name="T36" fmla="*/ 32 w 41"/>
                  <a:gd name="T37" fmla="*/ 57 h 100"/>
                  <a:gd name="T38" fmla="*/ 35 w 41"/>
                  <a:gd name="T39" fmla="*/ 58 h 100"/>
                  <a:gd name="T40" fmla="*/ 37 w 41"/>
                  <a:gd name="T41" fmla="*/ 54 h 100"/>
                  <a:gd name="T42" fmla="*/ 41 w 41"/>
                  <a:gd name="T43" fmla="*/ 48 h 100"/>
                  <a:gd name="T44" fmla="*/ 35 w 41"/>
                  <a:gd name="T45" fmla="*/ 72 h 100"/>
                  <a:gd name="T46" fmla="*/ 30 w 41"/>
                  <a:gd name="T47" fmla="*/ 88 h 100"/>
                  <a:gd name="T48" fmla="*/ 25 w 41"/>
                  <a:gd name="T49" fmla="*/ 96 h 100"/>
                  <a:gd name="T50" fmla="*/ 21 w 41"/>
                  <a:gd name="T51" fmla="*/ 100 h 100"/>
                  <a:gd name="T52" fmla="*/ 17 w 41"/>
                  <a:gd name="T53" fmla="*/ 100 h 100"/>
                  <a:gd name="T54" fmla="*/ 15 w 41"/>
                  <a:gd name="T55" fmla="*/ 97 h 100"/>
                  <a:gd name="T56" fmla="*/ 16 w 41"/>
                  <a:gd name="T57" fmla="*/ 89 h 100"/>
                  <a:gd name="T58" fmla="*/ 18 w 41"/>
                  <a:gd name="T59" fmla="*/ 82 h 100"/>
                  <a:gd name="T60" fmla="*/ 21 w 41"/>
                  <a:gd name="T61" fmla="*/ 74 h 100"/>
                  <a:gd name="T62" fmla="*/ 20 w 41"/>
                  <a:gd name="T63" fmla="*/ 68 h 100"/>
                  <a:gd name="T64" fmla="*/ 18 w 41"/>
                  <a:gd name="T65" fmla="*/ 65 h 100"/>
                  <a:gd name="T66" fmla="*/ 9 w 41"/>
                  <a:gd name="T67" fmla="*/ 69 h 100"/>
                  <a:gd name="T68" fmla="*/ 5 w 41"/>
                  <a:gd name="T69" fmla="*/ 70 h 100"/>
                  <a:gd name="T70" fmla="*/ 5 w 41"/>
                  <a:gd name="T71" fmla="*/ 68 h 100"/>
                  <a:gd name="T72" fmla="*/ 5 w 41"/>
                  <a:gd name="T73" fmla="*/ 61 h 100"/>
                  <a:gd name="T74" fmla="*/ 7 w 41"/>
                  <a:gd name="T75" fmla="*/ 61 h 100"/>
                  <a:gd name="T76" fmla="*/ 9 w 41"/>
                  <a:gd name="T77" fmla="*/ 59 h 100"/>
                  <a:gd name="T78" fmla="*/ 17 w 41"/>
                  <a:gd name="T79" fmla="*/ 54 h 100"/>
                  <a:gd name="T80" fmla="*/ 20 w 41"/>
                  <a:gd name="T81" fmla="*/ 50 h 100"/>
                  <a:gd name="T82" fmla="*/ 20 w 41"/>
                  <a:gd name="T83" fmla="*/ 40 h 100"/>
                  <a:gd name="T84" fmla="*/ 19 w 41"/>
                  <a:gd name="T85" fmla="*/ 25 h 100"/>
                  <a:gd name="T86" fmla="*/ 17 w 41"/>
                  <a:gd name="T87" fmla="*/ 2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100">
                    <a:moveTo>
                      <a:pt x="17" y="24"/>
                    </a:moveTo>
                    <a:lnTo>
                      <a:pt x="16" y="24"/>
                    </a:lnTo>
                    <a:lnTo>
                      <a:pt x="14" y="26"/>
                    </a:lnTo>
                    <a:lnTo>
                      <a:pt x="13" y="28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9" y="30"/>
                    </a:lnTo>
                    <a:lnTo>
                      <a:pt x="7" y="29"/>
                    </a:lnTo>
                    <a:lnTo>
                      <a:pt x="5" y="28"/>
                    </a:lnTo>
                    <a:lnTo>
                      <a:pt x="3" y="28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1" y="20"/>
                    </a:lnTo>
                    <a:lnTo>
                      <a:pt x="2" y="19"/>
                    </a:lnTo>
                    <a:lnTo>
                      <a:pt x="5" y="16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6" y="8"/>
                    </a:lnTo>
                    <a:lnTo>
                      <a:pt x="18" y="6"/>
                    </a:lnTo>
                    <a:lnTo>
                      <a:pt x="21" y="4"/>
                    </a:lnTo>
                    <a:lnTo>
                      <a:pt x="25" y="1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1" y="2"/>
                    </a:lnTo>
                    <a:lnTo>
                      <a:pt x="33" y="4"/>
                    </a:lnTo>
                    <a:lnTo>
                      <a:pt x="34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5" y="12"/>
                    </a:lnTo>
                    <a:lnTo>
                      <a:pt x="33" y="16"/>
                    </a:lnTo>
                    <a:lnTo>
                      <a:pt x="33" y="21"/>
                    </a:lnTo>
                    <a:lnTo>
                      <a:pt x="32" y="24"/>
                    </a:lnTo>
                    <a:lnTo>
                      <a:pt x="32" y="30"/>
                    </a:lnTo>
                    <a:lnTo>
                      <a:pt x="31" y="36"/>
                    </a:lnTo>
                    <a:lnTo>
                      <a:pt x="31" y="43"/>
                    </a:lnTo>
                    <a:lnTo>
                      <a:pt x="31" y="44"/>
                    </a:lnTo>
                    <a:lnTo>
                      <a:pt x="31" y="45"/>
                    </a:lnTo>
                    <a:lnTo>
                      <a:pt x="33" y="46"/>
                    </a:lnTo>
                    <a:lnTo>
                      <a:pt x="33" y="46"/>
                    </a:lnTo>
                    <a:lnTo>
                      <a:pt x="34" y="47"/>
                    </a:lnTo>
                    <a:lnTo>
                      <a:pt x="35" y="48"/>
                    </a:lnTo>
                    <a:lnTo>
                      <a:pt x="35" y="48"/>
                    </a:lnTo>
                    <a:lnTo>
                      <a:pt x="33" y="51"/>
                    </a:lnTo>
                    <a:lnTo>
                      <a:pt x="32" y="53"/>
                    </a:lnTo>
                    <a:lnTo>
                      <a:pt x="31" y="54"/>
                    </a:lnTo>
                    <a:lnTo>
                      <a:pt x="31" y="56"/>
                    </a:lnTo>
                    <a:lnTo>
                      <a:pt x="31" y="56"/>
                    </a:lnTo>
                    <a:lnTo>
                      <a:pt x="32" y="57"/>
                    </a:lnTo>
                    <a:lnTo>
                      <a:pt x="33" y="57"/>
                    </a:lnTo>
                    <a:lnTo>
                      <a:pt x="34" y="58"/>
                    </a:lnTo>
                    <a:lnTo>
                      <a:pt x="35" y="58"/>
                    </a:lnTo>
                    <a:lnTo>
                      <a:pt x="36" y="57"/>
                    </a:lnTo>
                    <a:lnTo>
                      <a:pt x="37" y="56"/>
                    </a:lnTo>
                    <a:lnTo>
                      <a:pt x="37" y="54"/>
                    </a:lnTo>
                    <a:lnTo>
                      <a:pt x="39" y="49"/>
                    </a:lnTo>
                    <a:lnTo>
                      <a:pt x="41" y="47"/>
                    </a:lnTo>
                    <a:lnTo>
                      <a:pt x="41" y="48"/>
                    </a:lnTo>
                    <a:lnTo>
                      <a:pt x="40" y="54"/>
                    </a:lnTo>
                    <a:lnTo>
                      <a:pt x="38" y="61"/>
                    </a:lnTo>
                    <a:lnTo>
                      <a:pt x="35" y="72"/>
                    </a:lnTo>
                    <a:lnTo>
                      <a:pt x="33" y="79"/>
                    </a:lnTo>
                    <a:lnTo>
                      <a:pt x="32" y="84"/>
                    </a:lnTo>
                    <a:lnTo>
                      <a:pt x="30" y="88"/>
                    </a:lnTo>
                    <a:lnTo>
                      <a:pt x="29" y="92"/>
                    </a:lnTo>
                    <a:lnTo>
                      <a:pt x="27" y="94"/>
                    </a:lnTo>
                    <a:lnTo>
                      <a:pt x="25" y="96"/>
                    </a:lnTo>
                    <a:lnTo>
                      <a:pt x="24" y="98"/>
                    </a:lnTo>
                    <a:lnTo>
                      <a:pt x="22" y="99"/>
                    </a:lnTo>
                    <a:lnTo>
                      <a:pt x="21" y="100"/>
                    </a:lnTo>
                    <a:lnTo>
                      <a:pt x="20" y="100"/>
                    </a:lnTo>
                    <a:lnTo>
                      <a:pt x="18" y="100"/>
                    </a:lnTo>
                    <a:lnTo>
                      <a:pt x="17" y="100"/>
                    </a:lnTo>
                    <a:lnTo>
                      <a:pt x="16" y="100"/>
                    </a:lnTo>
                    <a:lnTo>
                      <a:pt x="15" y="98"/>
                    </a:lnTo>
                    <a:lnTo>
                      <a:pt x="15" y="97"/>
                    </a:lnTo>
                    <a:lnTo>
                      <a:pt x="15" y="96"/>
                    </a:lnTo>
                    <a:lnTo>
                      <a:pt x="16" y="92"/>
                    </a:lnTo>
                    <a:lnTo>
                      <a:pt x="16" y="89"/>
                    </a:lnTo>
                    <a:lnTo>
                      <a:pt x="17" y="87"/>
                    </a:lnTo>
                    <a:lnTo>
                      <a:pt x="17" y="84"/>
                    </a:lnTo>
                    <a:lnTo>
                      <a:pt x="18" y="82"/>
                    </a:lnTo>
                    <a:lnTo>
                      <a:pt x="19" y="79"/>
                    </a:lnTo>
                    <a:lnTo>
                      <a:pt x="20" y="76"/>
                    </a:lnTo>
                    <a:lnTo>
                      <a:pt x="21" y="74"/>
                    </a:lnTo>
                    <a:lnTo>
                      <a:pt x="21" y="72"/>
                    </a:lnTo>
                    <a:lnTo>
                      <a:pt x="21" y="69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6" y="66"/>
                    </a:lnTo>
                    <a:lnTo>
                      <a:pt x="13" y="68"/>
                    </a:lnTo>
                    <a:lnTo>
                      <a:pt x="9" y="69"/>
                    </a:lnTo>
                    <a:lnTo>
                      <a:pt x="6" y="70"/>
                    </a:lnTo>
                    <a:lnTo>
                      <a:pt x="5" y="70"/>
                    </a:lnTo>
                    <a:lnTo>
                      <a:pt x="5" y="70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5" y="68"/>
                    </a:lnTo>
                    <a:lnTo>
                      <a:pt x="5" y="66"/>
                    </a:lnTo>
                    <a:lnTo>
                      <a:pt x="5" y="63"/>
                    </a:lnTo>
                    <a:lnTo>
                      <a:pt x="5" y="61"/>
                    </a:lnTo>
                    <a:lnTo>
                      <a:pt x="6" y="61"/>
                    </a:lnTo>
                    <a:lnTo>
                      <a:pt x="6" y="61"/>
                    </a:lnTo>
                    <a:lnTo>
                      <a:pt x="7" y="61"/>
                    </a:lnTo>
                    <a:lnTo>
                      <a:pt x="7" y="61"/>
                    </a:lnTo>
                    <a:lnTo>
                      <a:pt x="8" y="60"/>
                    </a:lnTo>
                    <a:lnTo>
                      <a:pt x="9" y="59"/>
                    </a:lnTo>
                    <a:lnTo>
                      <a:pt x="14" y="55"/>
                    </a:lnTo>
                    <a:lnTo>
                      <a:pt x="16" y="54"/>
                    </a:lnTo>
                    <a:lnTo>
                      <a:pt x="17" y="54"/>
                    </a:lnTo>
                    <a:lnTo>
                      <a:pt x="18" y="52"/>
                    </a:lnTo>
                    <a:lnTo>
                      <a:pt x="20" y="52"/>
                    </a:lnTo>
                    <a:lnTo>
                      <a:pt x="20" y="50"/>
                    </a:lnTo>
                    <a:lnTo>
                      <a:pt x="21" y="48"/>
                    </a:lnTo>
                    <a:lnTo>
                      <a:pt x="21" y="46"/>
                    </a:lnTo>
                    <a:lnTo>
                      <a:pt x="20" y="40"/>
                    </a:lnTo>
                    <a:lnTo>
                      <a:pt x="20" y="34"/>
                    </a:lnTo>
                    <a:lnTo>
                      <a:pt x="20" y="28"/>
                    </a:lnTo>
                    <a:lnTo>
                      <a:pt x="19" y="25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7" y="24"/>
                    </a:lnTo>
                    <a:lnTo>
                      <a:pt x="1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ṩḻîḑé">
                <a:extLst>
                  <a:ext uri="{FF2B5EF4-FFF2-40B4-BE49-F238E27FC236}">
                    <a16:creationId xmlns:a16="http://schemas.microsoft.com/office/drawing/2014/main" id="{2C7F2F90-7D76-474B-B98E-EBF2E641BF97}"/>
                  </a:ext>
                </a:extLst>
              </p:cNvPr>
              <p:cNvSpPr/>
              <p:nvPr/>
            </p:nvSpPr>
            <p:spPr bwMode="auto">
              <a:xfrm>
                <a:off x="2997201" y="2633663"/>
                <a:ext cx="184150" cy="139700"/>
              </a:xfrm>
              <a:custGeom>
                <a:avLst/>
                <a:gdLst>
                  <a:gd name="T0" fmla="*/ 51 w 116"/>
                  <a:gd name="T1" fmla="*/ 2 h 88"/>
                  <a:gd name="T2" fmla="*/ 53 w 116"/>
                  <a:gd name="T3" fmla="*/ 0 h 88"/>
                  <a:gd name="T4" fmla="*/ 56 w 116"/>
                  <a:gd name="T5" fmla="*/ 1 h 88"/>
                  <a:gd name="T6" fmla="*/ 62 w 116"/>
                  <a:gd name="T7" fmla="*/ 3 h 88"/>
                  <a:gd name="T8" fmla="*/ 69 w 116"/>
                  <a:gd name="T9" fmla="*/ 6 h 88"/>
                  <a:gd name="T10" fmla="*/ 88 w 116"/>
                  <a:gd name="T11" fmla="*/ 10 h 88"/>
                  <a:gd name="T12" fmla="*/ 98 w 116"/>
                  <a:gd name="T13" fmla="*/ 10 h 88"/>
                  <a:gd name="T14" fmla="*/ 107 w 116"/>
                  <a:gd name="T15" fmla="*/ 11 h 88"/>
                  <a:gd name="T16" fmla="*/ 116 w 116"/>
                  <a:gd name="T17" fmla="*/ 18 h 88"/>
                  <a:gd name="T18" fmla="*/ 115 w 116"/>
                  <a:gd name="T19" fmla="*/ 22 h 88"/>
                  <a:gd name="T20" fmla="*/ 113 w 116"/>
                  <a:gd name="T21" fmla="*/ 26 h 88"/>
                  <a:gd name="T22" fmla="*/ 95 w 116"/>
                  <a:gd name="T23" fmla="*/ 39 h 88"/>
                  <a:gd name="T24" fmla="*/ 79 w 116"/>
                  <a:gd name="T25" fmla="*/ 54 h 88"/>
                  <a:gd name="T26" fmla="*/ 75 w 116"/>
                  <a:gd name="T27" fmla="*/ 60 h 88"/>
                  <a:gd name="T28" fmla="*/ 77 w 116"/>
                  <a:gd name="T29" fmla="*/ 61 h 88"/>
                  <a:gd name="T30" fmla="*/ 87 w 116"/>
                  <a:gd name="T31" fmla="*/ 58 h 88"/>
                  <a:gd name="T32" fmla="*/ 93 w 116"/>
                  <a:gd name="T33" fmla="*/ 59 h 88"/>
                  <a:gd name="T34" fmla="*/ 96 w 116"/>
                  <a:gd name="T35" fmla="*/ 63 h 88"/>
                  <a:gd name="T36" fmla="*/ 95 w 116"/>
                  <a:gd name="T37" fmla="*/ 68 h 88"/>
                  <a:gd name="T38" fmla="*/ 92 w 116"/>
                  <a:gd name="T39" fmla="*/ 70 h 88"/>
                  <a:gd name="T40" fmla="*/ 88 w 116"/>
                  <a:gd name="T41" fmla="*/ 71 h 88"/>
                  <a:gd name="T42" fmla="*/ 80 w 116"/>
                  <a:gd name="T43" fmla="*/ 70 h 88"/>
                  <a:gd name="T44" fmla="*/ 68 w 116"/>
                  <a:gd name="T45" fmla="*/ 71 h 88"/>
                  <a:gd name="T46" fmla="*/ 43 w 116"/>
                  <a:gd name="T47" fmla="*/ 78 h 88"/>
                  <a:gd name="T48" fmla="*/ 27 w 116"/>
                  <a:gd name="T49" fmla="*/ 84 h 88"/>
                  <a:gd name="T50" fmla="*/ 21 w 116"/>
                  <a:gd name="T51" fmla="*/ 87 h 88"/>
                  <a:gd name="T52" fmla="*/ 19 w 116"/>
                  <a:gd name="T53" fmla="*/ 88 h 88"/>
                  <a:gd name="T54" fmla="*/ 11 w 116"/>
                  <a:gd name="T55" fmla="*/ 84 h 88"/>
                  <a:gd name="T56" fmla="*/ 3 w 116"/>
                  <a:gd name="T57" fmla="*/ 79 h 88"/>
                  <a:gd name="T58" fmla="*/ 1 w 116"/>
                  <a:gd name="T59" fmla="*/ 74 h 88"/>
                  <a:gd name="T60" fmla="*/ 0 w 116"/>
                  <a:gd name="T61" fmla="*/ 68 h 88"/>
                  <a:gd name="T62" fmla="*/ 2 w 116"/>
                  <a:gd name="T63" fmla="*/ 66 h 88"/>
                  <a:gd name="T64" fmla="*/ 9 w 116"/>
                  <a:gd name="T65" fmla="*/ 66 h 88"/>
                  <a:gd name="T66" fmla="*/ 18 w 116"/>
                  <a:gd name="T67" fmla="*/ 67 h 88"/>
                  <a:gd name="T68" fmla="*/ 27 w 116"/>
                  <a:gd name="T69" fmla="*/ 65 h 88"/>
                  <a:gd name="T70" fmla="*/ 45 w 116"/>
                  <a:gd name="T71" fmla="*/ 61 h 88"/>
                  <a:gd name="T72" fmla="*/ 63 w 116"/>
                  <a:gd name="T73" fmla="*/ 48 h 88"/>
                  <a:gd name="T74" fmla="*/ 83 w 116"/>
                  <a:gd name="T75" fmla="*/ 30 h 88"/>
                  <a:gd name="T76" fmla="*/ 97 w 116"/>
                  <a:gd name="T77" fmla="*/ 20 h 88"/>
                  <a:gd name="T78" fmla="*/ 98 w 116"/>
                  <a:gd name="T79" fmla="*/ 18 h 88"/>
                  <a:gd name="T80" fmla="*/ 92 w 116"/>
                  <a:gd name="T81" fmla="*/ 17 h 88"/>
                  <a:gd name="T82" fmla="*/ 77 w 116"/>
                  <a:gd name="T83" fmla="*/ 21 h 88"/>
                  <a:gd name="T84" fmla="*/ 68 w 116"/>
                  <a:gd name="T85" fmla="*/ 25 h 88"/>
                  <a:gd name="T86" fmla="*/ 63 w 116"/>
                  <a:gd name="T87" fmla="*/ 25 h 88"/>
                  <a:gd name="T88" fmla="*/ 58 w 116"/>
                  <a:gd name="T89" fmla="*/ 22 h 88"/>
                  <a:gd name="T90" fmla="*/ 54 w 116"/>
                  <a:gd name="T91" fmla="*/ 16 h 88"/>
                  <a:gd name="T92" fmla="*/ 51 w 116"/>
                  <a:gd name="T93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" h="88">
                    <a:moveTo>
                      <a:pt x="51" y="5"/>
                    </a:moveTo>
                    <a:lnTo>
                      <a:pt x="51" y="3"/>
                    </a:lnTo>
                    <a:lnTo>
                      <a:pt x="51" y="2"/>
                    </a:lnTo>
                    <a:lnTo>
                      <a:pt x="51" y="2"/>
                    </a:lnTo>
                    <a:lnTo>
                      <a:pt x="51" y="1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1"/>
                    </a:lnTo>
                    <a:lnTo>
                      <a:pt x="58" y="1"/>
                    </a:lnTo>
                    <a:lnTo>
                      <a:pt x="59" y="2"/>
                    </a:lnTo>
                    <a:lnTo>
                      <a:pt x="62" y="3"/>
                    </a:lnTo>
                    <a:lnTo>
                      <a:pt x="64" y="5"/>
                    </a:lnTo>
                    <a:lnTo>
                      <a:pt x="67" y="6"/>
                    </a:lnTo>
                    <a:lnTo>
                      <a:pt x="69" y="6"/>
                    </a:lnTo>
                    <a:lnTo>
                      <a:pt x="75" y="8"/>
                    </a:lnTo>
                    <a:lnTo>
                      <a:pt x="83" y="10"/>
                    </a:lnTo>
                    <a:lnTo>
                      <a:pt x="88" y="10"/>
                    </a:lnTo>
                    <a:lnTo>
                      <a:pt x="92" y="10"/>
                    </a:lnTo>
                    <a:lnTo>
                      <a:pt x="95" y="10"/>
                    </a:lnTo>
                    <a:lnTo>
                      <a:pt x="98" y="10"/>
                    </a:lnTo>
                    <a:lnTo>
                      <a:pt x="101" y="10"/>
                    </a:lnTo>
                    <a:lnTo>
                      <a:pt x="103" y="10"/>
                    </a:lnTo>
                    <a:lnTo>
                      <a:pt x="107" y="11"/>
                    </a:lnTo>
                    <a:lnTo>
                      <a:pt x="111" y="14"/>
                    </a:lnTo>
                    <a:lnTo>
                      <a:pt x="115" y="17"/>
                    </a:lnTo>
                    <a:lnTo>
                      <a:pt x="116" y="18"/>
                    </a:lnTo>
                    <a:lnTo>
                      <a:pt x="115" y="19"/>
                    </a:lnTo>
                    <a:lnTo>
                      <a:pt x="115" y="22"/>
                    </a:lnTo>
                    <a:lnTo>
                      <a:pt x="115" y="22"/>
                    </a:lnTo>
                    <a:lnTo>
                      <a:pt x="115" y="24"/>
                    </a:lnTo>
                    <a:lnTo>
                      <a:pt x="114" y="26"/>
                    </a:lnTo>
                    <a:lnTo>
                      <a:pt x="113" y="26"/>
                    </a:lnTo>
                    <a:lnTo>
                      <a:pt x="109" y="29"/>
                    </a:lnTo>
                    <a:lnTo>
                      <a:pt x="103" y="34"/>
                    </a:lnTo>
                    <a:lnTo>
                      <a:pt x="95" y="39"/>
                    </a:lnTo>
                    <a:lnTo>
                      <a:pt x="87" y="46"/>
                    </a:lnTo>
                    <a:lnTo>
                      <a:pt x="83" y="50"/>
                    </a:lnTo>
                    <a:lnTo>
                      <a:pt x="79" y="54"/>
                    </a:lnTo>
                    <a:lnTo>
                      <a:pt x="77" y="57"/>
                    </a:lnTo>
                    <a:lnTo>
                      <a:pt x="75" y="58"/>
                    </a:lnTo>
                    <a:lnTo>
                      <a:pt x="75" y="60"/>
                    </a:lnTo>
                    <a:lnTo>
                      <a:pt x="75" y="61"/>
                    </a:lnTo>
                    <a:lnTo>
                      <a:pt x="75" y="61"/>
                    </a:lnTo>
                    <a:lnTo>
                      <a:pt x="77" y="61"/>
                    </a:lnTo>
                    <a:lnTo>
                      <a:pt x="80" y="61"/>
                    </a:lnTo>
                    <a:lnTo>
                      <a:pt x="85" y="59"/>
                    </a:lnTo>
                    <a:lnTo>
                      <a:pt x="87" y="58"/>
                    </a:lnTo>
                    <a:lnTo>
                      <a:pt x="88" y="57"/>
                    </a:lnTo>
                    <a:lnTo>
                      <a:pt x="91" y="58"/>
                    </a:lnTo>
                    <a:lnTo>
                      <a:pt x="93" y="59"/>
                    </a:lnTo>
                    <a:lnTo>
                      <a:pt x="95" y="61"/>
                    </a:lnTo>
                    <a:lnTo>
                      <a:pt x="96" y="62"/>
                    </a:lnTo>
                    <a:lnTo>
                      <a:pt x="96" y="63"/>
                    </a:lnTo>
                    <a:lnTo>
                      <a:pt x="96" y="65"/>
                    </a:lnTo>
                    <a:lnTo>
                      <a:pt x="96" y="66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3" y="70"/>
                    </a:lnTo>
                    <a:lnTo>
                      <a:pt x="92" y="70"/>
                    </a:lnTo>
                    <a:lnTo>
                      <a:pt x="91" y="70"/>
                    </a:lnTo>
                    <a:lnTo>
                      <a:pt x="90" y="71"/>
                    </a:lnTo>
                    <a:lnTo>
                      <a:pt x="88" y="71"/>
                    </a:lnTo>
                    <a:lnTo>
                      <a:pt x="87" y="71"/>
                    </a:lnTo>
                    <a:lnTo>
                      <a:pt x="85" y="71"/>
                    </a:lnTo>
                    <a:lnTo>
                      <a:pt x="80" y="70"/>
                    </a:lnTo>
                    <a:lnTo>
                      <a:pt x="76" y="70"/>
                    </a:lnTo>
                    <a:lnTo>
                      <a:pt x="72" y="71"/>
                    </a:lnTo>
                    <a:lnTo>
                      <a:pt x="68" y="71"/>
                    </a:lnTo>
                    <a:lnTo>
                      <a:pt x="60" y="73"/>
                    </a:lnTo>
                    <a:lnTo>
                      <a:pt x="52" y="75"/>
                    </a:lnTo>
                    <a:lnTo>
                      <a:pt x="43" y="78"/>
                    </a:lnTo>
                    <a:lnTo>
                      <a:pt x="35" y="81"/>
                    </a:lnTo>
                    <a:lnTo>
                      <a:pt x="31" y="82"/>
                    </a:lnTo>
                    <a:lnTo>
                      <a:pt x="27" y="84"/>
                    </a:lnTo>
                    <a:lnTo>
                      <a:pt x="24" y="85"/>
                    </a:lnTo>
                    <a:lnTo>
                      <a:pt x="22" y="86"/>
                    </a:lnTo>
                    <a:lnTo>
                      <a:pt x="21" y="87"/>
                    </a:lnTo>
                    <a:lnTo>
                      <a:pt x="20" y="87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6" y="87"/>
                    </a:lnTo>
                    <a:lnTo>
                      <a:pt x="15" y="86"/>
                    </a:lnTo>
                    <a:lnTo>
                      <a:pt x="11" y="84"/>
                    </a:lnTo>
                    <a:lnTo>
                      <a:pt x="7" y="82"/>
                    </a:lnTo>
                    <a:lnTo>
                      <a:pt x="5" y="81"/>
                    </a:lnTo>
                    <a:lnTo>
                      <a:pt x="3" y="79"/>
                    </a:lnTo>
                    <a:lnTo>
                      <a:pt x="2" y="78"/>
                    </a:lnTo>
                    <a:lnTo>
                      <a:pt x="1" y="75"/>
                    </a:lnTo>
                    <a:lnTo>
                      <a:pt x="1" y="74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1" y="67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7" y="65"/>
                    </a:lnTo>
                    <a:lnTo>
                      <a:pt x="9" y="66"/>
                    </a:lnTo>
                    <a:lnTo>
                      <a:pt x="11" y="66"/>
                    </a:lnTo>
                    <a:lnTo>
                      <a:pt x="15" y="66"/>
                    </a:lnTo>
                    <a:lnTo>
                      <a:pt x="18" y="67"/>
                    </a:lnTo>
                    <a:lnTo>
                      <a:pt x="19" y="67"/>
                    </a:lnTo>
                    <a:lnTo>
                      <a:pt x="22" y="66"/>
                    </a:lnTo>
                    <a:lnTo>
                      <a:pt x="27" y="65"/>
                    </a:lnTo>
                    <a:lnTo>
                      <a:pt x="34" y="63"/>
                    </a:lnTo>
                    <a:lnTo>
                      <a:pt x="40" y="62"/>
                    </a:lnTo>
                    <a:lnTo>
                      <a:pt x="45" y="61"/>
                    </a:lnTo>
                    <a:lnTo>
                      <a:pt x="48" y="60"/>
                    </a:lnTo>
                    <a:lnTo>
                      <a:pt x="54" y="56"/>
                    </a:lnTo>
                    <a:lnTo>
                      <a:pt x="63" y="48"/>
                    </a:lnTo>
                    <a:lnTo>
                      <a:pt x="72" y="40"/>
                    </a:lnTo>
                    <a:lnTo>
                      <a:pt x="78" y="34"/>
                    </a:lnTo>
                    <a:lnTo>
                      <a:pt x="83" y="30"/>
                    </a:lnTo>
                    <a:lnTo>
                      <a:pt x="91" y="25"/>
                    </a:lnTo>
                    <a:lnTo>
                      <a:pt x="95" y="22"/>
                    </a:lnTo>
                    <a:lnTo>
                      <a:pt x="97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7"/>
                    </a:lnTo>
                    <a:lnTo>
                      <a:pt x="95" y="17"/>
                    </a:lnTo>
                    <a:lnTo>
                      <a:pt x="92" y="17"/>
                    </a:lnTo>
                    <a:lnTo>
                      <a:pt x="89" y="18"/>
                    </a:lnTo>
                    <a:lnTo>
                      <a:pt x="85" y="18"/>
                    </a:lnTo>
                    <a:lnTo>
                      <a:pt x="77" y="21"/>
                    </a:lnTo>
                    <a:lnTo>
                      <a:pt x="71" y="22"/>
                    </a:lnTo>
                    <a:lnTo>
                      <a:pt x="70" y="23"/>
                    </a:lnTo>
                    <a:lnTo>
                      <a:pt x="68" y="25"/>
                    </a:lnTo>
                    <a:lnTo>
                      <a:pt x="67" y="25"/>
                    </a:lnTo>
                    <a:lnTo>
                      <a:pt x="65" y="25"/>
                    </a:lnTo>
                    <a:lnTo>
                      <a:pt x="63" y="25"/>
                    </a:lnTo>
                    <a:lnTo>
                      <a:pt x="61" y="24"/>
                    </a:lnTo>
                    <a:lnTo>
                      <a:pt x="59" y="23"/>
                    </a:lnTo>
                    <a:lnTo>
                      <a:pt x="58" y="22"/>
                    </a:lnTo>
                    <a:lnTo>
                      <a:pt x="56" y="21"/>
                    </a:lnTo>
                    <a:lnTo>
                      <a:pt x="55" y="18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51" y="10"/>
                    </a:lnTo>
                    <a:lnTo>
                      <a:pt x="51" y="8"/>
                    </a:lnTo>
                    <a:lnTo>
                      <a:pt x="51" y="6"/>
                    </a:lnTo>
                    <a:lnTo>
                      <a:pt x="5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šḻïḍê">
                <a:extLst>
                  <a:ext uri="{FF2B5EF4-FFF2-40B4-BE49-F238E27FC236}">
                    <a16:creationId xmlns:a16="http://schemas.microsoft.com/office/drawing/2014/main" id="{6685655D-B594-AA4D-92F8-8BB5A0C69589}"/>
                  </a:ext>
                </a:extLst>
              </p:cNvPr>
              <p:cNvSpPr/>
              <p:nvPr/>
            </p:nvSpPr>
            <p:spPr bwMode="auto">
              <a:xfrm>
                <a:off x="3379788" y="2897188"/>
                <a:ext cx="41275" cy="84138"/>
              </a:xfrm>
              <a:custGeom>
                <a:avLst/>
                <a:gdLst>
                  <a:gd name="T0" fmla="*/ 16 w 26"/>
                  <a:gd name="T1" fmla="*/ 0 h 53"/>
                  <a:gd name="T2" fmla="*/ 15 w 26"/>
                  <a:gd name="T3" fmla="*/ 3 h 53"/>
                  <a:gd name="T4" fmla="*/ 14 w 26"/>
                  <a:gd name="T5" fmla="*/ 9 h 53"/>
                  <a:gd name="T6" fmla="*/ 14 w 26"/>
                  <a:gd name="T7" fmla="*/ 15 h 53"/>
                  <a:gd name="T8" fmla="*/ 14 w 26"/>
                  <a:gd name="T9" fmla="*/ 20 h 53"/>
                  <a:gd name="T10" fmla="*/ 16 w 26"/>
                  <a:gd name="T11" fmla="*/ 28 h 53"/>
                  <a:gd name="T12" fmla="*/ 17 w 26"/>
                  <a:gd name="T13" fmla="*/ 32 h 53"/>
                  <a:gd name="T14" fmla="*/ 18 w 26"/>
                  <a:gd name="T15" fmla="*/ 37 h 53"/>
                  <a:gd name="T16" fmla="*/ 20 w 26"/>
                  <a:gd name="T17" fmla="*/ 41 h 53"/>
                  <a:gd name="T18" fmla="*/ 22 w 26"/>
                  <a:gd name="T19" fmla="*/ 45 h 53"/>
                  <a:gd name="T20" fmla="*/ 24 w 26"/>
                  <a:gd name="T21" fmla="*/ 48 h 53"/>
                  <a:gd name="T22" fmla="*/ 25 w 26"/>
                  <a:gd name="T23" fmla="*/ 50 h 53"/>
                  <a:gd name="T24" fmla="*/ 26 w 26"/>
                  <a:gd name="T25" fmla="*/ 52 h 53"/>
                  <a:gd name="T26" fmla="*/ 25 w 26"/>
                  <a:gd name="T27" fmla="*/ 52 h 53"/>
                  <a:gd name="T28" fmla="*/ 25 w 26"/>
                  <a:gd name="T29" fmla="*/ 53 h 53"/>
                  <a:gd name="T30" fmla="*/ 23 w 26"/>
                  <a:gd name="T31" fmla="*/ 53 h 53"/>
                  <a:gd name="T32" fmla="*/ 22 w 26"/>
                  <a:gd name="T33" fmla="*/ 52 h 53"/>
                  <a:gd name="T34" fmla="*/ 17 w 26"/>
                  <a:gd name="T35" fmla="*/ 48 h 53"/>
                  <a:gd name="T36" fmla="*/ 12 w 26"/>
                  <a:gd name="T37" fmla="*/ 44 h 53"/>
                  <a:gd name="T38" fmla="*/ 9 w 26"/>
                  <a:gd name="T39" fmla="*/ 42 h 53"/>
                  <a:gd name="T40" fmla="*/ 6 w 26"/>
                  <a:gd name="T41" fmla="*/ 40 h 53"/>
                  <a:gd name="T42" fmla="*/ 3 w 26"/>
                  <a:gd name="T43" fmla="*/ 40 h 53"/>
                  <a:gd name="T44" fmla="*/ 2 w 26"/>
                  <a:gd name="T45" fmla="*/ 38 h 53"/>
                  <a:gd name="T46" fmla="*/ 1 w 26"/>
                  <a:gd name="T47" fmla="*/ 37 h 53"/>
                  <a:gd name="T48" fmla="*/ 0 w 26"/>
                  <a:gd name="T49" fmla="*/ 36 h 53"/>
                  <a:gd name="T50" fmla="*/ 0 w 26"/>
                  <a:gd name="T51" fmla="*/ 36 h 53"/>
                  <a:gd name="T52" fmla="*/ 0 w 26"/>
                  <a:gd name="T53" fmla="*/ 34 h 53"/>
                  <a:gd name="T54" fmla="*/ 0 w 26"/>
                  <a:gd name="T55" fmla="*/ 30 h 53"/>
                  <a:gd name="T56" fmla="*/ 0 w 26"/>
                  <a:gd name="T57" fmla="*/ 24 h 53"/>
                  <a:gd name="T58" fmla="*/ 1 w 26"/>
                  <a:gd name="T59" fmla="*/ 21 h 53"/>
                  <a:gd name="T60" fmla="*/ 2 w 26"/>
                  <a:gd name="T61" fmla="*/ 19 h 53"/>
                  <a:gd name="T62" fmla="*/ 2 w 26"/>
                  <a:gd name="T63" fmla="*/ 16 h 53"/>
                  <a:gd name="T64" fmla="*/ 3 w 26"/>
                  <a:gd name="T65" fmla="*/ 15 h 53"/>
                  <a:gd name="T66" fmla="*/ 4 w 26"/>
                  <a:gd name="T67" fmla="*/ 12 h 53"/>
                  <a:gd name="T68" fmla="*/ 5 w 26"/>
                  <a:gd name="T69" fmla="*/ 9 h 53"/>
                  <a:gd name="T70" fmla="*/ 5 w 26"/>
                  <a:gd name="T71" fmla="*/ 6 h 53"/>
                  <a:gd name="T72" fmla="*/ 6 w 26"/>
                  <a:gd name="T73" fmla="*/ 4 h 53"/>
                  <a:gd name="T74" fmla="*/ 6 w 26"/>
                  <a:gd name="T75" fmla="*/ 3 h 53"/>
                  <a:gd name="T76" fmla="*/ 6 w 26"/>
                  <a:gd name="T77" fmla="*/ 2 h 53"/>
                  <a:gd name="T78" fmla="*/ 7 w 26"/>
                  <a:gd name="T79" fmla="*/ 1 h 53"/>
                  <a:gd name="T80" fmla="*/ 8 w 26"/>
                  <a:gd name="T81" fmla="*/ 0 h 53"/>
                  <a:gd name="T82" fmla="*/ 13 w 26"/>
                  <a:gd name="T83" fmla="*/ 0 h 53"/>
                  <a:gd name="T84" fmla="*/ 16 w 26"/>
                  <a:gd name="T8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53">
                    <a:moveTo>
                      <a:pt x="16" y="0"/>
                    </a:moveTo>
                    <a:lnTo>
                      <a:pt x="15" y="3"/>
                    </a:lnTo>
                    <a:lnTo>
                      <a:pt x="14" y="9"/>
                    </a:lnTo>
                    <a:lnTo>
                      <a:pt x="14" y="15"/>
                    </a:lnTo>
                    <a:lnTo>
                      <a:pt x="14" y="20"/>
                    </a:lnTo>
                    <a:lnTo>
                      <a:pt x="16" y="28"/>
                    </a:lnTo>
                    <a:lnTo>
                      <a:pt x="17" y="32"/>
                    </a:lnTo>
                    <a:lnTo>
                      <a:pt x="18" y="37"/>
                    </a:lnTo>
                    <a:lnTo>
                      <a:pt x="20" y="41"/>
                    </a:lnTo>
                    <a:lnTo>
                      <a:pt x="22" y="45"/>
                    </a:lnTo>
                    <a:lnTo>
                      <a:pt x="24" y="48"/>
                    </a:lnTo>
                    <a:lnTo>
                      <a:pt x="25" y="50"/>
                    </a:lnTo>
                    <a:lnTo>
                      <a:pt x="26" y="52"/>
                    </a:lnTo>
                    <a:lnTo>
                      <a:pt x="25" y="52"/>
                    </a:lnTo>
                    <a:lnTo>
                      <a:pt x="25" y="53"/>
                    </a:lnTo>
                    <a:lnTo>
                      <a:pt x="23" y="53"/>
                    </a:lnTo>
                    <a:lnTo>
                      <a:pt x="22" y="52"/>
                    </a:lnTo>
                    <a:lnTo>
                      <a:pt x="17" y="48"/>
                    </a:lnTo>
                    <a:lnTo>
                      <a:pt x="12" y="44"/>
                    </a:lnTo>
                    <a:lnTo>
                      <a:pt x="9" y="42"/>
                    </a:lnTo>
                    <a:lnTo>
                      <a:pt x="6" y="40"/>
                    </a:lnTo>
                    <a:lnTo>
                      <a:pt x="3" y="40"/>
                    </a:lnTo>
                    <a:lnTo>
                      <a:pt x="2" y="38"/>
                    </a:lnTo>
                    <a:lnTo>
                      <a:pt x="1" y="37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1" y="21"/>
                    </a:lnTo>
                    <a:lnTo>
                      <a:pt x="2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4" y="12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íṥļídé">
                <a:extLst>
                  <a:ext uri="{FF2B5EF4-FFF2-40B4-BE49-F238E27FC236}">
                    <a16:creationId xmlns:a16="http://schemas.microsoft.com/office/drawing/2014/main" id="{60926B95-D45C-AC41-8E48-11490200889D}"/>
                  </a:ext>
                </a:extLst>
              </p:cNvPr>
              <p:cNvSpPr/>
              <p:nvPr/>
            </p:nvSpPr>
            <p:spPr bwMode="auto">
              <a:xfrm>
                <a:off x="3241676" y="2805113"/>
                <a:ext cx="220663" cy="111125"/>
              </a:xfrm>
              <a:custGeom>
                <a:avLst/>
                <a:gdLst>
                  <a:gd name="T0" fmla="*/ 121 w 139"/>
                  <a:gd name="T1" fmla="*/ 7 h 70"/>
                  <a:gd name="T2" fmla="*/ 121 w 139"/>
                  <a:gd name="T3" fmla="*/ 4 h 70"/>
                  <a:gd name="T4" fmla="*/ 124 w 139"/>
                  <a:gd name="T5" fmla="*/ 2 h 70"/>
                  <a:gd name="T6" fmla="*/ 130 w 139"/>
                  <a:gd name="T7" fmla="*/ 0 h 70"/>
                  <a:gd name="T8" fmla="*/ 134 w 139"/>
                  <a:gd name="T9" fmla="*/ 4 h 70"/>
                  <a:gd name="T10" fmla="*/ 139 w 139"/>
                  <a:gd name="T11" fmla="*/ 12 h 70"/>
                  <a:gd name="T12" fmla="*/ 137 w 139"/>
                  <a:gd name="T13" fmla="*/ 18 h 70"/>
                  <a:gd name="T14" fmla="*/ 125 w 139"/>
                  <a:gd name="T15" fmla="*/ 31 h 70"/>
                  <a:gd name="T16" fmla="*/ 122 w 139"/>
                  <a:gd name="T17" fmla="*/ 37 h 70"/>
                  <a:gd name="T18" fmla="*/ 124 w 139"/>
                  <a:gd name="T19" fmla="*/ 38 h 70"/>
                  <a:gd name="T20" fmla="*/ 124 w 139"/>
                  <a:gd name="T21" fmla="*/ 37 h 70"/>
                  <a:gd name="T22" fmla="*/ 129 w 139"/>
                  <a:gd name="T23" fmla="*/ 37 h 70"/>
                  <a:gd name="T24" fmla="*/ 133 w 139"/>
                  <a:gd name="T25" fmla="*/ 38 h 70"/>
                  <a:gd name="T26" fmla="*/ 135 w 139"/>
                  <a:gd name="T27" fmla="*/ 41 h 70"/>
                  <a:gd name="T28" fmla="*/ 133 w 139"/>
                  <a:gd name="T29" fmla="*/ 46 h 70"/>
                  <a:gd name="T30" fmla="*/ 129 w 139"/>
                  <a:gd name="T31" fmla="*/ 50 h 70"/>
                  <a:gd name="T32" fmla="*/ 127 w 139"/>
                  <a:gd name="T33" fmla="*/ 50 h 70"/>
                  <a:gd name="T34" fmla="*/ 119 w 139"/>
                  <a:gd name="T35" fmla="*/ 45 h 70"/>
                  <a:gd name="T36" fmla="*/ 113 w 139"/>
                  <a:gd name="T37" fmla="*/ 45 h 70"/>
                  <a:gd name="T38" fmla="*/ 99 w 139"/>
                  <a:gd name="T39" fmla="*/ 53 h 70"/>
                  <a:gd name="T40" fmla="*/ 84 w 139"/>
                  <a:gd name="T41" fmla="*/ 61 h 70"/>
                  <a:gd name="T42" fmla="*/ 70 w 139"/>
                  <a:gd name="T43" fmla="*/ 66 h 70"/>
                  <a:gd name="T44" fmla="*/ 47 w 139"/>
                  <a:gd name="T45" fmla="*/ 69 h 70"/>
                  <a:gd name="T46" fmla="*/ 31 w 139"/>
                  <a:gd name="T47" fmla="*/ 69 h 70"/>
                  <a:gd name="T48" fmla="*/ 14 w 139"/>
                  <a:gd name="T49" fmla="*/ 69 h 70"/>
                  <a:gd name="T50" fmla="*/ 0 w 139"/>
                  <a:gd name="T51" fmla="*/ 67 h 70"/>
                  <a:gd name="T52" fmla="*/ 0 w 139"/>
                  <a:gd name="T53" fmla="*/ 66 h 70"/>
                  <a:gd name="T54" fmla="*/ 4 w 139"/>
                  <a:gd name="T55" fmla="*/ 64 h 70"/>
                  <a:gd name="T56" fmla="*/ 16 w 139"/>
                  <a:gd name="T57" fmla="*/ 62 h 70"/>
                  <a:gd name="T58" fmla="*/ 37 w 139"/>
                  <a:gd name="T59" fmla="*/ 59 h 70"/>
                  <a:gd name="T60" fmla="*/ 49 w 139"/>
                  <a:gd name="T61" fmla="*/ 58 h 70"/>
                  <a:gd name="T62" fmla="*/ 65 w 139"/>
                  <a:gd name="T63" fmla="*/ 54 h 70"/>
                  <a:gd name="T64" fmla="*/ 83 w 139"/>
                  <a:gd name="T65" fmla="*/ 49 h 70"/>
                  <a:gd name="T66" fmla="*/ 87 w 139"/>
                  <a:gd name="T67" fmla="*/ 47 h 70"/>
                  <a:gd name="T68" fmla="*/ 89 w 139"/>
                  <a:gd name="T69" fmla="*/ 43 h 70"/>
                  <a:gd name="T70" fmla="*/ 87 w 139"/>
                  <a:gd name="T71" fmla="*/ 42 h 70"/>
                  <a:gd name="T72" fmla="*/ 75 w 139"/>
                  <a:gd name="T73" fmla="*/ 43 h 70"/>
                  <a:gd name="T74" fmla="*/ 68 w 139"/>
                  <a:gd name="T75" fmla="*/ 40 h 70"/>
                  <a:gd name="T76" fmla="*/ 65 w 139"/>
                  <a:gd name="T77" fmla="*/ 35 h 70"/>
                  <a:gd name="T78" fmla="*/ 65 w 139"/>
                  <a:gd name="T79" fmla="*/ 32 h 70"/>
                  <a:gd name="T80" fmla="*/ 67 w 139"/>
                  <a:gd name="T81" fmla="*/ 29 h 70"/>
                  <a:gd name="T82" fmla="*/ 78 w 139"/>
                  <a:gd name="T83" fmla="*/ 30 h 70"/>
                  <a:gd name="T84" fmla="*/ 94 w 139"/>
                  <a:gd name="T85" fmla="*/ 32 h 70"/>
                  <a:gd name="T86" fmla="*/ 103 w 139"/>
                  <a:gd name="T87" fmla="*/ 33 h 70"/>
                  <a:gd name="T88" fmla="*/ 106 w 139"/>
                  <a:gd name="T89" fmla="*/ 31 h 70"/>
                  <a:gd name="T90" fmla="*/ 118 w 139"/>
                  <a:gd name="T91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9" h="70">
                    <a:moveTo>
                      <a:pt x="121" y="10"/>
                    </a:moveTo>
                    <a:lnTo>
                      <a:pt x="121" y="9"/>
                    </a:lnTo>
                    <a:lnTo>
                      <a:pt x="121" y="7"/>
                    </a:lnTo>
                    <a:lnTo>
                      <a:pt x="121" y="6"/>
                    </a:lnTo>
                    <a:lnTo>
                      <a:pt x="121" y="5"/>
                    </a:lnTo>
                    <a:lnTo>
                      <a:pt x="121" y="4"/>
                    </a:lnTo>
                    <a:lnTo>
                      <a:pt x="122" y="3"/>
                    </a:lnTo>
                    <a:lnTo>
                      <a:pt x="122" y="2"/>
                    </a:lnTo>
                    <a:lnTo>
                      <a:pt x="124" y="2"/>
                    </a:lnTo>
                    <a:lnTo>
                      <a:pt x="125" y="2"/>
                    </a:lnTo>
                    <a:lnTo>
                      <a:pt x="128" y="1"/>
                    </a:lnTo>
                    <a:lnTo>
                      <a:pt x="130" y="0"/>
                    </a:lnTo>
                    <a:lnTo>
                      <a:pt x="131" y="1"/>
                    </a:lnTo>
                    <a:lnTo>
                      <a:pt x="133" y="2"/>
                    </a:lnTo>
                    <a:lnTo>
                      <a:pt x="134" y="4"/>
                    </a:lnTo>
                    <a:lnTo>
                      <a:pt x="137" y="7"/>
                    </a:lnTo>
                    <a:lnTo>
                      <a:pt x="138" y="10"/>
                    </a:lnTo>
                    <a:lnTo>
                      <a:pt x="139" y="12"/>
                    </a:lnTo>
                    <a:lnTo>
                      <a:pt x="139" y="14"/>
                    </a:lnTo>
                    <a:lnTo>
                      <a:pt x="138" y="15"/>
                    </a:lnTo>
                    <a:lnTo>
                      <a:pt x="137" y="18"/>
                    </a:lnTo>
                    <a:lnTo>
                      <a:pt x="133" y="22"/>
                    </a:lnTo>
                    <a:lnTo>
                      <a:pt x="128" y="29"/>
                    </a:lnTo>
                    <a:lnTo>
                      <a:pt x="125" y="31"/>
                    </a:lnTo>
                    <a:lnTo>
                      <a:pt x="124" y="34"/>
                    </a:lnTo>
                    <a:lnTo>
                      <a:pt x="123" y="36"/>
                    </a:lnTo>
                    <a:lnTo>
                      <a:pt x="122" y="37"/>
                    </a:lnTo>
                    <a:lnTo>
                      <a:pt x="123" y="38"/>
                    </a:lnTo>
                    <a:lnTo>
                      <a:pt x="123" y="38"/>
                    </a:lnTo>
                    <a:lnTo>
                      <a:pt x="124" y="38"/>
                    </a:lnTo>
                    <a:lnTo>
                      <a:pt x="124" y="38"/>
                    </a:lnTo>
                    <a:lnTo>
                      <a:pt x="124" y="37"/>
                    </a:lnTo>
                    <a:lnTo>
                      <a:pt x="124" y="37"/>
                    </a:lnTo>
                    <a:lnTo>
                      <a:pt x="125" y="37"/>
                    </a:lnTo>
                    <a:lnTo>
                      <a:pt x="125" y="37"/>
                    </a:lnTo>
                    <a:lnTo>
                      <a:pt x="129" y="37"/>
                    </a:lnTo>
                    <a:lnTo>
                      <a:pt x="131" y="38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4" y="38"/>
                    </a:lnTo>
                    <a:lnTo>
                      <a:pt x="135" y="38"/>
                    </a:lnTo>
                    <a:lnTo>
                      <a:pt x="135" y="41"/>
                    </a:lnTo>
                    <a:lnTo>
                      <a:pt x="135" y="42"/>
                    </a:lnTo>
                    <a:lnTo>
                      <a:pt x="134" y="45"/>
                    </a:lnTo>
                    <a:lnTo>
                      <a:pt x="133" y="46"/>
                    </a:lnTo>
                    <a:lnTo>
                      <a:pt x="132" y="48"/>
                    </a:lnTo>
                    <a:lnTo>
                      <a:pt x="130" y="49"/>
                    </a:lnTo>
                    <a:lnTo>
                      <a:pt x="129" y="50"/>
                    </a:lnTo>
                    <a:lnTo>
                      <a:pt x="129" y="50"/>
                    </a:lnTo>
                    <a:lnTo>
                      <a:pt x="128" y="50"/>
                    </a:lnTo>
                    <a:lnTo>
                      <a:pt x="127" y="50"/>
                    </a:lnTo>
                    <a:lnTo>
                      <a:pt x="125" y="48"/>
                    </a:lnTo>
                    <a:lnTo>
                      <a:pt x="121" y="46"/>
                    </a:lnTo>
                    <a:lnTo>
                      <a:pt x="119" y="45"/>
                    </a:lnTo>
                    <a:lnTo>
                      <a:pt x="117" y="45"/>
                    </a:lnTo>
                    <a:lnTo>
                      <a:pt x="115" y="45"/>
                    </a:lnTo>
                    <a:lnTo>
                      <a:pt x="113" y="45"/>
                    </a:lnTo>
                    <a:lnTo>
                      <a:pt x="109" y="48"/>
                    </a:lnTo>
                    <a:lnTo>
                      <a:pt x="104" y="51"/>
                    </a:lnTo>
                    <a:lnTo>
                      <a:pt x="99" y="53"/>
                    </a:lnTo>
                    <a:lnTo>
                      <a:pt x="95" y="54"/>
                    </a:lnTo>
                    <a:lnTo>
                      <a:pt x="89" y="58"/>
                    </a:lnTo>
                    <a:lnTo>
                      <a:pt x="84" y="61"/>
                    </a:lnTo>
                    <a:lnTo>
                      <a:pt x="78" y="63"/>
                    </a:lnTo>
                    <a:lnTo>
                      <a:pt x="75" y="64"/>
                    </a:lnTo>
                    <a:lnTo>
                      <a:pt x="70" y="66"/>
                    </a:lnTo>
                    <a:lnTo>
                      <a:pt x="62" y="66"/>
                    </a:lnTo>
                    <a:lnTo>
                      <a:pt x="53" y="68"/>
                    </a:lnTo>
                    <a:lnTo>
                      <a:pt x="47" y="69"/>
                    </a:lnTo>
                    <a:lnTo>
                      <a:pt x="41" y="70"/>
                    </a:lnTo>
                    <a:lnTo>
                      <a:pt x="36" y="70"/>
                    </a:lnTo>
                    <a:lnTo>
                      <a:pt x="31" y="69"/>
                    </a:lnTo>
                    <a:lnTo>
                      <a:pt x="27" y="69"/>
                    </a:lnTo>
                    <a:lnTo>
                      <a:pt x="21" y="69"/>
                    </a:lnTo>
                    <a:lnTo>
                      <a:pt x="14" y="69"/>
                    </a:lnTo>
                    <a:lnTo>
                      <a:pt x="7" y="68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5"/>
                    </a:lnTo>
                    <a:lnTo>
                      <a:pt x="2" y="64"/>
                    </a:lnTo>
                    <a:lnTo>
                      <a:pt x="4" y="64"/>
                    </a:lnTo>
                    <a:lnTo>
                      <a:pt x="6" y="63"/>
                    </a:lnTo>
                    <a:lnTo>
                      <a:pt x="9" y="63"/>
                    </a:lnTo>
                    <a:lnTo>
                      <a:pt x="16" y="62"/>
                    </a:lnTo>
                    <a:lnTo>
                      <a:pt x="23" y="61"/>
                    </a:lnTo>
                    <a:lnTo>
                      <a:pt x="31" y="60"/>
                    </a:lnTo>
                    <a:lnTo>
                      <a:pt x="37" y="59"/>
                    </a:lnTo>
                    <a:lnTo>
                      <a:pt x="43" y="59"/>
                    </a:lnTo>
                    <a:lnTo>
                      <a:pt x="46" y="59"/>
                    </a:lnTo>
                    <a:lnTo>
                      <a:pt x="49" y="58"/>
                    </a:lnTo>
                    <a:lnTo>
                      <a:pt x="52" y="58"/>
                    </a:lnTo>
                    <a:lnTo>
                      <a:pt x="54" y="58"/>
                    </a:lnTo>
                    <a:lnTo>
                      <a:pt x="65" y="54"/>
                    </a:lnTo>
                    <a:lnTo>
                      <a:pt x="75" y="51"/>
                    </a:lnTo>
                    <a:lnTo>
                      <a:pt x="80" y="50"/>
                    </a:lnTo>
                    <a:lnTo>
                      <a:pt x="83" y="49"/>
                    </a:lnTo>
                    <a:lnTo>
                      <a:pt x="85" y="49"/>
                    </a:lnTo>
                    <a:lnTo>
                      <a:pt x="86" y="47"/>
                    </a:lnTo>
                    <a:lnTo>
                      <a:pt x="87" y="47"/>
                    </a:lnTo>
                    <a:lnTo>
                      <a:pt x="88" y="46"/>
                    </a:lnTo>
                    <a:lnTo>
                      <a:pt x="89" y="44"/>
                    </a:lnTo>
                    <a:lnTo>
                      <a:pt x="89" y="43"/>
                    </a:lnTo>
                    <a:lnTo>
                      <a:pt x="89" y="42"/>
                    </a:lnTo>
                    <a:lnTo>
                      <a:pt x="89" y="42"/>
                    </a:lnTo>
                    <a:lnTo>
                      <a:pt x="87" y="42"/>
                    </a:lnTo>
                    <a:lnTo>
                      <a:pt x="84" y="43"/>
                    </a:lnTo>
                    <a:lnTo>
                      <a:pt x="80" y="43"/>
                    </a:lnTo>
                    <a:lnTo>
                      <a:pt x="75" y="43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0"/>
                    </a:lnTo>
                    <a:lnTo>
                      <a:pt x="65" y="38"/>
                    </a:lnTo>
                    <a:lnTo>
                      <a:pt x="65" y="36"/>
                    </a:lnTo>
                    <a:lnTo>
                      <a:pt x="65" y="35"/>
                    </a:lnTo>
                    <a:lnTo>
                      <a:pt x="65" y="34"/>
                    </a:lnTo>
                    <a:lnTo>
                      <a:pt x="65" y="33"/>
                    </a:lnTo>
                    <a:lnTo>
                      <a:pt x="65" y="32"/>
                    </a:lnTo>
                    <a:lnTo>
                      <a:pt x="65" y="30"/>
                    </a:lnTo>
                    <a:lnTo>
                      <a:pt x="66" y="30"/>
                    </a:lnTo>
                    <a:lnTo>
                      <a:pt x="67" y="29"/>
                    </a:lnTo>
                    <a:lnTo>
                      <a:pt x="70" y="29"/>
                    </a:lnTo>
                    <a:lnTo>
                      <a:pt x="73" y="30"/>
                    </a:lnTo>
                    <a:lnTo>
                      <a:pt x="78" y="30"/>
                    </a:lnTo>
                    <a:lnTo>
                      <a:pt x="85" y="31"/>
                    </a:lnTo>
                    <a:lnTo>
                      <a:pt x="90" y="32"/>
                    </a:lnTo>
                    <a:lnTo>
                      <a:pt x="94" y="32"/>
                    </a:lnTo>
                    <a:lnTo>
                      <a:pt x="97" y="33"/>
                    </a:lnTo>
                    <a:lnTo>
                      <a:pt x="101" y="33"/>
                    </a:lnTo>
                    <a:lnTo>
                      <a:pt x="103" y="33"/>
                    </a:lnTo>
                    <a:lnTo>
                      <a:pt x="105" y="32"/>
                    </a:lnTo>
                    <a:lnTo>
                      <a:pt x="105" y="32"/>
                    </a:lnTo>
                    <a:lnTo>
                      <a:pt x="106" y="31"/>
                    </a:lnTo>
                    <a:lnTo>
                      <a:pt x="109" y="28"/>
                    </a:lnTo>
                    <a:lnTo>
                      <a:pt x="114" y="21"/>
                    </a:lnTo>
                    <a:lnTo>
                      <a:pt x="118" y="14"/>
                    </a:lnTo>
                    <a:lnTo>
                      <a:pt x="12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ṩḻiḑè">
                <a:extLst>
                  <a:ext uri="{FF2B5EF4-FFF2-40B4-BE49-F238E27FC236}">
                    <a16:creationId xmlns:a16="http://schemas.microsoft.com/office/drawing/2014/main" id="{7E8157ED-FF13-B143-A1B9-7CB1443DA162}"/>
                  </a:ext>
                </a:extLst>
              </p:cNvPr>
              <p:cNvSpPr/>
              <p:nvPr/>
            </p:nvSpPr>
            <p:spPr bwMode="auto">
              <a:xfrm>
                <a:off x="3446463" y="3074988"/>
                <a:ext cx="247650" cy="138113"/>
              </a:xfrm>
              <a:custGeom>
                <a:avLst/>
                <a:gdLst>
                  <a:gd name="T0" fmla="*/ 107 w 156"/>
                  <a:gd name="T1" fmla="*/ 43 h 87"/>
                  <a:gd name="T2" fmla="*/ 105 w 156"/>
                  <a:gd name="T3" fmla="*/ 49 h 87"/>
                  <a:gd name="T4" fmla="*/ 101 w 156"/>
                  <a:gd name="T5" fmla="*/ 28 h 87"/>
                  <a:gd name="T6" fmla="*/ 109 w 156"/>
                  <a:gd name="T7" fmla="*/ 32 h 87"/>
                  <a:gd name="T8" fmla="*/ 104 w 156"/>
                  <a:gd name="T9" fmla="*/ 35 h 87"/>
                  <a:gd name="T10" fmla="*/ 98 w 156"/>
                  <a:gd name="T11" fmla="*/ 18 h 87"/>
                  <a:gd name="T12" fmla="*/ 105 w 156"/>
                  <a:gd name="T13" fmla="*/ 20 h 87"/>
                  <a:gd name="T14" fmla="*/ 99 w 156"/>
                  <a:gd name="T15" fmla="*/ 22 h 87"/>
                  <a:gd name="T16" fmla="*/ 97 w 156"/>
                  <a:gd name="T17" fmla="*/ 25 h 87"/>
                  <a:gd name="T18" fmla="*/ 89 w 156"/>
                  <a:gd name="T19" fmla="*/ 28 h 87"/>
                  <a:gd name="T20" fmla="*/ 90 w 156"/>
                  <a:gd name="T21" fmla="*/ 36 h 87"/>
                  <a:gd name="T22" fmla="*/ 80 w 156"/>
                  <a:gd name="T23" fmla="*/ 37 h 87"/>
                  <a:gd name="T24" fmla="*/ 78 w 156"/>
                  <a:gd name="T25" fmla="*/ 41 h 87"/>
                  <a:gd name="T26" fmla="*/ 93 w 156"/>
                  <a:gd name="T27" fmla="*/ 48 h 87"/>
                  <a:gd name="T28" fmla="*/ 85 w 156"/>
                  <a:gd name="T29" fmla="*/ 52 h 87"/>
                  <a:gd name="T30" fmla="*/ 95 w 156"/>
                  <a:gd name="T31" fmla="*/ 53 h 87"/>
                  <a:gd name="T32" fmla="*/ 110 w 156"/>
                  <a:gd name="T33" fmla="*/ 55 h 87"/>
                  <a:gd name="T34" fmla="*/ 119 w 156"/>
                  <a:gd name="T35" fmla="*/ 49 h 87"/>
                  <a:gd name="T36" fmla="*/ 128 w 156"/>
                  <a:gd name="T37" fmla="*/ 62 h 87"/>
                  <a:gd name="T38" fmla="*/ 92 w 156"/>
                  <a:gd name="T39" fmla="*/ 59 h 87"/>
                  <a:gd name="T40" fmla="*/ 74 w 156"/>
                  <a:gd name="T41" fmla="*/ 49 h 87"/>
                  <a:gd name="T42" fmla="*/ 53 w 156"/>
                  <a:gd name="T43" fmla="*/ 33 h 87"/>
                  <a:gd name="T44" fmla="*/ 60 w 156"/>
                  <a:gd name="T45" fmla="*/ 45 h 87"/>
                  <a:gd name="T46" fmla="*/ 73 w 156"/>
                  <a:gd name="T47" fmla="*/ 61 h 87"/>
                  <a:gd name="T48" fmla="*/ 52 w 156"/>
                  <a:gd name="T49" fmla="*/ 53 h 87"/>
                  <a:gd name="T50" fmla="*/ 32 w 156"/>
                  <a:gd name="T51" fmla="*/ 45 h 87"/>
                  <a:gd name="T52" fmla="*/ 11 w 156"/>
                  <a:gd name="T53" fmla="*/ 29 h 87"/>
                  <a:gd name="T54" fmla="*/ 9 w 156"/>
                  <a:gd name="T55" fmla="*/ 41 h 87"/>
                  <a:gd name="T56" fmla="*/ 35 w 156"/>
                  <a:gd name="T57" fmla="*/ 60 h 87"/>
                  <a:gd name="T58" fmla="*/ 25 w 156"/>
                  <a:gd name="T59" fmla="*/ 69 h 87"/>
                  <a:gd name="T60" fmla="*/ 6 w 156"/>
                  <a:gd name="T61" fmla="*/ 69 h 87"/>
                  <a:gd name="T62" fmla="*/ 0 w 156"/>
                  <a:gd name="T63" fmla="*/ 66 h 87"/>
                  <a:gd name="T64" fmla="*/ 5 w 156"/>
                  <a:gd name="T65" fmla="*/ 86 h 87"/>
                  <a:gd name="T66" fmla="*/ 37 w 156"/>
                  <a:gd name="T67" fmla="*/ 73 h 87"/>
                  <a:gd name="T68" fmla="*/ 51 w 156"/>
                  <a:gd name="T69" fmla="*/ 71 h 87"/>
                  <a:gd name="T70" fmla="*/ 44 w 156"/>
                  <a:gd name="T71" fmla="*/ 75 h 87"/>
                  <a:gd name="T72" fmla="*/ 61 w 156"/>
                  <a:gd name="T73" fmla="*/ 86 h 87"/>
                  <a:gd name="T74" fmla="*/ 64 w 156"/>
                  <a:gd name="T75" fmla="*/ 72 h 87"/>
                  <a:gd name="T76" fmla="*/ 53 w 156"/>
                  <a:gd name="T77" fmla="*/ 61 h 87"/>
                  <a:gd name="T78" fmla="*/ 75 w 156"/>
                  <a:gd name="T79" fmla="*/ 67 h 87"/>
                  <a:gd name="T80" fmla="*/ 95 w 156"/>
                  <a:gd name="T81" fmla="*/ 76 h 87"/>
                  <a:gd name="T82" fmla="*/ 94 w 156"/>
                  <a:gd name="T83" fmla="*/ 65 h 87"/>
                  <a:gd name="T84" fmla="*/ 117 w 156"/>
                  <a:gd name="T85" fmla="*/ 67 h 87"/>
                  <a:gd name="T86" fmla="*/ 143 w 156"/>
                  <a:gd name="T87" fmla="*/ 67 h 87"/>
                  <a:gd name="T88" fmla="*/ 132 w 156"/>
                  <a:gd name="T89" fmla="*/ 51 h 87"/>
                  <a:gd name="T90" fmla="*/ 118 w 156"/>
                  <a:gd name="T91" fmla="*/ 41 h 87"/>
                  <a:gd name="T92" fmla="*/ 120 w 156"/>
                  <a:gd name="T93" fmla="*/ 32 h 87"/>
                  <a:gd name="T94" fmla="*/ 145 w 156"/>
                  <a:gd name="T95" fmla="*/ 39 h 87"/>
                  <a:gd name="T96" fmla="*/ 155 w 156"/>
                  <a:gd name="T97" fmla="*/ 37 h 87"/>
                  <a:gd name="T98" fmla="*/ 150 w 156"/>
                  <a:gd name="T99" fmla="*/ 23 h 87"/>
                  <a:gd name="T100" fmla="*/ 137 w 156"/>
                  <a:gd name="T101" fmla="*/ 29 h 87"/>
                  <a:gd name="T102" fmla="*/ 112 w 156"/>
                  <a:gd name="T103" fmla="*/ 21 h 87"/>
                  <a:gd name="T104" fmla="*/ 105 w 156"/>
                  <a:gd name="T105" fmla="*/ 11 h 87"/>
                  <a:gd name="T106" fmla="*/ 105 w 156"/>
                  <a:gd name="T107" fmla="*/ 1 h 87"/>
                  <a:gd name="T108" fmla="*/ 93 w 156"/>
                  <a:gd name="T109" fmla="*/ 13 h 87"/>
                  <a:gd name="T110" fmla="*/ 78 w 156"/>
                  <a:gd name="T111" fmla="*/ 24 h 87"/>
                  <a:gd name="T112" fmla="*/ 79 w 156"/>
                  <a:gd name="T113" fmla="*/ 6 h 87"/>
                  <a:gd name="T114" fmla="*/ 68 w 156"/>
                  <a:gd name="T115" fmla="*/ 22 h 87"/>
                  <a:gd name="T116" fmla="*/ 67 w 156"/>
                  <a:gd name="T117" fmla="*/ 2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6" h="87">
                    <a:moveTo>
                      <a:pt x="96" y="49"/>
                    </a:moveTo>
                    <a:lnTo>
                      <a:pt x="97" y="47"/>
                    </a:lnTo>
                    <a:lnTo>
                      <a:pt x="97" y="45"/>
                    </a:lnTo>
                    <a:lnTo>
                      <a:pt x="97" y="45"/>
                    </a:lnTo>
                    <a:lnTo>
                      <a:pt x="98" y="44"/>
                    </a:lnTo>
                    <a:lnTo>
                      <a:pt x="99" y="44"/>
                    </a:lnTo>
                    <a:lnTo>
                      <a:pt x="100" y="44"/>
                    </a:lnTo>
                    <a:lnTo>
                      <a:pt x="104" y="44"/>
                    </a:lnTo>
                    <a:lnTo>
                      <a:pt x="107" y="43"/>
                    </a:lnTo>
                    <a:lnTo>
                      <a:pt x="108" y="44"/>
                    </a:lnTo>
                    <a:lnTo>
                      <a:pt x="109" y="45"/>
                    </a:lnTo>
                    <a:lnTo>
                      <a:pt x="109" y="46"/>
                    </a:lnTo>
                    <a:lnTo>
                      <a:pt x="109" y="47"/>
                    </a:lnTo>
                    <a:lnTo>
                      <a:pt x="109" y="48"/>
                    </a:lnTo>
                    <a:lnTo>
                      <a:pt x="109" y="48"/>
                    </a:lnTo>
                    <a:lnTo>
                      <a:pt x="108" y="49"/>
                    </a:lnTo>
                    <a:lnTo>
                      <a:pt x="105" y="49"/>
                    </a:lnTo>
                    <a:lnTo>
                      <a:pt x="105" y="49"/>
                    </a:lnTo>
                    <a:lnTo>
                      <a:pt x="104" y="50"/>
                    </a:lnTo>
                    <a:lnTo>
                      <a:pt x="102" y="50"/>
                    </a:lnTo>
                    <a:lnTo>
                      <a:pt x="101" y="50"/>
                    </a:lnTo>
                    <a:lnTo>
                      <a:pt x="97" y="49"/>
                    </a:lnTo>
                    <a:lnTo>
                      <a:pt x="96" y="49"/>
                    </a:lnTo>
                    <a:lnTo>
                      <a:pt x="96" y="49"/>
                    </a:lnTo>
                    <a:close/>
                    <a:moveTo>
                      <a:pt x="101" y="32"/>
                    </a:moveTo>
                    <a:lnTo>
                      <a:pt x="100" y="30"/>
                    </a:lnTo>
                    <a:lnTo>
                      <a:pt x="101" y="28"/>
                    </a:lnTo>
                    <a:lnTo>
                      <a:pt x="101" y="28"/>
                    </a:lnTo>
                    <a:lnTo>
                      <a:pt x="101" y="27"/>
                    </a:lnTo>
                    <a:lnTo>
                      <a:pt x="102" y="27"/>
                    </a:lnTo>
                    <a:lnTo>
                      <a:pt x="104" y="28"/>
                    </a:lnTo>
                    <a:lnTo>
                      <a:pt x="106" y="29"/>
                    </a:lnTo>
                    <a:lnTo>
                      <a:pt x="108" y="31"/>
                    </a:lnTo>
                    <a:lnTo>
                      <a:pt x="108" y="31"/>
                    </a:lnTo>
                    <a:lnTo>
                      <a:pt x="109" y="32"/>
                    </a:lnTo>
                    <a:lnTo>
                      <a:pt x="109" y="32"/>
                    </a:lnTo>
                    <a:lnTo>
                      <a:pt x="109" y="33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08" y="37"/>
                    </a:lnTo>
                    <a:lnTo>
                      <a:pt x="108" y="37"/>
                    </a:lnTo>
                    <a:lnTo>
                      <a:pt x="108" y="36"/>
                    </a:lnTo>
                    <a:lnTo>
                      <a:pt x="107" y="36"/>
                    </a:lnTo>
                    <a:lnTo>
                      <a:pt x="105" y="35"/>
                    </a:lnTo>
                    <a:lnTo>
                      <a:pt x="104" y="35"/>
                    </a:lnTo>
                    <a:lnTo>
                      <a:pt x="102" y="33"/>
                    </a:lnTo>
                    <a:lnTo>
                      <a:pt x="101" y="32"/>
                    </a:lnTo>
                    <a:lnTo>
                      <a:pt x="101" y="32"/>
                    </a:lnTo>
                    <a:close/>
                    <a:moveTo>
                      <a:pt x="99" y="21"/>
                    </a:moveTo>
                    <a:lnTo>
                      <a:pt x="98" y="21"/>
                    </a:lnTo>
                    <a:lnTo>
                      <a:pt x="98" y="20"/>
                    </a:lnTo>
                    <a:lnTo>
                      <a:pt x="97" y="20"/>
                    </a:lnTo>
                    <a:lnTo>
                      <a:pt x="97" y="19"/>
                    </a:lnTo>
                    <a:lnTo>
                      <a:pt x="98" y="18"/>
                    </a:lnTo>
                    <a:lnTo>
                      <a:pt x="99" y="17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2" y="16"/>
                    </a:lnTo>
                    <a:lnTo>
                      <a:pt x="102" y="16"/>
                    </a:lnTo>
                    <a:lnTo>
                      <a:pt x="103" y="16"/>
                    </a:lnTo>
                    <a:lnTo>
                      <a:pt x="104" y="18"/>
                    </a:lnTo>
                    <a:lnTo>
                      <a:pt x="105" y="20"/>
                    </a:lnTo>
                    <a:lnTo>
                      <a:pt x="105" y="21"/>
                    </a:lnTo>
                    <a:lnTo>
                      <a:pt x="105" y="21"/>
                    </a:lnTo>
                    <a:lnTo>
                      <a:pt x="105" y="22"/>
                    </a:lnTo>
                    <a:lnTo>
                      <a:pt x="105" y="23"/>
                    </a:lnTo>
                    <a:lnTo>
                      <a:pt x="105" y="24"/>
                    </a:lnTo>
                    <a:lnTo>
                      <a:pt x="103" y="24"/>
                    </a:lnTo>
                    <a:lnTo>
                      <a:pt x="102" y="24"/>
                    </a:lnTo>
                    <a:lnTo>
                      <a:pt x="101" y="24"/>
                    </a:lnTo>
                    <a:lnTo>
                      <a:pt x="99" y="22"/>
                    </a:lnTo>
                    <a:lnTo>
                      <a:pt x="99" y="21"/>
                    </a:lnTo>
                    <a:lnTo>
                      <a:pt x="99" y="21"/>
                    </a:lnTo>
                    <a:close/>
                    <a:moveTo>
                      <a:pt x="89" y="29"/>
                    </a:moveTo>
                    <a:lnTo>
                      <a:pt x="92" y="29"/>
                    </a:lnTo>
                    <a:lnTo>
                      <a:pt x="96" y="29"/>
                    </a:lnTo>
                    <a:lnTo>
                      <a:pt x="97" y="28"/>
                    </a:lnTo>
                    <a:lnTo>
                      <a:pt x="97" y="28"/>
                    </a:lnTo>
                    <a:lnTo>
                      <a:pt x="97" y="27"/>
                    </a:lnTo>
                    <a:lnTo>
                      <a:pt x="97" y="25"/>
                    </a:lnTo>
                    <a:lnTo>
                      <a:pt x="97" y="24"/>
                    </a:lnTo>
                    <a:lnTo>
                      <a:pt x="97" y="24"/>
                    </a:lnTo>
                    <a:lnTo>
                      <a:pt x="96" y="23"/>
                    </a:lnTo>
                    <a:lnTo>
                      <a:pt x="94" y="23"/>
                    </a:lnTo>
                    <a:lnTo>
                      <a:pt x="93" y="24"/>
                    </a:lnTo>
                    <a:lnTo>
                      <a:pt x="91" y="24"/>
                    </a:lnTo>
                    <a:lnTo>
                      <a:pt x="91" y="26"/>
                    </a:lnTo>
                    <a:lnTo>
                      <a:pt x="90" y="27"/>
                    </a:lnTo>
                    <a:lnTo>
                      <a:pt x="89" y="28"/>
                    </a:lnTo>
                    <a:lnTo>
                      <a:pt x="89" y="29"/>
                    </a:lnTo>
                    <a:lnTo>
                      <a:pt x="89" y="29"/>
                    </a:lnTo>
                    <a:close/>
                    <a:moveTo>
                      <a:pt x="85" y="31"/>
                    </a:moveTo>
                    <a:lnTo>
                      <a:pt x="86" y="32"/>
                    </a:lnTo>
                    <a:lnTo>
                      <a:pt x="88" y="32"/>
                    </a:lnTo>
                    <a:lnTo>
                      <a:pt x="89" y="32"/>
                    </a:lnTo>
                    <a:lnTo>
                      <a:pt x="89" y="33"/>
                    </a:lnTo>
                    <a:lnTo>
                      <a:pt x="90" y="35"/>
                    </a:lnTo>
                    <a:lnTo>
                      <a:pt x="90" y="36"/>
                    </a:lnTo>
                    <a:lnTo>
                      <a:pt x="91" y="37"/>
                    </a:lnTo>
                    <a:lnTo>
                      <a:pt x="91" y="37"/>
                    </a:lnTo>
                    <a:lnTo>
                      <a:pt x="90" y="38"/>
                    </a:lnTo>
                    <a:lnTo>
                      <a:pt x="89" y="39"/>
                    </a:lnTo>
                    <a:lnTo>
                      <a:pt x="88" y="39"/>
                    </a:lnTo>
                    <a:lnTo>
                      <a:pt x="87" y="39"/>
                    </a:lnTo>
                    <a:lnTo>
                      <a:pt x="84" y="38"/>
                    </a:lnTo>
                    <a:lnTo>
                      <a:pt x="81" y="37"/>
                    </a:lnTo>
                    <a:lnTo>
                      <a:pt x="80" y="37"/>
                    </a:lnTo>
                    <a:lnTo>
                      <a:pt x="79" y="37"/>
                    </a:lnTo>
                    <a:lnTo>
                      <a:pt x="78" y="37"/>
                    </a:lnTo>
                    <a:lnTo>
                      <a:pt x="77" y="37"/>
                    </a:lnTo>
                    <a:lnTo>
                      <a:pt x="77" y="37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7" y="39"/>
                    </a:lnTo>
                    <a:lnTo>
                      <a:pt x="77" y="40"/>
                    </a:lnTo>
                    <a:lnTo>
                      <a:pt x="78" y="41"/>
                    </a:lnTo>
                    <a:lnTo>
                      <a:pt x="79" y="41"/>
                    </a:lnTo>
                    <a:lnTo>
                      <a:pt x="81" y="41"/>
                    </a:lnTo>
                    <a:lnTo>
                      <a:pt x="84" y="42"/>
                    </a:lnTo>
                    <a:lnTo>
                      <a:pt x="89" y="44"/>
                    </a:lnTo>
                    <a:lnTo>
                      <a:pt x="91" y="45"/>
                    </a:lnTo>
                    <a:lnTo>
                      <a:pt x="92" y="46"/>
                    </a:lnTo>
                    <a:lnTo>
                      <a:pt x="93" y="47"/>
                    </a:lnTo>
                    <a:lnTo>
                      <a:pt x="93" y="48"/>
                    </a:lnTo>
                    <a:lnTo>
                      <a:pt x="93" y="48"/>
                    </a:lnTo>
                    <a:lnTo>
                      <a:pt x="93" y="49"/>
                    </a:lnTo>
                    <a:lnTo>
                      <a:pt x="92" y="49"/>
                    </a:lnTo>
                    <a:lnTo>
                      <a:pt x="91" y="49"/>
                    </a:lnTo>
                    <a:lnTo>
                      <a:pt x="89" y="49"/>
                    </a:lnTo>
                    <a:lnTo>
                      <a:pt x="88" y="49"/>
                    </a:lnTo>
                    <a:lnTo>
                      <a:pt x="87" y="49"/>
                    </a:lnTo>
                    <a:lnTo>
                      <a:pt x="86" y="50"/>
                    </a:lnTo>
                    <a:lnTo>
                      <a:pt x="85" y="51"/>
                    </a:lnTo>
                    <a:lnTo>
                      <a:pt x="85" y="52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5" y="53"/>
                    </a:lnTo>
                    <a:lnTo>
                      <a:pt x="85" y="53"/>
                    </a:lnTo>
                    <a:lnTo>
                      <a:pt x="86" y="53"/>
                    </a:lnTo>
                    <a:lnTo>
                      <a:pt x="88" y="53"/>
                    </a:lnTo>
                    <a:lnTo>
                      <a:pt x="91" y="53"/>
                    </a:lnTo>
                    <a:lnTo>
                      <a:pt x="94" y="53"/>
                    </a:lnTo>
                    <a:lnTo>
                      <a:pt x="95" y="53"/>
                    </a:lnTo>
                    <a:lnTo>
                      <a:pt x="97" y="53"/>
                    </a:lnTo>
                    <a:lnTo>
                      <a:pt x="97" y="54"/>
                    </a:lnTo>
                    <a:lnTo>
                      <a:pt x="100" y="55"/>
                    </a:lnTo>
                    <a:lnTo>
                      <a:pt x="101" y="56"/>
                    </a:lnTo>
                    <a:lnTo>
                      <a:pt x="104" y="56"/>
                    </a:lnTo>
                    <a:lnTo>
                      <a:pt x="106" y="56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0" y="55"/>
                    </a:lnTo>
                    <a:lnTo>
                      <a:pt x="111" y="54"/>
                    </a:lnTo>
                    <a:lnTo>
                      <a:pt x="112" y="53"/>
                    </a:lnTo>
                    <a:lnTo>
                      <a:pt x="112" y="52"/>
                    </a:lnTo>
                    <a:lnTo>
                      <a:pt x="113" y="49"/>
                    </a:lnTo>
                    <a:lnTo>
                      <a:pt x="113" y="47"/>
                    </a:lnTo>
                    <a:lnTo>
                      <a:pt x="115" y="46"/>
                    </a:lnTo>
                    <a:lnTo>
                      <a:pt x="116" y="46"/>
                    </a:lnTo>
                    <a:lnTo>
                      <a:pt x="117" y="47"/>
                    </a:lnTo>
                    <a:lnTo>
                      <a:pt x="119" y="49"/>
                    </a:lnTo>
                    <a:lnTo>
                      <a:pt x="121" y="51"/>
                    </a:lnTo>
                    <a:lnTo>
                      <a:pt x="123" y="53"/>
                    </a:lnTo>
                    <a:lnTo>
                      <a:pt x="126" y="55"/>
                    </a:lnTo>
                    <a:lnTo>
                      <a:pt x="129" y="57"/>
                    </a:lnTo>
                    <a:lnTo>
                      <a:pt x="130" y="60"/>
                    </a:lnTo>
                    <a:lnTo>
                      <a:pt x="130" y="61"/>
                    </a:lnTo>
                    <a:lnTo>
                      <a:pt x="129" y="61"/>
                    </a:lnTo>
                    <a:lnTo>
                      <a:pt x="129" y="61"/>
                    </a:lnTo>
                    <a:lnTo>
                      <a:pt x="128" y="62"/>
                    </a:lnTo>
                    <a:lnTo>
                      <a:pt x="125" y="62"/>
                    </a:lnTo>
                    <a:lnTo>
                      <a:pt x="122" y="61"/>
                    </a:lnTo>
                    <a:lnTo>
                      <a:pt x="119" y="61"/>
                    </a:lnTo>
                    <a:lnTo>
                      <a:pt x="114" y="61"/>
                    </a:lnTo>
                    <a:lnTo>
                      <a:pt x="109" y="61"/>
                    </a:lnTo>
                    <a:lnTo>
                      <a:pt x="105" y="61"/>
                    </a:lnTo>
                    <a:lnTo>
                      <a:pt x="100" y="60"/>
                    </a:lnTo>
                    <a:lnTo>
                      <a:pt x="95" y="59"/>
                    </a:lnTo>
                    <a:lnTo>
                      <a:pt x="92" y="59"/>
                    </a:lnTo>
                    <a:lnTo>
                      <a:pt x="89" y="59"/>
                    </a:lnTo>
                    <a:lnTo>
                      <a:pt x="89" y="59"/>
                    </a:lnTo>
                    <a:lnTo>
                      <a:pt x="88" y="59"/>
                    </a:lnTo>
                    <a:lnTo>
                      <a:pt x="87" y="59"/>
                    </a:lnTo>
                    <a:lnTo>
                      <a:pt x="86" y="58"/>
                    </a:lnTo>
                    <a:lnTo>
                      <a:pt x="84" y="57"/>
                    </a:lnTo>
                    <a:lnTo>
                      <a:pt x="81" y="53"/>
                    </a:lnTo>
                    <a:lnTo>
                      <a:pt x="77" y="51"/>
                    </a:lnTo>
                    <a:lnTo>
                      <a:pt x="74" y="49"/>
                    </a:lnTo>
                    <a:lnTo>
                      <a:pt x="72" y="48"/>
                    </a:lnTo>
                    <a:lnTo>
                      <a:pt x="69" y="46"/>
                    </a:lnTo>
                    <a:lnTo>
                      <a:pt x="65" y="44"/>
                    </a:lnTo>
                    <a:lnTo>
                      <a:pt x="63" y="42"/>
                    </a:lnTo>
                    <a:lnTo>
                      <a:pt x="60" y="39"/>
                    </a:lnTo>
                    <a:lnTo>
                      <a:pt x="57" y="36"/>
                    </a:lnTo>
                    <a:lnTo>
                      <a:pt x="56" y="35"/>
                    </a:lnTo>
                    <a:lnTo>
                      <a:pt x="54" y="33"/>
                    </a:lnTo>
                    <a:lnTo>
                      <a:pt x="53" y="33"/>
                    </a:lnTo>
                    <a:lnTo>
                      <a:pt x="52" y="33"/>
                    </a:lnTo>
                    <a:lnTo>
                      <a:pt x="50" y="33"/>
                    </a:lnTo>
                    <a:lnTo>
                      <a:pt x="50" y="35"/>
                    </a:lnTo>
                    <a:lnTo>
                      <a:pt x="50" y="36"/>
                    </a:lnTo>
                    <a:lnTo>
                      <a:pt x="50" y="37"/>
                    </a:lnTo>
                    <a:lnTo>
                      <a:pt x="53" y="39"/>
                    </a:lnTo>
                    <a:lnTo>
                      <a:pt x="56" y="41"/>
                    </a:lnTo>
                    <a:lnTo>
                      <a:pt x="57" y="42"/>
                    </a:lnTo>
                    <a:lnTo>
                      <a:pt x="60" y="45"/>
                    </a:lnTo>
                    <a:lnTo>
                      <a:pt x="63" y="49"/>
                    </a:lnTo>
                    <a:lnTo>
                      <a:pt x="66" y="51"/>
                    </a:lnTo>
                    <a:lnTo>
                      <a:pt x="73" y="56"/>
                    </a:lnTo>
                    <a:lnTo>
                      <a:pt x="77" y="58"/>
                    </a:lnTo>
                    <a:lnTo>
                      <a:pt x="77" y="59"/>
                    </a:lnTo>
                    <a:lnTo>
                      <a:pt x="77" y="59"/>
                    </a:lnTo>
                    <a:lnTo>
                      <a:pt x="77" y="60"/>
                    </a:lnTo>
                    <a:lnTo>
                      <a:pt x="74" y="61"/>
                    </a:lnTo>
                    <a:lnTo>
                      <a:pt x="73" y="61"/>
                    </a:lnTo>
                    <a:lnTo>
                      <a:pt x="70" y="61"/>
                    </a:lnTo>
                    <a:lnTo>
                      <a:pt x="68" y="61"/>
                    </a:lnTo>
                    <a:lnTo>
                      <a:pt x="65" y="60"/>
                    </a:lnTo>
                    <a:lnTo>
                      <a:pt x="61" y="59"/>
                    </a:lnTo>
                    <a:lnTo>
                      <a:pt x="58" y="58"/>
                    </a:lnTo>
                    <a:lnTo>
                      <a:pt x="57" y="57"/>
                    </a:lnTo>
                    <a:lnTo>
                      <a:pt x="54" y="55"/>
                    </a:lnTo>
                    <a:lnTo>
                      <a:pt x="53" y="54"/>
                    </a:lnTo>
                    <a:lnTo>
                      <a:pt x="52" y="53"/>
                    </a:lnTo>
                    <a:lnTo>
                      <a:pt x="51" y="53"/>
                    </a:lnTo>
                    <a:lnTo>
                      <a:pt x="49" y="53"/>
                    </a:lnTo>
                    <a:lnTo>
                      <a:pt x="47" y="53"/>
                    </a:lnTo>
                    <a:lnTo>
                      <a:pt x="45" y="53"/>
                    </a:lnTo>
                    <a:lnTo>
                      <a:pt x="43" y="52"/>
                    </a:lnTo>
                    <a:lnTo>
                      <a:pt x="40" y="50"/>
                    </a:lnTo>
                    <a:lnTo>
                      <a:pt x="38" y="49"/>
                    </a:lnTo>
                    <a:lnTo>
                      <a:pt x="35" y="47"/>
                    </a:lnTo>
                    <a:lnTo>
                      <a:pt x="32" y="45"/>
                    </a:lnTo>
                    <a:lnTo>
                      <a:pt x="29" y="44"/>
                    </a:lnTo>
                    <a:lnTo>
                      <a:pt x="25" y="42"/>
                    </a:lnTo>
                    <a:lnTo>
                      <a:pt x="24" y="42"/>
                    </a:lnTo>
                    <a:lnTo>
                      <a:pt x="21" y="41"/>
                    </a:lnTo>
                    <a:lnTo>
                      <a:pt x="17" y="38"/>
                    </a:lnTo>
                    <a:lnTo>
                      <a:pt x="15" y="35"/>
                    </a:lnTo>
                    <a:lnTo>
                      <a:pt x="13" y="32"/>
                    </a:lnTo>
                    <a:lnTo>
                      <a:pt x="12" y="31"/>
                    </a:lnTo>
                    <a:lnTo>
                      <a:pt x="11" y="29"/>
                    </a:lnTo>
                    <a:lnTo>
                      <a:pt x="9" y="28"/>
                    </a:lnTo>
                    <a:lnTo>
                      <a:pt x="8" y="27"/>
                    </a:lnTo>
                    <a:lnTo>
                      <a:pt x="8" y="27"/>
                    </a:lnTo>
                    <a:lnTo>
                      <a:pt x="6" y="28"/>
                    </a:lnTo>
                    <a:lnTo>
                      <a:pt x="4" y="29"/>
                    </a:lnTo>
                    <a:lnTo>
                      <a:pt x="4" y="31"/>
                    </a:lnTo>
                    <a:lnTo>
                      <a:pt x="6" y="35"/>
                    </a:lnTo>
                    <a:lnTo>
                      <a:pt x="8" y="39"/>
                    </a:lnTo>
                    <a:lnTo>
                      <a:pt x="9" y="41"/>
                    </a:lnTo>
                    <a:lnTo>
                      <a:pt x="10" y="42"/>
                    </a:lnTo>
                    <a:lnTo>
                      <a:pt x="12" y="44"/>
                    </a:lnTo>
                    <a:lnTo>
                      <a:pt x="13" y="45"/>
                    </a:lnTo>
                    <a:lnTo>
                      <a:pt x="17" y="47"/>
                    </a:lnTo>
                    <a:lnTo>
                      <a:pt x="20" y="49"/>
                    </a:lnTo>
                    <a:lnTo>
                      <a:pt x="26" y="53"/>
                    </a:lnTo>
                    <a:lnTo>
                      <a:pt x="32" y="57"/>
                    </a:lnTo>
                    <a:lnTo>
                      <a:pt x="33" y="58"/>
                    </a:lnTo>
                    <a:lnTo>
                      <a:pt x="35" y="60"/>
                    </a:lnTo>
                    <a:lnTo>
                      <a:pt x="36" y="61"/>
                    </a:lnTo>
                    <a:lnTo>
                      <a:pt x="36" y="62"/>
                    </a:lnTo>
                    <a:lnTo>
                      <a:pt x="35" y="62"/>
                    </a:lnTo>
                    <a:lnTo>
                      <a:pt x="35" y="63"/>
                    </a:lnTo>
                    <a:lnTo>
                      <a:pt x="34" y="64"/>
                    </a:lnTo>
                    <a:lnTo>
                      <a:pt x="33" y="65"/>
                    </a:lnTo>
                    <a:lnTo>
                      <a:pt x="31" y="66"/>
                    </a:lnTo>
                    <a:lnTo>
                      <a:pt x="29" y="68"/>
                    </a:lnTo>
                    <a:lnTo>
                      <a:pt x="25" y="69"/>
                    </a:lnTo>
                    <a:lnTo>
                      <a:pt x="22" y="72"/>
                    </a:lnTo>
                    <a:lnTo>
                      <a:pt x="18" y="73"/>
                    </a:lnTo>
                    <a:lnTo>
                      <a:pt x="14" y="73"/>
                    </a:lnTo>
                    <a:lnTo>
                      <a:pt x="12" y="74"/>
                    </a:lnTo>
                    <a:lnTo>
                      <a:pt x="10" y="74"/>
                    </a:lnTo>
                    <a:lnTo>
                      <a:pt x="9" y="74"/>
                    </a:lnTo>
                    <a:lnTo>
                      <a:pt x="8" y="73"/>
                    </a:lnTo>
                    <a:lnTo>
                      <a:pt x="8" y="72"/>
                    </a:lnTo>
                    <a:lnTo>
                      <a:pt x="6" y="69"/>
                    </a:lnTo>
                    <a:lnTo>
                      <a:pt x="4" y="66"/>
                    </a:lnTo>
                    <a:lnTo>
                      <a:pt x="3" y="62"/>
                    </a:lnTo>
                    <a:lnTo>
                      <a:pt x="2" y="61"/>
                    </a:lnTo>
                    <a:lnTo>
                      <a:pt x="2" y="61"/>
                    </a:lnTo>
                    <a:lnTo>
                      <a:pt x="1" y="61"/>
                    </a:lnTo>
                    <a:lnTo>
                      <a:pt x="0" y="61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2" y="73"/>
                    </a:lnTo>
                    <a:lnTo>
                      <a:pt x="2" y="77"/>
                    </a:lnTo>
                    <a:lnTo>
                      <a:pt x="3" y="81"/>
                    </a:lnTo>
                    <a:lnTo>
                      <a:pt x="3" y="85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4" y="86"/>
                    </a:lnTo>
                    <a:lnTo>
                      <a:pt x="5" y="86"/>
                    </a:lnTo>
                    <a:lnTo>
                      <a:pt x="7" y="87"/>
                    </a:lnTo>
                    <a:lnTo>
                      <a:pt x="9" y="87"/>
                    </a:lnTo>
                    <a:lnTo>
                      <a:pt x="13" y="87"/>
                    </a:lnTo>
                    <a:lnTo>
                      <a:pt x="16" y="86"/>
                    </a:lnTo>
                    <a:lnTo>
                      <a:pt x="19" y="85"/>
                    </a:lnTo>
                    <a:lnTo>
                      <a:pt x="25" y="81"/>
                    </a:lnTo>
                    <a:lnTo>
                      <a:pt x="30" y="78"/>
                    </a:lnTo>
                    <a:lnTo>
                      <a:pt x="34" y="76"/>
                    </a:lnTo>
                    <a:lnTo>
                      <a:pt x="37" y="73"/>
                    </a:lnTo>
                    <a:lnTo>
                      <a:pt x="42" y="70"/>
                    </a:lnTo>
                    <a:lnTo>
                      <a:pt x="43" y="69"/>
                    </a:lnTo>
                    <a:lnTo>
                      <a:pt x="44" y="69"/>
                    </a:lnTo>
                    <a:lnTo>
                      <a:pt x="45" y="68"/>
                    </a:lnTo>
                    <a:lnTo>
                      <a:pt x="46" y="68"/>
                    </a:lnTo>
                    <a:lnTo>
                      <a:pt x="47" y="68"/>
                    </a:lnTo>
                    <a:lnTo>
                      <a:pt x="48" y="69"/>
                    </a:lnTo>
                    <a:lnTo>
                      <a:pt x="49" y="69"/>
                    </a:lnTo>
                    <a:lnTo>
                      <a:pt x="51" y="71"/>
                    </a:lnTo>
                    <a:lnTo>
                      <a:pt x="52" y="72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1" y="74"/>
                    </a:lnTo>
                    <a:lnTo>
                      <a:pt x="49" y="74"/>
                    </a:lnTo>
                    <a:lnTo>
                      <a:pt x="47" y="74"/>
                    </a:lnTo>
                    <a:lnTo>
                      <a:pt x="45" y="74"/>
                    </a:lnTo>
                    <a:lnTo>
                      <a:pt x="44" y="75"/>
                    </a:lnTo>
                    <a:lnTo>
                      <a:pt x="43" y="75"/>
                    </a:lnTo>
                    <a:lnTo>
                      <a:pt x="43" y="75"/>
                    </a:lnTo>
                    <a:lnTo>
                      <a:pt x="43" y="76"/>
                    </a:lnTo>
                    <a:lnTo>
                      <a:pt x="44" y="77"/>
                    </a:lnTo>
                    <a:lnTo>
                      <a:pt x="47" y="77"/>
                    </a:lnTo>
                    <a:lnTo>
                      <a:pt x="50" y="80"/>
                    </a:lnTo>
                    <a:lnTo>
                      <a:pt x="55" y="82"/>
                    </a:lnTo>
                    <a:lnTo>
                      <a:pt x="58" y="85"/>
                    </a:lnTo>
                    <a:lnTo>
                      <a:pt x="61" y="86"/>
                    </a:lnTo>
                    <a:lnTo>
                      <a:pt x="61" y="86"/>
                    </a:lnTo>
                    <a:lnTo>
                      <a:pt x="63" y="85"/>
                    </a:lnTo>
                    <a:lnTo>
                      <a:pt x="64" y="85"/>
                    </a:lnTo>
                    <a:lnTo>
                      <a:pt x="65" y="83"/>
                    </a:lnTo>
                    <a:lnTo>
                      <a:pt x="65" y="81"/>
                    </a:lnTo>
                    <a:lnTo>
                      <a:pt x="65" y="79"/>
                    </a:lnTo>
                    <a:lnTo>
                      <a:pt x="65" y="77"/>
                    </a:lnTo>
                    <a:lnTo>
                      <a:pt x="65" y="74"/>
                    </a:lnTo>
                    <a:lnTo>
                      <a:pt x="64" y="72"/>
                    </a:lnTo>
                    <a:lnTo>
                      <a:pt x="62" y="70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68"/>
                    </a:lnTo>
                    <a:lnTo>
                      <a:pt x="57" y="67"/>
                    </a:lnTo>
                    <a:lnTo>
                      <a:pt x="56" y="65"/>
                    </a:lnTo>
                    <a:lnTo>
                      <a:pt x="54" y="62"/>
                    </a:lnTo>
                    <a:lnTo>
                      <a:pt x="54" y="62"/>
                    </a:lnTo>
                    <a:lnTo>
                      <a:pt x="53" y="61"/>
                    </a:lnTo>
                    <a:lnTo>
                      <a:pt x="54" y="61"/>
                    </a:lnTo>
                    <a:lnTo>
                      <a:pt x="54" y="61"/>
                    </a:lnTo>
                    <a:lnTo>
                      <a:pt x="55" y="61"/>
                    </a:lnTo>
                    <a:lnTo>
                      <a:pt x="57" y="61"/>
                    </a:lnTo>
                    <a:lnTo>
                      <a:pt x="61" y="62"/>
                    </a:lnTo>
                    <a:lnTo>
                      <a:pt x="65" y="63"/>
                    </a:lnTo>
                    <a:lnTo>
                      <a:pt x="69" y="65"/>
                    </a:lnTo>
                    <a:lnTo>
                      <a:pt x="73" y="66"/>
                    </a:lnTo>
                    <a:lnTo>
                      <a:pt x="75" y="67"/>
                    </a:lnTo>
                    <a:lnTo>
                      <a:pt x="77" y="69"/>
                    </a:lnTo>
                    <a:lnTo>
                      <a:pt x="80" y="70"/>
                    </a:lnTo>
                    <a:lnTo>
                      <a:pt x="82" y="73"/>
                    </a:lnTo>
                    <a:lnTo>
                      <a:pt x="85" y="75"/>
                    </a:lnTo>
                    <a:lnTo>
                      <a:pt x="87" y="76"/>
                    </a:lnTo>
                    <a:lnTo>
                      <a:pt x="89" y="77"/>
                    </a:lnTo>
                    <a:lnTo>
                      <a:pt x="90" y="77"/>
                    </a:lnTo>
                    <a:lnTo>
                      <a:pt x="93" y="77"/>
                    </a:lnTo>
                    <a:lnTo>
                      <a:pt x="95" y="76"/>
                    </a:lnTo>
                    <a:lnTo>
                      <a:pt x="95" y="76"/>
                    </a:lnTo>
                    <a:lnTo>
                      <a:pt x="95" y="75"/>
                    </a:lnTo>
                    <a:lnTo>
                      <a:pt x="95" y="73"/>
                    </a:lnTo>
                    <a:lnTo>
                      <a:pt x="95" y="72"/>
                    </a:lnTo>
                    <a:lnTo>
                      <a:pt x="94" y="70"/>
                    </a:lnTo>
                    <a:lnTo>
                      <a:pt x="94" y="69"/>
                    </a:lnTo>
                    <a:lnTo>
                      <a:pt x="93" y="68"/>
                    </a:lnTo>
                    <a:lnTo>
                      <a:pt x="94" y="66"/>
                    </a:lnTo>
                    <a:lnTo>
                      <a:pt x="94" y="65"/>
                    </a:lnTo>
                    <a:lnTo>
                      <a:pt x="95" y="65"/>
                    </a:lnTo>
                    <a:lnTo>
                      <a:pt x="96" y="64"/>
                    </a:lnTo>
                    <a:lnTo>
                      <a:pt x="97" y="64"/>
                    </a:lnTo>
                    <a:lnTo>
                      <a:pt x="101" y="65"/>
                    </a:lnTo>
                    <a:lnTo>
                      <a:pt x="105" y="65"/>
                    </a:lnTo>
                    <a:lnTo>
                      <a:pt x="109" y="65"/>
                    </a:lnTo>
                    <a:lnTo>
                      <a:pt x="112" y="65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23" y="69"/>
                    </a:lnTo>
                    <a:lnTo>
                      <a:pt x="128" y="71"/>
                    </a:lnTo>
                    <a:lnTo>
                      <a:pt x="130" y="72"/>
                    </a:lnTo>
                    <a:lnTo>
                      <a:pt x="132" y="72"/>
                    </a:lnTo>
                    <a:lnTo>
                      <a:pt x="135" y="72"/>
                    </a:lnTo>
                    <a:lnTo>
                      <a:pt x="137" y="72"/>
                    </a:lnTo>
                    <a:lnTo>
                      <a:pt x="140" y="70"/>
                    </a:lnTo>
                    <a:lnTo>
                      <a:pt x="141" y="69"/>
                    </a:lnTo>
                    <a:lnTo>
                      <a:pt x="143" y="67"/>
                    </a:lnTo>
                    <a:lnTo>
                      <a:pt x="144" y="65"/>
                    </a:lnTo>
                    <a:lnTo>
                      <a:pt x="144" y="64"/>
                    </a:lnTo>
                    <a:lnTo>
                      <a:pt x="145" y="61"/>
                    </a:lnTo>
                    <a:lnTo>
                      <a:pt x="144" y="60"/>
                    </a:lnTo>
                    <a:lnTo>
                      <a:pt x="144" y="59"/>
                    </a:lnTo>
                    <a:lnTo>
                      <a:pt x="143" y="58"/>
                    </a:lnTo>
                    <a:lnTo>
                      <a:pt x="141" y="57"/>
                    </a:lnTo>
                    <a:lnTo>
                      <a:pt x="137" y="55"/>
                    </a:lnTo>
                    <a:lnTo>
                      <a:pt x="132" y="51"/>
                    </a:lnTo>
                    <a:lnTo>
                      <a:pt x="126" y="48"/>
                    </a:lnTo>
                    <a:lnTo>
                      <a:pt x="123" y="46"/>
                    </a:lnTo>
                    <a:lnTo>
                      <a:pt x="122" y="46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0" y="44"/>
                    </a:lnTo>
                    <a:lnTo>
                      <a:pt x="119" y="43"/>
                    </a:lnTo>
                    <a:lnTo>
                      <a:pt x="119" y="42"/>
                    </a:lnTo>
                    <a:lnTo>
                      <a:pt x="118" y="41"/>
                    </a:lnTo>
                    <a:lnTo>
                      <a:pt x="119" y="41"/>
                    </a:lnTo>
                    <a:lnTo>
                      <a:pt x="119" y="39"/>
                    </a:lnTo>
                    <a:lnTo>
                      <a:pt x="118" y="37"/>
                    </a:lnTo>
                    <a:lnTo>
                      <a:pt x="118" y="37"/>
                    </a:lnTo>
                    <a:lnTo>
                      <a:pt x="118" y="36"/>
                    </a:lnTo>
                    <a:lnTo>
                      <a:pt x="118" y="35"/>
                    </a:lnTo>
                    <a:lnTo>
                      <a:pt x="119" y="33"/>
                    </a:lnTo>
                    <a:lnTo>
                      <a:pt x="119" y="32"/>
                    </a:lnTo>
                    <a:lnTo>
                      <a:pt x="120" y="32"/>
                    </a:lnTo>
                    <a:lnTo>
                      <a:pt x="121" y="32"/>
                    </a:lnTo>
                    <a:lnTo>
                      <a:pt x="122" y="32"/>
                    </a:lnTo>
                    <a:lnTo>
                      <a:pt x="125" y="32"/>
                    </a:lnTo>
                    <a:lnTo>
                      <a:pt x="127" y="32"/>
                    </a:lnTo>
                    <a:lnTo>
                      <a:pt x="130" y="34"/>
                    </a:lnTo>
                    <a:lnTo>
                      <a:pt x="135" y="35"/>
                    </a:lnTo>
                    <a:lnTo>
                      <a:pt x="140" y="37"/>
                    </a:lnTo>
                    <a:lnTo>
                      <a:pt x="143" y="38"/>
                    </a:lnTo>
                    <a:lnTo>
                      <a:pt x="145" y="39"/>
                    </a:lnTo>
                    <a:lnTo>
                      <a:pt x="147" y="40"/>
                    </a:lnTo>
                    <a:lnTo>
                      <a:pt x="148" y="40"/>
                    </a:lnTo>
                    <a:lnTo>
                      <a:pt x="149" y="39"/>
                    </a:lnTo>
                    <a:lnTo>
                      <a:pt x="151" y="38"/>
                    </a:lnTo>
                    <a:lnTo>
                      <a:pt x="153" y="38"/>
                    </a:lnTo>
                    <a:lnTo>
                      <a:pt x="153" y="38"/>
                    </a:lnTo>
                    <a:lnTo>
                      <a:pt x="154" y="37"/>
                    </a:lnTo>
                    <a:lnTo>
                      <a:pt x="154" y="37"/>
                    </a:lnTo>
                    <a:lnTo>
                      <a:pt x="155" y="37"/>
                    </a:lnTo>
                    <a:lnTo>
                      <a:pt x="156" y="33"/>
                    </a:lnTo>
                    <a:lnTo>
                      <a:pt x="156" y="29"/>
                    </a:lnTo>
                    <a:lnTo>
                      <a:pt x="156" y="27"/>
                    </a:lnTo>
                    <a:lnTo>
                      <a:pt x="155" y="24"/>
                    </a:lnTo>
                    <a:lnTo>
                      <a:pt x="154" y="24"/>
                    </a:lnTo>
                    <a:lnTo>
                      <a:pt x="153" y="23"/>
                    </a:lnTo>
                    <a:lnTo>
                      <a:pt x="153" y="22"/>
                    </a:lnTo>
                    <a:lnTo>
                      <a:pt x="151" y="22"/>
                    </a:lnTo>
                    <a:lnTo>
                      <a:pt x="150" y="23"/>
                    </a:lnTo>
                    <a:lnTo>
                      <a:pt x="150" y="23"/>
                    </a:lnTo>
                    <a:lnTo>
                      <a:pt x="150" y="24"/>
                    </a:lnTo>
                    <a:lnTo>
                      <a:pt x="149" y="24"/>
                    </a:lnTo>
                    <a:lnTo>
                      <a:pt x="147" y="25"/>
                    </a:lnTo>
                    <a:lnTo>
                      <a:pt x="143" y="28"/>
                    </a:lnTo>
                    <a:lnTo>
                      <a:pt x="142" y="28"/>
                    </a:lnTo>
                    <a:lnTo>
                      <a:pt x="141" y="28"/>
                    </a:lnTo>
                    <a:lnTo>
                      <a:pt x="138" y="28"/>
                    </a:lnTo>
                    <a:lnTo>
                      <a:pt x="137" y="29"/>
                    </a:lnTo>
                    <a:lnTo>
                      <a:pt x="132" y="28"/>
                    </a:lnTo>
                    <a:lnTo>
                      <a:pt x="127" y="28"/>
                    </a:lnTo>
                    <a:lnTo>
                      <a:pt x="118" y="27"/>
                    </a:lnTo>
                    <a:lnTo>
                      <a:pt x="114" y="26"/>
                    </a:lnTo>
                    <a:lnTo>
                      <a:pt x="113" y="25"/>
                    </a:lnTo>
                    <a:lnTo>
                      <a:pt x="113" y="25"/>
                    </a:lnTo>
                    <a:lnTo>
                      <a:pt x="113" y="24"/>
                    </a:lnTo>
                    <a:lnTo>
                      <a:pt x="112" y="24"/>
                    </a:lnTo>
                    <a:lnTo>
                      <a:pt x="112" y="21"/>
                    </a:lnTo>
                    <a:lnTo>
                      <a:pt x="110" y="20"/>
                    </a:lnTo>
                    <a:lnTo>
                      <a:pt x="109" y="18"/>
                    </a:lnTo>
                    <a:lnTo>
                      <a:pt x="108" y="16"/>
                    </a:lnTo>
                    <a:lnTo>
                      <a:pt x="106" y="15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5" y="12"/>
                    </a:lnTo>
                    <a:lnTo>
                      <a:pt x="105" y="12"/>
                    </a:lnTo>
                    <a:lnTo>
                      <a:pt x="105" y="11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6" y="6"/>
                    </a:lnTo>
                    <a:lnTo>
                      <a:pt x="106" y="5"/>
                    </a:lnTo>
                    <a:lnTo>
                      <a:pt x="106" y="4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5" y="1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2" y="1"/>
                    </a:lnTo>
                    <a:lnTo>
                      <a:pt x="101" y="2"/>
                    </a:lnTo>
                    <a:lnTo>
                      <a:pt x="101" y="3"/>
                    </a:lnTo>
                    <a:lnTo>
                      <a:pt x="100" y="4"/>
                    </a:lnTo>
                    <a:lnTo>
                      <a:pt x="97" y="8"/>
                    </a:lnTo>
                    <a:lnTo>
                      <a:pt x="93" y="13"/>
                    </a:lnTo>
                    <a:lnTo>
                      <a:pt x="89" y="18"/>
                    </a:lnTo>
                    <a:lnTo>
                      <a:pt x="86" y="22"/>
                    </a:lnTo>
                    <a:lnTo>
                      <a:pt x="84" y="24"/>
                    </a:lnTo>
                    <a:lnTo>
                      <a:pt x="83" y="24"/>
                    </a:lnTo>
                    <a:lnTo>
                      <a:pt x="81" y="25"/>
                    </a:lnTo>
                    <a:lnTo>
                      <a:pt x="80" y="25"/>
                    </a:lnTo>
                    <a:lnTo>
                      <a:pt x="79" y="25"/>
                    </a:lnTo>
                    <a:lnTo>
                      <a:pt x="78" y="25"/>
                    </a:lnTo>
                    <a:lnTo>
                      <a:pt x="78" y="24"/>
                    </a:lnTo>
                    <a:lnTo>
                      <a:pt x="78" y="24"/>
                    </a:lnTo>
                    <a:lnTo>
                      <a:pt x="80" y="19"/>
                    </a:lnTo>
                    <a:lnTo>
                      <a:pt x="81" y="14"/>
                    </a:lnTo>
                    <a:lnTo>
                      <a:pt x="82" y="13"/>
                    </a:lnTo>
                    <a:lnTo>
                      <a:pt x="82" y="11"/>
                    </a:lnTo>
                    <a:lnTo>
                      <a:pt x="81" y="9"/>
                    </a:lnTo>
                    <a:lnTo>
                      <a:pt x="80" y="7"/>
                    </a:lnTo>
                    <a:lnTo>
                      <a:pt x="80" y="7"/>
                    </a:lnTo>
                    <a:lnTo>
                      <a:pt x="79" y="6"/>
                    </a:lnTo>
                    <a:lnTo>
                      <a:pt x="78" y="7"/>
                    </a:lnTo>
                    <a:lnTo>
                      <a:pt x="78" y="7"/>
                    </a:lnTo>
                    <a:lnTo>
                      <a:pt x="77" y="9"/>
                    </a:lnTo>
                    <a:lnTo>
                      <a:pt x="76" y="12"/>
                    </a:lnTo>
                    <a:lnTo>
                      <a:pt x="74" y="16"/>
                    </a:lnTo>
                    <a:lnTo>
                      <a:pt x="73" y="18"/>
                    </a:lnTo>
                    <a:lnTo>
                      <a:pt x="71" y="20"/>
                    </a:lnTo>
                    <a:lnTo>
                      <a:pt x="69" y="21"/>
                    </a:lnTo>
                    <a:lnTo>
                      <a:pt x="68" y="22"/>
                    </a:lnTo>
                    <a:lnTo>
                      <a:pt x="67" y="23"/>
                    </a:lnTo>
                    <a:lnTo>
                      <a:pt x="65" y="24"/>
                    </a:lnTo>
                    <a:lnTo>
                      <a:pt x="65" y="25"/>
                    </a:lnTo>
                    <a:lnTo>
                      <a:pt x="64" y="26"/>
                    </a:lnTo>
                    <a:lnTo>
                      <a:pt x="64" y="27"/>
                    </a:lnTo>
                    <a:lnTo>
                      <a:pt x="64" y="27"/>
                    </a:lnTo>
                    <a:lnTo>
                      <a:pt x="64" y="28"/>
                    </a:lnTo>
                    <a:lnTo>
                      <a:pt x="65" y="28"/>
                    </a:lnTo>
                    <a:lnTo>
                      <a:pt x="67" y="28"/>
                    </a:lnTo>
                    <a:lnTo>
                      <a:pt x="71" y="29"/>
                    </a:lnTo>
                    <a:lnTo>
                      <a:pt x="76" y="30"/>
                    </a:lnTo>
                    <a:lnTo>
                      <a:pt x="81" y="31"/>
                    </a:lnTo>
                    <a:lnTo>
                      <a:pt x="85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śľiḓè">
                <a:extLst>
                  <a:ext uri="{FF2B5EF4-FFF2-40B4-BE49-F238E27FC236}">
                    <a16:creationId xmlns:a16="http://schemas.microsoft.com/office/drawing/2014/main" id="{FFE73480-D931-C243-800D-BDE11E3A5B6F}"/>
                  </a:ext>
                </a:extLst>
              </p:cNvPr>
              <p:cNvSpPr/>
              <p:nvPr/>
            </p:nvSpPr>
            <p:spPr bwMode="auto">
              <a:xfrm>
                <a:off x="2492376" y="3494088"/>
                <a:ext cx="1190625" cy="766763"/>
              </a:xfrm>
              <a:custGeom>
                <a:avLst/>
                <a:gdLst>
                  <a:gd name="T0" fmla="*/ 238 w 750"/>
                  <a:gd name="T1" fmla="*/ 410 h 483"/>
                  <a:gd name="T2" fmla="*/ 260 w 750"/>
                  <a:gd name="T3" fmla="*/ 439 h 483"/>
                  <a:gd name="T4" fmla="*/ 256 w 750"/>
                  <a:gd name="T5" fmla="*/ 482 h 483"/>
                  <a:gd name="T6" fmla="*/ 230 w 750"/>
                  <a:gd name="T7" fmla="*/ 454 h 483"/>
                  <a:gd name="T8" fmla="*/ 255 w 750"/>
                  <a:gd name="T9" fmla="*/ 473 h 483"/>
                  <a:gd name="T10" fmla="*/ 249 w 750"/>
                  <a:gd name="T11" fmla="*/ 443 h 483"/>
                  <a:gd name="T12" fmla="*/ 234 w 750"/>
                  <a:gd name="T13" fmla="*/ 401 h 483"/>
                  <a:gd name="T14" fmla="*/ 260 w 750"/>
                  <a:gd name="T15" fmla="*/ 397 h 483"/>
                  <a:gd name="T16" fmla="*/ 28 w 750"/>
                  <a:gd name="T17" fmla="*/ 433 h 483"/>
                  <a:gd name="T18" fmla="*/ 13 w 750"/>
                  <a:gd name="T19" fmla="*/ 428 h 483"/>
                  <a:gd name="T20" fmla="*/ 0 w 750"/>
                  <a:gd name="T21" fmla="*/ 419 h 483"/>
                  <a:gd name="T22" fmla="*/ 37 w 750"/>
                  <a:gd name="T23" fmla="*/ 447 h 483"/>
                  <a:gd name="T24" fmla="*/ 123 w 750"/>
                  <a:gd name="T25" fmla="*/ 381 h 483"/>
                  <a:gd name="T26" fmla="*/ 160 w 750"/>
                  <a:gd name="T27" fmla="*/ 436 h 483"/>
                  <a:gd name="T28" fmla="*/ 224 w 750"/>
                  <a:gd name="T29" fmla="*/ 423 h 483"/>
                  <a:gd name="T30" fmla="*/ 193 w 750"/>
                  <a:gd name="T31" fmla="*/ 391 h 483"/>
                  <a:gd name="T32" fmla="*/ 216 w 750"/>
                  <a:gd name="T33" fmla="*/ 409 h 483"/>
                  <a:gd name="T34" fmla="*/ 278 w 750"/>
                  <a:gd name="T35" fmla="*/ 482 h 483"/>
                  <a:gd name="T36" fmla="*/ 351 w 750"/>
                  <a:gd name="T37" fmla="*/ 426 h 483"/>
                  <a:gd name="T38" fmla="*/ 437 w 750"/>
                  <a:gd name="T39" fmla="*/ 430 h 483"/>
                  <a:gd name="T40" fmla="*/ 411 w 750"/>
                  <a:gd name="T41" fmla="*/ 359 h 483"/>
                  <a:gd name="T42" fmla="*/ 388 w 750"/>
                  <a:gd name="T43" fmla="*/ 381 h 483"/>
                  <a:gd name="T44" fmla="*/ 423 w 750"/>
                  <a:gd name="T45" fmla="*/ 447 h 483"/>
                  <a:gd name="T46" fmla="*/ 405 w 750"/>
                  <a:gd name="T47" fmla="*/ 417 h 483"/>
                  <a:gd name="T48" fmla="*/ 401 w 750"/>
                  <a:gd name="T49" fmla="*/ 366 h 483"/>
                  <a:gd name="T50" fmla="*/ 427 w 750"/>
                  <a:gd name="T51" fmla="*/ 408 h 483"/>
                  <a:gd name="T52" fmla="*/ 448 w 750"/>
                  <a:gd name="T53" fmla="*/ 334 h 483"/>
                  <a:gd name="T54" fmla="*/ 498 w 750"/>
                  <a:gd name="T55" fmla="*/ 301 h 483"/>
                  <a:gd name="T56" fmla="*/ 551 w 750"/>
                  <a:gd name="T57" fmla="*/ 375 h 483"/>
                  <a:gd name="T58" fmla="*/ 583 w 750"/>
                  <a:gd name="T59" fmla="*/ 330 h 483"/>
                  <a:gd name="T60" fmla="*/ 544 w 750"/>
                  <a:gd name="T61" fmla="*/ 279 h 483"/>
                  <a:gd name="T62" fmla="*/ 565 w 750"/>
                  <a:gd name="T63" fmla="*/ 265 h 483"/>
                  <a:gd name="T64" fmla="*/ 537 w 750"/>
                  <a:gd name="T65" fmla="*/ 269 h 483"/>
                  <a:gd name="T66" fmla="*/ 572 w 750"/>
                  <a:gd name="T67" fmla="*/ 333 h 483"/>
                  <a:gd name="T68" fmla="*/ 602 w 750"/>
                  <a:gd name="T69" fmla="*/ 327 h 483"/>
                  <a:gd name="T70" fmla="*/ 589 w 750"/>
                  <a:gd name="T71" fmla="*/ 271 h 483"/>
                  <a:gd name="T72" fmla="*/ 650 w 750"/>
                  <a:gd name="T73" fmla="*/ 233 h 483"/>
                  <a:gd name="T74" fmla="*/ 668 w 750"/>
                  <a:gd name="T75" fmla="*/ 220 h 483"/>
                  <a:gd name="T76" fmla="*/ 613 w 750"/>
                  <a:gd name="T77" fmla="*/ 169 h 483"/>
                  <a:gd name="T78" fmla="*/ 644 w 750"/>
                  <a:gd name="T79" fmla="*/ 157 h 483"/>
                  <a:gd name="T80" fmla="*/ 690 w 750"/>
                  <a:gd name="T81" fmla="*/ 213 h 483"/>
                  <a:gd name="T82" fmla="*/ 658 w 750"/>
                  <a:gd name="T83" fmla="*/ 175 h 483"/>
                  <a:gd name="T84" fmla="*/ 620 w 750"/>
                  <a:gd name="T85" fmla="*/ 169 h 483"/>
                  <a:gd name="T86" fmla="*/ 664 w 750"/>
                  <a:gd name="T87" fmla="*/ 208 h 483"/>
                  <a:gd name="T88" fmla="*/ 710 w 750"/>
                  <a:gd name="T89" fmla="*/ 149 h 483"/>
                  <a:gd name="T90" fmla="*/ 697 w 750"/>
                  <a:gd name="T91" fmla="*/ 143 h 483"/>
                  <a:gd name="T92" fmla="*/ 641 w 750"/>
                  <a:gd name="T93" fmla="*/ 104 h 483"/>
                  <a:gd name="T94" fmla="*/ 692 w 750"/>
                  <a:gd name="T95" fmla="*/ 96 h 483"/>
                  <a:gd name="T96" fmla="*/ 709 w 750"/>
                  <a:gd name="T97" fmla="*/ 135 h 483"/>
                  <a:gd name="T98" fmla="*/ 650 w 750"/>
                  <a:gd name="T99" fmla="*/ 108 h 483"/>
                  <a:gd name="T100" fmla="*/ 667 w 750"/>
                  <a:gd name="T101" fmla="*/ 97 h 483"/>
                  <a:gd name="T102" fmla="*/ 718 w 750"/>
                  <a:gd name="T103" fmla="*/ 126 h 483"/>
                  <a:gd name="T104" fmla="*/ 706 w 750"/>
                  <a:gd name="T105" fmla="*/ 61 h 483"/>
                  <a:gd name="T106" fmla="*/ 732 w 750"/>
                  <a:gd name="T107" fmla="*/ 81 h 483"/>
                  <a:gd name="T108" fmla="*/ 669 w 750"/>
                  <a:gd name="T109" fmla="*/ 73 h 483"/>
                  <a:gd name="T110" fmla="*/ 673 w 750"/>
                  <a:gd name="T111" fmla="*/ 53 h 483"/>
                  <a:gd name="T112" fmla="*/ 654 w 750"/>
                  <a:gd name="T113" fmla="*/ 62 h 483"/>
                  <a:gd name="T114" fmla="*/ 698 w 750"/>
                  <a:gd name="T115" fmla="*/ 91 h 483"/>
                  <a:gd name="T116" fmla="*/ 741 w 750"/>
                  <a:gd name="T117" fmla="*/ 77 h 483"/>
                  <a:gd name="T118" fmla="*/ 662 w 750"/>
                  <a:gd name="T119" fmla="*/ 9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50" h="483">
                    <a:moveTo>
                      <a:pt x="265" y="417"/>
                    </a:moveTo>
                    <a:lnTo>
                      <a:pt x="258" y="417"/>
                    </a:lnTo>
                    <a:lnTo>
                      <a:pt x="258" y="414"/>
                    </a:lnTo>
                    <a:lnTo>
                      <a:pt x="257" y="411"/>
                    </a:lnTo>
                    <a:lnTo>
                      <a:pt x="257" y="408"/>
                    </a:lnTo>
                    <a:lnTo>
                      <a:pt x="256" y="405"/>
                    </a:lnTo>
                    <a:lnTo>
                      <a:pt x="255" y="404"/>
                    </a:lnTo>
                    <a:lnTo>
                      <a:pt x="253" y="403"/>
                    </a:lnTo>
                    <a:lnTo>
                      <a:pt x="251" y="401"/>
                    </a:lnTo>
                    <a:lnTo>
                      <a:pt x="249" y="401"/>
                    </a:lnTo>
                    <a:lnTo>
                      <a:pt x="246" y="401"/>
                    </a:lnTo>
                    <a:lnTo>
                      <a:pt x="244" y="402"/>
                    </a:lnTo>
                    <a:lnTo>
                      <a:pt x="241" y="404"/>
                    </a:lnTo>
                    <a:lnTo>
                      <a:pt x="241" y="405"/>
                    </a:lnTo>
                    <a:lnTo>
                      <a:pt x="239" y="408"/>
                    </a:lnTo>
                    <a:lnTo>
                      <a:pt x="238" y="410"/>
                    </a:lnTo>
                    <a:lnTo>
                      <a:pt x="238" y="414"/>
                    </a:lnTo>
                    <a:lnTo>
                      <a:pt x="238" y="417"/>
                    </a:lnTo>
                    <a:lnTo>
                      <a:pt x="238" y="420"/>
                    </a:lnTo>
                    <a:lnTo>
                      <a:pt x="238" y="421"/>
                    </a:lnTo>
                    <a:lnTo>
                      <a:pt x="238" y="423"/>
                    </a:lnTo>
                    <a:lnTo>
                      <a:pt x="239" y="425"/>
                    </a:lnTo>
                    <a:lnTo>
                      <a:pt x="240" y="426"/>
                    </a:lnTo>
                    <a:lnTo>
                      <a:pt x="241" y="428"/>
                    </a:lnTo>
                    <a:lnTo>
                      <a:pt x="242" y="429"/>
                    </a:lnTo>
                    <a:lnTo>
                      <a:pt x="244" y="430"/>
                    </a:lnTo>
                    <a:lnTo>
                      <a:pt x="245" y="431"/>
                    </a:lnTo>
                    <a:lnTo>
                      <a:pt x="249" y="433"/>
                    </a:lnTo>
                    <a:lnTo>
                      <a:pt x="251" y="434"/>
                    </a:lnTo>
                    <a:lnTo>
                      <a:pt x="253" y="434"/>
                    </a:lnTo>
                    <a:lnTo>
                      <a:pt x="257" y="437"/>
                    </a:lnTo>
                    <a:lnTo>
                      <a:pt x="260" y="439"/>
                    </a:lnTo>
                    <a:lnTo>
                      <a:pt x="262" y="442"/>
                    </a:lnTo>
                    <a:lnTo>
                      <a:pt x="264" y="444"/>
                    </a:lnTo>
                    <a:lnTo>
                      <a:pt x="265" y="447"/>
                    </a:lnTo>
                    <a:lnTo>
                      <a:pt x="266" y="450"/>
                    </a:lnTo>
                    <a:lnTo>
                      <a:pt x="267" y="454"/>
                    </a:lnTo>
                    <a:lnTo>
                      <a:pt x="267" y="458"/>
                    </a:lnTo>
                    <a:lnTo>
                      <a:pt x="266" y="463"/>
                    </a:lnTo>
                    <a:lnTo>
                      <a:pt x="265" y="469"/>
                    </a:lnTo>
                    <a:lnTo>
                      <a:pt x="265" y="471"/>
                    </a:lnTo>
                    <a:lnTo>
                      <a:pt x="264" y="473"/>
                    </a:lnTo>
                    <a:lnTo>
                      <a:pt x="263" y="475"/>
                    </a:lnTo>
                    <a:lnTo>
                      <a:pt x="261" y="477"/>
                    </a:lnTo>
                    <a:lnTo>
                      <a:pt x="261" y="478"/>
                    </a:lnTo>
                    <a:lnTo>
                      <a:pt x="259" y="479"/>
                    </a:lnTo>
                    <a:lnTo>
                      <a:pt x="257" y="481"/>
                    </a:lnTo>
                    <a:lnTo>
                      <a:pt x="256" y="482"/>
                    </a:lnTo>
                    <a:lnTo>
                      <a:pt x="254" y="482"/>
                    </a:lnTo>
                    <a:lnTo>
                      <a:pt x="253" y="483"/>
                    </a:lnTo>
                    <a:lnTo>
                      <a:pt x="250" y="483"/>
                    </a:lnTo>
                    <a:lnTo>
                      <a:pt x="248" y="483"/>
                    </a:lnTo>
                    <a:lnTo>
                      <a:pt x="245" y="483"/>
                    </a:lnTo>
                    <a:lnTo>
                      <a:pt x="242" y="482"/>
                    </a:lnTo>
                    <a:lnTo>
                      <a:pt x="240" y="482"/>
                    </a:lnTo>
                    <a:lnTo>
                      <a:pt x="237" y="481"/>
                    </a:lnTo>
                    <a:lnTo>
                      <a:pt x="236" y="478"/>
                    </a:lnTo>
                    <a:lnTo>
                      <a:pt x="234" y="476"/>
                    </a:lnTo>
                    <a:lnTo>
                      <a:pt x="232" y="474"/>
                    </a:lnTo>
                    <a:lnTo>
                      <a:pt x="231" y="470"/>
                    </a:lnTo>
                    <a:lnTo>
                      <a:pt x="231" y="468"/>
                    </a:lnTo>
                    <a:lnTo>
                      <a:pt x="230" y="464"/>
                    </a:lnTo>
                    <a:lnTo>
                      <a:pt x="230" y="459"/>
                    </a:lnTo>
                    <a:lnTo>
                      <a:pt x="230" y="454"/>
                    </a:lnTo>
                    <a:lnTo>
                      <a:pt x="236" y="454"/>
                    </a:lnTo>
                    <a:lnTo>
                      <a:pt x="236" y="459"/>
                    </a:lnTo>
                    <a:lnTo>
                      <a:pt x="236" y="464"/>
                    </a:lnTo>
                    <a:lnTo>
                      <a:pt x="237" y="467"/>
                    </a:lnTo>
                    <a:lnTo>
                      <a:pt x="239" y="470"/>
                    </a:lnTo>
                    <a:lnTo>
                      <a:pt x="240" y="471"/>
                    </a:lnTo>
                    <a:lnTo>
                      <a:pt x="241" y="473"/>
                    </a:lnTo>
                    <a:lnTo>
                      <a:pt x="241" y="474"/>
                    </a:lnTo>
                    <a:lnTo>
                      <a:pt x="243" y="474"/>
                    </a:lnTo>
                    <a:lnTo>
                      <a:pt x="244" y="474"/>
                    </a:lnTo>
                    <a:lnTo>
                      <a:pt x="245" y="475"/>
                    </a:lnTo>
                    <a:lnTo>
                      <a:pt x="247" y="475"/>
                    </a:lnTo>
                    <a:lnTo>
                      <a:pt x="249" y="475"/>
                    </a:lnTo>
                    <a:lnTo>
                      <a:pt x="251" y="475"/>
                    </a:lnTo>
                    <a:lnTo>
                      <a:pt x="253" y="474"/>
                    </a:lnTo>
                    <a:lnTo>
                      <a:pt x="255" y="473"/>
                    </a:lnTo>
                    <a:lnTo>
                      <a:pt x="257" y="471"/>
                    </a:lnTo>
                    <a:lnTo>
                      <a:pt x="258" y="469"/>
                    </a:lnTo>
                    <a:lnTo>
                      <a:pt x="259" y="466"/>
                    </a:lnTo>
                    <a:lnTo>
                      <a:pt x="260" y="463"/>
                    </a:lnTo>
                    <a:lnTo>
                      <a:pt x="260" y="460"/>
                    </a:lnTo>
                    <a:lnTo>
                      <a:pt x="260" y="457"/>
                    </a:lnTo>
                    <a:lnTo>
                      <a:pt x="259" y="454"/>
                    </a:lnTo>
                    <a:lnTo>
                      <a:pt x="258" y="453"/>
                    </a:lnTo>
                    <a:lnTo>
                      <a:pt x="257" y="450"/>
                    </a:lnTo>
                    <a:lnTo>
                      <a:pt x="257" y="449"/>
                    </a:lnTo>
                    <a:lnTo>
                      <a:pt x="255" y="447"/>
                    </a:lnTo>
                    <a:lnTo>
                      <a:pt x="253" y="446"/>
                    </a:lnTo>
                    <a:lnTo>
                      <a:pt x="251" y="445"/>
                    </a:lnTo>
                    <a:lnTo>
                      <a:pt x="251" y="445"/>
                    </a:lnTo>
                    <a:lnTo>
                      <a:pt x="250" y="444"/>
                    </a:lnTo>
                    <a:lnTo>
                      <a:pt x="249" y="443"/>
                    </a:lnTo>
                    <a:lnTo>
                      <a:pt x="246" y="442"/>
                    </a:lnTo>
                    <a:lnTo>
                      <a:pt x="241" y="439"/>
                    </a:lnTo>
                    <a:lnTo>
                      <a:pt x="238" y="437"/>
                    </a:lnTo>
                    <a:lnTo>
                      <a:pt x="236" y="436"/>
                    </a:lnTo>
                    <a:lnTo>
                      <a:pt x="234" y="434"/>
                    </a:lnTo>
                    <a:lnTo>
                      <a:pt x="233" y="432"/>
                    </a:lnTo>
                    <a:lnTo>
                      <a:pt x="232" y="430"/>
                    </a:lnTo>
                    <a:lnTo>
                      <a:pt x="232" y="427"/>
                    </a:lnTo>
                    <a:lnTo>
                      <a:pt x="231" y="424"/>
                    </a:lnTo>
                    <a:lnTo>
                      <a:pt x="231" y="421"/>
                    </a:lnTo>
                    <a:lnTo>
                      <a:pt x="231" y="417"/>
                    </a:lnTo>
                    <a:lnTo>
                      <a:pt x="231" y="412"/>
                    </a:lnTo>
                    <a:lnTo>
                      <a:pt x="232" y="407"/>
                    </a:lnTo>
                    <a:lnTo>
                      <a:pt x="232" y="405"/>
                    </a:lnTo>
                    <a:lnTo>
                      <a:pt x="233" y="403"/>
                    </a:lnTo>
                    <a:lnTo>
                      <a:pt x="234" y="401"/>
                    </a:lnTo>
                    <a:lnTo>
                      <a:pt x="235" y="399"/>
                    </a:lnTo>
                    <a:lnTo>
                      <a:pt x="236" y="397"/>
                    </a:lnTo>
                    <a:lnTo>
                      <a:pt x="237" y="397"/>
                    </a:lnTo>
                    <a:lnTo>
                      <a:pt x="239" y="395"/>
                    </a:lnTo>
                    <a:lnTo>
                      <a:pt x="241" y="394"/>
                    </a:lnTo>
                    <a:lnTo>
                      <a:pt x="242" y="393"/>
                    </a:lnTo>
                    <a:lnTo>
                      <a:pt x="244" y="393"/>
                    </a:lnTo>
                    <a:lnTo>
                      <a:pt x="245" y="393"/>
                    </a:lnTo>
                    <a:lnTo>
                      <a:pt x="248" y="393"/>
                    </a:lnTo>
                    <a:lnTo>
                      <a:pt x="249" y="393"/>
                    </a:lnTo>
                    <a:lnTo>
                      <a:pt x="252" y="393"/>
                    </a:lnTo>
                    <a:lnTo>
                      <a:pt x="253" y="393"/>
                    </a:lnTo>
                    <a:lnTo>
                      <a:pt x="256" y="394"/>
                    </a:lnTo>
                    <a:lnTo>
                      <a:pt x="257" y="395"/>
                    </a:lnTo>
                    <a:lnTo>
                      <a:pt x="258" y="396"/>
                    </a:lnTo>
                    <a:lnTo>
                      <a:pt x="260" y="397"/>
                    </a:lnTo>
                    <a:lnTo>
                      <a:pt x="261" y="399"/>
                    </a:lnTo>
                    <a:lnTo>
                      <a:pt x="262" y="401"/>
                    </a:lnTo>
                    <a:lnTo>
                      <a:pt x="263" y="403"/>
                    </a:lnTo>
                    <a:lnTo>
                      <a:pt x="264" y="405"/>
                    </a:lnTo>
                    <a:lnTo>
                      <a:pt x="264" y="407"/>
                    </a:lnTo>
                    <a:lnTo>
                      <a:pt x="265" y="412"/>
                    </a:lnTo>
                    <a:lnTo>
                      <a:pt x="265" y="417"/>
                    </a:lnTo>
                    <a:lnTo>
                      <a:pt x="265" y="417"/>
                    </a:lnTo>
                    <a:close/>
                    <a:moveTo>
                      <a:pt x="16" y="438"/>
                    </a:moveTo>
                    <a:lnTo>
                      <a:pt x="18" y="438"/>
                    </a:lnTo>
                    <a:lnTo>
                      <a:pt x="20" y="438"/>
                    </a:lnTo>
                    <a:lnTo>
                      <a:pt x="21" y="437"/>
                    </a:lnTo>
                    <a:lnTo>
                      <a:pt x="23" y="436"/>
                    </a:lnTo>
                    <a:lnTo>
                      <a:pt x="24" y="435"/>
                    </a:lnTo>
                    <a:lnTo>
                      <a:pt x="27" y="434"/>
                    </a:lnTo>
                    <a:lnTo>
                      <a:pt x="28" y="433"/>
                    </a:lnTo>
                    <a:lnTo>
                      <a:pt x="29" y="431"/>
                    </a:lnTo>
                    <a:lnTo>
                      <a:pt x="30" y="430"/>
                    </a:lnTo>
                    <a:lnTo>
                      <a:pt x="32" y="428"/>
                    </a:lnTo>
                    <a:lnTo>
                      <a:pt x="32" y="425"/>
                    </a:lnTo>
                    <a:lnTo>
                      <a:pt x="34" y="423"/>
                    </a:lnTo>
                    <a:lnTo>
                      <a:pt x="58" y="358"/>
                    </a:lnTo>
                    <a:lnTo>
                      <a:pt x="51" y="355"/>
                    </a:lnTo>
                    <a:lnTo>
                      <a:pt x="27" y="420"/>
                    </a:lnTo>
                    <a:lnTo>
                      <a:pt x="25" y="423"/>
                    </a:lnTo>
                    <a:lnTo>
                      <a:pt x="24" y="425"/>
                    </a:lnTo>
                    <a:lnTo>
                      <a:pt x="23" y="426"/>
                    </a:lnTo>
                    <a:lnTo>
                      <a:pt x="20" y="428"/>
                    </a:lnTo>
                    <a:lnTo>
                      <a:pt x="19" y="429"/>
                    </a:lnTo>
                    <a:lnTo>
                      <a:pt x="17" y="429"/>
                    </a:lnTo>
                    <a:lnTo>
                      <a:pt x="15" y="429"/>
                    </a:lnTo>
                    <a:lnTo>
                      <a:pt x="13" y="428"/>
                    </a:lnTo>
                    <a:lnTo>
                      <a:pt x="12" y="427"/>
                    </a:lnTo>
                    <a:lnTo>
                      <a:pt x="10" y="425"/>
                    </a:lnTo>
                    <a:lnTo>
                      <a:pt x="9" y="424"/>
                    </a:lnTo>
                    <a:lnTo>
                      <a:pt x="8" y="421"/>
                    </a:lnTo>
                    <a:lnTo>
                      <a:pt x="8" y="419"/>
                    </a:lnTo>
                    <a:lnTo>
                      <a:pt x="8" y="417"/>
                    </a:lnTo>
                    <a:lnTo>
                      <a:pt x="8" y="414"/>
                    </a:lnTo>
                    <a:lnTo>
                      <a:pt x="8" y="411"/>
                    </a:lnTo>
                    <a:lnTo>
                      <a:pt x="33" y="346"/>
                    </a:lnTo>
                    <a:lnTo>
                      <a:pt x="26" y="342"/>
                    </a:lnTo>
                    <a:lnTo>
                      <a:pt x="2" y="407"/>
                    </a:lnTo>
                    <a:lnTo>
                      <a:pt x="1" y="410"/>
                    </a:lnTo>
                    <a:lnTo>
                      <a:pt x="0" y="412"/>
                    </a:lnTo>
                    <a:lnTo>
                      <a:pt x="0" y="414"/>
                    </a:lnTo>
                    <a:lnTo>
                      <a:pt x="0" y="417"/>
                    </a:lnTo>
                    <a:lnTo>
                      <a:pt x="0" y="419"/>
                    </a:lnTo>
                    <a:lnTo>
                      <a:pt x="0" y="421"/>
                    </a:lnTo>
                    <a:lnTo>
                      <a:pt x="0" y="423"/>
                    </a:lnTo>
                    <a:lnTo>
                      <a:pt x="1" y="425"/>
                    </a:lnTo>
                    <a:lnTo>
                      <a:pt x="3" y="428"/>
                    </a:lnTo>
                    <a:lnTo>
                      <a:pt x="4" y="430"/>
                    </a:lnTo>
                    <a:lnTo>
                      <a:pt x="5" y="432"/>
                    </a:lnTo>
                    <a:lnTo>
                      <a:pt x="7" y="434"/>
                    </a:lnTo>
                    <a:lnTo>
                      <a:pt x="8" y="435"/>
                    </a:lnTo>
                    <a:lnTo>
                      <a:pt x="11" y="436"/>
                    </a:lnTo>
                    <a:lnTo>
                      <a:pt x="14" y="438"/>
                    </a:lnTo>
                    <a:lnTo>
                      <a:pt x="16" y="438"/>
                    </a:lnTo>
                    <a:lnTo>
                      <a:pt x="16" y="438"/>
                    </a:lnTo>
                    <a:close/>
                    <a:moveTo>
                      <a:pt x="68" y="458"/>
                    </a:moveTo>
                    <a:lnTo>
                      <a:pt x="68" y="373"/>
                    </a:lnTo>
                    <a:lnTo>
                      <a:pt x="44" y="450"/>
                    </a:lnTo>
                    <a:lnTo>
                      <a:pt x="37" y="447"/>
                    </a:lnTo>
                    <a:lnTo>
                      <a:pt x="64" y="361"/>
                    </a:lnTo>
                    <a:lnTo>
                      <a:pt x="75" y="365"/>
                    </a:lnTo>
                    <a:lnTo>
                      <a:pt x="74" y="435"/>
                    </a:lnTo>
                    <a:lnTo>
                      <a:pt x="91" y="370"/>
                    </a:lnTo>
                    <a:lnTo>
                      <a:pt x="98" y="373"/>
                    </a:lnTo>
                    <a:lnTo>
                      <a:pt x="75" y="460"/>
                    </a:lnTo>
                    <a:lnTo>
                      <a:pt x="68" y="458"/>
                    </a:lnTo>
                    <a:lnTo>
                      <a:pt x="68" y="458"/>
                    </a:lnTo>
                    <a:close/>
                    <a:moveTo>
                      <a:pt x="92" y="466"/>
                    </a:moveTo>
                    <a:lnTo>
                      <a:pt x="111" y="377"/>
                    </a:lnTo>
                    <a:lnTo>
                      <a:pt x="104" y="375"/>
                    </a:lnTo>
                    <a:lnTo>
                      <a:pt x="84" y="463"/>
                    </a:lnTo>
                    <a:lnTo>
                      <a:pt x="92" y="466"/>
                    </a:lnTo>
                    <a:lnTo>
                      <a:pt x="92" y="466"/>
                    </a:lnTo>
                    <a:close/>
                    <a:moveTo>
                      <a:pt x="124" y="454"/>
                    </a:moveTo>
                    <a:lnTo>
                      <a:pt x="123" y="381"/>
                    </a:lnTo>
                    <a:lnTo>
                      <a:pt x="116" y="378"/>
                    </a:lnTo>
                    <a:lnTo>
                      <a:pt x="117" y="471"/>
                    </a:lnTo>
                    <a:lnTo>
                      <a:pt x="124" y="474"/>
                    </a:lnTo>
                    <a:lnTo>
                      <a:pt x="152" y="386"/>
                    </a:lnTo>
                    <a:lnTo>
                      <a:pt x="144" y="385"/>
                    </a:lnTo>
                    <a:lnTo>
                      <a:pt x="124" y="454"/>
                    </a:lnTo>
                    <a:lnTo>
                      <a:pt x="124" y="454"/>
                    </a:lnTo>
                    <a:close/>
                    <a:moveTo>
                      <a:pt x="146" y="477"/>
                    </a:moveTo>
                    <a:lnTo>
                      <a:pt x="157" y="387"/>
                    </a:lnTo>
                    <a:lnTo>
                      <a:pt x="187" y="392"/>
                    </a:lnTo>
                    <a:lnTo>
                      <a:pt x="186" y="401"/>
                    </a:lnTo>
                    <a:lnTo>
                      <a:pt x="164" y="397"/>
                    </a:lnTo>
                    <a:lnTo>
                      <a:pt x="160" y="426"/>
                    </a:lnTo>
                    <a:lnTo>
                      <a:pt x="177" y="429"/>
                    </a:lnTo>
                    <a:lnTo>
                      <a:pt x="176" y="438"/>
                    </a:lnTo>
                    <a:lnTo>
                      <a:pt x="160" y="436"/>
                    </a:lnTo>
                    <a:lnTo>
                      <a:pt x="155" y="469"/>
                    </a:lnTo>
                    <a:lnTo>
                      <a:pt x="179" y="472"/>
                    </a:lnTo>
                    <a:lnTo>
                      <a:pt x="177" y="481"/>
                    </a:lnTo>
                    <a:lnTo>
                      <a:pt x="146" y="477"/>
                    </a:lnTo>
                    <a:lnTo>
                      <a:pt x="146" y="477"/>
                    </a:lnTo>
                    <a:close/>
                    <a:moveTo>
                      <a:pt x="224" y="483"/>
                    </a:moveTo>
                    <a:lnTo>
                      <a:pt x="214" y="438"/>
                    </a:lnTo>
                    <a:lnTo>
                      <a:pt x="216" y="438"/>
                    </a:lnTo>
                    <a:lnTo>
                      <a:pt x="216" y="437"/>
                    </a:lnTo>
                    <a:lnTo>
                      <a:pt x="217" y="436"/>
                    </a:lnTo>
                    <a:lnTo>
                      <a:pt x="219" y="434"/>
                    </a:lnTo>
                    <a:lnTo>
                      <a:pt x="220" y="432"/>
                    </a:lnTo>
                    <a:lnTo>
                      <a:pt x="222" y="430"/>
                    </a:lnTo>
                    <a:lnTo>
                      <a:pt x="223" y="426"/>
                    </a:lnTo>
                    <a:lnTo>
                      <a:pt x="224" y="423"/>
                    </a:lnTo>
                    <a:lnTo>
                      <a:pt x="224" y="423"/>
                    </a:lnTo>
                    <a:lnTo>
                      <a:pt x="224" y="422"/>
                    </a:lnTo>
                    <a:lnTo>
                      <a:pt x="225" y="420"/>
                    </a:lnTo>
                    <a:lnTo>
                      <a:pt x="225" y="414"/>
                    </a:lnTo>
                    <a:lnTo>
                      <a:pt x="225" y="410"/>
                    </a:lnTo>
                    <a:lnTo>
                      <a:pt x="224" y="407"/>
                    </a:lnTo>
                    <a:lnTo>
                      <a:pt x="223" y="403"/>
                    </a:lnTo>
                    <a:lnTo>
                      <a:pt x="221" y="400"/>
                    </a:lnTo>
                    <a:lnTo>
                      <a:pt x="220" y="398"/>
                    </a:lnTo>
                    <a:lnTo>
                      <a:pt x="220" y="397"/>
                    </a:lnTo>
                    <a:lnTo>
                      <a:pt x="218" y="395"/>
                    </a:lnTo>
                    <a:lnTo>
                      <a:pt x="216" y="394"/>
                    </a:lnTo>
                    <a:lnTo>
                      <a:pt x="215" y="393"/>
                    </a:lnTo>
                    <a:lnTo>
                      <a:pt x="213" y="393"/>
                    </a:lnTo>
                    <a:lnTo>
                      <a:pt x="211" y="392"/>
                    </a:lnTo>
                    <a:lnTo>
                      <a:pt x="209" y="392"/>
                    </a:lnTo>
                    <a:lnTo>
                      <a:pt x="193" y="391"/>
                    </a:lnTo>
                    <a:lnTo>
                      <a:pt x="189" y="482"/>
                    </a:lnTo>
                    <a:lnTo>
                      <a:pt x="197" y="482"/>
                    </a:lnTo>
                    <a:lnTo>
                      <a:pt x="199" y="439"/>
                    </a:lnTo>
                    <a:lnTo>
                      <a:pt x="206" y="440"/>
                    </a:lnTo>
                    <a:lnTo>
                      <a:pt x="216" y="483"/>
                    </a:lnTo>
                    <a:lnTo>
                      <a:pt x="224" y="483"/>
                    </a:lnTo>
                    <a:lnTo>
                      <a:pt x="224" y="483"/>
                    </a:lnTo>
                    <a:close/>
                    <a:moveTo>
                      <a:pt x="199" y="430"/>
                    </a:moveTo>
                    <a:lnTo>
                      <a:pt x="200" y="401"/>
                    </a:lnTo>
                    <a:lnTo>
                      <a:pt x="208" y="401"/>
                    </a:lnTo>
                    <a:lnTo>
                      <a:pt x="209" y="401"/>
                    </a:lnTo>
                    <a:lnTo>
                      <a:pt x="212" y="402"/>
                    </a:lnTo>
                    <a:lnTo>
                      <a:pt x="213" y="403"/>
                    </a:lnTo>
                    <a:lnTo>
                      <a:pt x="214" y="405"/>
                    </a:lnTo>
                    <a:lnTo>
                      <a:pt x="216" y="407"/>
                    </a:lnTo>
                    <a:lnTo>
                      <a:pt x="216" y="409"/>
                    </a:lnTo>
                    <a:lnTo>
                      <a:pt x="216" y="412"/>
                    </a:lnTo>
                    <a:lnTo>
                      <a:pt x="216" y="415"/>
                    </a:lnTo>
                    <a:lnTo>
                      <a:pt x="216" y="418"/>
                    </a:lnTo>
                    <a:lnTo>
                      <a:pt x="216" y="421"/>
                    </a:lnTo>
                    <a:lnTo>
                      <a:pt x="214" y="425"/>
                    </a:lnTo>
                    <a:lnTo>
                      <a:pt x="213" y="427"/>
                    </a:lnTo>
                    <a:lnTo>
                      <a:pt x="212" y="429"/>
                    </a:lnTo>
                    <a:lnTo>
                      <a:pt x="210" y="430"/>
                    </a:lnTo>
                    <a:lnTo>
                      <a:pt x="208" y="430"/>
                    </a:lnTo>
                    <a:lnTo>
                      <a:pt x="206" y="430"/>
                    </a:lnTo>
                    <a:lnTo>
                      <a:pt x="199" y="430"/>
                    </a:lnTo>
                    <a:lnTo>
                      <a:pt x="199" y="430"/>
                    </a:lnTo>
                    <a:close/>
                    <a:moveTo>
                      <a:pt x="285" y="481"/>
                    </a:moveTo>
                    <a:lnTo>
                      <a:pt x="278" y="390"/>
                    </a:lnTo>
                    <a:lnTo>
                      <a:pt x="270" y="391"/>
                    </a:lnTo>
                    <a:lnTo>
                      <a:pt x="278" y="482"/>
                    </a:lnTo>
                    <a:lnTo>
                      <a:pt x="285" y="481"/>
                    </a:lnTo>
                    <a:lnTo>
                      <a:pt x="285" y="481"/>
                    </a:lnTo>
                    <a:close/>
                    <a:moveTo>
                      <a:pt x="282" y="398"/>
                    </a:moveTo>
                    <a:lnTo>
                      <a:pt x="282" y="389"/>
                    </a:lnTo>
                    <a:lnTo>
                      <a:pt x="318" y="385"/>
                    </a:lnTo>
                    <a:lnTo>
                      <a:pt x="319" y="393"/>
                    </a:lnTo>
                    <a:lnTo>
                      <a:pt x="305" y="395"/>
                    </a:lnTo>
                    <a:lnTo>
                      <a:pt x="314" y="477"/>
                    </a:lnTo>
                    <a:lnTo>
                      <a:pt x="307" y="478"/>
                    </a:lnTo>
                    <a:lnTo>
                      <a:pt x="297" y="397"/>
                    </a:lnTo>
                    <a:lnTo>
                      <a:pt x="282" y="398"/>
                    </a:lnTo>
                    <a:lnTo>
                      <a:pt x="282" y="398"/>
                    </a:lnTo>
                    <a:close/>
                    <a:moveTo>
                      <a:pt x="344" y="428"/>
                    </a:moveTo>
                    <a:lnTo>
                      <a:pt x="353" y="470"/>
                    </a:lnTo>
                    <a:lnTo>
                      <a:pt x="361" y="468"/>
                    </a:lnTo>
                    <a:lnTo>
                      <a:pt x="351" y="426"/>
                    </a:lnTo>
                    <a:lnTo>
                      <a:pt x="357" y="374"/>
                    </a:lnTo>
                    <a:lnTo>
                      <a:pt x="350" y="377"/>
                    </a:lnTo>
                    <a:lnTo>
                      <a:pt x="345" y="416"/>
                    </a:lnTo>
                    <a:lnTo>
                      <a:pt x="329" y="381"/>
                    </a:lnTo>
                    <a:lnTo>
                      <a:pt x="322" y="384"/>
                    </a:lnTo>
                    <a:lnTo>
                      <a:pt x="344" y="428"/>
                    </a:lnTo>
                    <a:lnTo>
                      <a:pt x="344" y="428"/>
                    </a:lnTo>
                    <a:close/>
                    <a:moveTo>
                      <a:pt x="427" y="446"/>
                    </a:moveTo>
                    <a:lnTo>
                      <a:pt x="429" y="445"/>
                    </a:lnTo>
                    <a:lnTo>
                      <a:pt x="431" y="443"/>
                    </a:lnTo>
                    <a:lnTo>
                      <a:pt x="433" y="442"/>
                    </a:lnTo>
                    <a:lnTo>
                      <a:pt x="434" y="440"/>
                    </a:lnTo>
                    <a:lnTo>
                      <a:pt x="436" y="438"/>
                    </a:lnTo>
                    <a:lnTo>
                      <a:pt x="437" y="436"/>
                    </a:lnTo>
                    <a:lnTo>
                      <a:pt x="437" y="433"/>
                    </a:lnTo>
                    <a:lnTo>
                      <a:pt x="437" y="430"/>
                    </a:lnTo>
                    <a:lnTo>
                      <a:pt x="438" y="427"/>
                    </a:lnTo>
                    <a:lnTo>
                      <a:pt x="437" y="423"/>
                    </a:lnTo>
                    <a:lnTo>
                      <a:pt x="437" y="419"/>
                    </a:lnTo>
                    <a:lnTo>
                      <a:pt x="436" y="414"/>
                    </a:lnTo>
                    <a:lnTo>
                      <a:pt x="433" y="403"/>
                    </a:lnTo>
                    <a:lnTo>
                      <a:pt x="431" y="393"/>
                    </a:lnTo>
                    <a:lnTo>
                      <a:pt x="429" y="388"/>
                    </a:lnTo>
                    <a:lnTo>
                      <a:pt x="427" y="383"/>
                    </a:lnTo>
                    <a:lnTo>
                      <a:pt x="425" y="379"/>
                    </a:lnTo>
                    <a:lnTo>
                      <a:pt x="423" y="374"/>
                    </a:lnTo>
                    <a:lnTo>
                      <a:pt x="421" y="370"/>
                    </a:lnTo>
                    <a:lnTo>
                      <a:pt x="419" y="367"/>
                    </a:lnTo>
                    <a:lnTo>
                      <a:pt x="417" y="364"/>
                    </a:lnTo>
                    <a:lnTo>
                      <a:pt x="415" y="362"/>
                    </a:lnTo>
                    <a:lnTo>
                      <a:pt x="413" y="360"/>
                    </a:lnTo>
                    <a:lnTo>
                      <a:pt x="411" y="359"/>
                    </a:lnTo>
                    <a:lnTo>
                      <a:pt x="409" y="358"/>
                    </a:lnTo>
                    <a:lnTo>
                      <a:pt x="407" y="357"/>
                    </a:lnTo>
                    <a:lnTo>
                      <a:pt x="405" y="357"/>
                    </a:lnTo>
                    <a:lnTo>
                      <a:pt x="403" y="357"/>
                    </a:lnTo>
                    <a:lnTo>
                      <a:pt x="401" y="357"/>
                    </a:lnTo>
                    <a:lnTo>
                      <a:pt x="398" y="358"/>
                    </a:lnTo>
                    <a:lnTo>
                      <a:pt x="396" y="360"/>
                    </a:lnTo>
                    <a:lnTo>
                      <a:pt x="394" y="361"/>
                    </a:lnTo>
                    <a:lnTo>
                      <a:pt x="393" y="362"/>
                    </a:lnTo>
                    <a:lnTo>
                      <a:pt x="391" y="364"/>
                    </a:lnTo>
                    <a:lnTo>
                      <a:pt x="390" y="366"/>
                    </a:lnTo>
                    <a:lnTo>
                      <a:pt x="389" y="369"/>
                    </a:lnTo>
                    <a:lnTo>
                      <a:pt x="388" y="371"/>
                    </a:lnTo>
                    <a:lnTo>
                      <a:pt x="388" y="374"/>
                    </a:lnTo>
                    <a:lnTo>
                      <a:pt x="388" y="377"/>
                    </a:lnTo>
                    <a:lnTo>
                      <a:pt x="388" y="381"/>
                    </a:lnTo>
                    <a:lnTo>
                      <a:pt x="389" y="385"/>
                    </a:lnTo>
                    <a:lnTo>
                      <a:pt x="389" y="389"/>
                    </a:lnTo>
                    <a:lnTo>
                      <a:pt x="392" y="399"/>
                    </a:lnTo>
                    <a:lnTo>
                      <a:pt x="395" y="409"/>
                    </a:lnTo>
                    <a:lnTo>
                      <a:pt x="398" y="419"/>
                    </a:lnTo>
                    <a:lnTo>
                      <a:pt x="402" y="429"/>
                    </a:lnTo>
                    <a:lnTo>
                      <a:pt x="405" y="433"/>
                    </a:lnTo>
                    <a:lnTo>
                      <a:pt x="407" y="437"/>
                    </a:lnTo>
                    <a:lnTo>
                      <a:pt x="409" y="440"/>
                    </a:lnTo>
                    <a:lnTo>
                      <a:pt x="410" y="442"/>
                    </a:lnTo>
                    <a:lnTo>
                      <a:pt x="413" y="444"/>
                    </a:lnTo>
                    <a:lnTo>
                      <a:pt x="414" y="446"/>
                    </a:lnTo>
                    <a:lnTo>
                      <a:pt x="416" y="446"/>
                    </a:lnTo>
                    <a:lnTo>
                      <a:pt x="418" y="447"/>
                    </a:lnTo>
                    <a:lnTo>
                      <a:pt x="421" y="447"/>
                    </a:lnTo>
                    <a:lnTo>
                      <a:pt x="423" y="447"/>
                    </a:lnTo>
                    <a:lnTo>
                      <a:pt x="425" y="446"/>
                    </a:lnTo>
                    <a:lnTo>
                      <a:pt x="427" y="446"/>
                    </a:lnTo>
                    <a:lnTo>
                      <a:pt x="427" y="446"/>
                    </a:lnTo>
                    <a:close/>
                    <a:moveTo>
                      <a:pt x="425" y="438"/>
                    </a:moveTo>
                    <a:lnTo>
                      <a:pt x="422" y="438"/>
                    </a:lnTo>
                    <a:lnTo>
                      <a:pt x="421" y="438"/>
                    </a:lnTo>
                    <a:lnTo>
                      <a:pt x="419" y="438"/>
                    </a:lnTo>
                    <a:lnTo>
                      <a:pt x="417" y="438"/>
                    </a:lnTo>
                    <a:lnTo>
                      <a:pt x="417" y="437"/>
                    </a:lnTo>
                    <a:lnTo>
                      <a:pt x="416" y="436"/>
                    </a:lnTo>
                    <a:lnTo>
                      <a:pt x="414" y="434"/>
                    </a:lnTo>
                    <a:lnTo>
                      <a:pt x="413" y="432"/>
                    </a:lnTo>
                    <a:lnTo>
                      <a:pt x="411" y="430"/>
                    </a:lnTo>
                    <a:lnTo>
                      <a:pt x="410" y="427"/>
                    </a:lnTo>
                    <a:lnTo>
                      <a:pt x="408" y="423"/>
                    </a:lnTo>
                    <a:lnTo>
                      <a:pt x="405" y="417"/>
                    </a:lnTo>
                    <a:lnTo>
                      <a:pt x="404" y="411"/>
                    </a:lnTo>
                    <a:lnTo>
                      <a:pt x="401" y="405"/>
                    </a:lnTo>
                    <a:lnTo>
                      <a:pt x="400" y="401"/>
                    </a:lnTo>
                    <a:lnTo>
                      <a:pt x="398" y="395"/>
                    </a:lnTo>
                    <a:lnTo>
                      <a:pt x="397" y="389"/>
                    </a:lnTo>
                    <a:lnTo>
                      <a:pt x="396" y="386"/>
                    </a:lnTo>
                    <a:lnTo>
                      <a:pt x="396" y="382"/>
                    </a:lnTo>
                    <a:lnTo>
                      <a:pt x="395" y="380"/>
                    </a:lnTo>
                    <a:lnTo>
                      <a:pt x="395" y="377"/>
                    </a:lnTo>
                    <a:lnTo>
                      <a:pt x="396" y="375"/>
                    </a:lnTo>
                    <a:lnTo>
                      <a:pt x="396" y="373"/>
                    </a:lnTo>
                    <a:lnTo>
                      <a:pt x="396" y="372"/>
                    </a:lnTo>
                    <a:lnTo>
                      <a:pt x="397" y="370"/>
                    </a:lnTo>
                    <a:lnTo>
                      <a:pt x="397" y="369"/>
                    </a:lnTo>
                    <a:lnTo>
                      <a:pt x="399" y="368"/>
                    </a:lnTo>
                    <a:lnTo>
                      <a:pt x="401" y="366"/>
                    </a:lnTo>
                    <a:lnTo>
                      <a:pt x="403" y="365"/>
                    </a:lnTo>
                    <a:lnTo>
                      <a:pt x="405" y="365"/>
                    </a:lnTo>
                    <a:lnTo>
                      <a:pt x="407" y="366"/>
                    </a:lnTo>
                    <a:lnTo>
                      <a:pt x="408" y="367"/>
                    </a:lnTo>
                    <a:lnTo>
                      <a:pt x="409" y="368"/>
                    </a:lnTo>
                    <a:lnTo>
                      <a:pt x="410" y="369"/>
                    </a:lnTo>
                    <a:lnTo>
                      <a:pt x="412" y="370"/>
                    </a:lnTo>
                    <a:lnTo>
                      <a:pt x="413" y="372"/>
                    </a:lnTo>
                    <a:lnTo>
                      <a:pt x="414" y="374"/>
                    </a:lnTo>
                    <a:lnTo>
                      <a:pt x="416" y="377"/>
                    </a:lnTo>
                    <a:lnTo>
                      <a:pt x="417" y="381"/>
                    </a:lnTo>
                    <a:lnTo>
                      <a:pt x="420" y="385"/>
                    </a:lnTo>
                    <a:lnTo>
                      <a:pt x="421" y="391"/>
                    </a:lnTo>
                    <a:lnTo>
                      <a:pt x="423" y="396"/>
                    </a:lnTo>
                    <a:lnTo>
                      <a:pt x="425" y="401"/>
                    </a:lnTo>
                    <a:lnTo>
                      <a:pt x="427" y="408"/>
                    </a:lnTo>
                    <a:lnTo>
                      <a:pt x="429" y="414"/>
                    </a:lnTo>
                    <a:lnTo>
                      <a:pt x="429" y="418"/>
                    </a:lnTo>
                    <a:lnTo>
                      <a:pt x="430" y="421"/>
                    </a:lnTo>
                    <a:lnTo>
                      <a:pt x="430" y="425"/>
                    </a:lnTo>
                    <a:lnTo>
                      <a:pt x="430" y="427"/>
                    </a:lnTo>
                    <a:lnTo>
                      <a:pt x="430" y="429"/>
                    </a:lnTo>
                    <a:lnTo>
                      <a:pt x="430" y="431"/>
                    </a:lnTo>
                    <a:lnTo>
                      <a:pt x="429" y="433"/>
                    </a:lnTo>
                    <a:lnTo>
                      <a:pt x="429" y="434"/>
                    </a:lnTo>
                    <a:lnTo>
                      <a:pt x="429" y="435"/>
                    </a:lnTo>
                    <a:lnTo>
                      <a:pt x="427" y="437"/>
                    </a:lnTo>
                    <a:lnTo>
                      <a:pt x="425" y="438"/>
                    </a:lnTo>
                    <a:lnTo>
                      <a:pt x="425" y="438"/>
                    </a:lnTo>
                    <a:close/>
                    <a:moveTo>
                      <a:pt x="454" y="434"/>
                    </a:moveTo>
                    <a:lnTo>
                      <a:pt x="421" y="349"/>
                    </a:lnTo>
                    <a:lnTo>
                      <a:pt x="448" y="334"/>
                    </a:lnTo>
                    <a:lnTo>
                      <a:pt x="452" y="343"/>
                    </a:lnTo>
                    <a:lnTo>
                      <a:pt x="431" y="353"/>
                    </a:lnTo>
                    <a:lnTo>
                      <a:pt x="441" y="377"/>
                    </a:lnTo>
                    <a:lnTo>
                      <a:pt x="459" y="367"/>
                    </a:lnTo>
                    <a:lnTo>
                      <a:pt x="462" y="375"/>
                    </a:lnTo>
                    <a:lnTo>
                      <a:pt x="444" y="385"/>
                    </a:lnTo>
                    <a:lnTo>
                      <a:pt x="461" y="430"/>
                    </a:lnTo>
                    <a:lnTo>
                      <a:pt x="454" y="434"/>
                    </a:lnTo>
                    <a:lnTo>
                      <a:pt x="454" y="434"/>
                    </a:lnTo>
                    <a:close/>
                    <a:moveTo>
                      <a:pt x="471" y="330"/>
                    </a:moveTo>
                    <a:lnTo>
                      <a:pt x="484" y="321"/>
                    </a:lnTo>
                    <a:lnTo>
                      <a:pt x="526" y="392"/>
                    </a:lnTo>
                    <a:lnTo>
                      <a:pt x="533" y="388"/>
                    </a:lnTo>
                    <a:lnTo>
                      <a:pt x="490" y="317"/>
                    </a:lnTo>
                    <a:lnTo>
                      <a:pt x="503" y="308"/>
                    </a:lnTo>
                    <a:lnTo>
                      <a:pt x="498" y="301"/>
                    </a:lnTo>
                    <a:lnTo>
                      <a:pt x="466" y="323"/>
                    </a:lnTo>
                    <a:lnTo>
                      <a:pt x="471" y="330"/>
                    </a:lnTo>
                    <a:lnTo>
                      <a:pt x="471" y="330"/>
                    </a:lnTo>
                    <a:close/>
                    <a:moveTo>
                      <a:pt x="551" y="375"/>
                    </a:moveTo>
                    <a:lnTo>
                      <a:pt x="503" y="297"/>
                    </a:lnTo>
                    <a:lnTo>
                      <a:pt x="527" y="277"/>
                    </a:lnTo>
                    <a:lnTo>
                      <a:pt x="532" y="284"/>
                    </a:lnTo>
                    <a:lnTo>
                      <a:pt x="514" y="299"/>
                    </a:lnTo>
                    <a:lnTo>
                      <a:pt x="529" y="324"/>
                    </a:lnTo>
                    <a:lnTo>
                      <a:pt x="542" y="312"/>
                    </a:lnTo>
                    <a:lnTo>
                      <a:pt x="547" y="319"/>
                    </a:lnTo>
                    <a:lnTo>
                      <a:pt x="533" y="331"/>
                    </a:lnTo>
                    <a:lnTo>
                      <a:pt x="553" y="363"/>
                    </a:lnTo>
                    <a:lnTo>
                      <a:pt x="572" y="346"/>
                    </a:lnTo>
                    <a:lnTo>
                      <a:pt x="576" y="353"/>
                    </a:lnTo>
                    <a:lnTo>
                      <a:pt x="551" y="375"/>
                    </a:lnTo>
                    <a:lnTo>
                      <a:pt x="551" y="375"/>
                    </a:lnTo>
                    <a:close/>
                    <a:moveTo>
                      <a:pt x="588" y="306"/>
                    </a:moveTo>
                    <a:lnTo>
                      <a:pt x="591" y="311"/>
                    </a:lnTo>
                    <a:lnTo>
                      <a:pt x="593" y="315"/>
                    </a:lnTo>
                    <a:lnTo>
                      <a:pt x="595" y="319"/>
                    </a:lnTo>
                    <a:lnTo>
                      <a:pt x="595" y="321"/>
                    </a:lnTo>
                    <a:lnTo>
                      <a:pt x="595" y="324"/>
                    </a:lnTo>
                    <a:lnTo>
                      <a:pt x="595" y="326"/>
                    </a:lnTo>
                    <a:lnTo>
                      <a:pt x="594" y="328"/>
                    </a:lnTo>
                    <a:lnTo>
                      <a:pt x="593" y="329"/>
                    </a:lnTo>
                    <a:lnTo>
                      <a:pt x="590" y="330"/>
                    </a:lnTo>
                    <a:lnTo>
                      <a:pt x="589" y="332"/>
                    </a:lnTo>
                    <a:lnTo>
                      <a:pt x="588" y="332"/>
                    </a:lnTo>
                    <a:lnTo>
                      <a:pt x="586" y="332"/>
                    </a:lnTo>
                    <a:lnTo>
                      <a:pt x="585" y="331"/>
                    </a:lnTo>
                    <a:lnTo>
                      <a:pt x="583" y="330"/>
                    </a:lnTo>
                    <a:lnTo>
                      <a:pt x="581" y="330"/>
                    </a:lnTo>
                    <a:lnTo>
                      <a:pt x="580" y="329"/>
                    </a:lnTo>
                    <a:lnTo>
                      <a:pt x="577" y="327"/>
                    </a:lnTo>
                    <a:lnTo>
                      <a:pt x="575" y="325"/>
                    </a:lnTo>
                    <a:lnTo>
                      <a:pt x="573" y="322"/>
                    </a:lnTo>
                    <a:lnTo>
                      <a:pt x="569" y="317"/>
                    </a:lnTo>
                    <a:lnTo>
                      <a:pt x="565" y="313"/>
                    </a:lnTo>
                    <a:lnTo>
                      <a:pt x="561" y="309"/>
                    </a:lnTo>
                    <a:lnTo>
                      <a:pt x="557" y="304"/>
                    </a:lnTo>
                    <a:lnTo>
                      <a:pt x="553" y="298"/>
                    </a:lnTo>
                    <a:lnTo>
                      <a:pt x="550" y="293"/>
                    </a:lnTo>
                    <a:lnTo>
                      <a:pt x="548" y="289"/>
                    </a:lnTo>
                    <a:lnTo>
                      <a:pt x="546" y="286"/>
                    </a:lnTo>
                    <a:lnTo>
                      <a:pt x="545" y="283"/>
                    </a:lnTo>
                    <a:lnTo>
                      <a:pt x="545" y="281"/>
                    </a:lnTo>
                    <a:lnTo>
                      <a:pt x="544" y="279"/>
                    </a:lnTo>
                    <a:lnTo>
                      <a:pt x="544" y="277"/>
                    </a:lnTo>
                    <a:lnTo>
                      <a:pt x="544" y="275"/>
                    </a:lnTo>
                    <a:lnTo>
                      <a:pt x="544" y="274"/>
                    </a:lnTo>
                    <a:lnTo>
                      <a:pt x="544" y="273"/>
                    </a:lnTo>
                    <a:lnTo>
                      <a:pt x="545" y="270"/>
                    </a:lnTo>
                    <a:lnTo>
                      <a:pt x="546" y="269"/>
                    </a:lnTo>
                    <a:lnTo>
                      <a:pt x="548" y="268"/>
                    </a:lnTo>
                    <a:lnTo>
                      <a:pt x="549" y="266"/>
                    </a:lnTo>
                    <a:lnTo>
                      <a:pt x="551" y="265"/>
                    </a:lnTo>
                    <a:lnTo>
                      <a:pt x="553" y="266"/>
                    </a:lnTo>
                    <a:lnTo>
                      <a:pt x="555" y="267"/>
                    </a:lnTo>
                    <a:lnTo>
                      <a:pt x="557" y="269"/>
                    </a:lnTo>
                    <a:lnTo>
                      <a:pt x="561" y="271"/>
                    </a:lnTo>
                    <a:lnTo>
                      <a:pt x="564" y="275"/>
                    </a:lnTo>
                    <a:lnTo>
                      <a:pt x="569" y="269"/>
                    </a:lnTo>
                    <a:lnTo>
                      <a:pt x="565" y="265"/>
                    </a:lnTo>
                    <a:lnTo>
                      <a:pt x="562" y="261"/>
                    </a:lnTo>
                    <a:lnTo>
                      <a:pt x="560" y="260"/>
                    </a:lnTo>
                    <a:lnTo>
                      <a:pt x="558" y="259"/>
                    </a:lnTo>
                    <a:lnTo>
                      <a:pt x="557" y="258"/>
                    </a:lnTo>
                    <a:lnTo>
                      <a:pt x="555" y="257"/>
                    </a:lnTo>
                    <a:lnTo>
                      <a:pt x="553" y="257"/>
                    </a:lnTo>
                    <a:lnTo>
                      <a:pt x="551" y="257"/>
                    </a:lnTo>
                    <a:lnTo>
                      <a:pt x="549" y="257"/>
                    </a:lnTo>
                    <a:lnTo>
                      <a:pt x="548" y="258"/>
                    </a:lnTo>
                    <a:lnTo>
                      <a:pt x="546" y="258"/>
                    </a:lnTo>
                    <a:lnTo>
                      <a:pt x="545" y="260"/>
                    </a:lnTo>
                    <a:lnTo>
                      <a:pt x="543" y="261"/>
                    </a:lnTo>
                    <a:lnTo>
                      <a:pt x="541" y="262"/>
                    </a:lnTo>
                    <a:lnTo>
                      <a:pt x="540" y="264"/>
                    </a:lnTo>
                    <a:lnTo>
                      <a:pt x="538" y="266"/>
                    </a:lnTo>
                    <a:lnTo>
                      <a:pt x="537" y="269"/>
                    </a:lnTo>
                    <a:lnTo>
                      <a:pt x="537" y="271"/>
                    </a:lnTo>
                    <a:lnTo>
                      <a:pt x="537" y="273"/>
                    </a:lnTo>
                    <a:lnTo>
                      <a:pt x="536" y="276"/>
                    </a:lnTo>
                    <a:lnTo>
                      <a:pt x="536" y="278"/>
                    </a:lnTo>
                    <a:lnTo>
                      <a:pt x="537" y="281"/>
                    </a:lnTo>
                    <a:lnTo>
                      <a:pt x="537" y="284"/>
                    </a:lnTo>
                    <a:lnTo>
                      <a:pt x="539" y="288"/>
                    </a:lnTo>
                    <a:lnTo>
                      <a:pt x="541" y="292"/>
                    </a:lnTo>
                    <a:lnTo>
                      <a:pt x="544" y="297"/>
                    </a:lnTo>
                    <a:lnTo>
                      <a:pt x="546" y="301"/>
                    </a:lnTo>
                    <a:lnTo>
                      <a:pt x="549" y="305"/>
                    </a:lnTo>
                    <a:lnTo>
                      <a:pt x="552" y="310"/>
                    </a:lnTo>
                    <a:lnTo>
                      <a:pt x="555" y="314"/>
                    </a:lnTo>
                    <a:lnTo>
                      <a:pt x="562" y="322"/>
                    </a:lnTo>
                    <a:lnTo>
                      <a:pt x="569" y="329"/>
                    </a:lnTo>
                    <a:lnTo>
                      <a:pt x="572" y="333"/>
                    </a:lnTo>
                    <a:lnTo>
                      <a:pt x="575" y="336"/>
                    </a:lnTo>
                    <a:lnTo>
                      <a:pt x="578" y="338"/>
                    </a:lnTo>
                    <a:lnTo>
                      <a:pt x="581" y="339"/>
                    </a:lnTo>
                    <a:lnTo>
                      <a:pt x="583" y="340"/>
                    </a:lnTo>
                    <a:lnTo>
                      <a:pt x="585" y="341"/>
                    </a:lnTo>
                    <a:lnTo>
                      <a:pt x="587" y="341"/>
                    </a:lnTo>
                    <a:lnTo>
                      <a:pt x="589" y="340"/>
                    </a:lnTo>
                    <a:lnTo>
                      <a:pt x="592" y="340"/>
                    </a:lnTo>
                    <a:lnTo>
                      <a:pt x="593" y="338"/>
                    </a:lnTo>
                    <a:lnTo>
                      <a:pt x="596" y="337"/>
                    </a:lnTo>
                    <a:lnTo>
                      <a:pt x="597" y="336"/>
                    </a:lnTo>
                    <a:lnTo>
                      <a:pt x="599" y="334"/>
                    </a:lnTo>
                    <a:lnTo>
                      <a:pt x="600" y="333"/>
                    </a:lnTo>
                    <a:lnTo>
                      <a:pt x="601" y="330"/>
                    </a:lnTo>
                    <a:lnTo>
                      <a:pt x="601" y="329"/>
                    </a:lnTo>
                    <a:lnTo>
                      <a:pt x="602" y="327"/>
                    </a:lnTo>
                    <a:lnTo>
                      <a:pt x="603" y="325"/>
                    </a:lnTo>
                    <a:lnTo>
                      <a:pt x="603" y="322"/>
                    </a:lnTo>
                    <a:lnTo>
                      <a:pt x="603" y="321"/>
                    </a:lnTo>
                    <a:lnTo>
                      <a:pt x="602" y="318"/>
                    </a:lnTo>
                    <a:lnTo>
                      <a:pt x="601" y="316"/>
                    </a:lnTo>
                    <a:lnTo>
                      <a:pt x="601" y="313"/>
                    </a:lnTo>
                    <a:lnTo>
                      <a:pt x="600" y="311"/>
                    </a:lnTo>
                    <a:lnTo>
                      <a:pt x="597" y="306"/>
                    </a:lnTo>
                    <a:lnTo>
                      <a:pt x="593" y="301"/>
                    </a:lnTo>
                    <a:lnTo>
                      <a:pt x="588" y="306"/>
                    </a:lnTo>
                    <a:lnTo>
                      <a:pt x="588" y="306"/>
                    </a:lnTo>
                    <a:close/>
                    <a:moveTo>
                      <a:pt x="642" y="284"/>
                    </a:moveTo>
                    <a:lnTo>
                      <a:pt x="579" y="218"/>
                    </a:lnTo>
                    <a:lnTo>
                      <a:pt x="573" y="225"/>
                    </a:lnTo>
                    <a:lnTo>
                      <a:pt x="603" y="253"/>
                    </a:lnTo>
                    <a:lnTo>
                      <a:pt x="589" y="271"/>
                    </a:lnTo>
                    <a:lnTo>
                      <a:pt x="560" y="241"/>
                    </a:lnTo>
                    <a:lnTo>
                      <a:pt x="555" y="248"/>
                    </a:lnTo>
                    <a:lnTo>
                      <a:pt x="617" y="313"/>
                    </a:lnTo>
                    <a:lnTo>
                      <a:pt x="622" y="307"/>
                    </a:lnTo>
                    <a:lnTo>
                      <a:pt x="594" y="277"/>
                    </a:lnTo>
                    <a:lnTo>
                      <a:pt x="609" y="260"/>
                    </a:lnTo>
                    <a:lnTo>
                      <a:pt x="637" y="290"/>
                    </a:lnTo>
                    <a:lnTo>
                      <a:pt x="642" y="284"/>
                    </a:lnTo>
                    <a:lnTo>
                      <a:pt x="642" y="284"/>
                    </a:lnTo>
                    <a:close/>
                    <a:moveTo>
                      <a:pt x="668" y="249"/>
                    </a:moveTo>
                    <a:lnTo>
                      <a:pt x="596" y="215"/>
                    </a:lnTo>
                    <a:lnTo>
                      <a:pt x="654" y="268"/>
                    </a:lnTo>
                    <a:lnTo>
                      <a:pt x="650" y="274"/>
                    </a:lnTo>
                    <a:lnTo>
                      <a:pt x="582" y="213"/>
                    </a:lnTo>
                    <a:lnTo>
                      <a:pt x="589" y="202"/>
                    </a:lnTo>
                    <a:lnTo>
                      <a:pt x="650" y="233"/>
                    </a:lnTo>
                    <a:lnTo>
                      <a:pt x="600" y="188"/>
                    </a:lnTo>
                    <a:lnTo>
                      <a:pt x="604" y="181"/>
                    </a:lnTo>
                    <a:lnTo>
                      <a:pt x="673" y="241"/>
                    </a:lnTo>
                    <a:lnTo>
                      <a:pt x="668" y="249"/>
                    </a:lnTo>
                    <a:lnTo>
                      <a:pt x="668" y="249"/>
                    </a:lnTo>
                    <a:close/>
                    <a:moveTo>
                      <a:pt x="690" y="213"/>
                    </a:moveTo>
                    <a:lnTo>
                      <a:pt x="689" y="215"/>
                    </a:lnTo>
                    <a:lnTo>
                      <a:pt x="687" y="217"/>
                    </a:lnTo>
                    <a:lnTo>
                      <a:pt x="686" y="219"/>
                    </a:lnTo>
                    <a:lnTo>
                      <a:pt x="683" y="220"/>
                    </a:lnTo>
                    <a:lnTo>
                      <a:pt x="682" y="221"/>
                    </a:lnTo>
                    <a:lnTo>
                      <a:pt x="679" y="221"/>
                    </a:lnTo>
                    <a:lnTo>
                      <a:pt x="678" y="222"/>
                    </a:lnTo>
                    <a:lnTo>
                      <a:pt x="675" y="222"/>
                    </a:lnTo>
                    <a:lnTo>
                      <a:pt x="672" y="221"/>
                    </a:lnTo>
                    <a:lnTo>
                      <a:pt x="668" y="220"/>
                    </a:lnTo>
                    <a:lnTo>
                      <a:pt x="665" y="218"/>
                    </a:lnTo>
                    <a:lnTo>
                      <a:pt x="660" y="216"/>
                    </a:lnTo>
                    <a:lnTo>
                      <a:pt x="650" y="210"/>
                    </a:lnTo>
                    <a:lnTo>
                      <a:pt x="642" y="205"/>
                    </a:lnTo>
                    <a:lnTo>
                      <a:pt x="638" y="202"/>
                    </a:lnTo>
                    <a:lnTo>
                      <a:pt x="634" y="199"/>
                    </a:lnTo>
                    <a:lnTo>
                      <a:pt x="630" y="195"/>
                    </a:lnTo>
                    <a:lnTo>
                      <a:pt x="626" y="192"/>
                    </a:lnTo>
                    <a:lnTo>
                      <a:pt x="622" y="189"/>
                    </a:lnTo>
                    <a:lnTo>
                      <a:pt x="619" y="185"/>
                    </a:lnTo>
                    <a:lnTo>
                      <a:pt x="617" y="182"/>
                    </a:lnTo>
                    <a:lnTo>
                      <a:pt x="615" y="179"/>
                    </a:lnTo>
                    <a:lnTo>
                      <a:pt x="614" y="177"/>
                    </a:lnTo>
                    <a:lnTo>
                      <a:pt x="613" y="174"/>
                    </a:lnTo>
                    <a:lnTo>
                      <a:pt x="613" y="172"/>
                    </a:lnTo>
                    <a:lnTo>
                      <a:pt x="613" y="169"/>
                    </a:lnTo>
                    <a:lnTo>
                      <a:pt x="613" y="167"/>
                    </a:lnTo>
                    <a:lnTo>
                      <a:pt x="613" y="165"/>
                    </a:lnTo>
                    <a:lnTo>
                      <a:pt x="614" y="162"/>
                    </a:lnTo>
                    <a:lnTo>
                      <a:pt x="615" y="160"/>
                    </a:lnTo>
                    <a:lnTo>
                      <a:pt x="616" y="157"/>
                    </a:lnTo>
                    <a:lnTo>
                      <a:pt x="618" y="156"/>
                    </a:lnTo>
                    <a:lnTo>
                      <a:pt x="620" y="153"/>
                    </a:lnTo>
                    <a:lnTo>
                      <a:pt x="622" y="153"/>
                    </a:lnTo>
                    <a:lnTo>
                      <a:pt x="623" y="151"/>
                    </a:lnTo>
                    <a:lnTo>
                      <a:pt x="626" y="151"/>
                    </a:lnTo>
                    <a:lnTo>
                      <a:pt x="627" y="151"/>
                    </a:lnTo>
                    <a:lnTo>
                      <a:pt x="630" y="151"/>
                    </a:lnTo>
                    <a:lnTo>
                      <a:pt x="633" y="151"/>
                    </a:lnTo>
                    <a:lnTo>
                      <a:pt x="637" y="153"/>
                    </a:lnTo>
                    <a:lnTo>
                      <a:pt x="640" y="154"/>
                    </a:lnTo>
                    <a:lnTo>
                      <a:pt x="644" y="157"/>
                    </a:lnTo>
                    <a:lnTo>
                      <a:pt x="654" y="161"/>
                    </a:lnTo>
                    <a:lnTo>
                      <a:pt x="662" y="167"/>
                    </a:lnTo>
                    <a:lnTo>
                      <a:pt x="670" y="173"/>
                    </a:lnTo>
                    <a:lnTo>
                      <a:pt x="678" y="181"/>
                    </a:lnTo>
                    <a:lnTo>
                      <a:pt x="682" y="184"/>
                    </a:lnTo>
                    <a:lnTo>
                      <a:pt x="686" y="188"/>
                    </a:lnTo>
                    <a:lnTo>
                      <a:pt x="688" y="190"/>
                    </a:lnTo>
                    <a:lnTo>
                      <a:pt x="690" y="193"/>
                    </a:lnTo>
                    <a:lnTo>
                      <a:pt x="691" y="196"/>
                    </a:lnTo>
                    <a:lnTo>
                      <a:pt x="692" y="198"/>
                    </a:lnTo>
                    <a:lnTo>
                      <a:pt x="692" y="201"/>
                    </a:lnTo>
                    <a:lnTo>
                      <a:pt x="692" y="203"/>
                    </a:lnTo>
                    <a:lnTo>
                      <a:pt x="692" y="205"/>
                    </a:lnTo>
                    <a:lnTo>
                      <a:pt x="692" y="208"/>
                    </a:lnTo>
                    <a:lnTo>
                      <a:pt x="691" y="210"/>
                    </a:lnTo>
                    <a:lnTo>
                      <a:pt x="690" y="213"/>
                    </a:lnTo>
                    <a:lnTo>
                      <a:pt x="690" y="213"/>
                    </a:lnTo>
                    <a:close/>
                    <a:moveTo>
                      <a:pt x="684" y="209"/>
                    </a:moveTo>
                    <a:lnTo>
                      <a:pt x="685" y="206"/>
                    </a:lnTo>
                    <a:lnTo>
                      <a:pt x="685" y="204"/>
                    </a:lnTo>
                    <a:lnTo>
                      <a:pt x="685" y="202"/>
                    </a:lnTo>
                    <a:lnTo>
                      <a:pt x="685" y="201"/>
                    </a:lnTo>
                    <a:lnTo>
                      <a:pt x="684" y="199"/>
                    </a:lnTo>
                    <a:lnTo>
                      <a:pt x="683" y="197"/>
                    </a:lnTo>
                    <a:lnTo>
                      <a:pt x="682" y="196"/>
                    </a:lnTo>
                    <a:lnTo>
                      <a:pt x="681" y="193"/>
                    </a:lnTo>
                    <a:lnTo>
                      <a:pt x="679" y="192"/>
                    </a:lnTo>
                    <a:lnTo>
                      <a:pt x="678" y="189"/>
                    </a:lnTo>
                    <a:lnTo>
                      <a:pt x="674" y="186"/>
                    </a:lnTo>
                    <a:lnTo>
                      <a:pt x="668" y="182"/>
                    </a:lnTo>
                    <a:lnTo>
                      <a:pt x="662" y="178"/>
                    </a:lnTo>
                    <a:lnTo>
                      <a:pt x="658" y="175"/>
                    </a:lnTo>
                    <a:lnTo>
                      <a:pt x="654" y="171"/>
                    </a:lnTo>
                    <a:lnTo>
                      <a:pt x="648" y="168"/>
                    </a:lnTo>
                    <a:lnTo>
                      <a:pt x="642" y="164"/>
                    </a:lnTo>
                    <a:lnTo>
                      <a:pt x="638" y="162"/>
                    </a:lnTo>
                    <a:lnTo>
                      <a:pt x="636" y="161"/>
                    </a:lnTo>
                    <a:lnTo>
                      <a:pt x="634" y="160"/>
                    </a:lnTo>
                    <a:lnTo>
                      <a:pt x="632" y="160"/>
                    </a:lnTo>
                    <a:lnTo>
                      <a:pt x="630" y="159"/>
                    </a:lnTo>
                    <a:lnTo>
                      <a:pt x="628" y="159"/>
                    </a:lnTo>
                    <a:lnTo>
                      <a:pt x="627" y="160"/>
                    </a:lnTo>
                    <a:lnTo>
                      <a:pt x="626" y="160"/>
                    </a:lnTo>
                    <a:lnTo>
                      <a:pt x="625" y="161"/>
                    </a:lnTo>
                    <a:lnTo>
                      <a:pt x="623" y="162"/>
                    </a:lnTo>
                    <a:lnTo>
                      <a:pt x="622" y="164"/>
                    </a:lnTo>
                    <a:lnTo>
                      <a:pt x="620" y="166"/>
                    </a:lnTo>
                    <a:lnTo>
                      <a:pt x="620" y="169"/>
                    </a:lnTo>
                    <a:lnTo>
                      <a:pt x="620" y="170"/>
                    </a:lnTo>
                    <a:lnTo>
                      <a:pt x="620" y="172"/>
                    </a:lnTo>
                    <a:lnTo>
                      <a:pt x="621" y="173"/>
                    </a:lnTo>
                    <a:lnTo>
                      <a:pt x="622" y="175"/>
                    </a:lnTo>
                    <a:lnTo>
                      <a:pt x="622" y="177"/>
                    </a:lnTo>
                    <a:lnTo>
                      <a:pt x="624" y="178"/>
                    </a:lnTo>
                    <a:lnTo>
                      <a:pt x="626" y="181"/>
                    </a:lnTo>
                    <a:lnTo>
                      <a:pt x="627" y="183"/>
                    </a:lnTo>
                    <a:lnTo>
                      <a:pt x="631" y="186"/>
                    </a:lnTo>
                    <a:lnTo>
                      <a:pt x="636" y="189"/>
                    </a:lnTo>
                    <a:lnTo>
                      <a:pt x="642" y="194"/>
                    </a:lnTo>
                    <a:lnTo>
                      <a:pt x="646" y="197"/>
                    </a:lnTo>
                    <a:lnTo>
                      <a:pt x="650" y="201"/>
                    </a:lnTo>
                    <a:lnTo>
                      <a:pt x="655" y="204"/>
                    </a:lnTo>
                    <a:lnTo>
                      <a:pt x="660" y="206"/>
                    </a:lnTo>
                    <a:lnTo>
                      <a:pt x="664" y="208"/>
                    </a:lnTo>
                    <a:lnTo>
                      <a:pt x="666" y="209"/>
                    </a:lnTo>
                    <a:lnTo>
                      <a:pt x="670" y="211"/>
                    </a:lnTo>
                    <a:lnTo>
                      <a:pt x="673" y="213"/>
                    </a:lnTo>
                    <a:lnTo>
                      <a:pt x="675" y="213"/>
                    </a:lnTo>
                    <a:lnTo>
                      <a:pt x="677" y="213"/>
                    </a:lnTo>
                    <a:lnTo>
                      <a:pt x="678" y="213"/>
                    </a:lnTo>
                    <a:lnTo>
                      <a:pt x="679" y="213"/>
                    </a:lnTo>
                    <a:lnTo>
                      <a:pt x="681" y="212"/>
                    </a:lnTo>
                    <a:lnTo>
                      <a:pt x="682" y="210"/>
                    </a:lnTo>
                    <a:lnTo>
                      <a:pt x="684" y="209"/>
                    </a:lnTo>
                    <a:lnTo>
                      <a:pt x="684" y="209"/>
                    </a:lnTo>
                    <a:close/>
                    <a:moveTo>
                      <a:pt x="630" y="130"/>
                    </a:moveTo>
                    <a:lnTo>
                      <a:pt x="626" y="137"/>
                    </a:lnTo>
                    <a:lnTo>
                      <a:pt x="705" y="183"/>
                    </a:lnTo>
                    <a:lnTo>
                      <a:pt x="718" y="153"/>
                    </a:lnTo>
                    <a:lnTo>
                      <a:pt x="710" y="149"/>
                    </a:lnTo>
                    <a:lnTo>
                      <a:pt x="701" y="171"/>
                    </a:lnTo>
                    <a:lnTo>
                      <a:pt x="630" y="130"/>
                    </a:lnTo>
                    <a:lnTo>
                      <a:pt x="630" y="130"/>
                    </a:lnTo>
                    <a:close/>
                    <a:moveTo>
                      <a:pt x="726" y="133"/>
                    </a:moveTo>
                    <a:lnTo>
                      <a:pt x="725" y="135"/>
                    </a:lnTo>
                    <a:lnTo>
                      <a:pt x="723" y="137"/>
                    </a:lnTo>
                    <a:lnTo>
                      <a:pt x="722" y="139"/>
                    </a:lnTo>
                    <a:lnTo>
                      <a:pt x="720" y="141"/>
                    </a:lnTo>
                    <a:lnTo>
                      <a:pt x="718" y="141"/>
                    </a:lnTo>
                    <a:lnTo>
                      <a:pt x="715" y="142"/>
                    </a:lnTo>
                    <a:lnTo>
                      <a:pt x="713" y="143"/>
                    </a:lnTo>
                    <a:lnTo>
                      <a:pt x="710" y="144"/>
                    </a:lnTo>
                    <a:lnTo>
                      <a:pt x="707" y="144"/>
                    </a:lnTo>
                    <a:lnTo>
                      <a:pt x="704" y="144"/>
                    </a:lnTo>
                    <a:lnTo>
                      <a:pt x="701" y="143"/>
                    </a:lnTo>
                    <a:lnTo>
                      <a:pt x="697" y="143"/>
                    </a:lnTo>
                    <a:lnTo>
                      <a:pt x="692" y="141"/>
                    </a:lnTo>
                    <a:lnTo>
                      <a:pt x="688" y="141"/>
                    </a:lnTo>
                    <a:lnTo>
                      <a:pt x="684" y="139"/>
                    </a:lnTo>
                    <a:lnTo>
                      <a:pt x="679" y="137"/>
                    </a:lnTo>
                    <a:lnTo>
                      <a:pt x="670" y="133"/>
                    </a:lnTo>
                    <a:lnTo>
                      <a:pt x="661" y="129"/>
                    </a:lnTo>
                    <a:lnTo>
                      <a:pt x="656" y="126"/>
                    </a:lnTo>
                    <a:lnTo>
                      <a:pt x="652" y="124"/>
                    </a:lnTo>
                    <a:lnTo>
                      <a:pt x="649" y="121"/>
                    </a:lnTo>
                    <a:lnTo>
                      <a:pt x="647" y="119"/>
                    </a:lnTo>
                    <a:lnTo>
                      <a:pt x="646" y="117"/>
                    </a:lnTo>
                    <a:lnTo>
                      <a:pt x="644" y="114"/>
                    </a:lnTo>
                    <a:lnTo>
                      <a:pt x="642" y="112"/>
                    </a:lnTo>
                    <a:lnTo>
                      <a:pt x="642" y="109"/>
                    </a:lnTo>
                    <a:lnTo>
                      <a:pt x="641" y="106"/>
                    </a:lnTo>
                    <a:lnTo>
                      <a:pt x="641" y="104"/>
                    </a:lnTo>
                    <a:lnTo>
                      <a:pt x="641" y="101"/>
                    </a:lnTo>
                    <a:lnTo>
                      <a:pt x="642" y="98"/>
                    </a:lnTo>
                    <a:lnTo>
                      <a:pt x="642" y="96"/>
                    </a:lnTo>
                    <a:lnTo>
                      <a:pt x="644" y="93"/>
                    </a:lnTo>
                    <a:lnTo>
                      <a:pt x="646" y="92"/>
                    </a:lnTo>
                    <a:lnTo>
                      <a:pt x="647" y="90"/>
                    </a:lnTo>
                    <a:lnTo>
                      <a:pt x="650" y="89"/>
                    </a:lnTo>
                    <a:lnTo>
                      <a:pt x="651" y="88"/>
                    </a:lnTo>
                    <a:lnTo>
                      <a:pt x="654" y="88"/>
                    </a:lnTo>
                    <a:lnTo>
                      <a:pt x="657" y="87"/>
                    </a:lnTo>
                    <a:lnTo>
                      <a:pt x="659" y="87"/>
                    </a:lnTo>
                    <a:lnTo>
                      <a:pt x="663" y="87"/>
                    </a:lnTo>
                    <a:lnTo>
                      <a:pt x="667" y="88"/>
                    </a:lnTo>
                    <a:lnTo>
                      <a:pt x="672" y="89"/>
                    </a:lnTo>
                    <a:lnTo>
                      <a:pt x="682" y="92"/>
                    </a:lnTo>
                    <a:lnTo>
                      <a:pt x="692" y="96"/>
                    </a:lnTo>
                    <a:lnTo>
                      <a:pt x="701" y="100"/>
                    </a:lnTo>
                    <a:lnTo>
                      <a:pt x="709" y="104"/>
                    </a:lnTo>
                    <a:lnTo>
                      <a:pt x="712" y="105"/>
                    </a:lnTo>
                    <a:lnTo>
                      <a:pt x="715" y="108"/>
                    </a:lnTo>
                    <a:lnTo>
                      <a:pt x="718" y="110"/>
                    </a:lnTo>
                    <a:lnTo>
                      <a:pt x="720" y="112"/>
                    </a:lnTo>
                    <a:lnTo>
                      <a:pt x="722" y="114"/>
                    </a:lnTo>
                    <a:lnTo>
                      <a:pt x="723" y="117"/>
                    </a:lnTo>
                    <a:lnTo>
                      <a:pt x="724" y="119"/>
                    </a:lnTo>
                    <a:lnTo>
                      <a:pt x="726" y="122"/>
                    </a:lnTo>
                    <a:lnTo>
                      <a:pt x="726" y="125"/>
                    </a:lnTo>
                    <a:lnTo>
                      <a:pt x="726" y="127"/>
                    </a:lnTo>
                    <a:lnTo>
                      <a:pt x="726" y="130"/>
                    </a:lnTo>
                    <a:lnTo>
                      <a:pt x="726" y="133"/>
                    </a:lnTo>
                    <a:lnTo>
                      <a:pt x="726" y="133"/>
                    </a:lnTo>
                    <a:close/>
                    <a:moveTo>
                      <a:pt x="709" y="135"/>
                    </a:moveTo>
                    <a:lnTo>
                      <a:pt x="707" y="135"/>
                    </a:lnTo>
                    <a:lnTo>
                      <a:pt x="705" y="135"/>
                    </a:lnTo>
                    <a:lnTo>
                      <a:pt x="702" y="135"/>
                    </a:lnTo>
                    <a:lnTo>
                      <a:pt x="700" y="134"/>
                    </a:lnTo>
                    <a:lnTo>
                      <a:pt x="696" y="134"/>
                    </a:lnTo>
                    <a:lnTo>
                      <a:pt x="691" y="133"/>
                    </a:lnTo>
                    <a:lnTo>
                      <a:pt x="686" y="131"/>
                    </a:lnTo>
                    <a:lnTo>
                      <a:pt x="682" y="129"/>
                    </a:lnTo>
                    <a:lnTo>
                      <a:pt x="677" y="127"/>
                    </a:lnTo>
                    <a:lnTo>
                      <a:pt x="670" y="125"/>
                    </a:lnTo>
                    <a:lnTo>
                      <a:pt x="664" y="121"/>
                    </a:lnTo>
                    <a:lnTo>
                      <a:pt x="660" y="119"/>
                    </a:lnTo>
                    <a:lnTo>
                      <a:pt x="655" y="116"/>
                    </a:lnTo>
                    <a:lnTo>
                      <a:pt x="653" y="113"/>
                    </a:lnTo>
                    <a:lnTo>
                      <a:pt x="650" y="110"/>
                    </a:lnTo>
                    <a:lnTo>
                      <a:pt x="650" y="108"/>
                    </a:lnTo>
                    <a:lnTo>
                      <a:pt x="649" y="106"/>
                    </a:lnTo>
                    <a:lnTo>
                      <a:pt x="649" y="105"/>
                    </a:lnTo>
                    <a:lnTo>
                      <a:pt x="649" y="104"/>
                    </a:lnTo>
                    <a:lnTo>
                      <a:pt x="649" y="102"/>
                    </a:lnTo>
                    <a:lnTo>
                      <a:pt x="650" y="101"/>
                    </a:lnTo>
                    <a:lnTo>
                      <a:pt x="650" y="101"/>
                    </a:lnTo>
                    <a:lnTo>
                      <a:pt x="650" y="99"/>
                    </a:lnTo>
                    <a:lnTo>
                      <a:pt x="651" y="98"/>
                    </a:lnTo>
                    <a:lnTo>
                      <a:pt x="653" y="97"/>
                    </a:lnTo>
                    <a:lnTo>
                      <a:pt x="654" y="97"/>
                    </a:lnTo>
                    <a:lnTo>
                      <a:pt x="656" y="96"/>
                    </a:lnTo>
                    <a:lnTo>
                      <a:pt x="658" y="96"/>
                    </a:lnTo>
                    <a:lnTo>
                      <a:pt x="660" y="95"/>
                    </a:lnTo>
                    <a:lnTo>
                      <a:pt x="662" y="95"/>
                    </a:lnTo>
                    <a:lnTo>
                      <a:pt x="664" y="96"/>
                    </a:lnTo>
                    <a:lnTo>
                      <a:pt x="667" y="97"/>
                    </a:lnTo>
                    <a:lnTo>
                      <a:pt x="671" y="97"/>
                    </a:lnTo>
                    <a:lnTo>
                      <a:pt x="678" y="100"/>
                    </a:lnTo>
                    <a:lnTo>
                      <a:pt x="684" y="102"/>
                    </a:lnTo>
                    <a:lnTo>
                      <a:pt x="690" y="104"/>
                    </a:lnTo>
                    <a:lnTo>
                      <a:pt x="694" y="106"/>
                    </a:lnTo>
                    <a:lnTo>
                      <a:pt x="699" y="108"/>
                    </a:lnTo>
                    <a:lnTo>
                      <a:pt x="703" y="110"/>
                    </a:lnTo>
                    <a:lnTo>
                      <a:pt x="706" y="112"/>
                    </a:lnTo>
                    <a:lnTo>
                      <a:pt x="711" y="115"/>
                    </a:lnTo>
                    <a:lnTo>
                      <a:pt x="714" y="117"/>
                    </a:lnTo>
                    <a:lnTo>
                      <a:pt x="715" y="119"/>
                    </a:lnTo>
                    <a:lnTo>
                      <a:pt x="716" y="121"/>
                    </a:lnTo>
                    <a:lnTo>
                      <a:pt x="718" y="121"/>
                    </a:lnTo>
                    <a:lnTo>
                      <a:pt x="718" y="123"/>
                    </a:lnTo>
                    <a:lnTo>
                      <a:pt x="718" y="125"/>
                    </a:lnTo>
                    <a:lnTo>
                      <a:pt x="718" y="126"/>
                    </a:lnTo>
                    <a:lnTo>
                      <a:pt x="719" y="127"/>
                    </a:lnTo>
                    <a:lnTo>
                      <a:pt x="718" y="129"/>
                    </a:lnTo>
                    <a:lnTo>
                      <a:pt x="718" y="129"/>
                    </a:lnTo>
                    <a:lnTo>
                      <a:pt x="718" y="131"/>
                    </a:lnTo>
                    <a:lnTo>
                      <a:pt x="717" y="132"/>
                    </a:lnTo>
                    <a:lnTo>
                      <a:pt x="716" y="133"/>
                    </a:lnTo>
                    <a:lnTo>
                      <a:pt x="714" y="133"/>
                    </a:lnTo>
                    <a:lnTo>
                      <a:pt x="713" y="134"/>
                    </a:lnTo>
                    <a:lnTo>
                      <a:pt x="710" y="135"/>
                    </a:lnTo>
                    <a:lnTo>
                      <a:pt x="709" y="135"/>
                    </a:lnTo>
                    <a:lnTo>
                      <a:pt x="709" y="135"/>
                    </a:lnTo>
                    <a:close/>
                    <a:moveTo>
                      <a:pt x="745" y="59"/>
                    </a:moveTo>
                    <a:lnTo>
                      <a:pt x="701" y="49"/>
                    </a:lnTo>
                    <a:lnTo>
                      <a:pt x="698" y="69"/>
                    </a:lnTo>
                    <a:lnTo>
                      <a:pt x="705" y="71"/>
                    </a:lnTo>
                    <a:lnTo>
                      <a:pt x="706" y="61"/>
                    </a:lnTo>
                    <a:lnTo>
                      <a:pt x="710" y="61"/>
                    </a:lnTo>
                    <a:lnTo>
                      <a:pt x="716" y="62"/>
                    </a:lnTo>
                    <a:lnTo>
                      <a:pt x="721" y="63"/>
                    </a:lnTo>
                    <a:lnTo>
                      <a:pt x="724" y="64"/>
                    </a:lnTo>
                    <a:lnTo>
                      <a:pt x="727" y="65"/>
                    </a:lnTo>
                    <a:lnTo>
                      <a:pt x="730" y="67"/>
                    </a:lnTo>
                    <a:lnTo>
                      <a:pt x="731" y="68"/>
                    </a:lnTo>
                    <a:lnTo>
                      <a:pt x="732" y="69"/>
                    </a:lnTo>
                    <a:lnTo>
                      <a:pt x="733" y="69"/>
                    </a:lnTo>
                    <a:lnTo>
                      <a:pt x="733" y="71"/>
                    </a:lnTo>
                    <a:lnTo>
                      <a:pt x="734" y="72"/>
                    </a:lnTo>
                    <a:lnTo>
                      <a:pt x="734" y="73"/>
                    </a:lnTo>
                    <a:lnTo>
                      <a:pt x="734" y="75"/>
                    </a:lnTo>
                    <a:lnTo>
                      <a:pt x="734" y="77"/>
                    </a:lnTo>
                    <a:lnTo>
                      <a:pt x="733" y="79"/>
                    </a:lnTo>
                    <a:lnTo>
                      <a:pt x="732" y="81"/>
                    </a:lnTo>
                    <a:lnTo>
                      <a:pt x="731" y="82"/>
                    </a:lnTo>
                    <a:lnTo>
                      <a:pt x="730" y="82"/>
                    </a:lnTo>
                    <a:lnTo>
                      <a:pt x="729" y="83"/>
                    </a:lnTo>
                    <a:lnTo>
                      <a:pt x="727" y="84"/>
                    </a:lnTo>
                    <a:lnTo>
                      <a:pt x="724" y="84"/>
                    </a:lnTo>
                    <a:lnTo>
                      <a:pt x="722" y="85"/>
                    </a:lnTo>
                    <a:lnTo>
                      <a:pt x="718" y="85"/>
                    </a:lnTo>
                    <a:lnTo>
                      <a:pt x="714" y="85"/>
                    </a:lnTo>
                    <a:lnTo>
                      <a:pt x="707" y="84"/>
                    </a:lnTo>
                    <a:lnTo>
                      <a:pt x="700" y="83"/>
                    </a:lnTo>
                    <a:lnTo>
                      <a:pt x="692" y="81"/>
                    </a:lnTo>
                    <a:lnTo>
                      <a:pt x="685" y="80"/>
                    </a:lnTo>
                    <a:lnTo>
                      <a:pt x="679" y="77"/>
                    </a:lnTo>
                    <a:lnTo>
                      <a:pt x="674" y="75"/>
                    </a:lnTo>
                    <a:lnTo>
                      <a:pt x="671" y="74"/>
                    </a:lnTo>
                    <a:lnTo>
                      <a:pt x="669" y="73"/>
                    </a:lnTo>
                    <a:lnTo>
                      <a:pt x="667" y="72"/>
                    </a:lnTo>
                    <a:lnTo>
                      <a:pt x="666" y="71"/>
                    </a:lnTo>
                    <a:lnTo>
                      <a:pt x="665" y="69"/>
                    </a:lnTo>
                    <a:lnTo>
                      <a:pt x="664" y="68"/>
                    </a:lnTo>
                    <a:lnTo>
                      <a:pt x="663" y="67"/>
                    </a:lnTo>
                    <a:lnTo>
                      <a:pt x="662" y="65"/>
                    </a:lnTo>
                    <a:lnTo>
                      <a:pt x="662" y="64"/>
                    </a:lnTo>
                    <a:lnTo>
                      <a:pt x="662" y="62"/>
                    </a:lnTo>
                    <a:lnTo>
                      <a:pt x="662" y="61"/>
                    </a:lnTo>
                    <a:lnTo>
                      <a:pt x="662" y="59"/>
                    </a:lnTo>
                    <a:lnTo>
                      <a:pt x="663" y="57"/>
                    </a:lnTo>
                    <a:lnTo>
                      <a:pt x="665" y="56"/>
                    </a:lnTo>
                    <a:lnTo>
                      <a:pt x="666" y="55"/>
                    </a:lnTo>
                    <a:lnTo>
                      <a:pt x="668" y="54"/>
                    </a:lnTo>
                    <a:lnTo>
                      <a:pt x="670" y="53"/>
                    </a:lnTo>
                    <a:lnTo>
                      <a:pt x="673" y="53"/>
                    </a:lnTo>
                    <a:lnTo>
                      <a:pt x="676" y="54"/>
                    </a:lnTo>
                    <a:lnTo>
                      <a:pt x="679" y="54"/>
                    </a:lnTo>
                    <a:lnTo>
                      <a:pt x="681" y="46"/>
                    </a:lnTo>
                    <a:lnTo>
                      <a:pt x="677" y="45"/>
                    </a:lnTo>
                    <a:lnTo>
                      <a:pt x="673" y="45"/>
                    </a:lnTo>
                    <a:lnTo>
                      <a:pt x="669" y="45"/>
                    </a:lnTo>
                    <a:lnTo>
                      <a:pt x="665" y="46"/>
                    </a:lnTo>
                    <a:lnTo>
                      <a:pt x="662" y="47"/>
                    </a:lnTo>
                    <a:lnTo>
                      <a:pt x="661" y="48"/>
                    </a:lnTo>
                    <a:lnTo>
                      <a:pt x="659" y="49"/>
                    </a:lnTo>
                    <a:lnTo>
                      <a:pt x="657" y="51"/>
                    </a:lnTo>
                    <a:lnTo>
                      <a:pt x="655" y="53"/>
                    </a:lnTo>
                    <a:lnTo>
                      <a:pt x="654" y="56"/>
                    </a:lnTo>
                    <a:lnTo>
                      <a:pt x="654" y="57"/>
                    </a:lnTo>
                    <a:lnTo>
                      <a:pt x="654" y="60"/>
                    </a:lnTo>
                    <a:lnTo>
                      <a:pt x="654" y="62"/>
                    </a:lnTo>
                    <a:lnTo>
                      <a:pt x="654" y="65"/>
                    </a:lnTo>
                    <a:lnTo>
                      <a:pt x="654" y="67"/>
                    </a:lnTo>
                    <a:lnTo>
                      <a:pt x="655" y="69"/>
                    </a:lnTo>
                    <a:lnTo>
                      <a:pt x="656" y="72"/>
                    </a:lnTo>
                    <a:lnTo>
                      <a:pt x="657" y="74"/>
                    </a:lnTo>
                    <a:lnTo>
                      <a:pt x="659" y="76"/>
                    </a:lnTo>
                    <a:lnTo>
                      <a:pt x="661" y="77"/>
                    </a:lnTo>
                    <a:lnTo>
                      <a:pt x="663" y="80"/>
                    </a:lnTo>
                    <a:lnTo>
                      <a:pt x="666" y="81"/>
                    </a:lnTo>
                    <a:lnTo>
                      <a:pt x="670" y="83"/>
                    </a:lnTo>
                    <a:lnTo>
                      <a:pt x="674" y="85"/>
                    </a:lnTo>
                    <a:lnTo>
                      <a:pt x="678" y="86"/>
                    </a:lnTo>
                    <a:lnTo>
                      <a:pt x="683" y="88"/>
                    </a:lnTo>
                    <a:lnTo>
                      <a:pt x="689" y="89"/>
                    </a:lnTo>
                    <a:lnTo>
                      <a:pt x="694" y="90"/>
                    </a:lnTo>
                    <a:lnTo>
                      <a:pt x="698" y="91"/>
                    </a:lnTo>
                    <a:lnTo>
                      <a:pt x="703" y="92"/>
                    </a:lnTo>
                    <a:lnTo>
                      <a:pt x="709" y="93"/>
                    </a:lnTo>
                    <a:lnTo>
                      <a:pt x="713" y="93"/>
                    </a:lnTo>
                    <a:lnTo>
                      <a:pt x="718" y="93"/>
                    </a:lnTo>
                    <a:lnTo>
                      <a:pt x="722" y="93"/>
                    </a:lnTo>
                    <a:lnTo>
                      <a:pt x="726" y="93"/>
                    </a:lnTo>
                    <a:lnTo>
                      <a:pt x="729" y="92"/>
                    </a:lnTo>
                    <a:lnTo>
                      <a:pt x="731" y="91"/>
                    </a:lnTo>
                    <a:lnTo>
                      <a:pt x="733" y="90"/>
                    </a:lnTo>
                    <a:lnTo>
                      <a:pt x="735" y="89"/>
                    </a:lnTo>
                    <a:lnTo>
                      <a:pt x="737" y="88"/>
                    </a:lnTo>
                    <a:lnTo>
                      <a:pt x="738" y="86"/>
                    </a:lnTo>
                    <a:lnTo>
                      <a:pt x="739" y="84"/>
                    </a:lnTo>
                    <a:lnTo>
                      <a:pt x="740" y="82"/>
                    </a:lnTo>
                    <a:lnTo>
                      <a:pt x="741" y="79"/>
                    </a:lnTo>
                    <a:lnTo>
                      <a:pt x="741" y="77"/>
                    </a:lnTo>
                    <a:lnTo>
                      <a:pt x="741" y="75"/>
                    </a:lnTo>
                    <a:lnTo>
                      <a:pt x="741" y="73"/>
                    </a:lnTo>
                    <a:lnTo>
                      <a:pt x="741" y="71"/>
                    </a:lnTo>
                    <a:lnTo>
                      <a:pt x="740" y="69"/>
                    </a:lnTo>
                    <a:lnTo>
                      <a:pt x="739" y="68"/>
                    </a:lnTo>
                    <a:lnTo>
                      <a:pt x="738" y="66"/>
                    </a:lnTo>
                    <a:lnTo>
                      <a:pt x="738" y="65"/>
                    </a:lnTo>
                    <a:lnTo>
                      <a:pt x="743" y="66"/>
                    </a:lnTo>
                    <a:lnTo>
                      <a:pt x="745" y="59"/>
                    </a:lnTo>
                    <a:lnTo>
                      <a:pt x="745" y="59"/>
                    </a:lnTo>
                    <a:close/>
                    <a:moveTo>
                      <a:pt x="707" y="32"/>
                    </a:moveTo>
                    <a:lnTo>
                      <a:pt x="748" y="39"/>
                    </a:lnTo>
                    <a:lnTo>
                      <a:pt x="750" y="30"/>
                    </a:lnTo>
                    <a:lnTo>
                      <a:pt x="708" y="23"/>
                    </a:lnTo>
                    <a:lnTo>
                      <a:pt x="663" y="0"/>
                    </a:lnTo>
                    <a:lnTo>
                      <a:pt x="662" y="9"/>
                    </a:lnTo>
                    <a:lnTo>
                      <a:pt x="698" y="26"/>
                    </a:lnTo>
                    <a:lnTo>
                      <a:pt x="658" y="33"/>
                    </a:lnTo>
                    <a:lnTo>
                      <a:pt x="657" y="42"/>
                    </a:lnTo>
                    <a:lnTo>
                      <a:pt x="707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íṡļîḓé">
                <a:extLst>
                  <a:ext uri="{FF2B5EF4-FFF2-40B4-BE49-F238E27FC236}">
                    <a16:creationId xmlns:a16="http://schemas.microsoft.com/office/drawing/2014/main" id="{D0446F0D-514C-0A44-AAC8-B4D42B0483D8}"/>
                  </a:ext>
                </a:extLst>
              </p:cNvPr>
              <p:cNvSpPr/>
              <p:nvPr/>
            </p:nvSpPr>
            <p:spPr bwMode="auto">
              <a:xfrm>
                <a:off x="2030413" y="3495676"/>
                <a:ext cx="242888" cy="368300"/>
              </a:xfrm>
              <a:custGeom>
                <a:avLst/>
                <a:gdLst>
                  <a:gd name="T0" fmla="*/ 85 w 153"/>
                  <a:gd name="T1" fmla="*/ 34 h 232"/>
                  <a:gd name="T2" fmla="*/ 90 w 153"/>
                  <a:gd name="T3" fmla="*/ 26 h 232"/>
                  <a:gd name="T4" fmla="*/ 90 w 153"/>
                  <a:gd name="T5" fmla="*/ 13 h 232"/>
                  <a:gd name="T6" fmla="*/ 86 w 153"/>
                  <a:gd name="T7" fmla="*/ 5 h 232"/>
                  <a:gd name="T8" fmla="*/ 78 w 153"/>
                  <a:gd name="T9" fmla="*/ 0 h 232"/>
                  <a:gd name="T10" fmla="*/ 58 w 153"/>
                  <a:gd name="T11" fmla="*/ 4 h 232"/>
                  <a:gd name="T12" fmla="*/ 38 w 153"/>
                  <a:gd name="T13" fmla="*/ 22 h 232"/>
                  <a:gd name="T14" fmla="*/ 21 w 153"/>
                  <a:gd name="T15" fmla="*/ 38 h 232"/>
                  <a:gd name="T16" fmla="*/ 10 w 153"/>
                  <a:gd name="T17" fmla="*/ 36 h 232"/>
                  <a:gd name="T18" fmla="*/ 7 w 153"/>
                  <a:gd name="T19" fmla="*/ 27 h 232"/>
                  <a:gd name="T20" fmla="*/ 14 w 153"/>
                  <a:gd name="T21" fmla="*/ 18 h 232"/>
                  <a:gd name="T22" fmla="*/ 15 w 153"/>
                  <a:gd name="T23" fmla="*/ 9 h 232"/>
                  <a:gd name="T24" fmla="*/ 3 w 153"/>
                  <a:gd name="T25" fmla="*/ 16 h 232"/>
                  <a:gd name="T26" fmla="*/ 1 w 153"/>
                  <a:gd name="T27" fmla="*/ 31 h 232"/>
                  <a:gd name="T28" fmla="*/ 4 w 153"/>
                  <a:gd name="T29" fmla="*/ 40 h 232"/>
                  <a:gd name="T30" fmla="*/ 14 w 153"/>
                  <a:gd name="T31" fmla="*/ 46 h 232"/>
                  <a:gd name="T32" fmla="*/ 28 w 153"/>
                  <a:gd name="T33" fmla="*/ 45 h 232"/>
                  <a:gd name="T34" fmla="*/ 39 w 153"/>
                  <a:gd name="T35" fmla="*/ 33 h 232"/>
                  <a:gd name="T36" fmla="*/ 62 w 153"/>
                  <a:gd name="T37" fmla="*/ 9 h 232"/>
                  <a:gd name="T38" fmla="*/ 74 w 153"/>
                  <a:gd name="T39" fmla="*/ 7 h 232"/>
                  <a:gd name="T40" fmla="*/ 82 w 153"/>
                  <a:gd name="T41" fmla="*/ 13 h 232"/>
                  <a:gd name="T42" fmla="*/ 83 w 153"/>
                  <a:gd name="T43" fmla="*/ 23 h 232"/>
                  <a:gd name="T44" fmla="*/ 77 w 153"/>
                  <a:gd name="T45" fmla="*/ 29 h 232"/>
                  <a:gd name="T46" fmla="*/ 73 w 153"/>
                  <a:gd name="T47" fmla="*/ 39 h 232"/>
                  <a:gd name="T48" fmla="*/ 9 w 153"/>
                  <a:gd name="T49" fmla="*/ 69 h 232"/>
                  <a:gd name="T50" fmla="*/ 17 w 153"/>
                  <a:gd name="T51" fmla="*/ 60 h 232"/>
                  <a:gd name="T52" fmla="*/ 36 w 153"/>
                  <a:gd name="T53" fmla="*/ 52 h 232"/>
                  <a:gd name="T54" fmla="*/ 71 w 153"/>
                  <a:gd name="T55" fmla="*/ 44 h 232"/>
                  <a:gd name="T56" fmla="*/ 91 w 153"/>
                  <a:gd name="T57" fmla="*/ 47 h 232"/>
                  <a:gd name="T58" fmla="*/ 98 w 153"/>
                  <a:gd name="T59" fmla="*/ 56 h 232"/>
                  <a:gd name="T60" fmla="*/ 98 w 153"/>
                  <a:gd name="T61" fmla="*/ 67 h 232"/>
                  <a:gd name="T62" fmla="*/ 90 w 153"/>
                  <a:gd name="T63" fmla="*/ 76 h 232"/>
                  <a:gd name="T64" fmla="*/ 68 w 153"/>
                  <a:gd name="T65" fmla="*/ 85 h 232"/>
                  <a:gd name="T66" fmla="*/ 42 w 153"/>
                  <a:gd name="T67" fmla="*/ 90 h 232"/>
                  <a:gd name="T68" fmla="*/ 20 w 153"/>
                  <a:gd name="T69" fmla="*/ 91 h 232"/>
                  <a:gd name="T70" fmla="*/ 11 w 153"/>
                  <a:gd name="T71" fmla="*/ 84 h 232"/>
                  <a:gd name="T72" fmla="*/ 16 w 153"/>
                  <a:gd name="T73" fmla="*/ 76 h 232"/>
                  <a:gd name="T74" fmla="*/ 21 w 153"/>
                  <a:gd name="T75" fmla="*/ 82 h 232"/>
                  <a:gd name="T76" fmla="*/ 31 w 153"/>
                  <a:gd name="T77" fmla="*/ 84 h 232"/>
                  <a:gd name="T78" fmla="*/ 62 w 153"/>
                  <a:gd name="T79" fmla="*/ 77 h 232"/>
                  <a:gd name="T80" fmla="*/ 84 w 153"/>
                  <a:gd name="T81" fmla="*/ 70 h 232"/>
                  <a:gd name="T82" fmla="*/ 90 w 153"/>
                  <a:gd name="T83" fmla="*/ 64 h 232"/>
                  <a:gd name="T84" fmla="*/ 89 w 153"/>
                  <a:gd name="T85" fmla="*/ 56 h 232"/>
                  <a:gd name="T86" fmla="*/ 82 w 153"/>
                  <a:gd name="T87" fmla="*/ 52 h 232"/>
                  <a:gd name="T88" fmla="*/ 64 w 153"/>
                  <a:gd name="T89" fmla="*/ 53 h 232"/>
                  <a:gd name="T90" fmla="*/ 32 w 153"/>
                  <a:gd name="T91" fmla="*/ 61 h 232"/>
                  <a:gd name="T92" fmla="*/ 19 w 153"/>
                  <a:gd name="T93" fmla="*/ 68 h 232"/>
                  <a:gd name="T94" fmla="*/ 15 w 153"/>
                  <a:gd name="T95" fmla="*/ 75 h 232"/>
                  <a:gd name="T96" fmla="*/ 26 w 153"/>
                  <a:gd name="T97" fmla="*/ 135 h 232"/>
                  <a:gd name="T98" fmla="*/ 34 w 153"/>
                  <a:gd name="T99" fmla="*/ 140 h 232"/>
                  <a:gd name="T100" fmla="*/ 43 w 153"/>
                  <a:gd name="T101" fmla="*/ 141 h 232"/>
                  <a:gd name="T102" fmla="*/ 44 w 153"/>
                  <a:gd name="T103" fmla="*/ 132 h 232"/>
                  <a:gd name="T104" fmla="*/ 34 w 153"/>
                  <a:gd name="T105" fmla="*/ 130 h 232"/>
                  <a:gd name="T106" fmla="*/ 30 w 153"/>
                  <a:gd name="T107" fmla="*/ 121 h 232"/>
                  <a:gd name="T108" fmla="*/ 36 w 153"/>
                  <a:gd name="T109" fmla="*/ 112 h 232"/>
                  <a:gd name="T110" fmla="*/ 34 w 153"/>
                  <a:gd name="T111" fmla="*/ 103 h 232"/>
                  <a:gd name="T112" fmla="*/ 26 w 153"/>
                  <a:gd name="T113" fmla="*/ 109 h 232"/>
                  <a:gd name="T114" fmla="*/ 22 w 153"/>
                  <a:gd name="T115" fmla="*/ 119 h 232"/>
                  <a:gd name="T116" fmla="*/ 110 w 153"/>
                  <a:gd name="T117" fmla="*/ 122 h 232"/>
                  <a:gd name="T118" fmla="*/ 42 w 153"/>
                  <a:gd name="T119" fmla="*/ 172 h 232"/>
                  <a:gd name="T120" fmla="*/ 73 w 153"/>
                  <a:gd name="T121" fmla="*/ 232 h 232"/>
                  <a:gd name="T122" fmla="*/ 137 w 153"/>
                  <a:gd name="T123" fmla="*/ 163 h 232"/>
                  <a:gd name="T124" fmla="*/ 108 w 153"/>
                  <a:gd name="T125" fmla="*/ 20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3" h="232">
                    <a:moveTo>
                      <a:pt x="73" y="39"/>
                    </a:moveTo>
                    <a:lnTo>
                      <a:pt x="75" y="38"/>
                    </a:lnTo>
                    <a:lnTo>
                      <a:pt x="78" y="37"/>
                    </a:lnTo>
                    <a:lnTo>
                      <a:pt x="82" y="36"/>
                    </a:lnTo>
                    <a:lnTo>
                      <a:pt x="85" y="34"/>
                    </a:lnTo>
                    <a:lnTo>
                      <a:pt x="86" y="33"/>
                    </a:lnTo>
                    <a:lnTo>
                      <a:pt x="87" y="31"/>
                    </a:lnTo>
                    <a:lnTo>
                      <a:pt x="89" y="29"/>
                    </a:lnTo>
                    <a:lnTo>
                      <a:pt x="90" y="28"/>
                    </a:lnTo>
                    <a:lnTo>
                      <a:pt x="90" y="26"/>
                    </a:lnTo>
                    <a:lnTo>
                      <a:pt x="91" y="24"/>
                    </a:lnTo>
                    <a:lnTo>
                      <a:pt x="91" y="21"/>
                    </a:lnTo>
                    <a:lnTo>
                      <a:pt x="91" y="18"/>
                    </a:lnTo>
                    <a:lnTo>
                      <a:pt x="90" y="16"/>
                    </a:lnTo>
                    <a:lnTo>
                      <a:pt x="90" y="13"/>
                    </a:lnTo>
                    <a:lnTo>
                      <a:pt x="90" y="12"/>
                    </a:lnTo>
                    <a:lnTo>
                      <a:pt x="89" y="9"/>
                    </a:lnTo>
                    <a:lnTo>
                      <a:pt x="87" y="8"/>
                    </a:lnTo>
                    <a:lnTo>
                      <a:pt x="86" y="6"/>
                    </a:lnTo>
                    <a:lnTo>
                      <a:pt x="86" y="5"/>
                    </a:lnTo>
                    <a:lnTo>
                      <a:pt x="84" y="4"/>
                    </a:lnTo>
                    <a:lnTo>
                      <a:pt x="82" y="3"/>
                    </a:lnTo>
                    <a:lnTo>
                      <a:pt x="81" y="2"/>
                    </a:lnTo>
                    <a:lnTo>
                      <a:pt x="80" y="1"/>
                    </a:lnTo>
                    <a:lnTo>
                      <a:pt x="78" y="0"/>
                    </a:lnTo>
                    <a:lnTo>
                      <a:pt x="74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2" y="1"/>
                    </a:lnTo>
                    <a:lnTo>
                      <a:pt x="58" y="4"/>
                    </a:lnTo>
                    <a:lnTo>
                      <a:pt x="54" y="5"/>
                    </a:lnTo>
                    <a:lnTo>
                      <a:pt x="51" y="8"/>
                    </a:lnTo>
                    <a:lnTo>
                      <a:pt x="49" y="10"/>
                    </a:lnTo>
                    <a:lnTo>
                      <a:pt x="43" y="16"/>
                    </a:lnTo>
                    <a:lnTo>
                      <a:pt x="38" y="22"/>
                    </a:lnTo>
                    <a:lnTo>
                      <a:pt x="32" y="28"/>
                    </a:lnTo>
                    <a:lnTo>
                      <a:pt x="26" y="35"/>
                    </a:lnTo>
                    <a:lnTo>
                      <a:pt x="25" y="36"/>
                    </a:lnTo>
                    <a:lnTo>
                      <a:pt x="23" y="36"/>
                    </a:lnTo>
                    <a:lnTo>
                      <a:pt x="21" y="38"/>
                    </a:lnTo>
                    <a:lnTo>
                      <a:pt x="18" y="38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2" y="37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9" y="34"/>
                    </a:lnTo>
                    <a:lnTo>
                      <a:pt x="8" y="32"/>
                    </a:lnTo>
                    <a:lnTo>
                      <a:pt x="7" y="30"/>
                    </a:lnTo>
                    <a:lnTo>
                      <a:pt x="7" y="27"/>
                    </a:lnTo>
                    <a:lnTo>
                      <a:pt x="8" y="24"/>
                    </a:lnTo>
                    <a:lnTo>
                      <a:pt x="9" y="22"/>
                    </a:lnTo>
                    <a:lnTo>
                      <a:pt x="10" y="20"/>
                    </a:lnTo>
                    <a:lnTo>
                      <a:pt x="12" y="19"/>
                    </a:lnTo>
                    <a:lnTo>
                      <a:pt x="14" y="18"/>
                    </a:lnTo>
                    <a:lnTo>
                      <a:pt x="18" y="17"/>
                    </a:lnTo>
                    <a:lnTo>
                      <a:pt x="22" y="16"/>
                    </a:lnTo>
                    <a:lnTo>
                      <a:pt x="21" y="8"/>
                    </a:lnTo>
                    <a:lnTo>
                      <a:pt x="18" y="8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6" y="13"/>
                    </a:lnTo>
                    <a:lnTo>
                      <a:pt x="5" y="15"/>
                    </a:lnTo>
                    <a:lnTo>
                      <a:pt x="3" y="16"/>
                    </a:lnTo>
                    <a:lnTo>
                      <a:pt x="2" y="19"/>
                    </a:lnTo>
                    <a:lnTo>
                      <a:pt x="1" y="21"/>
                    </a:lnTo>
                    <a:lnTo>
                      <a:pt x="1" y="24"/>
                    </a:lnTo>
                    <a:lnTo>
                      <a:pt x="0" y="28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2" y="37"/>
                    </a:lnTo>
                    <a:lnTo>
                      <a:pt x="3" y="39"/>
                    </a:lnTo>
                    <a:lnTo>
                      <a:pt x="4" y="40"/>
                    </a:lnTo>
                    <a:lnTo>
                      <a:pt x="6" y="42"/>
                    </a:lnTo>
                    <a:lnTo>
                      <a:pt x="6" y="43"/>
                    </a:lnTo>
                    <a:lnTo>
                      <a:pt x="8" y="44"/>
                    </a:lnTo>
                    <a:lnTo>
                      <a:pt x="11" y="46"/>
                    </a:lnTo>
                    <a:lnTo>
                      <a:pt x="14" y="46"/>
                    </a:lnTo>
                    <a:lnTo>
                      <a:pt x="17" y="47"/>
                    </a:lnTo>
                    <a:lnTo>
                      <a:pt x="19" y="47"/>
                    </a:lnTo>
                    <a:lnTo>
                      <a:pt x="22" y="46"/>
                    </a:lnTo>
                    <a:lnTo>
                      <a:pt x="26" y="46"/>
                    </a:lnTo>
                    <a:lnTo>
                      <a:pt x="28" y="45"/>
                    </a:lnTo>
                    <a:lnTo>
                      <a:pt x="30" y="44"/>
                    </a:lnTo>
                    <a:lnTo>
                      <a:pt x="32" y="42"/>
                    </a:lnTo>
                    <a:lnTo>
                      <a:pt x="34" y="40"/>
                    </a:lnTo>
                    <a:lnTo>
                      <a:pt x="36" y="36"/>
                    </a:lnTo>
                    <a:lnTo>
                      <a:pt x="39" y="33"/>
                    </a:lnTo>
                    <a:lnTo>
                      <a:pt x="45" y="25"/>
                    </a:lnTo>
                    <a:lnTo>
                      <a:pt x="52" y="18"/>
                    </a:lnTo>
                    <a:lnTo>
                      <a:pt x="55" y="14"/>
                    </a:lnTo>
                    <a:lnTo>
                      <a:pt x="59" y="12"/>
                    </a:lnTo>
                    <a:lnTo>
                      <a:pt x="62" y="9"/>
                    </a:lnTo>
                    <a:lnTo>
                      <a:pt x="66" y="8"/>
                    </a:lnTo>
                    <a:lnTo>
                      <a:pt x="68" y="7"/>
                    </a:lnTo>
                    <a:lnTo>
                      <a:pt x="70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5" y="8"/>
                    </a:lnTo>
                    <a:lnTo>
                      <a:pt x="77" y="9"/>
                    </a:lnTo>
                    <a:lnTo>
                      <a:pt x="78" y="10"/>
                    </a:lnTo>
                    <a:lnTo>
                      <a:pt x="80" y="12"/>
                    </a:lnTo>
                    <a:lnTo>
                      <a:pt x="82" y="13"/>
                    </a:lnTo>
                    <a:lnTo>
                      <a:pt x="82" y="15"/>
                    </a:lnTo>
                    <a:lnTo>
                      <a:pt x="83" y="17"/>
                    </a:lnTo>
                    <a:lnTo>
                      <a:pt x="84" y="20"/>
                    </a:lnTo>
                    <a:lnTo>
                      <a:pt x="84" y="21"/>
                    </a:lnTo>
                    <a:lnTo>
                      <a:pt x="83" y="23"/>
                    </a:lnTo>
                    <a:lnTo>
                      <a:pt x="83" y="24"/>
                    </a:lnTo>
                    <a:lnTo>
                      <a:pt x="82" y="25"/>
                    </a:lnTo>
                    <a:lnTo>
                      <a:pt x="81" y="27"/>
                    </a:lnTo>
                    <a:lnTo>
                      <a:pt x="79" y="28"/>
                    </a:lnTo>
                    <a:lnTo>
                      <a:pt x="77" y="29"/>
                    </a:lnTo>
                    <a:lnTo>
                      <a:pt x="75" y="29"/>
                    </a:lnTo>
                    <a:lnTo>
                      <a:pt x="73" y="29"/>
                    </a:lnTo>
                    <a:lnTo>
                      <a:pt x="71" y="30"/>
                    </a:lnTo>
                    <a:lnTo>
                      <a:pt x="73" y="39"/>
                    </a:lnTo>
                    <a:lnTo>
                      <a:pt x="73" y="39"/>
                    </a:lnTo>
                    <a:close/>
                    <a:moveTo>
                      <a:pt x="9" y="78"/>
                    </a:moveTo>
                    <a:lnTo>
                      <a:pt x="8" y="76"/>
                    </a:lnTo>
                    <a:lnTo>
                      <a:pt x="8" y="73"/>
                    </a:lnTo>
                    <a:lnTo>
                      <a:pt x="9" y="72"/>
                    </a:lnTo>
                    <a:lnTo>
                      <a:pt x="9" y="69"/>
                    </a:lnTo>
                    <a:lnTo>
                      <a:pt x="10" y="68"/>
                    </a:lnTo>
                    <a:lnTo>
                      <a:pt x="11" y="66"/>
                    </a:lnTo>
                    <a:lnTo>
                      <a:pt x="13" y="64"/>
                    </a:lnTo>
                    <a:lnTo>
                      <a:pt x="14" y="63"/>
                    </a:lnTo>
                    <a:lnTo>
                      <a:pt x="17" y="60"/>
                    </a:lnTo>
                    <a:lnTo>
                      <a:pt x="20" y="58"/>
                    </a:lnTo>
                    <a:lnTo>
                      <a:pt x="23" y="56"/>
                    </a:lnTo>
                    <a:lnTo>
                      <a:pt x="27" y="55"/>
                    </a:lnTo>
                    <a:lnTo>
                      <a:pt x="31" y="53"/>
                    </a:lnTo>
                    <a:lnTo>
                      <a:pt x="36" y="52"/>
                    </a:lnTo>
                    <a:lnTo>
                      <a:pt x="40" y="50"/>
                    </a:lnTo>
                    <a:lnTo>
                      <a:pt x="45" y="48"/>
                    </a:lnTo>
                    <a:lnTo>
                      <a:pt x="54" y="47"/>
                    </a:lnTo>
                    <a:lnTo>
                      <a:pt x="63" y="45"/>
                    </a:lnTo>
                    <a:lnTo>
                      <a:pt x="71" y="44"/>
                    </a:lnTo>
                    <a:lnTo>
                      <a:pt x="78" y="44"/>
                    </a:lnTo>
                    <a:lnTo>
                      <a:pt x="82" y="44"/>
                    </a:lnTo>
                    <a:lnTo>
                      <a:pt x="86" y="44"/>
                    </a:lnTo>
                    <a:lnTo>
                      <a:pt x="89" y="46"/>
                    </a:lnTo>
                    <a:lnTo>
                      <a:pt x="91" y="47"/>
                    </a:lnTo>
                    <a:lnTo>
                      <a:pt x="94" y="49"/>
                    </a:lnTo>
                    <a:lnTo>
                      <a:pt x="95" y="52"/>
                    </a:lnTo>
                    <a:lnTo>
                      <a:pt x="97" y="52"/>
                    </a:lnTo>
                    <a:lnTo>
                      <a:pt x="97" y="54"/>
                    </a:lnTo>
                    <a:lnTo>
                      <a:pt x="98" y="56"/>
                    </a:lnTo>
                    <a:lnTo>
                      <a:pt x="98" y="57"/>
                    </a:lnTo>
                    <a:lnTo>
                      <a:pt x="98" y="60"/>
                    </a:lnTo>
                    <a:lnTo>
                      <a:pt x="98" y="63"/>
                    </a:lnTo>
                    <a:lnTo>
                      <a:pt x="98" y="64"/>
                    </a:lnTo>
                    <a:lnTo>
                      <a:pt x="98" y="67"/>
                    </a:lnTo>
                    <a:lnTo>
                      <a:pt x="97" y="68"/>
                    </a:lnTo>
                    <a:lnTo>
                      <a:pt x="95" y="70"/>
                    </a:lnTo>
                    <a:lnTo>
                      <a:pt x="94" y="72"/>
                    </a:lnTo>
                    <a:lnTo>
                      <a:pt x="92" y="74"/>
                    </a:lnTo>
                    <a:lnTo>
                      <a:pt x="90" y="76"/>
                    </a:lnTo>
                    <a:lnTo>
                      <a:pt x="86" y="77"/>
                    </a:lnTo>
                    <a:lnTo>
                      <a:pt x="82" y="80"/>
                    </a:lnTo>
                    <a:lnTo>
                      <a:pt x="78" y="81"/>
                    </a:lnTo>
                    <a:lnTo>
                      <a:pt x="73" y="84"/>
                    </a:lnTo>
                    <a:lnTo>
                      <a:pt x="68" y="85"/>
                    </a:lnTo>
                    <a:lnTo>
                      <a:pt x="63" y="87"/>
                    </a:lnTo>
                    <a:lnTo>
                      <a:pt x="58" y="88"/>
                    </a:lnTo>
                    <a:lnTo>
                      <a:pt x="53" y="88"/>
                    </a:lnTo>
                    <a:lnTo>
                      <a:pt x="48" y="90"/>
                    </a:lnTo>
                    <a:lnTo>
                      <a:pt x="42" y="90"/>
                    </a:lnTo>
                    <a:lnTo>
                      <a:pt x="37" y="91"/>
                    </a:lnTo>
                    <a:lnTo>
                      <a:pt x="32" y="92"/>
                    </a:lnTo>
                    <a:lnTo>
                      <a:pt x="26" y="92"/>
                    </a:lnTo>
                    <a:lnTo>
                      <a:pt x="22" y="92"/>
                    </a:lnTo>
                    <a:lnTo>
                      <a:pt x="20" y="91"/>
                    </a:lnTo>
                    <a:lnTo>
                      <a:pt x="18" y="90"/>
                    </a:lnTo>
                    <a:lnTo>
                      <a:pt x="15" y="89"/>
                    </a:lnTo>
                    <a:lnTo>
                      <a:pt x="14" y="88"/>
                    </a:lnTo>
                    <a:lnTo>
                      <a:pt x="12" y="87"/>
                    </a:lnTo>
                    <a:lnTo>
                      <a:pt x="11" y="84"/>
                    </a:lnTo>
                    <a:lnTo>
                      <a:pt x="10" y="83"/>
                    </a:lnTo>
                    <a:lnTo>
                      <a:pt x="10" y="81"/>
                    </a:lnTo>
                    <a:lnTo>
                      <a:pt x="9" y="78"/>
                    </a:lnTo>
                    <a:lnTo>
                      <a:pt x="9" y="78"/>
                    </a:lnTo>
                    <a:close/>
                    <a:moveTo>
                      <a:pt x="16" y="76"/>
                    </a:moveTo>
                    <a:lnTo>
                      <a:pt x="16" y="78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19" y="81"/>
                    </a:lnTo>
                    <a:lnTo>
                      <a:pt x="21" y="82"/>
                    </a:lnTo>
                    <a:lnTo>
                      <a:pt x="22" y="83"/>
                    </a:lnTo>
                    <a:lnTo>
                      <a:pt x="24" y="83"/>
                    </a:lnTo>
                    <a:lnTo>
                      <a:pt x="26" y="84"/>
                    </a:lnTo>
                    <a:lnTo>
                      <a:pt x="28" y="84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3" y="82"/>
                    </a:lnTo>
                    <a:lnTo>
                      <a:pt x="50" y="80"/>
                    </a:lnTo>
                    <a:lnTo>
                      <a:pt x="56" y="80"/>
                    </a:lnTo>
                    <a:lnTo>
                      <a:pt x="62" y="77"/>
                    </a:lnTo>
                    <a:lnTo>
                      <a:pt x="69" y="76"/>
                    </a:lnTo>
                    <a:lnTo>
                      <a:pt x="74" y="74"/>
                    </a:lnTo>
                    <a:lnTo>
                      <a:pt x="79" y="72"/>
                    </a:lnTo>
                    <a:lnTo>
                      <a:pt x="82" y="71"/>
                    </a:lnTo>
                    <a:lnTo>
                      <a:pt x="84" y="70"/>
                    </a:lnTo>
                    <a:lnTo>
                      <a:pt x="86" y="68"/>
                    </a:lnTo>
                    <a:lnTo>
                      <a:pt x="87" y="68"/>
                    </a:lnTo>
                    <a:lnTo>
                      <a:pt x="88" y="66"/>
                    </a:lnTo>
                    <a:lnTo>
                      <a:pt x="90" y="64"/>
                    </a:lnTo>
                    <a:lnTo>
                      <a:pt x="90" y="64"/>
                    </a:lnTo>
                    <a:lnTo>
                      <a:pt x="90" y="63"/>
                    </a:lnTo>
                    <a:lnTo>
                      <a:pt x="91" y="60"/>
                    </a:lnTo>
                    <a:lnTo>
                      <a:pt x="91" y="59"/>
                    </a:lnTo>
                    <a:lnTo>
                      <a:pt x="90" y="57"/>
                    </a:lnTo>
                    <a:lnTo>
                      <a:pt x="89" y="56"/>
                    </a:lnTo>
                    <a:lnTo>
                      <a:pt x="88" y="56"/>
                    </a:lnTo>
                    <a:lnTo>
                      <a:pt x="87" y="55"/>
                    </a:lnTo>
                    <a:lnTo>
                      <a:pt x="86" y="54"/>
                    </a:lnTo>
                    <a:lnTo>
                      <a:pt x="84" y="53"/>
                    </a:lnTo>
                    <a:lnTo>
                      <a:pt x="82" y="52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5" y="52"/>
                    </a:lnTo>
                    <a:lnTo>
                      <a:pt x="70" y="52"/>
                    </a:lnTo>
                    <a:lnTo>
                      <a:pt x="64" y="53"/>
                    </a:lnTo>
                    <a:lnTo>
                      <a:pt x="58" y="55"/>
                    </a:lnTo>
                    <a:lnTo>
                      <a:pt x="50" y="56"/>
                    </a:lnTo>
                    <a:lnTo>
                      <a:pt x="44" y="58"/>
                    </a:lnTo>
                    <a:lnTo>
                      <a:pt x="38" y="60"/>
                    </a:lnTo>
                    <a:lnTo>
                      <a:pt x="32" y="61"/>
                    </a:lnTo>
                    <a:lnTo>
                      <a:pt x="27" y="64"/>
                    </a:lnTo>
                    <a:lnTo>
                      <a:pt x="25" y="64"/>
                    </a:lnTo>
                    <a:lnTo>
                      <a:pt x="22" y="66"/>
                    </a:lnTo>
                    <a:lnTo>
                      <a:pt x="21" y="67"/>
                    </a:lnTo>
                    <a:lnTo>
                      <a:pt x="19" y="68"/>
                    </a:lnTo>
                    <a:lnTo>
                      <a:pt x="18" y="70"/>
                    </a:lnTo>
                    <a:lnTo>
                      <a:pt x="17" y="71"/>
                    </a:lnTo>
                    <a:lnTo>
                      <a:pt x="17" y="72"/>
                    </a:lnTo>
                    <a:lnTo>
                      <a:pt x="16" y="74"/>
                    </a:lnTo>
                    <a:lnTo>
                      <a:pt x="15" y="75"/>
                    </a:lnTo>
                    <a:lnTo>
                      <a:pt x="16" y="76"/>
                    </a:lnTo>
                    <a:lnTo>
                      <a:pt x="16" y="76"/>
                    </a:lnTo>
                    <a:close/>
                    <a:moveTo>
                      <a:pt x="23" y="128"/>
                    </a:moveTo>
                    <a:lnTo>
                      <a:pt x="25" y="132"/>
                    </a:lnTo>
                    <a:lnTo>
                      <a:pt x="26" y="135"/>
                    </a:lnTo>
                    <a:lnTo>
                      <a:pt x="27" y="136"/>
                    </a:lnTo>
                    <a:lnTo>
                      <a:pt x="29" y="137"/>
                    </a:lnTo>
                    <a:lnTo>
                      <a:pt x="30" y="139"/>
                    </a:lnTo>
                    <a:lnTo>
                      <a:pt x="32" y="140"/>
                    </a:lnTo>
                    <a:lnTo>
                      <a:pt x="34" y="140"/>
                    </a:lnTo>
                    <a:lnTo>
                      <a:pt x="35" y="140"/>
                    </a:lnTo>
                    <a:lnTo>
                      <a:pt x="37" y="141"/>
                    </a:lnTo>
                    <a:lnTo>
                      <a:pt x="39" y="141"/>
                    </a:lnTo>
                    <a:lnTo>
                      <a:pt x="41" y="141"/>
                    </a:lnTo>
                    <a:lnTo>
                      <a:pt x="43" y="141"/>
                    </a:lnTo>
                    <a:lnTo>
                      <a:pt x="45" y="140"/>
                    </a:lnTo>
                    <a:lnTo>
                      <a:pt x="47" y="140"/>
                    </a:lnTo>
                    <a:lnTo>
                      <a:pt x="115" y="116"/>
                    </a:lnTo>
                    <a:lnTo>
                      <a:pt x="112" y="108"/>
                    </a:lnTo>
                    <a:lnTo>
                      <a:pt x="44" y="132"/>
                    </a:lnTo>
                    <a:lnTo>
                      <a:pt x="42" y="132"/>
                    </a:lnTo>
                    <a:lnTo>
                      <a:pt x="39" y="132"/>
                    </a:lnTo>
                    <a:lnTo>
                      <a:pt x="38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2" y="129"/>
                    </a:lnTo>
                    <a:lnTo>
                      <a:pt x="31" y="128"/>
                    </a:lnTo>
                    <a:lnTo>
                      <a:pt x="30" y="125"/>
                    </a:lnTo>
                    <a:lnTo>
                      <a:pt x="30" y="124"/>
                    </a:lnTo>
                    <a:lnTo>
                      <a:pt x="30" y="121"/>
                    </a:lnTo>
                    <a:lnTo>
                      <a:pt x="30" y="119"/>
                    </a:lnTo>
                    <a:lnTo>
                      <a:pt x="31" y="116"/>
                    </a:lnTo>
                    <a:lnTo>
                      <a:pt x="32" y="115"/>
                    </a:lnTo>
                    <a:lnTo>
                      <a:pt x="34" y="112"/>
                    </a:lnTo>
                    <a:lnTo>
                      <a:pt x="36" y="112"/>
                    </a:lnTo>
                    <a:lnTo>
                      <a:pt x="38" y="110"/>
                    </a:lnTo>
                    <a:lnTo>
                      <a:pt x="105" y="88"/>
                    </a:lnTo>
                    <a:lnTo>
                      <a:pt x="103" y="80"/>
                    </a:lnTo>
                    <a:lnTo>
                      <a:pt x="36" y="102"/>
                    </a:lnTo>
                    <a:lnTo>
                      <a:pt x="34" y="103"/>
                    </a:lnTo>
                    <a:lnTo>
                      <a:pt x="32" y="104"/>
                    </a:lnTo>
                    <a:lnTo>
                      <a:pt x="30" y="105"/>
                    </a:lnTo>
                    <a:lnTo>
                      <a:pt x="29" y="107"/>
                    </a:lnTo>
                    <a:lnTo>
                      <a:pt x="27" y="108"/>
                    </a:lnTo>
                    <a:lnTo>
                      <a:pt x="26" y="109"/>
                    </a:lnTo>
                    <a:lnTo>
                      <a:pt x="25" y="112"/>
                    </a:lnTo>
                    <a:lnTo>
                      <a:pt x="24" y="113"/>
                    </a:lnTo>
                    <a:lnTo>
                      <a:pt x="23" y="115"/>
                    </a:lnTo>
                    <a:lnTo>
                      <a:pt x="22" y="117"/>
                    </a:lnTo>
                    <a:lnTo>
                      <a:pt x="22" y="119"/>
                    </a:lnTo>
                    <a:lnTo>
                      <a:pt x="22" y="120"/>
                    </a:lnTo>
                    <a:lnTo>
                      <a:pt x="22" y="124"/>
                    </a:lnTo>
                    <a:lnTo>
                      <a:pt x="23" y="128"/>
                    </a:lnTo>
                    <a:lnTo>
                      <a:pt x="23" y="128"/>
                    </a:lnTo>
                    <a:close/>
                    <a:moveTo>
                      <a:pt x="110" y="122"/>
                    </a:moveTo>
                    <a:lnTo>
                      <a:pt x="116" y="119"/>
                    </a:lnTo>
                    <a:lnTo>
                      <a:pt x="130" y="151"/>
                    </a:lnTo>
                    <a:lnTo>
                      <a:pt x="123" y="153"/>
                    </a:lnTo>
                    <a:lnTo>
                      <a:pt x="118" y="141"/>
                    </a:lnTo>
                    <a:lnTo>
                      <a:pt x="42" y="172"/>
                    </a:lnTo>
                    <a:lnTo>
                      <a:pt x="38" y="164"/>
                    </a:lnTo>
                    <a:lnTo>
                      <a:pt x="114" y="133"/>
                    </a:lnTo>
                    <a:lnTo>
                      <a:pt x="110" y="122"/>
                    </a:lnTo>
                    <a:lnTo>
                      <a:pt x="110" y="122"/>
                    </a:lnTo>
                    <a:close/>
                    <a:moveTo>
                      <a:pt x="73" y="232"/>
                    </a:moveTo>
                    <a:lnTo>
                      <a:pt x="153" y="190"/>
                    </a:lnTo>
                    <a:lnTo>
                      <a:pt x="149" y="183"/>
                    </a:lnTo>
                    <a:lnTo>
                      <a:pt x="115" y="200"/>
                    </a:lnTo>
                    <a:lnTo>
                      <a:pt x="103" y="177"/>
                    </a:lnTo>
                    <a:lnTo>
                      <a:pt x="137" y="163"/>
                    </a:lnTo>
                    <a:lnTo>
                      <a:pt x="133" y="155"/>
                    </a:lnTo>
                    <a:lnTo>
                      <a:pt x="50" y="192"/>
                    </a:lnTo>
                    <a:lnTo>
                      <a:pt x="54" y="200"/>
                    </a:lnTo>
                    <a:lnTo>
                      <a:pt x="95" y="180"/>
                    </a:lnTo>
                    <a:lnTo>
                      <a:pt x="108" y="204"/>
                    </a:lnTo>
                    <a:lnTo>
                      <a:pt x="69" y="225"/>
                    </a:lnTo>
                    <a:lnTo>
                      <a:pt x="73" y="2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iSlïḋê">
                <a:extLst>
                  <a:ext uri="{FF2B5EF4-FFF2-40B4-BE49-F238E27FC236}">
                    <a16:creationId xmlns:a16="http://schemas.microsoft.com/office/drawing/2014/main" id="{7409E77A-C12A-A646-8BFE-CE016ACE99E1}"/>
                  </a:ext>
                </a:extLst>
              </p:cNvPr>
              <p:cNvSpPr/>
              <p:nvPr/>
            </p:nvSpPr>
            <p:spPr bwMode="auto">
              <a:xfrm>
                <a:off x="2192338" y="3840163"/>
                <a:ext cx="303213" cy="306388"/>
              </a:xfrm>
              <a:custGeom>
                <a:avLst/>
                <a:gdLst>
                  <a:gd name="T0" fmla="*/ 20 w 191"/>
                  <a:gd name="T1" fmla="*/ 59 h 193"/>
                  <a:gd name="T2" fmla="*/ 13 w 191"/>
                  <a:gd name="T3" fmla="*/ 60 h 193"/>
                  <a:gd name="T4" fmla="*/ 9 w 191"/>
                  <a:gd name="T5" fmla="*/ 56 h 193"/>
                  <a:gd name="T6" fmla="*/ 8 w 191"/>
                  <a:gd name="T7" fmla="*/ 50 h 193"/>
                  <a:gd name="T8" fmla="*/ 10 w 191"/>
                  <a:gd name="T9" fmla="*/ 45 h 193"/>
                  <a:gd name="T10" fmla="*/ 14 w 191"/>
                  <a:gd name="T11" fmla="*/ 39 h 193"/>
                  <a:gd name="T12" fmla="*/ 24 w 191"/>
                  <a:gd name="T13" fmla="*/ 30 h 193"/>
                  <a:gd name="T14" fmla="*/ 38 w 191"/>
                  <a:gd name="T15" fmla="*/ 19 h 193"/>
                  <a:gd name="T16" fmla="*/ 52 w 191"/>
                  <a:gd name="T17" fmla="*/ 12 h 193"/>
                  <a:gd name="T18" fmla="*/ 60 w 191"/>
                  <a:gd name="T19" fmla="*/ 10 h 193"/>
                  <a:gd name="T20" fmla="*/ 65 w 191"/>
                  <a:gd name="T21" fmla="*/ 10 h 193"/>
                  <a:gd name="T22" fmla="*/ 69 w 191"/>
                  <a:gd name="T23" fmla="*/ 12 h 193"/>
                  <a:gd name="T24" fmla="*/ 71 w 191"/>
                  <a:gd name="T25" fmla="*/ 18 h 193"/>
                  <a:gd name="T26" fmla="*/ 69 w 191"/>
                  <a:gd name="T27" fmla="*/ 24 h 193"/>
                  <a:gd name="T28" fmla="*/ 61 w 191"/>
                  <a:gd name="T29" fmla="*/ 32 h 193"/>
                  <a:gd name="T30" fmla="*/ 69 w 191"/>
                  <a:gd name="T31" fmla="*/ 36 h 193"/>
                  <a:gd name="T32" fmla="*/ 75 w 191"/>
                  <a:gd name="T33" fmla="*/ 31 h 193"/>
                  <a:gd name="T34" fmla="*/ 77 w 191"/>
                  <a:gd name="T35" fmla="*/ 25 h 193"/>
                  <a:gd name="T36" fmla="*/ 79 w 191"/>
                  <a:gd name="T37" fmla="*/ 19 h 193"/>
                  <a:gd name="T38" fmla="*/ 78 w 191"/>
                  <a:gd name="T39" fmla="*/ 13 h 193"/>
                  <a:gd name="T40" fmla="*/ 75 w 191"/>
                  <a:gd name="T41" fmla="*/ 7 h 193"/>
                  <a:gd name="T42" fmla="*/ 71 w 191"/>
                  <a:gd name="T43" fmla="*/ 3 h 193"/>
                  <a:gd name="T44" fmla="*/ 64 w 191"/>
                  <a:gd name="T45" fmla="*/ 0 h 193"/>
                  <a:gd name="T46" fmla="*/ 55 w 191"/>
                  <a:gd name="T47" fmla="*/ 2 h 193"/>
                  <a:gd name="T48" fmla="*/ 42 w 191"/>
                  <a:gd name="T49" fmla="*/ 7 h 193"/>
                  <a:gd name="T50" fmla="*/ 29 w 191"/>
                  <a:gd name="T51" fmla="*/ 16 h 193"/>
                  <a:gd name="T52" fmla="*/ 17 w 191"/>
                  <a:gd name="T53" fmla="*/ 25 h 193"/>
                  <a:gd name="T54" fmla="*/ 8 w 191"/>
                  <a:gd name="T55" fmla="*/ 35 h 193"/>
                  <a:gd name="T56" fmla="*/ 2 w 191"/>
                  <a:gd name="T57" fmla="*/ 43 h 193"/>
                  <a:gd name="T58" fmla="*/ 0 w 191"/>
                  <a:gd name="T59" fmla="*/ 51 h 193"/>
                  <a:gd name="T60" fmla="*/ 2 w 191"/>
                  <a:gd name="T61" fmla="*/ 58 h 193"/>
                  <a:gd name="T62" fmla="*/ 5 w 191"/>
                  <a:gd name="T63" fmla="*/ 64 h 193"/>
                  <a:gd name="T64" fmla="*/ 9 w 191"/>
                  <a:gd name="T65" fmla="*/ 67 h 193"/>
                  <a:gd name="T66" fmla="*/ 14 w 191"/>
                  <a:gd name="T67" fmla="*/ 69 h 193"/>
                  <a:gd name="T68" fmla="*/ 20 w 191"/>
                  <a:gd name="T69" fmla="*/ 68 h 193"/>
                  <a:gd name="T70" fmla="*/ 28 w 191"/>
                  <a:gd name="T71" fmla="*/ 65 h 193"/>
                  <a:gd name="T72" fmla="*/ 29 w 191"/>
                  <a:gd name="T73" fmla="*/ 55 h 193"/>
                  <a:gd name="T74" fmla="*/ 43 w 191"/>
                  <a:gd name="T75" fmla="*/ 107 h 193"/>
                  <a:gd name="T76" fmla="*/ 27 w 191"/>
                  <a:gd name="T77" fmla="*/ 89 h 193"/>
                  <a:gd name="T78" fmla="*/ 97 w 191"/>
                  <a:gd name="T79" fmla="*/ 33 h 193"/>
                  <a:gd name="T80" fmla="*/ 110 w 191"/>
                  <a:gd name="T81" fmla="*/ 47 h 193"/>
                  <a:gd name="T82" fmla="*/ 48 w 191"/>
                  <a:gd name="T83" fmla="*/ 112 h 193"/>
                  <a:gd name="T84" fmla="*/ 124 w 191"/>
                  <a:gd name="T85" fmla="*/ 60 h 193"/>
                  <a:gd name="T86" fmla="*/ 64 w 191"/>
                  <a:gd name="T87" fmla="*/ 127 h 193"/>
                  <a:gd name="T88" fmla="*/ 169 w 191"/>
                  <a:gd name="T89" fmla="*/ 95 h 193"/>
                  <a:gd name="T90" fmla="*/ 149 w 191"/>
                  <a:gd name="T91" fmla="*/ 82 h 193"/>
                  <a:gd name="T92" fmla="*/ 82 w 191"/>
                  <a:gd name="T93" fmla="*/ 143 h 193"/>
                  <a:gd name="T94" fmla="*/ 99 w 191"/>
                  <a:gd name="T95" fmla="*/ 156 h 193"/>
                  <a:gd name="T96" fmla="*/ 145 w 191"/>
                  <a:gd name="T97" fmla="*/ 188 h 193"/>
                  <a:gd name="T98" fmla="*/ 182 w 191"/>
                  <a:gd name="T99" fmla="*/ 105 h 193"/>
                  <a:gd name="T100" fmla="*/ 147 w 191"/>
                  <a:gd name="T101" fmla="*/ 148 h 193"/>
                  <a:gd name="T102" fmla="*/ 153 w 191"/>
                  <a:gd name="T103" fmla="*/ 14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1" h="193">
                    <a:moveTo>
                      <a:pt x="29" y="55"/>
                    </a:moveTo>
                    <a:lnTo>
                      <a:pt x="24" y="57"/>
                    </a:lnTo>
                    <a:lnTo>
                      <a:pt x="20" y="59"/>
                    </a:lnTo>
                    <a:lnTo>
                      <a:pt x="17" y="60"/>
                    </a:lnTo>
                    <a:lnTo>
                      <a:pt x="15" y="60"/>
                    </a:lnTo>
                    <a:lnTo>
                      <a:pt x="13" y="60"/>
                    </a:lnTo>
                    <a:lnTo>
                      <a:pt x="12" y="59"/>
                    </a:lnTo>
                    <a:lnTo>
                      <a:pt x="10" y="58"/>
                    </a:lnTo>
                    <a:lnTo>
                      <a:pt x="9" y="56"/>
                    </a:lnTo>
                    <a:lnTo>
                      <a:pt x="8" y="54"/>
                    </a:lnTo>
                    <a:lnTo>
                      <a:pt x="8" y="51"/>
                    </a:lnTo>
                    <a:lnTo>
                      <a:pt x="8" y="50"/>
                    </a:lnTo>
                    <a:lnTo>
                      <a:pt x="8" y="48"/>
                    </a:lnTo>
                    <a:lnTo>
                      <a:pt x="9" y="47"/>
                    </a:lnTo>
                    <a:lnTo>
                      <a:pt x="10" y="45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4" y="39"/>
                    </a:lnTo>
                    <a:lnTo>
                      <a:pt x="16" y="37"/>
                    </a:lnTo>
                    <a:lnTo>
                      <a:pt x="20" y="33"/>
                    </a:lnTo>
                    <a:lnTo>
                      <a:pt x="24" y="30"/>
                    </a:lnTo>
                    <a:lnTo>
                      <a:pt x="28" y="27"/>
                    </a:lnTo>
                    <a:lnTo>
                      <a:pt x="33" y="23"/>
                    </a:lnTo>
                    <a:lnTo>
                      <a:pt x="38" y="19"/>
                    </a:lnTo>
                    <a:lnTo>
                      <a:pt x="43" y="17"/>
                    </a:lnTo>
                    <a:lnTo>
                      <a:pt x="48" y="15"/>
                    </a:lnTo>
                    <a:lnTo>
                      <a:pt x="52" y="12"/>
                    </a:lnTo>
                    <a:lnTo>
                      <a:pt x="56" y="11"/>
                    </a:lnTo>
                    <a:lnTo>
                      <a:pt x="58" y="10"/>
                    </a:lnTo>
                    <a:lnTo>
                      <a:pt x="60" y="10"/>
                    </a:lnTo>
                    <a:lnTo>
                      <a:pt x="61" y="9"/>
                    </a:lnTo>
                    <a:lnTo>
                      <a:pt x="64" y="9"/>
                    </a:lnTo>
                    <a:lnTo>
                      <a:pt x="65" y="10"/>
                    </a:lnTo>
                    <a:lnTo>
                      <a:pt x="66" y="10"/>
                    </a:lnTo>
                    <a:lnTo>
                      <a:pt x="67" y="11"/>
                    </a:lnTo>
                    <a:lnTo>
                      <a:pt x="69" y="12"/>
                    </a:lnTo>
                    <a:lnTo>
                      <a:pt x="70" y="14"/>
                    </a:lnTo>
                    <a:lnTo>
                      <a:pt x="71" y="16"/>
                    </a:lnTo>
                    <a:lnTo>
                      <a:pt x="71" y="18"/>
                    </a:lnTo>
                    <a:lnTo>
                      <a:pt x="71" y="19"/>
                    </a:lnTo>
                    <a:lnTo>
                      <a:pt x="71" y="22"/>
                    </a:lnTo>
                    <a:lnTo>
                      <a:pt x="69" y="24"/>
                    </a:lnTo>
                    <a:lnTo>
                      <a:pt x="68" y="27"/>
                    </a:lnTo>
                    <a:lnTo>
                      <a:pt x="65" y="29"/>
                    </a:lnTo>
                    <a:lnTo>
                      <a:pt x="61" y="32"/>
                    </a:lnTo>
                    <a:lnTo>
                      <a:pt x="65" y="39"/>
                    </a:lnTo>
                    <a:lnTo>
                      <a:pt x="67" y="38"/>
                    </a:lnTo>
                    <a:lnTo>
                      <a:pt x="69" y="36"/>
                    </a:lnTo>
                    <a:lnTo>
                      <a:pt x="71" y="35"/>
                    </a:lnTo>
                    <a:lnTo>
                      <a:pt x="73" y="33"/>
                    </a:lnTo>
                    <a:lnTo>
                      <a:pt x="75" y="31"/>
                    </a:lnTo>
                    <a:lnTo>
                      <a:pt x="76" y="29"/>
                    </a:lnTo>
                    <a:lnTo>
                      <a:pt x="77" y="27"/>
                    </a:lnTo>
                    <a:lnTo>
                      <a:pt x="77" y="25"/>
                    </a:lnTo>
                    <a:lnTo>
                      <a:pt x="78" y="23"/>
                    </a:lnTo>
                    <a:lnTo>
                      <a:pt x="79" y="21"/>
                    </a:lnTo>
                    <a:lnTo>
                      <a:pt x="79" y="19"/>
                    </a:lnTo>
                    <a:lnTo>
                      <a:pt x="79" y="17"/>
                    </a:lnTo>
                    <a:lnTo>
                      <a:pt x="78" y="15"/>
                    </a:lnTo>
                    <a:lnTo>
                      <a:pt x="78" y="13"/>
                    </a:lnTo>
                    <a:lnTo>
                      <a:pt x="77" y="11"/>
                    </a:lnTo>
                    <a:lnTo>
                      <a:pt x="77" y="9"/>
                    </a:lnTo>
                    <a:lnTo>
                      <a:pt x="75" y="7"/>
                    </a:lnTo>
                    <a:lnTo>
                      <a:pt x="74" y="5"/>
                    </a:lnTo>
                    <a:lnTo>
                      <a:pt x="73" y="3"/>
                    </a:lnTo>
                    <a:lnTo>
                      <a:pt x="71" y="3"/>
                    </a:lnTo>
                    <a:lnTo>
                      <a:pt x="69" y="1"/>
                    </a:lnTo>
                    <a:lnTo>
                      <a:pt x="66" y="1"/>
                    </a:lnTo>
                    <a:lnTo>
                      <a:pt x="64" y="0"/>
                    </a:lnTo>
                    <a:lnTo>
                      <a:pt x="61" y="0"/>
                    </a:lnTo>
                    <a:lnTo>
                      <a:pt x="58" y="1"/>
                    </a:lnTo>
                    <a:lnTo>
                      <a:pt x="55" y="2"/>
                    </a:lnTo>
                    <a:lnTo>
                      <a:pt x="51" y="3"/>
                    </a:lnTo>
                    <a:lnTo>
                      <a:pt x="47" y="5"/>
                    </a:lnTo>
                    <a:lnTo>
                      <a:pt x="42" y="7"/>
                    </a:lnTo>
                    <a:lnTo>
                      <a:pt x="38" y="10"/>
                    </a:lnTo>
                    <a:lnTo>
                      <a:pt x="34" y="13"/>
                    </a:lnTo>
                    <a:lnTo>
                      <a:pt x="29" y="16"/>
                    </a:lnTo>
                    <a:lnTo>
                      <a:pt x="24" y="19"/>
                    </a:lnTo>
                    <a:lnTo>
                      <a:pt x="20" y="22"/>
                    </a:lnTo>
                    <a:lnTo>
                      <a:pt x="17" y="25"/>
                    </a:lnTo>
                    <a:lnTo>
                      <a:pt x="13" y="29"/>
                    </a:lnTo>
                    <a:lnTo>
                      <a:pt x="10" y="32"/>
                    </a:lnTo>
                    <a:lnTo>
                      <a:pt x="8" y="35"/>
                    </a:lnTo>
                    <a:lnTo>
                      <a:pt x="5" y="38"/>
                    </a:lnTo>
                    <a:lnTo>
                      <a:pt x="4" y="41"/>
                    </a:lnTo>
                    <a:lnTo>
                      <a:pt x="2" y="43"/>
                    </a:lnTo>
                    <a:lnTo>
                      <a:pt x="1" y="46"/>
                    </a:lnTo>
                    <a:lnTo>
                      <a:pt x="0" y="48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3" y="60"/>
                    </a:lnTo>
                    <a:lnTo>
                      <a:pt x="4" y="63"/>
                    </a:lnTo>
                    <a:lnTo>
                      <a:pt x="5" y="64"/>
                    </a:lnTo>
                    <a:lnTo>
                      <a:pt x="6" y="66"/>
                    </a:lnTo>
                    <a:lnTo>
                      <a:pt x="8" y="67"/>
                    </a:lnTo>
                    <a:lnTo>
                      <a:pt x="9" y="67"/>
                    </a:lnTo>
                    <a:lnTo>
                      <a:pt x="11" y="68"/>
                    </a:lnTo>
                    <a:lnTo>
                      <a:pt x="12" y="69"/>
                    </a:lnTo>
                    <a:lnTo>
                      <a:pt x="14" y="69"/>
                    </a:lnTo>
                    <a:lnTo>
                      <a:pt x="16" y="69"/>
                    </a:lnTo>
                    <a:lnTo>
                      <a:pt x="19" y="69"/>
                    </a:lnTo>
                    <a:lnTo>
                      <a:pt x="20" y="68"/>
                    </a:lnTo>
                    <a:lnTo>
                      <a:pt x="23" y="67"/>
                    </a:lnTo>
                    <a:lnTo>
                      <a:pt x="25" y="67"/>
                    </a:lnTo>
                    <a:lnTo>
                      <a:pt x="28" y="65"/>
                    </a:lnTo>
                    <a:lnTo>
                      <a:pt x="30" y="63"/>
                    </a:lnTo>
                    <a:lnTo>
                      <a:pt x="33" y="62"/>
                    </a:lnTo>
                    <a:lnTo>
                      <a:pt x="29" y="55"/>
                    </a:lnTo>
                    <a:lnTo>
                      <a:pt x="29" y="55"/>
                    </a:lnTo>
                    <a:close/>
                    <a:moveTo>
                      <a:pt x="48" y="112"/>
                    </a:moveTo>
                    <a:lnTo>
                      <a:pt x="43" y="107"/>
                    </a:lnTo>
                    <a:lnTo>
                      <a:pt x="78" y="76"/>
                    </a:lnTo>
                    <a:lnTo>
                      <a:pt x="64" y="59"/>
                    </a:lnTo>
                    <a:lnTo>
                      <a:pt x="27" y="89"/>
                    </a:lnTo>
                    <a:lnTo>
                      <a:pt x="21" y="83"/>
                    </a:lnTo>
                    <a:lnTo>
                      <a:pt x="91" y="27"/>
                    </a:lnTo>
                    <a:lnTo>
                      <a:pt x="97" y="33"/>
                    </a:lnTo>
                    <a:lnTo>
                      <a:pt x="70" y="54"/>
                    </a:lnTo>
                    <a:lnTo>
                      <a:pt x="84" y="71"/>
                    </a:lnTo>
                    <a:lnTo>
                      <a:pt x="110" y="47"/>
                    </a:lnTo>
                    <a:lnTo>
                      <a:pt x="116" y="53"/>
                    </a:lnTo>
                    <a:lnTo>
                      <a:pt x="48" y="112"/>
                    </a:lnTo>
                    <a:lnTo>
                      <a:pt x="48" y="112"/>
                    </a:lnTo>
                    <a:close/>
                    <a:moveTo>
                      <a:pt x="64" y="127"/>
                    </a:moveTo>
                    <a:lnTo>
                      <a:pt x="58" y="121"/>
                    </a:lnTo>
                    <a:lnTo>
                      <a:pt x="124" y="60"/>
                    </a:lnTo>
                    <a:lnTo>
                      <a:pt x="130" y="66"/>
                    </a:lnTo>
                    <a:lnTo>
                      <a:pt x="64" y="127"/>
                    </a:lnTo>
                    <a:lnTo>
                      <a:pt x="64" y="127"/>
                    </a:lnTo>
                    <a:close/>
                    <a:moveTo>
                      <a:pt x="99" y="156"/>
                    </a:moveTo>
                    <a:lnTo>
                      <a:pt x="105" y="161"/>
                    </a:lnTo>
                    <a:lnTo>
                      <a:pt x="169" y="95"/>
                    </a:lnTo>
                    <a:lnTo>
                      <a:pt x="163" y="91"/>
                    </a:lnTo>
                    <a:lnTo>
                      <a:pt x="122" y="131"/>
                    </a:lnTo>
                    <a:lnTo>
                      <a:pt x="149" y="82"/>
                    </a:lnTo>
                    <a:lnTo>
                      <a:pt x="139" y="74"/>
                    </a:lnTo>
                    <a:lnTo>
                      <a:pt x="75" y="136"/>
                    </a:lnTo>
                    <a:lnTo>
                      <a:pt x="82" y="143"/>
                    </a:lnTo>
                    <a:lnTo>
                      <a:pt x="137" y="86"/>
                    </a:lnTo>
                    <a:lnTo>
                      <a:pt x="99" y="156"/>
                    </a:lnTo>
                    <a:lnTo>
                      <a:pt x="99" y="156"/>
                    </a:lnTo>
                    <a:close/>
                    <a:moveTo>
                      <a:pt x="147" y="148"/>
                    </a:moveTo>
                    <a:lnTo>
                      <a:pt x="160" y="159"/>
                    </a:lnTo>
                    <a:lnTo>
                      <a:pt x="145" y="188"/>
                    </a:lnTo>
                    <a:lnTo>
                      <a:pt x="153" y="193"/>
                    </a:lnTo>
                    <a:lnTo>
                      <a:pt x="191" y="111"/>
                    </a:lnTo>
                    <a:lnTo>
                      <a:pt x="182" y="105"/>
                    </a:lnTo>
                    <a:lnTo>
                      <a:pt x="115" y="168"/>
                    </a:lnTo>
                    <a:lnTo>
                      <a:pt x="121" y="173"/>
                    </a:lnTo>
                    <a:lnTo>
                      <a:pt x="147" y="148"/>
                    </a:lnTo>
                    <a:lnTo>
                      <a:pt x="147" y="148"/>
                    </a:lnTo>
                    <a:close/>
                    <a:moveTo>
                      <a:pt x="163" y="151"/>
                    </a:moveTo>
                    <a:lnTo>
                      <a:pt x="153" y="143"/>
                    </a:lnTo>
                    <a:lnTo>
                      <a:pt x="178" y="119"/>
                    </a:lnTo>
                    <a:lnTo>
                      <a:pt x="163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šľiḋé">
                <a:extLst>
                  <a:ext uri="{FF2B5EF4-FFF2-40B4-BE49-F238E27FC236}">
                    <a16:creationId xmlns:a16="http://schemas.microsoft.com/office/drawing/2014/main" id="{7EDCFAB6-B772-1C4A-9535-10EA0E94EFBE}"/>
                  </a:ext>
                </a:extLst>
              </p:cNvPr>
              <p:cNvSpPr/>
              <p:nvPr/>
            </p:nvSpPr>
            <p:spPr bwMode="auto">
              <a:xfrm>
                <a:off x="2944813" y="3957638"/>
                <a:ext cx="39688" cy="73025"/>
              </a:xfrm>
              <a:custGeom>
                <a:avLst/>
                <a:gdLst>
                  <a:gd name="T0" fmla="*/ 13 w 25"/>
                  <a:gd name="T1" fmla="*/ 0 h 46"/>
                  <a:gd name="T2" fmla="*/ 20 w 25"/>
                  <a:gd name="T3" fmla="*/ 29 h 46"/>
                  <a:gd name="T4" fmla="*/ 24 w 25"/>
                  <a:gd name="T5" fmla="*/ 28 h 46"/>
                  <a:gd name="T6" fmla="*/ 25 w 25"/>
                  <a:gd name="T7" fmla="*/ 32 h 46"/>
                  <a:gd name="T8" fmla="*/ 21 w 25"/>
                  <a:gd name="T9" fmla="*/ 33 h 46"/>
                  <a:gd name="T10" fmla="*/ 24 w 25"/>
                  <a:gd name="T11" fmla="*/ 45 h 46"/>
                  <a:gd name="T12" fmla="*/ 20 w 25"/>
                  <a:gd name="T13" fmla="*/ 46 h 46"/>
                  <a:gd name="T14" fmla="*/ 17 w 25"/>
                  <a:gd name="T15" fmla="*/ 33 h 46"/>
                  <a:gd name="T16" fmla="*/ 2 w 25"/>
                  <a:gd name="T17" fmla="*/ 37 h 46"/>
                  <a:gd name="T18" fmla="*/ 0 w 25"/>
                  <a:gd name="T19" fmla="*/ 33 h 46"/>
                  <a:gd name="T20" fmla="*/ 11 w 25"/>
                  <a:gd name="T21" fmla="*/ 0 h 46"/>
                  <a:gd name="T22" fmla="*/ 13 w 25"/>
                  <a:gd name="T23" fmla="*/ 0 h 46"/>
                  <a:gd name="T24" fmla="*/ 13 w 25"/>
                  <a:gd name="T25" fmla="*/ 0 h 46"/>
                  <a:gd name="T26" fmla="*/ 16 w 25"/>
                  <a:gd name="T27" fmla="*/ 29 h 46"/>
                  <a:gd name="T28" fmla="*/ 11 w 25"/>
                  <a:gd name="T29" fmla="*/ 7 h 46"/>
                  <a:gd name="T30" fmla="*/ 3 w 25"/>
                  <a:gd name="T31" fmla="*/ 33 h 46"/>
                  <a:gd name="T32" fmla="*/ 16 w 25"/>
                  <a:gd name="T33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46">
                    <a:moveTo>
                      <a:pt x="13" y="0"/>
                    </a:moveTo>
                    <a:lnTo>
                      <a:pt x="20" y="29"/>
                    </a:lnTo>
                    <a:lnTo>
                      <a:pt x="24" y="28"/>
                    </a:lnTo>
                    <a:lnTo>
                      <a:pt x="25" y="32"/>
                    </a:lnTo>
                    <a:lnTo>
                      <a:pt x="21" y="33"/>
                    </a:lnTo>
                    <a:lnTo>
                      <a:pt x="24" y="45"/>
                    </a:lnTo>
                    <a:lnTo>
                      <a:pt x="20" y="46"/>
                    </a:lnTo>
                    <a:lnTo>
                      <a:pt x="17" y="33"/>
                    </a:lnTo>
                    <a:lnTo>
                      <a:pt x="2" y="37"/>
                    </a:lnTo>
                    <a:lnTo>
                      <a:pt x="0" y="33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  <a:moveTo>
                      <a:pt x="16" y="29"/>
                    </a:moveTo>
                    <a:lnTo>
                      <a:pt x="11" y="7"/>
                    </a:lnTo>
                    <a:lnTo>
                      <a:pt x="3" y="33"/>
                    </a:lnTo>
                    <a:lnTo>
                      <a:pt x="16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ṩliḍè">
                <a:extLst>
                  <a:ext uri="{FF2B5EF4-FFF2-40B4-BE49-F238E27FC236}">
                    <a16:creationId xmlns:a16="http://schemas.microsoft.com/office/drawing/2014/main" id="{0985BDED-63FD-A046-B45C-70AD7F881B4C}"/>
                  </a:ext>
                </a:extLst>
              </p:cNvPr>
              <p:cNvSpPr/>
              <p:nvPr/>
            </p:nvSpPr>
            <p:spPr bwMode="auto">
              <a:xfrm>
                <a:off x="2720976" y="3960813"/>
                <a:ext cx="38100" cy="71438"/>
              </a:xfrm>
              <a:custGeom>
                <a:avLst/>
                <a:gdLst>
                  <a:gd name="T0" fmla="*/ 16 w 24"/>
                  <a:gd name="T1" fmla="*/ 10 h 45"/>
                  <a:gd name="T2" fmla="*/ 16 w 24"/>
                  <a:gd name="T3" fmla="*/ 8 h 45"/>
                  <a:gd name="T4" fmla="*/ 16 w 24"/>
                  <a:gd name="T5" fmla="*/ 7 h 45"/>
                  <a:gd name="T6" fmla="*/ 16 w 24"/>
                  <a:gd name="T7" fmla="*/ 6 h 45"/>
                  <a:gd name="T8" fmla="*/ 15 w 24"/>
                  <a:gd name="T9" fmla="*/ 5 h 45"/>
                  <a:gd name="T10" fmla="*/ 12 w 24"/>
                  <a:gd name="T11" fmla="*/ 5 h 45"/>
                  <a:gd name="T12" fmla="*/ 9 w 24"/>
                  <a:gd name="T13" fmla="*/ 5 h 45"/>
                  <a:gd name="T14" fmla="*/ 10 w 24"/>
                  <a:gd name="T15" fmla="*/ 3 h 45"/>
                  <a:gd name="T16" fmla="*/ 13 w 24"/>
                  <a:gd name="T17" fmla="*/ 3 h 45"/>
                  <a:gd name="T18" fmla="*/ 17 w 24"/>
                  <a:gd name="T19" fmla="*/ 3 h 45"/>
                  <a:gd name="T20" fmla="*/ 20 w 24"/>
                  <a:gd name="T21" fmla="*/ 2 h 45"/>
                  <a:gd name="T22" fmla="*/ 24 w 24"/>
                  <a:gd name="T23" fmla="*/ 0 h 45"/>
                  <a:gd name="T24" fmla="*/ 14 w 24"/>
                  <a:gd name="T25" fmla="*/ 39 h 45"/>
                  <a:gd name="T26" fmla="*/ 14 w 24"/>
                  <a:gd name="T27" fmla="*/ 39 h 45"/>
                  <a:gd name="T28" fmla="*/ 14 w 24"/>
                  <a:gd name="T29" fmla="*/ 40 h 45"/>
                  <a:gd name="T30" fmla="*/ 14 w 24"/>
                  <a:gd name="T31" fmla="*/ 41 h 45"/>
                  <a:gd name="T32" fmla="*/ 14 w 24"/>
                  <a:gd name="T33" fmla="*/ 42 h 45"/>
                  <a:gd name="T34" fmla="*/ 16 w 24"/>
                  <a:gd name="T35" fmla="*/ 43 h 45"/>
                  <a:gd name="T36" fmla="*/ 18 w 24"/>
                  <a:gd name="T37" fmla="*/ 43 h 45"/>
                  <a:gd name="T38" fmla="*/ 18 w 24"/>
                  <a:gd name="T39" fmla="*/ 45 h 45"/>
                  <a:gd name="T40" fmla="*/ 0 w 24"/>
                  <a:gd name="T41" fmla="*/ 40 h 45"/>
                  <a:gd name="T42" fmla="*/ 1 w 24"/>
                  <a:gd name="T43" fmla="*/ 39 h 45"/>
                  <a:gd name="T44" fmla="*/ 4 w 24"/>
                  <a:gd name="T45" fmla="*/ 39 h 45"/>
                  <a:gd name="T46" fmla="*/ 6 w 24"/>
                  <a:gd name="T47" fmla="*/ 39 h 45"/>
                  <a:gd name="T48" fmla="*/ 7 w 24"/>
                  <a:gd name="T49" fmla="*/ 39 h 45"/>
                  <a:gd name="T50" fmla="*/ 8 w 24"/>
                  <a:gd name="T51" fmla="*/ 39 h 45"/>
                  <a:gd name="T52" fmla="*/ 8 w 24"/>
                  <a:gd name="T53" fmla="*/ 39 h 45"/>
                  <a:gd name="T54" fmla="*/ 8 w 24"/>
                  <a:gd name="T55" fmla="*/ 39 h 45"/>
                  <a:gd name="T56" fmla="*/ 16 w 24"/>
                  <a:gd name="T57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5">
                    <a:moveTo>
                      <a:pt x="16" y="10"/>
                    </a:moveTo>
                    <a:lnTo>
                      <a:pt x="16" y="8"/>
                    </a:lnTo>
                    <a:lnTo>
                      <a:pt x="16" y="7"/>
                    </a:lnTo>
                    <a:lnTo>
                      <a:pt x="16" y="6"/>
                    </a:lnTo>
                    <a:lnTo>
                      <a:pt x="15" y="5"/>
                    </a:lnTo>
                    <a:lnTo>
                      <a:pt x="12" y="5"/>
                    </a:lnTo>
                    <a:lnTo>
                      <a:pt x="9" y="5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14" y="39"/>
                    </a:lnTo>
                    <a:lnTo>
                      <a:pt x="14" y="39"/>
                    </a:lnTo>
                    <a:lnTo>
                      <a:pt x="14" y="40"/>
                    </a:lnTo>
                    <a:lnTo>
                      <a:pt x="14" y="41"/>
                    </a:lnTo>
                    <a:lnTo>
                      <a:pt x="14" y="42"/>
                    </a:lnTo>
                    <a:lnTo>
                      <a:pt x="16" y="43"/>
                    </a:lnTo>
                    <a:lnTo>
                      <a:pt x="18" y="43"/>
                    </a:lnTo>
                    <a:lnTo>
                      <a:pt x="18" y="45"/>
                    </a:lnTo>
                    <a:lnTo>
                      <a:pt x="0" y="40"/>
                    </a:lnTo>
                    <a:lnTo>
                      <a:pt x="1" y="39"/>
                    </a:lnTo>
                    <a:lnTo>
                      <a:pt x="4" y="39"/>
                    </a:lnTo>
                    <a:lnTo>
                      <a:pt x="6" y="39"/>
                    </a:lnTo>
                    <a:lnTo>
                      <a:pt x="7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1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sḻíḓe">
                <a:extLst>
                  <a:ext uri="{FF2B5EF4-FFF2-40B4-BE49-F238E27FC236}">
                    <a16:creationId xmlns:a16="http://schemas.microsoft.com/office/drawing/2014/main" id="{406AD092-5BC2-A945-A3D0-6D9D9EA1077A}"/>
                  </a:ext>
                </a:extLst>
              </p:cNvPr>
              <p:cNvSpPr/>
              <p:nvPr/>
            </p:nvSpPr>
            <p:spPr bwMode="auto">
              <a:xfrm>
                <a:off x="2797176" y="3963988"/>
                <a:ext cx="36513" cy="71438"/>
              </a:xfrm>
              <a:custGeom>
                <a:avLst/>
                <a:gdLst>
                  <a:gd name="T0" fmla="*/ 1 w 23"/>
                  <a:gd name="T1" fmla="*/ 45 h 45"/>
                  <a:gd name="T2" fmla="*/ 6 w 23"/>
                  <a:gd name="T3" fmla="*/ 42 h 45"/>
                  <a:gd name="T4" fmla="*/ 10 w 23"/>
                  <a:gd name="T5" fmla="*/ 39 h 45"/>
                  <a:gd name="T6" fmla="*/ 14 w 23"/>
                  <a:gd name="T7" fmla="*/ 33 h 45"/>
                  <a:gd name="T8" fmla="*/ 16 w 23"/>
                  <a:gd name="T9" fmla="*/ 25 h 45"/>
                  <a:gd name="T10" fmla="*/ 12 w 23"/>
                  <a:gd name="T11" fmla="*/ 28 h 45"/>
                  <a:gd name="T12" fmla="*/ 11 w 23"/>
                  <a:gd name="T13" fmla="*/ 29 h 45"/>
                  <a:gd name="T14" fmla="*/ 8 w 23"/>
                  <a:gd name="T15" fmla="*/ 29 h 45"/>
                  <a:gd name="T16" fmla="*/ 5 w 23"/>
                  <a:gd name="T17" fmla="*/ 27 h 45"/>
                  <a:gd name="T18" fmla="*/ 3 w 23"/>
                  <a:gd name="T19" fmla="*/ 24 h 45"/>
                  <a:gd name="T20" fmla="*/ 1 w 23"/>
                  <a:gd name="T21" fmla="*/ 20 h 45"/>
                  <a:gd name="T22" fmla="*/ 0 w 23"/>
                  <a:gd name="T23" fmla="*/ 14 h 45"/>
                  <a:gd name="T24" fmla="*/ 1 w 23"/>
                  <a:gd name="T25" fmla="*/ 9 h 45"/>
                  <a:gd name="T26" fmla="*/ 4 w 23"/>
                  <a:gd name="T27" fmla="*/ 5 h 45"/>
                  <a:gd name="T28" fmla="*/ 5 w 23"/>
                  <a:gd name="T29" fmla="*/ 2 h 45"/>
                  <a:gd name="T30" fmla="*/ 8 w 23"/>
                  <a:gd name="T31" fmla="*/ 1 h 45"/>
                  <a:gd name="T32" fmla="*/ 12 w 23"/>
                  <a:gd name="T33" fmla="*/ 0 h 45"/>
                  <a:gd name="T34" fmla="*/ 14 w 23"/>
                  <a:gd name="T35" fmla="*/ 0 h 45"/>
                  <a:gd name="T36" fmla="*/ 16 w 23"/>
                  <a:gd name="T37" fmla="*/ 1 h 45"/>
                  <a:gd name="T38" fmla="*/ 20 w 23"/>
                  <a:gd name="T39" fmla="*/ 6 h 45"/>
                  <a:gd name="T40" fmla="*/ 23 w 23"/>
                  <a:gd name="T41" fmla="*/ 13 h 45"/>
                  <a:gd name="T42" fmla="*/ 23 w 23"/>
                  <a:gd name="T43" fmla="*/ 21 h 45"/>
                  <a:gd name="T44" fmla="*/ 22 w 23"/>
                  <a:gd name="T45" fmla="*/ 29 h 45"/>
                  <a:gd name="T46" fmla="*/ 20 w 23"/>
                  <a:gd name="T47" fmla="*/ 33 h 45"/>
                  <a:gd name="T48" fmla="*/ 18 w 23"/>
                  <a:gd name="T49" fmla="*/ 37 h 45"/>
                  <a:gd name="T50" fmla="*/ 15 w 23"/>
                  <a:gd name="T51" fmla="*/ 40 h 45"/>
                  <a:gd name="T52" fmla="*/ 11 w 23"/>
                  <a:gd name="T53" fmla="*/ 42 h 45"/>
                  <a:gd name="T54" fmla="*/ 7 w 23"/>
                  <a:gd name="T55" fmla="*/ 45 h 45"/>
                  <a:gd name="T56" fmla="*/ 1 w 23"/>
                  <a:gd name="T57" fmla="*/ 45 h 45"/>
                  <a:gd name="T58" fmla="*/ 16 w 23"/>
                  <a:gd name="T59" fmla="*/ 7 h 45"/>
                  <a:gd name="T60" fmla="*/ 13 w 23"/>
                  <a:gd name="T61" fmla="*/ 4 h 45"/>
                  <a:gd name="T62" fmla="*/ 12 w 23"/>
                  <a:gd name="T63" fmla="*/ 3 h 45"/>
                  <a:gd name="T64" fmla="*/ 9 w 23"/>
                  <a:gd name="T65" fmla="*/ 3 h 45"/>
                  <a:gd name="T66" fmla="*/ 8 w 23"/>
                  <a:gd name="T67" fmla="*/ 4 h 45"/>
                  <a:gd name="T68" fmla="*/ 6 w 23"/>
                  <a:gd name="T69" fmla="*/ 5 h 45"/>
                  <a:gd name="T70" fmla="*/ 5 w 23"/>
                  <a:gd name="T71" fmla="*/ 9 h 45"/>
                  <a:gd name="T72" fmla="*/ 5 w 23"/>
                  <a:gd name="T73" fmla="*/ 13 h 45"/>
                  <a:gd name="T74" fmla="*/ 5 w 23"/>
                  <a:gd name="T75" fmla="*/ 21 h 45"/>
                  <a:gd name="T76" fmla="*/ 7 w 23"/>
                  <a:gd name="T77" fmla="*/ 25 h 45"/>
                  <a:gd name="T78" fmla="*/ 8 w 23"/>
                  <a:gd name="T79" fmla="*/ 25 h 45"/>
                  <a:gd name="T80" fmla="*/ 11 w 23"/>
                  <a:gd name="T81" fmla="*/ 25 h 45"/>
                  <a:gd name="T82" fmla="*/ 15 w 23"/>
                  <a:gd name="T83" fmla="*/ 24 h 45"/>
                  <a:gd name="T84" fmla="*/ 16 w 23"/>
                  <a:gd name="T85" fmla="*/ 23 h 45"/>
                  <a:gd name="T86" fmla="*/ 17 w 23"/>
                  <a:gd name="T87" fmla="*/ 21 h 45"/>
                  <a:gd name="T88" fmla="*/ 18 w 23"/>
                  <a:gd name="T89" fmla="*/ 16 h 45"/>
                  <a:gd name="T90" fmla="*/ 17 w 23"/>
                  <a:gd name="T91" fmla="*/ 11 h 45"/>
                  <a:gd name="T92" fmla="*/ 16 w 23"/>
                  <a:gd name="T9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3" h="45">
                    <a:moveTo>
                      <a:pt x="1" y="45"/>
                    </a:moveTo>
                    <a:lnTo>
                      <a:pt x="1" y="45"/>
                    </a:lnTo>
                    <a:lnTo>
                      <a:pt x="4" y="44"/>
                    </a:lnTo>
                    <a:lnTo>
                      <a:pt x="6" y="42"/>
                    </a:lnTo>
                    <a:lnTo>
                      <a:pt x="8" y="41"/>
                    </a:lnTo>
                    <a:lnTo>
                      <a:pt x="10" y="39"/>
                    </a:lnTo>
                    <a:lnTo>
                      <a:pt x="12" y="36"/>
                    </a:lnTo>
                    <a:lnTo>
                      <a:pt x="14" y="33"/>
                    </a:lnTo>
                    <a:lnTo>
                      <a:pt x="16" y="29"/>
                    </a:lnTo>
                    <a:lnTo>
                      <a:pt x="16" y="25"/>
                    </a:lnTo>
                    <a:lnTo>
                      <a:pt x="14" y="26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1" y="29"/>
                    </a:lnTo>
                    <a:lnTo>
                      <a:pt x="9" y="29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3" y="24"/>
                    </a:lnTo>
                    <a:lnTo>
                      <a:pt x="2" y="22"/>
                    </a:lnTo>
                    <a:lnTo>
                      <a:pt x="1" y="20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2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9" y="4"/>
                    </a:lnTo>
                    <a:lnTo>
                      <a:pt x="20" y="6"/>
                    </a:lnTo>
                    <a:lnTo>
                      <a:pt x="22" y="9"/>
                    </a:lnTo>
                    <a:lnTo>
                      <a:pt x="23" y="13"/>
                    </a:lnTo>
                    <a:lnTo>
                      <a:pt x="23" y="17"/>
                    </a:lnTo>
                    <a:lnTo>
                      <a:pt x="23" y="21"/>
                    </a:lnTo>
                    <a:lnTo>
                      <a:pt x="23" y="25"/>
                    </a:lnTo>
                    <a:lnTo>
                      <a:pt x="22" y="29"/>
                    </a:lnTo>
                    <a:lnTo>
                      <a:pt x="21" y="31"/>
                    </a:lnTo>
                    <a:lnTo>
                      <a:pt x="20" y="33"/>
                    </a:lnTo>
                    <a:lnTo>
                      <a:pt x="19" y="35"/>
                    </a:lnTo>
                    <a:lnTo>
                      <a:pt x="18" y="37"/>
                    </a:lnTo>
                    <a:lnTo>
                      <a:pt x="16" y="38"/>
                    </a:lnTo>
                    <a:lnTo>
                      <a:pt x="15" y="40"/>
                    </a:lnTo>
                    <a:lnTo>
                      <a:pt x="12" y="41"/>
                    </a:lnTo>
                    <a:lnTo>
                      <a:pt x="11" y="42"/>
                    </a:lnTo>
                    <a:lnTo>
                      <a:pt x="8" y="44"/>
                    </a:lnTo>
                    <a:lnTo>
                      <a:pt x="7" y="45"/>
                    </a:lnTo>
                    <a:lnTo>
                      <a:pt x="4" y="45"/>
                    </a:lnTo>
                    <a:lnTo>
                      <a:pt x="1" y="45"/>
                    </a:lnTo>
                    <a:lnTo>
                      <a:pt x="1" y="45"/>
                    </a:lnTo>
                    <a:close/>
                    <a:moveTo>
                      <a:pt x="16" y="7"/>
                    </a:moveTo>
                    <a:lnTo>
                      <a:pt x="15" y="5"/>
                    </a:lnTo>
                    <a:lnTo>
                      <a:pt x="13" y="4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6" y="5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5" y="10"/>
                    </a:lnTo>
                    <a:lnTo>
                      <a:pt x="5" y="13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7" y="25"/>
                    </a:lnTo>
                    <a:lnTo>
                      <a:pt x="8" y="25"/>
                    </a:lnTo>
                    <a:lnTo>
                      <a:pt x="8" y="25"/>
                    </a:lnTo>
                    <a:lnTo>
                      <a:pt x="10" y="25"/>
                    </a:lnTo>
                    <a:lnTo>
                      <a:pt x="11" y="25"/>
                    </a:lnTo>
                    <a:lnTo>
                      <a:pt x="13" y="25"/>
                    </a:lnTo>
                    <a:lnTo>
                      <a:pt x="15" y="24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6" y="22"/>
                    </a:lnTo>
                    <a:lnTo>
                      <a:pt x="17" y="21"/>
                    </a:lnTo>
                    <a:lnTo>
                      <a:pt x="17" y="19"/>
                    </a:lnTo>
                    <a:lnTo>
                      <a:pt x="18" y="16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6" y="9"/>
                    </a:lnTo>
                    <a:lnTo>
                      <a:pt x="1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$1îḍê">
                <a:extLst>
                  <a:ext uri="{FF2B5EF4-FFF2-40B4-BE49-F238E27FC236}">
                    <a16:creationId xmlns:a16="http://schemas.microsoft.com/office/drawing/2014/main" id="{39CCF1AE-0967-484D-BD76-DC1F5231F879}"/>
                  </a:ext>
                </a:extLst>
              </p:cNvPr>
              <p:cNvSpPr/>
              <p:nvPr/>
            </p:nvSpPr>
            <p:spPr bwMode="auto">
              <a:xfrm>
                <a:off x="2874963" y="3962401"/>
                <a:ext cx="34925" cy="74613"/>
              </a:xfrm>
              <a:custGeom>
                <a:avLst/>
                <a:gdLst>
                  <a:gd name="T0" fmla="*/ 0 w 22"/>
                  <a:gd name="T1" fmla="*/ 10 h 47"/>
                  <a:gd name="T2" fmla="*/ 1 w 22"/>
                  <a:gd name="T3" fmla="*/ 6 h 47"/>
                  <a:gd name="T4" fmla="*/ 4 w 22"/>
                  <a:gd name="T5" fmla="*/ 2 h 47"/>
                  <a:gd name="T6" fmla="*/ 8 w 22"/>
                  <a:gd name="T7" fmla="*/ 1 h 47"/>
                  <a:gd name="T8" fmla="*/ 12 w 22"/>
                  <a:gd name="T9" fmla="*/ 1 h 47"/>
                  <a:gd name="T10" fmla="*/ 16 w 22"/>
                  <a:gd name="T11" fmla="*/ 2 h 47"/>
                  <a:gd name="T12" fmla="*/ 18 w 22"/>
                  <a:gd name="T13" fmla="*/ 6 h 47"/>
                  <a:gd name="T14" fmla="*/ 20 w 22"/>
                  <a:gd name="T15" fmla="*/ 10 h 47"/>
                  <a:gd name="T16" fmla="*/ 19 w 22"/>
                  <a:gd name="T17" fmla="*/ 14 h 47"/>
                  <a:gd name="T18" fmla="*/ 16 w 22"/>
                  <a:gd name="T19" fmla="*/ 18 h 47"/>
                  <a:gd name="T20" fmla="*/ 15 w 22"/>
                  <a:gd name="T21" fmla="*/ 22 h 47"/>
                  <a:gd name="T22" fmla="*/ 17 w 22"/>
                  <a:gd name="T23" fmla="*/ 24 h 47"/>
                  <a:gd name="T24" fmla="*/ 20 w 22"/>
                  <a:gd name="T25" fmla="*/ 26 h 47"/>
                  <a:gd name="T26" fmla="*/ 21 w 22"/>
                  <a:gd name="T27" fmla="*/ 29 h 47"/>
                  <a:gd name="T28" fmla="*/ 22 w 22"/>
                  <a:gd name="T29" fmla="*/ 33 h 47"/>
                  <a:gd name="T30" fmla="*/ 21 w 22"/>
                  <a:gd name="T31" fmla="*/ 38 h 47"/>
                  <a:gd name="T32" fmla="*/ 18 w 22"/>
                  <a:gd name="T33" fmla="*/ 42 h 47"/>
                  <a:gd name="T34" fmla="*/ 14 w 22"/>
                  <a:gd name="T35" fmla="*/ 46 h 47"/>
                  <a:gd name="T36" fmla="*/ 10 w 22"/>
                  <a:gd name="T37" fmla="*/ 47 h 47"/>
                  <a:gd name="T38" fmla="*/ 6 w 22"/>
                  <a:gd name="T39" fmla="*/ 47 h 47"/>
                  <a:gd name="T40" fmla="*/ 4 w 22"/>
                  <a:gd name="T41" fmla="*/ 46 h 47"/>
                  <a:gd name="T42" fmla="*/ 1 w 22"/>
                  <a:gd name="T43" fmla="*/ 45 h 47"/>
                  <a:gd name="T44" fmla="*/ 0 w 22"/>
                  <a:gd name="T45" fmla="*/ 42 h 47"/>
                  <a:gd name="T46" fmla="*/ 1 w 22"/>
                  <a:gd name="T47" fmla="*/ 40 h 47"/>
                  <a:gd name="T48" fmla="*/ 4 w 22"/>
                  <a:gd name="T49" fmla="*/ 39 h 47"/>
                  <a:gd name="T50" fmla="*/ 5 w 22"/>
                  <a:gd name="T51" fmla="*/ 40 h 47"/>
                  <a:gd name="T52" fmla="*/ 7 w 22"/>
                  <a:gd name="T53" fmla="*/ 42 h 47"/>
                  <a:gd name="T54" fmla="*/ 9 w 22"/>
                  <a:gd name="T55" fmla="*/ 43 h 47"/>
                  <a:gd name="T56" fmla="*/ 12 w 22"/>
                  <a:gd name="T57" fmla="*/ 42 h 47"/>
                  <a:gd name="T58" fmla="*/ 14 w 22"/>
                  <a:gd name="T59" fmla="*/ 41 h 47"/>
                  <a:gd name="T60" fmla="*/ 16 w 22"/>
                  <a:gd name="T61" fmla="*/ 38 h 47"/>
                  <a:gd name="T62" fmla="*/ 17 w 22"/>
                  <a:gd name="T63" fmla="*/ 36 h 47"/>
                  <a:gd name="T64" fmla="*/ 17 w 22"/>
                  <a:gd name="T65" fmla="*/ 34 h 47"/>
                  <a:gd name="T66" fmla="*/ 17 w 22"/>
                  <a:gd name="T67" fmla="*/ 30 h 47"/>
                  <a:gd name="T68" fmla="*/ 16 w 22"/>
                  <a:gd name="T69" fmla="*/ 28 h 47"/>
                  <a:gd name="T70" fmla="*/ 13 w 22"/>
                  <a:gd name="T71" fmla="*/ 26 h 47"/>
                  <a:gd name="T72" fmla="*/ 9 w 22"/>
                  <a:gd name="T73" fmla="*/ 24 h 47"/>
                  <a:gd name="T74" fmla="*/ 6 w 22"/>
                  <a:gd name="T75" fmla="*/ 22 h 47"/>
                  <a:gd name="T76" fmla="*/ 9 w 22"/>
                  <a:gd name="T77" fmla="*/ 22 h 47"/>
                  <a:gd name="T78" fmla="*/ 12 w 22"/>
                  <a:gd name="T79" fmla="*/ 19 h 47"/>
                  <a:gd name="T80" fmla="*/ 14 w 22"/>
                  <a:gd name="T81" fmla="*/ 16 h 47"/>
                  <a:gd name="T82" fmla="*/ 14 w 22"/>
                  <a:gd name="T83" fmla="*/ 13 h 47"/>
                  <a:gd name="T84" fmla="*/ 14 w 22"/>
                  <a:gd name="T85" fmla="*/ 9 h 47"/>
                  <a:gd name="T86" fmla="*/ 12 w 22"/>
                  <a:gd name="T87" fmla="*/ 6 h 47"/>
                  <a:gd name="T88" fmla="*/ 11 w 22"/>
                  <a:gd name="T89" fmla="*/ 6 h 47"/>
                  <a:gd name="T90" fmla="*/ 8 w 22"/>
                  <a:gd name="T91" fmla="*/ 5 h 47"/>
                  <a:gd name="T92" fmla="*/ 6 w 22"/>
                  <a:gd name="T93" fmla="*/ 6 h 47"/>
                  <a:gd name="T94" fmla="*/ 4 w 22"/>
                  <a:gd name="T95" fmla="*/ 6 h 47"/>
                  <a:gd name="T96" fmla="*/ 3 w 22"/>
                  <a:gd name="T97" fmla="*/ 8 h 47"/>
                  <a:gd name="T98" fmla="*/ 2 w 22"/>
                  <a:gd name="T99" fmla="*/ 1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" h="47">
                    <a:moveTo>
                      <a:pt x="0" y="11"/>
                    </a:move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1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7" y="4"/>
                    </a:lnTo>
                    <a:lnTo>
                      <a:pt x="18" y="6"/>
                    </a:lnTo>
                    <a:lnTo>
                      <a:pt x="19" y="8"/>
                    </a:lnTo>
                    <a:lnTo>
                      <a:pt x="20" y="10"/>
                    </a:lnTo>
                    <a:lnTo>
                      <a:pt x="20" y="12"/>
                    </a:lnTo>
                    <a:lnTo>
                      <a:pt x="19" y="14"/>
                    </a:lnTo>
                    <a:lnTo>
                      <a:pt x="17" y="17"/>
                    </a:lnTo>
                    <a:lnTo>
                      <a:pt x="16" y="18"/>
                    </a:lnTo>
                    <a:lnTo>
                      <a:pt x="13" y="21"/>
                    </a:lnTo>
                    <a:lnTo>
                      <a:pt x="15" y="22"/>
                    </a:lnTo>
                    <a:lnTo>
                      <a:pt x="16" y="22"/>
                    </a:lnTo>
                    <a:lnTo>
                      <a:pt x="17" y="24"/>
                    </a:lnTo>
                    <a:lnTo>
                      <a:pt x="19" y="25"/>
                    </a:lnTo>
                    <a:lnTo>
                      <a:pt x="20" y="26"/>
                    </a:lnTo>
                    <a:lnTo>
                      <a:pt x="20" y="27"/>
                    </a:lnTo>
                    <a:lnTo>
                      <a:pt x="21" y="29"/>
                    </a:lnTo>
                    <a:lnTo>
                      <a:pt x="21" y="30"/>
                    </a:lnTo>
                    <a:lnTo>
                      <a:pt x="22" y="33"/>
                    </a:lnTo>
                    <a:lnTo>
                      <a:pt x="22" y="35"/>
                    </a:lnTo>
                    <a:lnTo>
                      <a:pt x="21" y="38"/>
                    </a:lnTo>
                    <a:lnTo>
                      <a:pt x="20" y="40"/>
                    </a:lnTo>
                    <a:lnTo>
                      <a:pt x="18" y="42"/>
                    </a:lnTo>
                    <a:lnTo>
                      <a:pt x="16" y="44"/>
                    </a:lnTo>
                    <a:lnTo>
                      <a:pt x="14" y="46"/>
                    </a:lnTo>
                    <a:lnTo>
                      <a:pt x="12" y="46"/>
                    </a:lnTo>
                    <a:lnTo>
                      <a:pt x="10" y="47"/>
                    </a:lnTo>
                    <a:lnTo>
                      <a:pt x="7" y="47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2" y="46"/>
                    </a:lnTo>
                    <a:lnTo>
                      <a:pt x="1" y="45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41"/>
                    </a:lnTo>
                    <a:lnTo>
                      <a:pt x="1" y="40"/>
                    </a:lnTo>
                    <a:lnTo>
                      <a:pt x="3" y="39"/>
                    </a:lnTo>
                    <a:lnTo>
                      <a:pt x="4" y="39"/>
                    </a:lnTo>
                    <a:lnTo>
                      <a:pt x="4" y="39"/>
                    </a:lnTo>
                    <a:lnTo>
                      <a:pt x="5" y="40"/>
                    </a:lnTo>
                    <a:lnTo>
                      <a:pt x="6" y="41"/>
                    </a:lnTo>
                    <a:lnTo>
                      <a:pt x="7" y="42"/>
                    </a:lnTo>
                    <a:lnTo>
                      <a:pt x="8" y="43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3" y="42"/>
                    </a:lnTo>
                    <a:lnTo>
                      <a:pt x="14" y="41"/>
                    </a:lnTo>
                    <a:lnTo>
                      <a:pt x="16" y="40"/>
                    </a:lnTo>
                    <a:lnTo>
                      <a:pt x="16" y="38"/>
                    </a:lnTo>
                    <a:lnTo>
                      <a:pt x="17" y="38"/>
                    </a:lnTo>
                    <a:lnTo>
                      <a:pt x="17" y="36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7" y="32"/>
                    </a:lnTo>
                    <a:lnTo>
                      <a:pt x="17" y="30"/>
                    </a:lnTo>
                    <a:lnTo>
                      <a:pt x="16" y="29"/>
                    </a:lnTo>
                    <a:lnTo>
                      <a:pt x="16" y="28"/>
                    </a:lnTo>
                    <a:lnTo>
                      <a:pt x="15" y="26"/>
                    </a:lnTo>
                    <a:lnTo>
                      <a:pt x="13" y="26"/>
                    </a:lnTo>
                    <a:lnTo>
                      <a:pt x="12" y="24"/>
                    </a:lnTo>
                    <a:lnTo>
                      <a:pt x="9" y="24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8" y="22"/>
                    </a:lnTo>
                    <a:lnTo>
                      <a:pt x="9" y="22"/>
                    </a:lnTo>
                    <a:lnTo>
                      <a:pt x="10" y="21"/>
                    </a:lnTo>
                    <a:lnTo>
                      <a:pt x="12" y="19"/>
                    </a:lnTo>
                    <a:lnTo>
                      <a:pt x="13" y="18"/>
                    </a:lnTo>
                    <a:lnTo>
                      <a:pt x="14" y="16"/>
                    </a:lnTo>
                    <a:lnTo>
                      <a:pt x="14" y="14"/>
                    </a:lnTo>
                    <a:lnTo>
                      <a:pt x="14" y="13"/>
                    </a:lnTo>
                    <a:lnTo>
                      <a:pt x="14" y="10"/>
                    </a:lnTo>
                    <a:lnTo>
                      <a:pt x="14" y="9"/>
                    </a:lnTo>
                    <a:lnTo>
                      <a:pt x="13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6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7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2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îšlïḋé">
              <a:extLst>
                <a:ext uri="{FF2B5EF4-FFF2-40B4-BE49-F238E27FC236}">
                  <a16:creationId xmlns:a16="http://schemas.microsoft.com/office/drawing/2014/main" id="{9F8B32B8-356F-A64A-AEE1-85DA6E928C66}"/>
                </a:ext>
              </a:extLst>
            </p:cNvPr>
            <p:cNvGrpSpPr/>
            <p:nvPr/>
          </p:nvGrpSpPr>
          <p:grpSpPr>
            <a:xfrm>
              <a:off x="4119563" y="2551113"/>
              <a:ext cx="6130925" cy="1306513"/>
              <a:chOff x="4119563" y="2551113"/>
              <a:chExt cx="6130925" cy="1306513"/>
            </a:xfrm>
            <a:grpFill/>
          </p:grpSpPr>
          <p:sp>
            <p:nvSpPr>
              <p:cNvPr id="46" name="íŝḷïḋe">
                <a:extLst>
                  <a:ext uri="{FF2B5EF4-FFF2-40B4-BE49-F238E27FC236}">
                    <a16:creationId xmlns:a16="http://schemas.microsoft.com/office/drawing/2014/main" id="{AB046B68-FCE9-D941-B14C-3D62AD781B98}"/>
                  </a:ext>
                </a:extLst>
              </p:cNvPr>
              <p:cNvSpPr/>
              <p:nvPr/>
            </p:nvSpPr>
            <p:spPr bwMode="auto">
              <a:xfrm>
                <a:off x="9555163" y="2644776"/>
                <a:ext cx="695325" cy="1212850"/>
              </a:xfrm>
              <a:custGeom>
                <a:avLst/>
                <a:gdLst>
                  <a:gd name="T0" fmla="*/ 199 w 438"/>
                  <a:gd name="T1" fmla="*/ 337 h 764"/>
                  <a:gd name="T2" fmla="*/ 183 w 438"/>
                  <a:gd name="T3" fmla="*/ 308 h 764"/>
                  <a:gd name="T4" fmla="*/ 126 w 438"/>
                  <a:gd name="T5" fmla="*/ 371 h 764"/>
                  <a:gd name="T6" fmla="*/ 78 w 438"/>
                  <a:gd name="T7" fmla="*/ 348 h 764"/>
                  <a:gd name="T8" fmla="*/ 55 w 438"/>
                  <a:gd name="T9" fmla="*/ 290 h 764"/>
                  <a:gd name="T10" fmla="*/ 103 w 438"/>
                  <a:gd name="T11" fmla="*/ 283 h 764"/>
                  <a:gd name="T12" fmla="*/ 78 w 438"/>
                  <a:gd name="T13" fmla="*/ 216 h 764"/>
                  <a:gd name="T14" fmla="*/ 83 w 438"/>
                  <a:gd name="T15" fmla="*/ 183 h 764"/>
                  <a:gd name="T16" fmla="*/ 159 w 438"/>
                  <a:gd name="T17" fmla="*/ 189 h 764"/>
                  <a:gd name="T18" fmla="*/ 233 w 438"/>
                  <a:gd name="T19" fmla="*/ 120 h 764"/>
                  <a:gd name="T20" fmla="*/ 250 w 438"/>
                  <a:gd name="T21" fmla="*/ 27 h 764"/>
                  <a:gd name="T22" fmla="*/ 319 w 438"/>
                  <a:gd name="T23" fmla="*/ 21 h 764"/>
                  <a:gd name="T24" fmla="*/ 276 w 438"/>
                  <a:gd name="T25" fmla="*/ 123 h 764"/>
                  <a:gd name="T26" fmla="*/ 255 w 438"/>
                  <a:gd name="T27" fmla="*/ 180 h 764"/>
                  <a:gd name="T28" fmla="*/ 315 w 438"/>
                  <a:gd name="T29" fmla="*/ 172 h 764"/>
                  <a:gd name="T30" fmla="*/ 409 w 438"/>
                  <a:gd name="T31" fmla="*/ 132 h 764"/>
                  <a:gd name="T32" fmla="*/ 435 w 438"/>
                  <a:gd name="T33" fmla="*/ 194 h 764"/>
                  <a:gd name="T34" fmla="*/ 396 w 438"/>
                  <a:gd name="T35" fmla="*/ 231 h 764"/>
                  <a:gd name="T36" fmla="*/ 364 w 438"/>
                  <a:gd name="T37" fmla="*/ 260 h 764"/>
                  <a:gd name="T38" fmla="*/ 321 w 438"/>
                  <a:gd name="T39" fmla="*/ 307 h 764"/>
                  <a:gd name="T40" fmla="*/ 356 w 438"/>
                  <a:gd name="T41" fmla="*/ 387 h 764"/>
                  <a:gd name="T42" fmla="*/ 292 w 438"/>
                  <a:gd name="T43" fmla="*/ 434 h 764"/>
                  <a:gd name="T44" fmla="*/ 251 w 438"/>
                  <a:gd name="T45" fmla="*/ 469 h 764"/>
                  <a:gd name="T46" fmla="*/ 225 w 438"/>
                  <a:gd name="T47" fmla="*/ 504 h 764"/>
                  <a:gd name="T48" fmla="*/ 306 w 438"/>
                  <a:gd name="T49" fmla="*/ 484 h 764"/>
                  <a:gd name="T50" fmla="*/ 326 w 438"/>
                  <a:gd name="T51" fmla="*/ 532 h 764"/>
                  <a:gd name="T52" fmla="*/ 282 w 438"/>
                  <a:gd name="T53" fmla="*/ 553 h 764"/>
                  <a:gd name="T54" fmla="*/ 243 w 438"/>
                  <a:gd name="T55" fmla="*/ 541 h 764"/>
                  <a:gd name="T56" fmla="*/ 251 w 438"/>
                  <a:gd name="T57" fmla="*/ 613 h 764"/>
                  <a:gd name="T58" fmla="*/ 263 w 438"/>
                  <a:gd name="T59" fmla="*/ 691 h 764"/>
                  <a:gd name="T60" fmla="*/ 245 w 438"/>
                  <a:gd name="T61" fmla="*/ 760 h 764"/>
                  <a:gd name="T62" fmla="*/ 196 w 438"/>
                  <a:gd name="T63" fmla="*/ 749 h 764"/>
                  <a:gd name="T64" fmla="*/ 142 w 438"/>
                  <a:gd name="T65" fmla="*/ 719 h 764"/>
                  <a:gd name="T66" fmla="*/ 207 w 438"/>
                  <a:gd name="T67" fmla="*/ 700 h 764"/>
                  <a:gd name="T68" fmla="*/ 217 w 438"/>
                  <a:gd name="T69" fmla="*/ 634 h 764"/>
                  <a:gd name="T70" fmla="*/ 163 w 438"/>
                  <a:gd name="T71" fmla="*/ 584 h 764"/>
                  <a:gd name="T72" fmla="*/ 71 w 438"/>
                  <a:gd name="T73" fmla="*/ 634 h 764"/>
                  <a:gd name="T74" fmla="*/ 3 w 438"/>
                  <a:gd name="T75" fmla="*/ 622 h 764"/>
                  <a:gd name="T76" fmla="*/ 68 w 438"/>
                  <a:gd name="T77" fmla="*/ 588 h 764"/>
                  <a:gd name="T78" fmla="*/ 151 w 438"/>
                  <a:gd name="T79" fmla="*/ 536 h 764"/>
                  <a:gd name="T80" fmla="*/ 195 w 438"/>
                  <a:gd name="T81" fmla="*/ 496 h 764"/>
                  <a:gd name="T82" fmla="*/ 262 w 438"/>
                  <a:gd name="T83" fmla="*/ 432 h 764"/>
                  <a:gd name="T84" fmla="*/ 238 w 438"/>
                  <a:gd name="T85" fmla="*/ 413 h 764"/>
                  <a:gd name="T86" fmla="*/ 176 w 438"/>
                  <a:gd name="T87" fmla="*/ 445 h 764"/>
                  <a:gd name="T88" fmla="*/ 113 w 438"/>
                  <a:gd name="T89" fmla="*/ 449 h 764"/>
                  <a:gd name="T90" fmla="*/ 213 w 438"/>
                  <a:gd name="T91" fmla="*/ 395 h 764"/>
                  <a:gd name="T92" fmla="*/ 277 w 438"/>
                  <a:gd name="T93" fmla="*/ 361 h 764"/>
                  <a:gd name="T94" fmla="*/ 300 w 438"/>
                  <a:gd name="T95" fmla="*/ 303 h 764"/>
                  <a:gd name="T96" fmla="*/ 335 w 438"/>
                  <a:gd name="T97" fmla="*/ 263 h 764"/>
                  <a:gd name="T98" fmla="*/ 368 w 438"/>
                  <a:gd name="T99" fmla="*/ 191 h 764"/>
                  <a:gd name="T100" fmla="*/ 309 w 438"/>
                  <a:gd name="T101" fmla="*/ 206 h 764"/>
                  <a:gd name="T102" fmla="*/ 313 w 438"/>
                  <a:gd name="T103" fmla="*/ 245 h 764"/>
                  <a:gd name="T104" fmla="*/ 284 w 438"/>
                  <a:gd name="T105" fmla="*/ 301 h 764"/>
                  <a:gd name="T106" fmla="*/ 243 w 438"/>
                  <a:gd name="T107" fmla="*/ 356 h 764"/>
                  <a:gd name="T108" fmla="*/ 134 w 438"/>
                  <a:gd name="T109" fmla="*/ 220 h 764"/>
                  <a:gd name="T110" fmla="*/ 131 w 438"/>
                  <a:gd name="T111" fmla="*/ 279 h 764"/>
                  <a:gd name="T112" fmla="*/ 153 w 438"/>
                  <a:gd name="T113" fmla="*/ 279 h 764"/>
                  <a:gd name="T114" fmla="*/ 167 w 438"/>
                  <a:gd name="T115" fmla="*/ 224 h 764"/>
                  <a:gd name="T116" fmla="*/ 179 w 438"/>
                  <a:gd name="T117" fmla="*/ 250 h 764"/>
                  <a:gd name="T118" fmla="*/ 226 w 438"/>
                  <a:gd name="T119" fmla="*/ 228 h 764"/>
                  <a:gd name="T120" fmla="*/ 248 w 438"/>
                  <a:gd name="T121" fmla="*/ 279 h 764"/>
                  <a:gd name="T122" fmla="*/ 274 w 438"/>
                  <a:gd name="T123" fmla="*/ 254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8" h="764">
                    <a:moveTo>
                      <a:pt x="244" y="325"/>
                    </a:moveTo>
                    <a:lnTo>
                      <a:pt x="239" y="324"/>
                    </a:lnTo>
                    <a:lnTo>
                      <a:pt x="235" y="324"/>
                    </a:lnTo>
                    <a:lnTo>
                      <a:pt x="231" y="323"/>
                    </a:lnTo>
                    <a:lnTo>
                      <a:pt x="227" y="321"/>
                    </a:lnTo>
                    <a:lnTo>
                      <a:pt x="223" y="320"/>
                    </a:lnTo>
                    <a:lnTo>
                      <a:pt x="219" y="320"/>
                    </a:lnTo>
                    <a:lnTo>
                      <a:pt x="216" y="320"/>
                    </a:lnTo>
                    <a:lnTo>
                      <a:pt x="214" y="320"/>
                    </a:lnTo>
                    <a:lnTo>
                      <a:pt x="211" y="320"/>
                    </a:lnTo>
                    <a:lnTo>
                      <a:pt x="209" y="320"/>
                    </a:lnTo>
                    <a:lnTo>
                      <a:pt x="209" y="323"/>
                    </a:lnTo>
                    <a:lnTo>
                      <a:pt x="208" y="325"/>
                    </a:lnTo>
                    <a:lnTo>
                      <a:pt x="207" y="328"/>
                    </a:lnTo>
                    <a:lnTo>
                      <a:pt x="206" y="330"/>
                    </a:lnTo>
                    <a:lnTo>
                      <a:pt x="204" y="332"/>
                    </a:lnTo>
                    <a:lnTo>
                      <a:pt x="203" y="334"/>
                    </a:lnTo>
                    <a:lnTo>
                      <a:pt x="201" y="336"/>
                    </a:lnTo>
                    <a:lnTo>
                      <a:pt x="199" y="337"/>
                    </a:lnTo>
                    <a:lnTo>
                      <a:pt x="195" y="341"/>
                    </a:lnTo>
                    <a:lnTo>
                      <a:pt x="189" y="343"/>
                    </a:lnTo>
                    <a:lnTo>
                      <a:pt x="184" y="345"/>
                    </a:lnTo>
                    <a:lnTo>
                      <a:pt x="179" y="347"/>
                    </a:lnTo>
                    <a:lnTo>
                      <a:pt x="178" y="344"/>
                    </a:lnTo>
                    <a:lnTo>
                      <a:pt x="177" y="341"/>
                    </a:lnTo>
                    <a:lnTo>
                      <a:pt x="176" y="340"/>
                    </a:lnTo>
                    <a:lnTo>
                      <a:pt x="175" y="339"/>
                    </a:lnTo>
                    <a:lnTo>
                      <a:pt x="175" y="337"/>
                    </a:lnTo>
                    <a:lnTo>
                      <a:pt x="175" y="335"/>
                    </a:lnTo>
                    <a:lnTo>
                      <a:pt x="177" y="332"/>
                    </a:lnTo>
                    <a:lnTo>
                      <a:pt x="179" y="330"/>
                    </a:lnTo>
                    <a:lnTo>
                      <a:pt x="181" y="327"/>
                    </a:lnTo>
                    <a:lnTo>
                      <a:pt x="183" y="323"/>
                    </a:lnTo>
                    <a:lnTo>
                      <a:pt x="184" y="320"/>
                    </a:lnTo>
                    <a:lnTo>
                      <a:pt x="185" y="316"/>
                    </a:lnTo>
                    <a:lnTo>
                      <a:pt x="186" y="312"/>
                    </a:lnTo>
                    <a:lnTo>
                      <a:pt x="186" y="309"/>
                    </a:lnTo>
                    <a:lnTo>
                      <a:pt x="183" y="308"/>
                    </a:lnTo>
                    <a:lnTo>
                      <a:pt x="179" y="307"/>
                    </a:lnTo>
                    <a:lnTo>
                      <a:pt x="175" y="307"/>
                    </a:lnTo>
                    <a:lnTo>
                      <a:pt x="170" y="306"/>
                    </a:lnTo>
                    <a:lnTo>
                      <a:pt x="169" y="308"/>
                    </a:lnTo>
                    <a:lnTo>
                      <a:pt x="168" y="311"/>
                    </a:lnTo>
                    <a:lnTo>
                      <a:pt x="167" y="312"/>
                    </a:lnTo>
                    <a:lnTo>
                      <a:pt x="167" y="314"/>
                    </a:lnTo>
                    <a:lnTo>
                      <a:pt x="163" y="317"/>
                    </a:lnTo>
                    <a:lnTo>
                      <a:pt x="161" y="320"/>
                    </a:lnTo>
                    <a:lnTo>
                      <a:pt x="155" y="326"/>
                    </a:lnTo>
                    <a:lnTo>
                      <a:pt x="149" y="332"/>
                    </a:lnTo>
                    <a:lnTo>
                      <a:pt x="147" y="335"/>
                    </a:lnTo>
                    <a:lnTo>
                      <a:pt x="144" y="339"/>
                    </a:lnTo>
                    <a:lnTo>
                      <a:pt x="142" y="343"/>
                    </a:lnTo>
                    <a:lnTo>
                      <a:pt x="140" y="347"/>
                    </a:lnTo>
                    <a:lnTo>
                      <a:pt x="135" y="355"/>
                    </a:lnTo>
                    <a:lnTo>
                      <a:pt x="131" y="363"/>
                    </a:lnTo>
                    <a:lnTo>
                      <a:pt x="128" y="367"/>
                    </a:lnTo>
                    <a:lnTo>
                      <a:pt x="126" y="371"/>
                    </a:lnTo>
                    <a:lnTo>
                      <a:pt x="122" y="374"/>
                    </a:lnTo>
                    <a:lnTo>
                      <a:pt x="119" y="376"/>
                    </a:lnTo>
                    <a:lnTo>
                      <a:pt x="116" y="378"/>
                    </a:lnTo>
                    <a:lnTo>
                      <a:pt x="115" y="379"/>
                    </a:lnTo>
                    <a:lnTo>
                      <a:pt x="112" y="380"/>
                    </a:lnTo>
                    <a:lnTo>
                      <a:pt x="110" y="380"/>
                    </a:lnTo>
                    <a:lnTo>
                      <a:pt x="107" y="380"/>
                    </a:lnTo>
                    <a:lnTo>
                      <a:pt x="105" y="381"/>
                    </a:lnTo>
                    <a:lnTo>
                      <a:pt x="102" y="381"/>
                    </a:lnTo>
                    <a:lnTo>
                      <a:pt x="99" y="380"/>
                    </a:lnTo>
                    <a:lnTo>
                      <a:pt x="97" y="376"/>
                    </a:lnTo>
                    <a:lnTo>
                      <a:pt x="95" y="373"/>
                    </a:lnTo>
                    <a:lnTo>
                      <a:pt x="93" y="369"/>
                    </a:lnTo>
                    <a:lnTo>
                      <a:pt x="91" y="365"/>
                    </a:lnTo>
                    <a:lnTo>
                      <a:pt x="87" y="364"/>
                    </a:lnTo>
                    <a:lnTo>
                      <a:pt x="84" y="363"/>
                    </a:lnTo>
                    <a:lnTo>
                      <a:pt x="82" y="358"/>
                    </a:lnTo>
                    <a:lnTo>
                      <a:pt x="79" y="354"/>
                    </a:lnTo>
                    <a:lnTo>
                      <a:pt x="78" y="348"/>
                    </a:lnTo>
                    <a:lnTo>
                      <a:pt x="76" y="344"/>
                    </a:lnTo>
                    <a:lnTo>
                      <a:pt x="75" y="339"/>
                    </a:lnTo>
                    <a:lnTo>
                      <a:pt x="73" y="334"/>
                    </a:lnTo>
                    <a:lnTo>
                      <a:pt x="72" y="332"/>
                    </a:lnTo>
                    <a:lnTo>
                      <a:pt x="71" y="329"/>
                    </a:lnTo>
                    <a:lnTo>
                      <a:pt x="70" y="328"/>
                    </a:lnTo>
                    <a:lnTo>
                      <a:pt x="68" y="325"/>
                    </a:lnTo>
                    <a:lnTo>
                      <a:pt x="64" y="321"/>
                    </a:lnTo>
                    <a:lnTo>
                      <a:pt x="60" y="317"/>
                    </a:lnTo>
                    <a:lnTo>
                      <a:pt x="55" y="314"/>
                    </a:lnTo>
                    <a:lnTo>
                      <a:pt x="51" y="310"/>
                    </a:lnTo>
                    <a:lnTo>
                      <a:pt x="51" y="305"/>
                    </a:lnTo>
                    <a:lnTo>
                      <a:pt x="51" y="300"/>
                    </a:lnTo>
                    <a:lnTo>
                      <a:pt x="51" y="298"/>
                    </a:lnTo>
                    <a:lnTo>
                      <a:pt x="51" y="296"/>
                    </a:lnTo>
                    <a:lnTo>
                      <a:pt x="52" y="295"/>
                    </a:lnTo>
                    <a:lnTo>
                      <a:pt x="53" y="292"/>
                    </a:lnTo>
                    <a:lnTo>
                      <a:pt x="54" y="291"/>
                    </a:lnTo>
                    <a:lnTo>
                      <a:pt x="55" y="290"/>
                    </a:lnTo>
                    <a:lnTo>
                      <a:pt x="57" y="288"/>
                    </a:lnTo>
                    <a:lnTo>
                      <a:pt x="59" y="287"/>
                    </a:lnTo>
                    <a:lnTo>
                      <a:pt x="61" y="287"/>
                    </a:lnTo>
                    <a:lnTo>
                      <a:pt x="63" y="286"/>
                    </a:lnTo>
                    <a:lnTo>
                      <a:pt x="66" y="286"/>
                    </a:lnTo>
                    <a:lnTo>
                      <a:pt x="69" y="286"/>
                    </a:lnTo>
                    <a:lnTo>
                      <a:pt x="71" y="288"/>
                    </a:lnTo>
                    <a:lnTo>
                      <a:pt x="73" y="291"/>
                    </a:lnTo>
                    <a:lnTo>
                      <a:pt x="76" y="292"/>
                    </a:lnTo>
                    <a:lnTo>
                      <a:pt x="79" y="294"/>
                    </a:lnTo>
                    <a:lnTo>
                      <a:pt x="83" y="295"/>
                    </a:lnTo>
                    <a:lnTo>
                      <a:pt x="87" y="296"/>
                    </a:lnTo>
                    <a:lnTo>
                      <a:pt x="91" y="296"/>
                    </a:lnTo>
                    <a:lnTo>
                      <a:pt x="95" y="297"/>
                    </a:lnTo>
                    <a:lnTo>
                      <a:pt x="97" y="295"/>
                    </a:lnTo>
                    <a:lnTo>
                      <a:pt x="99" y="292"/>
                    </a:lnTo>
                    <a:lnTo>
                      <a:pt x="101" y="290"/>
                    </a:lnTo>
                    <a:lnTo>
                      <a:pt x="102" y="287"/>
                    </a:lnTo>
                    <a:lnTo>
                      <a:pt x="103" y="283"/>
                    </a:lnTo>
                    <a:lnTo>
                      <a:pt x="103" y="279"/>
                    </a:lnTo>
                    <a:lnTo>
                      <a:pt x="103" y="276"/>
                    </a:lnTo>
                    <a:lnTo>
                      <a:pt x="103" y="272"/>
                    </a:lnTo>
                    <a:lnTo>
                      <a:pt x="103" y="268"/>
                    </a:lnTo>
                    <a:lnTo>
                      <a:pt x="102" y="265"/>
                    </a:lnTo>
                    <a:lnTo>
                      <a:pt x="101" y="261"/>
                    </a:lnTo>
                    <a:lnTo>
                      <a:pt x="100" y="257"/>
                    </a:lnTo>
                    <a:lnTo>
                      <a:pt x="98" y="254"/>
                    </a:lnTo>
                    <a:lnTo>
                      <a:pt x="96" y="250"/>
                    </a:lnTo>
                    <a:lnTo>
                      <a:pt x="95" y="247"/>
                    </a:lnTo>
                    <a:lnTo>
                      <a:pt x="92" y="243"/>
                    </a:lnTo>
                    <a:lnTo>
                      <a:pt x="91" y="240"/>
                    </a:lnTo>
                    <a:lnTo>
                      <a:pt x="88" y="237"/>
                    </a:lnTo>
                    <a:lnTo>
                      <a:pt x="88" y="233"/>
                    </a:lnTo>
                    <a:lnTo>
                      <a:pt x="87" y="229"/>
                    </a:lnTo>
                    <a:lnTo>
                      <a:pt x="87" y="224"/>
                    </a:lnTo>
                    <a:lnTo>
                      <a:pt x="87" y="220"/>
                    </a:lnTo>
                    <a:lnTo>
                      <a:pt x="82" y="219"/>
                    </a:lnTo>
                    <a:lnTo>
                      <a:pt x="78" y="216"/>
                    </a:lnTo>
                    <a:lnTo>
                      <a:pt x="75" y="215"/>
                    </a:lnTo>
                    <a:lnTo>
                      <a:pt x="74" y="211"/>
                    </a:lnTo>
                    <a:lnTo>
                      <a:pt x="71" y="207"/>
                    </a:lnTo>
                    <a:lnTo>
                      <a:pt x="68" y="203"/>
                    </a:lnTo>
                    <a:lnTo>
                      <a:pt x="65" y="199"/>
                    </a:lnTo>
                    <a:lnTo>
                      <a:pt x="63" y="195"/>
                    </a:lnTo>
                    <a:lnTo>
                      <a:pt x="61" y="191"/>
                    </a:lnTo>
                    <a:lnTo>
                      <a:pt x="61" y="188"/>
                    </a:lnTo>
                    <a:lnTo>
                      <a:pt x="62" y="185"/>
                    </a:lnTo>
                    <a:lnTo>
                      <a:pt x="63" y="183"/>
                    </a:lnTo>
                    <a:lnTo>
                      <a:pt x="67" y="182"/>
                    </a:lnTo>
                    <a:lnTo>
                      <a:pt x="69" y="180"/>
                    </a:lnTo>
                    <a:lnTo>
                      <a:pt x="70" y="179"/>
                    </a:lnTo>
                    <a:lnTo>
                      <a:pt x="72" y="179"/>
                    </a:lnTo>
                    <a:lnTo>
                      <a:pt x="74" y="179"/>
                    </a:lnTo>
                    <a:lnTo>
                      <a:pt x="76" y="178"/>
                    </a:lnTo>
                    <a:lnTo>
                      <a:pt x="79" y="179"/>
                    </a:lnTo>
                    <a:lnTo>
                      <a:pt x="81" y="181"/>
                    </a:lnTo>
                    <a:lnTo>
                      <a:pt x="83" y="183"/>
                    </a:lnTo>
                    <a:lnTo>
                      <a:pt x="86" y="184"/>
                    </a:lnTo>
                    <a:lnTo>
                      <a:pt x="89" y="187"/>
                    </a:lnTo>
                    <a:lnTo>
                      <a:pt x="93" y="192"/>
                    </a:lnTo>
                    <a:lnTo>
                      <a:pt x="96" y="196"/>
                    </a:lnTo>
                    <a:lnTo>
                      <a:pt x="100" y="200"/>
                    </a:lnTo>
                    <a:lnTo>
                      <a:pt x="103" y="202"/>
                    </a:lnTo>
                    <a:lnTo>
                      <a:pt x="105" y="203"/>
                    </a:lnTo>
                    <a:lnTo>
                      <a:pt x="107" y="205"/>
                    </a:lnTo>
                    <a:lnTo>
                      <a:pt x="111" y="206"/>
                    </a:lnTo>
                    <a:lnTo>
                      <a:pt x="112" y="207"/>
                    </a:lnTo>
                    <a:lnTo>
                      <a:pt x="115" y="207"/>
                    </a:lnTo>
                    <a:lnTo>
                      <a:pt x="117" y="206"/>
                    </a:lnTo>
                    <a:lnTo>
                      <a:pt x="119" y="206"/>
                    </a:lnTo>
                    <a:lnTo>
                      <a:pt x="126" y="203"/>
                    </a:lnTo>
                    <a:lnTo>
                      <a:pt x="131" y="201"/>
                    </a:lnTo>
                    <a:lnTo>
                      <a:pt x="143" y="195"/>
                    </a:lnTo>
                    <a:lnTo>
                      <a:pt x="150" y="191"/>
                    </a:lnTo>
                    <a:lnTo>
                      <a:pt x="155" y="190"/>
                    </a:lnTo>
                    <a:lnTo>
                      <a:pt x="159" y="189"/>
                    </a:lnTo>
                    <a:lnTo>
                      <a:pt x="163" y="189"/>
                    </a:lnTo>
                    <a:lnTo>
                      <a:pt x="167" y="188"/>
                    </a:lnTo>
                    <a:lnTo>
                      <a:pt x="172" y="185"/>
                    </a:lnTo>
                    <a:lnTo>
                      <a:pt x="176" y="181"/>
                    </a:lnTo>
                    <a:lnTo>
                      <a:pt x="185" y="178"/>
                    </a:lnTo>
                    <a:lnTo>
                      <a:pt x="192" y="175"/>
                    </a:lnTo>
                    <a:lnTo>
                      <a:pt x="196" y="174"/>
                    </a:lnTo>
                    <a:lnTo>
                      <a:pt x="199" y="172"/>
                    </a:lnTo>
                    <a:lnTo>
                      <a:pt x="203" y="170"/>
                    </a:lnTo>
                    <a:lnTo>
                      <a:pt x="207" y="167"/>
                    </a:lnTo>
                    <a:lnTo>
                      <a:pt x="209" y="165"/>
                    </a:lnTo>
                    <a:lnTo>
                      <a:pt x="211" y="163"/>
                    </a:lnTo>
                    <a:lnTo>
                      <a:pt x="212" y="160"/>
                    </a:lnTo>
                    <a:lnTo>
                      <a:pt x="214" y="157"/>
                    </a:lnTo>
                    <a:lnTo>
                      <a:pt x="216" y="151"/>
                    </a:lnTo>
                    <a:lnTo>
                      <a:pt x="219" y="144"/>
                    </a:lnTo>
                    <a:lnTo>
                      <a:pt x="223" y="136"/>
                    </a:lnTo>
                    <a:lnTo>
                      <a:pt x="228" y="128"/>
                    </a:lnTo>
                    <a:lnTo>
                      <a:pt x="233" y="120"/>
                    </a:lnTo>
                    <a:lnTo>
                      <a:pt x="239" y="111"/>
                    </a:lnTo>
                    <a:lnTo>
                      <a:pt x="244" y="103"/>
                    </a:lnTo>
                    <a:lnTo>
                      <a:pt x="250" y="95"/>
                    </a:lnTo>
                    <a:lnTo>
                      <a:pt x="255" y="87"/>
                    </a:lnTo>
                    <a:lnTo>
                      <a:pt x="260" y="79"/>
                    </a:lnTo>
                    <a:lnTo>
                      <a:pt x="261" y="77"/>
                    </a:lnTo>
                    <a:lnTo>
                      <a:pt x="262" y="75"/>
                    </a:lnTo>
                    <a:lnTo>
                      <a:pt x="263" y="72"/>
                    </a:lnTo>
                    <a:lnTo>
                      <a:pt x="262" y="69"/>
                    </a:lnTo>
                    <a:lnTo>
                      <a:pt x="262" y="67"/>
                    </a:lnTo>
                    <a:lnTo>
                      <a:pt x="261" y="63"/>
                    </a:lnTo>
                    <a:lnTo>
                      <a:pt x="260" y="60"/>
                    </a:lnTo>
                    <a:lnTo>
                      <a:pt x="259" y="58"/>
                    </a:lnTo>
                    <a:lnTo>
                      <a:pt x="257" y="52"/>
                    </a:lnTo>
                    <a:lnTo>
                      <a:pt x="255" y="47"/>
                    </a:lnTo>
                    <a:lnTo>
                      <a:pt x="252" y="44"/>
                    </a:lnTo>
                    <a:lnTo>
                      <a:pt x="251" y="41"/>
                    </a:lnTo>
                    <a:lnTo>
                      <a:pt x="251" y="37"/>
                    </a:lnTo>
                    <a:lnTo>
                      <a:pt x="250" y="27"/>
                    </a:lnTo>
                    <a:lnTo>
                      <a:pt x="249" y="16"/>
                    </a:lnTo>
                    <a:lnTo>
                      <a:pt x="248" y="9"/>
                    </a:lnTo>
                    <a:lnTo>
                      <a:pt x="250" y="9"/>
                    </a:lnTo>
                    <a:lnTo>
                      <a:pt x="251" y="8"/>
                    </a:lnTo>
                    <a:lnTo>
                      <a:pt x="252" y="7"/>
                    </a:lnTo>
                    <a:lnTo>
                      <a:pt x="254" y="6"/>
                    </a:lnTo>
                    <a:lnTo>
                      <a:pt x="255" y="3"/>
                    </a:lnTo>
                    <a:lnTo>
                      <a:pt x="257" y="1"/>
                    </a:lnTo>
                    <a:lnTo>
                      <a:pt x="265" y="0"/>
                    </a:lnTo>
                    <a:lnTo>
                      <a:pt x="272" y="1"/>
                    </a:lnTo>
                    <a:lnTo>
                      <a:pt x="280" y="2"/>
                    </a:lnTo>
                    <a:lnTo>
                      <a:pt x="286" y="3"/>
                    </a:lnTo>
                    <a:lnTo>
                      <a:pt x="292" y="4"/>
                    </a:lnTo>
                    <a:lnTo>
                      <a:pt x="297" y="6"/>
                    </a:lnTo>
                    <a:lnTo>
                      <a:pt x="302" y="8"/>
                    </a:lnTo>
                    <a:lnTo>
                      <a:pt x="307" y="11"/>
                    </a:lnTo>
                    <a:lnTo>
                      <a:pt x="311" y="14"/>
                    </a:lnTo>
                    <a:lnTo>
                      <a:pt x="315" y="17"/>
                    </a:lnTo>
                    <a:lnTo>
                      <a:pt x="319" y="21"/>
                    </a:lnTo>
                    <a:lnTo>
                      <a:pt x="323" y="25"/>
                    </a:lnTo>
                    <a:lnTo>
                      <a:pt x="331" y="34"/>
                    </a:lnTo>
                    <a:lnTo>
                      <a:pt x="339" y="43"/>
                    </a:lnTo>
                    <a:lnTo>
                      <a:pt x="338" y="50"/>
                    </a:lnTo>
                    <a:lnTo>
                      <a:pt x="336" y="55"/>
                    </a:lnTo>
                    <a:lnTo>
                      <a:pt x="334" y="60"/>
                    </a:lnTo>
                    <a:lnTo>
                      <a:pt x="332" y="65"/>
                    </a:lnTo>
                    <a:lnTo>
                      <a:pt x="328" y="69"/>
                    </a:lnTo>
                    <a:lnTo>
                      <a:pt x="324" y="73"/>
                    </a:lnTo>
                    <a:lnTo>
                      <a:pt x="321" y="77"/>
                    </a:lnTo>
                    <a:lnTo>
                      <a:pt x="317" y="81"/>
                    </a:lnTo>
                    <a:lnTo>
                      <a:pt x="309" y="87"/>
                    </a:lnTo>
                    <a:lnTo>
                      <a:pt x="301" y="95"/>
                    </a:lnTo>
                    <a:lnTo>
                      <a:pt x="297" y="98"/>
                    </a:lnTo>
                    <a:lnTo>
                      <a:pt x="293" y="102"/>
                    </a:lnTo>
                    <a:lnTo>
                      <a:pt x="289" y="105"/>
                    </a:lnTo>
                    <a:lnTo>
                      <a:pt x="286" y="109"/>
                    </a:lnTo>
                    <a:lnTo>
                      <a:pt x="280" y="116"/>
                    </a:lnTo>
                    <a:lnTo>
                      <a:pt x="276" y="123"/>
                    </a:lnTo>
                    <a:lnTo>
                      <a:pt x="273" y="127"/>
                    </a:lnTo>
                    <a:lnTo>
                      <a:pt x="271" y="130"/>
                    </a:lnTo>
                    <a:lnTo>
                      <a:pt x="267" y="133"/>
                    </a:lnTo>
                    <a:lnTo>
                      <a:pt x="265" y="136"/>
                    </a:lnTo>
                    <a:lnTo>
                      <a:pt x="255" y="143"/>
                    </a:lnTo>
                    <a:lnTo>
                      <a:pt x="246" y="151"/>
                    </a:lnTo>
                    <a:lnTo>
                      <a:pt x="243" y="153"/>
                    </a:lnTo>
                    <a:lnTo>
                      <a:pt x="242" y="155"/>
                    </a:lnTo>
                    <a:lnTo>
                      <a:pt x="239" y="158"/>
                    </a:lnTo>
                    <a:lnTo>
                      <a:pt x="238" y="160"/>
                    </a:lnTo>
                    <a:lnTo>
                      <a:pt x="237" y="163"/>
                    </a:lnTo>
                    <a:lnTo>
                      <a:pt x="235" y="166"/>
                    </a:lnTo>
                    <a:lnTo>
                      <a:pt x="235" y="169"/>
                    </a:lnTo>
                    <a:lnTo>
                      <a:pt x="235" y="172"/>
                    </a:lnTo>
                    <a:lnTo>
                      <a:pt x="237" y="175"/>
                    </a:lnTo>
                    <a:lnTo>
                      <a:pt x="239" y="177"/>
                    </a:lnTo>
                    <a:lnTo>
                      <a:pt x="244" y="178"/>
                    </a:lnTo>
                    <a:lnTo>
                      <a:pt x="250" y="179"/>
                    </a:lnTo>
                    <a:lnTo>
                      <a:pt x="255" y="180"/>
                    </a:lnTo>
                    <a:lnTo>
                      <a:pt x="260" y="181"/>
                    </a:lnTo>
                    <a:lnTo>
                      <a:pt x="263" y="183"/>
                    </a:lnTo>
                    <a:lnTo>
                      <a:pt x="265" y="185"/>
                    </a:lnTo>
                    <a:lnTo>
                      <a:pt x="267" y="186"/>
                    </a:lnTo>
                    <a:lnTo>
                      <a:pt x="268" y="187"/>
                    </a:lnTo>
                    <a:lnTo>
                      <a:pt x="270" y="187"/>
                    </a:lnTo>
                    <a:lnTo>
                      <a:pt x="272" y="188"/>
                    </a:lnTo>
                    <a:lnTo>
                      <a:pt x="274" y="189"/>
                    </a:lnTo>
                    <a:lnTo>
                      <a:pt x="277" y="189"/>
                    </a:lnTo>
                    <a:lnTo>
                      <a:pt x="280" y="189"/>
                    </a:lnTo>
                    <a:lnTo>
                      <a:pt x="282" y="189"/>
                    </a:lnTo>
                    <a:lnTo>
                      <a:pt x="285" y="188"/>
                    </a:lnTo>
                    <a:lnTo>
                      <a:pt x="288" y="187"/>
                    </a:lnTo>
                    <a:lnTo>
                      <a:pt x="291" y="187"/>
                    </a:lnTo>
                    <a:lnTo>
                      <a:pt x="293" y="185"/>
                    </a:lnTo>
                    <a:lnTo>
                      <a:pt x="299" y="183"/>
                    </a:lnTo>
                    <a:lnTo>
                      <a:pt x="304" y="179"/>
                    </a:lnTo>
                    <a:lnTo>
                      <a:pt x="309" y="176"/>
                    </a:lnTo>
                    <a:lnTo>
                      <a:pt x="315" y="172"/>
                    </a:lnTo>
                    <a:lnTo>
                      <a:pt x="325" y="165"/>
                    </a:lnTo>
                    <a:lnTo>
                      <a:pt x="335" y="157"/>
                    </a:lnTo>
                    <a:lnTo>
                      <a:pt x="339" y="154"/>
                    </a:lnTo>
                    <a:lnTo>
                      <a:pt x="344" y="151"/>
                    </a:lnTo>
                    <a:lnTo>
                      <a:pt x="347" y="148"/>
                    </a:lnTo>
                    <a:lnTo>
                      <a:pt x="351" y="146"/>
                    </a:lnTo>
                    <a:lnTo>
                      <a:pt x="355" y="145"/>
                    </a:lnTo>
                    <a:lnTo>
                      <a:pt x="359" y="144"/>
                    </a:lnTo>
                    <a:lnTo>
                      <a:pt x="364" y="143"/>
                    </a:lnTo>
                    <a:lnTo>
                      <a:pt x="367" y="142"/>
                    </a:lnTo>
                    <a:lnTo>
                      <a:pt x="378" y="136"/>
                    </a:lnTo>
                    <a:lnTo>
                      <a:pt x="388" y="131"/>
                    </a:lnTo>
                    <a:lnTo>
                      <a:pt x="391" y="130"/>
                    </a:lnTo>
                    <a:lnTo>
                      <a:pt x="394" y="129"/>
                    </a:lnTo>
                    <a:lnTo>
                      <a:pt x="396" y="128"/>
                    </a:lnTo>
                    <a:lnTo>
                      <a:pt x="400" y="128"/>
                    </a:lnTo>
                    <a:lnTo>
                      <a:pt x="403" y="129"/>
                    </a:lnTo>
                    <a:lnTo>
                      <a:pt x="406" y="131"/>
                    </a:lnTo>
                    <a:lnTo>
                      <a:pt x="409" y="132"/>
                    </a:lnTo>
                    <a:lnTo>
                      <a:pt x="413" y="135"/>
                    </a:lnTo>
                    <a:lnTo>
                      <a:pt x="416" y="137"/>
                    </a:lnTo>
                    <a:lnTo>
                      <a:pt x="418" y="140"/>
                    </a:lnTo>
                    <a:lnTo>
                      <a:pt x="420" y="143"/>
                    </a:lnTo>
                    <a:lnTo>
                      <a:pt x="424" y="146"/>
                    </a:lnTo>
                    <a:lnTo>
                      <a:pt x="426" y="150"/>
                    </a:lnTo>
                    <a:lnTo>
                      <a:pt x="428" y="154"/>
                    </a:lnTo>
                    <a:lnTo>
                      <a:pt x="431" y="158"/>
                    </a:lnTo>
                    <a:lnTo>
                      <a:pt x="433" y="162"/>
                    </a:lnTo>
                    <a:lnTo>
                      <a:pt x="435" y="167"/>
                    </a:lnTo>
                    <a:lnTo>
                      <a:pt x="436" y="171"/>
                    </a:lnTo>
                    <a:lnTo>
                      <a:pt x="437" y="176"/>
                    </a:lnTo>
                    <a:lnTo>
                      <a:pt x="438" y="180"/>
                    </a:lnTo>
                    <a:lnTo>
                      <a:pt x="437" y="183"/>
                    </a:lnTo>
                    <a:lnTo>
                      <a:pt x="437" y="185"/>
                    </a:lnTo>
                    <a:lnTo>
                      <a:pt x="437" y="187"/>
                    </a:lnTo>
                    <a:lnTo>
                      <a:pt x="436" y="189"/>
                    </a:lnTo>
                    <a:lnTo>
                      <a:pt x="436" y="191"/>
                    </a:lnTo>
                    <a:lnTo>
                      <a:pt x="435" y="194"/>
                    </a:lnTo>
                    <a:lnTo>
                      <a:pt x="434" y="196"/>
                    </a:lnTo>
                    <a:lnTo>
                      <a:pt x="432" y="198"/>
                    </a:lnTo>
                    <a:lnTo>
                      <a:pt x="430" y="200"/>
                    </a:lnTo>
                    <a:lnTo>
                      <a:pt x="428" y="202"/>
                    </a:lnTo>
                    <a:lnTo>
                      <a:pt x="425" y="203"/>
                    </a:lnTo>
                    <a:lnTo>
                      <a:pt x="422" y="205"/>
                    </a:lnTo>
                    <a:lnTo>
                      <a:pt x="419" y="207"/>
                    </a:lnTo>
                    <a:lnTo>
                      <a:pt x="416" y="208"/>
                    </a:lnTo>
                    <a:lnTo>
                      <a:pt x="413" y="210"/>
                    </a:lnTo>
                    <a:lnTo>
                      <a:pt x="411" y="211"/>
                    </a:lnTo>
                    <a:lnTo>
                      <a:pt x="409" y="214"/>
                    </a:lnTo>
                    <a:lnTo>
                      <a:pt x="408" y="216"/>
                    </a:lnTo>
                    <a:lnTo>
                      <a:pt x="406" y="219"/>
                    </a:lnTo>
                    <a:lnTo>
                      <a:pt x="404" y="221"/>
                    </a:lnTo>
                    <a:lnTo>
                      <a:pt x="403" y="223"/>
                    </a:lnTo>
                    <a:lnTo>
                      <a:pt x="401" y="226"/>
                    </a:lnTo>
                    <a:lnTo>
                      <a:pt x="400" y="228"/>
                    </a:lnTo>
                    <a:lnTo>
                      <a:pt x="397" y="230"/>
                    </a:lnTo>
                    <a:lnTo>
                      <a:pt x="396" y="231"/>
                    </a:lnTo>
                    <a:lnTo>
                      <a:pt x="394" y="231"/>
                    </a:lnTo>
                    <a:lnTo>
                      <a:pt x="392" y="231"/>
                    </a:lnTo>
                    <a:lnTo>
                      <a:pt x="390" y="231"/>
                    </a:lnTo>
                    <a:lnTo>
                      <a:pt x="388" y="232"/>
                    </a:lnTo>
                    <a:lnTo>
                      <a:pt x="387" y="233"/>
                    </a:lnTo>
                    <a:lnTo>
                      <a:pt x="385" y="234"/>
                    </a:lnTo>
                    <a:lnTo>
                      <a:pt x="384" y="235"/>
                    </a:lnTo>
                    <a:lnTo>
                      <a:pt x="384" y="237"/>
                    </a:lnTo>
                    <a:lnTo>
                      <a:pt x="384" y="239"/>
                    </a:lnTo>
                    <a:lnTo>
                      <a:pt x="381" y="242"/>
                    </a:lnTo>
                    <a:lnTo>
                      <a:pt x="379" y="243"/>
                    </a:lnTo>
                    <a:lnTo>
                      <a:pt x="376" y="246"/>
                    </a:lnTo>
                    <a:lnTo>
                      <a:pt x="374" y="247"/>
                    </a:lnTo>
                    <a:lnTo>
                      <a:pt x="372" y="249"/>
                    </a:lnTo>
                    <a:lnTo>
                      <a:pt x="368" y="251"/>
                    </a:lnTo>
                    <a:lnTo>
                      <a:pt x="367" y="253"/>
                    </a:lnTo>
                    <a:lnTo>
                      <a:pt x="364" y="255"/>
                    </a:lnTo>
                    <a:lnTo>
                      <a:pt x="364" y="258"/>
                    </a:lnTo>
                    <a:lnTo>
                      <a:pt x="364" y="260"/>
                    </a:lnTo>
                    <a:lnTo>
                      <a:pt x="362" y="263"/>
                    </a:lnTo>
                    <a:lnTo>
                      <a:pt x="359" y="267"/>
                    </a:lnTo>
                    <a:lnTo>
                      <a:pt x="356" y="269"/>
                    </a:lnTo>
                    <a:lnTo>
                      <a:pt x="352" y="271"/>
                    </a:lnTo>
                    <a:lnTo>
                      <a:pt x="345" y="276"/>
                    </a:lnTo>
                    <a:lnTo>
                      <a:pt x="339" y="281"/>
                    </a:lnTo>
                    <a:lnTo>
                      <a:pt x="338" y="282"/>
                    </a:lnTo>
                    <a:lnTo>
                      <a:pt x="337" y="283"/>
                    </a:lnTo>
                    <a:lnTo>
                      <a:pt x="336" y="285"/>
                    </a:lnTo>
                    <a:lnTo>
                      <a:pt x="336" y="287"/>
                    </a:lnTo>
                    <a:lnTo>
                      <a:pt x="336" y="291"/>
                    </a:lnTo>
                    <a:lnTo>
                      <a:pt x="335" y="294"/>
                    </a:lnTo>
                    <a:lnTo>
                      <a:pt x="333" y="295"/>
                    </a:lnTo>
                    <a:lnTo>
                      <a:pt x="332" y="296"/>
                    </a:lnTo>
                    <a:lnTo>
                      <a:pt x="331" y="298"/>
                    </a:lnTo>
                    <a:lnTo>
                      <a:pt x="329" y="299"/>
                    </a:lnTo>
                    <a:lnTo>
                      <a:pt x="326" y="300"/>
                    </a:lnTo>
                    <a:lnTo>
                      <a:pt x="324" y="303"/>
                    </a:lnTo>
                    <a:lnTo>
                      <a:pt x="321" y="307"/>
                    </a:lnTo>
                    <a:lnTo>
                      <a:pt x="319" y="314"/>
                    </a:lnTo>
                    <a:lnTo>
                      <a:pt x="316" y="322"/>
                    </a:lnTo>
                    <a:lnTo>
                      <a:pt x="314" y="326"/>
                    </a:lnTo>
                    <a:lnTo>
                      <a:pt x="323" y="331"/>
                    </a:lnTo>
                    <a:lnTo>
                      <a:pt x="332" y="336"/>
                    </a:lnTo>
                    <a:lnTo>
                      <a:pt x="336" y="337"/>
                    </a:lnTo>
                    <a:lnTo>
                      <a:pt x="340" y="340"/>
                    </a:lnTo>
                    <a:lnTo>
                      <a:pt x="343" y="343"/>
                    </a:lnTo>
                    <a:lnTo>
                      <a:pt x="347" y="346"/>
                    </a:lnTo>
                    <a:lnTo>
                      <a:pt x="350" y="349"/>
                    </a:lnTo>
                    <a:lnTo>
                      <a:pt x="352" y="352"/>
                    </a:lnTo>
                    <a:lnTo>
                      <a:pt x="355" y="356"/>
                    </a:lnTo>
                    <a:lnTo>
                      <a:pt x="356" y="361"/>
                    </a:lnTo>
                    <a:lnTo>
                      <a:pt x="358" y="365"/>
                    </a:lnTo>
                    <a:lnTo>
                      <a:pt x="360" y="371"/>
                    </a:lnTo>
                    <a:lnTo>
                      <a:pt x="360" y="376"/>
                    </a:lnTo>
                    <a:lnTo>
                      <a:pt x="360" y="383"/>
                    </a:lnTo>
                    <a:lnTo>
                      <a:pt x="358" y="384"/>
                    </a:lnTo>
                    <a:lnTo>
                      <a:pt x="356" y="387"/>
                    </a:lnTo>
                    <a:lnTo>
                      <a:pt x="354" y="389"/>
                    </a:lnTo>
                    <a:lnTo>
                      <a:pt x="352" y="391"/>
                    </a:lnTo>
                    <a:lnTo>
                      <a:pt x="350" y="396"/>
                    </a:lnTo>
                    <a:lnTo>
                      <a:pt x="346" y="400"/>
                    </a:lnTo>
                    <a:lnTo>
                      <a:pt x="342" y="401"/>
                    </a:lnTo>
                    <a:lnTo>
                      <a:pt x="337" y="402"/>
                    </a:lnTo>
                    <a:lnTo>
                      <a:pt x="334" y="407"/>
                    </a:lnTo>
                    <a:lnTo>
                      <a:pt x="330" y="412"/>
                    </a:lnTo>
                    <a:lnTo>
                      <a:pt x="328" y="412"/>
                    </a:lnTo>
                    <a:lnTo>
                      <a:pt x="326" y="413"/>
                    </a:lnTo>
                    <a:lnTo>
                      <a:pt x="324" y="414"/>
                    </a:lnTo>
                    <a:lnTo>
                      <a:pt x="322" y="415"/>
                    </a:lnTo>
                    <a:lnTo>
                      <a:pt x="317" y="416"/>
                    </a:lnTo>
                    <a:lnTo>
                      <a:pt x="313" y="418"/>
                    </a:lnTo>
                    <a:lnTo>
                      <a:pt x="309" y="423"/>
                    </a:lnTo>
                    <a:lnTo>
                      <a:pt x="306" y="428"/>
                    </a:lnTo>
                    <a:lnTo>
                      <a:pt x="300" y="430"/>
                    </a:lnTo>
                    <a:lnTo>
                      <a:pt x="296" y="433"/>
                    </a:lnTo>
                    <a:lnTo>
                      <a:pt x="292" y="434"/>
                    </a:lnTo>
                    <a:lnTo>
                      <a:pt x="291" y="436"/>
                    </a:lnTo>
                    <a:lnTo>
                      <a:pt x="288" y="437"/>
                    </a:lnTo>
                    <a:lnTo>
                      <a:pt x="286" y="439"/>
                    </a:lnTo>
                    <a:lnTo>
                      <a:pt x="283" y="442"/>
                    </a:lnTo>
                    <a:lnTo>
                      <a:pt x="280" y="446"/>
                    </a:lnTo>
                    <a:lnTo>
                      <a:pt x="279" y="448"/>
                    </a:lnTo>
                    <a:lnTo>
                      <a:pt x="277" y="450"/>
                    </a:lnTo>
                    <a:lnTo>
                      <a:pt x="276" y="452"/>
                    </a:lnTo>
                    <a:lnTo>
                      <a:pt x="274" y="452"/>
                    </a:lnTo>
                    <a:lnTo>
                      <a:pt x="272" y="453"/>
                    </a:lnTo>
                    <a:lnTo>
                      <a:pt x="268" y="453"/>
                    </a:lnTo>
                    <a:lnTo>
                      <a:pt x="266" y="456"/>
                    </a:lnTo>
                    <a:lnTo>
                      <a:pt x="263" y="460"/>
                    </a:lnTo>
                    <a:lnTo>
                      <a:pt x="262" y="462"/>
                    </a:lnTo>
                    <a:lnTo>
                      <a:pt x="261" y="464"/>
                    </a:lnTo>
                    <a:lnTo>
                      <a:pt x="259" y="465"/>
                    </a:lnTo>
                    <a:lnTo>
                      <a:pt x="258" y="467"/>
                    </a:lnTo>
                    <a:lnTo>
                      <a:pt x="254" y="468"/>
                    </a:lnTo>
                    <a:lnTo>
                      <a:pt x="251" y="469"/>
                    </a:lnTo>
                    <a:lnTo>
                      <a:pt x="250" y="470"/>
                    </a:lnTo>
                    <a:lnTo>
                      <a:pt x="248" y="472"/>
                    </a:lnTo>
                    <a:lnTo>
                      <a:pt x="247" y="475"/>
                    </a:lnTo>
                    <a:lnTo>
                      <a:pt x="244" y="476"/>
                    </a:lnTo>
                    <a:lnTo>
                      <a:pt x="243" y="478"/>
                    </a:lnTo>
                    <a:lnTo>
                      <a:pt x="240" y="480"/>
                    </a:lnTo>
                    <a:lnTo>
                      <a:pt x="235" y="482"/>
                    </a:lnTo>
                    <a:lnTo>
                      <a:pt x="231" y="484"/>
                    </a:lnTo>
                    <a:lnTo>
                      <a:pt x="229" y="486"/>
                    </a:lnTo>
                    <a:lnTo>
                      <a:pt x="227" y="488"/>
                    </a:lnTo>
                    <a:lnTo>
                      <a:pt x="225" y="489"/>
                    </a:lnTo>
                    <a:lnTo>
                      <a:pt x="223" y="492"/>
                    </a:lnTo>
                    <a:lnTo>
                      <a:pt x="222" y="494"/>
                    </a:lnTo>
                    <a:lnTo>
                      <a:pt x="221" y="496"/>
                    </a:lnTo>
                    <a:lnTo>
                      <a:pt x="221" y="500"/>
                    </a:lnTo>
                    <a:lnTo>
                      <a:pt x="221" y="504"/>
                    </a:lnTo>
                    <a:lnTo>
                      <a:pt x="222" y="504"/>
                    </a:lnTo>
                    <a:lnTo>
                      <a:pt x="224" y="504"/>
                    </a:lnTo>
                    <a:lnTo>
                      <a:pt x="225" y="504"/>
                    </a:lnTo>
                    <a:lnTo>
                      <a:pt x="227" y="504"/>
                    </a:lnTo>
                    <a:lnTo>
                      <a:pt x="229" y="504"/>
                    </a:lnTo>
                    <a:lnTo>
                      <a:pt x="232" y="504"/>
                    </a:lnTo>
                    <a:lnTo>
                      <a:pt x="239" y="502"/>
                    </a:lnTo>
                    <a:lnTo>
                      <a:pt x="246" y="500"/>
                    </a:lnTo>
                    <a:lnTo>
                      <a:pt x="259" y="494"/>
                    </a:lnTo>
                    <a:lnTo>
                      <a:pt x="267" y="490"/>
                    </a:lnTo>
                    <a:lnTo>
                      <a:pt x="272" y="489"/>
                    </a:lnTo>
                    <a:lnTo>
                      <a:pt x="276" y="488"/>
                    </a:lnTo>
                    <a:lnTo>
                      <a:pt x="280" y="488"/>
                    </a:lnTo>
                    <a:lnTo>
                      <a:pt x="284" y="488"/>
                    </a:lnTo>
                    <a:lnTo>
                      <a:pt x="287" y="487"/>
                    </a:lnTo>
                    <a:lnTo>
                      <a:pt x="290" y="485"/>
                    </a:lnTo>
                    <a:lnTo>
                      <a:pt x="292" y="485"/>
                    </a:lnTo>
                    <a:lnTo>
                      <a:pt x="296" y="484"/>
                    </a:lnTo>
                    <a:lnTo>
                      <a:pt x="298" y="484"/>
                    </a:lnTo>
                    <a:lnTo>
                      <a:pt x="301" y="484"/>
                    </a:lnTo>
                    <a:lnTo>
                      <a:pt x="304" y="484"/>
                    </a:lnTo>
                    <a:lnTo>
                      <a:pt x="306" y="484"/>
                    </a:lnTo>
                    <a:lnTo>
                      <a:pt x="308" y="485"/>
                    </a:lnTo>
                    <a:lnTo>
                      <a:pt x="311" y="485"/>
                    </a:lnTo>
                    <a:lnTo>
                      <a:pt x="313" y="486"/>
                    </a:lnTo>
                    <a:lnTo>
                      <a:pt x="315" y="487"/>
                    </a:lnTo>
                    <a:lnTo>
                      <a:pt x="320" y="489"/>
                    </a:lnTo>
                    <a:lnTo>
                      <a:pt x="323" y="492"/>
                    </a:lnTo>
                    <a:lnTo>
                      <a:pt x="327" y="495"/>
                    </a:lnTo>
                    <a:lnTo>
                      <a:pt x="330" y="499"/>
                    </a:lnTo>
                    <a:lnTo>
                      <a:pt x="332" y="502"/>
                    </a:lnTo>
                    <a:lnTo>
                      <a:pt x="335" y="506"/>
                    </a:lnTo>
                    <a:lnTo>
                      <a:pt x="337" y="511"/>
                    </a:lnTo>
                    <a:lnTo>
                      <a:pt x="339" y="515"/>
                    </a:lnTo>
                    <a:lnTo>
                      <a:pt x="340" y="520"/>
                    </a:lnTo>
                    <a:lnTo>
                      <a:pt x="342" y="524"/>
                    </a:lnTo>
                    <a:lnTo>
                      <a:pt x="338" y="528"/>
                    </a:lnTo>
                    <a:lnTo>
                      <a:pt x="335" y="532"/>
                    </a:lnTo>
                    <a:lnTo>
                      <a:pt x="332" y="532"/>
                    </a:lnTo>
                    <a:lnTo>
                      <a:pt x="328" y="532"/>
                    </a:lnTo>
                    <a:lnTo>
                      <a:pt x="326" y="532"/>
                    </a:lnTo>
                    <a:lnTo>
                      <a:pt x="323" y="532"/>
                    </a:lnTo>
                    <a:lnTo>
                      <a:pt x="319" y="533"/>
                    </a:lnTo>
                    <a:lnTo>
                      <a:pt x="315" y="536"/>
                    </a:lnTo>
                    <a:lnTo>
                      <a:pt x="311" y="539"/>
                    </a:lnTo>
                    <a:lnTo>
                      <a:pt x="307" y="541"/>
                    </a:lnTo>
                    <a:lnTo>
                      <a:pt x="304" y="541"/>
                    </a:lnTo>
                    <a:lnTo>
                      <a:pt x="302" y="541"/>
                    </a:lnTo>
                    <a:lnTo>
                      <a:pt x="300" y="542"/>
                    </a:lnTo>
                    <a:lnTo>
                      <a:pt x="297" y="542"/>
                    </a:lnTo>
                    <a:lnTo>
                      <a:pt x="296" y="542"/>
                    </a:lnTo>
                    <a:lnTo>
                      <a:pt x="293" y="542"/>
                    </a:lnTo>
                    <a:lnTo>
                      <a:pt x="292" y="542"/>
                    </a:lnTo>
                    <a:lnTo>
                      <a:pt x="290" y="543"/>
                    </a:lnTo>
                    <a:lnTo>
                      <a:pt x="290" y="544"/>
                    </a:lnTo>
                    <a:lnTo>
                      <a:pt x="290" y="545"/>
                    </a:lnTo>
                    <a:lnTo>
                      <a:pt x="289" y="546"/>
                    </a:lnTo>
                    <a:lnTo>
                      <a:pt x="288" y="548"/>
                    </a:lnTo>
                    <a:lnTo>
                      <a:pt x="285" y="550"/>
                    </a:lnTo>
                    <a:lnTo>
                      <a:pt x="282" y="553"/>
                    </a:lnTo>
                    <a:lnTo>
                      <a:pt x="278" y="556"/>
                    </a:lnTo>
                    <a:lnTo>
                      <a:pt x="274" y="558"/>
                    </a:lnTo>
                    <a:lnTo>
                      <a:pt x="271" y="559"/>
                    </a:lnTo>
                    <a:lnTo>
                      <a:pt x="267" y="560"/>
                    </a:lnTo>
                    <a:lnTo>
                      <a:pt x="267" y="559"/>
                    </a:lnTo>
                    <a:lnTo>
                      <a:pt x="267" y="558"/>
                    </a:lnTo>
                    <a:lnTo>
                      <a:pt x="264" y="556"/>
                    </a:lnTo>
                    <a:lnTo>
                      <a:pt x="261" y="552"/>
                    </a:lnTo>
                    <a:lnTo>
                      <a:pt x="260" y="551"/>
                    </a:lnTo>
                    <a:lnTo>
                      <a:pt x="260" y="549"/>
                    </a:lnTo>
                    <a:lnTo>
                      <a:pt x="260" y="548"/>
                    </a:lnTo>
                    <a:lnTo>
                      <a:pt x="261" y="546"/>
                    </a:lnTo>
                    <a:lnTo>
                      <a:pt x="261" y="545"/>
                    </a:lnTo>
                    <a:lnTo>
                      <a:pt x="261" y="544"/>
                    </a:lnTo>
                    <a:lnTo>
                      <a:pt x="261" y="542"/>
                    </a:lnTo>
                    <a:lnTo>
                      <a:pt x="260" y="541"/>
                    </a:lnTo>
                    <a:lnTo>
                      <a:pt x="255" y="541"/>
                    </a:lnTo>
                    <a:lnTo>
                      <a:pt x="248" y="541"/>
                    </a:lnTo>
                    <a:lnTo>
                      <a:pt x="243" y="541"/>
                    </a:lnTo>
                    <a:lnTo>
                      <a:pt x="237" y="541"/>
                    </a:lnTo>
                    <a:lnTo>
                      <a:pt x="235" y="543"/>
                    </a:lnTo>
                    <a:lnTo>
                      <a:pt x="235" y="546"/>
                    </a:lnTo>
                    <a:lnTo>
                      <a:pt x="235" y="548"/>
                    </a:lnTo>
                    <a:lnTo>
                      <a:pt x="235" y="551"/>
                    </a:lnTo>
                    <a:lnTo>
                      <a:pt x="235" y="553"/>
                    </a:lnTo>
                    <a:lnTo>
                      <a:pt x="235" y="556"/>
                    </a:lnTo>
                    <a:lnTo>
                      <a:pt x="236" y="561"/>
                    </a:lnTo>
                    <a:lnTo>
                      <a:pt x="239" y="567"/>
                    </a:lnTo>
                    <a:lnTo>
                      <a:pt x="243" y="576"/>
                    </a:lnTo>
                    <a:lnTo>
                      <a:pt x="247" y="586"/>
                    </a:lnTo>
                    <a:lnTo>
                      <a:pt x="247" y="589"/>
                    </a:lnTo>
                    <a:lnTo>
                      <a:pt x="248" y="593"/>
                    </a:lnTo>
                    <a:lnTo>
                      <a:pt x="248" y="596"/>
                    </a:lnTo>
                    <a:lnTo>
                      <a:pt x="248" y="600"/>
                    </a:lnTo>
                    <a:lnTo>
                      <a:pt x="248" y="603"/>
                    </a:lnTo>
                    <a:lnTo>
                      <a:pt x="249" y="606"/>
                    </a:lnTo>
                    <a:lnTo>
                      <a:pt x="250" y="609"/>
                    </a:lnTo>
                    <a:lnTo>
                      <a:pt x="251" y="613"/>
                    </a:lnTo>
                    <a:lnTo>
                      <a:pt x="253" y="616"/>
                    </a:lnTo>
                    <a:lnTo>
                      <a:pt x="255" y="618"/>
                    </a:lnTo>
                    <a:lnTo>
                      <a:pt x="256" y="620"/>
                    </a:lnTo>
                    <a:lnTo>
                      <a:pt x="257" y="622"/>
                    </a:lnTo>
                    <a:lnTo>
                      <a:pt x="257" y="624"/>
                    </a:lnTo>
                    <a:lnTo>
                      <a:pt x="257" y="625"/>
                    </a:lnTo>
                    <a:lnTo>
                      <a:pt x="257" y="628"/>
                    </a:lnTo>
                    <a:lnTo>
                      <a:pt x="257" y="629"/>
                    </a:lnTo>
                    <a:lnTo>
                      <a:pt x="257" y="632"/>
                    </a:lnTo>
                    <a:lnTo>
                      <a:pt x="258" y="634"/>
                    </a:lnTo>
                    <a:lnTo>
                      <a:pt x="261" y="639"/>
                    </a:lnTo>
                    <a:lnTo>
                      <a:pt x="263" y="643"/>
                    </a:lnTo>
                    <a:lnTo>
                      <a:pt x="265" y="645"/>
                    </a:lnTo>
                    <a:lnTo>
                      <a:pt x="265" y="648"/>
                    </a:lnTo>
                    <a:lnTo>
                      <a:pt x="266" y="652"/>
                    </a:lnTo>
                    <a:lnTo>
                      <a:pt x="266" y="657"/>
                    </a:lnTo>
                    <a:lnTo>
                      <a:pt x="266" y="668"/>
                    </a:lnTo>
                    <a:lnTo>
                      <a:pt x="265" y="679"/>
                    </a:lnTo>
                    <a:lnTo>
                      <a:pt x="263" y="691"/>
                    </a:lnTo>
                    <a:lnTo>
                      <a:pt x="263" y="700"/>
                    </a:lnTo>
                    <a:lnTo>
                      <a:pt x="261" y="708"/>
                    </a:lnTo>
                    <a:lnTo>
                      <a:pt x="260" y="713"/>
                    </a:lnTo>
                    <a:lnTo>
                      <a:pt x="259" y="716"/>
                    </a:lnTo>
                    <a:lnTo>
                      <a:pt x="259" y="720"/>
                    </a:lnTo>
                    <a:lnTo>
                      <a:pt x="259" y="723"/>
                    </a:lnTo>
                    <a:lnTo>
                      <a:pt x="259" y="727"/>
                    </a:lnTo>
                    <a:lnTo>
                      <a:pt x="258" y="732"/>
                    </a:lnTo>
                    <a:lnTo>
                      <a:pt x="258" y="739"/>
                    </a:lnTo>
                    <a:lnTo>
                      <a:pt x="258" y="741"/>
                    </a:lnTo>
                    <a:lnTo>
                      <a:pt x="257" y="744"/>
                    </a:lnTo>
                    <a:lnTo>
                      <a:pt x="257" y="747"/>
                    </a:lnTo>
                    <a:lnTo>
                      <a:pt x="256" y="749"/>
                    </a:lnTo>
                    <a:lnTo>
                      <a:pt x="255" y="752"/>
                    </a:lnTo>
                    <a:lnTo>
                      <a:pt x="254" y="754"/>
                    </a:lnTo>
                    <a:lnTo>
                      <a:pt x="251" y="756"/>
                    </a:lnTo>
                    <a:lnTo>
                      <a:pt x="249" y="758"/>
                    </a:lnTo>
                    <a:lnTo>
                      <a:pt x="247" y="760"/>
                    </a:lnTo>
                    <a:lnTo>
                      <a:pt x="245" y="760"/>
                    </a:lnTo>
                    <a:lnTo>
                      <a:pt x="243" y="762"/>
                    </a:lnTo>
                    <a:lnTo>
                      <a:pt x="239" y="763"/>
                    </a:lnTo>
                    <a:lnTo>
                      <a:pt x="236" y="764"/>
                    </a:lnTo>
                    <a:lnTo>
                      <a:pt x="233" y="764"/>
                    </a:lnTo>
                    <a:lnTo>
                      <a:pt x="230" y="764"/>
                    </a:lnTo>
                    <a:lnTo>
                      <a:pt x="226" y="764"/>
                    </a:lnTo>
                    <a:lnTo>
                      <a:pt x="223" y="763"/>
                    </a:lnTo>
                    <a:lnTo>
                      <a:pt x="219" y="763"/>
                    </a:lnTo>
                    <a:lnTo>
                      <a:pt x="216" y="762"/>
                    </a:lnTo>
                    <a:lnTo>
                      <a:pt x="213" y="761"/>
                    </a:lnTo>
                    <a:lnTo>
                      <a:pt x="210" y="760"/>
                    </a:lnTo>
                    <a:lnTo>
                      <a:pt x="207" y="760"/>
                    </a:lnTo>
                    <a:lnTo>
                      <a:pt x="205" y="758"/>
                    </a:lnTo>
                    <a:lnTo>
                      <a:pt x="203" y="757"/>
                    </a:lnTo>
                    <a:lnTo>
                      <a:pt x="201" y="756"/>
                    </a:lnTo>
                    <a:lnTo>
                      <a:pt x="200" y="754"/>
                    </a:lnTo>
                    <a:lnTo>
                      <a:pt x="199" y="752"/>
                    </a:lnTo>
                    <a:lnTo>
                      <a:pt x="197" y="751"/>
                    </a:lnTo>
                    <a:lnTo>
                      <a:pt x="196" y="749"/>
                    </a:lnTo>
                    <a:lnTo>
                      <a:pt x="195" y="748"/>
                    </a:lnTo>
                    <a:lnTo>
                      <a:pt x="193" y="746"/>
                    </a:lnTo>
                    <a:lnTo>
                      <a:pt x="191" y="745"/>
                    </a:lnTo>
                    <a:lnTo>
                      <a:pt x="187" y="744"/>
                    </a:lnTo>
                    <a:lnTo>
                      <a:pt x="182" y="742"/>
                    </a:lnTo>
                    <a:lnTo>
                      <a:pt x="177" y="740"/>
                    </a:lnTo>
                    <a:lnTo>
                      <a:pt x="172" y="740"/>
                    </a:lnTo>
                    <a:lnTo>
                      <a:pt x="168" y="738"/>
                    </a:lnTo>
                    <a:lnTo>
                      <a:pt x="163" y="736"/>
                    </a:lnTo>
                    <a:lnTo>
                      <a:pt x="162" y="736"/>
                    </a:lnTo>
                    <a:lnTo>
                      <a:pt x="159" y="734"/>
                    </a:lnTo>
                    <a:lnTo>
                      <a:pt x="158" y="733"/>
                    </a:lnTo>
                    <a:lnTo>
                      <a:pt x="156" y="732"/>
                    </a:lnTo>
                    <a:lnTo>
                      <a:pt x="151" y="728"/>
                    </a:lnTo>
                    <a:lnTo>
                      <a:pt x="146" y="724"/>
                    </a:lnTo>
                    <a:lnTo>
                      <a:pt x="144" y="723"/>
                    </a:lnTo>
                    <a:lnTo>
                      <a:pt x="143" y="721"/>
                    </a:lnTo>
                    <a:lnTo>
                      <a:pt x="143" y="720"/>
                    </a:lnTo>
                    <a:lnTo>
                      <a:pt x="142" y="719"/>
                    </a:lnTo>
                    <a:lnTo>
                      <a:pt x="142" y="717"/>
                    </a:lnTo>
                    <a:lnTo>
                      <a:pt x="142" y="716"/>
                    </a:lnTo>
                    <a:lnTo>
                      <a:pt x="143" y="716"/>
                    </a:lnTo>
                    <a:lnTo>
                      <a:pt x="144" y="714"/>
                    </a:lnTo>
                    <a:lnTo>
                      <a:pt x="145" y="713"/>
                    </a:lnTo>
                    <a:lnTo>
                      <a:pt x="147" y="712"/>
                    </a:lnTo>
                    <a:lnTo>
                      <a:pt x="149" y="712"/>
                    </a:lnTo>
                    <a:lnTo>
                      <a:pt x="151" y="711"/>
                    </a:lnTo>
                    <a:lnTo>
                      <a:pt x="159" y="709"/>
                    </a:lnTo>
                    <a:lnTo>
                      <a:pt x="166" y="708"/>
                    </a:lnTo>
                    <a:lnTo>
                      <a:pt x="179" y="706"/>
                    </a:lnTo>
                    <a:lnTo>
                      <a:pt x="188" y="705"/>
                    </a:lnTo>
                    <a:lnTo>
                      <a:pt x="191" y="705"/>
                    </a:lnTo>
                    <a:lnTo>
                      <a:pt x="195" y="705"/>
                    </a:lnTo>
                    <a:lnTo>
                      <a:pt x="199" y="705"/>
                    </a:lnTo>
                    <a:lnTo>
                      <a:pt x="202" y="705"/>
                    </a:lnTo>
                    <a:lnTo>
                      <a:pt x="203" y="704"/>
                    </a:lnTo>
                    <a:lnTo>
                      <a:pt x="206" y="702"/>
                    </a:lnTo>
                    <a:lnTo>
                      <a:pt x="207" y="700"/>
                    </a:lnTo>
                    <a:lnTo>
                      <a:pt x="210" y="697"/>
                    </a:lnTo>
                    <a:lnTo>
                      <a:pt x="212" y="695"/>
                    </a:lnTo>
                    <a:lnTo>
                      <a:pt x="214" y="693"/>
                    </a:lnTo>
                    <a:lnTo>
                      <a:pt x="215" y="692"/>
                    </a:lnTo>
                    <a:lnTo>
                      <a:pt x="217" y="692"/>
                    </a:lnTo>
                    <a:lnTo>
                      <a:pt x="217" y="688"/>
                    </a:lnTo>
                    <a:lnTo>
                      <a:pt x="217" y="684"/>
                    </a:lnTo>
                    <a:lnTo>
                      <a:pt x="218" y="679"/>
                    </a:lnTo>
                    <a:lnTo>
                      <a:pt x="219" y="675"/>
                    </a:lnTo>
                    <a:lnTo>
                      <a:pt x="221" y="665"/>
                    </a:lnTo>
                    <a:lnTo>
                      <a:pt x="223" y="657"/>
                    </a:lnTo>
                    <a:lnTo>
                      <a:pt x="223" y="655"/>
                    </a:lnTo>
                    <a:lnTo>
                      <a:pt x="224" y="653"/>
                    </a:lnTo>
                    <a:lnTo>
                      <a:pt x="224" y="652"/>
                    </a:lnTo>
                    <a:lnTo>
                      <a:pt x="224" y="649"/>
                    </a:lnTo>
                    <a:lnTo>
                      <a:pt x="223" y="647"/>
                    </a:lnTo>
                    <a:lnTo>
                      <a:pt x="222" y="644"/>
                    </a:lnTo>
                    <a:lnTo>
                      <a:pt x="219" y="638"/>
                    </a:lnTo>
                    <a:lnTo>
                      <a:pt x="217" y="634"/>
                    </a:lnTo>
                    <a:lnTo>
                      <a:pt x="217" y="628"/>
                    </a:lnTo>
                    <a:lnTo>
                      <a:pt x="217" y="622"/>
                    </a:lnTo>
                    <a:lnTo>
                      <a:pt x="217" y="616"/>
                    </a:lnTo>
                    <a:lnTo>
                      <a:pt x="217" y="611"/>
                    </a:lnTo>
                    <a:lnTo>
                      <a:pt x="214" y="602"/>
                    </a:lnTo>
                    <a:lnTo>
                      <a:pt x="211" y="592"/>
                    </a:lnTo>
                    <a:lnTo>
                      <a:pt x="211" y="587"/>
                    </a:lnTo>
                    <a:lnTo>
                      <a:pt x="209" y="582"/>
                    </a:lnTo>
                    <a:lnTo>
                      <a:pt x="208" y="578"/>
                    </a:lnTo>
                    <a:lnTo>
                      <a:pt x="207" y="574"/>
                    </a:lnTo>
                    <a:lnTo>
                      <a:pt x="201" y="573"/>
                    </a:lnTo>
                    <a:lnTo>
                      <a:pt x="196" y="573"/>
                    </a:lnTo>
                    <a:lnTo>
                      <a:pt x="191" y="574"/>
                    </a:lnTo>
                    <a:lnTo>
                      <a:pt x="186" y="575"/>
                    </a:lnTo>
                    <a:lnTo>
                      <a:pt x="181" y="576"/>
                    </a:lnTo>
                    <a:lnTo>
                      <a:pt x="178" y="576"/>
                    </a:lnTo>
                    <a:lnTo>
                      <a:pt x="174" y="578"/>
                    </a:lnTo>
                    <a:lnTo>
                      <a:pt x="170" y="580"/>
                    </a:lnTo>
                    <a:lnTo>
                      <a:pt x="163" y="584"/>
                    </a:lnTo>
                    <a:lnTo>
                      <a:pt x="155" y="589"/>
                    </a:lnTo>
                    <a:lnTo>
                      <a:pt x="149" y="594"/>
                    </a:lnTo>
                    <a:lnTo>
                      <a:pt x="143" y="599"/>
                    </a:lnTo>
                    <a:lnTo>
                      <a:pt x="140" y="600"/>
                    </a:lnTo>
                    <a:lnTo>
                      <a:pt x="138" y="600"/>
                    </a:lnTo>
                    <a:lnTo>
                      <a:pt x="135" y="601"/>
                    </a:lnTo>
                    <a:lnTo>
                      <a:pt x="133" y="602"/>
                    </a:lnTo>
                    <a:lnTo>
                      <a:pt x="131" y="602"/>
                    </a:lnTo>
                    <a:lnTo>
                      <a:pt x="128" y="603"/>
                    </a:lnTo>
                    <a:lnTo>
                      <a:pt x="126" y="604"/>
                    </a:lnTo>
                    <a:lnTo>
                      <a:pt x="123" y="605"/>
                    </a:lnTo>
                    <a:lnTo>
                      <a:pt x="119" y="609"/>
                    </a:lnTo>
                    <a:lnTo>
                      <a:pt x="115" y="612"/>
                    </a:lnTo>
                    <a:lnTo>
                      <a:pt x="108" y="616"/>
                    </a:lnTo>
                    <a:lnTo>
                      <a:pt x="102" y="620"/>
                    </a:lnTo>
                    <a:lnTo>
                      <a:pt x="95" y="624"/>
                    </a:lnTo>
                    <a:lnTo>
                      <a:pt x="87" y="628"/>
                    </a:lnTo>
                    <a:lnTo>
                      <a:pt x="79" y="631"/>
                    </a:lnTo>
                    <a:lnTo>
                      <a:pt x="71" y="634"/>
                    </a:lnTo>
                    <a:lnTo>
                      <a:pt x="62" y="637"/>
                    </a:lnTo>
                    <a:lnTo>
                      <a:pt x="54" y="640"/>
                    </a:lnTo>
                    <a:lnTo>
                      <a:pt x="45" y="641"/>
                    </a:lnTo>
                    <a:lnTo>
                      <a:pt x="36" y="642"/>
                    </a:lnTo>
                    <a:lnTo>
                      <a:pt x="32" y="643"/>
                    </a:lnTo>
                    <a:lnTo>
                      <a:pt x="28" y="643"/>
                    </a:lnTo>
                    <a:lnTo>
                      <a:pt x="24" y="643"/>
                    </a:lnTo>
                    <a:lnTo>
                      <a:pt x="20" y="643"/>
                    </a:lnTo>
                    <a:lnTo>
                      <a:pt x="16" y="642"/>
                    </a:lnTo>
                    <a:lnTo>
                      <a:pt x="13" y="641"/>
                    </a:lnTo>
                    <a:lnTo>
                      <a:pt x="9" y="641"/>
                    </a:lnTo>
                    <a:lnTo>
                      <a:pt x="5" y="640"/>
                    </a:lnTo>
                    <a:lnTo>
                      <a:pt x="3" y="636"/>
                    </a:lnTo>
                    <a:lnTo>
                      <a:pt x="3" y="633"/>
                    </a:lnTo>
                    <a:lnTo>
                      <a:pt x="2" y="632"/>
                    </a:lnTo>
                    <a:lnTo>
                      <a:pt x="1" y="629"/>
                    </a:lnTo>
                    <a:lnTo>
                      <a:pt x="1" y="628"/>
                    </a:lnTo>
                    <a:lnTo>
                      <a:pt x="0" y="625"/>
                    </a:lnTo>
                    <a:lnTo>
                      <a:pt x="3" y="622"/>
                    </a:lnTo>
                    <a:lnTo>
                      <a:pt x="5" y="618"/>
                    </a:lnTo>
                    <a:lnTo>
                      <a:pt x="7" y="615"/>
                    </a:lnTo>
                    <a:lnTo>
                      <a:pt x="10" y="611"/>
                    </a:lnTo>
                    <a:lnTo>
                      <a:pt x="15" y="610"/>
                    </a:lnTo>
                    <a:lnTo>
                      <a:pt x="21" y="608"/>
                    </a:lnTo>
                    <a:lnTo>
                      <a:pt x="27" y="606"/>
                    </a:lnTo>
                    <a:lnTo>
                      <a:pt x="32" y="603"/>
                    </a:lnTo>
                    <a:lnTo>
                      <a:pt x="37" y="600"/>
                    </a:lnTo>
                    <a:lnTo>
                      <a:pt x="42" y="597"/>
                    </a:lnTo>
                    <a:lnTo>
                      <a:pt x="47" y="595"/>
                    </a:lnTo>
                    <a:lnTo>
                      <a:pt x="51" y="592"/>
                    </a:lnTo>
                    <a:lnTo>
                      <a:pt x="53" y="591"/>
                    </a:lnTo>
                    <a:lnTo>
                      <a:pt x="55" y="590"/>
                    </a:lnTo>
                    <a:lnTo>
                      <a:pt x="57" y="589"/>
                    </a:lnTo>
                    <a:lnTo>
                      <a:pt x="59" y="589"/>
                    </a:lnTo>
                    <a:lnTo>
                      <a:pt x="62" y="589"/>
                    </a:lnTo>
                    <a:lnTo>
                      <a:pt x="64" y="589"/>
                    </a:lnTo>
                    <a:lnTo>
                      <a:pt x="67" y="588"/>
                    </a:lnTo>
                    <a:lnTo>
                      <a:pt x="68" y="588"/>
                    </a:lnTo>
                    <a:lnTo>
                      <a:pt x="73" y="584"/>
                    </a:lnTo>
                    <a:lnTo>
                      <a:pt x="78" y="579"/>
                    </a:lnTo>
                    <a:lnTo>
                      <a:pt x="83" y="575"/>
                    </a:lnTo>
                    <a:lnTo>
                      <a:pt x="87" y="572"/>
                    </a:lnTo>
                    <a:lnTo>
                      <a:pt x="93" y="568"/>
                    </a:lnTo>
                    <a:lnTo>
                      <a:pt x="99" y="566"/>
                    </a:lnTo>
                    <a:lnTo>
                      <a:pt x="105" y="564"/>
                    </a:lnTo>
                    <a:lnTo>
                      <a:pt x="111" y="561"/>
                    </a:lnTo>
                    <a:lnTo>
                      <a:pt x="117" y="560"/>
                    </a:lnTo>
                    <a:lnTo>
                      <a:pt x="123" y="557"/>
                    </a:lnTo>
                    <a:lnTo>
                      <a:pt x="129" y="555"/>
                    </a:lnTo>
                    <a:lnTo>
                      <a:pt x="135" y="552"/>
                    </a:lnTo>
                    <a:lnTo>
                      <a:pt x="136" y="550"/>
                    </a:lnTo>
                    <a:lnTo>
                      <a:pt x="138" y="548"/>
                    </a:lnTo>
                    <a:lnTo>
                      <a:pt x="139" y="547"/>
                    </a:lnTo>
                    <a:lnTo>
                      <a:pt x="141" y="545"/>
                    </a:lnTo>
                    <a:lnTo>
                      <a:pt x="143" y="541"/>
                    </a:lnTo>
                    <a:lnTo>
                      <a:pt x="147" y="539"/>
                    </a:lnTo>
                    <a:lnTo>
                      <a:pt x="151" y="536"/>
                    </a:lnTo>
                    <a:lnTo>
                      <a:pt x="156" y="534"/>
                    </a:lnTo>
                    <a:lnTo>
                      <a:pt x="163" y="532"/>
                    </a:lnTo>
                    <a:lnTo>
                      <a:pt x="170" y="529"/>
                    </a:lnTo>
                    <a:lnTo>
                      <a:pt x="176" y="526"/>
                    </a:lnTo>
                    <a:lnTo>
                      <a:pt x="183" y="524"/>
                    </a:lnTo>
                    <a:lnTo>
                      <a:pt x="185" y="523"/>
                    </a:lnTo>
                    <a:lnTo>
                      <a:pt x="187" y="521"/>
                    </a:lnTo>
                    <a:lnTo>
                      <a:pt x="189" y="520"/>
                    </a:lnTo>
                    <a:lnTo>
                      <a:pt x="191" y="518"/>
                    </a:lnTo>
                    <a:lnTo>
                      <a:pt x="191" y="516"/>
                    </a:lnTo>
                    <a:lnTo>
                      <a:pt x="191" y="514"/>
                    </a:lnTo>
                    <a:lnTo>
                      <a:pt x="191" y="512"/>
                    </a:lnTo>
                    <a:lnTo>
                      <a:pt x="191" y="509"/>
                    </a:lnTo>
                    <a:lnTo>
                      <a:pt x="192" y="507"/>
                    </a:lnTo>
                    <a:lnTo>
                      <a:pt x="192" y="504"/>
                    </a:lnTo>
                    <a:lnTo>
                      <a:pt x="192" y="502"/>
                    </a:lnTo>
                    <a:lnTo>
                      <a:pt x="193" y="500"/>
                    </a:lnTo>
                    <a:lnTo>
                      <a:pt x="194" y="498"/>
                    </a:lnTo>
                    <a:lnTo>
                      <a:pt x="195" y="496"/>
                    </a:lnTo>
                    <a:lnTo>
                      <a:pt x="196" y="496"/>
                    </a:lnTo>
                    <a:lnTo>
                      <a:pt x="197" y="494"/>
                    </a:lnTo>
                    <a:lnTo>
                      <a:pt x="199" y="492"/>
                    </a:lnTo>
                    <a:lnTo>
                      <a:pt x="203" y="490"/>
                    </a:lnTo>
                    <a:lnTo>
                      <a:pt x="206" y="488"/>
                    </a:lnTo>
                    <a:lnTo>
                      <a:pt x="208" y="487"/>
                    </a:lnTo>
                    <a:lnTo>
                      <a:pt x="211" y="484"/>
                    </a:lnTo>
                    <a:lnTo>
                      <a:pt x="213" y="483"/>
                    </a:lnTo>
                    <a:lnTo>
                      <a:pt x="218" y="476"/>
                    </a:lnTo>
                    <a:lnTo>
                      <a:pt x="222" y="469"/>
                    </a:lnTo>
                    <a:lnTo>
                      <a:pt x="226" y="464"/>
                    </a:lnTo>
                    <a:lnTo>
                      <a:pt x="231" y="457"/>
                    </a:lnTo>
                    <a:lnTo>
                      <a:pt x="234" y="454"/>
                    </a:lnTo>
                    <a:lnTo>
                      <a:pt x="236" y="452"/>
                    </a:lnTo>
                    <a:lnTo>
                      <a:pt x="239" y="449"/>
                    </a:lnTo>
                    <a:lnTo>
                      <a:pt x="243" y="447"/>
                    </a:lnTo>
                    <a:lnTo>
                      <a:pt x="249" y="442"/>
                    </a:lnTo>
                    <a:lnTo>
                      <a:pt x="255" y="437"/>
                    </a:lnTo>
                    <a:lnTo>
                      <a:pt x="262" y="432"/>
                    </a:lnTo>
                    <a:lnTo>
                      <a:pt x="267" y="426"/>
                    </a:lnTo>
                    <a:lnTo>
                      <a:pt x="270" y="424"/>
                    </a:lnTo>
                    <a:lnTo>
                      <a:pt x="272" y="420"/>
                    </a:lnTo>
                    <a:lnTo>
                      <a:pt x="275" y="417"/>
                    </a:lnTo>
                    <a:lnTo>
                      <a:pt x="276" y="413"/>
                    </a:lnTo>
                    <a:lnTo>
                      <a:pt x="276" y="408"/>
                    </a:lnTo>
                    <a:lnTo>
                      <a:pt x="276" y="404"/>
                    </a:lnTo>
                    <a:lnTo>
                      <a:pt x="272" y="403"/>
                    </a:lnTo>
                    <a:lnTo>
                      <a:pt x="267" y="402"/>
                    </a:lnTo>
                    <a:lnTo>
                      <a:pt x="263" y="402"/>
                    </a:lnTo>
                    <a:lnTo>
                      <a:pt x="256" y="402"/>
                    </a:lnTo>
                    <a:lnTo>
                      <a:pt x="256" y="402"/>
                    </a:lnTo>
                    <a:lnTo>
                      <a:pt x="255" y="402"/>
                    </a:lnTo>
                    <a:lnTo>
                      <a:pt x="253" y="405"/>
                    </a:lnTo>
                    <a:lnTo>
                      <a:pt x="250" y="408"/>
                    </a:lnTo>
                    <a:lnTo>
                      <a:pt x="247" y="411"/>
                    </a:lnTo>
                    <a:lnTo>
                      <a:pt x="244" y="413"/>
                    </a:lnTo>
                    <a:lnTo>
                      <a:pt x="241" y="413"/>
                    </a:lnTo>
                    <a:lnTo>
                      <a:pt x="238" y="413"/>
                    </a:lnTo>
                    <a:lnTo>
                      <a:pt x="235" y="413"/>
                    </a:lnTo>
                    <a:lnTo>
                      <a:pt x="231" y="413"/>
                    </a:lnTo>
                    <a:lnTo>
                      <a:pt x="225" y="416"/>
                    </a:lnTo>
                    <a:lnTo>
                      <a:pt x="218" y="420"/>
                    </a:lnTo>
                    <a:lnTo>
                      <a:pt x="211" y="424"/>
                    </a:lnTo>
                    <a:lnTo>
                      <a:pt x="205" y="428"/>
                    </a:lnTo>
                    <a:lnTo>
                      <a:pt x="203" y="428"/>
                    </a:lnTo>
                    <a:lnTo>
                      <a:pt x="200" y="428"/>
                    </a:lnTo>
                    <a:lnTo>
                      <a:pt x="198" y="429"/>
                    </a:lnTo>
                    <a:lnTo>
                      <a:pt x="196" y="429"/>
                    </a:lnTo>
                    <a:lnTo>
                      <a:pt x="194" y="429"/>
                    </a:lnTo>
                    <a:lnTo>
                      <a:pt x="192" y="430"/>
                    </a:lnTo>
                    <a:lnTo>
                      <a:pt x="190" y="430"/>
                    </a:lnTo>
                    <a:lnTo>
                      <a:pt x="188" y="432"/>
                    </a:lnTo>
                    <a:lnTo>
                      <a:pt x="186" y="434"/>
                    </a:lnTo>
                    <a:lnTo>
                      <a:pt x="183" y="437"/>
                    </a:lnTo>
                    <a:lnTo>
                      <a:pt x="181" y="440"/>
                    </a:lnTo>
                    <a:lnTo>
                      <a:pt x="179" y="443"/>
                    </a:lnTo>
                    <a:lnTo>
                      <a:pt x="176" y="445"/>
                    </a:lnTo>
                    <a:lnTo>
                      <a:pt x="174" y="448"/>
                    </a:lnTo>
                    <a:lnTo>
                      <a:pt x="171" y="451"/>
                    </a:lnTo>
                    <a:lnTo>
                      <a:pt x="167" y="452"/>
                    </a:lnTo>
                    <a:lnTo>
                      <a:pt x="163" y="452"/>
                    </a:lnTo>
                    <a:lnTo>
                      <a:pt x="157" y="452"/>
                    </a:lnTo>
                    <a:lnTo>
                      <a:pt x="151" y="452"/>
                    </a:lnTo>
                    <a:lnTo>
                      <a:pt x="147" y="452"/>
                    </a:lnTo>
                    <a:lnTo>
                      <a:pt x="142" y="454"/>
                    </a:lnTo>
                    <a:lnTo>
                      <a:pt x="136" y="456"/>
                    </a:lnTo>
                    <a:lnTo>
                      <a:pt x="133" y="456"/>
                    </a:lnTo>
                    <a:lnTo>
                      <a:pt x="131" y="456"/>
                    </a:lnTo>
                    <a:lnTo>
                      <a:pt x="127" y="456"/>
                    </a:lnTo>
                    <a:lnTo>
                      <a:pt x="125" y="456"/>
                    </a:lnTo>
                    <a:lnTo>
                      <a:pt x="122" y="456"/>
                    </a:lnTo>
                    <a:lnTo>
                      <a:pt x="120" y="456"/>
                    </a:lnTo>
                    <a:lnTo>
                      <a:pt x="118" y="455"/>
                    </a:lnTo>
                    <a:lnTo>
                      <a:pt x="115" y="453"/>
                    </a:lnTo>
                    <a:lnTo>
                      <a:pt x="114" y="452"/>
                    </a:lnTo>
                    <a:lnTo>
                      <a:pt x="113" y="449"/>
                    </a:lnTo>
                    <a:lnTo>
                      <a:pt x="112" y="447"/>
                    </a:lnTo>
                    <a:lnTo>
                      <a:pt x="111" y="443"/>
                    </a:lnTo>
                    <a:lnTo>
                      <a:pt x="122" y="439"/>
                    </a:lnTo>
                    <a:lnTo>
                      <a:pt x="132" y="435"/>
                    </a:lnTo>
                    <a:lnTo>
                      <a:pt x="142" y="430"/>
                    </a:lnTo>
                    <a:lnTo>
                      <a:pt x="151" y="425"/>
                    </a:lnTo>
                    <a:lnTo>
                      <a:pt x="161" y="420"/>
                    </a:lnTo>
                    <a:lnTo>
                      <a:pt x="171" y="415"/>
                    </a:lnTo>
                    <a:lnTo>
                      <a:pt x="179" y="409"/>
                    </a:lnTo>
                    <a:lnTo>
                      <a:pt x="188" y="404"/>
                    </a:lnTo>
                    <a:lnTo>
                      <a:pt x="191" y="403"/>
                    </a:lnTo>
                    <a:lnTo>
                      <a:pt x="192" y="402"/>
                    </a:lnTo>
                    <a:lnTo>
                      <a:pt x="195" y="402"/>
                    </a:lnTo>
                    <a:lnTo>
                      <a:pt x="198" y="401"/>
                    </a:lnTo>
                    <a:lnTo>
                      <a:pt x="200" y="401"/>
                    </a:lnTo>
                    <a:lnTo>
                      <a:pt x="202" y="400"/>
                    </a:lnTo>
                    <a:lnTo>
                      <a:pt x="204" y="400"/>
                    </a:lnTo>
                    <a:lnTo>
                      <a:pt x="207" y="399"/>
                    </a:lnTo>
                    <a:lnTo>
                      <a:pt x="213" y="395"/>
                    </a:lnTo>
                    <a:lnTo>
                      <a:pt x="219" y="389"/>
                    </a:lnTo>
                    <a:lnTo>
                      <a:pt x="222" y="387"/>
                    </a:lnTo>
                    <a:lnTo>
                      <a:pt x="226" y="384"/>
                    </a:lnTo>
                    <a:lnTo>
                      <a:pt x="229" y="383"/>
                    </a:lnTo>
                    <a:lnTo>
                      <a:pt x="232" y="380"/>
                    </a:lnTo>
                    <a:lnTo>
                      <a:pt x="235" y="380"/>
                    </a:lnTo>
                    <a:lnTo>
                      <a:pt x="239" y="380"/>
                    </a:lnTo>
                    <a:lnTo>
                      <a:pt x="241" y="379"/>
                    </a:lnTo>
                    <a:lnTo>
                      <a:pt x="244" y="378"/>
                    </a:lnTo>
                    <a:lnTo>
                      <a:pt x="250" y="376"/>
                    </a:lnTo>
                    <a:lnTo>
                      <a:pt x="255" y="372"/>
                    </a:lnTo>
                    <a:lnTo>
                      <a:pt x="259" y="368"/>
                    </a:lnTo>
                    <a:lnTo>
                      <a:pt x="265" y="364"/>
                    </a:lnTo>
                    <a:lnTo>
                      <a:pt x="267" y="364"/>
                    </a:lnTo>
                    <a:lnTo>
                      <a:pt x="268" y="363"/>
                    </a:lnTo>
                    <a:lnTo>
                      <a:pt x="271" y="363"/>
                    </a:lnTo>
                    <a:lnTo>
                      <a:pt x="273" y="363"/>
                    </a:lnTo>
                    <a:lnTo>
                      <a:pt x="276" y="362"/>
                    </a:lnTo>
                    <a:lnTo>
                      <a:pt x="277" y="361"/>
                    </a:lnTo>
                    <a:lnTo>
                      <a:pt x="280" y="361"/>
                    </a:lnTo>
                    <a:lnTo>
                      <a:pt x="280" y="360"/>
                    </a:lnTo>
                    <a:lnTo>
                      <a:pt x="283" y="357"/>
                    </a:lnTo>
                    <a:lnTo>
                      <a:pt x="284" y="353"/>
                    </a:lnTo>
                    <a:lnTo>
                      <a:pt x="285" y="349"/>
                    </a:lnTo>
                    <a:lnTo>
                      <a:pt x="287" y="344"/>
                    </a:lnTo>
                    <a:lnTo>
                      <a:pt x="288" y="336"/>
                    </a:lnTo>
                    <a:lnTo>
                      <a:pt x="290" y="328"/>
                    </a:lnTo>
                    <a:lnTo>
                      <a:pt x="290" y="327"/>
                    </a:lnTo>
                    <a:lnTo>
                      <a:pt x="290" y="325"/>
                    </a:lnTo>
                    <a:lnTo>
                      <a:pt x="292" y="324"/>
                    </a:lnTo>
                    <a:lnTo>
                      <a:pt x="292" y="323"/>
                    </a:lnTo>
                    <a:lnTo>
                      <a:pt x="293" y="321"/>
                    </a:lnTo>
                    <a:lnTo>
                      <a:pt x="294" y="320"/>
                    </a:lnTo>
                    <a:lnTo>
                      <a:pt x="295" y="317"/>
                    </a:lnTo>
                    <a:lnTo>
                      <a:pt x="296" y="313"/>
                    </a:lnTo>
                    <a:lnTo>
                      <a:pt x="297" y="310"/>
                    </a:lnTo>
                    <a:lnTo>
                      <a:pt x="298" y="308"/>
                    </a:lnTo>
                    <a:lnTo>
                      <a:pt x="300" y="303"/>
                    </a:lnTo>
                    <a:lnTo>
                      <a:pt x="302" y="301"/>
                    </a:lnTo>
                    <a:lnTo>
                      <a:pt x="305" y="298"/>
                    </a:lnTo>
                    <a:lnTo>
                      <a:pt x="308" y="295"/>
                    </a:lnTo>
                    <a:lnTo>
                      <a:pt x="312" y="292"/>
                    </a:lnTo>
                    <a:lnTo>
                      <a:pt x="316" y="290"/>
                    </a:lnTo>
                    <a:lnTo>
                      <a:pt x="317" y="287"/>
                    </a:lnTo>
                    <a:lnTo>
                      <a:pt x="318" y="286"/>
                    </a:lnTo>
                    <a:lnTo>
                      <a:pt x="319" y="283"/>
                    </a:lnTo>
                    <a:lnTo>
                      <a:pt x="320" y="282"/>
                    </a:lnTo>
                    <a:lnTo>
                      <a:pt x="321" y="278"/>
                    </a:lnTo>
                    <a:lnTo>
                      <a:pt x="323" y="274"/>
                    </a:lnTo>
                    <a:lnTo>
                      <a:pt x="324" y="272"/>
                    </a:lnTo>
                    <a:lnTo>
                      <a:pt x="325" y="271"/>
                    </a:lnTo>
                    <a:lnTo>
                      <a:pt x="326" y="271"/>
                    </a:lnTo>
                    <a:lnTo>
                      <a:pt x="328" y="270"/>
                    </a:lnTo>
                    <a:lnTo>
                      <a:pt x="330" y="268"/>
                    </a:lnTo>
                    <a:lnTo>
                      <a:pt x="332" y="267"/>
                    </a:lnTo>
                    <a:lnTo>
                      <a:pt x="333" y="265"/>
                    </a:lnTo>
                    <a:lnTo>
                      <a:pt x="335" y="263"/>
                    </a:lnTo>
                    <a:lnTo>
                      <a:pt x="336" y="262"/>
                    </a:lnTo>
                    <a:lnTo>
                      <a:pt x="336" y="259"/>
                    </a:lnTo>
                    <a:lnTo>
                      <a:pt x="336" y="257"/>
                    </a:lnTo>
                    <a:lnTo>
                      <a:pt x="337" y="255"/>
                    </a:lnTo>
                    <a:lnTo>
                      <a:pt x="338" y="253"/>
                    </a:lnTo>
                    <a:lnTo>
                      <a:pt x="339" y="251"/>
                    </a:lnTo>
                    <a:lnTo>
                      <a:pt x="344" y="244"/>
                    </a:lnTo>
                    <a:lnTo>
                      <a:pt x="348" y="239"/>
                    </a:lnTo>
                    <a:lnTo>
                      <a:pt x="353" y="231"/>
                    </a:lnTo>
                    <a:lnTo>
                      <a:pt x="358" y="225"/>
                    </a:lnTo>
                    <a:lnTo>
                      <a:pt x="360" y="222"/>
                    </a:lnTo>
                    <a:lnTo>
                      <a:pt x="363" y="218"/>
                    </a:lnTo>
                    <a:lnTo>
                      <a:pt x="365" y="215"/>
                    </a:lnTo>
                    <a:lnTo>
                      <a:pt x="367" y="211"/>
                    </a:lnTo>
                    <a:lnTo>
                      <a:pt x="368" y="206"/>
                    </a:lnTo>
                    <a:lnTo>
                      <a:pt x="368" y="202"/>
                    </a:lnTo>
                    <a:lnTo>
                      <a:pt x="369" y="198"/>
                    </a:lnTo>
                    <a:lnTo>
                      <a:pt x="369" y="192"/>
                    </a:lnTo>
                    <a:lnTo>
                      <a:pt x="368" y="191"/>
                    </a:lnTo>
                    <a:lnTo>
                      <a:pt x="366" y="189"/>
                    </a:lnTo>
                    <a:lnTo>
                      <a:pt x="362" y="189"/>
                    </a:lnTo>
                    <a:lnTo>
                      <a:pt x="358" y="188"/>
                    </a:lnTo>
                    <a:lnTo>
                      <a:pt x="354" y="189"/>
                    </a:lnTo>
                    <a:lnTo>
                      <a:pt x="352" y="189"/>
                    </a:lnTo>
                    <a:lnTo>
                      <a:pt x="348" y="190"/>
                    </a:lnTo>
                    <a:lnTo>
                      <a:pt x="345" y="191"/>
                    </a:lnTo>
                    <a:lnTo>
                      <a:pt x="342" y="191"/>
                    </a:lnTo>
                    <a:lnTo>
                      <a:pt x="340" y="193"/>
                    </a:lnTo>
                    <a:lnTo>
                      <a:pt x="334" y="195"/>
                    </a:lnTo>
                    <a:lnTo>
                      <a:pt x="328" y="198"/>
                    </a:lnTo>
                    <a:lnTo>
                      <a:pt x="324" y="199"/>
                    </a:lnTo>
                    <a:lnTo>
                      <a:pt x="321" y="199"/>
                    </a:lnTo>
                    <a:lnTo>
                      <a:pt x="317" y="200"/>
                    </a:lnTo>
                    <a:lnTo>
                      <a:pt x="313" y="200"/>
                    </a:lnTo>
                    <a:lnTo>
                      <a:pt x="312" y="202"/>
                    </a:lnTo>
                    <a:lnTo>
                      <a:pt x="312" y="203"/>
                    </a:lnTo>
                    <a:lnTo>
                      <a:pt x="311" y="204"/>
                    </a:lnTo>
                    <a:lnTo>
                      <a:pt x="309" y="206"/>
                    </a:lnTo>
                    <a:lnTo>
                      <a:pt x="307" y="207"/>
                    </a:lnTo>
                    <a:lnTo>
                      <a:pt x="304" y="210"/>
                    </a:lnTo>
                    <a:lnTo>
                      <a:pt x="301" y="211"/>
                    </a:lnTo>
                    <a:lnTo>
                      <a:pt x="299" y="213"/>
                    </a:lnTo>
                    <a:lnTo>
                      <a:pt x="298" y="215"/>
                    </a:lnTo>
                    <a:lnTo>
                      <a:pt x="297" y="215"/>
                    </a:lnTo>
                    <a:lnTo>
                      <a:pt x="296" y="216"/>
                    </a:lnTo>
                    <a:lnTo>
                      <a:pt x="296" y="218"/>
                    </a:lnTo>
                    <a:lnTo>
                      <a:pt x="296" y="219"/>
                    </a:lnTo>
                    <a:lnTo>
                      <a:pt x="296" y="222"/>
                    </a:lnTo>
                    <a:lnTo>
                      <a:pt x="296" y="224"/>
                    </a:lnTo>
                    <a:lnTo>
                      <a:pt x="298" y="226"/>
                    </a:lnTo>
                    <a:lnTo>
                      <a:pt x="301" y="230"/>
                    </a:lnTo>
                    <a:lnTo>
                      <a:pt x="305" y="234"/>
                    </a:lnTo>
                    <a:lnTo>
                      <a:pt x="308" y="236"/>
                    </a:lnTo>
                    <a:lnTo>
                      <a:pt x="309" y="238"/>
                    </a:lnTo>
                    <a:lnTo>
                      <a:pt x="312" y="240"/>
                    </a:lnTo>
                    <a:lnTo>
                      <a:pt x="312" y="243"/>
                    </a:lnTo>
                    <a:lnTo>
                      <a:pt x="313" y="245"/>
                    </a:lnTo>
                    <a:lnTo>
                      <a:pt x="314" y="247"/>
                    </a:lnTo>
                    <a:lnTo>
                      <a:pt x="314" y="250"/>
                    </a:lnTo>
                    <a:lnTo>
                      <a:pt x="313" y="253"/>
                    </a:lnTo>
                    <a:lnTo>
                      <a:pt x="312" y="256"/>
                    </a:lnTo>
                    <a:lnTo>
                      <a:pt x="309" y="259"/>
                    </a:lnTo>
                    <a:lnTo>
                      <a:pt x="307" y="262"/>
                    </a:lnTo>
                    <a:lnTo>
                      <a:pt x="304" y="265"/>
                    </a:lnTo>
                    <a:lnTo>
                      <a:pt x="303" y="268"/>
                    </a:lnTo>
                    <a:lnTo>
                      <a:pt x="301" y="275"/>
                    </a:lnTo>
                    <a:lnTo>
                      <a:pt x="300" y="281"/>
                    </a:lnTo>
                    <a:lnTo>
                      <a:pt x="297" y="286"/>
                    </a:lnTo>
                    <a:lnTo>
                      <a:pt x="296" y="287"/>
                    </a:lnTo>
                    <a:lnTo>
                      <a:pt x="295" y="289"/>
                    </a:lnTo>
                    <a:lnTo>
                      <a:pt x="293" y="291"/>
                    </a:lnTo>
                    <a:lnTo>
                      <a:pt x="292" y="292"/>
                    </a:lnTo>
                    <a:lnTo>
                      <a:pt x="288" y="295"/>
                    </a:lnTo>
                    <a:lnTo>
                      <a:pt x="286" y="298"/>
                    </a:lnTo>
                    <a:lnTo>
                      <a:pt x="285" y="299"/>
                    </a:lnTo>
                    <a:lnTo>
                      <a:pt x="284" y="301"/>
                    </a:lnTo>
                    <a:lnTo>
                      <a:pt x="284" y="303"/>
                    </a:lnTo>
                    <a:lnTo>
                      <a:pt x="284" y="305"/>
                    </a:lnTo>
                    <a:lnTo>
                      <a:pt x="284" y="307"/>
                    </a:lnTo>
                    <a:lnTo>
                      <a:pt x="283" y="308"/>
                    </a:lnTo>
                    <a:lnTo>
                      <a:pt x="282" y="310"/>
                    </a:lnTo>
                    <a:lnTo>
                      <a:pt x="282" y="312"/>
                    </a:lnTo>
                    <a:lnTo>
                      <a:pt x="277" y="315"/>
                    </a:lnTo>
                    <a:lnTo>
                      <a:pt x="273" y="319"/>
                    </a:lnTo>
                    <a:lnTo>
                      <a:pt x="268" y="322"/>
                    </a:lnTo>
                    <a:lnTo>
                      <a:pt x="265" y="325"/>
                    </a:lnTo>
                    <a:lnTo>
                      <a:pt x="264" y="328"/>
                    </a:lnTo>
                    <a:lnTo>
                      <a:pt x="263" y="332"/>
                    </a:lnTo>
                    <a:lnTo>
                      <a:pt x="263" y="336"/>
                    </a:lnTo>
                    <a:lnTo>
                      <a:pt x="263" y="339"/>
                    </a:lnTo>
                    <a:lnTo>
                      <a:pt x="259" y="344"/>
                    </a:lnTo>
                    <a:lnTo>
                      <a:pt x="254" y="348"/>
                    </a:lnTo>
                    <a:lnTo>
                      <a:pt x="248" y="353"/>
                    </a:lnTo>
                    <a:lnTo>
                      <a:pt x="244" y="357"/>
                    </a:lnTo>
                    <a:lnTo>
                      <a:pt x="243" y="356"/>
                    </a:lnTo>
                    <a:lnTo>
                      <a:pt x="241" y="356"/>
                    </a:lnTo>
                    <a:lnTo>
                      <a:pt x="239" y="355"/>
                    </a:lnTo>
                    <a:lnTo>
                      <a:pt x="239" y="353"/>
                    </a:lnTo>
                    <a:lnTo>
                      <a:pt x="238" y="352"/>
                    </a:lnTo>
                    <a:lnTo>
                      <a:pt x="238" y="348"/>
                    </a:lnTo>
                    <a:lnTo>
                      <a:pt x="240" y="343"/>
                    </a:lnTo>
                    <a:lnTo>
                      <a:pt x="243" y="337"/>
                    </a:lnTo>
                    <a:lnTo>
                      <a:pt x="243" y="335"/>
                    </a:lnTo>
                    <a:lnTo>
                      <a:pt x="243" y="332"/>
                    </a:lnTo>
                    <a:lnTo>
                      <a:pt x="244" y="329"/>
                    </a:lnTo>
                    <a:lnTo>
                      <a:pt x="244" y="325"/>
                    </a:lnTo>
                    <a:lnTo>
                      <a:pt x="244" y="325"/>
                    </a:lnTo>
                    <a:close/>
                    <a:moveTo>
                      <a:pt x="147" y="217"/>
                    </a:moveTo>
                    <a:lnTo>
                      <a:pt x="146" y="218"/>
                    </a:lnTo>
                    <a:lnTo>
                      <a:pt x="144" y="219"/>
                    </a:lnTo>
                    <a:lnTo>
                      <a:pt x="143" y="219"/>
                    </a:lnTo>
                    <a:lnTo>
                      <a:pt x="141" y="219"/>
                    </a:lnTo>
                    <a:lnTo>
                      <a:pt x="137" y="220"/>
                    </a:lnTo>
                    <a:lnTo>
                      <a:pt x="134" y="220"/>
                    </a:lnTo>
                    <a:lnTo>
                      <a:pt x="132" y="220"/>
                    </a:lnTo>
                    <a:lnTo>
                      <a:pt x="130" y="221"/>
                    </a:lnTo>
                    <a:lnTo>
                      <a:pt x="128" y="222"/>
                    </a:lnTo>
                    <a:lnTo>
                      <a:pt x="127" y="223"/>
                    </a:lnTo>
                    <a:lnTo>
                      <a:pt x="125" y="224"/>
                    </a:lnTo>
                    <a:lnTo>
                      <a:pt x="124" y="226"/>
                    </a:lnTo>
                    <a:lnTo>
                      <a:pt x="123" y="227"/>
                    </a:lnTo>
                    <a:lnTo>
                      <a:pt x="121" y="230"/>
                    </a:lnTo>
                    <a:lnTo>
                      <a:pt x="121" y="231"/>
                    </a:lnTo>
                    <a:lnTo>
                      <a:pt x="120" y="233"/>
                    </a:lnTo>
                    <a:lnTo>
                      <a:pt x="120" y="235"/>
                    </a:lnTo>
                    <a:lnTo>
                      <a:pt x="120" y="236"/>
                    </a:lnTo>
                    <a:lnTo>
                      <a:pt x="120" y="241"/>
                    </a:lnTo>
                    <a:lnTo>
                      <a:pt x="122" y="246"/>
                    </a:lnTo>
                    <a:lnTo>
                      <a:pt x="123" y="251"/>
                    </a:lnTo>
                    <a:lnTo>
                      <a:pt x="124" y="256"/>
                    </a:lnTo>
                    <a:lnTo>
                      <a:pt x="126" y="263"/>
                    </a:lnTo>
                    <a:lnTo>
                      <a:pt x="127" y="268"/>
                    </a:lnTo>
                    <a:lnTo>
                      <a:pt x="131" y="279"/>
                    </a:lnTo>
                    <a:lnTo>
                      <a:pt x="135" y="288"/>
                    </a:lnTo>
                    <a:lnTo>
                      <a:pt x="137" y="292"/>
                    </a:lnTo>
                    <a:lnTo>
                      <a:pt x="139" y="295"/>
                    </a:lnTo>
                    <a:lnTo>
                      <a:pt x="139" y="297"/>
                    </a:lnTo>
                    <a:lnTo>
                      <a:pt x="140" y="298"/>
                    </a:lnTo>
                    <a:lnTo>
                      <a:pt x="142" y="299"/>
                    </a:lnTo>
                    <a:lnTo>
                      <a:pt x="143" y="299"/>
                    </a:lnTo>
                    <a:lnTo>
                      <a:pt x="145" y="299"/>
                    </a:lnTo>
                    <a:lnTo>
                      <a:pt x="147" y="298"/>
                    </a:lnTo>
                    <a:lnTo>
                      <a:pt x="148" y="297"/>
                    </a:lnTo>
                    <a:lnTo>
                      <a:pt x="150" y="296"/>
                    </a:lnTo>
                    <a:lnTo>
                      <a:pt x="151" y="295"/>
                    </a:lnTo>
                    <a:lnTo>
                      <a:pt x="152" y="294"/>
                    </a:lnTo>
                    <a:lnTo>
                      <a:pt x="155" y="291"/>
                    </a:lnTo>
                    <a:lnTo>
                      <a:pt x="157" y="287"/>
                    </a:lnTo>
                    <a:lnTo>
                      <a:pt x="156" y="284"/>
                    </a:lnTo>
                    <a:lnTo>
                      <a:pt x="155" y="282"/>
                    </a:lnTo>
                    <a:lnTo>
                      <a:pt x="154" y="280"/>
                    </a:lnTo>
                    <a:lnTo>
                      <a:pt x="153" y="279"/>
                    </a:lnTo>
                    <a:lnTo>
                      <a:pt x="151" y="277"/>
                    </a:lnTo>
                    <a:lnTo>
                      <a:pt x="150" y="276"/>
                    </a:lnTo>
                    <a:lnTo>
                      <a:pt x="147" y="275"/>
                    </a:lnTo>
                    <a:lnTo>
                      <a:pt x="144" y="274"/>
                    </a:lnTo>
                    <a:lnTo>
                      <a:pt x="144" y="271"/>
                    </a:lnTo>
                    <a:lnTo>
                      <a:pt x="144" y="267"/>
                    </a:lnTo>
                    <a:lnTo>
                      <a:pt x="145" y="263"/>
                    </a:lnTo>
                    <a:lnTo>
                      <a:pt x="146" y="260"/>
                    </a:lnTo>
                    <a:lnTo>
                      <a:pt x="147" y="256"/>
                    </a:lnTo>
                    <a:lnTo>
                      <a:pt x="148" y="253"/>
                    </a:lnTo>
                    <a:lnTo>
                      <a:pt x="150" y="250"/>
                    </a:lnTo>
                    <a:lnTo>
                      <a:pt x="151" y="247"/>
                    </a:lnTo>
                    <a:lnTo>
                      <a:pt x="153" y="243"/>
                    </a:lnTo>
                    <a:lnTo>
                      <a:pt x="155" y="241"/>
                    </a:lnTo>
                    <a:lnTo>
                      <a:pt x="157" y="238"/>
                    </a:lnTo>
                    <a:lnTo>
                      <a:pt x="159" y="235"/>
                    </a:lnTo>
                    <a:lnTo>
                      <a:pt x="163" y="231"/>
                    </a:lnTo>
                    <a:lnTo>
                      <a:pt x="167" y="227"/>
                    </a:lnTo>
                    <a:lnTo>
                      <a:pt x="167" y="224"/>
                    </a:lnTo>
                    <a:lnTo>
                      <a:pt x="167" y="221"/>
                    </a:lnTo>
                    <a:lnTo>
                      <a:pt x="163" y="219"/>
                    </a:lnTo>
                    <a:lnTo>
                      <a:pt x="159" y="219"/>
                    </a:lnTo>
                    <a:lnTo>
                      <a:pt x="155" y="218"/>
                    </a:lnTo>
                    <a:lnTo>
                      <a:pt x="154" y="217"/>
                    </a:lnTo>
                    <a:lnTo>
                      <a:pt x="151" y="217"/>
                    </a:lnTo>
                    <a:lnTo>
                      <a:pt x="147" y="217"/>
                    </a:lnTo>
                    <a:lnTo>
                      <a:pt x="147" y="217"/>
                    </a:lnTo>
                    <a:close/>
                    <a:moveTo>
                      <a:pt x="195" y="216"/>
                    </a:moveTo>
                    <a:lnTo>
                      <a:pt x="193" y="220"/>
                    </a:lnTo>
                    <a:lnTo>
                      <a:pt x="191" y="224"/>
                    </a:lnTo>
                    <a:lnTo>
                      <a:pt x="188" y="227"/>
                    </a:lnTo>
                    <a:lnTo>
                      <a:pt x="185" y="231"/>
                    </a:lnTo>
                    <a:lnTo>
                      <a:pt x="183" y="235"/>
                    </a:lnTo>
                    <a:lnTo>
                      <a:pt x="181" y="240"/>
                    </a:lnTo>
                    <a:lnTo>
                      <a:pt x="180" y="243"/>
                    </a:lnTo>
                    <a:lnTo>
                      <a:pt x="179" y="245"/>
                    </a:lnTo>
                    <a:lnTo>
                      <a:pt x="179" y="247"/>
                    </a:lnTo>
                    <a:lnTo>
                      <a:pt x="179" y="250"/>
                    </a:lnTo>
                    <a:lnTo>
                      <a:pt x="180" y="252"/>
                    </a:lnTo>
                    <a:lnTo>
                      <a:pt x="182" y="253"/>
                    </a:lnTo>
                    <a:lnTo>
                      <a:pt x="185" y="254"/>
                    </a:lnTo>
                    <a:lnTo>
                      <a:pt x="188" y="254"/>
                    </a:lnTo>
                    <a:lnTo>
                      <a:pt x="192" y="254"/>
                    </a:lnTo>
                    <a:lnTo>
                      <a:pt x="195" y="253"/>
                    </a:lnTo>
                    <a:lnTo>
                      <a:pt x="199" y="252"/>
                    </a:lnTo>
                    <a:lnTo>
                      <a:pt x="202" y="251"/>
                    </a:lnTo>
                    <a:lnTo>
                      <a:pt x="205" y="250"/>
                    </a:lnTo>
                    <a:lnTo>
                      <a:pt x="208" y="248"/>
                    </a:lnTo>
                    <a:lnTo>
                      <a:pt x="211" y="247"/>
                    </a:lnTo>
                    <a:lnTo>
                      <a:pt x="214" y="244"/>
                    </a:lnTo>
                    <a:lnTo>
                      <a:pt x="217" y="242"/>
                    </a:lnTo>
                    <a:lnTo>
                      <a:pt x="219" y="240"/>
                    </a:lnTo>
                    <a:lnTo>
                      <a:pt x="221" y="238"/>
                    </a:lnTo>
                    <a:lnTo>
                      <a:pt x="223" y="235"/>
                    </a:lnTo>
                    <a:lnTo>
                      <a:pt x="224" y="233"/>
                    </a:lnTo>
                    <a:lnTo>
                      <a:pt x="226" y="231"/>
                    </a:lnTo>
                    <a:lnTo>
                      <a:pt x="226" y="228"/>
                    </a:lnTo>
                    <a:lnTo>
                      <a:pt x="225" y="226"/>
                    </a:lnTo>
                    <a:lnTo>
                      <a:pt x="219" y="222"/>
                    </a:lnTo>
                    <a:lnTo>
                      <a:pt x="213" y="219"/>
                    </a:lnTo>
                    <a:lnTo>
                      <a:pt x="209" y="218"/>
                    </a:lnTo>
                    <a:lnTo>
                      <a:pt x="205" y="217"/>
                    </a:lnTo>
                    <a:lnTo>
                      <a:pt x="201" y="216"/>
                    </a:lnTo>
                    <a:lnTo>
                      <a:pt x="195" y="216"/>
                    </a:lnTo>
                    <a:lnTo>
                      <a:pt x="195" y="216"/>
                    </a:lnTo>
                    <a:close/>
                    <a:moveTo>
                      <a:pt x="256" y="238"/>
                    </a:moveTo>
                    <a:lnTo>
                      <a:pt x="253" y="241"/>
                    </a:lnTo>
                    <a:lnTo>
                      <a:pt x="249" y="244"/>
                    </a:lnTo>
                    <a:lnTo>
                      <a:pt x="248" y="246"/>
                    </a:lnTo>
                    <a:lnTo>
                      <a:pt x="248" y="248"/>
                    </a:lnTo>
                    <a:lnTo>
                      <a:pt x="247" y="250"/>
                    </a:lnTo>
                    <a:lnTo>
                      <a:pt x="247" y="253"/>
                    </a:lnTo>
                    <a:lnTo>
                      <a:pt x="247" y="259"/>
                    </a:lnTo>
                    <a:lnTo>
                      <a:pt x="247" y="267"/>
                    </a:lnTo>
                    <a:lnTo>
                      <a:pt x="247" y="273"/>
                    </a:lnTo>
                    <a:lnTo>
                      <a:pt x="248" y="279"/>
                    </a:lnTo>
                    <a:lnTo>
                      <a:pt x="249" y="282"/>
                    </a:lnTo>
                    <a:lnTo>
                      <a:pt x="250" y="283"/>
                    </a:lnTo>
                    <a:lnTo>
                      <a:pt x="250" y="285"/>
                    </a:lnTo>
                    <a:lnTo>
                      <a:pt x="251" y="286"/>
                    </a:lnTo>
                    <a:lnTo>
                      <a:pt x="251" y="287"/>
                    </a:lnTo>
                    <a:lnTo>
                      <a:pt x="252" y="288"/>
                    </a:lnTo>
                    <a:lnTo>
                      <a:pt x="253" y="288"/>
                    </a:lnTo>
                    <a:lnTo>
                      <a:pt x="255" y="288"/>
                    </a:lnTo>
                    <a:lnTo>
                      <a:pt x="257" y="288"/>
                    </a:lnTo>
                    <a:lnTo>
                      <a:pt x="260" y="288"/>
                    </a:lnTo>
                    <a:lnTo>
                      <a:pt x="263" y="288"/>
                    </a:lnTo>
                    <a:lnTo>
                      <a:pt x="267" y="288"/>
                    </a:lnTo>
                    <a:lnTo>
                      <a:pt x="269" y="283"/>
                    </a:lnTo>
                    <a:lnTo>
                      <a:pt x="272" y="278"/>
                    </a:lnTo>
                    <a:lnTo>
                      <a:pt x="273" y="271"/>
                    </a:lnTo>
                    <a:lnTo>
                      <a:pt x="274" y="264"/>
                    </a:lnTo>
                    <a:lnTo>
                      <a:pt x="274" y="260"/>
                    </a:lnTo>
                    <a:lnTo>
                      <a:pt x="274" y="257"/>
                    </a:lnTo>
                    <a:lnTo>
                      <a:pt x="274" y="254"/>
                    </a:lnTo>
                    <a:lnTo>
                      <a:pt x="273" y="251"/>
                    </a:lnTo>
                    <a:lnTo>
                      <a:pt x="272" y="248"/>
                    </a:lnTo>
                    <a:lnTo>
                      <a:pt x="271" y="246"/>
                    </a:lnTo>
                    <a:lnTo>
                      <a:pt x="269" y="243"/>
                    </a:lnTo>
                    <a:lnTo>
                      <a:pt x="267" y="242"/>
                    </a:lnTo>
                    <a:lnTo>
                      <a:pt x="266" y="241"/>
                    </a:lnTo>
                    <a:lnTo>
                      <a:pt x="265" y="240"/>
                    </a:lnTo>
                    <a:lnTo>
                      <a:pt x="263" y="239"/>
                    </a:lnTo>
                    <a:lnTo>
                      <a:pt x="263" y="239"/>
                    </a:lnTo>
                    <a:lnTo>
                      <a:pt x="259" y="238"/>
                    </a:lnTo>
                    <a:lnTo>
                      <a:pt x="256" y="2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šlïḑé">
                <a:extLst>
                  <a:ext uri="{FF2B5EF4-FFF2-40B4-BE49-F238E27FC236}">
                    <a16:creationId xmlns:a16="http://schemas.microsoft.com/office/drawing/2014/main" id="{E1D91F47-8CD0-414A-99C4-265371364559}"/>
                  </a:ext>
                </a:extLst>
              </p:cNvPr>
              <p:cNvSpPr/>
              <p:nvPr/>
            </p:nvSpPr>
            <p:spPr bwMode="auto">
              <a:xfrm>
                <a:off x="4119563" y="2551113"/>
                <a:ext cx="879475" cy="1211263"/>
              </a:xfrm>
              <a:custGeom>
                <a:avLst/>
                <a:gdLst>
                  <a:gd name="T0" fmla="*/ 343 w 554"/>
                  <a:gd name="T1" fmla="*/ 23 h 763"/>
                  <a:gd name="T2" fmla="*/ 345 w 554"/>
                  <a:gd name="T3" fmla="*/ 54 h 763"/>
                  <a:gd name="T4" fmla="*/ 339 w 554"/>
                  <a:gd name="T5" fmla="*/ 90 h 763"/>
                  <a:gd name="T6" fmla="*/ 392 w 554"/>
                  <a:gd name="T7" fmla="*/ 84 h 763"/>
                  <a:gd name="T8" fmla="*/ 424 w 554"/>
                  <a:gd name="T9" fmla="*/ 58 h 763"/>
                  <a:gd name="T10" fmla="*/ 480 w 554"/>
                  <a:gd name="T11" fmla="*/ 3 h 763"/>
                  <a:gd name="T12" fmla="*/ 527 w 554"/>
                  <a:gd name="T13" fmla="*/ 16 h 763"/>
                  <a:gd name="T14" fmla="*/ 493 w 554"/>
                  <a:gd name="T15" fmla="*/ 52 h 763"/>
                  <a:gd name="T16" fmla="*/ 417 w 554"/>
                  <a:gd name="T17" fmla="*/ 94 h 763"/>
                  <a:gd name="T18" fmla="*/ 333 w 554"/>
                  <a:gd name="T19" fmla="*/ 134 h 763"/>
                  <a:gd name="T20" fmla="*/ 307 w 554"/>
                  <a:gd name="T21" fmla="*/ 200 h 763"/>
                  <a:gd name="T22" fmla="*/ 328 w 554"/>
                  <a:gd name="T23" fmla="*/ 242 h 763"/>
                  <a:gd name="T24" fmla="*/ 372 w 554"/>
                  <a:gd name="T25" fmla="*/ 207 h 763"/>
                  <a:gd name="T26" fmla="*/ 435 w 554"/>
                  <a:gd name="T27" fmla="*/ 164 h 763"/>
                  <a:gd name="T28" fmla="*/ 475 w 554"/>
                  <a:gd name="T29" fmla="*/ 138 h 763"/>
                  <a:gd name="T30" fmla="*/ 519 w 554"/>
                  <a:gd name="T31" fmla="*/ 155 h 763"/>
                  <a:gd name="T32" fmla="*/ 526 w 554"/>
                  <a:gd name="T33" fmla="*/ 186 h 763"/>
                  <a:gd name="T34" fmla="*/ 460 w 554"/>
                  <a:gd name="T35" fmla="*/ 211 h 763"/>
                  <a:gd name="T36" fmla="*/ 383 w 554"/>
                  <a:gd name="T37" fmla="*/ 273 h 763"/>
                  <a:gd name="T38" fmla="*/ 363 w 554"/>
                  <a:gd name="T39" fmla="*/ 342 h 763"/>
                  <a:gd name="T40" fmla="*/ 435 w 554"/>
                  <a:gd name="T41" fmla="*/ 318 h 763"/>
                  <a:gd name="T42" fmla="*/ 511 w 554"/>
                  <a:gd name="T43" fmla="*/ 278 h 763"/>
                  <a:gd name="T44" fmla="*/ 542 w 554"/>
                  <a:gd name="T45" fmla="*/ 305 h 763"/>
                  <a:gd name="T46" fmla="*/ 472 w 554"/>
                  <a:gd name="T47" fmla="*/ 329 h 763"/>
                  <a:gd name="T48" fmla="*/ 362 w 554"/>
                  <a:gd name="T49" fmla="*/ 371 h 763"/>
                  <a:gd name="T50" fmla="*/ 337 w 554"/>
                  <a:gd name="T51" fmla="*/ 461 h 763"/>
                  <a:gd name="T52" fmla="*/ 401 w 554"/>
                  <a:gd name="T53" fmla="*/ 480 h 763"/>
                  <a:gd name="T54" fmla="*/ 381 w 554"/>
                  <a:gd name="T55" fmla="*/ 527 h 763"/>
                  <a:gd name="T56" fmla="*/ 337 w 554"/>
                  <a:gd name="T57" fmla="*/ 571 h 763"/>
                  <a:gd name="T58" fmla="*/ 343 w 554"/>
                  <a:gd name="T59" fmla="*/ 648 h 763"/>
                  <a:gd name="T60" fmla="*/ 342 w 554"/>
                  <a:gd name="T61" fmla="*/ 730 h 763"/>
                  <a:gd name="T62" fmla="*/ 315 w 554"/>
                  <a:gd name="T63" fmla="*/ 757 h 763"/>
                  <a:gd name="T64" fmla="*/ 274 w 554"/>
                  <a:gd name="T65" fmla="*/ 705 h 763"/>
                  <a:gd name="T66" fmla="*/ 296 w 554"/>
                  <a:gd name="T67" fmla="*/ 659 h 763"/>
                  <a:gd name="T68" fmla="*/ 287 w 554"/>
                  <a:gd name="T69" fmla="*/ 569 h 763"/>
                  <a:gd name="T70" fmla="*/ 244 w 554"/>
                  <a:gd name="T71" fmla="*/ 604 h 763"/>
                  <a:gd name="T72" fmla="*/ 194 w 554"/>
                  <a:gd name="T73" fmla="*/ 575 h 763"/>
                  <a:gd name="T74" fmla="*/ 264 w 554"/>
                  <a:gd name="T75" fmla="*/ 522 h 763"/>
                  <a:gd name="T76" fmla="*/ 307 w 554"/>
                  <a:gd name="T77" fmla="*/ 479 h 763"/>
                  <a:gd name="T78" fmla="*/ 307 w 554"/>
                  <a:gd name="T79" fmla="*/ 394 h 763"/>
                  <a:gd name="T80" fmla="*/ 262 w 554"/>
                  <a:gd name="T81" fmla="*/ 410 h 763"/>
                  <a:gd name="T82" fmla="*/ 227 w 554"/>
                  <a:gd name="T83" fmla="*/ 430 h 763"/>
                  <a:gd name="T84" fmla="*/ 146 w 554"/>
                  <a:gd name="T85" fmla="*/ 486 h 763"/>
                  <a:gd name="T86" fmla="*/ 106 w 554"/>
                  <a:gd name="T87" fmla="*/ 535 h 763"/>
                  <a:gd name="T88" fmla="*/ 44 w 554"/>
                  <a:gd name="T89" fmla="*/ 559 h 763"/>
                  <a:gd name="T90" fmla="*/ 1 w 554"/>
                  <a:gd name="T91" fmla="*/ 526 h 763"/>
                  <a:gd name="T92" fmla="*/ 34 w 554"/>
                  <a:gd name="T93" fmla="*/ 505 h 763"/>
                  <a:gd name="T94" fmla="*/ 62 w 554"/>
                  <a:gd name="T95" fmla="*/ 488 h 763"/>
                  <a:gd name="T96" fmla="*/ 108 w 554"/>
                  <a:gd name="T97" fmla="*/ 471 h 763"/>
                  <a:gd name="T98" fmla="*/ 160 w 554"/>
                  <a:gd name="T99" fmla="*/ 442 h 763"/>
                  <a:gd name="T100" fmla="*/ 196 w 554"/>
                  <a:gd name="T101" fmla="*/ 423 h 763"/>
                  <a:gd name="T102" fmla="*/ 294 w 554"/>
                  <a:gd name="T103" fmla="*/ 376 h 763"/>
                  <a:gd name="T104" fmla="*/ 316 w 554"/>
                  <a:gd name="T105" fmla="*/ 352 h 763"/>
                  <a:gd name="T106" fmla="*/ 309 w 554"/>
                  <a:gd name="T107" fmla="*/ 274 h 763"/>
                  <a:gd name="T108" fmla="*/ 262 w 554"/>
                  <a:gd name="T109" fmla="*/ 313 h 763"/>
                  <a:gd name="T110" fmla="*/ 206 w 554"/>
                  <a:gd name="T111" fmla="*/ 336 h 763"/>
                  <a:gd name="T112" fmla="*/ 198 w 554"/>
                  <a:gd name="T113" fmla="*/ 303 h 763"/>
                  <a:gd name="T114" fmla="*/ 263 w 554"/>
                  <a:gd name="T115" fmla="*/ 250 h 763"/>
                  <a:gd name="T116" fmla="*/ 290 w 554"/>
                  <a:gd name="T117" fmla="*/ 153 h 763"/>
                  <a:gd name="T118" fmla="*/ 268 w 554"/>
                  <a:gd name="T119" fmla="*/ 129 h 763"/>
                  <a:gd name="T120" fmla="*/ 291 w 554"/>
                  <a:gd name="T121" fmla="*/ 90 h 763"/>
                  <a:gd name="T122" fmla="*/ 288 w 554"/>
                  <a:gd name="T123" fmla="*/ 40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4" h="763">
                    <a:moveTo>
                      <a:pt x="303" y="20"/>
                    </a:moveTo>
                    <a:lnTo>
                      <a:pt x="306" y="20"/>
                    </a:lnTo>
                    <a:lnTo>
                      <a:pt x="308" y="20"/>
                    </a:lnTo>
                    <a:lnTo>
                      <a:pt x="308" y="18"/>
                    </a:lnTo>
                    <a:lnTo>
                      <a:pt x="309" y="17"/>
                    </a:lnTo>
                    <a:lnTo>
                      <a:pt x="310" y="14"/>
                    </a:lnTo>
                    <a:lnTo>
                      <a:pt x="312" y="13"/>
                    </a:lnTo>
                    <a:lnTo>
                      <a:pt x="314" y="12"/>
                    </a:lnTo>
                    <a:lnTo>
                      <a:pt x="316" y="11"/>
                    </a:lnTo>
                    <a:lnTo>
                      <a:pt x="319" y="10"/>
                    </a:lnTo>
                    <a:lnTo>
                      <a:pt x="322" y="10"/>
                    </a:lnTo>
                    <a:lnTo>
                      <a:pt x="326" y="10"/>
                    </a:lnTo>
                    <a:lnTo>
                      <a:pt x="329" y="10"/>
                    </a:lnTo>
                    <a:lnTo>
                      <a:pt x="335" y="15"/>
                    </a:lnTo>
                    <a:lnTo>
                      <a:pt x="342" y="22"/>
                    </a:lnTo>
                    <a:lnTo>
                      <a:pt x="343" y="23"/>
                    </a:lnTo>
                    <a:lnTo>
                      <a:pt x="345" y="25"/>
                    </a:lnTo>
                    <a:lnTo>
                      <a:pt x="346" y="26"/>
                    </a:lnTo>
                    <a:lnTo>
                      <a:pt x="347" y="28"/>
                    </a:lnTo>
                    <a:lnTo>
                      <a:pt x="347" y="30"/>
                    </a:lnTo>
                    <a:lnTo>
                      <a:pt x="348" y="33"/>
                    </a:lnTo>
                    <a:lnTo>
                      <a:pt x="347" y="34"/>
                    </a:lnTo>
                    <a:lnTo>
                      <a:pt x="347" y="37"/>
                    </a:lnTo>
                    <a:lnTo>
                      <a:pt x="347" y="39"/>
                    </a:lnTo>
                    <a:lnTo>
                      <a:pt x="348" y="42"/>
                    </a:lnTo>
                    <a:lnTo>
                      <a:pt x="348" y="44"/>
                    </a:lnTo>
                    <a:lnTo>
                      <a:pt x="347" y="46"/>
                    </a:lnTo>
                    <a:lnTo>
                      <a:pt x="347" y="48"/>
                    </a:lnTo>
                    <a:lnTo>
                      <a:pt x="347" y="50"/>
                    </a:lnTo>
                    <a:lnTo>
                      <a:pt x="346" y="51"/>
                    </a:lnTo>
                    <a:lnTo>
                      <a:pt x="345" y="52"/>
                    </a:lnTo>
                    <a:lnTo>
                      <a:pt x="345" y="54"/>
                    </a:lnTo>
                    <a:lnTo>
                      <a:pt x="345" y="54"/>
                    </a:lnTo>
                    <a:lnTo>
                      <a:pt x="345" y="55"/>
                    </a:lnTo>
                    <a:lnTo>
                      <a:pt x="345" y="57"/>
                    </a:lnTo>
                    <a:lnTo>
                      <a:pt x="345" y="58"/>
                    </a:lnTo>
                    <a:lnTo>
                      <a:pt x="346" y="61"/>
                    </a:lnTo>
                    <a:lnTo>
                      <a:pt x="346" y="63"/>
                    </a:lnTo>
                    <a:lnTo>
                      <a:pt x="347" y="66"/>
                    </a:lnTo>
                    <a:lnTo>
                      <a:pt x="346" y="67"/>
                    </a:lnTo>
                    <a:lnTo>
                      <a:pt x="346" y="70"/>
                    </a:lnTo>
                    <a:lnTo>
                      <a:pt x="345" y="71"/>
                    </a:lnTo>
                    <a:lnTo>
                      <a:pt x="344" y="74"/>
                    </a:lnTo>
                    <a:lnTo>
                      <a:pt x="343" y="77"/>
                    </a:lnTo>
                    <a:lnTo>
                      <a:pt x="340" y="80"/>
                    </a:lnTo>
                    <a:lnTo>
                      <a:pt x="340" y="83"/>
                    </a:lnTo>
                    <a:lnTo>
                      <a:pt x="339" y="86"/>
                    </a:lnTo>
                    <a:lnTo>
                      <a:pt x="339" y="90"/>
                    </a:lnTo>
                    <a:lnTo>
                      <a:pt x="339" y="94"/>
                    </a:lnTo>
                    <a:lnTo>
                      <a:pt x="340" y="101"/>
                    </a:lnTo>
                    <a:lnTo>
                      <a:pt x="340" y="106"/>
                    </a:lnTo>
                    <a:lnTo>
                      <a:pt x="343" y="106"/>
                    </a:lnTo>
                    <a:lnTo>
                      <a:pt x="347" y="106"/>
                    </a:lnTo>
                    <a:lnTo>
                      <a:pt x="350" y="106"/>
                    </a:lnTo>
                    <a:lnTo>
                      <a:pt x="352" y="106"/>
                    </a:lnTo>
                    <a:lnTo>
                      <a:pt x="357" y="102"/>
                    </a:lnTo>
                    <a:lnTo>
                      <a:pt x="366" y="96"/>
                    </a:lnTo>
                    <a:lnTo>
                      <a:pt x="375" y="90"/>
                    </a:lnTo>
                    <a:lnTo>
                      <a:pt x="380" y="87"/>
                    </a:lnTo>
                    <a:lnTo>
                      <a:pt x="383" y="86"/>
                    </a:lnTo>
                    <a:lnTo>
                      <a:pt x="387" y="86"/>
                    </a:lnTo>
                    <a:lnTo>
                      <a:pt x="389" y="85"/>
                    </a:lnTo>
                    <a:lnTo>
                      <a:pt x="391" y="85"/>
                    </a:lnTo>
                    <a:lnTo>
                      <a:pt x="392" y="84"/>
                    </a:lnTo>
                    <a:lnTo>
                      <a:pt x="394" y="83"/>
                    </a:lnTo>
                    <a:lnTo>
                      <a:pt x="396" y="81"/>
                    </a:lnTo>
                    <a:lnTo>
                      <a:pt x="398" y="79"/>
                    </a:lnTo>
                    <a:lnTo>
                      <a:pt x="399" y="77"/>
                    </a:lnTo>
                    <a:lnTo>
                      <a:pt x="401" y="74"/>
                    </a:lnTo>
                    <a:lnTo>
                      <a:pt x="403" y="72"/>
                    </a:lnTo>
                    <a:lnTo>
                      <a:pt x="404" y="70"/>
                    </a:lnTo>
                    <a:lnTo>
                      <a:pt x="407" y="68"/>
                    </a:lnTo>
                    <a:lnTo>
                      <a:pt x="408" y="66"/>
                    </a:lnTo>
                    <a:lnTo>
                      <a:pt x="411" y="64"/>
                    </a:lnTo>
                    <a:lnTo>
                      <a:pt x="415" y="63"/>
                    </a:lnTo>
                    <a:lnTo>
                      <a:pt x="417" y="62"/>
                    </a:lnTo>
                    <a:lnTo>
                      <a:pt x="419" y="62"/>
                    </a:lnTo>
                    <a:lnTo>
                      <a:pt x="420" y="61"/>
                    </a:lnTo>
                    <a:lnTo>
                      <a:pt x="422" y="60"/>
                    </a:lnTo>
                    <a:lnTo>
                      <a:pt x="424" y="58"/>
                    </a:lnTo>
                    <a:lnTo>
                      <a:pt x="427" y="55"/>
                    </a:lnTo>
                    <a:lnTo>
                      <a:pt x="428" y="53"/>
                    </a:lnTo>
                    <a:lnTo>
                      <a:pt x="431" y="50"/>
                    </a:lnTo>
                    <a:lnTo>
                      <a:pt x="434" y="46"/>
                    </a:lnTo>
                    <a:lnTo>
                      <a:pt x="439" y="41"/>
                    </a:lnTo>
                    <a:lnTo>
                      <a:pt x="443" y="38"/>
                    </a:lnTo>
                    <a:lnTo>
                      <a:pt x="447" y="37"/>
                    </a:lnTo>
                    <a:lnTo>
                      <a:pt x="451" y="33"/>
                    </a:lnTo>
                    <a:lnTo>
                      <a:pt x="455" y="29"/>
                    </a:lnTo>
                    <a:lnTo>
                      <a:pt x="459" y="24"/>
                    </a:lnTo>
                    <a:lnTo>
                      <a:pt x="463" y="20"/>
                    </a:lnTo>
                    <a:lnTo>
                      <a:pt x="466" y="15"/>
                    </a:lnTo>
                    <a:lnTo>
                      <a:pt x="470" y="11"/>
                    </a:lnTo>
                    <a:lnTo>
                      <a:pt x="474" y="7"/>
                    </a:lnTo>
                    <a:lnTo>
                      <a:pt x="478" y="4"/>
                    </a:lnTo>
                    <a:lnTo>
                      <a:pt x="480" y="3"/>
                    </a:lnTo>
                    <a:lnTo>
                      <a:pt x="483" y="2"/>
                    </a:lnTo>
                    <a:lnTo>
                      <a:pt x="486" y="1"/>
                    </a:lnTo>
                    <a:lnTo>
                      <a:pt x="488" y="0"/>
                    </a:lnTo>
                    <a:lnTo>
                      <a:pt x="491" y="0"/>
                    </a:lnTo>
                    <a:lnTo>
                      <a:pt x="493" y="0"/>
                    </a:lnTo>
                    <a:lnTo>
                      <a:pt x="496" y="0"/>
                    </a:lnTo>
                    <a:lnTo>
                      <a:pt x="499" y="1"/>
                    </a:lnTo>
                    <a:lnTo>
                      <a:pt x="503" y="2"/>
                    </a:lnTo>
                    <a:lnTo>
                      <a:pt x="508" y="5"/>
                    </a:lnTo>
                    <a:lnTo>
                      <a:pt x="513" y="8"/>
                    </a:lnTo>
                    <a:lnTo>
                      <a:pt x="517" y="10"/>
                    </a:lnTo>
                    <a:lnTo>
                      <a:pt x="520" y="13"/>
                    </a:lnTo>
                    <a:lnTo>
                      <a:pt x="523" y="14"/>
                    </a:lnTo>
                    <a:lnTo>
                      <a:pt x="525" y="14"/>
                    </a:lnTo>
                    <a:lnTo>
                      <a:pt x="526" y="15"/>
                    </a:lnTo>
                    <a:lnTo>
                      <a:pt x="527" y="16"/>
                    </a:lnTo>
                    <a:lnTo>
                      <a:pt x="528" y="18"/>
                    </a:lnTo>
                    <a:lnTo>
                      <a:pt x="529" y="19"/>
                    </a:lnTo>
                    <a:lnTo>
                      <a:pt x="530" y="21"/>
                    </a:lnTo>
                    <a:lnTo>
                      <a:pt x="530" y="22"/>
                    </a:lnTo>
                    <a:lnTo>
                      <a:pt x="530" y="24"/>
                    </a:lnTo>
                    <a:lnTo>
                      <a:pt x="529" y="26"/>
                    </a:lnTo>
                    <a:lnTo>
                      <a:pt x="529" y="27"/>
                    </a:lnTo>
                    <a:lnTo>
                      <a:pt x="527" y="29"/>
                    </a:lnTo>
                    <a:lnTo>
                      <a:pt x="527" y="30"/>
                    </a:lnTo>
                    <a:lnTo>
                      <a:pt x="525" y="33"/>
                    </a:lnTo>
                    <a:lnTo>
                      <a:pt x="522" y="36"/>
                    </a:lnTo>
                    <a:lnTo>
                      <a:pt x="519" y="38"/>
                    </a:lnTo>
                    <a:lnTo>
                      <a:pt x="515" y="41"/>
                    </a:lnTo>
                    <a:lnTo>
                      <a:pt x="507" y="46"/>
                    </a:lnTo>
                    <a:lnTo>
                      <a:pt x="499" y="49"/>
                    </a:lnTo>
                    <a:lnTo>
                      <a:pt x="493" y="52"/>
                    </a:lnTo>
                    <a:lnTo>
                      <a:pt x="488" y="54"/>
                    </a:lnTo>
                    <a:lnTo>
                      <a:pt x="481" y="59"/>
                    </a:lnTo>
                    <a:lnTo>
                      <a:pt x="474" y="64"/>
                    </a:lnTo>
                    <a:lnTo>
                      <a:pt x="467" y="69"/>
                    </a:lnTo>
                    <a:lnTo>
                      <a:pt x="459" y="74"/>
                    </a:lnTo>
                    <a:lnTo>
                      <a:pt x="457" y="77"/>
                    </a:lnTo>
                    <a:lnTo>
                      <a:pt x="454" y="80"/>
                    </a:lnTo>
                    <a:lnTo>
                      <a:pt x="450" y="82"/>
                    </a:lnTo>
                    <a:lnTo>
                      <a:pt x="446" y="83"/>
                    </a:lnTo>
                    <a:lnTo>
                      <a:pt x="441" y="85"/>
                    </a:lnTo>
                    <a:lnTo>
                      <a:pt x="437" y="86"/>
                    </a:lnTo>
                    <a:lnTo>
                      <a:pt x="432" y="87"/>
                    </a:lnTo>
                    <a:lnTo>
                      <a:pt x="427" y="89"/>
                    </a:lnTo>
                    <a:lnTo>
                      <a:pt x="423" y="90"/>
                    </a:lnTo>
                    <a:lnTo>
                      <a:pt x="420" y="92"/>
                    </a:lnTo>
                    <a:lnTo>
                      <a:pt x="417" y="94"/>
                    </a:lnTo>
                    <a:lnTo>
                      <a:pt x="415" y="97"/>
                    </a:lnTo>
                    <a:lnTo>
                      <a:pt x="411" y="99"/>
                    </a:lnTo>
                    <a:lnTo>
                      <a:pt x="408" y="102"/>
                    </a:lnTo>
                    <a:lnTo>
                      <a:pt x="405" y="102"/>
                    </a:lnTo>
                    <a:lnTo>
                      <a:pt x="402" y="102"/>
                    </a:lnTo>
                    <a:lnTo>
                      <a:pt x="398" y="103"/>
                    </a:lnTo>
                    <a:lnTo>
                      <a:pt x="395" y="104"/>
                    </a:lnTo>
                    <a:lnTo>
                      <a:pt x="387" y="108"/>
                    </a:lnTo>
                    <a:lnTo>
                      <a:pt x="379" y="113"/>
                    </a:lnTo>
                    <a:lnTo>
                      <a:pt x="371" y="117"/>
                    </a:lnTo>
                    <a:lnTo>
                      <a:pt x="363" y="122"/>
                    </a:lnTo>
                    <a:lnTo>
                      <a:pt x="355" y="126"/>
                    </a:lnTo>
                    <a:lnTo>
                      <a:pt x="347" y="130"/>
                    </a:lnTo>
                    <a:lnTo>
                      <a:pt x="343" y="131"/>
                    </a:lnTo>
                    <a:lnTo>
                      <a:pt x="338" y="132"/>
                    </a:lnTo>
                    <a:lnTo>
                      <a:pt x="333" y="134"/>
                    </a:lnTo>
                    <a:lnTo>
                      <a:pt x="327" y="134"/>
                    </a:lnTo>
                    <a:lnTo>
                      <a:pt x="325" y="142"/>
                    </a:lnTo>
                    <a:lnTo>
                      <a:pt x="322" y="149"/>
                    </a:lnTo>
                    <a:lnTo>
                      <a:pt x="318" y="155"/>
                    </a:lnTo>
                    <a:lnTo>
                      <a:pt x="315" y="162"/>
                    </a:lnTo>
                    <a:lnTo>
                      <a:pt x="314" y="163"/>
                    </a:lnTo>
                    <a:lnTo>
                      <a:pt x="314" y="166"/>
                    </a:lnTo>
                    <a:lnTo>
                      <a:pt x="313" y="169"/>
                    </a:lnTo>
                    <a:lnTo>
                      <a:pt x="312" y="173"/>
                    </a:lnTo>
                    <a:lnTo>
                      <a:pt x="312" y="176"/>
                    </a:lnTo>
                    <a:lnTo>
                      <a:pt x="310" y="180"/>
                    </a:lnTo>
                    <a:lnTo>
                      <a:pt x="310" y="184"/>
                    </a:lnTo>
                    <a:lnTo>
                      <a:pt x="308" y="187"/>
                    </a:lnTo>
                    <a:lnTo>
                      <a:pt x="307" y="191"/>
                    </a:lnTo>
                    <a:lnTo>
                      <a:pt x="307" y="195"/>
                    </a:lnTo>
                    <a:lnTo>
                      <a:pt x="307" y="200"/>
                    </a:lnTo>
                    <a:lnTo>
                      <a:pt x="307" y="203"/>
                    </a:lnTo>
                    <a:lnTo>
                      <a:pt x="305" y="209"/>
                    </a:lnTo>
                    <a:lnTo>
                      <a:pt x="303" y="214"/>
                    </a:lnTo>
                    <a:lnTo>
                      <a:pt x="302" y="219"/>
                    </a:lnTo>
                    <a:lnTo>
                      <a:pt x="301" y="224"/>
                    </a:lnTo>
                    <a:lnTo>
                      <a:pt x="299" y="230"/>
                    </a:lnTo>
                    <a:lnTo>
                      <a:pt x="299" y="237"/>
                    </a:lnTo>
                    <a:lnTo>
                      <a:pt x="298" y="242"/>
                    </a:lnTo>
                    <a:lnTo>
                      <a:pt x="299" y="250"/>
                    </a:lnTo>
                    <a:lnTo>
                      <a:pt x="301" y="250"/>
                    </a:lnTo>
                    <a:lnTo>
                      <a:pt x="302" y="251"/>
                    </a:lnTo>
                    <a:lnTo>
                      <a:pt x="304" y="251"/>
                    </a:lnTo>
                    <a:lnTo>
                      <a:pt x="307" y="251"/>
                    </a:lnTo>
                    <a:lnTo>
                      <a:pt x="316" y="248"/>
                    </a:lnTo>
                    <a:lnTo>
                      <a:pt x="324" y="244"/>
                    </a:lnTo>
                    <a:lnTo>
                      <a:pt x="328" y="242"/>
                    </a:lnTo>
                    <a:lnTo>
                      <a:pt x="331" y="240"/>
                    </a:lnTo>
                    <a:lnTo>
                      <a:pt x="335" y="238"/>
                    </a:lnTo>
                    <a:lnTo>
                      <a:pt x="338" y="236"/>
                    </a:lnTo>
                    <a:lnTo>
                      <a:pt x="341" y="233"/>
                    </a:lnTo>
                    <a:lnTo>
                      <a:pt x="343" y="230"/>
                    </a:lnTo>
                    <a:lnTo>
                      <a:pt x="346" y="227"/>
                    </a:lnTo>
                    <a:lnTo>
                      <a:pt x="348" y="224"/>
                    </a:lnTo>
                    <a:lnTo>
                      <a:pt x="351" y="221"/>
                    </a:lnTo>
                    <a:lnTo>
                      <a:pt x="353" y="217"/>
                    </a:lnTo>
                    <a:lnTo>
                      <a:pt x="355" y="213"/>
                    </a:lnTo>
                    <a:lnTo>
                      <a:pt x="357" y="208"/>
                    </a:lnTo>
                    <a:lnTo>
                      <a:pt x="360" y="208"/>
                    </a:lnTo>
                    <a:lnTo>
                      <a:pt x="363" y="207"/>
                    </a:lnTo>
                    <a:lnTo>
                      <a:pt x="364" y="206"/>
                    </a:lnTo>
                    <a:lnTo>
                      <a:pt x="367" y="205"/>
                    </a:lnTo>
                    <a:lnTo>
                      <a:pt x="372" y="207"/>
                    </a:lnTo>
                    <a:lnTo>
                      <a:pt x="378" y="211"/>
                    </a:lnTo>
                    <a:lnTo>
                      <a:pt x="381" y="213"/>
                    </a:lnTo>
                    <a:lnTo>
                      <a:pt x="385" y="214"/>
                    </a:lnTo>
                    <a:lnTo>
                      <a:pt x="387" y="214"/>
                    </a:lnTo>
                    <a:lnTo>
                      <a:pt x="389" y="214"/>
                    </a:lnTo>
                    <a:lnTo>
                      <a:pt x="391" y="213"/>
                    </a:lnTo>
                    <a:lnTo>
                      <a:pt x="394" y="213"/>
                    </a:lnTo>
                    <a:lnTo>
                      <a:pt x="395" y="211"/>
                    </a:lnTo>
                    <a:lnTo>
                      <a:pt x="398" y="210"/>
                    </a:lnTo>
                    <a:lnTo>
                      <a:pt x="400" y="207"/>
                    </a:lnTo>
                    <a:lnTo>
                      <a:pt x="403" y="204"/>
                    </a:lnTo>
                    <a:lnTo>
                      <a:pt x="410" y="197"/>
                    </a:lnTo>
                    <a:lnTo>
                      <a:pt x="417" y="188"/>
                    </a:lnTo>
                    <a:lnTo>
                      <a:pt x="424" y="179"/>
                    </a:lnTo>
                    <a:lnTo>
                      <a:pt x="431" y="170"/>
                    </a:lnTo>
                    <a:lnTo>
                      <a:pt x="435" y="164"/>
                    </a:lnTo>
                    <a:lnTo>
                      <a:pt x="439" y="159"/>
                    </a:lnTo>
                    <a:lnTo>
                      <a:pt x="442" y="150"/>
                    </a:lnTo>
                    <a:lnTo>
                      <a:pt x="444" y="141"/>
                    </a:lnTo>
                    <a:lnTo>
                      <a:pt x="446" y="137"/>
                    </a:lnTo>
                    <a:lnTo>
                      <a:pt x="447" y="134"/>
                    </a:lnTo>
                    <a:lnTo>
                      <a:pt x="448" y="131"/>
                    </a:lnTo>
                    <a:lnTo>
                      <a:pt x="450" y="130"/>
                    </a:lnTo>
                    <a:lnTo>
                      <a:pt x="451" y="128"/>
                    </a:lnTo>
                    <a:lnTo>
                      <a:pt x="454" y="126"/>
                    </a:lnTo>
                    <a:lnTo>
                      <a:pt x="457" y="127"/>
                    </a:lnTo>
                    <a:lnTo>
                      <a:pt x="461" y="127"/>
                    </a:lnTo>
                    <a:lnTo>
                      <a:pt x="465" y="128"/>
                    </a:lnTo>
                    <a:lnTo>
                      <a:pt x="469" y="129"/>
                    </a:lnTo>
                    <a:lnTo>
                      <a:pt x="471" y="132"/>
                    </a:lnTo>
                    <a:lnTo>
                      <a:pt x="473" y="134"/>
                    </a:lnTo>
                    <a:lnTo>
                      <a:pt x="475" y="138"/>
                    </a:lnTo>
                    <a:lnTo>
                      <a:pt x="478" y="140"/>
                    </a:lnTo>
                    <a:lnTo>
                      <a:pt x="478" y="144"/>
                    </a:lnTo>
                    <a:lnTo>
                      <a:pt x="479" y="147"/>
                    </a:lnTo>
                    <a:lnTo>
                      <a:pt x="479" y="151"/>
                    </a:lnTo>
                    <a:lnTo>
                      <a:pt x="478" y="155"/>
                    </a:lnTo>
                    <a:lnTo>
                      <a:pt x="478" y="162"/>
                    </a:lnTo>
                    <a:lnTo>
                      <a:pt x="478" y="168"/>
                    </a:lnTo>
                    <a:lnTo>
                      <a:pt x="480" y="169"/>
                    </a:lnTo>
                    <a:lnTo>
                      <a:pt x="483" y="170"/>
                    </a:lnTo>
                    <a:lnTo>
                      <a:pt x="486" y="168"/>
                    </a:lnTo>
                    <a:lnTo>
                      <a:pt x="491" y="166"/>
                    </a:lnTo>
                    <a:lnTo>
                      <a:pt x="498" y="162"/>
                    </a:lnTo>
                    <a:lnTo>
                      <a:pt x="506" y="159"/>
                    </a:lnTo>
                    <a:lnTo>
                      <a:pt x="511" y="158"/>
                    </a:lnTo>
                    <a:lnTo>
                      <a:pt x="515" y="156"/>
                    </a:lnTo>
                    <a:lnTo>
                      <a:pt x="519" y="155"/>
                    </a:lnTo>
                    <a:lnTo>
                      <a:pt x="523" y="154"/>
                    </a:lnTo>
                    <a:lnTo>
                      <a:pt x="527" y="154"/>
                    </a:lnTo>
                    <a:lnTo>
                      <a:pt x="531" y="154"/>
                    </a:lnTo>
                    <a:lnTo>
                      <a:pt x="535" y="154"/>
                    </a:lnTo>
                    <a:lnTo>
                      <a:pt x="537" y="155"/>
                    </a:lnTo>
                    <a:lnTo>
                      <a:pt x="539" y="156"/>
                    </a:lnTo>
                    <a:lnTo>
                      <a:pt x="542" y="158"/>
                    </a:lnTo>
                    <a:lnTo>
                      <a:pt x="544" y="159"/>
                    </a:lnTo>
                    <a:lnTo>
                      <a:pt x="547" y="162"/>
                    </a:lnTo>
                    <a:lnTo>
                      <a:pt x="548" y="164"/>
                    </a:lnTo>
                    <a:lnTo>
                      <a:pt x="550" y="166"/>
                    </a:lnTo>
                    <a:lnTo>
                      <a:pt x="551" y="170"/>
                    </a:lnTo>
                    <a:lnTo>
                      <a:pt x="551" y="174"/>
                    </a:lnTo>
                    <a:lnTo>
                      <a:pt x="542" y="178"/>
                    </a:lnTo>
                    <a:lnTo>
                      <a:pt x="531" y="183"/>
                    </a:lnTo>
                    <a:lnTo>
                      <a:pt x="526" y="186"/>
                    </a:lnTo>
                    <a:lnTo>
                      <a:pt x="521" y="189"/>
                    </a:lnTo>
                    <a:lnTo>
                      <a:pt x="516" y="191"/>
                    </a:lnTo>
                    <a:lnTo>
                      <a:pt x="512" y="194"/>
                    </a:lnTo>
                    <a:lnTo>
                      <a:pt x="511" y="195"/>
                    </a:lnTo>
                    <a:lnTo>
                      <a:pt x="509" y="196"/>
                    </a:lnTo>
                    <a:lnTo>
                      <a:pt x="507" y="196"/>
                    </a:lnTo>
                    <a:lnTo>
                      <a:pt x="504" y="196"/>
                    </a:lnTo>
                    <a:lnTo>
                      <a:pt x="502" y="195"/>
                    </a:lnTo>
                    <a:lnTo>
                      <a:pt x="499" y="195"/>
                    </a:lnTo>
                    <a:lnTo>
                      <a:pt x="498" y="196"/>
                    </a:lnTo>
                    <a:lnTo>
                      <a:pt x="495" y="196"/>
                    </a:lnTo>
                    <a:lnTo>
                      <a:pt x="488" y="200"/>
                    </a:lnTo>
                    <a:lnTo>
                      <a:pt x="479" y="203"/>
                    </a:lnTo>
                    <a:lnTo>
                      <a:pt x="471" y="207"/>
                    </a:lnTo>
                    <a:lnTo>
                      <a:pt x="464" y="210"/>
                    </a:lnTo>
                    <a:lnTo>
                      <a:pt x="460" y="211"/>
                    </a:lnTo>
                    <a:lnTo>
                      <a:pt x="455" y="212"/>
                    </a:lnTo>
                    <a:lnTo>
                      <a:pt x="451" y="213"/>
                    </a:lnTo>
                    <a:lnTo>
                      <a:pt x="446" y="213"/>
                    </a:lnTo>
                    <a:lnTo>
                      <a:pt x="439" y="215"/>
                    </a:lnTo>
                    <a:lnTo>
                      <a:pt x="431" y="219"/>
                    </a:lnTo>
                    <a:lnTo>
                      <a:pt x="427" y="221"/>
                    </a:lnTo>
                    <a:lnTo>
                      <a:pt x="423" y="223"/>
                    </a:lnTo>
                    <a:lnTo>
                      <a:pt x="419" y="225"/>
                    </a:lnTo>
                    <a:lnTo>
                      <a:pt x="417" y="226"/>
                    </a:lnTo>
                    <a:lnTo>
                      <a:pt x="413" y="230"/>
                    </a:lnTo>
                    <a:lnTo>
                      <a:pt x="409" y="234"/>
                    </a:lnTo>
                    <a:lnTo>
                      <a:pt x="405" y="238"/>
                    </a:lnTo>
                    <a:lnTo>
                      <a:pt x="402" y="243"/>
                    </a:lnTo>
                    <a:lnTo>
                      <a:pt x="395" y="253"/>
                    </a:lnTo>
                    <a:lnTo>
                      <a:pt x="389" y="263"/>
                    </a:lnTo>
                    <a:lnTo>
                      <a:pt x="383" y="273"/>
                    </a:lnTo>
                    <a:lnTo>
                      <a:pt x="378" y="282"/>
                    </a:lnTo>
                    <a:lnTo>
                      <a:pt x="375" y="287"/>
                    </a:lnTo>
                    <a:lnTo>
                      <a:pt x="371" y="291"/>
                    </a:lnTo>
                    <a:lnTo>
                      <a:pt x="368" y="295"/>
                    </a:lnTo>
                    <a:lnTo>
                      <a:pt x="364" y="298"/>
                    </a:lnTo>
                    <a:lnTo>
                      <a:pt x="363" y="303"/>
                    </a:lnTo>
                    <a:lnTo>
                      <a:pt x="363" y="309"/>
                    </a:lnTo>
                    <a:lnTo>
                      <a:pt x="362" y="314"/>
                    </a:lnTo>
                    <a:lnTo>
                      <a:pt x="361" y="320"/>
                    </a:lnTo>
                    <a:lnTo>
                      <a:pt x="359" y="326"/>
                    </a:lnTo>
                    <a:lnTo>
                      <a:pt x="359" y="332"/>
                    </a:lnTo>
                    <a:lnTo>
                      <a:pt x="359" y="334"/>
                    </a:lnTo>
                    <a:lnTo>
                      <a:pt x="359" y="337"/>
                    </a:lnTo>
                    <a:lnTo>
                      <a:pt x="359" y="338"/>
                    </a:lnTo>
                    <a:lnTo>
                      <a:pt x="360" y="340"/>
                    </a:lnTo>
                    <a:lnTo>
                      <a:pt x="363" y="342"/>
                    </a:lnTo>
                    <a:lnTo>
                      <a:pt x="364" y="345"/>
                    </a:lnTo>
                    <a:lnTo>
                      <a:pt x="367" y="345"/>
                    </a:lnTo>
                    <a:lnTo>
                      <a:pt x="371" y="344"/>
                    </a:lnTo>
                    <a:lnTo>
                      <a:pt x="374" y="343"/>
                    </a:lnTo>
                    <a:lnTo>
                      <a:pt x="378" y="342"/>
                    </a:lnTo>
                    <a:lnTo>
                      <a:pt x="383" y="340"/>
                    </a:lnTo>
                    <a:lnTo>
                      <a:pt x="390" y="337"/>
                    </a:lnTo>
                    <a:lnTo>
                      <a:pt x="401" y="330"/>
                    </a:lnTo>
                    <a:lnTo>
                      <a:pt x="411" y="324"/>
                    </a:lnTo>
                    <a:lnTo>
                      <a:pt x="415" y="322"/>
                    </a:lnTo>
                    <a:lnTo>
                      <a:pt x="418" y="322"/>
                    </a:lnTo>
                    <a:lnTo>
                      <a:pt x="422" y="321"/>
                    </a:lnTo>
                    <a:lnTo>
                      <a:pt x="425" y="320"/>
                    </a:lnTo>
                    <a:lnTo>
                      <a:pt x="428" y="320"/>
                    </a:lnTo>
                    <a:lnTo>
                      <a:pt x="431" y="318"/>
                    </a:lnTo>
                    <a:lnTo>
                      <a:pt x="435" y="318"/>
                    </a:lnTo>
                    <a:lnTo>
                      <a:pt x="439" y="316"/>
                    </a:lnTo>
                    <a:lnTo>
                      <a:pt x="442" y="314"/>
                    </a:lnTo>
                    <a:lnTo>
                      <a:pt x="446" y="312"/>
                    </a:lnTo>
                    <a:lnTo>
                      <a:pt x="450" y="310"/>
                    </a:lnTo>
                    <a:lnTo>
                      <a:pt x="454" y="308"/>
                    </a:lnTo>
                    <a:lnTo>
                      <a:pt x="457" y="307"/>
                    </a:lnTo>
                    <a:lnTo>
                      <a:pt x="461" y="306"/>
                    </a:lnTo>
                    <a:lnTo>
                      <a:pt x="464" y="306"/>
                    </a:lnTo>
                    <a:lnTo>
                      <a:pt x="468" y="306"/>
                    </a:lnTo>
                    <a:lnTo>
                      <a:pt x="478" y="299"/>
                    </a:lnTo>
                    <a:lnTo>
                      <a:pt x="487" y="293"/>
                    </a:lnTo>
                    <a:lnTo>
                      <a:pt x="498" y="286"/>
                    </a:lnTo>
                    <a:lnTo>
                      <a:pt x="507" y="279"/>
                    </a:lnTo>
                    <a:lnTo>
                      <a:pt x="508" y="279"/>
                    </a:lnTo>
                    <a:lnTo>
                      <a:pt x="510" y="278"/>
                    </a:lnTo>
                    <a:lnTo>
                      <a:pt x="511" y="278"/>
                    </a:lnTo>
                    <a:lnTo>
                      <a:pt x="514" y="278"/>
                    </a:lnTo>
                    <a:lnTo>
                      <a:pt x="519" y="278"/>
                    </a:lnTo>
                    <a:lnTo>
                      <a:pt x="523" y="278"/>
                    </a:lnTo>
                    <a:lnTo>
                      <a:pt x="534" y="279"/>
                    </a:lnTo>
                    <a:lnTo>
                      <a:pt x="543" y="279"/>
                    </a:lnTo>
                    <a:lnTo>
                      <a:pt x="543" y="281"/>
                    </a:lnTo>
                    <a:lnTo>
                      <a:pt x="544" y="282"/>
                    </a:lnTo>
                    <a:lnTo>
                      <a:pt x="546" y="283"/>
                    </a:lnTo>
                    <a:lnTo>
                      <a:pt x="547" y="285"/>
                    </a:lnTo>
                    <a:lnTo>
                      <a:pt x="551" y="287"/>
                    </a:lnTo>
                    <a:lnTo>
                      <a:pt x="554" y="289"/>
                    </a:lnTo>
                    <a:lnTo>
                      <a:pt x="554" y="292"/>
                    </a:lnTo>
                    <a:lnTo>
                      <a:pt x="554" y="296"/>
                    </a:lnTo>
                    <a:lnTo>
                      <a:pt x="550" y="298"/>
                    </a:lnTo>
                    <a:lnTo>
                      <a:pt x="546" y="302"/>
                    </a:lnTo>
                    <a:lnTo>
                      <a:pt x="542" y="305"/>
                    </a:lnTo>
                    <a:lnTo>
                      <a:pt x="538" y="308"/>
                    </a:lnTo>
                    <a:lnTo>
                      <a:pt x="533" y="309"/>
                    </a:lnTo>
                    <a:lnTo>
                      <a:pt x="528" y="310"/>
                    </a:lnTo>
                    <a:lnTo>
                      <a:pt x="524" y="311"/>
                    </a:lnTo>
                    <a:lnTo>
                      <a:pt x="519" y="312"/>
                    </a:lnTo>
                    <a:lnTo>
                      <a:pt x="516" y="314"/>
                    </a:lnTo>
                    <a:lnTo>
                      <a:pt x="513" y="315"/>
                    </a:lnTo>
                    <a:lnTo>
                      <a:pt x="511" y="318"/>
                    </a:lnTo>
                    <a:lnTo>
                      <a:pt x="508" y="319"/>
                    </a:lnTo>
                    <a:lnTo>
                      <a:pt x="504" y="319"/>
                    </a:lnTo>
                    <a:lnTo>
                      <a:pt x="501" y="319"/>
                    </a:lnTo>
                    <a:lnTo>
                      <a:pt x="495" y="322"/>
                    </a:lnTo>
                    <a:lnTo>
                      <a:pt x="488" y="324"/>
                    </a:lnTo>
                    <a:lnTo>
                      <a:pt x="481" y="327"/>
                    </a:lnTo>
                    <a:lnTo>
                      <a:pt x="475" y="329"/>
                    </a:lnTo>
                    <a:lnTo>
                      <a:pt x="472" y="329"/>
                    </a:lnTo>
                    <a:lnTo>
                      <a:pt x="470" y="329"/>
                    </a:lnTo>
                    <a:lnTo>
                      <a:pt x="467" y="329"/>
                    </a:lnTo>
                    <a:lnTo>
                      <a:pt x="464" y="329"/>
                    </a:lnTo>
                    <a:lnTo>
                      <a:pt x="454" y="334"/>
                    </a:lnTo>
                    <a:lnTo>
                      <a:pt x="443" y="341"/>
                    </a:lnTo>
                    <a:lnTo>
                      <a:pt x="431" y="346"/>
                    </a:lnTo>
                    <a:lnTo>
                      <a:pt x="420" y="351"/>
                    </a:lnTo>
                    <a:lnTo>
                      <a:pt x="411" y="354"/>
                    </a:lnTo>
                    <a:lnTo>
                      <a:pt x="402" y="357"/>
                    </a:lnTo>
                    <a:lnTo>
                      <a:pt x="392" y="359"/>
                    </a:lnTo>
                    <a:lnTo>
                      <a:pt x="383" y="362"/>
                    </a:lnTo>
                    <a:lnTo>
                      <a:pt x="378" y="363"/>
                    </a:lnTo>
                    <a:lnTo>
                      <a:pt x="374" y="365"/>
                    </a:lnTo>
                    <a:lnTo>
                      <a:pt x="370" y="367"/>
                    </a:lnTo>
                    <a:lnTo>
                      <a:pt x="365" y="368"/>
                    </a:lnTo>
                    <a:lnTo>
                      <a:pt x="362" y="371"/>
                    </a:lnTo>
                    <a:lnTo>
                      <a:pt x="358" y="373"/>
                    </a:lnTo>
                    <a:lnTo>
                      <a:pt x="355" y="375"/>
                    </a:lnTo>
                    <a:lnTo>
                      <a:pt x="352" y="379"/>
                    </a:lnTo>
                    <a:lnTo>
                      <a:pt x="351" y="382"/>
                    </a:lnTo>
                    <a:lnTo>
                      <a:pt x="349" y="385"/>
                    </a:lnTo>
                    <a:lnTo>
                      <a:pt x="347" y="390"/>
                    </a:lnTo>
                    <a:lnTo>
                      <a:pt x="346" y="395"/>
                    </a:lnTo>
                    <a:lnTo>
                      <a:pt x="344" y="405"/>
                    </a:lnTo>
                    <a:lnTo>
                      <a:pt x="343" y="416"/>
                    </a:lnTo>
                    <a:lnTo>
                      <a:pt x="343" y="427"/>
                    </a:lnTo>
                    <a:lnTo>
                      <a:pt x="341" y="439"/>
                    </a:lnTo>
                    <a:lnTo>
                      <a:pt x="340" y="444"/>
                    </a:lnTo>
                    <a:lnTo>
                      <a:pt x="339" y="449"/>
                    </a:lnTo>
                    <a:lnTo>
                      <a:pt x="339" y="453"/>
                    </a:lnTo>
                    <a:lnTo>
                      <a:pt x="337" y="457"/>
                    </a:lnTo>
                    <a:lnTo>
                      <a:pt x="337" y="461"/>
                    </a:lnTo>
                    <a:lnTo>
                      <a:pt x="337" y="465"/>
                    </a:lnTo>
                    <a:lnTo>
                      <a:pt x="337" y="469"/>
                    </a:lnTo>
                    <a:lnTo>
                      <a:pt x="336" y="473"/>
                    </a:lnTo>
                    <a:lnTo>
                      <a:pt x="339" y="476"/>
                    </a:lnTo>
                    <a:lnTo>
                      <a:pt x="340" y="479"/>
                    </a:lnTo>
                    <a:lnTo>
                      <a:pt x="346" y="479"/>
                    </a:lnTo>
                    <a:lnTo>
                      <a:pt x="353" y="479"/>
                    </a:lnTo>
                    <a:lnTo>
                      <a:pt x="362" y="477"/>
                    </a:lnTo>
                    <a:lnTo>
                      <a:pt x="371" y="476"/>
                    </a:lnTo>
                    <a:lnTo>
                      <a:pt x="379" y="475"/>
                    </a:lnTo>
                    <a:lnTo>
                      <a:pt x="387" y="475"/>
                    </a:lnTo>
                    <a:lnTo>
                      <a:pt x="390" y="475"/>
                    </a:lnTo>
                    <a:lnTo>
                      <a:pt x="393" y="475"/>
                    </a:lnTo>
                    <a:lnTo>
                      <a:pt x="395" y="476"/>
                    </a:lnTo>
                    <a:lnTo>
                      <a:pt x="397" y="477"/>
                    </a:lnTo>
                    <a:lnTo>
                      <a:pt x="401" y="480"/>
                    </a:lnTo>
                    <a:lnTo>
                      <a:pt x="405" y="483"/>
                    </a:lnTo>
                    <a:lnTo>
                      <a:pt x="410" y="487"/>
                    </a:lnTo>
                    <a:lnTo>
                      <a:pt x="415" y="490"/>
                    </a:lnTo>
                    <a:lnTo>
                      <a:pt x="415" y="493"/>
                    </a:lnTo>
                    <a:lnTo>
                      <a:pt x="415" y="495"/>
                    </a:lnTo>
                    <a:lnTo>
                      <a:pt x="415" y="497"/>
                    </a:lnTo>
                    <a:lnTo>
                      <a:pt x="414" y="499"/>
                    </a:lnTo>
                    <a:lnTo>
                      <a:pt x="413" y="502"/>
                    </a:lnTo>
                    <a:lnTo>
                      <a:pt x="412" y="503"/>
                    </a:lnTo>
                    <a:lnTo>
                      <a:pt x="411" y="506"/>
                    </a:lnTo>
                    <a:lnTo>
                      <a:pt x="410" y="507"/>
                    </a:lnTo>
                    <a:lnTo>
                      <a:pt x="407" y="511"/>
                    </a:lnTo>
                    <a:lnTo>
                      <a:pt x="404" y="513"/>
                    </a:lnTo>
                    <a:lnTo>
                      <a:pt x="401" y="516"/>
                    </a:lnTo>
                    <a:lnTo>
                      <a:pt x="397" y="519"/>
                    </a:lnTo>
                    <a:lnTo>
                      <a:pt x="381" y="527"/>
                    </a:lnTo>
                    <a:lnTo>
                      <a:pt x="367" y="535"/>
                    </a:lnTo>
                    <a:lnTo>
                      <a:pt x="361" y="535"/>
                    </a:lnTo>
                    <a:lnTo>
                      <a:pt x="357" y="535"/>
                    </a:lnTo>
                    <a:lnTo>
                      <a:pt x="351" y="538"/>
                    </a:lnTo>
                    <a:lnTo>
                      <a:pt x="345" y="541"/>
                    </a:lnTo>
                    <a:lnTo>
                      <a:pt x="342" y="543"/>
                    </a:lnTo>
                    <a:lnTo>
                      <a:pt x="339" y="544"/>
                    </a:lnTo>
                    <a:lnTo>
                      <a:pt x="337" y="547"/>
                    </a:lnTo>
                    <a:lnTo>
                      <a:pt x="335" y="549"/>
                    </a:lnTo>
                    <a:lnTo>
                      <a:pt x="334" y="551"/>
                    </a:lnTo>
                    <a:lnTo>
                      <a:pt x="334" y="553"/>
                    </a:lnTo>
                    <a:lnTo>
                      <a:pt x="333" y="555"/>
                    </a:lnTo>
                    <a:lnTo>
                      <a:pt x="334" y="557"/>
                    </a:lnTo>
                    <a:lnTo>
                      <a:pt x="335" y="561"/>
                    </a:lnTo>
                    <a:lnTo>
                      <a:pt x="335" y="566"/>
                    </a:lnTo>
                    <a:lnTo>
                      <a:pt x="337" y="571"/>
                    </a:lnTo>
                    <a:lnTo>
                      <a:pt x="337" y="575"/>
                    </a:lnTo>
                    <a:lnTo>
                      <a:pt x="337" y="578"/>
                    </a:lnTo>
                    <a:lnTo>
                      <a:pt x="337" y="581"/>
                    </a:lnTo>
                    <a:lnTo>
                      <a:pt x="337" y="583"/>
                    </a:lnTo>
                    <a:lnTo>
                      <a:pt x="336" y="586"/>
                    </a:lnTo>
                    <a:lnTo>
                      <a:pt x="335" y="589"/>
                    </a:lnTo>
                    <a:lnTo>
                      <a:pt x="335" y="591"/>
                    </a:lnTo>
                    <a:lnTo>
                      <a:pt x="335" y="595"/>
                    </a:lnTo>
                    <a:lnTo>
                      <a:pt x="335" y="597"/>
                    </a:lnTo>
                    <a:lnTo>
                      <a:pt x="335" y="603"/>
                    </a:lnTo>
                    <a:lnTo>
                      <a:pt x="335" y="609"/>
                    </a:lnTo>
                    <a:lnTo>
                      <a:pt x="338" y="621"/>
                    </a:lnTo>
                    <a:lnTo>
                      <a:pt x="340" y="631"/>
                    </a:lnTo>
                    <a:lnTo>
                      <a:pt x="341" y="635"/>
                    </a:lnTo>
                    <a:lnTo>
                      <a:pt x="342" y="641"/>
                    </a:lnTo>
                    <a:lnTo>
                      <a:pt x="343" y="648"/>
                    </a:lnTo>
                    <a:lnTo>
                      <a:pt x="343" y="655"/>
                    </a:lnTo>
                    <a:lnTo>
                      <a:pt x="343" y="671"/>
                    </a:lnTo>
                    <a:lnTo>
                      <a:pt x="343" y="680"/>
                    </a:lnTo>
                    <a:lnTo>
                      <a:pt x="342" y="683"/>
                    </a:lnTo>
                    <a:lnTo>
                      <a:pt x="342" y="687"/>
                    </a:lnTo>
                    <a:lnTo>
                      <a:pt x="341" y="690"/>
                    </a:lnTo>
                    <a:lnTo>
                      <a:pt x="340" y="693"/>
                    </a:lnTo>
                    <a:lnTo>
                      <a:pt x="343" y="699"/>
                    </a:lnTo>
                    <a:lnTo>
                      <a:pt x="343" y="704"/>
                    </a:lnTo>
                    <a:lnTo>
                      <a:pt x="344" y="707"/>
                    </a:lnTo>
                    <a:lnTo>
                      <a:pt x="344" y="710"/>
                    </a:lnTo>
                    <a:lnTo>
                      <a:pt x="343" y="713"/>
                    </a:lnTo>
                    <a:lnTo>
                      <a:pt x="343" y="716"/>
                    </a:lnTo>
                    <a:lnTo>
                      <a:pt x="342" y="721"/>
                    </a:lnTo>
                    <a:lnTo>
                      <a:pt x="342" y="726"/>
                    </a:lnTo>
                    <a:lnTo>
                      <a:pt x="342" y="730"/>
                    </a:lnTo>
                    <a:lnTo>
                      <a:pt x="342" y="735"/>
                    </a:lnTo>
                    <a:lnTo>
                      <a:pt x="342" y="743"/>
                    </a:lnTo>
                    <a:lnTo>
                      <a:pt x="342" y="750"/>
                    </a:lnTo>
                    <a:lnTo>
                      <a:pt x="341" y="753"/>
                    </a:lnTo>
                    <a:lnTo>
                      <a:pt x="340" y="755"/>
                    </a:lnTo>
                    <a:lnTo>
                      <a:pt x="339" y="757"/>
                    </a:lnTo>
                    <a:lnTo>
                      <a:pt x="339" y="758"/>
                    </a:lnTo>
                    <a:lnTo>
                      <a:pt x="338" y="759"/>
                    </a:lnTo>
                    <a:lnTo>
                      <a:pt x="337" y="759"/>
                    </a:lnTo>
                    <a:lnTo>
                      <a:pt x="335" y="760"/>
                    </a:lnTo>
                    <a:lnTo>
                      <a:pt x="334" y="761"/>
                    </a:lnTo>
                    <a:lnTo>
                      <a:pt x="332" y="762"/>
                    </a:lnTo>
                    <a:lnTo>
                      <a:pt x="330" y="762"/>
                    </a:lnTo>
                    <a:lnTo>
                      <a:pt x="326" y="763"/>
                    </a:lnTo>
                    <a:lnTo>
                      <a:pt x="319" y="763"/>
                    </a:lnTo>
                    <a:lnTo>
                      <a:pt x="315" y="757"/>
                    </a:lnTo>
                    <a:lnTo>
                      <a:pt x="312" y="751"/>
                    </a:lnTo>
                    <a:lnTo>
                      <a:pt x="309" y="744"/>
                    </a:lnTo>
                    <a:lnTo>
                      <a:pt x="306" y="736"/>
                    </a:lnTo>
                    <a:lnTo>
                      <a:pt x="302" y="736"/>
                    </a:lnTo>
                    <a:lnTo>
                      <a:pt x="299" y="736"/>
                    </a:lnTo>
                    <a:lnTo>
                      <a:pt x="296" y="737"/>
                    </a:lnTo>
                    <a:lnTo>
                      <a:pt x="292" y="737"/>
                    </a:lnTo>
                    <a:lnTo>
                      <a:pt x="290" y="734"/>
                    </a:lnTo>
                    <a:lnTo>
                      <a:pt x="290" y="730"/>
                    </a:lnTo>
                    <a:lnTo>
                      <a:pt x="288" y="726"/>
                    </a:lnTo>
                    <a:lnTo>
                      <a:pt x="287" y="723"/>
                    </a:lnTo>
                    <a:lnTo>
                      <a:pt x="281" y="716"/>
                    </a:lnTo>
                    <a:lnTo>
                      <a:pt x="276" y="711"/>
                    </a:lnTo>
                    <a:lnTo>
                      <a:pt x="275" y="709"/>
                    </a:lnTo>
                    <a:lnTo>
                      <a:pt x="274" y="707"/>
                    </a:lnTo>
                    <a:lnTo>
                      <a:pt x="274" y="705"/>
                    </a:lnTo>
                    <a:lnTo>
                      <a:pt x="273" y="703"/>
                    </a:lnTo>
                    <a:lnTo>
                      <a:pt x="272" y="700"/>
                    </a:lnTo>
                    <a:lnTo>
                      <a:pt x="272" y="697"/>
                    </a:lnTo>
                    <a:lnTo>
                      <a:pt x="272" y="694"/>
                    </a:lnTo>
                    <a:lnTo>
                      <a:pt x="271" y="690"/>
                    </a:lnTo>
                    <a:lnTo>
                      <a:pt x="275" y="688"/>
                    </a:lnTo>
                    <a:lnTo>
                      <a:pt x="278" y="686"/>
                    </a:lnTo>
                    <a:lnTo>
                      <a:pt x="281" y="684"/>
                    </a:lnTo>
                    <a:lnTo>
                      <a:pt x="283" y="682"/>
                    </a:lnTo>
                    <a:lnTo>
                      <a:pt x="286" y="679"/>
                    </a:lnTo>
                    <a:lnTo>
                      <a:pt x="288" y="676"/>
                    </a:lnTo>
                    <a:lnTo>
                      <a:pt x="290" y="673"/>
                    </a:lnTo>
                    <a:lnTo>
                      <a:pt x="292" y="670"/>
                    </a:lnTo>
                    <a:lnTo>
                      <a:pt x="294" y="667"/>
                    </a:lnTo>
                    <a:lnTo>
                      <a:pt x="295" y="663"/>
                    </a:lnTo>
                    <a:lnTo>
                      <a:pt x="296" y="659"/>
                    </a:lnTo>
                    <a:lnTo>
                      <a:pt x="298" y="656"/>
                    </a:lnTo>
                    <a:lnTo>
                      <a:pt x="299" y="648"/>
                    </a:lnTo>
                    <a:lnTo>
                      <a:pt x="301" y="640"/>
                    </a:lnTo>
                    <a:lnTo>
                      <a:pt x="302" y="632"/>
                    </a:lnTo>
                    <a:lnTo>
                      <a:pt x="302" y="623"/>
                    </a:lnTo>
                    <a:lnTo>
                      <a:pt x="302" y="615"/>
                    </a:lnTo>
                    <a:lnTo>
                      <a:pt x="302" y="606"/>
                    </a:lnTo>
                    <a:lnTo>
                      <a:pt x="301" y="589"/>
                    </a:lnTo>
                    <a:lnTo>
                      <a:pt x="299" y="572"/>
                    </a:lnTo>
                    <a:lnTo>
                      <a:pt x="298" y="571"/>
                    </a:lnTo>
                    <a:lnTo>
                      <a:pt x="296" y="571"/>
                    </a:lnTo>
                    <a:lnTo>
                      <a:pt x="295" y="571"/>
                    </a:lnTo>
                    <a:lnTo>
                      <a:pt x="292" y="570"/>
                    </a:lnTo>
                    <a:lnTo>
                      <a:pt x="290" y="569"/>
                    </a:lnTo>
                    <a:lnTo>
                      <a:pt x="289" y="569"/>
                    </a:lnTo>
                    <a:lnTo>
                      <a:pt x="287" y="569"/>
                    </a:lnTo>
                    <a:lnTo>
                      <a:pt x="286" y="569"/>
                    </a:lnTo>
                    <a:lnTo>
                      <a:pt x="283" y="569"/>
                    </a:lnTo>
                    <a:lnTo>
                      <a:pt x="282" y="569"/>
                    </a:lnTo>
                    <a:lnTo>
                      <a:pt x="280" y="570"/>
                    </a:lnTo>
                    <a:lnTo>
                      <a:pt x="278" y="571"/>
                    </a:lnTo>
                    <a:lnTo>
                      <a:pt x="274" y="572"/>
                    </a:lnTo>
                    <a:lnTo>
                      <a:pt x="270" y="575"/>
                    </a:lnTo>
                    <a:lnTo>
                      <a:pt x="266" y="578"/>
                    </a:lnTo>
                    <a:lnTo>
                      <a:pt x="262" y="581"/>
                    </a:lnTo>
                    <a:lnTo>
                      <a:pt x="259" y="584"/>
                    </a:lnTo>
                    <a:lnTo>
                      <a:pt x="256" y="588"/>
                    </a:lnTo>
                    <a:lnTo>
                      <a:pt x="253" y="591"/>
                    </a:lnTo>
                    <a:lnTo>
                      <a:pt x="250" y="595"/>
                    </a:lnTo>
                    <a:lnTo>
                      <a:pt x="247" y="599"/>
                    </a:lnTo>
                    <a:lnTo>
                      <a:pt x="246" y="602"/>
                    </a:lnTo>
                    <a:lnTo>
                      <a:pt x="244" y="604"/>
                    </a:lnTo>
                    <a:lnTo>
                      <a:pt x="243" y="607"/>
                    </a:lnTo>
                    <a:lnTo>
                      <a:pt x="238" y="607"/>
                    </a:lnTo>
                    <a:lnTo>
                      <a:pt x="234" y="607"/>
                    </a:lnTo>
                    <a:lnTo>
                      <a:pt x="229" y="607"/>
                    </a:lnTo>
                    <a:lnTo>
                      <a:pt x="225" y="607"/>
                    </a:lnTo>
                    <a:lnTo>
                      <a:pt x="216" y="606"/>
                    </a:lnTo>
                    <a:lnTo>
                      <a:pt x="206" y="605"/>
                    </a:lnTo>
                    <a:lnTo>
                      <a:pt x="206" y="602"/>
                    </a:lnTo>
                    <a:lnTo>
                      <a:pt x="204" y="599"/>
                    </a:lnTo>
                    <a:lnTo>
                      <a:pt x="202" y="597"/>
                    </a:lnTo>
                    <a:lnTo>
                      <a:pt x="200" y="595"/>
                    </a:lnTo>
                    <a:lnTo>
                      <a:pt x="196" y="591"/>
                    </a:lnTo>
                    <a:lnTo>
                      <a:pt x="192" y="587"/>
                    </a:lnTo>
                    <a:lnTo>
                      <a:pt x="192" y="583"/>
                    </a:lnTo>
                    <a:lnTo>
                      <a:pt x="193" y="579"/>
                    </a:lnTo>
                    <a:lnTo>
                      <a:pt x="194" y="575"/>
                    </a:lnTo>
                    <a:lnTo>
                      <a:pt x="194" y="571"/>
                    </a:lnTo>
                    <a:lnTo>
                      <a:pt x="196" y="568"/>
                    </a:lnTo>
                    <a:lnTo>
                      <a:pt x="198" y="565"/>
                    </a:lnTo>
                    <a:lnTo>
                      <a:pt x="200" y="562"/>
                    </a:lnTo>
                    <a:lnTo>
                      <a:pt x="202" y="559"/>
                    </a:lnTo>
                    <a:lnTo>
                      <a:pt x="205" y="556"/>
                    </a:lnTo>
                    <a:lnTo>
                      <a:pt x="207" y="554"/>
                    </a:lnTo>
                    <a:lnTo>
                      <a:pt x="210" y="551"/>
                    </a:lnTo>
                    <a:lnTo>
                      <a:pt x="214" y="548"/>
                    </a:lnTo>
                    <a:lnTo>
                      <a:pt x="220" y="544"/>
                    </a:lnTo>
                    <a:lnTo>
                      <a:pt x="226" y="539"/>
                    </a:lnTo>
                    <a:lnTo>
                      <a:pt x="234" y="535"/>
                    </a:lnTo>
                    <a:lnTo>
                      <a:pt x="242" y="532"/>
                    </a:lnTo>
                    <a:lnTo>
                      <a:pt x="249" y="529"/>
                    </a:lnTo>
                    <a:lnTo>
                      <a:pt x="257" y="526"/>
                    </a:lnTo>
                    <a:lnTo>
                      <a:pt x="264" y="522"/>
                    </a:lnTo>
                    <a:lnTo>
                      <a:pt x="270" y="519"/>
                    </a:lnTo>
                    <a:lnTo>
                      <a:pt x="277" y="515"/>
                    </a:lnTo>
                    <a:lnTo>
                      <a:pt x="282" y="511"/>
                    </a:lnTo>
                    <a:lnTo>
                      <a:pt x="286" y="509"/>
                    </a:lnTo>
                    <a:lnTo>
                      <a:pt x="290" y="507"/>
                    </a:lnTo>
                    <a:lnTo>
                      <a:pt x="294" y="507"/>
                    </a:lnTo>
                    <a:lnTo>
                      <a:pt x="297" y="506"/>
                    </a:lnTo>
                    <a:lnTo>
                      <a:pt x="300" y="503"/>
                    </a:lnTo>
                    <a:lnTo>
                      <a:pt x="303" y="502"/>
                    </a:lnTo>
                    <a:lnTo>
                      <a:pt x="304" y="501"/>
                    </a:lnTo>
                    <a:lnTo>
                      <a:pt x="306" y="499"/>
                    </a:lnTo>
                    <a:lnTo>
                      <a:pt x="306" y="498"/>
                    </a:lnTo>
                    <a:lnTo>
                      <a:pt x="308" y="495"/>
                    </a:lnTo>
                    <a:lnTo>
                      <a:pt x="307" y="491"/>
                    </a:lnTo>
                    <a:lnTo>
                      <a:pt x="307" y="485"/>
                    </a:lnTo>
                    <a:lnTo>
                      <a:pt x="307" y="479"/>
                    </a:lnTo>
                    <a:lnTo>
                      <a:pt x="307" y="475"/>
                    </a:lnTo>
                    <a:lnTo>
                      <a:pt x="309" y="465"/>
                    </a:lnTo>
                    <a:lnTo>
                      <a:pt x="310" y="453"/>
                    </a:lnTo>
                    <a:lnTo>
                      <a:pt x="312" y="447"/>
                    </a:lnTo>
                    <a:lnTo>
                      <a:pt x="312" y="439"/>
                    </a:lnTo>
                    <a:lnTo>
                      <a:pt x="313" y="433"/>
                    </a:lnTo>
                    <a:lnTo>
                      <a:pt x="314" y="426"/>
                    </a:lnTo>
                    <a:lnTo>
                      <a:pt x="314" y="419"/>
                    </a:lnTo>
                    <a:lnTo>
                      <a:pt x="314" y="413"/>
                    </a:lnTo>
                    <a:lnTo>
                      <a:pt x="313" y="407"/>
                    </a:lnTo>
                    <a:lnTo>
                      <a:pt x="312" y="403"/>
                    </a:lnTo>
                    <a:lnTo>
                      <a:pt x="311" y="400"/>
                    </a:lnTo>
                    <a:lnTo>
                      <a:pt x="310" y="398"/>
                    </a:lnTo>
                    <a:lnTo>
                      <a:pt x="309" y="396"/>
                    </a:lnTo>
                    <a:lnTo>
                      <a:pt x="308" y="395"/>
                    </a:lnTo>
                    <a:lnTo>
                      <a:pt x="307" y="394"/>
                    </a:lnTo>
                    <a:lnTo>
                      <a:pt x="305" y="392"/>
                    </a:lnTo>
                    <a:lnTo>
                      <a:pt x="304" y="392"/>
                    </a:lnTo>
                    <a:lnTo>
                      <a:pt x="302" y="391"/>
                    </a:lnTo>
                    <a:lnTo>
                      <a:pt x="301" y="392"/>
                    </a:lnTo>
                    <a:lnTo>
                      <a:pt x="299" y="393"/>
                    </a:lnTo>
                    <a:lnTo>
                      <a:pt x="298" y="393"/>
                    </a:lnTo>
                    <a:lnTo>
                      <a:pt x="296" y="393"/>
                    </a:lnTo>
                    <a:lnTo>
                      <a:pt x="294" y="393"/>
                    </a:lnTo>
                    <a:lnTo>
                      <a:pt x="293" y="393"/>
                    </a:lnTo>
                    <a:lnTo>
                      <a:pt x="291" y="393"/>
                    </a:lnTo>
                    <a:lnTo>
                      <a:pt x="290" y="394"/>
                    </a:lnTo>
                    <a:lnTo>
                      <a:pt x="283" y="398"/>
                    </a:lnTo>
                    <a:lnTo>
                      <a:pt x="278" y="402"/>
                    </a:lnTo>
                    <a:lnTo>
                      <a:pt x="272" y="406"/>
                    </a:lnTo>
                    <a:lnTo>
                      <a:pt x="266" y="410"/>
                    </a:lnTo>
                    <a:lnTo>
                      <a:pt x="262" y="410"/>
                    </a:lnTo>
                    <a:lnTo>
                      <a:pt x="257" y="410"/>
                    </a:lnTo>
                    <a:lnTo>
                      <a:pt x="255" y="411"/>
                    </a:lnTo>
                    <a:lnTo>
                      <a:pt x="254" y="411"/>
                    </a:lnTo>
                    <a:lnTo>
                      <a:pt x="253" y="413"/>
                    </a:lnTo>
                    <a:lnTo>
                      <a:pt x="252" y="415"/>
                    </a:lnTo>
                    <a:lnTo>
                      <a:pt x="250" y="417"/>
                    </a:lnTo>
                    <a:lnTo>
                      <a:pt x="248" y="419"/>
                    </a:lnTo>
                    <a:lnTo>
                      <a:pt x="246" y="420"/>
                    </a:lnTo>
                    <a:lnTo>
                      <a:pt x="244" y="422"/>
                    </a:lnTo>
                    <a:lnTo>
                      <a:pt x="242" y="423"/>
                    </a:lnTo>
                    <a:lnTo>
                      <a:pt x="239" y="423"/>
                    </a:lnTo>
                    <a:lnTo>
                      <a:pt x="237" y="424"/>
                    </a:lnTo>
                    <a:lnTo>
                      <a:pt x="234" y="424"/>
                    </a:lnTo>
                    <a:lnTo>
                      <a:pt x="232" y="426"/>
                    </a:lnTo>
                    <a:lnTo>
                      <a:pt x="230" y="427"/>
                    </a:lnTo>
                    <a:lnTo>
                      <a:pt x="227" y="430"/>
                    </a:lnTo>
                    <a:lnTo>
                      <a:pt x="225" y="433"/>
                    </a:lnTo>
                    <a:lnTo>
                      <a:pt x="222" y="435"/>
                    </a:lnTo>
                    <a:lnTo>
                      <a:pt x="218" y="435"/>
                    </a:lnTo>
                    <a:lnTo>
                      <a:pt x="216" y="435"/>
                    </a:lnTo>
                    <a:lnTo>
                      <a:pt x="214" y="436"/>
                    </a:lnTo>
                    <a:lnTo>
                      <a:pt x="213" y="437"/>
                    </a:lnTo>
                    <a:lnTo>
                      <a:pt x="211" y="437"/>
                    </a:lnTo>
                    <a:lnTo>
                      <a:pt x="202" y="444"/>
                    </a:lnTo>
                    <a:lnTo>
                      <a:pt x="192" y="452"/>
                    </a:lnTo>
                    <a:lnTo>
                      <a:pt x="183" y="460"/>
                    </a:lnTo>
                    <a:lnTo>
                      <a:pt x="174" y="468"/>
                    </a:lnTo>
                    <a:lnTo>
                      <a:pt x="171" y="468"/>
                    </a:lnTo>
                    <a:lnTo>
                      <a:pt x="169" y="468"/>
                    </a:lnTo>
                    <a:lnTo>
                      <a:pt x="163" y="472"/>
                    </a:lnTo>
                    <a:lnTo>
                      <a:pt x="155" y="479"/>
                    </a:lnTo>
                    <a:lnTo>
                      <a:pt x="146" y="486"/>
                    </a:lnTo>
                    <a:lnTo>
                      <a:pt x="141" y="491"/>
                    </a:lnTo>
                    <a:lnTo>
                      <a:pt x="140" y="492"/>
                    </a:lnTo>
                    <a:lnTo>
                      <a:pt x="139" y="494"/>
                    </a:lnTo>
                    <a:lnTo>
                      <a:pt x="138" y="496"/>
                    </a:lnTo>
                    <a:lnTo>
                      <a:pt x="138" y="498"/>
                    </a:lnTo>
                    <a:lnTo>
                      <a:pt x="137" y="500"/>
                    </a:lnTo>
                    <a:lnTo>
                      <a:pt x="136" y="502"/>
                    </a:lnTo>
                    <a:lnTo>
                      <a:pt x="136" y="504"/>
                    </a:lnTo>
                    <a:lnTo>
                      <a:pt x="134" y="506"/>
                    </a:lnTo>
                    <a:lnTo>
                      <a:pt x="131" y="511"/>
                    </a:lnTo>
                    <a:lnTo>
                      <a:pt x="127" y="515"/>
                    </a:lnTo>
                    <a:lnTo>
                      <a:pt x="124" y="519"/>
                    </a:lnTo>
                    <a:lnTo>
                      <a:pt x="120" y="524"/>
                    </a:lnTo>
                    <a:lnTo>
                      <a:pt x="116" y="528"/>
                    </a:lnTo>
                    <a:lnTo>
                      <a:pt x="111" y="531"/>
                    </a:lnTo>
                    <a:lnTo>
                      <a:pt x="106" y="535"/>
                    </a:lnTo>
                    <a:lnTo>
                      <a:pt x="102" y="539"/>
                    </a:lnTo>
                    <a:lnTo>
                      <a:pt x="99" y="541"/>
                    </a:lnTo>
                    <a:lnTo>
                      <a:pt x="96" y="543"/>
                    </a:lnTo>
                    <a:lnTo>
                      <a:pt x="93" y="543"/>
                    </a:lnTo>
                    <a:lnTo>
                      <a:pt x="90" y="544"/>
                    </a:lnTo>
                    <a:lnTo>
                      <a:pt x="82" y="546"/>
                    </a:lnTo>
                    <a:lnTo>
                      <a:pt x="75" y="547"/>
                    </a:lnTo>
                    <a:lnTo>
                      <a:pt x="67" y="547"/>
                    </a:lnTo>
                    <a:lnTo>
                      <a:pt x="60" y="548"/>
                    </a:lnTo>
                    <a:lnTo>
                      <a:pt x="58" y="549"/>
                    </a:lnTo>
                    <a:lnTo>
                      <a:pt x="54" y="550"/>
                    </a:lnTo>
                    <a:lnTo>
                      <a:pt x="52" y="551"/>
                    </a:lnTo>
                    <a:lnTo>
                      <a:pt x="50" y="552"/>
                    </a:lnTo>
                    <a:lnTo>
                      <a:pt x="50" y="555"/>
                    </a:lnTo>
                    <a:lnTo>
                      <a:pt x="49" y="559"/>
                    </a:lnTo>
                    <a:lnTo>
                      <a:pt x="44" y="559"/>
                    </a:lnTo>
                    <a:lnTo>
                      <a:pt x="39" y="559"/>
                    </a:lnTo>
                    <a:lnTo>
                      <a:pt x="34" y="559"/>
                    </a:lnTo>
                    <a:lnTo>
                      <a:pt x="28" y="558"/>
                    </a:lnTo>
                    <a:lnTo>
                      <a:pt x="22" y="556"/>
                    </a:lnTo>
                    <a:lnTo>
                      <a:pt x="18" y="554"/>
                    </a:lnTo>
                    <a:lnTo>
                      <a:pt x="16" y="553"/>
                    </a:lnTo>
                    <a:lnTo>
                      <a:pt x="14" y="551"/>
                    </a:lnTo>
                    <a:lnTo>
                      <a:pt x="13" y="550"/>
                    </a:lnTo>
                    <a:lnTo>
                      <a:pt x="12" y="549"/>
                    </a:lnTo>
                    <a:lnTo>
                      <a:pt x="10" y="547"/>
                    </a:lnTo>
                    <a:lnTo>
                      <a:pt x="9" y="545"/>
                    </a:lnTo>
                    <a:lnTo>
                      <a:pt x="7" y="541"/>
                    </a:lnTo>
                    <a:lnTo>
                      <a:pt x="5" y="537"/>
                    </a:lnTo>
                    <a:lnTo>
                      <a:pt x="3" y="533"/>
                    </a:lnTo>
                    <a:lnTo>
                      <a:pt x="2" y="529"/>
                    </a:lnTo>
                    <a:lnTo>
                      <a:pt x="1" y="526"/>
                    </a:lnTo>
                    <a:lnTo>
                      <a:pt x="0" y="523"/>
                    </a:lnTo>
                    <a:lnTo>
                      <a:pt x="3" y="522"/>
                    </a:lnTo>
                    <a:lnTo>
                      <a:pt x="6" y="520"/>
                    </a:lnTo>
                    <a:lnTo>
                      <a:pt x="9" y="518"/>
                    </a:lnTo>
                    <a:lnTo>
                      <a:pt x="12" y="516"/>
                    </a:lnTo>
                    <a:lnTo>
                      <a:pt x="16" y="516"/>
                    </a:lnTo>
                    <a:lnTo>
                      <a:pt x="21" y="516"/>
                    </a:lnTo>
                    <a:lnTo>
                      <a:pt x="22" y="515"/>
                    </a:lnTo>
                    <a:lnTo>
                      <a:pt x="23" y="514"/>
                    </a:lnTo>
                    <a:lnTo>
                      <a:pt x="25" y="512"/>
                    </a:lnTo>
                    <a:lnTo>
                      <a:pt x="26" y="511"/>
                    </a:lnTo>
                    <a:lnTo>
                      <a:pt x="26" y="509"/>
                    </a:lnTo>
                    <a:lnTo>
                      <a:pt x="27" y="507"/>
                    </a:lnTo>
                    <a:lnTo>
                      <a:pt x="29" y="506"/>
                    </a:lnTo>
                    <a:lnTo>
                      <a:pt x="30" y="505"/>
                    </a:lnTo>
                    <a:lnTo>
                      <a:pt x="34" y="505"/>
                    </a:lnTo>
                    <a:lnTo>
                      <a:pt x="37" y="505"/>
                    </a:lnTo>
                    <a:lnTo>
                      <a:pt x="38" y="503"/>
                    </a:lnTo>
                    <a:lnTo>
                      <a:pt x="39" y="500"/>
                    </a:lnTo>
                    <a:lnTo>
                      <a:pt x="41" y="499"/>
                    </a:lnTo>
                    <a:lnTo>
                      <a:pt x="42" y="499"/>
                    </a:lnTo>
                    <a:lnTo>
                      <a:pt x="44" y="499"/>
                    </a:lnTo>
                    <a:lnTo>
                      <a:pt x="46" y="499"/>
                    </a:lnTo>
                    <a:lnTo>
                      <a:pt x="48" y="499"/>
                    </a:lnTo>
                    <a:lnTo>
                      <a:pt x="50" y="499"/>
                    </a:lnTo>
                    <a:lnTo>
                      <a:pt x="51" y="499"/>
                    </a:lnTo>
                    <a:lnTo>
                      <a:pt x="53" y="498"/>
                    </a:lnTo>
                    <a:lnTo>
                      <a:pt x="55" y="495"/>
                    </a:lnTo>
                    <a:lnTo>
                      <a:pt x="58" y="491"/>
                    </a:lnTo>
                    <a:lnTo>
                      <a:pt x="58" y="490"/>
                    </a:lnTo>
                    <a:lnTo>
                      <a:pt x="60" y="489"/>
                    </a:lnTo>
                    <a:lnTo>
                      <a:pt x="62" y="488"/>
                    </a:lnTo>
                    <a:lnTo>
                      <a:pt x="63" y="488"/>
                    </a:lnTo>
                    <a:lnTo>
                      <a:pt x="66" y="487"/>
                    </a:lnTo>
                    <a:lnTo>
                      <a:pt x="70" y="487"/>
                    </a:lnTo>
                    <a:lnTo>
                      <a:pt x="74" y="487"/>
                    </a:lnTo>
                    <a:lnTo>
                      <a:pt x="78" y="486"/>
                    </a:lnTo>
                    <a:lnTo>
                      <a:pt x="81" y="485"/>
                    </a:lnTo>
                    <a:lnTo>
                      <a:pt x="84" y="484"/>
                    </a:lnTo>
                    <a:lnTo>
                      <a:pt x="86" y="482"/>
                    </a:lnTo>
                    <a:lnTo>
                      <a:pt x="89" y="479"/>
                    </a:lnTo>
                    <a:lnTo>
                      <a:pt x="92" y="476"/>
                    </a:lnTo>
                    <a:lnTo>
                      <a:pt x="94" y="475"/>
                    </a:lnTo>
                    <a:lnTo>
                      <a:pt x="97" y="474"/>
                    </a:lnTo>
                    <a:lnTo>
                      <a:pt x="99" y="473"/>
                    </a:lnTo>
                    <a:lnTo>
                      <a:pt x="102" y="472"/>
                    </a:lnTo>
                    <a:lnTo>
                      <a:pt x="105" y="471"/>
                    </a:lnTo>
                    <a:lnTo>
                      <a:pt x="108" y="471"/>
                    </a:lnTo>
                    <a:lnTo>
                      <a:pt x="111" y="471"/>
                    </a:lnTo>
                    <a:lnTo>
                      <a:pt x="114" y="469"/>
                    </a:lnTo>
                    <a:lnTo>
                      <a:pt x="116" y="468"/>
                    </a:lnTo>
                    <a:lnTo>
                      <a:pt x="117" y="466"/>
                    </a:lnTo>
                    <a:lnTo>
                      <a:pt x="118" y="463"/>
                    </a:lnTo>
                    <a:lnTo>
                      <a:pt x="122" y="462"/>
                    </a:lnTo>
                    <a:lnTo>
                      <a:pt x="126" y="461"/>
                    </a:lnTo>
                    <a:lnTo>
                      <a:pt x="130" y="459"/>
                    </a:lnTo>
                    <a:lnTo>
                      <a:pt x="134" y="459"/>
                    </a:lnTo>
                    <a:lnTo>
                      <a:pt x="138" y="457"/>
                    </a:lnTo>
                    <a:lnTo>
                      <a:pt x="141" y="455"/>
                    </a:lnTo>
                    <a:lnTo>
                      <a:pt x="144" y="453"/>
                    </a:lnTo>
                    <a:lnTo>
                      <a:pt x="146" y="451"/>
                    </a:lnTo>
                    <a:lnTo>
                      <a:pt x="152" y="447"/>
                    </a:lnTo>
                    <a:lnTo>
                      <a:pt x="158" y="443"/>
                    </a:lnTo>
                    <a:lnTo>
                      <a:pt x="160" y="442"/>
                    </a:lnTo>
                    <a:lnTo>
                      <a:pt x="162" y="441"/>
                    </a:lnTo>
                    <a:lnTo>
                      <a:pt x="164" y="441"/>
                    </a:lnTo>
                    <a:lnTo>
                      <a:pt x="166" y="441"/>
                    </a:lnTo>
                    <a:lnTo>
                      <a:pt x="168" y="441"/>
                    </a:lnTo>
                    <a:lnTo>
                      <a:pt x="170" y="441"/>
                    </a:lnTo>
                    <a:lnTo>
                      <a:pt x="171" y="440"/>
                    </a:lnTo>
                    <a:lnTo>
                      <a:pt x="174" y="439"/>
                    </a:lnTo>
                    <a:lnTo>
                      <a:pt x="175" y="435"/>
                    </a:lnTo>
                    <a:lnTo>
                      <a:pt x="178" y="431"/>
                    </a:lnTo>
                    <a:lnTo>
                      <a:pt x="179" y="430"/>
                    </a:lnTo>
                    <a:lnTo>
                      <a:pt x="181" y="430"/>
                    </a:lnTo>
                    <a:lnTo>
                      <a:pt x="182" y="429"/>
                    </a:lnTo>
                    <a:lnTo>
                      <a:pt x="183" y="429"/>
                    </a:lnTo>
                    <a:lnTo>
                      <a:pt x="186" y="428"/>
                    </a:lnTo>
                    <a:lnTo>
                      <a:pt x="189" y="427"/>
                    </a:lnTo>
                    <a:lnTo>
                      <a:pt x="196" y="423"/>
                    </a:lnTo>
                    <a:lnTo>
                      <a:pt x="203" y="417"/>
                    </a:lnTo>
                    <a:lnTo>
                      <a:pt x="206" y="415"/>
                    </a:lnTo>
                    <a:lnTo>
                      <a:pt x="210" y="411"/>
                    </a:lnTo>
                    <a:lnTo>
                      <a:pt x="214" y="409"/>
                    </a:lnTo>
                    <a:lnTo>
                      <a:pt x="217" y="407"/>
                    </a:lnTo>
                    <a:lnTo>
                      <a:pt x="226" y="403"/>
                    </a:lnTo>
                    <a:lnTo>
                      <a:pt x="234" y="400"/>
                    </a:lnTo>
                    <a:lnTo>
                      <a:pt x="242" y="397"/>
                    </a:lnTo>
                    <a:lnTo>
                      <a:pt x="251" y="395"/>
                    </a:lnTo>
                    <a:lnTo>
                      <a:pt x="260" y="391"/>
                    </a:lnTo>
                    <a:lnTo>
                      <a:pt x="268" y="387"/>
                    </a:lnTo>
                    <a:lnTo>
                      <a:pt x="276" y="383"/>
                    </a:lnTo>
                    <a:lnTo>
                      <a:pt x="285" y="379"/>
                    </a:lnTo>
                    <a:lnTo>
                      <a:pt x="287" y="378"/>
                    </a:lnTo>
                    <a:lnTo>
                      <a:pt x="290" y="377"/>
                    </a:lnTo>
                    <a:lnTo>
                      <a:pt x="294" y="376"/>
                    </a:lnTo>
                    <a:lnTo>
                      <a:pt x="298" y="375"/>
                    </a:lnTo>
                    <a:lnTo>
                      <a:pt x="302" y="374"/>
                    </a:lnTo>
                    <a:lnTo>
                      <a:pt x="306" y="372"/>
                    </a:lnTo>
                    <a:lnTo>
                      <a:pt x="307" y="371"/>
                    </a:lnTo>
                    <a:lnTo>
                      <a:pt x="309" y="371"/>
                    </a:lnTo>
                    <a:lnTo>
                      <a:pt x="310" y="370"/>
                    </a:lnTo>
                    <a:lnTo>
                      <a:pt x="310" y="368"/>
                    </a:lnTo>
                    <a:lnTo>
                      <a:pt x="312" y="367"/>
                    </a:lnTo>
                    <a:lnTo>
                      <a:pt x="313" y="367"/>
                    </a:lnTo>
                    <a:lnTo>
                      <a:pt x="314" y="366"/>
                    </a:lnTo>
                    <a:lnTo>
                      <a:pt x="314" y="365"/>
                    </a:lnTo>
                    <a:lnTo>
                      <a:pt x="315" y="362"/>
                    </a:lnTo>
                    <a:lnTo>
                      <a:pt x="316" y="361"/>
                    </a:lnTo>
                    <a:lnTo>
                      <a:pt x="316" y="358"/>
                    </a:lnTo>
                    <a:lnTo>
                      <a:pt x="316" y="355"/>
                    </a:lnTo>
                    <a:lnTo>
                      <a:pt x="316" y="352"/>
                    </a:lnTo>
                    <a:lnTo>
                      <a:pt x="318" y="350"/>
                    </a:lnTo>
                    <a:lnTo>
                      <a:pt x="319" y="344"/>
                    </a:lnTo>
                    <a:lnTo>
                      <a:pt x="322" y="335"/>
                    </a:lnTo>
                    <a:lnTo>
                      <a:pt x="325" y="324"/>
                    </a:lnTo>
                    <a:lnTo>
                      <a:pt x="328" y="311"/>
                    </a:lnTo>
                    <a:lnTo>
                      <a:pt x="330" y="299"/>
                    </a:lnTo>
                    <a:lnTo>
                      <a:pt x="333" y="288"/>
                    </a:lnTo>
                    <a:lnTo>
                      <a:pt x="334" y="283"/>
                    </a:lnTo>
                    <a:lnTo>
                      <a:pt x="334" y="279"/>
                    </a:lnTo>
                    <a:lnTo>
                      <a:pt x="334" y="276"/>
                    </a:lnTo>
                    <a:lnTo>
                      <a:pt x="333" y="274"/>
                    </a:lnTo>
                    <a:lnTo>
                      <a:pt x="330" y="271"/>
                    </a:lnTo>
                    <a:lnTo>
                      <a:pt x="327" y="270"/>
                    </a:lnTo>
                    <a:lnTo>
                      <a:pt x="320" y="270"/>
                    </a:lnTo>
                    <a:lnTo>
                      <a:pt x="314" y="272"/>
                    </a:lnTo>
                    <a:lnTo>
                      <a:pt x="309" y="274"/>
                    </a:lnTo>
                    <a:lnTo>
                      <a:pt x="304" y="276"/>
                    </a:lnTo>
                    <a:lnTo>
                      <a:pt x="300" y="278"/>
                    </a:lnTo>
                    <a:lnTo>
                      <a:pt x="297" y="281"/>
                    </a:lnTo>
                    <a:lnTo>
                      <a:pt x="294" y="283"/>
                    </a:lnTo>
                    <a:lnTo>
                      <a:pt x="291" y="286"/>
                    </a:lnTo>
                    <a:lnTo>
                      <a:pt x="287" y="292"/>
                    </a:lnTo>
                    <a:lnTo>
                      <a:pt x="282" y="300"/>
                    </a:lnTo>
                    <a:lnTo>
                      <a:pt x="281" y="304"/>
                    </a:lnTo>
                    <a:lnTo>
                      <a:pt x="278" y="308"/>
                    </a:lnTo>
                    <a:lnTo>
                      <a:pt x="275" y="313"/>
                    </a:lnTo>
                    <a:lnTo>
                      <a:pt x="271" y="318"/>
                    </a:lnTo>
                    <a:lnTo>
                      <a:pt x="270" y="318"/>
                    </a:lnTo>
                    <a:lnTo>
                      <a:pt x="267" y="316"/>
                    </a:lnTo>
                    <a:lnTo>
                      <a:pt x="266" y="315"/>
                    </a:lnTo>
                    <a:lnTo>
                      <a:pt x="264" y="314"/>
                    </a:lnTo>
                    <a:lnTo>
                      <a:pt x="262" y="313"/>
                    </a:lnTo>
                    <a:lnTo>
                      <a:pt x="259" y="311"/>
                    </a:lnTo>
                    <a:lnTo>
                      <a:pt x="254" y="311"/>
                    </a:lnTo>
                    <a:lnTo>
                      <a:pt x="249" y="311"/>
                    </a:lnTo>
                    <a:lnTo>
                      <a:pt x="244" y="312"/>
                    </a:lnTo>
                    <a:lnTo>
                      <a:pt x="238" y="312"/>
                    </a:lnTo>
                    <a:lnTo>
                      <a:pt x="237" y="315"/>
                    </a:lnTo>
                    <a:lnTo>
                      <a:pt x="234" y="318"/>
                    </a:lnTo>
                    <a:lnTo>
                      <a:pt x="231" y="322"/>
                    </a:lnTo>
                    <a:lnTo>
                      <a:pt x="227" y="326"/>
                    </a:lnTo>
                    <a:lnTo>
                      <a:pt x="223" y="329"/>
                    </a:lnTo>
                    <a:lnTo>
                      <a:pt x="220" y="331"/>
                    </a:lnTo>
                    <a:lnTo>
                      <a:pt x="216" y="334"/>
                    </a:lnTo>
                    <a:lnTo>
                      <a:pt x="213" y="335"/>
                    </a:lnTo>
                    <a:lnTo>
                      <a:pt x="211" y="336"/>
                    </a:lnTo>
                    <a:lnTo>
                      <a:pt x="209" y="336"/>
                    </a:lnTo>
                    <a:lnTo>
                      <a:pt x="206" y="336"/>
                    </a:lnTo>
                    <a:lnTo>
                      <a:pt x="204" y="336"/>
                    </a:lnTo>
                    <a:lnTo>
                      <a:pt x="199" y="335"/>
                    </a:lnTo>
                    <a:lnTo>
                      <a:pt x="195" y="335"/>
                    </a:lnTo>
                    <a:lnTo>
                      <a:pt x="191" y="331"/>
                    </a:lnTo>
                    <a:lnTo>
                      <a:pt x="186" y="327"/>
                    </a:lnTo>
                    <a:lnTo>
                      <a:pt x="185" y="326"/>
                    </a:lnTo>
                    <a:lnTo>
                      <a:pt x="183" y="323"/>
                    </a:lnTo>
                    <a:lnTo>
                      <a:pt x="182" y="322"/>
                    </a:lnTo>
                    <a:lnTo>
                      <a:pt x="182" y="320"/>
                    </a:lnTo>
                    <a:lnTo>
                      <a:pt x="182" y="318"/>
                    </a:lnTo>
                    <a:lnTo>
                      <a:pt x="181" y="316"/>
                    </a:lnTo>
                    <a:lnTo>
                      <a:pt x="185" y="314"/>
                    </a:lnTo>
                    <a:lnTo>
                      <a:pt x="188" y="311"/>
                    </a:lnTo>
                    <a:lnTo>
                      <a:pt x="191" y="309"/>
                    </a:lnTo>
                    <a:lnTo>
                      <a:pt x="194" y="306"/>
                    </a:lnTo>
                    <a:lnTo>
                      <a:pt x="198" y="303"/>
                    </a:lnTo>
                    <a:lnTo>
                      <a:pt x="201" y="300"/>
                    </a:lnTo>
                    <a:lnTo>
                      <a:pt x="205" y="298"/>
                    </a:lnTo>
                    <a:lnTo>
                      <a:pt x="208" y="296"/>
                    </a:lnTo>
                    <a:lnTo>
                      <a:pt x="212" y="296"/>
                    </a:lnTo>
                    <a:lnTo>
                      <a:pt x="215" y="296"/>
                    </a:lnTo>
                    <a:lnTo>
                      <a:pt x="221" y="294"/>
                    </a:lnTo>
                    <a:lnTo>
                      <a:pt x="227" y="290"/>
                    </a:lnTo>
                    <a:lnTo>
                      <a:pt x="233" y="287"/>
                    </a:lnTo>
                    <a:lnTo>
                      <a:pt x="238" y="285"/>
                    </a:lnTo>
                    <a:lnTo>
                      <a:pt x="242" y="282"/>
                    </a:lnTo>
                    <a:lnTo>
                      <a:pt x="247" y="279"/>
                    </a:lnTo>
                    <a:lnTo>
                      <a:pt x="253" y="276"/>
                    </a:lnTo>
                    <a:lnTo>
                      <a:pt x="254" y="275"/>
                    </a:lnTo>
                    <a:lnTo>
                      <a:pt x="258" y="267"/>
                    </a:lnTo>
                    <a:lnTo>
                      <a:pt x="261" y="259"/>
                    </a:lnTo>
                    <a:lnTo>
                      <a:pt x="263" y="250"/>
                    </a:lnTo>
                    <a:lnTo>
                      <a:pt x="266" y="242"/>
                    </a:lnTo>
                    <a:lnTo>
                      <a:pt x="268" y="234"/>
                    </a:lnTo>
                    <a:lnTo>
                      <a:pt x="270" y="225"/>
                    </a:lnTo>
                    <a:lnTo>
                      <a:pt x="273" y="216"/>
                    </a:lnTo>
                    <a:lnTo>
                      <a:pt x="276" y="208"/>
                    </a:lnTo>
                    <a:lnTo>
                      <a:pt x="277" y="204"/>
                    </a:lnTo>
                    <a:lnTo>
                      <a:pt x="280" y="198"/>
                    </a:lnTo>
                    <a:lnTo>
                      <a:pt x="282" y="190"/>
                    </a:lnTo>
                    <a:lnTo>
                      <a:pt x="286" y="181"/>
                    </a:lnTo>
                    <a:lnTo>
                      <a:pt x="288" y="172"/>
                    </a:lnTo>
                    <a:lnTo>
                      <a:pt x="290" y="165"/>
                    </a:lnTo>
                    <a:lnTo>
                      <a:pt x="291" y="161"/>
                    </a:lnTo>
                    <a:lnTo>
                      <a:pt x="291" y="158"/>
                    </a:lnTo>
                    <a:lnTo>
                      <a:pt x="291" y="156"/>
                    </a:lnTo>
                    <a:lnTo>
                      <a:pt x="291" y="154"/>
                    </a:lnTo>
                    <a:lnTo>
                      <a:pt x="290" y="153"/>
                    </a:lnTo>
                    <a:lnTo>
                      <a:pt x="289" y="150"/>
                    </a:lnTo>
                    <a:lnTo>
                      <a:pt x="285" y="151"/>
                    </a:lnTo>
                    <a:lnTo>
                      <a:pt x="282" y="150"/>
                    </a:lnTo>
                    <a:lnTo>
                      <a:pt x="279" y="150"/>
                    </a:lnTo>
                    <a:lnTo>
                      <a:pt x="276" y="149"/>
                    </a:lnTo>
                    <a:lnTo>
                      <a:pt x="274" y="148"/>
                    </a:lnTo>
                    <a:lnTo>
                      <a:pt x="270" y="146"/>
                    </a:lnTo>
                    <a:lnTo>
                      <a:pt x="268" y="146"/>
                    </a:lnTo>
                    <a:lnTo>
                      <a:pt x="264" y="146"/>
                    </a:lnTo>
                    <a:lnTo>
                      <a:pt x="262" y="141"/>
                    </a:lnTo>
                    <a:lnTo>
                      <a:pt x="261" y="138"/>
                    </a:lnTo>
                    <a:lnTo>
                      <a:pt x="261" y="136"/>
                    </a:lnTo>
                    <a:lnTo>
                      <a:pt x="261" y="134"/>
                    </a:lnTo>
                    <a:lnTo>
                      <a:pt x="261" y="132"/>
                    </a:lnTo>
                    <a:lnTo>
                      <a:pt x="262" y="129"/>
                    </a:lnTo>
                    <a:lnTo>
                      <a:pt x="268" y="129"/>
                    </a:lnTo>
                    <a:lnTo>
                      <a:pt x="274" y="128"/>
                    </a:lnTo>
                    <a:lnTo>
                      <a:pt x="278" y="127"/>
                    </a:lnTo>
                    <a:lnTo>
                      <a:pt x="281" y="127"/>
                    </a:lnTo>
                    <a:lnTo>
                      <a:pt x="285" y="126"/>
                    </a:lnTo>
                    <a:lnTo>
                      <a:pt x="288" y="125"/>
                    </a:lnTo>
                    <a:lnTo>
                      <a:pt x="292" y="122"/>
                    </a:lnTo>
                    <a:lnTo>
                      <a:pt x="297" y="120"/>
                    </a:lnTo>
                    <a:lnTo>
                      <a:pt x="298" y="114"/>
                    </a:lnTo>
                    <a:lnTo>
                      <a:pt x="299" y="107"/>
                    </a:lnTo>
                    <a:lnTo>
                      <a:pt x="299" y="103"/>
                    </a:lnTo>
                    <a:lnTo>
                      <a:pt x="299" y="100"/>
                    </a:lnTo>
                    <a:lnTo>
                      <a:pt x="299" y="98"/>
                    </a:lnTo>
                    <a:lnTo>
                      <a:pt x="298" y="98"/>
                    </a:lnTo>
                    <a:lnTo>
                      <a:pt x="298" y="96"/>
                    </a:lnTo>
                    <a:lnTo>
                      <a:pt x="297" y="94"/>
                    </a:lnTo>
                    <a:lnTo>
                      <a:pt x="291" y="90"/>
                    </a:lnTo>
                    <a:lnTo>
                      <a:pt x="285" y="84"/>
                    </a:lnTo>
                    <a:lnTo>
                      <a:pt x="282" y="82"/>
                    </a:lnTo>
                    <a:lnTo>
                      <a:pt x="281" y="81"/>
                    </a:lnTo>
                    <a:lnTo>
                      <a:pt x="280" y="79"/>
                    </a:lnTo>
                    <a:lnTo>
                      <a:pt x="278" y="77"/>
                    </a:lnTo>
                    <a:lnTo>
                      <a:pt x="278" y="75"/>
                    </a:lnTo>
                    <a:lnTo>
                      <a:pt x="278" y="73"/>
                    </a:lnTo>
                    <a:lnTo>
                      <a:pt x="278" y="70"/>
                    </a:lnTo>
                    <a:lnTo>
                      <a:pt x="278" y="68"/>
                    </a:lnTo>
                    <a:lnTo>
                      <a:pt x="279" y="62"/>
                    </a:lnTo>
                    <a:lnTo>
                      <a:pt x="281" y="56"/>
                    </a:lnTo>
                    <a:lnTo>
                      <a:pt x="282" y="52"/>
                    </a:lnTo>
                    <a:lnTo>
                      <a:pt x="283" y="49"/>
                    </a:lnTo>
                    <a:lnTo>
                      <a:pt x="285" y="46"/>
                    </a:lnTo>
                    <a:lnTo>
                      <a:pt x="286" y="43"/>
                    </a:lnTo>
                    <a:lnTo>
                      <a:pt x="288" y="40"/>
                    </a:lnTo>
                    <a:lnTo>
                      <a:pt x="290" y="38"/>
                    </a:lnTo>
                    <a:lnTo>
                      <a:pt x="293" y="35"/>
                    </a:lnTo>
                    <a:lnTo>
                      <a:pt x="296" y="33"/>
                    </a:lnTo>
                    <a:lnTo>
                      <a:pt x="298" y="30"/>
                    </a:lnTo>
                    <a:lnTo>
                      <a:pt x="301" y="27"/>
                    </a:lnTo>
                    <a:lnTo>
                      <a:pt x="302" y="26"/>
                    </a:lnTo>
                    <a:lnTo>
                      <a:pt x="302" y="24"/>
                    </a:lnTo>
                    <a:lnTo>
                      <a:pt x="303" y="22"/>
                    </a:lnTo>
                    <a:lnTo>
                      <a:pt x="30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ṥḻîḍè">
                <a:extLst>
                  <a:ext uri="{FF2B5EF4-FFF2-40B4-BE49-F238E27FC236}">
                    <a16:creationId xmlns:a16="http://schemas.microsoft.com/office/drawing/2014/main" id="{D3C8C87B-B39C-DA4C-B857-878C8E551761}"/>
                  </a:ext>
                </a:extLst>
              </p:cNvPr>
              <p:cNvSpPr/>
              <p:nvPr/>
            </p:nvSpPr>
            <p:spPr bwMode="auto">
              <a:xfrm>
                <a:off x="6780213" y="2770188"/>
                <a:ext cx="398463" cy="820738"/>
              </a:xfrm>
              <a:custGeom>
                <a:avLst/>
                <a:gdLst>
                  <a:gd name="T0" fmla="*/ 157 w 251"/>
                  <a:gd name="T1" fmla="*/ 40 h 517"/>
                  <a:gd name="T2" fmla="*/ 205 w 251"/>
                  <a:gd name="T3" fmla="*/ 1 h 517"/>
                  <a:gd name="T4" fmla="*/ 225 w 251"/>
                  <a:gd name="T5" fmla="*/ 10 h 517"/>
                  <a:gd name="T6" fmla="*/ 250 w 251"/>
                  <a:gd name="T7" fmla="*/ 44 h 517"/>
                  <a:gd name="T8" fmla="*/ 233 w 251"/>
                  <a:gd name="T9" fmla="*/ 72 h 517"/>
                  <a:gd name="T10" fmla="*/ 202 w 251"/>
                  <a:gd name="T11" fmla="*/ 123 h 517"/>
                  <a:gd name="T12" fmla="*/ 181 w 251"/>
                  <a:gd name="T13" fmla="*/ 164 h 517"/>
                  <a:gd name="T14" fmla="*/ 150 w 251"/>
                  <a:gd name="T15" fmla="*/ 222 h 517"/>
                  <a:gd name="T16" fmla="*/ 140 w 251"/>
                  <a:gd name="T17" fmla="*/ 251 h 517"/>
                  <a:gd name="T18" fmla="*/ 110 w 251"/>
                  <a:gd name="T19" fmla="*/ 275 h 517"/>
                  <a:gd name="T20" fmla="*/ 102 w 251"/>
                  <a:gd name="T21" fmla="*/ 313 h 517"/>
                  <a:gd name="T22" fmla="*/ 118 w 251"/>
                  <a:gd name="T23" fmla="*/ 347 h 517"/>
                  <a:gd name="T24" fmla="*/ 148 w 251"/>
                  <a:gd name="T25" fmla="*/ 351 h 517"/>
                  <a:gd name="T26" fmla="*/ 153 w 251"/>
                  <a:gd name="T27" fmla="*/ 371 h 517"/>
                  <a:gd name="T28" fmla="*/ 142 w 251"/>
                  <a:gd name="T29" fmla="*/ 397 h 517"/>
                  <a:gd name="T30" fmla="*/ 125 w 251"/>
                  <a:gd name="T31" fmla="*/ 409 h 517"/>
                  <a:gd name="T32" fmla="*/ 97 w 251"/>
                  <a:gd name="T33" fmla="*/ 446 h 517"/>
                  <a:gd name="T34" fmla="*/ 99 w 251"/>
                  <a:gd name="T35" fmla="*/ 463 h 517"/>
                  <a:gd name="T36" fmla="*/ 147 w 251"/>
                  <a:gd name="T37" fmla="*/ 456 h 517"/>
                  <a:gd name="T38" fmla="*/ 174 w 251"/>
                  <a:gd name="T39" fmla="*/ 454 h 517"/>
                  <a:gd name="T40" fmla="*/ 191 w 251"/>
                  <a:gd name="T41" fmla="*/ 479 h 517"/>
                  <a:gd name="T42" fmla="*/ 175 w 251"/>
                  <a:gd name="T43" fmla="*/ 497 h 517"/>
                  <a:gd name="T44" fmla="*/ 134 w 251"/>
                  <a:gd name="T45" fmla="*/ 504 h 517"/>
                  <a:gd name="T46" fmla="*/ 85 w 251"/>
                  <a:gd name="T47" fmla="*/ 517 h 517"/>
                  <a:gd name="T48" fmla="*/ 61 w 251"/>
                  <a:gd name="T49" fmla="*/ 510 h 517"/>
                  <a:gd name="T50" fmla="*/ 50 w 251"/>
                  <a:gd name="T51" fmla="*/ 497 h 517"/>
                  <a:gd name="T52" fmla="*/ 67 w 251"/>
                  <a:gd name="T53" fmla="*/ 452 h 517"/>
                  <a:gd name="T54" fmla="*/ 78 w 251"/>
                  <a:gd name="T55" fmla="*/ 420 h 517"/>
                  <a:gd name="T56" fmla="*/ 70 w 251"/>
                  <a:gd name="T57" fmla="*/ 409 h 517"/>
                  <a:gd name="T58" fmla="*/ 50 w 251"/>
                  <a:gd name="T59" fmla="*/ 388 h 517"/>
                  <a:gd name="T60" fmla="*/ 74 w 251"/>
                  <a:gd name="T61" fmla="*/ 367 h 517"/>
                  <a:gd name="T62" fmla="*/ 65 w 251"/>
                  <a:gd name="T63" fmla="*/ 313 h 517"/>
                  <a:gd name="T64" fmla="*/ 58 w 251"/>
                  <a:gd name="T65" fmla="*/ 275 h 517"/>
                  <a:gd name="T66" fmla="*/ 86 w 251"/>
                  <a:gd name="T67" fmla="*/ 238 h 517"/>
                  <a:gd name="T68" fmla="*/ 58 w 251"/>
                  <a:gd name="T69" fmla="*/ 206 h 517"/>
                  <a:gd name="T70" fmla="*/ 82 w 251"/>
                  <a:gd name="T71" fmla="*/ 191 h 517"/>
                  <a:gd name="T72" fmla="*/ 100 w 251"/>
                  <a:gd name="T73" fmla="*/ 165 h 517"/>
                  <a:gd name="T74" fmla="*/ 105 w 251"/>
                  <a:gd name="T75" fmla="*/ 126 h 517"/>
                  <a:gd name="T76" fmla="*/ 123 w 251"/>
                  <a:gd name="T77" fmla="*/ 132 h 517"/>
                  <a:gd name="T78" fmla="*/ 118 w 251"/>
                  <a:gd name="T79" fmla="*/ 165 h 517"/>
                  <a:gd name="T80" fmla="*/ 139 w 251"/>
                  <a:gd name="T81" fmla="*/ 171 h 517"/>
                  <a:gd name="T82" fmla="*/ 181 w 251"/>
                  <a:gd name="T83" fmla="*/ 106 h 517"/>
                  <a:gd name="T84" fmla="*/ 206 w 251"/>
                  <a:gd name="T85" fmla="*/ 59 h 517"/>
                  <a:gd name="T86" fmla="*/ 167 w 251"/>
                  <a:gd name="T87" fmla="*/ 50 h 517"/>
                  <a:gd name="T88" fmla="*/ 150 w 251"/>
                  <a:gd name="T89" fmla="*/ 60 h 517"/>
                  <a:gd name="T90" fmla="*/ 126 w 251"/>
                  <a:gd name="T91" fmla="*/ 77 h 517"/>
                  <a:gd name="T92" fmla="*/ 73 w 251"/>
                  <a:gd name="T93" fmla="*/ 112 h 517"/>
                  <a:gd name="T94" fmla="*/ 46 w 251"/>
                  <a:gd name="T95" fmla="*/ 136 h 517"/>
                  <a:gd name="T96" fmla="*/ 38 w 251"/>
                  <a:gd name="T97" fmla="*/ 168 h 517"/>
                  <a:gd name="T98" fmla="*/ 27 w 251"/>
                  <a:gd name="T99" fmla="*/ 230 h 517"/>
                  <a:gd name="T100" fmla="*/ 9 w 251"/>
                  <a:gd name="T101" fmla="*/ 221 h 517"/>
                  <a:gd name="T102" fmla="*/ 9 w 251"/>
                  <a:gd name="T103" fmla="*/ 167 h 517"/>
                  <a:gd name="T104" fmla="*/ 7 w 251"/>
                  <a:gd name="T105" fmla="*/ 141 h 517"/>
                  <a:gd name="T106" fmla="*/ 2 w 251"/>
                  <a:gd name="T107" fmla="*/ 114 h 517"/>
                  <a:gd name="T108" fmla="*/ 28 w 251"/>
                  <a:gd name="T109" fmla="*/ 123 h 517"/>
                  <a:gd name="T110" fmla="*/ 51 w 251"/>
                  <a:gd name="T111" fmla="*/ 116 h 517"/>
                  <a:gd name="T112" fmla="*/ 79 w 251"/>
                  <a:gd name="T113" fmla="*/ 96 h 517"/>
                  <a:gd name="T114" fmla="*/ 110 w 251"/>
                  <a:gd name="T115" fmla="*/ 75 h 517"/>
                  <a:gd name="T116" fmla="*/ 135 w 251"/>
                  <a:gd name="T117" fmla="*/ 5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1" h="517">
                    <a:moveTo>
                      <a:pt x="139" y="56"/>
                    </a:moveTo>
                    <a:lnTo>
                      <a:pt x="139" y="54"/>
                    </a:lnTo>
                    <a:lnTo>
                      <a:pt x="139" y="52"/>
                    </a:lnTo>
                    <a:lnTo>
                      <a:pt x="142" y="51"/>
                    </a:lnTo>
                    <a:lnTo>
                      <a:pt x="143" y="50"/>
                    </a:lnTo>
                    <a:lnTo>
                      <a:pt x="146" y="48"/>
                    </a:lnTo>
                    <a:lnTo>
                      <a:pt x="147" y="47"/>
                    </a:lnTo>
                    <a:lnTo>
                      <a:pt x="152" y="44"/>
                    </a:lnTo>
                    <a:lnTo>
                      <a:pt x="157" y="40"/>
                    </a:lnTo>
                    <a:lnTo>
                      <a:pt x="167" y="30"/>
                    </a:lnTo>
                    <a:lnTo>
                      <a:pt x="177" y="20"/>
                    </a:lnTo>
                    <a:lnTo>
                      <a:pt x="183" y="16"/>
                    </a:lnTo>
                    <a:lnTo>
                      <a:pt x="187" y="11"/>
                    </a:lnTo>
                    <a:lnTo>
                      <a:pt x="192" y="7"/>
                    </a:lnTo>
                    <a:lnTo>
                      <a:pt x="198" y="4"/>
                    </a:lnTo>
                    <a:lnTo>
                      <a:pt x="200" y="3"/>
                    </a:lnTo>
                    <a:lnTo>
                      <a:pt x="203" y="2"/>
                    </a:lnTo>
                    <a:lnTo>
                      <a:pt x="205" y="1"/>
                    </a:lnTo>
                    <a:lnTo>
                      <a:pt x="207" y="0"/>
                    </a:lnTo>
                    <a:lnTo>
                      <a:pt x="210" y="0"/>
                    </a:lnTo>
                    <a:lnTo>
                      <a:pt x="212" y="1"/>
                    </a:lnTo>
                    <a:lnTo>
                      <a:pt x="215" y="1"/>
                    </a:lnTo>
                    <a:lnTo>
                      <a:pt x="217" y="2"/>
                    </a:lnTo>
                    <a:lnTo>
                      <a:pt x="219" y="4"/>
                    </a:lnTo>
                    <a:lnTo>
                      <a:pt x="221" y="5"/>
                    </a:lnTo>
                    <a:lnTo>
                      <a:pt x="223" y="8"/>
                    </a:lnTo>
                    <a:lnTo>
                      <a:pt x="225" y="10"/>
                    </a:lnTo>
                    <a:lnTo>
                      <a:pt x="229" y="16"/>
                    </a:lnTo>
                    <a:lnTo>
                      <a:pt x="233" y="21"/>
                    </a:lnTo>
                    <a:lnTo>
                      <a:pt x="237" y="28"/>
                    </a:lnTo>
                    <a:lnTo>
                      <a:pt x="241" y="33"/>
                    </a:lnTo>
                    <a:lnTo>
                      <a:pt x="243" y="36"/>
                    </a:lnTo>
                    <a:lnTo>
                      <a:pt x="245" y="37"/>
                    </a:lnTo>
                    <a:lnTo>
                      <a:pt x="247" y="39"/>
                    </a:lnTo>
                    <a:lnTo>
                      <a:pt x="249" y="40"/>
                    </a:lnTo>
                    <a:lnTo>
                      <a:pt x="250" y="44"/>
                    </a:lnTo>
                    <a:lnTo>
                      <a:pt x="251" y="48"/>
                    </a:lnTo>
                    <a:lnTo>
                      <a:pt x="250" y="51"/>
                    </a:lnTo>
                    <a:lnTo>
                      <a:pt x="249" y="52"/>
                    </a:lnTo>
                    <a:lnTo>
                      <a:pt x="247" y="55"/>
                    </a:lnTo>
                    <a:lnTo>
                      <a:pt x="247" y="56"/>
                    </a:lnTo>
                    <a:lnTo>
                      <a:pt x="243" y="60"/>
                    </a:lnTo>
                    <a:lnTo>
                      <a:pt x="240" y="64"/>
                    </a:lnTo>
                    <a:lnTo>
                      <a:pt x="236" y="68"/>
                    </a:lnTo>
                    <a:lnTo>
                      <a:pt x="233" y="72"/>
                    </a:lnTo>
                    <a:lnTo>
                      <a:pt x="230" y="75"/>
                    </a:lnTo>
                    <a:lnTo>
                      <a:pt x="227" y="79"/>
                    </a:lnTo>
                    <a:lnTo>
                      <a:pt x="227" y="82"/>
                    </a:lnTo>
                    <a:lnTo>
                      <a:pt x="227" y="86"/>
                    </a:lnTo>
                    <a:lnTo>
                      <a:pt x="223" y="92"/>
                    </a:lnTo>
                    <a:lnTo>
                      <a:pt x="219" y="99"/>
                    </a:lnTo>
                    <a:lnTo>
                      <a:pt x="215" y="105"/>
                    </a:lnTo>
                    <a:lnTo>
                      <a:pt x="211" y="111"/>
                    </a:lnTo>
                    <a:lnTo>
                      <a:pt x="202" y="123"/>
                    </a:lnTo>
                    <a:lnTo>
                      <a:pt x="193" y="135"/>
                    </a:lnTo>
                    <a:lnTo>
                      <a:pt x="192" y="140"/>
                    </a:lnTo>
                    <a:lnTo>
                      <a:pt x="191" y="144"/>
                    </a:lnTo>
                    <a:lnTo>
                      <a:pt x="191" y="148"/>
                    </a:lnTo>
                    <a:lnTo>
                      <a:pt x="191" y="152"/>
                    </a:lnTo>
                    <a:lnTo>
                      <a:pt x="188" y="156"/>
                    </a:lnTo>
                    <a:lnTo>
                      <a:pt x="186" y="158"/>
                    </a:lnTo>
                    <a:lnTo>
                      <a:pt x="183" y="161"/>
                    </a:lnTo>
                    <a:lnTo>
                      <a:pt x="181" y="164"/>
                    </a:lnTo>
                    <a:lnTo>
                      <a:pt x="178" y="171"/>
                    </a:lnTo>
                    <a:lnTo>
                      <a:pt x="175" y="178"/>
                    </a:lnTo>
                    <a:lnTo>
                      <a:pt x="171" y="186"/>
                    </a:lnTo>
                    <a:lnTo>
                      <a:pt x="168" y="193"/>
                    </a:lnTo>
                    <a:lnTo>
                      <a:pt x="164" y="200"/>
                    </a:lnTo>
                    <a:lnTo>
                      <a:pt x="160" y="208"/>
                    </a:lnTo>
                    <a:lnTo>
                      <a:pt x="156" y="214"/>
                    </a:lnTo>
                    <a:lnTo>
                      <a:pt x="151" y="221"/>
                    </a:lnTo>
                    <a:lnTo>
                      <a:pt x="150" y="222"/>
                    </a:lnTo>
                    <a:lnTo>
                      <a:pt x="149" y="224"/>
                    </a:lnTo>
                    <a:lnTo>
                      <a:pt x="148" y="225"/>
                    </a:lnTo>
                    <a:lnTo>
                      <a:pt x="147" y="228"/>
                    </a:lnTo>
                    <a:lnTo>
                      <a:pt x="146" y="232"/>
                    </a:lnTo>
                    <a:lnTo>
                      <a:pt x="146" y="236"/>
                    </a:lnTo>
                    <a:lnTo>
                      <a:pt x="144" y="240"/>
                    </a:lnTo>
                    <a:lnTo>
                      <a:pt x="143" y="244"/>
                    </a:lnTo>
                    <a:lnTo>
                      <a:pt x="142" y="247"/>
                    </a:lnTo>
                    <a:lnTo>
                      <a:pt x="140" y="251"/>
                    </a:lnTo>
                    <a:lnTo>
                      <a:pt x="138" y="253"/>
                    </a:lnTo>
                    <a:lnTo>
                      <a:pt x="136" y="256"/>
                    </a:lnTo>
                    <a:lnTo>
                      <a:pt x="134" y="258"/>
                    </a:lnTo>
                    <a:lnTo>
                      <a:pt x="132" y="260"/>
                    </a:lnTo>
                    <a:lnTo>
                      <a:pt x="127" y="263"/>
                    </a:lnTo>
                    <a:lnTo>
                      <a:pt x="122" y="266"/>
                    </a:lnTo>
                    <a:lnTo>
                      <a:pt x="118" y="269"/>
                    </a:lnTo>
                    <a:lnTo>
                      <a:pt x="112" y="273"/>
                    </a:lnTo>
                    <a:lnTo>
                      <a:pt x="110" y="275"/>
                    </a:lnTo>
                    <a:lnTo>
                      <a:pt x="108" y="277"/>
                    </a:lnTo>
                    <a:lnTo>
                      <a:pt x="106" y="279"/>
                    </a:lnTo>
                    <a:lnTo>
                      <a:pt x="105" y="281"/>
                    </a:lnTo>
                    <a:lnTo>
                      <a:pt x="104" y="283"/>
                    </a:lnTo>
                    <a:lnTo>
                      <a:pt x="103" y="285"/>
                    </a:lnTo>
                    <a:lnTo>
                      <a:pt x="103" y="289"/>
                    </a:lnTo>
                    <a:lnTo>
                      <a:pt x="102" y="293"/>
                    </a:lnTo>
                    <a:lnTo>
                      <a:pt x="102" y="302"/>
                    </a:lnTo>
                    <a:lnTo>
                      <a:pt x="102" y="313"/>
                    </a:lnTo>
                    <a:lnTo>
                      <a:pt x="102" y="323"/>
                    </a:lnTo>
                    <a:lnTo>
                      <a:pt x="102" y="333"/>
                    </a:lnTo>
                    <a:lnTo>
                      <a:pt x="102" y="340"/>
                    </a:lnTo>
                    <a:lnTo>
                      <a:pt x="102" y="344"/>
                    </a:lnTo>
                    <a:lnTo>
                      <a:pt x="105" y="345"/>
                    </a:lnTo>
                    <a:lnTo>
                      <a:pt x="106" y="346"/>
                    </a:lnTo>
                    <a:lnTo>
                      <a:pt x="110" y="347"/>
                    </a:lnTo>
                    <a:lnTo>
                      <a:pt x="114" y="347"/>
                    </a:lnTo>
                    <a:lnTo>
                      <a:pt x="118" y="347"/>
                    </a:lnTo>
                    <a:lnTo>
                      <a:pt x="122" y="347"/>
                    </a:lnTo>
                    <a:lnTo>
                      <a:pt x="127" y="345"/>
                    </a:lnTo>
                    <a:lnTo>
                      <a:pt x="133" y="345"/>
                    </a:lnTo>
                    <a:lnTo>
                      <a:pt x="136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3" y="347"/>
                    </a:lnTo>
                    <a:lnTo>
                      <a:pt x="146" y="349"/>
                    </a:lnTo>
                    <a:lnTo>
                      <a:pt x="148" y="351"/>
                    </a:lnTo>
                    <a:lnTo>
                      <a:pt x="150" y="353"/>
                    </a:lnTo>
                    <a:lnTo>
                      <a:pt x="153" y="357"/>
                    </a:lnTo>
                    <a:lnTo>
                      <a:pt x="155" y="360"/>
                    </a:lnTo>
                    <a:lnTo>
                      <a:pt x="157" y="362"/>
                    </a:lnTo>
                    <a:lnTo>
                      <a:pt x="157" y="363"/>
                    </a:lnTo>
                    <a:lnTo>
                      <a:pt x="158" y="365"/>
                    </a:lnTo>
                    <a:lnTo>
                      <a:pt x="158" y="366"/>
                    </a:lnTo>
                    <a:lnTo>
                      <a:pt x="157" y="368"/>
                    </a:lnTo>
                    <a:lnTo>
                      <a:pt x="153" y="371"/>
                    </a:lnTo>
                    <a:lnTo>
                      <a:pt x="149" y="373"/>
                    </a:lnTo>
                    <a:lnTo>
                      <a:pt x="147" y="377"/>
                    </a:lnTo>
                    <a:lnTo>
                      <a:pt x="146" y="379"/>
                    </a:lnTo>
                    <a:lnTo>
                      <a:pt x="146" y="382"/>
                    </a:lnTo>
                    <a:lnTo>
                      <a:pt x="146" y="385"/>
                    </a:lnTo>
                    <a:lnTo>
                      <a:pt x="145" y="389"/>
                    </a:lnTo>
                    <a:lnTo>
                      <a:pt x="144" y="392"/>
                    </a:lnTo>
                    <a:lnTo>
                      <a:pt x="143" y="394"/>
                    </a:lnTo>
                    <a:lnTo>
                      <a:pt x="142" y="397"/>
                    </a:lnTo>
                    <a:lnTo>
                      <a:pt x="140" y="398"/>
                    </a:lnTo>
                    <a:lnTo>
                      <a:pt x="138" y="399"/>
                    </a:lnTo>
                    <a:lnTo>
                      <a:pt x="137" y="400"/>
                    </a:lnTo>
                    <a:lnTo>
                      <a:pt x="135" y="401"/>
                    </a:lnTo>
                    <a:lnTo>
                      <a:pt x="131" y="402"/>
                    </a:lnTo>
                    <a:lnTo>
                      <a:pt x="128" y="405"/>
                    </a:lnTo>
                    <a:lnTo>
                      <a:pt x="126" y="405"/>
                    </a:lnTo>
                    <a:lnTo>
                      <a:pt x="126" y="407"/>
                    </a:lnTo>
                    <a:lnTo>
                      <a:pt x="125" y="409"/>
                    </a:lnTo>
                    <a:lnTo>
                      <a:pt x="124" y="410"/>
                    </a:lnTo>
                    <a:lnTo>
                      <a:pt x="122" y="414"/>
                    </a:lnTo>
                    <a:lnTo>
                      <a:pt x="121" y="417"/>
                    </a:lnTo>
                    <a:lnTo>
                      <a:pt x="118" y="419"/>
                    </a:lnTo>
                    <a:lnTo>
                      <a:pt x="114" y="421"/>
                    </a:lnTo>
                    <a:lnTo>
                      <a:pt x="109" y="427"/>
                    </a:lnTo>
                    <a:lnTo>
                      <a:pt x="102" y="436"/>
                    </a:lnTo>
                    <a:lnTo>
                      <a:pt x="99" y="441"/>
                    </a:lnTo>
                    <a:lnTo>
                      <a:pt x="97" y="446"/>
                    </a:lnTo>
                    <a:lnTo>
                      <a:pt x="96" y="448"/>
                    </a:lnTo>
                    <a:lnTo>
                      <a:pt x="95" y="450"/>
                    </a:lnTo>
                    <a:lnTo>
                      <a:pt x="94" y="452"/>
                    </a:lnTo>
                    <a:lnTo>
                      <a:pt x="94" y="453"/>
                    </a:lnTo>
                    <a:lnTo>
                      <a:pt x="94" y="455"/>
                    </a:lnTo>
                    <a:lnTo>
                      <a:pt x="95" y="457"/>
                    </a:lnTo>
                    <a:lnTo>
                      <a:pt x="96" y="458"/>
                    </a:lnTo>
                    <a:lnTo>
                      <a:pt x="97" y="461"/>
                    </a:lnTo>
                    <a:lnTo>
                      <a:pt x="99" y="463"/>
                    </a:lnTo>
                    <a:lnTo>
                      <a:pt x="101" y="466"/>
                    </a:lnTo>
                    <a:lnTo>
                      <a:pt x="105" y="466"/>
                    </a:lnTo>
                    <a:lnTo>
                      <a:pt x="110" y="466"/>
                    </a:lnTo>
                    <a:lnTo>
                      <a:pt x="114" y="467"/>
                    </a:lnTo>
                    <a:lnTo>
                      <a:pt x="118" y="467"/>
                    </a:lnTo>
                    <a:lnTo>
                      <a:pt x="122" y="465"/>
                    </a:lnTo>
                    <a:lnTo>
                      <a:pt x="130" y="462"/>
                    </a:lnTo>
                    <a:lnTo>
                      <a:pt x="138" y="459"/>
                    </a:lnTo>
                    <a:lnTo>
                      <a:pt x="147" y="456"/>
                    </a:lnTo>
                    <a:lnTo>
                      <a:pt x="151" y="454"/>
                    </a:lnTo>
                    <a:lnTo>
                      <a:pt x="156" y="453"/>
                    </a:lnTo>
                    <a:lnTo>
                      <a:pt x="161" y="452"/>
                    </a:lnTo>
                    <a:lnTo>
                      <a:pt x="164" y="451"/>
                    </a:lnTo>
                    <a:lnTo>
                      <a:pt x="168" y="452"/>
                    </a:lnTo>
                    <a:lnTo>
                      <a:pt x="171" y="452"/>
                    </a:lnTo>
                    <a:lnTo>
                      <a:pt x="172" y="453"/>
                    </a:lnTo>
                    <a:lnTo>
                      <a:pt x="173" y="453"/>
                    </a:lnTo>
                    <a:lnTo>
                      <a:pt x="174" y="454"/>
                    </a:lnTo>
                    <a:lnTo>
                      <a:pt x="175" y="455"/>
                    </a:lnTo>
                    <a:lnTo>
                      <a:pt x="176" y="457"/>
                    </a:lnTo>
                    <a:lnTo>
                      <a:pt x="178" y="457"/>
                    </a:lnTo>
                    <a:lnTo>
                      <a:pt x="179" y="459"/>
                    </a:lnTo>
                    <a:lnTo>
                      <a:pt x="181" y="461"/>
                    </a:lnTo>
                    <a:lnTo>
                      <a:pt x="184" y="465"/>
                    </a:lnTo>
                    <a:lnTo>
                      <a:pt x="187" y="469"/>
                    </a:lnTo>
                    <a:lnTo>
                      <a:pt x="189" y="473"/>
                    </a:lnTo>
                    <a:lnTo>
                      <a:pt x="191" y="479"/>
                    </a:lnTo>
                    <a:lnTo>
                      <a:pt x="193" y="484"/>
                    </a:lnTo>
                    <a:lnTo>
                      <a:pt x="194" y="488"/>
                    </a:lnTo>
                    <a:lnTo>
                      <a:pt x="192" y="490"/>
                    </a:lnTo>
                    <a:lnTo>
                      <a:pt x="189" y="492"/>
                    </a:lnTo>
                    <a:lnTo>
                      <a:pt x="187" y="493"/>
                    </a:lnTo>
                    <a:lnTo>
                      <a:pt x="184" y="495"/>
                    </a:lnTo>
                    <a:lnTo>
                      <a:pt x="181" y="496"/>
                    </a:lnTo>
                    <a:lnTo>
                      <a:pt x="178" y="497"/>
                    </a:lnTo>
                    <a:lnTo>
                      <a:pt x="175" y="497"/>
                    </a:lnTo>
                    <a:lnTo>
                      <a:pt x="171" y="498"/>
                    </a:lnTo>
                    <a:lnTo>
                      <a:pt x="164" y="499"/>
                    </a:lnTo>
                    <a:lnTo>
                      <a:pt x="158" y="501"/>
                    </a:lnTo>
                    <a:lnTo>
                      <a:pt x="154" y="501"/>
                    </a:lnTo>
                    <a:lnTo>
                      <a:pt x="150" y="502"/>
                    </a:lnTo>
                    <a:lnTo>
                      <a:pt x="147" y="503"/>
                    </a:lnTo>
                    <a:lnTo>
                      <a:pt x="144" y="504"/>
                    </a:lnTo>
                    <a:lnTo>
                      <a:pt x="138" y="504"/>
                    </a:lnTo>
                    <a:lnTo>
                      <a:pt x="134" y="504"/>
                    </a:lnTo>
                    <a:lnTo>
                      <a:pt x="129" y="504"/>
                    </a:lnTo>
                    <a:lnTo>
                      <a:pt x="123" y="504"/>
                    </a:lnTo>
                    <a:lnTo>
                      <a:pt x="114" y="509"/>
                    </a:lnTo>
                    <a:lnTo>
                      <a:pt x="104" y="513"/>
                    </a:lnTo>
                    <a:lnTo>
                      <a:pt x="99" y="515"/>
                    </a:lnTo>
                    <a:lnTo>
                      <a:pt x="94" y="517"/>
                    </a:lnTo>
                    <a:lnTo>
                      <a:pt x="90" y="517"/>
                    </a:lnTo>
                    <a:lnTo>
                      <a:pt x="87" y="517"/>
                    </a:lnTo>
                    <a:lnTo>
                      <a:pt x="85" y="517"/>
                    </a:lnTo>
                    <a:lnTo>
                      <a:pt x="81" y="517"/>
                    </a:lnTo>
                    <a:lnTo>
                      <a:pt x="80" y="517"/>
                    </a:lnTo>
                    <a:lnTo>
                      <a:pt x="79" y="515"/>
                    </a:lnTo>
                    <a:lnTo>
                      <a:pt x="78" y="514"/>
                    </a:lnTo>
                    <a:lnTo>
                      <a:pt x="76" y="513"/>
                    </a:lnTo>
                    <a:lnTo>
                      <a:pt x="73" y="513"/>
                    </a:lnTo>
                    <a:lnTo>
                      <a:pt x="69" y="512"/>
                    </a:lnTo>
                    <a:lnTo>
                      <a:pt x="65" y="511"/>
                    </a:lnTo>
                    <a:lnTo>
                      <a:pt x="61" y="510"/>
                    </a:lnTo>
                    <a:lnTo>
                      <a:pt x="59" y="509"/>
                    </a:lnTo>
                    <a:lnTo>
                      <a:pt x="58" y="509"/>
                    </a:lnTo>
                    <a:lnTo>
                      <a:pt x="57" y="507"/>
                    </a:lnTo>
                    <a:lnTo>
                      <a:pt x="56" y="506"/>
                    </a:lnTo>
                    <a:lnTo>
                      <a:pt x="54" y="505"/>
                    </a:lnTo>
                    <a:lnTo>
                      <a:pt x="53" y="503"/>
                    </a:lnTo>
                    <a:lnTo>
                      <a:pt x="51" y="501"/>
                    </a:lnTo>
                    <a:lnTo>
                      <a:pt x="50" y="499"/>
                    </a:lnTo>
                    <a:lnTo>
                      <a:pt x="50" y="497"/>
                    </a:lnTo>
                    <a:lnTo>
                      <a:pt x="50" y="495"/>
                    </a:lnTo>
                    <a:lnTo>
                      <a:pt x="49" y="493"/>
                    </a:lnTo>
                    <a:lnTo>
                      <a:pt x="50" y="490"/>
                    </a:lnTo>
                    <a:lnTo>
                      <a:pt x="50" y="485"/>
                    </a:lnTo>
                    <a:lnTo>
                      <a:pt x="51" y="481"/>
                    </a:lnTo>
                    <a:lnTo>
                      <a:pt x="53" y="475"/>
                    </a:lnTo>
                    <a:lnTo>
                      <a:pt x="56" y="470"/>
                    </a:lnTo>
                    <a:lnTo>
                      <a:pt x="62" y="461"/>
                    </a:lnTo>
                    <a:lnTo>
                      <a:pt x="67" y="452"/>
                    </a:lnTo>
                    <a:lnTo>
                      <a:pt x="70" y="448"/>
                    </a:lnTo>
                    <a:lnTo>
                      <a:pt x="72" y="444"/>
                    </a:lnTo>
                    <a:lnTo>
                      <a:pt x="74" y="441"/>
                    </a:lnTo>
                    <a:lnTo>
                      <a:pt x="74" y="438"/>
                    </a:lnTo>
                    <a:lnTo>
                      <a:pt x="75" y="436"/>
                    </a:lnTo>
                    <a:lnTo>
                      <a:pt x="77" y="432"/>
                    </a:lnTo>
                    <a:lnTo>
                      <a:pt x="77" y="428"/>
                    </a:lnTo>
                    <a:lnTo>
                      <a:pt x="78" y="424"/>
                    </a:lnTo>
                    <a:lnTo>
                      <a:pt x="78" y="420"/>
                    </a:lnTo>
                    <a:lnTo>
                      <a:pt x="78" y="416"/>
                    </a:lnTo>
                    <a:lnTo>
                      <a:pt x="77" y="414"/>
                    </a:lnTo>
                    <a:lnTo>
                      <a:pt x="77" y="413"/>
                    </a:lnTo>
                    <a:lnTo>
                      <a:pt x="75" y="411"/>
                    </a:lnTo>
                    <a:lnTo>
                      <a:pt x="74" y="410"/>
                    </a:lnTo>
                    <a:lnTo>
                      <a:pt x="74" y="409"/>
                    </a:lnTo>
                    <a:lnTo>
                      <a:pt x="72" y="409"/>
                    </a:lnTo>
                    <a:lnTo>
                      <a:pt x="71" y="409"/>
                    </a:lnTo>
                    <a:lnTo>
                      <a:pt x="70" y="409"/>
                    </a:lnTo>
                    <a:lnTo>
                      <a:pt x="68" y="409"/>
                    </a:lnTo>
                    <a:lnTo>
                      <a:pt x="67" y="408"/>
                    </a:lnTo>
                    <a:lnTo>
                      <a:pt x="66" y="407"/>
                    </a:lnTo>
                    <a:lnTo>
                      <a:pt x="66" y="406"/>
                    </a:lnTo>
                    <a:lnTo>
                      <a:pt x="62" y="403"/>
                    </a:lnTo>
                    <a:lnTo>
                      <a:pt x="57" y="397"/>
                    </a:lnTo>
                    <a:lnTo>
                      <a:pt x="54" y="393"/>
                    </a:lnTo>
                    <a:lnTo>
                      <a:pt x="52" y="390"/>
                    </a:lnTo>
                    <a:lnTo>
                      <a:pt x="50" y="388"/>
                    </a:lnTo>
                    <a:lnTo>
                      <a:pt x="50" y="386"/>
                    </a:lnTo>
                    <a:lnTo>
                      <a:pt x="53" y="384"/>
                    </a:lnTo>
                    <a:lnTo>
                      <a:pt x="56" y="381"/>
                    </a:lnTo>
                    <a:lnTo>
                      <a:pt x="59" y="379"/>
                    </a:lnTo>
                    <a:lnTo>
                      <a:pt x="62" y="376"/>
                    </a:lnTo>
                    <a:lnTo>
                      <a:pt x="65" y="373"/>
                    </a:lnTo>
                    <a:lnTo>
                      <a:pt x="68" y="371"/>
                    </a:lnTo>
                    <a:lnTo>
                      <a:pt x="71" y="369"/>
                    </a:lnTo>
                    <a:lnTo>
                      <a:pt x="74" y="367"/>
                    </a:lnTo>
                    <a:lnTo>
                      <a:pt x="75" y="357"/>
                    </a:lnTo>
                    <a:lnTo>
                      <a:pt x="75" y="345"/>
                    </a:lnTo>
                    <a:lnTo>
                      <a:pt x="75" y="333"/>
                    </a:lnTo>
                    <a:lnTo>
                      <a:pt x="74" y="321"/>
                    </a:lnTo>
                    <a:lnTo>
                      <a:pt x="74" y="320"/>
                    </a:lnTo>
                    <a:lnTo>
                      <a:pt x="71" y="319"/>
                    </a:lnTo>
                    <a:lnTo>
                      <a:pt x="70" y="318"/>
                    </a:lnTo>
                    <a:lnTo>
                      <a:pt x="68" y="317"/>
                    </a:lnTo>
                    <a:lnTo>
                      <a:pt x="65" y="313"/>
                    </a:lnTo>
                    <a:lnTo>
                      <a:pt x="62" y="310"/>
                    </a:lnTo>
                    <a:lnTo>
                      <a:pt x="56" y="302"/>
                    </a:lnTo>
                    <a:lnTo>
                      <a:pt x="51" y="296"/>
                    </a:lnTo>
                    <a:lnTo>
                      <a:pt x="51" y="293"/>
                    </a:lnTo>
                    <a:lnTo>
                      <a:pt x="52" y="290"/>
                    </a:lnTo>
                    <a:lnTo>
                      <a:pt x="52" y="288"/>
                    </a:lnTo>
                    <a:lnTo>
                      <a:pt x="53" y="285"/>
                    </a:lnTo>
                    <a:lnTo>
                      <a:pt x="55" y="280"/>
                    </a:lnTo>
                    <a:lnTo>
                      <a:pt x="58" y="275"/>
                    </a:lnTo>
                    <a:lnTo>
                      <a:pt x="60" y="271"/>
                    </a:lnTo>
                    <a:lnTo>
                      <a:pt x="63" y="267"/>
                    </a:lnTo>
                    <a:lnTo>
                      <a:pt x="66" y="263"/>
                    </a:lnTo>
                    <a:lnTo>
                      <a:pt x="70" y="259"/>
                    </a:lnTo>
                    <a:lnTo>
                      <a:pt x="74" y="255"/>
                    </a:lnTo>
                    <a:lnTo>
                      <a:pt x="77" y="251"/>
                    </a:lnTo>
                    <a:lnTo>
                      <a:pt x="80" y="247"/>
                    </a:lnTo>
                    <a:lnTo>
                      <a:pt x="83" y="242"/>
                    </a:lnTo>
                    <a:lnTo>
                      <a:pt x="86" y="238"/>
                    </a:lnTo>
                    <a:lnTo>
                      <a:pt x="87" y="233"/>
                    </a:lnTo>
                    <a:lnTo>
                      <a:pt x="88" y="230"/>
                    </a:lnTo>
                    <a:lnTo>
                      <a:pt x="88" y="227"/>
                    </a:lnTo>
                    <a:lnTo>
                      <a:pt x="88" y="224"/>
                    </a:lnTo>
                    <a:lnTo>
                      <a:pt x="88" y="221"/>
                    </a:lnTo>
                    <a:lnTo>
                      <a:pt x="81" y="217"/>
                    </a:lnTo>
                    <a:lnTo>
                      <a:pt x="73" y="214"/>
                    </a:lnTo>
                    <a:lnTo>
                      <a:pt x="66" y="210"/>
                    </a:lnTo>
                    <a:lnTo>
                      <a:pt x="58" y="206"/>
                    </a:lnTo>
                    <a:lnTo>
                      <a:pt x="58" y="204"/>
                    </a:lnTo>
                    <a:lnTo>
                      <a:pt x="59" y="202"/>
                    </a:lnTo>
                    <a:lnTo>
                      <a:pt x="62" y="200"/>
                    </a:lnTo>
                    <a:lnTo>
                      <a:pt x="63" y="199"/>
                    </a:lnTo>
                    <a:lnTo>
                      <a:pt x="66" y="197"/>
                    </a:lnTo>
                    <a:lnTo>
                      <a:pt x="69" y="196"/>
                    </a:lnTo>
                    <a:lnTo>
                      <a:pt x="71" y="195"/>
                    </a:lnTo>
                    <a:lnTo>
                      <a:pt x="75" y="193"/>
                    </a:lnTo>
                    <a:lnTo>
                      <a:pt x="82" y="191"/>
                    </a:lnTo>
                    <a:lnTo>
                      <a:pt x="88" y="188"/>
                    </a:lnTo>
                    <a:lnTo>
                      <a:pt x="90" y="187"/>
                    </a:lnTo>
                    <a:lnTo>
                      <a:pt x="94" y="185"/>
                    </a:lnTo>
                    <a:lnTo>
                      <a:pt x="95" y="184"/>
                    </a:lnTo>
                    <a:lnTo>
                      <a:pt x="98" y="181"/>
                    </a:lnTo>
                    <a:lnTo>
                      <a:pt x="98" y="178"/>
                    </a:lnTo>
                    <a:lnTo>
                      <a:pt x="99" y="174"/>
                    </a:lnTo>
                    <a:lnTo>
                      <a:pt x="99" y="170"/>
                    </a:lnTo>
                    <a:lnTo>
                      <a:pt x="100" y="165"/>
                    </a:lnTo>
                    <a:lnTo>
                      <a:pt x="99" y="156"/>
                    </a:lnTo>
                    <a:lnTo>
                      <a:pt x="99" y="148"/>
                    </a:lnTo>
                    <a:lnTo>
                      <a:pt x="99" y="144"/>
                    </a:lnTo>
                    <a:lnTo>
                      <a:pt x="99" y="140"/>
                    </a:lnTo>
                    <a:lnTo>
                      <a:pt x="100" y="136"/>
                    </a:lnTo>
                    <a:lnTo>
                      <a:pt x="101" y="133"/>
                    </a:lnTo>
                    <a:lnTo>
                      <a:pt x="102" y="130"/>
                    </a:lnTo>
                    <a:lnTo>
                      <a:pt x="104" y="127"/>
                    </a:lnTo>
                    <a:lnTo>
                      <a:pt x="105" y="126"/>
                    </a:lnTo>
                    <a:lnTo>
                      <a:pt x="106" y="124"/>
                    </a:lnTo>
                    <a:lnTo>
                      <a:pt x="107" y="124"/>
                    </a:lnTo>
                    <a:lnTo>
                      <a:pt x="109" y="123"/>
                    </a:lnTo>
                    <a:lnTo>
                      <a:pt x="114" y="123"/>
                    </a:lnTo>
                    <a:lnTo>
                      <a:pt x="118" y="123"/>
                    </a:lnTo>
                    <a:lnTo>
                      <a:pt x="120" y="126"/>
                    </a:lnTo>
                    <a:lnTo>
                      <a:pt x="122" y="128"/>
                    </a:lnTo>
                    <a:lnTo>
                      <a:pt x="122" y="130"/>
                    </a:lnTo>
                    <a:lnTo>
                      <a:pt x="123" y="132"/>
                    </a:lnTo>
                    <a:lnTo>
                      <a:pt x="123" y="134"/>
                    </a:lnTo>
                    <a:lnTo>
                      <a:pt x="123" y="137"/>
                    </a:lnTo>
                    <a:lnTo>
                      <a:pt x="122" y="140"/>
                    </a:lnTo>
                    <a:lnTo>
                      <a:pt x="121" y="141"/>
                    </a:lnTo>
                    <a:lnTo>
                      <a:pt x="120" y="144"/>
                    </a:lnTo>
                    <a:lnTo>
                      <a:pt x="119" y="146"/>
                    </a:lnTo>
                    <a:lnTo>
                      <a:pt x="118" y="151"/>
                    </a:lnTo>
                    <a:lnTo>
                      <a:pt x="118" y="156"/>
                    </a:lnTo>
                    <a:lnTo>
                      <a:pt x="118" y="165"/>
                    </a:lnTo>
                    <a:lnTo>
                      <a:pt x="118" y="176"/>
                    </a:lnTo>
                    <a:lnTo>
                      <a:pt x="122" y="179"/>
                    </a:lnTo>
                    <a:lnTo>
                      <a:pt x="126" y="181"/>
                    </a:lnTo>
                    <a:lnTo>
                      <a:pt x="130" y="181"/>
                    </a:lnTo>
                    <a:lnTo>
                      <a:pt x="134" y="181"/>
                    </a:lnTo>
                    <a:lnTo>
                      <a:pt x="135" y="179"/>
                    </a:lnTo>
                    <a:lnTo>
                      <a:pt x="136" y="176"/>
                    </a:lnTo>
                    <a:lnTo>
                      <a:pt x="138" y="173"/>
                    </a:lnTo>
                    <a:lnTo>
                      <a:pt x="139" y="171"/>
                    </a:lnTo>
                    <a:lnTo>
                      <a:pt x="143" y="165"/>
                    </a:lnTo>
                    <a:lnTo>
                      <a:pt x="147" y="160"/>
                    </a:lnTo>
                    <a:lnTo>
                      <a:pt x="155" y="151"/>
                    </a:lnTo>
                    <a:lnTo>
                      <a:pt x="163" y="141"/>
                    </a:lnTo>
                    <a:lnTo>
                      <a:pt x="167" y="136"/>
                    </a:lnTo>
                    <a:lnTo>
                      <a:pt x="171" y="128"/>
                    </a:lnTo>
                    <a:lnTo>
                      <a:pt x="174" y="121"/>
                    </a:lnTo>
                    <a:lnTo>
                      <a:pt x="177" y="114"/>
                    </a:lnTo>
                    <a:lnTo>
                      <a:pt x="181" y="106"/>
                    </a:lnTo>
                    <a:lnTo>
                      <a:pt x="184" y="99"/>
                    </a:lnTo>
                    <a:lnTo>
                      <a:pt x="187" y="92"/>
                    </a:lnTo>
                    <a:lnTo>
                      <a:pt x="191" y="84"/>
                    </a:lnTo>
                    <a:lnTo>
                      <a:pt x="195" y="78"/>
                    </a:lnTo>
                    <a:lnTo>
                      <a:pt x="200" y="71"/>
                    </a:lnTo>
                    <a:lnTo>
                      <a:pt x="203" y="68"/>
                    </a:lnTo>
                    <a:lnTo>
                      <a:pt x="205" y="64"/>
                    </a:lnTo>
                    <a:lnTo>
                      <a:pt x="205" y="61"/>
                    </a:lnTo>
                    <a:lnTo>
                      <a:pt x="206" y="59"/>
                    </a:lnTo>
                    <a:lnTo>
                      <a:pt x="207" y="56"/>
                    </a:lnTo>
                    <a:lnTo>
                      <a:pt x="207" y="53"/>
                    </a:lnTo>
                    <a:lnTo>
                      <a:pt x="203" y="49"/>
                    </a:lnTo>
                    <a:lnTo>
                      <a:pt x="200" y="44"/>
                    </a:lnTo>
                    <a:lnTo>
                      <a:pt x="192" y="45"/>
                    </a:lnTo>
                    <a:lnTo>
                      <a:pt x="183" y="46"/>
                    </a:lnTo>
                    <a:lnTo>
                      <a:pt x="175" y="46"/>
                    </a:lnTo>
                    <a:lnTo>
                      <a:pt x="167" y="47"/>
                    </a:lnTo>
                    <a:lnTo>
                      <a:pt x="167" y="50"/>
                    </a:lnTo>
                    <a:lnTo>
                      <a:pt x="165" y="52"/>
                    </a:lnTo>
                    <a:lnTo>
                      <a:pt x="163" y="54"/>
                    </a:lnTo>
                    <a:lnTo>
                      <a:pt x="163" y="56"/>
                    </a:lnTo>
                    <a:lnTo>
                      <a:pt x="161" y="56"/>
                    </a:lnTo>
                    <a:lnTo>
                      <a:pt x="159" y="57"/>
                    </a:lnTo>
                    <a:lnTo>
                      <a:pt x="159" y="58"/>
                    </a:lnTo>
                    <a:lnTo>
                      <a:pt x="157" y="58"/>
                    </a:lnTo>
                    <a:lnTo>
                      <a:pt x="154" y="59"/>
                    </a:lnTo>
                    <a:lnTo>
                      <a:pt x="150" y="60"/>
                    </a:lnTo>
                    <a:lnTo>
                      <a:pt x="148" y="60"/>
                    </a:lnTo>
                    <a:lnTo>
                      <a:pt x="146" y="60"/>
                    </a:lnTo>
                    <a:lnTo>
                      <a:pt x="144" y="62"/>
                    </a:lnTo>
                    <a:lnTo>
                      <a:pt x="142" y="63"/>
                    </a:lnTo>
                    <a:lnTo>
                      <a:pt x="139" y="65"/>
                    </a:lnTo>
                    <a:lnTo>
                      <a:pt x="136" y="67"/>
                    </a:lnTo>
                    <a:lnTo>
                      <a:pt x="134" y="69"/>
                    </a:lnTo>
                    <a:lnTo>
                      <a:pt x="131" y="72"/>
                    </a:lnTo>
                    <a:lnTo>
                      <a:pt x="126" y="77"/>
                    </a:lnTo>
                    <a:lnTo>
                      <a:pt x="121" y="82"/>
                    </a:lnTo>
                    <a:lnTo>
                      <a:pt x="118" y="82"/>
                    </a:lnTo>
                    <a:lnTo>
                      <a:pt x="116" y="82"/>
                    </a:lnTo>
                    <a:lnTo>
                      <a:pt x="106" y="88"/>
                    </a:lnTo>
                    <a:lnTo>
                      <a:pt x="94" y="96"/>
                    </a:lnTo>
                    <a:lnTo>
                      <a:pt x="89" y="100"/>
                    </a:lnTo>
                    <a:lnTo>
                      <a:pt x="82" y="104"/>
                    </a:lnTo>
                    <a:lnTo>
                      <a:pt x="78" y="108"/>
                    </a:lnTo>
                    <a:lnTo>
                      <a:pt x="73" y="112"/>
                    </a:lnTo>
                    <a:lnTo>
                      <a:pt x="67" y="118"/>
                    </a:lnTo>
                    <a:lnTo>
                      <a:pt x="61" y="124"/>
                    </a:lnTo>
                    <a:lnTo>
                      <a:pt x="57" y="128"/>
                    </a:lnTo>
                    <a:lnTo>
                      <a:pt x="53" y="131"/>
                    </a:lnTo>
                    <a:lnTo>
                      <a:pt x="51" y="132"/>
                    </a:lnTo>
                    <a:lnTo>
                      <a:pt x="50" y="132"/>
                    </a:lnTo>
                    <a:lnTo>
                      <a:pt x="48" y="132"/>
                    </a:lnTo>
                    <a:lnTo>
                      <a:pt x="46" y="132"/>
                    </a:lnTo>
                    <a:lnTo>
                      <a:pt x="46" y="136"/>
                    </a:lnTo>
                    <a:lnTo>
                      <a:pt x="45" y="138"/>
                    </a:lnTo>
                    <a:lnTo>
                      <a:pt x="44" y="140"/>
                    </a:lnTo>
                    <a:lnTo>
                      <a:pt x="42" y="142"/>
                    </a:lnTo>
                    <a:lnTo>
                      <a:pt x="41" y="145"/>
                    </a:lnTo>
                    <a:lnTo>
                      <a:pt x="40" y="148"/>
                    </a:lnTo>
                    <a:lnTo>
                      <a:pt x="39" y="151"/>
                    </a:lnTo>
                    <a:lnTo>
                      <a:pt x="39" y="154"/>
                    </a:lnTo>
                    <a:lnTo>
                      <a:pt x="39" y="159"/>
                    </a:lnTo>
                    <a:lnTo>
                      <a:pt x="38" y="168"/>
                    </a:lnTo>
                    <a:lnTo>
                      <a:pt x="38" y="180"/>
                    </a:lnTo>
                    <a:lnTo>
                      <a:pt x="38" y="192"/>
                    </a:lnTo>
                    <a:lnTo>
                      <a:pt x="36" y="205"/>
                    </a:lnTo>
                    <a:lnTo>
                      <a:pt x="34" y="216"/>
                    </a:lnTo>
                    <a:lnTo>
                      <a:pt x="34" y="221"/>
                    </a:lnTo>
                    <a:lnTo>
                      <a:pt x="33" y="225"/>
                    </a:lnTo>
                    <a:lnTo>
                      <a:pt x="31" y="229"/>
                    </a:lnTo>
                    <a:lnTo>
                      <a:pt x="30" y="230"/>
                    </a:lnTo>
                    <a:lnTo>
                      <a:pt x="27" y="230"/>
                    </a:lnTo>
                    <a:lnTo>
                      <a:pt x="25" y="230"/>
                    </a:lnTo>
                    <a:lnTo>
                      <a:pt x="22" y="230"/>
                    </a:lnTo>
                    <a:lnTo>
                      <a:pt x="18" y="230"/>
                    </a:lnTo>
                    <a:lnTo>
                      <a:pt x="18" y="229"/>
                    </a:lnTo>
                    <a:lnTo>
                      <a:pt x="17" y="227"/>
                    </a:lnTo>
                    <a:lnTo>
                      <a:pt x="16" y="225"/>
                    </a:lnTo>
                    <a:lnTo>
                      <a:pt x="14" y="224"/>
                    </a:lnTo>
                    <a:lnTo>
                      <a:pt x="12" y="223"/>
                    </a:lnTo>
                    <a:lnTo>
                      <a:pt x="9" y="221"/>
                    </a:lnTo>
                    <a:lnTo>
                      <a:pt x="9" y="214"/>
                    </a:lnTo>
                    <a:lnTo>
                      <a:pt x="9" y="208"/>
                    </a:lnTo>
                    <a:lnTo>
                      <a:pt x="9" y="200"/>
                    </a:lnTo>
                    <a:lnTo>
                      <a:pt x="9" y="194"/>
                    </a:lnTo>
                    <a:lnTo>
                      <a:pt x="9" y="188"/>
                    </a:lnTo>
                    <a:lnTo>
                      <a:pt x="9" y="180"/>
                    </a:lnTo>
                    <a:lnTo>
                      <a:pt x="9" y="174"/>
                    </a:lnTo>
                    <a:lnTo>
                      <a:pt x="9" y="168"/>
                    </a:lnTo>
                    <a:lnTo>
                      <a:pt x="9" y="167"/>
                    </a:lnTo>
                    <a:lnTo>
                      <a:pt x="8" y="165"/>
                    </a:lnTo>
                    <a:lnTo>
                      <a:pt x="7" y="164"/>
                    </a:lnTo>
                    <a:lnTo>
                      <a:pt x="7" y="163"/>
                    </a:lnTo>
                    <a:lnTo>
                      <a:pt x="7" y="160"/>
                    </a:lnTo>
                    <a:lnTo>
                      <a:pt x="7" y="156"/>
                    </a:lnTo>
                    <a:lnTo>
                      <a:pt x="8" y="152"/>
                    </a:lnTo>
                    <a:lnTo>
                      <a:pt x="8" y="148"/>
                    </a:lnTo>
                    <a:lnTo>
                      <a:pt x="8" y="145"/>
                    </a:lnTo>
                    <a:lnTo>
                      <a:pt x="7" y="141"/>
                    </a:lnTo>
                    <a:lnTo>
                      <a:pt x="4" y="136"/>
                    </a:lnTo>
                    <a:lnTo>
                      <a:pt x="1" y="127"/>
                    </a:lnTo>
                    <a:lnTo>
                      <a:pt x="1" y="125"/>
                    </a:lnTo>
                    <a:lnTo>
                      <a:pt x="0" y="123"/>
                    </a:lnTo>
                    <a:lnTo>
                      <a:pt x="0" y="121"/>
                    </a:lnTo>
                    <a:lnTo>
                      <a:pt x="0" y="119"/>
                    </a:lnTo>
                    <a:lnTo>
                      <a:pt x="1" y="117"/>
                    </a:lnTo>
                    <a:lnTo>
                      <a:pt x="1" y="116"/>
                    </a:lnTo>
                    <a:lnTo>
                      <a:pt x="2" y="114"/>
                    </a:lnTo>
                    <a:lnTo>
                      <a:pt x="4" y="113"/>
                    </a:lnTo>
                    <a:lnTo>
                      <a:pt x="6" y="112"/>
                    </a:lnTo>
                    <a:lnTo>
                      <a:pt x="8" y="112"/>
                    </a:lnTo>
                    <a:lnTo>
                      <a:pt x="10" y="112"/>
                    </a:lnTo>
                    <a:lnTo>
                      <a:pt x="11" y="112"/>
                    </a:lnTo>
                    <a:lnTo>
                      <a:pt x="14" y="114"/>
                    </a:lnTo>
                    <a:lnTo>
                      <a:pt x="18" y="116"/>
                    </a:lnTo>
                    <a:lnTo>
                      <a:pt x="23" y="120"/>
                    </a:lnTo>
                    <a:lnTo>
                      <a:pt x="28" y="123"/>
                    </a:lnTo>
                    <a:lnTo>
                      <a:pt x="31" y="123"/>
                    </a:lnTo>
                    <a:lnTo>
                      <a:pt x="35" y="123"/>
                    </a:lnTo>
                    <a:lnTo>
                      <a:pt x="38" y="123"/>
                    </a:lnTo>
                    <a:lnTo>
                      <a:pt x="42" y="123"/>
                    </a:lnTo>
                    <a:lnTo>
                      <a:pt x="43" y="121"/>
                    </a:lnTo>
                    <a:lnTo>
                      <a:pt x="45" y="120"/>
                    </a:lnTo>
                    <a:lnTo>
                      <a:pt x="46" y="119"/>
                    </a:lnTo>
                    <a:lnTo>
                      <a:pt x="48" y="117"/>
                    </a:lnTo>
                    <a:lnTo>
                      <a:pt x="51" y="116"/>
                    </a:lnTo>
                    <a:lnTo>
                      <a:pt x="56" y="113"/>
                    </a:lnTo>
                    <a:lnTo>
                      <a:pt x="58" y="112"/>
                    </a:lnTo>
                    <a:lnTo>
                      <a:pt x="59" y="110"/>
                    </a:lnTo>
                    <a:lnTo>
                      <a:pt x="61" y="108"/>
                    </a:lnTo>
                    <a:lnTo>
                      <a:pt x="62" y="106"/>
                    </a:lnTo>
                    <a:lnTo>
                      <a:pt x="66" y="102"/>
                    </a:lnTo>
                    <a:lnTo>
                      <a:pt x="70" y="99"/>
                    </a:lnTo>
                    <a:lnTo>
                      <a:pt x="74" y="97"/>
                    </a:lnTo>
                    <a:lnTo>
                      <a:pt x="79" y="96"/>
                    </a:lnTo>
                    <a:lnTo>
                      <a:pt x="84" y="92"/>
                    </a:lnTo>
                    <a:lnTo>
                      <a:pt x="89" y="87"/>
                    </a:lnTo>
                    <a:lnTo>
                      <a:pt x="94" y="83"/>
                    </a:lnTo>
                    <a:lnTo>
                      <a:pt x="99" y="79"/>
                    </a:lnTo>
                    <a:lnTo>
                      <a:pt x="102" y="78"/>
                    </a:lnTo>
                    <a:lnTo>
                      <a:pt x="103" y="76"/>
                    </a:lnTo>
                    <a:lnTo>
                      <a:pt x="106" y="76"/>
                    </a:lnTo>
                    <a:lnTo>
                      <a:pt x="108" y="76"/>
                    </a:lnTo>
                    <a:lnTo>
                      <a:pt x="110" y="75"/>
                    </a:lnTo>
                    <a:lnTo>
                      <a:pt x="112" y="75"/>
                    </a:lnTo>
                    <a:lnTo>
                      <a:pt x="114" y="73"/>
                    </a:lnTo>
                    <a:lnTo>
                      <a:pt x="116" y="72"/>
                    </a:lnTo>
                    <a:lnTo>
                      <a:pt x="121" y="68"/>
                    </a:lnTo>
                    <a:lnTo>
                      <a:pt x="126" y="63"/>
                    </a:lnTo>
                    <a:lnTo>
                      <a:pt x="129" y="60"/>
                    </a:lnTo>
                    <a:lnTo>
                      <a:pt x="131" y="58"/>
                    </a:lnTo>
                    <a:lnTo>
                      <a:pt x="134" y="58"/>
                    </a:lnTo>
                    <a:lnTo>
                      <a:pt x="135" y="57"/>
                    </a:lnTo>
                    <a:lnTo>
                      <a:pt x="137" y="56"/>
                    </a:lnTo>
                    <a:lnTo>
                      <a:pt x="139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$ḻídé">
                <a:extLst>
                  <a:ext uri="{FF2B5EF4-FFF2-40B4-BE49-F238E27FC236}">
                    <a16:creationId xmlns:a16="http://schemas.microsoft.com/office/drawing/2014/main" id="{D9370D1E-3FB5-AB4F-8474-5205E4190BCF}"/>
                  </a:ext>
                </a:extLst>
              </p:cNvPr>
              <p:cNvSpPr/>
              <p:nvPr/>
            </p:nvSpPr>
            <p:spPr bwMode="auto">
              <a:xfrm>
                <a:off x="6492876" y="2917826"/>
                <a:ext cx="220663" cy="603250"/>
              </a:xfrm>
              <a:custGeom>
                <a:avLst/>
                <a:gdLst>
                  <a:gd name="T0" fmla="*/ 127 w 139"/>
                  <a:gd name="T1" fmla="*/ 2 h 380"/>
                  <a:gd name="T2" fmla="*/ 135 w 139"/>
                  <a:gd name="T3" fmla="*/ 15 h 380"/>
                  <a:gd name="T4" fmla="*/ 135 w 139"/>
                  <a:gd name="T5" fmla="*/ 22 h 380"/>
                  <a:gd name="T6" fmla="*/ 123 w 139"/>
                  <a:gd name="T7" fmla="*/ 50 h 380"/>
                  <a:gd name="T8" fmla="*/ 113 w 139"/>
                  <a:gd name="T9" fmla="*/ 73 h 380"/>
                  <a:gd name="T10" fmla="*/ 107 w 139"/>
                  <a:gd name="T11" fmla="*/ 106 h 380"/>
                  <a:gd name="T12" fmla="*/ 101 w 139"/>
                  <a:gd name="T13" fmla="*/ 145 h 380"/>
                  <a:gd name="T14" fmla="*/ 103 w 139"/>
                  <a:gd name="T15" fmla="*/ 178 h 380"/>
                  <a:gd name="T16" fmla="*/ 110 w 139"/>
                  <a:gd name="T17" fmla="*/ 184 h 380"/>
                  <a:gd name="T18" fmla="*/ 117 w 139"/>
                  <a:gd name="T19" fmla="*/ 196 h 380"/>
                  <a:gd name="T20" fmla="*/ 127 w 139"/>
                  <a:gd name="T21" fmla="*/ 198 h 380"/>
                  <a:gd name="T22" fmla="*/ 133 w 139"/>
                  <a:gd name="T23" fmla="*/ 194 h 380"/>
                  <a:gd name="T24" fmla="*/ 139 w 139"/>
                  <a:gd name="T25" fmla="*/ 199 h 380"/>
                  <a:gd name="T26" fmla="*/ 135 w 139"/>
                  <a:gd name="T27" fmla="*/ 216 h 380"/>
                  <a:gd name="T28" fmla="*/ 127 w 139"/>
                  <a:gd name="T29" fmla="*/ 240 h 380"/>
                  <a:gd name="T30" fmla="*/ 119 w 139"/>
                  <a:gd name="T31" fmla="*/ 255 h 380"/>
                  <a:gd name="T32" fmla="*/ 119 w 139"/>
                  <a:gd name="T33" fmla="*/ 260 h 380"/>
                  <a:gd name="T34" fmla="*/ 108 w 139"/>
                  <a:gd name="T35" fmla="*/ 268 h 380"/>
                  <a:gd name="T36" fmla="*/ 104 w 139"/>
                  <a:gd name="T37" fmla="*/ 279 h 380"/>
                  <a:gd name="T38" fmla="*/ 98 w 139"/>
                  <a:gd name="T39" fmla="*/ 290 h 380"/>
                  <a:gd name="T40" fmla="*/ 93 w 139"/>
                  <a:gd name="T41" fmla="*/ 300 h 380"/>
                  <a:gd name="T42" fmla="*/ 92 w 139"/>
                  <a:gd name="T43" fmla="*/ 311 h 380"/>
                  <a:gd name="T44" fmla="*/ 81 w 139"/>
                  <a:gd name="T45" fmla="*/ 332 h 380"/>
                  <a:gd name="T46" fmla="*/ 79 w 139"/>
                  <a:gd name="T47" fmla="*/ 341 h 380"/>
                  <a:gd name="T48" fmla="*/ 77 w 139"/>
                  <a:gd name="T49" fmla="*/ 352 h 380"/>
                  <a:gd name="T50" fmla="*/ 72 w 139"/>
                  <a:gd name="T51" fmla="*/ 360 h 380"/>
                  <a:gd name="T52" fmla="*/ 63 w 139"/>
                  <a:gd name="T53" fmla="*/ 370 h 380"/>
                  <a:gd name="T54" fmla="*/ 52 w 139"/>
                  <a:gd name="T55" fmla="*/ 376 h 380"/>
                  <a:gd name="T56" fmla="*/ 39 w 139"/>
                  <a:gd name="T57" fmla="*/ 380 h 380"/>
                  <a:gd name="T58" fmla="*/ 15 w 139"/>
                  <a:gd name="T59" fmla="*/ 376 h 380"/>
                  <a:gd name="T60" fmla="*/ 7 w 139"/>
                  <a:gd name="T61" fmla="*/ 365 h 380"/>
                  <a:gd name="T62" fmla="*/ 7 w 139"/>
                  <a:gd name="T63" fmla="*/ 356 h 380"/>
                  <a:gd name="T64" fmla="*/ 14 w 139"/>
                  <a:gd name="T65" fmla="*/ 344 h 380"/>
                  <a:gd name="T66" fmla="*/ 19 w 139"/>
                  <a:gd name="T67" fmla="*/ 330 h 380"/>
                  <a:gd name="T68" fmla="*/ 25 w 139"/>
                  <a:gd name="T69" fmla="*/ 319 h 380"/>
                  <a:gd name="T70" fmla="*/ 47 w 139"/>
                  <a:gd name="T71" fmla="*/ 280 h 380"/>
                  <a:gd name="T72" fmla="*/ 56 w 139"/>
                  <a:gd name="T73" fmla="*/ 256 h 380"/>
                  <a:gd name="T74" fmla="*/ 43 w 139"/>
                  <a:gd name="T75" fmla="*/ 248 h 380"/>
                  <a:gd name="T76" fmla="*/ 31 w 139"/>
                  <a:gd name="T77" fmla="*/ 247 h 380"/>
                  <a:gd name="T78" fmla="*/ 19 w 139"/>
                  <a:gd name="T79" fmla="*/ 251 h 380"/>
                  <a:gd name="T80" fmla="*/ 6 w 139"/>
                  <a:gd name="T81" fmla="*/ 247 h 380"/>
                  <a:gd name="T82" fmla="*/ 0 w 139"/>
                  <a:gd name="T83" fmla="*/ 239 h 380"/>
                  <a:gd name="T84" fmla="*/ 11 w 139"/>
                  <a:gd name="T85" fmla="*/ 225 h 380"/>
                  <a:gd name="T86" fmla="*/ 38 w 139"/>
                  <a:gd name="T87" fmla="*/ 208 h 380"/>
                  <a:gd name="T88" fmla="*/ 55 w 139"/>
                  <a:gd name="T89" fmla="*/ 196 h 380"/>
                  <a:gd name="T90" fmla="*/ 67 w 139"/>
                  <a:gd name="T91" fmla="*/ 183 h 380"/>
                  <a:gd name="T92" fmla="*/ 67 w 139"/>
                  <a:gd name="T93" fmla="*/ 167 h 380"/>
                  <a:gd name="T94" fmla="*/ 66 w 139"/>
                  <a:gd name="T95" fmla="*/ 140 h 380"/>
                  <a:gd name="T96" fmla="*/ 69 w 139"/>
                  <a:gd name="T97" fmla="*/ 124 h 380"/>
                  <a:gd name="T98" fmla="*/ 71 w 139"/>
                  <a:gd name="T99" fmla="*/ 97 h 380"/>
                  <a:gd name="T100" fmla="*/ 71 w 139"/>
                  <a:gd name="T101" fmla="*/ 85 h 380"/>
                  <a:gd name="T102" fmla="*/ 68 w 139"/>
                  <a:gd name="T103" fmla="*/ 81 h 380"/>
                  <a:gd name="T104" fmla="*/ 56 w 139"/>
                  <a:gd name="T105" fmla="*/ 79 h 380"/>
                  <a:gd name="T106" fmla="*/ 39 w 139"/>
                  <a:gd name="T107" fmla="*/ 83 h 380"/>
                  <a:gd name="T108" fmla="*/ 24 w 139"/>
                  <a:gd name="T109" fmla="*/ 83 h 380"/>
                  <a:gd name="T110" fmla="*/ 11 w 139"/>
                  <a:gd name="T111" fmla="*/ 79 h 380"/>
                  <a:gd name="T112" fmla="*/ 1 w 139"/>
                  <a:gd name="T113" fmla="*/ 70 h 380"/>
                  <a:gd name="T114" fmla="*/ 10 w 139"/>
                  <a:gd name="T115" fmla="*/ 59 h 380"/>
                  <a:gd name="T116" fmla="*/ 36 w 139"/>
                  <a:gd name="T117" fmla="*/ 46 h 380"/>
                  <a:gd name="T118" fmla="*/ 55 w 139"/>
                  <a:gd name="T119" fmla="*/ 37 h 380"/>
                  <a:gd name="T120" fmla="*/ 68 w 139"/>
                  <a:gd name="T121" fmla="*/ 25 h 380"/>
                  <a:gd name="T122" fmla="*/ 85 w 139"/>
                  <a:gd name="T123" fmla="*/ 16 h 380"/>
                  <a:gd name="T124" fmla="*/ 111 w 139"/>
                  <a:gd name="T125" fmla="*/ 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380">
                    <a:moveTo>
                      <a:pt x="117" y="0"/>
                    </a:moveTo>
                    <a:lnTo>
                      <a:pt x="121" y="0"/>
                    </a:lnTo>
                    <a:lnTo>
                      <a:pt x="124" y="1"/>
                    </a:lnTo>
                    <a:lnTo>
                      <a:pt x="127" y="2"/>
                    </a:lnTo>
                    <a:lnTo>
                      <a:pt x="131" y="3"/>
                    </a:lnTo>
                    <a:lnTo>
                      <a:pt x="132" y="7"/>
                    </a:lnTo>
                    <a:lnTo>
                      <a:pt x="135" y="11"/>
                    </a:lnTo>
                    <a:lnTo>
                      <a:pt x="135" y="15"/>
                    </a:lnTo>
                    <a:lnTo>
                      <a:pt x="135" y="17"/>
                    </a:lnTo>
                    <a:lnTo>
                      <a:pt x="135" y="19"/>
                    </a:lnTo>
                    <a:lnTo>
                      <a:pt x="135" y="20"/>
                    </a:lnTo>
                    <a:lnTo>
                      <a:pt x="135" y="22"/>
                    </a:lnTo>
                    <a:lnTo>
                      <a:pt x="135" y="23"/>
                    </a:lnTo>
                    <a:lnTo>
                      <a:pt x="131" y="34"/>
                    </a:lnTo>
                    <a:lnTo>
                      <a:pt x="125" y="44"/>
                    </a:lnTo>
                    <a:lnTo>
                      <a:pt x="123" y="50"/>
                    </a:lnTo>
                    <a:lnTo>
                      <a:pt x="120" y="55"/>
                    </a:lnTo>
                    <a:lnTo>
                      <a:pt x="117" y="60"/>
                    </a:lnTo>
                    <a:lnTo>
                      <a:pt x="114" y="65"/>
                    </a:lnTo>
                    <a:lnTo>
                      <a:pt x="113" y="73"/>
                    </a:lnTo>
                    <a:lnTo>
                      <a:pt x="111" y="81"/>
                    </a:lnTo>
                    <a:lnTo>
                      <a:pt x="111" y="89"/>
                    </a:lnTo>
                    <a:lnTo>
                      <a:pt x="110" y="97"/>
                    </a:lnTo>
                    <a:lnTo>
                      <a:pt x="107" y="106"/>
                    </a:lnTo>
                    <a:lnTo>
                      <a:pt x="105" y="115"/>
                    </a:lnTo>
                    <a:lnTo>
                      <a:pt x="103" y="125"/>
                    </a:lnTo>
                    <a:lnTo>
                      <a:pt x="102" y="135"/>
                    </a:lnTo>
                    <a:lnTo>
                      <a:pt x="101" y="145"/>
                    </a:lnTo>
                    <a:lnTo>
                      <a:pt x="100" y="156"/>
                    </a:lnTo>
                    <a:lnTo>
                      <a:pt x="100" y="166"/>
                    </a:lnTo>
                    <a:lnTo>
                      <a:pt x="100" y="176"/>
                    </a:lnTo>
                    <a:lnTo>
                      <a:pt x="103" y="178"/>
                    </a:lnTo>
                    <a:lnTo>
                      <a:pt x="104" y="179"/>
                    </a:lnTo>
                    <a:lnTo>
                      <a:pt x="106" y="180"/>
                    </a:lnTo>
                    <a:lnTo>
                      <a:pt x="107" y="181"/>
                    </a:lnTo>
                    <a:lnTo>
                      <a:pt x="110" y="184"/>
                    </a:lnTo>
                    <a:lnTo>
                      <a:pt x="111" y="187"/>
                    </a:lnTo>
                    <a:lnTo>
                      <a:pt x="113" y="190"/>
                    </a:lnTo>
                    <a:lnTo>
                      <a:pt x="115" y="193"/>
                    </a:lnTo>
                    <a:lnTo>
                      <a:pt x="117" y="196"/>
                    </a:lnTo>
                    <a:lnTo>
                      <a:pt x="119" y="200"/>
                    </a:lnTo>
                    <a:lnTo>
                      <a:pt x="123" y="200"/>
                    </a:lnTo>
                    <a:lnTo>
                      <a:pt x="125" y="199"/>
                    </a:lnTo>
                    <a:lnTo>
                      <a:pt x="127" y="198"/>
                    </a:lnTo>
                    <a:lnTo>
                      <a:pt x="128" y="197"/>
                    </a:lnTo>
                    <a:lnTo>
                      <a:pt x="130" y="196"/>
                    </a:lnTo>
                    <a:lnTo>
                      <a:pt x="131" y="195"/>
                    </a:lnTo>
                    <a:lnTo>
                      <a:pt x="133" y="194"/>
                    </a:lnTo>
                    <a:lnTo>
                      <a:pt x="135" y="193"/>
                    </a:lnTo>
                    <a:lnTo>
                      <a:pt x="138" y="195"/>
                    </a:lnTo>
                    <a:lnTo>
                      <a:pt x="139" y="196"/>
                    </a:lnTo>
                    <a:lnTo>
                      <a:pt x="139" y="199"/>
                    </a:lnTo>
                    <a:lnTo>
                      <a:pt x="139" y="202"/>
                    </a:lnTo>
                    <a:lnTo>
                      <a:pt x="139" y="205"/>
                    </a:lnTo>
                    <a:lnTo>
                      <a:pt x="138" y="208"/>
                    </a:lnTo>
                    <a:lnTo>
                      <a:pt x="135" y="216"/>
                    </a:lnTo>
                    <a:lnTo>
                      <a:pt x="134" y="222"/>
                    </a:lnTo>
                    <a:lnTo>
                      <a:pt x="131" y="228"/>
                    </a:lnTo>
                    <a:lnTo>
                      <a:pt x="128" y="235"/>
                    </a:lnTo>
                    <a:lnTo>
                      <a:pt x="127" y="240"/>
                    </a:lnTo>
                    <a:lnTo>
                      <a:pt x="124" y="244"/>
                    </a:lnTo>
                    <a:lnTo>
                      <a:pt x="123" y="247"/>
                    </a:lnTo>
                    <a:lnTo>
                      <a:pt x="120" y="252"/>
                    </a:lnTo>
                    <a:lnTo>
                      <a:pt x="119" y="255"/>
                    </a:lnTo>
                    <a:lnTo>
                      <a:pt x="119" y="257"/>
                    </a:lnTo>
                    <a:lnTo>
                      <a:pt x="119" y="258"/>
                    </a:lnTo>
                    <a:lnTo>
                      <a:pt x="119" y="259"/>
                    </a:lnTo>
                    <a:lnTo>
                      <a:pt x="119" y="260"/>
                    </a:lnTo>
                    <a:lnTo>
                      <a:pt x="119" y="260"/>
                    </a:lnTo>
                    <a:lnTo>
                      <a:pt x="115" y="263"/>
                    </a:lnTo>
                    <a:lnTo>
                      <a:pt x="111" y="265"/>
                    </a:lnTo>
                    <a:lnTo>
                      <a:pt x="108" y="268"/>
                    </a:lnTo>
                    <a:lnTo>
                      <a:pt x="105" y="271"/>
                    </a:lnTo>
                    <a:lnTo>
                      <a:pt x="105" y="274"/>
                    </a:lnTo>
                    <a:lnTo>
                      <a:pt x="104" y="276"/>
                    </a:lnTo>
                    <a:lnTo>
                      <a:pt x="104" y="279"/>
                    </a:lnTo>
                    <a:lnTo>
                      <a:pt x="104" y="281"/>
                    </a:lnTo>
                    <a:lnTo>
                      <a:pt x="103" y="284"/>
                    </a:lnTo>
                    <a:lnTo>
                      <a:pt x="100" y="287"/>
                    </a:lnTo>
                    <a:lnTo>
                      <a:pt x="98" y="290"/>
                    </a:lnTo>
                    <a:lnTo>
                      <a:pt x="95" y="292"/>
                    </a:lnTo>
                    <a:lnTo>
                      <a:pt x="95" y="295"/>
                    </a:lnTo>
                    <a:lnTo>
                      <a:pt x="94" y="297"/>
                    </a:lnTo>
                    <a:lnTo>
                      <a:pt x="93" y="300"/>
                    </a:lnTo>
                    <a:lnTo>
                      <a:pt x="93" y="303"/>
                    </a:lnTo>
                    <a:lnTo>
                      <a:pt x="93" y="305"/>
                    </a:lnTo>
                    <a:lnTo>
                      <a:pt x="93" y="308"/>
                    </a:lnTo>
                    <a:lnTo>
                      <a:pt x="92" y="311"/>
                    </a:lnTo>
                    <a:lnTo>
                      <a:pt x="91" y="313"/>
                    </a:lnTo>
                    <a:lnTo>
                      <a:pt x="87" y="322"/>
                    </a:lnTo>
                    <a:lnTo>
                      <a:pt x="82" y="329"/>
                    </a:lnTo>
                    <a:lnTo>
                      <a:pt x="81" y="332"/>
                    </a:lnTo>
                    <a:lnTo>
                      <a:pt x="80" y="334"/>
                    </a:lnTo>
                    <a:lnTo>
                      <a:pt x="80" y="336"/>
                    </a:lnTo>
                    <a:lnTo>
                      <a:pt x="79" y="338"/>
                    </a:lnTo>
                    <a:lnTo>
                      <a:pt x="79" y="341"/>
                    </a:lnTo>
                    <a:lnTo>
                      <a:pt x="79" y="344"/>
                    </a:lnTo>
                    <a:lnTo>
                      <a:pt x="79" y="348"/>
                    </a:lnTo>
                    <a:lnTo>
                      <a:pt x="79" y="352"/>
                    </a:lnTo>
                    <a:lnTo>
                      <a:pt x="77" y="352"/>
                    </a:lnTo>
                    <a:lnTo>
                      <a:pt x="75" y="354"/>
                    </a:lnTo>
                    <a:lnTo>
                      <a:pt x="75" y="355"/>
                    </a:lnTo>
                    <a:lnTo>
                      <a:pt x="74" y="356"/>
                    </a:lnTo>
                    <a:lnTo>
                      <a:pt x="72" y="360"/>
                    </a:lnTo>
                    <a:lnTo>
                      <a:pt x="70" y="363"/>
                    </a:lnTo>
                    <a:lnTo>
                      <a:pt x="68" y="365"/>
                    </a:lnTo>
                    <a:lnTo>
                      <a:pt x="66" y="368"/>
                    </a:lnTo>
                    <a:lnTo>
                      <a:pt x="63" y="370"/>
                    </a:lnTo>
                    <a:lnTo>
                      <a:pt x="61" y="372"/>
                    </a:lnTo>
                    <a:lnTo>
                      <a:pt x="58" y="373"/>
                    </a:lnTo>
                    <a:lnTo>
                      <a:pt x="55" y="375"/>
                    </a:lnTo>
                    <a:lnTo>
                      <a:pt x="52" y="376"/>
                    </a:lnTo>
                    <a:lnTo>
                      <a:pt x="49" y="377"/>
                    </a:lnTo>
                    <a:lnTo>
                      <a:pt x="46" y="378"/>
                    </a:lnTo>
                    <a:lnTo>
                      <a:pt x="43" y="379"/>
                    </a:lnTo>
                    <a:lnTo>
                      <a:pt x="39" y="380"/>
                    </a:lnTo>
                    <a:lnTo>
                      <a:pt x="35" y="380"/>
                    </a:lnTo>
                    <a:lnTo>
                      <a:pt x="27" y="380"/>
                    </a:lnTo>
                    <a:lnTo>
                      <a:pt x="17" y="380"/>
                    </a:lnTo>
                    <a:lnTo>
                      <a:pt x="15" y="376"/>
                    </a:lnTo>
                    <a:lnTo>
                      <a:pt x="11" y="372"/>
                    </a:lnTo>
                    <a:lnTo>
                      <a:pt x="10" y="370"/>
                    </a:lnTo>
                    <a:lnTo>
                      <a:pt x="8" y="368"/>
                    </a:lnTo>
                    <a:lnTo>
                      <a:pt x="7" y="365"/>
                    </a:lnTo>
                    <a:lnTo>
                      <a:pt x="7" y="362"/>
                    </a:lnTo>
                    <a:lnTo>
                      <a:pt x="7" y="360"/>
                    </a:lnTo>
                    <a:lnTo>
                      <a:pt x="7" y="359"/>
                    </a:lnTo>
                    <a:lnTo>
                      <a:pt x="7" y="356"/>
                    </a:lnTo>
                    <a:lnTo>
                      <a:pt x="7" y="355"/>
                    </a:lnTo>
                    <a:lnTo>
                      <a:pt x="8" y="352"/>
                    </a:lnTo>
                    <a:lnTo>
                      <a:pt x="10" y="348"/>
                    </a:lnTo>
                    <a:lnTo>
                      <a:pt x="14" y="344"/>
                    </a:lnTo>
                    <a:lnTo>
                      <a:pt x="17" y="339"/>
                    </a:lnTo>
                    <a:lnTo>
                      <a:pt x="19" y="336"/>
                    </a:lnTo>
                    <a:lnTo>
                      <a:pt x="19" y="332"/>
                    </a:lnTo>
                    <a:lnTo>
                      <a:pt x="19" y="330"/>
                    </a:lnTo>
                    <a:lnTo>
                      <a:pt x="19" y="328"/>
                    </a:lnTo>
                    <a:lnTo>
                      <a:pt x="20" y="327"/>
                    </a:lnTo>
                    <a:lnTo>
                      <a:pt x="21" y="325"/>
                    </a:lnTo>
                    <a:lnTo>
                      <a:pt x="25" y="319"/>
                    </a:lnTo>
                    <a:lnTo>
                      <a:pt x="31" y="310"/>
                    </a:lnTo>
                    <a:lnTo>
                      <a:pt x="36" y="300"/>
                    </a:lnTo>
                    <a:lnTo>
                      <a:pt x="42" y="290"/>
                    </a:lnTo>
                    <a:lnTo>
                      <a:pt x="47" y="280"/>
                    </a:lnTo>
                    <a:lnTo>
                      <a:pt x="52" y="269"/>
                    </a:lnTo>
                    <a:lnTo>
                      <a:pt x="54" y="265"/>
                    </a:lnTo>
                    <a:lnTo>
                      <a:pt x="55" y="260"/>
                    </a:lnTo>
                    <a:lnTo>
                      <a:pt x="56" y="256"/>
                    </a:lnTo>
                    <a:lnTo>
                      <a:pt x="56" y="253"/>
                    </a:lnTo>
                    <a:lnTo>
                      <a:pt x="51" y="251"/>
                    </a:lnTo>
                    <a:lnTo>
                      <a:pt x="45" y="248"/>
                    </a:lnTo>
                    <a:lnTo>
                      <a:pt x="43" y="248"/>
                    </a:lnTo>
                    <a:lnTo>
                      <a:pt x="39" y="247"/>
                    </a:lnTo>
                    <a:lnTo>
                      <a:pt x="36" y="246"/>
                    </a:lnTo>
                    <a:lnTo>
                      <a:pt x="34" y="246"/>
                    </a:lnTo>
                    <a:lnTo>
                      <a:pt x="31" y="247"/>
                    </a:lnTo>
                    <a:lnTo>
                      <a:pt x="28" y="248"/>
                    </a:lnTo>
                    <a:lnTo>
                      <a:pt x="26" y="249"/>
                    </a:lnTo>
                    <a:lnTo>
                      <a:pt x="23" y="250"/>
                    </a:lnTo>
                    <a:lnTo>
                      <a:pt x="19" y="251"/>
                    </a:lnTo>
                    <a:lnTo>
                      <a:pt x="15" y="251"/>
                    </a:lnTo>
                    <a:lnTo>
                      <a:pt x="11" y="251"/>
                    </a:lnTo>
                    <a:lnTo>
                      <a:pt x="7" y="251"/>
                    </a:lnTo>
                    <a:lnTo>
                      <a:pt x="6" y="247"/>
                    </a:lnTo>
                    <a:lnTo>
                      <a:pt x="3" y="244"/>
                    </a:lnTo>
                    <a:lnTo>
                      <a:pt x="3" y="243"/>
                    </a:lnTo>
                    <a:lnTo>
                      <a:pt x="1" y="241"/>
                    </a:lnTo>
                    <a:lnTo>
                      <a:pt x="0" y="239"/>
                    </a:lnTo>
                    <a:lnTo>
                      <a:pt x="0" y="236"/>
                    </a:lnTo>
                    <a:lnTo>
                      <a:pt x="3" y="232"/>
                    </a:lnTo>
                    <a:lnTo>
                      <a:pt x="7" y="228"/>
                    </a:lnTo>
                    <a:lnTo>
                      <a:pt x="11" y="225"/>
                    </a:lnTo>
                    <a:lnTo>
                      <a:pt x="15" y="222"/>
                    </a:lnTo>
                    <a:lnTo>
                      <a:pt x="23" y="216"/>
                    </a:lnTo>
                    <a:lnTo>
                      <a:pt x="33" y="211"/>
                    </a:lnTo>
                    <a:lnTo>
                      <a:pt x="38" y="208"/>
                    </a:lnTo>
                    <a:lnTo>
                      <a:pt x="43" y="206"/>
                    </a:lnTo>
                    <a:lnTo>
                      <a:pt x="47" y="203"/>
                    </a:lnTo>
                    <a:lnTo>
                      <a:pt x="51" y="200"/>
                    </a:lnTo>
                    <a:lnTo>
                      <a:pt x="55" y="196"/>
                    </a:lnTo>
                    <a:lnTo>
                      <a:pt x="59" y="193"/>
                    </a:lnTo>
                    <a:lnTo>
                      <a:pt x="62" y="189"/>
                    </a:lnTo>
                    <a:lnTo>
                      <a:pt x="65" y="185"/>
                    </a:lnTo>
                    <a:lnTo>
                      <a:pt x="67" y="183"/>
                    </a:lnTo>
                    <a:lnTo>
                      <a:pt x="67" y="180"/>
                    </a:lnTo>
                    <a:lnTo>
                      <a:pt x="67" y="176"/>
                    </a:lnTo>
                    <a:lnTo>
                      <a:pt x="68" y="174"/>
                    </a:lnTo>
                    <a:lnTo>
                      <a:pt x="67" y="167"/>
                    </a:lnTo>
                    <a:lnTo>
                      <a:pt x="67" y="159"/>
                    </a:lnTo>
                    <a:lnTo>
                      <a:pt x="67" y="152"/>
                    </a:lnTo>
                    <a:lnTo>
                      <a:pt x="66" y="143"/>
                    </a:lnTo>
                    <a:lnTo>
                      <a:pt x="66" y="140"/>
                    </a:lnTo>
                    <a:lnTo>
                      <a:pt x="67" y="136"/>
                    </a:lnTo>
                    <a:lnTo>
                      <a:pt x="67" y="131"/>
                    </a:lnTo>
                    <a:lnTo>
                      <a:pt x="68" y="128"/>
                    </a:lnTo>
                    <a:lnTo>
                      <a:pt x="69" y="124"/>
                    </a:lnTo>
                    <a:lnTo>
                      <a:pt x="69" y="119"/>
                    </a:lnTo>
                    <a:lnTo>
                      <a:pt x="70" y="111"/>
                    </a:lnTo>
                    <a:lnTo>
                      <a:pt x="71" y="104"/>
                    </a:lnTo>
                    <a:lnTo>
                      <a:pt x="71" y="97"/>
                    </a:lnTo>
                    <a:lnTo>
                      <a:pt x="71" y="91"/>
                    </a:lnTo>
                    <a:lnTo>
                      <a:pt x="71" y="88"/>
                    </a:lnTo>
                    <a:lnTo>
                      <a:pt x="71" y="87"/>
                    </a:lnTo>
                    <a:lnTo>
                      <a:pt x="71" y="85"/>
                    </a:lnTo>
                    <a:lnTo>
                      <a:pt x="70" y="84"/>
                    </a:lnTo>
                    <a:lnTo>
                      <a:pt x="70" y="83"/>
                    </a:lnTo>
                    <a:lnTo>
                      <a:pt x="69" y="82"/>
                    </a:lnTo>
                    <a:lnTo>
                      <a:pt x="68" y="81"/>
                    </a:lnTo>
                    <a:lnTo>
                      <a:pt x="67" y="80"/>
                    </a:lnTo>
                    <a:lnTo>
                      <a:pt x="65" y="79"/>
                    </a:lnTo>
                    <a:lnTo>
                      <a:pt x="63" y="79"/>
                    </a:lnTo>
                    <a:lnTo>
                      <a:pt x="56" y="79"/>
                    </a:lnTo>
                    <a:lnTo>
                      <a:pt x="50" y="79"/>
                    </a:lnTo>
                    <a:lnTo>
                      <a:pt x="47" y="80"/>
                    </a:lnTo>
                    <a:lnTo>
                      <a:pt x="43" y="82"/>
                    </a:lnTo>
                    <a:lnTo>
                      <a:pt x="39" y="83"/>
                    </a:lnTo>
                    <a:lnTo>
                      <a:pt x="36" y="83"/>
                    </a:lnTo>
                    <a:lnTo>
                      <a:pt x="32" y="83"/>
                    </a:lnTo>
                    <a:lnTo>
                      <a:pt x="28" y="83"/>
                    </a:lnTo>
                    <a:lnTo>
                      <a:pt x="24" y="83"/>
                    </a:lnTo>
                    <a:lnTo>
                      <a:pt x="21" y="83"/>
                    </a:lnTo>
                    <a:lnTo>
                      <a:pt x="17" y="82"/>
                    </a:lnTo>
                    <a:lnTo>
                      <a:pt x="14" y="80"/>
                    </a:lnTo>
                    <a:lnTo>
                      <a:pt x="11" y="79"/>
                    </a:lnTo>
                    <a:lnTo>
                      <a:pt x="8" y="77"/>
                    </a:lnTo>
                    <a:lnTo>
                      <a:pt x="5" y="75"/>
                    </a:lnTo>
                    <a:lnTo>
                      <a:pt x="3" y="72"/>
                    </a:lnTo>
                    <a:lnTo>
                      <a:pt x="1" y="70"/>
                    </a:lnTo>
                    <a:lnTo>
                      <a:pt x="0" y="67"/>
                    </a:lnTo>
                    <a:lnTo>
                      <a:pt x="3" y="63"/>
                    </a:lnTo>
                    <a:lnTo>
                      <a:pt x="7" y="61"/>
                    </a:lnTo>
                    <a:lnTo>
                      <a:pt x="10" y="59"/>
                    </a:lnTo>
                    <a:lnTo>
                      <a:pt x="14" y="57"/>
                    </a:lnTo>
                    <a:lnTo>
                      <a:pt x="21" y="53"/>
                    </a:lnTo>
                    <a:lnTo>
                      <a:pt x="28" y="49"/>
                    </a:lnTo>
                    <a:lnTo>
                      <a:pt x="36" y="46"/>
                    </a:lnTo>
                    <a:lnTo>
                      <a:pt x="44" y="43"/>
                    </a:lnTo>
                    <a:lnTo>
                      <a:pt x="47" y="41"/>
                    </a:lnTo>
                    <a:lnTo>
                      <a:pt x="51" y="39"/>
                    </a:lnTo>
                    <a:lnTo>
                      <a:pt x="55" y="37"/>
                    </a:lnTo>
                    <a:lnTo>
                      <a:pt x="59" y="35"/>
                    </a:lnTo>
                    <a:lnTo>
                      <a:pt x="62" y="31"/>
                    </a:lnTo>
                    <a:lnTo>
                      <a:pt x="66" y="27"/>
                    </a:lnTo>
                    <a:lnTo>
                      <a:pt x="68" y="25"/>
                    </a:lnTo>
                    <a:lnTo>
                      <a:pt x="71" y="23"/>
                    </a:lnTo>
                    <a:lnTo>
                      <a:pt x="72" y="22"/>
                    </a:lnTo>
                    <a:lnTo>
                      <a:pt x="75" y="20"/>
                    </a:lnTo>
                    <a:lnTo>
                      <a:pt x="85" y="16"/>
                    </a:lnTo>
                    <a:lnTo>
                      <a:pt x="97" y="11"/>
                    </a:lnTo>
                    <a:lnTo>
                      <a:pt x="103" y="9"/>
                    </a:lnTo>
                    <a:lnTo>
                      <a:pt x="108" y="6"/>
                    </a:lnTo>
                    <a:lnTo>
                      <a:pt x="111" y="5"/>
                    </a:lnTo>
                    <a:lnTo>
                      <a:pt x="113" y="3"/>
                    </a:lnTo>
                    <a:lnTo>
                      <a:pt x="115" y="2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ŝlïḑe">
                <a:extLst>
                  <a:ext uri="{FF2B5EF4-FFF2-40B4-BE49-F238E27FC236}">
                    <a16:creationId xmlns:a16="http://schemas.microsoft.com/office/drawing/2014/main" id="{C7690D2A-3079-1D4E-BF95-220DBAFFE7CF}"/>
                  </a:ext>
                </a:extLst>
              </p:cNvPr>
              <p:cNvSpPr/>
              <p:nvPr/>
            </p:nvSpPr>
            <p:spPr bwMode="auto">
              <a:xfrm>
                <a:off x="7497763" y="2982913"/>
                <a:ext cx="633413" cy="546100"/>
              </a:xfrm>
              <a:custGeom>
                <a:avLst/>
                <a:gdLst>
                  <a:gd name="T0" fmla="*/ 172 w 399"/>
                  <a:gd name="T1" fmla="*/ 38 h 344"/>
                  <a:gd name="T2" fmla="*/ 170 w 399"/>
                  <a:gd name="T3" fmla="*/ 19 h 344"/>
                  <a:gd name="T4" fmla="*/ 178 w 399"/>
                  <a:gd name="T5" fmla="*/ 12 h 344"/>
                  <a:gd name="T6" fmla="*/ 192 w 399"/>
                  <a:gd name="T7" fmla="*/ 15 h 344"/>
                  <a:gd name="T8" fmla="*/ 233 w 399"/>
                  <a:gd name="T9" fmla="*/ 14 h 344"/>
                  <a:gd name="T10" fmla="*/ 286 w 399"/>
                  <a:gd name="T11" fmla="*/ 4 h 344"/>
                  <a:gd name="T12" fmla="*/ 330 w 399"/>
                  <a:gd name="T13" fmla="*/ 2 h 344"/>
                  <a:gd name="T14" fmla="*/ 351 w 399"/>
                  <a:gd name="T15" fmla="*/ 2 h 344"/>
                  <a:gd name="T16" fmla="*/ 374 w 399"/>
                  <a:gd name="T17" fmla="*/ 3 h 344"/>
                  <a:gd name="T18" fmla="*/ 394 w 399"/>
                  <a:gd name="T19" fmla="*/ 20 h 344"/>
                  <a:gd name="T20" fmla="*/ 398 w 399"/>
                  <a:gd name="T21" fmla="*/ 33 h 344"/>
                  <a:gd name="T22" fmla="*/ 394 w 399"/>
                  <a:gd name="T23" fmla="*/ 49 h 344"/>
                  <a:gd name="T24" fmla="*/ 384 w 399"/>
                  <a:gd name="T25" fmla="*/ 65 h 344"/>
                  <a:gd name="T26" fmla="*/ 363 w 399"/>
                  <a:gd name="T27" fmla="*/ 87 h 344"/>
                  <a:gd name="T28" fmla="*/ 327 w 399"/>
                  <a:gd name="T29" fmla="*/ 126 h 344"/>
                  <a:gd name="T30" fmla="*/ 304 w 399"/>
                  <a:gd name="T31" fmla="*/ 146 h 344"/>
                  <a:gd name="T32" fmla="*/ 292 w 399"/>
                  <a:gd name="T33" fmla="*/ 163 h 344"/>
                  <a:gd name="T34" fmla="*/ 278 w 399"/>
                  <a:gd name="T35" fmla="*/ 178 h 344"/>
                  <a:gd name="T36" fmla="*/ 268 w 399"/>
                  <a:gd name="T37" fmla="*/ 181 h 344"/>
                  <a:gd name="T38" fmla="*/ 263 w 399"/>
                  <a:gd name="T39" fmla="*/ 199 h 344"/>
                  <a:gd name="T40" fmla="*/ 277 w 399"/>
                  <a:gd name="T41" fmla="*/ 213 h 344"/>
                  <a:gd name="T42" fmla="*/ 310 w 399"/>
                  <a:gd name="T43" fmla="*/ 203 h 344"/>
                  <a:gd name="T44" fmla="*/ 325 w 399"/>
                  <a:gd name="T45" fmla="*/ 204 h 344"/>
                  <a:gd name="T46" fmla="*/ 334 w 399"/>
                  <a:gd name="T47" fmla="*/ 211 h 344"/>
                  <a:gd name="T48" fmla="*/ 337 w 399"/>
                  <a:gd name="T49" fmla="*/ 226 h 344"/>
                  <a:gd name="T50" fmla="*/ 324 w 399"/>
                  <a:gd name="T51" fmla="*/ 241 h 344"/>
                  <a:gd name="T52" fmla="*/ 286 w 399"/>
                  <a:gd name="T53" fmla="*/ 254 h 344"/>
                  <a:gd name="T54" fmla="*/ 252 w 399"/>
                  <a:gd name="T55" fmla="*/ 258 h 344"/>
                  <a:gd name="T56" fmla="*/ 213 w 399"/>
                  <a:gd name="T57" fmla="*/ 267 h 344"/>
                  <a:gd name="T58" fmla="*/ 191 w 399"/>
                  <a:gd name="T59" fmla="*/ 282 h 344"/>
                  <a:gd name="T60" fmla="*/ 177 w 399"/>
                  <a:gd name="T61" fmla="*/ 285 h 344"/>
                  <a:gd name="T62" fmla="*/ 144 w 399"/>
                  <a:gd name="T63" fmla="*/ 305 h 344"/>
                  <a:gd name="T64" fmla="*/ 134 w 399"/>
                  <a:gd name="T65" fmla="*/ 307 h 344"/>
                  <a:gd name="T66" fmla="*/ 118 w 399"/>
                  <a:gd name="T67" fmla="*/ 321 h 344"/>
                  <a:gd name="T68" fmla="*/ 103 w 399"/>
                  <a:gd name="T69" fmla="*/ 335 h 344"/>
                  <a:gd name="T70" fmla="*/ 77 w 399"/>
                  <a:gd name="T71" fmla="*/ 343 h 344"/>
                  <a:gd name="T72" fmla="*/ 48 w 399"/>
                  <a:gd name="T73" fmla="*/ 339 h 344"/>
                  <a:gd name="T74" fmla="*/ 39 w 399"/>
                  <a:gd name="T75" fmla="*/ 331 h 344"/>
                  <a:gd name="T76" fmla="*/ 23 w 399"/>
                  <a:gd name="T77" fmla="*/ 331 h 344"/>
                  <a:gd name="T78" fmla="*/ 0 w 399"/>
                  <a:gd name="T79" fmla="*/ 303 h 344"/>
                  <a:gd name="T80" fmla="*/ 9 w 399"/>
                  <a:gd name="T81" fmla="*/ 286 h 344"/>
                  <a:gd name="T82" fmla="*/ 27 w 399"/>
                  <a:gd name="T83" fmla="*/ 279 h 344"/>
                  <a:gd name="T84" fmla="*/ 40 w 399"/>
                  <a:gd name="T85" fmla="*/ 282 h 344"/>
                  <a:gd name="T86" fmla="*/ 84 w 399"/>
                  <a:gd name="T87" fmla="*/ 267 h 344"/>
                  <a:gd name="T88" fmla="*/ 132 w 399"/>
                  <a:gd name="T89" fmla="*/ 247 h 344"/>
                  <a:gd name="T90" fmla="*/ 164 w 399"/>
                  <a:gd name="T91" fmla="*/ 237 h 344"/>
                  <a:gd name="T92" fmla="*/ 193 w 399"/>
                  <a:gd name="T93" fmla="*/ 216 h 344"/>
                  <a:gd name="T94" fmla="*/ 209 w 399"/>
                  <a:gd name="T95" fmla="*/ 185 h 344"/>
                  <a:gd name="T96" fmla="*/ 241 w 399"/>
                  <a:gd name="T97" fmla="*/ 147 h 344"/>
                  <a:gd name="T98" fmla="*/ 264 w 399"/>
                  <a:gd name="T99" fmla="*/ 119 h 344"/>
                  <a:gd name="T100" fmla="*/ 300 w 399"/>
                  <a:gd name="T101" fmla="*/ 82 h 344"/>
                  <a:gd name="T102" fmla="*/ 316 w 399"/>
                  <a:gd name="T103" fmla="*/ 58 h 344"/>
                  <a:gd name="T104" fmla="*/ 305 w 399"/>
                  <a:gd name="T105" fmla="*/ 46 h 344"/>
                  <a:gd name="T106" fmla="*/ 292 w 399"/>
                  <a:gd name="T107" fmla="*/ 46 h 344"/>
                  <a:gd name="T108" fmla="*/ 268 w 399"/>
                  <a:gd name="T109" fmla="*/ 49 h 344"/>
                  <a:gd name="T110" fmla="*/ 240 w 399"/>
                  <a:gd name="T111" fmla="*/ 62 h 344"/>
                  <a:gd name="T112" fmla="*/ 204 w 399"/>
                  <a:gd name="T113" fmla="*/ 78 h 344"/>
                  <a:gd name="T114" fmla="*/ 191 w 399"/>
                  <a:gd name="T115" fmla="*/ 78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9" h="344">
                    <a:moveTo>
                      <a:pt x="184" y="73"/>
                    </a:moveTo>
                    <a:lnTo>
                      <a:pt x="182" y="68"/>
                    </a:lnTo>
                    <a:lnTo>
                      <a:pt x="180" y="61"/>
                    </a:lnTo>
                    <a:lnTo>
                      <a:pt x="176" y="52"/>
                    </a:lnTo>
                    <a:lnTo>
                      <a:pt x="174" y="42"/>
                    </a:lnTo>
                    <a:lnTo>
                      <a:pt x="172" y="38"/>
                    </a:lnTo>
                    <a:lnTo>
                      <a:pt x="171" y="34"/>
                    </a:lnTo>
                    <a:lnTo>
                      <a:pt x="170" y="30"/>
                    </a:lnTo>
                    <a:lnTo>
                      <a:pt x="170" y="26"/>
                    </a:lnTo>
                    <a:lnTo>
                      <a:pt x="170" y="22"/>
                    </a:lnTo>
                    <a:lnTo>
                      <a:pt x="170" y="20"/>
                    </a:lnTo>
                    <a:lnTo>
                      <a:pt x="170" y="19"/>
                    </a:lnTo>
                    <a:lnTo>
                      <a:pt x="171" y="18"/>
                    </a:lnTo>
                    <a:lnTo>
                      <a:pt x="172" y="18"/>
                    </a:lnTo>
                    <a:lnTo>
                      <a:pt x="172" y="17"/>
                    </a:lnTo>
                    <a:lnTo>
                      <a:pt x="174" y="14"/>
                    </a:lnTo>
                    <a:lnTo>
                      <a:pt x="176" y="13"/>
                    </a:lnTo>
                    <a:lnTo>
                      <a:pt x="178" y="12"/>
                    </a:lnTo>
                    <a:lnTo>
                      <a:pt x="180" y="11"/>
                    </a:lnTo>
                    <a:lnTo>
                      <a:pt x="180" y="11"/>
                    </a:lnTo>
                    <a:lnTo>
                      <a:pt x="182" y="11"/>
                    </a:lnTo>
                    <a:lnTo>
                      <a:pt x="185" y="12"/>
                    </a:lnTo>
                    <a:lnTo>
                      <a:pt x="188" y="13"/>
                    </a:lnTo>
                    <a:lnTo>
                      <a:pt x="192" y="15"/>
                    </a:lnTo>
                    <a:lnTo>
                      <a:pt x="196" y="17"/>
                    </a:lnTo>
                    <a:lnTo>
                      <a:pt x="200" y="18"/>
                    </a:lnTo>
                    <a:lnTo>
                      <a:pt x="205" y="17"/>
                    </a:lnTo>
                    <a:lnTo>
                      <a:pt x="212" y="17"/>
                    </a:lnTo>
                    <a:lnTo>
                      <a:pt x="220" y="16"/>
                    </a:lnTo>
                    <a:lnTo>
                      <a:pt x="233" y="14"/>
                    </a:lnTo>
                    <a:lnTo>
                      <a:pt x="244" y="13"/>
                    </a:lnTo>
                    <a:lnTo>
                      <a:pt x="252" y="10"/>
                    </a:lnTo>
                    <a:lnTo>
                      <a:pt x="260" y="9"/>
                    </a:lnTo>
                    <a:lnTo>
                      <a:pt x="268" y="6"/>
                    </a:lnTo>
                    <a:lnTo>
                      <a:pt x="279" y="5"/>
                    </a:lnTo>
                    <a:lnTo>
                      <a:pt x="286" y="4"/>
                    </a:lnTo>
                    <a:lnTo>
                      <a:pt x="293" y="3"/>
                    </a:lnTo>
                    <a:lnTo>
                      <a:pt x="300" y="3"/>
                    </a:lnTo>
                    <a:lnTo>
                      <a:pt x="308" y="2"/>
                    </a:lnTo>
                    <a:lnTo>
                      <a:pt x="316" y="2"/>
                    </a:lnTo>
                    <a:lnTo>
                      <a:pt x="324" y="2"/>
                    </a:lnTo>
                    <a:lnTo>
                      <a:pt x="330" y="2"/>
                    </a:lnTo>
                    <a:lnTo>
                      <a:pt x="337" y="0"/>
                    </a:lnTo>
                    <a:lnTo>
                      <a:pt x="340" y="0"/>
                    </a:lnTo>
                    <a:lnTo>
                      <a:pt x="342" y="0"/>
                    </a:lnTo>
                    <a:lnTo>
                      <a:pt x="344" y="0"/>
                    </a:lnTo>
                    <a:lnTo>
                      <a:pt x="346" y="1"/>
                    </a:lnTo>
                    <a:lnTo>
                      <a:pt x="351" y="2"/>
                    </a:lnTo>
                    <a:lnTo>
                      <a:pt x="354" y="2"/>
                    </a:lnTo>
                    <a:lnTo>
                      <a:pt x="358" y="2"/>
                    </a:lnTo>
                    <a:lnTo>
                      <a:pt x="362" y="2"/>
                    </a:lnTo>
                    <a:lnTo>
                      <a:pt x="366" y="2"/>
                    </a:lnTo>
                    <a:lnTo>
                      <a:pt x="369" y="1"/>
                    </a:lnTo>
                    <a:lnTo>
                      <a:pt x="374" y="3"/>
                    </a:lnTo>
                    <a:lnTo>
                      <a:pt x="378" y="6"/>
                    </a:lnTo>
                    <a:lnTo>
                      <a:pt x="384" y="10"/>
                    </a:lnTo>
                    <a:lnTo>
                      <a:pt x="388" y="14"/>
                    </a:lnTo>
                    <a:lnTo>
                      <a:pt x="390" y="16"/>
                    </a:lnTo>
                    <a:lnTo>
                      <a:pt x="392" y="18"/>
                    </a:lnTo>
                    <a:lnTo>
                      <a:pt x="394" y="20"/>
                    </a:lnTo>
                    <a:lnTo>
                      <a:pt x="396" y="22"/>
                    </a:lnTo>
                    <a:lnTo>
                      <a:pt x="396" y="25"/>
                    </a:lnTo>
                    <a:lnTo>
                      <a:pt x="398" y="27"/>
                    </a:lnTo>
                    <a:lnTo>
                      <a:pt x="398" y="30"/>
                    </a:lnTo>
                    <a:lnTo>
                      <a:pt x="399" y="31"/>
                    </a:lnTo>
                    <a:lnTo>
                      <a:pt x="398" y="33"/>
                    </a:lnTo>
                    <a:lnTo>
                      <a:pt x="397" y="34"/>
                    </a:lnTo>
                    <a:lnTo>
                      <a:pt x="396" y="35"/>
                    </a:lnTo>
                    <a:lnTo>
                      <a:pt x="396" y="37"/>
                    </a:lnTo>
                    <a:lnTo>
                      <a:pt x="395" y="41"/>
                    </a:lnTo>
                    <a:lnTo>
                      <a:pt x="395" y="45"/>
                    </a:lnTo>
                    <a:lnTo>
                      <a:pt x="394" y="49"/>
                    </a:lnTo>
                    <a:lnTo>
                      <a:pt x="393" y="52"/>
                    </a:lnTo>
                    <a:lnTo>
                      <a:pt x="392" y="55"/>
                    </a:lnTo>
                    <a:lnTo>
                      <a:pt x="391" y="58"/>
                    </a:lnTo>
                    <a:lnTo>
                      <a:pt x="389" y="61"/>
                    </a:lnTo>
                    <a:lnTo>
                      <a:pt x="387" y="62"/>
                    </a:lnTo>
                    <a:lnTo>
                      <a:pt x="384" y="65"/>
                    </a:lnTo>
                    <a:lnTo>
                      <a:pt x="381" y="66"/>
                    </a:lnTo>
                    <a:lnTo>
                      <a:pt x="376" y="70"/>
                    </a:lnTo>
                    <a:lnTo>
                      <a:pt x="372" y="74"/>
                    </a:lnTo>
                    <a:lnTo>
                      <a:pt x="368" y="78"/>
                    </a:lnTo>
                    <a:lnTo>
                      <a:pt x="366" y="82"/>
                    </a:lnTo>
                    <a:lnTo>
                      <a:pt x="363" y="87"/>
                    </a:lnTo>
                    <a:lnTo>
                      <a:pt x="360" y="91"/>
                    </a:lnTo>
                    <a:lnTo>
                      <a:pt x="354" y="96"/>
                    </a:lnTo>
                    <a:lnTo>
                      <a:pt x="348" y="103"/>
                    </a:lnTo>
                    <a:lnTo>
                      <a:pt x="343" y="108"/>
                    </a:lnTo>
                    <a:lnTo>
                      <a:pt x="337" y="114"/>
                    </a:lnTo>
                    <a:lnTo>
                      <a:pt x="327" y="126"/>
                    </a:lnTo>
                    <a:lnTo>
                      <a:pt x="316" y="138"/>
                    </a:lnTo>
                    <a:lnTo>
                      <a:pt x="313" y="139"/>
                    </a:lnTo>
                    <a:lnTo>
                      <a:pt x="312" y="141"/>
                    </a:lnTo>
                    <a:lnTo>
                      <a:pt x="309" y="143"/>
                    </a:lnTo>
                    <a:lnTo>
                      <a:pt x="306" y="145"/>
                    </a:lnTo>
                    <a:lnTo>
                      <a:pt x="304" y="146"/>
                    </a:lnTo>
                    <a:lnTo>
                      <a:pt x="302" y="147"/>
                    </a:lnTo>
                    <a:lnTo>
                      <a:pt x="300" y="150"/>
                    </a:lnTo>
                    <a:lnTo>
                      <a:pt x="297" y="151"/>
                    </a:lnTo>
                    <a:lnTo>
                      <a:pt x="296" y="156"/>
                    </a:lnTo>
                    <a:lnTo>
                      <a:pt x="295" y="161"/>
                    </a:lnTo>
                    <a:lnTo>
                      <a:pt x="292" y="163"/>
                    </a:lnTo>
                    <a:lnTo>
                      <a:pt x="289" y="164"/>
                    </a:lnTo>
                    <a:lnTo>
                      <a:pt x="286" y="166"/>
                    </a:lnTo>
                    <a:lnTo>
                      <a:pt x="283" y="167"/>
                    </a:lnTo>
                    <a:lnTo>
                      <a:pt x="281" y="172"/>
                    </a:lnTo>
                    <a:lnTo>
                      <a:pt x="279" y="177"/>
                    </a:lnTo>
                    <a:lnTo>
                      <a:pt x="278" y="178"/>
                    </a:lnTo>
                    <a:lnTo>
                      <a:pt x="276" y="179"/>
                    </a:lnTo>
                    <a:lnTo>
                      <a:pt x="276" y="179"/>
                    </a:lnTo>
                    <a:lnTo>
                      <a:pt x="275" y="179"/>
                    </a:lnTo>
                    <a:lnTo>
                      <a:pt x="272" y="179"/>
                    </a:lnTo>
                    <a:lnTo>
                      <a:pt x="270" y="180"/>
                    </a:lnTo>
                    <a:lnTo>
                      <a:pt x="268" y="181"/>
                    </a:lnTo>
                    <a:lnTo>
                      <a:pt x="268" y="182"/>
                    </a:lnTo>
                    <a:lnTo>
                      <a:pt x="267" y="183"/>
                    </a:lnTo>
                    <a:lnTo>
                      <a:pt x="266" y="186"/>
                    </a:lnTo>
                    <a:lnTo>
                      <a:pt x="264" y="189"/>
                    </a:lnTo>
                    <a:lnTo>
                      <a:pt x="264" y="194"/>
                    </a:lnTo>
                    <a:lnTo>
                      <a:pt x="263" y="199"/>
                    </a:lnTo>
                    <a:lnTo>
                      <a:pt x="262" y="203"/>
                    </a:lnTo>
                    <a:lnTo>
                      <a:pt x="262" y="207"/>
                    </a:lnTo>
                    <a:lnTo>
                      <a:pt x="263" y="210"/>
                    </a:lnTo>
                    <a:lnTo>
                      <a:pt x="268" y="211"/>
                    </a:lnTo>
                    <a:lnTo>
                      <a:pt x="274" y="213"/>
                    </a:lnTo>
                    <a:lnTo>
                      <a:pt x="277" y="213"/>
                    </a:lnTo>
                    <a:lnTo>
                      <a:pt x="280" y="213"/>
                    </a:lnTo>
                    <a:lnTo>
                      <a:pt x="284" y="213"/>
                    </a:lnTo>
                    <a:lnTo>
                      <a:pt x="288" y="212"/>
                    </a:lnTo>
                    <a:lnTo>
                      <a:pt x="296" y="208"/>
                    </a:lnTo>
                    <a:lnTo>
                      <a:pt x="308" y="203"/>
                    </a:lnTo>
                    <a:lnTo>
                      <a:pt x="310" y="203"/>
                    </a:lnTo>
                    <a:lnTo>
                      <a:pt x="313" y="202"/>
                    </a:lnTo>
                    <a:lnTo>
                      <a:pt x="316" y="202"/>
                    </a:lnTo>
                    <a:lnTo>
                      <a:pt x="319" y="202"/>
                    </a:lnTo>
                    <a:lnTo>
                      <a:pt x="321" y="202"/>
                    </a:lnTo>
                    <a:lnTo>
                      <a:pt x="324" y="203"/>
                    </a:lnTo>
                    <a:lnTo>
                      <a:pt x="325" y="204"/>
                    </a:lnTo>
                    <a:lnTo>
                      <a:pt x="326" y="205"/>
                    </a:lnTo>
                    <a:lnTo>
                      <a:pt x="328" y="206"/>
                    </a:lnTo>
                    <a:lnTo>
                      <a:pt x="328" y="207"/>
                    </a:lnTo>
                    <a:lnTo>
                      <a:pt x="330" y="208"/>
                    </a:lnTo>
                    <a:lnTo>
                      <a:pt x="332" y="210"/>
                    </a:lnTo>
                    <a:lnTo>
                      <a:pt x="334" y="211"/>
                    </a:lnTo>
                    <a:lnTo>
                      <a:pt x="335" y="213"/>
                    </a:lnTo>
                    <a:lnTo>
                      <a:pt x="336" y="215"/>
                    </a:lnTo>
                    <a:lnTo>
                      <a:pt x="336" y="217"/>
                    </a:lnTo>
                    <a:lnTo>
                      <a:pt x="337" y="219"/>
                    </a:lnTo>
                    <a:lnTo>
                      <a:pt x="337" y="221"/>
                    </a:lnTo>
                    <a:lnTo>
                      <a:pt x="337" y="226"/>
                    </a:lnTo>
                    <a:lnTo>
                      <a:pt x="336" y="231"/>
                    </a:lnTo>
                    <a:lnTo>
                      <a:pt x="335" y="235"/>
                    </a:lnTo>
                    <a:lnTo>
                      <a:pt x="333" y="239"/>
                    </a:lnTo>
                    <a:lnTo>
                      <a:pt x="330" y="239"/>
                    </a:lnTo>
                    <a:lnTo>
                      <a:pt x="328" y="240"/>
                    </a:lnTo>
                    <a:lnTo>
                      <a:pt x="324" y="241"/>
                    </a:lnTo>
                    <a:lnTo>
                      <a:pt x="322" y="241"/>
                    </a:lnTo>
                    <a:lnTo>
                      <a:pt x="316" y="243"/>
                    </a:lnTo>
                    <a:lnTo>
                      <a:pt x="311" y="245"/>
                    </a:lnTo>
                    <a:lnTo>
                      <a:pt x="300" y="250"/>
                    </a:lnTo>
                    <a:lnTo>
                      <a:pt x="290" y="254"/>
                    </a:lnTo>
                    <a:lnTo>
                      <a:pt x="286" y="254"/>
                    </a:lnTo>
                    <a:lnTo>
                      <a:pt x="281" y="254"/>
                    </a:lnTo>
                    <a:lnTo>
                      <a:pt x="276" y="254"/>
                    </a:lnTo>
                    <a:lnTo>
                      <a:pt x="272" y="254"/>
                    </a:lnTo>
                    <a:lnTo>
                      <a:pt x="265" y="255"/>
                    </a:lnTo>
                    <a:lnTo>
                      <a:pt x="259" y="256"/>
                    </a:lnTo>
                    <a:lnTo>
                      <a:pt x="252" y="258"/>
                    </a:lnTo>
                    <a:lnTo>
                      <a:pt x="244" y="259"/>
                    </a:lnTo>
                    <a:lnTo>
                      <a:pt x="236" y="259"/>
                    </a:lnTo>
                    <a:lnTo>
                      <a:pt x="229" y="261"/>
                    </a:lnTo>
                    <a:lnTo>
                      <a:pt x="222" y="263"/>
                    </a:lnTo>
                    <a:lnTo>
                      <a:pt x="216" y="265"/>
                    </a:lnTo>
                    <a:lnTo>
                      <a:pt x="213" y="267"/>
                    </a:lnTo>
                    <a:lnTo>
                      <a:pt x="210" y="268"/>
                    </a:lnTo>
                    <a:lnTo>
                      <a:pt x="208" y="271"/>
                    </a:lnTo>
                    <a:lnTo>
                      <a:pt x="204" y="273"/>
                    </a:lnTo>
                    <a:lnTo>
                      <a:pt x="198" y="278"/>
                    </a:lnTo>
                    <a:lnTo>
                      <a:pt x="192" y="281"/>
                    </a:lnTo>
                    <a:lnTo>
                      <a:pt x="191" y="282"/>
                    </a:lnTo>
                    <a:lnTo>
                      <a:pt x="188" y="283"/>
                    </a:lnTo>
                    <a:lnTo>
                      <a:pt x="186" y="283"/>
                    </a:lnTo>
                    <a:lnTo>
                      <a:pt x="184" y="283"/>
                    </a:lnTo>
                    <a:lnTo>
                      <a:pt x="181" y="284"/>
                    </a:lnTo>
                    <a:lnTo>
                      <a:pt x="179" y="284"/>
                    </a:lnTo>
                    <a:lnTo>
                      <a:pt x="177" y="285"/>
                    </a:lnTo>
                    <a:lnTo>
                      <a:pt x="175" y="287"/>
                    </a:lnTo>
                    <a:lnTo>
                      <a:pt x="168" y="291"/>
                    </a:lnTo>
                    <a:lnTo>
                      <a:pt x="161" y="295"/>
                    </a:lnTo>
                    <a:lnTo>
                      <a:pt x="154" y="300"/>
                    </a:lnTo>
                    <a:lnTo>
                      <a:pt x="146" y="304"/>
                    </a:lnTo>
                    <a:lnTo>
                      <a:pt x="144" y="305"/>
                    </a:lnTo>
                    <a:lnTo>
                      <a:pt x="143" y="306"/>
                    </a:lnTo>
                    <a:lnTo>
                      <a:pt x="140" y="306"/>
                    </a:lnTo>
                    <a:lnTo>
                      <a:pt x="139" y="306"/>
                    </a:lnTo>
                    <a:lnTo>
                      <a:pt x="137" y="306"/>
                    </a:lnTo>
                    <a:lnTo>
                      <a:pt x="136" y="306"/>
                    </a:lnTo>
                    <a:lnTo>
                      <a:pt x="134" y="307"/>
                    </a:lnTo>
                    <a:lnTo>
                      <a:pt x="132" y="307"/>
                    </a:lnTo>
                    <a:lnTo>
                      <a:pt x="129" y="311"/>
                    </a:lnTo>
                    <a:lnTo>
                      <a:pt x="127" y="316"/>
                    </a:lnTo>
                    <a:lnTo>
                      <a:pt x="124" y="318"/>
                    </a:lnTo>
                    <a:lnTo>
                      <a:pt x="120" y="319"/>
                    </a:lnTo>
                    <a:lnTo>
                      <a:pt x="118" y="321"/>
                    </a:lnTo>
                    <a:lnTo>
                      <a:pt x="115" y="322"/>
                    </a:lnTo>
                    <a:lnTo>
                      <a:pt x="113" y="324"/>
                    </a:lnTo>
                    <a:lnTo>
                      <a:pt x="111" y="327"/>
                    </a:lnTo>
                    <a:lnTo>
                      <a:pt x="109" y="330"/>
                    </a:lnTo>
                    <a:lnTo>
                      <a:pt x="107" y="333"/>
                    </a:lnTo>
                    <a:lnTo>
                      <a:pt x="103" y="335"/>
                    </a:lnTo>
                    <a:lnTo>
                      <a:pt x="96" y="339"/>
                    </a:lnTo>
                    <a:lnTo>
                      <a:pt x="88" y="342"/>
                    </a:lnTo>
                    <a:lnTo>
                      <a:pt x="83" y="344"/>
                    </a:lnTo>
                    <a:lnTo>
                      <a:pt x="81" y="343"/>
                    </a:lnTo>
                    <a:lnTo>
                      <a:pt x="80" y="343"/>
                    </a:lnTo>
                    <a:lnTo>
                      <a:pt x="77" y="343"/>
                    </a:lnTo>
                    <a:lnTo>
                      <a:pt x="76" y="342"/>
                    </a:lnTo>
                    <a:lnTo>
                      <a:pt x="71" y="342"/>
                    </a:lnTo>
                    <a:lnTo>
                      <a:pt x="67" y="342"/>
                    </a:lnTo>
                    <a:lnTo>
                      <a:pt x="58" y="342"/>
                    </a:lnTo>
                    <a:lnTo>
                      <a:pt x="49" y="342"/>
                    </a:lnTo>
                    <a:lnTo>
                      <a:pt x="48" y="339"/>
                    </a:lnTo>
                    <a:lnTo>
                      <a:pt x="47" y="336"/>
                    </a:lnTo>
                    <a:lnTo>
                      <a:pt x="46" y="334"/>
                    </a:lnTo>
                    <a:lnTo>
                      <a:pt x="44" y="333"/>
                    </a:lnTo>
                    <a:lnTo>
                      <a:pt x="43" y="332"/>
                    </a:lnTo>
                    <a:lnTo>
                      <a:pt x="42" y="331"/>
                    </a:lnTo>
                    <a:lnTo>
                      <a:pt x="39" y="331"/>
                    </a:lnTo>
                    <a:lnTo>
                      <a:pt x="38" y="331"/>
                    </a:lnTo>
                    <a:lnTo>
                      <a:pt x="35" y="331"/>
                    </a:lnTo>
                    <a:lnTo>
                      <a:pt x="30" y="331"/>
                    </a:lnTo>
                    <a:lnTo>
                      <a:pt x="28" y="331"/>
                    </a:lnTo>
                    <a:lnTo>
                      <a:pt x="26" y="331"/>
                    </a:lnTo>
                    <a:lnTo>
                      <a:pt x="23" y="331"/>
                    </a:lnTo>
                    <a:lnTo>
                      <a:pt x="22" y="330"/>
                    </a:lnTo>
                    <a:lnTo>
                      <a:pt x="18" y="327"/>
                    </a:lnTo>
                    <a:lnTo>
                      <a:pt x="11" y="319"/>
                    </a:lnTo>
                    <a:lnTo>
                      <a:pt x="4" y="311"/>
                    </a:lnTo>
                    <a:lnTo>
                      <a:pt x="0" y="307"/>
                    </a:lnTo>
                    <a:lnTo>
                      <a:pt x="0" y="303"/>
                    </a:lnTo>
                    <a:lnTo>
                      <a:pt x="0" y="299"/>
                    </a:lnTo>
                    <a:lnTo>
                      <a:pt x="0" y="295"/>
                    </a:lnTo>
                    <a:lnTo>
                      <a:pt x="0" y="291"/>
                    </a:lnTo>
                    <a:lnTo>
                      <a:pt x="2" y="290"/>
                    </a:lnTo>
                    <a:lnTo>
                      <a:pt x="5" y="287"/>
                    </a:lnTo>
                    <a:lnTo>
                      <a:pt x="9" y="286"/>
                    </a:lnTo>
                    <a:lnTo>
                      <a:pt x="13" y="283"/>
                    </a:lnTo>
                    <a:lnTo>
                      <a:pt x="18" y="282"/>
                    </a:lnTo>
                    <a:lnTo>
                      <a:pt x="22" y="280"/>
                    </a:lnTo>
                    <a:lnTo>
                      <a:pt x="24" y="279"/>
                    </a:lnTo>
                    <a:lnTo>
                      <a:pt x="26" y="279"/>
                    </a:lnTo>
                    <a:lnTo>
                      <a:pt x="27" y="279"/>
                    </a:lnTo>
                    <a:lnTo>
                      <a:pt x="28" y="279"/>
                    </a:lnTo>
                    <a:lnTo>
                      <a:pt x="31" y="280"/>
                    </a:lnTo>
                    <a:lnTo>
                      <a:pt x="34" y="281"/>
                    </a:lnTo>
                    <a:lnTo>
                      <a:pt x="36" y="282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2" y="281"/>
                    </a:lnTo>
                    <a:lnTo>
                      <a:pt x="50" y="278"/>
                    </a:lnTo>
                    <a:lnTo>
                      <a:pt x="59" y="275"/>
                    </a:lnTo>
                    <a:lnTo>
                      <a:pt x="67" y="272"/>
                    </a:lnTo>
                    <a:lnTo>
                      <a:pt x="76" y="270"/>
                    </a:lnTo>
                    <a:lnTo>
                      <a:pt x="84" y="267"/>
                    </a:lnTo>
                    <a:lnTo>
                      <a:pt x="93" y="264"/>
                    </a:lnTo>
                    <a:lnTo>
                      <a:pt x="102" y="262"/>
                    </a:lnTo>
                    <a:lnTo>
                      <a:pt x="110" y="259"/>
                    </a:lnTo>
                    <a:lnTo>
                      <a:pt x="117" y="255"/>
                    </a:lnTo>
                    <a:lnTo>
                      <a:pt x="125" y="251"/>
                    </a:lnTo>
                    <a:lnTo>
                      <a:pt x="132" y="247"/>
                    </a:lnTo>
                    <a:lnTo>
                      <a:pt x="137" y="244"/>
                    </a:lnTo>
                    <a:lnTo>
                      <a:pt x="142" y="243"/>
                    </a:lnTo>
                    <a:lnTo>
                      <a:pt x="146" y="243"/>
                    </a:lnTo>
                    <a:lnTo>
                      <a:pt x="151" y="242"/>
                    </a:lnTo>
                    <a:lnTo>
                      <a:pt x="155" y="241"/>
                    </a:lnTo>
                    <a:lnTo>
                      <a:pt x="164" y="237"/>
                    </a:lnTo>
                    <a:lnTo>
                      <a:pt x="174" y="232"/>
                    </a:lnTo>
                    <a:lnTo>
                      <a:pt x="178" y="230"/>
                    </a:lnTo>
                    <a:lnTo>
                      <a:pt x="183" y="227"/>
                    </a:lnTo>
                    <a:lnTo>
                      <a:pt x="187" y="224"/>
                    </a:lnTo>
                    <a:lnTo>
                      <a:pt x="190" y="221"/>
                    </a:lnTo>
                    <a:lnTo>
                      <a:pt x="193" y="216"/>
                    </a:lnTo>
                    <a:lnTo>
                      <a:pt x="196" y="211"/>
                    </a:lnTo>
                    <a:lnTo>
                      <a:pt x="199" y="206"/>
                    </a:lnTo>
                    <a:lnTo>
                      <a:pt x="201" y="201"/>
                    </a:lnTo>
                    <a:lnTo>
                      <a:pt x="204" y="195"/>
                    </a:lnTo>
                    <a:lnTo>
                      <a:pt x="206" y="190"/>
                    </a:lnTo>
                    <a:lnTo>
                      <a:pt x="209" y="185"/>
                    </a:lnTo>
                    <a:lnTo>
                      <a:pt x="212" y="180"/>
                    </a:lnTo>
                    <a:lnTo>
                      <a:pt x="216" y="173"/>
                    </a:lnTo>
                    <a:lnTo>
                      <a:pt x="222" y="167"/>
                    </a:lnTo>
                    <a:lnTo>
                      <a:pt x="228" y="159"/>
                    </a:lnTo>
                    <a:lnTo>
                      <a:pt x="235" y="153"/>
                    </a:lnTo>
                    <a:lnTo>
                      <a:pt x="241" y="147"/>
                    </a:lnTo>
                    <a:lnTo>
                      <a:pt x="248" y="141"/>
                    </a:lnTo>
                    <a:lnTo>
                      <a:pt x="254" y="135"/>
                    </a:lnTo>
                    <a:lnTo>
                      <a:pt x="260" y="128"/>
                    </a:lnTo>
                    <a:lnTo>
                      <a:pt x="261" y="126"/>
                    </a:lnTo>
                    <a:lnTo>
                      <a:pt x="263" y="123"/>
                    </a:lnTo>
                    <a:lnTo>
                      <a:pt x="264" y="119"/>
                    </a:lnTo>
                    <a:lnTo>
                      <a:pt x="265" y="117"/>
                    </a:lnTo>
                    <a:lnTo>
                      <a:pt x="270" y="111"/>
                    </a:lnTo>
                    <a:lnTo>
                      <a:pt x="278" y="104"/>
                    </a:lnTo>
                    <a:lnTo>
                      <a:pt x="287" y="95"/>
                    </a:lnTo>
                    <a:lnTo>
                      <a:pt x="296" y="86"/>
                    </a:lnTo>
                    <a:lnTo>
                      <a:pt x="300" y="82"/>
                    </a:lnTo>
                    <a:lnTo>
                      <a:pt x="304" y="77"/>
                    </a:lnTo>
                    <a:lnTo>
                      <a:pt x="308" y="72"/>
                    </a:lnTo>
                    <a:lnTo>
                      <a:pt x="311" y="68"/>
                    </a:lnTo>
                    <a:lnTo>
                      <a:pt x="314" y="63"/>
                    </a:lnTo>
                    <a:lnTo>
                      <a:pt x="316" y="59"/>
                    </a:lnTo>
                    <a:lnTo>
                      <a:pt x="316" y="58"/>
                    </a:lnTo>
                    <a:lnTo>
                      <a:pt x="317" y="55"/>
                    </a:lnTo>
                    <a:lnTo>
                      <a:pt x="318" y="54"/>
                    </a:lnTo>
                    <a:lnTo>
                      <a:pt x="318" y="52"/>
                    </a:lnTo>
                    <a:lnTo>
                      <a:pt x="312" y="50"/>
                    </a:lnTo>
                    <a:lnTo>
                      <a:pt x="308" y="46"/>
                    </a:lnTo>
                    <a:lnTo>
                      <a:pt x="305" y="46"/>
                    </a:lnTo>
                    <a:lnTo>
                      <a:pt x="302" y="45"/>
                    </a:lnTo>
                    <a:lnTo>
                      <a:pt x="299" y="45"/>
                    </a:lnTo>
                    <a:lnTo>
                      <a:pt x="296" y="45"/>
                    </a:lnTo>
                    <a:lnTo>
                      <a:pt x="295" y="46"/>
                    </a:lnTo>
                    <a:lnTo>
                      <a:pt x="294" y="46"/>
                    </a:lnTo>
                    <a:lnTo>
                      <a:pt x="292" y="46"/>
                    </a:lnTo>
                    <a:lnTo>
                      <a:pt x="291" y="46"/>
                    </a:lnTo>
                    <a:lnTo>
                      <a:pt x="288" y="47"/>
                    </a:lnTo>
                    <a:lnTo>
                      <a:pt x="283" y="47"/>
                    </a:lnTo>
                    <a:lnTo>
                      <a:pt x="278" y="48"/>
                    </a:lnTo>
                    <a:lnTo>
                      <a:pt x="273" y="48"/>
                    </a:lnTo>
                    <a:lnTo>
                      <a:pt x="268" y="49"/>
                    </a:lnTo>
                    <a:lnTo>
                      <a:pt x="265" y="50"/>
                    </a:lnTo>
                    <a:lnTo>
                      <a:pt x="262" y="50"/>
                    </a:lnTo>
                    <a:lnTo>
                      <a:pt x="258" y="52"/>
                    </a:lnTo>
                    <a:lnTo>
                      <a:pt x="254" y="54"/>
                    </a:lnTo>
                    <a:lnTo>
                      <a:pt x="250" y="57"/>
                    </a:lnTo>
                    <a:lnTo>
                      <a:pt x="240" y="62"/>
                    </a:lnTo>
                    <a:lnTo>
                      <a:pt x="229" y="68"/>
                    </a:lnTo>
                    <a:lnTo>
                      <a:pt x="224" y="70"/>
                    </a:lnTo>
                    <a:lnTo>
                      <a:pt x="218" y="73"/>
                    </a:lnTo>
                    <a:lnTo>
                      <a:pt x="213" y="75"/>
                    </a:lnTo>
                    <a:lnTo>
                      <a:pt x="208" y="78"/>
                    </a:lnTo>
                    <a:lnTo>
                      <a:pt x="204" y="78"/>
                    </a:lnTo>
                    <a:lnTo>
                      <a:pt x="199" y="79"/>
                    </a:lnTo>
                    <a:lnTo>
                      <a:pt x="197" y="79"/>
                    </a:lnTo>
                    <a:lnTo>
                      <a:pt x="195" y="79"/>
                    </a:lnTo>
                    <a:lnTo>
                      <a:pt x="193" y="79"/>
                    </a:lnTo>
                    <a:lnTo>
                      <a:pt x="192" y="78"/>
                    </a:lnTo>
                    <a:lnTo>
                      <a:pt x="191" y="78"/>
                    </a:lnTo>
                    <a:lnTo>
                      <a:pt x="190" y="78"/>
                    </a:lnTo>
                    <a:lnTo>
                      <a:pt x="189" y="77"/>
                    </a:lnTo>
                    <a:lnTo>
                      <a:pt x="188" y="76"/>
                    </a:lnTo>
                    <a:lnTo>
                      <a:pt x="185" y="74"/>
                    </a:lnTo>
                    <a:lnTo>
                      <a:pt x="184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ľîďé">
                <a:extLst>
                  <a:ext uri="{FF2B5EF4-FFF2-40B4-BE49-F238E27FC236}">
                    <a16:creationId xmlns:a16="http://schemas.microsoft.com/office/drawing/2014/main" id="{B24542B0-2845-F749-8582-B5FB840A1CBE}"/>
                  </a:ext>
                </a:extLst>
              </p:cNvPr>
              <p:cNvSpPr/>
              <p:nvPr/>
            </p:nvSpPr>
            <p:spPr bwMode="auto">
              <a:xfrm>
                <a:off x="8407401" y="2833688"/>
                <a:ext cx="598488" cy="801688"/>
              </a:xfrm>
              <a:custGeom>
                <a:avLst/>
                <a:gdLst>
                  <a:gd name="T0" fmla="*/ 311 w 377"/>
                  <a:gd name="T1" fmla="*/ 8 h 505"/>
                  <a:gd name="T2" fmla="*/ 319 w 377"/>
                  <a:gd name="T3" fmla="*/ 18 h 505"/>
                  <a:gd name="T4" fmla="*/ 333 w 377"/>
                  <a:gd name="T5" fmla="*/ 28 h 505"/>
                  <a:gd name="T6" fmla="*/ 348 w 377"/>
                  <a:gd name="T7" fmla="*/ 44 h 505"/>
                  <a:gd name="T8" fmla="*/ 343 w 377"/>
                  <a:gd name="T9" fmla="*/ 72 h 505"/>
                  <a:gd name="T10" fmla="*/ 339 w 377"/>
                  <a:gd name="T11" fmla="*/ 89 h 505"/>
                  <a:gd name="T12" fmla="*/ 343 w 377"/>
                  <a:gd name="T13" fmla="*/ 113 h 505"/>
                  <a:gd name="T14" fmla="*/ 349 w 377"/>
                  <a:gd name="T15" fmla="*/ 128 h 505"/>
                  <a:gd name="T16" fmla="*/ 366 w 377"/>
                  <a:gd name="T17" fmla="*/ 130 h 505"/>
                  <a:gd name="T18" fmla="*/ 376 w 377"/>
                  <a:gd name="T19" fmla="*/ 139 h 505"/>
                  <a:gd name="T20" fmla="*/ 377 w 377"/>
                  <a:gd name="T21" fmla="*/ 151 h 505"/>
                  <a:gd name="T22" fmla="*/ 369 w 377"/>
                  <a:gd name="T23" fmla="*/ 169 h 505"/>
                  <a:gd name="T24" fmla="*/ 339 w 377"/>
                  <a:gd name="T25" fmla="*/ 189 h 505"/>
                  <a:gd name="T26" fmla="*/ 315 w 377"/>
                  <a:gd name="T27" fmla="*/ 211 h 505"/>
                  <a:gd name="T28" fmla="*/ 301 w 377"/>
                  <a:gd name="T29" fmla="*/ 235 h 505"/>
                  <a:gd name="T30" fmla="*/ 290 w 377"/>
                  <a:gd name="T31" fmla="*/ 263 h 505"/>
                  <a:gd name="T32" fmla="*/ 270 w 377"/>
                  <a:gd name="T33" fmla="*/ 293 h 505"/>
                  <a:gd name="T34" fmla="*/ 265 w 377"/>
                  <a:gd name="T35" fmla="*/ 317 h 505"/>
                  <a:gd name="T36" fmla="*/ 245 w 377"/>
                  <a:gd name="T37" fmla="*/ 339 h 505"/>
                  <a:gd name="T38" fmla="*/ 226 w 377"/>
                  <a:gd name="T39" fmla="*/ 350 h 505"/>
                  <a:gd name="T40" fmla="*/ 210 w 377"/>
                  <a:gd name="T41" fmla="*/ 374 h 505"/>
                  <a:gd name="T42" fmla="*/ 192 w 377"/>
                  <a:gd name="T43" fmla="*/ 385 h 505"/>
                  <a:gd name="T44" fmla="*/ 179 w 377"/>
                  <a:gd name="T45" fmla="*/ 392 h 505"/>
                  <a:gd name="T46" fmla="*/ 169 w 377"/>
                  <a:gd name="T47" fmla="*/ 402 h 505"/>
                  <a:gd name="T48" fmla="*/ 159 w 377"/>
                  <a:gd name="T49" fmla="*/ 405 h 505"/>
                  <a:gd name="T50" fmla="*/ 126 w 377"/>
                  <a:gd name="T51" fmla="*/ 431 h 505"/>
                  <a:gd name="T52" fmla="*/ 101 w 377"/>
                  <a:gd name="T53" fmla="*/ 442 h 505"/>
                  <a:gd name="T54" fmla="*/ 92 w 377"/>
                  <a:gd name="T55" fmla="*/ 451 h 505"/>
                  <a:gd name="T56" fmla="*/ 79 w 377"/>
                  <a:gd name="T57" fmla="*/ 456 h 505"/>
                  <a:gd name="T58" fmla="*/ 61 w 377"/>
                  <a:gd name="T59" fmla="*/ 472 h 505"/>
                  <a:gd name="T60" fmla="*/ 49 w 377"/>
                  <a:gd name="T61" fmla="*/ 478 h 505"/>
                  <a:gd name="T62" fmla="*/ 30 w 377"/>
                  <a:gd name="T63" fmla="*/ 497 h 505"/>
                  <a:gd name="T64" fmla="*/ 9 w 377"/>
                  <a:gd name="T65" fmla="*/ 505 h 505"/>
                  <a:gd name="T66" fmla="*/ 8 w 377"/>
                  <a:gd name="T67" fmla="*/ 490 h 505"/>
                  <a:gd name="T68" fmla="*/ 38 w 377"/>
                  <a:gd name="T69" fmla="*/ 465 h 505"/>
                  <a:gd name="T70" fmla="*/ 57 w 377"/>
                  <a:gd name="T71" fmla="*/ 449 h 505"/>
                  <a:gd name="T72" fmla="*/ 81 w 377"/>
                  <a:gd name="T73" fmla="*/ 433 h 505"/>
                  <a:gd name="T74" fmla="*/ 96 w 377"/>
                  <a:gd name="T75" fmla="*/ 425 h 505"/>
                  <a:gd name="T76" fmla="*/ 112 w 377"/>
                  <a:gd name="T77" fmla="*/ 413 h 505"/>
                  <a:gd name="T78" fmla="*/ 122 w 377"/>
                  <a:gd name="T79" fmla="*/ 403 h 505"/>
                  <a:gd name="T80" fmla="*/ 141 w 377"/>
                  <a:gd name="T81" fmla="*/ 387 h 505"/>
                  <a:gd name="T82" fmla="*/ 152 w 377"/>
                  <a:gd name="T83" fmla="*/ 377 h 505"/>
                  <a:gd name="T84" fmla="*/ 191 w 377"/>
                  <a:gd name="T85" fmla="*/ 346 h 505"/>
                  <a:gd name="T86" fmla="*/ 220 w 377"/>
                  <a:gd name="T87" fmla="*/ 308 h 505"/>
                  <a:gd name="T88" fmla="*/ 228 w 377"/>
                  <a:gd name="T89" fmla="*/ 284 h 505"/>
                  <a:gd name="T90" fmla="*/ 218 w 377"/>
                  <a:gd name="T91" fmla="*/ 280 h 505"/>
                  <a:gd name="T92" fmla="*/ 193 w 377"/>
                  <a:gd name="T93" fmla="*/ 289 h 505"/>
                  <a:gd name="T94" fmla="*/ 169 w 377"/>
                  <a:gd name="T95" fmla="*/ 287 h 505"/>
                  <a:gd name="T96" fmla="*/ 149 w 377"/>
                  <a:gd name="T97" fmla="*/ 277 h 505"/>
                  <a:gd name="T98" fmla="*/ 134 w 377"/>
                  <a:gd name="T99" fmla="*/ 268 h 505"/>
                  <a:gd name="T100" fmla="*/ 132 w 377"/>
                  <a:gd name="T101" fmla="*/ 258 h 505"/>
                  <a:gd name="T102" fmla="*/ 132 w 377"/>
                  <a:gd name="T103" fmla="*/ 250 h 505"/>
                  <a:gd name="T104" fmla="*/ 152 w 377"/>
                  <a:gd name="T105" fmla="*/ 234 h 505"/>
                  <a:gd name="T106" fmla="*/ 188 w 377"/>
                  <a:gd name="T107" fmla="*/ 221 h 505"/>
                  <a:gd name="T108" fmla="*/ 207 w 377"/>
                  <a:gd name="T109" fmla="*/ 212 h 505"/>
                  <a:gd name="T110" fmla="*/ 226 w 377"/>
                  <a:gd name="T111" fmla="*/ 202 h 505"/>
                  <a:gd name="T112" fmla="*/ 248 w 377"/>
                  <a:gd name="T113" fmla="*/ 193 h 505"/>
                  <a:gd name="T114" fmla="*/ 256 w 377"/>
                  <a:gd name="T115" fmla="*/ 180 h 505"/>
                  <a:gd name="T116" fmla="*/ 273 w 377"/>
                  <a:gd name="T117" fmla="*/ 171 h 505"/>
                  <a:gd name="T118" fmla="*/ 274 w 377"/>
                  <a:gd name="T119" fmla="*/ 133 h 505"/>
                  <a:gd name="T120" fmla="*/ 279 w 377"/>
                  <a:gd name="T121" fmla="*/ 83 h 505"/>
                  <a:gd name="T122" fmla="*/ 275 w 377"/>
                  <a:gd name="T123" fmla="*/ 40 h 505"/>
                  <a:gd name="T124" fmla="*/ 280 w 377"/>
                  <a:gd name="T125" fmla="*/ 7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7" h="505">
                    <a:moveTo>
                      <a:pt x="289" y="0"/>
                    </a:moveTo>
                    <a:lnTo>
                      <a:pt x="294" y="1"/>
                    </a:lnTo>
                    <a:lnTo>
                      <a:pt x="302" y="3"/>
                    </a:lnTo>
                    <a:lnTo>
                      <a:pt x="305" y="4"/>
                    </a:lnTo>
                    <a:lnTo>
                      <a:pt x="309" y="6"/>
                    </a:lnTo>
                    <a:lnTo>
                      <a:pt x="311" y="8"/>
                    </a:lnTo>
                    <a:lnTo>
                      <a:pt x="313" y="9"/>
                    </a:lnTo>
                    <a:lnTo>
                      <a:pt x="315" y="11"/>
                    </a:lnTo>
                    <a:lnTo>
                      <a:pt x="316" y="12"/>
                    </a:lnTo>
                    <a:lnTo>
                      <a:pt x="317" y="14"/>
                    </a:lnTo>
                    <a:lnTo>
                      <a:pt x="317" y="16"/>
                    </a:lnTo>
                    <a:lnTo>
                      <a:pt x="319" y="18"/>
                    </a:lnTo>
                    <a:lnTo>
                      <a:pt x="320" y="20"/>
                    </a:lnTo>
                    <a:lnTo>
                      <a:pt x="321" y="22"/>
                    </a:lnTo>
                    <a:lnTo>
                      <a:pt x="322" y="23"/>
                    </a:lnTo>
                    <a:lnTo>
                      <a:pt x="326" y="25"/>
                    </a:lnTo>
                    <a:lnTo>
                      <a:pt x="329" y="27"/>
                    </a:lnTo>
                    <a:lnTo>
                      <a:pt x="333" y="28"/>
                    </a:lnTo>
                    <a:lnTo>
                      <a:pt x="336" y="29"/>
                    </a:lnTo>
                    <a:lnTo>
                      <a:pt x="339" y="31"/>
                    </a:lnTo>
                    <a:lnTo>
                      <a:pt x="342" y="32"/>
                    </a:lnTo>
                    <a:lnTo>
                      <a:pt x="345" y="35"/>
                    </a:lnTo>
                    <a:lnTo>
                      <a:pt x="348" y="38"/>
                    </a:lnTo>
                    <a:lnTo>
                      <a:pt x="348" y="44"/>
                    </a:lnTo>
                    <a:lnTo>
                      <a:pt x="348" y="50"/>
                    </a:lnTo>
                    <a:lnTo>
                      <a:pt x="347" y="55"/>
                    </a:lnTo>
                    <a:lnTo>
                      <a:pt x="346" y="60"/>
                    </a:lnTo>
                    <a:lnTo>
                      <a:pt x="345" y="64"/>
                    </a:lnTo>
                    <a:lnTo>
                      <a:pt x="345" y="68"/>
                    </a:lnTo>
                    <a:lnTo>
                      <a:pt x="343" y="72"/>
                    </a:lnTo>
                    <a:lnTo>
                      <a:pt x="341" y="76"/>
                    </a:lnTo>
                    <a:lnTo>
                      <a:pt x="341" y="77"/>
                    </a:lnTo>
                    <a:lnTo>
                      <a:pt x="340" y="79"/>
                    </a:lnTo>
                    <a:lnTo>
                      <a:pt x="340" y="81"/>
                    </a:lnTo>
                    <a:lnTo>
                      <a:pt x="340" y="84"/>
                    </a:lnTo>
                    <a:lnTo>
                      <a:pt x="339" y="89"/>
                    </a:lnTo>
                    <a:lnTo>
                      <a:pt x="340" y="95"/>
                    </a:lnTo>
                    <a:lnTo>
                      <a:pt x="340" y="100"/>
                    </a:lnTo>
                    <a:lnTo>
                      <a:pt x="341" y="105"/>
                    </a:lnTo>
                    <a:lnTo>
                      <a:pt x="341" y="108"/>
                    </a:lnTo>
                    <a:lnTo>
                      <a:pt x="343" y="111"/>
                    </a:lnTo>
                    <a:lnTo>
                      <a:pt x="343" y="113"/>
                    </a:lnTo>
                    <a:lnTo>
                      <a:pt x="342" y="117"/>
                    </a:lnTo>
                    <a:lnTo>
                      <a:pt x="341" y="121"/>
                    </a:lnTo>
                    <a:lnTo>
                      <a:pt x="341" y="124"/>
                    </a:lnTo>
                    <a:lnTo>
                      <a:pt x="344" y="126"/>
                    </a:lnTo>
                    <a:lnTo>
                      <a:pt x="346" y="128"/>
                    </a:lnTo>
                    <a:lnTo>
                      <a:pt x="349" y="128"/>
                    </a:lnTo>
                    <a:lnTo>
                      <a:pt x="351" y="129"/>
                    </a:lnTo>
                    <a:lnTo>
                      <a:pt x="354" y="129"/>
                    </a:lnTo>
                    <a:lnTo>
                      <a:pt x="357" y="130"/>
                    </a:lnTo>
                    <a:lnTo>
                      <a:pt x="361" y="130"/>
                    </a:lnTo>
                    <a:lnTo>
                      <a:pt x="366" y="130"/>
                    </a:lnTo>
                    <a:lnTo>
                      <a:pt x="366" y="130"/>
                    </a:lnTo>
                    <a:lnTo>
                      <a:pt x="367" y="130"/>
                    </a:lnTo>
                    <a:lnTo>
                      <a:pt x="369" y="132"/>
                    </a:lnTo>
                    <a:lnTo>
                      <a:pt x="373" y="135"/>
                    </a:lnTo>
                    <a:lnTo>
                      <a:pt x="374" y="136"/>
                    </a:lnTo>
                    <a:lnTo>
                      <a:pt x="375" y="137"/>
                    </a:lnTo>
                    <a:lnTo>
                      <a:pt x="376" y="139"/>
                    </a:lnTo>
                    <a:lnTo>
                      <a:pt x="376" y="141"/>
                    </a:lnTo>
                    <a:lnTo>
                      <a:pt x="377" y="142"/>
                    </a:lnTo>
                    <a:lnTo>
                      <a:pt x="377" y="144"/>
                    </a:lnTo>
                    <a:lnTo>
                      <a:pt x="377" y="145"/>
                    </a:lnTo>
                    <a:lnTo>
                      <a:pt x="377" y="147"/>
                    </a:lnTo>
                    <a:lnTo>
                      <a:pt x="377" y="151"/>
                    </a:lnTo>
                    <a:lnTo>
                      <a:pt x="376" y="155"/>
                    </a:lnTo>
                    <a:lnTo>
                      <a:pt x="375" y="159"/>
                    </a:lnTo>
                    <a:lnTo>
                      <a:pt x="373" y="162"/>
                    </a:lnTo>
                    <a:lnTo>
                      <a:pt x="373" y="165"/>
                    </a:lnTo>
                    <a:lnTo>
                      <a:pt x="371" y="167"/>
                    </a:lnTo>
                    <a:lnTo>
                      <a:pt x="369" y="169"/>
                    </a:lnTo>
                    <a:lnTo>
                      <a:pt x="367" y="172"/>
                    </a:lnTo>
                    <a:lnTo>
                      <a:pt x="365" y="173"/>
                    </a:lnTo>
                    <a:lnTo>
                      <a:pt x="361" y="176"/>
                    </a:lnTo>
                    <a:lnTo>
                      <a:pt x="357" y="179"/>
                    </a:lnTo>
                    <a:lnTo>
                      <a:pt x="350" y="182"/>
                    </a:lnTo>
                    <a:lnTo>
                      <a:pt x="339" y="189"/>
                    </a:lnTo>
                    <a:lnTo>
                      <a:pt x="328" y="195"/>
                    </a:lnTo>
                    <a:lnTo>
                      <a:pt x="325" y="197"/>
                    </a:lnTo>
                    <a:lnTo>
                      <a:pt x="322" y="199"/>
                    </a:lnTo>
                    <a:lnTo>
                      <a:pt x="321" y="201"/>
                    </a:lnTo>
                    <a:lnTo>
                      <a:pt x="318" y="205"/>
                    </a:lnTo>
                    <a:lnTo>
                      <a:pt x="315" y="211"/>
                    </a:lnTo>
                    <a:lnTo>
                      <a:pt x="311" y="216"/>
                    </a:lnTo>
                    <a:lnTo>
                      <a:pt x="309" y="220"/>
                    </a:lnTo>
                    <a:lnTo>
                      <a:pt x="309" y="224"/>
                    </a:lnTo>
                    <a:lnTo>
                      <a:pt x="308" y="228"/>
                    </a:lnTo>
                    <a:lnTo>
                      <a:pt x="306" y="232"/>
                    </a:lnTo>
                    <a:lnTo>
                      <a:pt x="301" y="235"/>
                    </a:lnTo>
                    <a:lnTo>
                      <a:pt x="297" y="238"/>
                    </a:lnTo>
                    <a:lnTo>
                      <a:pt x="297" y="242"/>
                    </a:lnTo>
                    <a:lnTo>
                      <a:pt x="296" y="247"/>
                    </a:lnTo>
                    <a:lnTo>
                      <a:pt x="295" y="251"/>
                    </a:lnTo>
                    <a:lnTo>
                      <a:pt x="294" y="255"/>
                    </a:lnTo>
                    <a:lnTo>
                      <a:pt x="290" y="263"/>
                    </a:lnTo>
                    <a:lnTo>
                      <a:pt x="285" y="272"/>
                    </a:lnTo>
                    <a:lnTo>
                      <a:pt x="279" y="280"/>
                    </a:lnTo>
                    <a:lnTo>
                      <a:pt x="273" y="287"/>
                    </a:lnTo>
                    <a:lnTo>
                      <a:pt x="273" y="289"/>
                    </a:lnTo>
                    <a:lnTo>
                      <a:pt x="271" y="291"/>
                    </a:lnTo>
                    <a:lnTo>
                      <a:pt x="270" y="293"/>
                    </a:lnTo>
                    <a:lnTo>
                      <a:pt x="269" y="295"/>
                    </a:lnTo>
                    <a:lnTo>
                      <a:pt x="269" y="300"/>
                    </a:lnTo>
                    <a:lnTo>
                      <a:pt x="268" y="305"/>
                    </a:lnTo>
                    <a:lnTo>
                      <a:pt x="267" y="309"/>
                    </a:lnTo>
                    <a:lnTo>
                      <a:pt x="265" y="314"/>
                    </a:lnTo>
                    <a:lnTo>
                      <a:pt x="265" y="317"/>
                    </a:lnTo>
                    <a:lnTo>
                      <a:pt x="264" y="318"/>
                    </a:lnTo>
                    <a:lnTo>
                      <a:pt x="263" y="320"/>
                    </a:lnTo>
                    <a:lnTo>
                      <a:pt x="262" y="322"/>
                    </a:lnTo>
                    <a:lnTo>
                      <a:pt x="259" y="325"/>
                    </a:lnTo>
                    <a:lnTo>
                      <a:pt x="252" y="333"/>
                    </a:lnTo>
                    <a:lnTo>
                      <a:pt x="245" y="339"/>
                    </a:lnTo>
                    <a:lnTo>
                      <a:pt x="241" y="343"/>
                    </a:lnTo>
                    <a:lnTo>
                      <a:pt x="236" y="345"/>
                    </a:lnTo>
                    <a:lnTo>
                      <a:pt x="232" y="345"/>
                    </a:lnTo>
                    <a:lnTo>
                      <a:pt x="230" y="347"/>
                    </a:lnTo>
                    <a:lnTo>
                      <a:pt x="228" y="349"/>
                    </a:lnTo>
                    <a:lnTo>
                      <a:pt x="226" y="350"/>
                    </a:lnTo>
                    <a:lnTo>
                      <a:pt x="224" y="353"/>
                    </a:lnTo>
                    <a:lnTo>
                      <a:pt x="222" y="357"/>
                    </a:lnTo>
                    <a:lnTo>
                      <a:pt x="219" y="361"/>
                    </a:lnTo>
                    <a:lnTo>
                      <a:pt x="216" y="366"/>
                    </a:lnTo>
                    <a:lnTo>
                      <a:pt x="213" y="370"/>
                    </a:lnTo>
                    <a:lnTo>
                      <a:pt x="210" y="374"/>
                    </a:lnTo>
                    <a:lnTo>
                      <a:pt x="207" y="378"/>
                    </a:lnTo>
                    <a:lnTo>
                      <a:pt x="203" y="379"/>
                    </a:lnTo>
                    <a:lnTo>
                      <a:pt x="200" y="381"/>
                    </a:lnTo>
                    <a:lnTo>
                      <a:pt x="196" y="381"/>
                    </a:lnTo>
                    <a:lnTo>
                      <a:pt x="192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7" y="387"/>
                    </a:lnTo>
                    <a:lnTo>
                      <a:pt x="183" y="387"/>
                    </a:lnTo>
                    <a:lnTo>
                      <a:pt x="181" y="389"/>
                    </a:lnTo>
                    <a:lnTo>
                      <a:pt x="180" y="390"/>
                    </a:lnTo>
                    <a:lnTo>
                      <a:pt x="179" y="392"/>
                    </a:lnTo>
                    <a:lnTo>
                      <a:pt x="177" y="394"/>
                    </a:lnTo>
                    <a:lnTo>
                      <a:pt x="176" y="396"/>
                    </a:lnTo>
                    <a:lnTo>
                      <a:pt x="174" y="398"/>
                    </a:lnTo>
                    <a:lnTo>
                      <a:pt x="172" y="400"/>
                    </a:lnTo>
                    <a:lnTo>
                      <a:pt x="171" y="401"/>
                    </a:lnTo>
                    <a:lnTo>
                      <a:pt x="169" y="402"/>
                    </a:lnTo>
                    <a:lnTo>
                      <a:pt x="168" y="403"/>
                    </a:lnTo>
                    <a:lnTo>
                      <a:pt x="166" y="403"/>
                    </a:lnTo>
                    <a:lnTo>
                      <a:pt x="164" y="404"/>
                    </a:lnTo>
                    <a:lnTo>
                      <a:pt x="163" y="404"/>
                    </a:lnTo>
                    <a:lnTo>
                      <a:pt x="161" y="404"/>
                    </a:lnTo>
                    <a:lnTo>
                      <a:pt x="159" y="405"/>
                    </a:lnTo>
                    <a:lnTo>
                      <a:pt x="157" y="405"/>
                    </a:lnTo>
                    <a:lnTo>
                      <a:pt x="152" y="411"/>
                    </a:lnTo>
                    <a:lnTo>
                      <a:pt x="144" y="417"/>
                    </a:lnTo>
                    <a:lnTo>
                      <a:pt x="137" y="422"/>
                    </a:lnTo>
                    <a:lnTo>
                      <a:pt x="129" y="429"/>
                    </a:lnTo>
                    <a:lnTo>
                      <a:pt x="126" y="431"/>
                    </a:lnTo>
                    <a:lnTo>
                      <a:pt x="122" y="434"/>
                    </a:lnTo>
                    <a:lnTo>
                      <a:pt x="117" y="437"/>
                    </a:lnTo>
                    <a:lnTo>
                      <a:pt x="113" y="439"/>
                    </a:lnTo>
                    <a:lnTo>
                      <a:pt x="109" y="441"/>
                    </a:lnTo>
                    <a:lnTo>
                      <a:pt x="105" y="441"/>
                    </a:lnTo>
                    <a:lnTo>
                      <a:pt x="101" y="442"/>
                    </a:lnTo>
                    <a:lnTo>
                      <a:pt x="97" y="443"/>
                    </a:lnTo>
                    <a:lnTo>
                      <a:pt x="96" y="445"/>
                    </a:lnTo>
                    <a:lnTo>
                      <a:pt x="96" y="447"/>
                    </a:lnTo>
                    <a:lnTo>
                      <a:pt x="95" y="449"/>
                    </a:lnTo>
                    <a:lnTo>
                      <a:pt x="94" y="450"/>
                    </a:lnTo>
                    <a:lnTo>
                      <a:pt x="92" y="451"/>
                    </a:lnTo>
                    <a:lnTo>
                      <a:pt x="91" y="452"/>
                    </a:lnTo>
                    <a:lnTo>
                      <a:pt x="89" y="453"/>
                    </a:lnTo>
                    <a:lnTo>
                      <a:pt x="88" y="453"/>
                    </a:lnTo>
                    <a:lnTo>
                      <a:pt x="84" y="454"/>
                    </a:lnTo>
                    <a:lnTo>
                      <a:pt x="81" y="455"/>
                    </a:lnTo>
                    <a:lnTo>
                      <a:pt x="79" y="456"/>
                    </a:lnTo>
                    <a:lnTo>
                      <a:pt x="77" y="457"/>
                    </a:lnTo>
                    <a:lnTo>
                      <a:pt x="76" y="457"/>
                    </a:lnTo>
                    <a:lnTo>
                      <a:pt x="74" y="459"/>
                    </a:lnTo>
                    <a:lnTo>
                      <a:pt x="70" y="463"/>
                    </a:lnTo>
                    <a:lnTo>
                      <a:pt x="66" y="467"/>
                    </a:lnTo>
                    <a:lnTo>
                      <a:pt x="61" y="472"/>
                    </a:lnTo>
                    <a:lnTo>
                      <a:pt x="57" y="476"/>
                    </a:lnTo>
                    <a:lnTo>
                      <a:pt x="56" y="477"/>
                    </a:lnTo>
                    <a:lnTo>
                      <a:pt x="54" y="477"/>
                    </a:lnTo>
                    <a:lnTo>
                      <a:pt x="52" y="477"/>
                    </a:lnTo>
                    <a:lnTo>
                      <a:pt x="51" y="478"/>
                    </a:lnTo>
                    <a:lnTo>
                      <a:pt x="49" y="478"/>
                    </a:lnTo>
                    <a:lnTo>
                      <a:pt x="48" y="479"/>
                    </a:lnTo>
                    <a:lnTo>
                      <a:pt x="46" y="480"/>
                    </a:lnTo>
                    <a:lnTo>
                      <a:pt x="45" y="481"/>
                    </a:lnTo>
                    <a:lnTo>
                      <a:pt x="40" y="487"/>
                    </a:lnTo>
                    <a:lnTo>
                      <a:pt x="33" y="494"/>
                    </a:lnTo>
                    <a:lnTo>
                      <a:pt x="30" y="497"/>
                    </a:lnTo>
                    <a:lnTo>
                      <a:pt x="28" y="501"/>
                    </a:lnTo>
                    <a:lnTo>
                      <a:pt x="24" y="503"/>
                    </a:lnTo>
                    <a:lnTo>
                      <a:pt x="21" y="505"/>
                    </a:lnTo>
                    <a:lnTo>
                      <a:pt x="16" y="505"/>
                    </a:lnTo>
                    <a:lnTo>
                      <a:pt x="12" y="505"/>
                    </a:lnTo>
                    <a:lnTo>
                      <a:pt x="9" y="505"/>
                    </a:lnTo>
                    <a:lnTo>
                      <a:pt x="5" y="505"/>
                    </a:lnTo>
                    <a:lnTo>
                      <a:pt x="3" y="502"/>
                    </a:lnTo>
                    <a:lnTo>
                      <a:pt x="0" y="500"/>
                    </a:lnTo>
                    <a:lnTo>
                      <a:pt x="0" y="498"/>
                    </a:lnTo>
                    <a:lnTo>
                      <a:pt x="0" y="496"/>
                    </a:lnTo>
                    <a:lnTo>
                      <a:pt x="8" y="490"/>
                    </a:lnTo>
                    <a:lnTo>
                      <a:pt x="15" y="483"/>
                    </a:lnTo>
                    <a:lnTo>
                      <a:pt x="21" y="477"/>
                    </a:lnTo>
                    <a:lnTo>
                      <a:pt x="28" y="470"/>
                    </a:lnTo>
                    <a:lnTo>
                      <a:pt x="31" y="469"/>
                    </a:lnTo>
                    <a:lnTo>
                      <a:pt x="35" y="466"/>
                    </a:lnTo>
                    <a:lnTo>
                      <a:pt x="38" y="465"/>
                    </a:lnTo>
                    <a:lnTo>
                      <a:pt x="41" y="463"/>
                    </a:lnTo>
                    <a:lnTo>
                      <a:pt x="44" y="461"/>
                    </a:lnTo>
                    <a:lnTo>
                      <a:pt x="48" y="459"/>
                    </a:lnTo>
                    <a:lnTo>
                      <a:pt x="51" y="457"/>
                    </a:lnTo>
                    <a:lnTo>
                      <a:pt x="53" y="454"/>
                    </a:lnTo>
                    <a:lnTo>
                      <a:pt x="57" y="449"/>
                    </a:lnTo>
                    <a:lnTo>
                      <a:pt x="60" y="445"/>
                    </a:lnTo>
                    <a:lnTo>
                      <a:pt x="64" y="444"/>
                    </a:lnTo>
                    <a:lnTo>
                      <a:pt x="70" y="443"/>
                    </a:lnTo>
                    <a:lnTo>
                      <a:pt x="73" y="440"/>
                    </a:lnTo>
                    <a:lnTo>
                      <a:pt x="77" y="436"/>
                    </a:lnTo>
                    <a:lnTo>
                      <a:pt x="81" y="433"/>
                    </a:lnTo>
                    <a:lnTo>
                      <a:pt x="85" y="429"/>
                    </a:lnTo>
                    <a:lnTo>
                      <a:pt x="89" y="429"/>
                    </a:lnTo>
                    <a:lnTo>
                      <a:pt x="93" y="429"/>
                    </a:lnTo>
                    <a:lnTo>
                      <a:pt x="94" y="428"/>
                    </a:lnTo>
                    <a:lnTo>
                      <a:pt x="96" y="426"/>
                    </a:lnTo>
                    <a:lnTo>
                      <a:pt x="96" y="425"/>
                    </a:lnTo>
                    <a:lnTo>
                      <a:pt x="98" y="423"/>
                    </a:lnTo>
                    <a:lnTo>
                      <a:pt x="100" y="420"/>
                    </a:lnTo>
                    <a:lnTo>
                      <a:pt x="104" y="417"/>
                    </a:lnTo>
                    <a:lnTo>
                      <a:pt x="107" y="417"/>
                    </a:lnTo>
                    <a:lnTo>
                      <a:pt x="111" y="415"/>
                    </a:lnTo>
                    <a:lnTo>
                      <a:pt x="112" y="413"/>
                    </a:lnTo>
                    <a:lnTo>
                      <a:pt x="115" y="412"/>
                    </a:lnTo>
                    <a:lnTo>
                      <a:pt x="116" y="410"/>
                    </a:lnTo>
                    <a:lnTo>
                      <a:pt x="117" y="408"/>
                    </a:lnTo>
                    <a:lnTo>
                      <a:pt x="119" y="406"/>
                    </a:lnTo>
                    <a:lnTo>
                      <a:pt x="120" y="404"/>
                    </a:lnTo>
                    <a:lnTo>
                      <a:pt x="122" y="403"/>
                    </a:lnTo>
                    <a:lnTo>
                      <a:pt x="124" y="401"/>
                    </a:lnTo>
                    <a:lnTo>
                      <a:pt x="128" y="399"/>
                    </a:lnTo>
                    <a:lnTo>
                      <a:pt x="132" y="396"/>
                    </a:lnTo>
                    <a:lnTo>
                      <a:pt x="136" y="393"/>
                    </a:lnTo>
                    <a:lnTo>
                      <a:pt x="140" y="389"/>
                    </a:lnTo>
                    <a:lnTo>
                      <a:pt x="141" y="387"/>
                    </a:lnTo>
                    <a:lnTo>
                      <a:pt x="142" y="385"/>
                    </a:lnTo>
                    <a:lnTo>
                      <a:pt x="143" y="383"/>
                    </a:lnTo>
                    <a:lnTo>
                      <a:pt x="144" y="382"/>
                    </a:lnTo>
                    <a:lnTo>
                      <a:pt x="144" y="381"/>
                    </a:lnTo>
                    <a:lnTo>
                      <a:pt x="145" y="381"/>
                    </a:lnTo>
                    <a:lnTo>
                      <a:pt x="152" y="377"/>
                    </a:lnTo>
                    <a:lnTo>
                      <a:pt x="158" y="372"/>
                    </a:lnTo>
                    <a:lnTo>
                      <a:pt x="164" y="368"/>
                    </a:lnTo>
                    <a:lnTo>
                      <a:pt x="171" y="363"/>
                    </a:lnTo>
                    <a:lnTo>
                      <a:pt x="178" y="357"/>
                    </a:lnTo>
                    <a:lnTo>
                      <a:pt x="184" y="352"/>
                    </a:lnTo>
                    <a:lnTo>
                      <a:pt x="191" y="346"/>
                    </a:lnTo>
                    <a:lnTo>
                      <a:pt x="197" y="340"/>
                    </a:lnTo>
                    <a:lnTo>
                      <a:pt x="204" y="333"/>
                    </a:lnTo>
                    <a:lnTo>
                      <a:pt x="209" y="326"/>
                    </a:lnTo>
                    <a:lnTo>
                      <a:pt x="214" y="319"/>
                    </a:lnTo>
                    <a:lnTo>
                      <a:pt x="218" y="312"/>
                    </a:lnTo>
                    <a:lnTo>
                      <a:pt x="220" y="308"/>
                    </a:lnTo>
                    <a:lnTo>
                      <a:pt x="222" y="304"/>
                    </a:lnTo>
                    <a:lnTo>
                      <a:pt x="224" y="300"/>
                    </a:lnTo>
                    <a:lnTo>
                      <a:pt x="225" y="296"/>
                    </a:lnTo>
                    <a:lnTo>
                      <a:pt x="227" y="293"/>
                    </a:lnTo>
                    <a:lnTo>
                      <a:pt x="228" y="289"/>
                    </a:lnTo>
                    <a:lnTo>
                      <a:pt x="228" y="284"/>
                    </a:lnTo>
                    <a:lnTo>
                      <a:pt x="229" y="280"/>
                    </a:lnTo>
                    <a:lnTo>
                      <a:pt x="228" y="280"/>
                    </a:lnTo>
                    <a:lnTo>
                      <a:pt x="228" y="278"/>
                    </a:lnTo>
                    <a:lnTo>
                      <a:pt x="224" y="279"/>
                    </a:lnTo>
                    <a:lnTo>
                      <a:pt x="220" y="279"/>
                    </a:lnTo>
                    <a:lnTo>
                      <a:pt x="218" y="280"/>
                    </a:lnTo>
                    <a:lnTo>
                      <a:pt x="216" y="281"/>
                    </a:lnTo>
                    <a:lnTo>
                      <a:pt x="211" y="283"/>
                    </a:lnTo>
                    <a:lnTo>
                      <a:pt x="207" y="285"/>
                    </a:lnTo>
                    <a:lnTo>
                      <a:pt x="202" y="286"/>
                    </a:lnTo>
                    <a:lnTo>
                      <a:pt x="198" y="288"/>
                    </a:lnTo>
                    <a:lnTo>
                      <a:pt x="193" y="289"/>
                    </a:lnTo>
                    <a:lnTo>
                      <a:pt x="189" y="289"/>
                    </a:lnTo>
                    <a:lnTo>
                      <a:pt x="185" y="289"/>
                    </a:lnTo>
                    <a:lnTo>
                      <a:pt x="181" y="289"/>
                    </a:lnTo>
                    <a:lnTo>
                      <a:pt x="177" y="289"/>
                    </a:lnTo>
                    <a:lnTo>
                      <a:pt x="173" y="289"/>
                    </a:lnTo>
                    <a:lnTo>
                      <a:pt x="169" y="287"/>
                    </a:lnTo>
                    <a:lnTo>
                      <a:pt x="166" y="286"/>
                    </a:lnTo>
                    <a:lnTo>
                      <a:pt x="162" y="285"/>
                    </a:lnTo>
                    <a:lnTo>
                      <a:pt x="159" y="283"/>
                    </a:lnTo>
                    <a:lnTo>
                      <a:pt x="156" y="281"/>
                    </a:lnTo>
                    <a:lnTo>
                      <a:pt x="152" y="280"/>
                    </a:lnTo>
                    <a:lnTo>
                      <a:pt x="149" y="277"/>
                    </a:lnTo>
                    <a:lnTo>
                      <a:pt x="146" y="276"/>
                    </a:lnTo>
                    <a:lnTo>
                      <a:pt x="141" y="273"/>
                    </a:lnTo>
                    <a:lnTo>
                      <a:pt x="136" y="270"/>
                    </a:lnTo>
                    <a:lnTo>
                      <a:pt x="136" y="269"/>
                    </a:lnTo>
                    <a:lnTo>
                      <a:pt x="135" y="269"/>
                    </a:lnTo>
                    <a:lnTo>
                      <a:pt x="134" y="268"/>
                    </a:lnTo>
                    <a:lnTo>
                      <a:pt x="133" y="266"/>
                    </a:lnTo>
                    <a:lnTo>
                      <a:pt x="133" y="265"/>
                    </a:lnTo>
                    <a:lnTo>
                      <a:pt x="132" y="264"/>
                    </a:lnTo>
                    <a:lnTo>
                      <a:pt x="132" y="261"/>
                    </a:lnTo>
                    <a:lnTo>
                      <a:pt x="132" y="259"/>
                    </a:lnTo>
                    <a:lnTo>
                      <a:pt x="132" y="258"/>
                    </a:lnTo>
                    <a:lnTo>
                      <a:pt x="131" y="257"/>
                    </a:lnTo>
                    <a:lnTo>
                      <a:pt x="131" y="255"/>
                    </a:lnTo>
                    <a:lnTo>
                      <a:pt x="131" y="254"/>
                    </a:lnTo>
                    <a:lnTo>
                      <a:pt x="131" y="253"/>
                    </a:lnTo>
                    <a:lnTo>
                      <a:pt x="132" y="252"/>
                    </a:lnTo>
                    <a:lnTo>
                      <a:pt x="132" y="250"/>
                    </a:lnTo>
                    <a:lnTo>
                      <a:pt x="132" y="249"/>
                    </a:lnTo>
                    <a:lnTo>
                      <a:pt x="135" y="246"/>
                    </a:lnTo>
                    <a:lnTo>
                      <a:pt x="138" y="244"/>
                    </a:lnTo>
                    <a:lnTo>
                      <a:pt x="141" y="241"/>
                    </a:lnTo>
                    <a:lnTo>
                      <a:pt x="144" y="239"/>
                    </a:lnTo>
                    <a:lnTo>
                      <a:pt x="152" y="234"/>
                    </a:lnTo>
                    <a:lnTo>
                      <a:pt x="160" y="230"/>
                    </a:lnTo>
                    <a:lnTo>
                      <a:pt x="167" y="227"/>
                    </a:lnTo>
                    <a:lnTo>
                      <a:pt x="172" y="225"/>
                    </a:lnTo>
                    <a:lnTo>
                      <a:pt x="177" y="224"/>
                    </a:lnTo>
                    <a:lnTo>
                      <a:pt x="183" y="222"/>
                    </a:lnTo>
                    <a:lnTo>
                      <a:pt x="188" y="221"/>
                    </a:lnTo>
                    <a:lnTo>
                      <a:pt x="195" y="220"/>
                    </a:lnTo>
                    <a:lnTo>
                      <a:pt x="198" y="219"/>
                    </a:lnTo>
                    <a:lnTo>
                      <a:pt x="200" y="217"/>
                    </a:lnTo>
                    <a:lnTo>
                      <a:pt x="203" y="216"/>
                    </a:lnTo>
                    <a:lnTo>
                      <a:pt x="205" y="213"/>
                    </a:lnTo>
                    <a:lnTo>
                      <a:pt x="207" y="212"/>
                    </a:lnTo>
                    <a:lnTo>
                      <a:pt x="209" y="209"/>
                    </a:lnTo>
                    <a:lnTo>
                      <a:pt x="212" y="208"/>
                    </a:lnTo>
                    <a:lnTo>
                      <a:pt x="215" y="206"/>
                    </a:lnTo>
                    <a:lnTo>
                      <a:pt x="218" y="205"/>
                    </a:lnTo>
                    <a:lnTo>
                      <a:pt x="222" y="204"/>
                    </a:lnTo>
                    <a:lnTo>
                      <a:pt x="226" y="202"/>
                    </a:lnTo>
                    <a:lnTo>
                      <a:pt x="230" y="201"/>
                    </a:lnTo>
                    <a:lnTo>
                      <a:pt x="235" y="200"/>
                    </a:lnTo>
                    <a:lnTo>
                      <a:pt x="239" y="198"/>
                    </a:lnTo>
                    <a:lnTo>
                      <a:pt x="242" y="197"/>
                    </a:lnTo>
                    <a:lnTo>
                      <a:pt x="246" y="195"/>
                    </a:lnTo>
                    <a:lnTo>
                      <a:pt x="248" y="193"/>
                    </a:lnTo>
                    <a:lnTo>
                      <a:pt x="249" y="191"/>
                    </a:lnTo>
                    <a:lnTo>
                      <a:pt x="250" y="189"/>
                    </a:lnTo>
                    <a:lnTo>
                      <a:pt x="252" y="187"/>
                    </a:lnTo>
                    <a:lnTo>
                      <a:pt x="253" y="184"/>
                    </a:lnTo>
                    <a:lnTo>
                      <a:pt x="254" y="182"/>
                    </a:lnTo>
                    <a:lnTo>
                      <a:pt x="256" y="180"/>
                    </a:lnTo>
                    <a:lnTo>
                      <a:pt x="257" y="179"/>
                    </a:lnTo>
                    <a:lnTo>
                      <a:pt x="261" y="176"/>
                    </a:lnTo>
                    <a:lnTo>
                      <a:pt x="266" y="175"/>
                    </a:lnTo>
                    <a:lnTo>
                      <a:pt x="269" y="173"/>
                    </a:lnTo>
                    <a:lnTo>
                      <a:pt x="270" y="172"/>
                    </a:lnTo>
                    <a:lnTo>
                      <a:pt x="273" y="171"/>
                    </a:lnTo>
                    <a:lnTo>
                      <a:pt x="273" y="169"/>
                    </a:lnTo>
                    <a:lnTo>
                      <a:pt x="273" y="160"/>
                    </a:lnTo>
                    <a:lnTo>
                      <a:pt x="273" y="152"/>
                    </a:lnTo>
                    <a:lnTo>
                      <a:pt x="273" y="144"/>
                    </a:lnTo>
                    <a:lnTo>
                      <a:pt x="273" y="136"/>
                    </a:lnTo>
                    <a:lnTo>
                      <a:pt x="274" y="133"/>
                    </a:lnTo>
                    <a:lnTo>
                      <a:pt x="275" y="127"/>
                    </a:lnTo>
                    <a:lnTo>
                      <a:pt x="276" y="118"/>
                    </a:lnTo>
                    <a:lnTo>
                      <a:pt x="277" y="108"/>
                    </a:lnTo>
                    <a:lnTo>
                      <a:pt x="278" y="98"/>
                    </a:lnTo>
                    <a:lnTo>
                      <a:pt x="279" y="90"/>
                    </a:lnTo>
                    <a:lnTo>
                      <a:pt x="279" y="83"/>
                    </a:lnTo>
                    <a:lnTo>
                      <a:pt x="279" y="79"/>
                    </a:lnTo>
                    <a:lnTo>
                      <a:pt x="278" y="76"/>
                    </a:lnTo>
                    <a:lnTo>
                      <a:pt x="278" y="70"/>
                    </a:lnTo>
                    <a:lnTo>
                      <a:pt x="277" y="60"/>
                    </a:lnTo>
                    <a:lnTo>
                      <a:pt x="276" y="50"/>
                    </a:lnTo>
                    <a:lnTo>
                      <a:pt x="275" y="40"/>
                    </a:lnTo>
                    <a:lnTo>
                      <a:pt x="274" y="31"/>
                    </a:lnTo>
                    <a:lnTo>
                      <a:pt x="274" y="24"/>
                    </a:lnTo>
                    <a:lnTo>
                      <a:pt x="273" y="22"/>
                    </a:lnTo>
                    <a:lnTo>
                      <a:pt x="276" y="17"/>
                    </a:lnTo>
                    <a:lnTo>
                      <a:pt x="277" y="12"/>
                    </a:lnTo>
                    <a:lnTo>
                      <a:pt x="280" y="7"/>
                    </a:lnTo>
                    <a:lnTo>
                      <a:pt x="281" y="1"/>
                    </a:lnTo>
                    <a:lnTo>
                      <a:pt x="285" y="2"/>
                    </a:lnTo>
                    <a:lnTo>
                      <a:pt x="286" y="1"/>
                    </a:lnTo>
                    <a:lnTo>
                      <a:pt x="287" y="1"/>
                    </a:lnTo>
                    <a:lnTo>
                      <a:pt x="28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ṧliḓé">
                <a:extLst>
                  <a:ext uri="{FF2B5EF4-FFF2-40B4-BE49-F238E27FC236}">
                    <a16:creationId xmlns:a16="http://schemas.microsoft.com/office/drawing/2014/main" id="{13D4C151-2942-F04D-AC6D-DFA98C624B8A}"/>
                  </a:ext>
                </a:extLst>
              </p:cNvPr>
              <p:cNvSpPr/>
              <p:nvPr/>
            </p:nvSpPr>
            <p:spPr bwMode="auto">
              <a:xfrm>
                <a:off x="8896351" y="3289301"/>
                <a:ext cx="249238" cy="231775"/>
              </a:xfrm>
              <a:custGeom>
                <a:avLst/>
                <a:gdLst>
                  <a:gd name="T0" fmla="*/ 5 w 157"/>
                  <a:gd name="T1" fmla="*/ 0 h 146"/>
                  <a:gd name="T2" fmla="*/ 9 w 157"/>
                  <a:gd name="T3" fmla="*/ 0 h 146"/>
                  <a:gd name="T4" fmla="*/ 11 w 157"/>
                  <a:gd name="T5" fmla="*/ 2 h 146"/>
                  <a:gd name="T6" fmla="*/ 14 w 157"/>
                  <a:gd name="T7" fmla="*/ 4 h 146"/>
                  <a:gd name="T8" fmla="*/ 17 w 157"/>
                  <a:gd name="T9" fmla="*/ 7 h 146"/>
                  <a:gd name="T10" fmla="*/ 19 w 157"/>
                  <a:gd name="T11" fmla="*/ 11 h 146"/>
                  <a:gd name="T12" fmla="*/ 27 w 157"/>
                  <a:gd name="T13" fmla="*/ 19 h 146"/>
                  <a:gd name="T14" fmla="*/ 37 w 157"/>
                  <a:gd name="T15" fmla="*/ 28 h 146"/>
                  <a:gd name="T16" fmla="*/ 45 w 157"/>
                  <a:gd name="T17" fmla="*/ 38 h 146"/>
                  <a:gd name="T18" fmla="*/ 49 w 157"/>
                  <a:gd name="T19" fmla="*/ 49 h 146"/>
                  <a:gd name="T20" fmla="*/ 54 w 157"/>
                  <a:gd name="T21" fmla="*/ 56 h 146"/>
                  <a:gd name="T22" fmla="*/ 61 w 157"/>
                  <a:gd name="T23" fmla="*/ 61 h 146"/>
                  <a:gd name="T24" fmla="*/ 64 w 157"/>
                  <a:gd name="T25" fmla="*/ 66 h 146"/>
                  <a:gd name="T26" fmla="*/ 72 w 157"/>
                  <a:gd name="T27" fmla="*/ 72 h 146"/>
                  <a:gd name="T28" fmla="*/ 85 w 157"/>
                  <a:gd name="T29" fmla="*/ 81 h 146"/>
                  <a:gd name="T30" fmla="*/ 99 w 157"/>
                  <a:gd name="T31" fmla="*/ 90 h 146"/>
                  <a:gd name="T32" fmla="*/ 113 w 157"/>
                  <a:gd name="T33" fmla="*/ 98 h 146"/>
                  <a:gd name="T34" fmla="*/ 121 w 157"/>
                  <a:gd name="T35" fmla="*/ 104 h 146"/>
                  <a:gd name="T36" fmla="*/ 124 w 157"/>
                  <a:gd name="T37" fmla="*/ 104 h 146"/>
                  <a:gd name="T38" fmla="*/ 127 w 157"/>
                  <a:gd name="T39" fmla="*/ 104 h 146"/>
                  <a:gd name="T40" fmla="*/ 131 w 157"/>
                  <a:gd name="T41" fmla="*/ 104 h 146"/>
                  <a:gd name="T42" fmla="*/ 138 w 157"/>
                  <a:gd name="T43" fmla="*/ 108 h 146"/>
                  <a:gd name="T44" fmla="*/ 148 w 157"/>
                  <a:gd name="T45" fmla="*/ 114 h 146"/>
                  <a:gd name="T46" fmla="*/ 154 w 157"/>
                  <a:gd name="T47" fmla="*/ 119 h 146"/>
                  <a:gd name="T48" fmla="*/ 157 w 157"/>
                  <a:gd name="T49" fmla="*/ 125 h 146"/>
                  <a:gd name="T50" fmla="*/ 156 w 157"/>
                  <a:gd name="T51" fmla="*/ 130 h 146"/>
                  <a:gd name="T52" fmla="*/ 155 w 157"/>
                  <a:gd name="T53" fmla="*/ 135 h 146"/>
                  <a:gd name="T54" fmla="*/ 153 w 157"/>
                  <a:gd name="T55" fmla="*/ 139 h 146"/>
                  <a:gd name="T56" fmla="*/ 149 w 157"/>
                  <a:gd name="T57" fmla="*/ 141 h 146"/>
                  <a:gd name="T58" fmla="*/ 145 w 157"/>
                  <a:gd name="T59" fmla="*/ 142 h 146"/>
                  <a:gd name="T60" fmla="*/ 136 w 157"/>
                  <a:gd name="T61" fmla="*/ 142 h 146"/>
                  <a:gd name="T62" fmla="*/ 122 w 157"/>
                  <a:gd name="T63" fmla="*/ 139 h 146"/>
                  <a:gd name="T64" fmla="*/ 112 w 157"/>
                  <a:gd name="T65" fmla="*/ 137 h 146"/>
                  <a:gd name="T66" fmla="*/ 107 w 157"/>
                  <a:gd name="T67" fmla="*/ 137 h 146"/>
                  <a:gd name="T68" fmla="*/ 104 w 157"/>
                  <a:gd name="T69" fmla="*/ 138 h 146"/>
                  <a:gd name="T70" fmla="*/ 100 w 157"/>
                  <a:gd name="T71" fmla="*/ 141 h 146"/>
                  <a:gd name="T72" fmla="*/ 94 w 157"/>
                  <a:gd name="T73" fmla="*/ 144 h 146"/>
                  <a:gd name="T74" fmla="*/ 85 w 157"/>
                  <a:gd name="T75" fmla="*/ 146 h 146"/>
                  <a:gd name="T76" fmla="*/ 76 w 157"/>
                  <a:gd name="T77" fmla="*/ 146 h 146"/>
                  <a:gd name="T78" fmla="*/ 67 w 157"/>
                  <a:gd name="T79" fmla="*/ 145 h 146"/>
                  <a:gd name="T80" fmla="*/ 61 w 157"/>
                  <a:gd name="T81" fmla="*/ 140 h 146"/>
                  <a:gd name="T82" fmla="*/ 57 w 157"/>
                  <a:gd name="T83" fmla="*/ 134 h 146"/>
                  <a:gd name="T84" fmla="*/ 51 w 157"/>
                  <a:gd name="T85" fmla="*/ 128 h 146"/>
                  <a:gd name="T86" fmla="*/ 46 w 157"/>
                  <a:gd name="T87" fmla="*/ 122 h 146"/>
                  <a:gd name="T88" fmla="*/ 41 w 157"/>
                  <a:gd name="T89" fmla="*/ 115 h 146"/>
                  <a:gd name="T90" fmla="*/ 38 w 157"/>
                  <a:gd name="T91" fmla="*/ 107 h 146"/>
                  <a:gd name="T92" fmla="*/ 33 w 157"/>
                  <a:gd name="T93" fmla="*/ 93 h 146"/>
                  <a:gd name="T94" fmla="*/ 29 w 157"/>
                  <a:gd name="T95" fmla="*/ 79 h 146"/>
                  <a:gd name="T96" fmla="*/ 25 w 157"/>
                  <a:gd name="T97" fmla="*/ 70 h 146"/>
                  <a:gd name="T98" fmla="*/ 16 w 157"/>
                  <a:gd name="T99" fmla="*/ 54 h 146"/>
                  <a:gd name="T100" fmla="*/ 7 w 157"/>
                  <a:gd name="T101" fmla="*/ 38 h 146"/>
                  <a:gd name="T102" fmla="*/ 3 w 157"/>
                  <a:gd name="T103" fmla="*/ 27 h 146"/>
                  <a:gd name="T104" fmla="*/ 0 w 157"/>
                  <a:gd name="T105" fmla="*/ 17 h 146"/>
                  <a:gd name="T106" fmla="*/ 0 w 157"/>
                  <a:gd name="T107" fmla="*/ 8 h 146"/>
                  <a:gd name="T108" fmla="*/ 0 w 157"/>
                  <a:gd name="T109" fmla="*/ 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" h="146">
                    <a:moveTo>
                      <a:pt x="1" y="0"/>
                    </a:moveTo>
                    <a:lnTo>
                      <a:pt x="5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1" y="2"/>
                    </a:lnTo>
                    <a:lnTo>
                      <a:pt x="13" y="3"/>
                    </a:lnTo>
                    <a:lnTo>
                      <a:pt x="14" y="4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9" y="11"/>
                    </a:lnTo>
                    <a:lnTo>
                      <a:pt x="21" y="14"/>
                    </a:lnTo>
                    <a:lnTo>
                      <a:pt x="27" y="19"/>
                    </a:lnTo>
                    <a:lnTo>
                      <a:pt x="33" y="24"/>
                    </a:lnTo>
                    <a:lnTo>
                      <a:pt x="37" y="28"/>
                    </a:lnTo>
                    <a:lnTo>
                      <a:pt x="42" y="33"/>
                    </a:lnTo>
                    <a:lnTo>
                      <a:pt x="45" y="38"/>
                    </a:lnTo>
                    <a:lnTo>
                      <a:pt x="47" y="43"/>
                    </a:lnTo>
                    <a:lnTo>
                      <a:pt x="49" y="49"/>
                    </a:lnTo>
                    <a:lnTo>
                      <a:pt x="51" y="54"/>
                    </a:lnTo>
                    <a:lnTo>
                      <a:pt x="54" y="56"/>
                    </a:lnTo>
                    <a:lnTo>
                      <a:pt x="57" y="58"/>
                    </a:lnTo>
                    <a:lnTo>
                      <a:pt x="61" y="61"/>
                    </a:lnTo>
                    <a:lnTo>
                      <a:pt x="63" y="63"/>
                    </a:lnTo>
                    <a:lnTo>
                      <a:pt x="64" y="66"/>
                    </a:lnTo>
                    <a:lnTo>
                      <a:pt x="65" y="68"/>
                    </a:lnTo>
                    <a:lnTo>
                      <a:pt x="72" y="72"/>
                    </a:lnTo>
                    <a:lnTo>
                      <a:pt x="78" y="77"/>
                    </a:lnTo>
                    <a:lnTo>
                      <a:pt x="85" y="81"/>
                    </a:lnTo>
                    <a:lnTo>
                      <a:pt x="92" y="85"/>
                    </a:lnTo>
                    <a:lnTo>
                      <a:pt x="99" y="90"/>
                    </a:lnTo>
                    <a:lnTo>
                      <a:pt x="106" y="94"/>
                    </a:lnTo>
                    <a:lnTo>
                      <a:pt x="113" y="98"/>
                    </a:lnTo>
                    <a:lnTo>
                      <a:pt x="119" y="102"/>
                    </a:lnTo>
                    <a:lnTo>
                      <a:pt x="121" y="104"/>
                    </a:lnTo>
                    <a:lnTo>
                      <a:pt x="122" y="104"/>
                    </a:lnTo>
                    <a:lnTo>
                      <a:pt x="124" y="104"/>
                    </a:lnTo>
                    <a:lnTo>
                      <a:pt x="125" y="104"/>
                    </a:lnTo>
                    <a:lnTo>
                      <a:pt x="127" y="104"/>
                    </a:lnTo>
                    <a:lnTo>
                      <a:pt x="129" y="104"/>
                    </a:lnTo>
                    <a:lnTo>
                      <a:pt x="131" y="104"/>
                    </a:lnTo>
                    <a:lnTo>
                      <a:pt x="133" y="105"/>
                    </a:lnTo>
                    <a:lnTo>
                      <a:pt x="138" y="108"/>
                    </a:lnTo>
                    <a:lnTo>
                      <a:pt x="145" y="113"/>
                    </a:lnTo>
                    <a:lnTo>
                      <a:pt x="148" y="114"/>
                    </a:lnTo>
                    <a:lnTo>
                      <a:pt x="151" y="117"/>
                    </a:lnTo>
                    <a:lnTo>
                      <a:pt x="154" y="119"/>
                    </a:lnTo>
                    <a:lnTo>
                      <a:pt x="156" y="122"/>
                    </a:lnTo>
                    <a:lnTo>
                      <a:pt x="157" y="125"/>
                    </a:lnTo>
                    <a:lnTo>
                      <a:pt x="157" y="128"/>
                    </a:lnTo>
                    <a:lnTo>
                      <a:pt x="156" y="130"/>
                    </a:lnTo>
                    <a:lnTo>
                      <a:pt x="156" y="133"/>
                    </a:lnTo>
                    <a:lnTo>
                      <a:pt x="155" y="135"/>
                    </a:lnTo>
                    <a:lnTo>
                      <a:pt x="154" y="137"/>
                    </a:lnTo>
                    <a:lnTo>
                      <a:pt x="153" y="139"/>
                    </a:lnTo>
                    <a:lnTo>
                      <a:pt x="151" y="140"/>
                    </a:lnTo>
                    <a:lnTo>
                      <a:pt x="149" y="141"/>
                    </a:lnTo>
                    <a:lnTo>
                      <a:pt x="147" y="142"/>
                    </a:lnTo>
                    <a:lnTo>
                      <a:pt x="145" y="142"/>
                    </a:lnTo>
                    <a:lnTo>
                      <a:pt x="142" y="142"/>
                    </a:lnTo>
                    <a:lnTo>
                      <a:pt x="136" y="142"/>
                    </a:lnTo>
                    <a:lnTo>
                      <a:pt x="129" y="141"/>
                    </a:lnTo>
                    <a:lnTo>
                      <a:pt x="122" y="139"/>
                    </a:lnTo>
                    <a:lnTo>
                      <a:pt x="117" y="138"/>
                    </a:lnTo>
                    <a:lnTo>
                      <a:pt x="112" y="137"/>
                    </a:lnTo>
                    <a:lnTo>
                      <a:pt x="109" y="136"/>
                    </a:lnTo>
                    <a:lnTo>
                      <a:pt x="107" y="137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3" y="139"/>
                    </a:lnTo>
                    <a:lnTo>
                      <a:pt x="100" y="141"/>
                    </a:lnTo>
                    <a:lnTo>
                      <a:pt x="98" y="142"/>
                    </a:lnTo>
                    <a:lnTo>
                      <a:pt x="94" y="144"/>
                    </a:lnTo>
                    <a:lnTo>
                      <a:pt x="90" y="145"/>
                    </a:lnTo>
                    <a:lnTo>
                      <a:pt x="85" y="146"/>
                    </a:lnTo>
                    <a:lnTo>
                      <a:pt x="81" y="146"/>
                    </a:lnTo>
                    <a:lnTo>
                      <a:pt x="76" y="146"/>
                    </a:lnTo>
                    <a:lnTo>
                      <a:pt x="72" y="146"/>
                    </a:lnTo>
                    <a:lnTo>
                      <a:pt x="67" y="145"/>
                    </a:lnTo>
                    <a:lnTo>
                      <a:pt x="63" y="144"/>
                    </a:lnTo>
                    <a:lnTo>
                      <a:pt x="61" y="140"/>
                    </a:lnTo>
                    <a:lnTo>
                      <a:pt x="59" y="136"/>
                    </a:lnTo>
                    <a:lnTo>
                      <a:pt x="57" y="134"/>
                    </a:lnTo>
                    <a:lnTo>
                      <a:pt x="54" y="130"/>
                    </a:lnTo>
                    <a:lnTo>
                      <a:pt x="51" y="128"/>
                    </a:lnTo>
                    <a:lnTo>
                      <a:pt x="49" y="125"/>
                    </a:lnTo>
                    <a:lnTo>
                      <a:pt x="46" y="122"/>
                    </a:lnTo>
                    <a:lnTo>
                      <a:pt x="44" y="118"/>
                    </a:lnTo>
                    <a:lnTo>
                      <a:pt x="41" y="115"/>
                    </a:lnTo>
                    <a:lnTo>
                      <a:pt x="40" y="111"/>
                    </a:lnTo>
                    <a:lnTo>
                      <a:pt x="38" y="107"/>
                    </a:lnTo>
                    <a:lnTo>
                      <a:pt x="37" y="102"/>
                    </a:lnTo>
                    <a:lnTo>
                      <a:pt x="33" y="93"/>
                    </a:lnTo>
                    <a:lnTo>
                      <a:pt x="31" y="84"/>
                    </a:lnTo>
                    <a:lnTo>
                      <a:pt x="29" y="79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1" y="65"/>
                    </a:lnTo>
                    <a:lnTo>
                      <a:pt x="16" y="54"/>
                    </a:lnTo>
                    <a:lnTo>
                      <a:pt x="9" y="44"/>
                    </a:lnTo>
                    <a:lnTo>
                      <a:pt x="7" y="38"/>
                    </a:lnTo>
                    <a:lnTo>
                      <a:pt x="5" y="33"/>
                    </a:lnTo>
                    <a:lnTo>
                      <a:pt x="3" y="27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ṣļíḍè">
                <a:extLst>
                  <a:ext uri="{FF2B5EF4-FFF2-40B4-BE49-F238E27FC236}">
                    <a16:creationId xmlns:a16="http://schemas.microsoft.com/office/drawing/2014/main" id="{17292476-6ABD-914F-B679-80A9D3C0461A}"/>
                  </a:ext>
                </a:extLst>
              </p:cNvPr>
              <p:cNvSpPr/>
              <p:nvPr/>
            </p:nvSpPr>
            <p:spPr bwMode="auto">
              <a:xfrm>
                <a:off x="5351463" y="2697163"/>
                <a:ext cx="750888" cy="952500"/>
              </a:xfrm>
              <a:custGeom>
                <a:avLst/>
                <a:gdLst>
                  <a:gd name="T0" fmla="*/ 18 w 473"/>
                  <a:gd name="T1" fmla="*/ 229 h 600"/>
                  <a:gd name="T2" fmla="*/ 1 w 473"/>
                  <a:gd name="T3" fmla="*/ 209 h 600"/>
                  <a:gd name="T4" fmla="*/ 18 w 473"/>
                  <a:gd name="T5" fmla="*/ 192 h 600"/>
                  <a:gd name="T6" fmla="*/ 62 w 473"/>
                  <a:gd name="T7" fmla="*/ 187 h 600"/>
                  <a:gd name="T8" fmla="*/ 120 w 473"/>
                  <a:gd name="T9" fmla="*/ 166 h 600"/>
                  <a:gd name="T10" fmla="*/ 197 w 473"/>
                  <a:gd name="T11" fmla="*/ 132 h 600"/>
                  <a:gd name="T12" fmla="*/ 233 w 473"/>
                  <a:gd name="T13" fmla="*/ 90 h 600"/>
                  <a:gd name="T14" fmla="*/ 246 w 473"/>
                  <a:gd name="T15" fmla="*/ 42 h 600"/>
                  <a:gd name="T16" fmla="*/ 256 w 473"/>
                  <a:gd name="T17" fmla="*/ 2 h 600"/>
                  <a:gd name="T18" fmla="*/ 289 w 473"/>
                  <a:gd name="T19" fmla="*/ 38 h 600"/>
                  <a:gd name="T20" fmla="*/ 345 w 473"/>
                  <a:gd name="T21" fmla="*/ 62 h 600"/>
                  <a:gd name="T22" fmla="*/ 350 w 473"/>
                  <a:gd name="T23" fmla="*/ 83 h 600"/>
                  <a:gd name="T24" fmla="*/ 329 w 473"/>
                  <a:gd name="T25" fmla="*/ 118 h 600"/>
                  <a:gd name="T26" fmla="*/ 276 w 473"/>
                  <a:gd name="T27" fmla="*/ 146 h 600"/>
                  <a:gd name="T28" fmla="*/ 247 w 473"/>
                  <a:gd name="T29" fmla="*/ 197 h 600"/>
                  <a:gd name="T30" fmla="*/ 195 w 473"/>
                  <a:gd name="T31" fmla="*/ 260 h 600"/>
                  <a:gd name="T32" fmla="*/ 200 w 473"/>
                  <a:gd name="T33" fmla="*/ 285 h 600"/>
                  <a:gd name="T34" fmla="*/ 242 w 473"/>
                  <a:gd name="T35" fmla="*/ 261 h 600"/>
                  <a:gd name="T36" fmla="*/ 300 w 473"/>
                  <a:gd name="T37" fmla="*/ 228 h 600"/>
                  <a:gd name="T38" fmla="*/ 388 w 473"/>
                  <a:gd name="T39" fmla="*/ 162 h 600"/>
                  <a:gd name="T40" fmla="*/ 432 w 473"/>
                  <a:gd name="T41" fmla="*/ 141 h 600"/>
                  <a:gd name="T42" fmla="*/ 473 w 473"/>
                  <a:gd name="T43" fmla="*/ 158 h 600"/>
                  <a:gd name="T44" fmla="*/ 455 w 473"/>
                  <a:gd name="T45" fmla="*/ 210 h 600"/>
                  <a:gd name="T46" fmla="*/ 440 w 473"/>
                  <a:gd name="T47" fmla="*/ 283 h 600"/>
                  <a:gd name="T48" fmla="*/ 416 w 473"/>
                  <a:gd name="T49" fmla="*/ 447 h 600"/>
                  <a:gd name="T50" fmla="*/ 408 w 473"/>
                  <a:gd name="T51" fmla="*/ 524 h 600"/>
                  <a:gd name="T52" fmla="*/ 404 w 473"/>
                  <a:gd name="T53" fmla="*/ 581 h 600"/>
                  <a:gd name="T54" fmla="*/ 382 w 473"/>
                  <a:gd name="T55" fmla="*/ 600 h 600"/>
                  <a:gd name="T56" fmla="*/ 336 w 473"/>
                  <a:gd name="T57" fmla="*/ 558 h 600"/>
                  <a:gd name="T58" fmla="*/ 307 w 473"/>
                  <a:gd name="T59" fmla="*/ 535 h 600"/>
                  <a:gd name="T60" fmla="*/ 292 w 473"/>
                  <a:gd name="T61" fmla="*/ 515 h 600"/>
                  <a:gd name="T62" fmla="*/ 302 w 473"/>
                  <a:gd name="T63" fmla="*/ 501 h 600"/>
                  <a:gd name="T64" fmla="*/ 341 w 473"/>
                  <a:gd name="T65" fmla="*/ 527 h 600"/>
                  <a:gd name="T66" fmla="*/ 371 w 473"/>
                  <a:gd name="T67" fmla="*/ 515 h 600"/>
                  <a:gd name="T68" fmla="*/ 385 w 473"/>
                  <a:gd name="T69" fmla="*/ 405 h 600"/>
                  <a:gd name="T70" fmla="*/ 389 w 473"/>
                  <a:gd name="T71" fmla="*/ 351 h 600"/>
                  <a:gd name="T72" fmla="*/ 402 w 473"/>
                  <a:gd name="T73" fmla="*/ 308 h 600"/>
                  <a:gd name="T74" fmla="*/ 415 w 473"/>
                  <a:gd name="T75" fmla="*/ 246 h 600"/>
                  <a:gd name="T76" fmla="*/ 429 w 473"/>
                  <a:gd name="T77" fmla="*/ 198 h 600"/>
                  <a:gd name="T78" fmla="*/ 430 w 473"/>
                  <a:gd name="T79" fmla="*/ 166 h 600"/>
                  <a:gd name="T80" fmla="*/ 394 w 473"/>
                  <a:gd name="T81" fmla="*/ 178 h 600"/>
                  <a:gd name="T82" fmla="*/ 356 w 473"/>
                  <a:gd name="T83" fmla="*/ 220 h 600"/>
                  <a:gd name="T84" fmla="*/ 364 w 473"/>
                  <a:gd name="T85" fmla="*/ 252 h 600"/>
                  <a:gd name="T86" fmla="*/ 334 w 473"/>
                  <a:gd name="T87" fmla="*/ 279 h 600"/>
                  <a:gd name="T88" fmla="*/ 289 w 473"/>
                  <a:gd name="T89" fmla="*/ 287 h 600"/>
                  <a:gd name="T90" fmla="*/ 256 w 473"/>
                  <a:gd name="T91" fmla="*/ 303 h 600"/>
                  <a:gd name="T92" fmla="*/ 192 w 473"/>
                  <a:gd name="T93" fmla="*/ 323 h 600"/>
                  <a:gd name="T94" fmla="*/ 157 w 473"/>
                  <a:gd name="T95" fmla="*/ 348 h 600"/>
                  <a:gd name="T96" fmla="*/ 132 w 473"/>
                  <a:gd name="T97" fmla="*/ 357 h 600"/>
                  <a:gd name="T98" fmla="*/ 107 w 473"/>
                  <a:gd name="T99" fmla="*/ 354 h 600"/>
                  <a:gd name="T100" fmla="*/ 101 w 473"/>
                  <a:gd name="T101" fmla="*/ 336 h 600"/>
                  <a:gd name="T102" fmla="*/ 148 w 473"/>
                  <a:gd name="T103" fmla="*/ 318 h 600"/>
                  <a:gd name="T104" fmla="*/ 167 w 473"/>
                  <a:gd name="T105" fmla="*/ 304 h 600"/>
                  <a:gd name="T106" fmla="*/ 168 w 473"/>
                  <a:gd name="T107" fmla="*/ 263 h 600"/>
                  <a:gd name="T108" fmla="*/ 184 w 473"/>
                  <a:gd name="T109" fmla="*/ 203 h 600"/>
                  <a:gd name="T110" fmla="*/ 159 w 473"/>
                  <a:gd name="T111" fmla="*/ 206 h 600"/>
                  <a:gd name="T112" fmla="*/ 133 w 473"/>
                  <a:gd name="T113" fmla="*/ 217 h 600"/>
                  <a:gd name="T114" fmla="*/ 83 w 473"/>
                  <a:gd name="T115" fmla="*/ 248 h 600"/>
                  <a:gd name="T116" fmla="*/ 74 w 473"/>
                  <a:gd name="T117" fmla="*/ 254 h 600"/>
                  <a:gd name="T118" fmla="*/ 46 w 473"/>
                  <a:gd name="T119" fmla="*/ 255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3" h="600">
                    <a:moveTo>
                      <a:pt x="40" y="250"/>
                    </a:moveTo>
                    <a:lnTo>
                      <a:pt x="39" y="249"/>
                    </a:lnTo>
                    <a:lnTo>
                      <a:pt x="35" y="244"/>
                    </a:lnTo>
                    <a:lnTo>
                      <a:pt x="32" y="241"/>
                    </a:lnTo>
                    <a:lnTo>
                      <a:pt x="28" y="238"/>
                    </a:lnTo>
                    <a:lnTo>
                      <a:pt x="26" y="235"/>
                    </a:lnTo>
                    <a:lnTo>
                      <a:pt x="24" y="234"/>
                    </a:lnTo>
                    <a:lnTo>
                      <a:pt x="21" y="233"/>
                    </a:lnTo>
                    <a:lnTo>
                      <a:pt x="20" y="232"/>
                    </a:lnTo>
                    <a:lnTo>
                      <a:pt x="19" y="230"/>
                    </a:lnTo>
                    <a:lnTo>
                      <a:pt x="18" y="229"/>
                    </a:lnTo>
                    <a:lnTo>
                      <a:pt x="16" y="226"/>
                    </a:lnTo>
                    <a:lnTo>
                      <a:pt x="15" y="222"/>
                    </a:lnTo>
                    <a:lnTo>
                      <a:pt x="12" y="220"/>
                    </a:lnTo>
                    <a:lnTo>
                      <a:pt x="10" y="218"/>
                    </a:lnTo>
                    <a:lnTo>
                      <a:pt x="8" y="216"/>
                    </a:lnTo>
                    <a:lnTo>
                      <a:pt x="5" y="215"/>
                    </a:lnTo>
                    <a:lnTo>
                      <a:pt x="4" y="214"/>
                    </a:lnTo>
                    <a:lnTo>
                      <a:pt x="4" y="213"/>
                    </a:lnTo>
                    <a:lnTo>
                      <a:pt x="3" y="211"/>
                    </a:lnTo>
                    <a:lnTo>
                      <a:pt x="2" y="210"/>
                    </a:lnTo>
                    <a:lnTo>
                      <a:pt x="1" y="209"/>
                    </a:lnTo>
                    <a:lnTo>
                      <a:pt x="1" y="206"/>
                    </a:lnTo>
                    <a:lnTo>
                      <a:pt x="0" y="204"/>
                    </a:lnTo>
                    <a:lnTo>
                      <a:pt x="0" y="202"/>
                    </a:lnTo>
                    <a:lnTo>
                      <a:pt x="4" y="199"/>
                    </a:lnTo>
                    <a:lnTo>
                      <a:pt x="6" y="197"/>
                    </a:lnTo>
                    <a:lnTo>
                      <a:pt x="7" y="196"/>
                    </a:lnTo>
                    <a:lnTo>
                      <a:pt x="8" y="194"/>
                    </a:lnTo>
                    <a:lnTo>
                      <a:pt x="10" y="194"/>
                    </a:lnTo>
                    <a:lnTo>
                      <a:pt x="12" y="193"/>
                    </a:lnTo>
                    <a:lnTo>
                      <a:pt x="15" y="193"/>
                    </a:lnTo>
                    <a:lnTo>
                      <a:pt x="18" y="192"/>
                    </a:lnTo>
                    <a:lnTo>
                      <a:pt x="21" y="191"/>
                    </a:lnTo>
                    <a:lnTo>
                      <a:pt x="24" y="191"/>
                    </a:lnTo>
                    <a:lnTo>
                      <a:pt x="30" y="191"/>
                    </a:lnTo>
                    <a:lnTo>
                      <a:pt x="36" y="191"/>
                    </a:lnTo>
                    <a:lnTo>
                      <a:pt x="42" y="191"/>
                    </a:lnTo>
                    <a:lnTo>
                      <a:pt x="48" y="191"/>
                    </a:lnTo>
                    <a:lnTo>
                      <a:pt x="50" y="190"/>
                    </a:lnTo>
                    <a:lnTo>
                      <a:pt x="53" y="190"/>
                    </a:lnTo>
                    <a:lnTo>
                      <a:pt x="56" y="189"/>
                    </a:lnTo>
                    <a:lnTo>
                      <a:pt x="58" y="187"/>
                    </a:lnTo>
                    <a:lnTo>
                      <a:pt x="62" y="187"/>
                    </a:lnTo>
                    <a:lnTo>
                      <a:pt x="65" y="187"/>
                    </a:lnTo>
                    <a:lnTo>
                      <a:pt x="71" y="185"/>
                    </a:lnTo>
                    <a:lnTo>
                      <a:pt x="76" y="182"/>
                    </a:lnTo>
                    <a:lnTo>
                      <a:pt x="84" y="179"/>
                    </a:lnTo>
                    <a:lnTo>
                      <a:pt x="89" y="176"/>
                    </a:lnTo>
                    <a:lnTo>
                      <a:pt x="92" y="176"/>
                    </a:lnTo>
                    <a:lnTo>
                      <a:pt x="95" y="176"/>
                    </a:lnTo>
                    <a:lnTo>
                      <a:pt x="98" y="176"/>
                    </a:lnTo>
                    <a:lnTo>
                      <a:pt x="100" y="176"/>
                    </a:lnTo>
                    <a:lnTo>
                      <a:pt x="110" y="171"/>
                    </a:lnTo>
                    <a:lnTo>
                      <a:pt x="120" y="166"/>
                    </a:lnTo>
                    <a:lnTo>
                      <a:pt x="130" y="162"/>
                    </a:lnTo>
                    <a:lnTo>
                      <a:pt x="141" y="157"/>
                    </a:lnTo>
                    <a:lnTo>
                      <a:pt x="151" y="152"/>
                    </a:lnTo>
                    <a:lnTo>
                      <a:pt x="161" y="147"/>
                    </a:lnTo>
                    <a:lnTo>
                      <a:pt x="166" y="145"/>
                    </a:lnTo>
                    <a:lnTo>
                      <a:pt x="171" y="142"/>
                    </a:lnTo>
                    <a:lnTo>
                      <a:pt x="175" y="139"/>
                    </a:lnTo>
                    <a:lnTo>
                      <a:pt x="179" y="137"/>
                    </a:lnTo>
                    <a:lnTo>
                      <a:pt x="184" y="137"/>
                    </a:lnTo>
                    <a:lnTo>
                      <a:pt x="188" y="137"/>
                    </a:lnTo>
                    <a:lnTo>
                      <a:pt x="197" y="132"/>
                    </a:lnTo>
                    <a:lnTo>
                      <a:pt x="209" y="124"/>
                    </a:lnTo>
                    <a:lnTo>
                      <a:pt x="216" y="121"/>
                    </a:lnTo>
                    <a:lnTo>
                      <a:pt x="220" y="117"/>
                    </a:lnTo>
                    <a:lnTo>
                      <a:pt x="225" y="114"/>
                    </a:lnTo>
                    <a:lnTo>
                      <a:pt x="228" y="111"/>
                    </a:lnTo>
                    <a:lnTo>
                      <a:pt x="229" y="108"/>
                    </a:lnTo>
                    <a:lnTo>
                      <a:pt x="231" y="105"/>
                    </a:lnTo>
                    <a:lnTo>
                      <a:pt x="232" y="101"/>
                    </a:lnTo>
                    <a:lnTo>
                      <a:pt x="232" y="97"/>
                    </a:lnTo>
                    <a:lnTo>
                      <a:pt x="232" y="94"/>
                    </a:lnTo>
                    <a:lnTo>
                      <a:pt x="233" y="90"/>
                    </a:lnTo>
                    <a:lnTo>
                      <a:pt x="233" y="86"/>
                    </a:lnTo>
                    <a:lnTo>
                      <a:pt x="235" y="82"/>
                    </a:lnTo>
                    <a:lnTo>
                      <a:pt x="237" y="79"/>
                    </a:lnTo>
                    <a:lnTo>
                      <a:pt x="238" y="74"/>
                    </a:lnTo>
                    <a:lnTo>
                      <a:pt x="240" y="70"/>
                    </a:lnTo>
                    <a:lnTo>
                      <a:pt x="241" y="66"/>
                    </a:lnTo>
                    <a:lnTo>
                      <a:pt x="243" y="62"/>
                    </a:lnTo>
                    <a:lnTo>
                      <a:pt x="244" y="58"/>
                    </a:lnTo>
                    <a:lnTo>
                      <a:pt x="244" y="52"/>
                    </a:lnTo>
                    <a:lnTo>
                      <a:pt x="245" y="48"/>
                    </a:lnTo>
                    <a:lnTo>
                      <a:pt x="246" y="42"/>
                    </a:lnTo>
                    <a:lnTo>
                      <a:pt x="246" y="38"/>
                    </a:lnTo>
                    <a:lnTo>
                      <a:pt x="247" y="33"/>
                    </a:lnTo>
                    <a:lnTo>
                      <a:pt x="247" y="28"/>
                    </a:lnTo>
                    <a:lnTo>
                      <a:pt x="246" y="23"/>
                    </a:lnTo>
                    <a:lnTo>
                      <a:pt x="246" y="18"/>
                    </a:lnTo>
                    <a:lnTo>
                      <a:pt x="245" y="14"/>
                    </a:lnTo>
                    <a:lnTo>
                      <a:pt x="244" y="10"/>
                    </a:lnTo>
                    <a:lnTo>
                      <a:pt x="248" y="4"/>
                    </a:lnTo>
                    <a:lnTo>
                      <a:pt x="253" y="0"/>
                    </a:lnTo>
                    <a:lnTo>
                      <a:pt x="254" y="1"/>
                    </a:lnTo>
                    <a:lnTo>
                      <a:pt x="256" y="2"/>
                    </a:lnTo>
                    <a:lnTo>
                      <a:pt x="256" y="4"/>
                    </a:lnTo>
                    <a:lnTo>
                      <a:pt x="259" y="6"/>
                    </a:lnTo>
                    <a:lnTo>
                      <a:pt x="264" y="9"/>
                    </a:lnTo>
                    <a:lnTo>
                      <a:pt x="268" y="13"/>
                    </a:lnTo>
                    <a:lnTo>
                      <a:pt x="273" y="16"/>
                    </a:lnTo>
                    <a:lnTo>
                      <a:pt x="279" y="19"/>
                    </a:lnTo>
                    <a:lnTo>
                      <a:pt x="283" y="22"/>
                    </a:lnTo>
                    <a:lnTo>
                      <a:pt x="286" y="25"/>
                    </a:lnTo>
                    <a:lnTo>
                      <a:pt x="287" y="30"/>
                    </a:lnTo>
                    <a:lnTo>
                      <a:pt x="288" y="34"/>
                    </a:lnTo>
                    <a:lnTo>
                      <a:pt x="289" y="38"/>
                    </a:lnTo>
                    <a:lnTo>
                      <a:pt x="290" y="42"/>
                    </a:lnTo>
                    <a:lnTo>
                      <a:pt x="294" y="47"/>
                    </a:lnTo>
                    <a:lnTo>
                      <a:pt x="300" y="56"/>
                    </a:lnTo>
                    <a:lnTo>
                      <a:pt x="305" y="64"/>
                    </a:lnTo>
                    <a:lnTo>
                      <a:pt x="309" y="70"/>
                    </a:lnTo>
                    <a:lnTo>
                      <a:pt x="315" y="70"/>
                    </a:lnTo>
                    <a:lnTo>
                      <a:pt x="320" y="69"/>
                    </a:lnTo>
                    <a:lnTo>
                      <a:pt x="325" y="68"/>
                    </a:lnTo>
                    <a:lnTo>
                      <a:pt x="329" y="67"/>
                    </a:lnTo>
                    <a:lnTo>
                      <a:pt x="337" y="64"/>
                    </a:lnTo>
                    <a:lnTo>
                      <a:pt x="345" y="62"/>
                    </a:lnTo>
                    <a:lnTo>
                      <a:pt x="346" y="63"/>
                    </a:lnTo>
                    <a:lnTo>
                      <a:pt x="347" y="65"/>
                    </a:lnTo>
                    <a:lnTo>
                      <a:pt x="348" y="66"/>
                    </a:lnTo>
                    <a:lnTo>
                      <a:pt x="349" y="67"/>
                    </a:lnTo>
                    <a:lnTo>
                      <a:pt x="351" y="69"/>
                    </a:lnTo>
                    <a:lnTo>
                      <a:pt x="353" y="71"/>
                    </a:lnTo>
                    <a:lnTo>
                      <a:pt x="353" y="74"/>
                    </a:lnTo>
                    <a:lnTo>
                      <a:pt x="353" y="76"/>
                    </a:lnTo>
                    <a:lnTo>
                      <a:pt x="353" y="78"/>
                    </a:lnTo>
                    <a:lnTo>
                      <a:pt x="353" y="82"/>
                    </a:lnTo>
                    <a:lnTo>
                      <a:pt x="350" y="83"/>
                    </a:lnTo>
                    <a:lnTo>
                      <a:pt x="347" y="85"/>
                    </a:lnTo>
                    <a:lnTo>
                      <a:pt x="345" y="87"/>
                    </a:lnTo>
                    <a:lnTo>
                      <a:pt x="343" y="90"/>
                    </a:lnTo>
                    <a:lnTo>
                      <a:pt x="341" y="93"/>
                    </a:lnTo>
                    <a:lnTo>
                      <a:pt x="340" y="95"/>
                    </a:lnTo>
                    <a:lnTo>
                      <a:pt x="339" y="98"/>
                    </a:lnTo>
                    <a:lnTo>
                      <a:pt x="337" y="102"/>
                    </a:lnTo>
                    <a:lnTo>
                      <a:pt x="336" y="107"/>
                    </a:lnTo>
                    <a:lnTo>
                      <a:pt x="333" y="113"/>
                    </a:lnTo>
                    <a:lnTo>
                      <a:pt x="331" y="116"/>
                    </a:lnTo>
                    <a:lnTo>
                      <a:pt x="329" y="118"/>
                    </a:lnTo>
                    <a:lnTo>
                      <a:pt x="328" y="121"/>
                    </a:lnTo>
                    <a:lnTo>
                      <a:pt x="325" y="122"/>
                    </a:lnTo>
                    <a:lnTo>
                      <a:pt x="319" y="126"/>
                    </a:lnTo>
                    <a:lnTo>
                      <a:pt x="309" y="132"/>
                    </a:lnTo>
                    <a:lnTo>
                      <a:pt x="300" y="138"/>
                    </a:lnTo>
                    <a:lnTo>
                      <a:pt x="293" y="141"/>
                    </a:lnTo>
                    <a:lnTo>
                      <a:pt x="288" y="142"/>
                    </a:lnTo>
                    <a:lnTo>
                      <a:pt x="284" y="144"/>
                    </a:lnTo>
                    <a:lnTo>
                      <a:pt x="281" y="145"/>
                    </a:lnTo>
                    <a:lnTo>
                      <a:pt x="279" y="145"/>
                    </a:lnTo>
                    <a:lnTo>
                      <a:pt x="276" y="146"/>
                    </a:lnTo>
                    <a:lnTo>
                      <a:pt x="274" y="148"/>
                    </a:lnTo>
                    <a:lnTo>
                      <a:pt x="272" y="151"/>
                    </a:lnTo>
                    <a:lnTo>
                      <a:pt x="268" y="155"/>
                    </a:lnTo>
                    <a:lnTo>
                      <a:pt x="265" y="160"/>
                    </a:lnTo>
                    <a:lnTo>
                      <a:pt x="261" y="166"/>
                    </a:lnTo>
                    <a:lnTo>
                      <a:pt x="255" y="178"/>
                    </a:lnTo>
                    <a:lnTo>
                      <a:pt x="250" y="186"/>
                    </a:lnTo>
                    <a:lnTo>
                      <a:pt x="248" y="189"/>
                    </a:lnTo>
                    <a:lnTo>
                      <a:pt x="248" y="191"/>
                    </a:lnTo>
                    <a:lnTo>
                      <a:pt x="248" y="194"/>
                    </a:lnTo>
                    <a:lnTo>
                      <a:pt x="247" y="197"/>
                    </a:lnTo>
                    <a:lnTo>
                      <a:pt x="244" y="201"/>
                    </a:lnTo>
                    <a:lnTo>
                      <a:pt x="240" y="206"/>
                    </a:lnTo>
                    <a:lnTo>
                      <a:pt x="236" y="210"/>
                    </a:lnTo>
                    <a:lnTo>
                      <a:pt x="231" y="214"/>
                    </a:lnTo>
                    <a:lnTo>
                      <a:pt x="221" y="224"/>
                    </a:lnTo>
                    <a:lnTo>
                      <a:pt x="212" y="234"/>
                    </a:lnTo>
                    <a:lnTo>
                      <a:pt x="208" y="240"/>
                    </a:lnTo>
                    <a:lnTo>
                      <a:pt x="203" y="246"/>
                    </a:lnTo>
                    <a:lnTo>
                      <a:pt x="200" y="251"/>
                    </a:lnTo>
                    <a:lnTo>
                      <a:pt x="196" y="257"/>
                    </a:lnTo>
                    <a:lnTo>
                      <a:pt x="195" y="260"/>
                    </a:lnTo>
                    <a:lnTo>
                      <a:pt x="193" y="263"/>
                    </a:lnTo>
                    <a:lnTo>
                      <a:pt x="192" y="266"/>
                    </a:lnTo>
                    <a:lnTo>
                      <a:pt x="191" y="269"/>
                    </a:lnTo>
                    <a:lnTo>
                      <a:pt x="190" y="273"/>
                    </a:lnTo>
                    <a:lnTo>
                      <a:pt x="189" y="275"/>
                    </a:lnTo>
                    <a:lnTo>
                      <a:pt x="189" y="279"/>
                    </a:lnTo>
                    <a:lnTo>
                      <a:pt x="189" y="282"/>
                    </a:lnTo>
                    <a:lnTo>
                      <a:pt x="191" y="283"/>
                    </a:lnTo>
                    <a:lnTo>
                      <a:pt x="192" y="285"/>
                    </a:lnTo>
                    <a:lnTo>
                      <a:pt x="196" y="285"/>
                    </a:lnTo>
                    <a:lnTo>
                      <a:pt x="200" y="285"/>
                    </a:lnTo>
                    <a:lnTo>
                      <a:pt x="203" y="284"/>
                    </a:lnTo>
                    <a:lnTo>
                      <a:pt x="206" y="284"/>
                    </a:lnTo>
                    <a:lnTo>
                      <a:pt x="212" y="282"/>
                    </a:lnTo>
                    <a:lnTo>
                      <a:pt x="217" y="280"/>
                    </a:lnTo>
                    <a:lnTo>
                      <a:pt x="222" y="278"/>
                    </a:lnTo>
                    <a:lnTo>
                      <a:pt x="227" y="275"/>
                    </a:lnTo>
                    <a:lnTo>
                      <a:pt x="231" y="272"/>
                    </a:lnTo>
                    <a:lnTo>
                      <a:pt x="235" y="269"/>
                    </a:lnTo>
                    <a:lnTo>
                      <a:pt x="237" y="265"/>
                    </a:lnTo>
                    <a:lnTo>
                      <a:pt x="240" y="262"/>
                    </a:lnTo>
                    <a:lnTo>
                      <a:pt x="242" y="261"/>
                    </a:lnTo>
                    <a:lnTo>
                      <a:pt x="244" y="261"/>
                    </a:lnTo>
                    <a:lnTo>
                      <a:pt x="245" y="261"/>
                    </a:lnTo>
                    <a:lnTo>
                      <a:pt x="247" y="261"/>
                    </a:lnTo>
                    <a:lnTo>
                      <a:pt x="248" y="261"/>
                    </a:lnTo>
                    <a:lnTo>
                      <a:pt x="250" y="261"/>
                    </a:lnTo>
                    <a:lnTo>
                      <a:pt x="252" y="260"/>
                    </a:lnTo>
                    <a:lnTo>
                      <a:pt x="253" y="259"/>
                    </a:lnTo>
                    <a:lnTo>
                      <a:pt x="265" y="252"/>
                    </a:lnTo>
                    <a:lnTo>
                      <a:pt x="276" y="244"/>
                    </a:lnTo>
                    <a:lnTo>
                      <a:pt x="288" y="236"/>
                    </a:lnTo>
                    <a:lnTo>
                      <a:pt x="300" y="228"/>
                    </a:lnTo>
                    <a:lnTo>
                      <a:pt x="312" y="221"/>
                    </a:lnTo>
                    <a:lnTo>
                      <a:pt x="323" y="213"/>
                    </a:lnTo>
                    <a:lnTo>
                      <a:pt x="336" y="206"/>
                    </a:lnTo>
                    <a:lnTo>
                      <a:pt x="348" y="198"/>
                    </a:lnTo>
                    <a:lnTo>
                      <a:pt x="353" y="195"/>
                    </a:lnTo>
                    <a:lnTo>
                      <a:pt x="357" y="192"/>
                    </a:lnTo>
                    <a:lnTo>
                      <a:pt x="362" y="188"/>
                    </a:lnTo>
                    <a:lnTo>
                      <a:pt x="367" y="183"/>
                    </a:lnTo>
                    <a:lnTo>
                      <a:pt x="377" y="174"/>
                    </a:lnTo>
                    <a:lnTo>
                      <a:pt x="385" y="166"/>
                    </a:lnTo>
                    <a:lnTo>
                      <a:pt x="388" y="162"/>
                    </a:lnTo>
                    <a:lnTo>
                      <a:pt x="390" y="158"/>
                    </a:lnTo>
                    <a:lnTo>
                      <a:pt x="393" y="155"/>
                    </a:lnTo>
                    <a:lnTo>
                      <a:pt x="397" y="153"/>
                    </a:lnTo>
                    <a:lnTo>
                      <a:pt x="401" y="151"/>
                    </a:lnTo>
                    <a:lnTo>
                      <a:pt x="405" y="150"/>
                    </a:lnTo>
                    <a:lnTo>
                      <a:pt x="409" y="147"/>
                    </a:lnTo>
                    <a:lnTo>
                      <a:pt x="413" y="146"/>
                    </a:lnTo>
                    <a:lnTo>
                      <a:pt x="418" y="145"/>
                    </a:lnTo>
                    <a:lnTo>
                      <a:pt x="423" y="143"/>
                    </a:lnTo>
                    <a:lnTo>
                      <a:pt x="427" y="142"/>
                    </a:lnTo>
                    <a:lnTo>
                      <a:pt x="432" y="141"/>
                    </a:lnTo>
                    <a:lnTo>
                      <a:pt x="437" y="141"/>
                    </a:lnTo>
                    <a:lnTo>
                      <a:pt x="442" y="140"/>
                    </a:lnTo>
                    <a:lnTo>
                      <a:pt x="448" y="139"/>
                    </a:lnTo>
                    <a:lnTo>
                      <a:pt x="453" y="139"/>
                    </a:lnTo>
                    <a:lnTo>
                      <a:pt x="458" y="139"/>
                    </a:lnTo>
                    <a:lnTo>
                      <a:pt x="464" y="139"/>
                    </a:lnTo>
                    <a:lnTo>
                      <a:pt x="467" y="145"/>
                    </a:lnTo>
                    <a:lnTo>
                      <a:pt x="471" y="150"/>
                    </a:lnTo>
                    <a:lnTo>
                      <a:pt x="472" y="152"/>
                    </a:lnTo>
                    <a:lnTo>
                      <a:pt x="473" y="155"/>
                    </a:lnTo>
                    <a:lnTo>
                      <a:pt x="473" y="158"/>
                    </a:lnTo>
                    <a:lnTo>
                      <a:pt x="473" y="162"/>
                    </a:lnTo>
                    <a:lnTo>
                      <a:pt x="470" y="166"/>
                    </a:lnTo>
                    <a:lnTo>
                      <a:pt x="468" y="169"/>
                    </a:lnTo>
                    <a:lnTo>
                      <a:pt x="466" y="172"/>
                    </a:lnTo>
                    <a:lnTo>
                      <a:pt x="464" y="176"/>
                    </a:lnTo>
                    <a:lnTo>
                      <a:pt x="463" y="180"/>
                    </a:lnTo>
                    <a:lnTo>
                      <a:pt x="461" y="184"/>
                    </a:lnTo>
                    <a:lnTo>
                      <a:pt x="460" y="188"/>
                    </a:lnTo>
                    <a:lnTo>
                      <a:pt x="459" y="192"/>
                    </a:lnTo>
                    <a:lnTo>
                      <a:pt x="457" y="201"/>
                    </a:lnTo>
                    <a:lnTo>
                      <a:pt x="455" y="210"/>
                    </a:lnTo>
                    <a:lnTo>
                      <a:pt x="454" y="214"/>
                    </a:lnTo>
                    <a:lnTo>
                      <a:pt x="453" y="217"/>
                    </a:lnTo>
                    <a:lnTo>
                      <a:pt x="452" y="221"/>
                    </a:lnTo>
                    <a:lnTo>
                      <a:pt x="450" y="224"/>
                    </a:lnTo>
                    <a:lnTo>
                      <a:pt x="450" y="229"/>
                    </a:lnTo>
                    <a:lnTo>
                      <a:pt x="450" y="233"/>
                    </a:lnTo>
                    <a:lnTo>
                      <a:pt x="450" y="237"/>
                    </a:lnTo>
                    <a:lnTo>
                      <a:pt x="450" y="241"/>
                    </a:lnTo>
                    <a:lnTo>
                      <a:pt x="446" y="254"/>
                    </a:lnTo>
                    <a:lnTo>
                      <a:pt x="443" y="268"/>
                    </a:lnTo>
                    <a:lnTo>
                      <a:pt x="440" y="283"/>
                    </a:lnTo>
                    <a:lnTo>
                      <a:pt x="437" y="297"/>
                    </a:lnTo>
                    <a:lnTo>
                      <a:pt x="434" y="311"/>
                    </a:lnTo>
                    <a:lnTo>
                      <a:pt x="432" y="327"/>
                    </a:lnTo>
                    <a:lnTo>
                      <a:pt x="429" y="341"/>
                    </a:lnTo>
                    <a:lnTo>
                      <a:pt x="428" y="356"/>
                    </a:lnTo>
                    <a:lnTo>
                      <a:pt x="425" y="371"/>
                    </a:lnTo>
                    <a:lnTo>
                      <a:pt x="424" y="387"/>
                    </a:lnTo>
                    <a:lnTo>
                      <a:pt x="421" y="402"/>
                    </a:lnTo>
                    <a:lnTo>
                      <a:pt x="420" y="417"/>
                    </a:lnTo>
                    <a:lnTo>
                      <a:pt x="417" y="432"/>
                    </a:lnTo>
                    <a:lnTo>
                      <a:pt x="416" y="447"/>
                    </a:lnTo>
                    <a:lnTo>
                      <a:pt x="413" y="462"/>
                    </a:lnTo>
                    <a:lnTo>
                      <a:pt x="410" y="477"/>
                    </a:lnTo>
                    <a:lnTo>
                      <a:pt x="411" y="480"/>
                    </a:lnTo>
                    <a:lnTo>
                      <a:pt x="411" y="483"/>
                    </a:lnTo>
                    <a:lnTo>
                      <a:pt x="411" y="487"/>
                    </a:lnTo>
                    <a:lnTo>
                      <a:pt x="412" y="491"/>
                    </a:lnTo>
                    <a:lnTo>
                      <a:pt x="410" y="498"/>
                    </a:lnTo>
                    <a:lnTo>
                      <a:pt x="409" y="504"/>
                    </a:lnTo>
                    <a:lnTo>
                      <a:pt x="409" y="511"/>
                    </a:lnTo>
                    <a:lnTo>
                      <a:pt x="409" y="518"/>
                    </a:lnTo>
                    <a:lnTo>
                      <a:pt x="408" y="524"/>
                    </a:lnTo>
                    <a:lnTo>
                      <a:pt x="408" y="531"/>
                    </a:lnTo>
                    <a:lnTo>
                      <a:pt x="406" y="536"/>
                    </a:lnTo>
                    <a:lnTo>
                      <a:pt x="405" y="542"/>
                    </a:lnTo>
                    <a:lnTo>
                      <a:pt x="405" y="545"/>
                    </a:lnTo>
                    <a:lnTo>
                      <a:pt x="405" y="548"/>
                    </a:lnTo>
                    <a:lnTo>
                      <a:pt x="405" y="551"/>
                    </a:lnTo>
                    <a:lnTo>
                      <a:pt x="404" y="555"/>
                    </a:lnTo>
                    <a:lnTo>
                      <a:pt x="404" y="562"/>
                    </a:lnTo>
                    <a:lnTo>
                      <a:pt x="405" y="568"/>
                    </a:lnTo>
                    <a:lnTo>
                      <a:pt x="405" y="575"/>
                    </a:lnTo>
                    <a:lnTo>
                      <a:pt x="404" y="581"/>
                    </a:lnTo>
                    <a:lnTo>
                      <a:pt x="403" y="584"/>
                    </a:lnTo>
                    <a:lnTo>
                      <a:pt x="402" y="587"/>
                    </a:lnTo>
                    <a:lnTo>
                      <a:pt x="401" y="590"/>
                    </a:lnTo>
                    <a:lnTo>
                      <a:pt x="400" y="592"/>
                    </a:lnTo>
                    <a:lnTo>
                      <a:pt x="398" y="594"/>
                    </a:lnTo>
                    <a:lnTo>
                      <a:pt x="397" y="595"/>
                    </a:lnTo>
                    <a:lnTo>
                      <a:pt x="394" y="596"/>
                    </a:lnTo>
                    <a:lnTo>
                      <a:pt x="391" y="598"/>
                    </a:lnTo>
                    <a:lnTo>
                      <a:pt x="389" y="599"/>
                    </a:lnTo>
                    <a:lnTo>
                      <a:pt x="385" y="599"/>
                    </a:lnTo>
                    <a:lnTo>
                      <a:pt x="382" y="600"/>
                    </a:lnTo>
                    <a:lnTo>
                      <a:pt x="380" y="600"/>
                    </a:lnTo>
                    <a:lnTo>
                      <a:pt x="376" y="594"/>
                    </a:lnTo>
                    <a:lnTo>
                      <a:pt x="372" y="588"/>
                    </a:lnTo>
                    <a:lnTo>
                      <a:pt x="367" y="583"/>
                    </a:lnTo>
                    <a:lnTo>
                      <a:pt x="362" y="579"/>
                    </a:lnTo>
                    <a:lnTo>
                      <a:pt x="357" y="575"/>
                    </a:lnTo>
                    <a:lnTo>
                      <a:pt x="352" y="570"/>
                    </a:lnTo>
                    <a:lnTo>
                      <a:pt x="346" y="566"/>
                    </a:lnTo>
                    <a:lnTo>
                      <a:pt x="340" y="562"/>
                    </a:lnTo>
                    <a:lnTo>
                      <a:pt x="337" y="560"/>
                    </a:lnTo>
                    <a:lnTo>
                      <a:pt x="336" y="558"/>
                    </a:lnTo>
                    <a:lnTo>
                      <a:pt x="334" y="555"/>
                    </a:lnTo>
                    <a:lnTo>
                      <a:pt x="333" y="553"/>
                    </a:lnTo>
                    <a:lnTo>
                      <a:pt x="331" y="551"/>
                    </a:lnTo>
                    <a:lnTo>
                      <a:pt x="329" y="549"/>
                    </a:lnTo>
                    <a:lnTo>
                      <a:pt x="327" y="547"/>
                    </a:lnTo>
                    <a:lnTo>
                      <a:pt x="325" y="545"/>
                    </a:lnTo>
                    <a:lnTo>
                      <a:pt x="323" y="543"/>
                    </a:lnTo>
                    <a:lnTo>
                      <a:pt x="319" y="541"/>
                    </a:lnTo>
                    <a:lnTo>
                      <a:pt x="315" y="539"/>
                    </a:lnTo>
                    <a:lnTo>
                      <a:pt x="311" y="537"/>
                    </a:lnTo>
                    <a:lnTo>
                      <a:pt x="307" y="535"/>
                    </a:lnTo>
                    <a:lnTo>
                      <a:pt x="303" y="533"/>
                    </a:lnTo>
                    <a:lnTo>
                      <a:pt x="300" y="531"/>
                    </a:lnTo>
                    <a:lnTo>
                      <a:pt x="297" y="529"/>
                    </a:lnTo>
                    <a:lnTo>
                      <a:pt x="296" y="527"/>
                    </a:lnTo>
                    <a:lnTo>
                      <a:pt x="296" y="526"/>
                    </a:lnTo>
                    <a:lnTo>
                      <a:pt x="296" y="524"/>
                    </a:lnTo>
                    <a:lnTo>
                      <a:pt x="295" y="522"/>
                    </a:lnTo>
                    <a:lnTo>
                      <a:pt x="295" y="520"/>
                    </a:lnTo>
                    <a:lnTo>
                      <a:pt x="294" y="519"/>
                    </a:lnTo>
                    <a:lnTo>
                      <a:pt x="293" y="516"/>
                    </a:lnTo>
                    <a:lnTo>
                      <a:pt x="292" y="515"/>
                    </a:lnTo>
                    <a:lnTo>
                      <a:pt x="288" y="511"/>
                    </a:lnTo>
                    <a:lnTo>
                      <a:pt x="283" y="507"/>
                    </a:lnTo>
                    <a:lnTo>
                      <a:pt x="283" y="503"/>
                    </a:lnTo>
                    <a:lnTo>
                      <a:pt x="283" y="501"/>
                    </a:lnTo>
                    <a:lnTo>
                      <a:pt x="286" y="499"/>
                    </a:lnTo>
                    <a:lnTo>
                      <a:pt x="289" y="496"/>
                    </a:lnTo>
                    <a:lnTo>
                      <a:pt x="293" y="496"/>
                    </a:lnTo>
                    <a:lnTo>
                      <a:pt x="297" y="496"/>
                    </a:lnTo>
                    <a:lnTo>
                      <a:pt x="299" y="498"/>
                    </a:lnTo>
                    <a:lnTo>
                      <a:pt x="300" y="499"/>
                    </a:lnTo>
                    <a:lnTo>
                      <a:pt x="302" y="501"/>
                    </a:lnTo>
                    <a:lnTo>
                      <a:pt x="304" y="503"/>
                    </a:lnTo>
                    <a:lnTo>
                      <a:pt x="308" y="504"/>
                    </a:lnTo>
                    <a:lnTo>
                      <a:pt x="312" y="507"/>
                    </a:lnTo>
                    <a:lnTo>
                      <a:pt x="315" y="508"/>
                    </a:lnTo>
                    <a:lnTo>
                      <a:pt x="319" y="511"/>
                    </a:lnTo>
                    <a:lnTo>
                      <a:pt x="324" y="512"/>
                    </a:lnTo>
                    <a:lnTo>
                      <a:pt x="328" y="515"/>
                    </a:lnTo>
                    <a:lnTo>
                      <a:pt x="332" y="519"/>
                    </a:lnTo>
                    <a:lnTo>
                      <a:pt x="336" y="523"/>
                    </a:lnTo>
                    <a:lnTo>
                      <a:pt x="338" y="526"/>
                    </a:lnTo>
                    <a:lnTo>
                      <a:pt x="341" y="527"/>
                    </a:lnTo>
                    <a:lnTo>
                      <a:pt x="343" y="530"/>
                    </a:lnTo>
                    <a:lnTo>
                      <a:pt x="345" y="531"/>
                    </a:lnTo>
                    <a:lnTo>
                      <a:pt x="349" y="531"/>
                    </a:lnTo>
                    <a:lnTo>
                      <a:pt x="353" y="531"/>
                    </a:lnTo>
                    <a:lnTo>
                      <a:pt x="357" y="531"/>
                    </a:lnTo>
                    <a:lnTo>
                      <a:pt x="361" y="531"/>
                    </a:lnTo>
                    <a:lnTo>
                      <a:pt x="364" y="528"/>
                    </a:lnTo>
                    <a:lnTo>
                      <a:pt x="365" y="525"/>
                    </a:lnTo>
                    <a:lnTo>
                      <a:pt x="367" y="522"/>
                    </a:lnTo>
                    <a:lnTo>
                      <a:pt x="369" y="518"/>
                    </a:lnTo>
                    <a:lnTo>
                      <a:pt x="371" y="515"/>
                    </a:lnTo>
                    <a:lnTo>
                      <a:pt x="372" y="511"/>
                    </a:lnTo>
                    <a:lnTo>
                      <a:pt x="373" y="507"/>
                    </a:lnTo>
                    <a:lnTo>
                      <a:pt x="374" y="503"/>
                    </a:lnTo>
                    <a:lnTo>
                      <a:pt x="377" y="493"/>
                    </a:lnTo>
                    <a:lnTo>
                      <a:pt x="378" y="484"/>
                    </a:lnTo>
                    <a:lnTo>
                      <a:pt x="379" y="475"/>
                    </a:lnTo>
                    <a:lnTo>
                      <a:pt x="380" y="465"/>
                    </a:lnTo>
                    <a:lnTo>
                      <a:pt x="382" y="444"/>
                    </a:lnTo>
                    <a:lnTo>
                      <a:pt x="383" y="424"/>
                    </a:lnTo>
                    <a:lnTo>
                      <a:pt x="384" y="415"/>
                    </a:lnTo>
                    <a:lnTo>
                      <a:pt x="385" y="405"/>
                    </a:lnTo>
                    <a:lnTo>
                      <a:pt x="385" y="396"/>
                    </a:lnTo>
                    <a:lnTo>
                      <a:pt x="386" y="387"/>
                    </a:lnTo>
                    <a:lnTo>
                      <a:pt x="386" y="381"/>
                    </a:lnTo>
                    <a:lnTo>
                      <a:pt x="386" y="375"/>
                    </a:lnTo>
                    <a:lnTo>
                      <a:pt x="386" y="369"/>
                    </a:lnTo>
                    <a:lnTo>
                      <a:pt x="385" y="362"/>
                    </a:lnTo>
                    <a:lnTo>
                      <a:pt x="387" y="359"/>
                    </a:lnTo>
                    <a:lnTo>
                      <a:pt x="388" y="356"/>
                    </a:lnTo>
                    <a:lnTo>
                      <a:pt x="389" y="355"/>
                    </a:lnTo>
                    <a:lnTo>
                      <a:pt x="389" y="353"/>
                    </a:lnTo>
                    <a:lnTo>
                      <a:pt x="389" y="351"/>
                    </a:lnTo>
                    <a:lnTo>
                      <a:pt x="389" y="348"/>
                    </a:lnTo>
                    <a:lnTo>
                      <a:pt x="389" y="345"/>
                    </a:lnTo>
                    <a:lnTo>
                      <a:pt x="389" y="341"/>
                    </a:lnTo>
                    <a:lnTo>
                      <a:pt x="388" y="338"/>
                    </a:lnTo>
                    <a:lnTo>
                      <a:pt x="388" y="334"/>
                    </a:lnTo>
                    <a:lnTo>
                      <a:pt x="389" y="331"/>
                    </a:lnTo>
                    <a:lnTo>
                      <a:pt x="391" y="327"/>
                    </a:lnTo>
                    <a:lnTo>
                      <a:pt x="393" y="324"/>
                    </a:lnTo>
                    <a:lnTo>
                      <a:pt x="395" y="321"/>
                    </a:lnTo>
                    <a:lnTo>
                      <a:pt x="398" y="315"/>
                    </a:lnTo>
                    <a:lnTo>
                      <a:pt x="402" y="308"/>
                    </a:lnTo>
                    <a:lnTo>
                      <a:pt x="402" y="303"/>
                    </a:lnTo>
                    <a:lnTo>
                      <a:pt x="402" y="299"/>
                    </a:lnTo>
                    <a:lnTo>
                      <a:pt x="404" y="293"/>
                    </a:lnTo>
                    <a:lnTo>
                      <a:pt x="405" y="287"/>
                    </a:lnTo>
                    <a:lnTo>
                      <a:pt x="406" y="280"/>
                    </a:lnTo>
                    <a:lnTo>
                      <a:pt x="408" y="275"/>
                    </a:lnTo>
                    <a:lnTo>
                      <a:pt x="409" y="268"/>
                    </a:lnTo>
                    <a:lnTo>
                      <a:pt x="409" y="262"/>
                    </a:lnTo>
                    <a:lnTo>
                      <a:pt x="412" y="255"/>
                    </a:lnTo>
                    <a:lnTo>
                      <a:pt x="413" y="249"/>
                    </a:lnTo>
                    <a:lnTo>
                      <a:pt x="415" y="246"/>
                    </a:lnTo>
                    <a:lnTo>
                      <a:pt x="416" y="244"/>
                    </a:lnTo>
                    <a:lnTo>
                      <a:pt x="417" y="242"/>
                    </a:lnTo>
                    <a:lnTo>
                      <a:pt x="419" y="239"/>
                    </a:lnTo>
                    <a:lnTo>
                      <a:pt x="421" y="237"/>
                    </a:lnTo>
                    <a:lnTo>
                      <a:pt x="423" y="234"/>
                    </a:lnTo>
                    <a:lnTo>
                      <a:pt x="424" y="232"/>
                    </a:lnTo>
                    <a:lnTo>
                      <a:pt x="425" y="230"/>
                    </a:lnTo>
                    <a:lnTo>
                      <a:pt x="426" y="222"/>
                    </a:lnTo>
                    <a:lnTo>
                      <a:pt x="427" y="214"/>
                    </a:lnTo>
                    <a:lnTo>
                      <a:pt x="429" y="206"/>
                    </a:lnTo>
                    <a:lnTo>
                      <a:pt x="429" y="198"/>
                    </a:lnTo>
                    <a:lnTo>
                      <a:pt x="432" y="190"/>
                    </a:lnTo>
                    <a:lnTo>
                      <a:pt x="434" y="183"/>
                    </a:lnTo>
                    <a:lnTo>
                      <a:pt x="436" y="180"/>
                    </a:lnTo>
                    <a:lnTo>
                      <a:pt x="437" y="176"/>
                    </a:lnTo>
                    <a:lnTo>
                      <a:pt x="437" y="172"/>
                    </a:lnTo>
                    <a:lnTo>
                      <a:pt x="437" y="167"/>
                    </a:lnTo>
                    <a:lnTo>
                      <a:pt x="435" y="167"/>
                    </a:lnTo>
                    <a:lnTo>
                      <a:pt x="434" y="167"/>
                    </a:lnTo>
                    <a:lnTo>
                      <a:pt x="433" y="166"/>
                    </a:lnTo>
                    <a:lnTo>
                      <a:pt x="432" y="166"/>
                    </a:lnTo>
                    <a:lnTo>
                      <a:pt x="430" y="166"/>
                    </a:lnTo>
                    <a:lnTo>
                      <a:pt x="429" y="166"/>
                    </a:lnTo>
                    <a:lnTo>
                      <a:pt x="425" y="166"/>
                    </a:lnTo>
                    <a:lnTo>
                      <a:pt x="421" y="166"/>
                    </a:lnTo>
                    <a:lnTo>
                      <a:pt x="417" y="167"/>
                    </a:lnTo>
                    <a:lnTo>
                      <a:pt x="413" y="167"/>
                    </a:lnTo>
                    <a:lnTo>
                      <a:pt x="410" y="169"/>
                    </a:lnTo>
                    <a:lnTo>
                      <a:pt x="409" y="169"/>
                    </a:lnTo>
                    <a:lnTo>
                      <a:pt x="405" y="171"/>
                    </a:lnTo>
                    <a:lnTo>
                      <a:pt x="401" y="173"/>
                    </a:lnTo>
                    <a:lnTo>
                      <a:pt x="397" y="176"/>
                    </a:lnTo>
                    <a:lnTo>
                      <a:pt x="394" y="178"/>
                    </a:lnTo>
                    <a:lnTo>
                      <a:pt x="388" y="185"/>
                    </a:lnTo>
                    <a:lnTo>
                      <a:pt x="381" y="191"/>
                    </a:lnTo>
                    <a:lnTo>
                      <a:pt x="374" y="198"/>
                    </a:lnTo>
                    <a:lnTo>
                      <a:pt x="369" y="203"/>
                    </a:lnTo>
                    <a:lnTo>
                      <a:pt x="365" y="206"/>
                    </a:lnTo>
                    <a:lnTo>
                      <a:pt x="362" y="208"/>
                    </a:lnTo>
                    <a:lnTo>
                      <a:pt x="359" y="210"/>
                    </a:lnTo>
                    <a:lnTo>
                      <a:pt x="356" y="211"/>
                    </a:lnTo>
                    <a:lnTo>
                      <a:pt x="356" y="214"/>
                    </a:lnTo>
                    <a:lnTo>
                      <a:pt x="356" y="217"/>
                    </a:lnTo>
                    <a:lnTo>
                      <a:pt x="356" y="220"/>
                    </a:lnTo>
                    <a:lnTo>
                      <a:pt x="357" y="222"/>
                    </a:lnTo>
                    <a:lnTo>
                      <a:pt x="358" y="226"/>
                    </a:lnTo>
                    <a:lnTo>
                      <a:pt x="361" y="230"/>
                    </a:lnTo>
                    <a:lnTo>
                      <a:pt x="363" y="235"/>
                    </a:lnTo>
                    <a:lnTo>
                      <a:pt x="365" y="239"/>
                    </a:lnTo>
                    <a:lnTo>
                      <a:pt x="365" y="242"/>
                    </a:lnTo>
                    <a:lnTo>
                      <a:pt x="366" y="244"/>
                    </a:lnTo>
                    <a:lnTo>
                      <a:pt x="367" y="247"/>
                    </a:lnTo>
                    <a:lnTo>
                      <a:pt x="367" y="250"/>
                    </a:lnTo>
                    <a:lnTo>
                      <a:pt x="365" y="251"/>
                    </a:lnTo>
                    <a:lnTo>
                      <a:pt x="364" y="252"/>
                    </a:lnTo>
                    <a:lnTo>
                      <a:pt x="361" y="254"/>
                    </a:lnTo>
                    <a:lnTo>
                      <a:pt x="360" y="255"/>
                    </a:lnTo>
                    <a:lnTo>
                      <a:pt x="357" y="258"/>
                    </a:lnTo>
                    <a:lnTo>
                      <a:pt x="354" y="262"/>
                    </a:lnTo>
                    <a:lnTo>
                      <a:pt x="352" y="266"/>
                    </a:lnTo>
                    <a:lnTo>
                      <a:pt x="349" y="270"/>
                    </a:lnTo>
                    <a:lnTo>
                      <a:pt x="345" y="273"/>
                    </a:lnTo>
                    <a:lnTo>
                      <a:pt x="342" y="275"/>
                    </a:lnTo>
                    <a:lnTo>
                      <a:pt x="340" y="277"/>
                    </a:lnTo>
                    <a:lnTo>
                      <a:pt x="337" y="278"/>
                    </a:lnTo>
                    <a:lnTo>
                      <a:pt x="334" y="279"/>
                    </a:lnTo>
                    <a:lnTo>
                      <a:pt x="332" y="279"/>
                    </a:lnTo>
                    <a:lnTo>
                      <a:pt x="325" y="279"/>
                    </a:lnTo>
                    <a:lnTo>
                      <a:pt x="320" y="279"/>
                    </a:lnTo>
                    <a:lnTo>
                      <a:pt x="313" y="279"/>
                    </a:lnTo>
                    <a:lnTo>
                      <a:pt x="307" y="279"/>
                    </a:lnTo>
                    <a:lnTo>
                      <a:pt x="304" y="279"/>
                    </a:lnTo>
                    <a:lnTo>
                      <a:pt x="301" y="280"/>
                    </a:lnTo>
                    <a:lnTo>
                      <a:pt x="298" y="280"/>
                    </a:lnTo>
                    <a:lnTo>
                      <a:pt x="296" y="282"/>
                    </a:lnTo>
                    <a:lnTo>
                      <a:pt x="292" y="284"/>
                    </a:lnTo>
                    <a:lnTo>
                      <a:pt x="289" y="287"/>
                    </a:lnTo>
                    <a:lnTo>
                      <a:pt x="284" y="290"/>
                    </a:lnTo>
                    <a:lnTo>
                      <a:pt x="278" y="291"/>
                    </a:lnTo>
                    <a:lnTo>
                      <a:pt x="275" y="293"/>
                    </a:lnTo>
                    <a:lnTo>
                      <a:pt x="272" y="294"/>
                    </a:lnTo>
                    <a:lnTo>
                      <a:pt x="269" y="295"/>
                    </a:lnTo>
                    <a:lnTo>
                      <a:pt x="267" y="297"/>
                    </a:lnTo>
                    <a:lnTo>
                      <a:pt x="266" y="299"/>
                    </a:lnTo>
                    <a:lnTo>
                      <a:pt x="265" y="302"/>
                    </a:lnTo>
                    <a:lnTo>
                      <a:pt x="262" y="303"/>
                    </a:lnTo>
                    <a:lnTo>
                      <a:pt x="259" y="303"/>
                    </a:lnTo>
                    <a:lnTo>
                      <a:pt x="256" y="303"/>
                    </a:lnTo>
                    <a:lnTo>
                      <a:pt x="253" y="304"/>
                    </a:lnTo>
                    <a:lnTo>
                      <a:pt x="243" y="311"/>
                    </a:lnTo>
                    <a:lnTo>
                      <a:pt x="233" y="319"/>
                    </a:lnTo>
                    <a:lnTo>
                      <a:pt x="228" y="323"/>
                    </a:lnTo>
                    <a:lnTo>
                      <a:pt x="224" y="327"/>
                    </a:lnTo>
                    <a:lnTo>
                      <a:pt x="219" y="331"/>
                    </a:lnTo>
                    <a:lnTo>
                      <a:pt x="215" y="336"/>
                    </a:lnTo>
                    <a:lnTo>
                      <a:pt x="208" y="331"/>
                    </a:lnTo>
                    <a:lnTo>
                      <a:pt x="200" y="327"/>
                    </a:lnTo>
                    <a:lnTo>
                      <a:pt x="196" y="325"/>
                    </a:lnTo>
                    <a:lnTo>
                      <a:pt x="192" y="323"/>
                    </a:lnTo>
                    <a:lnTo>
                      <a:pt x="189" y="323"/>
                    </a:lnTo>
                    <a:lnTo>
                      <a:pt x="187" y="323"/>
                    </a:lnTo>
                    <a:lnTo>
                      <a:pt x="184" y="323"/>
                    </a:lnTo>
                    <a:lnTo>
                      <a:pt x="181" y="323"/>
                    </a:lnTo>
                    <a:lnTo>
                      <a:pt x="180" y="324"/>
                    </a:lnTo>
                    <a:lnTo>
                      <a:pt x="179" y="327"/>
                    </a:lnTo>
                    <a:lnTo>
                      <a:pt x="176" y="329"/>
                    </a:lnTo>
                    <a:lnTo>
                      <a:pt x="174" y="332"/>
                    </a:lnTo>
                    <a:lnTo>
                      <a:pt x="169" y="338"/>
                    </a:lnTo>
                    <a:lnTo>
                      <a:pt x="164" y="343"/>
                    </a:lnTo>
                    <a:lnTo>
                      <a:pt x="157" y="348"/>
                    </a:lnTo>
                    <a:lnTo>
                      <a:pt x="151" y="353"/>
                    </a:lnTo>
                    <a:lnTo>
                      <a:pt x="148" y="355"/>
                    </a:lnTo>
                    <a:lnTo>
                      <a:pt x="146" y="357"/>
                    </a:lnTo>
                    <a:lnTo>
                      <a:pt x="143" y="358"/>
                    </a:lnTo>
                    <a:lnTo>
                      <a:pt x="141" y="359"/>
                    </a:lnTo>
                    <a:lnTo>
                      <a:pt x="140" y="360"/>
                    </a:lnTo>
                    <a:lnTo>
                      <a:pt x="138" y="360"/>
                    </a:lnTo>
                    <a:lnTo>
                      <a:pt x="137" y="359"/>
                    </a:lnTo>
                    <a:lnTo>
                      <a:pt x="136" y="359"/>
                    </a:lnTo>
                    <a:lnTo>
                      <a:pt x="134" y="358"/>
                    </a:lnTo>
                    <a:lnTo>
                      <a:pt x="132" y="357"/>
                    </a:lnTo>
                    <a:lnTo>
                      <a:pt x="129" y="356"/>
                    </a:lnTo>
                    <a:lnTo>
                      <a:pt x="126" y="356"/>
                    </a:lnTo>
                    <a:lnTo>
                      <a:pt x="124" y="356"/>
                    </a:lnTo>
                    <a:lnTo>
                      <a:pt x="121" y="356"/>
                    </a:lnTo>
                    <a:lnTo>
                      <a:pt x="117" y="356"/>
                    </a:lnTo>
                    <a:lnTo>
                      <a:pt x="114" y="356"/>
                    </a:lnTo>
                    <a:lnTo>
                      <a:pt x="113" y="356"/>
                    </a:lnTo>
                    <a:lnTo>
                      <a:pt x="112" y="356"/>
                    </a:lnTo>
                    <a:lnTo>
                      <a:pt x="110" y="356"/>
                    </a:lnTo>
                    <a:lnTo>
                      <a:pt x="108" y="355"/>
                    </a:lnTo>
                    <a:lnTo>
                      <a:pt x="107" y="354"/>
                    </a:lnTo>
                    <a:lnTo>
                      <a:pt x="105" y="352"/>
                    </a:lnTo>
                    <a:lnTo>
                      <a:pt x="103" y="351"/>
                    </a:lnTo>
                    <a:lnTo>
                      <a:pt x="100" y="347"/>
                    </a:lnTo>
                    <a:lnTo>
                      <a:pt x="98" y="346"/>
                    </a:lnTo>
                    <a:lnTo>
                      <a:pt x="97" y="345"/>
                    </a:lnTo>
                    <a:lnTo>
                      <a:pt x="96" y="345"/>
                    </a:lnTo>
                    <a:lnTo>
                      <a:pt x="96" y="343"/>
                    </a:lnTo>
                    <a:lnTo>
                      <a:pt x="96" y="343"/>
                    </a:lnTo>
                    <a:lnTo>
                      <a:pt x="96" y="340"/>
                    </a:lnTo>
                    <a:lnTo>
                      <a:pt x="98" y="339"/>
                    </a:lnTo>
                    <a:lnTo>
                      <a:pt x="101" y="336"/>
                    </a:lnTo>
                    <a:lnTo>
                      <a:pt x="104" y="334"/>
                    </a:lnTo>
                    <a:lnTo>
                      <a:pt x="107" y="331"/>
                    </a:lnTo>
                    <a:lnTo>
                      <a:pt x="111" y="330"/>
                    </a:lnTo>
                    <a:lnTo>
                      <a:pt x="115" y="328"/>
                    </a:lnTo>
                    <a:lnTo>
                      <a:pt x="119" y="327"/>
                    </a:lnTo>
                    <a:lnTo>
                      <a:pt x="122" y="325"/>
                    </a:lnTo>
                    <a:lnTo>
                      <a:pt x="131" y="323"/>
                    </a:lnTo>
                    <a:lnTo>
                      <a:pt x="138" y="320"/>
                    </a:lnTo>
                    <a:lnTo>
                      <a:pt x="141" y="319"/>
                    </a:lnTo>
                    <a:lnTo>
                      <a:pt x="144" y="319"/>
                    </a:lnTo>
                    <a:lnTo>
                      <a:pt x="148" y="318"/>
                    </a:lnTo>
                    <a:lnTo>
                      <a:pt x="152" y="318"/>
                    </a:lnTo>
                    <a:lnTo>
                      <a:pt x="155" y="317"/>
                    </a:lnTo>
                    <a:lnTo>
                      <a:pt x="158" y="316"/>
                    </a:lnTo>
                    <a:lnTo>
                      <a:pt x="160" y="315"/>
                    </a:lnTo>
                    <a:lnTo>
                      <a:pt x="160" y="315"/>
                    </a:lnTo>
                    <a:lnTo>
                      <a:pt x="162" y="315"/>
                    </a:lnTo>
                    <a:lnTo>
                      <a:pt x="163" y="314"/>
                    </a:lnTo>
                    <a:lnTo>
                      <a:pt x="165" y="311"/>
                    </a:lnTo>
                    <a:lnTo>
                      <a:pt x="166" y="309"/>
                    </a:lnTo>
                    <a:lnTo>
                      <a:pt x="167" y="307"/>
                    </a:lnTo>
                    <a:lnTo>
                      <a:pt x="167" y="304"/>
                    </a:lnTo>
                    <a:lnTo>
                      <a:pt x="167" y="303"/>
                    </a:lnTo>
                    <a:lnTo>
                      <a:pt x="167" y="299"/>
                    </a:lnTo>
                    <a:lnTo>
                      <a:pt x="167" y="297"/>
                    </a:lnTo>
                    <a:lnTo>
                      <a:pt x="166" y="295"/>
                    </a:lnTo>
                    <a:lnTo>
                      <a:pt x="165" y="288"/>
                    </a:lnTo>
                    <a:lnTo>
                      <a:pt x="164" y="283"/>
                    </a:lnTo>
                    <a:lnTo>
                      <a:pt x="164" y="279"/>
                    </a:lnTo>
                    <a:lnTo>
                      <a:pt x="164" y="276"/>
                    </a:lnTo>
                    <a:lnTo>
                      <a:pt x="164" y="274"/>
                    </a:lnTo>
                    <a:lnTo>
                      <a:pt x="165" y="270"/>
                    </a:lnTo>
                    <a:lnTo>
                      <a:pt x="168" y="263"/>
                    </a:lnTo>
                    <a:lnTo>
                      <a:pt x="172" y="254"/>
                    </a:lnTo>
                    <a:lnTo>
                      <a:pt x="176" y="246"/>
                    </a:lnTo>
                    <a:lnTo>
                      <a:pt x="180" y="238"/>
                    </a:lnTo>
                    <a:lnTo>
                      <a:pt x="184" y="230"/>
                    </a:lnTo>
                    <a:lnTo>
                      <a:pt x="188" y="221"/>
                    </a:lnTo>
                    <a:lnTo>
                      <a:pt x="189" y="217"/>
                    </a:lnTo>
                    <a:lnTo>
                      <a:pt x="190" y="214"/>
                    </a:lnTo>
                    <a:lnTo>
                      <a:pt x="191" y="210"/>
                    </a:lnTo>
                    <a:lnTo>
                      <a:pt x="191" y="206"/>
                    </a:lnTo>
                    <a:lnTo>
                      <a:pt x="188" y="205"/>
                    </a:lnTo>
                    <a:lnTo>
                      <a:pt x="184" y="203"/>
                    </a:lnTo>
                    <a:lnTo>
                      <a:pt x="182" y="201"/>
                    </a:lnTo>
                    <a:lnTo>
                      <a:pt x="179" y="200"/>
                    </a:lnTo>
                    <a:lnTo>
                      <a:pt x="178" y="199"/>
                    </a:lnTo>
                    <a:lnTo>
                      <a:pt x="176" y="199"/>
                    </a:lnTo>
                    <a:lnTo>
                      <a:pt x="175" y="199"/>
                    </a:lnTo>
                    <a:lnTo>
                      <a:pt x="174" y="199"/>
                    </a:lnTo>
                    <a:lnTo>
                      <a:pt x="172" y="200"/>
                    </a:lnTo>
                    <a:lnTo>
                      <a:pt x="169" y="201"/>
                    </a:lnTo>
                    <a:lnTo>
                      <a:pt x="166" y="204"/>
                    </a:lnTo>
                    <a:lnTo>
                      <a:pt x="163" y="206"/>
                    </a:lnTo>
                    <a:lnTo>
                      <a:pt x="159" y="206"/>
                    </a:lnTo>
                    <a:lnTo>
                      <a:pt x="155" y="207"/>
                    </a:lnTo>
                    <a:lnTo>
                      <a:pt x="151" y="208"/>
                    </a:lnTo>
                    <a:lnTo>
                      <a:pt x="147" y="209"/>
                    </a:lnTo>
                    <a:lnTo>
                      <a:pt x="144" y="212"/>
                    </a:lnTo>
                    <a:lnTo>
                      <a:pt x="142" y="216"/>
                    </a:lnTo>
                    <a:lnTo>
                      <a:pt x="140" y="217"/>
                    </a:lnTo>
                    <a:lnTo>
                      <a:pt x="139" y="217"/>
                    </a:lnTo>
                    <a:lnTo>
                      <a:pt x="138" y="217"/>
                    </a:lnTo>
                    <a:lnTo>
                      <a:pt x="136" y="217"/>
                    </a:lnTo>
                    <a:lnTo>
                      <a:pt x="135" y="217"/>
                    </a:lnTo>
                    <a:lnTo>
                      <a:pt x="133" y="217"/>
                    </a:lnTo>
                    <a:lnTo>
                      <a:pt x="132" y="217"/>
                    </a:lnTo>
                    <a:lnTo>
                      <a:pt x="130" y="218"/>
                    </a:lnTo>
                    <a:lnTo>
                      <a:pt x="115" y="229"/>
                    </a:lnTo>
                    <a:lnTo>
                      <a:pt x="106" y="235"/>
                    </a:lnTo>
                    <a:lnTo>
                      <a:pt x="101" y="238"/>
                    </a:lnTo>
                    <a:lnTo>
                      <a:pt x="100" y="239"/>
                    </a:lnTo>
                    <a:lnTo>
                      <a:pt x="96" y="241"/>
                    </a:lnTo>
                    <a:lnTo>
                      <a:pt x="92" y="243"/>
                    </a:lnTo>
                    <a:lnTo>
                      <a:pt x="90" y="243"/>
                    </a:lnTo>
                    <a:lnTo>
                      <a:pt x="87" y="246"/>
                    </a:lnTo>
                    <a:lnTo>
                      <a:pt x="83" y="248"/>
                    </a:lnTo>
                    <a:lnTo>
                      <a:pt x="79" y="250"/>
                    </a:lnTo>
                    <a:lnTo>
                      <a:pt x="80" y="250"/>
                    </a:lnTo>
                    <a:lnTo>
                      <a:pt x="80" y="250"/>
                    </a:lnTo>
                    <a:lnTo>
                      <a:pt x="80" y="251"/>
                    </a:lnTo>
                    <a:lnTo>
                      <a:pt x="79" y="251"/>
                    </a:lnTo>
                    <a:lnTo>
                      <a:pt x="78" y="252"/>
                    </a:lnTo>
                    <a:lnTo>
                      <a:pt x="77" y="253"/>
                    </a:lnTo>
                    <a:lnTo>
                      <a:pt x="76" y="254"/>
                    </a:lnTo>
                    <a:lnTo>
                      <a:pt x="75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69" y="255"/>
                    </a:lnTo>
                    <a:lnTo>
                      <a:pt x="64" y="257"/>
                    </a:lnTo>
                    <a:lnTo>
                      <a:pt x="63" y="257"/>
                    </a:lnTo>
                    <a:lnTo>
                      <a:pt x="58" y="257"/>
                    </a:lnTo>
                    <a:lnTo>
                      <a:pt x="53" y="258"/>
                    </a:lnTo>
                    <a:lnTo>
                      <a:pt x="52" y="257"/>
                    </a:lnTo>
                    <a:lnTo>
                      <a:pt x="50" y="257"/>
                    </a:lnTo>
                    <a:lnTo>
                      <a:pt x="48" y="256"/>
                    </a:lnTo>
                    <a:lnTo>
                      <a:pt x="46" y="255"/>
                    </a:lnTo>
                    <a:lnTo>
                      <a:pt x="44" y="254"/>
                    </a:lnTo>
                    <a:lnTo>
                      <a:pt x="42" y="252"/>
                    </a:lnTo>
                    <a:lnTo>
                      <a:pt x="40" y="2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ṣḷïḍe">
                <a:extLst>
                  <a:ext uri="{FF2B5EF4-FFF2-40B4-BE49-F238E27FC236}">
                    <a16:creationId xmlns:a16="http://schemas.microsoft.com/office/drawing/2014/main" id="{A872BD68-78F0-2C4A-920D-22095B1068DC}"/>
                  </a:ext>
                </a:extLst>
              </p:cNvPr>
              <p:cNvSpPr/>
              <p:nvPr/>
            </p:nvSpPr>
            <p:spPr bwMode="auto">
              <a:xfrm>
                <a:off x="5662613" y="3254376"/>
                <a:ext cx="147638" cy="69850"/>
              </a:xfrm>
              <a:custGeom>
                <a:avLst/>
                <a:gdLst>
                  <a:gd name="T0" fmla="*/ 68 w 93"/>
                  <a:gd name="T1" fmla="*/ 0 h 44"/>
                  <a:gd name="T2" fmla="*/ 70 w 93"/>
                  <a:gd name="T3" fmla="*/ 0 h 44"/>
                  <a:gd name="T4" fmla="*/ 72 w 93"/>
                  <a:gd name="T5" fmla="*/ 0 h 44"/>
                  <a:gd name="T6" fmla="*/ 75 w 93"/>
                  <a:gd name="T7" fmla="*/ 1 h 44"/>
                  <a:gd name="T8" fmla="*/ 76 w 93"/>
                  <a:gd name="T9" fmla="*/ 1 h 44"/>
                  <a:gd name="T10" fmla="*/ 79 w 93"/>
                  <a:gd name="T11" fmla="*/ 3 h 44"/>
                  <a:gd name="T12" fmla="*/ 81 w 93"/>
                  <a:gd name="T13" fmla="*/ 4 h 44"/>
                  <a:gd name="T14" fmla="*/ 83 w 93"/>
                  <a:gd name="T15" fmla="*/ 5 h 44"/>
                  <a:gd name="T16" fmla="*/ 85 w 93"/>
                  <a:gd name="T17" fmla="*/ 7 h 44"/>
                  <a:gd name="T18" fmla="*/ 87 w 93"/>
                  <a:gd name="T19" fmla="*/ 8 h 44"/>
                  <a:gd name="T20" fmla="*/ 88 w 93"/>
                  <a:gd name="T21" fmla="*/ 10 h 44"/>
                  <a:gd name="T22" fmla="*/ 89 w 93"/>
                  <a:gd name="T23" fmla="*/ 12 h 44"/>
                  <a:gd name="T24" fmla="*/ 91 w 93"/>
                  <a:gd name="T25" fmla="*/ 14 h 44"/>
                  <a:gd name="T26" fmla="*/ 92 w 93"/>
                  <a:gd name="T27" fmla="*/ 16 h 44"/>
                  <a:gd name="T28" fmla="*/ 93 w 93"/>
                  <a:gd name="T29" fmla="*/ 18 h 44"/>
                  <a:gd name="T30" fmla="*/ 93 w 93"/>
                  <a:gd name="T31" fmla="*/ 20 h 44"/>
                  <a:gd name="T32" fmla="*/ 93 w 93"/>
                  <a:gd name="T33" fmla="*/ 22 h 44"/>
                  <a:gd name="T34" fmla="*/ 91 w 93"/>
                  <a:gd name="T35" fmla="*/ 25 h 44"/>
                  <a:gd name="T36" fmla="*/ 88 w 93"/>
                  <a:gd name="T37" fmla="*/ 30 h 44"/>
                  <a:gd name="T38" fmla="*/ 86 w 93"/>
                  <a:gd name="T39" fmla="*/ 32 h 44"/>
                  <a:gd name="T40" fmla="*/ 84 w 93"/>
                  <a:gd name="T41" fmla="*/ 33 h 44"/>
                  <a:gd name="T42" fmla="*/ 83 w 93"/>
                  <a:gd name="T43" fmla="*/ 35 h 44"/>
                  <a:gd name="T44" fmla="*/ 81 w 93"/>
                  <a:gd name="T45" fmla="*/ 36 h 44"/>
                  <a:gd name="T46" fmla="*/ 78 w 93"/>
                  <a:gd name="T47" fmla="*/ 38 h 44"/>
                  <a:gd name="T48" fmla="*/ 72 w 93"/>
                  <a:gd name="T49" fmla="*/ 39 h 44"/>
                  <a:gd name="T50" fmla="*/ 65 w 93"/>
                  <a:gd name="T51" fmla="*/ 40 h 44"/>
                  <a:gd name="T52" fmla="*/ 57 w 93"/>
                  <a:gd name="T53" fmla="*/ 42 h 44"/>
                  <a:gd name="T54" fmla="*/ 49 w 93"/>
                  <a:gd name="T55" fmla="*/ 43 h 44"/>
                  <a:gd name="T56" fmla="*/ 42 w 93"/>
                  <a:gd name="T57" fmla="*/ 44 h 44"/>
                  <a:gd name="T58" fmla="*/ 37 w 93"/>
                  <a:gd name="T59" fmla="*/ 44 h 44"/>
                  <a:gd name="T60" fmla="*/ 35 w 93"/>
                  <a:gd name="T61" fmla="*/ 44 h 44"/>
                  <a:gd name="T62" fmla="*/ 31 w 93"/>
                  <a:gd name="T63" fmla="*/ 39 h 44"/>
                  <a:gd name="T64" fmla="*/ 28 w 93"/>
                  <a:gd name="T65" fmla="*/ 34 h 44"/>
                  <a:gd name="T66" fmla="*/ 23 w 93"/>
                  <a:gd name="T67" fmla="*/ 32 h 44"/>
                  <a:gd name="T68" fmla="*/ 18 w 93"/>
                  <a:gd name="T69" fmla="*/ 30 h 44"/>
                  <a:gd name="T70" fmla="*/ 14 w 93"/>
                  <a:gd name="T71" fmla="*/ 29 h 44"/>
                  <a:gd name="T72" fmla="*/ 10 w 93"/>
                  <a:gd name="T73" fmla="*/ 28 h 44"/>
                  <a:gd name="T74" fmla="*/ 8 w 93"/>
                  <a:gd name="T75" fmla="*/ 27 h 44"/>
                  <a:gd name="T76" fmla="*/ 6 w 93"/>
                  <a:gd name="T77" fmla="*/ 25 h 44"/>
                  <a:gd name="T78" fmla="*/ 5 w 93"/>
                  <a:gd name="T79" fmla="*/ 24 h 44"/>
                  <a:gd name="T80" fmla="*/ 4 w 93"/>
                  <a:gd name="T81" fmla="*/ 22 h 44"/>
                  <a:gd name="T82" fmla="*/ 2 w 93"/>
                  <a:gd name="T83" fmla="*/ 20 h 44"/>
                  <a:gd name="T84" fmla="*/ 1 w 93"/>
                  <a:gd name="T85" fmla="*/ 17 h 44"/>
                  <a:gd name="T86" fmla="*/ 0 w 93"/>
                  <a:gd name="T87" fmla="*/ 15 h 44"/>
                  <a:gd name="T88" fmla="*/ 0 w 93"/>
                  <a:gd name="T89" fmla="*/ 11 h 44"/>
                  <a:gd name="T90" fmla="*/ 4 w 93"/>
                  <a:gd name="T91" fmla="*/ 9 h 44"/>
                  <a:gd name="T92" fmla="*/ 8 w 93"/>
                  <a:gd name="T93" fmla="*/ 8 h 44"/>
                  <a:gd name="T94" fmla="*/ 12 w 93"/>
                  <a:gd name="T95" fmla="*/ 7 h 44"/>
                  <a:gd name="T96" fmla="*/ 17 w 93"/>
                  <a:gd name="T97" fmla="*/ 7 h 44"/>
                  <a:gd name="T98" fmla="*/ 28 w 93"/>
                  <a:gd name="T99" fmla="*/ 6 h 44"/>
                  <a:gd name="T100" fmla="*/ 39 w 93"/>
                  <a:gd name="T101" fmla="*/ 6 h 44"/>
                  <a:gd name="T102" fmla="*/ 40 w 93"/>
                  <a:gd name="T103" fmla="*/ 5 h 44"/>
                  <a:gd name="T104" fmla="*/ 41 w 93"/>
                  <a:gd name="T105" fmla="*/ 4 h 44"/>
                  <a:gd name="T106" fmla="*/ 43 w 93"/>
                  <a:gd name="T107" fmla="*/ 3 h 44"/>
                  <a:gd name="T108" fmla="*/ 45 w 93"/>
                  <a:gd name="T109" fmla="*/ 3 h 44"/>
                  <a:gd name="T110" fmla="*/ 48 w 93"/>
                  <a:gd name="T111" fmla="*/ 2 h 44"/>
                  <a:gd name="T112" fmla="*/ 53 w 93"/>
                  <a:gd name="T113" fmla="*/ 2 h 44"/>
                  <a:gd name="T114" fmla="*/ 58 w 93"/>
                  <a:gd name="T115" fmla="*/ 3 h 44"/>
                  <a:gd name="T116" fmla="*/ 62 w 93"/>
                  <a:gd name="T117" fmla="*/ 2 h 44"/>
                  <a:gd name="T118" fmla="*/ 64 w 93"/>
                  <a:gd name="T119" fmla="*/ 2 h 44"/>
                  <a:gd name="T120" fmla="*/ 65 w 93"/>
                  <a:gd name="T121" fmla="*/ 1 h 44"/>
                  <a:gd name="T122" fmla="*/ 67 w 93"/>
                  <a:gd name="T123" fmla="*/ 0 h 44"/>
                  <a:gd name="T124" fmla="*/ 68 w 93"/>
                  <a:gd name="T12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3" h="44">
                    <a:moveTo>
                      <a:pt x="68" y="0"/>
                    </a:moveTo>
                    <a:lnTo>
                      <a:pt x="70" y="0"/>
                    </a:lnTo>
                    <a:lnTo>
                      <a:pt x="72" y="0"/>
                    </a:lnTo>
                    <a:lnTo>
                      <a:pt x="75" y="1"/>
                    </a:lnTo>
                    <a:lnTo>
                      <a:pt x="76" y="1"/>
                    </a:lnTo>
                    <a:lnTo>
                      <a:pt x="79" y="3"/>
                    </a:lnTo>
                    <a:lnTo>
                      <a:pt x="81" y="4"/>
                    </a:lnTo>
                    <a:lnTo>
                      <a:pt x="83" y="5"/>
                    </a:lnTo>
                    <a:lnTo>
                      <a:pt x="85" y="7"/>
                    </a:lnTo>
                    <a:lnTo>
                      <a:pt x="87" y="8"/>
                    </a:lnTo>
                    <a:lnTo>
                      <a:pt x="88" y="10"/>
                    </a:lnTo>
                    <a:lnTo>
                      <a:pt x="89" y="12"/>
                    </a:lnTo>
                    <a:lnTo>
                      <a:pt x="91" y="14"/>
                    </a:lnTo>
                    <a:lnTo>
                      <a:pt x="92" y="16"/>
                    </a:lnTo>
                    <a:lnTo>
                      <a:pt x="93" y="18"/>
                    </a:lnTo>
                    <a:lnTo>
                      <a:pt x="93" y="20"/>
                    </a:lnTo>
                    <a:lnTo>
                      <a:pt x="93" y="22"/>
                    </a:lnTo>
                    <a:lnTo>
                      <a:pt x="91" y="25"/>
                    </a:lnTo>
                    <a:lnTo>
                      <a:pt x="88" y="30"/>
                    </a:lnTo>
                    <a:lnTo>
                      <a:pt x="86" y="32"/>
                    </a:lnTo>
                    <a:lnTo>
                      <a:pt x="84" y="33"/>
                    </a:lnTo>
                    <a:lnTo>
                      <a:pt x="83" y="35"/>
                    </a:lnTo>
                    <a:lnTo>
                      <a:pt x="81" y="36"/>
                    </a:lnTo>
                    <a:lnTo>
                      <a:pt x="78" y="38"/>
                    </a:lnTo>
                    <a:lnTo>
                      <a:pt x="72" y="39"/>
                    </a:lnTo>
                    <a:lnTo>
                      <a:pt x="65" y="40"/>
                    </a:lnTo>
                    <a:lnTo>
                      <a:pt x="57" y="42"/>
                    </a:lnTo>
                    <a:lnTo>
                      <a:pt x="49" y="43"/>
                    </a:lnTo>
                    <a:lnTo>
                      <a:pt x="42" y="44"/>
                    </a:lnTo>
                    <a:lnTo>
                      <a:pt x="37" y="44"/>
                    </a:lnTo>
                    <a:lnTo>
                      <a:pt x="35" y="44"/>
                    </a:lnTo>
                    <a:lnTo>
                      <a:pt x="31" y="39"/>
                    </a:lnTo>
                    <a:lnTo>
                      <a:pt x="28" y="34"/>
                    </a:lnTo>
                    <a:lnTo>
                      <a:pt x="23" y="32"/>
                    </a:lnTo>
                    <a:lnTo>
                      <a:pt x="18" y="30"/>
                    </a:lnTo>
                    <a:lnTo>
                      <a:pt x="14" y="29"/>
                    </a:lnTo>
                    <a:lnTo>
                      <a:pt x="10" y="28"/>
                    </a:lnTo>
                    <a:lnTo>
                      <a:pt x="8" y="27"/>
                    </a:lnTo>
                    <a:lnTo>
                      <a:pt x="6" y="25"/>
                    </a:lnTo>
                    <a:lnTo>
                      <a:pt x="5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1" y="17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2" y="7"/>
                    </a:lnTo>
                    <a:lnTo>
                      <a:pt x="17" y="7"/>
                    </a:lnTo>
                    <a:lnTo>
                      <a:pt x="28" y="6"/>
                    </a:lnTo>
                    <a:lnTo>
                      <a:pt x="39" y="6"/>
                    </a:lnTo>
                    <a:lnTo>
                      <a:pt x="40" y="5"/>
                    </a:lnTo>
                    <a:lnTo>
                      <a:pt x="41" y="4"/>
                    </a:lnTo>
                    <a:lnTo>
                      <a:pt x="43" y="3"/>
                    </a:lnTo>
                    <a:lnTo>
                      <a:pt x="45" y="3"/>
                    </a:lnTo>
                    <a:lnTo>
                      <a:pt x="48" y="2"/>
                    </a:lnTo>
                    <a:lnTo>
                      <a:pt x="53" y="2"/>
                    </a:lnTo>
                    <a:lnTo>
                      <a:pt x="58" y="3"/>
                    </a:lnTo>
                    <a:lnTo>
                      <a:pt x="62" y="2"/>
                    </a:lnTo>
                    <a:lnTo>
                      <a:pt x="64" y="2"/>
                    </a:lnTo>
                    <a:lnTo>
                      <a:pt x="65" y="1"/>
                    </a:lnTo>
                    <a:lnTo>
                      <a:pt x="67" y="0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Sļiḍè">
                <a:extLst>
                  <a:ext uri="{FF2B5EF4-FFF2-40B4-BE49-F238E27FC236}">
                    <a16:creationId xmlns:a16="http://schemas.microsoft.com/office/drawing/2014/main" id="{4ED03B22-B225-0442-A9F7-64942404CA0B}"/>
                  </a:ext>
                </a:extLst>
              </p:cNvPr>
              <p:cNvSpPr/>
              <p:nvPr/>
            </p:nvSpPr>
            <p:spPr bwMode="auto">
              <a:xfrm>
                <a:off x="5418138" y="3278188"/>
                <a:ext cx="92075" cy="284163"/>
              </a:xfrm>
              <a:custGeom>
                <a:avLst/>
                <a:gdLst>
                  <a:gd name="T0" fmla="*/ 28 w 58"/>
                  <a:gd name="T1" fmla="*/ 1 h 179"/>
                  <a:gd name="T2" fmla="*/ 31 w 58"/>
                  <a:gd name="T3" fmla="*/ 2 h 179"/>
                  <a:gd name="T4" fmla="*/ 33 w 58"/>
                  <a:gd name="T5" fmla="*/ 6 h 179"/>
                  <a:gd name="T6" fmla="*/ 38 w 58"/>
                  <a:gd name="T7" fmla="*/ 14 h 179"/>
                  <a:gd name="T8" fmla="*/ 43 w 58"/>
                  <a:gd name="T9" fmla="*/ 22 h 179"/>
                  <a:gd name="T10" fmla="*/ 46 w 58"/>
                  <a:gd name="T11" fmla="*/ 29 h 179"/>
                  <a:gd name="T12" fmla="*/ 47 w 58"/>
                  <a:gd name="T13" fmla="*/ 40 h 179"/>
                  <a:gd name="T14" fmla="*/ 49 w 58"/>
                  <a:gd name="T15" fmla="*/ 49 h 179"/>
                  <a:gd name="T16" fmla="*/ 49 w 58"/>
                  <a:gd name="T17" fmla="*/ 55 h 179"/>
                  <a:gd name="T18" fmla="*/ 51 w 58"/>
                  <a:gd name="T19" fmla="*/ 65 h 179"/>
                  <a:gd name="T20" fmla="*/ 55 w 58"/>
                  <a:gd name="T21" fmla="*/ 79 h 179"/>
                  <a:gd name="T22" fmla="*/ 58 w 58"/>
                  <a:gd name="T23" fmla="*/ 96 h 179"/>
                  <a:gd name="T24" fmla="*/ 58 w 58"/>
                  <a:gd name="T25" fmla="*/ 113 h 179"/>
                  <a:gd name="T26" fmla="*/ 57 w 58"/>
                  <a:gd name="T27" fmla="*/ 131 h 179"/>
                  <a:gd name="T28" fmla="*/ 54 w 58"/>
                  <a:gd name="T29" fmla="*/ 148 h 179"/>
                  <a:gd name="T30" fmla="*/ 50 w 58"/>
                  <a:gd name="T31" fmla="*/ 159 h 179"/>
                  <a:gd name="T32" fmla="*/ 46 w 58"/>
                  <a:gd name="T33" fmla="*/ 166 h 179"/>
                  <a:gd name="T34" fmla="*/ 42 w 58"/>
                  <a:gd name="T35" fmla="*/ 172 h 179"/>
                  <a:gd name="T36" fmla="*/ 38 w 58"/>
                  <a:gd name="T37" fmla="*/ 177 h 179"/>
                  <a:gd name="T38" fmla="*/ 33 w 58"/>
                  <a:gd name="T39" fmla="*/ 179 h 179"/>
                  <a:gd name="T40" fmla="*/ 27 w 58"/>
                  <a:gd name="T41" fmla="*/ 179 h 179"/>
                  <a:gd name="T42" fmla="*/ 22 w 58"/>
                  <a:gd name="T43" fmla="*/ 176 h 179"/>
                  <a:gd name="T44" fmla="*/ 16 w 58"/>
                  <a:gd name="T45" fmla="*/ 170 h 179"/>
                  <a:gd name="T46" fmla="*/ 10 w 58"/>
                  <a:gd name="T47" fmla="*/ 165 h 179"/>
                  <a:gd name="T48" fmla="*/ 5 w 58"/>
                  <a:gd name="T49" fmla="*/ 159 h 179"/>
                  <a:gd name="T50" fmla="*/ 2 w 58"/>
                  <a:gd name="T51" fmla="*/ 154 h 179"/>
                  <a:gd name="T52" fmla="*/ 1 w 58"/>
                  <a:gd name="T53" fmla="*/ 151 h 179"/>
                  <a:gd name="T54" fmla="*/ 0 w 58"/>
                  <a:gd name="T55" fmla="*/ 144 h 179"/>
                  <a:gd name="T56" fmla="*/ 2 w 58"/>
                  <a:gd name="T57" fmla="*/ 131 h 179"/>
                  <a:gd name="T58" fmla="*/ 4 w 58"/>
                  <a:gd name="T59" fmla="*/ 117 h 179"/>
                  <a:gd name="T60" fmla="*/ 10 w 58"/>
                  <a:gd name="T61" fmla="*/ 96 h 179"/>
                  <a:gd name="T62" fmla="*/ 17 w 58"/>
                  <a:gd name="T63" fmla="*/ 72 h 179"/>
                  <a:gd name="T64" fmla="*/ 20 w 58"/>
                  <a:gd name="T65" fmla="*/ 61 h 179"/>
                  <a:gd name="T66" fmla="*/ 21 w 58"/>
                  <a:gd name="T67" fmla="*/ 53 h 179"/>
                  <a:gd name="T68" fmla="*/ 19 w 58"/>
                  <a:gd name="T69" fmla="*/ 39 h 179"/>
                  <a:gd name="T70" fmla="*/ 18 w 58"/>
                  <a:gd name="T71" fmla="*/ 25 h 179"/>
                  <a:gd name="T72" fmla="*/ 17 w 58"/>
                  <a:gd name="T73" fmla="*/ 17 h 179"/>
                  <a:gd name="T74" fmla="*/ 18 w 58"/>
                  <a:gd name="T75" fmla="*/ 9 h 179"/>
                  <a:gd name="T76" fmla="*/ 18 w 58"/>
                  <a:gd name="T77" fmla="*/ 5 h 179"/>
                  <a:gd name="T78" fmla="*/ 20 w 58"/>
                  <a:gd name="T79" fmla="*/ 3 h 179"/>
                  <a:gd name="T80" fmla="*/ 22 w 58"/>
                  <a:gd name="T81" fmla="*/ 1 h 179"/>
                  <a:gd name="T82" fmla="*/ 24 w 58"/>
                  <a:gd name="T83" fmla="*/ 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179">
                    <a:moveTo>
                      <a:pt x="26" y="0"/>
                    </a:moveTo>
                    <a:lnTo>
                      <a:pt x="28" y="1"/>
                    </a:lnTo>
                    <a:lnTo>
                      <a:pt x="30" y="1"/>
                    </a:lnTo>
                    <a:lnTo>
                      <a:pt x="31" y="2"/>
                    </a:lnTo>
                    <a:lnTo>
                      <a:pt x="32" y="4"/>
                    </a:lnTo>
                    <a:lnTo>
                      <a:pt x="33" y="6"/>
                    </a:lnTo>
                    <a:lnTo>
                      <a:pt x="35" y="10"/>
                    </a:lnTo>
                    <a:lnTo>
                      <a:pt x="38" y="14"/>
                    </a:lnTo>
                    <a:lnTo>
                      <a:pt x="41" y="18"/>
                    </a:lnTo>
                    <a:lnTo>
                      <a:pt x="43" y="22"/>
                    </a:lnTo>
                    <a:lnTo>
                      <a:pt x="44" y="25"/>
                    </a:lnTo>
                    <a:lnTo>
                      <a:pt x="46" y="29"/>
                    </a:lnTo>
                    <a:lnTo>
                      <a:pt x="46" y="34"/>
                    </a:lnTo>
                    <a:lnTo>
                      <a:pt x="47" y="40"/>
                    </a:lnTo>
                    <a:lnTo>
                      <a:pt x="49" y="46"/>
                    </a:lnTo>
                    <a:lnTo>
                      <a:pt x="49" y="49"/>
                    </a:lnTo>
                    <a:lnTo>
                      <a:pt x="49" y="53"/>
                    </a:lnTo>
                    <a:lnTo>
                      <a:pt x="49" y="55"/>
                    </a:lnTo>
                    <a:lnTo>
                      <a:pt x="49" y="58"/>
                    </a:lnTo>
                    <a:lnTo>
                      <a:pt x="51" y="65"/>
                    </a:lnTo>
                    <a:lnTo>
                      <a:pt x="54" y="72"/>
                    </a:lnTo>
                    <a:lnTo>
                      <a:pt x="55" y="79"/>
                    </a:lnTo>
                    <a:lnTo>
                      <a:pt x="56" y="87"/>
                    </a:lnTo>
                    <a:lnTo>
                      <a:pt x="58" y="96"/>
                    </a:lnTo>
                    <a:lnTo>
                      <a:pt x="58" y="105"/>
                    </a:lnTo>
                    <a:lnTo>
                      <a:pt x="58" y="113"/>
                    </a:lnTo>
                    <a:lnTo>
                      <a:pt x="58" y="122"/>
                    </a:lnTo>
                    <a:lnTo>
                      <a:pt x="57" y="131"/>
                    </a:lnTo>
                    <a:lnTo>
                      <a:pt x="55" y="140"/>
                    </a:lnTo>
                    <a:lnTo>
                      <a:pt x="54" y="148"/>
                    </a:lnTo>
                    <a:lnTo>
                      <a:pt x="50" y="156"/>
                    </a:lnTo>
                    <a:lnTo>
                      <a:pt x="50" y="159"/>
                    </a:lnTo>
                    <a:lnTo>
                      <a:pt x="48" y="163"/>
                    </a:lnTo>
                    <a:lnTo>
                      <a:pt x="46" y="166"/>
                    </a:lnTo>
                    <a:lnTo>
                      <a:pt x="45" y="169"/>
                    </a:lnTo>
                    <a:lnTo>
                      <a:pt x="42" y="172"/>
                    </a:lnTo>
                    <a:lnTo>
                      <a:pt x="41" y="174"/>
                    </a:lnTo>
                    <a:lnTo>
                      <a:pt x="38" y="177"/>
                    </a:lnTo>
                    <a:lnTo>
                      <a:pt x="36" y="179"/>
                    </a:lnTo>
                    <a:lnTo>
                      <a:pt x="33" y="179"/>
                    </a:lnTo>
                    <a:lnTo>
                      <a:pt x="30" y="179"/>
                    </a:lnTo>
                    <a:lnTo>
                      <a:pt x="27" y="179"/>
                    </a:lnTo>
                    <a:lnTo>
                      <a:pt x="24" y="179"/>
                    </a:lnTo>
                    <a:lnTo>
                      <a:pt x="22" y="176"/>
                    </a:lnTo>
                    <a:lnTo>
                      <a:pt x="19" y="173"/>
                    </a:lnTo>
                    <a:lnTo>
                      <a:pt x="16" y="170"/>
                    </a:lnTo>
                    <a:lnTo>
                      <a:pt x="14" y="168"/>
                    </a:lnTo>
                    <a:lnTo>
                      <a:pt x="10" y="165"/>
                    </a:lnTo>
                    <a:lnTo>
                      <a:pt x="8" y="162"/>
                    </a:lnTo>
                    <a:lnTo>
                      <a:pt x="5" y="159"/>
                    </a:lnTo>
                    <a:lnTo>
                      <a:pt x="2" y="156"/>
                    </a:lnTo>
                    <a:lnTo>
                      <a:pt x="2" y="154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9"/>
                    </a:lnTo>
                    <a:lnTo>
                      <a:pt x="0" y="144"/>
                    </a:lnTo>
                    <a:lnTo>
                      <a:pt x="1" y="137"/>
                    </a:lnTo>
                    <a:lnTo>
                      <a:pt x="2" y="131"/>
                    </a:lnTo>
                    <a:lnTo>
                      <a:pt x="2" y="125"/>
                    </a:lnTo>
                    <a:lnTo>
                      <a:pt x="4" y="117"/>
                    </a:lnTo>
                    <a:lnTo>
                      <a:pt x="6" y="110"/>
                    </a:lnTo>
                    <a:lnTo>
                      <a:pt x="10" y="96"/>
                    </a:lnTo>
                    <a:lnTo>
                      <a:pt x="14" y="83"/>
                    </a:lnTo>
                    <a:lnTo>
                      <a:pt x="17" y="72"/>
                    </a:lnTo>
                    <a:lnTo>
                      <a:pt x="19" y="65"/>
                    </a:lnTo>
                    <a:lnTo>
                      <a:pt x="20" y="61"/>
                    </a:lnTo>
                    <a:lnTo>
                      <a:pt x="21" y="57"/>
                    </a:lnTo>
                    <a:lnTo>
                      <a:pt x="21" y="53"/>
                    </a:lnTo>
                    <a:lnTo>
                      <a:pt x="21" y="49"/>
                    </a:lnTo>
                    <a:lnTo>
                      <a:pt x="19" y="39"/>
                    </a:lnTo>
                    <a:lnTo>
                      <a:pt x="18" y="29"/>
                    </a:lnTo>
                    <a:lnTo>
                      <a:pt x="18" y="25"/>
                    </a:lnTo>
                    <a:lnTo>
                      <a:pt x="18" y="21"/>
                    </a:lnTo>
                    <a:lnTo>
                      <a:pt x="17" y="17"/>
                    </a:lnTo>
                    <a:lnTo>
                      <a:pt x="17" y="13"/>
                    </a:lnTo>
                    <a:lnTo>
                      <a:pt x="18" y="9"/>
                    </a:lnTo>
                    <a:lnTo>
                      <a:pt x="18" y="7"/>
                    </a:lnTo>
                    <a:lnTo>
                      <a:pt x="18" y="5"/>
                    </a:lnTo>
                    <a:lnTo>
                      <a:pt x="19" y="5"/>
                    </a:lnTo>
                    <a:lnTo>
                      <a:pt x="20" y="3"/>
                    </a:lnTo>
                    <a:lnTo>
                      <a:pt x="21" y="3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liḋé">
                <a:extLst>
                  <a:ext uri="{FF2B5EF4-FFF2-40B4-BE49-F238E27FC236}">
                    <a16:creationId xmlns:a16="http://schemas.microsoft.com/office/drawing/2014/main" id="{4E47217B-0B11-1C4E-8710-3CB8233CE41F}"/>
                  </a:ext>
                </a:extLst>
              </p:cNvPr>
              <p:cNvSpPr/>
              <p:nvPr/>
            </p:nvSpPr>
            <p:spPr bwMode="auto">
              <a:xfrm>
                <a:off x="5619751" y="3341688"/>
                <a:ext cx="211138" cy="244475"/>
              </a:xfrm>
              <a:custGeom>
                <a:avLst/>
                <a:gdLst>
                  <a:gd name="T0" fmla="*/ 126 w 133"/>
                  <a:gd name="T1" fmla="*/ 1 h 154"/>
                  <a:gd name="T2" fmla="*/ 133 w 133"/>
                  <a:gd name="T3" fmla="*/ 5 h 154"/>
                  <a:gd name="T4" fmla="*/ 131 w 133"/>
                  <a:gd name="T5" fmla="*/ 11 h 154"/>
                  <a:gd name="T6" fmla="*/ 125 w 133"/>
                  <a:gd name="T7" fmla="*/ 23 h 154"/>
                  <a:gd name="T8" fmla="*/ 115 w 133"/>
                  <a:gd name="T9" fmla="*/ 33 h 154"/>
                  <a:gd name="T10" fmla="*/ 96 w 133"/>
                  <a:gd name="T11" fmla="*/ 49 h 154"/>
                  <a:gd name="T12" fmla="*/ 89 w 133"/>
                  <a:gd name="T13" fmla="*/ 58 h 154"/>
                  <a:gd name="T14" fmla="*/ 89 w 133"/>
                  <a:gd name="T15" fmla="*/ 67 h 154"/>
                  <a:gd name="T16" fmla="*/ 84 w 133"/>
                  <a:gd name="T17" fmla="*/ 74 h 154"/>
                  <a:gd name="T18" fmla="*/ 85 w 133"/>
                  <a:gd name="T19" fmla="*/ 85 h 154"/>
                  <a:gd name="T20" fmla="*/ 82 w 133"/>
                  <a:gd name="T21" fmla="*/ 95 h 154"/>
                  <a:gd name="T22" fmla="*/ 80 w 133"/>
                  <a:gd name="T23" fmla="*/ 108 h 154"/>
                  <a:gd name="T24" fmla="*/ 84 w 133"/>
                  <a:gd name="T25" fmla="*/ 128 h 154"/>
                  <a:gd name="T26" fmla="*/ 86 w 133"/>
                  <a:gd name="T27" fmla="*/ 139 h 154"/>
                  <a:gd name="T28" fmla="*/ 85 w 133"/>
                  <a:gd name="T29" fmla="*/ 145 h 154"/>
                  <a:gd name="T30" fmla="*/ 83 w 133"/>
                  <a:gd name="T31" fmla="*/ 149 h 154"/>
                  <a:gd name="T32" fmla="*/ 78 w 133"/>
                  <a:gd name="T33" fmla="*/ 153 h 154"/>
                  <a:gd name="T34" fmla="*/ 71 w 133"/>
                  <a:gd name="T35" fmla="*/ 154 h 154"/>
                  <a:gd name="T36" fmla="*/ 59 w 133"/>
                  <a:gd name="T37" fmla="*/ 152 h 154"/>
                  <a:gd name="T38" fmla="*/ 51 w 133"/>
                  <a:gd name="T39" fmla="*/ 149 h 154"/>
                  <a:gd name="T40" fmla="*/ 44 w 133"/>
                  <a:gd name="T41" fmla="*/ 146 h 154"/>
                  <a:gd name="T42" fmla="*/ 39 w 133"/>
                  <a:gd name="T43" fmla="*/ 141 h 154"/>
                  <a:gd name="T44" fmla="*/ 36 w 133"/>
                  <a:gd name="T45" fmla="*/ 137 h 154"/>
                  <a:gd name="T46" fmla="*/ 34 w 133"/>
                  <a:gd name="T47" fmla="*/ 123 h 154"/>
                  <a:gd name="T48" fmla="*/ 34 w 133"/>
                  <a:gd name="T49" fmla="*/ 107 h 154"/>
                  <a:gd name="T50" fmla="*/ 33 w 133"/>
                  <a:gd name="T51" fmla="*/ 83 h 154"/>
                  <a:gd name="T52" fmla="*/ 27 w 133"/>
                  <a:gd name="T53" fmla="*/ 81 h 154"/>
                  <a:gd name="T54" fmla="*/ 18 w 133"/>
                  <a:gd name="T55" fmla="*/ 85 h 154"/>
                  <a:gd name="T56" fmla="*/ 7 w 133"/>
                  <a:gd name="T57" fmla="*/ 77 h 154"/>
                  <a:gd name="T58" fmla="*/ 1 w 133"/>
                  <a:gd name="T59" fmla="*/ 69 h 154"/>
                  <a:gd name="T60" fmla="*/ 3 w 133"/>
                  <a:gd name="T61" fmla="*/ 65 h 154"/>
                  <a:gd name="T62" fmla="*/ 8 w 133"/>
                  <a:gd name="T63" fmla="*/ 61 h 154"/>
                  <a:gd name="T64" fmla="*/ 19 w 133"/>
                  <a:gd name="T65" fmla="*/ 61 h 154"/>
                  <a:gd name="T66" fmla="*/ 27 w 133"/>
                  <a:gd name="T67" fmla="*/ 60 h 154"/>
                  <a:gd name="T68" fmla="*/ 34 w 133"/>
                  <a:gd name="T69" fmla="*/ 55 h 154"/>
                  <a:gd name="T70" fmla="*/ 40 w 133"/>
                  <a:gd name="T71" fmla="*/ 46 h 154"/>
                  <a:gd name="T72" fmla="*/ 43 w 133"/>
                  <a:gd name="T73" fmla="*/ 41 h 154"/>
                  <a:gd name="T74" fmla="*/ 43 w 133"/>
                  <a:gd name="T75" fmla="*/ 28 h 154"/>
                  <a:gd name="T76" fmla="*/ 44 w 133"/>
                  <a:gd name="T77" fmla="*/ 21 h 154"/>
                  <a:gd name="T78" fmla="*/ 48 w 133"/>
                  <a:gd name="T79" fmla="*/ 17 h 154"/>
                  <a:gd name="T80" fmla="*/ 51 w 133"/>
                  <a:gd name="T81" fmla="*/ 14 h 154"/>
                  <a:gd name="T82" fmla="*/ 59 w 133"/>
                  <a:gd name="T83" fmla="*/ 15 h 154"/>
                  <a:gd name="T84" fmla="*/ 63 w 133"/>
                  <a:gd name="T85" fmla="*/ 19 h 154"/>
                  <a:gd name="T86" fmla="*/ 75 w 133"/>
                  <a:gd name="T87" fmla="*/ 25 h 154"/>
                  <a:gd name="T88" fmla="*/ 89 w 133"/>
                  <a:gd name="T89" fmla="*/ 28 h 154"/>
                  <a:gd name="T90" fmla="*/ 99 w 133"/>
                  <a:gd name="T91" fmla="*/ 17 h 154"/>
                  <a:gd name="T92" fmla="*/ 111 w 133"/>
                  <a:gd name="T93" fmla="*/ 8 h 154"/>
                  <a:gd name="T94" fmla="*/ 116 w 133"/>
                  <a:gd name="T95" fmla="*/ 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154">
                    <a:moveTo>
                      <a:pt x="117" y="0"/>
                    </a:moveTo>
                    <a:lnTo>
                      <a:pt x="122" y="0"/>
                    </a:lnTo>
                    <a:lnTo>
                      <a:pt x="126" y="1"/>
                    </a:lnTo>
                    <a:lnTo>
                      <a:pt x="130" y="1"/>
                    </a:lnTo>
                    <a:lnTo>
                      <a:pt x="133" y="2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2" y="9"/>
                    </a:lnTo>
                    <a:lnTo>
                      <a:pt x="131" y="11"/>
                    </a:lnTo>
                    <a:lnTo>
                      <a:pt x="130" y="15"/>
                    </a:lnTo>
                    <a:lnTo>
                      <a:pt x="127" y="19"/>
                    </a:lnTo>
                    <a:lnTo>
                      <a:pt x="125" y="23"/>
                    </a:lnTo>
                    <a:lnTo>
                      <a:pt x="122" y="27"/>
                    </a:lnTo>
                    <a:lnTo>
                      <a:pt x="119" y="30"/>
                    </a:lnTo>
                    <a:lnTo>
                      <a:pt x="115" y="33"/>
                    </a:lnTo>
                    <a:lnTo>
                      <a:pt x="107" y="40"/>
                    </a:lnTo>
                    <a:lnTo>
                      <a:pt x="99" y="45"/>
                    </a:lnTo>
                    <a:lnTo>
                      <a:pt x="96" y="49"/>
                    </a:lnTo>
                    <a:lnTo>
                      <a:pt x="94" y="52"/>
                    </a:lnTo>
                    <a:lnTo>
                      <a:pt x="91" y="55"/>
                    </a:lnTo>
                    <a:lnTo>
                      <a:pt x="89" y="58"/>
                    </a:lnTo>
                    <a:lnTo>
                      <a:pt x="89" y="61"/>
                    </a:lnTo>
                    <a:lnTo>
                      <a:pt x="89" y="64"/>
                    </a:lnTo>
                    <a:lnTo>
                      <a:pt x="89" y="67"/>
                    </a:lnTo>
                    <a:lnTo>
                      <a:pt x="89" y="69"/>
                    </a:lnTo>
                    <a:lnTo>
                      <a:pt x="87" y="72"/>
                    </a:lnTo>
                    <a:lnTo>
                      <a:pt x="84" y="74"/>
                    </a:lnTo>
                    <a:lnTo>
                      <a:pt x="85" y="78"/>
                    </a:lnTo>
                    <a:lnTo>
                      <a:pt x="85" y="81"/>
                    </a:lnTo>
                    <a:lnTo>
                      <a:pt x="85" y="85"/>
                    </a:lnTo>
                    <a:lnTo>
                      <a:pt x="86" y="89"/>
                    </a:lnTo>
                    <a:lnTo>
                      <a:pt x="83" y="92"/>
                    </a:lnTo>
                    <a:lnTo>
                      <a:pt x="82" y="95"/>
                    </a:lnTo>
                    <a:lnTo>
                      <a:pt x="81" y="99"/>
                    </a:lnTo>
                    <a:lnTo>
                      <a:pt x="80" y="104"/>
                    </a:lnTo>
                    <a:lnTo>
                      <a:pt x="80" y="108"/>
                    </a:lnTo>
                    <a:lnTo>
                      <a:pt x="81" y="112"/>
                    </a:lnTo>
                    <a:lnTo>
                      <a:pt x="83" y="121"/>
                    </a:lnTo>
                    <a:lnTo>
                      <a:pt x="84" y="128"/>
                    </a:lnTo>
                    <a:lnTo>
                      <a:pt x="85" y="132"/>
                    </a:lnTo>
                    <a:lnTo>
                      <a:pt x="86" y="136"/>
                    </a:lnTo>
                    <a:lnTo>
                      <a:pt x="86" y="139"/>
                    </a:lnTo>
                    <a:lnTo>
                      <a:pt x="86" y="142"/>
                    </a:lnTo>
                    <a:lnTo>
                      <a:pt x="85" y="144"/>
                    </a:lnTo>
                    <a:lnTo>
                      <a:pt x="85" y="145"/>
                    </a:lnTo>
                    <a:lnTo>
                      <a:pt x="84" y="146"/>
                    </a:lnTo>
                    <a:lnTo>
                      <a:pt x="83" y="148"/>
                    </a:lnTo>
                    <a:lnTo>
                      <a:pt x="83" y="149"/>
                    </a:lnTo>
                    <a:lnTo>
                      <a:pt x="81" y="150"/>
                    </a:lnTo>
                    <a:lnTo>
                      <a:pt x="79" y="152"/>
                    </a:lnTo>
                    <a:lnTo>
                      <a:pt x="78" y="153"/>
                    </a:lnTo>
                    <a:lnTo>
                      <a:pt x="75" y="153"/>
                    </a:lnTo>
                    <a:lnTo>
                      <a:pt x="73" y="154"/>
                    </a:lnTo>
                    <a:lnTo>
                      <a:pt x="71" y="154"/>
                    </a:lnTo>
                    <a:lnTo>
                      <a:pt x="69" y="154"/>
                    </a:lnTo>
                    <a:lnTo>
                      <a:pt x="64" y="153"/>
                    </a:lnTo>
                    <a:lnTo>
                      <a:pt x="59" y="152"/>
                    </a:lnTo>
                    <a:lnTo>
                      <a:pt x="56" y="151"/>
                    </a:lnTo>
                    <a:lnTo>
                      <a:pt x="54" y="150"/>
                    </a:lnTo>
                    <a:lnTo>
                      <a:pt x="51" y="149"/>
                    </a:lnTo>
                    <a:lnTo>
                      <a:pt x="48" y="149"/>
                    </a:lnTo>
                    <a:lnTo>
                      <a:pt x="46" y="148"/>
                    </a:lnTo>
                    <a:lnTo>
                      <a:pt x="44" y="146"/>
                    </a:lnTo>
                    <a:lnTo>
                      <a:pt x="43" y="145"/>
                    </a:lnTo>
                    <a:lnTo>
                      <a:pt x="41" y="143"/>
                    </a:lnTo>
                    <a:lnTo>
                      <a:pt x="39" y="141"/>
                    </a:lnTo>
                    <a:lnTo>
                      <a:pt x="39" y="140"/>
                    </a:lnTo>
                    <a:lnTo>
                      <a:pt x="37" y="138"/>
                    </a:lnTo>
                    <a:lnTo>
                      <a:pt x="36" y="137"/>
                    </a:lnTo>
                    <a:lnTo>
                      <a:pt x="35" y="132"/>
                    </a:lnTo>
                    <a:lnTo>
                      <a:pt x="35" y="128"/>
                    </a:lnTo>
                    <a:lnTo>
                      <a:pt x="34" y="123"/>
                    </a:lnTo>
                    <a:lnTo>
                      <a:pt x="34" y="118"/>
                    </a:lnTo>
                    <a:lnTo>
                      <a:pt x="34" y="113"/>
                    </a:lnTo>
                    <a:lnTo>
                      <a:pt x="34" y="107"/>
                    </a:lnTo>
                    <a:lnTo>
                      <a:pt x="35" y="96"/>
                    </a:lnTo>
                    <a:lnTo>
                      <a:pt x="35" y="84"/>
                    </a:lnTo>
                    <a:lnTo>
                      <a:pt x="33" y="83"/>
                    </a:lnTo>
                    <a:lnTo>
                      <a:pt x="31" y="82"/>
                    </a:lnTo>
                    <a:lnTo>
                      <a:pt x="30" y="81"/>
                    </a:lnTo>
                    <a:lnTo>
                      <a:pt x="27" y="81"/>
                    </a:lnTo>
                    <a:lnTo>
                      <a:pt x="23" y="82"/>
                    </a:lnTo>
                    <a:lnTo>
                      <a:pt x="21" y="84"/>
                    </a:lnTo>
                    <a:lnTo>
                      <a:pt x="18" y="85"/>
                    </a:lnTo>
                    <a:lnTo>
                      <a:pt x="15" y="85"/>
                    </a:lnTo>
                    <a:lnTo>
                      <a:pt x="11" y="81"/>
                    </a:lnTo>
                    <a:lnTo>
                      <a:pt x="7" y="77"/>
                    </a:lnTo>
                    <a:lnTo>
                      <a:pt x="4" y="75"/>
                    </a:lnTo>
                    <a:lnTo>
                      <a:pt x="3" y="73"/>
                    </a:lnTo>
                    <a:lnTo>
                      <a:pt x="1" y="69"/>
                    </a:lnTo>
                    <a:lnTo>
                      <a:pt x="0" y="67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8" y="61"/>
                    </a:lnTo>
                    <a:lnTo>
                      <a:pt x="11" y="61"/>
                    </a:lnTo>
                    <a:lnTo>
                      <a:pt x="15" y="61"/>
                    </a:lnTo>
                    <a:lnTo>
                      <a:pt x="19" y="61"/>
                    </a:lnTo>
                    <a:lnTo>
                      <a:pt x="22" y="61"/>
                    </a:lnTo>
                    <a:lnTo>
                      <a:pt x="26" y="61"/>
                    </a:lnTo>
                    <a:lnTo>
                      <a:pt x="27" y="60"/>
                    </a:lnTo>
                    <a:lnTo>
                      <a:pt x="30" y="58"/>
                    </a:lnTo>
                    <a:lnTo>
                      <a:pt x="31" y="57"/>
                    </a:lnTo>
                    <a:lnTo>
                      <a:pt x="34" y="55"/>
                    </a:lnTo>
                    <a:lnTo>
                      <a:pt x="37" y="51"/>
                    </a:lnTo>
                    <a:lnTo>
                      <a:pt x="40" y="48"/>
                    </a:lnTo>
                    <a:lnTo>
                      <a:pt x="40" y="46"/>
                    </a:lnTo>
                    <a:lnTo>
                      <a:pt x="41" y="45"/>
                    </a:lnTo>
                    <a:lnTo>
                      <a:pt x="42" y="42"/>
                    </a:lnTo>
                    <a:lnTo>
                      <a:pt x="43" y="41"/>
                    </a:lnTo>
                    <a:lnTo>
                      <a:pt x="43" y="36"/>
                    </a:lnTo>
                    <a:lnTo>
                      <a:pt x="43" y="32"/>
                    </a:lnTo>
                    <a:lnTo>
                      <a:pt x="43" y="28"/>
                    </a:lnTo>
                    <a:lnTo>
                      <a:pt x="43" y="24"/>
                    </a:lnTo>
                    <a:lnTo>
                      <a:pt x="43" y="22"/>
                    </a:lnTo>
                    <a:lnTo>
                      <a:pt x="44" y="21"/>
                    </a:lnTo>
                    <a:lnTo>
                      <a:pt x="46" y="19"/>
                    </a:lnTo>
                    <a:lnTo>
                      <a:pt x="47" y="18"/>
                    </a:lnTo>
                    <a:lnTo>
                      <a:pt x="48" y="17"/>
                    </a:lnTo>
                    <a:lnTo>
                      <a:pt x="49" y="16"/>
                    </a:lnTo>
                    <a:lnTo>
                      <a:pt x="50" y="15"/>
                    </a:lnTo>
                    <a:lnTo>
                      <a:pt x="51" y="14"/>
                    </a:lnTo>
                    <a:lnTo>
                      <a:pt x="55" y="13"/>
                    </a:lnTo>
                    <a:lnTo>
                      <a:pt x="59" y="13"/>
                    </a:lnTo>
                    <a:lnTo>
                      <a:pt x="59" y="15"/>
                    </a:lnTo>
                    <a:lnTo>
                      <a:pt x="61" y="16"/>
                    </a:lnTo>
                    <a:lnTo>
                      <a:pt x="62" y="17"/>
                    </a:lnTo>
                    <a:lnTo>
                      <a:pt x="63" y="19"/>
                    </a:lnTo>
                    <a:lnTo>
                      <a:pt x="67" y="21"/>
                    </a:lnTo>
                    <a:lnTo>
                      <a:pt x="71" y="23"/>
                    </a:lnTo>
                    <a:lnTo>
                      <a:pt x="75" y="25"/>
                    </a:lnTo>
                    <a:lnTo>
                      <a:pt x="80" y="26"/>
                    </a:lnTo>
                    <a:lnTo>
                      <a:pt x="85" y="27"/>
                    </a:lnTo>
                    <a:lnTo>
                      <a:pt x="89" y="28"/>
                    </a:lnTo>
                    <a:lnTo>
                      <a:pt x="91" y="24"/>
                    </a:lnTo>
                    <a:lnTo>
                      <a:pt x="95" y="21"/>
                    </a:lnTo>
                    <a:lnTo>
                      <a:pt x="99" y="17"/>
                    </a:lnTo>
                    <a:lnTo>
                      <a:pt x="103" y="15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3" y="6"/>
                    </a:lnTo>
                    <a:lnTo>
                      <a:pt x="115" y="4"/>
                    </a:lnTo>
                    <a:lnTo>
                      <a:pt x="116" y="2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íṧľïďè">
              <a:extLst>
                <a:ext uri="{FF2B5EF4-FFF2-40B4-BE49-F238E27FC236}">
                  <a16:creationId xmlns:a16="http://schemas.microsoft.com/office/drawing/2014/main" id="{2338D0D0-70CB-D245-AD75-17E54EDE3533}"/>
                </a:ext>
              </a:extLst>
            </p:cNvPr>
            <p:cNvGrpSpPr/>
            <p:nvPr/>
          </p:nvGrpSpPr>
          <p:grpSpPr>
            <a:xfrm>
              <a:off x="4302126" y="4013201"/>
              <a:ext cx="5973762" cy="336550"/>
              <a:chOff x="4302126" y="4013201"/>
              <a:chExt cx="5973762" cy="336550"/>
            </a:xfrm>
            <a:grpFill/>
          </p:grpSpPr>
          <p:sp>
            <p:nvSpPr>
              <p:cNvPr id="11" name="iṩļíḓé">
                <a:extLst>
                  <a:ext uri="{FF2B5EF4-FFF2-40B4-BE49-F238E27FC236}">
                    <a16:creationId xmlns:a16="http://schemas.microsoft.com/office/drawing/2014/main" id="{F8252933-F8C5-AF43-AA7D-D2336B348A9E}"/>
                  </a:ext>
                </a:extLst>
              </p:cNvPr>
              <p:cNvSpPr/>
              <p:nvPr/>
            </p:nvSpPr>
            <p:spPr bwMode="auto">
              <a:xfrm>
                <a:off x="4302126" y="4032251"/>
                <a:ext cx="141288" cy="234950"/>
              </a:xfrm>
              <a:custGeom>
                <a:avLst/>
                <a:gdLst>
                  <a:gd name="T0" fmla="*/ 87 w 89"/>
                  <a:gd name="T1" fmla="*/ 91 h 148"/>
                  <a:gd name="T2" fmla="*/ 82 w 89"/>
                  <a:gd name="T3" fmla="*/ 82 h 148"/>
                  <a:gd name="T4" fmla="*/ 74 w 89"/>
                  <a:gd name="T5" fmla="*/ 74 h 148"/>
                  <a:gd name="T6" fmla="*/ 63 w 89"/>
                  <a:gd name="T7" fmla="*/ 66 h 148"/>
                  <a:gd name="T8" fmla="*/ 51 w 89"/>
                  <a:gd name="T9" fmla="*/ 58 h 148"/>
                  <a:gd name="T10" fmla="*/ 35 w 89"/>
                  <a:gd name="T11" fmla="*/ 49 h 148"/>
                  <a:gd name="T12" fmla="*/ 27 w 89"/>
                  <a:gd name="T13" fmla="*/ 40 h 148"/>
                  <a:gd name="T14" fmla="*/ 26 w 89"/>
                  <a:gd name="T15" fmla="*/ 35 h 148"/>
                  <a:gd name="T16" fmla="*/ 26 w 89"/>
                  <a:gd name="T17" fmla="*/ 29 h 148"/>
                  <a:gd name="T18" fmla="*/ 27 w 89"/>
                  <a:gd name="T19" fmla="*/ 22 h 148"/>
                  <a:gd name="T20" fmla="*/ 31 w 89"/>
                  <a:gd name="T21" fmla="*/ 18 h 148"/>
                  <a:gd name="T22" fmla="*/ 36 w 89"/>
                  <a:gd name="T23" fmla="*/ 14 h 148"/>
                  <a:gd name="T24" fmla="*/ 43 w 89"/>
                  <a:gd name="T25" fmla="*/ 13 h 148"/>
                  <a:gd name="T26" fmla="*/ 52 w 89"/>
                  <a:gd name="T27" fmla="*/ 12 h 148"/>
                  <a:gd name="T28" fmla="*/ 63 w 89"/>
                  <a:gd name="T29" fmla="*/ 17 h 148"/>
                  <a:gd name="T30" fmla="*/ 71 w 89"/>
                  <a:gd name="T31" fmla="*/ 26 h 148"/>
                  <a:gd name="T32" fmla="*/ 75 w 89"/>
                  <a:gd name="T33" fmla="*/ 29 h 148"/>
                  <a:gd name="T34" fmla="*/ 79 w 89"/>
                  <a:gd name="T35" fmla="*/ 20 h 148"/>
                  <a:gd name="T36" fmla="*/ 82 w 89"/>
                  <a:gd name="T37" fmla="*/ 12 h 148"/>
                  <a:gd name="T38" fmla="*/ 75 w 89"/>
                  <a:gd name="T39" fmla="*/ 6 h 148"/>
                  <a:gd name="T40" fmla="*/ 63 w 89"/>
                  <a:gd name="T41" fmla="*/ 2 h 148"/>
                  <a:gd name="T42" fmla="*/ 49 w 89"/>
                  <a:gd name="T43" fmla="*/ 0 h 148"/>
                  <a:gd name="T44" fmla="*/ 33 w 89"/>
                  <a:gd name="T45" fmla="*/ 2 h 148"/>
                  <a:gd name="T46" fmla="*/ 21 w 89"/>
                  <a:gd name="T47" fmla="*/ 7 h 148"/>
                  <a:gd name="T48" fmla="*/ 11 w 89"/>
                  <a:gd name="T49" fmla="*/ 15 h 148"/>
                  <a:gd name="T50" fmla="*/ 5 w 89"/>
                  <a:gd name="T51" fmla="*/ 26 h 148"/>
                  <a:gd name="T52" fmla="*/ 1 w 89"/>
                  <a:gd name="T53" fmla="*/ 39 h 148"/>
                  <a:gd name="T54" fmla="*/ 2 w 89"/>
                  <a:gd name="T55" fmla="*/ 50 h 148"/>
                  <a:gd name="T56" fmla="*/ 5 w 89"/>
                  <a:gd name="T57" fmla="*/ 61 h 148"/>
                  <a:gd name="T58" fmla="*/ 10 w 89"/>
                  <a:gd name="T59" fmla="*/ 70 h 148"/>
                  <a:gd name="T60" fmla="*/ 18 w 89"/>
                  <a:gd name="T61" fmla="*/ 78 h 148"/>
                  <a:gd name="T62" fmla="*/ 28 w 89"/>
                  <a:gd name="T63" fmla="*/ 85 h 148"/>
                  <a:gd name="T64" fmla="*/ 43 w 89"/>
                  <a:gd name="T65" fmla="*/ 92 h 148"/>
                  <a:gd name="T66" fmla="*/ 56 w 89"/>
                  <a:gd name="T67" fmla="*/ 102 h 148"/>
                  <a:gd name="T68" fmla="*/ 60 w 89"/>
                  <a:gd name="T69" fmla="*/ 107 h 148"/>
                  <a:gd name="T70" fmla="*/ 63 w 89"/>
                  <a:gd name="T71" fmla="*/ 112 h 148"/>
                  <a:gd name="T72" fmla="*/ 63 w 89"/>
                  <a:gd name="T73" fmla="*/ 119 h 148"/>
                  <a:gd name="T74" fmla="*/ 61 w 89"/>
                  <a:gd name="T75" fmla="*/ 125 h 148"/>
                  <a:gd name="T76" fmla="*/ 58 w 89"/>
                  <a:gd name="T77" fmla="*/ 130 h 148"/>
                  <a:gd name="T78" fmla="*/ 53 w 89"/>
                  <a:gd name="T79" fmla="*/ 134 h 148"/>
                  <a:gd name="T80" fmla="*/ 47 w 89"/>
                  <a:gd name="T81" fmla="*/ 136 h 148"/>
                  <a:gd name="T82" fmla="*/ 39 w 89"/>
                  <a:gd name="T83" fmla="*/ 137 h 148"/>
                  <a:gd name="T84" fmla="*/ 31 w 89"/>
                  <a:gd name="T85" fmla="*/ 136 h 148"/>
                  <a:gd name="T86" fmla="*/ 23 w 89"/>
                  <a:gd name="T87" fmla="*/ 134 h 148"/>
                  <a:gd name="T88" fmla="*/ 18 w 89"/>
                  <a:gd name="T89" fmla="*/ 130 h 148"/>
                  <a:gd name="T90" fmla="*/ 14 w 89"/>
                  <a:gd name="T91" fmla="*/ 124 h 148"/>
                  <a:gd name="T92" fmla="*/ 11 w 89"/>
                  <a:gd name="T93" fmla="*/ 117 h 148"/>
                  <a:gd name="T94" fmla="*/ 5 w 89"/>
                  <a:gd name="T95" fmla="*/ 121 h 148"/>
                  <a:gd name="T96" fmla="*/ 0 w 89"/>
                  <a:gd name="T97" fmla="*/ 141 h 148"/>
                  <a:gd name="T98" fmla="*/ 12 w 89"/>
                  <a:gd name="T99" fmla="*/ 146 h 148"/>
                  <a:gd name="T100" fmla="*/ 25 w 89"/>
                  <a:gd name="T101" fmla="*/ 147 h 148"/>
                  <a:gd name="T102" fmla="*/ 40 w 89"/>
                  <a:gd name="T103" fmla="*/ 148 h 148"/>
                  <a:gd name="T104" fmla="*/ 57 w 89"/>
                  <a:gd name="T105" fmla="*/ 145 h 148"/>
                  <a:gd name="T106" fmla="*/ 70 w 89"/>
                  <a:gd name="T107" fmla="*/ 139 h 148"/>
                  <a:gd name="T108" fmla="*/ 80 w 89"/>
                  <a:gd name="T109" fmla="*/ 130 h 148"/>
                  <a:gd name="T110" fmla="*/ 86 w 89"/>
                  <a:gd name="T111" fmla="*/ 118 h 148"/>
                  <a:gd name="T112" fmla="*/ 89 w 89"/>
                  <a:gd name="T113" fmla="*/ 103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148">
                    <a:moveTo>
                      <a:pt x="88" y="97"/>
                    </a:moveTo>
                    <a:lnTo>
                      <a:pt x="87" y="94"/>
                    </a:lnTo>
                    <a:lnTo>
                      <a:pt x="87" y="91"/>
                    </a:lnTo>
                    <a:lnTo>
                      <a:pt x="85" y="88"/>
                    </a:lnTo>
                    <a:lnTo>
                      <a:pt x="83" y="85"/>
                    </a:lnTo>
                    <a:lnTo>
                      <a:pt x="82" y="82"/>
                    </a:lnTo>
                    <a:lnTo>
                      <a:pt x="79" y="79"/>
                    </a:lnTo>
                    <a:lnTo>
                      <a:pt x="77" y="77"/>
                    </a:lnTo>
                    <a:lnTo>
                      <a:pt x="74" y="74"/>
                    </a:lnTo>
                    <a:lnTo>
                      <a:pt x="71" y="71"/>
                    </a:lnTo>
                    <a:lnTo>
                      <a:pt x="67" y="69"/>
                    </a:lnTo>
                    <a:lnTo>
                      <a:pt x="63" y="66"/>
                    </a:lnTo>
                    <a:lnTo>
                      <a:pt x="59" y="63"/>
                    </a:lnTo>
                    <a:lnTo>
                      <a:pt x="55" y="61"/>
                    </a:lnTo>
                    <a:lnTo>
                      <a:pt x="51" y="58"/>
                    </a:lnTo>
                    <a:lnTo>
                      <a:pt x="45" y="55"/>
                    </a:lnTo>
                    <a:lnTo>
                      <a:pt x="40" y="52"/>
                    </a:lnTo>
                    <a:lnTo>
                      <a:pt x="35" y="49"/>
                    </a:lnTo>
                    <a:lnTo>
                      <a:pt x="32" y="46"/>
                    </a:lnTo>
                    <a:lnTo>
                      <a:pt x="29" y="42"/>
                    </a:lnTo>
                    <a:lnTo>
                      <a:pt x="27" y="40"/>
                    </a:lnTo>
                    <a:lnTo>
                      <a:pt x="27" y="38"/>
                    </a:lnTo>
                    <a:lnTo>
                      <a:pt x="26" y="36"/>
                    </a:lnTo>
                    <a:lnTo>
                      <a:pt x="26" y="35"/>
                    </a:lnTo>
                    <a:lnTo>
                      <a:pt x="26" y="34"/>
                    </a:lnTo>
                    <a:lnTo>
                      <a:pt x="26" y="30"/>
                    </a:lnTo>
                    <a:lnTo>
                      <a:pt x="26" y="29"/>
                    </a:lnTo>
                    <a:lnTo>
                      <a:pt x="27" y="26"/>
                    </a:lnTo>
                    <a:lnTo>
                      <a:pt x="27" y="25"/>
                    </a:lnTo>
                    <a:lnTo>
                      <a:pt x="27" y="22"/>
                    </a:lnTo>
                    <a:lnTo>
                      <a:pt x="29" y="21"/>
                    </a:lnTo>
                    <a:lnTo>
                      <a:pt x="30" y="19"/>
                    </a:lnTo>
                    <a:lnTo>
                      <a:pt x="31" y="18"/>
                    </a:lnTo>
                    <a:lnTo>
                      <a:pt x="33" y="17"/>
                    </a:lnTo>
                    <a:lnTo>
                      <a:pt x="35" y="15"/>
                    </a:lnTo>
                    <a:lnTo>
                      <a:pt x="36" y="14"/>
                    </a:lnTo>
                    <a:lnTo>
                      <a:pt x="39" y="14"/>
                    </a:lnTo>
                    <a:lnTo>
                      <a:pt x="40" y="13"/>
                    </a:lnTo>
                    <a:lnTo>
                      <a:pt x="43" y="13"/>
                    </a:lnTo>
                    <a:lnTo>
                      <a:pt x="46" y="12"/>
                    </a:lnTo>
                    <a:lnTo>
                      <a:pt x="48" y="12"/>
                    </a:lnTo>
                    <a:lnTo>
                      <a:pt x="52" y="12"/>
                    </a:lnTo>
                    <a:lnTo>
                      <a:pt x="56" y="14"/>
                    </a:lnTo>
                    <a:lnTo>
                      <a:pt x="59" y="14"/>
                    </a:lnTo>
                    <a:lnTo>
                      <a:pt x="63" y="17"/>
                    </a:lnTo>
                    <a:lnTo>
                      <a:pt x="66" y="19"/>
                    </a:lnTo>
                    <a:lnTo>
                      <a:pt x="68" y="22"/>
                    </a:lnTo>
                    <a:lnTo>
                      <a:pt x="71" y="26"/>
                    </a:lnTo>
                    <a:lnTo>
                      <a:pt x="73" y="30"/>
                    </a:lnTo>
                    <a:lnTo>
                      <a:pt x="75" y="30"/>
                    </a:lnTo>
                    <a:lnTo>
                      <a:pt x="75" y="29"/>
                    </a:lnTo>
                    <a:lnTo>
                      <a:pt x="77" y="26"/>
                    </a:lnTo>
                    <a:lnTo>
                      <a:pt x="77" y="24"/>
                    </a:lnTo>
                    <a:lnTo>
                      <a:pt x="79" y="20"/>
                    </a:lnTo>
                    <a:lnTo>
                      <a:pt x="79" y="18"/>
                    </a:lnTo>
                    <a:lnTo>
                      <a:pt x="81" y="14"/>
                    </a:lnTo>
                    <a:lnTo>
                      <a:pt x="82" y="12"/>
                    </a:lnTo>
                    <a:lnTo>
                      <a:pt x="83" y="10"/>
                    </a:lnTo>
                    <a:lnTo>
                      <a:pt x="79" y="8"/>
                    </a:lnTo>
                    <a:lnTo>
                      <a:pt x="75" y="6"/>
                    </a:lnTo>
                    <a:lnTo>
                      <a:pt x="71" y="4"/>
                    </a:lnTo>
                    <a:lnTo>
                      <a:pt x="67" y="2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9" y="0"/>
                    </a:lnTo>
                    <a:lnTo>
                      <a:pt x="43" y="1"/>
                    </a:lnTo>
                    <a:lnTo>
                      <a:pt x="38" y="1"/>
                    </a:lnTo>
                    <a:lnTo>
                      <a:pt x="33" y="2"/>
                    </a:lnTo>
                    <a:lnTo>
                      <a:pt x="29" y="3"/>
                    </a:lnTo>
                    <a:lnTo>
                      <a:pt x="25" y="6"/>
                    </a:lnTo>
                    <a:lnTo>
                      <a:pt x="21" y="7"/>
                    </a:lnTo>
                    <a:lnTo>
                      <a:pt x="17" y="10"/>
                    </a:lnTo>
                    <a:lnTo>
                      <a:pt x="14" y="12"/>
                    </a:lnTo>
                    <a:lnTo>
                      <a:pt x="11" y="15"/>
                    </a:lnTo>
                    <a:lnTo>
                      <a:pt x="8" y="18"/>
                    </a:lnTo>
                    <a:lnTo>
                      <a:pt x="7" y="22"/>
                    </a:lnTo>
                    <a:lnTo>
                      <a:pt x="5" y="26"/>
                    </a:lnTo>
                    <a:lnTo>
                      <a:pt x="3" y="30"/>
                    </a:lnTo>
                    <a:lnTo>
                      <a:pt x="3" y="34"/>
                    </a:lnTo>
                    <a:lnTo>
                      <a:pt x="1" y="39"/>
                    </a:lnTo>
                    <a:lnTo>
                      <a:pt x="1" y="44"/>
                    </a:lnTo>
                    <a:lnTo>
                      <a:pt x="1" y="47"/>
                    </a:lnTo>
                    <a:lnTo>
                      <a:pt x="2" y="50"/>
                    </a:lnTo>
                    <a:lnTo>
                      <a:pt x="3" y="54"/>
                    </a:lnTo>
                    <a:lnTo>
                      <a:pt x="3" y="58"/>
                    </a:lnTo>
                    <a:lnTo>
                      <a:pt x="5" y="61"/>
                    </a:lnTo>
                    <a:lnTo>
                      <a:pt x="6" y="64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2" y="72"/>
                    </a:lnTo>
                    <a:lnTo>
                      <a:pt x="15" y="75"/>
                    </a:lnTo>
                    <a:lnTo>
                      <a:pt x="18" y="78"/>
                    </a:lnTo>
                    <a:lnTo>
                      <a:pt x="21" y="80"/>
                    </a:lnTo>
                    <a:lnTo>
                      <a:pt x="24" y="82"/>
                    </a:lnTo>
                    <a:lnTo>
                      <a:pt x="28" y="85"/>
                    </a:lnTo>
                    <a:lnTo>
                      <a:pt x="32" y="86"/>
                    </a:lnTo>
                    <a:lnTo>
                      <a:pt x="36" y="89"/>
                    </a:lnTo>
                    <a:lnTo>
                      <a:pt x="43" y="92"/>
                    </a:lnTo>
                    <a:lnTo>
                      <a:pt x="48" y="95"/>
                    </a:lnTo>
                    <a:lnTo>
                      <a:pt x="53" y="99"/>
                    </a:lnTo>
                    <a:lnTo>
                      <a:pt x="56" y="102"/>
                    </a:lnTo>
                    <a:lnTo>
                      <a:pt x="58" y="103"/>
                    </a:lnTo>
                    <a:lnTo>
                      <a:pt x="59" y="105"/>
                    </a:lnTo>
                    <a:lnTo>
                      <a:pt x="60" y="107"/>
                    </a:lnTo>
                    <a:lnTo>
                      <a:pt x="62" y="109"/>
                    </a:lnTo>
                    <a:lnTo>
                      <a:pt x="62" y="111"/>
                    </a:lnTo>
                    <a:lnTo>
                      <a:pt x="63" y="112"/>
                    </a:lnTo>
                    <a:lnTo>
                      <a:pt x="63" y="114"/>
                    </a:lnTo>
                    <a:lnTo>
                      <a:pt x="63" y="115"/>
                    </a:lnTo>
                    <a:lnTo>
                      <a:pt x="63" y="119"/>
                    </a:lnTo>
                    <a:lnTo>
                      <a:pt x="63" y="121"/>
                    </a:lnTo>
                    <a:lnTo>
                      <a:pt x="62" y="123"/>
                    </a:lnTo>
                    <a:lnTo>
                      <a:pt x="61" y="125"/>
                    </a:lnTo>
                    <a:lnTo>
                      <a:pt x="60" y="127"/>
                    </a:lnTo>
                    <a:lnTo>
                      <a:pt x="59" y="128"/>
                    </a:lnTo>
                    <a:lnTo>
                      <a:pt x="58" y="130"/>
                    </a:lnTo>
                    <a:lnTo>
                      <a:pt x="56" y="131"/>
                    </a:lnTo>
                    <a:lnTo>
                      <a:pt x="55" y="132"/>
                    </a:lnTo>
                    <a:lnTo>
                      <a:pt x="53" y="134"/>
                    </a:lnTo>
                    <a:lnTo>
                      <a:pt x="51" y="135"/>
                    </a:lnTo>
                    <a:lnTo>
                      <a:pt x="49" y="135"/>
                    </a:lnTo>
                    <a:lnTo>
                      <a:pt x="47" y="136"/>
                    </a:lnTo>
                    <a:lnTo>
                      <a:pt x="44" y="136"/>
                    </a:lnTo>
                    <a:lnTo>
                      <a:pt x="42" y="137"/>
                    </a:lnTo>
                    <a:lnTo>
                      <a:pt x="39" y="137"/>
                    </a:lnTo>
                    <a:lnTo>
                      <a:pt x="36" y="137"/>
                    </a:lnTo>
                    <a:lnTo>
                      <a:pt x="33" y="136"/>
                    </a:lnTo>
                    <a:lnTo>
                      <a:pt x="31" y="136"/>
                    </a:lnTo>
                    <a:lnTo>
                      <a:pt x="28" y="135"/>
                    </a:lnTo>
                    <a:lnTo>
                      <a:pt x="26" y="135"/>
                    </a:lnTo>
                    <a:lnTo>
                      <a:pt x="23" y="134"/>
                    </a:lnTo>
                    <a:lnTo>
                      <a:pt x="21" y="132"/>
                    </a:lnTo>
                    <a:lnTo>
                      <a:pt x="19" y="131"/>
                    </a:lnTo>
                    <a:lnTo>
                      <a:pt x="18" y="130"/>
                    </a:lnTo>
                    <a:lnTo>
                      <a:pt x="16" y="128"/>
                    </a:lnTo>
                    <a:lnTo>
                      <a:pt x="15" y="126"/>
                    </a:lnTo>
                    <a:lnTo>
                      <a:pt x="14" y="124"/>
                    </a:lnTo>
                    <a:lnTo>
                      <a:pt x="12" y="122"/>
                    </a:lnTo>
                    <a:lnTo>
                      <a:pt x="11" y="119"/>
                    </a:lnTo>
                    <a:lnTo>
                      <a:pt x="11" y="117"/>
                    </a:lnTo>
                    <a:lnTo>
                      <a:pt x="10" y="114"/>
                    </a:lnTo>
                    <a:lnTo>
                      <a:pt x="6" y="114"/>
                    </a:lnTo>
                    <a:lnTo>
                      <a:pt x="5" y="121"/>
                    </a:lnTo>
                    <a:lnTo>
                      <a:pt x="3" y="128"/>
                    </a:lnTo>
                    <a:lnTo>
                      <a:pt x="3" y="135"/>
                    </a:lnTo>
                    <a:lnTo>
                      <a:pt x="0" y="141"/>
                    </a:lnTo>
                    <a:lnTo>
                      <a:pt x="4" y="143"/>
                    </a:lnTo>
                    <a:lnTo>
                      <a:pt x="8" y="144"/>
                    </a:lnTo>
                    <a:lnTo>
                      <a:pt x="12" y="146"/>
                    </a:lnTo>
                    <a:lnTo>
                      <a:pt x="17" y="147"/>
                    </a:lnTo>
                    <a:lnTo>
                      <a:pt x="21" y="147"/>
                    </a:lnTo>
                    <a:lnTo>
                      <a:pt x="25" y="147"/>
                    </a:lnTo>
                    <a:lnTo>
                      <a:pt x="29" y="148"/>
                    </a:lnTo>
                    <a:lnTo>
                      <a:pt x="34" y="148"/>
                    </a:lnTo>
                    <a:lnTo>
                      <a:pt x="40" y="148"/>
                    </a:lnTo>
                    <a:lnTo>
                      <a:pt x="46" y="147"/>
                    </a:lnTo>
                    <a:lnTo>
                      <a:pt x="51" y="146"/>
                    </a:lnTo>
                    <a:lnTo>
                      <a:pt x="57" y="145"/>
                    </a:lnTo>
                    <a:lnTo>
                      <a:pt x="62" y="143"/>
                    </a:lnTo>
                    <a:lnTo>
                      <a:pt x="66" y="141"/>
                    </a:lnTo>
                    <a:lnTo>
                      <a:pt x="70" y="139"/>
                    </a:lnTo>
                    <a:lnTo>
                      <a:pt x="74" y="136"/>
                    </a:lnTo>
                    <a:lnTo>
                      <a:pt x="77" y="133"/>
                    </a:lnTo>
                    <a:lnTo>
                      <a:pt x="80" y="130"/>
                    </a:lnTo>
                    <a:lnTo>
                      <a:pt x="83" y="127"/>
                    </a:lnTo>
                    <a:lnTo>
                      <a:pt x="84" y="123"/>
                    </a:lnTo>
                    <a:lnTo>
                      <a:pt x="86" y="118"/>
                    </a:lnTo>
                    <a:lnTo>
                      <a:pt x="87" y="114"/>
                    </a:lnTo>
                    <a:lnTo>
                      <a:pt x="88" y="109"/>
                    </a:lnTo>
                    <a:lnTo>
                      <a:pt x="89" y="103"/>
                    </a:lnTo>
                    <a:lnTo>
                      <a:pt x="89" y="100"/>
                    </a:lnTo>
                    <a:lnTo>
                      <a:pt x="88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şľíḋè">
                <a:extLst>
                  <a:ext uri="{FF2B5EF4-FFF2-40B4-BE49-F238E27FC236}">
                    <a16:creationId xmlns:a16="http://schemas.microsoft.com/office/drawing/2014/main" id="{DDF6F0D3-1714-B844-945D-35320EF285AE}"/>
                  </a:ext>
                </a:extLst>
              </p:cNvPr>
              <p:cNvSpPr/>
              <p:nvPr/>
            </p:nvSpPr>
            <p:spPr bwMode="auto">
              <a:xfrm>
                <a:off x="4483101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7 w 102"/>
                  <a:gd name="T3" fmla="*/ 25 h 103"/>
                  <a:gd name="T4" fmla="*/ 92 w 102"/>
                  <a:gd name="T5" fmla="*/ 17 h 103"/>
                  <a:gd name="T6" fmla="*/ 85 w 102"/>
                  <a:gd name="T7" fmla="*/ 10 h 103"/>
                  <a:gd name="T8" fmla="*/ 77 w 102"/>
                  <a:gd name="T9" fmla="*/ 6 h 103"/>
                  <a:gd name="T10" fmla="*/ 68 w 102"/>
                  <a:gd name="T11" fmla="*/ 2 h 103"/>
                  <a:gd name="T12" fmla="*/ 57 w 102"/>
                  <a:gd name="T13" fmla="*/ 1 h 103"/>
                  <a:gd name="T14" fmla="*/ 45 w 102"/>
                  <a:gd name="T15" fmla="*/ 1 h 103"/>
                  <a:gd name="T16" fmla="*/ 34 w 102"/>
                  <a:gd name="T17" fmla="*/ 2 h 103"/>
                  <a:gd name="T18" fmla="*/ 25 w 102"/>
                  <a:gd name="T19" fmla="*/ 6 h 103"/>
                  <a:gd name="T20" fmla="*/ 17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2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2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7 w 102"/>
                  <a:gd name="T39" fmla="*/ 94 h 103"/>
                  <a:gd name="T40" fmla="*/ 25 w 102"/>
                  <a:gd name="T41" fmla="*/ 98 h 103"/>
                  <a:gd name="T42" fmla="*/ 34 w 102"/>
                  <a:gd name="T43" fmla="*/ 102 h 103"/>
                  <a:gd name="T44" fmla="*/ 45 w 102"/>
                  <a:gd name="T45" fmla="*/ 103 h 103"/>
                  <a:gd name="T46" fmla="*/ 57 w 102"/>
                  <a:gd name="T47" fmla="*/ 103 h 103"/>
                  <a:gd name="T48" fmla="*/ 68 w 102"/>
                  <a:gd name="T49" fmla="*/ 102 h 103"/>
                  <a:gd name="T50" fmla="*/ 77 w 102"/>
                  <a:gd name="T51" fmla="*/ 98 h 103"/>
                  <a:gd name="T52" fmla="*/ 85 w 102"/>
                  <a:gd name="T53" fmla="*/ 92 h 103"/>
                  <a:gd name="T54" fmla="*/ 92 w 102"/>
                  <a:gd name="T55" fmla="*/ 86 h 103"/>
                  <a:gd name="T56" fmla="*/ 97 w 102"/>
                  <a:gd name="T57" fmla="*/ 78 h 103"/>
                  <a:gd name="T58" fmla="*/ 100 w 102"/>
                  <a:gd name="T59" fmla="*/ 68 h 103"/>
                  <a:gd name="T60" fmla="*/ 102 w 102"/>
                  <a:gd name="T61" fmla="*/ 56 h 103"/>
                  <a:gd name="T62" fmla="*/ 102 w 102"/>
                  <a:gd name="T63" fmla="*/ 44 h 103"/>
                  <a:gd name="T64" fmla="*/ 71 w 102"/>
                  <a:gd name="T65" fmla="*/ 58 h 103"/>
                  <a:gd name="T66" fmla="*/ 69 w 102"/>
                  <a:gd name="T67" fmla="*/ 72 h 103"/>
                  <a:gd name="T68" fmla="*/ 67 w 102"/>
                  <a:gd name="T69" fmla="*/ 79 h 103"/>
                  <a:gd name="T70" fmla="*/ 65 w 102"/>
                  <a:gd name="T71" fmla="*/ 86 h 103"/>
                  <a:gd name="T72" fmla="*/ 61 w 102"/>
                  <a:gd name="T73" fmla="*/ 91 h 103"/>
                  <a:gd name="T74" fmla="*/ 57 w 102"/>
                  <a:gd name="T75" fmla="*/ 94 h 103"/>
                  <a:gd name="T76" fmla="*/ 53 w 102"/>
                  <a:gd name="T77" fmla="*/ 95 h 103"/>
                  <a:gd name="T78" fmla="*/ 49 w 102"/>
                  <a:gd name="T79" fmla="*/ 95 h 103"/>
                  <a:gd name="T80" fmla="*/ 45 w 102"/>
                  <a:gd name="T81" fmla="*/ 94 h 103"/>
                  <a:gd name="T82" fmla="*/ 41 w 102"/>
                  <a:gd name="T83" fmla="*/ 91 h 103"/>
                  <a:gd name="T84" fmla="*/ 37 w 102"/>
                  <a:gd name="T85" fmla="*/ 87 h 103"/>
                  <a:gd name="T86" fmla="*/ 35 w 102"/>
                  <a:gd name="T87" fmla="*/ 83 h 103"/>
                  <a:gd name="T88" fmla="*/ 33 w 102"/>
                  <a:gd name="T89" fmla="*/ 75 h 103"/>
                  <a:gd name="T90" fmla="*/ 32 w 102"/>
                  <a:gd name="T91" fmla="*/ 68 h 103"/>
                  <a:gd name="T92" fmla="*/ 31 w 102"/>
                  <a:gd name="T93" fmla="*/ 59 h 103"/>
                  <a:gd name="T94" fmla="*/ 31 w 102"/>
                  <a:gd name="T95" fmla="*/ 49 h 103"/>
                  <a:gd name="T96" fmla="*/ 32 w 102"/>
                  <a:gd name="T97" fmla="*/ 38 h 103"/>
                  <a:gd name="T98" fmla="*/ 33 w 102"/>
                  <a:gd name="T99" fmla="*/ 30 h 103"/>
                  <a:gd name="T100" fmla="*/ 35 w 102"/>
                  <a:gd name="T101" fmla="*/ 23 h 103"/>
                  <a:gd name="T102" fmla="*/ 37 w 102"/>
                  <a:gd name="T103" fmla="*/ 18 h 103"/>
                  <a:gd name="T104" fmla="*/ 41 w 102"/>
                  <a:gd name="T105" fmla="*/ 14 h 103"/>
                  <a:gd name="T106" fmla="*/ 45 w 102"/>
                  <a:gd name="T107" fmla="*/ 10 h 103"/>
                  <a:gd name="T108" fmla="*/ 49 w 102"/>
                  <a:gd name="T109" fmla="*/ 9 h 103"/>
                  <a:gd name="T110" fmla="*/ 54 w 102"/>
                  <a:gd name="T111" fmla="*/ 9 h 103"/>
                  <a:gd name="T112" fmla="*/ 58 w 102"/>
                  <a:gd name="T113" fmla="*/ 10 h 103"/>
                  <a:gd name="T114" fmla="*/ 62 w 102"/>
                  <a:gd name="T115" fmla="*/ 13 h 103"/>
                  <a:gd name="T116" fmla="*/ 65 w 102"/>
                  <a:gd name="T117" fmla="*/ 16 h 103"/>
                  <a:gd name="T118" fmla="*/ 68 w 102"/>
                  <a:gd name="T119" fmla="*/ 22 h 103"/>
                  <a:gd name="T120" fmla="*/ 69 w 102"/>
                  <a:gd name="T121" fmla="*/ 27 h 103"/>
                  <a:gd name="T122" fmla="*/ 71 w 102"/>
                  <a:gd name="T123" fmla="*/ 38 h 103"/>
                  <a:gd name="T124" fmla="*/ 71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8" y="29"/>
                    </a:lnTo>
                    <a:lnTo>
                      <a:pt x="97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1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4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1" y="9"/>
                    </a:lnTo>
                    <a:lnTo>
                      <a:pt x="17" y="12"/>
                    </a:lnTo>
                    <a:lnTo>
                      <a:pt x="13" y="14"/>
                    </a:lnTo>
                    <a:lnTo>
                      <a:pt x="10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0" y="87"/>
                    </a:lnTo>
                    <a:lnTo>
                      <a:pt x="13" y="91"/>
                    </a:lnTo>
                    <a:lnTo>
                      <a:pt x="17" y="94"/>
                    </a:lnTo>
                    <a:lnTo>
                      <a:pt x="21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1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7" y="78"/>
                    </a:lnTo>
                    <a:lnTo>
                      <a:pt x="98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2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69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5" y="83"/>
                    </a:lnTo>
                    <a:lnTo>
                      <a:pt x="65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59" y="92"/>
                    </a:lnTo>
                    <a:lnTo>
                      <a:pt x="57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9" y="95"/>
                    </a:lnTo>
                    <a:lnTo>
                      <a:pt x="46" y="95"/>
                    </a:lnTo>
                    <a:lnTo>
                      <a:pt x="45" y="94"/>
                    </a:lnTo>
                    <a:lnTo>
                      <a:pt x="42" y="93"/>
                    </a:lnTo>
                    <a:lnTo>
                      <a:pt x="41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3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3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7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7" y="10"/>
                    </a:lnTo>
                    <a:lnTo>
                      <a:pt x="49" y="9"/>
                    </a:lnTo>
                    <a:lnTo>
                      <a:pt x="52" y="9"/>
                    </a:lnTo>
                    <a:lnTo>
                      <a:pt x="54" y="9"/>
                    </a:lnTo>
                    <a:lnTo>
                      <a:pt x="57" y="10"/>
                    </a:lnTo>
                    <a:lnTo>
                      <a:pt x="58" y="10"/>
                    </a:lnTo>
                    <a:lnTo>
                      <a:pt x="61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1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$lïḑê">
                <a:extLst>
                  <a:ext uri="{FF2B5EF4-FFF2-40B4-BE49-F238E27FC236}">
                    <a16:creationId xmlns:a16="http://schemas.microsoft.com/office/drawing/2014/main" id="{EEB2E07E-0089-DA4E-BE46-8141A334CED8}"/>
                  </a:ext>
                </a:extLst>
              </p:cNvPr>
              <p:cNvSpPr/>
              <p:nvPr/>
            </p:nvSpPr>
            <p:spPr bwMode="auto">
              <a:xfrm>
                <a:off x="4689476" y="4105276"/>
                <a:ext cx="150813" cy="160338"/>
              </a:xfrm>
              <a:custGeom>
                <a:avLst/>
                <a:gdLst>
                  <a:gd name="T0" fmla="*/ 84 w 95"/>
                  <a:gd name="T1" fmla="*/ 0 h 101"/>
                  <a:gd name="T2" fmla="*/ 76 w 95"/>
                  <a:gd name="T3" fmla="*/ 0 h 101"/>
                  <a:gd name="T4" fmla="*/ 69 w 95"/>
                  <a:gd name="T5" fmla="*/ 0 h 101"/>
                  <a:gd name="T6" fmla="*/ 66 w 95"/>
                  <a:gd name="T7" fmla="*/ 54 h 101"/>
                  <a:gd name="T8" fmla="*/ 66 w 95"/>
                  <a:gd name="T9" fmla="*/ 62 h 101"/>
                  <a:gd name="T10" fmla="*/ 65 w 95"/>
                  <a:gd name="T11" fmla="*/ 68 h 101"/>
                  <a:gd name="T12" fmla="*/ 64 w 95"/>
                  <a:gd name="T13" fmla="*/ 73 h 101"/>
                  <a:gd name="T14" fmla="*/ 61 w 95"/>
                  <a:gd name="T15" fmla="*/ 78 h 101"/>
                  <a:gd name="T16" fmla="*/ 59 w 95"/>
                  <a:gd name="T17" fmla="*/ 81 h 101"/>
                  <a:gd name="T18" fmla="*/ 56 w 95"/>
                  <a:gd name="T19" fmla="*/ 84 h 101"/>
                  <a:gd name="T20" fmla="*/ 52 w 95"/>
                  <a:gd name="T21" fmla="*/ 85 h 101"/>
                  <a:gd name="T22" fmla="*/ 47 w 95"/>
                  <a:gd name="T23" fmla="*/ 85 h 101"/>
                  <a:gd name="T24" fmla="*/ 43 w 95"/>
                  <a:gd name="T25" fmla="*/ 85 h 101"/>
                  <a:gd name="T26" fmla="*/ 39 w 95"/>
                  <a:gd name="T27" fmla="*/ 83 h 101"/>
                  <a:gd name="T28" fmla="*/ 35 w 95"/>
                  <a:gd name="T29" fmla="*/ 80 h 101"/>
                  <a:gd name="T30" fmla="*/ 32 w 95"/>
                  <a:gd name="T31" fmla="*/ 75 h 101"/>
                  <a:gd name="T32" fmla="*/ 31 w 95"/>
                  <a:gd name="T33" fmla="*/ 68 h 101"/>
                  <a:gd name="T34" fmla="*/ 30 w 95"/>
                  <a:gd name="T35" fmla="*/ 57 h 101"/>
                  <a:gd name="T36" fmla="*/ 26 w 95"/>
                  <a:gd name="T37" fmla="*/ 0 h 101"/>
                  <a:gd name="T38" fmla="*/ 20 w 95"/>
                  <a:gd name="T39" fmla="*/ 0 h 101"/>
                  <a:gd name="T40" fmla="*/ 12 w 95"/>
                  <a:gd name="T41" fmla="*/ 0 h 101"/>
                  <a:gd name="T42" fmla="*/ 5 w 95"/>
                  <a:gd name="T43" fmla="*/ 0 h 101"/>
                  <a:gd name="T44" fmla="*/ 2 w 95"/>
                  <a:gd name="T45" fmla="*/ 57 h 101"/>
                  <a:gd name="T46" fmla="*/ 0 w 95"/>
                  <a:gd name="T47" fmla="*/ 61 h 101"/>
                  <a:gd name="T48" fmla="*/ 1 w 95"/>
                  <a:gd name="T49" fmla="*/ 71 h 101"/>
                  <a:gd name="T50" fmla="*/ 2 w 95"/>
                  <a:gd name="T51" fmla="*/ 79 h 101"/>
                  <a:gd name="T52" fmla="*/ 4 w 95"/>
                  <a:gd name="T53" fmla="*/ 85 h 101"/>
                  <a:gd name="T54" fmla="*/ 8 w 95"/>
                  <a:gd name="T55" fmla="*/ 90 h 101"/>
                  <a:gd name="T56" fmla="*/ 12 w 95"/>
                  <a:gd name="T57" fmla="*/ 95 h 101"/>
                  <a:gd name="T58" fmla="*/ 18 w 95"/>
                  <a:gd name="T59" fmla="*/ 98 h 101"/>
                  <a:gd name="T60" fmla="*/ 26 w 95"/>
                  <a:gd name="T61" fmla="*/ 101 h 101"/>
                  <a:gd name="T62" fmla="*/ 35 w 95"/>
                  <a:gd name="T63" fmla="*/ 101 h 101"/>
                  <a:gd name="T64" fmla="*/ 43 w 95"/>
                  <a:gd name="T65" fmla="*/ 101 h 101"/>
                  <a:gd name="T66" fmla="*/ 51 w 95"/>
                  <a:gd name="T67" fmla="*/ 98 h 101"/>
                  <a:gd name="T68" fmla="*/ 59 w 95"/>
                  <a:gd name="T69" fmla="*/ 93 h 101"/>
                  <a:gd name="T70" fmla="*/ 67 w 95"/>
                  <a:gd name="T71" fmla="*/ 86 h 101"/>
                  <a:gd name="T72" fmla="*/ 70 w 95"/>
                  <a:gd name="T73" fmla="*/ 100 h 101"/>
                  <a:gd name="T74" fmla="*/ 77 w 95"/>
                  <a:gd name="T75" fmla="*/ 100 h 101"/>
                  <a:gd name="T76" fmla="*/ 84 w 95"/>
                  <a:gd name="T77" fmla="*/ 100 h 101"/>
                  <a:gd name="T78" fmla="*/ 91 w 95"/>
                  <a:gd name="T79" fmla="*/ 100 h 101"/>
                  <a:gd name="T80" fmla="*/ 95 w 95"/>
                  <a:gd name="T81" fmla="*/ 0 h 101"/>
                  <a:gd name="T82" fmla="*/ 87 w 95"/>
                  <a:gd name="T8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01">
                    <a:moveTo>
                      <a:pt x="87" y="0"/>
                    </a:moveTo>
                    <a:lnTo>
                      <a:pt x="84" y="0"/>
                    </a:lnTo>
                    <a:lnTo>
                      <a:pt x="80" y="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6" y="54"/>
                    </a:lnTo>
                    <a:lnTo>
                      <a:pt x="66" y="58"/>
                    </a:lnTo>
                    <a:lnTo>
                      <a:pt x="66" y="62"/>
                    </a:lnTo>
                    <a:lnTo>
                      <a:pt x="65" y="65"/>
                    </a:lnTo>
                    <a:lnTo>
                      <a:pt x="65" y="68"/>
                    </a:lnTo>
                    <a:lnTo>
                      <a:pt x="64" y="71"/>
                    </a:lnTo>
                    <a:lnTo>
                      <a:pt x="64" y="73"/>
                    </a:lnTo>
                    <a:lnTo>
                      <a:pt x="63" y="76"/>
                    </a:lnTo>
                    <a:lnTo>
                      <a:pt x="61" y="78"/>
                    </a:lnTo>
                    <a:lnTo>
                      <a:pt x="60" y="80"/>
                    </a:lnTo>
                    <a:lnTo>
                      <a:pt x="59" y="81"/>
                    </a:lnTo>
                    <a:lnTo>
                      <a:pt x="57" y="83"/>
                    </a:lnTo>
                    <a:lnTo>
                      <a:pt x="56" y="84"/>
                    </a:lnTo>
                    <a:lnTo>
                      <a:pt x="54" y="85"/>
                    </a:lnTo>
                    <a:lnTo>
                      <a:pt x="52" y="85"/>
                    </a:lnTo>
                    <a:lnTo>
                      <a:pt x="50" y="85"/>
                    </a:lnTo>
                    <a:lnTo>
                      <a:pt x="47" y="85"/>
                    </a:lnTo>
                    <a:lnTo>
                      <a:pt x="44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9" y="83"/>
                    </a:lnTo>
                    <a:lnTo>
                      <a:pt x="37" y="81"/>
                    </a:lnTo>
                    <a:lnTo>
                      <a:pt x="35" y="80"/>
                    </a:lnTo>
                    <a:lnTo>
                      <a:pt x="34" y="77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0" y="63"/>
                    </a:lnTo>
                    <a:lnTo>
                      <a:pt x="30" y="57"/>
                    </a:lnTo>
                    <a:lnTo>
                      <a:pt x="30" y="0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57"/>
                    </a:lnTo>
                    <a:lnTo>
                      <a:pt x="1" y="59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2" y="75"/>
                    </a:lnTo>
                    <a:lnTo>
                      <a:pt x="2" y="79"/>
                    </a:lnTo>
                    <a:lnTo>
                      <a:pt x="4" y="83"/>
                    </a:lnTo>
                    <a:lnTo>
                      <a:pt x="4" y="85"/>
                    </a:lnTo>
                    <a:lnTo>
                      <a:pt x="5" y="89"/>
                    </a:lnTo>
                    <a:lnTo>
                      <a:pt x="8" y="90"/>
                    </a:lnTo>
                    <a:lnTo>
                      <a:pt x="9" y="93"/>
                    </a:lnTo>
                    <a:lnTo>
                      <a:pt x="12" y="95"/>
                    </a:lnTo>
                    <a:lnTo>
                      <a:pt x="15" y="97"/>
                    </a:lnTo>
                    <a:lnTo>
                      <a:pt x="18" y="98"/>
                    </a:lnTo>
                    <a:lnTo>
                      <a:pt x="21" y="100"/>
                    </a:lnTo>
                    <a:lnTo>
                      <a:pt x="26" y="101"/>
                    </a:lnTo>
                    <a:lnTo>
                      <a:pt x="30" y="101"/>
                    </a:lnTo>
                    <a:lnTo>
                      <a:pt x="35" y="101"/>
                    </a:lnTo>
                    <a:lnTo>
                      <a:pt x="39" y="101"/>
                    </a:lnTo>
                    <a:lnTo>
                      <a:pt x="43" y="101"/>
                    </a:lnTo>
                    <a:lnTo>
                      <a:pt x="47" y="100"/>
                    </a:lnTo>
                    <a:lnTo>
                      <a:pt x="51" y="98"/>
                    </a:lnTo>
                    <a:lnTo>
                      <a:pt x="55" y="96"/>
                    </a:lnTo>
                    <a:lnTo>
                      <a:pt x="59" y="93"/>
                    </a:lnTo>
                    <a:lnTo>
                      <a:pt x="63" y="90"/>
                    </a:lnTo>
                    <a:lnTo>
                      <a:pt x="67" y="86"/>
                    </a:lnTo>
                    <a:lnTo>
                      <a:pt x="67" y="100"/>
                    </a:lnTo>
                    <a:lnTo>
                      <a:pt x="70" y="100"/>
                    </a:lnTo>
                    <a:lnTo>
                      <a:pt x="73" y="100"/>
                    </a:lnTo>
                    <a:lnTo>
                      <a:pt x="77" y="100"/>
                    </a:lnTo>
                    <a:lnTo>
                      <a:pt x="80" y="100"/>
                    </a:lnTo>
                    <a:lnTo>
                      <a:pt x="84" y="100"/>
                    </a:lnTo>
                    <a:lnTo>
                      <a:pt x="88" y="100"/>
                    </a:lnTo>
                    <a:lnTo>
                      <a:pt x="91" y="100"/>
                    </a:lnTo>
                    <a:lnTo>
                      <a:pt x="95" y="100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šļiḍê">
                <a:extLst>
                  <a:ext uri="{FF2B5EF4-FFF2-40B4-BE49-F238E27FC236}">
                    <a16:creationId xmlns:a16="http://schemas.microsoft.com/office/drawing/2014/main" id="{639ECCEE-CEBC-AA42-AA87-BEF2DE35FCD0}"/>
                  </a:ext>
                </a:extLst>
              </p:cNvPr>
              <p:cNvSpPr/>
              <p:nvPr/>
            </p:nvSpPr>
            <p:spPr bwMode="auto">
              <a:xfrm>
                <a:off x="4883151" y="4046538"/>
                <a:ext cx="98425" cy="219075"/>
              </a:xfrm>
              <a:custGeom>
                <a:avLst/>
                <a:gdLst>
                  <a:gd name="T0" fmla="*/ 57 w 62"/>
                  <a:gd name="T1" fmla="*/ 129 h 138"/>
                  <a:gd name="T2" fmla="*/ 54 w 62"/>
                  <a:gd name="T3" fmla="*/ 129 h 138"/>
                  <a:gd name="T4" fmla="*/ 53 w 62"/>
                  <a:gd name="T5" fmla="*/ 129 h 138"/>
                  <a:gd name="T6" fmla="*/ 50 w 62"/>
                  <a:gd name="T7" fmla="*/ 129 h 138"/>
                  <a:gd name="T8" fmla="*/ 49 w 62"/>
                  <a:gd name="T9" fmla="*/ 129 h 138"/>
                  <a:gd name="T10" fmla="*/ 47 w 62"/>
                  <a:gd name="T11" fmla="*/ 128 h 138"/>
                  <a:gd name="T12" fmla="*/ 46 w 62"/>
                  <a:gd name="T13" fmla="*/ 127 h 138"/>
                  <a:gd name="T14" fmla="*/ 45 w 62"/>
                  <a:gd name="T15" fmla="*/ 126 h 138"/>
                  <a:gd name="T16" fmla="*/ 44 w 62"/>
                  <a:gd name="T17" fmla="*/ 124 h 138"/>
                  <a:gd name="T18" fmla="*/ 43 w 62"/>
                  <a:gd name="T19" fmla="*/ 122 h 138"/>
                  <a:gd name="T20" fmla="*/ 43 w 62"/>
                  <a:gd name="T21" fmla="*/ 120 h 138"/>
                  <a:gd name="T22" fmla="*/ 42 w 62"/>
                  <a:gd name="T23" fmla="*/ 118 h 138"/>
                  <a:gd name="T24" fmla="*/ 42 w 62"/>
                  <a:gd name="T25" fmla="*/ 115 h 138"/>
                  <a:gd name="T26" fmla="*/ 42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0 w 62"/>
                  <a:gd name="T35" fmla="*/ 47 h 138"/>
                  <a:gd name="T36" fmla="*/ 60 w 62"/>
                  <a:gd name="T37" fmla="*/ 44 h 138"/>
                  <a:gd name="T38" fmla="*/ 60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5 w 62"/>
                  <a:gd name="T47" fmla="*/ 4 h 138"/>
                  <a:gd name="T48" fmla="*/ 28 w 62"/>
                  <a:gd name="T49" fmla="*/ 7 h 138"/>
                  <a:gd name="T50" fmla="*/ 21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0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4 w 62"/>
                  <a:gd name="T75" fmla="*/ 118 h 138"/>
                  <a:gd name="T76" fmla="*/ 15 w 62"/>
                  <a:gd name="T77" fmla="*/ 121 h 138"/>
                  <a:gd name="T78" fmla="*/ 16 w 62"/>
                  <a:gd name="T79" fmla="*/ 123 h 138"/>
                  <a:gd name="T80" fmla="*/ 17 w 62"/>
                  <a:gd name="T81" fmla="*/ 126 h 138"/>
                  <a:gd name="T82" fmla="*/ 18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8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7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59 w 62"/>
                  <a:gd name="T117" fmla="*/ 128 h 138"/>
                  <a:gd name="T118" fmla="*/ 57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7" y="129"/>
                    </a:moveTo>
                    <a:lnTo>
                      <a:pt x="54" y="129"/>
                    </a:lnTo>
                    <a:lnTo>
                      <a:pt x="53" y="129"/>
                    </a:lnTo>
                    <a:lnTo>
                      <a:pt x="50" y="129"/>
                    </a:lnTo>
                    <a:lnTo>
                      <a:pt x="49" y="129"/>
                    </a:lnTo>
                    <a:lnTo>
                      <a:pt x="47" y="128"/>
                    </a:lnTo>
                    <a:lnTo>
                      <a:pt x="46" y="127"/>
                    </a:lnTo>
                    <a:lnTo>
                      <a:pt x="45" y="126"/>
                    </a:lnTo>
                    <a:lnTo>
                      <a:pt x="44" y="124"/>
                    </a:lnTo>
                    <a:lnTo>
                      <a:pt x="43" y="122"/>
                    </a:lnTo>
                    <a:lnTo>
                      <a:pt x="43" y="120"/>
                    </a:lnTo>
                    <a:lnTo>
                      <a:pt x="42" y="118"/>
                    </a:lnTo>
                    <a:lnTo>
                      <a:pt x="42" y="115"/>
                    </a:lnTo>
                    <a:lnTo>
                      <a:pt x="42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0" y="47"/>
                    </a:lnTo>
                    <a:lnTo>
                      <a:pt x="60" y="44"/>
                    </a:lnTo>
                    <a:lnTo>
                      <a:pt x="60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5" y="4"/>
                    </a:lnTo>
                    <a:lnTo>
                      <a:pt x="28" y="7"/>
                    </a:lnTo>
                    <a:lnTo>
                      <a:pt x="21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4" y="118"/>
                    </a:lnTo>
                    <a:lnTo>
                      <a:pt x="15" y="121"/>
                    </a:lnTo>
                    <a:lnTo>
                      <a:pt x="16" y="123"/>
                    </a:lnTo>
                    <a:lnTo>
                      <a:pt x="17" y="126"/>
                    </a:lnTo>
                    <a:lnTo>
                      <a:pt x="18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8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7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59" y="128"/>
                    </a:lnTo>
                    <a:lnTo>
                      <a:pt x="57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ṣľïḍè">
                <a:extLst>
                  <a:ext uri="{FF2B5EF4-FFF2-40B4-BE49-F238E27FC236}">
                    <a16:creationId xmlns:a16="http://schemas.microsoft.com/office/drawing/2014/main" id="{6DC39065-6249-EC44-8D91-904F4C74573A}"/>
                  </a:ext>
                </a:extLst>
              </p:cNvPr>
              <p:cNvSpPr/>
              <p:nvPr/>
            </p:nvSpPr>
            <p:spPr bwMode="auto">
              <a:xfrm>
                <a:off x="5024438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3 w 93"/>
                  <a:gd name="T9" fmla="*/ 57 h 157"/>
                  <a:gd name="T10" fmla="*/ 67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8 w 93"/>
                  <a:gd name="T21" fmla="*/ 71 h 157"/>
                  <a:gd name="T22" fmla="*/ 25 w 93"/>
                  <a:gd name="T23" fmla="*/ 0 h 157"/>
                  <a:gd name="T24" fmla="*/ 17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1 w 93"/>
                  <a:gd name="T39" fmla="*/ 157 h 157"/>
                  <a:gd name="T40" fmla="*/ 28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29 w 93"/>
                  <a:gd name="T47" fmla="*/ 89 h 157"/>
                  <a:gd name="T48" fmla="*/ 30 w 93"/>
                  <a:gd name="T49" fmla="*/ 84 h 157"/>
                  <a:gd name="T50" fmla="*/ 33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49 w 93"/>
                  <a:gd name="T59" fmla="*/ 72 h 157"/>
                  <a:gd name="T60" fmla="*/ 53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1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4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5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1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1" y="79"/>
                    </a:moveTo>
                    <a:lnTo>
                      <a:pt x="90" y="75"/>
                    </a:lnTo>
                    <a:lnTo>
                      <a:pt x="89" y="73"/>
                    </a:lnTo>
                    <a:lnTo>
                      <a:pt x="88" y="69"/>
                    </a:lnTo>
                    <a:lnTo>
                      <a:pt x="85" y="67"/>
                    </a:lnTo>
                    <a:lnTo>
                      <a:pt x="84" y="65"/>
                    </a:lnTo>
                    <a:lnTo>
                      <a:pt x="81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7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8" y="71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1" y="157"/>
                    </a:lnTo>
                    <a:lnTo>
                      <a:pt x="25" y="157"/>
                    </a:lnTo>
                    <a:lnTo>
                      <a:pt x="28" y="157"/>
                    </a:lnTo>
                    <a:lnTo>
                      <a:pt x="28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7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49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7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1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1" y="157"/>
                    </a:lnTo>
                    <a:lnTo>
                      <a:pt x="85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lnTo>
                      <a:pt x="91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íṧľïḋe">
                <a:extLst>
                  <a:ext uri="{FF2B5EF4-FFF2-40B4-BE49-F238E27FC236}">
                    <a16:creationId xmlns:a16="http://schemas.microsoft.com/office/drawing/2014/main" id="{CAD9B1F8-F132-994A-AB0D-C15EF25F4BA7}"/>
                  </a:ext>
                </a:extLst>
              </p:cNvPr>
              <p:cNvSpPr/>
              <p:nvPr/>
            </p:nvSpPr>
            <p:spPr bwMode="auto">
              <a:xfrm>
                <a:off x="5291138" y="4032251"/>
                <a:ext cx="200025" cy="234950"/>
              </a:xfrm>
              <a:custGeom>
                <a:avLst/>
                <a:gdLst>
                  <a:gd name="T0" fmla="*/ 106 w 126"/>
                  <a:gd name="T1" fmla="*/ 3 h 148"/>
                  <a:gd name="T2" fmla="*/ 89 w 126"/>
                  <a:gd name="T3" fmla="*/ 0 h 148"/>
                  <a:gd name="T4" fmla="*/ 64 w 126"/>
                  <a:gd name="T5" fmla="*/ 2 h 148"/>
                  <a:gd name="T6" fmla="*/ 51 w 126"/>
                  <a:gd name="T7" fmla="*/ 5 h 148"/>
                  <a:gd name="T8" fmla="*/ 40 w 126"/>
                  <a:gd name="T9" fmla="*/ 10 h 148"/>
                  <a:gd name="T10" fmla="*/ 30 w 126"/>
                  <a:gd name="T11" fmla="*/ 15 h 148"/>
                  <a:gd name="T12" fmla="*/ 22 w 126"/>
                  <a:gd name="T13" fmla="*/ 22 h 148"/>
                  <a:gd name="T14" fmla="*/ 14 w 126"/>
                  <a:gd name="T15" fmla="*/ 30 h 148"/>
                  <a:gd name="T16" fmla="*/ 9 w 126"/>
                  <a:gd name="T17" fmla="*/ 39 h 148"/>
                  <a:gd name="T18" fmla="*/ 5 w 126"/>
                  <a:gd name="T19" fmla="*/ 50 h 148"/>
                  <a:gd name="T20" fmla="*/ 2 w 126"/>
                  <a:gd name="T21" fmla="*/ 62 h 148"/>
                  <a:gd name="T22" fmla="*/ 0 w 126"/>
                  <a:gd name="T23" fmla="*/ 74 h 148"/>
                  <a:gd name="T24" fmla="*/ 2 w 126"/>
                  <a:gd name="T25" fmla="*/ 95 h 148"/>
                  <a:gd name="T26" fmla="*/ 5 w 126"/>
                  <a:gd name="T27" fmla="*/ 105 h 148"/>
                  <a:gd name="T28" fmla="*/ 9 w 126"/>
                  <a:gd name="T29" fmla="*/ 115 h 148"/>
                  <a:gd name="T30" fmla="*/ 14 w 126"/>
                  <a:gd name="T31" fmla="*/ 123 h 148"/>
                  <a:gd name="T32" fmla="*/ 22 w 126"/>
                  <a:gd name="T33" fmla="*/ 130 h 148"/>
                  <a:gd name="T34" fmla="*/ 29 w 126"/>
                  <a:gd name="T35" fmla="*/ 136 h 148"/>
                  <a:gd name="T36" fmla="*/ 38 w 126"/>
                  <a:gd name="T37" fmla="*/ 141 h 148"/>
                  <a:gd name="T38" fmla="*/ 53 w 126"/>
                  <a:gd name="T39" fmla="*/ 146 h 148"/>
                  <a:gd name="T40" fmla="*/ 78 w 126"/>
                  <a:gd name="T41" fmla="*/ 148 h 148"/>
                  <a:gd name="T42" fmla="*/ 94 w 126"/>
                  <a:gd name="T43" fmla="*/ 147 h 148"/>
                  <a:gd name="T44" fmla="*/ 110 w 126"/>
                  <a:gd name="T45" fmla="*/ 144 h 148"/>
                  <a:gd name="T46" fmla="*/ 124 w 126"/>
                  <a:gd name="T47" fmla="*/ 123 h 148"/>
                  <a:gd name="T48" fmla="*/ 112 w 126"/>
                  <a:gd name="T49" fmla="*/ 128 h 148"/>
                  <a:gd name="T50" fmla="*/ 98 w 126"/>
                  <a:gd name="T51" fmla="*/ 135 h 148"/>
                  <a:gd name="T52" fmla="*/ 84 w 126"/>
                  <a:gd name="T53" fmla="*/ 137 h 148"/>
                  <a:gd name="T54" fmla="*/ 68 w 126"/>
                  <a:gd name="T55" fmla="*/ 135 h 148"/>
                  <a:gd name="T56" fmla="*/ 54 w 126"/>
                  <a:gd name="T57" fmla="*/ 128 h 148"/>
                  <a:gd name="T58" fmla="*/ 45 w 126"/>
                  <a:gd name="T59" fmla="*/ 117 h 148"/>
                  <a:gd name="T60" fmla="*/ 38 w 126"/>
                  <a:gd name="T61" fmla="*/ 103 h 148"/>
                  <a:gd name="T62" fmla="*/ 34 w 126"/>
                  <a:gd name="T63" fmla="*/ 84 h 148"/>
                  <a:gd name="T64" fmla="*/ 35 w 126"/>
                  <a:gd name="T65" fmla="*/ 62 h 148"/>
                  <a:gd name="T66" fmla="*/ 40 w 126"/>
                  <a:gd name="T67" fmla="*/ 43 h 148"/>
                  <a:gd name="T68" fmla="*/ 47 w 126"/>
                  <a:gd name="T69" fmla="*/ 30 h 148"/>
                  <a:gd name="T70" fmla="*/ 58 w 126"/>
                  <a:gd name="T71" fmla="*/ 19 h 148"/>
                  <a:gd name="T72" fmla="*/ 72 w 126"/>
                  <a:gd name="T73" fmla="*/ 14 h 148"/>
                  <a:gd name="T74" fmla="*/ 88 w 126"/>
                  <a:gd name="T75" fmla="*/ 13 h 148"/>
                  <a:gd name="T76" fmla="*/ 102 w 126"/>
                  <a:gd name="T77" fmla="*/ 18 h 148"/>
                  <a:gd name="T78" fmla="*/ 114 w 126"/>
                  <a:gd name="T79" fmla="*/ 27 h 148"/>
                  <a:gd name="T80" fmla="*/ 121 w 126"/>
                  <a:gd name="T81" fmla="*/ 29 h 148"/>
                  <a:gd name="T82" fmla="*/ 123 w 126"/>
                  <a:gd name="T83" fmla="*/ 17 h 148"/>
                  <a:gd name="T84" fmla="*/ 121 w 126"/>
                  <a:gd name="T85" fmla="*/ 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6" h="148">
                    <a:moveTo>
                      <a:pt x="116" y="6"/>
                    </a:moveTo>
                    <a:lnTo>
                      <a:pt x="111" y="4"/>
                    </a:lnTo>
                    <a:lnTo>
                      <a:pt x="106" y="3"/>
                    </a:lnTo>
                    <a:lnTo>
                      <a:pt x="101" y="2"/>
                    </a:lnTo>
                    <a:lnTo>
                      <a:pt x="95" y="1"/>
                    </a:lnTo>
                    <a:lnTo>
                      <a:pt x="89" y="0"/>
                    </a:lnTo>
                    <a:lnTo>
                      <a:pt x="83" y="0"/>
                    </a:lnTo>
                    <a:lnTo>
                      <a:pt x="74" y="1"/>
                    </a:lnTo>
                    <a:lnTo>
                      <a:pt x="64" y="2"/>
                    </a:lnTo>
                    <a:lnTo>
                      <a:pt x="60" y="2"/>
                    </a:lnTo>
                    <a:lnTo>
                      <a:pt x="55" y="4"/>
                    </a:lnTo>
                    <a:lnTo>
                      <a:pt x="51" y="5"/>
                    </a:lnTo>
                    <a:lnTo>
                      <a:pt x="47" y="6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37" y="11"/>
                    </a:lnTo>
                    <a:lnTo>
                      <a:pt x="34" y="13"/>
                    </a:lnTo>
                    <a:lnTo>
                      <a:pt x="30" y="15"/>
                    </a:lnTo>
                    <a:lnTo>
                      <a:pt x="27" y="17"/>
                    </a:lnTo>
                    <a:lnTo>
                      <a:pt x="25" y="19"/>
                    </a:lnTo>
                    <a:lnTo>
                      <a:pt x="22" y="22"/>
                    </a:lnTo>
                    <a:lnTo>
                      <a:pt x="19" y="24"/>
                    </a:lnTo>
                    <a:lnTo>
                      <a:pt x="17" y="26"/>
                    </a:lnTo>
                    <a:lnTo>
                      <a:pt x="14" y="30"/>
                    </a:lnTo>
                    <a:lnTo>
                      <a:pt x="13" y="33"/>
                    </a:lnTo>
                    <a:lnTo>
                      <a:pt x="10" y="36"/>
                    </a:lnTo>
                    <a:lnTo>
                      <a:pt x="9" y="39"/>
                    </a:lnTo>
                    <a:lnTo>
                      <a:pt x="7" y="42"/>
                    </a:lnTo>
                    <a:lnTo>
                      <a:pt x="6" y="46"/>
                    </a:lnTo>
                    <a:lnTo>
                      <a:pt x="5" y="50"/>
                    </a:lnTo>
                    <a:lnTo>
                      <a:pt x="3" y="54"/>
                    </a:lnTo>
                    <a:lnTo>
                      <a:pt x="2" y="58"/>
                    </a:lnTo>
                    <a:lnTo>
                      <a:pt x="2" y="62"/>
                    </a:lnTo>
                    <a:lnTo>
                      <a:pt x="1" y="66"/>
                    </a:lnTo>
                    <a:lnTo>
                      <a:pt x="1" y="70"/>
                    </a:lnTo>
                    <a:lnTo>
                      <a:pt x="0" y="74"/>
                    </a:lnTo>
                    <a:lnTo>
                      <a:pt x="0" y="79"/>
                    </a:lnTo>
                    <a:lnTo>
                      <a:pt x="1" y="87"/>
                    </a:lnTo>
                    <a:lnTo>
                      <a:pt x="2" y="95"/>
                    </a:lnTo>
                    <a:lnTo>
                      <a:pt x="3" y="99"/>
                    </a:lnTo>
                    <a:lnTo>
                      <a:pt x="3" y="102"/>
                    </a:lnTo>
                    <a:lnTo>
                      <a:pt x="5" y="105"/>
                    </a:lnTo>
                    <a:lnTo>
                      <a:pt x="6" y="108"/>
                    </a:lnTo>
                    <a:lnTo>
                      <a:pt x="7" y="112"/>
                    </a:lnTo>
                    <a:lnTo>
                      <a:pt x="9" y="115"/>
                    </a:lnTo>
                    <a:lnTo>
                      <a:pt x="10" y="118"/>
                    </a:lnTo>
                    <a:lnTo>
                      <a:pt x="12" y="120"/>
                    </a:lnTo>
                    <a:lnTo>
                      <a:pt x="14" y="123"/>
                    </a:lnTo>
                    <a:lnTo>
                      <a:pt x="17" y="125"/>
                    </a:lnTo>
                    <a:lnTo>
                      <a:pt x="18" y="127"/>
                    </a:lnTo>
                    <a:lnTo>
                      <a:pt x="22" y="130"/>
                    </a:lnTo>
                    <a:lnTo>
                      <a:pt x="23" y="132"/>
                    </a:lnTo>
                    <a:lnTo>
                      <a:pt x="26" y="134"/>
                    </a:lnTo>
                    <a:lnTo>
                      <a:pt x="29" y="136"/>
                    </a:lnTo>
                    <a:lnTo>
                      <a:pt x="32" y="138"/>
                    </a:lnTo>
                    <a:lnTo>
                      <a:pt x="35" y="139"/>
                    </a:lnTo>
                    <a:lnTo>
                      <a:pt x="38" y="141"/>
                    </a:lnTo>
                    <a:lnTo>
                      <a:pt x="42" y="142"/>
                    </a:lnTo>
                    <a:lnTo>
                      <a:pt x="46" y="143"/>
                    </a:lnTo>
                    <a:lnTo>
                      <a:pt x="53" y="146"/>
                    </a:lnTo>
                    <a:lnTo>
                      <a:pt x="61" y="147"/>
                    </a:lnTo>
                    <a:lnTo>
                      <a:pt x="69" y="148"/>
                    </a:lnTo>
                    <a:lnTo>
                      <a:pt x="78" y="148"/>
                    </a:lnTo>
                    <a:lnTo>
                      <a:pt x="84" y="148"/>
                    </a:lnTo>
                    <a:lnTo>
                      <a:pt x="90" y="147"/>
                    </a:lnTo>
                    <a:lnTo>
                      <a:pt x="94" y="147"/>
                    </a:lnTo>
                    <a:lnTo>
                      <a:pt x="100" y="147"/>
                    </a:lnTo>
                    <a:lnTo>
                      <a:pt x="105" y="146"/>
                    </a:lnTo>
                    <a:lnTo>
                      <a:pt x="110" y="144"/>
                    </a:lnTo>
                    <a:lnTo>
                      <a:pt x="115" y="143"/>
                    </a:lnTo>
                    <a:lnTo>
                      <a:pt x="120" y="141"/>
                    </a:lnTo>
                    <a:lnTo>
                      <a:pt x="124" y="123"/>
                    </a:lnTo>
                    <a:lnTo>
                      <a:pt x="122" y="122"/>
                    </a:lnTo>
                    <a:lnTo>
                      <a:pt x="117" y="125"/>
                    </a:lnTo>
                    <a:lnTo>
                      <a:pt x="112" y="128"/>
                    </a:lnTo>
                    <a:lnTo>
                      <a:pt x="108" y="131"/>
                    </a:lnTo>
                    <a:lnTo>
                      <a:pt x="103" y="133"/>
                    </a:lnTo>
                    <a:lnTo>
                      <a:pt x="98" y="135"/>
                    </a:lnTo>
                    <a:lnTo>
                      <a:pt x="94" y="136"/>
                    </a:lnTo>
                    <a:lnTo>
                      <a:pt x="89" y="137"/>
                    </a:lnTo>
                    <a:lnTo>
                      <a:pt x="84" y="137"/>
                    </a:lnTo>
                    <a:lnTo>
                      <a:pt x="78" y="137"/>
                    </a:lnTo>
                    <a:lnTo>
                      <a:pt x="73" y="136"/>
                    </a:lnTo>
                    <a:lnTo>
                      <a:pt x="68" y="135"/>
                    </a:lnTo>
                    <a:lnTo>
                      <a:pt x="62" y="132"/>
                    </a:lnTo>
                    <a:lnTo>
                      <a:pt x="58" y="131"/>
                    </a:lnTo>
                    <a:lnTo>
                      <a:pt x="54" y="128"/>
                    </a:lnTo>
                    <a:lnTo>
                      <a:pt x="51" y="125"/>
                    </a:lnTo>
                    <a:lnTo>
                      <a:pt x="47" y="121"/>
                    </a:lnTo>
                    <a:lnTo>
                      <a:pt x="45" y="117"/>
                    </a:lnTo>
                    <a:lnTo>
                      <a:pt x="42" y="113"/>
                    </a:lnTo>
                    <a:lnTo>
                      <a:pt x="40" y="108"/>
                    </a:lnTo>
                    <a:lnTo>
                      <a:pt x="38" y="103"/>
                    </a:lnTo>
                    <a:lnTo>
                      <a:pt x="36" y="97"/>
                    </a:lnTo>
                    <a:lnTo>
                      <a:pt x="35" y="91"/>
                    </a:lnTo>
                    <a:lnTo>
                      <a:pt x="34" y="84"/>
                    </a:lnTo>
                    <a:lnTo>
                      <a:pt x="34" y="77"/>
                    </a:lnTo>
                    <a:lnTo>
                      <a:pt x="34" y="69"/>
                    </a:lnTo>
                    <a:lnTo>
                      <a:pt x="35" y="62"/>
                    </a:lnTo>
                    <a:lnTo>
                      <a:pt x="37" y="55"/>
                    </a:lnTo>
                    <a:lnTo>
                      <a:pt x="38" y="49"/>
                    </a:lnTo>
                    <a:lnTo>
                      <a:pt x="40" y="43"/>
                    </a:lnTo>
                    <a:lnTo>
                      <a:pt x="42" y="38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51" y="26"/>
                    </a:lnTo>
                    <a:lnTo>
                      <a:pt x="54" y="22"/>
                    </a:lnTo>
                    <a:lnTo>
                      <a:pt x="58" y="19"/>
                    </a:lnTo>
                    <a:lnTo>
                      <a:pt x="62" y="17"/>
                    </a:lnTo>
                    <a:lnTo>
                      <a:pt x="67" y="15"/>
                    </a:lnTo>
                    <a:lnTo>
                      <a:pt x="72" y="14"/>
                    </a:lnTo>
                    <a:lnTo>
                      <a:pt x="78" y="13"/>
                    </a:lnTo>
                    <a:lnTo>
                      <a:pt x="83" y="12"/>
                    </a:lnTo>
                    <a:lnTo>
                      <a:pt x="88" y="13"/>
                    </a:lnTo>
                    <a:lnTo>
                      <a:pt x="93" y="14"/>
                    </a:lnTo>
                    <a:lnTo>
                      <a:pt x="98" y="15"/>
                    </a:lnTo>
                    <a:lnTo>
                      <a:pt x="102" y="18"/>
                    </a:lnTo>
                    <a:lnTo>
                      <a:pt x="106" y="21"/>
                    </a:lnTo>
                    <a:lnTo>
                      <a:pt x="110" y="24"/>
                    </a:lnTo>
                    <a:lnTo>
                      <a:pt x="114" y="27"/>
                    </a:lnTo>
                    <a:lnTo>
                      <a:pt x="118" y="32"/>
                    </a:lnTo>
                    <a:lnTo>
                      <a:pt x="121" y="32"/>
                    </a:lnTo>
                    <a:lnTo>
                      <a:pt x="121" y="29"/>
                    </a:lnTo>
                    <a:lnTo>
                      <a:pt x="122" y="25"/>
                    </a:lnTo>
                    <a:lnTo>
                      <a:pt x="122" y="21"/>
                    </a:lnTo>
                    <a:lnTo>
                      <a:pt x="123" y="17"/>
                    </a:lnTo>
                    <a:lnTo>
                      <a:pt x="124" y="14"/>
                    </a:lnTo>
                    <a:lnTo>
                      <a:pt x="126" y="10"/>
                    </a:lnTo>
                    <a:lnTo>
                      <a:pt x="121" y="8"/>
                    </a:lnTo>
                    <a:lnTo>
                      <a:pt x="11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şḻiďè">
                <a:extLst>
                  <a:ext uri="{FF2B5EF4-FFF2-40B4-BE49-F238E27FC236}">
                    <a16:creationId xmlns:a16="http://schemas.microsoft.com/office/drawing/2014/main" id="{024AA0FD-661B-A944-89EE-F2F464827BFB}"/>
                  </a:ext>
                </a:extLst>
              </p:cNvPr>
              <p:cNvSpPr/>
              <p:nvPr/>
            </p:nvSpPr>
            <p:spPr bwMode="auto">
              <a:xfrm>
                <a:off x="5538788" y="4014788"/>
                <a:ext cx="147638" cy="249238"/>
              </a:xfrm>
              <a:custGeom>
                <a:avLst/>
                <a:gdLst>
                  <a:gd name="T0" fmla="*/ 91 w 93"/>
                  <a:gd name="T1" fmla="*/ 79 h 157"/>
                  <a:gd name="T2" fmla="*/ 90 w 93"/>
                  <a:gd name="T3" fmla="*/ 73 h 157"/>
                  <a:gd name="T4" fmla="*/ 86 w 93"/>
                  <a:gd name="T5" fmla="*/ 67 h 157"/>
                  <a:gd name="T6" fmla="*/ 82 w 93"/>
                  <a:gd name="T7" fmla="*/ 62 h 157"/>
                  <a:gd name="T8" fmla="*/ 76 w 93"/>
                  <a:gd name="T9" fmla="*/ 59 h 157"/>
                  <a:gd name="T10" fmla="*/ 70 w 93"/>
                  <a:gd name="T11" fmla="*/ 56 h 157"/>
                  <a:gd name="T12" fmla="*/ 63 w 93"/>
                  <a:gd name="T13" fmla="*/ 55 h 157"/>
                  <a:gd name="T14" fmla="*/ 55 w 93"/>
                  <a:gd name="T15" fmla="*/ 55 h 157"/>
                  <a:gd name="T16" fmla="*/ 47 w 93"/>
                  <a:gd name="T17" fmla="*/ 57 h 157"/>
                  <a:gd name="T18" fmla="*/ 39 w 93"/>
                  <a:gd name="T19" fmla="*/ 61 h 157"/>
                  <a:gd name="T20" fmla="*/ 32 w 93"/>
                  <a:gd name="T21" fmla="*/ 68 h 157"/>
                  <a:gd name="T22" fmla="*/ 29 w 93"/>
                  <a:gd name="T23" fmla="*/ 0 h 157"/>
                  <a:gd name="T24" fmla="*/ 22 w 93"/>
                  <a:gd name="T25" fmla="*/ 1 h 157"/>
                  <a:gd name="T26" fmla="*/ 14 w 93"/>
                  <a:gd name="T27" fmla="*/ 1 h 157"/>
                  <a:gd name="T28" fmla="*/ 11 w 93"/>
                  <a:gd name="T29" fmla="*/ 1 h 157"/>
                  <a:gd name="T30" fmla="*/ 7 w 93"/>
                  <a:gd name="T31" fmla="*/ 1 h 157"/>
                  <a:gd name="T32" fmla="*/ 0 w 93"/>
                  <a:gd name="T33" fmla="*/ 0 h 157"/>
                  <a:gd name="T34" fmla="*/ 3 w 93"/>
                  <a:gd name="T35" fmla="*/ 157 h 157"/>
                  <a:gd name="T36" fmla="*/ 11 w 93"/>
                  <a:gd name="T37" fmla="*/ 157 h 157"/>
                  <a:gd name="T38" fmla="*/ 18 w 93"/>
                  <a:gd name="T39" fmla="*/ 157 h 157"/>
                  <a:gd name="T40" fmla="*/ 25 w 93"/>
                  <a:gd name="T41" fmla="*/ 157 h 157"/>
                  <a:gd name="T42" fmla="*/ 29 w 93"/>
                  <a:gd name="T43" fmla="*/ 110 h 157"/>
                  <a:gd name="T44" fmla="*/ 28 w 93"/>
                  <a:gd name="T45" fmla="*/ 101 h 157"/>
                  <a:gd name="T46" fmla="*/ 29 w 93"/>
                  <a:gd name="T47" fmla="*/ 93 h 157"/>
                  <a:gd name="T48" fmla="*/ 30 w 93"/>
                  <a:gd name="T49" fmla="*/ 87 h 157"/>
                  <a:gd name="T50" fmla="*/ 32 w 93"/>
                  <a:gd name="T51" fmla="*/ 81 h 157"/>
                  <a:gd name="T52" fmla="*/ 34 w 93"/>
                  <a:gd name="T53" fmla="*/ 77 h 157"/>
                  <a:gd name="T54" fmla="*/ 38 w 93"/>
                  <a:gd name="T55" fmla="*/ 74 h 157"/>
                  <a:gd name="T56" fmla="*/ 42 w 93"/>
                  <a:gd name="T57" fmla="*/ 73 h 157"/>
                  <a:gd name="T58" fmla="*/ 47 w 93"/>
                  <a:gd name="T59" fmla="*/ 72 h 157"/>
                  <a:gd name="T60" fmla="*/ 51 w 93"/>
                  <a:gd name="T61" fmla="*/ 73 h 157"/>
                  <a:gd name="T62" fmla="*/ 55 w 93"/>
                  <a:gd name="T63" fmla="*/ 74 h 157"/>
                  <a:gd name="T64" fmla="*/ 58 w 93"/>
                  <a:gd name="T65" fmla="*/ 77 h 157"/>
                  <a:gd name="T66" fmla="*/ 60 w 93"/>
                  <a:gd name="T67" fmla="*/ 81 h 157"/>
                  <a:gd name="T68" fmla="*/ 62 w 93"/>
                  <a:gd name="T69" fmla="*/ 85 h 157"/>
                  <a:gd name="T70" fmla="*/ 64 w 93"/>
                  <a:gd name="T71" fmla="*/ 91 h 157"/>
                  <a:gd name="T72" fmla="*/ 64 w 93"/>
                  <a:gd name="T73" fmla="*/ 106 h 157"/>
                  <a:gd name="T74" fmla="*/ 67 w 93"/>
                  <a:gd name="T75" fmla="*/ 157 h 157"/>
                  <a:gd name="T76" fmla="*/ 74 w 93"/>
                  <a:gd name="T77" fmla="*/ 157 h 157"/>
                  <a:gd name="T78" fmla="*/ 82 w 93"/>
                  <a:gd name="T79" fmla="*/ 157 h 157"/>
                  <a:gd name="T80" fmla="*/ 90 w 93"/>
                  <a:gd name="T81" fmla="*/ 157 h 157"/>
                  <a:gd name="T82" fmla="*/ 93 w 93"/>
                  <a:gd name="T83" fmla="*/ 91 h 157"/>
                  <a:gd name="T84" fmla="*/ 92 w 93"/>
                  <a:gd name="T85" fmla="*/ 8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82"/>
                    </a:moveTo>
                    <a:lnTo>
                      <a:pt x="91" y="79"/>
                    </a:ln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9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6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4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90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ŝḷiḋe">
                <a:extLst>
                  <a:ext uri="{FF2B5EF4-FFF2-40B4-BE49-F238E27FC236}">
                    <a16:creationId xmlns:a16="http://schemas.microsoft.com/office/drawing/2014/main" id="{733AD773-2782-874F-9073-46ABAFCE6A54}"/>
                  </a:ext>
                </a:extLst>
              </p:cNvPr>
              <p:cNvSpPr/>
              <p:nvPr/>
            </p:nvSpPr>
            <p:spPr bwMode="auto">
              <a:xfrm>
                <a:off x="5745163" y="4105276"/>
                <a:ext cx="46038" cy="158750"/>
              </a:xfrm>
              <a:custGeom>
                <a:avLst/>
                <a:gdLst>
                  <a:gd name="T0" fmla="*/ 21 w 29"/>
                  <a:gd name="T1" fmla="*/ 0 h 100"/>
                  <a:gd name="T2" fmla="*/ 18 w 29"/>
                  <a:gd name="T3" fmla="*/ 0 h 100"/>
                  <a:gd name="T4" fmla="*/ 16 w 29"/>
                  <a:gd name="T5" fmla="*/ 0 h 100"/>
                  <a:gd name="T6" fmla="*/ 12 w 29"/>
                  <a:gd name="T7" fmla="*/ 0 h 100"/>
                  <a:gd name="T8" fmla="*/ 8 w 29"/>
                  <a:gd name="T9" fmla="*/ 0 h 100"/>
                  <a:gd name="T10" fmla="*/ 4 w 29"/>
                  <a:gd name="T11" fmla="*/ 0 h 100"/>
                  <a:gd name="T12" fmla="*/ 0 w 29"/>
                  <a:gd name="T13" fmla="*/ 0 h 100"/>
                  <a:gd name="T14" fmla="*/ 0 w 29"/>
                  <a:gd name="T15" fmla="*/ 100 h 100"/>
                  <a:gd name="T16" fmla="*/ 4 w 29"/>
                  <a:gd name="T17" fmla="*/ 100 h 100"/>
                  <a:gd name="T18" fmla="*/ 8 w 29"/>
                  <a:gd name="T19" fmla="*/ 100 h 100"/>
                  <a:gd name="T20" fmla="*/ 12 w 29"/>
                  <a:gd name="T21" fmla="*/ 100 h 100"/>
                  <a:gd name="T22" fmla="*/ 16 w 29"/>
                  <a:gd name="T23" fmla="*/ 100 h 100"/>
                  <a:gd name="T24" fmla="*/ 18 w 29"/>
                  <a:gd name="T25" fmla="*/ 100 h 100"/>
                  <a:gd name="T26" fmla="*/ 21 w 29"/>
                  <a:gd name="T27" fmla="*/ 100 h 100"/>
                  <a:gd name="T28" fmla="*/ 25 w 29"/>
                  <a:gd name="T29" fmla="*/ 100 h 100"/>
                  <a:gd name="T30" fmla="*/ 29 w 29"/>
                  <a:gd name="T31" fmla="*/ 100 h 100"/>
                  <a:gd name="T32" fmla="*/ 29 w 29"/>
                  <a:gd name="T33" fmla="*/ 0 h 100"/>
                  <a:gd name="T34" fmla="*/ 25 w 29"/>
                  <a:gd name="T35" fmla="*/ 0 h 100"/>
                  <a:gd name="T36" fmla="*/ 21 w 29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4" y="100"/>
                    </a:lnTo>
                    <a:lnTo>
                      <a:pt x="8" y="100"/>
                    </a:lnTo>
                    <a:lnTo>
                      <a:pt x="12" y="100"/>
                    </a:lnTo>
                    <a:lnTo>
                      <a:pt x="16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5" y="100"/>
                    </a:lnTo>
                    <a:lnTo>
                      <a:pt x="29" y="100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ḷíďè">
                <a:extLst>
                  <a:ext uri="{FF2B5EF4-FFF2-40B4-BE49-F238E27FC236}">
                    <a16:creationId xmlns:a16="http://schemas.microsoft.com/office/drawing/2014/main" id="{73AAF440-BF7D-0644-832B-9ECF6FD8CE65}"/>
                  </a:ext>
                </a:extLst>
              </p:cNvPr>
              <p:cNvSpPr/>
              <p:nvPr/>
            </p:nvSpPr>
            <p:spPr bwMode="auto">
              <a:xfrm>
                <a:off x="5741988" y="4017963"/>
                <a:ext cx="53975" cy="50800"/>
              </a:xfrm>
              <a:custGeom>
                <a:avLst/>
                <a:gdLst>
                  <a:gd name="T0" fmla="*/ 32 w 34"/>
                  <a:gd name="T1" fmla="*/ 10 h 32"/>
                  <a:gd name="T2" fmla="*/ 30 w 34"/>
                  <a:gd name="T3" fmla="*/ 7 h 32"/>
                  <a:gd name="T4" fmla="*/ 28 w 34"/>
                  <a:gd name="T5" fmla="*/ 5 h 32"/>
                  <a:gd name="T6" fmla="*/ 26 w 34"/>
                  <a:gd name="T7" fmla="*/ 3 h 32"/>
                  <a:gd name="T8" fmla="*/ 23 w 34"/>
                  <a:gd name="T9" fmla="*/ 2 h 32"/>
                  <a:gd name="T10" fmla="*/ 20 w 34"/>
                  <a:gd name="T11" fmla="*/ 0 h 32"/>
                  <a:gd name="T12" fmla="*/ 16 w 34"/>
                  <a:gd name="T13" fmla="*/ 0 h 32"/>
                  <a:gd name="T14" fmla="*/ 13 w 34"/>
                  <a:gd name="T15" fmla="*/ 0 h 32"/>
                  <a:gd name="T16" fmla="*/ 10 w 34"/>
                  <a:gd name="T17" fmla="*/ 2 h 32"/>
                  <a:gd name="T18" fmla="*/ 7 w 34"/>
                  <a:gd name="T19" fmla="*/ 3 h 32"/>
                  <a:gd name="T20" fmla="*/ 5 w 34"/>
                  <a:gd name="T21" fmla="*/ 5 h 32"/>
                  <a:gd name="T22" fmla="*/ 3 w 34"/>
                  <a:gd name="T23" fmla="*/ 7 h 32"/>
                  <a:gd name="T24" fmla="*/ 2 w 34"/>
                  <a:gd name="T25" fmla="*/ 10 h 32"/>
                  <a:gd name="T26" fmla="*/ 1 w 34"/>
                  <a:gd name="T27" fmla="*/ 13 h 32"/>
                  <a:gd name="T28" fmla="*/ 0 w 34"/>
                  <a:gd name="T29" fmla="*/ 16 h 32"/>
                  <a:gd name="T30" fmla="*/ 1 w 34"/>
                  <a:gd name="T31" fmla="*/ 20 h 32"/>
                  <a:gd name="T32" fmla="*/ 2 w 34"/>
                  <a:gd name="T33" fmla="*/ 23 h 32"/>
                  <a:gd name="T34" fmla="*/ 2 w 34"/>
                  <a:gd name="T35" fmla="*/ 26 h 32"/>
                  <a:gd name="T36" fmla="*/ 5 w 34"/>
                  <a:gd name="T37" fmla="*/ 28 h 32"/>
                  <a:gd name="T38" fmla="*/ 6 w 34"/>
                  <a:gd name="T39" fmla="*/ 30 h 32"/>
                  <a:gd name="T40" fmla="*/ 10 w 34"/>
                  <a:gd name="T41" fmla="*/ 31 h 32"/>
                  <a:gd name="T42" fmla="*/ 13 w 34"/>
                  <a:gd name="T43" fmla="*/ 32 h 32"/>
                  <a:gd name="T44" fmla="*/ 16 w 34"/>
                  <a:gd name="T45" fmla="*/ 32 h 32"/>
                  <a:gd name="T46" fmla="*/ 20 w 34"/>
                  <a:gd name="T47" fmla="*/ 32 h 32"/>
                  <a:gd name="T48" fmla="*/ 23 w 34"/>
                  <a:gd name="T49" fmla="*/ 31 h 32"/>
                  <a:gd name="T50" fmla="*/ 26 w 34"/>
                  <a:gd name="T51" fmla="*/ 30 h 32"/>
                  <a:gd name="T52" fmla="*/ 28 w 34"/>
                  <a:gd name="T53" fmla="*/ 27 h 32"/>
                  <a:gd name="T54" fmla="*/ 30 w 34"/>
                  <a:gd name="T55" fmla="*/ 25 h 32"/>
                  <a:gd name="T56" fmla="*/ 32 w 34"/>
                  <a:gd name="T57" fmla="*/ 23 h 32"/>
                  <a:gd name="T58" fmla="*/ 33 w 34"/>
                  <a:gd name="T59" fmla="*/ 19 h 32"/>
                  <a:gd name="T60" fmla="*/ 34 w 34"/>
                  <a:gd name="T61" fmla="*/ 16 h 32"/>
                  <a:gd name="T62" fmla="*/ 33 w 34"/>
                  <a:gd name="T63" fmla="*/ 13 h 32"/>
                  <a:gd name="T64" fmla="*/ 32 w 34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" h="32">
                    <a:moveTo>
                      <a:pt x="32" y="10"/>
                    </a:moveTo>
                    <a:lnTo>
                      <a:pt x="30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2" y="26"/>
                    </a:lnTo>
                    <a:lnTo>
                      <a:pt x="5" y="28"/>
                    </a:lnTo>
                    <a:lnTo>
                      <a:pt x="6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0" y="25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4" y="16"/>
                    </a:lnTo>
                    <a:lnTo>
                      <a:pt x="33" y="13"/>
                    </a:lnTo>
                    <a:lnTo>
                      <a:pt x="32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šḻïḍe">
                <a:extLst>
                  <a:ext uri="{FF2B5EF4-FFF2-40B4-BE49-F238E27FC236}">
                    <a16:creationId xmlns:a16="http://schemas.microsoft.com/office/drawing/2014/main" id="{30BECC03-DB03-904C-AA43-EA9BB59A2425}"/>
                  </a:ext>
                </a:extLst>
              </p:cNvPr>
              <p:cNvSpPr/>
              <p:nvPr/>
            </p:nvSpPr>
            <p:spPr bwMode="auto">
              <a:xfrm>
                <a:off x="58515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4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4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59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8" y="4"/>
                    </a:lnTo>
                    <a:lnTo>
                      <a:pt x="74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6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8" y="19"/>
                    </a:lnTo>
                    <a:lnTo>
                      <a:pt x="41" y="18"/>
                    </a:lnTo>
                    <a:lnTo>
                      <a:pt x="42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1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2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4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ļiďé">
                <a:extLst>
                  <a:ext uri="{FF2B5EF4-FFF2-40B4-BE49-F238E27FC236}">
                    <a16:creationId xmlns:a16="http://schemas.microsoft.com/office/drawing/2014/main" id="{3E41C8EE-63C3-764D-8FF7-241ECEE042FB}"/>
                  </a:ext>
                </a:extLst>
              </p:cNvPr>
              <p:cNvSpPr/>
              <p:nvPr/>
            </p:nvSpPr>
            <p:spPr bwMode="auto">
              <a:xfrm>
                <a:off x="6043613" y="4102101"/>
                <a:ext cx="152400" cy="163513"/>
              </a:xfrm>
              <a:custGeom>
                <a:avLst/>
                <a:gdLst>
                  <a:gd name="T0" fmla="*/ 88 w 96"/>
                  <a:gd name="T1" fmla="*/ 93 h 103"/>
                  <a:gd name="T2" fmla="*/ 85 w 96"/>
                  <a:gd name="T3" fmla="*/ 87 h 103"/>
                  <a:gd name="T4" fmla="*/ 85 w 96"/>
                  <a:gd name="T5" fmla="*/ 25 h 103"/>
                  <a:gd name="T6" fmla="*/ 82 w 96"/>
                  <a:gd name="T7" fmla="*/ 16 h 103"/>
                  <a:gd name="T8" fmla="*/ 77 w 96"/>
                  <a:gd name="T9" fmla="*/ 10 h 103"/>
                  <a:gd name="T10" fmla="*/ 69 w 96"/>
                  <a:gd name="T11" fmla="*/ 5 h 103"/>
                  <a:gd name="T12" fmla="*/ 59 w 96"/>
                  <a:gd name="T13" fmla="*/ 2 h 103"/>
                  <a:gd name="T14" fmla="*/ 45 w 96"/>
                  <a:gd name="T15" fmla="*/ 0 h 103"/>
                  <a:gd name="T16" fmla="*/ 29 w 96"/>
                  <a:gd name="T17" fmla="*/ 2 h 103"/>
                  <a:gd name="T18" fmla="*/ 15 w 96"/>
                  <a:gd name="T19" fmla="*/ 8 h 103"/>
                  <a:gd name="T20" fmla="*/ 9 w 96"/>
                  <a:gd name="T21" fmla="*/ 26 h 103"/>
                  <a:gd name="T22" fmla="*/ 17 w 96"/>
                  <a:gd name="T23" fmla="*/ 21 h 103"/>
                  <a:gd name="T24" fmla="*/ 25 w 96"/>
                  <a:gd name="T25" fmla="*/ 15 h 103"/>
                  <a:gd name="T26" fmla="*/ 37 w 96"/>
                  <a:gd name="T27" fmla="*/ 13 h 103"/>
                  <a:gd name="T28" fmla="*/ 48 w 96"/>
                  <a:gd name="T29" fmla="*/ 17 h 103"/>
                  <a:gd name="T30" fmla="*/ 55 w 96"/>
                  <a:gd name="T31" fmla="*/ 25 h 103"/>
                  <a:gd name="T32" fmla="*/ 57 w 96"/>
                  <a:gd name="T33" fmla="*/ 34 h 103"/>
                  <a:gd name="T34" fmla="*/ 53 w 96"/>
                  <a:gd name="T35" fmla="*/ 40 h 103"/>
                  <a:gd name="T36" fmla="*/ 46 w 96"/>
                  <a:gd name="T37" fmla="*/ 44 h 103"/>
                  <a:gd name="T38" fmla="*/ 38 w 96"/>
                  <a:gd name="T39" fmla="*/ 46 h 103"/>
                  <a:gd name="T40" fmla="*/ 24 w 96"/>
                  <a:gd name="T41" fmla="*/ 49 h 103"/>
                  <a:gd name="T42" fmla="*/ 13 w 96"/>
                  <a:gd name="T43" fmla="*/ 54 h 103"/>
                  <a:gd name="T44" fmla="*/ 5 w 96"/>
                  <a:gd name="T45" fmla="*/ 59 h 103"/>
                  <a:gd name="T46" fmla="*/ 1 w 96"/>
                  <a:gd name="T47" fmla="*/ 67 h 103"/>
                  <a:gd name="T48" fmla="*/ 0 w 96"/>
                  <a:gd name="T49" fmla="*/ 75 h 103"/>
                  <a:gd name="T50" fmla="*/ 1 w 96"/>
                  <a:gd name="T51" fmla="*/ 83 h 103"/>
                  <a:gd name="T52" fmla="*/ 3 w 96"/>
                  <a:gd name="T53" fmla="*/ 91 h 103"/>
                  <a:gd name="T54" fmla="*/ 8 w 96"/>
                  <a:gd name="T55" fmla="*/ 96 h 103"/>
                  <a:gd name="T56" fmla="*/ 14 w 96"/>
                  <a:gd name="T57" fmla="*/ 100 h 103"/>
                  <a:gd name="T58" fmla="*/ 23 w 96"/>
                  <a:gd name="T59" fmla="*/ 103 h 103"/>
                  <a:gd name="T60" fmla="*/ 34 w 96"/>
                  <a:gd name="T61" fmla="*/ 103 h 103"/>
                  <a:gd name="T62" fmla="*/ 46 w 96"/>
                  <a:gd name="T63" fmla="*/ 99 h 103"/>
                  <a:gd name="T64" fmla="*/ 54 w 96"/>
                  <a:gd name="T65" fmla="*/ 93 h 103"/>
                  <a:gd name="T66" fmla="*/ 60 w 96"/>
                  <a:gd name="T67" fmla="*/ 95 h 103"/>
                  <a:gd name="T68" fmla="*/ 67 w 96"/>
                  <a:gd name="T69" fmla="*/ 102 h 103"/>
                  <a:gd name="T70" fmla="*/ 77 w 96"/>
                  <a:gd name="T71" fmla="*/ 103 h 103"/>
                  <a:gd name="T72" fmla="*/ 88 w 96"/>
                  <a:gd name="T73" fmla="*/ 103 h 103"/>
                  <a:gd name="T74" fmla="*/ 96 w 96"/>
                  <a:gd name="T75" fmla="*/ 99 h 103"/>
                  <a:gd name="T76" fmla="*/ 91 w 96"/>
                  <a:gd name="T77" fmla="*/ 95 h 103"/>
                  <a:gd name="T78" fmla="*/ 55 w 96"/>
                  <a:gd name="T79" fmla="*/ 79 h 103"/>
                  <a:gd name="T80" fmla="*/ 53 w 96"/>
                  <a:gd name="T81" fmla="*/ 85 h 103"/>
                  <a:gd name="T82" fmla="*/ 50 w 96"/>
                  <a:gd name="T83" fmla="*/ 88 h 103"/>
                  <a:gd name="T84" fmla="*/ 45 w 96"/>
                  <a:gd name="T85" fmla="*/ 91 h 103"/>
                  <a:gd name="T86" fmla="*/ 41 w 96"/>
                  <a:gd name="T87" fmla="*/ 91 h 103"/>
                  <a:gd name="T88" fmla="*/ 33 w 96"/>
                  <a:gd name="T89" fmla="*/ 89 h 103"/>
                  <a:gd name="T90" fmla="*/ 30 w 96"/>
                  <a:gd name="T91" fmla="*/ 82 h 103"/>
                  <a:gd name="T92" fmla="*/ 29 w 96"/>
                  <a:gd name="T93" fmla="*/ 71 h 103"/>
                  <a:gd name="T94" fmla="*/ 30 w 96"/>
                  <a:gd name="T95" fmla="*/ 65 h 103"/>
                  <a:gd name="T96" fmla="*/ 34 w 96"/>
                  <a:gd name="T97" fmla="*/ 59 h 103"/>
                  <a:gd name="T98" fmla="*/ 41 w 96"/>
                  <a:gd name="T99" fmla="*/ 54 h 103"/>
                  <a:gd name="T100" fmla="*/ 54 w 96"/>
                  <a:gd name="T101" fmla="*/ 5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6" h="103">
                    <a:moveTo>
                      <a:pt x="91" y="95"/>
                    </a:moveTo>
                    <a:lnTo>
                      <a:pt x="89" y="94"/>
                    </a:lnTo>
                    <a:lnTo>
                      <a:pt x="88" y="93"/>
                    </a:lnTo>
                    <a:lnTo>
                      <a:pt x="87" y="91"/>
                    </a:lnTo>
                    <a:lnTo>
                      <a:pt x="86" y="90"/>
                    </a:lnTo>
                    <a:lnTo>
                      <a:pt x="85" y="87"/>
                    </a:lnTo>
                    <a:lnTo>
                      <a:pt x="85" y="85"/>
                    </a:lnTo>
                    <a:lnTo>
                      <a:pt x="85" y="27"/>
                    </a:lnTo>
                    <a:lnTo>
                      <a:pt x="85" y="25"/>
                    </a:lnTo>
                    <a:lnTo>
                      <a:pt x="85" y="22"/>
                    </a:lnTo>
                    <a:lnTo>
                      <a:pt x="84" y="19"/>
                    </a:lnTo>
                    <a:lnTo>
                      <a:pt x="82" y="16"/>
                    </a:lnTo>
                    <a:lnTo>
                      <a:pt x="81" y="14"/>
                    </a:lnTo>
                    <a:lnTo>
                      <a:pt x="79" y="12"/>
                    </a:lnTo>
                    <a:lnTo>
                      <a:pt x="77" y="10"/>
                    </a:lnTo>
                    <a:lnTo>
                      <a:pt x="75" y="8"/>
                    </a:lnTo>
                    <a:lnTo>
                      <a:pt x="72" y="6"/>
                    </a:lnTo>
                    <a:lnTo>
                      <a:pt x="69" y="5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9" y="2"/>
                    </a:lnTo>
                    <a:lnTo>
                      <a:pt x="54" y="1"/>
                    </a:lnTo>
                    <a:lnTo>
                      <a:pt x="50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9" y="2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15" y="8"/>
                    </a:lnTo>
                    <a:lnTo>
                      <a:pt x="11" y="10"/>
                    </a:lnTo>
                    <a:lnTo>
                      <a:pt x="7" y="14"/>
                    </a:lnTo>
                    <a:lnTo>
                      <a:pt x="9" y="26"/>
                    </a:lnTo>
                    <a:lnTo>
                      <a:pt x="11" y="26"/>
                    </a:lnTo>
                    <a:lnTo>
                      <a:pt x="14" y="23"/>
                    </a:lnTo>
                    <a:lnTo>
                      <a:pt x="17" y="21"/>
                    </a:lnTo>
                    <a:lnTo>
                      <a:pt x="20" y="18"/>
                    </a:lnTo>
                    <a:lnTo>
                      <a:pt x="22" y="17"/>
                    </a:lnTo>
                    <a:lnTo>
                      <a:pt x="25" y="15"/>
                    </a:lnTo>
                    <a:lnTo>
                      <a:pt x="29" y="14"/>
                    </a:lnTo>
                    <a:lnTo>
                      <a:pt x="33" y="14"/>
                    </a:lnTo>
                    <a:lnTo>
                      <a:pt x="37" y="13"/>
                    </a:lnTo>
                    <a:lnTo>
                      <a:pt x="41" y="14"/>
                    </a:lnTo>
                    <a:lnTo>
                      <a:pt x="45" y="15"/>
                    </a:lnTo>
                    <a:lnTo>
                      <a:pt x="48" y="17"/>
                    </a:lnTo>
                    <a:lnTo>
                      <a:pt x="50" y="19"/>
                    </a:lnTo>
                    <a:lnTo>
                      <a:pt x="53" y="22"/>
                    </a:lnTo>
                    <a:lnTo>
                      <a:pt x="55" y="25"/>
                    </a:lnTo>
                    <a:lnTo>
                      <a:pt x="56" y="28"/>
                    </a:lnTo>
                    <a:lnTo>
                      <a:pt x="57" y="32"/>
                    </a:lnTo>
                    <a:lnTo>
                      <a:pt x="57" y="34"/>
                    </a:lnTo>
                    <a:lnTo>
                      <a:pt x="56" y="36"/>
                    </a:lnTo>
                    <a:lnTo>
                      <a:pt x="55" y="38"/>
                    </a:lnTo>
                    <a:lnTo>
                      <a:pt x="53" y="40"/>
                    </a:lnTo>
                    <a:lnTo>
                      <a:pt x="52" y="42"/>
                    </a:lnTo>
                    <a:lnTo>
                      <a:pt x="49" y="42"/>
                    </a:lnTo>
                    <a:lnTo>
                      <a:pt x="46" y="44"/>
                    </a:lnTo>
                    <a:lnTo>
                      <a:pt x="42" y="45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3" y="47"/>
                    </a:lnTo>
                    <a:lnTo>
                      <a:pt x="29" y="47"/>
                    </a:lnTo>
                    <a:lnTo>
                      <a:pt x="24" y="49"/>
                    </a:lnTo>
                    <a:lnTo>
                      <a:pt x="20" y="51"/>
                    </a:lnTo>
                    <a:lnTo>
                      <a:pt x="17" y="52"/>
                    </a:lnTo>
                    <a:lnTo>
                      <a:pt x="13" y="54"/>
                    </a:lnTo>
                    <a:lnTo>
                      <a:pt x="10" y="55"/>
                    </a:lnTo>
                    <a:lnTo>
                      <a:pt x="8" y="57"/>
                    </a:lnTo>
                    <a:lnTo>
                      <a:pt x="5" y="59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1" y="67"/>
                    </a:lnTo>
                    <a:lnTo>
                      <a:pt x="0" y="69"/>
                    </a:lnTo>
                    <a:lnTo>
                      <a:pt x="0" y="71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1" y="86"/>
                    </a:lnTo>
                    <a:lnTo>
                      <a:pt x="2" y="88"/>
                    </a:lnTo>
                    <a:lnTo>
                      <a:pt x="3" y="91"/>
                    </a:lnTo>
                    <a:lnTo>
                      <a:pt x="5" y="93"/>
                    </a:lnTo>
                    <a:lnTo>
                      <a:pt x="6" y="95"/>
                    </a:lnTo>
                    <a:lnTo>
                      <a:pt x="8" y="96"/>
                    </a:lnTo>
                    <a:lnTo>
                      <a:pt x="9" y="98"/>
                    </a:lnTo>
                    <a:lnTo>
                      <a:pt x="12" y="99"/>
                    </a:lnTo>
                    <a:lnTo>
                      <a:pt x="14" y="100"/>
                    </a:lnTo>
                    <a:lnTo>
                      <a:pt x="17" y="102"/>
                    </a:lnTo>
                    <a:lnTo>
                      <a:pt x="20" y="103"/>
                    </a:lnTo>
                    <a:lnTo>
                      <a:pt x="23" y="103"/>
                    </a:lnTo>
                    <a:lnTo>
                      <a:pt x="26" y="103"/>
                    </a:lnTo>
                    <a:lnTo>
                      <a:pt x="30" y="103"/>
                    </a:lnTo>
                    <a:lnTo>
                      <a:pt x="34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99"/>
                    </a:lnTo>
                    <a:lnTo>
                      <a:pt x="49" y="98"/>
                    </a:lnTo>
                    <a:lnTo>
                      <a:pt x="52" y="95"/>
                    </a:lnTo>
                    <a:lnTo>
                      <a:pt x="54" y="93"/>
                    </a:lnTo>
                    <a:lnTo>
                      <a:pt x="57" y="90"/>
                    </a:lnTo>
                    <a:lnTo>
                      <a:pt x="58" y="93"/>
                    </a:lnTo>
                    <a:lnTo>
                      <a:pt x="60" y="95"/>
                    </a:lnTo>
                    <a:lnTo>
                      <a:pt x="62" y="98"/>
                    </a:lnTo>
                    <a:lnTo>
                      <a:pt x="65" y="99"/>
                    </a:lnTo>
                    <a:lnTo>
                      <a:pt x="67" y="102"/>
                    </a:lnTo>
                    <a:lnTo>
                      <a:pt x="70" y="103"/>
                    </a:lnTo>
                    <a:lnTo>
                      <a:pt x="73" y="103"/>
                    </a:lnTo>
                    <a:lnTo>
                      <a:pt x="77" y="103"/>
                    </a:lnTo>
                    <a:lnTo>
                      <a:pt x="80" y="103"/>
                    </a:lnTo>
                    <a:lnTo>
                      <a:pt x="84" y="103"/>
                    </a:lnTo>
                    <a:lnTo>
                      <a:pt x="88" y="103"/>
                    </a:lnTo>
                    <a:lnTo>
                      <a:pt x="93" y="102"/>
                    </a:lnTo>
                    <a:lnTo>
                      <a:pt x="94" y="100"/>
                    </a:lnTo>
                    <a:lnTo>
                      <a:pt x="96" y="99"/>
                    </a:lnTo>
                    <a:lnTo>
                      <a:pt x="96" y="95"/>
                    </a:lnTo>
                    <a:lnTo>
                      <a:pt x="93" y="95"/>
                    </a:lnTo>
                    <a:lnTo>
                      <a:pt x="91" y="95"/>
                    </a:lnTo>
                    <a:close/>
                    <a:moveTo>
                      <a:pt x="57" y="68"/>
                    </a:moveTo>
                    <a:lnTo>
                      <a:pt x="57" y="74"/>
                    </a:lnTo>
                    <a:lnTo>
                      <a:pt x="55" y="79"/>
                    </a:lnTo>
                    <a:lnTo>
                      <a:pt x="55" y="81"/>
                    </a:lnTo>
                    <a:lnTo>
                      <a:pt x="53" y="83"/>
                    </a:lnTo>
                    <a:lnTo>
                      <a:pt x="53" y="85"/>
                    </a:lnTo>
                    <a:lnTo>
                      <a:pt x="52" y="87"/>
                    </a:lnTo>
                    <a:lnTo>
                      <a:pt x="51" y="87"/>
                    </a:lnTo>
                    <a:lnTo>
                      <a:pt x="50" y="88"/>
                    </a:lnTo>
                    <a:lnTo>
                      <a:pt x="49" y="90"/>
                    </a:lnTo>
                    <a:lnTo>
                      <a:pt x="47" y="91"/>
                    </a:lnTo>
                    <a:lnTo>
                      <a:pt x="45" y="91"/>
                    </a:lnTo>
                    <a:lnTo>
                      <a:pt x="45" y="91"/>
                    </a:lnTo>
                    <a:lnTo>
                      <a:pt x="42" y="91"/>
                    </a:lnTo>
                    <a:lnTo>
                      <a:pt x="41" y="91"/>
                    </a:lnTo>
                    <a:lnTo>
                      <a:pt x="38" y="91"/>
                    </a:lnTo>
                    <a:lnTo>
                      <a:pt x="36" y="91"/>
                    </a:lnTo>
                    <a:lnTo>
                      <a:pt x="33" y="89"/>
                    </a:lnTo>
                    <a:lnTo>
                      <a:pt x="32" y="87"/>
                    </a:lnTo>
                    <a:lnTo>
                      <a:pt x="31" y="85"/>
                    </a:lnTo>
                    <a:lnTo>
                      <a:pt x="30" y="82"/>
                    </a:lnTo>
                    <a:lnTo>
                      <a:pt x="29" y="79"/>
                    </a:lnTo>
                    <a:lnTo>
                      <a:pt x="29" y="75"/>
                    </a:lnTo>
                    <a:lnTo>
                      <a:pt x="29" y="71"/>
                    </a:lnTo>
                    <a:lnTo>
                      <a:pt x="29" y="70"/>
                    </a:lnTo>
                    <a:lnTo>
                      <a:pt x="29" y="67"/>
                    </a:lnTo>
                    <a:lnTo>
                      <a:pt x="30" y="65"/>
                    </a:lnTo>
                    <a:lnTo>
                      <a:pt x="31" y="63"/>
                    </a:lnTo>
                    <a:lnTo>
                      <a:pt x="33" y="61"/>
                    </a:lnTo>
                    <a:lnTo>
                      <a:pt x="34" y="59"/>
                    </a:lnTo>
                    <a:lnTo>
                      <a:pt x="36" y="57"/>
                    </a:lnTo>
                    <a:lnTo>
                      <a:pt x="38" y="55"/>
                    </a:lnTo>
                    <a:lnTo>
                      <a:pt x="41" y="54"/>
                    </a:lnTo>
                    <a:lnTo>
                      <a:pt x="45" y="52"/>
                    </a:lnTo>
                    <a:lnTo>
                      <a:pt x="50" y="51"/>
                    </a:lnTo>
                    <a:lnTo>
                      <a:pt x="54" y="50"/>
                    </a:lnTo>
                    <a:lnTo>
                      <a:pt x="57" y="48"/>
                    </a:lnTo>
                    <a:lnTo>
                      <a:pt x="57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$1iḋé">
                <a:extLst>
                  <a:ext uri="{FF2B5EF4-FFF2-40B4-BE49-F238E27FC236}">
                    <a16:creationId xmlns:a16="http://schemas.microsoft.com/office/drawing/2014/main" id="{33CDFECF-405B-4943-8020-EBDE07F14EC8}"/>
                  </a:ext>
                </a:extLst>
              </p:cNvPr>
              <p:cNvSpPr/>
              <p:nvPr/>
            </p:nvSpPr>
            <p:spPr bwMode="auto">
              <a:xfrm>
                <a:off x="6323013" y="4038601"/>
                <a:ext cx="200025" cy="228600"/>
              </a:xfrm>
              <a:custGeom>
                <a:avLst/>
                <a:gdLst>
                  <a:gd name="T0" fmla="*/ 121 w 126"/>
                  <a:gd name="T1" fmla="*/ 0 h 144"/>
                  <a:gd name="T2" fmla="*/ 113 w 126"/>
                  <a:gd name="T3" fmla="*/ 0 h 144"/>
                  <a:gd name="T4" fmla="*/ 109 w 126"/>
                  <a:gd name="T5" fmla="*/ 63 h 144"/>
                  <a:gd name="T6" fmla="*/ 107 w 126"/>
                  <a:gd name="T7" fmla="*/ 91 h 144"/>
                  <a:gd name="T8" fmla="*/ 106 w 126"/>
                  <a:gd name="T9" fmla="*/ 100 h 144"/>
                  <a:gd name="T10" fmla="*/ 105 w 126"/>
                  <a:gd name="T11" fmla="*/ 107 h 144"/>
                  <a:gd name="T12" fmla="*/ 102 w 126"/>
                  <a:gd name="T13" fmla="*/ 112 h 144"/>
                  <a:gd name="T14" fmla="*/ 98 w 126"/>
                  <a:gd name="T15" fmla="*/ 118 h 144"/>
                  <a:gd name="T16" fmla="*/ 94 w 126"/>
                  <a:gd name="T17" fmla="*/ 123 h 144"/>
                  <a:gd name="T18" fmla="*/ 90 w 126"/>
                  <a:gd name="T19" fmla="*/ 126 h 144"/>
                  <a:gd name="T20" fmla="*/ 86 w 126"/>
                  <a:gd name="T21" fmla="*/ 128 h 144"/>
                  <a:gd name="T22" fmla="*/ 80 w 126"/>
                  <a:gd name="T23" fmla="*/ 131 h 144"/>
                  <a:gd name="T24" fmla="*/ 74 w 126"/>
                  <a:gd name="T25" fmla="*/ 131 h 144"/>
                  <a:gd name="T26" fmla="*/ 68 w 126"/>
                  <a:gd name="T27" fmla="*/ 131 h 144"/>
                  <a:gd name="T28" fmla="*/ 61 w 126"/>
                  <a:gd name="T29" fmla="*/ 131 h 144"/>
                  <a:gd name="T30" fmla="*/ 54 w 126"/>
                  <a:gd name="T31" fmla="*/ 130 h 144"/>
                  <a:gd name="T32" fmla="*/ 49 w 126"/>
                  <a:gd name="T33" fmla="*/ 127 h 144"/>
                  <a:gd name="T34" fmla="*/ 45 w 126"/>
                  <a:gd name="T35" fmla="*/ 123 h 144"/>
                  <a:gd name="T36" fmla="*/ 40 w 126"/>
                  <a:gd name="T37" fmla="*/ 119 h 144"/>
                  <a:gd name="T38" fmla="*/ 37 w 126"/>
                  <a:gd name="T39" fmla="*/ 113 h 144"/>
                  <a:gd name="T40" fmla="*/ 34 w 126"/>
                  <a:gd name="T41" fmla="*/ 107 h 144"/>
                  <a:gd name="T42" fmla="*/ 33 w 126"/>
                  <a:gd name="T43" fmla="*/ 99 h 144"/>
                  <a:gd name="T44" fmla="*/ 31 w 126"/>
                  <a:gd name="T45" fmla="*/ 83 h 144"/>
                  <a:gd name="T46" fmla="*/ 31 w 126"/>
                  <a:gd name="T47" fmla="*/ 58 h 144"/>
                  <a:gd name="T48" fmla="*/ 28 w 126"/>
                  <a:gd name="T49" fmla="*/ 0 h 144"/>
                  <a:gd name="T50" fmla="*/ 21 w 126"/>
                  <a:gd name="T51" fmla="*/ 1 h 144"/>
                  <a:gd name="T52" fmla="*/ 17 w 126"/>
                  <a:gd name="T53" fmla="*/ 1 h 144"/>
                  <a:gd name="T54" fmla="*/ 13 w 126"/>
                  <a:gd name="T55" fmla="*/ 1 h 144"/>
                  <a:gd name="T56" fmla="*/ 9 w 126"/>
                  <a:gd name="T57" fmla="*/ 1 h 144"/>
                  <a:gd name="T58" fmla="*/ 3 w 126"/>
                  <a:gd name="T59" fmla="*/ 0 h 144"/>
                  <a:gd name="T60" fmla="*/ 0 w 126"/>
                  <a:gd name="T61" fmla="*/ 85 h 144"/>
                  <a:gd name="T62" fmla="*/ 1 w 126"/>
                  <a:gd name="T63" fmla="*/ 99 h 144"/>
                  <a:gd name="T64" fmla="*/ 4 w 126"/>
                  <a:gd name="T65" fmla="*/ 111 h 144"/>
                  <a:gd name="T66" fmla="*/ 6 w 126"/>
                  <a:gd name="T67" fmla="*/ 119 h 144"/>
                  <a:gd name="T68" fmla="*/ 10 w 126"/>
                  <a:gd name="T69" fmla="*/ 125 h 144"/>
                  <a:gd name="T70" fmla="*/ 16 w 126"/>
                  <a:gd name="T71" fmla="*/ 131 h 144"/>
                  <a:gd name="T72" fmla="*/ 23 w 126"/>
                  <a:gd name="T73" fmla="*/ 136 h 144"/>
                  <a:gd name="T74" fmla="*/ 31 w 126"/>
                  <a:gd name="T75" fmla="*/ 139 h 144"/>
                  <a:gd name="T76" fmla="*/ 41 w 126"/>
                  <a:gd name="T77" fmla="*/ 142 h 144"/>
                  <a:gd name="T78" fmla="*/ 52 w 126"/>
                  <a:gd name="T79" fmla="*/ 143 h 144"/>
                  <a:gd name="T80" fmla="*/ 64 w 126"/>
                  <a:gd name="T81" fmla="*/ 144 h 144"/>
                  <a:gd name="T82" fmla="*/ 74 w 126"/>
                  <a:gd name="T83" fmla="*/ 143 h 144"/>
                  <a:gd name="T84" fmla="*/ 85 w 126"/>
                  <a:gd name="T85" fmla="*/ 142 h 144"/>
                  <a:gd name="T86" fmla="*/ 94 w 126"/>
                  <a:gd name="T87" fmla="*/ 139 h 144"/>
                  <a:gd name="T88" fmla="*/ 103 w 126"/>
                  <a:gd name="T89" fmla="*/ 135 h 144"/>
                  <a:gd name="T90" fmla="*/ 109 w 126"/>
                  <a:gd name="T91" fmla="*/ 131 h 144"/>
                  <a:gd name="T92" fmla="*/ 114 w 126"/>
                  <a:gd name="T93" fmla="*/ 126 h 144"/>
                  <a:gd name="T94" fmla="*/ 118 w 126"/>
                  <a:gd name="T95" fmla="*/ 119 h 144"/>
                  <a:gd name="T96" fmla="*/ 121 w 126"/>
                  <a:gd name="T97" fmla="*/ 113 h 144"/>
                  <a:gd name="T98" fmla="*/ 123 w 126"/>
                  <a:gd name="T99" fmla="*/ 104 h 144"/>
                  <a:gd name="T100" fmla="*/ 125 w 126"/>
                  <a:gd name="T101" fmla="*/ 95 h 144"/>
                  <a:gd name="T102" fmla="*/ 126 w 126"/>
                  <a:gd name="T103" fmla="*/ 86 h 144"/>
                  <a:gd name="T104" fmla="*/ 125 w 126"/>
                  <a:gd name="T105" fmla="*/ 7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6" h="144">
                    <a:moveTo>
                      <a:pt x="125" y="0"/>
                    </a:moveTo>
                    <a:lnTo>
                      <a:pt x="121" y="0"/>
                    </a:lnTo>
                    <a:lnTo>
                      <a:pt x="117" y="0"/>
                    </a:lnTo>
                    <a:lnTo>
                      <a:pt x="113" y="0"/>
                    </a:lnTo>
                    <a:lnTo>
                      <a:pt x="109" y="0"/>
                    </a:lnTo>
                    <a:lnTo>
                      <a:pt x="109" y="63"/>
                    </a:lnTo>
                    <a:lnTo>
                      <a:pt x="109" y="78"/>
                    </a:lnTo>
                    <a:lnTo>
                      <a:pt x="107" y="91"/>
                    </a:lnTo>
                    <a:lnTo>
                      <a:pt x="107" y="96"/>
                    </a:lnTo>
                    <a:lnTo>
                      <a:pt x="106" y="100"/>
                    </a:lnTo>
                    <a:lnTo>
                      <a:pt x="106" y="103"/>
                    </a:lnTo>
                    <a:lnTo>
                      <a:pt x="105" y="107"/>
                    </a:lnTo>
                    <a:lnTo>
                      <a:pt x="103" y="110"/>
                    </a:lnTo>
                    <a:lnTo>
                      <a:pt x="102" y="112"/>
                    </a:lnTo>
                    <a:lnTo>
                      <a:pt x="100" y="115"/>
                    </a:lnTo>
                    <a:lnTo>
                      <a:pt x="98" y="118"/>
                    </a:lnTo>
                    <a:lnTo>
                      <a:pt x="97" y="120"/>
                    </a:lnTo>
                    <a:lnTo>
                      <a:pt x="94" y="123"/>
                    </a:lnTo>
                    <a:lnTo>
                      <a:pt x="93" y="124"/>
                    </a:lnTo>
                    <a:lnTo>
                      <a:pt x="90" y="126"/>
                    </a:lnTo>
                    <a:lnTo>
                      <a:pt x="88" y="127"/>
                    </a:lnTo>
                    <a:lnTo>
                      <a:pt x="86" y="128"/>
                    </a:lnTo>
                    <a:lnTo>
                      <a:pt x="83" y="130"/>
                    </a:lnTo>
                    <a:lnTo>
                      <a:pt x="80" y="131"/>
                    </a:lnTo>
                    <a:lnTo>
                      <a:pt x="78" y="131"/>
                    </a:lnTo>
                    <a:lnTo>
                      <a:pt x="74" y="131"/>
                    </a:lnTo>
                    <a:lnTo>
                      <a:pt x="71" y="131"/>
                    </a:lnTo>
                    <a:lnTo>
                      <a:pt x="68" y="131"/>
                    </a:lnTo>
                    <a:lnTo>
                      <a:pt x="65" y="131"/>
                    </a:lnTo>
                    <a:lnTo>
                      <a:pt x="61" y="131"/>
                    </a:lnTo>
                    <a:lnTo>
                      <a:pt x="57" y="131"/>
                    </a:lnTo>
                    <a:lnTo>
                      <a:pt x="54" y="130"/>
                    </a:lnTo>
                    <a:lnTo>
                      <a:pt x="52" y="128"/>
                    </a:lnTo>
                    <a:lnTo>
                      <a:pt x="49" y="127"/>
                    </a:lnTo>
                    <a:lnTo>
                      <a:pt x="46" y="125"/>
                    </a:lnTo>
                    <a:lnTo>
                      <a:pt x="45" y="123"/>
                    </a:lnTo>
                    <a:lnTo>
                      <a:pt x="42" y="121"/>
                    </a:lnTo>
                    <a:lnTo>
                      <a:pt x="40" y="119"/>
                    </a:lnTo>
                    <a:lnTo>
                      <a:pt x="38" y="115"/>
                    </a:lnTo>
                    <a:lnTo>
                      <a:pt x="37" y="113"/>
                    </a:lnTo>
                    <a:lnTo>
                      <a:pt x="35" y="110"/>
                    </a:lnTo>
                    <a:lnTo>
                      <a:pt x="34" y="107"/>
                    </a:lnTo>
                    <a:lnTo>
                      <a:pt x="33" y="103"/>
                    </a:lnTo>
                    <a:lnTo>
                      <a:pt x="33" y="99"/>
                    </a:lnTo>
                    <a:lnTo>
                      <a:pt x="32" y="92"/>
                    </a:lnTo>
                    <a:lnTo>
                      <a:pt x="31" y="83"/>
                    </a:lnTo>
                    <a:lnTo>
                      <a:pt x="31" y="72"/>
                    </a:lnTo>
                    <a:lnTo>
                      <a:pt x="31" y="58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8" y="1"/>
                    </a:lnTo>
                    <a:lnTo>
                      <a:pt x="17" y="1"/>
                    </a:lnTo>
                    <a:lnTo>
                      <a:pt x="16" y="1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0" y="92"/>
                    </a:lnTo>
                    <a:lnTo>
                      <a:pt x="1" y="99"/>
                    </a:lnTo>
                    <a:lnTo>
                      <a:pt x="1" y="106"/>
                    </a:lnTo>
                    <a:lnTo>
                      <a:pt x="4" y="111"/>
                    </a:lnTo>
                    <a:lnTo>
                      <a:pt x="5" y="115"/>
                    </a:lnTo>
                    <a:lnTo>
                      <a:pt x="6" y="119"/>
                    </a:lnTo>
                    <a:lnTo>
                      <a:pt x="8" y="123"/>
                    </a:lnTo>
                    <a:lnTo>
                      <a:pt x="10" y="125"/>
                    </a:lnTo>
                    <a:lnTo>
                      <a:pt x="13" y="128"/>
                    </a:lnTo>
                    <a:lnTo>
                      <a:pt x="16" y="131"/>
                    </a:lnTo>
                    <a:lnTo>
                      <a:pt x="19" y="134"/>
                    </a:lnTo>
                    <a:lnTo>
                      <a:pt x="23" y="136"/>
                    </a:lnTo>
                    <a:lnTo>
                      <a:pt x="27" y="138"/>
                    </a:lnTo>
                    <a:lnTo>
                      <a:pt x="31" y="139"/>
                    </a:lnTo>
                    <a:lnTo>
                      <a:pt x="36" y="141"/>
                    </a:lnTo>
                    <a:lnTo>
                      <a:pt x="41" y="142"/>
                    </a:lnTo>
                    <a:lnTo>
                      <a:pt x="46" y="143"/>
                    </a:lnTo>
                    <a:lnTo>
                      <a:pt x="52" y="143"/>
                    </a:lnTo>
                    <a:lnTo>
                      <a:pt x="57" y="144"/>
                    </a:lnTo>
                    <a:lnTo>
                      <a:pt x="64" y="144"/>
                    </a:lnTo>
                    <a:lnTo>
                      <a:pt x="70" y="144"/>
                    </a:lnTo>
                    <a:lnTo>
                      <a:pt x="74" y="143"/>
                    </a:lnTo>
                    <a:lnTo>
                      <a:pt x="80" y="143"/>
                    </a:lnTo>
                    <a:lnTo>
                      <a:pt x="85" y="142"/>
                    </a:lnTo>
                    <a:lnTo>
                      <a:pt x="90" y="140"/>
                    </a:lnTo>
                    <a:lnTo>
                      <a:pt x="94" y="139"/>
                    </a:lnTo>
                    <a:lnTo>
                      <a:pt x="98" y="137"/>
                    </a:lnTo>
                    <a:lnTo>
                      <a:pt x="103" y="135"/>
                    </a:lnTo>
                    <a:lnTo>
                      <a:pt x="106" y="133"/>
                    </a:lnTo>
                    <a:lnTo>
                      <a:pt x="109" y="131"/>
                    </a:lnTo>
                    <a:lnTo>
                      <a:pt x="111" y="128"/>
                    </a:lnTo>
                    <a:lnTo>
                      <a:pt x="114" y="126"/>
                    </a:lnTo>
                    <a:lnTo>
                      <a:pt x="116" y="123"/>
                    </a:lnTo>
                    <a:lnTo>
                      <a:pt x="118" y="119"/>
                    </a:lnTo>
                    <a:lnTo>
                      <a:pt x="119" y="116"/>
                    </a:lnTo>
                    <a:lnTo>
                      <a:pt x="121" y="113"/>
                    </a:lnTo>
                    <a:lnTo>
                      <a:pt x="122" y="109"/>
                    </a:lnTo>
                    <a:lnTo>
                      <a:pt x="123" y="104"/>
                    </a:lnTo>
                    <a:lnTo>
                      <a:pt x="124" y="100"/>
                    </a:lnTo>
                    <a:lnTo>
                      <a:pt x="125" y="95"/>
                    </a:lnTo>
                    <a:lnTo>
                      <a:pt x="125" y="91"/>
                    </a:lnTo>
                    <a:lnTo>
                      <a:pt x="126" y="86"/>
                    </a:lnTo>
                    <a:lnTo>
                      <a:pt x="126" y="80"/>
                    </a:lnTo>
                    <a:lnTo>
                      <a:pt x="125" y="74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$1iḍê">
                <a:extLst>
                  <a:ext uri="{FF2B5EF4-FFF2-40B4-BE49-F238E27FC236}">
                    <a16:creationId xmlns:a16="http://schemas.microsoft.com/office/drawing/2014/main" id="{A6E5527B-6355-0F40-8563-6474FDBBBDAA}"/>
                  </a:ext>
                </a:extLst>
              </p:cNvPr>
              <p:cNvSpPr/>
              <p:nvPr/>
            </p:nvSpPr>
            <p:spPr bwMode="auto">
              <a:xfrm>
                <a:off x="65881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5 w 93"/>
                  <a:gd name="T5" fmla="*/ 10 h 102"/>
                  <a:gd name="T6" fmla="*/ 80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7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8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3 w 93"/>
                  <a:gd name="T49" fmla="*/ 24 h 102"/>
                  <a:gd name="T50" fmla="*/ 37 w 93"/>
                  <a:gd name="T51" fmla="*/ 21 h 102"/>
                  <a:gd name="T52" fmla="*/ 40 w 93"/>
                  <a:gd name="T53" fmla="*/ 18 h 102"/>
                  <a:gd name="T54" fmla="*/ 44 w 93"/>
                  <a:gd name="T55" fmla="*/ 18 h 102"/>
                  <a:gd name="T56" fmla="*/ 49 w 93"/>
                  <a:gd name="T57" fmla="*/ 17 h 102"/>
                  <a:gd name="T58" fmla="*/ 53 w 93"/>
                  <a:gd name="T59" fmla="*/ 18 h 102"/>
                  <a:gd name="T60" fmla="*/ 56 w 93"/>
                  <a:gd name="T61" fmla="*/ 20 h 102"/>
                  <a:gd name="T62" fmla="*/ 59 w 93"/>
                  <a:gd name="T63" fmla="*/ 23 h 102"/>
                  <a:gd name="T64" fmla="*/ 61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4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5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5" y="10"/>
                    </a:lnTo>
                    <a:lnTo>
                      <a:pt x="83" y="8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5" y="2"/>
                    </a:lnTo>
                    <a:lnTo>
                      <a:pt x="71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7" y="17"/>
                    </a:lnTo>
                    <a:lnTo>
                      <a:pt x="27" y="2"/>
                    </a:lnTo>
                    <a:lnTo>
                      <a:pt x="24" y="2"/>
                    </a:lnTo>
                    <a:lnTo>
                      <a:pt x="20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8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3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0" y="18"/>
                    </a:lnTo>
                    <a:lnTo>
                      <a:pt x="43" y="18"/>
                    </a:lnTo>
                    <a:lnTo>
                      <a:pt x="44" y="18"/>
                    </a:lnTo>
                    <a:lnTo>
                      <a:pt x="47" y="17"/>
                    </a:lnTo>
                    <a:lnTo>
                      <a:pt x="49" y="17"/>
                    </a:lnTo>
                    <a:lnTo>
                      <a:pt x="51" y="18"/>
                    </a:lnTo>
                    <a:lnTo>
                      <a:pt x="53" y="18"/>
                    </a:lnTo>
                    <a:lnTo>
                      <a:pt x="55" y="19"/>
                    </a:lnTo>
                    <a:lnTo>
                      <a:pt x="56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0" y="26"/>
                    </a:lnTo>
                    <a:lnTo>
                      <a:pt x="61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4" y="51"/>
                    </a:lnTo>
                    <a:lnTo>
                      <a:pt x="64" y="102"/>
                    </a:lnTo>
                    <a:lnTo>
                      <a:pt x="67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5" y="102"/>
                    </a:lnTo>
                    <a:lnTo>
                      <a:pt x="89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2" y="32"/>
                    </a:lnTo>
                    <a:lnTo>
                      <a:pt x="9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ṧľíḑè">
                <a:extLst>
                  <a:ext uri="{FF2B5EF4-FFF2-40B4-BE49-F238E27FC236}">
                    <a16:creationId xmlns:a16="http://schemas.microsoft.com/office/drawing/2014/main" id="{75D07AAA-AA0B-5848-A100-CFC0BA9B9F1C}"/>
                  </a:ext>
                </a:extLst>
              </p:cNvPr>
              <p:cNvSpPr/>
              <p:nvPr/>
            </p:nvSpPr>
            <p:spPr bwMode="auto">
              <a:xfrm>
                <a:off x="6796088" y="4105276"/>
                <a:ext cx="44450" cy="158750"/>
              </a:xfrm>
              <a:custGeom>
                <a:avLst/>
                <a:gdLst>
                  <a:gd name="T0" fmla="*/ 20 w 28"/>
                  <a:gd name="T1" fmla="*/ 0 h 100"/>
                  <a:gd name="T2" fmla="*/ 17 w 28"/>
                  <a:gd name="T3" fmla="*/ 0 h 100"/>
                  <a:gd name="T4" fmla="*/ 14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4 w 28"/>
                  <a:gd name="T23" fmla="*/ 100 h 100"/>
                  <a:gd name="T24" fmla="*/ 17 w 28"/>
                  <a:gd name="T25" fmla="*/ 100 h 100"/>
                  <a:gd name="T26" fmla="*/ 20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0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0" y="0"/>
                    </a:moveTo>
                    <a:lnTo>
                      <a:pt x="17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4" y="100"/>
                    </a:lnTo>
                    <a:lnTo>
                      <a:pt x="17" y="100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ḷiďè">
                <a:extLst>
                  <a:ext uri="{FF2B5EF4-FFF2-40B4-BE49-F238E27FC236}">
                    <a16:creationId xmlns:a16="http://schemas.microsoft.com/office/drawing/2014/main" id="{C5DC3837-B7F6-D04F-97E6-ABD313C9ED10}"/>
                  </a:ext>
                </a:extLst>
              </p:cNvPr>
              <p:cNvSpPr/>
              <p:nvPr/>
            </p:nvSpPr>
            <p:spPr bwMode="auto">
              <a:xfrm>
                <a:off x="6791326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31 w 33"/>
                  <a:gd name="T3" fmla="*/ 7 h 32"/>
                  <a:gd name="T4" fmla="*/ 28 w 33"/>
                  <a:gd name="T5" fmla="*/ 5 h 32"/>
                  <a:gd name="T6" fmla="*/ 26 w 33"/>
                  <a:gd name="T7" fmla="*/ 3 h 32"/>
                  <a:gd name="T8" fmla="*/ 23 w 33"/>
                  <a:gd name="T9" fmla="*/ 2 h 32"/>
                  <a:gd name="T10" fmla="*/ 20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10 w 33"/>
                  <a:gd name="T17" fmla="*/ 2 h 32"/>
                  <a:gd name="T18" fmla="*/ 7 w 33"/>
                  <a:gd name="T19" fmla="*/ 3 h 32"/>
                  <a:gd name="T20" fmla="*/ 5 w 33"/>
                  <a:gd name="T21" fmla="*/ 5 h 32"/>
                  <a:gd name="T22" fmla="*/ 3 w 33"/>
                  <a:gd name="T23" fmla="*/ 7 h 32"/>
                  <a:gd name="T24" fmla="*/ 2 w 33"/>
                  <a:gd name="T25" fmla="*/ 10 h 32"/>
                  <a:gd name="T26" fmla="*/ 1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2 w 33"/>
                  <a:gd name="T33" fmla="*/ 23 h 32"/>
                  <a:gd name="T34" fmla="*/ 3 w 33"/>
                  <a:gd name="T35" fmla="*/ 26 h 32"/>
                  <a:gd name="T36" fmla="*/ 4 w 33"/>
                  <a:gd name="T37" fmla="*/ 28 h 32"/>
                  <a:gd name="T38" fmla="*/ 7 w 33"/>
                  <a:gd name="T39" fmla="*/ 30 h 32"/>
                  <a:gd name="T40" fmla="*/ 10 w 33"/>
                  <a:gd name="T41" fmla="*/ 31 h 32"/>
                  <a:gd name="T42" fmla="*/ 13 w 33"/>
                  <a:gd name="T43" fmla="*/ 32 h 32"/>
                  <a:gd name="T44" fmla="*/ 16 w 33"/>
                  <a:gd name="T45" fmla="*/ 32 h 32"/>
                  <a:gd name="T46" fmla="*/ 20 w 33"/>
                  <a:gd name="T47" fmla="*/ 32 h 32"/>
                  <a:gd name="T48" fmla="*/ 23 w 33"/>
                  <a:gd name="T49" fmla="*/ 31 h 32"/>
                  <a:gd name="T50" fmla="*/ 26 w 33"/>
                  <a:gd name="T51" fmla="*/ 30 h 32"/>
                  <a:gd name="T52" fmla="*/ 28 w 33"/>
                  <a:gd name="T53" fmla="*/ 27 h 32"/>
                  <a:gd name="T54" fmla="*/ 31 w 33"/>
                  <a:gd name="T55" fmla="*/ 25 h 32"/>
                  <a:gd name="T56" fmla="*/ 31 w 33"/>
                  <a:gd name="T57" fmla="*/ 23 h 32"/>
                  <a:gd name="T58" fmla="*/ 33 w 33"/>
                  <a:gd name="T59" fmla="*/ 19 h 32"/>
                  <a:gd name="T60" fmla="*/ 33 w 33"/>
                  <a:gd name="T61" fmla="*/ 16 h 32"/>
                  <a:gd name="T62" fmla="*/ 33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31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3"/>
                    </a:lnTo>
                    <a:lnTo>
                      <a:pt x="3" y="26"/>
                    </a:lnTo>
                    <a:lnTo>
                      <a:pt x="4" y="28"/>
                    </a:lnTo>
                    <a:lnTo>
                      <a:pt x="7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1" y="25"/>
                    </a:lnTo>
                    <a:lnTo>
                      <a:pt x="31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3"/>
                    </a:ln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šļïḓê">
                <a:extLst>
                  <a:ext uri="{FF2B5EF4-FFF2-40B4-BE49-F238E27FC236}">
                    <a16:creationId xmlns:a16="http://schemas.microsoft.com/office/drawing/2014/main" id="{5797CEB5-4397-7843-A154-973DA3D229F0}"/>
                  </a:ext>
                </a:extLst>
              </p:cNvPr>
              <p:cNvSpPr/>
              <p:nvPr/>
            </p:nvSpPr>
            <p:spPr bwMode="auto">
              <a:xfrm>
                <a:off x="6888163" y="4105276"/>
                <a:ext cx="155575" cy="158750"/>
              </a:xfrm>
              <a:custGeom>
                <a:avLst/>
                <a:gdLst>
                  <a:gd name="T0" fmla="*/ 91 w 98"/>
                  <a:gd name="T1" fmla="*/ 0 h 100"/>
                  <a:gd name="T2" fmla="*/ 87 w 98"/>
                  <a:gd name="T3" fmla="*/ 0 h 100"/>
                  <a:gd name="T4" fmla="*/ 82 w 98"/>
                  <a:gd name="T5" fmla="*/ 0 h 100"/>
                  <a:gd name="T6" fmla="*/ 78 w 98"/>
                  <a:gd name="T7" fmla="*/ 8 h 100"/>
                  <a:gd name="T8" fmla="*/ 71 w 98"/>
                  <a:gd name="T9" fmla="*/ 28 h 100"/>
                  <a:gd name="T10" fmla="*/ 65 w 98"/>
                  <a:gd name="T11" fmla="*/ 45 h 100"/>
                  <a:gd name="T12" fmla="*/ 58 w 98"/>
                  <a:gd name="T13" fmla="*/ 64 h 100"/>
                  <a:gd name="T14" fmla="*/ 32 w 98"/>
                  <a:gd name="T15" fmla="*/ 0 h 100"/>
                  <a:gd name="T16" fmla="*/ 24 w 98"/>
                  <a:gd name="T17" fmla="*/ 0 h 100"/>
                  <a:gd name="T18" fmla="*/ 16 w 98"/>
                  <a:gd name="T19" fmla="*/ 0 h 100"/>
                  <a:gd name="T20" fmla="*/ 8 w 98"/>
                  <a:gd name="T21" fmla="*/ 0 h 100"/>
                  <a:gd name="T22" fmla="*/ 0 w 98"/>
                  <a:gd name="T23" fmla="*/ 0 h 100"/>
                  <a:gd name="T24" fmla="*/ 6 w 98"/>
                  <a:gd name="T25" fmla="*/ 17 h 100"/>
                  <a:gd name="T26" fmla="*/ 14 w 98"/>
                  <a:gd name="T27" fmla="*/ 38 h 100"/>
                  <a:gd name="T28" fmla="*/ 22 w 98"/>
                  <a:gd name="T29" fmla="*/ 61 h 100"/>
                  <a:gd name="T30" fmla="*/ 32 w 98"/>
                  <a:gd name="T31" fmla="*/ 89 h 100"/>
                  <a:gd name="T32" fmla="*/ 34 w 98"/>
                  <a:gd name="T33" fmla="*/ 95 h 100"/>
                  <a:gd name="T34" fmla="*/ 36 w 98"/>
                  <a:gd name="T35" fmla="*/ 100 h 100"/>
                  <a:gd name="T36" fmla="*/ 42 w 98"/>
                  <a:gd name="T37" fmla="*/ 100 h 100"/>
                  <a:gd name="T38" fmla="*/ 47 w 98"/>
                  <a:gd name="T39" fmla="*/ 100 h 100"/>
                  <a:gd name="T40" fmla="*/ 52 w 98"/>
                  <a:gd name="T41" fmla="*/ 100 h 100"/>
                  <a:gd name="T42" fmla="*/ 58 w 98"/>
                  <a:gd name="T43" fmla="*/ 100 h 100"/>
                  <a:gd name="T44" fmla="*/ 62 w 98"/>
                  <a:gd name="T45" fmla="*/ 88 h 100"/>
                  <a:gd name="T46" fmla="*/ 66 w 98"/>
                  <a:gd name="T47" fmla="*/ 73 h 100"/>
                  <a:gd name="T48" fmla="*/ 74 w 98"/>
                  <a:gd name="T49" fmla="*/ 57 h 100"/>
                  <a:gd name="T50" fmla="*/ 82 w 98"/>
                  <a:gd name="T51" fmla="*/ 39 h 100"/>
                  <a:gd name="T52" fmla="*/ 85 w 98"/>
                  <a:gd name="T53" fmla="*/ 29 h 100"/>
                  <a:gd name="T54" fmla="*/ 90 w 98"/>
                  <a:gd name="T55" fmla="*/ 16 h 100"/>
                  <a:gd name="T56" fmla="*/ 96 w 98"/>
                  <a:gd name="T57" fmla="*/ 4 h 100"/>
                  <a:gd name="T58" fmla="*/ 96 w 98"/>
                  <a:gd name="T59" fmla="*/ 3 h 100"/>
                  <a:gd name="T60" fmla="*/ 98 w 98"/>
                  <a:gd name="T61" fmla="*/ 1 h 100"/>
                  <a:gd name="T62" fmla="*/ 95 w 98"/>
                  <a:gd name="T6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00">
                    <a:moveTo>
                      <a:pt x="93" y="0"/>
                    </a:moveTo>
                    <a:lnTo>
                      <a:pt x="91" y="0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8"/>
                    </a:lnTo>
                    <a:lnTo>
                      <a:pt x="74" y="18"/>
                    </a:lnTo>
                    <a:lnTo>
                      <a:pt x="71" y="28"/>
                    </a:lnTo>
                    <a:lnTo>
                      <a:pt x="68" y="36"/>
                    </a:lnTo>
                    <a:lnTo>
                      <a:pt x="65" y="45"/>
                    </a:lnTo>
                    <a:lnTo>
                      <a:pt x="62" y="55"/>
                    </a:lnTo>
                    <a:lnTo>
                      <a:pt x="58" y="64"/>
                    </a:lnTo>
                    <a:lnTo>
                      <a:pt x="55" y="73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" y="8"/>
                    </a:lnTo>
                    <a:lnTo>
                      <a:pt x="6" y="17"/>
                    </a:lnTo>
                    <a:lnTo>
                      <a:pt x="10" y="27"/>
                    </a:lnTo>
                    <a:lnTo>
                      <a:pt x="14" y="38"/>
                    </a:lnTo>
                    <a:lnTo>
                      <a:pt x="18" y="49"/>
                    </a:lnTo>
                    <a:lnTo>
                      <a:pt x="22" y="61"/>
                    </a:lnTo>
                    <a:lnTo>
                      <a:pt x="27" y="75"/>
                    </a:lnTo>
                    <a:lnTo>
                      <a:pt x="32" y="89"/>
                    </a:lnTo>
                    <a:lnTo>
                      <a:pt x="33" y="92"/>
                    </a:lnTo>
                    <a:lnTo>
                      <a:pt x="34" y="95"/>
                    </a:lnTo>
                    <a:lnTo>
                      <a:pt x="35" y="97"/>
                    </a:lnTo>
                    <a:lnTo>
                      <a:pt x="36" y="100"/>
                    </a:lnTo>
                    <a:lnTo>
                      <a:pt x="39" y="100"/>
                    </a:lnTo>
                    <a:lnTo>
                      <a:pt x="42" y="100"/>
                    </a:lnTo>
                    <a:lnTo>
                      <a:pt x="44" y="100"/>
                    </a:lnTo>
                    <a:lnTo>
                      <a:pt x="47" y="100"/>
                    </a:lnTo>
                    <a:lnTo>
                      <a:pt x="50" y="100"/>
                    </a:lnTo>
                    <a:lnTo>
                      <a:pt x="52" y="100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59" y="94"/>
                    </a:lnTo>
                    <a:lnTo>
                      <a:pt x="62" y="88"/>
                    </a:lnTo>
                    <a:lnTo>
                      <a:pt x="64" y="81"/>
                    </a:lnTo>
                    <a:lnTo>
                      <a:pt x="66" y="73"/>
                    </a:lnTo>
                    <a:lnTo>
                      <a:pt x="70" y="66"/>
                    </a:lnTo>
                    <a:lnTo>
                      <a:pt x="74" y="57"/>
                    </a:lnTo>
                    <a:lnTo>
                      <a:pt x="77" y="49"/>
                    </a:lnTo>
                    <a:lnTo>
                      <a:pt x="82" y="39"/>
                    </a:lnTo>
                    <a:lnTo>
                      <a:pt x="83" y="33"/>
                    </a:lnTo>
                    <a:lnTo>
                      <a:pt x="85" y="29"/>
                    </a:lnTo>
                    <a:lnTo>
                      <a:pt x="87" y="23"/>
                    </a:lnTo>
                    <a:lnTo>
                      <a:pt x="90" y="16"/>
                    </a:lnTo>
                    <a:lnTo>
                      <a:pt x="93" y="11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3"/>
                    </a:lnTo>
                    <a:lnTo>
                      <a:pt x="97" y="2"/>
                    </a:lnTo>
                    <a:lnTo>
                      <a:pt x="98" y="1"/>
                    </a:lnTo>
                    <a:lnTo>
                      <a:pt x="98" y="0"/>
                    </a:lnTo>
                    <a:lnTo>
                      <a:pt x="95" y="0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ŝḷiḋe">
                <a:extLst>
                  <a:ext uri="{FF2B5EF4-FFF2-40B4-BE49-F238E27FC236}">
                    <a16:creationId xmlns:a16="http://schemas.microsoft.com/office/drawing/2014/main" id="{FBEB283D-A80D-654A-AB3A-178BB2C1D70A}"/>
                  </a:ext>
                </a:extLst>
              </p:cNvPr>
              <p:cNvSpPr/>
              <p:nvPr/>
            </p:nvSpPr>
            <p:spPr bwMode="auto">
              <a:xfrm>
                <a:off x="7078663" y="4102101"/>
                <a:ext cx="144463" cy="163513"/>
              </a:xfrm>
              <a:custGeom>
                <a:avLst/>
                <a:gdLst>
                  <a:gd name="T0" fmla="*/ 87 w 91"/>
                  <a:gd name="T1" fmla="*/ 26 h 103"/>
                  <a:gd name="T2" fmla="*/ 83 w 91"/>
                  <a:gd name="T3" fmla="*/ 18 h 103"/>
                  <a:gd name="T4" fmla="*/ 79 w 91"/>
                  <a:gd name="T5" fmla="*/ 10 h 103"/>
                  <a:gd name="T6" fmla="*/ 71 w 91"/>
                  <a:gd name="T7" fmla="*/ 6 h 103"/>
                  <a:gd name="T8" fmla="*/ 63 w 91"/>
                  <a:gd name="T9" fmla="*/ 2 h 103"/>
                  <a:gd name="T10" fmla="*/ 54 w 91"/>
                  <a:gd name="T11" fmla="*/ 0 h 103"/>
                  <a:gd name="T12" fmla="*/ 43 w 91"/>
                  <a:gd name="T13" fmla="*/ 1 h 103"/>
                  <a:gd name="T14" fmla="*/ 32 w 91"/>
                  <a:gd name="T15" fmla="*/ 2 h 103"/>
                  <a:gd name="T16" fmla="*/ 23 w 91"/>
                  <a:gd name="T17" fmla="*/ 6 h 103"/>
                  <a:gd name="T18" fmla="*/ 15 w 91"/>
                  <a:gd name="T19" fmla="*/ 10 h 103"/>
                  <a:gd name="T20" fmla="*/ 10 w 91"/>
                  <a:gd name="T21" fmla="*/ 17 h 103"/>
                  <a:gd name="T22" fmla="*/ 5 w 91"/>
                  <a:gd name="T23" fmla="*/ 25 h 103"/>
                  <a:gd name="T24" fmla="*/ 2 w 91"/>
                  <a:gd name="T25" fmla="*/ 34 h 103"/>
                  <a:gd name="T26" fmla="*/ 0 w 91"/>
                  <a:gd name="T27" fmla="*/ 44 h 103"/>
                  <a:gd name="T28" fmla="*/ 0 w 91"/>
                  <a:gd name="T29" fmla="*/ 56 h 103"/>
                  <a:gd name="T30" fmla="*/ 2 w 91"/>
                  <a:gd name="T31" fmla="*/ 68 h 103"/>
                  <a:gd name="T32" fmla="*/ 5 w 91"/>
                  <a:gd name="T33" fmla="*/ 78 h 103"/>
                  <a:gd name="T34" fmla="*/ 10 w 91"/>
                  <a:gd name="T35" fmla="*/ 86 h 103"/>
                  <a:gd name="T36" fmla="*/ 17 w 91"/>
                  <a:gd name="T37" fmla="*/ 92 h 103"/>
                  <a:gd name="T38" fmla="*/ 25 w 91"/>
                  <a:gd name="T39" fmla="*/ 98 h 103"/>
                  <a:gd name="T40" fmla="*/ 35 w 91"/>
                  <a:gd name="T41" fmla="*/ 102 h 103"/>
                  <a:gd name="T42" fmla="*/ 46 w 91"/>
                  <a:gd name="T43" fmla="*/ 103 h 103"/>
                  <a:gd name="T44" fmla="*/ 56 w 91"/>
                  <a:gd name="T45" fmla="*/ 103 h 103"/>
                  <a:gd name="T46" fmla="*/ 64 w 91"/>
                  <a:gd name="T47" fmla="*/ 102 h 103"/>
                  <a:gd name="T48" fmla="*/ 72 w 91"/>
                  <a:gd name="T49" fmla="*/ 100 h 103"/>
                  <a:gd name="T50" fmla="*/ 79 w 91"/>
                  <a:gd name="T51" fmla="*/ 97 h 103"/>
                  <a:gd name="T52" fmla="*/ 87 w 91"/>
                  <a:gd name="T53" fmla="*/ 84 h 103"/>
                  <a:gd name="T54" fmla="*/ 81 w 91"/>
                  <a:gd name="T55" fmla="*/ 84 h 103"/>
                  <a:gd name="T56" fmla="*/ 75 w 91"/>
                  <a:gd name="T57" fmla="*/ 87 h 103"/>
                  <a:gd name="T58" fmla="*/ 69 w 91"/>
                  <a:gd name="T59" fmla="*/ 91 h 103"/>
                  <a:gd name="T60" fmla="*/ 63 w 91"/>
                  <a:gd name="T61" fmla="*/ 91 h 103"/>
                  <a:gd name="T62" fmla="*/ 56 w 91"/>
                  <a:gd name="T63" fmla="*/ 91 h 103"/>
                  <a:gd name="T64" fmla="*/ 49 w 91"/>
                  <a:gd name="T65" fmla="*/ 91 h 103"/>
                  <a:gd name="T66" fmla="*/ 43 w 91"/>
                  <a:gd name="T67" fmla="*/ 87 h 103"/>
                  <a:gd name="T68" fmla="*/ 39 w 91"/>
                  <a:gd name="T69" fmla="*/ 84 h 103"/>
                  <a:gd name="T70" fmla="*/ 35 w 91"/>
                  <a:gd name="T71" fmla="*/ 79 h 103"/>
                  <a:gd name="T72" fmla="*/ 33 w 91"/>
                  <a:gd name="T73" fmla="*/ 73 h 103"/>
                  <a:gd name="T74" fmla="*/ 31 w 91"/>
                  <a:gd name="T75" fmla="*/ 66 h 103"/>
                  <a:gd name="T76" fmla="*/ 31 w 91"/>
                  <a:gd name="T77" fmla="*/ 57 h 103"/>
                  <a:gd name="T78" fmla="*/ 91 w 91"/>
                  <a:gd name="T79" fmla="*/ 52 h 103"/>
                  <a:gd name="T80" fmla="*/ 91 w 91"/>
                  <a:gd name="T81" fmla="*/ 40 h 103"/>
                  <a:gd name="T82" fmla="*/ 89 w 91"/>
                  <a:gd name="T83" fmla="*/ 30 h 103"/>
                  <a:gd name="T84" fmla="*/ 31 w 91"/>
                  <a:gd name="T85" fmla="*/ 34 h 103"/>
                  <a:gd name="T86" fmla="*/ 32 w 91"/>
                  <a:gd name="T87" fmla="*/ 26 h 103"/>
                  <a:gd name="T88" fmla="*/ 34 w 91"/>
                  <a:gd name="T89" fmla="*/ 20 h 103"/>
                  <a:gd name="T90" fmla="*/ 36 w 91"/>
                  <a:gd name="T91" fmla="*/ 16 h 103"/>
                  <a:gd name="T92" fmla="*/ 39 w 91"/>
                  <a:gd name="T93" fmla="*/ 12 h 103"/>
                  <a:gd name="T94" fmla="*/ 42 w 91"/>
                  <a:gd name="T95" fmla="*/ 10 h 103"/>
                  <a:gd name="T96" fmla="*/ 46 w 91"/>
                  <a:gd name="T97" fmla="*/ 9 h 103"/>
                  <a:gd name="T98" fmla="*/ 50 w 91"/>
                  <a:gd name="T99" fmla="*/ 9 h 103"/>
                  <a:gd name="T100" fmla="*/ 52 w 91"/>
                  <a:gd name="T101" fmla="*/ 10 h 103"/>
                  <a:gd name="T102" fmla="*/ 55 w 91"/>
                  <a:gd name="T103" fmla="*/ 12 h 103"/>
                  <a:gd name="T104" fmla="*/ 57 w 91"/>
                  <a:gd name="T105" fmla="*/ 16 h 103"/>
                  <a:gd name="T106" fmla="*/ 59 w 91"/>
                  <a:gd name="T107" fmla="*/ 22 h 103"/>
                  <a:gd name="T108" fmla="*/ 62 w 91"/>
                  <a:gd name="T109" fmla="*/ 34 h 103"/>
                  <a:gd name="T110" fmla="*/ 31 w 91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" h="103">
                    <a:moveTo>
                      <a:pt x="89" y="30"/>
                    </a:moveTo>
                    <a:lnTo>
                      <a:pt x="87" y="26"/>
                    </a:lnTo>
                    <a:lnTo>
                      <a:pt x="86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9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13" y="14"/>
                    </a:lnTo>
                    <a:lnTo>
                      <a:pt x="10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7" y="82"/>
                    </a:lnTo>
                    <a:lnTo>
                      <a:pt x="10" y="86"/>
                    </a:lnTo>
                    <a:lnTo>
                      <a:pt x="14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30" y="99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9" y="97"/>
                    </a:lnTo>
                    <a:lnTo>
                      <a:pt x="82" y="95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6" y="91"/>
                    </a:lnTo>
                    <a:lnTo>
                      <a:pt x="63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7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5" y="79"/>
                    </a:lnTo>
                    <a:lnTo>
                      <a:pt x="34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1" y="57"/>
                    </a:lnTo>
                    <a:lnTo>
                      <a:pt x="31" y="52"/>
                    </a:lnTo>
                    <a:lnTo>
                      <a:pt x="91" y="52"/>
                    </a:lnTo>
                    <a:lnTo>
                      <a:pt x="91" y="46"/>
                    </a:lnTo>
                    <a:lnTo>
                      <a:pt x="91" y="40"/>
                    </a:lnTo>
                    <a:lnTo>
                      <a:pt x="90" y="34"/>
                    </a:lnTo>
                    <a:lnTo>
                      <a:pt x="89" y="30"/>
                    </a:lnTo>
                    <a:close/>
                    <a:moveTo>
                      <a:pt x="31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2" y="26"/>
                    </a:lnTo>
                    <a:lnTo>
                      <a:pt x="33" y="22"/>
                    </a:lnTo>
                    <a:lnTo>
                      <a:pt x="34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8" y="14"/>
                    </a:lnTo>
                    <a:lnTo>
                      <a:pt x="39" y="12"/>
                    </a:lnTo>
                    <a:lnTo>
                      <a:pt x="40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6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4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8" y="18"/>
                    </a:lnTo>
                    <a:lnTo>
                      <a:pt x="59" y="22"/>
                    </a:lnTo>
                    <a:lnTo>
                      <a:pt x="61" y="28"/>
                    </a:lnTo>
                    <a:lnTo>
                      <a:pt x="62" y="34"/>
                    </a:lnTo>
                    <a:lnTo>
                      <a:pt x="62" y="42"/>
                    </a:lnTo>
                    <a:lnTo>
                      <a:pt x="31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şļiḍé">
                <a:extLst>
                  <a:ext uri="{FF2B5EF4-FFF2-40B4-BE49-F238E27FC236}">
                    <a16:creationId xmlns:a16="http://schemas.microsoft.com/office/drawing/2014/main" id="{154CD40E-2660-184C-A6B4-6D1D66AC8637}"/>
                  </a:ext>
                </a:extLst>
              </p:cNvPr>
              <p:cNvSpPr/>
              <p:nvPr/>
            </p:nvSpPr>
            <p:spPr bwMode="auto">
              <a:xfrm>
                <a:off x="7273926" y="4102101"/>
                <a:ext cx="98425" cy="161925"/>
              </a:xfrm>
              <a:custGeom>
                <a:avLst/>
                <a:gdLst>
                  <a:gd name="T0" fmla="*/ 56 w 62"/>
                  <a:gd name="T1" fmla="*/ 0 h 102"/>
                  <a:gd name="T2" fmla="*/ 53 w 62"/>
                  <a:gd name="T3" fmla="*/ 1 h 102"/>
                  <a:gd name="T4" fmla="*/ 50 w 62"/>
                  <a:gd name="T5" fmla="*/ 2 h 102"/>
                  <a:gd name="T6" fmla="*/ 48 w 62"/>
                  <a:gd name="T7" fmla="*/ 2 h 102"/>
                  <a:gd name="T8" fmla="*/ 45 w 62"/>
                  <a:gd name="T9" fmla="*/ 4 h 102"/>
                  <a:gd name="T10" fmla="*/ 43 w 62"/>
                  <a:gd name="T11" fmla="*/ 5 h 102"/>
                  <a:gd name="T12" fmla="*/ 40 w 62"/>
                  <a:gd name="T13" fmla="*/ 6 h 102"/>
                  <a:gd name="T14" fmla="*/ 39 w 62"/>
                  <a:gd name="T15" fmla="*/ 9 h 102"/>
                  <a:gd name="T16" fmla="*/ 36 w 62"/>
                  <a:gd name="T17" fmla="*/ 10 h 102"/>
                  <a:gd name="T18" fmla="*/ 35 w 62"/>
                  <a:gd name="T19" fmla="*/ 13 h 102"/>
                  <a:gd name="T20" fmla="*/ 33 w 62"/>
                  <a:gd name="T21" fmla="*/ 16 h 102"/>
                  <a:gd name="T22" fmla="*/ 32 w 62"/>
                  <a:gd name="T23" fmla="*/ 18 h 102"/>
                  <a:gd name="T24" fmla="*/ 30 w 62"/>
                  <a:gd name="T25" fmla="*/ 22 h 102"/>
                  <a:gd name="T26" fmla="*/ 29 w 62"/>
                  <a:gd name="T27" fmla="*/ 24 h 102"/>
                  <a:gd name="T28" fmla="*/ 28 w 62"/>
                  <a:gd name="T29" fmla="*/ 27 h 102"/>
                  <a:gd name="T30" fmla="*/ 28 w 62"/>
                  <a:gd name="T31" fmla="*/ 2 h 102"/>
                  <a:gd name="T32" fmla="*/ 24 w 62"/>
                  <a:gd name="T33" fmla="*/ 2 h 102"/>
                  <a:gd name="T34" fmla="*/ 21 w 62"/>
                  <a:gd name="T35" fmla="*/ 2 h 102"/>
                  <a:gd name="T36" fmla="*/ 18 w 62"/>
                  <a:gd name="T37" fmla="*/ 2 h 102"/>
                  <a:gd name="T38" fmla="*/ 14 w 62"/>
                  <a:gd name="T39" fmla="*/ 2 h 102"/>
                  <a:gd name="T40" fmla="*/ 11 w 62"/>
                  <a:gd name="T41" fmla="*/ 2 h 102"/>
                  <a:gd name="T42" fmla="*/ 7 w 62"/>
                  <a:gd name="T43" fmla="*/ 2 h 102"/>
                  <a:gd name="T44" fmla="*/ 3 w 62"/>
                  <a:gd name="T45" fmla="*/ 2 h 102"/>
                  <a:gd name="T46" fmla="*/ 0 w 62"/>
                  <a:gd name="T47" fmla="*/ 2 h 102"/>
                  <a:gd name="T48" fmla="*/ 0 w 62"/>
                  <a:gd name="T49" fmla="*/ 102 h 102"/>
                  <a:gd name="T50" fmla="*/ 3 w 62"/>
                  <a:gd name="T51" fmla="*/ 102 h 102"/>
                  <a:gd name="T52" fmla="*/ 7 w 62"/>
                  <a:gd name="T53" fmla="*/ 102 h 102"/>
                  <a:gd name="T54" fmla="*/ 11 w 62"/>
                  <a:gd name="T55" fmla="*/ 102 h 102"/>
                  <a:gd name="T56" fmla="*/ 14 w 62"/>
                  <a:gd name="T57" fmla="*/ 102 h 102"/>
                  <a:gd name="T58" fmla="*/ 18 w 62"/>
                  <a:gd name="T59" fmla="*/ 102 h 102"/>
                  <a:gd name="T60" fmla="*/ 21 w 62"/>
                  <a:gd name="T61" fmla="*/ 102 h 102"/>
                  <a:gd name="T62" fmla="*/ 24 w 62"/>
                  <a:gd name="T63" fmla="*/ 102 h 102"/>
                  <a:gd name="T64" fmla="*/ 28 w 62"/>
                  <a:gd name="T65" fmla="*/ 102 h 102"/>
                  <a:gd name="T66" fmla="*/ 28 w 62"/>
                  <a:gd name="T67" fmla="*/ 65 h 102"/>
                  <a:gd name="T68" fmla="*/ 28 w 62"/>
                  <a:gd name="T69" fmla="*/ 57 h 102"/>
                  <a:gd name="T70" fmla="*/ 28 w 62"/>
                  <a:gd name="T71" fmla="*/ 51 h 102"/>
                  <a:gd name="T72" fmla="*/ 28 w 62"/>
                  <a:gd name="T73" fmla="*/ 45 h 102"/>
                  <a:gd name="T74" fmla="*/ 29 w 62"/>
                  <a:gd name="T75" fmla="*/ 41 h 102"/>
                  <a:gd name="T76" fmla="*/ 31 w 62"/>
                  <a:gd name="T77" fmla="*/ 38 h 102"/>
                  <a:gd name="T78" fmla="*/ 32 w 62"/>
                  <a:gd name="T79" fmla="*/ 35 h 102"/>
                  <a:gd name="T80" fmla="*/ 34 w 62"/>
                  <a:gd name="T81" fmla="*/ 33 h 102"/>
                  <a:gd name="T82" fmla="*/ 36 w 62"/>
                  <a:gd name="T83" fmla="*/ 31 h 102"/>
                  <a:gd name="T84" fmla="*/ 39 w 62"/>
                  <a:gd name="T85" fmla="*/ 29 h 102"/>
                  <a:gd name="T86" fmla="*/ 42 w 62"/>
                  <a:gd name="T87" fmla="*/ 28 h 102"/>
                  <a:gd name="T88" fmla="*/ 45 w 62"/>
                  <a:gd name="T89" fmla="*/ 27 h 102"/>
                  <a:gd name="T90" fmla="*/ 49 w 62"/>
                  <a:gd name="T91" fmla="*/ 27 h 102"/>
                  <a:gd name="T92" fmla="*/ 52 w 62"/>
                  <a:gd name="T93" fmla="*/ 27 h 102"/>
                  <a:gd name="T94" fmla="*/ 54 w 62"/>
                  <a:gd name="T95" fmla="*/ 27 h 102"/>
                  <a:gd name="T96" fmla="*/ 57 w 62"/>
                  <a:gd name="T97" fmla="*/ 29 h 102"/>
                  <a:gd name="T98" fmla="*/ 60 w 62"/>
                  <a:gd name="T99" fmla="*/ 30 h 102"/>
                  <a:gd name="T100" fmla="*/ 61 w 62"/>
                  <a:gd name="T101" fmla="*/ 29 h 102"/>
                  <a:gd name="T102" fmla="*/ 61 w 62"/>
                  <a:gd name="T103" fmla="*/ 22 h 102"/>
                  <a:gd name="T104" fmla="*/ 61 w 62"/>
                  <a:gd name="T105" fmla="*/ 14 h 102"/>
                  <a:gd name="T106" fmla="*/ 61 w 62"/>
                  <a:gd name="T107" fmla="*/ 7 h 102"/>
                  <a:gd name="T108" fmla="*/ 62 w 62"/>
                  <a:gd name="T109" fmla="*/ 0 h 102"/>
                  <a:gd name="T110" fmla="*/ 59 w 62"/>
                  <a:gd name="T111" fmla="*/ 0 h 102"/>
                  <a:gd name="T112" fmla="*/ 56 w 62"/>
                  <a:gd name="T11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02">
                    <a:moveTo>
                      <a:pt x="56" y="0"/>
                    </a:moveTo>
                    <a:lnTo>
                      <a:pt x="53" y="1"/>
                    </a:lnTo>
                    <a:lnTo>
                      <a:pt x="50" y="2"/>
                    </a:lnTo>
                    <a:lnTo>
                      <a:pt x="48" y="2"/>
                    </a:lnTo>
                    <a:lnTo>
                      <a:pt x="45" y="4"/>
                    </a:lnTo>
                    <a:lnTo>
                      <a:pt x="43" y="5"/>
                    </a:lnTo>
                    <a:lnTo>
                      <a:pt x="40" y="6"/>
                    </a:lnTo>
                    <a:lnTo>
                      <a:pt x="39" y="9"/>
                    </a:lnTo>
                    <a:lnTo>
                      <a:pt x="36" y="10"/>
                    </a:lnTo>
                    <a:lnTo>
                      <a:pt x="35" y="13"/>
                    </a:lnTo>
                    <a:lnTo>
                      <a:pt x="33" y="16"/>
                    </a:lnTo>
                    <a:lnTo>
                      <a:pt x="32" y="18"/>
                    </a:lnTo>
                    <a:lnTo>
                      <a:pt x="30" y="22"/>
                    </a:lnTo>
                    <a:lnTo>
                      <a:pt x="29" y="24"/>
                    </a:lnTo>
                    <a:lnTo>
                      <a:pt x="28" y="2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1" y="102"/>
                    </a:lnTo>
                    <a:lnTo>
                      <a:pt x="24" y="102"/>
                    </a:lnTo>
                    <a:lnTo>
                      <a:pt x="28" y="102"/>
                    </a:lnTo>
                    <a:lnTo>
                      <a:pt x="28" y="65"/>
                    </a:lnTo>
                    <a:lnTo>
                      <a:pt x="28" y="57"/>
                    </a:lnTo>
                    <a:lnTo>
                      <a:pt x="28" y="51"/>
                    </a:lnTo>
                    <a:lnTo>
                      <a:pt x="28" y="45"/>
                    </a:lnTo>
                    <a:lnTo>
                      <a:pt x="29" y="41"/>
                    </a:lnTo>
                    <a:lnTo>
                      <a:pt x="31" y="38"/>
                    </a:lnTo>
                    <a:lnTo>
                      <a:pt x="32" y="35"/>
                    </a:lnTo>
                    <a:lnTo>
                      <a:pt x="34" y="33"/>
                    </a:lnTo>
                    <a:lnTo>
                      <a:pt x="36" y="31"/>
                    </a:lnTo>
                    <a:lnTo>
                      <a:pt x="39" y="29"/>
                    </a:lnTo>
                    <a:lnTo>
                      <a:pt x="42" y="28"/>
                    </a:lnTo>
                    <a:lnTo>
                      <a:pt x="45" y="27"/>
                    </a:lnTo>
                    <a:lnTo>
                      <a:pt x="49" y="27"/>
                    </a:lnTo>
                    <a:lnTo>
                      <a:pt x="52" y="27"/>
                    </a:lnTo>
                    <a:lnTo>
                      <a:pt x="54" y="27"/>
                    </a:lnTo>
                    <a:lnTo>
                      <a:pt x="57" y="29"/>
                    </a:lnTo>
                    <a:lnTo>
                      <a:pt x="60" y="30"/>
                    </a:lnTo>
                    <a:lnTo>
                      <a:pt x="61" y="29"/>
                    </a:lnTo>
                    <a:lnTo>
                      <a:pt x="61" y="22"/>
                    </a:lnTo>
                    <a:lnTo>
                      <a:pt x="61" y="14"/>
                    </a:lnTo>
                    <a:lnTo>
                      <a:pt x="61" y="7"/>
                    </a:lnTo>
                    <a:lnTo>
                      <a:pt x="62" y="0"/>
                    </a:lnTo>
                    <a:lnTo>
                      <a:pt x="59" y="0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šľiḑé">
                <a:extLst>
                  <a:ext uri="{FF2B5EF4-FFF2-40B4-BE49-F238E27FC236}">
                    <a16:creationId xmlns:a16="http://schemas.microsoft.com/office/drawing/2014/main" id="{33F4B0A0-3D7F-904A-9F74-6880520709DE}"/>
                  </a:ext>
                </a:extLst>
              </p:cNvPr>
              <p:cNvSpPr/>
              <p:nvPr/>
            </p:nvSpPr>
            <p:spPr bwMode="auto">
              <a:xfrm>
                <a:off x="7407276" y="4102101"/>
                <a:ext cx="109538" cy="163513"/>
              </a:xfrm>
              <a:custGeom>
                <a:avLst/>
                <a:gdLst>
                  <a:gd name="T0" fmla="*/ 67 w 69"/>
                  <a:gd name="T1" fmla="*/ 59 h 103"/>
                  <a:gd name="T2" fmla="*/ 62 w 69"/>
                  <a:gd name="T3" fmla="*/ 52 h 103"/>
                  <a:gd name="T4" fmla="*/ 55 w 69"/>
                  <a:gd name="T5" fmla="*/ 47 h 103"/>
                  <a:gd name="T6" fmla="*/ 46 w 69"/>
                  <a:gd name="T7" fmla="*/ 42 h 103"/>
                  <a:gd name="T8" fmla="*/ 34 w 69"/>
                  <a:gd name="T9" fmla="*/ 37 h 103"/>
                  <a:gd name="T10" fmla="*/ 25 w 69"/>
                  <a:gd name="T11" fmla="*/ 31 h 103"/>
                  <a:gd name="T12" fmla="*/ 21 w 69"/>
                  <a:gd name="T13" fmla="*/ 25 h 103"/>
                  <a:gd name="T14" fmla="*/ 21 w 69"/>
                  <a:gd name="T15" fmla="*/ 18 h 103"/>
                  <a:gd name="T16" fmla="*/ 27 w 69"/>
                  <a:gd name="T17" fmla="*/ 13 h 103"/>
                  <a:gd name="T18" fmla="*/ 36 w 69"/>
                  <a:gd name="T19" fmla="*/ 10 h 103"/>
                  <a:gd name="T20" fmla="*/ 45 w 69"/>
                  <a:gd name="T21" fmla="*/ 14 h 103"/>
                  <a:gd name="T22" fmla="*/ 53 w 69"/>
                  <a:gd name="T23" fmla="*/ 21 h 103"/>
                  <a:gd name="T24" fmla="*/ 61 w 69"/>
                  <a:gd name="T25" fmla="*/ 27 h 103"/>
                  <a:gd name="T26" fmla="*/ 65 w 69"/>
                  <a:gd name="T27" fmla="*/ 14 h 103"/>
                  <a:gd name="T28" fmla="*/ 60 w 69"/>
                  <a:gd name="T29" fmla="*/ 6 h 103"/>
                  <a:gd name="T30" fmla="*/ 48 w 69"/>
                  <a:gd name="T31" fmla="*/ 2 h 103"/>
                  <a:gd name="T32" fmla="*/ 36 w 69"/>
                  <a:gd name="T33" fmla="*/ 0 h 103"/>
                  <a:gd name="T34" fmla="*/ 24 w 69"/>
                  <a:gd name="T35" fmla="*/ 2 h 103"/>
                  <a:gd name="T36" fmla="*/ 15 w 69"/>
                  <a:gd name="T37" fmla="*/ 6 h 103"/>
                  <a:gd name="T38" fmla="*/ 8 w 69"/>
                  <a:gd name="T39" fmla="*/ 12 h 103"/>
                  <a:gd name="T40" fmla="*/ 3 w 69"/>
                  <a:gd name="T41" fmla="*/ 20 h 103"/>
                  <a:gd name="T42" fmla="*/ 1 w 69"/>
                  <a:gd name="T43" fmla="*/ 30 h 103"/>
                  <a:gd name="T44" fmla="*/ 1 w 69"/>
                  <a:gd name="T45" fmla="*/ 38 h 103"/>
                  <a:gd name="T46" fmla="*/ 3 w 69"/>
                  <a:gd name="T47" fmla="*/ 46 h 103"/>
                  <a:gd name="T48" fmla="*/ 8 w 69"/>
                  <a:gd name="T49" fmla="*/ 52 h 103"/>
                  <a:gd name="T50" fmla="*/ 14 w 69"/>
                  <a:gd name="T51" fmla="*/ 58 h 103"/>
                  <a:gd name="T52" fmla="*/ 23 w 69"/>
                  <a:gd name="T53" fmla="*/ 63 h 103"/>
                  <a:gd name="T54" fmla="*/ 34 w 69"/>
                  <a:gd name="T55" fmla="*/ 68 h 103"/>
                  <a:gd name="T56" fmla="*/ 44 w 69"/>
                  <a:gd name="T57" fmla="*/ 74 h 103"/>
                  <a:gd name="T58" fmla="*/ 48 w 69"/>
                  <a:gd name="T59" fmla="*/ 79 h 103"/>
                  <a:gd name="T60" fmla="*/ 47 w 69"/>
                  <a:gd name="T61" fmla="*/ 87 h 103"/>
                  <a:gd name="T62" fmla="*/ 41 w 69"/>
                  <a:gd name="T63" fmla="*/ 92 h 103"/>
                  <a:gd name="T64" fmla="*/ 32 w 69"/>
                  <a:gd name="T65" fmla="*/ 95 h 103"/>
                  <a:gd name="T66" fmla="*/ 21 w 69"/>
                  <a:gd name="T67" fmla="*/ 92 h 103"/>
                  <a:gd name="T68" fmla="*/ 12 w 69"/>
                  <a:gd name="T69" fmla="*/ 85 h 103"/>
                  <a:gd name="T70" fmla="*/ 4 w 69"/>
                  <a:gd name="T71" fmla="*/ 77 h 103"/>
                  <a:gd name="T72" fmla="*/ 1 w 69"/>
                  <a:gd name="T73" fmla="*/ 92 h 103"/>
                  <a:gd name="T74" fmla="*/ 7 w 69"/>
                  <a:gd name="T75" fmla="*/ 99 h 103"/>
                  <a:gd name="T76" fmla="*/ 17 w 69"/>
                  <a:gd name="T77" fmla="*/ 103 h 103"/>
                  <a:gd name="T78" fmla="*/ 29 w 69"/>
                  <a:gd name="T79" fmla="*/ 103 h 103"/>
                  <a:gd name="T80" fmla="*/ 42 w 69"/>
                  <a:gd name="T81" fmla="*/ 102 h 103"/>
                  <a:gd name="T82" fmla="*/ 52 w 69"/>
                  <a:gd name="T83" fmla="*/ 99 h 103"/>
                  <a:gd name="T84" fmla="*/ 60 w 69"/>
                  <a:gd name="T85" fmla="*/ 93 h 103"/>
                  <a:gd name="T86" fmla="*/ 66 w 69"/>
                  <a:gd name="T87" fmla="*/ 85 h 103"/>
                  <a:gd name="T88" fmla="*/ 69 w 69"/>
                  <a:gd name="T89" fmla="*/ 75 h 103"/>
                  <a:gd name="T90" fmla="*/ 69 w 69"/>
                  <a:gd name="T91" fmla="*/ 6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" h="103">
                    <a:moveTo>
                      <a:pt x="68" y="64"/>
                    </a:moveTo>
                    <a:lnTo>
                      <a:pt x="68" y="62"/>
                    </a:lnTo>
                    <a:lnTo>
                      <a:pt x="67" y="59"/>
                    </a:lnTo>
                    <a:lnTo>
                      <a:pt x="65" y="57"/>
                    </a:lnTo>
                    <a:lnTo>
                      <a:pt x="64" y="55"/>
                    </a:lnTo>
                    <a:lnTo>
                      <a:pt x="62" y="52"/>
                    </a:lnTo>
                    <a:lnTo>
                      <a:pt x="60" y="51"/>
                    </a:lnTo>
                    <a:lnTo>
                      <a:pt x="57" y="48"/>
                    </a:lnTo>
                    <a:lnTo>
                      <a:pt x="55" y="47"/>
                    </a:lnTo>
                    <a:lnTo>
                      <a:pt x="52" y="45"/>
                    </a:lnTo>
                    <a:lnTo>
                      <a:pt x="49" y="43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9" y="38"/>
                    </a:lnTo>
                    <a:lnTo>
                      <a:pt x="34" y="37"/>
                    </a:lnTo>
                    <a:lnTo>
                      <a:pt x="31" y="34"/>
                    </a:lnTo>
                    <a:lnTo>
                      <a:pt x="28" y="33"/>
                    </a:lnTo>
                    <a:lnTo>
                      <a:pt x="25" y="31"/>
                    </a:lnTo>
                    <a:lnTo>
                      <a:pt x="24" y="29"/>
                    </a:lnTo>
                    <a:lnTo>
                      <a:pt x="22" y="27"/>
                    </a:lnTo>
                    <a:lnTo>
                      <a:pt x="21" y="25"/>
                    </a:lnTo>
                    <a:lnTo>
                      <a:pt x="20" y="23"/>
                    </a:lnTo>
                    <a:lnTo>
                      <a:pt x="21" y="20"/>
                    </a:lnTo>
                    <a:lnTo>
                      <a:pt x="21" y="18"/>
                    </a:lnTo>
                    <a:lnTo>
                      <a:pt x="23" y="16"/>
                    </a:lnTo>
                    <a:lnTo>
                      <a:pt x="24" y="14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2" y="11"/>
                    </a:lnTo>
                    <a:lnTo>
                      <a:pt x="36" y="10"/>
                    </a:lnTo>
                    <a:lnTo>
                      <a:pt x="39" y="11"/>
                    </a:lnTo>
                    <a:lnTo>
                      <a:pt x="43" y="12"/>
                    </a:lnTo>
                    <a:lnTo>
                      <a:pt x="45" y="14"/>
                    </a:lnTo>
                    <a:lnTo>
                      <a:pt x="48" y="16"/>
                    </a:lnTo>
                    <a:lnTo>
                      <a:pt x="51" y="18"/>
                    </a:lnTo>
                    <a:lnTo>
                      <a:pt x="53" y="21"/>
                    </a:lnTo>
                    <a:lnTo>
                      <a:pt x="55" y="24"/>
                    </a:lnTo>
                    <a:lnTo>
                      <a:pt x="56" y="27"/>
                    </a:lnTo>
                    <a:lnTo>
                      <a:pt x="61" y="27"/>
                    </a:lnTo>
                    <a:lnTo>
                      <a:pt x="63" y="23"/>
                    </a:lnTo>
                    <a:lnTo>
                      <a:pt x="64" y="19"/>
                    </a:lnTo>
                    <a:lnTo>
                      <a:pt x="65" y="14"/>
                    </a:lnTo>
                    <a:lnTo>
                      <a:pt x="66" y="10"/>
                    </a:lnTo>
                    <a:lnTo>
                      <a:pt x="63" y="8"/>
                    </a:lnTo>
                    <a:lnTo>
                      <a:pt x="60" y="6"/>
                    </a:lnTo>
                    <a:lnTo>
                      <a:pt x="56" y="4"/>
                    </a:lnTo>
                    <a:lnTo>
                      <a:pt x="52" y="3"/>
                    </a:lnTo>
                    <a:lnTo>
                      <a:pt x="48" y="2"/>
                    </a:lnTo>
                    <a:lnTo>
                      <a:pt x="44" y="1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1"/>
                    </a:lnTo>
                    <a:lnTo>
                      <a:pt x="24" y="2"/>
                    </a:lnTo>
                    <a:lnTo>
                      <a:pt x="21" y="3"/>
                    </a:lnTo>
                    <a:lnTo>
                      <a:pt x="18" y="4"/>
                    </a:lnTo>
                    <a:lnTo>
                      <a:pt x="15" y="6"/>
                    </a:lnTo>
                    <a:lnTo>
                      <a:pt x="12" y="7"/>
                    </a:lnTo>
                    <a:lnTo>
                      <a:pt x="10" y="10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4" y="17"/>
                    </a:lnTo>
                    <a:lnTo>
                      <a:pt x="3" y="20"/>
                    </a:lnTo>
                    <a:lnTo>
                      <a:pt x="2" y="22"/>
                    </a:lnTo>
                    <a:lnTo>
                      <a:pt x="1" y="26"/>
                    </a:lnTo>
                    <a:lnTo>
                      <a:pt x="1" y="30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4" y="48"/>
                    </a:lnTo>
                    <a:lnTo>
                      <a:pt x="6" y="51"/>
                    </a:lnTo>
                    <a:lnTo>
                      <a:pt x="8" y="52"/>
                    </a:lnTo>
                    <a:lnTo>
                      <a:pt x="10" y="55"/>
                    </a:lnTo>
                    <a:lnTo>
                      <a:pt x="12" y="56"/>
                    </a:lnTo>
                    <a:lnTo>
                      <a:pt x="14" y="58"/>
                    </a:lnTo>
                    <a:lnTo>
                      <a:pt x="17" y="60"/>
                    </a:lnTo>
                    <a:lnTo>
                      <a:pt x="20" y="62"/>
                    </a:lnTo>
                    <a:lnTo>
                      <a:pt x="23" y="63"/>
                    </a:lnTo>
                    <a:lnTo>
                      <a:pt x="26" y="65"/>
                    </a:lnTo>
                    <a:lnTo>
                      <a:pt x="30" y="67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1"/>
                    </a:lnTo>
                    <a:lnTo>
                      <a:pt x="44" y="74"/>
                    </a:lnTo>
                    <a:lnTo>
                      <a:pt x="46" y="75"/>
                    </a:lnTo>
                    <a:lnTo>
                      <a:pt x="48" y="78"/>
                    </a:lnTo>
                    <a:lnTo>
                      <a:pt x="48" y="79"/>
                    </a:lnTo>
                    <a:lnTo>
                      <a:pt x="48" y="82"/>
                    </a:lnTo>
                    <a:lnTo>
                      <a:pt x="48" y="84"/>
                    </a:lnTo>
                    <a:lnTo>
                      <a:pt x="47" y="87"/>
                    </a:lnTo>
                    <a:lnTo>
                      <a:pt x="45" y="89"/>
                    </a:lnTo>
                    <a:lnTo>
                      <a:pt x="44" y="91"/>
                    </a:lnTo>
                    <a:lnTo>
                      <a:pt x="41" y="92"/>
                    </a:lnTo>
                    <a:lnTo>
                      <a:pt x="39" y="93"/>
                    </a:lnTo>
                    <a:lnTo>
                      <a:pt x="36" y="94"/>
                    </a:lnTo>
                    <a:lnTo>
                      <a:pt x="32" y="95"/>
                    </a:lnTo>
                    <a:lnTo>
                      <a:pt x="28" y="95"/>
                    </a:lnTo>
                    <a:lnTo>
                      <a:pt x="24" y="94"/>
                    </a:lnTo>
                    <a:lnTo>
                      <a:pt x="21" y="92"/>
                    </a:lnTo>
                    <a:lnTo>
                      <a:pt x="18" y="91"/>
                    </a:lnTo>
                    <a:lnTo>
                      <a:pt x="16" y="87"/>
                    </a:lnTo>
                    <a:lnTo>
                      <a:pt x="12" y="85"/>
                    </a:lnTo>
                    <a:lnTo>
                      <a:pt x="10" y="81"/>
                    </a:lnTo>
                    <a:lnTo>
                      <a:pt x="8" y="77"/>
                    </a:lnTo>
                    <a:lnTo>
                      <a:pt x="4" y="77"/>
                    </a:lnTo>
                    <a:lnTo>
                      <a:pt x="3" y="81"/>
                    </a:lnTo>
                    <a:lnTo>
                      <a:pt x="2" y="87"/>
                    </a:lnTo>
                    <a:lnTo>
                      <a:pt x="1" y="92"/>
                    </a:lnTo>
                    <a:lnTo>
                      <a:pt x="0" y="96"/>
                    </a:lnTo>
                    <a:lnTo>
                      <a:pt x="3" y="98"/>
                    </a:lnTo>
                    <a:lnTo>
                      <a:pt x="7" y="99"/>
                    </a:lnTo>
                    <a:lnTo>
                      <a:pt x="10" y="100"/>
                    </a:lnTo>
                    <a:lnTo>
                      <a:pt x="13" y="102"/>
                    </a:lnTo>
                    <a:lnTo>
                      <a:pt x="17" y="103"/>
                    </a:lnTo>
                    <a:lnTo>
                      <a:pt x="20" y="103"/>
                    </a:lnTo>
                    <a:lnTo>
                      <a:pt x="25" y="103"/>
                    </a:lnTo>
                    <a:lnTo>
                      <a:pt x="29" y="103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101"/>
                    </a:lnTo>
                    <a:lnTo>
                      <a:pt x="49" y="100"/>
                    </a:lnTo>
                    <a:lnTo>
                      <a:pt x="52" y="99"/>
                    </a:lnTo>
                    <a:lnTo>
                      <a:pt x="56" y="97"/>
                    </a:lnTo>
                    <a:lnTo>
                      <a:pt x="59" y="95"/>
                    </a:lnTo>
                    <a:lnTo>
                      <a:pt x="60" y="93"/>
                    </a:lnTo>
                    <a:lnTo>
                      <a:pt x="63" y="91"/>
                    </a:lnTo>
                    <a:lnTo>
                      <a:pt x="64" y="88"/>
                    </a:lnTo>
                    <a:lnTo>
                      <a:pt x="66" y="85"/>
                    </a:lnTo>
                    <a:lnTo>
                      <a:pt x="68" y="83"/>
                    </a:lnTo>
                    <a:lnTo>
                      <a:pt x="68" y="79"/>
                    </a:lnTo>
                    <a:lnTo>
                      <a:pt x="69" y="75"/>
                    </a:lnTo>
                    <a:lnTo>
                      <a:pt x="69" y="71"/>
                    </a:lnTo>
                    <a:lnTo>
                      <a:pt x="69" y="69"/>
                    </a:lnTo>
                    <a:lnTo>
                      <a:pt x="69" y="67"/>
                    </a:lnTo>
                    <a:lnTo>
                      <a:pt x="68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şľiḑê">
                <a:extLst>
                  <a:ext uri="{FF2B5EF4-FFF2-40B4-BE49-F238E27FC236}">
                    <a16:creationId xmlns:a16="http://schemas.microsoft.com/office/drawing/2014/main" id="{D26F4779-ADEF-7D49-8E31-4C96236AE8B6}"/>
                  </a:ext>
                </a:extLst>
              </p:cNvPr>
              <p:cNvSpPr/>
              <p:nvPr/>
            </p:nvSpPr>
            <p:spPr bwMode="auto">
              <a:xfrm>
                <a:off x="7567613" y="4105276"/>
                <a:ext cx="44450" cy="158750"/>
              </a:xfrm>
              <a:custGeom>
                <a:avLst/>
                <a:gdLst>
                  <a:gd name="T0" fmla="*/ 21 w 28"/>
                  <a:gd name="T1" fmla="*/ 0 h 100"/>
                  <a:gd name="T2" fmla="*/ 18 w 28"/>
                  <a:gd name="T3" fmla="*/ 0 h 100"/>
                  <a:gd name="T4" fmla="*/ 15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5 w 28"/>
                  <a:gd name="T23" fmla="*/ 100 h 100"/>
                  <a:gd name="T24" fmla="*/ 18 w 28"/>
                  <a:gd name="T25" fmla="*/ 100 h 100"/>
                  <a:gd name="T26" fmla="*/ 21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1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5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šlîḋè">
                <a:extLst>
                  <a:ext uri="{FF2B5EF4-FFF2-40B4-BE49-F238E27FC236}">
                    <a16:creationId xmlns:a16="http://schemas.microsoft.com/office/drawing/2014/main" id="{E9612C0C-F257-084D-BD6F-620589FA33FB}"/>
                  </a:ext>
                </a:extLst>
              </p:cNvPr>
              <p:cNvSpPr/>
              <p:nvPr/>
            </p:nvSpPr>
            <p:spPr bwMode="auto">
              <a:xfrm>
                <a:off x="7564438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29 w 33"/>
                  <a:gd name="T3" fmla="*/ 7 h 32"/>
                  <a:gd name="T4" fmla="*/ 28 w 33"/>
                  <a:gd name="T5" fmla="*/ 5 h 32"/>
                  <a:gd name="T6" fmla="*/ 25 w 33"/>
                  <a:gd name="T7" fmla="*/ 3 h 32"/>
                  <a:gd name="T8" fmla="*/ 22 w 33"/>
                  <a:gd name="T9" fmla="*/ 2 h 32"/>
                  <a:gd name="T10" fmla="*/ 19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9 w 33"/>
                  <a:gd name="T17" fmla="*/ 2 h 32"/>
                  <a:gd name="T18" fmla="*/ 6 w 33"/>
                  <a:gd name="T19" fmla="*/ 3 h 32"/>
                  <a:gd name="T20" fmla="*/ 4 w 33"/>
                  <a:gd name="T21" fmla="*/ 5 h 32"/>
                  <a:gd name="T22" fmla="*/ 2 w 33"/>
                  <a:gd name="T23" fmla="*/ 7 h 32"/>
                  <a:gd name="T24" fmla="*/ 1 w 33"/>
                  <a:gd name="T25" fmla="*/ 10 h 32"/>
                  <a:gd name="T26" fmla="*/ 0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1 w 33"/>
                  <a:gd name="T33" fmla="*/ 23 h 32"/>
                  <a:gd name="T34" fmla="*/ 2 w 33"/>
                  <a:gd name="T35" fmla="*/ 26 h 32"/>
                  <a:gd name="T36" fmla="*/ 4 w 33"/>
                  <a:gd name="T37" fmla="*/ 28 h 32"/>
                  <a:gd name="T38" fmla="*/ 6 w 33"/>
                  <a:gd name="T39" fmla="*/ 30 h 32"/>
                  <a:gd name="T40" fmla="*/ 9 w 33"/>
                  <a:gd name="T41" fmla="*/ 31 h 32"/>
                  <a:gd name="T42" fmla="*/ 12 w 33"/>
                  <a:gd name="T43" fmla="*/ 32 h 32"/>
                  <a:gd name="T44" fmla="*/ 16 w 33"/>
                  <a:gd name="T45" fmla="*/ 32 h 32"/>
                  <a:gd name="T46" fmla="*/ 19 w 33"/>
                  <a:gd name="T47" fmla="*/ 32 h 32"/>
                  <a:gd name="T48" fmla="*/ 22 w 33"/>
                  <a:gd name="T49" fmla="*/ 31 h 32"/>
                  <a:gd name="T50" fmla="*/ 25 w 33"/>
                  <a:gd name="T51" fmla="*/ 30 h 32"/>
                  <a:gd name="T52" fmla="*/ 28 w 33"/>
                  <a:gd name="T53" fmla="*/ 27 h 32"/>
                  <a:gd name="T54" fmla="*/ 29 w 33"/>
                  <a:gd name="T55" fmla="*/ 25 h 32"/>
                  <a:gd name="T56" fmla="*/ 31 w 33"/>
                  <a:gd name="T57" fmla="*/ 23 h 32"/>
                  <a:gd name="T58" fmla="*/ 32 w 33"/>
                  <a:gd name="T59" fmla="*/ 19 h 32"/>
                  <a:gd name="T60" fmla="*/ 33 w 33"/>
                  <a:gd name="T61" fmla="*/ 16 h 32"/>
                  <a:gd name="T62" fmla="*/ 32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29" y="7"/>
                    </a:lnTo>
                    <a:lnTo>
                      <a:pt x="28" y="5"/>
                    </a:lnTo>
                    <a:lnTo>
                      <a:pt x="25" y="3"/>
                    </a:lnTo>
                    <a:lnTo>
                      <a:pt x="22" y="2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1" y="23"/>
                    </a:lnTo>
                    <a:lnTo>
                      <a:pt x="2" y="26"/>
                    </a:lnTo>
                    <a:lnTo>
                      <a:pt x="4" y="28"/>
                    </a:lnTo>
                    <a:lnTo>
                      <a:pt x="6" y="30"/>
                    </a:lnTo>
                    <a:lnTo>
                      <a:pt x="9" y="31"/>
                    </a:lnTo>
                    <a:lnTo>
                      <a:pt x="12" y="32"/>
                    </a:lnTo>
                    <a:lnTo>
                      <a:pt x="16" y="32"/>
                    </a:lnTo>
                    <a:lnTo>
                      <a:pt x="19" y="32"/>
                    </a:lnTo>
                    <a:lnTo>
                      <a:pt x="22" y="31"/>
                    </a:lnTo>
                    <a:lnTo>
                      <a:pt x="25" y="30"/>
                    </a:lnTo>
                    <a:lnTo>
                      <a:pt x="28" y="27"/>
                    </a:lnTo>
                    <a:lnTo>
                      <a:pt x="29" y="25"/>
                    </a:lnTo>
                    <a:lnTo>
                      <a:pt x="31" y="23"/>
                    </a:lnTo>
                    <a:lnTo>
                      <a:pt x="32" y="19"/>
                    </a:lnTo>
                    <a:lnTo>
                      <a:pt x="33" y="16"/>
                    </a:lnTo>
                    <a:lnTo>
                      <a:pt x="32" y="13"/>
                    </a:ln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Sľiḋé">
                <a:extLst>
                  <a:ext uri="{FF2B5EF4-FFF2-40B4-BE49-F238E27FC236}">
                    <a16:creationId xmlns:a16="http://schemas.microsoft.com/office/drawing/2014/main" id="{B0D8B14A-CAC3-1149-AB8E-902C9A796859}"/>
                  </a:ext>
                </a:extLst>
              </p:cNvPr>
              <p:cNvSpPr/>
              <p:nvPr/>
            </p:nvSpPr>
            <p:spPr bwMode="auto">
              <a:xfrm>
                <a:off x="7659688" y="4046538"/>
                <a:ext cx="98425" cy="219075"/>
              </a:xfrm>
              <a:custGeom>
                <a:avLst/>
                <a:gdLst>
                  <a:gd name="T0" fmla="*/ 58 w 62"/>
                  <a:gd name="T1" fmla="*/ 129 h 138"/>
                  <a:gd name="T2" fmla="*/ 55 w 62"/>
                  <a:gd name="T3" fmla="*/ 129 h 138"/>
                  <a:gd name="T4" fmla="*/ 54 w 62"/>
                  <a:gd name="T5" fmla="*/ 129 h 138"/>
                  <a:gd name="T6" fmla="*/ 51 w 62"/>
                  <a:gd name="T7" fmla="*/ 129 h 138"/>
                  <a:gd name="T8" fmla="*/ 50 w 62"/>
                  <a:gd name="T9" fmla="*/ 129 h 138"/>
                  <a:gd name="T10" fmla="*/ 48 w 62"/>
                  <a:gd name="T11" fmla="*/ 128 h 138"/>
                  <a:gd name="T12" fmla="*/ 46 w 62"/>
                  <a:gd name="T13" fmla="*/ 127 h 138"/>
                  <a:gd name="T14" fmla="*/ 46 w 62"/>
                  <a:gd name="T15" fmla="*/ 126 h 138"/>
                  <a:gd name="T16" fmla="*/ 45 w 62"/>
                  <a:gd name="T17" fmla="*/ 124 h 138"/>
                  <a:gd name="T18" fmla="*/ 44 w 62"/>
                  <a:gd name="T19" fmla="*/ 122 h 138"/>
                  <a:gd name="T20" fmla="*/ 43 w 62"/>
                  <a:gd name="T21" fmla="*/ 120 h 138"/>
                  <a:gd name="T22" fmla="*/ 43 w 62"/>
                  <a:gd name="T23" fmla="*/ 118 h 138"/>
                  <a:gd name="T24" fmla="*/ 43 w 62"/>
                  <a:gd name="T25" fmla="*/ 115 h 138"/>
                  <a:gd name="T26" fmla="*/ 43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1 w 62"/>
                  <a:gd name="T35" fmla="*/ 47 h 138"/>
                  <a:gd name="T36" fmla="*/ 61 w 62"/>
                  <a:gd name="T37" fmla="*/ 44 h 138"/>
                  <a:gd name="T38" fmla="*/ 61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6 w 62"/>
                  <a:gd name="T47" fmla="*/ 4 h 138"/>
                  <a:gd name="T48" fmla="*/ 29 w 62"/>
                  <a:gd name="T49" fmla="*/ 7 h 138"/>
                  <a:gd name="T50" fmla="*/ 22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1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5 w 62"/>
                  <a:gd name="T75" fmla="*/ 118 h 138"/>
                  <a:gd name="T76" fmla="*/ 16 w 62"/>
                  <a:gd name="T77" fmla="*/ 121 h 138"/>
                  <a:gd name="T78" fmla="*/ 17 w 62"/>
                  <a:gd name="T79" fmla="*/ 123 h 138"/>
                  <a:gd name="T80" fmla="*/ 18 w 62"/>
                  <a:gd name="T81" fmla="*/ 126 h 138"/>
                  <a:gd name="T82" fmla="*/ 19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9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8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60 w 62"/>
                  <a:gd name="T117" fmla="*/ 128 h 138"/>
                  <a:gd name="T118" fmla="*/ 58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8" y="129"/>
                    </a:moveTo>
                    <a:lnTo>
                      <a:pt x="55" y="129"/>
                    </a:lnTo>
                    <a:lnTo>
                      <a:pt x="54" y="129"/>
                    </a:lnTo>
                    <a:lnTo>
                      <a:pt x="51" y="129"/>
                    </a:lnTo>
                    <a:lnTo>
                      <a:pt x="50" y="129"/>
                    </a:lnTo>
                    <a:lnTo>
                      <a:pt x="48" y="128"/>
                    </a:lnTo>
                    <a:lnTo>
                      <a:pt x="46" y="127"/>
                    </a:lnTo>
                    <a:lnTo>
                      <a:pt x="46" y="126"/>
                    </a:lnTo>
                    <a:lnTo>
                      <a:pt x="45" y="124"/>
                    </a:lnTo>
                    <a:lnTo>
                      <a:pt x="44" y="122"/>
                    </a:lnTo>
                    <a:lnTo>
                      <a:pt x="43" y="120"/>
                    </a:lnTo>
                    <a:lnTo>
                      <a:pt x="43" y="118"/>
                    </a:lnTo>
                    <a:lnTo>
                      <a:pt x="43" y="115"/>
                    </a:lnTo>
                    <a:lnTo>
                      <a:pt x="43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1" y="47"/>
                    </a:lnTo>
                    <a:lnTo>
                      <a:pt x="61" y="44"/>
                    </a:lnTo>
                    <a:lnTo>
                      <a:pt x="61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6" y="4"/>
                    </a:lnTo>
                    <a:lnTo>
                      <a:pt x="29" y="7"/>
                    </a:lnTo>
                    <a:lnTo>
                      <a:pt x="22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1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5" y="118"/>
                    </a:lnTo>
                    <a:lnTo>
                      <a:pt x="16" y="121"/>
                    </a:lnTo>
                    <a:lnTo>
                      <a:pt x="17" y="123"/>
                    </a:lnTo>
                    <a:lnTo>
                      <a:pt x="18" y="126"/>
                    </a:lnTo>
                    <a:lnTo>
                      <a:pt x="19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9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8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60" y="128"/>
                    </a:lnTo>
                    <a:lnTo>
                      <a:pt x="58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šļíḋé">
                <a:extLst>
                  <a:ext uri="{FF2B5EF4-FFF2-40B4-BE49-F238E27FC236}">
                    <a16:creationId xmlns:a16="http://schemas.microsoft.com/office/drawing/2014/main" id="{869B94DB-2EC3-9F49-A952-3566A4C39D81}"/>
                  </a:ext>
                </a:extLst>
              </p:cNvPr>
              <p:cNvSpPr/>
              <p:nvPr/>
            </p:nvSpPr>
            <p:spPr bwMode="auto">
              <a:xfrm>
                <a:off x="7789863" y="4105276"/>
                <a:ext cx="153988" cy="242888"/>
              </a:xfrm>
              <a:custGeom>
                <a:avLst/>
                <a:gdLst>
                  <a:gd name="T0" fmla="*/ 93 w 97"/>
                  <a:gd name="T1" fmla="*/ 0 h 153"/>
                  <a:gd name="T2" fmla="*/ 91 w 97"/>
                  <a:gd name="T3" fmla="*/ 0 h 153"/>
                  <a:gd name="T4" fmla="*/ 88 w 97"/>
                  <a:gd name="T5" fmla="*/ 0 h 153"/>
                  <a:gd name="T6" fmla="*/ 87 w 97"/>
                  <a:gd name="T7" fmla="*/ 0 h 153"/>
                  <a:gd name="T8" fmla="*/ 84 w 97"/>
                  <a:gd name="T9" fmla="*/ 0 h 153"/>
                  <a:gd name="T10" fmla="*/ 83 w 97"/>
                  <a:gd name="T11" fmla="*/ 0 h 153"/>
                  <a:gd name="T12" fmla="*/ 80 w 97"/>
                  <a:gd name="T13" fmla="*/ 0 h 153"/>
                  <a:gd name="T14" fmla="*/ 76 w 97"/>
                  <a:gd name="T15" fmla="*/ 11 h 153"/>
                  <a:gd name="T16" fmla="*/ 72 w 97"/>
                  <a:gd name="T17" fmla="*/ 21 h 153"/>
                  <a:gd name="T18" fmla="*/ 68 w 97"/>
                  <a:gd name="T19" fmla="*/ 32 h 153"/>
                  <a:gd name="T20" fmla="*/ 64 w 97"/>
                  <a:gd name="T21" fmla="*/ 44 h 153"/>
                  <a:gd name="T22" fmla="*/ 56 w 97"/>
                  <a:gd name="T23" fmla="*/ 65 h 153"/>
                  <a:gd name="T24" fmla="*/ 55 w 97"/>
                  <a:gd name="T25" fmla="*/ 62 h 153"/>
                  <a:gd name="T26" fmla="*/ 53 w 97"/>
                  <a:gd name="T27" fmla="*/ 59 h 153"/>
                  <a:gd name="T28" fmla="*/ 52 w 97"/>
                  <a:gd name="T29" fmla="*/ 55 h 153"/>
                  <a:gd name="T30" fmla="*/ 49 w 97"/>
                  <a:gd name="T31" fmla="*/ 50 h 153"/>
                  <a:gd name="T32" fmla="*/ 47 w 97"/>
                  <a:gd name="T33" fmla="*/ 42 h 153"/>
                  <a:gd name="T34" fmla="*/ 44 w 97"/>
                  <a:gd name="T35" fmla="*/ 35 h 153"/>
                  <a:gd name="T36" fmla="*/ 41 w 97"/>
                  <a:gd name="T37" fmla="*/ 28 h 153"/>
                  <a:gd name="T38" fmla="*/ 39 w 97"/>
                  <a:gd name="T39" fmla="*/ 21 h 153"/>
                  <a:gd name="T40" fmla="*/ 36 w 97"/>
                  <a:gd name="T41" fmla="*/ 15 h 153"/>
                  <a:gd name="T42" fmla="*/ 35 w 97"/>
                  <a:gd name="T43" fmla="*/ 9 h 153"/>
                  <a:gd name="T44" fmla="*/ 33 w 97"/>
                  <a:gd name="T45" fmla="*/ 4 h 153"/>
                  <a:gd name="T46" fmla="*/ 32 w 97"/>
                  <a:gd name="T47" fmla="*/ 0 h 153"/>
                  <a:gd name="T48" fmla="*/ 28 w 97"/>
                  <a:gd name="T49" fmla="*/ 0 h 153"/>
                  <a:gd name="T50" fmla="*/ 24 w 97"/>
                  <a:gd name="T51" fmla="*/ 0 h 153"/>
                  <a:gd name="T52" fmla="*/ 20 w 97"/>
                  <a:gd name="T53" fmla="*/ 0 h 153"/>
                  <a:gd name="T54" fmla="*/ 16 w 97"/>
                  <a:gd name="T55" fmla="*/ 0 h 153"/>
                  <a:gd name="T56" fmla="*/ 12 w 97"/>
                  <a:gd name="T57" fmla="*/ 0 h 153"/>
                  <a:gd name="T58" fmla="*/ 8 w 97"/>
                  <a:gd name="T59" fmla="*/ 0 h 153"/>
                  <a:gd name="T60" fmla="*/ 4 w 97"/>
                  <a:gd name="T61" fmla="*/ 0 h 153"/>
                  <a:gd name="T62" fmla="*/ 0 w 97"/>
                  <a:gd name="T63" fmla="*/ 0 h 153"/>
                  <a:gd name="T64" fmla="*/ 42 w 97"/>
                  <a:gd name="T65" fmla="*/ 100 h 153"/>
                  <a:gd name="T66" fmla="*/ 16 w 97"/>
                  <a:gd name="T67" fmla="*/ 153 h 153"/>
                  <a:gd name="T68" fmla="*/ 20 w 97"/>
                  <a:gd name="T69" fmla="*/ 153 h 153"/>
                  <a:gd name="T70" fmla="*/ 24 w 97"/>
                  <a:gd name="T71" fmla="*/ 153 h 153"/>
                  <a:gd name="T72" fmla="*/ 28 w 97"/>
                  <a:gd name="T73" fmla="*/ 153 h 153"/>
                  <a:gd name="T74" fmla="*/ 33 w 97"/>
                  <a:gd name="T75" fmla="*/ 153 h 153"/>
                  <a:gd name="T76" fmla="*/ 37 w 97"/>
                  <a:gd name="T77" fmla="*/ 141 h 153"/>
                  <a:gd name="T78" fmla="*/ 41 w 97"/>
                  <a:gd name="T79" fmla="*/ 130 h 153"/>
                  <a:gd name="T80" fmla="*/ 46 w 97"/>
                  <a:gd name="T81" fmla="*/ 118 h 153"/>
                  <a:gd name="T82" fmla="*/ 52 w 97"/>
                  <a:gd name="T83" fmla="*/ 105 h 153"/>
                  <a:gd name="T84" fmla="*/ 57 w 97"/>
                  <a:gd name="T85" fmla="*/ 92 h 153"/>
                  <a:gd name="T86" fmla="*/ 63 w 97"/>
                  <a:gd name="T87" fmla="*/ 77 h 153"/>
                  <a:gd name="T88" fmla="*/ 70 w 97"/>
                  <a:gd name="T89" fmla="*/ 63 h 153"/>
                  <a:gd name="T90" fmla="*/ 76 w 97"/>
                  <a:gd name="T91" fmla="*/ 48 h 153"/>
                  <a:gd name="T92" fmla="*/ 97 w 97"/>
                  <a:gd name="T93" fmla="*/ 0 h 153"/>
                  <a:gd name="T94" fmla="*/ 96 w 97"/>
                  <a:gd name="T95" fmla="*/ 0 h 153"/>
                  <a:gd name="T96" fmla="*/ 93 w 97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7" h="153">
                    <a:moveTo>
                      <a:pt x="93" y="0"/>
                    </a:moveTo>
                    <a:lnTo>
                      <a:pt x="91" y="0"/>
                    </a:lnTo>
                    <a:lnTo>
                      <a:pt x="88" y="0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0"/>
                    </a:lnTo>
                    <a:lnTo>
                      <a:pt x="80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49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1" y="28"/>
                    </a:lnTo>
                    <a:lnTo>
                      <a:pt x="39" y="21"/>
                    </a:lnTo>
                    <a:lnTo>
                      <a:pt x="36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2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1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3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7" y="0"/>
                    </a:lnTo>
                    <a:lnTo>
                      <a:pt x="96" y="0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ṩļiḓe">
                <a:extLst>
                  <a:ext uri="{FF2B5EF4-FFF2-40B4-BE49-F238E27FC236}">
                    <a16:creationId xmlns:a16="http://schemas.microsoft.com/office/drawing/2014/main" id="{CAEC9EC2-2762-D54C-B44A-A1398458A882}"/>
                  </a:ext>
                </a:extLst>
              </p:cNvPr>
              <p:cNvSpPr/>
              <p:nvPr/>
            </p:nvSpPr>
            <p:spPr bwMode="auto">
              <a:xfrm>
                <a:off x="8050213" y="4102101"/>
                <a:ext cx="165100" cy="163513"/>
              </a:xfrm>
              <a:custGeom>
                <a:avLst/>
                <a:gdLst>
                  <a:gd name="T0" fmla="*/ 101 w 104"/>
                  <a:gd name="T1" fmla="*/ 34 h 103"/>
                  <a:gd name="T2" fmla="*/ 97 w 104"/>
                  <a:gd name="T3" fmla="*/ 25 h 103"/>
                  <a:gd name="T4" fmla="*/ 92 w 104"/>
                  <a:gd name="T5" fmla="*/ 17 h 103"/>
                  <a:gd name="T6" fmla="*/ 86 w 104"/>
                  <a:gd name="T7" fmla="*/ 10 h 103"/>
                  <a:gd name="T8" fmla="*/ 78 w 104"/>
                  <a:gd name="T9" fmla="*/ 6 h 103"/>
                  <a:gd name="T10" fmla="*/ 68 w 104"/>
                  <a:gd name="T11" fmla="*/ 2 h 103"/>
                  <a:gd name="T12" fmla="*/ 58 w 104"/>
                  <a:gd name="T13" fmla="*/ 1 h 103"/>
                  <a:gd name="T14" fmla="*/ 46 w 104"/>
                  <a:gd name="T15" fmla="*/ 1 h 103"/>
                  <a:gd name="T16" fmla="*/ 35 w 104"/>
                  <a:gd name="T17" fmla="*/ 2 h 103"/>
                  <a:gd name="T18" fmla="*/ 26 w 104"/>
                  <a:gd name="T19" fmla="*/ 6 h 103"/>
                  <a:gd name="T20" fmla="*/ 18 w 104"/>
                  <a:gd name="T21" fmla="*/ 12 h 103"/>
                  <a:gd name="T22" fmla="*/ 12 w 104"/>
                  <a:gd name="T23" fmla="*/ 18 h 103"/>
                  <a:gd name="T24" fmla="*/ 6 w 104"/>
                  <a:gd name="T25" fmla="*/ 27 h 103"/>
                  <a:gd name="T26" fmla="*/ 3 w 104"/>
                  <a:gd name="T27" fmla="*/ 37 h 103"/>
                  <a:gd name="T28" fmla="*/ 1 w 104"/>
                  <a:gd name="T29" fmla="*/ 48 h 103"/>
                  <a:gd name="T30" fmla="*/ 1 w 104"/>
                  <a:gd name="T31" fmla="*/ 61 h 103"/>
                  <a:gd name="T32" fmla="*/ 3 w 104"/>
                  <a:gd name="T33" fmla="*/ 71 h 103"/>
                  <a:gd name="T34" fmla="*/ 6 w 104"/>
                  <a:gd name="T35" fmla="*/ 80 h 103"/>
                  <a:gd name="T36" fmla="*/ 12 w 104"/>
                  <a:gd name="T37" fmla="*/ 87 h 103"/>
                  <a:gd name="T38" fmla="*/ 18 w 104"/>
                  <a:gd name="T39" fmla="*/ 94 h 103"/>
                  <a:gd name="T40" fmla="*/ 26 w 104"/>
                  <a:gd name="T41" fmla="*/ 98 h 103"/>
                  <a:gd name="T42" fmla="*/ 35 w 104"/>
                  <a:gd name="T43" fmla="*/ 102 h 103"/>
                  <a:gd name="T44" fmla="*/ 46 w 104"/>
                  <a:gd name="T45" fmla="*/ 103 h 103"/>
                  <a:gd name="T46" fmla="*/ 58 w 104"/>
                  <a:gd name="T47" fmla="*/ 103 h 103"/>
                  <a:gd name="T48" fmla="*/ 68 w 104"/>
                  <a:gd name="T49" fmla="*/ 102 h 103"/>
                  <a:gd name="T50" fmla="*/ 78 w 104"/>
                  <a:gd name="T51" fmla="*/ 98 h 103"/>
                  <a:gd name="T52" fmla="*/ 86 w 104"/>
                  <a:gd name="T53" fmla="*/ 92 h 103"/>
                  <a:gd name="T54" fmla="*/ 92 w 104"/>
                  <a:gd name="T55" fmla="*/ 86 h 103"/>
                  <a:gd name="T56" fmla="*/ 97 w 104"/>
                  <a:gd name="T57" fmla="*/ 78 h 103"/>
                  <a:gd name="T58" fmla="*/ 101 w 104"/>
                  <a:gd name="T59" fmla="*/ 68 h 103"/>
                  <a:gd name="T60" fmla="*/ 103 w 104"/>
                  <a:gd name="T61" fmla="*/ 56 h 103"/>
                  <a:gd name="T62" fmla="*/ 103 w 104"/>
                  <a:gd name="T63" fmla="*/ 44 h 103"/>
                  <a:gd name="T64" fmla="*/ 72 w 104"/>
                  <a:gd name="T65" fmla="*/ 58 h 103"/>
                  <a:gd name="T66" fmla="*/ 70 w 104"/>
                  <a:gd name="T67" fmla="*/ 72 h 103"/>
                  <a:gd name="T68" fmla="*/ 68 w 104"/>
                  <a:gd name="T69" fmla="*/ 79 h 103"/>
                  <a:gd name="T70" fmla="*/ 65 w 104"/>
                  <a:gd name="T71" fmla="*/ 86 h 103"/>
                  <a:gd name="T72" fmla="*/ 62 w 104"/>
                  <a:gd name="T73" fmla="*/ 91 h 103"/>
                  <a:gd name="T74" fmla="*/ 58 w 104"/>
                  <a:gd name="T75" fmla="*/ 94 h 103"/>
                  <a:gd name="T76" fmla="*/ 54 w 104"/>
                  <a:gd name="T77" fmla="*/ 95 h 103"/>
                  <a:gd name="T78" fmla="*/ 49 w 104"/>
                  <a:gd name="T79" fmla="*/ 95 h 103"/>
                  <a:gd name="T80" fmla="*/ 45 w 104"/>
                  <a:gd name="T81" fmla="*/ 94 h 103"/>
                  <a:gd name="T82" fmla="*/ 41 w 104"/>
                  <a:gd name="T83" fmla="*/ 91 h 103"/>
                  <a:gd name="T84" fmla="*/ 38 w 104"/>
                  <a:gd name="T85" fmla="*/ 87 h 103"/>
                  <a:gd name="T86" fmla="*/ 36 w 104"/>
                  <a:gd name="T87" fmla="*/ 83 h 103"/>
                  <a:gd name="T88" fmla="*/ 33 w 104"/>
                  <a:gd name="T89" fmla="*/ 75 h 103"/>
                  <a:gd name="T90" fmla="*/ 32 w 104"/>
                  <a:gd name="T91" fmla="*/ 68 h 103"/>
                  <a:gd name="T92" fmla="*/ 32 w 104"/>
                  <a:gd name="T93" fmla="*/ 59 h 103"/>
                  <a:gd name="T94" fmla="*/ 32 w 104"/>
                  <a:gd name="T95" fmla="*/ 49 h 103"/>
                  <a:gd name="T96" fmla="*/ 32 w 104"/>
                  <a:gd name="T97" fmla="*/ 38 h 103"/>
                  <a:gd name="T98" fmla="*/ 33 w 104"/>
                  <a:gd name="T99" fmla="*/ 30 h 103"/>
                  <a:gd name="T100" fmla="*/ 36 w 104"/>
                  <a:gd name="T101" fmla="*/ 23 h 103"/>
                  <a:gd name="T102" fmla="*/ 38 w 104"/>
                  <a:gd name="T103" fmla="*/ 18 h 103"/>
                  <a:gd name="T104" fmla="*/ 41 w 104"/>
                  <a:gd name="T105" fmla="*/ 14 h 103"/>
                  <a:gd name="T106" fmla="*/ 46 w 104"/>
                  <a:gd name="T107" fmla="*/ 10 h 103"/>
                  <a:gd name="T108" fmla="*/ 50 w 104"/>
                  <a:gd name="T109" fmla="*/ 9 h 103"/>
                  <a:gd name="T110" fmla="*/ 55 w 104"/>
                  <a:gd name="T111" fmla="*/ 9 h 103"/>
                  <a:gd name="T112" fmla="*/ 60 w 104"/>
                  <a:gd name="T113" fmla="*/ 10 h 103"/>
                  <a:gd name="T114" fmla="*/ 63 w 104"/>
                  <a:gd name="T115" fmla="*/ 13 h 103"/>
                  <a:gd name="T116" fmla="*/ 66 w 104"/>
                  <a:gd name="T117" fmla="*/ 16 h 103"/>
                  <a:gd name="T118" fmla="*/ 68 w 104"/>
                  <a:gd name="T119" fmla="*/ 22 h 103"/>
                  <a:gd name="T120" fmla="*/ 70 w 104"/>
                  <a:gd name="T121" fmla="*/ 27 h 103"/>
                  <a:gd name="T122" fmla="*/ 72 w 104"/>
                  <a:gd name="T123" fmla="*/ 38 h 103"/>
                  <a:gd name="T124" fmla="*/ 72 w 104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4" h="103">
                    <a:moveTo>
                      <a:pt x="102" y="38"/>
                    </a:moveTo>
                    <a:lnTo>
                      <a:pt x="101" y="34"/>
                    </a:lnTo>
                    <a:lnTo>
                      <a:pt x="100" y="29"/>
                    </a:lnTo>
                    <a:lnTo>
                      <a:pt x="97" y="25"/>
                    </a:lnTo>
                    <a:lnTo>
                      <a:pt x="95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6" y="10"/>
                    </a:lnTo>
                    <a:lnTo>
                      <a:pt x="82" y="8"/>
                    </a:lnTo>
                    <a:lnTo>
                      <a:pt x="78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58" y="1"/>
                    </a:lnTo>
                    <a:lnTo>
                      <a:pt x="52" y="0"/>
                    </a:lnTo>
                    <a:lnTo>
                      <a:pt x="46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30" y="4"/>
                    </a:lnTo>
                    <a:lnTo>
                      <a:pt x="26" y="6"/>
                    </a:lnTo>
                    <a:lnTo>
                      <a:pt x="21" y="9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7"/>
                    </a:lnTo>
                    <a:lnTo>
                      <a:pt x="4" y="31"/>
                    </a:lnTo>
                    <a:lnTo>
                      <a:pt x="3" y="37"/>
                    </a:lnTo>
                    <a:lnTo>
                      <a:pt x="2" y="42"/>
                    </a:lnTo>
                    <a:lnTo>
                      <a:pt x="1" y="48"/>
                    </a:lnTo>
                    <a:lnTo>
                      <a:pt x="0" y="55"/>
                    </a:lnTo>
                    <a:lnTo>
                      <a:pt x="1" y="61"/>
                    </a:lnTo>
                    <a:lnTo>
                      <a:pt x="2" y="66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80"/>
                    </a:lnTo>
                    <a:lnTo>
                      <a:pt x="8" y="84"/>
                    </a:lnTo>
                    <a:lnTo>
                      <a:pt x="12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1" y="96"/>
                    </a:lnTo>
                    <a:lnTo>
                      <a:pt x="26" y="98"/>
                    </a:lnTo>
                    <a:lnTo>
                      <a:pt x="30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8" y="103"/>
                    </a:lnTo>
                    <a:lnTo>
                      <a:pt x="64" y="103"/>
                    </a:lnTo>
                    <a:lnTo>
                      <a:pt x="68" y="102"/>
                    </a:lnTo>
                    <a:lnTo>
                      <a:pt x="74" y="99"/>
                    </a:lnTo>
                    <a:lnTo>
                      <a:pt x="78" y="98"/>
                    </a:lnTo>
                    <a:lnTo>
                      <a:pt x="82" y="95"/>
                    </a:lnTo>
                    <a:lnTo>
                      <a:pt x="86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5" y="82"/>
                    </a:lnTo>
                    <a:lnTo>
                      <a:pt x="97" y="78"/>
                    </a:lnTo>
                    <a:lnTo>
                      <a:pt x="100" y="73"/>
                    </a:lnTo>
                    <a:lnTo>
                      <a:pt x="101" y="68"/>
                    </a:lnTo>
                    <a:lnTo>
                      <a:pt x="102" y="63"/>
                    </a:lnTo>
                    <a:lnTo>
                      <a:pt x="103" y="56"/>
                    </a:lnTo>
                    <a:lnTo>
                      <a:pt x="104" y="50"/>
                    </a:lnTo>
                    <a:lnTo>
                      <a:pt x="103" y="44"/>
                    </a:lnTo>
                    <a:lnTo>
                      <a:pt x="102" y="38"/>
                    </a:lnTo>
                    <a:close/>
                    <a:moveTo>
                      <a:pt x="72" y="58"/>
                    </a:moveTo>
                    <a:lnTo>
                      <a:pt x="71" y="68"/>
                    </a:lnTo>
                    <a:lnTo>
                      <a:pt x="70" y="72"/>
                    </a:lnTo>
                    <a:lnTo>
                      <a:pt x="68" y="76"/>
                    </a:lnTo>
                    <a:lnTo>
                      <a:pt x="68" y="79"/>
                    </a:lnTo>
                    <a:lnTo>
                      <a:pt x="67" y="83"/>
                    </a:lnTo>
                    <a:lnTo>
                      <a:pt x="65" y="86"/>
                    </a:lnTo>
                    <a:lnTo>
                      <a:pt x="64" y="88"/>
                    </a:lnTo>
                    <a:lnTo>
                      <a:pt x="62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4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5" y="94"/>
                    </a:lnTo>
                    <a:lnTo>
                      <a:pt x="43" y="93"/>
                    </a:lnTo>
                    <a:lnTo>
                      <a:pt x="41" y="91"/>
                    </a:lnTo>
                    <a:lnTo>
                      <a:pt x="40" y="90"/>
                    </a:lnTo>
                    <a:lnTo>
                      <a:pt x="38" y="87"/>
                    </a:lnTo>
                    <a:lnTo>
                      <a:pt x="36" y="85"/>
                    </a:lnTo>
                    <a:lnTo>
                      <a:pt x="36" y="83"/>
                    </a:lnTo>
                    <a:lnTo>
                      <a:pt x="35" y="79"/>
                    </a:lnTo>
                    <a:lnTo>
                      <a:pt x="33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3"/>
                    </a:lnTo>
                    <a:lnTo>
                      <a:pt x="32" y="59"/>
                    </a:lnTo>
                    <a:lnTo>
                      <a:pt x="32" y="54"/>
                    </a:lnTo>
                    <a:lnTo>
                      <a:pt x="32" y="49"/>
                    </a:lnTo>
                    <a:lnTo>
                      <a:pt x="32" y="43"/>
                    </a:lnTo>
                    <a:lnTo>
                      <a:pt x="32" y="38"/>
                    </a:lnTo>
                    <a:lnTo>
                      <a:pt x="33" y="34"/>
                    </a:lnTo>
                    <a:lnTo>
                      <a:pt x="33" y="30"/>
                    </a:lnTo>
                    <a:lnTo>
                      <a:pt x="35" y="27"/>
                    </a:lnTo>
                    <a:lnTo>
                      <a:pt x="36" y="23"/>
                    </a:lnTo>
                    <a:lnTo>
                      <a:pt x="37" y="21"/>
                    </a:lnTo>
                    <a:lnTo>
                      <a:pt x="38" y="18"/>
                    </a:lnTo>
                    <a:lnTo>
                      <a:pt x="40" y="16"/>
                    </a:lnTo>
                    <a:lnTo>
                      <a:pt x="41" y="14"/>
                    </a:lnTo>
                    <a:lnTo>
                      <a:pt x="44" y="12"/>
                    </a:lnTo>
                    <a:lnTo>
                      <a:pt x="46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7" y="10"/>
                    </a:lnTo>
                    <a:lnTo>
                      <a:pt x="60" y="10"/>
                    </a:lnTo>
                    <a:lnTo>
                      <a:pt x="61" y="11"/>
                    </a:lnTo>
                    <a:lnTo>
                      <a:pt x="63" y="13"/>
                    </a:lnTo>
                    <a:lnTo>
                      <a:pt x="64" y="14"/>
                    </a:lnTo>
                    <a:lnTo>
                      <a:pt x="66" y="16"/>
                    </a:lnTo>
                    <a:lnTo>
                      <a:pt x="67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70" y="27"/>
                    </a:lnTo>
                    <a:lnTo>
                      <a:pt x="71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2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šliḋê">
                <a:extLst>
                  <a:ext uri="{FF2B5EF4-FFF2-40B4-BE49-F238E27FC236}">
                    <a16:creationId xmlns:a16="http://schemas.microsoft.com/office/drawing/2014/main" id="{6106B187-43C7-EF40-9081-252EC7EC9AAF}"/>
                  </a:ext>
                </a:extLst>
              </p:cNvPr>
              <p:cNvSpPr/>
              <p:nvPr/>
            </p:nvSpPr>
            <p:spPr bwMode="auto">
              <a:xfrm>
                <a:off x="8245476" y="4013201"/>
                <a:ext cx="111125" cy="250825"/>
              </a:xfrm>
              <a:custGeom>
                <a:avLst/>
                <a:gdLst>
                  <a:gd name="T0" fmla="*/ 70 w 70"/>
                  <a:gd name="T1" fmla="*/ 2 h 158"/>
                  <a:gd name="T2" fmla="*/ 63 w 70"/>
                  <a:gd name="T3" fmla="*/ 0 h 158"/>
                  <a:gd name="T4" fmla="*/ 56 w 70"/>
                  <a:gd name="T5" fmla="*/ 1 h 158"/>
                  <a:gd name="T6" fmla="*/ 50 w 70"/>
                  <a:gd name="T7" fmla="*/ 2 h 158"/>
                  <a:gd name="T8" fmla="*/ 44 w 70"/>
                  <a:gd name="T9" fmla="*/ 4 h 158"/>
                  <a:gd name="T10" fmla="*/ 39 w 70"/>
                  <a:gd name="T11" fmla="*/ 7 h 158"/>
                  <a:gd name="T12" fmla="*/ 34 w 70"/>
                  <a:gd name="T13" fmla="*/ 11 h 158"/>
                  <a:gd name="T14" fmla="*/ 30 w 70"/>
                  <a:gd name="T15" fmla="*/ 17 h 158"/>
                  <a:gd name="T16" fmla="*/ 27 w 70"/>
                  <a:gd name="T17" fmla="*/ 23 h 158"/>
                  <a:gd name="T18" fmla="*/ 23 w 70"/>
                  <a:gd name="T19" fmla="*/ 30 h 158"/>
                  <a:gd name="T20" fmla="*/ 20 w 70"/>
                  <a:gd name="T21" fmla="*/ 38 h 158"/>
                  <a:gd name="T22" fmla="*/ 18 w 70"/>
                  <a:gd name="T23" fmla="*/ 48 h 158"/>
                  <a:gd name="T24" fmla="*/ 16 w 70"/>
                  <a:gd name="T25" fmla="*/ 58 h 158"/>
                  <a:gd name="T26" fmla="*/ 1 w 70"/>
                  <a:gd name="T27" fmla="*/ 61 h 158"/>
                  <a:gd name="T28" fmla="*/ 1 w 70"/>
                  <a:gd name="T29" fmla="*/ 68 h 158"/>
                  <a:gd name="T30" fmla="*/ 16 w 70"/>
                  <a:gd name="T31" fmla="*/ 71 h 158"/>
                  <a:gd name="T32" fmla="*/ 19 w 70"/>
                  <a:gd name="T33" fmla="*/ 158 h 158"/>
                  <a:gd name="T34" fmla="*/ 27 w 70"/>
                  <a:gd name="T35" fmla="*/ 158 h 158"/>
                  <a:gd name="T36" fmla="*/ 34 w 70"/>
                  <a:gd name="T37" fmla="*/ 158 h 158"/>
                  <a:gd name="T38" fmla="*/ 42 w 70"/>
                  <a:gd name="T39" fmla="*/ 158 h 158"/>
                  <a:gd name="T40" fmla="*/ 46 w 70"/>
                  <a:gd name="T41" fmla="*/ 71 h 158"/>
                  <a:gd name="T42" fmla="*/ 64 w 70"/>
                  <a:gd name="T43" fmla="*/ 68 h 158"/>
                  <a:gd name="T44" fmla="*/ 64 w 70"/>
                  <a:gd name="T45" fmla="*/ 61 h 158"/>
                  <a:gd name="T46" fmla="*/ 44 w 70"/>
                  <a:gd name="T47" fmla="*/ 58 h 158"/>
                  <a:gd name="T48" fmla="*/ 40 w 70"/>
                  <a:gd name="T49" fmla="*/ 50 h 158"/>
                  <a:gd name="T50" fmla="*/ 37 w 70"/>
                  <a:gd name="T51" fmla="*/ 42 h 158"/>
                  <a:gd name="T52" fmla="*/ 35 w 70"/>
                  <a:gd name="T53" fmla="*/ 36 h 158"/>
                  <a:gd name="T54" fmla="*/ 34 w 70"/>
                  <a:gd name="T55" fmla="*/ 30 h 158"/>
                  <a:gd name="T56" fmla="*/ 35 w 70"/>
                  <a:gd name="T57" fmla="*/ 27 h 158"/>
                  <a:gd name="T58" fmla="*/ 37 w 70"/>
                  <a:gd name="T59" fmla="*/ 26 h 158"/>
                  <a:gd name="T60" fmla="*/ 38 w 70"/>
                  <a:gd name="T61" fmla="*/ 25 h 158"/>
                  <a:gd name="T62" fmla="*/ 41 w 70"/>
                  <a:gd name="T63" fmla="*/ 24 h 158"/>
                  <a:gd name="T64" fmla="*/ 48 w 70"/>
                  <a:gd name="T65" fmla="*/ 23 h 158"/>
                  <a:gd name="T66" fmla="*/ 58 w 70"/>
                  <a:gd name="T67" fmla="*/ 25 h 158"/>
                  <a:gd name="T68" fmla="*/ 66 w 70"/>
                  <a:gd name="T69" fmla="*/ 29 h 158"/>
                  <a:gd name="T70" fmla="*/ 69 w 70"/>
                  <a:gd name="T71" fmla="*/ 22 h 158"/>
                  <a:gd name="T72" fmla="*/ 70 w 70"/>
                  <a:gd name="T73" fmla="*/ 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158">
                    <a:moveTo>
                      <a:pt x="70" y="8"/>
                    </a:moveTo>
                    <a:lnTo>
                      <a:pt x="70" y="2"/>
                    </a:lnTo>
                    <a:lnTo>
                      <a:pt x="66" y="1"/>
                    </a:lnTo>
                    <a:lnTo>
                      <a:pt x="63" y="0"/>
                    </a:lnTo>
                    <a:lnTo>
                      <a:pt x="59" y="0"/>
                    </a:lnTo>
                    <a:lnTo>
                      <a:pt x="56" y="1"/>
                    </a:lnTo>
                    <a:lnTo>
                      <a:pt x="53" y="1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4" y="4"/>
                    </a:lnTo>
                    <a:lnTo>
                      <a:pt x="42" y="6"/>
                    </a:lnTo>
                    <a:lnTo>
                      <a:pt x="39" y="7"/>
                    </a:lnTo>
                    <a:lnTo>
                      <a:pt x="37" y="9"/>
                    </a:lnTo>
                    <a:lnTo>
                      <a:pt x="34" y="11"/>
                    </a:lnTo>
                    <a:lnTo>
                      <a:pt x="33" y="14"/>
                    </a:lnTo>
                    <a:lnTo>
                      <a:pt x="30" y="17"/>
                    </a:lnTo>
                    <a:lnTo>
                      <a:pt x="29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0"/>
                    </a:lnTo>
                    <a:lnTo>
                      <a:pt x="22" y="34"/>
                    </a:lnTo>
                    <a:lnTo>
                      <a:pt x="20" y="38"/>
                    </a:lnTo>
                    <a:lnTo>
                      <a:pt x="18" y="43"/>
                    </a:lnTo>
                    <a:lnTo>
                      <a:pt x="18" y="48"/>
                    </a:lnTo>
                    <a:lnTo>
                      <a:pt x="17" y="53"/>
                    </a:lnTo>
                    <a:lnTo>
                      <a:pt x="16" y="58"/>
                    </a:lnTo>
                    <a:lnTo>
                      <a:pt x="0" y="58"/>
                    </a:lnTo>
                    <a:lnTo>
                      <a:pt x="1" y="61"/>
                    </a:lnTo>
                    <a:lnTo>
                      <a:pt x="1" y="65"/>
                    </a:lnTo>
                    <a:lnTo>
                      <a:pt x="1" y="68"/>
                    </a:lnTo>
                    <a:lnTo>
                      <a:pt x="0" y="71"/>
                    </a:lnTo>
                    <a:lnTo>
                      <a:pt x="16" y="71"/>
                    </a:lnTo>
                    <a:lnTo>
                      <a:pt x="16" y="158"/>
                    </a:lnTo>
                    <a:lnTo>
                      <a:pt x="19" y="158"/>
                    </a:lnTo>
                    <a:lnTo>
                      <a:pt x="23" y="158"/>
                    </a:lnTo>
                    <a:lnTo>
                      <a:pt x="27" y="158"/>
                    </a:lnTo>
                    <a:lnTo>
                      <a:pt x="30" y="158"/>
                    </a:lnTo>
                    <a:lnTo>
                      <a:pt x="34" y="158"/>
                    </a:lnTo>
                    <a:lnTo>
                      <a:pt x="38" y="158"/>
                    </a:lnTo>
                    <a:lnTo>
                      <a:pt x="42" y="158"/>
                    </a:lnTo>
                    <a:lnTo>
                      <a:pt x="46" y="158"/>
                    </a:lnTo>
                    <a:lnTo>
                      <a:pt x="46" y="71"/>
                    </a:lnTo>
                    <a:lnTo>
                      <a:pt x="65" y="71"/>
                    </a:lnTo>
                    <a:lnTo>
                      <a:pt x="64" y="68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5" y="58"/>
                    </a:lnTo>
                    <a:lnTo>
                      <a:pt x="44" y="58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38" y="46"/>
                    </a:lnTo>
                    <a:lnTo>
                      <a:pt x="37" y="42"/>
                    </a:lnTo>
                    <a:lnTo>
                      <a:pt x="36" y="39"/>
                    </a:lnTo>
                    <a:lnTo>
                      <a:pt x="35" y="36"/>
                    </a:lnTo>
                    <a:lnTo>
                      <a:pt x="35" y="33"/>
                    </a:lnTo>
                    <a:lnTo>
                      <a:pt x="34" y="30"/>
                    </a:lnTo>
                    <a:lnTo>
                      <a:pt x="35" y="29"/>
                    </a:lnTo>
                    <a:lnTo>
                      <a:pt x="35" y="27"/>
                    </a:lnTo>
                    <a:lnTo>
                      <a:pt x="36" y="26"/>
                    </a:lnTo>
                    <a:lnTo>
                      <a:pt x="37" y="26"/>
                    </a:lnTo>
                    <a:lnTo>
                      <a:pt x="38" y="26"/>
                    </a:lnTo>
                    <a:lnTo>
                      <a:pt x="38" y="25"/>
                    </a:lnTo>
                    <a:lnTo>
                      <a:pt x="39" y="24"/>
                    </a:lnTo>
                    <a:lnTo>
                      <a:pt x="41" y="24"/>
                    </a:lnTo>
                    <a:lnTo>
                      <a:pt x="44" y="23"/>
                    </a:lnTo>
                    <a:lnTo>
                      <a:pt x="48" y="23"/>
                    </a:lnTo>
                    <a:lnTo>
                      <a:pt x="53" y="24"/>
                    </a:lnTo>
                    <a:lnTo>
                      <a:pt x="58" y="25"/>
                    </a:lnTo>
                    <a:lnTo>
                      <a:pt x="62" y="27"/>
                    </a:lnTo>
                    <a:lnTo>
                      <a:pt x="66" y="29"/>
                    </a:lnTo>
                    <a:lnTo>
                      <a:pt x="70" y="28"/>
                    </a:lnTo>
                    <a:lnTo>
                      <a:pt x="69" y="22"/>
                    </a:lnTo>
                    <a:lnTo>
                      <a:pt x="69" y="14"/>
                    </a:lnTo>
                    <a:lnTo>
                      <a:pt x="7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ŝlîḑè">
                <a:extLst>
                  <a:ext uri="{FF2B5EF4-FFF2-40B4-BE49-F238E27FC236}">
                    <a16:creationId xmlns:a16="http://schemas.microsoft.com/office/drawing/2014/main" id="{4D7158E3-EB83-9047-89AC-3788A9B562A9}"/>
                  </a:ext>
                </a:extLst>
              </p:cNvPr>
              <p:cNvSpPr/>
              <p:nvPr/>
            </p:nvSpPr>
            <p:spPr bwMode="auto">
              <a:xfrm>
                <a:off x="8445501" y="4038601"/>
                <a:ext cx="171450" cy="225425"/>
              </a:xfrm>
              <a:custGeom>
                <a:avLst/>
                <a:gdLst>
                  <a:gd name="T0" fmla="*/ 107 w 108"/>
                  <a:gd name="T1" fmla="*/ 2 h 142"/>
                  <a:gd name="T2" fmla="*/ 108 w 108"/>
                  <a:gd name="T3" fmla="*/ 0 h 142"/>
                  <a:gd name="T4" fmla="*/ 0 w 108"/>
                  <a:gd name="T5" fmla="*/ 0 h 142"/>
                  <a:gd name="T6" fmla="*/ 0 w 108"/>
                  <a:gd name="T7" fmla="*/ 4 h 142"/>
                  <a:gd name="T8" fmla="*/ 1 w 108"/>
                  <a:gd name="T9" fmla="*/ 8 h 142"/>
                  <a:gd name="T10" fmla="*/ 0 w 108"/>
                  <a:gd name="T11" fmla="*/ 14 h 142"/>
                  <a:gd name="T12" fmla="*/ 0 w 108"/>
                  <a:gd name="T13" fmla="*/ 17 h 142"/>
                  <a:gd name="T14" fmla="*/ 3 w 108"/>
                  <a:gd name="T15" fmla="*/ 17 h 142"/>
                  <a:gd name="T16" fmla="*/ 7 w 108"/>
                  <a:gd name="T17" fmla="*/ 17 h 142"/>
                  <a:gd name="T18" fmla="*/ 16 w 108"/>
                  <a:gd name="T19" fmla="*/ 16 h 142"/>
                  <a:gd name="T20" fmla="*/ 25 w 108"/>
                  <a:gd name="T21" fmla="*/ 15 h 142"/>
                  <a:gd name="T22" fmla="*/ 32 w 108"/>
                  <a:gd name="T23" fmla="*/ 15 h 142"/>
                  <a:gd name="T24" fmla="*/ 39 w 108"/>
                  <a:gd name="T25" fmla="*/ 14 h 142"/>
                  <a:gd name="T26" fmla="*/ 39 w 108"/>
                  <a:gd name="T27" fmla="*/ 142 h 142"/>
                  <a:gd name="T28" fmla="*/ 43 w 108"/>
                  <a:gd name="T29" fmla="*/ 142 h 142"/>
                  <a:gd name="T30" fmla="*/ 47 w 108"/>
                  <a:gd name="T31" fmla="*/ 142 h 142"/>
                  <a:gd name="T32" fmla="*/ 51 w 108"/>
                  <a:gd name="T33" fmla="*/ 142 h 142"/>
                  <a:gd name="T34" fmla="*/ 55 w 108"/>
                  <a:gd name="T35" fmla="*/ 142 h 142"/>
                  <a:gd name="T36" fmla="*/ 58 w 108"/>
                  <a:gd name="T37" fmla="*/ 142 h 142"/>
                  <a:gd name="T38" fmla="*/ 62 w 108"/>
                  <a:gd name="T39" fmla="*/ 142 h 142"/>
                  <a:gd name="T40" fmla="*/ 66 w 108"/>
                  <a:gd name="T41" fmla="*/ 142 h 142"/>
                  <a:gd name="T42" fmla="*/ 70 w 108"/>
                  <a:gd name="T43" fmla="*/ 142 h 142"/>
                  <a:gd name="T44" fmla="*/ 70 w 108"/>
                  <a:gd name="T45" fmla="*/ 14 h 142"/>
                  <a:gd name="T46" fmla="*/ 75 w 108"/>
                  <a:gd name="T47" fmla="*/ 15 h 142"/>
                  <a:gd name="T48" fmla="*/ 81 w 108"/>
                  <a:gd name="T49" fmla="*/ 15 h 142"/>
                  <a:gd name="T50" fmla="*/ 88 w 108"/>
                  <a:gd name="T51" fmla="*/ 15 h 142"/>
                  <a:gd name="T52" fmla="*/ 96 w 108"/>
                  <a:gd name="T53" fmla="*/ 16 h 142"/>
                  <a:gd name="T54" fmla="*/ 98 w 108"/>
                  <a:gd name="T55" fmla="*/ 17 h 142"/>
                  <a:gd name="T56" fmla="*/ 101 w 108"/>
                  <a:gd name="T57" fmla="*/ 17 h 142"/>
                  <a:gd name="T58" fmla="*/ 104 w 108"/>
                  <a:gd name="T59" fmla="*/ 17 h 142"/>
                  <a:gd name="T60" fmla="*/ 108 w 108"/>
                  <a:gd name="T61" fmla="*/ 17 h 142"/>
                  <a:gd name="T62" fmla="*/ 107 w 108"/>
                  <a:gd name="T63" fmla="*/ 15 h 142"/>
                  <a:gd name="T64" fmla="*/ 107 w 108"/>
                  <a:gd name="T65" fmla="*/ 14 h 142"/>
                  <a:gd name="T66" fmla="*/ 107 w 108"/>
                  <a:gd name="T67" fmla="*/ 11 h 142"/>
                  <a:gd name="T68" fmla="*/ 107 w 108"/>
                  <a:gd name="T69" fmla="*/ 8 h 142"/>
                  <a:gd name="T70" fmla="*/ 107 w 108"/>
                  <a:gd name="T71" fmla="*/ 6 h 142"/>
                  <a:gd name="T72" fmla="*/ 107 w 108"/>
                  <a:gd name="T73" fmla="*/ 4 h 142"/>
                  <a:gd name="T74" fmla="*/ 107 w 108"/>
                  <a:gd name="T75" fmla="*/ 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42">
                    <a:moveTo>
                      <a:pt x="107" y="2"/>
                    </a:moveTo>
                    <a:lnTo>
                      <a:pt x="108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3" y="17"/>
                    </a:lnTo>
                    <a:lnTo>
                      <a:pt x="7" y="17"/>
                    </a:lnTo>
                    <a:lnTo>
                      <a:pt x="16" y="16"/>
                    </a:lnTo>
                    <a:lnTo>
                      <a:pt x="25" y="15"/>
                    </a:lnTo>
                    <a:lnTo>
                      <a:pt x="32" y="15"/>
                    </a:lnTo>
                    <a:lnTo>
                      <a:pt x="39" y="14"/>
                    </a:lnTo>
                    <a:lnTo>
                      <a:pt x="39" y="142"/>
                    </a:lnTo>
                    <a:lnTo>
                      <a:pt x="43" y="142"/>
                    </a:lnTo>
                    <a:lnTo>
                      <a:pt x="47" y="142"/>
                    </a:lnTo>
                    <a:lnTo>
                      <a:pt x="51" y="142"/>
                    </a:lnTo>
                    <a:lnTo>
                      <a:pt x="55" y="142"/>
                    </a:lnTo>
                    <a:lnTo>
                      <a:pt x="58" y="142"/>
                    </a:lnTo>
                    <a:lnTo>
                      <a:pt x="62" y="142"/>
                    </a:lnTo>
                    <a:lnTo>
                      <a:pt x="66" y="142"/>
                    </a:lnTo>
                    <a:lnTo>
                      <a:pt x="70" y="142"/>
                    </a:lnTo>
                    <a:lnTo>
                      <a:pt x="70" y="14"/>
                    </a:lnTo>
                    <a:lnTo>
                      <a:pt x="75" y="15"/>
                    </a:lnTo>
                    <a:lnTo>
                      <a:pt x="81" y="15"/>
                    </a:lnTo>
                    <a:lnTo>
                      <a:pt x="88" y="15"/>
                    </a:lnTo>
                    <a:lnTo>
                      <a:pt x="96" y="16"/>
                    </a:lnTo>
                    <a:lnTo>
                      <a:pt x="98" y="17"/>
                    </a:lnTo>
                    <a:lnTo>
                      <a:pt x="101" y="17"/>
                    </a:lnTo>
                    <a:lnTo>
                      <a:pt x="104" y="17"/>
                    </a:lnTo>
                    <a:lnTo>
                      <a:pt x="108" y="17"/>
                    </a:lnTo>
                    <a:lnTo>
                      <a:pt x="107" y="15"/>
                    </a:lnTo>
                    <a:lnTo>
                      <a:pt x="107" y="14"/>
                    </a:lnTo>
                    <a:lnTo>
                      <a:pt x="107" y="11"/>
                    </a:lnTo>
                    <a:lnTo>
                      <a:pt x="107" y="8"/>
                    </a:lnTo>
                    <a:lnTo>
                      <a:pt x="107" y="6"/>
                    </a:lnTo>
                    <a:lnTo>
                      <a:pt x="107" y="4"/>
                    </a:lnTo>
                    <a:lnTo>
                      <a:pt x="10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ṡḷiďè">
                <a:extLst>
                  <a:ext uri="{FF2B5EF4-FFF2-40B4-BE49-F238E27FC236}">
                    <a16:creationId xmlns:a16="http://schemas.microsoft.com/office/drawing/2014/main" id="{1D2FDB16-B311-2546-B2B2-9CFE17FC94E1}"/>
                  </a:ext>
                </a:extLst>
              </p:cNvPr>
              <p:cNvSpPr/>
              <p:nvPr/>
            </p:nvSpPr>
            <p:spPr bwMode="auto">
              <a:xfrm>
                <a:off x="8653463" y="4102101"/>
                <a:ext cx="142875" cy="163513"/>
              </a:xfrm>
              <a:custGeom>
                <a:avLst/>
                <a:gdLst>
                  <a:gd name="T0" fmla="*/ 89 w 90"/>
                  <a:gd name="T1" fmla="*/ 30 h 103"/>
                  <a:gd name="T2" fmla="*/ 85 w 90"/>
                  <a:gd name="T3" fmla="*/ 21 h 103"/>
                  <a:gd name="T4" fmla="*/ 81 w 90"/>
                  <a:gd name="T5" fmla="*/ 14 h 103"/>
                  <a:gd name="T6" fmla="*/ 75 w 90"/>
                  <a:gd name="T7" fmla="*/ 8 h 103"/>
                  <a:gd name="T8" fmla="*/ 67 w 90"/>
                  <a:gd name="T9" fmla="*/ 4 h 103"/>
                  <a:gd name="T10" fmla="*/ 58 w 90"/>
                  <a:gd name="T11" fmla="*/ 1 h 103"/>
                  <a:gd name="T12" fmla="*/ 48 w 90"/>
                  <a:gd name="T13" fmla="*/ 0 h 103"/>
                  <a:gd name="T14" fmla="*/ 37 w 90"/>
                  <a:gd name="T15" fmla="*/ 1 h 103"/>
                  <a:gd name="T16" fmla="*/ 27 w 90"/>
                  <a:gd name="T17" fmla="*/ 4 h 103"/>
                  <a:gd name="T18" fmla="*/ 19 w 90"/>
                  <a:gd name="T19" fmla="*/ 8 h 103"/>
                  <a:gd name="T20" fmla="*/ 13 w 90"/>
                  <a:gd name="T21" fmla="*/ 14 h 103"/>
                  <a:gd name="T22" fmla="*/ 7 w 90"/>
                  <a:gd name="T23" fmla="*/ 21 h 103"/>
                  <a:gd name="T24" fmla="*/ 3 w 90"/>
                  <a:gd name="T25" fmla="*/ 29 h 103"/>
                  <a:gd name="T26" fmla="*/ 1 w 90"/>
                  <a:gd name="T27" fmla="*/ 38 h 103"/>
                  <a:gd name="T28" fmla="*/ 0 w 90"/>
                  <a:gd name="T29" fmla="*/ 50 h 103"/>
                  <a:gd name="T30" fmla="*/ 1 w 90"/>
                  <a:gd name="T31" fmla="*/ 63 h 103"/>
                  <a:gd name="T32" fmla="*/ 3 w 90"/>
                  <a:gd name="T33" fmla="*/ 73 h 103"/>
                  <a:gd name="T34" fmla="*/ 8 w 90"/>
                  <a:gd name="T35" fmla="*/ 82 h 103"/>
                  <a:gd name="T36" fmla="*/ 13 w 90"/>
                  <a:gd name="T37" fmla="*/ 90 h 103"/>
                  <a:gd name="T38" fmla="*/ 21 w 90"/>
                  <a:gd name="T39" fmla="*/ 95 h 103"/>
                  <a:gd name="T40" fmla="*/ 29 w 90"/>
                  <a:gd name="T41" fmla="*/ 99 h 103"/>
                  <a:gd name="T42" fmla="*/ 40 w 90"/>
                  <a:gd name="T43" fmla="*/ 103 h 103"/>
                  <a:gd name="T44" fmla="*/ 52 w 90"/>
                  <a:gd name="T45" fmla="*/ 103 h 103"/>
                  <a:gd name="T46" fmla="*/ 60 w 90"/>
                  <a:gd name="T47" fmla="*/ 103 h 103"/>
                  <a:gd name="T48" fmla="*/ 68 w 90"/>
                  <a:gd name="T49" fmla="*/ 102 h 103"/>
                  <a:gd name="T50" fmla="*/ 75 w 90"/>
                  <a:gd name="T51" fmla="*/ 99 h 103"/>
                  <a:gd name="T52" fmla="*/ 82 w 90"/>
                  <a:gd name="T53" fmla="*/ 95 h 103"/>
                  <a:gd name="T54" fmla="*/ 84 w 90"/>
                  <a:gd name="T55" fmla="*/ 82 h 103"/>
                  <a:gd name="T56" fmla="*/ 78 w 90"/>
                  <a:gd name="T57" fmla="*/ 86 h 103"/>
                  <a:gd name="T58" fmla="*/ 72 w 90"/>
                  <a:gd name="T59" fmla="*/ 89 h 103"/>
                  <a:gd name="T60" fmla="*/ 65 w 90"/>
                  <a:gd name="T61" fmla="*/ 91 h 103"/>
                  <a:gd name="T62" fmla="*/ 59 w 90"/>
                  <a:gd name="T63" fmla="*/ 91 h 103"/>
                  <a:gd name="T64" fmla="*/ 52 w 90"/>
                  <a:gd name="T65" fmla="*/ 91 h 103"/>
                  <a:gd name="T66" fmla="*/ 46 w 90"/>
                  <a:gd name="T67" fmla="*/ 89 h 103"/>
                  <a:gd name="T68" fmla="*/ 41 w 90"/>
                  <a:gd name="T69" fmla="*/ 86 h 103"/>
                  <a:gd name="T70" fmla="*/ 37 w 90"/>
                  <a:gd name="T71" fmla="*/ 82 h 103"/>
                  <a:gd name="T72" fmla="*/ 33 w 90"/>
                  <a:gd name="T73" fmla="*/ 76 h 103"/>
                  <a:gd name="T74" fmla="*/ 32 w 90"/>
                  <a:gd name="T75" fmla="*/ 70 h 103"/>
                  <a:gd name="T76" fmla="*/ 31 w 90"/>
                  <a:gd name="T77" fmla="*/ 62 h 103"/>
                  <a:gd name="T78" fmla="*/ 30 w 90"/>
                  <a:gd name="T79" fmla="*/ 52 h 103"/>
                  <a:gd name="T80" fmla="*/ 90 w 90"/>
                  <a:gd name="T81" fmla="*/ 46 h 103"/>
                  <a:gd name="T82" fmla="*/ 89 w 90"/>
                  <a:gd name="T83" fmla="*/ 34 h 103"/>
                  <a:gd name="T84" fmla="*/ 31 w 90"/>
                  <a:gd name="T85" fmla="*/ 34 h 103"/>
                  <a:gd name="T86" fmla="*/ 33 w 90"/>
                  <a:gd name="T87" fmla="*/ 26 h 103"/>
                  <a:gd name="T88" fmla="*/ 33 w 90"/>
                  <a:gd name="T89" fmla="*/ 20 h 103"/>
                  <a:gd name="T90" fmla="*/ 36 w 90"/>
                  <a:gd name="T91" fmla="*/ 16 h 103"/>
                  <a:gd name="T92" fmla="*/ 39 w 90"/>
                  <a:gd name="T93" fmla="*/ 12 h 103"/>
                  <a:gd name="T94" fmla="*/ 42 w 90"/>
                  <a:gd name="T95" fmla="*/ 10 h 103"/>
                  <a:gd name="T96" fmla="*/ 45 w 90"/>
                  <a:gd name="T97" fmla="*/ 9 h 103"/>
                  <a:gd name="T98" fmla="*/ 49 w 90"/>
                  <a:gd name="T99" fmla="*/ 9 h 103"/>
                  <a:gd name="T100" fmla="*/ 52 w 90"/>
                  <a:gd name="T101" fmla="*/ 10 h 103"/>
                  <a:gd name="T102" fmla="*/ 55 w 90"/>
                  <a:gd name="T103" fmla="*/ 12 h 103"/>
                  <a:gd name="T104" fmla="*/ 57 w 90"/>
                  <a:gd name="T105" fmla="*/ 16 h 103"/>
                  <a:gd name="T106" fmla="*/ 60 w 90"/>
                  <a:gd name="T107" fmla="*/ 22 h 103"/>
                  <a:gd name="T108" fmla="*/ 61 w 90"/>
                  <a:gd name="T109" fmla="*/ 34 h 103"/>
                  <a:gd name="T110" fmla="*/ 30 w 90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03">
                    <a:moveTo>
                      <a:pt x="89" y="34"/>
                    </a:moveTo>
                    <a:lnTo>
                      <a:pt x="89" y="30"/>
                    </a:lnTo>
                    <a:lnTo>
                      <a:pt x="87" y="26"/>
                    </a:lnTo>
                    <a:lnTo>
                      <a:pt x="85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8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8" y="1"/>
                    </a:lnTo>
                    <a:lnTo>
                      <a:pt x="53" y="0"/>
                    </a:lnTo>
                    <a:lnTo>
                      <a:pt x="48" y="0"/>
                    </a:lnTo>
                    <a:lnTo>
                      <a:pt x="42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6" y="10"/>
                    </a:lnTo>
                    <a:lnTo>
                      <a:pt x="13" y="14"/>
                    </a:lnTo>
                    <a:lnTo>
                      <a:pt x="9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8" y="82"/>
                    </a:lnTo>
                    <a:lnTo>
                      <a:pt x="10" y="86"/>
                    </a:lnTo>
                    <a:lnTo>
                      <a:pt x="13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29" y="99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8" y="97"/>
                    </a:lnTo>
                    <a:lnTo>
                      <a:pt x="82" y="95"/>
                    </a:lnTo>
                    <a:lnTo>
                      <a:pt x="86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6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6" y="79"/>
                    </a:lnTo>
                    <a:lnTo>
                      <a:pt x="33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0" y="57"/>
                    </a:lnTo>
                    <a:lnTo>
                      <a:pt x="30" y="52"/>
                    </a:lnTo>
                    <a:lnTo>
                      <a:pt x="90" y="52"/>
                    </a:lnTo>
                    <a:lnTo>
                      <a:pt x="90" y="46"/>
                    </a:lnTo>
                    <a:lnTo>
                      <a:pt x="90" y="40"/>
                    </a:lnTo>
                    <a:lnTo>
                      <a:pt x="89" y="34"/>
                    </a:lnTo>
                    <a:close/>
                    <a:moveTo>
                      <a:pt x="30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3" y="26"/>
                    </a:lnTo>
                    <a:lnTo>
                      <a:pt x="33" y="22"/>
                    </a:lnTo>
                    <a:lnTo>
                      <a:pt x="33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7" y="14"/>
                    </a:lnTo>
                    <a:lnTo>
                      <a:pt x="39" y="12"/>
                    </a:lnTo>
                    <a:lnTo>
                      <a:pt x="41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49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3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7" y="18"/>
                    </a:lnTo>
                    <a:lnTo>
                      <a:pt x="60" y="22"/>
                    </a:lnTo>
                    <a:lnTo>
                      <a:pt x="61" y="28"/>
                    </a:lnTo>
                    <a:lnTo>
                      <a:pt x="61" y="34"/>
                    </a:lnTo>
                    <a:lnTo>
                      <a:pt x="61" y="42"/>
                    </a:lnTo>
                    <a:lnTo>
                      <a:pt x="30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sļîdé">
                <a:extLst>
                  <a:ext uri="{FF2B5EF4-FFF2-40B4-BE49-F238E27FC236}">
                    <a16:creationId xmlns:a16="http://schemas.microsoft.com/office/drawing/2014/main" id="{62A0FF9B-68F3-BC4B-8801-7FD2D36A77A6}"/>
                  </a:ext>
                </a:extLst>
              </p:cNvPr>
              <p:cNvSpPr/>
              <p:nvPr/>
            </p:nvSpPr>
            <p:spPr bwMode="auto">
              <a:xfrm>
                <a:off x="8840788" y="4102101"/>
                <a:ext cx="144463" cy="163513"/>
              </a:xfrm>
              <a:custGeom>
                <a:avLst/>
                <a:gdLst>
                  <a:gd name="T0" fmla="*/ 32 w 91"/>
                  <a:gd name="T1" fmla="*/ 41 h 103"/>
                  <a:gd name="T2" fmla="*/ 33 w 91"/>
                  <a:gd name="T3" fmla="*/ 33 h 103"/>
                  <a:gd name="T4" fmla="*/ 36 w 91"/>
                  <a:gd name="T5" fmla="*/ 26 h 103"/>
                  <a:gd name="T6" fmla="*/ 38 w 91"/>
                  <a:gd name="T7" fmla="*/ 20 h 103"/>
                  <a:gd name="T8" fmla="*/ 42 w 91"/>
                  <a:gd name="T9" fmla="*/ 16 h 103"/>
                  <a:gd name="T10" fmla="*/ 46 w 91"/>
                  <a:gd name="T11" fmla="*/ 12 h 103"/>
                  <a:gd name="T12" fmla="*/ 51 w 91"/>
                  <a:gd name="T13" fmla="*/ 10 h 103"/>
                  <a:gd name="T14" fmla="*/ 56 w 91"/>
                  <a:gd name="T15" fmla="*/ 9 h 103"/>
                  <a:gd name="T16" fmla="*/ 64 w 91"/>
                  <a:gd name="T17" fmla="*/ 10 h 103"/>
                  <a:gd name="T18" fmla="*/ 68 w 91"/>
                  <a:gd name="T19" fmla="*/ 13 h 103"/>
                  <a:gd name="T20" fmla="*/ 70 w 91"/>
                  <a:gd name="T21" fmla="*/ 15 h 103"/>
                  <a:gd name="T22" fmla="*/ 75 w 91"/>
                  <a:gd name="T23" fmla="*/ 22 h 103"/>
                  <a:gd name="T24" fmla="*/ 78 w 91"/>
                  <a:gd name="T25" fmla="*/ 31 h 103"/>
                  <a:gd name="T26" fmla="*/ 91 w 91"/>
                  <a:gd name="T27" fmla="*/ 9 h 103"/>
                  <a:gd name="T28" fmla="*/ 84 w 91"/>
                  <a:gd name="T29" fmla="*/ 5 h 103"/>
                  <a:gd name="T30" fmla="*/ 75 w 91"/>
                  <a:gd name="T31" fmla="*/ 2 h 103"/>
                  <a:gd name="T32" fmla="*/ 65 w 91"/>
                  <a:gd name="T33" fmla="*/ 1 h 103"/>
                  <a:gd name="T34" fmla="*/ 55 w 91"/>
                  <a:gd name="T35" fmla="*/ 0 h 103"/>
                  <a:gd name="T36" fmla="*/ 43 w 91"/>
                  <a:gd name="T37" fmla="*/ 2 h 103"/>
                  <a:gd name="T38" fmla="*/ 32 w 91"/>
                  <a:gd name="T39" fmla="*/ 5 h 103"/>
                  <a:gd name="T40" fmla="*/ 23 w 91"/>
                  <a:gd name="T41" fmla="*/ 9 h 103"/>
                  <a:gd name="T42" fmla="*/ 15 w 91"/>
                  <a:gd name="T43" fmla="*/ 15 h 103"/>
                  <a:gd name="T44" fmla="*/ 9 w 91"/>
                  <a:gd name="T45" fmla="*/ 22 h 103"/>
                  <a:gd name="T46" fmla="*/ 4 w 91"/>
                  <a:gd name="T47" fmla="*/ 31 h 103"/>
                  <a:gd name="T48" fmla="*/ 1 w 91"/>
                  <a:gd name="T49" fmla="*/ 42 h 103"/>
                  <a:gd name="T50" fmla="*/ 0 w 91"/>
                  <a:gd name="T51" fmla="*/ 54 h 103"/>
                  <a:gd name="T52" fmla="*/ 1 w 91"/>
                  <a:gd name="T53" fmla="*/ 65 h 103"/>
                  <a:gd name="T54" fmla="*/ 4 w 91"/>
                  <a:gd name="T55" fmla="*/ 75 h 103"/>
                  <a:gd name="T56" fmla="*/ 8 w 91"/>
                  <a:gd name="T57" fmla="*/ 83 h 103"/>
                  <a:gd name="T58" fmla="*/ 14 w 91"/>
                  <a:gd name="T59" fmla="*/ 91 h 103"/>
                  <a:gd name="T60" fmla="*/ 22 w 91"/>
                  <a:gd name="T61" fmla="*/ 96 h 103"/>
                  <a:gd name="T62" fmla="*/ 32 w 91"/>
                  <a:gd name="T63" fmla="*/ 100 h 103"/>
                  <a:gd name="T64" fmla="*/ 42 w 91"/>
                  <a:gd name="T65" fmla="*/ 103 h 103"/>
                  <a:gd name="T66" fmla="*/ 55 w 91"/>
                  <a:gd name="T67" fmla="*/ 103 h 103"/>
                  <a:gd name="T68" fmla="*/ 72 w 91"/>
                  <a:gd name="T69" fmla="*/ 102 h 103"/>
                  <a:gd name="T70" fmla="*/ 77 w 91"/>
                  <a:gd name="T71" fmla="*/ 99 h 103"/>
                  <a:gd name="T72" fmla="*/ 83 w 91"/>
                  <a:gd name="T73" fmla="*/ 97 h 103"/>
                  <a:gd name="T74" fmla="*/ 84 w 91"/>
                  <a:gd name="T75" fmla="*/ 82 h 103"/>
                  <a:gd name="T76" fmla="*/ 80 w 91"/>
                  <a:gd name="T77" fmla="*/ 86 h 103"/>
                  <a:gd name="T78" fmla="*/ 74 w 91"/>
                  <a:gd name="T79" fmla="*/ 89 h 103"/>
                  <a:gd name="T80" fmla="*/ 68 w 91"/>
                  <a:gd name="T81" fmla="*/ 91 h 103"/>
                  <a:gd name="T82" fmla="*/ 62 w 91"/>
                  <a:gd name="T83" fmla="*/ 91 h 103"/>
                  <a:gd name="T84" fmla="*/ 55 w 91"/>
                  <a:gd name="T85" fmla="*/ 91 h 103"/>
                  <a:gd name="T86" fmla="*/ 48 w 91"/>
                  <a:gd name="T87" fmla="*/ 89 h 103"/>
                  <a:gd name="T88" fmla="*/ 43 w 91"/>
                  <a:gd name="T89" fmla="*/ 86 h 103"/>
                  <a:gd name="T90" fmla="*/ 38 w 91"/>
                  <a:gd name="T91" fmla="*/ 81 h 103"/>
                  <a:gd name="T92" fmla="*/ 35 w 91"/>
                  <a:gd name="T93" fmla="*/ 75 h 103"/>
                  <a:gd name="T94" fmla="*/ 32 w 91"/>
                  <a:gd name="T95" fmla="*/ 68 h 103"/>
                  <a:gd name="T96" fmla="*/ 31 w 91"/>
                  <a:gd name="T97" fmla="*/ 60 h 103"/>
                  <a:gd name="T98" fmla="*/ 31 w 91"/>
                  <a:gd name="T99" fmla="*/ 51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1" h="103">
                    <a:moveTo>
                      <a:pt x="31" y="46"/>
                    </a:moveTo>
                    <a:lnTo>
                      <a:pt x="32" y="41"/>
                    </a:lnTo>
                    <a:lnTo>
                      <a:pt x="32" y="37"/>
                    </a:lnTo>
                    <a:lnTo>
                      <a:pt x="33" y="33"/>
                    </a:lnTo>
                    <a:lnTo>
                      <a:pt x="34" y="29"/>
                    </a:lnTo>
                    <a:lnTo>
                      <a:pt x="36" y="26"/>
                    </a:lnTo>
                    <a:lnTo>
                      <a:pt x="36" y="23"/>
                    </a:lnTo>
                    <a:lnTo>
                      <a:pt x="38" y="20"/>
                    </a:lnTo>
                    <a:lnTo>
                      <a:pt x="40" y="18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6" y="12"/>
                    </a:lnTo>
                    <a:lnTo>
                      <a:pt x="48" y="10"/>
                    </a:lnTo>
                    <a:lnTo>
                      <a:pt x="51" y="10"/>
                    </a:lnTo>
                    <a:lnTo>
                      <a:pt x="53" y="9"/>
                    </a:lnTo>
                    <a:lnTo>
                      <a:pt x="56" y="9"/>
                    </a:lnTo>
                    <a:lnTo>
                      <a:pt x="60" y="10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68" y="13"/>
                    </a:lnTo>
                    <a:lnTo>
                      <a:pt x="68" y="14"/>
                    </a:lnTo>
                    <a:lnTo>
                      <a:pt x="70" y="15"/>
                    </a:lnTo>
                    <a:lnTo>
                      <a:pt x="72" y="18"/>
                    </a:lnTo>
                    <a:lnTo>
                      <a:pt x="75" y="22"/>
                    </a:lnTo>
                    <a:lnTo>
                      <a:pt x="76" y="26"/>
                    </a:lnTo>
                    <a:lnTo>
                      <a:pt x="78" y="31"/>
                    </a:lnTo>
                    <a:lnTo>
                      <a:pt x="83" y="31"/>
                    </a:lnTo>
                    <a:lnTo>
                      <a:pt x="91" y="9"/>
                    </a:lnTo>
                    <a:lnTo>
                      <a:pt x="88" y="7"/>
                    </a:lnTo>
                    <a:lnTo>
                      <a:pt x="84" y="5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0" y="2"/>
                    </a:lnTo>
                    <a:lnTo>
                      <a:pt x="65" y="1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48" y="1"/>
                    </a:lnTo>
                    <a:lnTo>
                      <a:pt x="43" y="2"/>
                    </a:lnTo>
                    <a:lnTo>
                      <a:pt x="37" y="3"/>
                    </a:lnTo>
                    <a:lnTo>
                      <a:pt x="32" y="5"/>
                    </a:lnTo>
                    <a:lnTo>
                      <a:pt x="27" y="6"/>
                    </a:lnTo>
                    <a:lnTo>
                      <a:pt x="23" y="9"/>
                    </a:lnTo>
                    <a:lnTo>
                      <a:pt x="19" y="12"/>
                    </a:lnTo>
                    <a:lnTo>
                      <a:pt x="15" y="15"/>
                    </a:lnTo>
                    <a:lnTo>
                      <a:pt x="12" y="18"/>
                    </a:lnTo>
                    <a:lnTo>
                      <a:pt x="9" y="22"/>
                    </a:lnTo>
                    <a:lnTo>
                      <a:pt x="7" y="27"/>
                    </a:lnTo>
                    <a:lnTo>
                      <a:pt x="4" y="31"/>
                    </a:lnTo>
                    <a:lnTo>
                      <a:pt x="3" y="36"/>
                    </a:lnTo>
                    <a:lnTo>
                      <a:pt x="1" y="42"/>
                    </a:lnTo>
                    <a:lnTo>
                      <a:pt x="1" y="47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1" y="65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79"/>
                    </a:lnTo>
                    <a:lnTo>
                      <a:pt x="8" y="83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2" y="96"/>
                    </a:lnTo>
                    <a:lnTo>
                      <a:pt x="27" y="98"/>
                    </a:lnTo>
                    <a:lnTo>
                      <a:pt x="32" y="100"/>
                    </a:lnTo>
                    <a:lnTo>
                      <a:pt x="36" y="102"/>
                    </a:lnTo>
                    <a:lnTo>
                      <a:pt x="42" y="103"/>
                    </a:lnTo>
                    <a:lnTo>
                      <a:pt x="48" y="103"/>
                    </a:lnTo>
                    <a:lnTo>
                      <a:pt x="55" y="103"/>
                    </a:lnTo>
                    <a:lnTo>
                      <a:pt x="64" y="103"/>
                    </a:lnTo>
                    <a:lnTo>
                      <a:pt x="72" y="102"/>
                    </a:lnTo>
                    <a:lnTo>
                      <a:pt x="75" y="100"/>
                    </a:lnTo>
                    <a:lnTo>
                      <a:pt x="77" y="99"/>
                    </a:lnTo>
                    <a:lnTo>
                      <a:pt x="80" y="99"/>
                    </a:lnTo>
                    <a:lnTo>
                      <a:pt x="83" y="97"/>
                    </a:lnTo>
                    <a:lnTo>
                      <a:pt x="88" y="84"/>
                    </a:lnTo>
                    <a:lnTo>
                      <a:pt x="84" y="82"/>
                    </a:lnTo>
                    <a:lnTo>
                      <a:pt x="82" y="84"/>
                    </a:lnTo>
                    <a:lnTo>
                      <a:pt x="80" y="86"/>
                    </a:lnTo>
                    <a:lnTo>
                      <a:pt x="77" y="87"/>
                    </a:lnTo>
                    <a:lnTo>
                      <a:pt x="74" y="89"/>
                    </a:lnTo>
                    <a:lnTo>
                      <a:pt x="72" y="91"/>
                    </a:lnTo>
                    <a:lnTo>
                      <a:pt x="68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5" y="91"/>
                    </a:lnTo>
                    <a:lnTo>
                      <a:pt x="52" y="90"/>
                    </a:lnTo>
                    <a:lnTo>
                      <a:pt x="48" y="89"/>
                    </a:lnTo>
                    <a:lnTo>
                      <a:pt x="46" y="87"/>
                    </a:lnTo>
                    <a:lnTo>
                      <a:pt x="43" y="86"/>
                    </a:lnTo>
                    <a:lnTo>
                      <a:pt x="40" y="83"/>
                    </a:lnTo>
                    <a:lnTo>
                      <a:pt x="38" y="81"/>
                    </a:lnTo>
                    <a:lnTo>
                      <a:pt x="36" y="79"/>
                    </a:lnTo>
                    <a:lnTo>
                      <a:pt x="35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4"/>
                    </a:lnTo>
                    <a:lnTo>
                      <a:pt x="31" y="60"/>
                    </a:lnTo>
                    <a:lnTo>
                      <a:pt x="31" y="55"/>
                    </a:lnTo>
                    <a:lnTo>
                      <a:pt x="31" y="51"/>
                    </a:lnTo>
                    <a:lnTo>
                      <a:pt x="31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sḷïde">
                <a:extLst>
                  <a:ext uri="{FF2B5EF4-FFF2-40B4-BE49-F238E27FC236}">
                    <a16:creationId xmlns:a16="http://schemas.microsoft.com/office/drawing/2014/main" id="{FC3BC239-F927-4044-8666-0162BD9C5877}"/>
                  </a:ext>
                </a:extLst>
              </p:cNvPr>
              <p:cNvSpPr/>
              <p:nvPr/>
            </p:nvSpPr>
            <p:spPr bwMode="auto">
              <a:xfrm>
                <a:off x="9028113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4 w 93"/>
                  <a:gd name="T9" fmla="*/ 57 h 157"/>
                  <a:gd name="T10" fmla="*/ 66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9 w 93"/>
                  <a:gd name="T21" fmla="*/ 71 h 157"/>
                  <a:gd name="T22" fmla="*/ 26 w 93"/>
                  <a:gd name="T23" fmla="*/ 0 h 157"/>
                  <a:gd name="T24" fmla="*/ 18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2 w 93"/>
                  <a:gd name="T39" fmla="*/ 157 h 157"/>
                  <a:gd name="T40" fmla="*/ 29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30 w 93"/>
                  <a:gd name="T47" fmla="*/ 89 h 157"/>
                  <a:gd name="T48" fmla="*/ 31 w 93"/>
                  <a:gd name="T49" fmla="*/ 84 h 157"/>
                  <a:gd name="T50" fmla="*/ 34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50 w 93"/>
                  <a:gd name="T59" fmla="*/ 72 h 157"/>
                  <a:gd name="T60" fmla="*/ 54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2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5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6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2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79"/>
                    </a:move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4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40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30" y="89"/>
                    </a:lnTo>
                    <a:lnTo>
                      <a:pt x="30" y="87"/>
                    </a:lnTo>
                    <a:lnTo>
                      <a:pt x="31" y="84"/>
                    </a:lnTo>
                    <a:lnTo>
                      <a:pt x="32" y="81"/>
                    </a:lnTo>
                    <a:lnTo>
                      <a:pt x="34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4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1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5" y="106"/>
                    </a:lnTo>
                    <a:lnTo>
                      <a:pt x="65" y="157"/>
                    </a:lnTo>
                    <a:lnTo>
                      <a:pt x="68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3" y="82"/>
                    </a:lnTo>
                    <a:lnTo>
                      <a:pt x="92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ṣlíḓè">
                <a:extLst>
                  <a:ext uri="{FF2B5EF4-FFF2-40B4-BE49-F238E27FC236}">
                    <a16:creationId xmlns:a16="http://schemas.microsoft.com/office/drawing/2014/main" id="{B753D487-7E81-DD42-9439-25A133101F3C}"/>
                  </a:ext>
                </a:extLst>
              </p:cNvPr>
              <p:cNvSpPr/>
              <p:nvPr/>
            </p:nvSpPr>
            <p:spPr bwMode="auto">
              <a:xfrm>
                <a:off x="92297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1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1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9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60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5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9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1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1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6" y="102"/>
                    </a:lnTo>
                    <a:lnTo>
                      <a:pt x="29" y="102"/>
                    </a:lnTo>
                    <a:lnTo>
                      <a:pt x="29" y="55"/>
                    </a:lnTo>
                    <a:lnTo>
                      <a:pt x="28" y="51"/>
                    </a:lnTo>
                    <a:lnTo>
                      <a:pt x="29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1" y="32"/>
                    </a:lnTo>
                    <a:lnTo>
                      <a:pt x="31" y="29"/>
                    </a:lnTo>
                    <a:lnTo>
                      <a:pt x="33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1" y="18"/>
                    </a:lnTo>
                    <a:lnTo>
                      <a:pt x="43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2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9" y="22"/>
                    </a:lnTo>
                    <a:lnTo>
                      <a:pt x="60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4" y="36"/>
                    </a:lnTo>
                    <a:lnTo>
                      <a:pt x="65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9" y="102"/>
                    </a:lnTo>
                    <a:lnTo>
                      <a:pt x="83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sḷîďé">
                <a:extLst>
                  <a:ext uri="{FF2B5EF4-FFF2-40B4-BE49-F238E27FC236}">
                    <a16:creationId xmlns:a16="http://schemas.microsoft.com/office/drawing/2014/main" id="{E4DF54DA-D684-2444-BD42-C78A1C7B4B0B}"/>
                  </a:ext>
                </a:extLst>
              </p:cNvPr>
              <p:cNvSpPr/>
              <p:nvPr/>
            </p:nvSpPr>
            <p:spPr bwMode="auto">
              <a:xfrm>
                <a:off x="9426576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6 w 102"/>
                  <a:gd name="T3" fmla="*/ 25 h 103"/>
                  <a:gd name="T4" fmla="*/ 91 w 102"/>
                  <a:gd name="T5" fmla="*/ 17 h 103"/>
                  <a:gd name="T6" fmla="*/ 84 w 102"/>
                  <a:gd name="T7" fmla="*/ 10 h 103"/>
                  <a:gd name="T8" fmla="*/ 76 w 102"/>
                  <a:gd name="T9" fmla="*/ 6 h 103"/>
                  <a:gd name="T10" fmla="*/ 67 w 102"/>
                  <a:gd name="T11" fmla="*/ 2 h 103"/>
                  <a:gd name="T12" fmla="*/ 56 w 102"/>
                  <a:gd name="T13" fmla="*/ 1 h 103"/>
                  <a:gd name="T14" fmla="*/ 44 w 102"/>
                  <a:gd name="T15" fmla="*/ 1 h 103"/>
                  <a:gd name="T16" fmla="*/ 33 w 102"/>
                  <a:gd name="T17" fmla="*/ 2 h 103"/>
                  <a:gd name="T18" fmla="*/ 24 w 102"/>
                  <a:gd name="T19" fmla="*/ 6 h 103"/>
                  <a:gd name="T20" fmla="*/ 16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1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1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6 w 102"/>
                  <a:gd name="T39" fmla="*/ 94 h 103"/>
                  <a:gd name="T40" fmla="*/ 24 w 102"/>
                  <a:gd name="T41" fmla="*/ 98 h 103"/>
                  <a:gd name="T42" fmla="*/ 33 w 102"/>
                  <a:gd name="T43" fmla="*/ 102 h 103"/>
                  <a:gd name="T44" fmla="*/ 44 w 102"/>
                  <a:gd name="T45" fmla="*/ 103 h 103"/>
                  <a:gd name="T46" fmla="*/ 56 w 102"/>
                  <a:gd name="T47" fmla="*/ 103 h 103"/>
                  <a:gd name="T48" fmla="*/ 67 w 102"/>
                  <a:gd name="T49" fmla="*/ 102 h 103"/>
                  <a:gd name="T50" fmla="*/ 76 w 102"/>
                  <a:gd name="T51" fmla="*/ 98 h 103"/>
                  <a:gd name="T52" fmla="*/ 84 w 102"/>
                  <a:gd name="T53" fmla="*/ 92 h 103"/>
                  <a:gd name="T54" fmla="*/ 91 w 102"/>
                  <a:gd name="T55" fmla="*/ 86 h 103"/>
                  <a:gd name="T56" fmla="*/ 96 w 102"/>
                  <a:gd name="T57" fmla="*/ 78 h 103"/>
                  <a:gd name="T58" fmla="*/ 100 w 102"/>
                  <a:gd name="T59" fmla="*/ 68 h 103"/>
                  <a:gd name="T60" fmla="*/ 101 w 102"/>
                  <a:gd name="T61" fmla="*/ 56 h 103"/>
                  <a:gd name="T62" fmla="*/ 101 w 102"/>
                  <a:gd name="T63" fmla="*/ 44 h 103"/>
                  <a:gd name="T64" fmla="*/ 70 w 102"/>
                  <a:gd name="T65" fmla="*/ 58 h 103"/>
                  <a:gd name="T66" fmla="*/ 68 w 102"/>
                  <a:gd name="T67" fmla="*/ 72 h 103"/>
                  <a:gd name="T68" fmla="*/ 66 w 102"/>
                  <a:gd name="T69" fmla="*/ 79 h 103"/>
                  <a:gd name="T70" fmla="*/ 64 w 102"/>
                  <a:gd name="T71" fmla="*/ 86 h 103"/>
                  <a:gd name="T72" fmla="*/ 60 w 102"/>
                  <a:gd name="T73" fmla="*/ 91 h 103"/>
                  <a:gd name="T74" fmla="*/ 56 w 102"/>
                  <a:gd name="T75" fmla="*/ 94 h 103"/>
                  <a:gd name="T76" fmla="*/ 53 w 102"/>
                  <a:gd name="T77" fmla="*/ 95 h 103"/>
                  <a:gd name="T78" fmla="*/ 48 w 102"/>
                  <a:gd name="T79" fmla="*/ 95 h 103"/>
                  <a:gd name="T80" fmla="*/ 44 w 102"/>
                  <a:gd name="T81" fmla="*/ 94 h 103"/>
                  <a:gd name="T82" fmla="*/ 40 w 102"/>
                  <a:gd name="T83" fmla="*/ 91 h 103"/>
                  <a:gd name="T84" fmla="*/ 36 w 102"/>
                  <a:gd name="T85" fmla="*/ 87 h 103"/>
                  <a:gd name="T86" fmla="*/ 34 w 102"/>
                  <a:gd name="T87" fmla="*/ 83 h 103"/>
                  <a:gd name="T88" fmla="*/ 32 w 102"/>
                  <a:gd name="T89" fmla="*/ 75 h 103"/>
                  <a:gd name="T90" fmla="*/ 31 w 102"/>
                  <a:gd name="T91" fmla="*/ 68 h 103"/>
                  <a:gd name="T92" fmla="*/ 30 w 102"/>
                  <a:gd name="T93" fmla="*/ 59 h 103"/>
                  <a:gd name="T94" fmla="*/ 30 w 102"/>
                  <a:gd name="T95" fmla="*/ 49 h 103"/>
                  <a:gd name="T96" fmla="*/ 31 w 102"/>
                  <a:gd name="T97" fmla="*/ 38 h 103"/>
                  <a:gd name="T98" fmla="*/ 32 w 102"/>
                  <a:gd name="T99" fmla="*/ 30 h 103"/>
                  <a:gd name="T100" fmla="*/ 34 w 102"/>
                  <a:gd name="T101" fmla="*/ 23 h 103"/>
                  <a:gd name="T102" fmla="*/ 36 w 102"/>
                  <a:gd name="T103" fmla="*/ 18 h 103"/>
                  <a:gd name="T104" fmla="*/ 40 w 102"/>
                  <a:gd name="T105" fmla="*/ 14 h 103"/>
                  <a:gd name="T106" fmla="*/ 44 w 102"/>
                  <a:gd name="T107" fmla="*/ 10 h 103"/>
                  <a:gd name="T108" fmla="*/ 48 w 102"/>
                  <a:gd name="T109" fmla="*/ 9 h 103"/>
                  <a:gd name="T110" fmla="*/ 53 w 102"/>
                  <a:gd name="T111" fmla="*/ 9 h 103"/>
                  <a:gd name="T112" fmla="*/ 58 w 102"/>
                  <a:gd name="T113" fmla="*/ 10 h 103"/>
                  <a:gd name="T114" fmla="*/ 61 w 102"/>
                  <a:gd name="T115" fmla="*/ 13 h 103"/>
                  <a:gd name="T116" fmla="*/ 64 w 102"/>
                  <a:gd name="T117" fmla="*/ 16 h 103"/>
                  <a:gd name="T118" fmla="*/ 67 w 102"/>
                  <a:gd name="T119" fmla="*/ 22 h 103"/>
                  <a:gd name="T120" fmla="*/ 68 w 102"/>
                  <a:gd name="T121" fmla="*/ 27 h 103"/>
                  <a:gd name="T122" fmla="*/ 70 w 102"/>
                  <a:gd name="T123" fmla="*/ 38 h 103"/>
                  <a:gd name="T124" fmla="*/ 70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0" y="38"/>
                    </a:moveTo>
                    <a:lnTo>
                      <a:pt x="100" y="34"/>
                    </a:lnTo>
                    <a:lnTo>
                      <a:pt x="97" y="29"/>
                    </a:lnTo>
                    <a:lnTo>
                      <a:pt x="96" y="25"/>
                    </a:lnTo>
                    <a:lnTo>
                      <a:pt x="93" y="21"/>
                    </a:lnTo>
                    <a:lnTo>
                      <a:pt x="91" y="17"/>
                    </a:lnTo>
                    <a:lnTo>
                      <a:pt x="88" y="14"/>
                    </a:lnTo>
                    <a:lnTo>
                      <a:pt x="84" y="10"/>
                    </a:lnTo>
                    <a:lnTo>
                      <a:pt x="80" y="8"/>
                    </a:lnTo>
                    <a:lnTo>
                      <a:pt x="76" y="6"/>
                    </a:lnTo>
                    <a:lnTo>
                      <a:pt x="72" y="4"/>
                    </a:lnTo>
                    <a:lnTo>
                      <a:pt x="67" y="2"/>
                    </a:lnTo>
                    <a:lnTo>
                      <a:pt x="62" y="1"/>
                    </a:lnTo>
                    <a:lnTo>
                      <a:pt x="56" y="1"/>
                    </a:lnTo>
                    <a:lnTo>
                      <a:pt x="51" y="0"/>
                    </a:lnTo>
                    <a:lnTo>
                      <a:pt x="44" y="1"/>
                    </a:lnTo>
                    <a:lnTo>
                      <a:pt x="39" y="1"/>
                    </a:lnTo>
                    <a:lnTo>
                      <a:pt x="33" y="2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9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10" y="18"/>
                    </a:lnTo>
                    <a:lnTo>
                      <a:pt x="7" y="22"/>
                    </a:lnTo>
                    <a:lnTo>
                      <a:pt x="5" y="27"/>
                    </a:lnTo>
                    <a:lnTo>
                      <a:pt x="3" y="31"/>
                    </a:lnTo>
                    <a:lnTo>
                      <a:pt x="1" y="37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3" y="75"/>
                    </a:lnTo>
                    <a:lnTo>
                      <a:pt x="5" y="80"/>
                    </a:lnTo>
                    <a:lnTo>
                      <a:pt x="7" y="84"/>
                    </a:lnTo>
                    <a:lnTo>
                      <a:pt x="10" y="87"/>
                    </a:lnTo>
                    <a:lnTo>
                      <a:pt x="12" y="91"/>
                    </a:lnTo>
                    <a:lnTo>
                      <a:pt x="16" y="94"/>
                    </a:lnTo>
                    <a:lnTo>
                      <a:pt x="20" y="96"/>
                    </a:lnTo>
                    <a:lnTo>
                      <a:pt x="24" y="98"/>
                    </a:lnTo>
                    <a:lnTo>
                      <a:pt x="28" y="100"/>
                    </a:lnTo>
                    <a:lnTo>
                      <a:pt x="33" y="102"/>
                    </a:lnTo>
                    <a:lnTo>
                      <a:pt x="39" y="103"/>
                    </a:lnTo>
                    <a:lnTo>
                      <a:pt x="44" y="103"/>
                    </a:lnTo>
                    <a:lnTo>
                      <a:pt x="51" y="103"/>
                    </a:lnTo>
                    <a:lnTo>
                      <a:pt x="56" y="103"/>
                    </a:lnTo>
                    <a:lnTo>
                      <a:pt x="62" y="103"/>
                    </a:lnTo>
                    <a:lnTo>
                      <a:pt x="67" y="102"/>
                    </a:lnTo>
                    <a:lnTo>
                      <a:pt x="72" y="99"/>
                    </a:lnTo>
                    <a:lnTo>
                      <a:pt x="76" y="98"/>
                    </a:lnTo>
                    <a:lnTo>
                      <a:pt x="80" y="95"/>
                    </a:lnTo>
                    <a:lnTo>
                      <a:pt x="84" y="92"/>
                    </a:lnTo>
                    <a:lnTo>
                      <a:pt x="88" y="90"/>
                    </a:lnTo>
                    <a:lnTo>
                      <a:pt x="91" y="86"/>
                    </a:lnTo>
                    <a:lnTo>
                      <a:pt x="93" y="82"/>
                    </a:lnTo>
                    <a:lnTo>
                      <a:pt x="96" y="78"/>
                    </a:lnTo>
                    <a:lnTo>
                      <a:pt x="97" y="73"/>
                    </a:lnTo>
                    <a:lnTo>
                      <a:pt x="100" y="68"/>
                    </a:lnTo>
                    <a:lnTo>
                      <a:pt x="100" y="63"/>
                    </a:lnTo>
                    <a:lnTo>
                      <a:pt x="101" y="56"/>
                    </a:lnTo>
                    <a:lnTo>
                      <a:pt x="102" y="50"/>
                    </a:lnTo>
                    <a:lnTo>
                      <a:pt x="101" y="44"/>
                    </a:lnTo>
                    <a:lnTo>
                      <a:pt x="100" y="38"/>
                    </a:lnTo>
                    <a:close/>
                    <a:moveTo>
                      <a:pt x="70" y="58"/>
                    </a:moveTo>
                    <a:lnTo>
                      <a:pt x="69" y="68"/>
                    </a:lnTo>
                    <a:lnTo>
                      <a:pt x="68" y="72"/>
                    </a:lnTo>
                    <a:lnTo>
                      <a:pt x="68" y="76"/>
                    </a:lnTo>
                    <a:lnTo>
                      <a:pt x="66" y="79"/>
                    </a:lnTo>
                    <a:lnTo>
                      <a:pt x="65" y="83"/>
                    </a:lnTo>
                    <a:lnTo>
                      <a:pt x="64" y="86"/>
                    </a:lnTo>
                    <a:lnTo>
                      <a:pt x="62" y="88"/>
                    </a:lnTo>
                    <a:lnTo>
                      <a:pt x="60" y="91"/>
                    </a:lnTo>
                    <a:lnTo>
                      <a:pt x="59" y="92"/>
                    </a:lnTo>
                    <a:lnTo>
                      <a:pt x="56" y="94"/>
                    </a:lnTo>
                    <a:lnTo>
                      <a:pt x="55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4" y="94"/>
                    </a:lnTo>
                    <a:lnTo>
                      <a:pt x="41" y="93"/>
                    </a:lnTo>
                    <a:lnTo>
                      <a:pt x="40" y="91"/>
                    </a:lnTo>
                    <a:lnTo>
                      <a:pt x="38" y="90"/>
                    </a:lnTo>
                    <a:lnTo>
                      <a:pt x="36" y="87"/>
                    </a:lnTo>
                    <a:lnTo>
                      <a:pt x="35" y="85"/>
                    </a:lnTo>
                    <a:lnTo>
                      <a:pt x="34" y="83"/>
                    </a:lnTo>
                    <a:lnTo>
                      <a:pt x="32" y="79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1" y="63"/>
                    </a:lnTo>
                    <a:lnTo>
                      <a:pt x="30" y="59"/>
                    </a:lnTo>
                    <a:lnTo>
                      <a:pt x="30" y="54"/>
                    </a:lnTo>
                    <a:lnTo>
                      <a:pt x="30" y="49"/>
                    </a:lnTo>
                    <a:lnTo>
                      <a:pt x="31" y="43"/>
                    </a:lnTo>
                    <a:lnTo>
                      <a:pt x="31" y="38"/>
                    </a:lnTo>
                    <a:lnTo>
                      <a:pt x="32" y="34"/>
                    </a:lnTo>
                    <a:lnTo>
                      <a:pt x="32" y="30"/>
                    </a:lnTo>
                    <a:lnTo>
                      <a:pt x="33" y="27"/>
                    </a:lnTo>
                    <a:lnTo>
                      <a:pt x="34" y="23"/>
                    </a:lnTo>
                    <a:lnTo>
                      <a:pt x="36" y="21"/>
                    </a:lnTo>
                    <a:lnTo>
                      <a:pt x="36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2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8" y="9"/>
                    </a:lnTo>
                    <a:lnTo>
                      <a:pt x="51" y="9"/>
                    </a:lnTo>
                    <a:lnTo>
                      <a:pt x="53" y="9"/>
                    </a:lnTo>
                    <a:lnTo>
                      <a:pt x="56" y="10"/>
                    </a:lnTo>
                    <a:lnTo>
                      <a:pt x="58" y="10"/>
                    </a:lnTo>
                    <a:lnTo>
                      <a:pt x="60" y="11"/>
                    </a:lnTo>
                    <a:lnTo>
                      <a:pt x="61" y="13"/>
                    </a:lnTo>
                    <a:lnTo>
                      <a:pt x="63" y="14"/>
                    </a:lnTo>
                    <a:lnTo>
                      <a:pt x="64" y="16"/>
                    </a:lnTo>
                    <a:lnTo>
                      <a:pt x="66" y="18"/>
                    </a:lnTo>
                    <a:lnTo>
                      <a:pt x="67" y="22"/>
                    </a:lnTo>
                    <a:lnTo>
                      <a:pt x="68" y="24"/>
                    </a:lnTo>
                    <a:lnTo>
                      <a:pt x="68" y="27"/>
                    </a:lnTo>
                    <a:lnTo>
                      <a:pt x="69" y="30"/>
                    </a:lnTo>
                    <a:lnTo>
                      <a:pt x="70" y="38"/>
                    </a:lnTo>
                    <a:lnTo>
                      <a:pt x="71" y="47"/>
                    </a:lnTo>
                    <a:lnTo>
                      <a:pt x="70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ṩľiḓê">
                <a:extLst>
                  <a:ext uri="{FF2B5EF4-FFF2-40B4-BE49-F238E27FC236}">
                    <a16:creationId xmlns:a16="http://schemas.microsoft.com/office/drawing/2014/main" id="{F4CFD63A-817B-A74A-AF8C-5DBC76A2B745}"/>
                  </a:ext>
                </a:extLst>
              </p:cNvPr>
              <p:cNvSpPr/>
              <p:nvPr/>
            </p:nvSpPr>
            <p:spPr bwMode="auto">
              <a:xfrm>
                <a:off x="9640888" y="4014788"/>
                <a:ext cx="44450" cy="249238"/>
              </a:xfrm>
              <a:custGeom>
                <a:avLst/>
                <a:gdLst>
                  <a:gd name="T0" fmla="*/ 20 w 28"/>
                  <a:gd name="T1" fmla="*/ 1 h 157"/>
                  <a:gd name="T2" fmla="*/ 17 w 28"/>
                  <a:gd name="T3" fmla="*/ 1 h 157"/>
                  <a:gd name="T4" fmla="*/ 14 w 28"/>
                  <a:gd name="T5" fmla="*/ 1 h 157"/>
                  <a:gd name="T6" fmla="*/ 13 w 28"/>
                  <a:gd name="T7" fmla="*/ 1 h 157"/>
                  <a:gd name="T8" fmla="*/ 11 w 28"/>
                  <a:gd name="T9" fmla="*/ 1 h 157"/>
                  <a:gd name="T10" fmla="*/ 9 w 28"/>
                  <a:gd name="T11" fmla="*/ 1 h 157"/>
                  <a:gd name="T12" fmla="*/ 7 w 28"/>
                  <a:gd name="T13" fmla="*/ 1 h 157"/>
                  <a:gd name="T14" fmla="*/ 3 w 28"/>
                  <a:gd name="T15" fmla="*/ 0 h 157"/>
                  <a:gd name="T16" fmla="*/ 0 w 28"/>
                  <a:gd name="T17" fmla="*/ 0 h 157"/>
                  <a:gd name="T18" fmla="*/ 0 w 28"/>
                  <a:gd name="T19" fmla="*/ 157 h 157"/>
                  <a:gd name="T20" fmla="*/ 3 w 28"/>
                  <a:gd name="T21" fmla="*/ 157 h 157"/>
                  <a:gd name="T22" fmla="*/ 7 w 28"/>
                  <a:gd name="T23" fmla="*/ 157 h 157"/>
                  <a:gd name="T24" fmla="*/ 11 w 28"/>
                  <a:gd name="T25" fmla="*/ 157 h 157"/>
                  <a:gd name="T26" fmla="*/ 14 w 28"/>
                  <a:gd name="T27" fmla="*/ 157 h 157"/>
                  <a:gd name="T28" fmla="*/ 17 w 28"/>
                  <a:gd name="T29" fmla="*/ 157 h 157"/>
                  <a:gd name="T30" fmla="*/ 21 w 28"/>
                  <a:gd name="T31" fmla="*/ 157 h 157"/>
                  <a:gd name="T32" fmla="*/ 24 w 28"/>
                  <a:gd name="T33" fmla="*/ 157 h 157"/>
                  <a:gd name="T34" fmla="*/ 28 w 28"/>
                  <a:gd name="T35" fmla="*/ 157 h 157"/>
                  <a:gd name="T36" fmla="*/ 28 w 28"/>
                  <a:gd name="T37" fmla="*/ 0 h 157"/>
                  <a:gd name="T38" fmla="*/ 25 w 28"/>
                  <a:gd name="T39" fmla="*/ 0 h 157"/>
                  <a:gd name="T40" fmla="*/ 20 w 28"/>
                  <a:gd name="T41" fmla="*/ 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57">
                    <a:moveTo>
                      <a:pt x="20" y="1"/>
                    </a:move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7" y="157"/>
                    </a:lnTo>
                    <a:lnTo>
                      <a:pt x="21" y="157"/>
                    </a:lnTo>
                    <a:lnTo>
                      <a:pt x="24" y="157"/>
                    </a:lnTo>
                    <a:lnTo>
                      <a:pt x="28" y="157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ṧļíḓé">
                <a:extLst>
                  <a:ext uri="{FF2B5EF4-FFF2-40B4-BE49-F238E27FC236}">
                    <a16:creationId xmlns:a16="http://schemas.microsoft.com/office/drawing/2014/main" id="{DB0F5D5C-9DE1-1F42-8832-7781D3F97362}"/>
                  </a:ext>
                </a:extLst>
              </p:cNvPr>
              <p:cNvSpPr/>
              <p:nvPr/>
            </p:nvSpPr>
            <p:spPr bwMode="auto">
              <a:xfrm>
                <a:off x="9737726" y="4102101"/>
                <a:ext cx="163513" cy="163513"/>
              </a:xfrm>
              <a:custGeom>
                <a:avLst/>
                <a:gdLst>
                  <a:gd name="T0" fmla="*/ 100 w 103"/>
                  <a:gd name="T1" fmla="*/ 34 h 103"/>
                  <a:gd name="T2" fmla="*/ 96 w 103"/>
                  <a:gd name="T3" fmla="*/ 25 h 103"/>
                  <a:gd name="T4" fmla="*/ 92 w 103"/>
                  <a:gd name="T5" fmla="*/ 17 h 103"/>
                  <a:gd name="T6" fmla="*/ 85 w 103"/>
                  <a:gd name="T7" fmla="*/ 10 h 103"/>
                  <a:gd name="T8" fmla="*/ 77 w 103"/>
                  <a:gd name="T9" fmla="*/ 6 h 103"/>
                  <a:gd name="T10" fmla="*/ 68 w 103"/>
                  <a:gd name="T11" fmla="*/ 2 h 103"/>
                  <a:gd name="T12" fmla="*/ 57 w 103"/>
                  <a:gd name="T13" fmla="*/ 1 h 103"/>
                  <a:gd name="T14" fmla="*/ 45 w 103"/>
                  <a:gd name="T15" fmla="*/ 1 h 103"/>
                  <a:gd name="T16" fmla="*/ 35 w 103"/>
                  <a:gd name="T17" fmla="*/ 2 h 103"/>
                  <a:gd name="T18" fmla="*/ 25 w 103"/>
                  <a:gd name="T19" fmla="*/ 6 h 103"/>
                  <a:gd name="T20" fmla="*/ 17 w 103"/>
                  <a:gd name="T21" fmla="*/ 12 h 103"/>
                  <a:gd name="T22" fmla="*/ 11 w 103"/>
                  <a:gd name="T23" fmla="*/ 18 h 103"/>
                  <a:gd name="T24" fmla="*/ 5 w 103"/>
                  <a:gd name="T25" fmla="*/ 27 h 103"/>
                  <a:gd name="T26" fmla="*/ 2 w 103"/>
                  <a:gd name="T27" fmla="*/ 37 h 103"/>
                  <a:gd name="T28" fmla="*/ 0 w 103"/>
                  <a:gd name="T29" fmla="*/ 48 h 103"/>
                  <a:gd name="T30" fmla="*/ 0 w 103"/>
                  <a:gd name="T31" fmla="*/ 61 h 103"/>
                  <a:gd name="T32" fmla="*/ 2 w 103"/>
                  <a:gd name="T33" fmla="*/ 71 h 103"/>
                  <a:gd name="T34" fmla="*/ 5 w 103"/>
                  <a:gd name="T35" fmla="*/ 80 h 103"/>
                  <a:gd name="T36" fmla="*/ 11 w 103"/>
                  <a:gd name="T37" fmla="*/ 87 h 103"/>
                  <a:gd name="T38" fmla="*/ 17 w 103"/>
                  <a:gd name="T39" fmla="*/ 94 h 103"/>
                  <a:gd name="T40" fmla="*/ 25 w 103"/>
                  <a:gd name="T41" fmla="*/ 98 h 103"/>
                  <a:gd name="T42" fmla="*/ 35 w 103"/>
                  <a:gd name="T43" fmla="*/ 102 h 103"/>
                  <a:gd name="T44" fmla="*/ 45 w 103"/>
                  <a:gd name="T45" fmla="*/ 103 h 103"/>
                  <a:gd name="T46" fmla="*/ 57 w 103"/>
                  <a:gd name="T47" fmla="*/ 103 h 103"/>
                  <a:gd name="T48" fmla="*/ 68 w 103"/>
                  <a:gd name="T49" fmla="*/ 102 h 103"/>
                  <a:gd name="T50" fmla="*/ 77 w 103"/>
                  <a:gd name="T51" fmla="*/ 98 h 103"/>
                  <a:gd name="T52" fmla="*/ 85 w 103"/>
                  <a:gd name="T53" fmla="*/ 92 h 103"/>
                  <a:gd name="T54" fmla="*/ 92 w 103"/>
                  <a:gd name="T55" fmla="*/ 86 h 103"/>
                  <a:gd name="T56" fmla="*/ 96 w 103"/>
                  <a:gd name="T57" fmla="*/ 78 h 103"/>
                  <a:gd name="T58" fmla="*/ 100 w 103"/>
                  <a:gd name="T59" fmla="*/ 68 h 103"/>
                  <a:gd name="T60" fmla="*/ 102 w 103"/>
                  <a:gd name="T61" fmla="*/ 56 h 103"/>
                  <a:gd name="T62" fmla="*/ 102 w 103"/>
                  <a:gd name="T63" fmla="*/ 44 h 103"/>
                  <a:gd name="T64" fmla="*/ 71 w 103"/>
                  <a:gd name="T65" fmla="*/ 58 h 103"/>
                  <a:gd name="T66" fmla="*/ 69 w 103"/>
                  <a:gd name="T67" fmla="*/ 72 h 103"/>
                  <a:gd name="T68" fmla="*/ 67 w 103"/>
                  <a:gd name="T69" fmla="*/ 79 h 103"/>
                  <a:gd name="T70" fmla="*/ 64 w 103"/>
                  <a:gd name="T71" fmla="*/ 86 h 103"/>
                  <a:gd name="T72" fmla="*/ 61 w 103"/>
                  <a:gd name="T73" fmla="*/ 91 h 103"/>
                  <a:gd name="T74" fmla="*/ 58 w 103"/>
                  <a:gd name="T75" fmla="*/ 94 h 103"/>
                  <a:gd name="T76" fmla="*/ 53 w 103"/>
                  <a:gd name="T77" fmla="*/ 95 h 103"/>
                  <a:gd name="T78" fmla="*/ 49 w 103"/>
                  <a:gd name="T79" fmla="*/ 95 h 103"/>
                  <a:gd name="T80" fmla="*/ 44 w 103"/>
                  <a:gd name="T81" fmla="*/ 94 h 103"/>
                  <a:gd name="T82" fmla="*/ 40 w 103"/>
                  <a:gd name="T83" fmla="*/ 91 h 103"/>
                  <a:gd name="T84" fmla="*/ 37 w 103"/>
                  <a:gd name="T85" fmla="*/ 87 h 103"/>
                  <a:gd name="T86" fmla="*/ 35 w 103"/>
                  <a:gd name="T87" fmla="*/ 83 h 103"/>
                  <a:gd name="T88" fmla="*/ 33 w 103"/>
                  <a:gd name="T89" fmla="*/ 75 h 103"/>
                  <a:gd name="T90" fmla="*/ 32 w 103"/>
                  <a:gd name="T91" fmla="*/ 68 h 103"/>
                  <a:gd name="T92" fmla="*/ 31 w 103"/>
                  <a:gd name="T93" fmla="*/ 59 h 103"/>
                  <a:gd name="T94" fmla="*/ 31 w 103"/>
                  <a:gd name="T95" fmla="*/ 49 h 103"/>
                  <a:gd name="T96" fmla="*/ 32 w 103"/>
                  <a:gd name="T97" fmla="*/ 38 h 103"/>
                  <a:gd name="T98" fmla="*/ 33 w 103"/>
                  <a:gd name="T99" fmla="*/ 30 h 103"/>
                  <a:gd name="T100" fmla="*/ 35 w 103"/>
                  <a:gd name="T101" fmla="*/ 23 h 103"/>
                  <a:gd name="T102" fmla="*/ 38 w 103"/>
                  <a:gd name="T103" fmla="*/ 18 h 103"/>
                  <a:gd name="T104" fmla="*/ 41 w 103"/>
                  <a:gd name="T105" fmla="*/ 14 h 103"/>
                  <a:gd name="T106" fmla="*/ 45 w 103"/>
                  <a:gd name="T107" fmla="*/ 10 h 103"/>
                  <a:gd name="T108" fmla="*/ 50 w 103"/>
                  <a:gd name="T109" fmla="*/ 9 h 103"/>
                  <a:gd name="T110" fmla="*/ 55 w 103"/>
                  <a:gd name="T111" fmla="*/ 9 h 103"/>
                  <a:gd name="T112" fmla="*/ 59 w 103"/>
                  <a:gd name="T113" fmla="*/ 10 h 103"/>
                  <a:gd name="T114" fmla="*/ 62 w 103"/>
                  <a:gd name="T115" fmla="*/ 13 h 103"/>
                  <a:gd name="T116" fmla="*/ 65 w 103"/>
                  <a:gd name="T117" fmla="*/ 16 h 103"/>
                  <a:gd name="T118" fmla="*/ 68 w 103"/>
                  <a:gd name="T119" fmla="*/ 22 h 103"/>
                  <a:gd name="T120" fmla="*/ 69 w 103"/>
                  <a:gd name="T121" fmla="*/ 27 h 103"/>
                  <a:gd name="T122" fmla="*/ 72 w 103"/>
                  <a:gd name="T123" fmla="*/ 38 h 103"/>
                  <a:gd name="T124" fmla="*/ 71 w 103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3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9" y="29"/>
                    </a:lnTo>
                    <a:lnTo>
                      <a:pt x="96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8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2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0" y="9"/>
                    </a:lnTo>
                    <a:lnTo>
                      <a:pt x="17" y="12"/>
                    </a:lnTo>
                    <a:lnTo>
                      <a:pt x="14" y="14"/>
                    </a:lnTo>
                    <a:lnTo>
                      <a:pt x="11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7" y="94"/>
                    </a:lnTo>
                    <a:lnTo>
                      <a:pt x="20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8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6" y="78"/>
                    </a:lnTo>
                    <a:lnTo>
                      <a:pt x="99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3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70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6" y="83"/>
                    </a:lnTo>
                    <a:lnTo>
                      <a:pt x="64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4" y="94"/>
                    </a:lnTo>
                    <a:lnTo>
                      <a:pt x="42" y="93"/>
                    </a:lnTo>
                    <a:lnTo>
                      <a:pt x="40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4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4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8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6" y="10"/>
                    </a:lnTo>
                    <a:lnTo>
                      <a:pt x="59" y="10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8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$ḷîde">
                <a:extLst>
                  <a:ext uri="{FF2B5EF4-FFF2-40B4-BE49-F238E27FC236}">
                    <a16:creationId xmlns:a16="http://schemas.microsoft.com/office/drawing/2014/main" id="{56130CFC-001E-0149-9829-E0A6512B79EB}"/>
                  </a:ext>
                </a:extLst>
              </p:cNvPr>
              <p:cNvSpPr/>
              <p:nvPr/>
            </p:nvSpPr>
            <p:spPr bwMode="auto">
              <a:xfrm>
                <a:off x="9939338" y="4102101"/>
                <a:ext cx="152400" cy="247650"/>
              </a:xfrm>
              <a:custGeom>
                <a:avLst/>
                <a:gdLst>
                  <a:gd name="T0" fmla="*/ 90 w 96"/>
                  <a:gd name="T1" fmla="*/ 95 h 156"/>
                  <a:gd name="T2" fmla="*/ 79 w 96"/>
                  <a:gd name="T3" fmla="*/ 88 h 156"/>
                  <a:gd name="T4" fmla="*/ 48 w 96"/>
                  <a:gd name="T5" fmla="*/ 85 h 156"/>
                  <a:gd name="T6" fmla="*/ 34 w 96"/>
                  <a:gd name="T7" fmla="*/ 82 h 156"/>
                  <a:gd name="T8" fmla="*/ 30 w 96"/>
                  <a:gd name="T9" fmla="*/ 75 h 156"/>
                  <a:gd name="T10" fmla="*/ 33 w 96"/>
                  <a:gd name="T11" fmla="*/ 70 h 156"/>
                  <a:gd name="T12" fmla="*/ 41 w 96"/>
                  <a:gd name="T13" fmla="*/ 67 h 156"/>
                  <a:gd name="T14" fmla="*/ 57 w 96"/>
                  <a:gd name="T15" fmla="*/ 66 h 156"/>
                  <a:gd name="T16" fmla="*/ 74 w 96"/>
                  <a:gd name="T17" fmla="*/ 58 h 156"/>
                  <a:gd name="T18" fmla="*/ 84 w 96"/>
                  <a:gd name="T19" fmla="*/ 44 h 156"/>
                  <a:gd name="T20" fmla="*/ 86 w 96"/>
                  <a:gd name="T21" fmla="*/ 26 h 156"/>
                  <a:gd name="T22" fmla="*/ 78 w 96"/>
                  <a:gd name="T23" fmla="*/ 12 h 156"/>
                  <a:gd name="T24" fmla="*/ 64 w 96"/>
                  <a:gd name="T25" fmla="*/ 1 h 156"/>
                  <a:gd name="T26" fmla="*/ 48 w 96"/>
                  <a:gd name="T27" fmla="*/ 0 h 156"/>
                  <a:gd name="T28" fmla="*/ 23 w 96"/>
                  <a:gd name="T29" fmla="*/ 3 h 156"/>
                  <a:gd name="T30" fmla="*/ 7 w 96"/>
                  <a:gd name="T31" fmla="*/ 12 h 156"/>
                  <a:gd name="T32" fmla="*/ 1 w 96"/>
                  <a:gd name="T33" fmla="*/ 28 h 156"/>
                  <a:gd name="T34" fmla="*/ 2 w 96"/>
                  <a:gd name="T35" fmla="*/ 44 h 156"/>
                  <a:gd name="T36" fmla="*/ 9 w 96"/>
                  <a:gd name="T37" fmla="*/ 56 h 156"/>
                  <a:gd name="T38" fmla="*/ 21 w 96"/>
                  <a:gd name="T39" fmla="*/ 63 h 156"/>
                  <a:gd name="T40" fmla="*/ 17 w 96"/>
                  <a:gd name="T41" fmla="*/ 70 h 156"/>
                  <a:gd name="T42" fmla="*/ 8 w 96"/>
                  <a:gd name="T43" fmla="*/ 84 h 156"/>
                  <a:gd name="T44" fmla="*/ 10 w 96"/>
                  <a:gd name="T45" fmla="*/ 97 h 156"/>
                  <a:gd name="T46" fmla="*/ 20 w 96"/>
                  <a:gd name="T47" fmla="*/ 103 h 156"/>
                  <a:gd name="T48" fmla="*/ 4 w 96"/>
                  <a:gd name="T49" fmla="*/ 113 h 156"/>
                  <a:gd name="T50" fmla="*/ 0 w 96"/>
                  <a:gd name="T51" fmla="*/ 131 h 156"/>
                  <a:gd name="T52" fmla="*/ 6 w 96"/>
                  <a:gd name="T53" fmla="*/ 144 h 156"/>
                  <a:gd name="T54" fmla="*/ 20 w 96"/>
                  <a:gd name="T55" fmla="*/ 152 h 156"/>
                  <a:gd name="T56" fmla="*/ 42 w 96"/>
                  <a:gd name="T57" fmla="*/ 156 h 156"/>
                  <a:gd name="T58" fmla="*/ 70 w 96"/>
                  <a:gd name="T59" fmla="*/ 150 h 156"/>
                  <a:gd name="T60" fmla="*/ 87 w 96"/>
                  <a:gd name="T61" fmla="*/ 137 h 156"/>
                  <a:gd name="T62" fmla="*/ 95 w 96"/>
                  <a:gd name="T63" fmla="*/ 116 h 156"/>
                  <a:gd name="T64" fmla="*/ 30 w 96"/>
                  <a:gd name="T65" fmla="*/ 29 h 156"/>
                  <a:gd name="T66" fmla="*/ 34 w 96"/>
                  <a:gd name="T67" fmla="*/ 14 h 156"/>
                  <a:gd name="T68" fmla="*/ 40 w 96"/>
                  <a:gd name="T69" fmla="*/ 9 h 156"/>
                  <a:gd name="T70" fmla="*/ 47 w 96"/>
                  <a:gd name="T71" fmla="*/ 8 h 156"/>
                  <a:gd name="T72" fmla="*/ 53 w 96"/>
                  <a:gd name="T73" fmla="*/ 12 h 156"/>
                  <a:gd name="T74" fmla="*/ 58 w 96"/>
                  <a:gd name="T75" fmla="*/ 31 h 156"/>
                  <a:gd name="T76" fmla="*/ 53 w 96"/>
                  <a:gd name="T77" fmla="*/ 55 h 156"/>
                  <a:gd name="T78" fmla="*/ 47 w 96"/>
                  <a:gd name="T79" fmla="*/ 59 h 156"/>
                  <a:gd name="T80" fmla="*/ 39 w 96"/>
                  <a:gd name="T81" fmla="*/ 59 h 156"/>
                  <a:gd name="T82" fmla="*/ 34 w 96"/>
                  <a:gd name="T83" fmla="*/ 54 h 156"/>
                  <a:gd name="T84" fmla="*/ 30 w 96"/>
                  <a:gd name="T85" fmla="*/ 29 h 156"/>
                  <a:gd name="T86" fmla="*/ 70 w 96"/>
                  <a:gd name="T87" fmla="*/ 131 h 156"/>
                  <a:gd name="T88" fmla="*/ 64 w 96"/>
                  <a:gd name="T89" fmla="*/ 140 h 156"/>
                  <a:gd name="T90" fmla="*/ 54 w 96"/>
                  <a:gd name="T91" fmla="*/ 146 h 156"/>
                  <a:gd name="T92" fmla="*/ 41 w 96"/>
                  <a:gd name="T93" fmla="*/ 146 h 156"/>
                  <a:gd name="T94" fmla="*/ 28 w 96"/>
                  <a:gd name="T95" fmla="*/ 142 h 156"/>
                  <a:gd name="T96" fmla="*/ 21 w 96"/>
                  <a:gd name="T97" fmla="*/ 133 h 156"/>
                  <a:gd name="T98" fmla="*/ 18 w 96"/>
                  <a:gd name="T99" fmla="*/ 121 h 156"/>
                  <a:gd name="T100" fmla="*/ 20 w 96"/>
                  <a:gd name="T101" fmla="*/ 112 h 156"/>
                  <a:gd name="T102" fmla="*/ 25 w 96"/>
                  <a:gd name="T103" fmla="*/ 107 h 156"/>
                  <a:gd name="T104" fmla="*/ 42 w 96"/>
                  <a:gd name="T105" fmla="*/ 103 h 156"/>
                  <a:gd name="T106" fmla="*/ 58 w 96"/>
                  <a:gd name="T107" fmla="*/ 105 h 156"/>
                  <a:gd name="T108" fmla="*/ 68 w 96"/>
                  <a:gd name="T109" fmla="*/ 111 h 156"/>
                  <a:gd name="T110" fmla="*/ 72 w 96"/>
                  <a:gd name="T111" fmla="*/ 12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6" h="156">
                    <a:moveTo>
                      <a:pt x="95" y="103"/>
                    </a:moveTo>
                    <a:lnTo>
                      <a:pt x="94" y="101"/>
                    </a:lnTo>
                    <a:lnTo>
                      <a:pt x="93" y="99"/>
                    </a:lnTo>
                    <a:lnTo>
                      <a:pt x="91" y="96"/>
                    </a:lnTo>
                    <a:lnTo>
                      <a:pt x="90" y="95"/>
                    </a:lnTo>
                    <a:lnTo>
                      <a:pt x="88" y="93"/>
                    </a:lnTo>
                    <a:lnTo>
                      <a:pt x="86" y="91"/>
                    </a:lnTo>
                    <a:lnTo>
                      <a:pt x="84" y="91"/>
                    </a:lnTo>
                    <a:lnTo>
                      <a:pt x="82" y="89"/>
                    </a:lnTo>
                    <a:lnTo>
                      <a:pt x="79" y="88"/>
                    </a:lnTo>
                    <a:lnTo>
                      <a:pt x="76" y="87"/>
                    </a:lnTo>
                    <a:lnTo>
                      <a:pt x="73" y="87"/>
                    </a:lnTo>
                    <a:lnTo>
                      <a:pt x="70" y="86"/>
                    </a:lnTo>
                    <a:lnTo>
                      <a:pt x="66" y="86"/>
                    </a:lnTo>
                    <a:lnTo>
                      <a:pt x="48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7" y="84"/>
                    </a:lnTo>
                    <a:lnTo>
                      <a:pt x="34" y="83"/>
                    </a:lnTo>
                    <a:lnTo>
                      <a:pt x="34" y="82"/>
                    </a:lnTo>
                    <a:lnTo>
                      <a:pt x="33" y="81"/>
                    </a:lnTo>
                    <a:lnTo>
                      <a:pt x="32" y="80"/>
                    </a:lnTo>
                    <a:lnTo>
                      <a:pt x="31" y="79"/>
                    </a:lnTo>
                    <a:lnTo>
                      <a:pt x="30" y="77"/>
                    </a:lnTo>
                    <a:lnTo>
                      <a:pt x="30" y="75"/>
                    </a:lnTo>
                    <a:lnTo>
                      <a:pt x="30" y="74"/>
                    </a:lnTo>
                    <a:lnTo>
                      <a:pt x="30" y="72"/>
                    </a:lnTo>
                    <a:lnTo>
                      <a:pt x="31" y="71"/>
                    </a:lnTo>
                    <a:lnTo>
                      <a:pt x="32" y="70"/>
                    </a:lnTo>
                    <a:lnTo>
                      <a:pt x="33" y="70"/>
                    </a:lnTo>
                    <a:lnTo>
                      <a:pt x="33" y="68"/>
                    </a:lnTo>
                    <a:lnTo>
                      <a:pt x="34" y="68"/>
                    </a:lnTo>
                    <a:lnTo>
                      <a:pt x="35" y="67"/>
                    </a:lnTo>
                    <a:lnTo>
                      <a:pt x="38" y="67"/>
                    </a:lnTo>
                    <a:lnTo>
                      <a:pt x="41" y="67"/>
                    </a:lnTo>
                    <a:lnTo>
                      <a:pt x="42" y="67"/>
                    </a:lnTo>
                    <a:lnTo>
                      <a:pt x="42" y="67"/>
                    </a:lnTo>
                    <a:lnTo>
                      <a:pt x="47" y="67"/>
                    </a:lnTo>
                    <a:lnTo>
                      <a:pt x="52" y="67"/>
                    </a:lnTo>
                    <a:lnTo>
                      <a:pt x="57" y="66"/>
                    </a:lnTo>
                    <a:lnTo>
                      <a:pt x="61" y="64"/>
                    </a:lnTo>
                    <a:lnTo>
                      <a:pt x="65" y="63"/>
                    </a:lnTo>
                    <a:lnTo>
                      <a:pt x="68" y="62"/>
                    </a:lnTo>
                    <a:lnTo>
                      <a:pt x="71" y="60"/>
                    </a:lnTo>
                    <a:lnTo>
                      <a:pt x="74" y="58"/>
                    </a:lnTo>
                    <a:lnTo>
                      <a:pt x="77" y="55"/>
                    </a:lnTo>
                    <a:lnTo>
                      <a:pt x="79" y="53"/>
                    </a:lnTo>
                    <a:lnTo>
                      <a:pt x="81" y="51"/>
                    </a:lnTo>
                    <a:lnTo>
                      <a:pt x="82" y="47"/>
                    </a:lnTo>
                    <a:lnTo>
                      <a:pt x="84" y="44"/>
                    </a:lnTo>
                    <a:lnTo>
                      <a:pt x="85" y="40"/>
                    </a:lnTo>
                    <a:lnTo>
                      <a:pt x="86" y="37"/>
                    </a:lnTo>
                    <a:lnTo>
                      <a:pt x="86" y="33"/>
                    </a:lnTo>
                    <a:lnTo>
                      <a:pt x="86" y="29"/>
                    </a:lnTo>
                    <a:lnTo>
                      <a:pt x="86" y="26"/>
                    </a:lnTo>
                    <a:lnTo>
                      <a:pt x="85" y="23"/>
                    </a:lnTo>
                    <a:lnTo>
                      <a:pt x="84" y="20"/>
                    </a:lnTo>
                    <a:lnTo>
                      <a:pt x="82" y="17"/>
                    </a:lnTo>
                    <a:lnTo>
                      <a:pt x="80" y="14"/>
                    </a:lnTo>
                    <a:lnTo>
                      <a:pt x="78" y="12"/>
                    </a:lnTo>
                    <a:lnTo>
                      <a:pt x="75" y="10"/>
                    </a:lnTo>
                    <a:lnTo>
                      <a:pt x="94" y="10"/>
                    </a:lnTo>
                    <a:lnTo>
                      <a:pt x="94" y="1"/>
                    </a:lnTo>
                    <a:lnTo>
                      <a:pt x="70" y="1"/>
                    </a:lnTo>
                    <a:lnTo>
                      <a:pt x="64" y="1"/>
                    </a:lnTo>
                    <a:lnTo>
                      <a:pt x="59" y="1"/>
                    </a:lnTo>
                    <a:lnTo>
                      <a:pt x="57" y="1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37" y="1"/>
                    </a:lnTo>
                    <a:lnTo>
                      <a:pt x="32" y="1"/>
                    </a:lnTo>
                    <a:lnTo>
                      <a:pt x="27" y="2"/>
                    </a:lnTo>
                    <a:lnTo>
                      <a:pt x="23" y="3"/>
                    </a:lnTo>
                    <a:lnTo>
                      <a:pt x="19" y="5"/>
                    </a:lnTo>
                    <a:lnTo>
                      <a:pt x="15" y="6"/>
                    </a:lnTo>
                    <a:lnTo>
                      <a:pt x="13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4" y="18"/>
                    </a:lnTo>
                    <a:lnTo>
                      <a:pt x="2" y="21"/>
                    </a:lnTo>
                    <a:lnTo>
                      <a:pt x="1" y="24"/>
                    </a:lnTo>
                    <a:lnTo>
                      <a:pt x="1" y="28"/>
                    </a:lnTo>
                    <a:lnTo>
                      <a:pt x="1" y="32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2"/>
                    </a:lnTo>
                    <a:lnTo>
                      <a:pt x="2" y="44"/>
                    </a:lnTo>
                    <a:lnTo>
                      <a:pt x="3" y="47"/>
                    </a:lnTo>
                    <a:lnTo>
                      <a:pt x="5" y="50"/>
                    </a:lnTo>
                    <a:lnTo>
                      <a:pt x="6" y="52"/>
                    </a:lnTo>
                    <a:lnTo>
                      <a:pt x="7" y="54"/>
                    </a:lnTo>
                    <a:lnTo>
                      <a:pt x="9" y="56"/>
                    </a:lnTo>
                    <a:lnTo>
                      <a:pt x="11" y="58"/>
                    </a:lnTo>
                    <a:lnTo>
                      <a:pt x="13" y="59"/>
                    </a:lnTo>
                    <a:lnTo>
                      <a:pt x="15" y="61"/>
                    </a:lnTo>
                    <a:lnTo>
                      <a:pt x="18" y="63"/>
                    </a:lnTo>
                    <a:lnTo>
                      <a:pt x="21" y="63"/>
                    </a:lnTo>
                    <a:lnTo>
                      <a:pt x="24" y="64"/>
                    </a:lnTo>
                    <a:lnTo>
                      <a:pt x="27" y="65"/>
                    </a:lnTo>
                    <a:lnTo>
                      <a:pt x="24" y="67"/>
                    </a:lnTo>
                    <a:lnTo>
                      <a:pt x="21" y="68"/>
                    </a:lnTo>
                    <a:lnTo>
                      <a:pt x="17" y="70"/>
                    </a:lnTo>
                    <a:lnTo>
                      <a:pt x="14" y="72"/>
                    </a:lnTo>
                    <a:lnTo>
                      <a:pt x="12" y="75"/>
                    </a:lnTo>
                    <a:lnTo>
                      <a:pt x="10" y="78"/>
                    </a:lnTo>
                    <a:lnTo>
                      <a:pt x="9" y="81"/>
                    </a:lnTo>
                    <a:lnTo>
                      <a:pt x="8" y="84"/>
                    </a:lnTo>
                    <a:lnTo>
                      <a:pt x="8" y="87"/>
                    </a:lnTo>
                    <a:lnTo>
                      <a:pt x="8" y="91"/>
                    </a:lnTo>
                    <a:lnTo>
                      <a:pt x="9" y="93"/>
                    </a:lnTo>
                    <a:lnTo>
                      <a:pt x="9" y="95"/>
                    </a:lnTo>
                    <a:lnTo>
                      <a:pt x="10" y="97"/>
                    </a:lnTo>
                    <a:lnTo>
                      <a:pt x="12" y="99"/>
                    </a:lnTo>
                    <a:lnTo>
                      <a:pt x="13" y="100"/>
                    </a:lnTo>
                    <a:lnTo>
                      <a:pt x="16" y="102"/>
                    </a:lnTo>
                    <a:lnTo>
                      <a:pt x="18" y="102"/>
                    </a:lnTo>
                    <a:lnTo>
                      <a:pt x="20" y="103"/>
                    </a:lnTo>
                    <a:lnTo>
                      <a:pt x="17" y="104"/>
                    </a:lnTo>
                    <a:lnTo>
                      <a:pt x="13" y="106"/>
                    </a:lnTo>
                    <a:lnTo>
                      <a:pt x="9" y="108"/>
                    </a:lnTo>
                    <a:lnTo>
                      <a:pt x="6" y="111"/>
                    </a:lnTo>
                    <a:lnTo>
                      <a:pt x="4" y="113"/>
                    </a:lnTo>
                    <a:lnTo>
                      <a:pt x="2" y="116"/>
                    </a:lnTo>
                    <a:lnTo>
                      <a:pt x="1" y="120"/>
                    </a:lnTo>
                    <a:lnTo>
                      <a:pt x="0" y="123"/>
                    </a:lnTo>
                    <a:lnTo>
                      <a:pt x="0" y="128"/>
                    </a:lnTo>
                    <a:lnTo>
                      <a:pt x="0" y="131"/>
                    </a:lnTo>
                    <a:lnTo>
                      <a:pt x="1" y="135"/>
                    </a:lnTo>
                    <a:lnTo>
                      <a:pt x="1" y="137"/>
                    </a:lnTo>
                    <a:lnTo>
                      <a:pt x="2" y="139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8" y="146"/>
                    </a:lnTo>
                    <a:lnTo>
                      <a:pt x="10" y="147"/>
                    </a:lnTo>
                    <a:lnTo>
                      <a:pt x="13" y="150"/>
                    </a:lnTo>
                    <a:lnTo>
                      <a:pt x="16" y="151"/>
                    </a:lnTo>
                    <a:lnTo>
                      <a:pt x="20" y="152"/>
                    </a:lnTo>
                    <a:lnTo>
                      <a:pt x="23" y="153"/>
                    </a:lnTo>
                    <a:lnTo>
                      <a:pt x="27" y="155"/>
                    </a:lnTo>
                    <a:lnTo>
                      <a:pt x="32" y="155"/>
                    </a:lnTo>
                    <a:lnTo>
                      <a:pt x="36" y="155"/>
                    </a:lnTo>
                    <a:lnTo>
                      <a:pt x="42" y="156"/>
                    </a:lnTo>
                    <a:lnTo>
                      <a:pt x="47" y="155"/>
                    </a:lnTo>
                    <a:lnTo>
                      <a:pt x="54" y="155"/>
                    </a:lnTo>
                    <a:lnTo>
                      <a:pt x="59" y="153"/>
                    </a:lnTo>
                    <a:lnTo>
                      <a:pt x="64" y="151"/>
                    </a:lnTo>
                    <a:lnTo>
                      <a:pt x="70" y="150"/>
                    </a:lnTo>
                    <a:lnTo>
                      <a:pt x="74" y="148"/>
                    </a:lnTo>
                    <a:lnTo>
                      <a:pt x="78" y="146"/>
                    </a:lnTo>
                    <a:lnTo>
                      <a:pt x="81" y="143"/>
                    </a:lnTo>
                    <a:lnTo>
                      <a:pt x="84" y="140"/>
                    </a:lnTo>
                    <a:lnTo>
                      <a:pt x="87" y="137"/>
                    </a:lnTo>
                    <a:lnTo>
                      <a:pt x="90" y="133"/>
                    </a:lnTo>
                    <a:lnTo>
                      <a:pt x="91" y="129"/>
                    </a:lnTo>
                    <a:lnTo>
                      <a:pt x="94" y="126"/>
                    </a:lnTo>
                    <a:lnTo>
                      <a:pt x="94" y="121"/>
                    </a:lnTo>
                    <a:lnTo>
                      <a:pt x="95" y="116"/>
                    </a:lnTo>
                    <a:lnTo>
                      <a:pt x="96" y="111"/>
                    </a:lnTo>
                    <a:lnTo>
                      <a:pt x="96" y="108"/>
                    </a:lnTo>
                    <a:lnTo>
                      <a:pt x="95" y="105"/>
                    </a:lnTo>
                    <a:lnTo>
                      <a:pt x="95" y="103"/>
                    </a:lnTo>
                    <a:close/>
                    <a:moveTo>
                      <a:pt x="30" y="29"/>
                    </a:moveTo>
                    <a:lnTo>
                      <a:pt x="31" y="23"/>
                    </a:lnTo>
                    <a:lnTo>
                      <a:pt x="32" y="21"/>
                    </a:lnTo>
                    <a:lnTo>
                      <a:pt x="32" y="18"/>
                    </a:lnTo>
                    <a:lnTo>
                      <a:pt x="33" y="16"/>
                    </a:lnTo>
                    <a:lnTo>
                      <a:pt x="34" y="14"/>
                    </a:lnTo>
                    <a:lnTo>
                      <a:pt x="34" y="13"/>
                    </a:lnTo>
                    <a:lnTo>
                      <a:pt x="36" y="11"/>
                    </a:lnTo>
                    <a:lnTo>
                      <a:pt x="37" y="10"/>
                    </a:lnTo>
                    <a:lnTo>
                      <a:pt x="38" y="10"/>
                    </a:lnTo>
                    <a:lnTo>
                      <a:pt x="40" y="9"/>
                    </a:lnTo>
                    <a:lnTo>
                      <a:pt x="42" y="8"/>
                    </a:lnTo>
                    <a:lnTo>
                      <a:pt x="43" y="7"/>
                    </a:lnTo>
                    <a:lnTo>
                      <a:pt x="45" y="7"/>
                    </a:lnTo>
                    <a:lnTo>
                      <a:pt x="46" y="7"/>
                    </a:lnTo>
                    <a:lnTo>
                      <a:pt x="47" y="8"/>
                    </a:lnTo>
                    <a:lnTo>
                      <a:pt x="49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1"/>
                    </a:lnTo>
                    <a:lnTo>
                      <a:pt x="53" y="12"/>
                    </a:lnTo>
                    <a:lnTo>
                      <a:pt x="54" y="14"/>
                    </a:lnTo>
                    <a:lnTo>
                      <a:pt x="55" y="17"/>
                    </a:lnTo>
                    <a:lnTo>
                      <a:pt x="56" y="21"/>
                    </a:lnTo>
                    <a:lnTo>
                      <a:pt x="58" y="26"/>
                    </a:lnTo>
                    <a:lnTo>
                      <a:pt x="58" y="31"/>
                    </a:lnTo>
                    <a:lnTo>
                      <a:pt x="58" y="38"/>
                    </a:lnTo>
                    <a:lnTo>
                      <a:pt x="57" y="43"/>
                    </a:lnTo>
                    <a:lnTo>
                      <a:pt x="56" y="48"/>
                    </a:lnTo>
                    <a:lnTo>
                      <a:pt x="54" y="52"/>
                    </a:lnTo>
                    <a:lnTo>
                      <a:pt x="53" y="55"/>
                    </a:lnTo>
                    <a:lnTo>
                      <a:pt x="52" y="55"/>
                    </a:lnTo>
                    <a:lnTo>
                      <a:pt x="51" y="57"/>
                    </a:lnTo>
                    <a:lnTo>
                      <a:pt x="50" y="58"/>
                    </a:lnTo>
                    <a:lnTo>
                      <a:pt x="49" y="59"/>
                    </a:lnTo>
                    <a:lnTo>
                      <a:pt x="47" y="59"/>
                    </a:lnTo>
                    <a:lnTo>
                      <a:pt x="46" y="59"/>
                    </a:lnTo>
                    <a:lnTo>
                      <a:pt x="44" y="59"/>
                    </a:lnTo>
                    <a:lnTo>
                      <a:pt x="42" y="59"/>
                    </a:lnTo>
                    <a:lnTo>
                      <a:pt x="41" y="59"/>
                    </a:lnTo>
                    <a:lnTo>
                      <a:pt x="39" y="59"/>
                    </a:lnTo>
                    <a:lnTo>
                      <a:pt x="38" y="58"/>
                    </a:lnTo>
                    <a:lnTo>
                      <a:pt x="37" y="57"/>
                    </a:lnTo>
                    <a:lnTo>
                      <a:pt x="36" y="56"/>
                    </a:lnTo>
                    <a:lnTo>
                      <a:pt x="35" y="55"/>
                    </a:lnTo>
                    <a:lnTo>
                      <a:pt x="34" y="54"/>
                    </a:lnTo>
                    <a:lnTo>
                      <a:pt x="33" y="50"/>
                    </a:lnTo>
                    <a:lnTo>
                      <a:pt x="32" y="46"/>
                    </a:lnTo>
                    <a:lnTo>
                      <a:pt x="31" y="41"/>
                    </a:lnTo>
                    <a:lnTo>
                      <a:pt x="30" y="35"/>
                    </a:lnTo>
                    <a:lnTo>
                      <a:pt x="30" y="29"/>
                    </a:lnTo>
                    <a:close/>
                    <a:moveTo>
                      <a:pt x="72" y="122"/>
                    </a:moveTo>
                    <a:lnTo>
                      <a:pt x="72" y="124"/>
                    </a:lnTo>
                    <a:lnTo>
                      <a:pt x="72" y="127"/>
                    </a:lnTo>
                    <a:lnTo>
                      <a:pt x="71" y="129"/>
                    </a:lnTo>
                    <a:lnTo>
                      <a:pt x="70" y="131"/>
                    </a:lnTo>
                    <a:lnTo>
                      <a:pt x="70" y="133"/>
                    </a:lnTo>
                    <a:lnTo>
                      <a:pt x="69" y="135"/>
                    </a:lnTo>
                    <a:lnTo>
                      <a:pt x="67" y="137"/>
                    </a:lnTo>
                    <a:lnTo>
                      <a:pt x="66" y="139"/>
                    </a:lnTo>
                    <a:lnTo>
                      <a:pt x="64" y="140"/>
                    </a:lnTo>
                    <a:lnTo>
                      <a:pt x="62" y="142"/>
                    </a:lnTo>
                    <a:lnTo>
                      <a:pt x="61" y="143"/>
                    </a:lnTo>
                    <a:lnTo>
                      <a:pt x="59" y="143"/>
                    </a:lnTo>
                    <a:lnTo>
                      <a:pt x="57" y="144"/>
                    </a:lnTo>
                    <a:lnTo>
                      <a:pt x="54" y="146"/>
                    </a:lnTo>
                    <a:lnTo>
                      <a:pt x="52" y="146"/>
                    </a:lnTo>
                    <a:lnTo>
                      <a:pt x="50" y="147"/>
                    </a:lnTo>
                    <a:lnTo>
                      <a:pt x="47" y="147"/>
                    </a:lnTo>
                    <a:lnTo>
                      <a:pt x="43" y="147"/>
                    </a:lnTo>
                    <a:lnTo>
                      <a:pt x="41" y="146"/>
                    </a:lnTo>
                    <a:lnTo>
                      <a:pt x="38" y="146"/>
                    </a:lnTo>
                    <a:lnTo>
                      <a:pt x="35" y="145"/>
                    </a:lnTo>
                    <a:lnTo>
                      <a:pt x="32" y="144"/>
                    </a:lnTo>
                    <a:lnTo>
                      <a:pt x="30" y="143"/>
                    </a:lnTo>
                    <a:lnTo>
                      <a:pt x="28" y="142"/>
                    </a:lnTo>
                    <a:lnTo>
                      <a:pt x="26" y="140"/>
                    </a:lnTo>
                    <a:lnTo>
                      <a:pt x="25" y="139"/>
                    </a:lnTo>
                    <a:lnTo>
                      <a:pt x="23" y="137"/>
                    </a:lnTo>
                    <a:lnTo>
                      <a:pt x="21" y="135"/>
                    </a:lnTo>
                    <a:lnTo>
                      <a:pt x="21" y="133"/>
                    </a:lnTo>
                    <a:lnTo>
                      <a:pt x="20" y="131"/>
                    </a:lnTo>
                    <a:lnTo>
                      <a:pt x="19" y="128"/>
                    </a:lnTo>
                    <a:lnTo>
                      <a:pt x="18" y="126"/>
                    </a:lnTo>
                    <a:lnTo>
                      <a:pt x="18" y="123"/>
                    </a:lnTo>
                    <a:lnTo>
                      <a:pt x="18" y="121"/>
                    </a:lnTo>
                    <a:lnTo>
                      <a:pt x="18" y="119"/>
                    </a:lnTo>
                    <a:lnTo>
                      <a:pt x="18" y="118"/>
                    </a:lnTo>
                    <a:lnTo>
                      <a:pt x="19" y="116"/>
                    </a:lnTo>
                    <a:lnTo>
                      <a:pt x="19" y="115"/>
                    </a:lnTo>
                    <a:lnTo>
                      <a:pt x="20" y="112"/>
                    </a:lnTo>
                    <a:lnTo>
                      <a:pt x="21" y="111"/>
                    </a:lnTo>
                    <a:lnTo>
                      <a:pt x="21" y="110"/>
                    </a:lnTo>
                    <a:lnTo>
                      <a:pt x="22" y="109"/>
                    </a:lnTo>
                    <a:lnTo>
                      <a:pt x="23" y="107"/>
                    </a:lnTo>
                    <a:lnTo>
                      <a:pt x="25" y="107"/>
                    </a:lnTo>
                    <a:lnTo>
                      <a:pt x="26" y="106"/>
                    </a:lnTo>
                    <a:lnTo>
                      <a:pt x="29" y="105"/>
                    </a:lnTo>
                    <a:lnTo>
                      <a:pt x="33" y="104"/>
                    </a:lnTo>
                    <a:lnTo>
                      <a:pt x="37" y="103"/>
                    </a:lnTo>
                    <a:lnTo>
                      <a:pt x="42" y="103"/>
                    </a:lnTo>
                    <a:lnTo>
                      <a:pt x="46" y="103"/>
                    </a:lnTo>
                    <a:lnTo>
                      <a:pt x="49" y="103"/>
                    </a:lnTo>
                    <a:lnTo>
                      <a:pt x="52" y="104"/>
                    </a:lnTo>
                    <a:lnTo>
                      <a:pt x="55" y="104"/>
                    </a:lnTo>
                    <a:lnTo>
                      <a:pt x="58" y="105"/>
                    </a:lnTo>
                    <a:lnTo>
                      <a:pt x="61" y="106"/>
                    </a:lnTo>
                    <a:lnTo>
                      <a:pt x="63" y="107"/>
                    </a:lnTo>
                    <a:lnTo>
                      <a:pt x="65" y="108"/>
                    </a:lnTo>
                    <a:lnTo>
                      <a:pt x="67" y="109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1" y="115"/>
                    </a:lnTo>
                    <a:lnTo>
                      <a:pt x="71" y="117"/>
                    </a:lnTo>
                    <a:lnTo>
                      <a:pt x="72" y="119"/>
                    </a:lnTo>
                    <a:lnTo>
                      <a:pt x="72" y="1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ṩļiḍê">
                <a:extLst>
                  <a:ext uri="{FF2B5EF4-FFF2-40B4-BE49-F238E27FC236}">
                    <a16:creationId xmlns:a16="http://schemas.microsoft.com/office/drawing/2014/main" id="{9FAC7CAD-0680-1048-963F-430F14924D86}"/>
                  </a:ext>
                </a:extLst>
              </p:cNvPr>
              <p:cNvSpPr/>
              <p:nvPr/>
            </p:nvSpPr>
            <p:spPr bwMode="auto">
              <a:xfrm>
                <a:off x="10120313" y="4105276"/>
                <a:ext cx="155575" cy="242888"/>
              </a:xfrm>
              <a:custGeom>
                <a:avLst/>
                <a:gdLst>
                  <a:gd name="T0" fmla="*/ 96 w 98"/>
                  <a:gd name="T1" fmla="*/ 0 h 153"/>
                  <a:gd name="T2" fmla="*/ 93 w 98"/>
                  <a:gd name="T3" fmla="*/ 0 h 153"/>
                  <a:gd name="T4" fmla="*/ 91 w 98"/>
                  <a:gd name="T5" fmla="*/ 0 h 153"/>
                  <a:gd name="T6" fmla="*/ 89 w 98"/>
                  <a:gd name="T7" fmla="*/ 0 h 153"/>
                  <a:gd name="T8" fmla="*/ 87 w 98"/>
                  <a:gd name="T9" fmla="*/ 0 h 153"/>
                  <a:gd name="T10" fmla="*/ 85 w 98"/>
                  <a:gd name="T11" fmla="*/ 0 h 153"/>
                  <a:gd name="T12" fmla="*/ 83 w 98"/>
                  <a:gd name="T13" fmla="*/ 0 h 153"/>
                  <a:gd name="T14" fmla="*/ 81 w 98"/>
                  <a:gd name="T15" fmla="*/ 0 h 153"/>
                  <a:gd name="T16" fmla="*/ 76 w 98"/>
                  <a:gd name="T17" fmla="*/ 11 h 153"/>
                  <a:gd name="T18" fmla="*/ 72 w 98"/>
                  <a:gd name="T19" fmla="*/ 21 h 153"/>
                  <a:gd name="T20" fmla="*/ 68 w 98"/>
                  <a:gd name="T21" fmla="*/ 32 h 153"/>
                  <a:gd name="T22" fmla="*/ 64 w 98"/>
                  <a:gd name="T23" fmla="*/ 44 h 153"/>
                  <a:gd name="T24" fmla="*/ 56 w 98"/>
                  <a:gd name="T25" fmla="*/ 65 h 153"/>
                  <a:gd name="T26" fmla="*/ 55 w 98"/>
                  <a:gd name="T27" fmla="*/ 62 h 153"/>
                  <a:gd name="T28" fmla="*/ 53 w 98"/>
                  <a:gd name="T29" fmla="*/ 59 h 153"/>
                  <a:gd name="T30" fmla="*/ 52 w 98"/>
                  <a:gd name="T31" fmla="*/ 55 h 153"/>
                  <a:gd name="T32" fmla="*/ 50 w 98"/>
                  <a:gd name="T33" fmla="*/ 50 h 153"/>
                  <a:gd name="T34" fmla="*/ 47 w 98"/>
                  <a:gd name="T35" fmla="*/ 42 h 153"/>
                  <a:gd name="T36" fmla="*/ 44 w 98"/>
                  <a:gd name="T37" fmla="*/ 35 h 153"/>
                  <a:gd name="T38" fmla="*/ 42 w 98"/>
                  <a:gd name="T39" fmla="*/ 28 h 153"/>
                  <a:gd name="T40" fmla="*/ 39 w 98"/>
                  <a:gd name="T41" fmla="*/ 21 h 153"/>
                  <a:gd name="T42" fmla="*/ 37 w 98"/>
                  <a:gd name="T43" fmla="*/ 15 h 153"/>
                  <a:gd name="T44" fmla="*/ 35 w 98"/>
                  <a:gd name="T45" fmla="*/ 9 h 153"/>
                  <a:gd name="T46" fmla="*/ 33 w 98"/>
                  <a:gd name="T47" fmla="*/ 4 h 153"/>
                  <a:gd name="T48" fmla="*/ 32 w 98"/>
                  <a:gd name="T49" fmla="*/ 0 h 153"/>
                  <a:gd name="T50" fmla="*/ 28 w 98"/>
                  <a:gd name="T51" fmla="*/ 0 h 153"/>
                  <a:gd name="T52" fmla="*/ 24 w 98"/>
                  <a:gd name="T53" fmla="*/ 0 h 153"/>
                  <a:gd name="T54" fmla="*/ 20 w 98"/>
                  <a:gd name="T55" fmla="*/ 0 h 153"/>
                  <a:gd name="T56" fmla="*/ 16 w 98"/>
                  <a:gd name="T57" fmla="*/ 0 h 153"/>
                  <a:gd name="T58" fmla="*/ 12 w 98"/>
                  <a:gd name="T59" fmla="*/ 0 h 153"/>
                  <a:gd name="T60" fmla="*/ 8 w 98"/>
                  <a:gd name="T61" fmla="*/ 0 h 153"/>
                  <a:gd name="T62" fmla="*/ 4 w 98"/>
                  <a:gd name="T63" fmla="*/ 0 h 153"/>
                  <a:gd name="T64" fmla="*/ 0 w 98"/>
                  <a:gd name="T65" fmla="*/ 0 h 153"/>
                  <a:gd name="T66" fmla="*/ 43 w 98"/>
                  <a:gd name="T67" fmla="*/ 100 h 153"/>
                  <a:gd name="T68" fmla="*/ 16 w 98"/>
                  <a:gd name="T69" fmla="*/ 153 h 153"/>
                  <a:gd name="T70" fmla="*/ 20 w 98"/>
                  <a:gd name="T71" fmla="*/ 153 h 153"/>
                  <a:gd name="T72" fmla="*/ 24 w 98"/>
                  <a:gd name="T73" fmla="*/ 153 h 153"/>
                  <a:gd name="T74" fmla="*/ 28 w 98"/>
                  <a:gd name="T75" fmla="*/ 153 h 153"/>
                  <a:gd name="T76" fmla="*/ 33 w 98"/>
                  <a:gd name="T77" fmla="*/ 153 h 153"/>
                  <a:gd name="T78" fmla="*/ 37 w 98"/>
                  <a:gd name="T79" fmla="*/ 141 h 153"/>
                  <a:gd name="T80" fmla="*/ 42 w 98"/>
                  <a:gd name="T81" fmla="*/ 130 h 153"/>
                  <a:gd name="T82" fmla="*/ 46 w 98"/>
                  <a:gd name="T83" fmla="*/ 118 h 153"/>
                  <a:gd name="T84" fmla="*/ 52 w 98"/>
                  <a:gd name="T85" fmla="*/ 105 h 153"/>
                  <a:gd name="T86" fmla="*/ 57 w 98"/>
                  <a:gd name="T87" fmla="*/ 92 h 153"/>
                  <a:gd name="T88" fmla="*/ 64 w 98"/>
                  <a:gd name="T89" fmla="*/ 77 h 153"/>
                  <a:gd name="T90" fmla="*/ 70 w 98"/>
                  <a:gd name="T91" fmla="*/ 63 h 153"/>
                  <a:gd name="T92" fmla="*/ 76 w 98"/>
                  <a:gd name="T93" fmla="*/ 48 h 153"/>
                  <a:gd name="T94" fmla="*/ 98 w 98"/>
                  <a:gd name="T95" fmla="*/ 0 h 153"/>
                  <a:gd name="T96" fmla="*/ 96 w 98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8" h="153">
                    <a:moveTo>
                      <a:pt x="96" y="0"/>
                    </a:moveTo>
                    <a:lnTo>
                      <a:pt x="93" y="0"/>
                    </a:lnTo>
                    <a:lnTo>
                      <a:pt x="91" y="0"/>
                    </a:lnTo>
                    <a:lnTo>
                      <a:pt x="89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3" y="0"/>
                    </a:lnTo>
                    <a:lnTo>
                      <a:pt x="81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50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2" y="28"/>
                    </a:lnTo>
                    <a:lnTo>
                      <a:pt x="39" y="21"/>
                    </a:lnTo>
                    <a:lnTo>
                      <a:pt x="37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3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2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4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8" y="0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6755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4D9536B2-64EF-F64E-871C-87F57AFAE97F}"/>
              </a:ext>
            </a:extLst>
          </p:cNvPr>
          <p:cNvGrpSpPr/>
          <p:nvPr/>
        </p:nvGrpSpPr>
        <p:grpSpPr>
          <a:xfrm>
            <a:off x="839416" y="1805966"/>
            <a:ext cx="1800000" cy="1800506"/>
            <a:chOff x="6550421" y="2687835"/>
            <a:chExt cx="1800000" cy="1800506"/>
          </a:xfrm>
        </p:grpSpPr>
        <p:sp>
          <p:nvSpPr>
            <p:cNvPr id="11" name="矩形: 圆角 304">
              <a:extLst>
                <a:ext uri="{FF2B5EF4-FFF2-40B4-BE49-F238E27FC236}">
                  <a16:creationId xmlns:a16="http://schemas.microsoft.com/office/drawing/2014/main" id="{7FF6B285-1C0A-1E43-AE64-DAF193B5E709}"/>
                </a:ext>
              </a:extLst>
            </p:cNvPr>
            <p:cNvSpPr/>
            <p:nvPr/>
          </p:nvSpPr>
          <p:spPr>
            <a:xfrm>
              <a:off x="6550421" y="2687835"/>
              <a:ext cx="1800000" cy="1800506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A71AAE-A09E-9548-A884-37355CD46163}"/>
                </a:ext>
              </a:extLst>
            </p:cNvPr>
            <p:cNvSpPr txBox="1"/>
            <p:nvPr/>
          </p:nvSpPr>
          <p:spPr>
            <a:xfrm>
              <a:off x="6682060" y="3775673"/>
              <a:ext cx="157357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3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TVQP</a:t>
              </a:r>
              <a:r>
                <a:rPr kumimoji="1" lang="zh-CN" altLang="en-US" sz="23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问题</a:t>
              </a:r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6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12879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总结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&amp;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致谢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总结 </a:t>
            </a:r>
          </a:p>
        </p:txBody>
      </p:sp>
      <p:pic>
        <p:nvPicPr>
          <p:cNvPr id="8" name="图形 7" descr="Crane">
            <a:extLst>
              <a:ext uri="{FF2B5EF4-FFF2-40B4-BE49-F238E27FC236}">
                <a16:creationId xmlns:a16="http://schemas.microsoft.com/office/drawing/2014/main" id="{16E68C65-FC7B-9D49-991C-90EC1F314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608" y="237866"/>
            <a:ext cx="648000" cy="6480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001F27F-1E91-7A4C-9E20-1F725DA764F8}"/>
              </a:ext>
            </a:extLst>
          </p:cNvPr>
          <p:cNvGrpSpPr/>
          <p:nvPr/>
        </p:nvGrpSpPr>
        <p:grpSpPr>
          <a:xfrm>
            <a:off x="3707359" y="1805966"/>
            <a:ext cx="1800000" cy="1800506"/>
            <a:chOff x="6550421" y="2687835"/>
            <a:chExt cx="1800000" cy="1800506"/>
          </a:xfrm>
        </p:grpSpPr>
        <p:sp>
          <p:nvSpPr>
            <p:cNvPr id="16" name="矩形: 圆角 304">
              <a:extLst>
                <a:ext uri="{FF2B5EF4-FFF2-40B4-BE49-F238E27FC236}">
                  <a16:creationId xmlns:a16="http://schemas.microsoft.com/office/drawing/2014/main" id="{0DCAF97C-08DA-864E-917E-9C7E2E7BE378}"/>
                </a:ext>
              </a:extLst>
            </p:cNvPr>
            <p:cNvSpPr/>
            <p:nvPr/>
          </p:nvSpPr>
          <p:spPr>
            <a:xfrm>
              <a:off x="6550421" y="2687835"/>
              <a:ext cx="1800000" cy="1800506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762D923-5317-E542-AFA2-35E9B77907D0}"/>
                </a:ext>
              </a:extLst>
            </p:cNvPr>
            <p:cNvSpPr txBox="1"/>
            <p:nvPr/>
          </p:nvSpPr>
          <p:spPr>
            <a:xfrm>
              <a:off x="6843555" y="3775673"/>
              <a:ext cx="121373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3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VPRNN</a:t>
              </a:r>
              <a:endParaRPr kumimoji="1" lang="zh-CN" altLang="en-US" sz="2300" b="1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</p:grpSp>
      <p:pic>
        <p:nvPicPr>
          <p:cNvPr id="18" name="图形 17" descr="Atom">
            <a:extLst>
              <a:ext uri="{FF2B5EF4-FFF2-40B4-BE49-F238E27FC236}">
                <a16:creationId xmlns:a16="http://schemas.microsoft.com/office/drawing/2014/main" id="{F00A3143-191C-2E42-B8EA-4F8FA602D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0159" y="1956492"/>
            <a:ext cx="914400" cy="914400"/>
          </a:xfrm>
          <a:prstGeom prst="rect">
            <a:avLst/>
          </a:prstGeom>
        </p:spPr>
      </p:pic>
      <p:pic>
        <p:nvPicPr>
          <p:cNvPr id="19" name="图形 18" descr="Medical">
            <a:extLst>
              <a:ext uri="{FF2B5EF4-FFF2-40B4-BE49-F238E27FC236}">
                <a16:creationId xmlns:a16="http://schemas.microsoft.com/office/drawing/2014/main" id="{3A0B950C-6195-6B46-B466-A01D354163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216" y="1955072"/>
            <a:ext cx="914400" cy="91440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7967703A-D3F3-CC40-BBBB-55930BA3851E}"/>
              </a:ext>
            </a:extLst>
          </p:cNvPr>
          <p:cNvGrpSpPr/>
          <p:nvPr/>
        </p:nvGrpSpPr>
        <p:grpSpPr>
          <a:xfrm>
            <a:off x="6574454" y="1805966"/>
            <a:ext cx="1800000" cy="1800506"/>
            <a:chOff x="6550421" y="2687835"/>
            <a:chExt cx="1800000" cy="1800506"/>
          </a:xfrm>
        </p:grpSpPr>
        <p:sp>
          <p:nvSpPr>
            <p:cNvPr id="21" name="矩形: 圆角 304">
              <a:extLst>
                <a:ext uri="{FF2B5EF4-FFF2-40B4-BE49-F238E27FC236}">
                  <a16:creationId xmlns:a16="http://schemas.microsoft.com/office/drawing/2014/main" id="{2EF18FA6-7915-0545-AD8E-F7975C765887}"/>
                </a:ext>
              </a:extLst>
            </p:cNvPr>
            <p:cNvSpPr/>
            <p:nvPr/>
          </p:nvSpPr>
          <p:spPr>
            <a:xfrm>
              <a:off x="6550421" y="2687835"/>
              <a:ext cx="1800000" cy="1800506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12F0D67-4D84-3C43-BE7B-634F7905D909}"/>
                </a:ext>
              </a:extLst>
            </p:cNvPr>
            <p:cNvSpPr txBox="1"/>
            <p:nvPr/>
          </p:nvSpPr>
          <p:spPr>
            <a:xfrm>
              <a:off x="6682060" y="3775673"/>
              <a:ext cx="157357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3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收敛性</a:t>
              </a:r>
            </a:p>
          </p:txBody>
        </p:sp>
      </p:grpSp>
      <p:pic>
        <p:nvPicPr>
          <p:cNvPr id="25" name="图形 24" descr="Comet">
            <a:extLst>
              <a:ext uri="{FF2B5EF4-FFF2-40B4-BE49-F238E27FC236}">
                <a16:creationId xmlns:a16="http://schemas.microsoft.com/office/drawing/2014/main" id="{F647C8D7-2A59-384E-A0F1-07C6CAD1D9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35678" y="1955072"/>
            <a:ext cx="914400" cy="914400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5FE5CDEC-E2C7-034F-AFD2-DEC82AA48017}"/>
              </a:ext>
            </a:extLst>
          </p:cNvPr>
          <p:cNvGrpSpPr/>
          <p:nvPr/>
        </p:nvGrpSpPr>
        <p:grpSpPr>
          <a:xfrm>
            <a:off x="9441549" y="1814548"/>
            <a:ext cx="1800000" cy="1800506"/>
            <a:chOff x="6550421" y="2687835"/>
            <a:chExt cx="1800000" cy="1800506"/>
          </a:xfrm>
        </p:grpSpPr>
        <p:sp>
          <p:nvSpPr>
            <p:cNvPr id="27" name="矩形: 圆角 304">
              <a:extLst>
                <a:ext uri="{FF2B5EF4-FFF2-40B4-BE49-F238E27FC236}">
                  <a16:creationId xmlns:a16="http://schemas.microsoft.com/office/drawing/2014/main" id="{1F64081E-2C53-3B48-86E0-9B4E1B65A54D}"/>
                </a:ext>
              </a:extLst>
            </p:cNvPr>
            <p:cNvSpPr/>
            <p:nvPr/>
          </p:nvSpPr>
          <p:spPr>
            <a:xfrm>
              <a:off x="6550421" y="2687835"/>
              <a:ext cx="1800000" cy="1800506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EFD848-7402-3743-88B0-4B56319B749A}"/>
                </a:ext>
              </a:extLst>
            </p:cNvPr>
            <p:cNvSpPr txBox="1"/>
            <p:nvPr/>
          </p:nvSpPr>
          <p:spPr>
            <a:xfrm>
              <a:off x="6682060" y="3775673"/>
              <a:ext cx="157357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3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鲁棒性</a:t>
              </a:r>
            </a:p>
          </p:txBody>
        </p:sp>
      </p:grpSp>
      <p:pic>
        <p:nvPicPr>
          <p:cNvPr id="31" name="图形 30" descr="Captain">
            <a:extLst>
              <a:ext uri="{FF2B5EF4-FFF2-40B4-BE49-F238E27FC236}">
                <a16:creationId xmlns:a16="http://schemas.microsoft.com/office/drawing/2014/main" id="{1B94DC20-4862-D84C-8D7A-DA9F370ED7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02773" y="1955072"/>
            <a:ext cx="914400" cy="91440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D770E015-02EA-A348-A27B-BB47A1F916F7}"/>
              </a:ext>
            </a:extLst>
          </p:cNvPr>
          <p:cNvGrpSpPr/>
          <p:nvPr/>
        </p:nvGrpSpPr>
        <p:grpSpPr>
          <a:xfrm>
            <a:off x="8127106" y="4364798"/>
            <a:ext cx="1800000" cy="1800506"/>
            <a:chOff x="6550421" y="2687835"/>
            <a:chExt cx="1800000" cy="1800506"/>
          </a:xfrm>
        </p:grpSpPr>
        <p:sp>
          <p:nvSpPr>
            <p:cNvPr id="33" name="矩形: 圆角 304">
              <a:extLst>
                <a:ext uri="{FF2B5EF4-FFF2-40B4-BE49-F238E27FC236}">
                  <a16:creationId xmlns:a16="http://schemas.microsoft.com/office/drawing/2014/main" id="{8D909605-8E34-E84D-BE0B-6EA12C805EB1}"/>
                </a:ext>
              </a:extLst>
            </p:cNvPr>
            <p:cNvSpPr/>
            <p:nvPr/>
          </p:nvSpPr>
          <p:spPr>
            <a:xfrm>
              <a:off x="6550421" y="2687835"/>
              <a:ext cx="1800000" cy="1800506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4925B6B-8BF0-0548-961A-367108477A8C}"/>
                </a:ext>
              </a:extLst>
            </p:cNvPr>
            <p:cNvSpPr txBox="1"/>
            <p:nvPr/>
          </p:nvSpPr>
          <p:spPr>
            <a:xfrm>
              <a:off x="6682060" y="3775673"/>
              <a:ext cx="157357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3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误差收敛</a:t>
              </a:r>
            </a:p>
          </p:txBody>
        </p:sp>
      </p:grpSp>
      <p:pic>
        <p:nvPicPr>
          <p:cNvPr id="37" name="图形 36" descr="DownwardTrend_LTR">
            <a:extLst>
              <a:ext uri="{FF2B5EF4-FFF2-40B4-BE49-F238E27FC236}">
                <a16:creationId xmlns:a16="http://schemas.microsoft.com/office/drawing/2014/main" id="{D3BE1EF3-99D5-7948-9B77-6108E055FE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69906" y="4505322"/>
            <a:ext cx="914400" cy="914400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1AC284EE-EEB0-0044-BE33-545599E3360C}"/>
              </a:ext>
            </a:extLst>
          </p:cNvPr>
          <p:cNvGrpSpPr/>
          <p:nvPr/>
        </p:nvGrpSpPr>
        <p:grpSpPr>
          <a:xfrm>
            <a:off x="5162065" y="4393348"/>
            <a:ext cx="1800000" cy="1800506"/>
            <a:chOff x="6550421" y="2687835"/>
            <a:chExt cx="1800000" cy="1800506"/>
          </a:xfrm>
        </p:grpSpPr>
        <p:sp>
          <p:nvSpPr>
            <p:cNvPr id="39" name="矩形: 圆角 304">
              <a:extLst>
                <a:ext uri="{FF2B5EF4-FFF2-40B4-BE49-F238E27FC236}">
                  <a16:creationId xmlns:a16="http://schemas.microsoft.com/office/drawing/2014/main" id="{ECAB8953-7AF3-C34F-81E1-283E4D495DC0}"/>
                </a:ext>
              </a:extLst>
            </p:cNvPr>
            <p:cNvSpPr/>
            <p:nvPr/>
          </p:nvSpPr>
          <p:spPr>
            <a:xfrm>
              <a:off x="6550421" y="2687835"/>
              <a:ext cx="1800000" cy="1800506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F62697-A25B-5941-99AF-F74F4516BE6F}"/>
                </a:ext>
              </a:extLst>
            </p:cNvPr>
            <p:cNvSpPr txBox="1"/>
            <p:nvPr/>
          </p:nvSpPr>
          <p:spPr>
            <a:xfrm>
              <a:off x="6682060" y="3775673"/>
              <a:ext cx="157357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3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风险投资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35D4F7A-D025-1F4E-B2E9-A5FC56BC919E}"/>
              </a:ext>
            </a:extLst>
          </p:cNvPr>
          <p:cNvGrpSpPr/>
          <p:nvPr/>
        </p:nvGrpSpPr>
        <p:grpSpPr>
          <a:xfrm>
            <a:off x="2201028" y="4364798"/>
            <a:ext cx="1800000" cy="1800506"/>
            <a:chOff x="6550421" y="2687835"/>
            <a:chExt cx="1800000" cy="1800506"/>
          </a:xfrm>
        </p:grpSpPr>
        <p:sp>
          <p:nvSpPr>
            <p:cNvPr id="43" name="矩形: 圆角 304">
              <a:extLst>
                <a:ext uri="{FF2B5EF4-FFF2-40B4-BE49-F238E27FC236}">
                  <a16:creationId xmlns:a16="http://schemas.microsoft.com/office/drawing/2014/main" id="{67C3939A-9BA8-CA45-9980-BA997A1ADDD3}"/>
                </a:ext>
              </a:extLst>
            </p:cNvPr>
            <p:cNvSpPr/>
            <p:nvPr/>
          </p:nvSpPr>
          <p:spPr>
            <a:xfrm>
              <a:off x="6550421" y="2687835"/>
              <a:ext cx="1800000" cy="1800506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05891CFF-963E-B347-B966-D3F4704CC400}"/>
                </a:ext>
              </a:extLst>
            </p:cNvPr>
            <p:cNvSpPr txBox="1"/>
            <p:nvPr/>
          </p:nvSpPr>
          <p:spPr>
            <a:xfrm>
              <a:off x="6682060" y="3775673"/>
              <a:ext cx="157357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3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机械臂</a:t>
              </a:r>
            </a:p>
          </p:txBody>
        </p:sp>
      </p:grpSp>
      <p:pic>
        <p:nvPicPr>
          <p:cNvPr id="47" name="图形 46" descr="Money">
            <a:extLst>
              <a:ext uri="{FF2B5EF4-FFF2-40B4-BE49-F238E27FC236}">
                <a16:creationId xmlns:a16="http://schemas.microsoft.com/office/drawing/2014/main" id="{F657907C-6946-E949-A555-6912F86607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04865" y="4533872"/>
            <a:ext cx="914400" cy="914400"/>
          </a:xfrm>
          <a:prstGeom prst="rect">
            <a:avLst/>
          </a:prstGeom>
        </p:spPr>
      </p:pic>
      <p:pic>
        <p:nvPicPr>
          <p:cNvPr id="49" name="图形 48" descr="Robot">
            <a:extLst>
              <a:ext uri="{FF2B5EF4-FFF2-40B4-BE49-F238E27FC236}">
                <a16:creationId xmlns:a16="http://schemas.microsoft.com/office/drawing/2014/main" id="{23323F66-2960-404B-827A-6CF984EDDB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43828" y="4505322"/>
            <a:ext cx="914400" cy="91440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AC1A453A-71F3-9841-A9C8-CFA440BD63B2}"/>
              </a:ext>
            </a:extLst>
          </p:cNvPr>
          <p:cNvSpPr txBox="1"/>
          <p:nvPr/>
        </p:nvSpPr>
        <p:spPr>
          <a:xfrm>
            <a:off x="927870" y="1856914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①</a:t>
            </a:r>
            <a:endParaRPr kumimoji="1" lang="zh-CN" altLang="en-US" sz="22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DCC78FC-9671-B24A-9676-1D3534075C78}"/>
              </a:ext>
            </a:extLst>
          </p:cNvPr>
          <p:cNvSpPr txBox="1"/>
          <p:nvPr/>
        </p:nvSpPr>
        <p:spPr>
          <a:xfrm>
            <a:off x="3785867" y="1853667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②</a:t>
            </a:r>
            <a:endParaRPr kumimoji="1" lang="zh-CN" altLang="en-US" sz="22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883B7A6-CDC4-7144-9C85-B641BCED7A8A}"/>
              </a:ext>
            </a:extLst>
          </p:cNvPr>
          <p:cNvSpPr txBox="1"/>
          <p:nvPr/>
        </p:nvSpPr>
        <p:spPr>
          <a:xfrm>
            <a:off x="6671216" y="1853666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③</a:t>
            </a:r>
            <a:endParaRPr kumimoji="1" lang="zh-CN" altLang="en-US" sz="22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D512110-13F2-9B48-873E-8C213EC8B911}"/>
              </a:ext>
            </a:extLst>
          </p:cNvPr>
          <p:cNvSpPr txBox="1"/>
          <p:nvPr/>
        </p:nvSpPr>
        <p:spPr>
          <a:xfrm>
            <a:off x="9552384" y="1874078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④</a:t>
            </a:r>
            <a:endParaRPr kumimoji="1" lang="zh-CN" altLang="en-US" sz="22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1F6E249-641C-0C46-89F5-16776DF315CD}"/>
              </a:ext>
            </a:extLst>
          </p:cNvPr>
          <p:cNvSpPr txBox="1"/>
          <p:nvPr/>
        </p:nvSpPr>
        <p:spPr>
          <a:xfrm>
            <a:off x="8213204" y="4415746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⑤</a:t>
            </a:r>
            <a:endParaRPr kumimoji="1" lang="zh-CN" altLang="en-US" sz="22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A1BC468-017F-3D44-A57B-C5F1DFF39C31}"/>
              </a:ext>
            </a:extLst>
          </p:cNvPr>
          <p:cNvSpPr txBox="1"/>
          <p:nvPr/>
        </p:nvSpPr>
        <p:spPr>
          <a:xfrm>
            <a:off x="5234721" y="4450634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⑥</a:t>
            </a:r>
            <a:endParaRPr kumimoji="1" lang="zh-CN" altLang="en-US" sz="22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791278C-2796-4A4B-BD09-10482D49947D}"/>
              </a:ext>
            </a:extLst>
          </p:cNvPr>
          <p:cNvSpPr txBox="1"/>
          <p:nvPr/>
        </p:nvSpPr>
        <p:spPr>
          <a:xfrm>
            <a:off x="2272354" y="4415746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latin typeface="Kaiti SC" panose="02010600040101010101" pitchFamily="2" charset="-122"/>
                <a:ea typeface="Kaiti SC" panose="02010600040101010101" pitchFamily="2" charset="-122"/>
              </a:rPr>
              <a:t>⑦</a:t>
            </a:r>
            <a:endParaRPr kumimoji="1" lang="zh-CN" altLang="en-US" sz="22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6549330-F9E2-2248-95AA-B82F91215308}"/>
              </a:ext>
            </a:extLst>
          </p:cNvPr>
          <p:cNvSpPr/>
          <p:nvPr/>
        </p:nvSpPr>
        <p:spPr>
          <a:xfrm>
            <a:off x="1452264" y="3575772"/>
            <a:ext cx="576000" cy="324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6459875-888A-3349-93B1-E7D9AE50603C}"/>
              </a:ext>
            </a:extLst>
          </p:cNvPr>
          <p:cNvSpPr/>
          <p:nvPr/>
        </p:nvSpPr>
        <p:spPr>
          <a:xfrm>
            <a:off x="4319358" y="3575772"/>
            <a:ext cx="576000" cy="324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A19B60A-7709-DF42-B934-ECF832E5B59B}"/>
              </a:ext>
            </a:extLst>
          </p:cNvPr>
          <p:cNvSpPr/>
          <p:nvPr/>
        </p:nvSpPr>
        <p:spPr>
          <a:xfrm>
            <a:off x="2831452" y="6132904"/>
            <a:ext cx="576000" cy="324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90B046B-93E1-FD4E-AB3A-F8AE9639E1AE}"/>
              </a:ext>
            </a:extLst>
          </p:cNvPr>
          <p:cNvSpPr/>
          <p:nvPr/>
        </p:nvSpPr>
        <p:spPr>
          <a:xfrm>
            <a:off x="5792489" y="6161454"/>
            <a:ext cx="576000" cy="324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2F87C29-E818-9E42-A600-2FC29E821D40}"/>
              </a:ext>
            </a:extLst>
          </p:cNvPr>
          <p:cNvSpPr/>
          <p:nvPr/>
        </p:nvSpPr>
        <p:spPr>
          <a:xfrm>
            <a:off x="7204454" y="3575772"/>
            <a:ext cx="576000" cy="324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CED88FE-2F83-7446-B25D-2113623783A9}"/>
              </a:ext>
            </a:extLst>
          </p:cNvPr>
          <p:cNvSpPr/>
          <p:nvPr/>
        </p:nvSpPr>
        <p:spPr>
          <a:xfrm>
            <a:off x="8739106" y="6132904"/>
            <a:ext cx="576000" cy="324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78CBFB44-747A-0049-AA22-07691B48A832}"/>
              </a:ext>
            </a:extLst>
          </p:cNvPr>
          <p:cNvSpPr/>
          <p:nvPr/>
        </p:nvSpPr>
        <p:spPr>
          <a:xfrm>
            <a:off x="10071973" y="3582654"/>
            <a:ext cx="576000" cy="324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180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6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12879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总结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&amp;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致谢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致谢 </a:t>
            </a:r>
          </a:p>
        </p:txBody>
      </p:sp>
      <p:pic>
        <p:nvPicPr>
          <p:cNvPr id="5" name="图形 4" descr="WreathHoliday">
            <a:extLst>
              <a:ext uri="{FF2B5EF4-FFF2-40B4-BE49-F238E27FC236}">
                <a16:creationId xmlns:a16="http://schemas.microsoft.com/office/drawing/2014/main" id="{847FD67F-EE0A-EF44-9556-8B7FB4EE3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0608" y="237866"/>
            <a:ext cx="648000" cy="648000"/>
          </a:xfrm>
          <a:prstGeom prst="rect">
            <a:avLst/>
          </a:prstGeom>
        </p:spPr>
      </p:pic>
      <p:grpSp>
        <p:nvGrpSpPr>
          <p:cNvPr id="84" name="组合 83">
            <a:extLst>
              <a:ext uri="{FF2B5EF4-FFF2-40B4-BE49-F238E27FC236}">
                <a16:creationId xmlns:a16="http://schemas.microsoft.com/office/drawing/2014/main" id="{0D57EE7E-5294-914E-8492-003A4CAEAF62}"/>
              </a:ext>
            </a:extLst>
          </p:cNvPr>
          <p:cNvGrpSpPr/>
          <p:nvPr/>
        </p:nvGrpSpPr>
        <p:grpSpPr>
          <a:xfrm>
            <a:off x="6960096" y="1672977"/>
            <a:ext cx="4392488" cy="1467991"/>
            <a:chOff x="6744072" y="1563398"/>
            <a:chExt cx="4392488" cy="1467991"/>
          </a:xfrm>
        </p:grpSpPr>
        <p:sp>
          <p:nvSpPr>
            <p:cNvPr id="83" name="矩形: 圆角 304">
              <a:extLst>
                <a:ext uri="{FF2B5EF4-FFF2-40B4-BE49-F238E27FC236}">
                  <a16:creationId xmlns:a16="http://schemas.microsoft.com/office/drawing/2014/main" id="{B9E59699-2AE1-D241-8245-003BA2F93D82}"/>
                </a:ext>
              </a:extLst>
            </p:cNvPr>
            <p:cNvSpPr/>
            <p:nvPr/>
          </p:nvSpPr>
          <p:spPr>
            <a:xfrm>
              <a:off x="6744072" y="1563398"/>
              <a:ext cx="4392488" cy="1467991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74B0E7E-F176-2C41-925D-48046BB3F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99" b="16002"/>
            <a:stretch/>
          </p:blipFill>
          <p:spPr>
            <a:xfrm>
              <a:off x="7467978" y="1700808"/>
              <a:ext cx="3175000" cy="1224136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6EC46D33-A35E-0442-B700-8D8FCC56D038}"/>
              </a:ext>
            </a:extLst>
          </p:cNvPr>
          <p:cNvGrpSpPr/>
          <p:nvPr/>
        </p:nvGrpSpPr>
        <p:grpSpPr>
          <a:xfrm>
            <a:off x="839416" y="1672976"/>
            <a:ext cx="4392488" cy="1467991"/>
            <a:chOff x="1199456" y="1556792"/>
            <a:chExt cx="4392488" cy="1467991"/>
          </a:xfrm>
        </p:grpSpPr>
        <p:sp>
          <p:nvSpPr>
            <p:cNvPr id="82" name="矩形: 圆角 304">
              <a:extLst>
                <a:ext uri="{FF2B5EF4-FFF2-40B4-BE49-F238E27FC236}">
                  <a16:creationId xmlns:a16="http://schemas.microsoft.com/office/drawing/2014/main" id="{08AEACA7-A7BF-334C-92F6-C526C9E8833E}"/>
                </a:ext>
              </a:extLst>
            </p:cNvPr>
            <p:cNvSpPr/>
            <p:nvPr/>
          </p:nvSpPr>
          <p:spPr>
            <a:xfrm>
              <a:off x="1199456" y="1556792"/>
              <a:ext cx="4392488" cy="1467991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327a1eb5-e715-4fe4-ac4b-30338b59c7c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9F547458-3B15-1449-A9B5-9817373695E1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1351483" y="1860653"/>
              <a:ext cx="3952430" cy="889991"/>
              <a:chOff x="1914526" y="2486026"/>
              <a:chExt cx="8361362" cy="1882775"/>
            </a:xfrm>
          </p:grpSpPr>
          <p:grpSp>
            <p:nvGrpSpPr>
              <p:cNvPr id="9" name="ïṧḷiḑe">
                <a:extLst>
                  <a:ext uri="{FF2B5EF4-FFF2-40B4-BE49-F238E27FC236}">
                    <a16:creationId xmlns:a16="http://schemas.microsoft.com/office/drawing/2014/main" id="{D740AD41-99E6-EB49-A8F0-F22E4D05CD55}"/>
                  </a:ext>
                </a:extLst>
              </p:cNvPr>
              <p:cNvGrpSpPr/>
              <p:nvPr/>
            </p:nvGrpSpPr>
            <p:grpSpPr>
              <a:xfrm>
                <a:off x="1914526" y="2486026"/>
                <a:ext cx="1882775" cy="1882775"/>
                <a:chOff x="1914526" y="2486026"/>
                <a:chExt cx="1882775" cy="1882775"/>
              </a:xfrm>
            </p:grpSpPr>
            <p:sp>
              <p:nvSpPr>
                <p:cNvPr id="59" name="íSḻîḓé">
                  <a:extLst>
                    <a:ext uri="{FF2B5EF4-FFF2-40B4-BE49-F238E27FC236}">
                      <a16:creationId xmlns:a16="http://schemas.microsoft.com/office/drawing/2014/main" id="{A7A5BF7D-1B5C-3B46-A1F0-4779CA9A6402}"/>
                    </a:ext>
                  </a:extLst>
                </p:cNvPr>
                <p:cNvSpPr/>
                <p:nvPr/>
              </p:nvSpPr>
              <p:spPr>
                <a:xfrm>
                  <a:off x="2273301" y="2858294"/>
                  <a:ext cx="1165224" cy="1165224"/>
                </a:xfrm>
                <a:prstGeom prst="ellipse">
                  <a:avLst/>
                </a:prstGeom>
                <a:gradFill flip="none" rotWithShape="1">
                  <a:gsLst>
                    <a:gs pos="14000">
                      <a:srgbClr val="1584C9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0" name="îṥ1îḍè">
                  <a:extLst>
                    <a:ext uri="{FF2B5EF4-FFF2-40B4-BE49-F238E27FC236}">
                      <a16:creationId xmlns:a16="http://schemas.microsoft.com/office/drawing/2014/main" id="{25AC5DF0-2EAE-9845-BFC7-DD95CF25E14A}"/>
                    </a:ext>
                  </a:extLst>
                </p:cNvPr>
                <p:cNvSpPr/>
                <p:nvPr/>
              </p:nvSpPr>
              <p:spPr bwMode="auto">
                <a:xfrm>
                  <a:off x="2633663" y="3963988"/>
                  <a:ext cx="454025" cy="46038"/>
                </a:xfrm>
                <a:custGeom>
                  <a:avLst/>
                  <a:gdLst>
                    <a:gd name="T0" fmla="*/ 0 w 286"/>
                    <a:gd name="T1" fmla="*/ 0 h 29"/>
                    <a:gd name="T2" fmla="*/ 286 w 286"/>
                    <a:gd name="T3" fmla="*/ 0 h 29"/>
                    <a:gd name="T4" fmla="*/ 278 w 286"/>
                    <a:gd name="T5" fmla="*/ 4 h 29"/>
                    <a:gd name="T6" fmla="*/ 269 w 286"/>
                    <a:gd name="T7" fmla="*/ 7 h 29"/>
                    <a:gd name="T8" fmla="*/ 261 w 286"/>
                    <a:gd name="T9" fmla="*/ 10 h 29"/>
                    <a:gd name="T10" fmla="*/ 253 w 286"/>
                    <a:gd name="T11" fmla="*/ 13 h 29"/>
                    <a:gd name="T12" fmla="*/ 244 w 286"/>
                    <a:gd name="T13" fmla="*/ 15 h 29"/>
                    <a:gd name="T14" fmla="*/ 236 w 286"/>
                    <a:gd name="T15" fmla="*/ 17 h 29"/>
                    <a:gd name="T16" fmla="*/ 227 w 286"/>
                    <a:gd name="T17" fmla="*/ 20 h 29"/>
                    <a:gd name="T18" fmla="*/ 218 w 286"/>
                    <a:gd name="T19" fmla="*/ 21 h 29"/>
                    <a:gd name="T20" fmla="*/ 208 w 286"/>
                    <a:gd name="T21" fmla="*/ 23 h 29"/>
                    <a:gd name="T22" fmla="*/ 200 w 286"/>
                    <a:gd name="T23" fmla="*/ 25 h 29"/>
                    <a:gd name="T24" fmla="*/ 190 w 286"/>
                    <a:gd name="T25" fmla="*/ 26 h 29"/>
                    <a:gd name="T26" fmla="*/ 181 w 286"/>
                    <a:gd name="T27" fmla="*/ 27 h 29"/>
                    <a:gd name="T28" fmla="*/ 172 w 286"/>
                    <a:gd name="T29" fmla="*/ 29 h 29"/>
                    <a:gd name="T30" fmla="*/ 162 w 286"/>
                    <a:gd name="T31" fmla="*/ 29 h 29"/>
                    <a:gd name="T32" fmla="*/ 153 w 286"/>
                    <a:gd name="T33" fmla="*/ 29 h 29"/>
                    <a:gd name="T34" fmla="*/ 143 w 286"/>
                    <a:gd name="T35" fmla="*/ 29 h 29"/>
                    <a:gd name="T36" fmla="*/ 134 w 286"/>
                    <a:gd name="T37" fmla="*/ 29 h 29"/>
                    <a:gd name="T38" fmla="*/ 125 w 286"/>
                    <a:gd name="T39" fmla="*/ 29 h 29"/>
                    <a:gd name="T40" fmla="*/ 115 w 286"/>
                    <a:gd name="T41" fmla="*/ 29 h 29"/>
                    <a:gd name="T42" fmla="*/ 106 w 286"/>
                    <a:gd name="T43" fmla="*/ 27 h 29"/>
                    <a:gd name="T44" fmla="*/ 97 w 286"/>
                    <a:gd name="T45" fmla="*/ 26 h 29"/>
                    <a:gd name="T46" fmla="*/ 87 w 286"/>
                    <a:gd name="T47" fmla="*/ 25 h 29"/>
                    <a:gd name="T48" fmla="*/ 79 w 286"/>
                    <a:gd name="T49" fmla="*/ 23 h 29"/>
                    <a:gd name="T50" fmla="*/ 69 w 286"/>
                    <a:gd name="T51" fmla="*/ 21 h 29"/>
                    <a:gd name="T52" fmla="*/ 60 w 286"/>
                    <a:gd name="T53" fmla="*/ 20 h 29"/>
                    <a:gd name="T54" fmla="*/ 51 w 286"/>
                    <a:gd name="T55" fmla="*/ 17 h 29"/>
                    <a:gd name="T56" fmla="*/ 43 w 286"/>
                    <a:gd name="T57" fmla="*/ 15 h 29"/>
                    <a:gd name="T58" fmla="*/ 34 w 286"/>
                    <a:gd name="T59" fmla="*/ 13 h 29"/>
                    <a:gd name="T60" fmla="*/ 26 w 286"/>
                    <a:gd name="T61" fmla="*/ 10 h 29"/>
                    <a:gd name="T62" fmla="*/ 17 w 286"/>
                    <a:gd name="T63" fmla="*/ 7 h 29"/>
                    <a:gd name="T64" fmla="*/ 9 w 286"/>
                    <a:gd name="T65" fmla="*/ 4 h 29"/>
                    <a:gd name="T66" fmla="*/ 0 w 286"/>
                    <a:gd name="T6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86" h="29">
                      <a:moveTo>
                        <a:pt x="0" y="0"/>
                      </a:moveTo>
                      <a:lnTo>
                        <a:pt x="286" y="0"/>
                      </a:lnTo>
                      <a:lnTo>
                        <a:pt x="278" y="4"/>
                      </a:lnTo>
                      <a:lnTo>
                        <a:pt x="269" y="7"/>
                      </a:lnTo>
                      <a:lnTo>
                        <a:pt x="261" y="10"/>
                      </a:lnTo>
                      <a:lnTo>
                        <a:pt x="253" y="13"/>
                      </a:lnTo>
                      <a:lnTo>
                        <a:pt x="244" y="15"/>
                      </a:lnTo>
                      <a:lnTo>
                        <a:pt x="236" y="17"/>
                      </a:lnTo>
                      <a:lnTo>
                        <a:pt x="227" y="20"/>
                      </a:lnTo>
                      <a:lnTo>
                        <a:pt x="218" y="21"/>
                      </a:lnTo>
                      <a:lnTo>
                        <a:pt x="208" y="23"/>
                      </a:lnTo>
                      <a:lnTo>
                        <a:pt x="200" y="25"/>
                      </a:lnTo>
                      <a:lnTo>
                        <a:pt x="190" y="26"/>
                      </a:lnTo>
                      <a:lnTo>
                        <a:pt x="181" y="27"/>
                      </a:lnTo>
                      <a:lnTo>
                        <a:pt x="172" y="29"/>
                      </a:lnTo>
                      <a:lnTo>
                        <a:pt x="162" y="29"/>
                      </a:lnTo>
                      <a:lnTo>
                        <a:pt x="153" y="29"/>
                      </a:lnTo>
                      <a:lnTo>
                        <a:pt x="143" y="29"/>
                      </a:lnTo>
                      <a:lnTo>
                        <a:pt x="134" y="29"/>
                      </a:lnTo>
                      <a:lnTo>
                        <a:pt x="125" y="29"/>
                      </a:lnTo>
                      <a:lnTo>
                        <a:pt x="115" y="29"/>
                      </a:lnTo>
                      <a:lnTo>
                        <a:pt x="106" y="27"/>
                      </a:lnTo>
                      <a:lnTo>
                        <a:pt x="97" y="26"/>
                      </a:lnTo>
                      <a:lnTo>
                        <a:pt x="87" y="25"/>
                      </a:lnTo>
                      <a:lnTo>
                        <a:pt x="79" y="23"/>
                      </a:lnTo>
                      <a:lnTo>
                        <a:pt x="69" y="21"/>
                      </a:lnTo>
                      <a:lnTo>
                        <a:pt x="60" y="20"/>
                      </a:lnTo>
                      <a:lnTo>
                        <a:pt x="51" y="17"/>
                      </a:lnTo>
                      <a:lnTo>
                        <a:pt x="43" y="15"/>
                      </a:lnTo>
                      <a:lnTo>
                        <a:pt x="34" y="13"/>
                      </a:lnTo>
                      <a:lnTo>
                        <a:pt x="26" y="10"/>
                      </a:lnTo>
                      <a:lnTo>
                        <a:pt x="17" y="7"/>
                      </a:lnTo>
                      <a:lnTo>
                        <a:pt x="9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0F4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1" name="ïś1ídè">
                  <a:extLst>
                    <a:ext uri="{FF2B5EF4-FFF2-40B4-BE49-F238E27FC236}">
                      <a16:creationId xmlns:a16="http://schemas.microsoft.com/office/drawing/2014/main" id="{E93FCCA3-609B-F642-8811-3DC22101A098}"/>
                    </a:ext>
                  </a:extLst>
                </p:cNvPr>
                <p:cNvSpPr/>
                <p:nvPr/>
              </p:nvSpPr>
              <p:spPr bwMode="auto">
                <a:xfrm>
                  <a:off x="2698751" y="3987801"/>
                  <a:ext cx="323850" cy="22225"/>
                </a:xfrm>
                <a:custGeom>
                  <a:avLst/>
                  <a:gdLst>
                    <a:gd name="T0" fmla="*/ 0 w 204"/>
                    <a:gd name="T1" fmla="*/ 0 h 14"/>
                    <a:gd name="T2" fmla="*/ 204 w 204"/>
                    <a:gd name="T3" fmla="*/ 0 h 14"/>
                    <a:gd name="T4" fmla="*/ 192 w 204"/>
                    <a:gd name="T5" fmla="*/ 3 h 14"/>
                    <a:gd name="T6" fmla="*/ 180 w 204"/>
                    <a:gd name="T7" fmla="*/ 6 h 14"/>
                    <a:gd name="T8" fmla="*/ 167 w 204"/>
                    <a:gd name="T9" fmla="*/ 8 h 14"/>
                    <a:gd name="T10" fmla="*/ 155 w 204"/>
                    <a:gd name="T11" fmla="*/ 10 h 14"/>
                    <a:gd name="T12" fmla="*/ 142 w 204"/>
                    <a:gd name="T13" fmla="*/ 12 h 14"/>
                    <a:gd name="T14" fmla="*/ 129 w 204"/>
                    <a:gd name="T15" fmla="*/ 14 h 14"/>
                    <a:gd name="T16" fmla="*/ 115 w 204"/>
                    <a:gd name="T17" fmla="*/ 14 h 14"/>
                    <a:gd name="T18" fmla="*/ 102 w 204"/>
                    <a:gd name="T19" fmla="*/ 14 h 14"/>
                    <a:gd name="T20" fmla="*/ 90 w 204"/>
                    <a:gd name="T21" fmla="*/ 14 h 14"/>
                    <a:gd name="T22" fmla="*/ 76 w 204"/>
                    <a:gd name="T23" fmla="*/ 14 h 14"/>
                    <a:gd name="T24" fmla="*/ 63 w 204"/>
                    <a:gd name="T25" fmla="*/ 12 h 14"/>
                    <a:gd name="T26" fmla="*/ 50 w 204"/>
                    <a:gd name="T27" fmla="*/ 10 h 14"/>
                    <a:gd name="T28" fmla="*/ 38 w 204"/>
                    <a:gd name="T29" fmla="*/ 8 h 14"/>
                    <a:gd name="T30" fmla="*/ 25 w 204"/>
                    <a:gd name="T31" fmla="*/ 6 h 14"/>
                    <a:gd name="T32" fmla="*/ 13 w 204"/>
                    <a:gd name="T33" fmla="*/ 3 h 14"/>
                    <a:gd name="T34" fmla="*/ 0 w 204"/>
                    <a:gd name="T35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4" h="14">
                      <a:moveTo>
                        <a:pt x="0" y="0"/>
                      </a:moveTo>
                      <a:lnTo>
                        <a:pt x="204" y="0"/>
                      </a:lnTo>
                      <a:lnTo>
                        <a:pt x="192" y="3"/>
                      </a:lnTo>
                      <a:lnTo>
                        <a:pt x="180" y="6"/>
                      </a:lnTo>
                      <a:lnTo>
                        <a:pt x="167" y="8"/>
                      </a:lnTo>
                      <a:lnTo>
                        <a:pt x="155" y="10"/>
                      </a:lnTo>
                      <a:lnTo>
                        <a:pt x="142" y="12"/>
                      </a:lnTo>
                      <a:lnTo>
                        <a:pt x="129" y="14"/>
                      </a:lnTo>
                      <a:lnTo>
                        <a:pt x="115" y="14"/>
                      </a:lnTo>
                      <a:lnTo>
                        <a:pt x="102" y="14"/>
                      </a:lnTo>
                      <a:lnTo>
                        <a:pt x="90" y="14"/>
                      </a:lnTo>
                      <a:lnTo>
                        <a:pt x="76" y="14"/>
                      </a:lnTo>
                      <a:lnTo>
                        <a:pt x="63" y="12"/>
                      </a:lnTo>
                      <a:lnTo>
                        <a:pt x="50" y="10"/>
                      </a:lnTo>
                      <a:lnTo>
                        <a:pt x="38" y="8"/>
                      </a:lnTo>
                      <a:lnTo>
                        <a:pt x="25" y="6"/>
                      </a:lnTo>
                      <a:lnTo>
                        <a:pt x="13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2" name="iṥḷîḓê">
                  <a:extLst>
                    <a:ext uri="{FF2B5EF4-FFF2-40B4-BE49-F238E27FC236}">
                      <a16:creationId xmlns:a16="http://schemas.microsoft.com/office/drawing/2014/main" id="{6BA6AB8E-967C-BD4A-869A-60136B90F08E}"/>
                    </a:ext>
                  </a:extLst>
                </p:cNvPr>
                <p:cNvSpPr/>
                <p:nvPr/>
              </p:nvSpPr>
              <p:spPr bwMode="auto">
                <a:xfrm>
                  <a:off x="2457451" y="3409951"/>
                  <a:ext cx="795338" cy="371475"/>
                </a:xfrm>
                <a:custGeom>
                  <a:avLst/>
                  <a:gdLst>
                    <a:gd name="T0" fmla="*/ 294 w 501"/>
                    <a:gd name="T1" fmla="*/ 65 h 234"/>
                    <a:gd name="T2" fmla="*/ 213 w 501"/>
                    <a:gd name="T3" fmla="*/ 129 h 234"/>
                    <a:gd name="T4" fmla="*/ 224 w 501"/>
                    <a:gd name="T5" fmla="*/ 52 h 234"/>
                    <a:gd name="T6" fmla="*/ 203 w 501"/>
                    <a:gd name="T7" fmla="*/ 53 h 234"/>
                    <a:gd name="T8" fmla="*/ 177 w 501"/>
                    <a:gd name="T9" fmla="*/ 30 h 234"/>
                    <a:gd name="T10" fmla="*/ 204 w 501"/>
                    <a:gd name="T11" fmla="*/ 20 h 234"/>
                    <a:gd name="T12" fmla="*/ 180 w 501"/>
                    <a:gd name="T13" fmla="*/ 16 h 234"/>
                    <a:gd name="T14" fmla="*/ 162 w 501"/>
                    <a:gd name="T15" fmla="*/ 54 h 234"/>
                    <a:gd name="T16" fmla="*/ 162 w 501"/>
                    <a:gd name="T17" fmla="*/ 45 h 234"/>
                    <a:gd name="T18" fmla="*/ 175 w 501"/>
                    <a:gd name="T19" fmla="*/ 76 h 234"/>
                    <a:gd name="T20" fmla="*/ 134 w 501"/>
                    <a:gd name="T21" fmla="*/ 128 h 234"/>
                    <a:gd name="T22" fmla="*/ 97 w 501"/>
                    <a:gd name="T23" fmla="*/ 50 h 234"/>
                    <a:gd name="T24" fmla="*/ 30 w 501"/>
                    <a:gd name="T25" fmla="*/ 79 h 234"/>
                    <a:gd name="T26" fmla="*/ 42 w 501"/>
                    <a:gd name="T27" fmla="*/ 39 h 234"/>
                    <a:gd name="T28" fmla="*/ 50 w 501"/>
                    <a:gd name="T29" fmla="*/ 59 h 234"/>
                    <a:gd name="T30" fmla="*/ 34 w 501"/>
                    <a:gd name="T31" fmla="*/ 50 h 234"/>
                    <a:gd name="T32" fmla="*/ 86 w 501"/>
                    <a:gd name="T33" fmla="*/ 69 h 234"/>
                    <a:gd name="T34" fmla="*/ 96 w 501"/>
                    <a:gd name="T35" fmla="*/ 71 h 234"/>
                    <a:gd name="T36" fmla="*/ 166 w 501"/>
                    <a:gd name="T37" fmla="*/ 126 h 234"/>
                    <a:gd name="T38" fmla="*/ 112 w 501"/>
                    <a:gd name="T39" fmla="*/ 25 h 234"/>
                    <a:gd name="T40" fmla="*/ 118 w 501"/>
                    <a:gd name="T41" fmla="*/ 48 h 234"/>
                    <a:gd name="T42" fmla="*/ 106 w 501"/>
                    <a:gd name="T43" fmla="*/ 30 h 234"/>
                    <a:gd name="T44" fmla="*/ 138 w 501"/>
                    <a:gd name="T45" fmla="*/ 57 h 234"/>
                    <a:gd name="T46" fmla="*/ 96 w 501"/>
                    <a:gd name="T47" fmla="*/ 94 h 234"/>
                    <a:gd name="T48" fmla="*/ 96 w 501"/>
                    <a:gd name="T49" fmla="*/ 122 h 234"/>
                    <a:gd name="T50" fmla="*/ 59 w 501"/>
                    <a:gd name="T51" fmla="*/ 69 h 234"/>
                    <a:gd name="T52" fmla="*/ 59 w 501"/>
                    <a:gd name="T53" fmla="*/ 82 h 234"/>
                    <a:gd name="T54" fmla="*/ 13 w 501"/>
                    <a:gd name="T55" fmla="*/ 66 h 234"/>
                    <a:gd name="T56" fmla="*/ 28 w 501"/>
                    <a:gd name="T57" fmla="*/ 83 h 234"/>
                    <a:gd name="T58" fmla="*/ 19 w 501"/>
                    <a:gd name="T59" fmla="*/ 176 h 234"/>
                    <a:gd name="T60" fmla="*/ 5 w 501"/>
                    <a:gd name="T61" fmla="*/ 221 h 234"/>
                    <a:gd name="T62" fmla="*/ 288 w 501"/>
                    <a:gd name="T63" fmla="*/ 127 h 234"/>
                    <a:gd name="T64" fmla="*/ 277 w 501"/>
                    <a:gd name="T65" fmla="*/ 54 h 234"/>
                    <a:gd name="T66" fmla="*/ 322 w 501"/>
                    <a:gd name="T67" fmla="*/ 233 h 234"/>
                    <a:gd name="T68" fmla="*/ 326 w 501"/>
                    <a:gd name="T69" fmla="*/ 30 h 234"/>
                    <a:gd name="T70" fmla="*/ 298 w 501"/>
                    <a:gd name="T71" fmla="*/ 17 h 234"/>
                    <a:gd name="T72" fmla="*/ 323 w 501"/>
                    <a:gd name="T73" fmla="*/ 18 h 234"/>
                    <a:gd name="T74" fmla="*/ 338 w 501"/>
                    <a:gd name="T75" fmla="*/ 58 h 234"/>
                    <a:gd name="T76" fmla="*/ 339 w 501"/>
                    <a:gd name="T77" fmla="*/ 43 h 234"/>
                    <a:gd name="T78" fmla="*/ 375 w 501"/>
                    <a:gd name="T79" fmla="*/ 83 h 234"/>
                    <a:gd name="T80" fmla="*/ 364 w 501"/>
                    <a:gd name="T81" fmla="*/ 126 h 234"/>
                    <a:gd name="T82" fmla="*/ 377 w 501"/>
                    <a:gd name="T83" fmla="*/ 50 h 234"/>
                    <a:gd name="T84" fmla="*/ 377 w 501"/>
                    <a:gd name="T85" fmla="*/ 50 h 234"/>
                    <a:gd name="T86" fmla="*/ 447 w 501"/>
                    <a:gd name="T87" fmla="*/ 63 h 234"/>
                    <a:gd name="T88" fmla="*/ 452 w 501"/>
                    <a:gd name="T89" fmla="*/ 58 h 234"/>
                    <a:gd name="T90" fmla="*/ 469 w 501"/>
                    <a:gd name="T91" fmla="*/ 52 h 234"/>
                    <a:gd name="T92" fmla="*/ 414 w 501"/>
                    <a:gd name="T93" fmla="*/ 73 h 234"/>
                    <a:gd name="T94" fmla="*/ 407 w 501"/>
                    <a:gd name="T95" fmla="*/ 71 h 234"/>
                    <a:gd name="T96" fmla="*/ 338 w 501"/>
                    <a:gd name="T97" fmla="*/ 124 h 234"/>
                    <a:gd name="T98" fmla="*/ 390 w 501"/>
                    <a:gd name="T99" fmla="*/ 24 h 234"/>
                    <a:gd name="T100" fmla="*/ 382 w 501"/>
                    <a:gd name="T101" fmla="*/ 48 h 234"/>
                    <a:gd name="T102" fmla="*/ 397 w 501"/>
                    <a:gd name="T103" fmla="*/ 34 h 234"/>
                    <a:gd name="T104" fmla="*/ 362 w 501"/>
                    <a:gd name="T105" fmla="*/ 58 h 234"/>
                    <a:gd name="T106" fmla="*/ 447 w 501"/>
                    <a:gd name="T107" fmla="*/ 110 h 234"/>
                    <a:gd name="T108" fmla="*/ 405 w 501"/>
                    <a:gd name="T109" fmla="*/ 122 h 234"/>
                    <a:gd name="T110" fmla="*/ 443 w 501"/>
                    <a:gd name="T111" fmla="*/ 69 h 234"/>
                    <a:gd name="T112" fmla="*/ 442 w 501"/>
                    <a:gd name="T113" fmla="*/ 82 h 234"/>
                    <a:gd name="T114" fmla="*/ 488 w 501"/>
                    <a:gd name="T115" fmla="*/ 66 h 234"/>
                    <a:gd name="T116" fmla="*/ 473 w 501"/>
                    <a:gd name="T117" fmla="*/ 83 h 234"/>
                    <a:gd name="T118" fmla="*/ 483 w 501"/>
                    <a:gd name="T119" fmla="*/ 176 h 234"/>
                    <a:gd name="T120" fmla="*/ 496 w 501"/>
                    <a:gd name="T121" fmla="*/ 221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01" h="234">
                      <a:moveTo>
                        <a:pt x="250" y="76"/>
                      </a:moveTo>
                      <a:lnTo>
                        <a:pt x="294" y="76"/>
                      </a:lnTo>
                      <a:lnTo>
                        <a:pt x="294" y="103"/>
                      </a:lnTo>
                      <a:lnTo>
                        <a:pt x="250" y="103"/>
                      </a:lnTo>
                      <a:lnTo>
                        <a:pt x="207" y="103"/>
                      </a:lnTo>
                      <a:lnTo>
                        <a:pt x="207" y="76"/>
                      </a:lnTo>
                      <a:lnTo>
                        <a:pt x="250" y="76"/>
                      </a:lnTo>
                      <a:lnTo>
                        <a:pt x="250" y="76"/>
                      </a:lnTo>
                      <a:close/>
                      <a:moveTo>
                        <a:pt x="250" y="107"/>
                      </a:moveTo>
                      <a:lnTo>
                        <a:pt x="250" y="107"/>
                      </a:lnTo>
                      <a:lnTo>
                        <a:pt x="294" y="107"/>
                      </a:lnTo>
                      <a:lnTo>
                        <a:pt x="294" y="116"/>
                      </a:lnTo>
                      <a:lnTo>
                        <a:pt x="252" y="116"/>
                      </a:lnTo>
                      <a:lnTo>
                        <a:pt x="249" y="116"/>
                      </a:lnTo>
                      <a:lnTo>
                        <a:pt x="207" y="116"/>
                      </a:lnTo>
                      <a:lnTo>
                        <a:pt x="207" y="107"/>
                      </a:lnTo>
                      <a:lnTo>
                        <a:pt x="250" y="107"/>
                      </a:lnTo>
                      <a:lnTo>
                        <a:pt x="250" y="107"/>
                      </a:lnTo>
                      <a:close/>
                      <a:moveTo>
                        <a:pt x="247" y="65"/>
                      </a:moveTo>
                      <a:lnTo>
                        <a:pt x="254" y="65"/>
                      </a:lnTo>
                      <a:lnTo>
                        <a:pt x="294" y="65"/>
                      </a:lnTo>
                      <a:lnTo>
                        <a:pt x="294" y="74"/>
                      </a:lnTo>
                      <a:lnTo>
                        <a:pt x="250" y="74"/>
                      </a:lnTo>
                      <a:lnTo>
                        <a:pt x="250" y="74"/>
                      </a:lnTo>
                      <a:lnTo>
                        <a:pt x="250" y="74"/>
                      </a:lnTo>
                      <a:lnTo>
                        <a:pt x="250" y="74"/>
                      </a:lnTo>
                      <a:lnTo>
                        <a:pt x="207" y="74"/>
                      </a:lnTo>
                      <a:lnTo>
                        <a:pt x="207" y="65"/>
                      </a:lnTo>
                      <a:lnTo>
                        <a:pt x="247" y="65"/>
                      </a:lnTo>
                      <a:lnTo>
                        <a:pt x="247" y="65"/>
                      </a:lnTo>
                      <a:close/>
                      <a:moveTo>
                        <a:pt x="225" y="118"/>
                      </a:moveTo>
                      <a:lnTo>
                        <a:pt x="224" y="118"/>
                      </a:lnTo>
                      <a:lnTo>
                        <a:pt x="222" y="121"/>
                      </a:lnTo>
                      <a:lnTo>
                        <a:pt x="221" y="122"/>
                      </a:lnTo>
                      <a:lnTo>
                        <a:pt x="220" y="124"/>
                      </a:lnTo>
                      <a:lnTo>
                        <a:pt x="218" y="125"/>
                      </a:lnTo>
                      <a:lnTo>
                        <a:pt x="217" y="126"/>
                      </a:lnTo>
                      <a:lnTo>
                        <a:pt x="214" y="126"/>
                      </a:lnTo>
                      <a:lnTo>
                        <a:pt x="214" y="126"/>
                      </a:lnTo>
                      <a:lnTo>
                        <a:pt x="214" y="127"/>
                      </a:lnTo>
                      <a:lnTo>
                        <a:pt x="214" y="128"/>
                      </a:lnTo>
                      <a:lnTo>
                        <a:pt x="213" y="129"/>
                      </a:lnTo>
                      <a:lnTo>
                        <a:pt x="213" y="130"/>
                      </a:lnTo>
                      <a:lnTo>
                        <a:pt x="212" y="131"/>
                      </a:lnTo>
                      <a:lnTo>
                        <a:pt x="211" y="132"/>
                      </a:lnTo>
                      <a:lnTo>
                        <a:pt x="209" y="133"/>
                      </a:lnTo>
                      <a:lnTo>
                        <a:pt x="208" y="133"/>
                      </a:lnTo>
                      <a:lnTo>
                        <a:pt x="208" y="118"/>
                      </a:lnTo>
                      <a:lnTo>
                        <a:pt x="225" y="118"/>
                      </a:lnTo>
                      <a:lnTo>
                        <a:pt x="225" y="118"/>
                      </a:lnTo>
                      <a:close/>
                      <a:moveTo>
                        <a:pt x="207" y="62"/>
                      </a:moveTo>
                      <a:lnTo>
                        <a:pt x="209" y="62"/>
                      </a:lnTo>
                      <a:lnTo>
                        <a:pt x="212" y="62"/>
                      </a:lnTo>
                      <a:lnTo>
                        <a:pt x="216" y="62"/>
                      </a:lnTo>
                      <a:lnTo>
                        <a:pt x="219" y="61"/>
                      </a:lnTo>
                      <a:lnTo>
                        <a:pt x="221" y="59"/>
                      </a:lnTo>
                      <a:lnTo>
                        <a:pt x="222" y="58"/>
                      </a:lnTo>
                      <a:lnTo>
                        <a:pt x="222" y="58"/>
                      </a:lnTo>
                      <a:lnTo>
                        <a:pt x="223" y="56"/>
                      </a:lnTo>
                      <a:lnTo>
                        <a:pt x="224" y="54"/>
                      </a:lnTo>
                      <a:lnTo>
                        <a:pt x="224" y="54"/>
                      </a:lnTo>
                      <a:lnTo>
                        <a:pt x="224" y="53"/>
                      </a:lnTo>
                      <a:lnTo>
                        <a:pt x="224" y="52"/>
                      </a:lnTo>
                      <a:lnTo>
                        <a:pt x="222" y="49"/>
                      </a:lnTo>
                      <a:lnTo>
                        <a:pt x="220" y="46"/>
                      </a:lnTo>
                      <a:lnTo>
                        <a:pt x="218" y="45"/>
                      </a:lnTo>
                      <a:lnTo>
                        <a:pt x="217" y="45"/>
                      </a:lnTo>
                      <a:lnTo>
                        <a:pt x="215" y="45"/>
                      </a:lnTo>
                      <a:lnTo>
                        <a:pt x="214" y="46"/>
                      </a:lnTo>
                      <a:lnTo>
                        <a:pt x="211" y="49"/>
                      </a:lnTo>
                      <a:lnTo>
                        <a:pt x="209" y="52"/>
                      </a:lnTo>
                      <a:lnTo>
                        <a:pt x="208" y="53"/>
                      </a:lnTo>
                      <a:lnTo>
                        <a:pt x="207" y="54"/>
                      </a:lnTo>
                      <a:lnTo>
                        <a:pt x="207" y="54"/>
                      </a:lnTo>
                      <a:lnTo>
                        <a:pt x="207" y="54"/>
                      </a:lnTo>
                      <a:lnTo>
                        <a:pt x="207" y="54"/>
                      </a:lnTo>
                      <a:lnTo>
                        <a:pt x="207" y="54"/>
                      </a:lnTo>
                      <a:lnTo>
                        <a:pt x="207" y="62"/>
                      </a:lnTo>
                      <a:lnTo>
                        <a:pt x="207" y="62"/>
                      </a:lnTo>
                      <a:close/>
                      <a:moveTo>
                        <a:pt x="203" y="53"/>
                      </a:moveTo>
                      <a:lnTo>
                        <a:pt x="179" y="53"/>
                      </a:lnTo>
                      <a:lnTo>
                        <a:pt x="179" y="233"/>
                      </a:lnTo>
                      <a:lnTo>
                        <a:pt x="203" y="233"/>
                      </a:lnTo>
                      <a:lnTo>
                        <a:pt x="203" y="53"/>
                      </a:lnTo>
                      <a:lnTo>
                        <a:pt x="203" y="53"/>
                      </a:lnTo>
                      <a:close/>
                      <a:moveTo>
                        <a:pt x="206" y="30"/>
                      </a:moveTo>
                      <a:lnTo>
                        <a:pt x="206" y="30"/>
                      </a:lnTo>
                      <a:lnTo>
                        <a:pt x="207" y="30"/>
                      </a:lnTo>
                      <a:lnTo>
                        <a:pt x="207" y="30"/>
                      </a:lnTo>
                      <a:lnTo>
                        <a:pt x="207" y="30"/>
                      </a:lnTo>
                      <a:lnTo>
                        <a:pt x="207" y="48"/>
                      </a:lnTo>
                      <a:lnTo>
                        <a:pt x="207" y="49"/>
                      </a:lnTo>
                      <a:lnTo>
                        <a:pt x="207" y="50"/>
                      </a:lnTo>
                      <a:lnTo>
                        <a:pt x="206" y="50"/>
                      </a:lnTo>
                      <a:lnTo>
                        <a:pt x="206" y="50"/>
                      </a:lnTo>
                      <a:lnTo>
                        <a:pt x="177" y="50"/>
                      </a:lnTo>
                      <a:lnTo>
                        <a:pt x="176" y="50"/>
                      </a:lnTo>
                      <a:lnTo>
                        <a:pt x="175" y="50"/>
                      </a:lnTo>
                      <a:lnTo>
                        <a:pt x="175" y="49"/>
                      </a:lnTo>
                      <a:lnTo>
                        <a:pt x="175" y="48"/>
                      </a:lnTo>
                      <a:lnTo>
                        <a:pt x="175" y="30"/>
                      </a:lnTo>
                      <a:lnTo>
                        <a:pt x="175" y="30"/>
                      </a:lnTo>
                      <a:lnTo>
                        <a:pt x="175" y="30"/>
                      </a:lnTo>
                      <a:lnTo>
                        <a:pt x="176" y="30"/>
                      </a:lnTo>
                      <a:lnTo>
                        <a:pt x="177" y="30"/>
                      </a:lnTo>
                      <a:lnTo>
                        <a:pt x="206" y="30"/>
                      </a:lnTo>
                      <a:lnTo>
                        <a:pt x="206" y="30"/>
                      </a:lnTo>
                      <a:close/>
                      <a:moveTo>
                        <a:pt x="190" y="0"/>
                      </a:moveTo>
                      <a:lnTo>
                        <a:pt x="191" y="0"/>
                      </a:lnTo>
                      <a:lnTo>
                        <a:pt x="191" y="0"/>
                      </a:lnTo>
                      <a:lnTo>
                        <a:pt x="192" y="0"/>
                      </a:lnTo>
                      <a:lnTo>
                        <a:pt x="192" y="0"/>
                      </a:lnTo>
                      <a:lnTo>
                        <a:pt x="193" y="1"/>
                      </a:lnTo>
                      <a:lnTo>
                        <a:pt x="194" y="1"/>
                      </a:lnTo>
                      <a:lnTo>
                        <a:pt x="195" y="2"/>
                      </a:lnTo>
                      <a:lnTo>
                        <a:pt x="196" y="3"/>
                      </a:lnTo>
                      <a:lnTo>
                        <a:pt x="198" y="5"/>
                      </a:lnTo>
                      <a:lnTo>
                        <a:pt x="198" y="7"/>
                      </a:lnTo>
                      <a:lnTo>
                        <a:pt x="199" y="11"/>
                      </a:lnTo>
                      <a:lnTo>
                        <a:pt x="199" y="13"/>
                      </a:lnTo>
                      <a:lnTo>
                        <a:pt x="201" y="14"/>
                      </a:lnTo>
                      <a:lnTo>
                        <a:pt x="202" y="14"/>
                      </a:lnTo>
                      <a:lnTo>
                        <a:pt x="202" y="16"/>
                      </a:lnTo>
                      <a:lnTo>
                        <a:pt x="203" y="17"/>
                      </a:lnTo>
                      <a:lnTo>
                        <a:pt x="204" y="18"/>
                      </a:lnTo>
                      <a:lnTo>
                        <a:pt x="204" y="20"/>
                      </a:lnTo>
                      <a:lnTo>
                        <a:pt x="203" y="22"/>
                      </a:lnTo>
                      <a:lnTo>
                        <a:pt x="202" y="22"/>
                      </a:lnTo>
                      <a:lnTo>
                        <a:pt x="202" y="25"/>
                      </a:lnTo>
                      <a:lnTo>
                        <a:pt x="202" y="26"/>
                      </a:lnTo>
                      <a:lnTo>
                        <a:pt x="202" y="26"/>
                      </a:lnTo>
                      <a:lnTo>
                        <a:pt x="202" y="26"/>
                      </a:lnTo>
                      <a:lnTo>
                        <a:pt x="202" y="27"/>
                      </a:lnTo>
                      <a:lnTo>
                        <a:pt x="201" y="27"/>
                      </a:lnTo>
                      <a:lnTo>
                        <a:pt x="191" y="27"/>
                      </a:lnTo>
                      <a:lnTo>
                        <a:pt x="182" y="27"/>
                      </a:lnTo>
                      <a:lnTo>
                        <a:pt x="181" y="27"/>
                      </a:lnTo>
                      <a:lnTo>
                        <a:pt x="181" y="26"/>
                      </a:lnTo>
                      <a:lnTo>
                        <a:pt x="181" y="26"/>
                      </a:lnTo>
                      <a:lnTo>
                        <a:pt x="181" y="26"/>
                      </a:lnTo>
                      <a:lnTo>
                        <a:pt x="181" y="25"/>
                      </a:lnTo>
                      <a:lnTo>
                        <a:pt x="180" y="22"/>
                      </a:lnTo>
                      <a:lnTo>
                        <a:pt x="179" y="22"/>
                      </a:lnTo>
                      <a:lnTo>
                        <a:pt x="178" y="20"/>
                      </a:lnTo>
                      <a:lnTo>
                        <a:pt x="178" y="18"/>
                      </a:lnTo>
                      <a:lnTo>
                        <a:pt x="179" y="17"/>
                      </a:lnTo>
                      <a:lnTo>
                        <a:pt x="180" y="16"/>
                      </a:lnTo>
                      <a:lnTo>
                        <a:pt x="181" y="14"/>
                      </a:lnTo>
                      <a:lnTo>
                        <a:pt x="182" y="14"/>
                      </a:lnTo>
                      <a:lnTo>
                        <a:pt x="183" y="13"/>
                      </a:lnTo>
                      <a:lnTo>
                        <a:pt x="183" y="11"/>
                      </a:lnTo>
                      <a:lnTo>
                        <a:pt x="184" y="7"/>
                      </a:lnTo>
                      <a:lnTo>
                        <a:pt x="186" y="5"/>
                      </a:lnTo>
                      <a:lnTo>
                        <a:pt x="186" y="3"/>
                      </a:lnTo>
                      <a:lnTo>
                        <a:pt x="187" y="2"/>
                      </a:lnTo>
                      <a:lnTo>
                        <a:pt x="188" y="1"/>
                      </a:lnTo>
                      <a:lnTo>
                        <a:pt x="190" y="1"/>
                      </a:lnTo>
                      <a:lnTo>
                        <a:pt x="190" y="0"/>
                      </a:lnTo>
                      <a:lnTo>
                        <a:pt x="190" y="0"/>
                      </a:lnTo>
                      <a:close/>
                      <a:moveTo>
                        <a:pt x="174" y="52"/>
                      </a:moveTo>
                      <a:lnTo>
                        <a:pt x="174" y="62"/>
                      </a:lnTo>
                      <a:lnTo>
                        <a:pt x="168" y="62"/>
                      </a:lnTo>
                      <a:lnTo>
                        <a:pt x="166" y="62"/>
                      </a:lnTo>
                      <a:lnTo>
                        <a:pt x="166" y="61"/>
                      </a:lnTo>
                      <a:lnTo>
                        <a:pt x="164" y="59"/>
                      </a:lnTo>
                      <a:lnTo>
                        <a:pt x="163" y="58"/>
                      </a:lnTo>
                      <a:lnTo>
                        <a:pt x="162" y="55"/>
                      </a:lnTo>
                      <a:lnTo>
                        <a:pt x="162" y="54"/>
                      </a:lnTo>
                      <a:lnTo>
                        <a:pt x="161" y="53"/>
                      </a:lnTo>
                      <a:lnTo>
                        <a:pt x="159" y="51"/>
                      </a:lnTo>
                      <a:lnTo>
                        <a:pt x="158" y="50"/>
                      </a:lnTo>
                      <a:lnTo>
                        <a:pt x="156" y="47"/>
                      </a:lnTo>
                      <a:lnTo>
                        <a:pt x="156" y="46"/>
                      </a:lnTo>
                      <a:lnTo>
                        <a:pt x="156" y="46"/>
                      </a:lnTo>
                      <a:lnTo>
                        <a:pt x="156" y="45"/>
                      </a:lnTo>
                      <a:lnTo>
                        <a:pt x="157" y="44"/>
                      </a:lnTo>
                      <a:lnTo>
                        <a:pt x="158" y="42"/>
                      </a:lnTo>
                      <a:lnTo>
                        <a:pt x="159" y="42"/>
                      </a:lnTo>
                      <a:lnTo>
                        <a:pt x="160" y="42"/>
                      </a:lnTo>
                      <a:lnTo>
                        <a:pt x="161" y="42"/>
                      </a:lnTo>
                      <a:lnTo>
                        <a:pt x="162" y="42"/>
                      </a:lnTo>
                      <a:lnTo>
                        <a:pt x="162" y="42"/>
                      </a:lnTo>
                      <a:lnTo>
                        <a:pt x="162" y="42"/>
                      </a:lnTo>
                      <a:lnTo>
                        <a:pt x="162" y="42"/>
                      </a:lnTo>
                      <a:lnTo>
                        <a:pt x="162" y="42"/>
                      </a:lnTo>
                      <a:lnTo>
                        <a:pt x="162" y="42"/>
                      </a:lnTo>
                      <a:lnTo>
                        <a:pt x="162" y="43"/>
                      </a:lnTo>
                      <a:lnTo>
                        <a:pt x="161" y="44"/>
                      </a:lnTo>
                      <a:lnTo>
                        <a:pt x="162" y="45"/>
                      </a:lnTo>
                      <a:lnTo>
                        <a:pt x="162" y="46"/>
                      </a:lnTo>
                      <a:lnTo>
                        <a:pt x="163" y="46"/>
                      </a:lnTo>
                      <a:lnTo>
                        <a:pt x="164" y="46"/>
                      </a:lnTo>
                      <a:lnTo>
                        <a:pt x="166" y="47"/>
                      </a:lnTo>
                      <a:lnTo>
                        <a:pt x="169" y="48"/>
                      </a:lnTo>
                      <a:lnTo>
                        <a:pt x="170" y="50"/>
                      </a:lnTo>
                      <a:lnTo>
                        <a:pt x="171" y="51"/>
                      </a:lnTo>
                      <a:lnTo>
                        <a:pt x="173" y="52"/>
                      </a:lnTo>
                      <a:lnTo>
                        <a:pt x="174" y="52"/>
                      </a:lnTo>
                      <a:lnTo>
                        <a:pt x="174" y="52"/>
                      </a:lnTo>
                      <a:close/>
                      <a:moveTo>
                        <a:pt x="175" y="65"/>
                      </a:moveTo>
                      <a:lnTo>
                        <a:pt x="168" y="65"/>
                      </a:lnTo>
                      <a:lnTo>
                        <a:pt x="168" y="74"/>
                      </a:lnTo>
                      <a:lnTo>
                        <a:pt x="175" y="74"/>
                      </a:lnTo>
                      <a:lnTo>
                        <a:pt x="175" y="65"/>
                      </a:lnTo>
                      <a:lnTo>
                        <a:pt x="175" y="65"/>
                      </a:lnTo>
                      <a:close/>
                      <a:moveTo>
                        <a:pt x="175" y="76"/>
                      </a:moveTo>
                      <a:lnTo>
                        <a:pt x="126" y="76"/>
                      </a:lnTo>
                      <a:lnTo>
                        <a:pt x="126" y="83"/>
                      </a:lnTo>
                      <a:lnTo>
                        <a:pt x="175" y="83"/>
                      </a:lnTo>
                      <a:lnTo>
                        <a:pt x="175" y="76"/>
                      </a:lnTo>
                      <a:lnTo>
                        <a:pt x="175" y="76"/>
                      </a:lnTo>
                      <a:close/>
                      <a:moveTo>
                        <a:pt x="175" y="86"/>
                      </a:moveTo>
                      <a:lnTo>
                        <a:pt x="126" y="86"/>
                      </a:lnTo>
                      <a:lnTo>
                        <a:pt x="126" y="107"/>
                      </a:lnTo>
                      <a:lnTo>
                        <a:pt x="175" y="107"/>
                      </a:lnTo>
                      <a:lnTo>
                        <a:pt x="175" y="86"/>
                      </a:lnTo>
                      <a:lnTo>
                        <a:pt x="175" y="86"/>
                      </a:lnTo>
                      <a:close/>
                      <a:moveTo>
                        <a:pt x="175" y="110"/>
                      </a:moveTo>
                      <a:lnTo>
                        <a:pt x="126" y="110"/>
                      </a:lnTo>
                      <a:lnTo>
                        <a:pt x="126" y="117"/>
                      </a:lnTo>
                      <a:lnTo>
                        <a:pt x="175" y="117"/>
                      </a:lnTo>
                      <a:lnTo>
                        <a:pt x="175" y="110"/>
                      </a:lnTo>
                      <a:lnTo>
                        <a:pt x="175" y="110"/>
                      </a:lnTo>
                      <a:close/>
                      <a:moveTo>
                        <a:pt x="140" y="121"/>
                      </a:moveTo>
                      <a:lnTo>
                        <a:pt x="141" y="121"/>
                      </a:lnTo>
                      <a:lnTo>
                        <a:pt x="140" y="122"/>
                      </a:lnTo>
                      <a:lnTo>
                        <a:pt x="139" y="122"/>
                      </a:lnTo>
                      <a:lnTo>
                        <a:pt x="138" y="124"/>
                      </a:lnTo>
                      <a:lnTo>
                        <a:pt x="137" y="126"/>
                      </a:lnTo>
                      <a:lnTo>
                        <a:pt x="135" y="126"/>
                      </a:lnTo>
                      <a:lnTo>
                        <a:pt x="134" y="128"/>
                      </a:lnTo>
                      <a:lnTo>
                        <a:pt x="132" y="128"/>
                      </a:lnTo>
                      <a:lnTo>
                        <a:pt x="130" y="129"/>
                      </a:lnTo>
                      <a:lnTo>
                        <a:pt x="130" y="130"/>
                      </a:lnTo>
                      <a:lnTo>
                        <a:pt x="129" y="132"/>
                      </a:lnTo>
                      <a:lnTo>
                        <a:pt x="128" y="134"/>
                      </a:lnTo>
                      <a:lnTo>
                        <a:pt x="127" y="134"/>
                      </a:lnTo>
                      <a:lnTo>
                        <a:pt x="126" y="134"/>
                      </a:lnTo>
                      <a:lnTo>
                        <a:pt x="126" y="134"/>
                      </a:lnTo>
                      <a:lnTo>
                        <a:pt x="126" y="134"/>
                      </a:lnTo>
                      <a:lnTo>
                        <a:pt x="126" y="121"/>
                      </a:lnTo>
                      <a:lnTo>
                        <a:pt x="140" y="121"/>
                      </a:lnTo>
                      <a:lnTo>
                        <a:pt x="140" y="121"/>
                      </a:lnTo>
                      <a:close/>
                      <a:moveTo>
                        <a:pt x="122" y="73"/>
                      </a:moveTo>
                      <a:lnTo>
                        <a:pt x="100" y="73"/>
                      </a:lnTo>
                      <a:lnTo>
                        <a:pt x="100" y="233"/>
                      </a:lnTo>
                      <a:lnTo>
                        <a:pt x="122" y="233"/>
                      </a:lnTo>
                      <a:lnTo>
                        <a:pt x="122" y="73"/>
                      </a:lnTo>
                      <a:lnTo>
                        <a:pt x="122" y="73"/>
                      </a:lnTo>
                      <a:close/>
                      <a:moveTo>
                        <a:pt x="124" y="50"/>
                      </a:moveTo>
                      <a:lnTo>
                        <a:pt x="98" y="50"/>
                      </a:lnTo>
                      <a:lnTo>
                        <a:pt x="97" y="50"/>
                      </a:lnTo>
                      <a:lnTo>
                        <a:pt x="97" y="50"/>
                      </a:lnTo>
                      <a:lnTo>
                        <a:pt x="96" y="51"/>
                      </a:lnTo>
                      <a:lnTo>
                        <a:pt x="96" y="51"/>
                      </a:lnTo>
                      <a:lnTo>
                        <a:pt x="96" y="67"/>
                      </a:lnTo>
                      <a:lnTo>
                        <a:pt x="96" y="68"/>
                      </a:lnTo>
                      <a:lnTo>
                        <a:pt x="97" y="68"/>
                      </a:lnTo>
                      <a:lnTo>
                        <a:pt x="97" y="68"/>
                      </a:lnTo>
                      <a:lnTo>
                        <a:pt x="98" y="69"/>
                      </a:lnTo>
                      <a:lnTo>
                        <a:pt x="124" y="69"/>
                      </a:lnTo>
                      <a:lnTo>
                        <a:pt x="125" y="68"/>
                      </a:lnTo>
                      <a:lnTo>
                        <a:pt x="125" y="68"/>
                      </a:lnTo>
                      <a:lnTo>
                        <a:pt x="125" y="68"/>
                      </a:lnTo>
                      <a:lnTo>
                        <a:pt x="125" y="67"/>
                      </a:lnTo>
                      <a:lnTo>
                        <a:pt x="125" y="51"/>
                      </a:lnTo>
                      <a:lnTo>
                        <a:pt x="125" y="51"/>
                      </a:lnTo>
                      <a:lnTo>
                        <a:pt x="125" y="50"/>
                      </a:lnTo>
                      <a:lnTo>
                        <a:pt x="125" y="50"/>
                      </a:lnTo>
                      <a:lnTo>
                        <a:pt x="124" y="50"/>
                      </a:lnTo>
                      <a:lnTo>
                        <a:pt x="124" y="50"/>
                      </a:lnTo>
                      <a:close/>
                      <a:moveTo>
                        <a:pt x="52" y="79"/>
                      </a:moveTo>
                      <a:lnTo>
                        <a:pt x="30" y="79"/>
                      </a:lnTo>
                      <a:lnTo>
                        <a:pt x="30" y="232"/>
                      </a:lnTo>
                      <a:lnTo>
                        <a:pt x="51" y="232"/>
                      </a:lnTo>
                      <a:lnTo>
                        <a:pt x="51" y="88"/>
                      </a:lnTo>
                      <a:lnTo>
                        <a:pt x="52" y="88"/>
                      </a:lnTo>
                      <a:lnTo>
                        <a:pt x="52" y="79"/>
                      </a:lnTo>
                      <a:lnTo>
                        <a:pt x="52" y="79"/>
                      </a:lnTo>
                      <a:close/>
                      <a:moveTo>
                        <a:pt x="54" y="63"/>
                      </a:moveTo>
                      <a:lnTo>
                        <a:pt x="30" y="63"/>
                      </a:lnTo>
                      <a:lnTo>
                        <a:pt x="29" y="63"/>
                      </a:lnTo>
                      <a:lnTo>
                        <a:pt x="29" y="64"/>
                      </a:lnTo>
                      <a:lnTo>
                        <a:pt x="29" y="76"/>
                      </a:lnTo>
                      <a:lnTo>
                        <a:pt x="29" y="77"/>
                      </a:lnTo>
                      <a:lnTo>
                        <a:pt x="30" y="78"/>
                      </a:lnTo>
                      <a:lnTo>
                        <a:pt x="54" y="78"/>
                      </a:lnTo>
                      <a:lnTo>
                        <a:pt x="54" y="77"/>
                      </a:lnTo>
                      <a:lnTo>
                        <a:pt x="54" y="76"/>
                      </a:lnTo>
                      <a:lnTo>
                        <a:pt x="54" y="64"/>
                      </a:lnTo>
                      <a:lnTo>
                        <a:pt x="54" y="63"/>
                      </a:lnTo>
                      <a:lnTo>
                        <a:pt x="54" y="63"/>
                      </a:lnTo>
                      <a:lnTo>
                        <a:pt x="54" y="63"/>
                      </a:lnTo>
                      <a:close/>
                      <a:moveTo>
                        <a:pt x="42" y="39"/>
                      </a:moveTo>
                      <a:lnTo>
                        <a:pt x="42" y="39"/>
                      </a:lnTo>
                      <a:lnTo>
                        <a:pt x="43" y="39"/>
                      </a:lnTo>
                      <a:lnTo>
                        <a:pt x="45" y="40"/>
                      </a:lnTo>
                      <a:lnTo>
                        <a:pt x="46" y="42"/>
                      </a:lnTo>
                      <a:lnTo>
                        <a:pt x="46" y="42"/>
                      </a:lnTo>
                      <a:lnTo>
                        <a:pt x="47" y="45"/>
                      </a:lnTo>
                      <a:lnTo>
                        <a:pt x="48" y="47"/>
                      </a:lnTo>
                      <a:lnTo>
                        <a:pt x="49" y="49"/>
                      </a:lnTo>
                      <a:lnTo>
                        <a:pt x="50" y="50"/>
                      </a:lnTo>
                      <a:lnTo>
                        <a:pt x="50" y="50"/>
                      </a:lnTo>
                      <a:lnTo>
                        <a:pt x="50" y="51"/>
                      </a:lnTo>
                      <a:lnTo>
                        <a:pt x="51" y="52"/>
                      </a:lnTo>
                      <a:lnTo>
                        <a:pt x="51" y="53"/>
                      </a:lnTo>
                      <a:lnTo>
                        <a:pt x="51" y="54"/>
                      </a:lnTo>
                      <a:lnTo>
                        <a:pt x="51" y="55"/>
                      </a:lnTo>
                      <a:lnTo>
                        <a:pt x="50" y="56"/>
                      </a:lnTo>
                      <a:lnTo>
                        <a:pt x="50" y="57"/>
                      </a:lnTo>
                      <a:lnTo>
                        <a:pt x="50" y="58"/>
                      </a:lnTo>
                      <a:lnTo>
                        <a:pt x="50" y="58"/>
                      </a:lnTo>
                      <a:lnTo>
                        <a:pt x="50" y="58"/>
                      </a:lnTo>
                      <a:lnTo>
                        <a:pt x="50" y="59"/>
                      </a:lnTo>
                      <a:lnTo>
                        <a:pt x="50" y="59"/>
                      </a:lnTo>
                      <a:lnTo>
                        <a:pt x="50" y="61"/>
                      </a:lnTo>
                      <a:lnTo>
                        <a:pt x="50" y="61"/>
                      </a:lnTo>
                      <a:lnTo>
                        <a:pt x="42" y="61"/>
                      </a:lnTo>
                      <a:lnTo>
                        <a:pt x="42" y="61"/>
                      </a:lnTo>
                      <a:lnTo>
                        <a:pt x="42" y="61"/>
                      </a:lnTo>
                      <a:lnTo>
                        <a:pt x="34" y="61"/>
                      </a:lnTo>
                      <a:lnTo>
                        <a:pt x="34" y="61"/>
                      </a:lnTo>
                      <a:lnTo>
                        <a:pt x="34" y="59"/>
                      </a:lnTo>
                      <a:lnTo>
                        <a:pt x="34" y="59"/>
                      </a:lnTo>
                      <a:lnTo>
                        <a:pt x="34" y="58"/>
                      </a:lnTo>
                      <a:lnTo>
                        <a:pt x="34" y="58"/>
                      </a:lnTo>
                      <a:lnTo>
                        <a:pt x="34" y="58"/>
                      </a:lnTo>
                      <a:lnTo>
                        <a:pt x="34" y="57"/>
                      </a:lnTo>
                      <a:lnTo>
                        <a:pt x="34" y="56"/>
                      </a:lnTo>
                      <a:lnTo>
                        <a:pt x="33" y="55"/>
                      </a:lnTo>
                      <a:lnTo>
                        <a:pt x="32" y="54"/>
                      </a:lnTo>
                      <a:lnTo>
                        <a:pt x="32" y="53"/>
                      </a:lnTo>
                      <a:lnTo>
                        <a:pt x="32" y="52"/>
                      </a:lnTo>
                      <a:lnTo>
                        <a:pt x="33" y="51"/>
                      </a:lnTo>
                      <a:lnTo>
                        <a:pt x="34" y="50"/>
                      </a:lnTo>
                      <a:lnTo>
                        <a:pt x="34" y="50"/>
                      </a:lnTo>
                      <a:lnTo>
                        <a:pt x="35" y="49"/>
                      </a:lnTo>
                      <a:lnTo>
                        <a:pt x="35" y="47"/>
                      </a:lnTo>
                      <a:lnTo>
                        <a:pt x="36" y="45"/>
                      </a:lnTo>
                      <a:lnTo>
                        <a:pt x="38" y="42"/>
                      </a:lnTo>
                      <a:lnTo>
                        <a:pt x="38" y="42"/>
                      </a:lnTo>
                      <a:lnTo>
                        <a:pt x="39" y="40"/>
                      </a:lnTo>
                      <a:lnTo>
                        <a:pt x="40" y="39"/>
                      </a:lnTo>
                      <a:lnTo>
                        <a:pt x="41" y="39"/>
                      </a:lnTo>
                      <a:lnTo>
                        <a:pt x="42" y="39"/>
                      </a:lnTo>
                      <a:lnTo>
                        <a:pt x="42" y="39"/>
                      </a:lnTo>
                      <a:lnTo>
                        <a:pt x="42" y="39"/>
                      </a:lnTo>
                      <a:lnTo>
                        <a:pt x="42" y="39"/>
                      </a:lnTo>
                      <a:close/>
                      <a:moveTo>
                        <a:pt x="96" y="74"/>
                      </a:moveTo>
                      <a:lnTo>
                        <a:pt x="92" y="74"/>
                      </a:lnTo>
                      <a:lnTo>
                        <a:pt x="90" y="74"/>
                      </a:lnTo>
                      <a:lnTo>
                        <a:pt x="90" y="74"/>
                      </a:lnTo>
                      <a:lnTo>
                        <a:pt x="89" y="74"/>
                      </a:lnTo>
                      <a:lnTo>
                        <a:pt x="88" y="73"/>
                      </a:lnTo>
                      <a:lnTo>
                        <a:pt x="86" y="71"/>
                      </a:lnTo>
                      <a:lnTo>
                        <a:pt x="86" y="69"/>
                      </a:lnTo>
                      <a:lnTo>
                        <a:pt x="83" y="65"/>
                      </a:lnTo>
                      <a:lnTo>
                        <a:pt x="81" y="61"/>
                      </a:lnTo>
                      <a:lnTo>
                        <a:pt x="81" y="59"/>
                      </a:lnTo>
                      <a:lnTo>
                        <a:pt x="82" y="59"/>
                      </a:lnTo>
                      <a:lnTo>
                        <a:pt x="82" y="58"/>
                      </a:lnTo>
                      <a:lnTo>
                        <a:pt x="82" y="58"/>
                      </a:lnTo>
                      <a:lnTo>
                        <a:pt x="84" y="57"/>
                      </a:lnTo>
                      <a:lnTo>
                        <a:pt x="84" y="57"/>
                      </a:lnTo>
                      <a:lnTo>
                        <a:pt x="86" y="56"/>
                      </a:lnTo>
                      <a:lnTo>
                        <a:pt x="86" y="56"/>
                      </a:lnTo>
                      <a:lnTo>
                        <a:pt x="86" y="57"/>
                      </a:lnTo>
                      <a:lnTo>
                        <a:pt x="87" y="57"/>
                      </a:lnTo>
                      <a:lnTo>
                        <a:pt x="86" y="58"/>
                      </a:lnTo>
                      <a:lnTo>
                        <a:pt x="86" y="59"/>
                      </a:lnTo>
                      <a:lnTo>
                        <a:pt x="90" y="62"/>
                      </a:lnTo>
                      <a:lnTo>
                        <a:pt x="94" y="65"/>
                      </a:lnTo>
                      <a:lnTo>
                        <a:pt x="94" y="67"/>
                      </a:lnTo>
                      <a:lnTo>
                        <a:pt x="95" y="70"/>
                      </a:lnTo>
                      <a:lnTo>
                        <a:pt x="95" y="71"/>
                      </a:lnTo>
                      <a:lnTo>
                        <a:pt x="95" y="71"/>
                      </a:lnTo>
                      <a:lnTo>
                        <a:pt x="96" y="71"/>
                      </a:lnTo>
                      <a:lnTo>
                        <a:pt x="96" y="74"/>
                      </a:lnTo>
                      <a:lnTo>
                        <a:pt x="96" y="74"/>
                      </a:lnTo>
                      <a:close/>
                      <a:moveTo>
                        <a:pt x="96" y="76"/>
                      </a:moveTo>
                      <a:lnTo>
                        <a:pt x="91" y="76"/>
                      </a:lnTo>
                      <a:lnTo>
                        <a:pt x="91" y="83"/>
                      </a:lnTo>
                      <a:lnTo>
                        <a:pt x="96" y="83"/>
                      </a:lnTo>
                      <a:lnTo>
                        <a:pt x="96" y="76"/>
                      </a:lnTo>
                      <a:lnTo>
                        <a:pt x="96" y="76"/>
                      </a:lnTo>
                      <a:close/>
                      <a:moveTo>
                        <a:pt x="96" y="84"/>
                      </a:moveTo>
                      <a:lnTo>
                        <a:pt x="54" y="84"/>
                      </a:lnTo>
                      <a:lnTo>
                        <a:pt x="54" y="92"/>
                      </a:lnTo>
                      <a:lnTo>
                        <a:pt x="96" y="92"/>
                      </a:lnTo>
                      <a:lnTo>
                        <a:pt x="96" y="84"/>
                      </a:lnTo>
                      <a:lnTo>
                        <a:pt x="96" y="84"/>
                      </a:lnTo>
                      <a:close/>
                      <a:moveTo>
                        <a:pt x="162" y="121"/>
                      </a:moveTo>
                      <a:lnTo>
                        <a:pt x="161" y="121"/>
                      </a:lnTo>
                      <a:lnTo>
                        <a:pt x="162" y="122"/>
                      </a:lnTo>
                      <a:lnTo>
                        <a:pt x="162" y="122"/>
                      </a:lnTo>
                      <a:lnTo>
                        <a:pt x="163" y="124"/>
                      </a:lnTo>
                      <a:lnTo>
                        <a:pt x="164" y="126"/>
                      </a:lnTo>
                      <a:lnTo>
                        <a:pt x="166" y="126"/>
                      </a:lnTo>
                      <a:lnTo>
                        <a:pt x="167" y="128"/>
                      </a:lnTo>
                      <a:lnTo>
                        <a:pt x="169" y="128"/>
                      </a:lnTo>
                      <a:lnTo>
                        <a:pt x="170" y="129"/>
                      </a:lnTo>
                      <a:lnTo>
                        <a:pt x="171" y="130"/>
                      </a:lnTo>
                      <a:lnTo>
                        <a:pt x="172" y="132"/>
                      </a:lnTo>
                      <a:lnTo>
                        <a:pt x="173" y="134"/>
                      </a:lnTo>
                      <a:lnTo>
                        <a:pt x="174" y="134"/>
                      </a:lnTo>
                      <a:lnTo>
                        <a:pt x="174" y="134"/>
                      </a:lnTo>
                      <a:lnTo>
                        <a:pt x="175" y="134"/>
                      </a:lnTo>
                      <a:lnTo>
                        <a:pt x="175" y="134"/>
                      </a:lnTo>
                      <a:lnTo>
                        <a:pt x="175" y="121"/>
                      </a:lnTo>
                      <a:lnTo>
                        <a:pt x="162" y="121"/>
                      </a:lnTo>
                      <a:lnTo>
                        <a:pt x="162" y="121"/>
                      </a:lnTo>
                      <a:close/>
                      <a:moveTo>
                        <a:pt x="110" y="25"/>
                      </a:moveTo>
                      <a:lnTo>
                        <a:pt x="110" y="25"/>
                      </a:lnTo>
                      <a:lnTo>
                        <a:pt x="110" y="25"/>
                      </a:lnTo>
                      <a:lnTo>
                        <a:pt x="110" y="24"/>
                      </a:lnTo>
                      <a:lnTo>
                        <a:pt x="110" y="24"/>
                      </a:lnTo>
                      <a:lnTo>
                        <a:pt x="111" y="24"/>
                      </a:lnTo>
                      <a:lnTo>
                        <a:pt x="111" y="24"/>
                      </a:lnTo>
                      <a:lnTo>
                        <a:pt x="112" y="25"/>
                      </a:lnTo>
                      <a:lnTo>
                        <a:pt x="114" y="25"/>
                      </a:lnTo>
                      <a:lnTo>
                        <a:pt x="114" y="26"/>
                      </a:lnTo>
                      <a:lnTo>
                        <a:pt x="115" y="27"/>
                      </a:lnTo>
                      <a:lnTo>
                        <a:pt x="116" y="29"/>
                      </a:lnTo>
                      <a:lnTo>
                        <a:pt x="117" y="31"/>
                      </a:lnTo>
                      <a:lnTo>
                        <a:pt x="117" y="34"/>
                      </a:lnTo>
                      <a:lnTo>
                        <a:pt x="118" y="35"/>
                      </a:lnTo>
                      <a:lnTo>
                        <a:pt x="118" y="36"/>
                      </a:lnTo>
                      <a:lnTo>
                        <a:pt x="119" y="37"/>
                      </a:lnTo>
                      <a:lnTo>
                        <a:pt x="121" y="38"/>
                      </a:lnTo>
                      <a:lnTo>
                        <a:pt x="121" y="40"/>
                      </a:lnTo>
                      <a:lnTo>
                        <a:pt x="122" y="42"/>
                      </a:lnTo>
                      <a:lnTo>
                        <a:pt x="122" y="42"/>
                      </a:lnTo>
                      <a:lnTo>
                        <a:pt x="122" y="44"/>
                      </a:lnTo>
                      <a:lnTo>
                        <a:pt x="121" y="45"/>
                      </a:lnTo>
                      <a:lnTo>
                        <a:pt x="120" y="46"/>
                      </a:lnTo>
                      <a:lnTo>
                        <a:pt x="120" y="47"/>
                      </a:lnTo>
                      <a:lnTo>
                        <a:pt x="120" y="47"/>
                      </a:lnTo>
                      <a:lnTo>
                        <a:pt x="119" y="48"/>
                      </a:lnTo>
                      <a:lnTo>
                        <a:pt x="119" y="48"/>
                      </a:lnTo>
                      <a:lnTo>
                        <a:pt x="118" y="48"/>
                      </a:lnTo>
                      <a:lnTo>
                        <a:pt x="111" y="48"/>
                      </a:lnTo>
                      <a:lnTo>
                        <a:pt x="111" y="48"/>
                      </a:lnTo>
                      <a:lnTo>
                        <a:pt x="110" y="48"/>
                      </a:lnTo>
                      <a:lnTo>
                        <a:pt x="103" y="48"/>
                      </a:lnTo>
                      <a:lnTo>
                        <a:pt x="102" y="48"/>
                      </a:lnTo>
                      <a:lnTo>
                        <a:pt x="102" y="48"/>
                      </a:lnTo>
                      <a:lnTo>
                        <a:pt x="102" y="48"/>
                      </a:lnTo>
                      <a:lnTo>
                        <a:pt x="102" y="47"/>
                      </a:lnTo>
                      <a:lnTo>
                        <a:pt x="102" y="46"/>
                      </a:lnTo>
                      <a:lnTo>
                        <a:pt x="101" y="46"/>
                      </a:lnTo>
                      <a:lnTo>
                        <a:pt x="100" y="44"/>
                      </a:lnTo>
                      <a:lnTo>
                        <a:pt x="99" y="43"/>
                      </a:lnTo>
                      <a:lnTo>
                        <a:pt x="100" y="42"/>
                      </a:lnTo>
                      <a:lnTo>
                        <a:pt x="100" y="40"/>
                      </a:lnTo>
                      <a:lnTo>
                        <a:pt x="101" y="38"/>
                      </a:lnTo>
                      <a:lnTo>
                        <a:pt x="102" y="38"/>
                      </a:lnTo>
                      <a:lnTo>
                        <a:pt x="103" y="37"/>
                      </a:lnTo>
                      <a:lnTo>
                        <a:pt x="104" y="35"/>
                      </a:lnTo>
                      <a:lnTo>
                        <a:pt x="104" y="34"/>
                      </a:lnTo>
                      <a:lnTo>
                        <a:pt x="105" y="31"/>
                      </a:lnTo>
                      <a:lnTo>
                        <a:pt x="106" y="30"/>
                      </a:lnTo>
                      <a:lnTo>
                        <a:pt x="106" y="27"/>
                      </a:lnTo>
                      <a:lnTo>
                        <a:pt x="107" y="26"/>
                      </a:lnTo>
                      <a:lnTo>
                        <a:pt x="108" y="26"/>
                      </a:lnTo>
                      <a:lnTo>
                        <a:pt x="110" y="25"/>
                      </a:lnTo>
                      <a:lnTo>
                        <a:pt x="110" y="25"/>
                      </a:lnTo>
                      <a:lnTo>
                        <a:pt x="110" y="25"/>
                      </a:lnTo>
                      <a:close/>
                      <a:moveTo>
                        <a:pt x="126" y="74"/>
                      </a:moveTo>
                      <a:lnTo>
                        <a:pt x="130" y="74"/>
                      </a:lnTo>
                      <a:lnTo>
                        <a:pt x="131" y="74"/>
                      </a:lnTo>
                      <a:lnTo>
                        <a:pt x="132" y="74"/>
                      </a:lnTo>
                      <a:lnTo>
                        <a:pt x="134" y="74"/>
                      </a:lnTo>
                      <a:lnTo>
                        <a:pt x="134" y="73"/>
                      </a:lnTo>
                      <a:lnTo>
                        <a:pt x="135" y="71"/>
                      </a:lnTo>
                      <a:lnTo>
                        <a:pt x="136" y="69"/>
                      </a:lnTo>
                      <a:lnTo>
                        <a:pt x="138" y="65"/>
                      </a:lnTo>
                      <a:lnTo>
                        <a:pt x="141" y="61"/>
                      </a:lnTo>
                      <a:lnTo>
                        <a:pt x="141" y="59"/>
                      </a:lnTo>
                      <a:lnTo>
                        <a:pt x="140" y="59"/>
                      </a:lnTo>
                      <a:lnTo>
                        <a:pt x="139" y="58"/>
                      </a:lnTo>
                      <a:lnTo>
                        <a:pt x="139" y="58"/>
                      </a:lnTo>
                      <a:lnTo>
                        <a:pt x="138" y="57"/>
                      </a:lnTo>
                      <a:lnTo>
                        <a:pt x="138" y="57"/>
                      </a:lnTo>
                      <a:lnTo>
                        <a:pt x="136" y="56"/>
                      </a:lnTo>
                      <a:lnTo>
                        <a:pt x="136" y="56"/>
                      </a:lnTo>
                      <a:lnTo>
                        <a:pt x="135" y="57"/>
                      </a:lnTo>
                      <a:lnTo>
                        <a:pt x="135" y="57"/>
                      </a:lnTo>
                      <a:lnTo>
                        <a:pt x="135" y="58"/>
                      </a:lnTo>
                      <a:lnTo>
                        <a:pt x="136" y="59"/>
                      </a:lnTo>
                      <a:lnTo>
                        <a:pt x="132" y="62"/>
                      </a:lnTo>
                      <a:lnTo>
                        <a:pt x="128" y="65"/>
                      </a:lnTo>
                      <a:lnTo>
                        <a:pt x="127" y="67"/>
                      </a:lnTo>
                      <a:lnTo>
                        <a:pt x="127" y="70"/>
                      </a:lnTo>
                      <a:lnTo>
                        <a:pt x="126" y="71"/>
                      </a:lnTo>
                      <a:lnTo>
                        <a:pt x="126" y="71"/>
                      </a:lnTo>
                      <a:lnTo>
                        <a:pt x="126" y="71"/>
                      </a:lnTo>
                      <a:lnTo>
                        <a:pt x="126" y="74"/>
                      </a:lnTo>
                      <a:lnTo>
                        <a:pt x="126" y="74"/>
                      </a:lnTo>
                      <a:close/>
                      <a:moveTo>
                        <a:pt x="96" y="94"/>
                      </a:moveTo>
                      <a:lnTo>
                        <a:pt x="54" y="94"/>
                      </a:lnTo>
                      <a:lnTo>
                        <a:pt x="54" y="110"/>
                      </a:lnTo>
                      <a:lnTo>
                        <a:pt x="96" y="110"/>
                      </a:lnTo>
                      <a:lnTo>
                        <a:pt x="96" y="94"/>
                      </a:lnTo>
                      <a:lnTo>
                        <a:pt x="96" y="94"/>
                      </a:lnTo>
                      <a:close/>
                      <a:moveTo>
                        <a:pt x="96" y="113"/>
                      </a:moveTo>
                      <a:lnTo>
                        <a:pt x="54" y="113"/>
                      </a:lnTo>
                      <a:lnTo>
                        <a:pt x="54" y="120"/>
                      </a:lnTo>
                      <a:lnTo>
                        <a:pt x="96" y="120"/>
                      </a:lnTo>
                      <a:lnTo>
                        <a:pt x="96" y="113"/>
                      </a:lnTo>
                      <a:lnTo>
                        <a:pt x="96" y="113"/>
                      </a:lnTo>
                      <a:close/>
                      <a:moveTo>
                        <a:pt x="96" y="134"/>
                      </a:moveTo>
                      <a:lnTo>
                        <a:pt x="94" y="133"/>
                      </a:lnTo>
                      <a:lnTo>
                        <a:pt x="93" y="131"/>
                      </a:lnTo>
                      <a:lnTo>
                        <a:pt x="90" y="130"/>
                      </a:lnTo>
                      <a:lnTo>
                        <a:pt x="87" y="128"/>
                      </a:lnTo>
                      <a:lnTo>
                        <a:pt x="86" y="126"/>
                      </a:lnTo>
                      <a:lnTo>
                        <a:pt x="85" y="126"/>
                      </a:lnTo>
                      <a:lnTo>
                        <a:pt x="84" y="124"/>
                      </a:lnTo>
                      <a:lnTo>
                        <a:pt x="83" y="123"/>
                      </a:lnTo>
                      <a:lnTo>
                        <a:pt x="82" y="122"/>
                      </a:lnTo>
                      <a:lnTo>
                        <a:pt x="82" y="122"/>
                      </a:lnTo>
                      <a:lnTo>
                        <a:pt x="82" y="122"/>
                      </a:lnTo>
                      <a:lnTo>
                        <a:pt x="82" y="122"/>
                      </a:lnTo>
                      <a:lnTo>
                        <a:pt x="96" y="122"/>
                      </a:lnTo>
                      <a:lnTo>
                        <a:pt x="96" y="134"/>
                      </a:lnTo>
                      <a:lnTo>
                        <a:pt x="96" y="134"/>
                      </a:lnTo>
                      <a:close/>
                      <a:moveTo>
                        <a:pt x="55" y="134"/>
                      </a:moveTo>
                      <a:lnTo>
                        <a:pt x="56" y="134"/>
                      </a:lnTo>
                      <a:lnTo>
                        <a:pt x="58" y="131"/>
                      </a:lnTo>
                      <a:lnTo>
                        <a:pt x="61" y="130"/>
                      </a:lnTo>
                      <a:lnTo>
                        <a:pt x="63" y="128"/>
                      </a:lnTo>
                      <a:lnTo>
                        <a:pt x="65" y="126"/>
                      </a:lnTo>
                      <a:lnTo>
                        <a:pt x="66" y="126"/>
                      </a:lnTo>
                      <a:lnTo>
                        <a:pt x="67" y="124"/>
                      </a:lnTo>
                      <a:lnTo>
                        <a:pt x="67" y="123"/>
                      </a:lnTo>
                      <a:lnTo>
                        <a:pt x="68" y="122"/>
                      </a:lnTo>
                      <a:lnTo>
                        <a:pt x="68" y="122"/>
                      </a:lnTo>
                      <a:lnTo>
                        <a:pt x="55" y="122"/>
                      </a:lnTo>
                      <a:lnTo>
                        <a:pt x="55" y="134"/>
                      </a:lnTo>
                      <a:lnTo>
                        <a:pt x="55" y="134"/>
                      </a:lnTo>
                      <a:close/>
                      <a:moveTo>
                        <a:pt x="54" y="79"/>
                      </a:moveTo>
                      <a:lnTo>
                        <a:pt x="57" y="79"/>
                      </a:lnTo>
                      <a:lnTo>
                        <a:pt x="57" y="70"/>
                      </a:lnTo>
                      <a:lnTo>
                        <a:pt x="58" y="69"/>
                      </a:lnTo>
                      <a:lnTo>
                        <a:pt x="59" y="69"/>
                      </a:lnTo>
                      <a:lnTo>
                        <a:pt x="60" y="69"/>
                      </a:lnTo>
                      <a:lnTo>
                        <a:pt x="61" y="69"/>
                      </a:lnTo>
                      <a:lnTo>
                        <a:pt x="62" y="70"/>
                      </a:lnTo>
                      <a:lnTo>
                        <a:pt x="63" y="70"/>
                      </a:lnTo>
                      <a:lnTo>
                        <a:pt x="63" y="71"/>
                      </a:lnTo>
                      <a:lnTo>
                        <a:pt x="63" y="72"/>
                      </a:lnTo>
                      <a:lnTo>
                        <a:pt x="63" y="73"/>
                      </a:lnTo>
                      <a:lnTo>
                        <a:pt x="63" y="73"/>
                      </a:lnTo>
                      <a:lnTo>
                        <a:pt x="65" y="74"/>
                      </a:lnTo>
                      <a:lnTo>
                        <a:pt x="66" y="74"/>
                      </a:lnTo>
                      <a:lnTo>
                        <a:pt x="66" y="75"/>
                      </a:lnTo>
                      <a:lnTo>
                        <a:pt x="66" y="76"/>
                      </a:lnTo>
                      <a:lnTo>
                        <a:pt x="66" y="77"/>
                      </a:lnTo>
                      <a:lnTo>
                        <a:pt x="66" y="78"/>
                      </a:lnTo>
                      <a:lnTo>
                        <a:pt x="66" y="78"/>
                      </a:lnTo>
                      <a:lnTo>
                        <a:pt x="66" y="78"/>
                      </a:lnTo>
                      <a:lnTo>
                        <a:pt x="65" y="79"/>
                      </a:lnTo>
                      <a:lnTo>
                        <a:pt x="63" y="81"/>
                      </a:lnTo>
                      <a:lnTo>
                        <a:pt x="62" y="82"/>
                      </a:lnTo>
                      <a:lnTo>
                        <a:pt x="60" y="82"/>
                      </a:lnTo>
                      <a:lnTo>
                        <a:pt x="59" y="82"/>
                      </a:lnTo>
                      <a:lnTo>
                        <a:pt x="56" y="82"/>
                      </a:lnTo>
                      <a:lnTo>
                        <a:pt x="54" y="82"/>
                      </a:lnTo>
                      <a:lnTo>
                        <a:pt x="54" y="79"/>
                      </a:lnTo>
                      <a:lnTo>
                        <a:pt x="54" y="79"/>
                      </a:lnTo>
                      <a:close/>
                      <a:moveTo>
                        <a:pt x="28" y="83"/>
                      </a:moveTo>
                      <a:lnTo>
                        <a:pt x="24" y="83"/>
                      </a:lnTo>
                      <a:lnTo>
                        <a:pt x="22" y="83"/>
                      </a:lnTo>
                      <a:lnTo>
                        <a:pt x="21" y="82"/>
                      </a:lnTo>
                      <a:lnTo>
                        <a:pt x="21" y="82"/>
                      </a:lnTo>
                      <a:lnTo>
                        <a:pt x="19" y="82"/>
                      </a:lnTo>
                      <a:lnTo>
                        <a:pt x="18" y="79"/>
                      </a:lnTo>
                      <a:lnTo>
                        <a:pt x="18" y="77"/>
                      </a:lnTo>
                      <a:lnTo>
                        <a:pt x="17" y="75"/>
                      </a:lnTo>
                      <a:lnTo>
                        <a:pt x="16" y="74"/>
                      </a:lnTo>
                      <a:lnTo>
                        <a:pt x="15" y="73"/>
                      </a:lnTo>
                      <a:lnTo>
                        <a:pt x="15" y="72"/>
                      </a:lnTo>
                      <a:lnTo>
                        <a:pt x="14" y="71"/>
                      </a:lnTo>
                      <a:lnTo>
                        <a:pt x="14" y="70"/>
                      </a:lnTo>
                      <a:lnTo>
                        <a:pt x="13" y="70"/>
                      </a:lnTo>
                      <a:lnTo>
                        <a:pt x="13" y="68"/>
                      </a:lnTo>
                      <a:lnTo>
                        <a:pt x="13" y="66"/>
                      </a:lnTo>
                      <a:lnTo>
                        <a:pt x="14" y="65"/>
                      </a:lnTo>
                      <a:lnTo>
                        <a:pt x="14" y="65"/>
                      </a:lnTo>
                      <a:lnTo>
                        <a:pt x="15" y="65"/>
                      </a:lnTo>
                      <a:lnTo>
                        <a:pt x="15" y="64"/>
                      </a:lnTo>
                      <a:lnTo>
                        <a:pt x="16" y="64"/>
                      </a:lnTo>
                      <a:lnTo>
                        <a:pt x="17" y="65"/>
                      </a:lnTo>
                      <a:lnTo>
                        <a:pt x="17" y="65"/>
                      </a:lnTo>
                      <a:lnTo>
                        <a:pt x="17" y="66"/>
                      </a:lnTo>
                      <a:lnTo>
                        <a:pt x="17" y="67"/>
                      </a:lnTo>
                      <a:lnTo>
                        <a:pt x="19" y="68"/>
                      </a:lnTo>
                      <a:lnTo>
                        <a:pt x="22" y="70"/>
                      </a:lnTo>
                      <a:lnTo>
                        <a:pt x="22" y="70"/>
                      </a:lnTo>
                      <a:lnTo>
                        <a:pt x="24" y="71"/>
                      </a:lnTo>
                      <a:lnTo>
                        <a:pt x="25" y="72"/>
                      </a:lnTo>
                      <a:lnTo>
                        <a:pt x="26" y="74"/>
                      </a:lnTo>
                      <a:lnTo>
                        <a:pt x="26" y="76"/>
                      </a:lnTo>
                      <a:lnTo>
                        <a:pt x="26" y="78"/>
                      </a:lnTo>
                      <a:lnTo>
                        <a:pt x="26" y="79"/>
                      </a:lnTo>
                      <a:lnTo>
                        <a:pt x="26" y="79"/>
                      </a:lnTo>
                      <a:lnTo>
                        <a:pt x="28" y="79"/>
                      </a:lnTo>
                      <a:lnTo>
                        <a:pt x="28" y="83"/>
                      </a:lnTo>
                      <a:lnTo>
                        <a:pt x="28" y="83"/>
                      </a:lnTo>
                      <a:close/>
                      <a:moveTo>
                        <a:pt x="27" y="113"/>
                      </a:moveTo>
                      <a:lnTo>
                        <a:pt x="22" y="113"/>
                      </a:lnTo>
                      <a:lnTo>
                        <a:pt x="22" y="120"/>
                      </a:lnTo>
                      <a:lnTo>
                        <a:pt x="27" y="120"/>
                      </a:lnTo>
                      <a:lnTo>
                        <a:pt x="27" y="113"/>
                      </a:lnTo>
                      <a:lnTo>
                        <a:pt x="27" y="113"/>
                      </a:lnTo>
                      <a:close/>
                      <a:moveTo>
                        <a:pt x="28" y="84"/>
                      </a:moveTo>
                      <a:lnTo>
                        <a:pt x="22" y="84"/>
                      </a:lnTo>
                      <a:lnTo>
                        <a:pt x="22" y="92"/>
                      </a:lnTo>
                      <a:lnTo>
                        <a:pt x="28" y="92"/>
                      </a:lnTo>
                      <a:lnTo>
                        <a:pt x="28" y="84"/>
                      </a:lnTo>
                      <a:lnTo>
                        <a:pt x="28" y="84"/>
                      </a:lnTo>
                      <a:close/>
                      <a:moveTo>
                        <a:pt x="26" y="166"/>
                      </a:moveTo>
                      <a:lnTo>
                        <a:pt x="26" y="166"/>
                      </a:lnTo>
                      <a:lnTo>
                        <a:pt x="24" y="167"/>
                      </a:lnTo>
                      <a:lnTo>
                        <a:pt x="22" y="169"/>
                      </a:lnTo>
                      <a:lnTo>
                        <a:pt x="22" y="170"/>
                      </a:lnTo>
                      <a:lnTo>
                        <a:pt x="21" y="171"/>
                      </a:lnTo>
                      <a:lnTo>
                        <a:pt x="20" y="172"/>
                      </a:lnTo>
                      <a:lnTo>
                        <a:pt x="19" y="176"/>
                      </a:lnTo>
                      <a:lnTo>
                        <a:pt x="19" y="178"/>
                      </a:lnTo>
                      <a:lnTo>
                        <a:pt x="17" y="179"/>
                      </a:lnTo>
                      <a:lnTo>
                        <a:pt x="15" y="180"/>
                      </a:lnTo>
                      <a:lnTo>
                        <a:pt x="14" y="182"/>
                      </a:lnTo>
                      <a:lnTo>
                        <a:pt x="12" y="183"/>
                      </a:lnTo>
                      <a:lnTo>
                        <a:pt x="11" y="186"/>
                      </a:lnTo>
                      <a:lnTo>
                        <a:pt x="10" y="188"/>
                      </a:lnTo>
                      <a:lnTo>
                        <a:pt x="10" y="190"/>
                      </a:lnTo>
                      <a:lnTo>
                        <a:pt x="10" y="193"/>
                      </a:lnTo>
                      <a:lnTo>
                        <a:pt x="10" y="198"/>
                      </a:lnTo>
                      <a:lnTo>
                        <a:pt x="11" y="200"/>
                      </a:lnTo>
                      <a:lnTo>
                        <a:pt x="10" y="202"/>
                      </a:lnTo>
                      <a:lnTo>
                        <a:pt x="8" y="203"/>
                      </a:lnTo>
                      <a:lnTo>
                        <a:pt x="6" y="206"/>
                      </a:lnTo>
                      <a:lnTo>
                        <a:pt x="5" y="209"/>
                      </a:lnTo>
                      <a:lnTo>
                        <a:pt x="4" y="210"/>
                      </a:lnTo>
                      <a:lnTo>
                        <a:pt x="4" y="212"/>
                      </a:lnTo>
                      <a:lnTo>
                        <a:pt x="4" y="214"/>
                      </a:lnTo>
                      <a:lnTo>
                        <a:pt x="4" y="217"/>
                      </a:lnTo>
                      <a:lnTo>
                        <a:pt x="4" y="219"/>
                      </a:lnTo>
                      <a:lnTo>
                        <a:pt x="5" y="221"/>
                      </a:lnTo>
                      <a:lnTo>
                        <a:pt x="6" y="222"/>
                      </a:lnTo>
                      <a:lnTo>
                        <a:pt x="6" y="222"/>
                      </a:lnTo>
                      <a:lnTo>
                        <a:pt x="26" y="222"/>
                      </a:lnTo>
                      <a:lnTo>
                        <a:pt x="26" y="166"/>
                      </a:lnTo>
                      <a:lnTo>
                        <a:pt x="26" y="166"/>
                      </a:lnTo>
                      <a:close/>
                      <a:moveTo>
                        <a:pt x="27" y="226"/>
                      </a:moveTo>
                      <a:lnTo>
                        <a:pt x="0" y="226"/>
                      </a:lnTo>
                      <a:lnTo>
                        <a:pt x="0" y="234"/>
                      </a:lnTo>
                      <a:lnTo>
                        <a:pt x="27" y="234"/>
                      </a:lnTo>
                      <a:lnTo>
                        <a:pt x="27" y="226"/>
                      </a:lnTo>
                      <a:lnTo>
                        <a:pt x="27" y="226"/>
                      </a:lnTo>
                      <a:close/>
                      <a:moveTo>
                        <a:pt x="277" y="118"/>
                      </a:moveTo>
                      <a:lnTo>
                        <a:pt x="277" y="118"/>
                      </a:lnTo>
                      <a:lnTo>
                        <a:pt x="279" y="121"/>
                      </a:lnTo>
                      <a:lnTo>
                        <a:pt x="280" y="122"/>
                      </a:lnTo>
                      <a:lnTo>
                        <a:pt x="281" y="124"/>
                      </a:lnTo>
                      <a:lnTo>
                        <a:pt x="283" y="125"/>
                      </a:lnTo>
                      <a:lnTo>
                        <a:pt x="284" y="126"/>
                      </a:lnTo>
                      <a:lnTo>
                        <a:pt x="287" y="126"/>
                      </a:lnTo>
                      <a:lnTo>
                        <a:pt x="287" y="126"/>
                      </a:lnTo>
                      <a:lnTo>
                        <a:pt x="288" y="127"/>
                      </a:lnTo>
                      <a:lnTo>
                        <a:pt x="288" y="128"/>
                      </a:lnTo>
                      <a:lnTo>
                        <a:pt x="288" y="129"/>
                      </a:lnTo>
                      <a:lnTo>
                        <a:pt x="288" y="130"/>
                      </a:lnTo>
                      <a:lnTo>
                        <a:pt x="289" y="131"/>
                      </a:lnTo>
                      <a:lnTo>
                        <a:pt x="290" y="132"/>
                      </a:lnTo>
                      <a:lnTo>
                        <a:pt x="292" y="133"/>
                      </a:lnTo>
                      <a:lnTo>
                        <a:pt x="293" y="133"/>
                      </a:lnTo>
                      <a:lnTo>
                        <a:pt x="293" y="118"/>
                      </a:lnTo>
                      <a:lnTo>
                        <a:pt x="277" y="118"/>
                      </a:lnTo>
                      <a:lnTo>
                        <a:pt x="277" y="118"/>
                      </a:lnTo>
                      <a:close/>
                      <a:moveTo>
                        <a:pt x="294" y="62"/>
                      </a:moveTo>
                      <a:lnTo>
                        <a:pt x="292" y="62"/>
                      </a:lnTo>
                      <a:lnTo>
                        <a:pt x="289" y="62"/>
                      </a:lnTo>
                      <a:lnTo>
                        <a:pt x="285" y="62"/>
                      </a:lnTo>
                      <a:lnTo>
                        <a:pt x="282" y="61"/>
                      </a:lnTo>
                      <a:lnTo>
                        <a:pt x="280" y="59"/>
                      </a:lnTo>
                      <a:lnTo>
                        <a:pt x="279" y="58"/>
                      </a:lnTo>
                      <a:lnTo>
                        <a:pt x="279" y="58"/>
                      </a:lnTo>
                      <a:lnTo>
                        <a:pt x="278" y="56"/>
                      </a:lnTo>
                      <a:lnTo>
                        <a:pt x="277" y="54"/>
                      </a:lnTo>
                      <a:lnTo>
                        <a:pt x="277" y="54"/>
                      </a:lnTo>
                      <a:lnTo>
                        <a:pt x="277" y="53"/>
                      </a:lnTo>
                      <a:lnTo>
                        <a:pt x="277" y="52"/>
                      </a:lnTo>
                      <a:lnTo>
                        <a:pt x="279" y="49"/>
                      </a:lnTo>
                      <a:lnTo>
                        <a:pt x="281" y="46"/>
                      </a:lnTo>
                      <a:lnTo>
                        <a:pt x="283" y="45"/>
                      </a:lnTo>
                      <a:lnTo>
                        <a:pt x="284" y="45"/>
                      </a:lnTo>
                      <a:lnTo>
                        <a:pt x="286" y="45"/>
                      </a:lnTo>
                      <a:lnTo>
                        <a:pt x="287" y="46"/>
                      </a:lnTo>
                      <a:lnTo>
                        <a:pt x="290" y="49"/>
                      </a:lnTo>
                      <a:lnTo>
                        <a:pt x="292" y="52"/>
                      </a:lnTo>
                      <a:lnTo>
                        <a:pt x="294" y="53"/>
                      </a:lnTo>
                      <a:lnTo>
                        <a:pt x="294" y="54"/>
                      </a:lnTo>
                      <a:lnTo>
                        <a:pt x="294" y="54"/>
                      </a:lnTo>
                      <a:lnTo>
                        <a:pt x="294" y="54"/>
                      </a:lnTo>
                      <a:lnTo>
                        <a:pt x="294" y="54"/>
                      </a:lnTo>
                      <a:lnTo>
                        <a:pt x="294" y="54"/>
                      </a:lnTo>
                      <a:lnTo>
                        <a:pt x="294" y="62"/>
                      </a:lnTo>
                      <a:lnTo>
                        <a:pt x="294" y="62"/>
                      </a:lnTo>
                      <a:close/>
                      <a:moveTo>
                        <a:pt x="298" y="53"/>
                      </a:moveTo>
                      <a:lnTo>
                        <a:pt x="322" y="53"/>
                      </a:lnTo>
                      <a:lnTo>
                        <a:pt x="322" y="233"/>
                      </a:lnTo>
                      <a:lnTo>
                        <a:pt x="298" y="233"/>
                      </a:lnTo>
                      <a:lnTo>
                        <a:pt x="298" y="53"/>
                      </a:lnTo>
                      <a:lnTo>
                        <a:pt x="298" y="53"/>
                      </a:lnTo>
                      <a:close/>
                      <a:moveTo>
                        <a:pt x="295" y="30"/>
                      </a:moveTo>
                      <a:lnTo>
                        <a:pt x="295" y="30"/>
                      </a:lnTo>
                      <a:lnTo>
                        <a:pt x="294" y="30"/>
                      </a:lnTo>
                      <a:lnTo>
                        <a:pt x="294" y="30"/>
                      </a:lnTo>
                      <a:lnTo>
                        <a:pt x="294" y="30"/>
                      </a:lnTo>
                      <a:lnTo>
                        <a:pt x="294" y="48"/>
                      </a:lnTo>
                      <a:lnTo>
                        <a:pt x="294" y="49"/>
                      </a:lnTo>
                      <a:lnTo>
                        <a:pt x="294" y="50"/>
                      </a:lnTo>
                      <a:lnTo>
                        <a:pt x="295" y="50"/>
                      </a:lnTo>
                      <a:lnTo>
                        <a:pt x="295" y="50"/>
                      </a:lnTo>
                      <a:lnTo>
                        <a:pt x="325" y="50"/>
                      </a:lnTo>
                      <a:lnTo>
                        <a:pt x="325" y="50"/>
                      </a:lnTo>
                      <a:lnTo>
                        <a:pt x="326" y="50"/>
                      </a:lnTo>
                      <a:lnTo>
                        <a:pt x="326" y="49"/>
                      </a:lnTo>
                      <a:lnTo>
                        <a:pt x="326" y="48"/>
                      </a:lnTo>
                      <a:lnTo>
                        <a:pt x="326" y="30"/>
                      </a:lnTo>
                      <a:lnTo>
                        <a:pt x="326" y="30"/>
                      </a:lnTo>
                      <a:lnTo>
                        <a:pt x="326" y="30"/>
                      </a:lnTo>
                      <a:lnTo>
                        <a:pt x="325" y="30"/>
                      </a:lnTo>
                      <a:lnTo>
                        <a:pt x="325" y="30"/>
                      </a:lnTo>
                      <a:lnTo>
                        <a:pt x="295" y="30"/>
                      </a:lnTo>
                      <a:lnTo>
                        <a:pt x="295" y="30"/>
                      </a:lnTo>
                      <a:close/>
                      <a:moveTo>
                        <a:pt x="311" y="0"/>
                      </a:move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9" y="0"/>
                      </a:lnTo>
                      <a:lnTo>
                        <a:pt x="308" y="1"/>
                      </a:lnTo>
                      <a:lnTo>
                        <a:pt x="307" y="1"/>
                      </a:lnTo>
                      <a:lnTo>
                        <a:pt x="306" y="2"/>
                      </a:lnTo>
                      <a:lnTo>
                        <a:pt x="305" y="3"/>
                      </a:lnTo>
                      <a:lnTo>
                        <a:pt x="303" y="5"/>
                      </a:lnTo>
                      <a:lnTo>
                        <a:pt x="303" y="7"/>
                      </a:lnTo>
                      <a:lnTo>
                        <a:pt x="302" y="11"/>
                      </a:lnTo>
                      <a:lnTo>
                        <a:pt x="302" y="13"/>
                      </a:lnTo>
                      <a:lnTo>
                        <a:pt x="300" y="14"/>
                      </a:lnTo>
                      <a:lnTo>
                        <a:pt x="299" y="14"/>
                      </a:lnTo>
                      <a:lnTo>
                        <a:pt x="299" y="16"/>
                      </a:lnTo>
                      <a:lnTo>
                        <a:pt x="298" y="17"/>
                      </a:lnTo>
                      <a:lnTo>
                        <a:pt x="297" y="18"/>
                      </a:lnTo>
                      <a:lnTo>
                        <a:pt x="297" y="20"/>
                      </a:lnTo>
                      <a:lnTo>
                        <a:pt x="298" y="22"/>
                      </a:lnTo>
                      <a:lnTo>
                        <a:pt x="299" y="22"/>
                      </a:lnTo>
                      <a:lnTo>
                        <a:pt x="299" y="25"/>
                      </a:lnTo>
                      <a:lnTo>
                        <a:pt x="299" y="26"/>
                      </a:lnTo>
                      <a:lnTo>
                        <a:pt x="299" y="26"/>
                      </a:lnTo>
                      <a:lnTo>
                        <a:pt x="299" y="26"/>
                      </a:lnTo>
                      <a:lnTo>
                        <a:pt x="299" y="27"/>
                      </a:lnTo>
                      <a:lnTo>
                        <a:pt x="300" y="27"/>
                      </a:lnTo>
                      <a:lnTo>
                        <a:pt x="310" y="27"/>
                      </a:lnTo>
                      <a:lnTo>
                        <a:pt x="319" y="27"/>
                      </a:lnTo>
                      <a:lnTo>
                        <a:pt x="320" y="27"/>
                      </a:lnTo>
                      <a:lnTo>
                        <a:pt x="320" y="26"/>
                      </a:lnTo>
                      <a:lnTo>
                        <a:pt x="321" y="26"/>
                      </a:lnTo>
                      <a:lnTo>
                        <a:pt x="321" y="26"/>
                      </a:lnTo>
                      <a:lnTo>
                        <a:pt x="321" y="25"/>
                      </a:lnTo>
                      <a:lnTo>
                        <a:pt x="321" y="22"/>
                      </a:lnTo>
                      <a:lnTo>
                        <a:pt x="322" y="22"/>
                      </a:lnTo>
                      <a:lnTo>
                        <a:pt x="323" y="20"/>
                      </a:lnTo>
                      <a:lnTo>
                        <a:pt x="323" y="18"/>
                      </a:lnTo>
                      <a:lnTo>
                        <a:pt x="322" y="17"/>
                      </a:lnTo>
                      <a:lnTo>
                        <a:pt x="321" y="16"/>
                      </a:lnTo>
                      <a:lnTo>
                        <a:pt x="320" y="14"/>
                      </a:lnTo>
                      <a:lnTo>
                        <a:pt x="319" y="14"/>
                      </a:lnTo>
                      <a:lnTo>
                        <a:pt x="318" y="13"/>
                      </a:lnTo>
                      <a:lnTo>
                        <a:pt x="318" y="11"/>
                      </a:lnTo>
                      <a:lnTo>
                        <a:pt x="317" y="7"/>
                      </a:lnTo>
                      <a:lnTo>
                        <a:pt x="316" y="5"/>
                      </a:lnTo>
                      <a:lnTo>
                        <a:pt x="315" y="3"/>
                      </a:lnTo>
                      <a:lnTo>
                        <a:pt x="314" y="2"/>
                      </a:lnTo>
                      <a:lnTo>
                        <a:pt x="313" y="1"/>
                      </a:lnTo>
                      <a:lnTo>
                        <a:pt x="312" y="1"/>
                      </a:lnTo>
                      <a:lnTo>
                        <a:pt x="311" y="0"/>
                      </a:lnTo>
                      <a:lnTo>
                        <a:pt x="311" y="0"/>
                      </a:lnTo>
                      <a:close/>
                      <a:moveTo>
                        <a:pt x="327" y="52"/>
                      </a:moveTo>
                      <a:lnTo>
                        <a:pt x="327" y="62"/>
                      </a:lnTo>
                      <a:lnTo>
                        <a:pt x="333" y="62"/>
                      </a:lnTo>
                      <a:lnTo>
                        <a:pt x="335" y="62"/>
                      </a:lnTo>
                      <a:lnTo>
                        <a:pt x="336" y="61"/>
                      </a:lnTo>
                      <a:lnTo>
                        <a:pt x="337" y="59"/>
                      </a:lnTo>
                      <a:lnTo>
                        <a:pt x="338" y="58"/>
                      </a:lnTo>
                      <a:lnTo>
                        <a:pt x="339" y="55"/>
                      </a:lnTo>
                      <a:lnTo>
                        <a:pt x="339" y="54"/>
                      </a:lnTo>
                      <a:lnTo>
                        <a:pt x="340" y="53"/>
                      </a:lnTo>
                      <a:lnTo>
                        <a:pt x="342" y="51"/>
                      </a:lnTo>
                      <a:lnTo>
                        <a:pt x="343" y="50"/>
                      </a:lnTo>
                      <a:lnTo>
                        <a:pt x="345" y="47"/>
                      </a:lnTo>
                      <a:lnTo>
                        <a:pt x="345" y="46"/>
                      </a:lnTo>
                      <a:lnTo>
                        <a:pt x="345" y="46"/>
                      </a:lnTo>
                      <a:lnTo>
                        <a:pt x="345" y="45"/>
                      </a:lnTo>
                      <a:lnTo>
                        <a:pt x="344" y="44"/>
                      </a:lnTo>
                      <a:lnTo>
                        <a:pt x="343" y="42"/>
                      </a:lnTo>
                      <a:lnTo>
                        <a:pt x="342" y="42"/>
                      </a:lnTo>
                      <a:lnTo>
                        <a:pt x="341" y="42"/>
                      </a:lnTo>
                      <a:lnTo>
                        <a:pt x="340" y="42"/>
                      </a:lnTo>
                      <a:lnTo>
                        <a:pt x="339" y="42"/>
                      </a:lnTo>
                      <a:lnTo>
                        <a:pt x="339" y="42"/>
                      </a:lnTo>
                      <a:lnTo>
                        <a:pt x="339" y="42"/>
                      </a:lnTo>
                      <a:lnTo>
                        <a:pt x="339" y="42"/>
                      </a:lnTo>
                      <a:lnTo>
                        <a:pt x="339" y="42"/>
                      </a:lnTo>
                      <a:lnTo>
                        <a:pt x="339" y="42"/>
                      </a:lnTo>
                      <a:lnTo>
                        <a:pt x="339" y="43"/>
                      </a:lnTo>
                      <a:lnTo>
                        <a:pt x="340" y="44"/>
                      </a:lnTo>
                      <a:lnTo>
                        <a:pt x="339" y="45"/>
                      </a:lnTo>
                      <a:lnTo>
                        <a:pt x="339" y="46"/>
                      </a:lnTo>
                      <a:lnTo>
                        <a:pt x="338" y="46"/>
                      </a:lnTo>
                      <a:lnTo>
                        <a:pt x="337" y="46"/>
                      </a:lnTo>
                      <a:lnTo>
                        <a:pt x="335" y="47"/>
                      </a:lnTo>
                      <a:lnTo>
                        <a:pt x="332" y="48"/>
                      </a:lnTo>
                      <a:lnTo>
                        <a:pt x="331" y="50"/>
                      </a:lnTo>
                      <a:lnTo>
                        <a:pt x="330" y="51"/>
                      </a:lnTo>
                      <a:lnTo>
                        <a:pt x="328" y="52"/>
                      </a:lnTo>
                      <a:lnTo>
                        <a:pt x="327" y="52"/>
                      </a:lnTo>
                      <a:lnTo>
                        <a:pt x="327" y="52"/>
                      </a:lnTo>
                      <a:close/>
                      <a:moveTo>
                        <a:pt x="326" y="65"/>
                      </a:moveTo>
                      <a:lnTo>
                        <a:pt x="333" y="65"/>
                      </a:lnTo>
                      <a:lnTo>
                        <a:pt x="333" y="74"/>
                      </a:lnTo>
                      <a:lnTo>
                        <a:pt x="326" y="74"/>
                      </a:lnTo>
                      <a:lnTo>
                        <a:pt x="326" y="65"/>
                      </a:lnTo>
                      <a:lnTo>
                        <a:pt x="326" y="65"/>
                      </a:lnTo>
                      <a:close/>
                      <a:moveTo>
                        <a:pt x="326" y="76"/>
                      </a:moveTo>
                      <a:lnTo>
                        <a:pt x="375" y="76"/>
                      </a:lnTo>
                      <a:lnTo>
                        <a:pt x="375" y="83"/>
                      </a:lnTo>
                      <a:lnTo>
                        <a:pt x="326" y="83"/>
                      </a:lnTo>
                      <a:lnTo>
                        <a:pt x="326" y="76"/>
                      </a:lnTo>
                      <a:lnTo>
                        <a:pt x="326" y="76"/>
                      </a:lnTo>
                      <a:close/>
                      <a:moveTo>
                        <a:pt x="326" y="86"/>
                      </a:moveTo>
                      <a:lnTo>
                        <a:pt x="375" y="86"/>
                      </a:lnTo>
                      <a:lnTo>
                        <a:pt x="375" y="107"/>
                      </a:lnTo>
                      <a:lnTo>
                        <a:pt x="326" y="107"/>
                      </a:lnTo>
                      <a:lnTo>
                        <a:pt x="326" y="86"/>
                      </a:lnTo>
                      <a:lnTo>
                        <a:pt x="326" y="86"/>
                      </a:lnTo>
                      <a:close/>
                      <a:moveTo>
                        <a:pt x="326" y="110"/>
                      </a:moveTo>
                      <a:lnTo>
                        <a:pt x="375" y="110"/>
                      </a:lnTo>
                      <a:lnTo>
                        <a:pt x="375" y="117"/>
                      </a:lnTo>
                      <a:lnTo>
                        <a:pt x="326" y="117"/>
                      </a:lnTo>
                      <a:lnTo>
                        <a:pt x="326" y="110"/>
                      </a:lnTo>
                      <a:lnTo>
                        <a:pt x="326" y="110"/>
                      </a:lnTo>
                      <a:close/>
                      <a:moveTo>
                        <a:pt x="361" y="121"/>
                      </a:moveTo>
                      <a:lnTo>
                        <a:pt x="361" y="121"/>
                      </a:lnTo>
                      <a:lnTo>
                        <a:pt x="361" y="122"/>
                      </a:lnTo>
                      <a:lnTo>
                        <a:pt x="362" y="122"/>
                      </a:lnTo>
                      <a:lnTo>
                        <a:pt x="363" y="124"/>
                      </a:lnTo>
                      <a:lnTo>
                        <a:pt x="364" y="126"/>
                      </a:lnTo>
                      <a:lnTo>
                        <a:pt x="366" y="126"/>
                      </a:lnTo>
                      <a:lnTo>
                        <a:pt x="367" y="128"/>
                      </a:lnTo>
                      <a:lnTo>
                        <a:pt x="369" y="128"/>
                      </a:lnTo>
                      <a:lnTo>
                        <a:pt x="371" y="129"/>
                      </a:lnTo>
                      <a:lnTo>
                        <a:pt x="371" y="130"/>
                      </a:lnTo>
                      <a:lnTo>
                        <a:pt x="372" y="132"/>
                      </a:lnTo>
                      <a:lnTo>
                        <a:pt x="373" y="134"/>
                      </a:lnTo>
                      <a:lnTo>
                        <a:pt x="374" y="134"/>
                      </a:lnTo>
                      <a:lnTo>
                        <a:pt x="375" y="134"/>
                      </a:lnTo>
                      <a:lnTo>
                        <a:pt x="375" y="134"/>
                      </a:lnTo>
                      <a:lnTo>
                        <a:pt x="375" y="134"/>
                      </a:lnTo>
                      <a:lnTo>
                        <a:pt x="375" y="121"/>
                      </a:lnTo>
                      <a:lnTo>
                        <a:pt x="361" y="121"/>
                      </a:lnTo>
                      <a:lnTo>
                        <a:pt x="361" y="121"/>
                      </a:lnTo>
                      <a:close/>
                      <a:moveTo>
                        <a:pt x="379" y="73"/>
                      </a:moveTo>
                      <a:lnTo>
                        <a:pt x="401" y="73"/>
                      </a:lnTo>
                      <a:lnTo>
                        <a:pt x="401" y="233"/>
                      </a:lnTo>
                      <a:lnTo>
                        <a:pt x="379" y="233"/>
                      </a:lnTo>
                      <a:lnTo>
                        <a:pt x="379" y="73"/>
                      </a:lnTo>
                      <a:lnTo>
                        <a:pt x="379" y="73"/>
                      </a:lnTo>
                      <a:close/>
                      <a:moveTo>
                        <a:pt x="377" y="50"/>
                      </a:moveTo>
                      <a:lnTo>
                        <a:pt x="404" y="50"/>
                      </a:lnTo>
                      <a:lnTo>
                        <a:pt x="404" y="50"/>
                      </a:lnTo>
                      <a:lnTo>
                        <a:pt x="404" y="50"/>
                      </a:lnTo>
                      <a:lnTo>
                        <a:pt x="405" y="51"/>
                      </a:lnTo>
                      <a:lnTo>
                        <a:pt x="405" y="51"/>
                      </a:lnTo>
                      <a:lnTo>
                        <a:pt x="405" y="67"/>
                      </a:lnTo>
                      <a:lnTo>
                        <a:pt x="405" y="68"/>
                      </a:lnTo>
                      <a:lnTo>
                        <a:pt x="404" y="68"/>
                      </a:lnTo>
                      <a:lnTo>
                        <a:pt x="404" y="68"/>
                      </a:lnTo>
                      <a:lnTo>
                        <a:pt x="404" y="69"/>
                      </a:lnTo>
                      <a:lnTo>
                        <a:pt x="377" y="69"/>
                      </a:lnTo>
                      <a:lnTo>
                        <a:pt x="377" y="68"/>
                      </a:lnTo>
                      <a:lnTo>
                        <a:pt x="376" y="68"/>
                      </a:lnTo>
                      <a:lnTo>
                        <a:pt x="376" y="68"/>
                      </a:lnTo>
                      <a:lnTo>
                        <a:pt x="376" y="67"/>
                      </a:lnTo>
                      <a:lnTo>
                        <a:pt x="376" y="51"/>
                      </a:lnTo>
                      <a:lnTo>
                        <a:pt x="376" y="51"/>
                      </a:lnTo>
                      <a:lnTo>
                        <a:pt x="376" y="50"/>
                      </a:lnTo>
                      <a:lnTo>
                        <a:pt x="377" y="50"/>
                      </a:lnTo>
                      <a:lnTo>
                        <a:pt x="377" y="50"/>
                      </a:lnTo>
                      <a:lnTo>
                        <a:pt x="377" y="50"/>
                      </a:lnTo>
                      <a:close/>
                      <a:moveTo>
                        <a:pt x="449" y="79"/>
                      </a:moveTo>
                      <a:lnTo>
                        <a:pt x="471" y="79"/>
                      </a:lnTo>
                      <a:lnTo>
                        <a:pt x="471" y="232"/>
                      </a:lnTo>
                      <a:lnTo>
                        <a:pt x="450" y="232"/>
                      </a:lnTo>
                      <a:lnTo>
                        <a:pt x="450" y="88"/>
                      </a:lnTo>
                      <a:lnTo>
                        <a:pt x="449" y="88"/>
                      </a:lnTo>
                      <a:lnTo>
                        <a:pt x="449" y="79"/>
                      </a:lnTo>
                      <a:lnTo>
                        <a:pt x="449" y="79"/>
                      </a:lnTo>
                      <a:close/>
                      <a:moveTo>
                        <a:pt x="447" y="63"/>
                      </a:moveTo>
                      <a:lnTo>
                        <a:pt x="471" y="63"/>
                      </a:lnTo>
                      <a:lnTo>
                        <a:pt x="472" y="63"/>
                      </a:lnTo>
                      <a:lnTo>
                        <a:pt x="473" y="64"/>
                      </a:lnTo>
                      <a:lnTo>
                        <a:pt x="473" y="76"/>
                      </a:lnTo>
                      <a:lnTo>
                        <a:pt x="472" y="77"/>
                      </a:lnTo>
                      <a:lnTo>
                        <a:pt x="471" y="78"/>
                      </a:lnTo>
                      <a:lnTo>
                        <a:pt x="447" y="78"/>
                      </a:lnTo>
                      <a:lnTo>
                        <a:pt x="447" y="77"/>
                      </a:lnTo>
                      <a:lnTo>
                        <a:pt x="447" y="76"/>
                      </a:lnTo>
                      <a:lnTo>
                        <a:pt x="447" y="64"/>
                      </a:lnTo>
                      <a:lnTo>
                        <a:pt x="447" y="63"/>
                      </a:lnTo>
                      <a:lnTo>
                        <a:pt x="447" y="63"/>
                      </a:lnTo>
                      <a:lnTo>
                        <a:pt x="447" y="63"/>
                      </a:lnTo>
                      <a:close/>
                      <a:moveTo>
                        <a:pt x="459" y="39"/>
                      </a:moveTo>
                      <a:lnTo>
                        <a:pt x="459" y="39"/>
                      </a:lnTo>
                      <a:lnTo>
                        <a:pt x="458" y="39"/>
                      </a:lnTo>
                      <a:lnTo>
                        <a:pt x="456" y="40"/>
                      </a:lnTo>
                      <a:lnTo>
                        <a:pt x="455" y="42"/>
                      </a:lnTo>
                      <a:lnTo>
                        <a:pt x="455" y="42"/>
                      </a:lnTo>
                      <a:lnTo>
                        <a:pt x="454" y="45"/>
                      </a:lnTo>
                      <a:lnTo>
                        <a:pt x="453" y="47"/>
                      </a:lnTo>
                      <a:lnTo>
                        <a:pt x="453" y="49"/>
                      </a:lnTo>
                      <a:lnTo>
                        <a:pt x="451" y="50"/>
                      </a:lnTo>
                      <a:lnTo>
                        <a:pt x="451" y="50"/>
                      </a:lnTo>
                      <a:lnTo>
                        <a:pt x="451" y="51"/>
                      </a:lnTo>
                      <a:lnTo>
                        <a:pt x="450" y="52"/>
                      </a:lnTo>
                      <a:lnTo>
                        <a:pt x="450" y="53"/>
                      </a:lnTo>
                      <a:lnTo>
                        <a:pt x="450" y="54"/>
                      </a:lnTo>
                      <a:lnTo>
                        <a:pt x="450" y="55"/>
                      </a:lnTo>
                      <a:lnTo>
                        <a:pt x="451" y="56"/>
                      </a:lnTo>
                      <a:lnTo>
                        <a:pt x="451" y="57"/>
                      </a:lnTo>
                      <a:lnTo>
                        <a:pt x="451" y="58"/>
                      </a:lnTo>
                      <a:lnTo>
                        <a:pt x="452" y="58"/>
                      </a:lnTo>
                      <a:lnTo>
                        <a:pt x="451" y="58"/>
                      </a:lnTo>
                      <a:lnTo>
                        <a:pt x="451" y="59"/>
                      </a:lnTo>
                      <a:lnTo>
                        <a:pt x="451" y="59"/>
                      </a:lnTo>
                      <a:lnTo>
                        <a:pt x="451" y="61"/>
                      </a:lnTo>
                      <a:lnTo>
                        <a:pt x="451" y="61"/>
                      </a:lnTo>
                      <a:lnTo>
                        <a:pt x="459" y="61"/>
                      </a:lnTo>
                      <a:lnTo>
                        <a:pt x="459" y="61"/>
                      </a:lnTo>
                      <a:lnTo>
                        <a:pt x="459" y="61"/>
                      </a:lnTo>
                      <a:lnTo>
                        <a:pt x="467" y="61"/>
                      </a:lnTo>
                      <a:lnTo>
                        <a:pt x="467" y="61"/>
                      </a:lnTo>
                      <a:lnTo>
                        <a:pt x="467" y="59"/>
                      </a:lnTo>
                      <a:lnTo>
                        <a:pt x="467" y="59"/>
                      </a:lnTo>
                      <a:lnTo>
                        <a:pt x="467" y="58"/>
                      </a:lnTo>
                      <a:lnTo>
                        <a:pt x="467" y="58"/>
                      </a:lnTo>
                      <a:lnTo>
                        <a:pt x="467" y="58"/>
                      </a:lnTo>
                      <a:lnTo>
                        <a:pt x="467" y="57"/>
                      </a:lnTo>
                      <a:lnTo>
                        <a:pt x="467" y="56"/>
                      </a:lnTo>
                      <a:lnTo>
                        <a:pt x="469" y="55"/>
                      </a:lnTo>
                      <a:lnTo>
                        <a:pt x="469" y="54"/>
                      </a:lnTo>
                      <a:lnTo>
                        <a:pt x="469" y="53"/>
                      </a:lnTo>
                      <a:lnTo>
                        <a:pt x="469" y="52"/>
                      </a:lnTo>
                      <a:lnTo>
                        <a:pt x="468" y="51"/>
                      </a:lnTo>
                      <a:lnTo>
                        <a:pt x="467" y="50"/>
                      </a:lnTo>
                      <a:lnTo>
                        <a:pt x="467" y="50"/>
                      </a:lnTo>
                      <a:lnTo>
                        <a:pt x="466" y="49"/>
                      </a:lnTo>
                      <a:lnTo>
                        <a:pt x="466" y="47"/>
                      </a:lnTo>
                      <a:lnTo>
                        <a:pt x="465" y="45"/>
                      </a:lnTo>
                      <a:lnTo>
                        <a:pt x="464" y="42"/>
                      </a:lnTo>
                      <a:lnTo>
                        <a:pt x="463" y="42"/>
                      </a:lnTo>
                      <a:lnTo>
                        <a:pt x="463" y="40"/>
                      </a:lnTo>
                      <a:lnTo>
                        <a:pt x="461" y="39"/>
                      </a:lnTo>
                      <a:lnTo>
                        <a:pt x="460" y="39"/>
                      </a:lnTo>
                      <a:lnTo>
                        <a:pt x="459" y="39"/>
                      </a:lnTo>
                      <a:lnTo>
                        <a:pt x="459" y="39"/>
                      </a:lnTo>
                      <a:lnTo>
                        <a:pt x="459" y="39"/>
                      </a:lnTo>
                      <a:lnTo>
                        <a:pt x="459" y="39"/>
                      </a:lnTo>
                      <a:close/>
                      <a:moveTo>
                        <a:pt x="405" y="74"/>
                      </a:moveTo>
                      <a:lnTo>
                        <a:pt x="409" y="74"/>
                      </a:lnTo>
                      <a:lnTo>
                        <a:pt x="411" y="74"/>
                      </a:lnTo>
                      <a:lnTo>
                        <a:pt x="411" y="74"/>
                      </a:lnTo>
                      <a:lnTo>
                        <a:pt x="412" y="74"/>
                      </a:lnTo>
                      <a:lnTo>
                        <a:pt x="414" y="73"/>
                      </a:lnTo>
                      <a:lnTo>
                        <a:pt x="415" y="71"/>
                      </a:lnTo>
                      <a:lnTo>
                        <a:pt x="415" y="69"/>
                      </a:lnTo>
                      <a:lnTo>
                        <a:pt x="418" y="65"/>
                      </a:lnTo>
                      <a:lnTo>
                        <a:pt x="420" y="61"/>
                      </a:lnTo>
                      <a:lnTo>
                        <a:pt x="420" y="59"/>
                      </a:lnTo>
                      <a:lnTo>
                        <a:pt x="419" y="59"/>
                      </a:lnTo>
                      <a:lnTo>
                        <a:pt x="419" y="58"/>
                      </a:lnTo>
                      <a:lnTo>
                        <a:pt x="419" y="58"/>
                      </a:lnTo>
                      <a:lnTo>
                        <a:pt x="418" y="57"/>
                      </a:lnTo>
                      <a:lnTo>
                        <a:pt x="417" y="57"/>
                      </a:lnTo>
                      <a:lnTo>
                        <a:pt x="415" y="56"/>
                      </a:lnTo>
                      <a:lnTo>
                        <a:pt x="415" y="56"/>
                      </a:lnTo>
                      <a:lnTo>
                        <a:pt x="415" y="57"/>
                      </a:lnTo>
                      <a:lnTo>
                        <a:pt x="414" y="57"/>
                      </a:lnTo>
                      <a:lnTo>
                        <a:pt x="415" y="58"/>
                      </a:lnTo>
                      <a:lnTo>
                        <a:pt x="415" y="59"/>
                      </a:lnTo>
                      <a:lnTo>
                        <a:pt x="411" y="62"/>
                      </a:lnTo>
                      <a:lnTo>
                        <a:pt x="407" y="65"/>
                      </a:lnTo>
                      <a:lnTo>
                        <a:pt x="407" y="67"/>
                      </a:lnTo>
                      <a:lnTo>
                        <a:pt x="407" y="70"/>
                      </a:lnTo>
                      <a:lnTo>
                        <a:pt x="407" y="71"/>
                      </a:lnTo>
                      <a:lnTo>
                        <a:pt x="407" y="71"/>
                      </a:lnTo>
                      <a:lnTo>
                        <a:pt x="405" y="71"/>
                      </a:lnTo>
                      <a:lnTo>
                        <a:pt x="405" y="74"/>
                      </a:lnTo>
                      <a:lnTo>
                        <a:pt x="405" y="74"/>
                      </a:lnTo>
                      <a:close/>
                      <a:moveTo>
                        <a:pt x="405" y="76"/>
                      </a:moveTo>
                      <a:lnTo>
                        <a:pt x="410" y="76"/>
                      </a:lnTo>
                      <a:lnTo>
                        <a:pt x="410" y="83"/>
                      </a:lnTo>
                      <a:lnTo>
                        <a:pt x="405" y="83"/>
                      </a:lnTo>
                      <a:lnTo>
                        <a:pt x="405" y="76"/>
                      </a:lnTo>
                      <a:lnTo>
                        <a:pt x="405" y="76"/>
                      </a:lnTo>
                      <a:close/>
                      <a:moveTo>
                        <a:pt x="405" y="84"/>
                      </a:moveTo>
                      <a:lnTo>
                        <a:pt x="447" y="84"/>
                      </a:lnTo>
                      <a:lnTo>
                        <a:pt x="447" y="92"/>
                      </a:lnTo>
                      <a:lnTo>
                        <a:pt x="405" y="92"/>
                      </a:lnTo>
                      <a:lnTo>
                        <a:pt x="405" y="84"/>
                      </a:lnTo>
                      <a:lnTo>
                        <a:pt x="405" y="84"/>
                      </a:lnTo>
                      <a:close/>
                      <a:moveTo>
                        <a:pt x="339" y="121"/>
                      </a:moveTo>
                      <a:lnTo>
                        <a:pt x="340" y="121"/>
                      </a:lnTo>
                      <a:lnTo>
                        <a:pt x="340" y="122"/>
                      </a:lnTo>
                      <a:lnTo>
                        <a:pt x="339" y="122"/>
                      </a:lnTo>
                      <a:lnTo>
                        <a:pt x="338" y="124"/>
                      </a:lnTo>
                      <a:lnTo>
                        <a:pt x="337" y="126"/>
                      </a:lnTo>
                      <a:lnTo>
                        <a:pt x="335" y="126"/>
                      </a:lnTo>
                      <a:lnTo>
                        <a:pt x="334" y="128"/>
                      </a:lnTo>
                      <a:lnTo>
                        <a:pt x="332" y="128"/>
                      </a:lnTo>
                      <a:lnTo>
                        <a:pt x="331" y="129"/>
                      </a:lnTo>
                      <a:lnTo>
                        <a:pt x="330" y="130"/>
                      </a:lnTo>
                      <a:lnTo>
                        <a:pt x="329" y="132"/>
                      </a:lnTo>
                      <a:lnTo>
                        <a:pt x="328" y="134"/>
                      </a:lnTo>
                      <a:lnTo>
                        <a:pt x="327" y="134"/>
                      </a:lnTo>
                      <a:lnTo>
                        <a:pt x="327" y="134"/>
                      </a:lnTo>
                      <a:lnTo>
                        <a:pt x="326" y="134"/>
                      </a:lnTo>
                      <a:lnTo>
                        <a:pt x="326" y="134"/>
                      </a:lnTo>
                      <a:lnTo>
                        <a:pt x="326" y="121"/>
                      </a:lnTo>
                      <a:lnTo>
                        <a:pt x="339" y="121"/>
                      </a:lnTo>
                      <a:lnTo>
                        <a:pt x="339" y="121"/>
                      </a:lnTo>
                      <a:close/>
                      <a:moveTo>
                        <a:pt x="391" y="25"/>
                      </a:moveTo>
                      <a:lnTo>
                        <a:pt x="391" y="25"/>
                      </a:lnTo>
                      <a:lnTo>
                        <a:pt x="391" y="25"/>
                      </a:lnTo>
                      <a:lnTo>
                        <a:pt x="391" y="24"/>
                      </a:lnTo>
                      <a:lnTo>
                        <a:pt x="391" y="24"/>
                      </a:lnTo>
                      <a:lnTo>
                        <a:pt x="390" y="24"/>
                      </a:lnTo>
                      <a:lnTo>
                        <a:pt x="390" y="24"/>
                      </a:lnTo>
                      <a:lnTo>
                        <a:pt x="389" y="25"/>
                      </a:lnTo>
                      <a:lnTo>
                        <a:pt x="388" y="25"/>
                      </a:lnTo>
                      <a:lnTo>
                        <a:pt x="387" y="26"/>
                      </a:lnTo>
                      <a:lnTo>
                        <a:pt x="387" y="27"/>
                      </a:lnTo>
                      <a:lnTo>
                        <a:pt x="385" y="29"/>
                      </a:lnTo>
                      <a:lnTo>
                        <a:pt x="384" y="31"/>
                      </a:lnTo>
                      <a:lnTo>
                        <a:pt x="384" y="34"/>
                      </a:lnTo>
                      <a:lnTo>
                        <a:pt x="384" y="35"/>
                      </a:lnTo>
                      <a:lnTo>
                        <a:pt x="383" y="36"/>
                      </a:lnTo>
                      <a:lnTo>
                        <a:pt x="382" y="37"/>
                      </a:lnTo>
                      <a:lnTo>
                        <a:pt x="380" y="38"/>
                      </a:lnTo>
                      <a:lnTo>
                        <a:pt x="380" y="40"/>
                      </a:lnTo>
                      <a:lnTo>
                        <a:pt x="379" y="42"/>
                      </a:lnTo>
                      <a:lnTo>
                        <a:pt x="379" y="42"/>
                      </a:lnTo>
                      <a:lnTo>
                        <a:pt x="379" y="44"/>
                      </a:lnTo>
                      <a:lnTo>
                        <a:pt x="380" y="45"/>
                      </a:lnTo>
                      <a:lnTo>
                        <a:pt x="381" y="46"/>
                      </a:lnTo>
                      <a:lnTo>
                        <a:pt x="381" y="47"/>
                      </a:lnTo>
                      <a:lnTo>
                        <a:pt x="382" y="47"/>
                      </a:lnTo>
                      <a:lnTo>
                        <a:pt x="382" y="48"/>
                      </a:lnTo>
                      <a:lnTo>
                        <a:pt x="382" y="48"/>
                      </a:lnTo>
                      <a:lnTo>
                        <a:pt x="383" y="48"/>
                      </a:lnTo>
                      <a:lnTo>
                        <a:pt x="390" y="48"/>
                      </a:lnTo>
                      <a:lnTo>
                        <a:pt x="390" y="48"/>
                      </a:lnTo>
                      <a:lnTo>
                        <a:pt x="391" y="48"/>
                      </a:lnTo>
                      <a:lnTo>
                        <a:pt x="398" y="48"/>
                      </a:lnTo>
                      <a:lnTo>
                        <a:pt x="399" y="48"/>
                      </a:lnTo>
                      <a:lnTo>
                        <a:pt x="399" y="48"/>
                      </a:lnTo>
                      <a:lnTo>
                        <a:pt x="399" y="48"/>
                      </a:lnTo>
                      <a:lnTo>
                        <a:pt x="399" y="47"/>
                      </a:lnTo>
                      <a:lnTo>
                        <a:pt x="399" y="46"/>
                      </a:lnTo>
                      <a:lnTo>
                        <a:pt x="401" y="46"/>
                      </a:lnTo>
                      <a:lnTo>
                        <a:pt x="401" y="44"/>
                      </a:lnTo>
                      <a:lnTo>
                        <a:pt x="402" y="43"/>
                      </a:lnTo>
                      <a:lnTo>
                        <a:pt x="401" y="42"/>
                      </a:lnTo>
                      <a:lnTo>
                        <a:pt x="401" y="40"/>
                      </a:lnTo>
                      <a:lnTo>
                        <a:pt x="400" y="38"/>
                      </a:lnTo>
                      <a:lnTo>
                        <a:pt x="399" y="38"/>
                      </a:lnTo>
                      <a:lnTo>
                        <a:pt x="398" y="37"/>
                      </a:lnTo>
                      <a:lnTo>
                        <a:pt x="397" y="35"/>
                      </a:lnTo>
                      <a:lnTo>
                        <a:pt x="397" y="34"/>
                      </a:lnTo>
                      <a:lnTo>
                        <a:pt x="396" y="31"/>
                      </a:lnTo>
                      <a:lnTo>
                        <a:pt x="395" y="30"/>
                      </a:lnTo>
                      <a:lnTo>
                        <a:pt x="395" y="27"/>
                      </a:lnTo>
                      <a:lnTo>
                        <a:pt x="394" y="26"/>
                      </a:lnTo>
                      <a:lnTo>
                        <a:pt x="393" y="26"/>
                      </a:lnTo>
                      <a:lnTo>
                        <a:pt x="392" y="25"/>
                      </a:lnTo>
                      <a:lnTo>
                        <a:pt x="391" y="25"/>
                      </a:lnTo>
                      <a:lnTo>
                        <a:pt x="391" y="25"/>
                      </a:lnTo>
                      <a:close/>
                      <a:moveTo>
                        <a:pt x="375" y="74"/>
                      </a:moveTo>
                      <a:lnTo>
                        <a:pt x="371" y="74"/>
                      </a:lnTo>
                      <a:lnTo>
                        <a:pt x="370" y="74"/>
                      </a:lnTo>
                      <a:lnTo>
                        <a:pt x="369" y="74"/>
                      </a:lnTo>
                      <a:lnTo>
                        <a:pt x="368" y="74"/>
                      </a:lnTo>
                      <a:lnTo>
                        <a:pt x="367" y="73"/>
                      </a:lnTo>
                      <a:lnTo>
                        <a:pt x="366" y="71"/>
                      </a:lnTo>
                      <a:lnTo>
                        <a:pt x="366" y="69"/>
                      </a:lnTo>
                      <a:lnTo>
                        <a:pt x="363" y="65"/>
                      </a:lnTo>
                      <a:lnTo>
                        <a:pt x="360" y="61"/>
                      </a:lnTo>
                      <a:lnTo>
                        <a:pt x="360" y="59"/>
                      </a:lnTo>
                      <a:lnTo>
                        <a:pt x="361" y="59"/>
                      </a:lnTo>
                      <a:lnTo>
                        <a:pt x="362" y="58"/>
                      </a:lnTo>
                      <a:lnTo>
                        <a:pt x="362" y="58"/>
                      </a:lnTo>
                      <a:lnTo>
                        <a:pt x="363" y="57"/>
                      </a:lnTo>
                      <a:lnTo>
                        <a:pt x="364" y="57"/>
                      </a:lnTo>
                      <a:lnTo>
                        <a:pt x="365" y="56"/>
                      </a:lnTo>
                      <a:lnTo>
                        <a:pt x="366" y="56"/>
                      </a:lnTo>
                      <a:lnTo>
                        <a:pt x="366" y="57"/>
                      </a:lnTo>
                      <a:lnTo>
                        <a:pt x="366" y="57"/>
                      </a:lnTo>
                      <a:lnTo>
                        <a:pt x="366" y="58"/>
                      </a:lnTo>
                      <a:lnTo>
                        <a:pt x="366" y="59"/>
                      </a:lnTo>
                      <a:lnTo>
                        <a:pt x="369" y="62"/>
                      </a:lnTo>
                      <a:lnTo>
                        <a:pt x="373" y="65"/>
                      </a:lnTo>
                      <a:lnTo>
                        <a:pt x="374" y="67"/>
                      </a:lnTo>
                      <a:lnTo>
                        <a:pt x="374" y="70"/>
                      </a:lnTo>
                      <a:lnTo>
                        <a:pt x="375" y="71"/>
                      </a:lnTo>
                      <a:lnTo>
                        <a:pt x="375" y="71"/>
                      </a:lnTo>
                      <a:lnTo>
                        <a:pt x="375" y="71"/>
                      </a:lnTo>
                      <a:lnTo>
                        <a:pt x="375" y="74"/>
                      </a:lnTo>
                      <a:lnTo>
                        <a:pt x="375" y="74"/>
                      </a:lnTo>
                      <a:close/>
                      <a:moveTo>
                        <a:pt x="405" y="94"/>
                      </a:moveTo>
                      <a:lnTo>
                        <a:pt x="447" y="94"/>
                      </a:lnTo>
                      <a:lnTo>
                        <a:pt x="447" y="110"/>
                      </a:lnTo>
                      <a:lnTo>
                        <a:pt x="405" y="110"/>
                      </a:lnTo>
                      <a:lnTo>
                        <a:pt x="405" y="94"/>
                      </a:lnTo>
                      <a:lnTo>
                        <a:pt x="405" y="94"/>
                      </a:lnTo>
                      <a:close/>
                      <a:moveTo>
                        <a:pt x="405" y="113"/>
                      </a:moveTo>
                      <a:lnTo>
                        <a:pt x="447" y="113"/>
                      </a:lnTo>
                      <a:lnTo>
                        <a:pt x="447" y="120"/>
                      </a:lnTo>
                      <a:lnTo>
                        <a:pt x="405" y="120"/>
                      </a:lnTo>
                      <a:lnTo>
                        <a:pt x="405" y="113"/>
                      </a:lnTo>
                      <a:lnTo>
                        <a:pt x="405" y="113"/>
                      </a:lnTo>
                      <a:close/>
                      <a:moveTo>
                        <a:pt x="405" y="134"/>
                      </a:moveTo>
                      <a:lnTo>
                        <a:pt x="407" y="133"/>
                      </a:lnTo>
                      <a:lnTo>
                        <a:pt x="409" y="131"/>
                      </a:lnTo>
                      <a:lnTo>
                        <a:pt x="411" y="130"/>
                      </a:lnTo>
                      <a:lnTo>
                        <a:pt x="414" y="128"/>
                      </a:lnTo>
                      <a:lnTo>
                        <a:pt x="415" y="126"/>
                      </a:lnTo>
                      <a:lnTo>
                        <a:pt x="416" y="126"/>
                      </a:lnTo>
                      <a:lnTo>
                        <a:pt x="418" y="124"/>
                      </a:lnTo>
                      <a:lnTo>
                        <a:pt x="418" y="123"/>
                      </a:lnTo>
                      <a:lnTo>
                        <a:pt x="419" y="122"/>
                      </a:lnTo>
                      <a:lnTo>
                        <a:pt x="419" y="122"/>
                      </a:lnTo>
                      <a:lnTo>
                        <a:pt x="405" y="122"/>
                      </a:lnTo>
                      <a:lnTo>
                        <a:pt x="405" y="134"/>
                      </a:lnTo>
                      <a:lnTo>
                        <a:pt x="405" y="134"/>
                      </a:lnTo>
                      <a:close/>
                      <a:moveTo>
                        <a:pt x="446" y="134"/>
                      </a:moveTo>
                      <a:lnTo>
                        <a:pt x="445" y="134"/>
                      </a:lnTo>
                      <a:lnTo>
                        <a:pt x="443" y="131"/>
                      </a:lnTo>
                      <a:lnTo>
                        <a:pt x="440" y="130"/>
                      </a:lnTo>
                      <a:lnTo>
                        <a:pt x="438" y="128"/>
                      </a:lnTo>
                      <a:lnTo>
                        <a:pt x="436" y="126"/>
                      </a:lnTo>
                      <a:lnTo>
                        <a:pt x="435" y="126"/>
                      </a:lnTo>
                      <a:lnTo>
                        <a:pt x="435" y="124"/>
                      </a:lnTo>
                      <a:lnTo>
                        <a:pt x="434" y="123"/>
                      </a:lnTo>
                      <a:lnTo>
                        <a:pt x="433" y="122"/>
                      </a:lnTo>
                      <a:lnTo>
                        <a:pt x="433" y="122"/>
                      </a:lnTo>
                      <a:lnTo>
                        <a:pt x="447" y="122"/>
                      </a:lnTo>
                      <a:lnTo>
                        <a:pt x="446" y="134"/>
                      </a:lnTo>
                      <a:lnTo>
                        <a:pt x="446" y="134"/>
                      </a:lnTo>
                      <a:close/>
                      <a:moveTo>
                        <a:pt x="447" y="79"/>
                      </a:moveTo>
                      <a:lnTo>
                        <a:pt x="444" y="79"/>
                      </a:lnTo>
                      <a:lnTo>
                        <a:pt x="444" y="70"/>
                      </a:lnTo>
                      <a:lnTo>
                        <a:pt x="443" y="69"/>
                      </a:lnTo>
                      <a:lnTo>
                        <a:pt x="443" y="69"/>
                      </a:lnTo>
                      <a:lnTo>
                        <a:pt x="441" y="69"/>
                      </a:lnTo>
                      <a:lnTo>
                        <a:pt x="440" y="69"/>
                      </a:lnTo>
                      <a:lnTo>
                        <a:pt x="439" y="70"/>
                      </a:lnTo>
                      <a:lnTo>
                        <a:pt x="438" y="70"/>
                      </a:lnTo>
                      <a:lnTo>
                        <a:pt x="438" y="71"/>
                      </a:lnTo>
                      <a:lnTo>
                        <a:pt x="438" y="72"/>
                      </a:lnTo>
                      <a:lnTo>
                        <a:pt x="438" y="73"/>
                      </a:lnTo>
                      <a:lnTo>
                        <a:pt x="438" y="73"/>
                      </a:lnTo>
                      <a:lnTo>
                        <a:pt x="436" y="74"/>
                      </a:lnTo>
                      <a:lnTo>
                        <a:pt x="435" y="74"/>
                      </a:lnTo>
                      <a:lnTo>
                        <a:pt x="435" y="75"/>
                      </a:lnTo>
                      <a:lnTo>
                        <a:pt x="435" y="76"/>
                      </a:lnTo>
                      <a:lnTo>
                        <a:pt x="435" y="77"/>
                      </a:lnTo>
                      <a:lnTo>
                        <a:pt x="435" y="78"/>
                      </a:lnTo>
                      <a:lnTo>
                        <a:pt x="435" y="78"/>
                      </a:lnTo>
                      <a:lnTo>
                        <a:pt x="435" y="78"/>
                      </a:lnTo>
                      <a:lnTo>
                        <a:pt x="436" y="79"/>
                      </a:lnTo>
                      <a:lnTo>
                        <a:pt x="438" y="81"/>
                      </a:lnTo>
                      <a:lnTo>
                        <a:pt x="439" y="82"/>
                      </a:lnTo>
                      <a:lnTo>
                        <a:pt x="441" y="82"/>
                      </a:lnTo>
                      <a:lnTo>
                        <a:pt x="442" y="82"/>
                      </a:lnTo>
                      <a:lnTo>
                        <a:pt x="445" y="82"/>
                      </a:lnTo>
                      <a:lnTo>
                        <a:pt x="447" y="82"/>
                      </a:lnTo>
                      <a:lnTo>
                        <a:pt x="447" y="79"/>
                      </a:lnTo>
                      <a:lnTo>
                        <a:pt x="447" y="79"/>
                      </a:lnTo>
                      <a:close/>
                      <a:moveTo>
                        <a:pt x="473" y="83"/>
                      </a:moveTo>
                      <a:lnTo>
                        <a:pt x="478" y="83"/>
                      </a:lnTo>
                      <a:lnTo>
                        <a:pt x="479" y="83"/>
                      </a:lnTo>
                      <a:lnTo>
                        <a:pt x="480" y="82"/>
                      </a:lnTo>
                      <a:lnTo>
                        <a:pt x="481" y="82"/>
                      </a:lnTo>
                      <a:lnTo>
                        <a:pt x="482" y="82"/>
                      </a:lnTo>
                      <a:lnTo>
                        <a:pt x="483" y="79"/>
                      </a:lnTo>
                      <a:lnTo>
                        <a:pt x="483" y="77"/>
                      </a:lnTo>
                      <a:lnTo>
                        <a:pt x="484" y="75"/>
                      </a:lnTo>
                      <a:lnTo>
                        <a:pt x="485" y="74"/>
                      </a:lnTo>
                      <a:lnTo>
                        <a:pt x="486" y="73"/>
                      </a:lnTo>
                      <a:lnTo>
                        <a:pt x="487" y="72"/>
                      </a:lnTo>
                      <a:lnTo>
                        <a:pt x="487" y="71"/>
                      </a:lnTo>
                      <a:lnTo>
                        <a:pt x="488" y="70"/>
                      </a:lnTo>
                      <a:lnTo>
                        <a:pt x="488" y="70"/>
                      </a:lnTo>
                      <a:lnTo>
                        <a:pt x="488" y="68"/>
                      </a:lnTo>
                      <a:lnTo>
                        <a:pt x="488" y="66"/>
                      </a:lnTo>
                      <a:lnTo>
                        <a:pt x="487" y="65"/>
                      </a:lnTo>
                      <a:lnTo>
                        <a:pt x="487" y="65"/>
                      </a:lnTo>
                      <a:lnTo>
                        <a:pt x="487" y="65"/>
                      </a:lnTo>
                      <a:lnTo>
                        <a:pt x="486" y="64"/>
                      </a:lnTo>
                      <a:lnTo>
                        <a:pt x="485" y="64"/>
                      </a:lnTo>
                      <a:lnTo>
                        <a:pt x="484" y="65"/>
                      </a:lnTo>
                      <a:lnTo>
                        <a:pt x="484" y="65"/>
                      </a:lnTo>
                      <a:lnTo>
                        <a:pt x="484" y="66"/>
                      </a:lnTo>
                      <a:lnTo>
                        <a:pt x="484" y="67"/>
                      </a:lnTo>
                      <a:lnTo>
                        <a:pt x="483" y="68"/>
                      </a:lnTo>
                      <a:lnTo>
                        <a:pt x="480" y="70"/>
                      </a:lnTo>
                      <a:lnTo>
                        <a:pt x="479" y="70"/>
                      </a:lnTo>
                      <a:lnTo>
                        <a:pt x="477" y="71"/>
                      </a:lnTo>
                      <a:lnTo>
                        <a:pt x="476" y="72"/>
                      </a:lnTo>
                      <a:lnTo>
                        <a:pt x="475" y="74"/>
                      </a:lnTo>
                      <a:lnTo>
                        <a:pt x="475" y="76"/>
                      </a:lnTo>
                      <a:lnTo>
                        <a:pt x="475" y="78"/>
                      </a:lnTo>
                      <a:lnTo>
                        <a:pt x="475" y="79"/>
                      </a:lnTo>
                      <a:lnTo>
                        <a:pt x="475" y="79"/>
                      </a:lnTo>
                      <a:lnTo>
                        <a:pt x="473" y="79"/>
                      </a:lnTo>
                      <a:lnTo>
                        <a:pt x="473" y="83"/>
                      </a:lnTo>
                      <a:lnTo>
                        <a:pt x="473" y="83"/>
                      </a:lnTo>
                      <a:close/>
                      <a:moveTo>
                        <a:pt x="474" y="113"/>
                      </a:moveTo>
                      <a:lnTo>
                        <a:pt x="479" y="113"/>
                      </a:lnTo>
                      <a:lnTo>
                        <a:pt x="479" y="120"/>
                      </a:lnTo>
                      <a:lnTo>
                        <a:pt x="474" y="120"/>
                      </a:lnTo>
                      <a:lnTo>
                        <a:pt x="474" y="113"/>
                      </a:lnTo>
                      <a:lnTo>
                        <a:pt x="474" y="113"/>
                      </a:lnTo>
                      <a:close/>
                      <a:moveTo>
                        <a:pt x="473" y="84"/>
                      </a:moveTo>
                      <a:lnTo>
                        <a:pt x="479" y="84"/>
                      </a:lnTo>
                      <a:lnTo>
                        <a:pt x="479" y="92"/>
                      </a:lnTo>
                      <a:lnTo>
                        <a:pt x="473" y="92"/>
                      </a:lnTo>
                      <a:lnTo>
                        <a:pt x="473" y="84"/>
                      </a:lnTo>
                      <a:lnTo>
                        <a:pt x="473" y="84"/>
                      </a:lnTo>
                      <a:close/>
                      <a:moveTo>
                        <a:pt x="475" y="166"/>
                      </a:moveTo>
                      <a:lnTo>
                        <a:pt x="475" y="166"/>
                      </a:lnTo>
                      <a:lnTo>
                        <a:pt x="477" y="167"/>
                      </a:lnTo>
                      <a:lnTo>
                        <a:pt x="479" y="169"/>
                      </a:lnTo>
                      <a:lnTo>
                        <a:pt x="479" y="170"/>
                      </a:lnTo>
                      <a:lnTo>
                        <a:pt x="480" y="171"/>
                      </a:lnTo>
                      <a:lnTo>
                        <a:pt x="481" y="172"/>
                      </a:lnTo>
                      <a:lnTo>
                        <a:pt x="483" y="176"/>
                      </a:lnTo>
                      <a:lnTo>
                        <a:pt x="483" y="178"/>
                      </a:lnTo>
                      <a:lnTo>
                        <a:pt x="484" y="179"/>
                      </a:lnTo>
                      <a:lnTo>
                        <a:pt x="486" y="180"/>
                      </a:lnTo>
                      <a:lnTo>
                        <a:pt x="487" y="182"/>
                      </a:lnTo>
                      <a:lnTo>
                        <a:pt x="489" y="183"/>
                      </a:lnTo>
                      <a:lnTo>
                        <a:pt x="490" y="186"/>
                      </a:lnTo>
                      <a:lnTo>
                        <a:pt x="491" y="188"/>
                      </a:lnTo>
                      <a:lnTo>
                        <a:pt x="491" y="190"/>
                      </a:lnTo>
                      <a:lnTo>
                        <a:pt x="491" y="193"/>
                      </a:lnTo>
                      <a:lnTo>
                        <a:pt x="491" y="198"/>
                      </a:lnTo>
                      <a:lnTo>
                        <a:pt x="490" y="200"/>
                      </a:lnTo>
                      <a:lnTo>
                        <a:pt x="491" y="202"/>
                      </a:lnTo>
                      <a:lnTo>
                        <a:pt x="493" y="203"/>
                      </a:lnTo>
                      <a:lnTo>
                        <a:pt x="495" y="206"/>
                      </a:lnTo>
                      <a:lnTo>
                        <a:pt x="497" y="209"/>
                      </a:lnTo>
                      <a:lnTo>
                        <a:pt x="497" y="210"/>
                      </a:lnTo>
                      <a:lnTo>
                        <a:pt x="497" y="212"/>
                      </a:lnTo>
                      <a:lnTo>
                        <a:pt x="497" y="214"/>
                      </a:lnTo>
                      <a:lnTo>
                        <a:pt x="497" y="217"/>
                      </a:lnTo>
                      <a:lnTo>
                        <a:pt x="497" y="219"/>
                      </a:lnTo>
                      <a:lnTo>
                        <a:pt x="496" y="221"/>
                      </a:lnTo>
                      <a:lnTo>
                        <a:pt x="496" y="222"/>
                      </a:lnTo>
                      <a:lnTo>
                        <a:pt x="495" y="222"/>
                      </a:lnTo>
                      <a:lnTo>
                        <a:pt x="475" y="222"/>
                      </a:lnTo>
                      <a:lnTo>
                        <a:pt x="475" y="166"/>
                      </a:lnTo>
                      <a:lnTo>
                        <a:pt x="475" y="166"/>
                      </a:lnTo>
                      <a:close/>
                      <a:moveTo>
                        <a:pt x="474" y="226"/>
                      </a:moveTo>
                      <a:lnTo>
                        <a:pt x="501" y="226"/>
                      </a:lnTo>
                      <a:lnTo>
                        <a:pt x="501" y="234"/>
                      </a:lnTo>
                      <a:lnTo>
                        <a:pt x="474" y="234"/>
                      </a:lnTo>
                      <a:lnTo>
                        <a:pt x="474" y="2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3" name="íṥḻiḋè">
                  <a:extLst>
                    <a:ext uri="{FF2B5EF4-FFF2-40B4-BE49-F238E27FC236}">
                      <a16:creationId xmlns:a16="http://schemas.microsoft.com/office/drawing/2014/main" id="{007BF522-719F-B74B-84B2-9EDD9FD2EF71}"/>
                    </a:ext>
                  </a:extLst>
                </p:cNvPr>
                <p:cNvSpPr/>
                <p:nvPr/>
              </p:nvSpPr>
              <p:spPr bwMode="auto">
                <a:xfrm>
                  <a:off x="1914526" y="2486026"/>
                  <a:ext cx="1882775" cy="1882775"/>
                </a:xfrm>
                <a:custGeom>
                  <a:avLst/>
                  <a:gdLst>
                    <a:gd name="T0" fmla="*/ 784 w 1186"/>
                    <a:gd name="T1" fmla="*/ 31 h 1186"/>
                    <a:gd name="T2" fmla="*/ 982 w 1186"/>
                    <a:gd name="T3" fmla="*/ 145 h 1186"/>
                    <a:gd name="T4" fmla="*/ 1122 w 1186"/>
                    <a:gd name="T5" fmla="*/ 323 h 1186"/>
                    <a:gd name="T6" fmla="*/ 1184 w 1186"/>
                    <a:gd name="T7" fmla="*/ 548 h 1186"/>
                    <a:gd name="T8" fmla="*/ 1171 w 1186"/>
                    <a:gd name="T9" fmla="*/ 727 h 1186"/>
                    <a:gd name="T10" fmla="*/ 1077 w 1186"/>
                    <a:gd name="T11" fmla="*/ 936 h 1186"/>
                    <a:gd name="T12" fmla="*/ 913 w 1186"/>
                    <a:gd name="T13" fmla="*/ 1093 h 1186"/>
                    <a:gd name="T14" fmla="*/ 698 w 1186"/>
                    <a:gd name="T15" fmla="*/ 1177 h 1186"/>
                    <a:gd name="T16" fmla="*/ 518 w 1186"/>
                    <a:gd name="T17" fmla="*/ 1181 h 1186"/>
                    <a:gd name="T18" fmla="*/ 298 w 1186"/>
                    <a:gd name="T19" fmla="*/ 1108 h 1186"/>
                    <a:gd name="T20" fmla="*/ 127 w 1186"/>
                    <a:gd name="T21" fmla="*/ 960 h 1186"/>
                    <a:gd name="T22" fmla="*/ 23 w 1186"/>
                    <a:gd name="T23" fmla="*/ 756 h 1186"/>
                    <a:gd name="T24" fmla="*/ 1 w 1186"/>
                    <a:gd name="T25" fmla="*/ 578 h 1186"/>
                    <a:gd name="T26" fmla="*/ 53 w 1186"/>
                    <a:gd name="T27" fmla="*/ 349 h 1186"/>
                    <a:gd name="T28" fmla="*/ 184 w 1186"/>
                    <a:gd name="T29" fmla="*/ 164 h 1186"/>
                    <a:gd name="T30" fmla="*/ 376 w 1186"/>
                    <a:gd name="T31" fmla="*/ 42 h 1186"/>
                    <a:gd name="T32" fmla="*/ 593 w 1186"/>
                    <a:gd name="T33" fmla="*/ 0 h 1186"/>
                    <a:gd name="T34" fmla="*/ 491 w 1186"/>
                    <a:gd name="T35" fmla="*/ 233 h 1186"/>
                    <a:gd name="T36" fmla="*/ 362 w 1186"/>
                    <a:gd name="T37" fmla="*/ 299 h 1186"/>
                    <a:gd name="T38" fmla="*/ 268 w 1186"/>
                    <a:gd name="T39" fmla="*/ 407 h 1186"/>
                    <a:gd name="T40" fmla="*/ 222 w 1186"/>
                    <a:gd name="T41" fmla="*/ 546 h 1186"/>
                    <a:gd name="T42" fmla="*/ 224 w 1186"/>
                    <a:gd name="T43" fmla="*/ 660 h 1186"/>
                    <a:gd name="T44" fmla="*/ 278 w 1186"/>
                    <a:gd name="T45" fmla="*/ 795 h 1186"/>
                    <a:gd name="T46" fmla="*/ 392 w 1186"/>
                    <a:gd name="T47" fmla="*/ 908 h 1186"/>
                    <a:gd name="T48" fmla="*/ 431 w 1186"/>
                    <a:gd name="T49" fmla="*/ 916 h 1186"/>
                    <a:gd name="T50" fmla="*/ 304 w 1186"/>
                    <a:gd name="T51" fmla="*/ 809 h 1186"/>
                    <a:gd name="T52" fmla="*/ 244 w 1186"/>
                    <a:gd name="T53" fmla="*/ 684 h 1186"/>
                    <a:gd name="T54" fmla="*/ 232 w 1186"/>
                    <a:gd name="T55" fmla="*/ 575 h 1186"/>
                    <a:gd name="T56" fmla="*/ 268 w 1186"/>
                    <a:gd name="T57" fmla="*/ 437 h 1186"/>
                    <a:gd name="T58" fmla="*/ 351 w 1186"/>
                    <a:gd name="T59" fmla="*/ 326 h 1186"/>
                    <a:gd name="T60" fmla="*/ 469 w 1186"/>
                    <a:gd name="T61" fmla="*/ 254 h 1186"/>
                    <a:gd name="T62" fmla="*/ 593 w 1186"/>
                    <a:gd name="T63" fmla="*/ 232 h 1186"/>
                    <a:gd name="T64" fmla="*/ 717 w 1186"/>
                    <a:gd name="T65" fmla="*/ 254 h 1186"/>
                    <a:gd name="T66" fmla="*/ 836 w 1186"/>
                    <a:gd name="T67" fmla="*/ 326 h 1186"/>
                    <a:gd name="T68" fmla="*/ 919 w 1186"/>
                    <a:gd name="T69" fmla="*/ 437 h 1186"/>
                    <a:gd name="T70" fmla="*/ 954 w 1186"/>
                    <a:gd name="T71" fmla="*/ 575 h 1186"/>
                    <a:gd name="T72" fmla="*/ 943 w 1186"/>
                    <a:gd name="T73" fmla="*/ 684 h 1186"/>
                    <a:gd name="T74" fmla="*/ 883 w 1186"/>
                    <a:gd name="T75" fmla="*/ 809 h 1186"/>
                    <a:gd name="T76" fmla="*/ 756 w 1186"/>
                    <a:gd name="T77" fmla="*/ 916 h 1186"/>
                    <a:gd name="T78" fmla="*/ 795 w 1186"/>
                    <a:gd name="T79" fmla="*/ 909 h 1186"/>
                    <a:gd name="T80" fmla="*/ 909 w 1186"/>
                    <a:gd name="T81" fmla="*/ 795 h 1186"/>
                    <a:gd name="T82" fmla="*/ 961 w 1186"/>
                    <a:gd name="T83" fmla="*/ 660 h 1186"/>
                    <a:gd name="T84" fmla="*/ 965 w 1186"/>
                    <a:gd name="T85" fmla="*/ 546 h 1186"/>
                    <a:gd name="T86" fmla="*/ 918 w 1186"/>
                    <a:gd name="T87" fmla="*/ 407 h 1186"/>
                    <a:gd name="T88" fmla="*/ 825 w 1186"/>
                    <a:gd name="T89" fmla="*/ 299 h 1186"/>
                    <a:gd name="T90" fmla="*/ 696 w 1186"/>
                    <a:gd name="T91" fmla="*/ 233 h 1186"/>
                    <a:gd name="T92" fmla="*/ 593 w 1186"/>
                    <a:gd name="T93" fmla="*/ 14 h 1186"/>
                    <a:gd name="T94" fmla="*/ 408 w 1186"/>
                    <a:gd name="T95" fmla="*/ 44 h 1186"/>
                    <a:gd name="T96" fmla="*/ 214 w 1186"/>
                    <a:gd name="T97" fmla="*/ 155 h 1186"/>
                    <a:gd name="T98" fmla="*/ 77 w 1186"/>
                    <a:gd name="T99" fmla="*/ 330 h 1186"/>
                    <a:gd name="T100" fmla="*/ 15 w 1186"/>
                    <a:gd name="T101" fmla="*/ 548 h 1186"/>
                    <a:gd name="T102" fmla="*/ 28 w 1186"/>
                    <a:gd name="T103" fmla="*/ 724 h 1186"/>
                    <a:gd name="T104" fmla="*/ 120 w 1186"/>
                    <a:gd name="T105" fmla="*/ 928 h 1186"/>
                    <a:gd name="T106" fmla="*/ 281 w 1186"/>
                    <a:gd name="T107" fmla="*/ 1081 h 1186"/>
                    <a:gd name="T108" fmla="*/ 491 w 1186"/>
                    <a:gd name="T109" fmla="*/ 1164 h 1186"/>
                    <a:gd name="T110" fmla="*/ 667 w 1186"/>
                    <a:gd name="T111" fmla="*/ 1169 h 1186"/>
                    <a:gd name="T112" fmla="*/ 882 w 1186"/>
                    <a:gd name="T113" fmla="*/ 1096 h 1186"/>
                    <a:gd name="T114" fmla="*/ 1050 w 1186"/>
                    <a:gd name="T115" fmla="*/ 951 h 1186"/>
                    <a:gd name="T116" fmla="*/ 1151 w 1186"/>
                    <a:gd name="T117" fmla="*/ 752 h 1186"/>
                    <a:gd name="T118" fmla="*/ 1173 w 1186"/>
                    <a:gd name="T119" fmla="*/ 578 h 1186"/>
                    <a:gd name="T120" fmla="*/ 1122 w 1186"/>
                    <a:gd name="T121" fmla="*/ 355 h 1186"/>
                    <a:gd name="T122" fmla="*/ 994 w 1186"/>
                    <a:gd name="T123" fmla="*/ 174 h 1186"/>
                    <a:gd name="T124" fmla="*/ 806 w 1186"/>
                    <a:gd name="T125" fmla="*/ 54 h 1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6" h="1186">
                      <a:moveTo>
                        <a:pt x="593" y="0"/>
                      </a:moveTo>
                      <a:lnTo>
                        <a:pt x="593" y="0"/>
                      </a:lnTo>
                      <a:lnTo>
                        <a:pt x="593" y="0"/>
                      </a:lnTo>
                      <a:lnTo>
                        <a:pt x="609" y="1"/>
                      </a:lnTo>
                      <a:lnTo>
                        <a:pt x="624" y="1"/>
                      </a:lnTo>
                      <a:lnTo>
                        <a:pt x="639" y="2"/>
                      </a:lnTo>
                      <a:lnTo>
                        <a:pt x="654" y="3"/>
                      </a:lnTo>
                      <a:lnTo>
                        <a:pt x="669" y="5"/>
                      </a:lnTo>
                      <a:lnTo>
                        <a:pt x="684" y="7"/>
                      </a:lnTo>
                      <a:lnTo>
                        <a:pt x="698" y="10"/>
                      </a:lnTo>
                      <a:lnTo>
                        <a:pt x="713" y="13"/>
                      </a:lnTo>
                      <a:lnTo>
                        <a:pt x="727" y="15"/>
                      </a:lnTo>
                      <a:lnTo>
                        <a:pt x="741" y="19"/>
                      </a:lnTo>
                      <a:lnTo>
                        <a:pt x="756" y="23"/>
                      </a:lnTo>
                      <a:lnTo>
                        <a:pt x="769" y="27"/>
                      </a:lnTo>
                      <a:lnTo>
                        <a:pt x="784" y="31"/>
                      </a:lnTo>
                      <a:lnTo>
                        <a:pt x="797" y="36"/>
                      </a:lnTo>
                      <a:lnTo>
                        <a:pt x="811" y="42"/>
                      </a:lnTo>
                      <a:lnTo>
                        <a:pt x="825" y="47"/>
                      </a:lnTo>
                      <a:lnTo>
                        <a:pt x="837" y="53"/>
                      </a:lnTo>
                      <a:lnTo>
                        <a:pt x="850" y="59"/>
                      </a:lnTo>
                      <a:lnTo>
                        <a:pt x="863" y="65"/>
                      </a:lnTo>
                      <a:lnTo>
                        <a:pt x="876" y="72"/>
                      </a:lnTo>
                      <a:lnTo>
                        <a:pt x="889" y="79"/>
                      </a:lnTo>
                      <a:lnTo>
                        <a:pt x="901" y="87"/>
                      </a:lnTo>
                      <a:lnTo>
                        <a:pt x="913" y="94"/>
                      </a:lnTo>
                      <a:lnTo>
                        <a:pt x="925" y="102"/>
                      </a:lnTo>
                      <a:lnTo>
                        <a:pt x="937" y="110"/>
                      </a:lnTo>
                      <a:lnTo>
                        <a:pt x="948" y="119"/>
                      </a:lnTo>
                      <a:lnTo>
                        <a:pt x="959" y="127"/>
                      </a:lnTo>
                      <a:lnTo>
                        <a:pt x="970" y="135"/>
                      </a:lnTo>
                      <a:lnTo>
                        <a:pt x="982" y="145"/>
                      </a:lnTo>
                      <a:lnTo>
                        <a:pt x="992" y="155"/>
                      </a:lnTo>
                      <a:lnTo>
                        <a:pt x="1002" y="164"/>
                      </a:lnTo>
                      <a:lnTo>
                        <a:pt x="1013" y="174"/>
                      </a:lnTo>
                      <a:lnTo>
                        <a:pt x="1022" y="184"/>
                      </a:lnTo>
                      <a:lnTo>
                        <a:pt x="1032" y="195"/>
                      </a:lnTo>
                      <a:lnTo>
                        <a:pt x="1042" y="206"/>
                      </a:lnTo>
                      <a:lnTo>
                        <a:pt x="1050" y="216"/>
                      </a:lnTo>
                      <a:lnTo>
                        <a:pt x="1060" y="227"/>
                      </a:lnTo>
                      <a:lnTo>
                        <a:pt x="1069" y="239"/>
                      </a:lnTo>
                      <a:lnTo>
                        <a:pt x="1077" y="250"/>
                      </a:lnTo>
                      <a:lnTo>
                        <a:pt x="1085" y="262"/>
                      </a:lnTo>
                      <a:lnTo>
                        <a:pt x="1093" y="274"/>
                      </a:lnTo>
                      <a:lnTo>
                        <a:pt x="1101" y="286"/>
                      </a:lnTo>
                      <a:lnTo>
                        <a:pt x="1108" y="298"/>
                      </a:lnTo>
                      <a:lnTo>
                        <a:pt x="1114" y="311"/>
                      </a:lnTo>
                      <a:lnTo>
                        <a:pt x="1122" y="323"/>
                      </a:lnTo>
                      <a:lnTo>
                        <a:pt x="1128" y="336"/>
                      </a:lnTo>
                      <a:lnTo>
                        <a:pt x="1134" y="349"/>
                      </a:lnTo>
                      <a:lnTo>
                        <a:pt x="1140" y="363"/>
                      </a:lnTo>
                      <a:lnTo>
                        <a:pt x="1146" y="376"/>
                      </a:lnTo>
                      <a:lnTo>
                        <a:pt x="1150" y="389"/>
                      </a:lnTo>
                      <a:lnTo>
                        <a:pt x="1155" y="403"/>
                      </a:lnTo>
                      <a:lnTo>
                        <a:pt x="1160" y="417"/>
                      </a:lnTo>
                      <a:lnTo>
                        <a:pt x="1164" y="431"/>
                      </a:lnTo>
                      <a:lnTo>
                        <a:pt x="1167" y="445"/>
                      </a:lnTo>
                      <a:lnTo>
                        <a:pt x="1171" y="460"/>
                      </a:lnTo>
                      <a:lnTo>
                        <a:pt x="1174" y="474"/>
                      </a:lnTo>
                      <a:lnTo>
                        <a:pt x="1177" y="488"/>
                      </a:lnTo>
                      <a:lnTo>
                        <a:pt x="1179" y="503"/>
                      </a:lnTo>
                      <a:lnTo>
                        <a:pt x="1182" y="518"/>
                      </a:lnTo>
                      <a:lnTo>
                        <a:pt x="1183" y="532"/>
                      </a:lnTo>
                      <a:lnTo>
                        <a:pt x="1184" y="548"/>
                      </a:lnTo>
                      <a:lnTo>
                        <a:pt x="1186" y="563"/>
                      </a:lnTo>
                      <a:lnTo>
                        <a:pt x="1186" y="578"/>
                      </a:lnTo>
                      <a:lnTo>
                        <a:pt x="1186" y="593"/>
                      </a:lnTo>
                      <a:lnTo>
                        <a:pt x="1186" y="593"/>
                      </a:lnTo>
                      <a:lnTo>
                        <a:pt x="1186" y="593"/>
                      </a:lnTo>
                      <a:lnTo>
                        <a:pt x="1186" y="593"/>
                      </a:lnTo>
                      <a:lnTo>
                        <a:pt x="1186" y="593"/>
                      </a:lnTo>
                      <a:lnTo>
                        <a:pt x="1186" y="608"/>
                      </a:lnTo>
                      <a:lnTo>
                        <a:pt x="1186" y="624"/>
                      </a:lnTo>
                      <a:lnTo>
                        <a:pt x="1184" y="639"/>
                      </a:lnTo>
                      <a:lnTo>
                        <a:pt x="1183" y="654"/>
                      </a:lnTo>
                      <a:lnTo>
                        <a:pt x="1182" y="669"/>
                      </a:lnTo>
                      <a:lnTo>
                        <a:pt x="1179" y="684"/>
                      </a:lnTo>
                      <a:lnTo>
                        <a:pt x="1177" y="698"/>
                      </a:lnTo>
                      <a:lnTo>
                        <a:pt x="1174" y="713"/>
                      </a:lnTo>
                      <a:lnTo>
                        <a:pt x="1171" y="727"/>
                      </a:lnTo>
                      <a:lnTo>
                        <a:pt x="1167" y="741"/>
                      </a:lnTo>
                      <a:lnTo>
                        <a:pt x="1164" y="756"/>
                      </a:lnTo>
                      <a:lnTo>
                        <a:pt x="1160" y="769"/>
                      </a:lnTo>
                      <a:lnTo>
                        <a:pt x="1155" y="784"/>
                      </a:lnTo>
                      <a:lnTo>
                        <a:pt x="1150" y="797"/>
                      </a:lnTo>
                      <a:lnTo>
                        <a:pt x="1146" y="811"/>
                      </a:lnTo>
                      <a:lnTo>
                        <a:pt x="1140" y="824"/>
                      </a:lnTo>
                      <a:lnTo>
                        <a:pt x="1134" y="837"/>
                      </a:lnTo>
                      <a:lnTo>
                        <a:pt x="1128" y="851"/>
                      </a:lnTo>
                      <a:lnTo>
                        <a:pt x="1122" y="864"/>
                      </a:lnTo>
                      <a:lnTo>
                        <a:pt x="1114" y="876"/>
                      </a:lnTo>
                      <a:lnTo>
                        <a:pt x="1108" y="888"/>
                      </a:lnTo>
                      <a:lnTo>
                        <a:pt x="1101" y="900"/>
                      </a:lnTo>
                      <a:lnTo>
                        <a:pt x="1093" y="912"/>
                      </a:lnTo>
                      <a:lnTo>
                        <a:pt x="1085" y="924"/>
                      </a:lnTo>
                      <a:lnTo>
                        <a:pt x="1077" y="936"/>
                      </a:lnTo>
                      <a:lnTo>
                        <a:pt x="1069" y="948"/>
                      </a:lnTo>
                      <a:lnTo>
                        <a:pt x="1060" y="960"/>
                      </a:lnTo>
                      <a:lnTo>
                        <a:pt x="1050" y="970"/>
                      </a:lnTo>
                      <a:lnTo>
                        <a:pt x="1042" y="981"/>
                      </a:lnTo>
                      <a:lnTo>
                        <a:pt x="1032" y="992"/>
                      </a:lnTo>
                      <a:lnTo>
                        <a:pt x="1022" y="1002"/>
                      </a:lnTo>
                      <a:lnTo>
                        <a:pt x="1013" y="1012"/>
                      </a:lnTo>
                      <a:lnTo>
                        <a:pt x="1002" y="1022"/>
                      </a:lnTo>
                      <a:lnTo>
                        <a:pt x="992" y="1032"/>
                      </a:lnTo>
                      <a:lnTo>
                        <a:pt x="982" y="1041"/>
                      </a:lnTo>
                      <a:lnTo>
                        <a:pt x="970" y="1051"/>
                      </a:lnTo>
                      <a:lnTo>
                        <a:pt x="959" y="1060"/>
                      </a:lnTo>
                      <a:lnTo>
                        <a:pt x="948" y="1069"/>
                      </a:lnTo>
                      <a:lnTo>
                        <a:pt x="937" y="1077"/>
                      </a:lnTo>
                      <a:lnTo>
                        <a:pt x="925" y="1085"/>
                      </a:lnTo>
                      <a:lnTo>
                        <a:pt x="913" y="1093"/>
                      </a:lnTo>
                      <a:lnTo>
                        <a:pt x="901" y="1101"/>
                      </a:lnTo>
                      <a:lnTo>
                        <a:pt x="889" y="1108"/>
                      </a:lnTo>
                      <a:lnTo>
                        <a:pt x="876" y="1114"/>
                      </a:lnTo>
                      <a:lnTo>
                        <a:pt x="863" y="1121"/>
                      </a:lnTo>
                      <a:lnTo>
                        <a:pt x="850" y="1128"/>
                      </a:lnTo>
                      <a:lnTo>
                        <a:pt x="837" y="1134"/>
                      </a:lnTo>
                      <a:lnTo>
                        <a:pt x="825" y="1140"/>
                      </a:lnTo>
                      <a:lnTo>
                        <a:pt x="811" y="1145"/>
                      </a:lnTo>
                      <a:lnTo>
                        <a:pt x="797" y="1150"/>
                      </a:lnTo>
                      <a:lnTo>
                        <a:pt x="784" y="1155"/>
                      </a:lnTo>
                      <a:lnTo>
                        <a:pt x="769" y="1160"/>
                      </a:lnTo>
                      <a:lnTo>
                        <a:pt x="756" y="1164"/>
                      </a:lnTo>
                      <a:lnTo>
                        <a:pt x="741" y="1168"/>
                      </a:lnTo>
                      <a:lnTo>
                        <a:pt x="727" y="1171"/>
                      </a:lnTo>
                      <a:lnTo>
                        <a:pt x="713" y="1174"/>
                      </a:lnTo>
                      <a:lnTo>
                        <a:pt x="698" y="1177"/>
                      </a:lnTo>
                      <a:lnTo>
                        <a:pt x="684" y="1179"/>
                      </a:lnTo>
                      <a:lnTo>
                        <a:pt x="669" y="1181"/>
                      </a:lnTo>
                      <a:lnTo>
                        <a:pt x="654" y="1183"/>
                      </a:lnTo>
                      <a:lnTo>
                        <a:pt x="639" y="1185"/>
                      </a:lnTo>
                      <a:lnTo>
                        <a:pt x="624" y="1185"/>
                      </a:lnTo>
                      <a:lnTo>
                        <a:pt x="609" y="1186"/>
                      </a:lnTo>
                      <a:lnTo>
                        <a:pt x="593" y="1186"/>
                      </a:lnTo>
                      <a:lnTo>
                        <a:pt x="593" y="1186"/>
                      </a:lnTo>
                      <a:lnTo>
                        <a:pt x="593" y="1186"/>
                      </a:lnTo>
                      <a:lnTo>
                        <a:pt x="593" y="1186"/>
                      </a:lnTo>
                      <a:lnTo>
                        <a:pt x="593" y="1186"/>
                      </a:lnTo>
                      <a:lnTo>
                        <a:pt x="578" y="1186"/>
                      </a:lnTo>
                      <a:lnTo>
                        <a:pt x="563" y="1185"/>
                      </a:lnTo>
                      <a:lnTo>
                        <a:pt x="548" y="1185"/>
                      </a:lnTo>
                      <a:lnTo>
                        <a:pt x="532" y="1183"/>
                      </a:lnTo>
                      <a:lnTo>
                        <a:pt x="518" y="1181"/>
                      </a:lnTo>
                      <a:lnTo>
                        <a:pt x="503" y="1179"/>
                      </a:lnTo>
                      <a:lnTo>
                        <a:pt x="488" y="1177"/>
                      </a:lnTo>
                      <a:lnTo>
                        <a:pt x="474" y="1174"/>
                      </a:lnTo>
                      <a:lnTo>
                        <a:pt x="460" y="1171"/>
                      </a:lnTo>
                      <a:lnTo>
                        <a:pt x="445" y="1168"/>
                      </a:lnTo>
                      <a:lnTo>
                        <a:pt x="431" y="1164"/>
                      </a:lnTo>
                      <a:lnTo>
                        <a:pt x="417" y="1160"/>
                      </a:lnTo>
                      <a:lnTo>
                        <a:pt x="404" y="1155"/>
                      </a:lnTo>
                      <a:lnTo>
                        <a:pt x="389" y="1150"/>
                      </a:lnTo>
                      <a:lnTo>
                        <a:pt x="376" y="1145"/>
                      </a:lnTo>
                      <a:lnTo>
                        <a:pt x="363" y="1140"/>
                      </a:lnTo>
                      <a:lnTo>
                        <a:pt x="349" y="1134"/>
                      </a:lnTo>
                      <a:lnTo>
                        <a:pt x="336" y="1128"/>
                      </a:lnTo>
                      <a:lnTo>
                        <a:pt x="324" y="1121"/>
                      </a:lnTo>
                      <a:lnTo>
                        <a:pt x="311" y="1114"/>
                      </a:lnTo>
                      <a:lnTo>
                        <a:pt x="298" y="1108"/>
                      </a:lnTo>
                      <a:lnTo>
                        <a:pt x="286" y="1101"/>
                      </a:lnTo>
                      <a:lnTo>
                        <a:pt x="274" y="1093"/>
                      </a:lnTo>
                      <a:lnTo>
                        <a:pt x="262" y="1085"/>
                      </a:lnTo>
                      <a:lnTo>
                        <a:pt x="250" y="1077"/>
                      </a:lnTo>
                      <a:lnTo>
                        <a:pt x="239" y="1069"/>
                      </a:lnTo>
                      <a:lnTo>
                        <a:pt x="227" y="1060"/>
                      </a:lnTo>
                      <a:lnTo>
                        <a:pt x="216" y="1051"/>
                      </a:lnTo>
                      <a:lnTo>
                        <a:pt x="205" y="1041"/>
                      </a:lnTo>
                      <a:lnTo>
                        <a:pt x="195" y="1032"/>
                      </a:lnTo>
                      <a:lnTo>
                        <a:pt x="184" y="1022"/>
                      </a:lnTo>
                      <a:lnTo>
                        <a:pt x="174" y="1012"/>
                      </a:lnTo>
                      <a:lnTo>
                        <a:pt x="164" y="1002"/>
                      </a:lnTo>
                      <a:lnTo>
                        <a:pt x="155" y="992"/>
                      </a:lnTo>
                      <a:lnTo>
                        <a:pt x="145" y="981"/>
                      </a:lnTo>
                      <a:lnTo>
                        <a:pt x="135" y="970"/>
                      </a:lnTo>
                      <a:lnTo>
                        <a:pt x="127" y="960"/>
                      </a:lnTo>
                      <a:lnTo>
                        <a:pt x="118" y="948"/>
                      </a:lnTo>
                      <a:lnTo>
                        <a:pt x="110" y="936"/>
                      </a:lnTo>
                      <a:lnTo>
                        <a:pt x="102" y="924"/>
                      </a:lnTo>
                      <a:lnTo>
                        <a:pt x="94" y="912"/>
                      </a:lnTo>
                      <a:lnTo>
                        <a:pt x="87" y="900"/>
                      </a:lnTo>
                      <a:lnTo>
                        <a:pt x="79" y="888"/>
                      </a:lnTo>
                      <a:lnTo>
                        <a:pt x="71" y="876"/>
                      </a:lnTo>
                      <a:lnTo>
                        <a:pt x="65" y="864"/>
                      </a:lnTo>
                      <a:lnTo>
                        <a:pt x="59" y="851"/>
                      </a:lnTo>
                      <a:lnTo>
                        <a:pt x="53" y="837"/>
                      </a:lnTo>
                      <a:lnTo>
                        <a:pt x="47" y="824"/>
                      </a:lnTo>
                      <a:lnTo>
                        <a:pt x="42" y="811"/>
                      </a:lnTo>
                      <a:lnTo>
                        <a:pt x="36" y="797"/>
                      </a:lnTo>
                      <a:lnTo>
                        <a:pt x="31" y="784"/>
                      </a:lnTo>
                      <a:lnTo>
                        <a:pt x="27" y="769"/>
                      </a:lnTo>
                      <a:lnTo>
                        <a:pt x="23" y="756"/>
                      </a:lnTo>
                      <a:lnTo>
                        <a:pt x="19" y="741"/>
                      </a:lnTo>
                      <a:lnTo>
                        <a:pt x="15" y="727"/>
                      </a:lnTo>
                      <a:lnTo>
                        <a:pt x="12" y="713"/>
                      </a:lnTo>
                      <a:lnTo>
                        <a:pt x="10" y="698"/>
                      </a:lnTo>
                      <a:lnTo>
                        <a:pt x="7" y="684"/>
                      </a:lnTo>
                      <a:lnTo>
                        <a:pt x="5" y="669"/>
                      </a:lnTo>
                      <a:lnTo>
                        <a:pt x="3" y="654"/>
                      </a:lnTo>
                      <a:lnTo>
                        <a:pt x="2" y="639"/>
                      </a:lnTo>
                      <a:lnTo>
                        <a:pt x="1" y="624"/>
                      </a:lnTo>
                      <a:lnTo>
                        <a:pt x="1" y="608"/>
                      </a:lnTo>
                      <a:lnTo>
                        <a:pt x="0" y="593"/>
                      </a:lnTo>
                      <a:lnTo>
                        <a:pt x="0" y="593"/>
                      </a:lnTo>
                      <a:lnTo>
                        <a:pt x="0" y="593"/>
                      </a:lnTo>
                      <a:lnTo>
                        <a:pt x="0" y="593"/>
                      </a:lnTo>
                      <a:lnTo>
                        <a:pt x="0" y="593"/>
                      </a:lnTo>
                      <a:lnTo>
                        <a:pt x="1" y="578"/>
                      </a:lnTo>
                      <a:lnTo>
                        <a:pt x="1" y="563"/>
                      </a:lnTo>
                      <a:lnTo>
                        <a:pt x="2" y="548"/>
                      </a:lnTo>
                      <a:lnTo>
                        <a:pt x="3" y="532"/>
                      </a:lnTo>
                      <a:lnTo>
                        <a:pt x="5" y="518"/>
                      </a:lnTo>
                      <a:lnTo>
                        <a:pt x="7" y="503"/>
                      </a:lnTo>
                      <a:lnTo>
                        <a:pt x="10" y="488"/>
                      </a:lnTo>
                      <a:lnTo>
                        <a:pt x="12" y="474"/>
                      </a:lnTo>
                      <a:lnTo>
                        <a:pt x="15" y="460"/>
                      </a:lnTo>
                      <a:lnTo>
                        <a:pt x="19" y="445"/>
                      </a:lnTo>
                      <a:lnTo>
                        <a:pt x="23" y="431"/>
                      </a:lnTo>
                      <a:lnTo>
                        <a:pt x="27" y="417"/>
                      </a:lnTo>
                      <a:lnTo>
                        <a:pt x="31" y="403"/>
                      </a:lnTo>
                      <a:lnTo>
                        <a:pt x="36" y="389"/>
                      </a:lnTo>
                      <a:lnTo>
                        <a:pt x="42" y="376"/>
                      </a:lnTo>
                      <a:lnTo>
                        <a:pt x="47" y="363"/>
                      </a:lnTo>
                      <a:lnTo>
                        <a:pt x="53" y="349"/>
                      </a:lnTo>
                      <a:lnTo>
                        <a:pt x="59" y="336"/>
                      </a:lnTo>
                      <a:lnTo>
                        <a:pt x="65" y="323"/>
                      </a:lnTo>
                      <a:lnTo>
                        <a:pt x="71" y="311"/>
                      </a:lnTo>
                      <a:lnTo>
                        <a:pt x="79" y="298"/>
                      </a:lnTo>
                      <a:lnTo>
                        <a:pt x="87" y="286"/>
                      </a:lnTo>
                      <a:lnTo>
                        <a:pt x="94" y="274"/>
                      </a:lnTo>
                      <a:lnTo>
                        <a:pt x="102" y="262"/>
                      </a:lnTo>
                      <a:lnTo>
                        <a:pt x="110" y="250"/>
                      </a:lnTo>
                      <a:lnTo>
                        <a:pt x="118" y="239"/>
                      </a:lnTo>
                      <a:lnTo>
                        <a:pt x="127" y="227"/>
                      </a:lnTo>
                      <a:lnTo>
                        <a:pt x="135" y="216"/>
                      </a:lnTo>
                      <a:lnTo>
                        <a:pt x="145" y="206"/>
                      </a:lnTo>
                      <a:lnTo>
                        <a:pt x="155" y="195"/>
                      </a:lnTo>
                      <a:lnTo>
                        <a:pt x="164" y="184"/>
                      </a:lnTo>
                      <a:lnTo>
                        <a:pt x="174" y="174"/>
                      </a:lnTo>
                      <a:lnTo>
                        <a:pt x="184" y="164"/>
                      </a:lnTo>
                      <a:lnTo>
                        <a:pt x="195" y="155"/>
                      </a:lnTo>
                      <a:lnTo>
                        <a:pt x="205" y="145"/>
                      </a:lnTo>
                      <a:lnTo>
                        <a:pt x="216" y="135"/>
                      </a:lnTo>
                      <a:lnTo>
                        <a:pt x="227" y="127"/>
                      </a:lnTo>
                      <a:lnTo>
                        <a:pt x="239" y="119"/>
                      </a:lnTo>
                      <a:lnTo>
                        <a:pt x="250" y="110"/>
                      </a:lnTo>
                      <a:lnTo>
                        <a:pt x="262" y="102"/>
                      </a:lnTo>
                      <a:lnTo>
                        <a:pt x="274" y="94"/>
                      </a:lnTo>
                      <a:lnTo>
                        <a:pt x="286" y="87"/>
                      </a:lnTo>
                      <a:lnTo>
                        <a:pt x="298" y="79"/>
                      </a:lnTo>
                      <a:lnTo>
                        <a:pt x="311" y="72"/>
                      </a:lnTo>
                      <a:lnTo>
                        <a:pt x="324" y="65"/>
                      </a:lnTo>
                      <a:lnTo>
                        <a:pt x="336" y="59"/>
                      </a:lnTo>
                      <a:lnTo>
                        <a:pt x="349" y="53"/>
                      </a:lnTo>
                      <a:lnTo>
                        <a:pt x="363" y="47"/>
                      </a:lnTo>
                      <a:lnTo>
                        <a:pt x="376" y="42"/>
                      </a:lnTo>
                      <a:lnTo>
                        <a:pt x="389" y="36"/>
                      </a:lnTo>
                      <a:lnTo>
                        <a:pt x="404" y="31"/>
                      </a:lnTo>
                      <a:lnTo>
                        <a:pt x="417" y="27"/>
                      </a:lnTo>
                      <a:lnTo>
                        <a:pt x="431" y="23"/>
                      </a:lnTo>
                      <a:lnTo>
                        <a:pt x="445" y="19"/>
                      </a:lnTo>
                      <a:lnTo>
                        <a:pt x="460" y="15"/>
                      </a:lnTo>
                      <a:lnTo>
                        <a:pt x="474" y="13"/>
                      </a:lnTo>
                      <a:lnTo>
                        <a:pt x="488" y="10"/>
                      </a:lnTo>
                      <a:lnTo>
                        <a:pt x="503" y="7"/>
                      </a:lnTo>
                      <a:lnTo>
                        <a:pt x="518" y="5"/>
                      </a:lnTo>
                      <a:lnTo>
                        <a:pt x="532" y="3"/>
                      </a:lnTo>
                      <a:lnTo>
                        <a:pt x="548" y="2"/>
                      </a:lnTo>
                      <a:lnTo>
                        <a:pt x="563" y="1"/>
                      </a:lnTo>
                      <a:lnTo>
                        <a:pt x="578" y="1"/>
                      </a:lnTo>
                      <a:lnTo>
                        <a:pt x="593" y="0"/>
                      </a:lnTo>
                      <a:lnTo>
                        <a:pt x="593" y="0"/>
                      </a:lnTo>
                      <a:lnTo>
                        <a:pt x="593" y="0"/>
                      </a:lnTo>
                      <a:lnTo>
                        <a:pt x="593" y="0"/>
                      </a:lnTo>
                      <a:close/>
                      <a:moveTo>
                        <a:pt x="593" y="219"/>
                      </a:moveTo>
                      <a:lnTo>
                        <a:pt x="593" y="219"/>
                      </a:lnTo>
                      <a:lnTo>
                        <a:pt x="593" y="219"/>
                      </a:lnTo>
                      <a:lnTo>
                        <a:pt x="584" y="219"/>
                      </a:lnTo>
                      <a:lnTo>
                        <a:pt x="574" y="219"/>
                      </a:lnTo>
                      <a:lnTo>
                        <a:pt x="564" y="220"/>
                      </a:lnTo>
                      <a:lnTo>
                        <a:pt x="555" y="221"/>
                      </a:lnTo>
                      <a:lnTo>
                        <a:pt x="545" y="222"/>
                      </a:lnTo>
                      <a:lnTo>
                        <a:pt x="536" y="223"/>
                      </a:lnTo>
                      <a:lnTo>
                        <a:pt x="527" y="225"/>
                      </a:lnTo>
                      <a:lnTo>
                        <a:pt x="518" y="227"/>
                      </a:lnTo>
                      <a:lnTo>
                        <a:pt x="508" y="228"/>
                      </a:lnTo>
                      <a:lnTo>
                        <a:pt x="500" y="231"/>
                      </a:lnTo>
                      <a:lnTo>
                        <a:pt x="491" y="233"/>
                      </a:lnTo>
                      <a:lnTo>
                        <a:pt x="482" y="235"/>
                      </a:lnTo>
                      <a:lnTo>
                        <a:pt x="473" y="239"/>
                      </a:lnTo>
                      <a:lnTo>
                        <a:pt x="464" y="242"/>
                      </a:lnTo>
                      <a:lnTo>
                        <a:pt x="456" y="245"/>
                      </a:lnTo>
                      <a:lnTo>
                        <a:pt x="448" y="248"/>
                      </a:lnTo>
                      <a:lnTo>
                        <a:pt x="439" y="251"/>
                      </a:lnTo>
                      <a:lnTo>
                        <a:pt x="431" y="255"/>
                      </a:lnTo>
                      <a:lnTo>
                        <a:pt x="423" y="259"/>
                      </a:lnTo>
                      <a:lnTo>
                        <a:pt x="415" y="264"/>
                      </a:lnTo>
                      <a:lnTo>
                        <a:pt x="407" y="268"/>
                      </a:lnTo>
                      <a:lnTo>
                        <a:pt x="399" y="273"/>
                      </a:lnTo>
                      <a:lnTo>
                        <a:pt x="392" y="278"/>
                      </a:lnTo>
                      <a:lnTo>
                        <a:pt x="384" y="283"/>
                      </a:lnTo>
                      <a:lnTo>
                        <a:pt x="376" y="288"/>
                      </a:lnTo>
                      <a:lnTo>
                        <a:pt x="369" y="293"/>
                      </a:lnTo>
                      <a:lnTo>
                        <a:pt x="362" y="299"/>
                      </a:lnTo>
                      <a:lnTo>
                        <a:pt x="356" y="304"/>
                      </a:lnTo>
                      <a:lnTo>
                        <a:pt x="348" y="310"/>
                      </a:lnTo>
                      <a:lnTo>
                        <a:pt x="341" y="316"/>
                      </a:lnTo>
                      <a:lnTo>
                        <a:pt x="335" y="322"/>
                      </a:lnTo>
                      <a:lnTo>
                        <a:pt x="328" y="328"/>
                      </a:lnTo>
                      <a:lnTo>
                        <a:pt x="322" y="335"/>
                      </a:lnTo>
                      <a:lnTo>
                        <a:pt x="316" y="342"/>
                      </a:lnTo>
                      <a:lnTo>
                        <a:pt x="310" y="348"/>
                      </a:lnTo>
                      <a:lnTo>
                        <a:pt x="304" y="355"/>
                      </a:lnTo>
                      <a:lnTo>
                        <a:pt x="299" y="362"/>
                      </a:lnTo>
                      <a:lnTo>
                        <a:pt x="293" y="369"/>
                      </a:lnTo>
                      <a:lnTo>
                        <a:pt x="288" y="376"/>
                      </a:lnTo>
                      <a:lnTo>
                        <a:pt x="283" y="383"/>
                      </a:lnTo>
                      <a:lnTo>
                        <a:pt x="278" y="391"/>
                      </a:lnTo>
                      <a:lnTo>
                        <a:pt x="273" y="399"/>
                      </a:lnTo>
                      <a:lnTo>
                        <a:pt x="268" y="407"/>
                      </a:lnTo>
                      <a:lnTo>
                        <a:pt x="264" y="415"/>
                      </a:lnTo>
                      <a:lnTo>
                        <a:pt x="260" y="423"/>
                      </a:lnTo>
                      <a:lnTo>
                        <a:pt x="256" y="431"/>
                      </a:lnTo>
                      <a:lnTo>
                        <a:pt x="252" y="439"/>
                      </a:lnTo>
                      <a:lnTo>
                        <a:pt x="248" y="448"/>
                      </a:lnTo>
                      <a:lnTo>
                        <a:pt x="245" y="456"/>
                      </a:lnTo>
                      <a:lnTo>
                        <a:pt x="242" y="464"/>
                      </a:lnTo>
                      <a:lnTo>
                        <a:pt x="239" y="473"/>
                      </a:lnTo>
                      <a:lnTo>
                        <a:pt x="236" y="482"/>
                      </a:lnTo>
                      <a:lnTo>
                        <a:pt x="233" y="491"/>
                      </a:lnTo>
                      <a:lnTo>
                        <a:pt x="231" y="500"/>
                      </a:lnTo>
                      <a:lnTo>
                        <a:pt x="228" y="509"/>
                      </a:lnTo>
                      <a:lnTo>
                        <a:pt x="227" y="518"/>
                      </a:lnTo>
                      <a:lnTo>
                        <a:pt x="224" y="527"/>
                      </a:lnTo>
                      <a:lnTo>
                        <a:pt x="223" y="536"/>
                      </a:lnTo>
                      <a:lnTo>
                        <a:pt x="222" y="546"/>
                      </a:lnTo>
                      <a:lnTo>
                        <a:pt x="221" y="555"/>
                      </a:lnTo>
                      <a:lnTo>
                        <a:pt x="220" y="564"/>
                      </a:lnTo>
                      <a:lnTo>
                        <a:pt x="219" y="574"/>
                      </a:lnTo>
                      <a:lnTo>
                        <a:pt x="219" y="584"/>
                      </a:lnTo>
                      <a:lnTo>
                        <a:pt x="219" y="593"/>
                      </a:lnTo>
                      <a:lnTo>
                        <a:pt x="219" y="593"/>
                      </a:lnTo>
                      <a:lnTo>
                        <a:pt x="219" y="593"/>
                      </a:lnTo>
                      <a:lnTo>
                        <a:pt x="219" y="593"/>
                      </a:lnTo>
                      <a:lnTo>
                        <a:pt x="219" y="593"/>
                      </a:lnTo>
                      <a:lnTo>
                        <a:pt x="219" y="603"/>
                      </a:lnTo>
                      <a:lnTo>
                        <a:pt x="219" y="612"/>
                      </a:lnTo>
                      <a:lnTo>
                        <a:pt x="220" y="622"/>
                      </a:lnTo>
                      <a:lnTo>
                        <a:pt x="221" y="632"/>
                      </a:lnTo>
                      <a:lnTo>
                        <a:pt x="222" y="641"/>
                      </a:lnTo>
                      <a:lnTo>
                        <a:pt x="223" y="650"/>
                      </a:lnTo>
                      <a:lnTo>
                        <a:pt x="224" y="660"/>
                      </a:lnTo>
                      <a:lnTo>
                        <a:pt x="227" y="669"/>
                      </a:lnTo>
                      <a:lnTo>
                        <a:pt x="228" y="678"/>
                      </a:lnTo>
                      <a:lnTo>
                        <a:pt x="231" y="687"/>
                      </a:lnTo>
                      <a:lnTo>
                        <a:pt x="233" y="696"/>
                      </a:lnTo>
                      <a:lnTo>
                        <a:pt x="236" y="704"/>
                      </a:lnTo>
                      <a:lnTo>
                        <a:pt x="239" y="713"/>
                      </a:lnTo>
                      <a:lnTo>
                        <a:pt x="242" y="722"/>
                      </a:lnTo>
                      <a:lnTo>
                        <a:pt x="245" y="731"/>
                      </a:lnTo>
                      <a:lnTo>
                        <a:pt x="248" y="739"/>
                      </a:lnTo>
                      <a:lnTo>
                        <a:pt x="252" y="748"/>
                      </a:lnTo>
                      <a:lnTo>
                        <a:pt x="256" y="756"/>
                      </a:lnTo>
                      <a:lnTo>
                        <a:pt x="260" y="764"/>
                      </a:lnTo>
                      <a:lnTo>
                        <a:pt x="264" y="772"/>
                      </a:lnTo>
                      <a:lnTo>
                        <a:pt x="268" y="780"/>
                      </a:lnTo>
                      <a:lnTo>
                        <a:pt x="273" y="788"/>
                      </a:lnTo>
                      <a:lnTo>
                        <a:pt x="278" y="795"/>
                      </a:lnTo>
                      <a:lnTo>
                        <a:pt x="283" y="803"/>
                      </a:lnTo>
                      <a:lnTo>
                        <a:pt x="288" y="810"/>
                      </a:lnTo>
                      <a:lnTo>
                        <a:pt x="293" y="817"/>
                      </a:lnTo>
                      <a:lnTo>
                        <a:pt x="299" y="824"/>
                      </a:lnTo>
                      <a:lnTo>
                        <a:pt x="304" y="832"/>
                      </a:lnTo>
                      <a:lnTo>
                        <a:pt x="310" y="838"/>
                      </a:lnTo>
                      <a:lnTo>
                        <a:pt x="316" y="845"/>
                      </a:lnTo>
                      <a:lnTo>
                        <a:pt x="322" y="852"/>
                      </a:lnTo>
                      <a:lnTo>
                        <a:pt x="328" y="858"/>
                      </a:lnTo>
                      <a:lnTo>
                        <a:pt x="337" y="866"/>
                      </a:lnTo>
                      <a:lnTo>
                        <a:pt x="345" y="874"/>
                      </a:lnTo>
                      <a:lnTo>
                        <a:pt x="354" y="881"/>
                      </a:lnTo>
                      <a:lnTo>
                        <a:pt x="363" y="888"/>
                      </a:lnTo>
                      <a:lnTo>
                        <a:pt x="372" y="896"/>
                      </a:lnTo>
                      <a:lnTo>
                        <a:pt x="382" y="903"/>
                      </a:lnTo>
                      <a:lnTo>
                        <a:pt x="392" y="908"/>
                      </a:lnTo>
                      <a:lnTo>
                        <a:pt x="402" y="915"/>
                      </a:lnTo>
                      <a:lnTo>
                        <a:pt x="412" y="921"/>
                      </a:lnTo>
                      <a:lnTo>
                        <a:pt x="422" y="927"/>
                      </a:lnTo>
                      <a:lnTo>
                        <a:pt x="432" y="932"/>
                      </a:lnTo>
                      <a:lnTo>
                        <a:pt x="444" y="936"/>
                      </a:lnTo>
                      <a:lnTo>
                        <a:pt x="454" y="941"/>
                      </a:lnTo>
                      <a:lnTo>
                        <a:pt x="465" y="945"/>
                      </a:lnTo>
                      <a:lnTo>
                        <a:pt x="476" y="949"/>
                      </a:lnTo>
                      <a:lnTo>
                        <a:pt x="488" y="952"/>
                      </a:lnTo>
                      <a:lnTo>
                        <a:pt x="496" y="941"/>
                      </a:lnTo>
                      <a:lnTo>
                        <a:pt x="484" y="938"/>
                      </a:lnTo>
                      <a:lnTo>
                        <a:pt x="473" y="934"/>
                      </a:lnTo>
                      <a:lnTo>
                        <a:pt x="462" y="930"/>
                      </a:lnTo>
                      <a:lnTo>
                        <a:pt x="452" y="925"/>
                      </a:lnTo>
                      <a:lnTo>
                        <a:pt x="440" y="921"/>
                      </a:lnTo>
                      <a:lnTo>
                        <a:pt x="431" y="916"/>
                      </a:lnTo>
                      <a:lnTo>
                        <a:pt x="420" y="910"/>
                      </a:lnTo>
                      <a:lnTo>
                        <a:pt x="410" y="904"/>
                      </a:lnTo>
                      <a:lnTo>
                        <a:pt x="400" y="899"/>
                      </a:lnTo>
                      <a:lnTo>
                        <a:pt x="391" y="892"/>
                      </a:lnTo>
                      <a:lnTo>
                        <a:pt x="381" y="886"/>
                      </a:lnTo>
                      <a:lnTo>
                        <a:pt x="372" y="879"/>
                      </a:lnTo>
                      <a:lnTo>
                        <a:pt x="364" y="872"/>
                      </a:lnTo>
                      <a:lnTo>
                        <a:pt x="355" y="864"/>
                      </a:lnTo>
                      <a:lnTo>
                        <a:pt x="346" y="856"/>
                      </a:lnTo>
                      <a:lnTo>
                        <a:pt x="338" y="848"/>
                      </a:lnTo>
                      <a:lnTo>
                        <a:pt x="332" y="843"/>
                      </a:lnTo>
                      <a:lnTo>
                        <a:pt x="326" y="836"/>
                      </a:lnTo>
                      <a:lnTo>
                        <a:pt x="320" y="830"/>
                      </a:lnTo>
                      <a:lnTo>
                        <a:pt x="315" y="823"/>
                      </a:lnTo>
                      <a:lnTo>
                        <a:pt x="309" y="816"/>
                      </a:lnTo>
                      <a:lnTo>
                        <a:pt x="304" y="809"/>
                      </a:lnTo>
                      <a:lnTo>
                        <a:pt x="299" y="802"/>
                      </a:lnTo>
                      <a:lnTo>
                        <a:pt x="294" y="795"/>
                      </a:lnTo>
                      <a:lnTo>
                        <a:pt x="289" y="788"/>
                      </a:lnTo>
                      <a:lnTo>
                        <a:pt x="284" y="780"/>
                      </a:lnTo>
                      <a:lnTo>
                        <a:pt x="280" y="773"/>
                      </a:lnTo>
                      <a:lnTo>
                        <a:pt x="276" y="765"/>
                      </a:lnTo>
                      <a:lnTo>
                        <a:pt x="272" y="758"/>
                      </a:lnTo>
                      <a:lnTo>
                        <a:pt x="268" y="750"/>
                      </a:lnTo>
                      <a:lnTo>
                        <a:pt x="264" y="742"/>
                      </a:lnTo>
                      <a:lnTo>
                        <a:pt x="260" y="734"/>
                      </a:lnTo>
                      <a:lnTo>
                        <a:pt x="257" y="726"/>
                      </a:lnTo>
                      <a:lnTo>
                        <a:pt x="254" y="717"/>
                      </a:lnTo>
                      <a:lnTo>
                        <a:pt x="252" y="709"/>
                      </a:lnTo>
                      <a:lnTo>
                        <a:pt x="248" y="700"/>
                      </a:lnTo>
                      <a:lnTo>
                        <a:pt x="246" y="692"/>
                      </a:lnTo>
                      <a:lnTo>
                        <a:pt x="244" y="684"/>
                      </a:lnTo>
                      <a:lnTo>
                        <a:pt x="241" y="675"/>
                      </a:lnTo>
                      <a:lnTo>
                        <a:pt x="240" y="666"/>
                      </a:lnTo>
                      <a:lnTo>
                        <a:pt x="238" y="657"/>
                      </a:lnTo>
                      <a:lnTo>
                        <a:pt x="236" y="648"/>
                      </a:lnTo>
                      <a:lnTo>
                        <a:pt x="235" y="640"/>
                      </a:lnTo>
                      <a:lnTo>
                        <a:pt x="234" y="630"/>
                      </a:lnTo>
                      <a:lnTo>
                        <a:pt x="233" y="621"/>
                      </a:lnTo>
                      <a:lnTo>
                        <a:pt x="232" y="612"/>
                      </a:lnTo>
                      <a:lnTo>
                        <a:pt x="232" y="603"/>
                      </a:lnTo>
                      <a:lnTo>
                        <a:pt x="232" y="593"/>
                      </a:lnTo>
                      <a:lnTo>
                        <a:pt x="232" y="593"/>
                      </a:lnTo>
                      <a:lnTo>
                        <a:pt x="232" y="593"/>
                      </a:lnTo>
                      <a:lnTo>
                        <a:pt x="232" y="593"/>
                      </a:lnTo>
                      <a:lnTo>
                        <a:pt x="232" y="593"/>
                      </a:lnTo>
                      <a:lnTo>
                        <a:pt x="232" y="584"/>
                      </a:lnTo>
                      <a:lnTo>
                        <a:pt x="232" y="575"/>
                      </a:lnTo>
                      <a:lnTo>
                        <a:pt x="233" y="565"/>
                      </a:lnTo>
                      <a:lnTo>
                        <a:pt x="234" y="556"/>
                      </a:lnTo>
                      <a:lnTo>
                        <a:pt x="235" y="548"/>
                      </a:lnTo>
                      <a:lnTo>
                        <a:pt x="236" y="538"/>
                      </a:lnTo>
                      <a:lnTo>
                        <a:pt x="238" y="529"/>
                      </a:lnTo>
                      <a:lnTo>
                        <a:pt x="240" y="520"/>
                      </a:lnTo>
                      <a:lnTo>
                        <a:pt x="241" y="512"/>
                      </a:lnTo>
                      <a:lnTo>
                        <a:pt x="244" y="503"/>
                      </a:lnTo>
                      <a:lnTo>
                        <a:pt x="246" y="495"/>
                      </a:lnTo>
                      <a:lnTo>
                        <a:pt x="248" y="486"/>
                      </a:lnTo>
                      <a:lnTo>
                        <a:pt x="252" y="478"/>
                      </a:lnTo>
                      <a:lnTo>
                        <a:pt x="254" y="469"/>
                      </a:lnTo>
                      <a:lnTo>
                        <a:pt x="257" y="461"/>
                      </a:lnTo>
                      <a:lnTo>
                        <a:pt x="260" y="452"/>
                      </a:lnTo>
                      <a:lnTo>
                        <a:pt x="264" y="444"/>
                      </a:lnTo>
                      <a:lnTo>
                        <a:pt x="268" y="437"/>
                      </a:lnTo>
                      <a:lnTo>
                        <a:pt x="272" y="429"/>
                      </a:lnTo>
                      <a:lnTo>
                        <a:pt x="276" y="421"/>
                      </a:lnTo>
                      <a:lnTo>
                        <a:pt x="280" y="413"/>
                      </a:lnTo>
                      <a:lnTo>
                        <a:pt x="284" y="406"/>
                      </a:lnTo>
                      <a:lnTo>
                        <a:pt x="289" y="399"/>
                      </a:lnTo>
                      <a:lnTo>
                        <a:pt x="294" y="391"/>
                      </a:lnTo>
                      <a:lnTo>
                        <a:pt x="299" y="384"/>
                      </a:lnTo>
                      <a:lnTo>
                        <a:pt x="304" y="377"/>
                      </a:lnTo>
                      <a:lnTo>
                        <a:pt x="309" y="371"/>
                      </a:lnTo>
                      <a:lnTo>
                        <a:pt x="315" y="363"/>
                      </a:lnTo>
                      <a:lnTo>
                        <a:pt x="320" y="357"/>
                      </a:lnTo>
                      <a:lnTo>
                        <a:pt x="326" y="351"/>
                      </a:lnTo>
                      <a:lnTo>
                        <a:pt x="332" y="344"/>
                      </a:lnTo>
                      <a:lnTo>
                        <a:pt x="338" y="338"/>
                      </a:lnTo>
                      <a:lnTo>
                        <a:pt x="344" y="331"/>
                      </a:lnTo>
                      <a:lnTo>
                        <a:pt x="351" y="326"/>
                      </a:lnTo>
                      <a:lnTo>
                        <a:pt x="357" y="320"/>
                      </a:lnTo>
                      <a:lnTo>
                        <a:pt x="364" y="315"/>
                      </a:lnTo>
                      <a:lnTo>
                        <a:pt x="370" y="309"/>
                      </a:lnTo>
                      <a:lnTo>
                        <a:pt x="377" y="303"/>
                      </a:lnTo>
                      <a:lnTo>
                        <a:pt x="384" y="299"/>
                      </a:lnTo>
                      <a:lnTo>
                        <a:pt x="392" y="294"/>
                      </a:lnTo>
                      <a:lnTo>
                        <a:pt x="399" y="289"/>
                      </a:lnTo>
                      <a:lnTo>
                        <a:pt x="406" y="284"/>
                      </a:lnTo>
                      <a:lnTo>
                        <a:pt x="413" y="280"/>
                      </a:lnTo>
                      <a:lnTo>
                        <a:pt x="421" y="276"/>
                      </a:lnTo>
                      <a:lnTo>
                        <a:pt x="429" y="271"/>
                      </a:lnTo>
                      <a:lnTo>
                        <a:pt x="437" y="267"/>
                      </a:lnTo>
                      <a:lnTo>
                        <a:pt x="444" y="264"/>
                      </a:lnTo>
                      <a:lnTo>
                        <a:pt x="452" y="260"/>
                      </a:lnTo>
                      <a:lnTo>
                        <a:pt x="461" y="257"/>
                      </a:lnTo>
                      <a:lnTo>
                        <a:pt x="469" y="254"/>
                      </a:lnTo>
                      <a:lnTo>
                        <a:pt x="477" y="251"/>
                      </a:lnTo>
                      <a:lnTo>
                        <a:pt x="486" y="248"/>
                      </a:lnTo>
                      <a:lnTo>
                        <a:pt x="494" y="246"/>
                      </a:lnTo>
                      <a:lnTo>
                        <a:pt x="503" y="243"/>
                      </a:lnTo>
                      <a:lnTo>
                        <a:pt x="512" y="241"/>
                      </a:lnTo>
                      <a:lnTo>
                        <a:pt x="520" y="239"/>
                      </a:lnTo>
                      <a:lnTo>
                        <a:pt x="529" y="238"/>
                      </a:lnTo>
                      <a:lnTo>
                        <a:pt x="538" y="236"/>
                      </a:lnTo>
                      <a:lnTo>
                        <a:pt x="548" y="235"/>
                      </a:lnTo>
                      <a:lnTo>
                        <a:pt x="556" y="234"/>
                      </a:lnTo>
                      <a:lnTo>
                        <a:pt x="565" y="233"/>
                      </a:lnTo>
                      <a:lnTo>
                        <a:pt x="575" y="232"/>
                      </a:lnTo>
                      <a:lnTo>
                        <a:pt x="584" y="232"/>
                      </a:lnTo>
                      <a:lnTo>
                        <a:pt x="593" y="232"/>
                      </a:lnTo>
                      <a:lnTo>
                        <a:pt x="593" y="232"/>
                      </a:lnTo>
                      <a:lnTo>
                        <a:pt x="593" y="232"/>
                      </a:lnTo>
                      <a:lnTo>
                        <a:pt x="593" y="232"/>
                      </a:lnTo>
                      <a:lnTo>
                        <a:pt x="593" y="232"/>
                      </a:lnTo>
                      <a:lnTo>
                        <a:pt x="603" y="232"/>
                      </a:lnTo>
                      <a:lnTo>
                        <a:pt x="612" y="232"/>
                      </a:lnTo>
                      <a:lnTo>
                        <a:pt x="621" y="233"/>
                      </a:lnTo>
                      <a:lnTo>
                        <a:pt x="630" y="234"/>
                      </a:lnTo>
                      <a:lnTo>
                        <a:pt x="639" y="235"/>
                      </a:lnTo>
                      <a:lnTo>
                        <a:pt x="649" y="236"/>
                      </a:lnTo>
                      <a:lnTo>
                        <a:pt x="657" y="238"/>
                      </a:lnTo>
                      <a:lnTo>
                        <a:pt x="666" y="239"/>
                      </a:lnTo>
                      <a:lnTo>
                        <a:pt x="675" y="241"/>
                      </a:lnTo>
                      <a:lnTo>
                        <a:pt x="684" y="243"/>
                      </a:lnTo>
                      <a:lnTo>
                        <a:pt x="693" y="246"/>
                      </a:lnTo>
                      <a:lnTo>
                        <a:pt x="701" y="248"/>
                      </a:lnTo>
                      <a:lnTo>
                        <a:pt x="709" y="251"/>
                      </a:lnTo>
                      <a:lnTo>
                        <a:pt x="717" y="254"/>
                      </a:lnTo>
                      <a:lnTo>
                        <a:pt x="726" y="257"/>
                      </a:lnTo>
                      <a:lnTo>
                        <a:pt x="733" y="260"/>
                      </a:lnTo>
                      <a:lnTo>
                        <a:pt x="742" y="264"/>
                      </a:lnTo>
                      <a:lnTo>
                        <a:pt x="750" y="267"/>
                      </a:lnTo>
                      <a:lnTo>
                        <a:pt x="757" y="271"/>
                      </a:lnTo>
                      <a:lnTo>
                        <a:pt x="765" y="276"/>
                      </a:lnTo>
                      <a:lnTo>
                        <a:pt x="773" y="280"/>
                      </a:lnTo>
                      <a:lnTo>
                        <a:pt x="781" y="284"/>
                      </a:lnTo>
                      <a:lnTo>
                        <a:pt x="788" y="289"/>
                      </a:lnTo>
                      <a:lnTo>
                        <a:pt x="795" y="294"/>
                      </a:lnTo>
                      <a:lnTo>
                        <a:pt x="802" y="299"/>
                      </a:lnTo>
                      <a:lnTo>
                        <a:pt x="809" y="303"/>
                      </a:lnTo>
                      <a:lnTo>
                        <a:pt x="817" y="309"/>
                      </a:lnTo>
                      <a:lnTo>
                        <a:pt x="823" y="315"/>
                      </a:lnTo>
                      <a:lnTo>
                        <a:pt x="829" y="320"/>
                      </a:lnTo>
                      <a:lnTo>
                        <a:pt x="836" y="326"/>
                      </a:lnTo>
                      <a:lnTo>
                        <a:pt x="842" y="331"/>
                      </a:lnTo>
                      <a:lnTo>
                        <a:pt x="849" y="338"/>
                      </a:lnTo>
                      <a:lnTo>
                        <a:pt x="855" y="344"/>
                      </a:lnTo>
                      <a:lnTo>
                        <a:pt x="861" y="351"/>
                      </a:lnTo>
                      <a:lnTo>
                        <a:pt x="866" y="357"/>
                      </a:lnTo>
                      <a:lnTo>
                        <a:pt x="872" y="363"/>
                      </a:lnTo>
                      <a:lnTo>
                        <a:pt x="877" y="371"/>
                      </a:lnTo>
                      <a:lnTo>
                        <a:pt x="883" y="377"/>
                      </a:lnTo>
                      <a:lnTo>
                        <a:pt x="888" y="384"/>
                      </a:lnTo>
                      <a:lnTo>
                        <a:pt x="893" y="391"/>
                      </a:lnTo>
                      <a:lnTo>
                        <a:pt x="897" y="399"/>
                      </a:lnTo>
                      <a:lnTo>
                        <a:pt x="902" y="406"/>
                      </a:lnTo>
                      <a:lnTo>
                        <a:pt x="906" y="413"/>
                      </a:lnTo>
                      <a:lnTo>
                        <a:pt x="911" y="421"/>
                      </a:lnTo>
                      <a:lnTo>
                        <a:pt x="915" y="429"/>
                      </a:lnTo>
                      <a:lnTo>
                        <a:pt x="919" y="437"/>
                      </a:lnTo>
                      <a:lnTo>
                        <a:pt x="923" y="444"/>
                      </a:lnTo>
                      <a:lnTo>
                        <a:pt x="926" y="452"/>
                      </a:lnTo>
                      <a:lnTo>
                        <a:pt x="929" y="461"/>
                      </a:lnTo>
                      <a:lnTo>
                        <a:pt x="933" y="469"/>
                      </a:lnTo>
                      <a:lnTo>
                        <a:pt x="936" y="478"/>
                      </a:lnTo>
                      <a:lnTo>
                        <a:pt x="938" y="486"/>
                      </a:lnTo>
                      <a:lnTo>
                        <a:pt x="941" y="495"/>
                      </a:lnTo>
                      <a:lnTo>
                        <a:pt x="943" y="503"/>
                      </a:lnTo>
                      <a:lnTo>
                        <a:pt x="945" y="512"/>
                      </a:lnTo>
                      <a:lnTo>
                        <a:pt x="947" y="520"/>
                      </a:lnTo>
                      <a:lnTo>
                        <a:pt x="949" y="529"/>
                      </a:lnTo>
                      <a:lnTo>
                        <a:pt x="950" y="538"/>
                      </a:lnTo>
                      <a:lnTo>
                        <a:pt x="952" y="548"/>
                      </a:lnTo>
                      <a:lnTo>
                        <a:pt x="953" y="556"/>
                      </a:lnTo>
                      <a:lnTo>
                        <a:pt x="953" y="565"/>
                      </a:lnTo>
                      <a:lnTo>
                        <a:pt x="954" y="575"/>
                      </a:lnTo>
                      <a:lnTo>
                        <a:pt x="954" y="584"/>
                      </a:lnTo>
                      <a:lnTo>
                        <a:pt x="954" y="593"/>
                      </a:lnTo>
                      <a:lnTo>
                        <a:pt x="954" y="593"/>
                      </a:lnTo>
                      <a:lnTo>
                        <a:pt x="954" y="593"/>
                      </a:lnTo>
                      <a:lnTo>
                        <a:pt x="954" y="593"/>
                      </a:lnTo>
                      <a:lnTo>
                        <a:pt x="954" y="593"/>
                      </a:lnTo>
                      <a:lnTo>
                        <a:pt x="954" y="603"/>
                      </a:lnTo>
                      <a:lnTo>
                        <a:pt x="954" y="612"/>
                      </a:lnTo>
                      <a:lnTo>
                        <a:pt x="953" y="621"/>
                      </a:lnTo>
                      <a:lnTo>
                        <a:pt x="953" y="630"/>
                      </a:lnTo>
                      <a:lnTo>
                        <a:pt x="952" y="640"/>
                      </a:lnTo>
                      <a:lnTo>
                        <a:pt x="950" y="648"/>
                      </a:lnTo>
                      <a:lnTo>
                        <a:pt x="949" y="657"/>
                      </a:lnTo>
                      <a:lnTo>
                        <a:pt x="947" y="666"/>
                      </a:lnTo>
                      <a:lnTo>
                        <a:pt x="945" y="675"/>
                      </a:lnTo>
                      <a:lnTo>
                        <a:pt x="943" y="684"/>
                      </a:lnTo>
                      <a:lnTo>
                        <a:pt x="941" y="692"/>
                      </a:lnTo>
                      <a:lnTo>
                        <a:pt x="938" y="700"/>
                      </a:lnTo>
                      <a:lnTo>
                        <a:pt x="936" y="709"/>
                      </a:lnTo>
                      <a:lnTo>
                        <a:pt x="933" y="717"/>
                      </a:lnTo>
                      <a:lnTo>
                        <a:pt x="929" y="726"/>
                      </a:lnTo>
                      <a:lnTo>
                        <a:pt x="926" y="734"/>
                      </a:lnTo>
                      <a:lnTo>
                        <a:pt x="923" y="742"/>
                      </a:lnTo>
                      <a:lnTo>
                        <a:pt x="919" y="750"/>
                      </a:lnTo>
                      <a:lnTo>
                        <a:pt x="915" y="758"/>
                      </a:lnTo>
                      <a:lnTo>
                        <a:pt x="911" y="765"/>
                      </a:lnTo>
                      <a:lnTo>
                        <a:pt x="906" y="773"/>
                      </a:lnTo>
                      <a:lnTo>
                        <a:pt x="902" y="780"/>
                      </a:lnTo>
                      <a:lnTo>
                        <a:pt x="897" y="788"/>
                      </a:lnTo>
                      <a:lnTo>
                        <a:pt x="893" y="795"/>
                      </a:lnTo>
                      <a:lnTo>
                        <a:pt x="888" y="802"/>
                      </a:lnTo>
                      <a:lnTo>
                        <a:pt x="883" y="809"/>
                      </a:lnTo>
                      <a:lnTo>
                        <a:pt x="877" y="816"/>
                      </a:lnTo>
                      <a:lnTo>
                        <a:pt x="872" y="823"/>
                      </a:lnTo>
                      <a:lnTo>
                        <a:pt x="866" y="830"/>
                      </a:lnTo>
                      <a:lnTo>
                        <a:pt x="861" y="836"/>
                      </a:lnTo>
                      <a:lnTo>
                        <a:pt x="855" y="843"/>
                      </a:lnTo>
                      <a:lnTo>
                        <a:pt x="849" y="848"/>
                      </a:lnTo>
                      <a:lnTo>
                        <a:pt x="841" y="856"/>
                      </a:lnTo>
                      <a:lnTo>
                        <a:pt x="832" y="864"/>
                      </a:lnTo>
                      <a:lnTo>
                        <a:pt x="823" y="872"/>
                      </a:lnTo>
                      <a:lnTo>
                        <a:pt x="814" y="879"/>
                      </a:lnTo>
                      <a:lnTo>
                        <a:pt x="805" y="886"/>
                      </a:lnTo>
                      <a:lnTo>
                        <a:pt x="796" y="892"/>
                      </a:lnTo>
                      <a:lnTo>
                        <a:pt x="786" y="899"/>
                      </a:lnTo>
                      <a:lnTo>
                        <a:pt x="777" y="904"/>
                      </a:lnTo>
                      <a:lnTo>
                        <a:pt x="766" y="910"/>
                      </a:lnTo>
                      <a:lnTo>
                        <a:pt x="756" y="916"/>
                      </a:lnTo>
                      <a:lnTo>
                        <a:pt x="745" y="921"/>
                      </a:lnTo>
                      <a:lnTo>
                        <a:pt x="735" y="925"/>
                      </a:lnTo>
                      <a:lnTo>
                        <a:pt x="725" y="930"/>
                      </a:lnTo>
                      <a:lnTo>
                        <a:pt x="713" y="934"/>
                      </a:lnTo>
                      <a:lnTo>
                        <a:pt x="702" y="938"/>
                      </a:lnTo>
                      <a:lnTo>
                        <a:pt x="691" y="941"/>
                      </a:lnTo>
                      <a:lnTo>
                        <a:pt x="699" y="952"/>
                      </a:lnTo>
                      <a:lnTo>
                        <a:pt x="710" y="949"/>
                      </a:lnTo>
                      <a:lnTo>
                        <a:pt x="721" y="945"/>
                      </a:lnTo>
                      <a:lnTo>
                        <a:pt x="733" y="941"/>
                      </a:lnTo>
                      <a:lnTo>
                        <a:pt x="743" y="936"/>
                      </a:lnTo>
                      <a:lnTo>
                        <a:pt x="754" y="932"/>
                      </a:lnTo>
                      <a:lnTo>
                        <a:pt x="765" y="927"/>
                      </a:lnTo>
                      <a:lnTo>
                        <a:pt x="775" y="921"/>
                      </a:lnTo>
                      <a:lnTo>
                        <a:pt x="785" y="915"/>
                      </a:lnTo>
                      <a:lnTo>
                        <a:pt x="795" y="909"/>
                      </a:lnTo>
                      <a:lnTo>
                        <a:pt x="805" y="903"/>
                      </a:lnTo>
                      <a:lnTo>
                        <a:pt x="814" y="896"/>
                      </a:lnTo>
                      <a:lnTo>
                        <a:pt x="823" y="888"/>
                      </a:lnTo>
                      <a:lnTo>
                        <a:pt x="833" y="881"/>
                      </a:lnTo>
                      <a:lnTo>
                        <a:pt x="841" y="874"/>
                      </a:lnTo>
                      <a:lnTo>
                        <a:pt x="850" y="866"/>
                      </a:lnTo>
                      <a:lnTo>
                        <a:pt x="858" y="858"/>
                      </a:lnTo>
                      <a:lnTo>
                        <a:pt x="865" y="852"/>
                      </a:lnTo>
                      <a:lnTo>
                        <a:pt x="871" y="845"/>
                      </a:lnTo>
                      <a:lnTo>
                        <a:pt x="877" y="838"/>
                      </a:lnTo>
                      <a:lnTo>
                        <a:pt x="882" y="832"/>
                      </a:lnTo>
                      <a:lnTo>
                        <a:pt x="888" y="824"/>
                      </a:lnTo>
                      <a:lnTo>
                        <a:pt x="893" y="817"/>
                      </a:lnTo>
                      <a:lnTo>
                        <a:pt x="898" y="810"/>
                      </a:lnTo>
                      <a:lnTo>
                        <a:pt x="904" y="803"/>
                      </a:lnTo>
                      <a:lnTo>
                        <a:pt x="909" y="795"/>
                      </a:lnTo>
                      <a:lnTo>
                        <a:pt x="913" y="788"/>
                      </a:lnTo>
                      <a:lnTo>
                        <a:pt x="918" y="780"/>
                      </a:lnTo>
                      <a:lnTo>
                        <a:pt x="923" y="772"/>
                      </a:lnTo>
                      <a:lnTo>
                        <a:pt x="927" y="764"/>
                      </a:lnTo>
                      <a:lnTo>
                        <a:pt x="931" y="756"/>
                      </a:lnTo>
                      <a:lnTo>
                        <a:pt x="935" y="748"/>
                      </a:lnTo>
                      <a:lnTo>
                        <a:pt x="938" y="739"/>
                      </a:lnTo>
                      <a:lnTo>
                        <a:pt x="941" y="731"/>
                      </a:lnTo>
                      <a:lnTo>
                        <a:pt x="945" y="722"/>
                      </a:lnTo>
                      <a:lnTo>
                        <a:pt x="948" y="713"/>
                      </a:lnTo>
                      <a:lnTo>
                        <a:pt x="951" y="704"/>
                      </a:lnTo>
                      <a:lnTo>
                        <a:pt x="953" y="696"/>
                      </a:lnTo>
                      <a:lnTo>
                        <a:pt x="956" y="687"/>
                      </a:lnTo>
                      <a:lnTo>
                        <a:pt x="958" y="678"/>
                      </a:lnTo>
                      <a:lnTo>
                        <a:pt x="960" y="669"/>
                      </a:lnTo>
                      <a:lnTo>
                        <a:pt x="961" y="660"/>
                      </a:lnTo>
                      <a:lnTo>
                        <a:pt x="964" y="650"/>
                      </a:lnTo>
                      <a:lnTo>
                        <a:pt x="965" y="641"/>
                      </a:lnTo>
                      <a:lnTo>
                        <a:pt x="965" y="632"/>
                      </a:lnTo>
                      <a:lnTo>
                        <a:pt x="967" y="622"/>
                      </a:lnTo>
                      <a:lnTo>
                        <a:pt x="967" y="612"/>
                      </a:lnTo>
                      <a:lnTo>
                        <a:pt x="968" y="603"/>
                      </a:lnTo>
                      <a:lnTo>
                        <a:pt x="968" y="593"/>
                      </a:lnTo>
                      <a:lnTo>
                        <a:pt x="968" y="593"/>
                      </a:lnTo>
                      <a:lnTo>
                        <a:pt x="968" y="593"/>
                      </a:lnTo>
                      <a:lnTo>
                        <a:pt x="968" y="593"/>
                      </a:lnTo>
                      <a:lnTo>
                        <a:pt x="968" y="593"/>
                      </a:lnTo>
                      <a:lnTo>
                        <a:pt x="968" y="584"/>
                      </a:lnTo>
                      <a:lnTo>
                        <a:pt x="967" y="574"/>
                      </a:lnTo>
                      <a:lnTo>
                        <a:pt x="967" y="564"/>
                      </a:lnTo>
                      <a:lnTo>
                        <a:pt x="965" y="555"/>
                      </a:lnTo>
                      <a:lnTo>
                        <a:pt x="965" y="546"/>
                      </a:lnTo>
                      <a:lnTo>
                        <a:pt x="964" y="536"/>
                      </a:lnTo>
                      <a:lnTo>
                        <a:pt x="961" y="527"/>
                      </a:lnTo>
                      <a:lnTo>
                        <a:pt x="960" y="518"/>
                      </a:lnTo>
                      <a:lnTo>
                        <a:pt x="958" y="509"/>
                      </a:lnTo>
                      <a:lnTo>
                        <a:pt x="956" y="500"/>
                      </a:lnTo>
                      <a:lnTo>
                        <a:pt x="953" y="491"/>
                      </a:lnTo>
                      <a:lnTo>
                        <a:pt x="951" y="482"/>
                      </a:lnTo>
                      <a:lnTo>
                        <a:pt x="948" y="473"/>
                      </a:lnTo>
                      <a:lnTo>
                        <a:pt x="945" y="464"/>
                      </a:lnTo>
                      <a:lnTo>
                        <a:pt x="941" y="456"/>
                      </a:lnTo>
                      <a:lnTo>
                        <a:pt x="938" y="448"/>
                      </a:lnTo>
                      <a:lnTo>
                        <a:pt x="935" y="439"/>
                      </a:lnTo>
                      <a:lnTo>
                        <a:pt x="931" y="431"/>
                      </a:lnTo>
                      <a:lnTo>
                        <a:pt x="927" y="423"/>
                      </a:lnTo>
                      <a:lnTo>
                        <a:pt x="923" y="415"/>
                      </a:lnTo>
                      <a:lnTo>
                        <a:pt x="918" y="407"/>
                      </a:lnTo>
                      <a:lnTo>
                        <a:pt x="913" y="399"/>
                      </a:lnTo>
                      <a:lnTo>
                        <a:pt x="909" y="391"/>
                      </a:lnTo>
                      <a:lnTo>
                        <a:pt x="904" y="383"/>
                      </a:lnTo>
                      <a:lnTo>
                        <a:pt x="898" y="376"/>
                      </a:lnTo>
                      <a:lnTo>
                        <a:pt x="893" y="369"/>
                      </a:lnTo>
                      <a:lnTo>
                        <a:pt x="888" y="362"/>
                      </a:lnTo>
                      <a:lnTo>
                        <a:pt x="882" y="355"/>
                      </a:lnTo>
                      <a:lnTo>
                        <a:pt x="877" y="348"/>
                      </a:lnTo>
                      <a:lnTo>
                        <a:pt x="871" y="342"/>
                      </a:lnTo>
                      <a:lnTo>
                        <a:pt x="865" y="335"/>
                      </a:lnTo>
                      <a:lnTo>
                        <a:pt x="858" y="328"/>
                      </a:lnTo>
                      <a:lnTo>
                        <a:pt x="852" y="322"/>
                      </a:lnTo>
                      <a:lnTo>
                        <a:pt x="845" y="316"/>
                      </a:lnTo>
                      <a:lnTo>
                        <a:pt x="838" y="310"/>
                      </a:lnTo>
                      <a:lnTo>
                        <a:pt x="832" y="304"/>
                      </a:lnTo>
                      <a:lnTo>
                        <a:pt x="825" y="299"/>
                      </a:lnTo>
                      <a:lnTo>
                        <a:pt x="817" y="293"/>
                      </a:lnTo>
                      <a:lnTo>
                        <a:pt x="810" y="288"/>
                      </a:lnTo>
                      <a:lnTo>
                        <a:pt x="803" y="283"/>
                      </a:lnTo>
                      <a:lnTo>
                        <a:pt x="795" y="278"/>
                      </a:lnTo>
                      <a:lnTo>
                        <a:pt x="787" y="273"/>
                      </a:lnTo>
                      <a:lnTo>
                        <a:pt x="780" y="268"/>
                      </a:lnTo>
                      <a:lnTo>
                        <a:pt x="772" y="264"/>
                      </a:lnTo>
                      <a:lnTo>
                        <a:pt x="764" y="259"/>
                      </a:lnTo>
                      <a:lnTo>
                        <a:pt x="756" y="255"/>
                      </a:lnTo>
                      <a:lnTo>
                        <a:pt x="748" y="251"/>
                      </a:lnTo>
                      <a:lnTo>
                        <a:pt x="739" y="248"/>
                      </a:lnTo>
                      <a:lnTo>
                        <a:pt x="731" y="245"/>
                      </a:lnTo>
                      <a:lnTo>
                        <a:pt x="722" y="242"/>
                      </a:lnTo>
                      <a:lnTo>
                        <a:pt x="713" y="239"/>
                      </a:lnTo>
                      <a:lnTo>
                        <a:pt x="705" y="235"/>
                      </a:lnTo>
                      <a:lnTo>
                        <a:pt x="696" y="233"/>
                      </a:lnTo>
                      <a:lnTo>
                        <a:pt x="687" y="231"/>
                      </a:lnTo>
                      <a:lnTo>
                        <a:pt x="678" y="228"/>
                      </a:lnTo>
                      <a:lnTo>
                        <a:pt x="669" y="227"/>
                      </a:lnTo>
                      <a:lnTo>
                        <a:pt x="660" y="225"/>
                      </a:lnTo>
                      <a:lnTo>
                        <a:pt x="650" y="223"/>
                      </a:lnTo>
                      <a:lnTo>
                        <a:pt x="641" y="222"/>
                      </a:lnTo>
                      <a:lnTo>
                        <a:pt x="632" y="221"/>
                      </a:lnTo>
                      <a:lnTo>
                        <a:pt x="622" y="220"/>
                      </a:lnTo>
                      <a:lnTo>
                        <a:pt x="613" y="219"/>
                      </a:lnTo>
                      <a:lnTo>
                        <a:pt x="603" y="219"/>
                      </a:lnTo>
                      <a:lnTo>
                        <a:pt x="593" y="219"/>
                      </a:lnTo>
                      <a:lnTo>
                        <a:pt x="593" y="219"/>
                      </a:lnTo>
                      <a:lnTo>
                        <a:pt x="593" y="219"/>
                      </a:lnTo>
                      <a:lnTo>
                        <a:pt x="593" y="219"/>
                      </a:lnTo>
                      <a:close/>
                      <a:moveTo>
                        <a:pt x="593" y="14"/>
                      </a:moveTo>
                      <a:lnTo>
                        <a:pt x="593" y="14"/>
                      </a:lnTo>
                      <a:lnTo>
                        <a:pt x="593" y="14"/>
                      </a:lnTo>
                      <a:lnTo>
                        <a:pt x="593" y="14"/>
                      </a:lnTo>
                      <a:lnTo>
                        <a:pt x="593" y="14"/>
                      </a:lnTo>
                      <a:lnTo>
                        <a:pt x="578" y="14"/>
                      </a:lnTo>
                      <a:lnTo>
                        <a:pt x="564" y="15"/>
                      </a:lnTo>
                      <a:lnTo>
                        <a:pt x="548" y="15"/>
                      </a:lnTo>
                      <a:lnTo>
                        <a:pt x="534" y="16"/>
                      </a:lnTo>
                      <a:lnTo>
                        <a:pt x="520" y="19"/>
                      </a:lnTo>
                      <a:lnTo>
                        <a:pt x="505" y="20"/>
                      </a:lnTo>
                      <a:lnTo>
                        <a:pt x="491" y="23"/>
                      </a:lnTo>
                      <a:lnTo>
                        <a:pt x="476" y="26"/>
                      </a:lnTo>
                      <a:lnTo>
                        <a:pt x="463" y="28"/>
                      </a:lnTo>
                      <a:lnTo>
                        <a:pt x="448" y="32"/>
                      </a:lnTo>
                      <a:lnTo>
                        <a:pt x="435" y="35"/>
                      </a:lnTo>
                      <a:lnTo>
                        <a:pt x="421" y="40"/>
                      </a:lnTo>
                      <a:lnTo>
                        <a:pt x="408" y="44"/>
                      </a:lnTo>
                      <a:lnTo>
                        <a:pt x="394" y="49"/>
                      </a:lnTo>
                      <a:lnTo>
                        <a:pt x="381" y="54"/>
                      </a:lnTo>
                      <a:lnTo>
                        <a:pt x="368" y="59"/>
                      </a:lnTo>
                      <a:lnTo>
                        <a:pt x="355" y="65"/>
                      </a:lnTo>
                      <a:lnTo>
                        <a:pt x="342" y="71"/>
                      </a:lnTo>
                      <a:lnTo>
                        <a:pt x="329" y="77"/>
                      </a:lnTo>
                      <a:lnTo>
                        <a:pt x="317" y="83"/>
                      </a:lnTo>
                      <a:lnTo>
                        <a:pt x="305" y="91"/>
                      </a:lnTo>
                      <a:lnTo>
                        <a:pt x="292" y="98"/>
                      </a:lnTo>
                      <a:lnTo>
                        <a:pt x="281" y="105"/>
                      </a:lnTo>
                      <a:lnTo>
                        <a:pt x="269" y="113"/>
                      </a:lnTo>
                      <a:lnTo>
                        <a:pt x="258" y="120"/>
                      </a:lnTo>
                      <a:lnTo>
                        <a:pt x="247" y="129"/>
                      </a:lnTo>
                      <a:lnTo>
                        <a:pt x="236" y="137"/>
                      </a:lnTo>
                      <a:lnTo>
                        <a:pt x="224" y="146"/>
                      </a:lnTo>
                      <a:lnTo>
                        <a:pt x="214" y="155"/>
                      </a:lnTo>
                      <a:lnTo>
                        <a:pt x="203" y="164"/>
                      </a:lnTo>
                      <a:lnTo>
                        <a:pt x="193" y="174"/>
                      </a:lnTo>
                      <a:lnTo>
                        <a:pt x="183" y="183"/>
                      </a:lnTo>
                      <a:lnTo>
                        <a:pt x="174" y="194"/>
                      </a:lnTo>
                      <a:lnTo>
                        <a:pt x="164" y="203"/>
                      </a:lnTo>
                      <a:lnTo>
                        <a:pt x="155" y="214"/>
                      </a:lnTo>
                      <a:lnTo>
                        <a:pt x="146" y="224"/>
                      </a:lnTo>
                      <a:lnTo>
                        <a:pt x="137" y="235"/>
                      </a:lnTo>
                      <a:lnTo>
                        <a:pt x="129" y="247"/>
                      </a:lnTo>
                      <a:lnTo>
                        <a:pt x="120" y="258"/>
                      </a:lnTo>
                      <a:lnTo>
                        <a:pt x="112" y="269"/>
                      </a:lnTo>
                      <a:lnTo>
                        <a:pt x="105" y="281"/>
                      </a:lnTo>
                      <a:lnTo>
                        <a:pt x="98" y="292"/>
                      </a:lnTo>
                      <a:lnTo>
                        <a:pt x="91" y="305"/>
                      </a:lnTo>
                      <a:lnTo>
                        <a:pt x="83" y="317"/>
                      </a:lnTo>
                      <a:lnTo>
                        <a:pt x="77" y="330"/>
                      </a:lnTo>
                      <a:lnTo>
                        <a:pt x="71" y="342"/>
                      </a:lnTo>
                      <a:lnTo>
                        <a:pt x="65" y="355"/>
                      </a:lnTo>
                      <a:lnTo>
                        <a:pt x="59" y="367"/>
                      </a:lnTo>
                      <a:lnTo>
                        <a:pt x="54" y="381"/>
                      </a:lnTo>
                      <a:lnTo>
                        <a:pt x="49" y="394"/>
                      </a:lnTo>
                      <a:lnTo>
                        <a:pt x="44" y="408"/>
                      </a:lnTo>
                      <a:lnTo>
                        <a:pt x="39" y="421"/>
                      </a:lnTo>
                      <a:lnTo>
                        <a:pt x="35" y="435"/>
                      </a:lnTo>
                      <a:lnTo>
                        <a:pt x="32" y="448"/>
                      </a:lnTo>
                      <a:lnTo>
                        <a:pt x="28" y="463"/>
                      </a:lnTo>
                      <a:lnTo>
                        <a:pt x="25" y="476"/>
                      </a:lnTo>
                      <a:lnTo>
                        <a:pt x="23" y="491"/>
                      </a:lnTo>
                      <a:lnTo>
                        <a:pt x="20" y="505"/>
                      </a:lnTo>
                      <a:lnTo>
                        <a:pt x="18" y="520"/>
                      </a:lnTo>
                      <a:lnTo>
                        <a:pt x="16" y="534"/>
                      </a:lnTo>
                      <a:lnTo>
                        <a:pt x="15" y="548"/>
                      </a:lnTo>
                      <a:lnTo>
                        <a:pt x="15" y="564"/>
                      </a:lnTo>
                      <a:lnTo>
                        <a:pt x="14" y="578"/>
                      </a:lnTo>
                      <a:lnTo>
                        <a:pt x="14" y="593"/>
                      </a:lnTo>
                      <a:lnTo>
                        <a:pt x="14" y="593"/>
                      </a:lnTo>
                      <a:lnTo>
                        <a:pt x="14" y="593"/>
                      </a:lnTo>
                      <a:lnTo>
                        <a:pt x="14" y="593"/>
                      </a:lnTo>
                      <a:lnTo>
                        <a:pt x="14" y="593"/>
                      </a:lnTo>
                      <a:lnTo>
                        <a:pt x="14" y="608"/>
                      </a:lnTo>
                      <a:lnTo>
                        <a:pt x="15" y="623"/>
                      </a:lnTo>
                      <a:lnTo>
                        <a:pt x="15" y="638"/>
                      </a:lnTo>
                      <a:lnTo>
                        <a:pt x="16" y="652"/>
                      </a:lnTo>
                      <a:lnTo>
                        <a:pt x="18" y="667"/>
                      </a:lnTo>
                      <a:lnTo>
                        <a:pt x="20" y="682"/>
                      </a:lnTo>
                      <a:lnTo>
                        <a:pt x="23" y="696"/>
                      </a:lnTo>
                      <a:lnTo>
                        <a:pt x="25" y="710"/>
                      </a:lnTo>
                      <a:lnTo>
                        <a:pt x="28" y="724"/>
                      </a:lnTo>
                      <a:lnTo>
                        <a:pt x="32" y="738"/>
                      </a:lnTo>
                      <a:lnTo>
                        <a:pt x="35" y="752"/>
                      </a:lnTo>
                      <a:lnTo>
                        <a:pt x="40" y="765"/>
                      </a:lnTo>
                      <a:lnTo>
                        <a:pt x="44" y="779"/>
                      </a:lnTo>
                      <a:lnTo>
                        <a:pt x="49" y="792"/>
                      </a:lnTo>
                      <a:lnTo>
                        <a:pt x="54" y="806"/>
                      </a:lnTo>
                      <a:lnTo>
                        <a:pt x="59" y="819"/>
                      </a:lnTo>
                      <a:lnTo>
                        <a:pt x="65" y="832"/>
                      </a:lnTo>
                      <a:lnTo>
                        <a:pt x="71" y="844"/>
                      </a:lnTo>
                      <a:lnTo>
                        <a:pt x="77" y="857"/>
                      </a:lnTo>
                      <a:lnTo>
                        <a:pt x="83" y="869"/>
                      </a:lnTo>
                      <a:lnTo>
                        <a:pt x="91" y="882"/>
                      </a:lnTo>
                      <a:lnTo>
                        <a:pt x="98" y="894"/>
                      </a:lnTo>
                      <a:lnTo>
                        <a:pt x="105" y="906"/>
                      </a:lnTo>
                      <a:lnTo>
                        <a:pt x="112" y="917"/>
                      </a:lnTo>
                      <a:lnTo>
                        <a:pt x="120" y="928"/>
                      </a:lnTo>
                      <a:lnTo>
                        <a:pt x="129" y="940"/>
                      </a:lnTo>
                      <a:lnTo>
                        <a:pt x="137" y="951"/>
                      </a:lnTo>
                      <a:lnTo>
                        <a:pt x="146" y="962"/>
                      </a:lnTo>
                      <a:lnTo>
                        <a:pt x="155" y="972"/>
                      </a:lnTo>
                      <a:lnTo>
                        <a:pt x="164" y="983"/>
                      </a:lnTo>
                      <a:lnTo>
                        <a:pt x="174" y="993"/>
                      </a:lnTo>
                      <a:lnTo>
                        <a:pt x="183" y="1003"/>
                      </a:lnTo>
                      <a:lnTo>
                        <a:pt x="193" y="1012"/>
                      </a:lnTo>
                      <a:lnTo>
                        <a:pt x="203" y="1022"/>
                      </a:lnTo>
                      <a:lnTo>
                        <a:pt x="214" y="1032"/>
                      </a:lnTo>
                      <a:lnTo>
                        <a:pt x="224" y="1040"/>
                      </a:lnTo>
                      <a:lnTo>
                        <a:pt x="236" y="1049"/>
                      </a:lnTo>
                      <a:lnTo>
                        <a:pt x="247" y="1058"/>
                      </a:lnTo>
                      <a:lnTo>
                        <a:pt x="258" y="1066"/>
                      </a:lnTo>
                      <a:lnTo>
                        <a:pt x="269" y="1074"/>
                      </a:lnTo>
                      <a:lnTo>
                        <a:pt x="281" y="1081"/>
                      </a:lnTo>
                      <a:lnTo>
                        <a:pt x="292" y="1089"/>
                      </a:lnTo>
                      <a:lnTo>
                        <a:pt x="305" y="1096"/>
                      </a:lnTo>
                      <a:lnTo>
                        <a:pt x="317" y="1103"/>
                      </a:lnTo>
                      <a:lnTo>
                        <a:pt x="329" y="1109"/>
                      </a:lnTo>
                      <a:lnTo>
                        <a:pt x="342" y="1116"/>
                      </a:lnTo>
                      <a:lnTo>
                        <a:pt x="355" y="1121"/>
                      </a:lnTo>
                      <a:lnTo>
                        <a:pt x="368" y="1127"/>
                      </a:lnTo>
                      <a:lnTo>
                        <a:pt x="381" y="1133"/>
                      </a:lnTo>
                      <a:lnTo>
                        <a:pt x="394" y="1138"/>
                      </a:lnTo>
                      <a:lnTo>
                        <a:pt x="408" y="1142"/>
                      </a:lnTo>
                      <a:lnTo>
                        <a:pt x="421" y="1147"/>
                      </a:lnTo>
                      <a:lnTo>
                        <a:pt x="435" y="1151"/>
                      </a:lnTo>
                      <a:lnTo>
                        <a:pt x="448" y="1155"/>
                      </a:lnTo>
                      <a:lnTo>
                        <a:pt x="463" y="1158"/>
                      </a:lnTo>
                      <a:lnTo>
                        <a:pt x="476" y="1161"/>
                      </a:lnTo>
                      <a:lnTo>
                        <a:pt x="491" y="1164"/>
                      </a:lnTo>
                      <a:lnTo>
                        <a:pt x="505" y="1166"/>
                      </a:lnTo>
                      <a:lnTo>
                        <a:pt x="520" y="1169"/>
                      </a:lnTo>
                      <a:lnTo>
                        <a:pt x="534" y="1170"/>
                      </a:lnTo>
                      <a:lnTo>
                        <a:pt x="548" y="1171"/>
                      </a:lnTo>
                      <a:lnTo>
                        <a:pt x="564" y="1172"/>
                      </a:lnTo>
                      <a:lnTo>
                        <a:pt x="578" y="1173"/>
                      </a:lnTo>
                      <a:lnTo>
                        <a:pt x="593" y="1173"/>
                      </a:lnTo>
                      <a:lnTo>
                        <a:pt x="593" y="1173"/>
                      </a:lnTo>
                      <a:lnTo>
                        <a:pt x="593" y="1173"/>
                      </a:lnTo>
                      <a:lnTo>
                        <a:pt x="593" y="1173"/>
                      </a:lnTo>
                      <a:lnTo>
                        <a:pt x="593" y="1173"/>
                      </a:lnTo>
                      <a:lnTo>
                        <a:pt x="609" y="1173"/>
                      </a:lnTo>
                      <a:lnTo>
                        <a:pt x="623" y="1172"/>
                      </a:lnTo>
                      <a:lnTo>
                        <a:pt x="638" y="1171"/>
                      </a:lnTo>
                      <a:lnTo>
                        <a:pt x="653" y="1170"/>
                      </a:lnTo>
                      <a:lnTo>
                        <a:pt x="667" y="1169"/>
                      </a:lnTo>
                      <a:lnTo>
                        <a:pt x="681" y="1166"/>
                      </a:lnTo>
                      <a:lnTo>
                        <a:pt x="696" y="1164"/>
                      </a:lnTo>
                      <a:lnTo>
                        <a:pt x="710" y="1161"/>
                      </a:lnTo>
                      <a:lnTo>
                        <a:pt x="725" y="1158"/>
                      </a:lnTo>
                      <a:lnTo>
                        <a:pt x="738" y="1155"/>
                      </a:lnTo>
                      <a:lnTo>
                        <a:pt x="752" y="1151"/>
                      </a:lnTo>
                      <a:lnTo>
                        <a:pt x="765" y="1147"/>
                      </a:lnTo>
                      <a:lnTo>
                        <a:pt x="779" y="1142"/>
                      </a:lnTo>
                      <a:lnTo>
                        <a:pt x="793" y="1138"/>
                      </a:lnTo>
                      <a:lnTo>
                        <a:pt x="806" y="1133"/>
                      </a:lnTo>
                      <a:lnTo>
                        <a:pt x="819" y="1127"/>
                      </a:lnTo>
                      <a:lnTo>
                        <a:pt x="832" y="1121"/>
                      </a:lnTo>
                      <a:lnTo>
                        <a:pt x="845" y="1116"/>
                      </a:lnTo>
                      <a:lnTo>
                        <a:pt x="857" y="1109"/>
                      </a:lnTo>
                      <a:lnTo>
                        <a:pt x="869" y="1103"/>
                      </a:lnTo>
                      <a:lnTo>
                        <a:pt x="882" y="1096"/>
                      </a:lnTo>
                      <a:lnTo>
                        <a:pt x="893" y="1089"/>
                      </a:lnTo>
                      <a:lnTo>
                        <a:pt x="905" y="1081"/>
                      </a:lnTo>
                      <a:lnTo>
                        <a:pt x="917" y="1074"/>
                      </a:lnTo>
                      <a:lnTo>
                        <a:pt x="929" y="1066"/>
                      </a:lnTo>
                      <a:lnTo>
                        <a:pt x="940" y="1058"/>
                      </a:lnTo>
                      <a:lnTo>
                        <a:pt x="951" y="1049"/>
                      </a:lnTo>
                      <a:lnTo>
                        <a:pt x="961" y="1040"/>
                      </a:lnTo>
                      <a:lnTo>
                        <a:pt x="973" y="1032"/>
                      </a:lnTo>
                      <a:lnTo>
                        <a:pt x="983" y="1022"/>
                      </a:lnTo>
                      <a:lnTo>
                        <a:pt x="994" y="1012"/>
                      </a:lnTo>
                      <a:lnTo>
                        <a:pt x="1003" y="1003"/>
                      </a:lnTo>
                      <a:lnTo>
                        <a:pt x="1013" y="993"/>
                      </a:lnTo>
                      <a:lnTo>
                        <a:pt x="1022" y="983"/>
                      </a:lnTo>
                      <a:lnTo>
                        <a:pt x="1032" y="972"/>
                      </a:lnTo>
                      <a:lnTo>
                        <a:pt x="1041" y="962"/>
                      </a:lnTo>
                      <a:lnTo>
                        <a:pt x="1050" y="951"/>
                      </a:lnTo>
                      <a:lnTo>
                        <a:pt x="1058" y="940"/>
                      </a:lnTo>
                      <a:lnTo>
                        <a:pt x="1066" y="928"/>
                      </a:lnTo>
                      <a:lnTo>
                        <a:pt x="1074" y="917"/>
                      </a:lnTo>
                      <a:lnTo>
                        <a:pt x="1082" y="906"/>
                      </a:lnTo>
                      <a:lnTo>
                        <a:pt x="1089" y="894"/>
                      </a:lnTo>
                      <a:lnTo>
                        <a:pt x="1096" y="882"/>
                      </a:lnTo>
                      <a:lnTo>
                        <a:pt x="1103" y="869"/>
                      </a:lnTo>
                      <a:lnTo>
                        <a:pt x="1110" y="857"/>
                      </a:lnTo>
                      <a:lnTo>
                        <a:pt x="1116" y="844"/>
                      </a:lnTo>
                      <a:lnTo>
                        <a:pt x="1122" y="832"/>
                      </a:lnTo>
                      <a:lnTo>
                        <a:pt x="1127" y="819"/>
                      </a:lnTo>
                      <a:lnTo>
                        <a:pt x="1133" y="806"/>
                      </a:lnTo>
                      <a:lnTo>
                        <a:pt x="1138" y="792"/>
                      </a:lnTo>
                      <a:lnTo>
                        <a:pt x="1142" y="779"/>
                      </a:lnTo>
                      <a:lnTo>
                        <a:pt x="1147" y="765"/>
                      </a:lnTo>
                      <a:lnTo>
                        <a:pt x="1151" y="752"/>
                      </a:lnTo>
                      <a:lnTo>
                        <a:pt x="1154" y="738"/>
                      </a:lnTo>
                      <a:lnTo>
                        <a:pt x="1158" y="724"/>
                      </a:lnTo>
                      <a:lnTo>
                        <a:pt x="1162" y="710"/>
                      </a:lnTo>
                      <a:lnTo>
                        <a:pt x="1164" y="696"/>
                      </a:lnTo>
                      <a:lnTo>
                        <a:pt x="1166" y="682"/>
                      </a:lnTo>
                      <a:lnTo>
                        <a:pt x="1168" y="667"/>
                      </a:lnTo>
                      <a:lnTo>
                        <a:pt x="1170" y="652"/>
                      </a:lnTo>
                      <a:lnTo>
                        <a:pt x="1171" y="638"/>
                      </a:lnTo>
                      <a:lnTo>
                        <a:pt x="1172" y="623"/>
                      </a:lnTo>
                      <a:lnTo>
                        <a:pt x="1173" y="608"/>
                      </a:lnTo>
                      <a:lnTo>
                        <a:pt x="1173" y="593"/>
                      </a:lnTo>
                      <a:lnTo>
                        <a:pt x="1173" y="593"/>
                      </a:lnTo>
                      <a:lnTo>
                        <a:pt x="1173" y="593"/>
                      </a:lnTo>
                      <a:lnTo>
                        <a:pt x="1173" y="593"/>
                      </a:lnTo>
                      <a:lnTo>
                        <a:pt x="1173" y="593"/>
                      </a:lnTo>
                      <a:lnTo>
                        <a:pt x="1173" y="578"/>
                      </a:lnTo>
                      <a:lnTo>
                        <a:pt x="1172" y="564"/>
                      </a:lnTo>
                      <a:lnTo>
                        <a:pt x="1171" y="548"/>
                      </a:lnTo>
                      <a:lnTo>
                        <a:pt x="1170" y="534"/>
                      </a:lnTo>
                      <a:lnTo>
                        <a:pt x="1168" y="520"/>
                      </a:lnTo>
                      <a:lnTo>
                        <a:pt x="1166" y="505"/>
                      </a:lnTo>
                      <a:lnTo>
                        <a:pt x="1164" y="491"/>
                      </a:lnTo>
                      <a:lnTo>
                        <a:pt x="1162" y="476"/>
                      </a:lnTo>
                      <a:lnTo>
                        <a:pt x="1158" y="463"/>
                      </a:lnTo>
                      <a:lnTo>
                        <a:pt x="1154" y="448"/>
                      </a:lnTo>
                      <a:lnTo>
                        <a:pt x="1151" y="435"/>
                      </a:lnTo>
                      <a:lnTo>
                        <a:pt x="1147" y="421"/>
                      </a:lnTo>
                      <a:lnTo>
                        <a:pt x="1142" y="408"/>
                      </a:lnTo>
                      <a:lnTo>
                        <a:pt x="1138" y="394"/>
                      </a:lnTo>
                      <a:lnTo>
                        <a:pt x="1133" y="381"/>
                      </a:lnTo>
                      <a:lnTo>
                        <a:pt x="1127" y="367"/>
                      </a:lnTo>
                      <a:lnTo>
                        <a:pt x="1122" y="355"/>
                      </a:lnTo>
                      <a:lnTo>
                        <a:pt x="1116" y="342"/>
                      </a:lnTo>
                      <a:lnTo>
                        <a:pt x="1110" y="330"/>
                      </a:lnTo>
                      <a:lnTo>
                        <a:pt x="1103" y="317"/>
                      </a:lnTo>
                      <a:lnTo>
                        <a:pt x="1096" y="305"/>
                      </a:lnTo>
                      <a:lnTo>
                        <a:pt x="1089" y="292"/>
                      </a:lnTo>
                      <a:lnTo>
                        <a:pt x="1082" y="281"/>
                      </a:lnTo>
                      <a:lnTo>
                        <a:pt x="1074" y="269"/>
                      </a:lnTo>
                      <a:lnTo>
                        <a:pt x="1066" y="258"/>
                      </a:lnTo>
                      <a:lnTo>
                        <a:pt x="1058" y="247"/>
                      </a:lnTo>
                      <a:lnTo>
                        <a:pt x="1050" y="235"/>
                      </a:lnTo>
                      <a:lnTo>
                        <a:pt x="1041" y="224"/>
                      </a:lnTo>
                      <a:lnTo>
                        <a:pt x="1032" y="214"/>
                      </a:lnTo>
                      <a:lnTo>
                        <a:pt x="1022" y="203"/>
                      </a:lnTo>
                      <a:lnTo>
                        <a:pt x="1013" y="194"/>
                      </a:lnTo>
                      <a:lnTo>
                        <a:pt x="1003" y="183"/>
                      </a:lnTo>
                      <a:lnTo>
                        <a:pt x="994" y="174"/>
                      </a:lnTo>
                      <a:lnTo>
                        <a:pt x="983" y="164"/>
                      </a:lnTo>
                      <a:lnTo>
                        <a:pt x="973" y="155"/>
                      </a:lnTo>
                      <a:lnTo>
                        <a:pt x="961" y="146"/>
                      </a:lnTo>
                      <a:lnTo>
                        <a:pt x="951" y="137"/>
                      </a:lnTo>
                      <a:lnTo>
                        <a:pt x="940" y="129"/>
                      </a:lnTo>
                      <a:lnTo>
                        <a:pt x="929" y="120"/>
                      </a:lnTo>
                      <a:lnTo>
                        <a:pt x="917" y="113"/>
                      </a:lnTo>
                      <a:lnTo>
                        <a:pt x="905" y="105"/>
                      </a:lnTo>
                      <a:lnTo>
                        <a:pt x="893" y="98"/>
                      </a:lnTo>
                      <a:lnTo>
                        <a:pt x="882" y="91"/>
                      </a:lnTo>
                      <a:lnTo>
                        <a:pt x="869" y="83"/>
                      </a:lnTo>
                      <a:lnTo>
                        <a:pt x="857" y="77"/>
                      </a:lnTo>
                      <a:lnTo>
                        <a:pt x="845" y="71"/>
                      </a:lnTo>
                      <a:lnTo>
                        <a:pt x="832" y="65"/>
                      </a:lnTo>
                      <a:lnTo>
                        <a:pt x="819" y="59"/>
                      </a:lnTo>
                      <a:lnTo>
                        <a:pt x="806" y="54"/>
                      </a:lnTo>
                      <a:lnTo>
                        <a:pt x="793" y="49"/>
                      </a:lnTo>
                      <a:lnTo>
                        <a:pt x="779" y="44"/>
                      </a:lnTo>
                      <a:lnTo>
                        <a:pt x="765" y="40"/>
                      </a:lnTo>
                      <a:lnTo>
                        <a:pt x="752" y="35"/>
                      </a:lnTo>
                      <a:lnTo>
                        <a:pt x="738" y="32"/>
                      </a:lnTo>
                      <a:lnTo>
                        <a:pt x="725" y="28"/>
                      </a:lnTo>
                      <a:lnTo>
                        <a:pt x="710" y="26"/>
                      </a:lnTo>
                      <a:lnTo>
                        <a:pt x="696" y="23"/>
                      </a:lnTo>
                      <a:lnTo>
                        <a:pt x="681" y="20"/>
                      </a:lnTo>
                      <a:lnTo>
                        <a:pt x="667" y="19"/>
                      </a:lnTo>
                      <a:lnTo>
                        <a:pt x="653" y="16"/>
                      </a:lnTo>
                      <a:lnTo>
                        <a:pt x="638" y="15"/>
                      </a:lnTo>
                      <a:lnTo>
                        <a:pt x="623" y="15"/>
                      </a:lnTo>
                      <a:lnTo>
                        <a:pt x="609" y="14"/>
                      </a:lnTo>
                      <a:lnTo>
                        <a:pt x="593" y="14"/>
                      </a:lnTo>
                      <a:close/>
                    </a:path>
                  </a:pathLst>
                </a:custGeom>
                <a:solidFill>
                  <a:srgbClr val="1339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4" name="ïsļiḓè">
                  <a:extLst>
                    <a:ext uri="{FF2B5EF4-FFF2-40B4-BE49-F238E27FC236}">
                      <a16:creationId xmlns:a16="http://schemas.microsoft.com/office/drawing/2014/main" id="{C4D13DEB-16CE-914B-9532-72B001196400}"/>
                    </a:ext>
                  </a:extLst>
                </p:cNvPr>
                <p:cNvSpPr/>
                <p:nvPr/>
              </p:nvSpPr>
              <p:spPr bwMode="auto">
                <a:xfrm>
                  <a:off x="2636838" y="3000376"/>
                  <a:ext cx="433388" cy="309563"/>
                </a:xfrm>
                <a:custGeom>
                  <a:avLst/>
                  <a:gdLst>
                    <a:gd name="T0" fmla="*/ 121 w 273"/>
                    <a:gd name="T1" fmla="*/ 190 h 195"/>
                    <a:gd name="T2" fmla="*/ 157 w 273"/>
                    <a:gd name="T3" fmla="*/ 186 h 195"/>
                    <a:gd name="T4" fmla="*/ 184 w 273"/>
                    <a:gd name="T5" fmla="*/ 151 h 195"/>
                    <a:gd name="T6" fmla="*/ 206 w 273"/>
                    <a:gd name="T7" fmla="*/ 133 h 195"/>
                    <a:gd name="T8" fmla="*/ 247 w 273"/>
                    <a:gd name="T9" fmla="*/ 119 h 195"/>
                    <a:gd name="T10" fmla="*/ 273 w 273"/>
                    <a:gd name="T11" fmla="*/ 102 h 195"/>
                    <a:gd name="T12" fmla="*/ 245 w 273"/>
                    <a:gd name="T13" fmla="*/ 71 h 195"/>
                    <a:gd name="T14" fmla="*/ 216 w 273"/>
                    <a:gd name="T15" fmla="*/ 35 h 195"/>
                    <a:gd name="T16" fmla="*/ 207 w 273"/>
                    <a:gd name="T17" fmla="*/ 1 h 195"/>
                    <a:gd name="T18" fmla="*/ 172 w 273"/>
                    <a:gd name="T19" fmla="*/ 9 h 195"/>
                    <a:gd name="T20" fmla="*/ 129 w 273"/>
                    <a:gd name="T21" fmla="*/ 24 h 195"/>
                    <a:gd name="T22" fmla="*/ 76 w 273"/>
                    <a:gd name="T23" fmla="*/ 2 h 195"/>
                    <a:gd name="T24" fmla="*/ 62 w 273"/>
                    <a:gd name="T25" fmla="*/ 6 h 195"/>
                    <a:gd name="T26" fmla="*/ 49 w 273"/>
                    <a:gd name="T27" fmla="*/ 57 h 195"/>
                    <a:gd name="T28" fmla="*/ 15 w 273"/>
                    <a:gd name="T29" fmla="*/ 89 h 195"/>
                    <a:gd name="T30" fmla="*/ 1 w 273"/>
                    <a:gd name="T31" fmla="*/ 108 h 195"/>
                    <a:gd name="T32" fmla="*/ 46 w 273"/>
                    <a:gd name="T33" fmla="*/ 132 h 195"/>
                    <a:gd name="T34" fmla="*/ 76 w 273"/>
                    <a:gd name="T35" fmla="*/ 132 h 195"/>
                    <a:gd name="T36" fmla="*/ 130 w 273"/>
                    <a:gd name="T37" fmla="*/ 100 h 195"/>
                    <a:gd name="T38" fmla="*/ 110 w 273"/>
                    <a:gd name="T39" fmla="*/ 80 h 195"/>
                    <a:gd name="T40" fmla="*/ 105 w 273"/>
                    <a:gd name="T41" fmla="*/ 85 h 195"/>
                    <a:gd name="T42" fmla="*/ 69 w 273"/>
                    <a:gd name="T43" fmla="*/ 56 h 195"/>
                    <a:gd name="T44" fmla="*/ 73 w 273"/>
                    <a:gd name="T45" fmla="*/ 13 h 195"/>
                    <a:gd name="T46" fmla="*/ 119 w 273"/>
                    <a:gd name="T47" fmla="*/ 31 h 195"/>
                    <a:gd name="T48" fmla="*/ 154 w 273"/>
                    <a:gd name="T49" fmla="*/ 31 h 195"/>
                    <a:gd name="T50" fmla="*/ 199 w 273"/>
                    <a:gd name="T51" fmla="*/ 13 h 195"/>
                    <a:gd name="T52" fmla="*/ 205 w 273"/>
                    <a:gd name="T53" fmla="*/ 56 h 195"/>
                    <a:gd name="T54" fmla="*/ 168 w 273"/>
                    <a:gd name="T55" fmla="*/ 85 h 195"/>
                    <a:gd name="T56" fmla="*/ 163 w 273"/>
                    <a:gd name="T57" fmla="*/ 80 h 195"/>
                    <a:gd name="T58" fmla="*/ 142 w 273"/>
                    <a:gd name="T59" fmla="*/ 100 h 195"/>
                    <a:gd name="T60" fmla="*/ 145 w 273"/>
                    <a:gd name="T61" fmla="*/ 54 h 195"/>
                    <a:gd name="T62" fmla="*/ 130 w 273"/>
                    <a:gd name="T63" fmla="*/ 61 h 195"/>
                    <a:gd name="T64" fmla="*/ 137 w 273"/>
                    <a:gd name="T65" fmla="*/ 45 h 195"/>
                    <a:gd name="T66" fmla="*/ 113 w 273"/>
                    <a:gd name="T67" fmla="*/ 164 h 195"/>
                    <a:gd name="T68" fmla="*/ 141 w 273"/>
                    <a:gd name="T69" fmla="*/ 173 h 195"/>
                    <a:gd name="T70" fmla="*/ 151 w 273"/>
                    <a:gd name="T71" fmla="*/ 177 h 195"/>
                    <a:gd name="T72" fmla="*/ 121 w 273"/>
                    <a:gd name="T73" fmla="*/ 150 h 195"/>
                    <a:gd name="T74" fmla="*/ 89 w 273"/>
                    <a:gd name="T75" fmla="*/ 134 h 195"/>
                    <a:gd name="T76" fmla="*/ 95 w 273"/>
                    <a:gd name="T77" fmla="*/ 108 h 195"/>
                    <a:gd name="T78" fmla="*/ 133 w 273"/>
                    <a:gd name="T79" fmla="*/ 115 h 195"/>
                    <a:gd name="T80" fmla="*/ 157 w 273"/>
                    <a:gd name="T81" fmla="*/ 105 h 195"/>
                    <a:gd name="T82" fmla="*/ 183 w 273"/>
                    <a:gd name="T83" fmla="*/ 114 h 195"/>
                    <a:gd name="T84" fmla="*/ 177 w 273"/>
                    <a:gd name="T85" fmla="*/ 142 h 195"/>
                    <a:gd name="T86" fmla="*/ 137 w 273"/>
                    <a:gd name="T87" fmla="*/ 164 h 195"/>
                    <a:gd name="T88" fmla="*/ 178 w 273"/>
                    <a:gd name="T89" fmla="*/ 63 h 195"/>
                    <a:gd name="T90" fmla="*/ 161 w 273"/>
                    <a:gd name="T91" fmla="*/ 63 h 195"/>
                    <a:gd name="T92" fmla="*/ 175 w 273"/>
                    <a:gd name="T93" fmla="*/ 96 h 195"/>
                    <a:gd name="T94" fmla="*/ 202 w 273"/>
                    <a:gd name="T95" fmla="*/ 68 h 195"/>
                    <a:gd name="T96" fmla="*/ 236 w 273"/>
                    <a:gd name="T97" fmla="*/ 76 h 195"/>
                    <a:gd name="T98" fmla="*/ 246 w 273"/>
                    <a:gd name="T99" fmla="*/ 107 h 195"/>
                    <a:gd name="T100" fmla="*/ 201 w 273"/>
                    <a:gd name="T101" fmla="*/ 120 h 195"/>
                    <a:gd name="T102" fmla="*/ 178 w 273"/>
                    <a:gd name="T103" fmla="*/ 96 h 195"/>
                    <a:gd name="T104" fmla="*/ 113 w 273"/>
                    <a:gd name="T105" fmla="*/ 62 h 195"/>
                    <a:gd name="T106" fmla="*/ 97 w 273"/>
                    <a:gd name="T107" fmla="*/ 65 h 195"/>
                    <a:gd name="T108" fmla="*/ 104 w 273"/>
                    <a:gd name="T109" fmla="*/ 51 h 195"/>
                    <a:gd name="T110" fmla="*/ 75 w 273"/>
                    <a:gd name="T111" fmla="*/ 120 h 195"/>
                    <a:gd name="T112" fmla="*/ 34 w 273"/>
                    <a:gd name="T113" fmla="*/ 110 h 195"/>
                    <a:gd name="T114" fmla="*/ 34 w 273"/>
                    <a:gd name="T115" fmla="*/ 80 h 195"/>
                    <a:gd name="T116" fmla="*/ 65 w 273"/>
                    <a:gd name="T117" fmla="*/ 67 h 195"/>
                    <a:gd name="T118" fmla="*/ 96 w 273"/>
                    <a:gd name="T119" fmla="*/ 93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3" h="195">
                      <a:moveTo>
                        <a:pt x="97" y="154"/>
                      </a:moveTo>
                      <a:lnTo>
                        <a:pt x="98" y="158"/>
                      </a:lnTo>
                      <a:lnTo>
                        <a:pt x="100" y="162"/>
                      </a:lnTo>
                      <a:lnTo>
                        <a:pt x="101" y="166"/>
                      </a:lnTo>
                      <a:lnTo>
                        <a:pt x="103" y="170"/>
                      </a:lnTo>
                      <a:lnTo>
                        <a:pt x="105" y="174"/>
                      </a:lnTo>
                      <a:lnTo>
                        <a:pt x="108" y="177"/>
                      </a:lnTo>
                      <a:lnTo>
                        <a:pt x="111" y="181"/>
                      </a:lnTo>
                      <a:lnTo>
                        <a:pt x="113" y="184"/>
                      </a:lnTo>
                      <a:lnTo>
                        <a:pt x="116" y="186"/>
                      </a:lnTo>
                      <a:lnTo>
                        <a:pt x="119" y="188"/>
                      </a:lnTo>
                      <a:lnTo>
                        <a:pt x="121" y="190"/>
                      </a:lnTo>
                      <a:lnTo>
                        <a:pt x="124" y="191"/>
                      </a:lnTo>
                      <a:lnTo>
                        <a:pt x="126" y="192"/>
                      </a:lnTo>
                      <a:lnTo>
                        <a:pt x="130" y="193"/>
                      </a:lnTo>
                      <a:lnTo>
                        <a:pt x="133" y="194"/>
                      </a:lnTo>
                      <a:lnTo>
                        <a:pt x="137" y="195"/>
                      </a:lnTo>
                      <a:lnTo>
                        <a:pt x="140" y="194"/>
                      </a:lnTo>
                      <a:lnTo>
                        <a:pt x="143" y="193"/>
                      </a:lnTo>
                      <a:lnTo>
                        <a:pt x="146" y="192"/>
                      </a:lnTo>
                      <a:lnTo>
                        <a:pt x="149" y="191"/>
                      </a:lnTo>
                      <a:lnTo>
                        <a:pt x="152" y="190"/>
                      </a:lnTo>
                      <a:lnTo>
                        <a:pt x="154" y="188"/>
                      </a:lnTo>
                      <a:lnTo>
                        <a:pt x="157" y="186"/>
                      </a:lnTo>
                      <a:lnTo>
                        <a:pt x="159" y="184"/>
                      </a:lnTo>
                      <a:lnTo>
                        <a:pt x="162" y="181"/>
                      </a:lnTo>
                      <a:lnTo>
                        <a:pt x="165" y="177"/>
                      </a:lnTo>
                      <a:lnTo>
                        <a:pt x="167" y="174"/>
                      </a:lnTo>
                      <a:lnTo>
                        <a:pt x="170" y="170"/>
                      </a:lnTo>
                      <a:lnTo>
                        <a:pt x="171" y="166"/>
                      </a:lnTo>
                      <a:lnTo>
                        <a:pt x="174" y="162"/>
                      </a:lnTo>
                      <a:lnTo>
                        <a:pt x="175" y="158"/>
                      </a:lnTo>
                      <a:lnTo>
                        <a:pt x="177" y="154"/>
                      </a:lnTo>
                      <a:lnTo>
                        <a:pt x="177" y="154"/>
                      </a:lnTo>
                      <a:lnTo>
                        <a:pt x="180" y="152"/>
                      </a:lnTo>
                      <a:lnTo>
                        <a:pt x="184" y="151"/>
                      </a:lnTo>
                      <a:lnTo>
                        <a:pt x="186" y="149"/>
                      </a:lnTo>
                      <a:lnTo>
                        <a:pt x="190" y="147"/>
                      </a:lnTo>
                      <a:lnTo>
                        <a:pt x="192" y="144"/>
                      </a:lnTo>
                      <a:lnTo>
                        <a:pt x="194" y="140"/>
                      </a:lnTo>
                      <a:lnTo>
                        <a:pt x="196" y="136"/>
                      </a:lnTo>
                      <a:lnTo>
                        <a:pt x="197" y="132"/>
                      </a:lnTo>
                      <a:lnTo>
                        <a:pt x="197" y="132"/>
                      </a:lnTo>
                      <a:lnTo>
                        <a:pt x="198" y="131"/>
                      </a:lnTo>
                      <a:lnTo>
                        <a:pt x="198" y="132"/>
                      </a:lnTo>
                      <a:lnTo>
                        <a:pt x="198" y="132"/>
                      </a:lnTo>
                      <a:lnTo>
                        <a:pt x="202" y="132"/>
                      </a:lnTo>
                      <a:lnTo>
                        <a:pt x="206" y="133"/>
                      </a:lnTo>
                      <a:lnTo>
                        <a:pt x="210" y="134"/>
                      </a:lnTo>
                      <a:lnTo>
                        <a:pt x="215" y="134"/>
                      </a:lnTo>
                      <a:lnTo>
                        <a:pt x="219" y="133"/>
                      </a:lnTo>
                      <a:lnTo>
                        <a:pt x="222" y="132"/>
                      </a:lnTo>
                      <a:lnTo>
                        <a:pt x="225" y="132"/>
                      </a:lnTo>
                      <a:lnTo>
                        <a:pt x="227" y="132"/>
                      </a:lnTo>
                      <a:lnTo>
                        <a:pt x="229" y="131"/>
                      </a:lnTo>
                      <a:lnTo>
                        <a:pt x="231" y="129"/>
                      </a:lnTo>
                      <a:lnTo>
                        <a:pt x="233" y="128"/>
                      </a:lnTo>
                      <a:lnTo>
                        <a:pt x="237" y="124"/>
                      </a:lnTo>
                      <a:lnTo>
                        <a:pt x="242" y="121"/>
                      </a:lnTo>
                      <a:lnTo>
                        <a:pt x="247" y="119"/>
                      </a:lnTo>
                      <a:lnTo>
                        <a:pt x="254" y="116"/>
                      </a:lnTo>
                      <a:lnTo>
                        <a:pt x="260" y="113"/>
                      </a:lnTo>
                      <a:lnTo>
                        <a:pt x="266" y="111"/>
                      </a:lnTo>
                      <a:lnTo>
                        <a:pt x="268" y="110"/>
                      </a:lnTo>
                      <a:lnTo>
                        <a:pt x="270" y="109"/>
                      </a:lnTo>
                      <a:lnTo>
                        <a:pt x="271" y="108"/>
                      </a:lnTo>
                      <a:lnTo>
                        <a:pt x="272" y="107"/>
                      </a:lnTo>
                      <a:lnTo>
                        <a:pt x="273" y="106"/>
                      </a:lnTo>
                      <a:lnTo>
                        <a:pt x="273" y="105"/>
                      </a:lnTo>
                      <a:lnTo>
                        <a:pt x="273" y="104"/>
                      </a:lnTo>
                      <a:lnTo>
                        <a:pt x="273" y="104"/>
                      </a:lnTo>
                      <a:lnTo>
                        <a:pt x="273" y="102"/>
                      </a:lnTo>
                      <a:lnTo>
                        <a:pt x="272" y="101"/>
                      </a:lnTo>
                      <a:lnTo>
                        <a:pt x="271" y="100"/>
                      </a:lnTo>
                      <a:lnTo>
                        <a:pt x="270" y="99"/>
                      </a:lnTo>
                      <a:lnTo>
                        <a:pt x="266" y="96"/>
                      </a:lnTo>
                      <a:lnTo>
                        <a:pt x="261" y="91"/>
                      </a:lnTo>
                      <a:lnTo>
                        <a:pt x="258" y="89"/>
                      </a:lnTo>
                      <a:lnTo>
                        <a:pt x="255" y="86"/>
                      </a:lnTo>
                      <a:lnTo>
                        <a:pt x="253" y="83"/>
                      </a:lnTo>
                      <a:lnTo>
                        <a:pt x="251" y="79"/>
                      </a:lnTo>
                      <a:lnTo>
                        <a:pt x="249" y="76"/>
                      </a:lnTo>
                      <a:lnTo>
                        <a:pt x="247" y="74"/>
                      </a:lnTo>
                      <a:lnTo>
                        <a:pt x="245" y="71"/>
                      </a:lnTo>
                      <a:lnTo>
                        <a:pt x="242" y="67"/>
                      </a:lnTo>
                      <a:lnTo>
                        <a:pt x="238" y="65"/>
                      </a:lnTo>
                      <a:lnTo>
                        <a:pt x="234" y="62"/>
                      </a:lnTo>
                      <a:lnTo>
                        <a:pt x="230" y="59"/>
                      </a:lnTo>
                      <a:lnTo>
                        <a:pt x="227" y="58"/>
                      </a:lnTo>
                      <a:lnTo>
                        <a:pt x="224" y="57"/>
                      </a:lnTo>
                      <a:lnTo>
                        <a:pt x="220" y="56"/>
                      </a:lnTo>
                      <a:lnTo>
                        <a:pt x="220" y="54"/>
                      </a:lnTo>
                      <a:lnTo>
                        <a:pt x="220" y="50"/>
                      </a:lnTo>
                      <a:lnTo>
                        <a:pt x="219" y="46"/>
                      </a:lnTo>
                      <a:lnTo>
                        <a:pt x="219" y="43"/>
                      </a:lnTo>
                      <a:lnTo>
                        <a:pt x="216" y="35"/>
                      </a:lnTo>
                      <a:lnTo>
                        <a:pt x="214" y="27"/>
                      </a:lnTo>
                      <a:lnTo>
                        <a:pt x="212" y="23"/>
                      </a:lnTo>
                      <a:lnTo>
                        <a:pt x="211" y="19"/>
                      </a:lnTo>
                      <a:lnTo>
                        <a:pt x="210" y="13"/>
                      </a:lnTo>
                      <a:lnTo>
                        <a:pt x="210" y="8"/>
                      </a:lnTo>
                      <a:lnTo>
                        <a:pt x="210" y="6"/>
                      </a:lnTo>
                      <a:lnTo>
                        <a:pt x="210" y="4"/>
                      </a:lnTo>
                      <a:lnTo>
                        <a:pt x="210" y="3"/>
                      </a:lnTo>
                      <a:lnTo>
                        <a:pt x="210" y="3"/>
                      </a:lnTo>
                      <a:lnTo>
                        <a:pt x="210" y="2"/>
                      </a:lnTo>
                      <a:lnTo>
                        <a:pt x="209" y="2"/>
                      </a:lnTo>
                      <a:lnTo>
                        <a:pt x="207" y="1"/>
                      </a:lnTo>
                      <a:lnTo>
                        <a:pt x="205" y="0"/>
                      </a:lnTo>
                      <a:lnTo>
                        <a:pt x="203" y="0"/>
                      </a:lnTo>
                      <a:lnTo>
                        <a:pt x="202" y="0"/>
                      </a:lnTo>
                      <a:lnTo>
                        <a:pt x="201" y="0"/>
                      </a:lnTo>
                      <a:lnTo>
                        <a:pt x="200" y="1"/>
                      </a:lnTo>
                      <a:lnTo>
                        <a:pt x="197" y="2"/>
                      </a:lnTo>
                      <a:lnTo>
                        <a:pt x="194" y="3"/>
                      </a:lnTo>
                      <a:lnTo>
                        <a:pt x="190" y="5"/>
                      </a:lnTo>
                      <a:lnTo>
                        <a:pt x="186" y="6"/>
                      </a:lnTo>
                      <a:lnTo>
                        <a:pt x="182" y="7"/>
                      </a:lnTo>
                      <a:lnTo>
                        <a:pt x="177" y="7"/>
                      </a:lnTo>
                      <a:lnTo>
                        <a:pt x="172" y="9"/>
                      </a:lnTo>
                      <a:lnTo>
                        <a:pt x="169" y="11"/>
                      </a:lnTo>
                      <a:lnTo>
                        <a:pt x="164" y="12"/>
                      </a:lnTo>
                      <a:lnTo>
                        <a:pt x="160" y="15"/>
                      </a:lnTo>
                      <a:lnTo>
                        <a:pt x="156" y="17"/>
                      </a:lnTo>
                      <a:lnTo>
                        <a:pt x="152" y="19"/>
                      </a:lnTo>
                      <a:lnTo>
                        <a:pt x="145" y="24"/>
                      </a:lnTo>
                      <a:lnTo>
                        <a:pt x="137" y="30"/>
                      </a:lnTo>
                      <a:lnTo>
                        <a:pt x="137" y="30"/>
                      </a:lnTo>
                      <a:lnTo>
                        <a:pt x="137" y="30"/>
                      </a:lnTo>
                      <a:lnTo>
                        <a:pt x="136" y="30"/>
                      </a:lnTo>
                      <a:lnTo>
                        <a:pt x="136" y="30"/>
                      </a:lnTo>
                      <a:lnTo>
                        <a:pt x="129" y="24"/>
                      </a:lnTo>
                      <a:lnTo>
                        <a:pt x="121" y="19"/>
                      </a:lnTo>
                      <a:lnTo>
                        <a:pt x="117" y="17"/>
                      </a:lnTo>
                      <a:lnTo>
                        <a:pt x="113" y="15"/>
                      </a:lnTo>
                      <a:lnTo>
                        <a:pt x="109" y="12"/>
                      </a:lnTo>
                      <a:lnTo>
                        <a:pt x="105" y="11"/>
                      </a:lnTo>
                      <a:lnTo>
                        <a:pt x="101" y="9"/>
                      </a:lnTo>
                      <a:lnTo>
                        <a:pt x="96" y="7"/>
                      </a:lnTo>
                      <a:lnTo>
                        <a:pt x="91" y="7"/>
                      </a:lnTo>
                      <a:lnTo>
                        <a:pt x="87" y="6"/>
                      </a:lnTo>
                      <a:lnTo>
                        <a:pt x="83" y="5"/>
                      </a:lnTo>
                      <a:lnTo>
                        <a:pt x="80" y="3"/>
                      </a:lnTo>
                      <a:lnTo>
                        <a:pt x="76" y="2"/>
                      </a:lnTo>
                      <a:lnTo>
                        <a:pt x="73" y="1"/>
                      </a:lnTo>
                      <a:lnTo>
                        <a:pt x="72" y="0"/>
                      </a:lnTo>
                      <a:lnTo>
                        <a:pt x="71" y="0"/>
                      </a:lnTo>
                      <a:lnTo>
                        <a:pt x="69" y="0"/>
                      </a:lnTo>
                      <a:lnTo>
                        <a:pt x="69" y="0"/>
                      </a:lnTo>
                      <a:lnTo>
                        <a:pt x="66" y="1"/>
                      </a:lnTo>
                      <a:lnTo>
                        <a:pt x="64" y="2"/>
                      </a:lnTo>
                      <a:lnTo>
                        <a:pt x="64" y="2"/>
                      </a:lnTo>
                      <a:lnTo>
                        <a:pt x="63" y="3"/>
                      </a:lnTo>
                      <a:lnTo>
                        <a:pt x="63" y="3"/>
                      </a:lnTo>
                      <a:lnTo>
                        <a:pt x="63" y="4"/>
                      </a:lnTo>
                      <a:lnTo>
                        <a:pt x="62" y="6"/>
                      </a:lnTo>
                      <a:lnTo>
                        <a:pt x="63" y="8"/>
                      </a:lnTo>
                      <a:lnTo>
                        <a:pt x="62" y="13"/>
                      </a:lnTo>
                      <a:lnTo>
                        <a:pt x="61" y="19"/>
                      </a:lnTo>
                      <a:lnTo>
                        <a:pt x="61" y="23"/>
                      </a:lnTo>
                      <a:lnTo>
                        <a:pt x="60" y="27"/>
                      </a:lnTo>
                      <a:lnTo>
                        <a:pt x="57" y="35"/>
                      </a:lnTo>
                      <a:lnTo>
                        <a:pt x="54" y="43"/>
                      </a:lnTo>
                      <a:lnTo>
                        <a:pt x="53" y="46"/>
                      </a:lnTo>
                      <a:lnTo>
                        <a:pt x="53" y="50"/>
                      </a:lnTo>
                      <a:lnTo>
                        <a:pt x="53" y="54"/>
                      </a:lnTo>
                      <a:lnTo>
                        <a:pt x="53" y="56"/>
                      </a:lnTo>
                      <a:lnTo>
                        <a:pt x="49" y="57"/>
                      </a:lnTo>
                      <a:lnTo>
                        <a:pt x="46" y="58"/>
                      </a:lnTo>
                      <a:lnTo>
                        <a:pt x="43" y="59"/>
                      </a:lnTo>
                      <a:lnTo>
                        <a:pt x="39" y="62"/>
                      </a:lnTo>
                      <a:lnTo>
                        <a:pt x="34" y="65"/>
                      </a:lnTo>
                      <a:lnTo>
                        <a:pt x="31" y="67"/>
                      </a:lnTo>
                      <a:lnTo>
                        <a:pt x="29" y="71"/>
                      </a:lnTo>
                      <a:lnTo>
                        <a:pt x="26" y="74"/>
                      </a:lnTo>
                      <a:lnTo>
                        <a:pt x="24" y="76"/>
                      </a:lnTo>
                      <a:lnTo>
                        <a:pt x="22" y="79"/>
                      </a:lnTo>
                      <a:lnTo>
                        <a:pt x="20" y="83"/>
                      </a:lnTo>
                      <a:lnTo>
                        <a:pt x="17" y="86"/>
                      </a:lnTo>
                      <a:lnTo>
                        <a:pt x="15" y="89"/>
                      </a:lnTo>
                      <a:lnTo>
                        <a:pt x="13" y="91"/>
                      </a:lnTo>
                      <a:lnTo>
                        <a:pt x="7" y="96"/>
                      </a:lnTo>
                      <a:lnTo>
                        <a:pt x="3" y="99"/>
                      </a:lnTo>
                      <a:lnTo>
                        <a:pt x="1" y="100"/>
                      </a:lnTo>
                      <a:lnTo>
                        <a:pt x="1" y="101"/>
                      </a:lnTo>
                      <a:lnTo>
                        <a:pt x="0" y="102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05"/>
                      </a:lnTo>
                      <a:lnTo>
                        <a:pt x="0" y="106"/>
                      </a:lnTo>
                      <a:lnTo>
                        <a:pt x="1" y="107"/>
                      </a:lnTo>
                      <a:lnTo>
                        <a:pt x="1" y="108"/>
                      </a:lnTo>
                      <a:lnTo>
                        <a:pt x="3" y="109"/>
                      </a:lnTo>
                      <a:lnTo>
                        <a:pt x="5" y="110"/>
                      </a:lnTo>
                      <a:lnTo>
                        <a:pt x="7" y="111"/>
                      </a:lnTo>
                      <a:lnTo>
                        <a:pt x="13" y="113"/>
                      </a:lnTo>
                      <a:lnTo>
                        <a:pt x="20" y="116"/>
                      </a:lnTo>
                      <a:lnTo>
                        <a:pt x="26" y="119"/>
                      </a:lnTo>
                      <a:lnTo>
                        <a:pt x="31" y="121"/>
                      </a:lnTo>
                      <a:lnTo>
                        <a:pt x="36" y="124"/>
                      </a:lnTo>
                      <a:lnTo>
                        <a:pt x="40" y="128"/>
                      </a:lnTo>
                      <a:lnTo>
                        <a:pt x="42" y="129"/>
                      </a:lnTo>
                      <a:lnTo>
                        <a:pt x="44" y="131"/>
                      </a:lnTo>
                      <a:lnTo>
                        <a:pt x="46" y="132"/>
                      </a:lnTo>
                      <a:lnTo>
                        <a:pt x="48" y="132"/>
                      </a:lnTo>
                      <a:lnTo>
                        <a:pt x="50" y="132"/>
                      </a:lnTo>
                      <a:lnTo>
                        <a:pt x="54" y="133"/>
                      </a:lnTo>
                      <a:lnTo>
                        <a:pt x="58" y="134"/>
                      </a:lnTo>
                      <a:lnTo>
                        <a:pt x="62" y="134"/>
                      </a:lnTo>
                      <a:lnTo>
                        <a:pt x="67" y="133"/>
                      </a:lnTo>
                      <a:lnTo>
                        <a:pt x="72" y="132"/>
                      </a:lnTo>
                      <a:lnTo>
                        <a:pt x="74" y="132"/>
                      </a:lnTo>
                      <a:lnTo>
                        <a:pt x="76" y="132"/>
                      </a:lnTo>
                      <a:lnTo>
                        <a:pt x="76" y="131"/>
                      </a:lnTo>
                      <a:lnTo>
                        <a:pt x="76" y="132"/>
                      </a:lnTo>
                      <a:lnTo>
                        <a:pt x="76" y="132"/>
                      </a:lnTo>
                      <a:lnTo>
                        <a:pt x="77" y="136"/>
                      </a:lnTo>
                      <a:lnTo>
                        <a:pt x="79" y="140"/>
                      </a:lnTo>
                      <a:lnTo>
                        <a:pt x="81" y="144"/>
                      </a:lnTo>
                      <a:lnTo>
                        <a:pt x="84" y="147"/>
                      </a:lnTo>
                      <a:lnTo>
                        <a:pt x="86" y="149"/>
                      </a:lnTo>
                      <a:lnTo>
                        <a:pt x="89" y="151"/>
                      </a:lnTo>
                      <a:lnTo>
                        <a:pt x="93" y="152"/>
                      </a:lnTo>
                      <a:lnTo>
                        <a:pt x="97" y="154"/>
                      </a:lnTo>
                      <a:lnTo>
                        <a:pt x="97" y="154"/>
                      </a:lnTo>
                      <a:lnTo>
                        <a:pt x="97" y="154"/>
                      </a:lnTo>
                      <a:close/>
                      <a:moveTo>
                        <a:pt x="130" y="71"/>
                      </a:moveTo>
                      <a:lnTo>
                        <a:pt x="130" y="100"/>
                      </a:lnTo>
                      <a:lnTo>
                        <a:pt x="130" y="100"/>
                      </a:lnTo>
                      <a:lnTo>
                        <a:pt x="129" y="100"/>
                      </a:lnTo>
                      <a:lnTo>
                        <a:pt x="129" y="97"/>
                      </a:lnTo>
                      <a:lnTo>
                        <a:pt x="129" y="95"/>
                      </a:lnTo>
                      <a:lnTo>
                        <a:pt x="127" y="91"/>
                      </a:lnTo>
                      <a:lnTo>
                        <a:pt x="125" y="86"/>
                      </a:lnTo>
                      <a:lnTo>
                        <a:pt x="123" y="80"/>
                      </a:lnTo>
                      <a:lnTo>
                        <a:pt x="120" y="76"/>
                      </a:lnTo>
                      <a:lnTo>
                        <a:pt x="117" y="72"/>
                      </a:lnTo>
                      <a:lnTo>
                        <a:pt x="117" y="71"/>
                      </a:lnTo>
                      <a:lnTo>
                        <a:pt x="108" y="78"/>
                      </a:lnTo>
                      <a:lnTo>
                        <a:pt x="110" y="80"/>
                      </a:lnTo>
                      <a:lnTo>
                        <a:pt x="112" y="84"/>
                      </a:lnTo>
                      <a:lnTo>
                        <a:pt x="114" y="88"/>
                      </a:lnTo>
                      <a:lnTo>
                        <a:pt x="116" y="92"/>
                      </a:lnTo>
                      <a:lnTo>
                        <a:pt x="117" y="93"/>
                      </a:lnTo>
                      <a:lnTo>
                        <a:pt x="117" y="95"/>
                      </a:lnTo>
                      <a:lnTo>
                        <a:pt x="115" y="94"/>
                      </a:lnTo>
                      <a:lnTo>
                        <a:pt x="113" y="93"/>
                      </a:lnTo>
                      <a:lnTo>
                        <a:pt x="110" y="93"/>
                      </a:lnTo>
                      <a:lnTo>
                        <a:pt x="108" y="93"/>
                      </a:lnTo>
                      <a:lnTo>
                        <a:pt x="107" y="91"/>
                      </a:lnTo>
                      <a:lnTo>
                        <a:pt x="106" y="88"/>
                      </a:lnTo>
                      <a:lnTo>
                        <a:pt x="105" y="85"/>
                      </a:lnTo>
                      <a:lnTo>
                        <a:pt x="102" y="80"/>
                      </a:lnTo>
                      <a:lnTo>
                        <a:pt x="101" y="78"/>
                      </a:lnTo>
                      <a:lnTo>
                        <a:pt x="99" y="75"/>
                      </a:lnTo>
                      <a:lnTo>
                        <a:pt x="97" y="71"/>
                      </a:lnTo>
                      <a:lnTo>
                        <a:pt x="94" y="69"/>
                      </a:lnTo>
                      <a:lnTo>
                        <a:pt x="92" y="67"/>
                      </a:lnTo>
                      <a:lnTo>
                        <a:pt x="89" y="64"/>
                      </a:lnTo>
                      <a:lnTo>
                        <a:pt x="85" y="62"/>
                      </a:lnTo>
                      <a:lnTo>
                        <a:pt x="81" y="59"/>
                      </a:lnTo>
                      <a:lnTo>
                        <a:pt x="77" y="58"/>
                      </a:lnTo>
                      <a:lnTo>
                        <a:pt x="73" y="57"/>
                      </a:lnTo>
                      <a:lnTo>
                        <a:pt x="69" y="56"/>
                      </a:lnTo>
                      <a:lnTo>
                        <a:pt x="65" y="56"/>
                      </a:lnTo>
                      <a:lnTo>
                        <a:pt x="65" y="55"/>
                      </a:lnTo>
                      <a:lnTo>
                        <a:pt x="65" y="50"/>
                      </a:lnTo>
                      <a:lnTo>
                        <a:pt x="65" y="45"/>
                      </a:lnTo>
                      <a:lnTo>
                        <a:pt x="67" y="41"/>
                      </a:lnTo>
                      <a:lnTo>
                        <a:pt x="69" y="35"/>
                      </a:lnTo>
                      <a:lnTo>
                        <a:pt x="69" y="32"/>
                      </a:lnTo>
                      <a:lnTo>
                        <a:pt x="71" y="29"/>
                      </a:lnTo>
                      <a:lnTo>
                        <a:pt x="72" y="26"/>
                      </a:lnTo>
                      <a:lnTo>
                        <a:pt x="72" y="23"/>
                      </a:lnTo>
                      <a:lnTo>
                        <a:pt x="73" y="17"/>
                      </a:lnTo>
                      <a:lnTo>
                        <a:pt x="73" y="13"/>
                      </a:lnTo>
                      <a:lnTo>
                        <a:pt x="74" y="13"/>
                      </a:lnTo>
                      <a:lnTo>
                        <a:pt x="77" y="15"/>
                      </a:lnTo>
                      <a:lnTo>
                        <a:pt x="81" y="16"/>
                      </a:lnTo>
                      <a:lnTo>
                        <a:pt x="87" y="17"/>
                      </a:lnTo>
                      <a:lnTo>
                        <a:pt x="95" y="19"/>
                      </a:lnTo>
                      <a:lnTo>
                        <a:pt x="101" y="20"/>
                      </a:lnTo>
                      <a:lnTo>
                        <a:pt x="104" y="22"/>
                      </a:lnTo>
                      <a:lnTo>
                        <a:pt x="106" y="23"/>
                      </a:lnTo>
                      <a:lnTo>
                        <a:pt x="108" y="24"/>
                      </a:lnTo>
                      <a:lnTo>
                        <a:pt x="110" y="25"/>
                      </a:lnTo>
                      <a:lnTo>
                        <a:pt x="115" y="28"/>
                      </a:lnTo>
                      <a:lnTo>
                        <a:pt x="119" y="31"/>
                      </a:lnTo>
                      <a:lnTo>
                        <a:pt x="123" y="35"/>
                      </a:lnTo>
                      <a:lnTo>
                        <a:pt x="128" y="38"/>
                      </a:lnTo>
                      <a:lnTo>
                        <a:pt x="129" y="39"/>
                      </a:lnTo>
                      <a:lnTo>
                        <a:pt x="132" y="40"/>
                      </a:lnTo>
                      <a:lnTo>
                        <a:pt x="134" y="41"/>
                      </a:lnTo>
                      <a:lnTo>
                        <a:pt x="137" y="42"/>
                      </a:lnTo>
                      <a:lnTo>
                        <a:pt x="139" y="41"/>
                      </a:lnTo>
                      <a:lnTo>
                        <a:pt x="141" y="40"/>
                      </a:lnTo>
                      <a:lnTo>
                        <a:pt x="143" y="39"/>
                      </a:lnTo>
                      <a:lnTo>
                        <a:pt x="145" y="38"/>
                      </a:lnTo>
                      <a:lnTo>
                        <a:pt x="150" y="35"/>
                      </a:lnTo>
                      <a:lnTo>
                        <a:pt x="154" y="31"/>
                      </a:lnTo>
                      <a:lnTo>
                        <a:pt x="158" y="28"/>
                      </a:lnTo>
                      <a:lnTo>
                        <a:pt x="162" y="25"/>
                      </a:lnTo>
                      <a:lnTo>
                        <a:pt x="165" y="24"/>
                      </a:lnTo>
                      <a:lnTo>
                        <a:pt x="167" y="23"/>
                      </a:lnTo>
                      <a:lnTo>
                        <a:pt x="170" y="22"/>
                      </a:lnTo>
                      <a:lnTo>
                        <a:pt x="172" y="20"/>
                      </a:lnTo>
                      <a:lnTo>
                        <a:pt x="178" y="19"/>
                      </a:lnTo>
                      <a:lnTo>
                        <a:pt x="186" y="17"/>
                      </a:lnTo>
                      <a:lnTo>
                        <a:pt x="192" y="16"/>
                      </a:lnTo>
                      <a:lnTo>
                        <a:pt x="196" y="15"/>
                      </a:lnTo>
                      <a:lnTo>
                        <a:pt x="199" y="13"/>
                      </a:lnTo>
                      <a:lnTo>
                        <a:pt x="199" y="13"/>
                      </a:lnTo>
                      <a:lnTo>
                        <a:pt x="200" y="17"/>
                      </a:lnTo>
                      <a:lnTo>
                        <a:pt x="201" y="23"/>
                      </a:lnTo>
                      <a:lnTo>
                        <a:pt x="202" y="26"/>
                      </a:lnTo>
                      <a:lnTo>
                        <a:pt x="202" y="29"/>
                      </a:lnTo>
                      <a:lnTo>
                        <a:pt x="203" y="32"/>
                      </a:lnTo>
                      <a:lnTo>
                        <a:pt x="205" y="35"/>
                      </a:lnTo>
                      <a:lnTo>
                        <a:pt x="206" y="41"/>
                      </a:lnTo>
                      <a:lnTo>
                        <a:pt x="208" y="45"/>
                      </a:lnTo>
                      <a:lnTo>
                        <a:pt x="208" y="50"/>
                      </a:lnTo>
                      <a:lnTo>
                        <a:pt x="208" y="55"/>
                      </a:lnTo>
                      <a:lnTo>
                        <a:pt x="208" y="56"/>
                      </a:lnTo>
                      <a:lnTo>
                        <a:pt x="205" y="56"/>
                      </a:lnTo>
                      <a:lnTo>
                        <a:pt x="200" y="57"/>
                      </a:lnTo>
                      <a:lnTo>
                        <a:pt x="196" y="58"/>
                      </a:lnTo>
                      <a:lnTo>
                        <a:pt x="192" y="59"/>
                      </a:lnTo>
                      <a:lnTo>
                        <a:pt x="188" y="62"/>
                      </a:lnTo>
                      <a:lnTo>
                        <a:pt x="184" y="64"/>
                      </a:lnTo>
                      <a:lnTo>
                        <a:pt x="181" y="67"/>
                      </a:lnTo>
                      <a:lnTo>
                        <a:pt x="178" y="69"/>
                      </a:lnTo>
                      <a:lnTo>
                        <a:pt x="176" y="71"/>
                      </a:lnTo>
                      <a:lnTo>
                        <a:pt x="174" y="75"/>
                      </a:lnTo>
                      <a:lnTo>
                        <a:pt x="172" y="78"/>
                      </a:lnTo>
                      <a:lnTo>
                        <a:pt x="170" y="80"/>
                      </a:lnTo>
                      <a:lnTo>
                        <a:pt x="168" y="85"/>
                      </a:lnTo>
                      <a:lnTo>
                        <a:pt x="166" y="88"/>
                      </a:lnTo>
                      <a:lnTo>
                        <a:pt x="166" y="91"/>
                      </a:lnTo>
                      <a:lnTo>
                        <a:pt x="166" y="93"/>
                      </a:lnTo>
                      <a:lnTo>
                        <a:pt x="163" y="93"/>
                      </a:lnTo>
                      <a:lnTo>
                        <a:pt x="161" y="93"/>
                      </a:lnTo>
                      <a:lnTo>
                        <a:pt x="158" y="94"/>
                      </a:lnTo>
                      <a:lnTo>
                        <a:pt x="156" y="95"/>
                      </a:lnTo>
                      <a:lnTo>
                        <a:pt x="156" y="93"/>
                      </a:lnTo>
                      <a:lnTo>
                        <a:pt x="157" y="92"/>
                      </a:lnTo>
                      <a:lnTo>
                        <a:pt x="158" y="88"/>
                      </a:lnTo>
                      <a:lnTo>
                        <a:pt x="161" y="84"/>
                      </a:lnTo>
                      <a:lnTo>
                        <a:pt x="163" y="80"/>
                      </a:lnTo>
                      <a:lnTo>
                        <a:pt x="165" y="78"/>
                      </a:lnTo>
                      <a:lnTo>
                        <a:pt x="156" y="71"/>
                      </a:lnTo>
                      <a:lnTo>
                        <a:pt x="155" y="72"/>
                      </a:lnTo>
                      <a:lnTo>
                        <a:pt x="153" y="76"/>
                      </a:lnTo>
                      <a:lnTo>
                        <a:pt x="150" y="80"/>
                      </a:lnTo>
                      <a:lnTo>
                        <a:pt x="147" y="86"/>
                      </a:lnTo>
                      <a:lnTo>
                        <a:pt x="145" y="91"/>
                      </a:lnTo>
                      <a:lnTo>
                        <a:pt x="145" y="95"/>
                      </a:lnTo>
                      <a:lnTo>
                        <a:pt x="144" y="97"/>
                      </a:lnTo>
                      <a:lnTo>
                        <a:pt x="144" y="100"/>
                      </a:lnTo>
                      <a:lnTo>
                        <a:pt x="143" y="100"/>
                      </a:lnTo>
                      <a:lnTo>
                        <a:pt x="142" y="100"/>
                      </a:lnTo>
                      <a:lnTo>
                        <a:pt x="142" y="71"/>
                      </a:lnTo>
                      <a:lnTo>
                        <a:pt x="130" y="71"/>
                      </a:lnTo>
                      <a:lnTo>
                        <a:pt x="130" y="71"/>
                      </a:lnTo>
                      <a:close/>
                      <a:moveTo>
                        <a:pt x="137" y="45"/>
                      </a:moveTo>
                      <a:lnTo>
                        <a:pt x="138" y="45"/>
                      </a:lnTo>
                      <a:lnTo>
                        <a:pt x="140" y="46"/>
                      </a:lnTo>
                      <a:lnTo>
                        <a:pt x="141" y="47"/>
                      </a:lnTo>
                      <a:lnTo>
                        <a:pt x="143" y="47"/>
                      </a:lnTo>
                      <a:lnTo>
                        <a:pt x="144" y="49"/>
                      </a:lnTo>
                      <a:lnTo>
                        <a:pt x="145" y="51"/>
                      </a:lnTo>
                      <a:lnTo>
                        <a:pt x="145" y="52"/>
                      </a:lnTo>
                      <a:lnTo>
                        <a:pt x="145" y="54"/>
                      </a:lnTo>
                      <a:lnTo>
                        <a:pt x="145" y="56"/>
                      </a:lnTo>
                      <a:lnTo>
                        <a:pt x="145" y="58"/>
                      </a:lnTo>
                      <a:lnTo>
                        <a:pt x="144" y="59"/>
                      </a:lnTo>
                      <a:lnTo>
                        <a:pt x="143" y="61"/>
                      </a:lnTo>
                      <a:lnTo>
                        <a:pt x="141" y="62"/>
                      </a:lnTo>
                      <a:lnTo>
                        <a:pt x="140" y="63"/>
                      </a:lnTo>
                      <a:lnTo>
                        <a:pt x="138" y="63"/>
                      </a:lnTo>
                      <a:lnTo>
                        <a:pt x="137" y="63"/>
                      </a:lnTo>
                      <a:lnTo>
                        <a:pt x="134" y="63"/>
                      </a:lnTo>
                      <a:lnTo>
                        <a:pt x="133" y="63"/>
                      </a:lnTo>
                      <a:lnTo>
                        <a:pt x="131" y="62"/>
                      </a:lnTo>
                      <a:lnTo>
                        <a:pt x="130" y="61"/>
                      </a:lnTo>
                      <a:lnTo>
                        <a:pt x="129" y="59"/>
                      </a:lnTo>
                      <a:lnTo>
                        <a:pt x="128" y="58"/>
                      </a:lnTo>
                      <a:lnTo>
                        <a:pt x="127" y="56"/>
                      </a:lnTo>
                      <a:lnTo>
                        <a:pt x="127" y="54"/>
                      </a:lnTo>
                      <a:lnTo>
                        <a:pt x="127" y="52"/>
                      </a:lnTo>
                      <a:lnTo>
                        <a:pt x="128" y="51"/>
                      </a:lnTo>
                      <a:lnTo>
                        <a:pt x="129" y="49"/>
                      </a:lnTo>
                      <a:lnTo>
                        <a:pt x="130" y="47"/>
                      </a:lnTo>
                      <a:lnTo>
                        <a:pt x="131" y="47"/>
                      </a:lnTo>
                      <a:lnTo>
                        <a:pt x="133" y="46"/>
                      </a:lnTo>
                      <a:lnTo>
                        <a:pt x="134" y="45"/>
                      </a:lnTo>
                      <a:lnTo>
                        <a:pt x="137" y="45"/>
                      </a:lnTo>
                      <a:lnTo>
                        <a:pt x="137" y="45"/>
                      </a:lnTo>
                      <a:close/>
                      <a:moveTo>
                        <a:pt x="137" y="184"/>
                      </a:moveTo>
                      <a:lnTo>
                        <a:pt x="134" y="184"/>
                      </a:lnTo>
                      <a:lnTo>
                        <a:pt x="133" y="184"/>
                      </a:lnTo>
                      <a:lnTo>
                        <a:pt x="130" y="183"/>
                      </a:lnTo>
                      <a:lnTo>
                        <a:pt x="129" y="182"/>
                      </a:lnTo>
                      <a:lnTo>
                        <a:pt x="125" y="180"/>
                      </a:lnTo>
                      <a:lnTo>
                        <a:pt x="121" y="177"/>
                      </a:lnTo>
                      <a:lnTo>
                        <a:pt x="119" y="174"/>
                      </a:lnTo>
                      <a:lnTo>
                        <a:pt x="116" y="171"/>
                      </a:lnTo>
                      <a:lnTo>
                        <a:pt x="114" y="167"/>
                      </a:lnTo>
                      <a:lnTo>
                        <a:pt x="113" y="164"/>
                      </a:lnTo>
                      <a:lnTo>
                        <a:pt x="110" y="160"/>
                      </a:lnTo>
                      <a:lnTo>
                        <a:pt x="109" y="156"/>
                      </a:lnTo>
                      <a:lnTo>
                        <a:pt x="113" y="157"/>
                      </a:lnTo>
                      <a:lnTo>
                        <a:pt x="115" y="159"/>
                      </a:lnTo>
                      <a:lnTo>
                        <a:pt x="118" y="160"/>
                      </a:lnTo>
                      <a:lnTo>
                        <a:pt x="121" y="164"/>
                      </a:lnTo>
                      <a:lnTo>
                        <a:pt x="128" y="169"/>
                      </a:lnTo>
                      <a:lnTo>
                        <a:pt x="132" y="173"/>
                      </a:lnTo>
                      <a:lnTo>
                        <a:pt x="134" y="176"/>
                      </a:lnTo>
                      <a:lnTo>
                        <a:pt x="137" y="177"/>
                      </a:lnTo>
                      <a:lnTo>
                        <a:pt x="138" y="176"/>
                      </a:lnTo>
                      <a:lnTo>
                        <a:pt x="141" y="173"/>
                      </a:lnTo>
                      <a:lnTo>
                        <a:pt x="145" y="169"/>
                      </a:lnTo>
                      <a:lnTo>
                        <a:pt x="151" y="164"/>
                      </a:lnTo>
                      <a:lnTo>
                        <a:pt x="154" y="160"/>
                      </a:lnTo>
                      <a:lnTo>
                        <a:pt x="158" y="159"/>
                      </a:lnTo>
                      <a:lnTo>
                        <a:pt x="160" y="157"/>
                      </a:lnTo>
                      <a:lnTo>
                        <a:pt x="163" y="156"/>
                      </a:lnTo>
                      <a:lnTo>
                        <a:pt x="162" y="160"/>
                      </a:lnTo>
                      <a:lnTo>
                        <a:pt x="161" y="164"/>
                      </a:lnTo>
                      <a:lnTo>
                        <a:pt x="159" y="167"/>
                      </a:lnTo>
                      <a:lnTo>
                        <a:pt x="157" y="171"/>
                      </a:lnTo>
                      <a:lnTo>
                        <a:pt x="154" y="174"/>
                      </a:lnTo>
                      <a:lnTo>
                        <a:pt x="151" y="177"/>
                      </a:lnTo>
                      <a:lnTo>
                        <a:pt x="148" y="180"/>
                      </a:lnTo>
                      <a:lnTo>
                        <a:pt x="144" y="182"/>
                      </a:lnTo>
                      <a:lnTo>
                        <a:pt x="142" y="183"/>
                      </a:lnTo>
                      <a:lnTo>
                        <a:pt x="141" y="184"/>
                      </a:lnTo>
                      <a:lnTo>
                        <a:pt x="138" y="184"/>
                      </a:lnTo>
                      <a:lnTo>
                        <a:pt x="137" y="184"/>
                      </a:lnTo>
                      <a:lnTo>
                        <a:pt x="137" y="184"/>
                      </a:lnTo>
                      <a:close/>
                      <a:moveTo>
                        <a:pt x="137" y="164"/>
                      </a:moveTo>
                      <a:lnTo>
                        <a:pt x="134" y="161"/>
                      </a:lnTo>
                      <a:lnTo>
                        <a:pt x="130" y="157"/>
                      </a:lnTo>
                      <a:lnTo>
                        <a:pt x="125" y="153"/>
                      </a:lnTo>
                      <a:lnTo>
                        <a:pt x="121" y="150"/>
                      </a:lnTo>
                      <a:lnTo>
                        <a:pt x="119" y="148"/>
                      </a:lnTo>
                      <a:lnTo>
                        <a:pt x="117" y="148"/>
                      </a:lnTo>
                      <a:lnTo>
                        <a:pt x="114" y="147"/>
                      </a:lnTo>
                      <a:lnTo>
                        <a:pt x="112" y="146"/>
                      </a:lnTo>
                      <a:lnTo>
                        <a:pt x="105" y="144"/>
                      </a:lnTo>
                      <a:lnTo>
                        <a:pt x="100" y="143"/>
                      </a:lnTo>
                      <a:lnTo>
                        <a:pt x="97" y="143"/>
                      </a:lnTo>
                      <a:lnTo>
                        <a:pt x="96" y="142"/>
                      </a:lnTo>
                      <a:lnTo>
                        <a:pt x="95" y="141"/>
                      </a:lnTo>
                      <a:lnTo>
                        <a:pt x="93" y="140"/>
                      </a:lnTo>
                      <a:lnTo>
                        <a:pt x="91" y="137"/>
                      </a:lnTo>
                      <a:lnTo>
                        <a:pt x="89" y="134"/>
                      </a:lnTo>
                      <a:lnTo>
                        <a:pt x="87" y="132"/>
                      </a:lnTo>
                      <a:lnTo>
                        <a:pt x="86" y="128"/>
                      </a:lnTo>
                      <a:lnTo>
                        <a:pt x="85" y="125"/>
                      </a:lnTo>
                      <a:lnTo>
                        <a:pt x="86" y="123"/>
                      </a:lnTo>
                      <a:lnTo>
                        <a:pt x="87" y="120"/>
                      </a:lnTo>
                      <a:lnTo>
                        <a:pt x="88" y="118"/>
                      </a:lnTo>
                      <a:lnTo>
                        <a:pt x="89" y="116"/>
                      </a:lnTo>
                      <a:lnTo>
                        <a:pt x="89" y="114"/>
                      </a:lnTo>
                      <a:lnTo>
                        <a:pt x="91" y="112"/>
                      </a:lnTo>
                      <a:lnTo>
                        <a:pt x="93" y="111"/>
                      </a:lnTo>
                      <a:lnTo>
                        <a:pt x="93" y="109"/>
                      </a:lnTo>
                      <a:lnTo>
                        <a:pt x="95" y="108"/>
                      </a:lnTo>
                      <a:lnTo>
                        <a:pt x="97" y="108"/>
                      </a:lnTo>
                      <a:lnTo>
                        <a:pt x="99" y="106"/>
                      </a:lnTo>
                      <a:lnTo>
                        <a:pt x="101" y="106"/>
                      </a:lnTo>
                      <a:lnTo>
                        <a:pt x="102" y="105"/>
                      </a:lnTo>
                      <a:lnTo>
                        <a:pt x="106" y="104"/>
                      </a:lnTo>
                      <a:lnTo>
                        <a:pt x="109" y="104"/>
                      </a:lnTo>
                      <a:lnTo>
                        <a:pt x="113" y="104"/>
                      </a:lnTo>
                      <a:lnTo>
                        <a:pt x="116" y="105"/>
                      </a:lnTo>
                      <a:lnTo>
                        <a:pt x="119" y="107"/>
                      </a:lnTo>
                      <a:lnTo>
                        <a:pt x="122" y="108"/>
                      </a:lnTo>
                      <a:lnTo>
                        <a:pt x="129" y="112"/>
                      </a:lnTo>
                      <a:lnTo>
                        <a:pt x="133" y="115"/>
                      </a:lnTo>
                      <a:lnTo>
                        <a:pt x="134" y="116"/>
                      </a:lnTo>
                      <a:lnTo>
                        <a:pt x="135" y="116"/>
                      </a:lnTo>
                      <a:lnTo>
                        <a:pt x="136" y="116"/>
                      </a:lnTo>
                      <a:lnTo>
                        <a:pt x="137" y="116"/>
                      </a:lnTo>
                      <a:lnTo>
                        <a:pt x="137" y="116"/>
                      </a:lnTo>
                      <a:lnTo>
                        <a:pt x="137" y="116"/>
                      </a:lnTo>
                      <a:lnTo>
                        <a:pt x="139" y="116"/>
                      </a:lnTo>
                      <a:lnTo>
                        <a:pt x="140" y="115"/>
                      </a:lnTo>
                      <a:lnTo>
                        <a:pt x="145" y="112"/>
                      </a:lnTo>
                      <a:lnTo>
                        <a:pt x="150" y="108"/>
                      </a:lnTo>
                      <a:lnTo>
                        <a:pt x="154" y="107"/>
                      </a:lnTo>
                      <a:lnTo>
                        <a:pt x="157" y="105"/>
                      </a:lnTo>
                      <a:lnTo>
                        <a:pt x="160" y="104"/>
                      </a:lnTo>
                      <a:lnTo>
                        <a:pt x="163" y="104"/>
                      </a:lnTo>
                      <a:lnTo>
                        <a:pt x="167" y="104"/>
                      </a:lnTo>
                      <a:lnTo>
                        <a:pt x="171" y="105"/>
                      </a:lnTo>
                      <a:lnTo>
                        <a:pt x="173" y="106"/>
                      </a:lnTo>
                      <a:lnTo>
                        <a:pt x="174" y="106"/>
                      </a:lnTo>
                      <a:lnTo>
                        <a:pt x="176" y="108"/>
                      </a:lnTo>
                      <a:lnTo>
                        <a:pt x="178" y="108"/>
                      </a:lnTo>
                      <a:lnTo>
                        <a:pt x="179" y="109"/>
                      </a:lnTo>
                      <a:lnTo>
                        <a:pt x="181" y="111"/>
                      </a:lnTo>
                      <a:lnTo>
                        <a:pt x="182" y="112"/>
                      </a:lnTo>
                      <a:lnTo>
                        <a:pt x="183" y="114"/>
                      </a:lnTo>
                      <a:lnTo>
                        <a:pt x="184" y="116"/>
                      </a:lnTo>
                      <a:lnTo>
                        <a:pt x="186" y="118"/>
                      </a:lnTo>
                      <a:lnTo>
                        <a:pt x="186" y="120"/>
                      </a:lnTo>
                      <a:lnTo>
                        <a:pt x="187" y="123"/>
                      </a:lnTo>
                      <a:lnTo>
                        <a:pt x="187" y="125"/>
                      </a:lnTo>
                      <a:lnTo>
                        <a:pt x="186" y="128"/>
                      </a:lnTo>
                      <a:lnTo>
                        <a:pt x="186" y="132"/>
                      </a:lnTo>
                      <a:lnTo>
                        <a:pt x="184" y="134"/>
                      </a:lnTo>
                      <a:lnTo>
                        <a:pt x="182" y="137"/>
                      </a:lnTo>
                      <a:lnTo>
                        <a:pt x="180" y="140"/>
                      </a:lnTo>
                      <a:lnTo>
                        <a:pt x="178" y="141"/>
                      </a:lnTo>
                      <a:lnTo>
                        <a:pt x="177" y="142"/>
                      </a:lnTo>
                      <a:lnTo>
                        <a:pt x="175" y="143"/>
                      </a:lnTo>
                      <a:lnTo>
                        <a:pt x="174" y="143"/>
                      </a:lnTo>
                      <a:lnTo>
                        <a:pt x="167" y="144"/>
                      </a:lnTo>
                      <a:lnTo>
                        <a:pt x="162" y="146"/>
                      </a:lnTo>
                      <a:lnTo>
                        <a:pt x="158" y="147"/>
                      </a:lnTo>
                      <a:lnTo>
                        <a:pt x="156" y="148"/>
                      </a:lnTo>
                      <a:lnTo>
                        <a:pt x="154" y="148"/>
                      </a:lnTo>
                      <a:lnTo>
                        <a:pt x="152" y="150"/>
                      </a:lnTo>
                      <a:lnTo>
                        <a:pt x="147" y="153"/>
                      </a:lnTo>
                      <a:lnTo>
                        <a:pt x="143" y="157"/>
                      </a:lnTo>
                      <a:lnTo>
                        <a:pt x="139" y="161"/>
                      </a:lnTo>
                      <a:lnTo>
                        <a:pt x="137" y="164"/>
                      </a:lnTo>
                      <a:lnTo>
                        <a:pt x="137" y="164"/>
                      </a:lnTo>
                      <a:close/>
                      <a:moveTo>
                        <a:pt x="170" y="51"/>
                      </a:moveTo>
                      <a:lnTo>
                        <a:pt x="171" y="51"/>
                      </a:lnTo>
                      <a:lnTo>
                        <a:pt x="173" y="51"/>
                      </a:lnTo>
                      <a:lnTo>
                        <a:pt x="174" y="52"/>
                      </a:lnTo>
                      <a:lnTo>
                        <a:pt x="175" y="53"/>
                      </a:lnTo>
                      <a:lnTo>
                        <a:pt x="177" y="55"/>
                      </a:lnTo>
                      <a:lnTo>
                        <a:pt x="178" y="56"/>
                      </a:lnTo>
                      <a:lnTo>
                        <a:pt x="178" y="58"/>
                      </a:lnTo>
                      <a:lnTo>
                        <a:pt x="178" y="59"/>
                      </a:lnTo>
                      <a:lnTo>
                        <a:pt x="178" y="62"/>
                      </a:lnTo>
                      <a:lnTo>
                        <a:pt x="178" y="63"/>
                      </a:lnTo>
                      <a:lnTo>
                        <a:pt x="177" y="65"/>
                      </a:lnTo>
                      <a:lnTo>
                        <a:pt x="175" y="67"/>
                      </a:lnTo>
                      <a:lnTo>
                        <a:pt x="174" y="67"/>
                      </a:lnTo>
                      <a:lnTo>
                        <a:pt x="173" y="68"/>
                      </a:lnTo>
                      <a:lnTo>
                        <a:pt x="171" y="69"/>
                      </a:lnTo>
                      <a:lnTo>
                        <a:pt x="170" y="69"/>
                      </a:lnTo>
                      <a:lnTo>
                        <a:pt x="167" y="69"/>
                      </a:lnTo>
                      <a:lnTo>
                        <a:pt x="166" y="68"/>
                      </a:lnTo>
                      <a:lnTo>
                        <a:pt x="164" y="67"/>
                      </a:lnTo>
                      <a:lnTo>
                        <a:pt x="162" y="67"/>
                      </a:lnTo>
                      <a:lnTo>
                        <a:pt x="162" y="65"/>
                      </a:lnTo>
                      <a:lnTo>
                        <a:pt x="161" y="63"/>
                      </a:lnTo>
                      <a:lnTo>
                        <a:pt x="160" y="62"/>
                      </a:lnTo>
                      <a:lnTo>
                        <a:pt x="160" y="59"/>
                      </a:lnTo>
                      <a:lnTo>
                        <a:pt x="160" y="58"/>
                      </a:lnTo>
                      <a:lnTo>
                        <a:pt x="161" y="56"/>
                      </a:lnTo>
                      <a:lnTo>
                        <a:pt x="162" y="55"/>
                      </a:lnTo>
                      <a:lnTo>
                        <a:pt x="162" y="53"/>
                      </a:lnTo>
                      <a:lnTo>
                        <a:pt x="164" y="52"/>
                      </a:lnTo>
                      <a:lnTo>
                        <a:pt x="166" y="51"/>
                      </a:lnTo>
                      <a:lnTo>
                        <a:pt x="167" y="51"/>
                      </a:lnTo>
                      <a:lnTo>
                        <a:pt x="170" y="51"/>
                      </a:lnTo>
                      <a:lnTo>
                        <a:pt x="170" y="51"/>
                      </a:lnTo>
                      <a:close/>
                      <a:moveTo>
                        <a:pt x="175" y="96"/>
                      </a:moveTo>
                      <a:lnTo>
                        <a:pt x="177" y="95"/>
                      </a:lnTo>
                      <a:lnTo>
                        <a:pt x="177" y="93"/>
                      </a:lnTo>
                      <a:lnTo>
                        <a:pt x="179" y="88"/>
                      </a:lnTo>
                      <a:lnTo>
                        <a:pt x="181" y="84"/>
                      </a:lnTo>
                      <a:lnTo>
                        <a:pt x="183" y="81"/>
                      </a:lnTo>
                      <a:lnTo>
                        <a:pt x="186" y="78"/>
                      </a:lnTo>
                      <a:lnTo>
                        <a:pt x="188" y="76"/>
                      </a:lnTo>
                      <a:lnTo>
                        <a:pt x="190" y="74"/>
                      </a:lnTo>
                      <a:lnTo>
                        <a:pt x="194" y="72"/>
                      </a:lnTo>
                      <a:lnTo>
                        <a:pt x="196" y="71"/>
                      </a:lnTo>
                      <a:lnTo>
                        <a:pt x="198" y="69"/>
                      </a:lnTo>
                      <a:lnTo>
                        <a:pt x="202" y="68"/>
                      </a:lnTo>
                      <a:lnTo>
                        <a:pt x="205" y="67"/>
                      </a:lnTo>
                      <a:lnTo>
                        <a:pt x="209" y="67"/>
                      </a:lnTo>
                      <a:lnTo>
                        <a:pt x="213" y="67"/>
                      </a:lnTo>
                      <a:lnTo>
                        <a:pt x="217" y="67"/>
                      </a:lnTo>
                      <a:lnTo>
                        <a:pt x="221" y="67"/>
                      </a:lnTo>
                      <a:lnTo>
                        <a:pt x="223" y="68"/>
                      </a:lnTo>
                      <a:lnTo>
                        <a:pt x="226" y="69"/>
                      </a:lnTo>
                      <a:lnTo>
                        <a:pt x="229" y="71"/>
                      </a:lnTo>
                      <a:lnTo>
                        <a:pt x="230" y="72"/>
                      </a:lnTo>
                      <a:lnTo>
                        <a:pt x="232" y="73"/>
                      </a:lnTo>
                      <a:lnTo>
                        <a:pt x="234" y="75"/>
                      </a:lnTo>
                      <a:lnTo>
                        <a:pt x="236" y="76"/>
                      </a:lnTo>
                      <a:lnTo>
                        <a:pt x="238" y="79"/>
                      </a:lnTo>
                      <a:lnTo>
                        <a:pt x="238" y="80"/>
                      </a:lnTo>
                      <a:lnTo>
                        <a:pt x="240" y="82"/>
                      </a:lnTo>
                      <a:lnTo>
                        <a:pt x="242" y="86"/>
                      </a:lnTo>
                      <a:lnTo>
                        <a:pt x="244" y="89"/>
                      </a:lnTo>
                      <a:lnTo>
                        <a:pt x="247" y="93"/>
                      </a:lnTo>
                      <a:lnTo>
                        <a:pt x="251" y="98"/>
                      </a:lnTo>
                      <a:lnTo>
                        <a:pt x="254" y="101"/>
                      </a:lnTo>
                      <a:lnTo>
                        <a:pt x="256" y="102"/>
                      </a:lnTo>
                      <a:lnTo>
                        <a:pt x="254" y="103"/>
                      </a:lnTo>
                      <a:lnTo>
                        <a:pt x="249" y="105"/>
                      </a:lnTo>
                      <a:lnTo>
                        <a:pt x="246" y="107"/>
                      </a:lnTo>
                      <a:lnTo>
                        <a:pt x="242" y="108"/>
                      </a:lnTo>
                      <a:lnTo>
                        <a:pt x="238" y="110"/>
                      </a:lnTo>
                      <a:lnTo>
                        <a:pt x="236" y="112"/>
                      </a:lnTo>
                      <a:lnTo>
                        <a:pt x="230" y="116"/>
                      </a:lnTo>
                      <a:lnTo>
                        <a:pt x="224" y="120"/>
                      </a:lnTo>
                      <a:lnTo>
                        <a:pt x="222" y="120"/>
                      </a:lnTo>
                      <a:lnTo>
                        <a:pt x="218" y="121"/>
                      </a:lnTo>
                      <a:lnTo>
                        <a:pt x="215" y="122"/>
                      </a:lnTo>
                      <a:lnTo>
                        <a:pt x="211" y="122"/>
                      </a:lnTo>
                      <a:lnTo>
                        <a:pt x="207" y="121"/>
                      </a:lnTo>
                      <a:lnTo>
                        <a:pt x="204" y="120"/>
                      </a:lnTo>
                      <a:lnTo>
                        <a:pt x="201" y="120"/>
                      </a:lnTo>
                      <a:lnTo>
                        <a:pt x="198" y="120"/>
                      </a:lnTo>
                      <a:lnTo>
                        <a:pt x="198" y="120"/>
                      </a:lnTo>
                      <a:lnTo>
                        <a:pt x="197" y="119"/>
                      </a:lnTo>
                      <a:lnTo>
                        <a:pt x="195" y="115"/>
                      </a:lnTo>
                      <a:lnTo>
                        <a:pt x="194" y="112"/>
                      </a:lnTo>
                      <a:lnTo>
                        <a:pt x="191" y="108"/>
                      </a:lnTo>
                      <a:lnTo>
                        <a:pt x="190" y="106"/>
                      </a:lnTo>
                      <a:lnTo>
                        <a:pt x="186" y="104"/>
                      </a:lnTo>
                      <a:lnTo>
                        <a:pt x="184" y="100"/>
                      </a:lnTo>
                      <a:lnTo>
                        <a:pt x="182" y="99"/>
                      </a:lnTo>
                      <a:lnTo>
                        <a:pt x="180" y="98"/>
                      </a:lnTo>
                      <a:lnTo>
                        <a:pt x="178" y="96"/>
                      </a:lnTo>
                      <a:lnTo>
                        <a:pt x="175" y="96"/>
                      </a:lnTo>
                      <a:lnTo>
                        <a:pt x="175" y="96"/>
                      </a:lnTo>
                      <a:close/>
                      <a:moveTo>
                        <a:pt x="104" y="51"/>
                      </a:moveTo>
                      <a:lnTo>
                        <a:pt x="106" y="51"/>
                      </a:lnTo>
                      <a:lnTo>
                        <a:pt x="108" y="51"/>
                      </a:lnTo>
                      <a:lnTo>
                        <a:pt x="109" y="52"/>
                      </a:lnTo>
                      <a:lnTo>
                        <a:pt x="110" y="53"/>
                      </a:lnTo>
                      <a:lnTo>
                        <a:pt x="112" y="55"/>
                      </a:lnTo>
                      <a:lnTo>
                        <a:pt x="113" y="56"/>
                      </a:lnTo>
                      <a:lnTo>
                        <a:pt x="113" y="58"/>
                      </a:lnTo>
                      <a:lnTo>
                        <a:pt x="113" y="59"/>
                      </a:lnTo>
                      <a:lnTo>
                        <a:pt x="113" y="62"/>
                      </a:lnTo>
                      <a:lnTo>
                        <a:pt x="113" y="63"/>
                      </a:lnTo>
                      <a:lnTo>
                        <a:pt x="112" y="65"/>
                      </a:lnTo>
                      <a:lnTo>
                        <a:pt x="110" y="67"/>
                      </a:lnTo>
                      <a:lnTo>
                        <a:pt x="109" y="67"/>
                      </a:lnTo>
                      <a:lnTo>
                        <a:pt x="108" y="68"/>
                      </a:lnTo>
                      <a:lnTo>
                        <a:pt x="106" y="69"/>
                      </a:lnTo>
                      <a:lnTo>
                        <a:pt x="104" y="69"/>
                      </a:lnTo>
                      <a:lnTo>
                        <a:pt x="102" y="69"/>
                      </a:lnTo>
                      <a:lnTo>
                        <a:pt x="101" y="68"/>
                      </a:lnTo>
                      <a:lnTo>
                        <a:pt x="99" y="67"/>
                      </a:lnTo>
                      <a:lnTo>
                        <a:pt x="97" y="67"/>
                      </a:lnTo>
                      <a:lnTo>
                        <a:pt x="97" y="65"/>
                      </a:lnTo>
                      <a:lnTo>
                        <a:pt x="95" y="63"/>
                      </a:lnTo>
                      <a:lnTo>
                        <a:pt x="95" y="62"/>
                      </a:lnTo>
                      <a:lnTo>
                        <a:pt x="95" y="59"/>
                      </a:lnTo>
                      <a:lnTo>
                        <a:pt x="95" y="58"/>
                      </a:lnTo>
                      <a:lnTo>
                        <a:pt x="95" y="56"/>
                      </a:lnTo>
                      <a:lnTo>
                        <a:pt x="97" y="55"/>
                      </a:lnTo>
                      <a:lnTo>
                        <a:pt x="97" y="53"/>
                      </a:lnTo>
                      <a:lnTo>
                        <a:pt x="99" y="52"/>
                      </a:lnTo>
                      <a:lnTo>
                        <a:pt x="101" y="51"/>
                      </a:lnTo>
                      <a:lnTo>
                        <a:pt x="102" y="51"/>
                      </a:lnTo>
                      <a:lnTo>
                        <a:pt x="104" y="51"/>
                      </a:lnTo>
                      <a:lnTo>
                        <a:pt x="104" y="51"/>
                      </a:lnTo>
                      <a:close/>
                      <a:moveTo>
                        <a:pt x="97" y="96"/>
                      </a:moveTo>
                      <a:lnTo>
                        <a:pt x="95" y="96"/>
                      </a:lnTo>
                      <a:lnTo>
                        <a:pt x="93" y="98"/>
                      </a:lnTo>
                      <a:lnTo>
                        <a:pt x="91" y="99"/>
                      </a:lnTo>
                      <a:lnTo>
                        <a:pt x="89" y="100"/>
                      </a:lnTo>
                      <a:lnTo>
                        <a:pt x="86" y="104"/>
                      </a:lnTo>
                      <a:lnTo>
                        <a:pt x="84" y="106"/>
                      </a:lnTo>
                      <a:lnTo>
                        <a:pt x="81" y="108"/>
                      </a:lnTo>
                      <a:lnTo>
                        <a:pt x="80" y="112"/>
                      </a:lnTo>
                      <a:lnTo>
                        <a:pt x="77" y="115"/>
                      </a:lnTo>
                      <a:lnTo>
                        <a:pt x="77" y="119"/>
                      </a:lnTo>
                      <a:lnTo>
                        <a:pt x="75" y="120"/>
                      </a:lnTo>
                      <a:lnTo>
                        <a:pt x="74" y="120"/>
                      </a:lnTo>
                      <a:lnTo>
                        <a:pt x="73" y="120"/>
                      </a:lnTo>
                      <a:lnTo>
                        <a:pt x="69" y="120"/>
                      </a:lnTo>
                      <a:lnTo>
                        <a:pt x="65" y="121"/>
                      </a:lnTo>
                      <a:lnTo>
                        <a:pt x="61" y="122"/>
                      </a:lnTo>
                      <a:lnTo>
                        <a:pt x="58" y="122"/>
                      </a:lnTo>
                      <a:lnTo>
                        <a:pt x="54" y="121"/>
                      </a:lnTo>
                      <a:lnTo>
                        <a:pt x="51" y="120"/>
                      </a:lnTo>
                      <a:lnTo>
                        <a:pt x="49" y="120"/>
                      </a:lnTo>
                      <a:lnTo>
                        <a:pt x="43" y="116"/>
                      </a:lnTo>
                      <a:lnTo>
                        <a:pt x="37" y="112"/>
                      </a:lnTo>
                      <a:lnTo>
                        <a:pt x="34" y="110"/>
                      </a:lnTo>
                      <a:lnTo>
                        <a:pt x="31" y="108"/>
                      </a:lnTo>
                      <a:lnTo>
                        <a:pt x="28" y="107"/>
                      </a:lnTo>
                      <a:lnTo>
                        <a:pt x="25" y="105"/>
                      </a:lnTo>
                      <a:lnTo>
                        <a:pt x="19" y="103"/>
                      </a:lnTo>
                      <a:lnTo>
                        <a:pt x="17" y="102"/>
                      </a:lnTo>
                      <a:lnTo>
                        <a:pt x="18" y="101"/>
                      </a:lnTo>
                      <a:lnTo>
                        <a:pt x="21" y="98"/>
                      </a:lnTo>
                      <a:lnTo>
                        <a:pt x="25" y="93"/>
                      </a:lnTo>
                      <a:lnTo>
                        <a:pt x="29" y="89"/>
                      </a:lnTo>
                      <a:lnTo>
                        <a:pt x="31" y="86"/>
                      </a:lnTo>
                      <a:lnTo>
                        <a:pt x="33" y="82"/>
                      </a:lnTo>
                      <a:lnTo>
                        <a:pt x="34" y="80"/>
                      </a:lnTo>
                      <a:lnTo>
                        <a:pt x="36" y="79"/>
                      </a:lnTo>
                      <a:lnTo>
                        <a:pt x="37" y="76"/>
                      </a:lnTo>
                      <a:lnTo>
                        <a:pt x="39" y="75"/>
                      </a:lnTo>
                      <a:lnTo>
                        <a:pt x="41" y="73"/>
                      </a:lnTo>
                      <a:lnTo>
                        <a:pt x="43" y="72"/>
                      </a:lnTo>
                      <a:lnTo>
                        <a:pt x="45" y="71"/>
                      </a:lnTo>
                      <a:lnTo>
                        <a:pt x="47" y="69"/>
                      </a:lnTo>
                      <a:lnTo>
                        <a:pt x="49" y="68"/>
                      </a:lnTo>
                      <a:lnTo>
                        <a:pt x="53" y="67"/>
                      </a:lnTo>
                      <a:lnTo>
                        <a:pt x="56" y="67"/>
                      </a:lnTo>
                      <a:lnTo>
                        <a:pt x="60" y="67"/>
                      </a:lnTo>
                      <a:lnTo>
                        <a:pt x="65" y="67"/>
                      </a:lnTo>
                      <a:lnTo>
                        <a:pt x="68" y="67"/>
                      </a:lnTo>
                      <a:lnTo>
                        <a:pt x="71" y="68"/>
                      </a:lnTo>
                      <a:lnTo>
                        <a:pt x="74" y="69"/>
                      </a:lnTo>
                      <a:lnTo>
                        <a:pt x="77" y="71"/>
                      </a:lnTo>
                      <a:lnTo>
                        <a:pt x="80" y="72"/>
                      </a:lnTo>
                      <a:lnTo>
                        <a:pt x="82" y="74"/>
                      </a:lnTo>
                      <a:lnTo>
                        <a:pt x="85" y="76"/>
                      </a:lnTo>
                      <a:lnTo>
                        <a:pt x="88" y="78"/>
                      </a:lnTo>
                      <a:lnTo>
                        <a:pt x="90" y="81"/>
                      </a:lnTo>
                      <a:lnTo>
                        <a:pt x="92" y="84"/>
                      </a:lnTo>
                      <a:lnTo>
                        <a:pt x="93" y="88"/>
                      </a:lnTo>
                      <a:lnTo>
                        <a:pt x="96" y="93"/>
                      </a:lnTo>
                      <a:lnTo>
                        <a:pt x="97" y="95"/>
                      </a:lnTo>
                      <a:lnTo>
                        <a:pt x="97" y="9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5" name="ïṥļïḓè">
                  <a:extLst>
                    <a:ext uri="{FF2B5EF4-FFF2-40B4-BE49-F238E27FC236}">
                      <a16:creationId xmlns:a16="http://schemas.microsoft.com/office/drawing/2014/main" id="{5EA1026E-5AD6-9B4E-B055-2A02D39F91C0}"/>
                    </a:ext>
                  </a:extLst>
                </p:cNvPr>
                <p:cNvSpPr/>
                <p:nvPr/>
              </p:nvSpPr>
              <p:spPr bwMode="auto">
                <a:xfrm>
                  <a:off x="2032001" y="3052763"/>
                  <a:ext cx="236538" cy="215900"/>
                </a:xfrm>
                <a:custGeom>
                  <a:avLst/>
                  <a:gdLst>
                    <a:gd name="T0" fmla="*/ 27 w 149"/>
                    <a:gd name="T1" fmla="*/ 59 h 136"/>
                    <a:gd name="T2" fmla="*/ 21 w 149"/>
                    <a:gd name="T3" fmla="*/ 66 h 136"/>
                    <a:gd name="T4" fmla="*/ 19 w 149"/>
                    <a:gd name="T5" fmla="*/ 59 h 136"/>
                    <a:gd name="T6" fmla="*/ 9 w 149"/>
                    <a:gd name="T7" fmla="*/ 54 h 136"/>
                    <a:gd name="T8" fmla="*/ 1 w 149"/>
                    <a:gd name="T9" fmla="*/ 49 h 136"/>
                    <a:gd name="T10" fmla="*/ 3 w 149"/>
                    <a:gd name="T11" fmla="*/ 35 h 136"/>
                    <a:gd name="T12" fmla="*/ 9 w 149"/>
                    <a:gd name="T13" fmla="*/ 34 h 136"/>
                    <a:gd name="T14" fmla="*/ 20 w 149"/>
                    <a:gd name="T15" fmla="*/ 43 h 136"/>
                    <a:gd name="T16" fmla="*/ 21 w 149"/>
                    <a:gd name="T17" fmla="*/ 35 h 136"/>
                    <a:gd name="T18" fmla="*/ 8 w 149"/>
                    <a:gd name="T19" fmla="*/ 8 h 136"/>
                    <a:gd name="T20" fmla="*/ 17 w 149"/>
                    <a:gd name="T21" fmla="*/ 0 h 136"/>
                    <a:gd name="T22" fmla="*/ 24 w 149"/>
                    <a:gd name="T23" fmla="*/ 6 h 136"/>
                    <a:gd name="T24" fmla="*/ 29 w 149"/>
                    <a:gd name="T25" fmla="*/ 38 h 136"/>
                    <a:gd name="T26" fmla="*/ 31 w 149"/>
                    <a:gd name="T27" fmla="*/ 49 h 136"/>
                    <a:gd name="T28" fmla="*/ 46 w 149"/>
                    <a:gd name="T29" fmla="*/ 61 h 136"/>
                    <a:gd name="T30" fmla="*/ 46 w 149"/>
                    <a:gd name="T31" fmla="*/ 55 h 136"/>
                    <a:gd name="T32" fmla="*/ 41 w 149"/>
                    <a:gd name="T33" fmla="*/ 43 h 136"/>
                    <a:gd name="T34" fmla="*/ 47 w 149"/>
                    <a:gd name="T35" fmla="*/ 41 h 136"/>
                    <a:gd name="T36" fmla="*/ 34 w 149"/>
                    <a:gd name="T37" fmla="*/ 24 h 136"/>
                    <a:gd name="T38" fmla="*/ 38 w 149"/>
                    <a:gd name="T39" fmla="*/ 19 h 136"/>
                    <a:gd name="T40" fmla="*/ 45 w 149"/>
                    <a:gd name="T41" fmla="*/ 26 h 136"/>
                    <a:gd name="T42" fmla="*/ 49 w 149"/>
                    <a:gd name="T43" fmla="*/ 28 h 136"/>
                    <a:gd name="T44" fmla="*/ 45 w 149"/>
                    <a:gd name="T45" fmla="*/ 10 h 136"/>
                    <a:gd name="T46" fmla="*/ 50 w 149"/>
                    <a:gd name="T47" fmla="*/ 8 h 136"/>
                    <a:gd name="T48" fmla="*/ 53 w 149"/>
                    <a:gd name="T49" fmla="*/ 28 h 136"/>
                    <a:gd name="T50" fmla="*/ 67 w 149"/>
                    <a:gd name="T51" fmla="*/ 56 h 136"/>
                    <a:gd name="T52" fmla="*/ 68 w 149"/>
                    <a:gd name="T53" fmla="*/ 37 h 136"/>
                    <a:gd name="T54" fmla="*/ 70 w 149"/>
                    <a:gd name="T55" fmla="*/ 13 h 136"/>
                    <a:gd name="T56" fmla="*/ 77 w 149"/>
                    <a:gd name="T57" fmla="*/ 20 h 136"/>
                    <a:gd name="T58" fmla="*/ 73 w 149"/>
                    <a:gd name="T59" fmla="*/ 37 h 136"/>
                    <a:gd name="T60" fmla="*/ 85 w 149"/>
                    <a:gd name="T61" fmla="*/ 64 h 136"/>
                    <a:gd name="T62" fmla="*/ 97 w 149"/>
                    <a:gd name="T63" fmla="*/ 67 h 136"/>
                    <a:gd name="T64" fmla="*/ 100 w 149"/>
                    <a:gd name="T65" fmla="*/ 55 h 136"/>
                    <a:gd name="T66" fmla="*/ 106 w 149"/>
                    <a:gd name="T67" fmla="*/ 59 h 136"/>
                    <a:gd name="T68" fmla="*/ 105 w 149"/>
                    <a:gd name="T69" fmla="*/ 71 h 136"/>
                    <a:gd name="T70" fmla="*/ 142 w 149"/>
                    <a:gd name="T71" fmla="*/ 82 h 136"/>
                    <a:gd name="T72" fmla="*/ 148 w 149"/>
                    <a:gd name="T73" fmla="*/ 91 h 136"/>
                    <a:gd name="T74" fmla="*/ 132 w 149"/>
                    <a:gd name="T75" fmla="*/ 98 h 136"/>
                    <a:gd name="T76" fmla="*/ 133 w 149"/>
                    <a:gd name="T77" fmla="*/ 92 h 136"/>
                    <a:gd name="T78" fmla="*/ 109 w 149"/>
                    <a:gd name="T79" fmla="*/ 80 h 136"/>
                    <a:gd name="T80" fmla="*/ 109 w 149"/>
                    <a:gd name="T81" fmla="*/ 91 h 136"/>
                    <a:gd name="T82" fmla="*/ 113 w 149"/>
                    <a:gd name="T83" fmla="*/ 101 h 136"/>
                    <a:gd name="T84" fmla="*/ 101 w 149"/>
                    <a:gd name="T85" fmla="*/ 104 h 136"/>
                    <a:gd name="T86" fmla="*/ 97 w 149"/>
                    <a:gd name="T87" fmla="*/ 87 h 136"/>
                    <a:gd name="T88" fmla="*/ 76 w 149"/>
                    <a:gd name="T89" fmla="*/ 71 h 136"/>
                    <a:gd name="T90" fmla="*/ 81 w 149"/>
                    <a:gd name="T91" fmla="*/ 96 h 136"/>
                    <a:gd name="T92" fmla="*/ 91 w 149"/>
                    <a:gd name="T93" fmla="*/ 125 h 136"/>
                    <a:gd name="T94" fmla="*/ 86 w 149"/>
                    <a:gd name="T95" fmla="*/ 136 h 136"/>
                    <a:gd name="T96" fmla="*/ 76 w 149"/>
                    <a:gd name="T97" fmla="*/ 124 h 136"/>
                    <a:gd name="T98" fmla="*/ 70 w 149"/>
                    <a:gd name="T99" fmla="*/ 78 h 136"/>
                    <a:gd name="T100" fmla="*/ 57 w 149"/>
                    <a:gd name="T101" fmla="*/ 60 h 136"/>
                    <a:gd name="T102" fmla="*/ 55 w 149"/>
                    <a:gd name="T103" fmla="*/ 71 h 136"/>
                    <a:gd name="T104" fmla="*/ 56 w 149"/>
                    <a:gd name="T105" fmla="*/ 91 h 136"/>
                    <a:gd name="T106" fmla="*/ 47 w 149"/>
                    <a:gd name="T107" fmla="*/ 89 h 136"/>
                    <a:gd name="T108" fmla="*/ 41 w 149"/>
                    <a:gd name="T109" fmla="*/ 68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9" h="136">
                      <a:moveTo>
                        <a:pt x="32" y="60"/>
                      </a:moveTo>
                      <a:lnTo>
                        <a:pt x="31" y="60"/>
                      </a:lnTo>
                      <a:lnTo>
                        <a:pt x="29" y="59"/>
                      </a:lnTo>
                      <a:lnTo>
                        <a:pt x="29" y="58"/>
                      </a:lnTo>
                      <a:lnTo>
                        <a:pt x="28" y="58"/>
                      </a:lnTo>
                      <a:lnTo>
                        <a:pt x="27" y="58"/>
                      </a:lnTo>
                      <a:lnTo>
                        <a:pt x="27" y="59"/>
                      </a:lnTo>
                      <a:lnTo>
                        <a:pt x="26" y="62"/>
                      </a:lnTo>
                      <a:lnTo>
                        <a:pt x="25" y="64"/>
                      </a:lnTo>
                      <a:lnTo>
                        <a:pt x="25" y="66"/>
                      </a:lnTo>
                      <a:lnTo>
                        <a:pt x="24" y="66"/>
                      </a:lnTo>
                      <a:lnTo>
                        <a:pt x="24" y="67"/>
                      </a:lnTo>
                      <a:lnTo>
                        <a:pt x="23" y="67"/>
                      </a:lnTo>
                      <a:lnTo>
                        <a:pt x="21" y="66"/>
                      </a:lnTo>
                      <a:lnTo>
                        <a:pt x="20" y="66"/>
                      </a:lnTo>
                      <a:lnTo>
                        <a:pt x="19" y="65"/>
                      </a:lnTo>
                      <a:lnTo>
                        <a:pt x="18" y="65"/>
                      </a:lnTo>
                      <a:lnTo>
                        <a:pt x="18" y="64"/>
                      </a:lnTo>
                      <a:lnTo>
                        <a:pt x="18" y="63"/>
                      </a:lnTo>
                      <a:lnTo>
                        <a:pt x="18" y="62"/>
                      </a:lnTo>
                      <a:lnTo>
                        <a:pt x="19" y="59"/>
                      </a:lnTo>
                      <a:lnTo>
                        <a:pt x="19" y="58"/>
                      </a:lnTo>
                      <a:lnTo>
                        <a:pt x="19" y="57"/>
                      </a:lnTo>
                      <a:lnTo>
                        <a:pt x="19" y="56"/>
                      </a:lnTo>
                      <a:lnTo>
                        <a:pt x="18" y="56"/>
                      </a:lnTo>
                      <a:lnTo>
                        <a:pt x="16" y="55"/>
                      </a:lnTo>
                      <a:lnTo>
                        <a:pt x="13" y="55"/>
                      </a:lnTo>
                      <a:lnTo>
                        <a:pt x="9" y="54"/>
                      </a:lnTo>
                      <a:lnTo>
                        <a:pt x="8" y="53"/>
                      </a:lnTo>
                      <a:lnTo>
                        <a:pt x="7" y="52"/>
                      </a:lnTo>
                      <a:lnTo>
                        <a:pt x="5" y="52"/>
                      </a:lnTo>
                      <a:lnTo>
                        <a:pt x="3" y="51"/>
                      </a:lnTo>
                      <a:lnTo>
                        <a:pt x="2" y="51"/>
                      </a:lnTo>
                      <a:lnTo>
                        <a:pt x="1" y="50"/>
                      </a:lnTo>
                      <a:lnTo>
                        <a:pt x="1" y="49"/>
                      </a:lnTo>
                      <a:lnTo>
                        <a:pt x="0" y="46"/>
                      </a:lnTo>
                      <a:lnTo>
                        <a:pt x="1" y="43"/>
                      </a:lnTo>
                      <a:lnTo>
                        <a:pt x="1" y="41"/>
                      </a:lnTo>
                      <a:lnTo>
                        <a:pt x="1" y="39"/>
                      </a:lnTo>
                      <a:lnTo>
                        <a:pt x="1" y="38"/>
                      </a:lnTo>
                      <a:lnTo>
                        <a:pt x="2" y="37"/>
                      </a:lnTo>
                      <a:lnTo>
                        <a:pt x="3" y="35"/>
                      </a:lnTo>
                      <a:lnTo>
                        <a:pt x="4" y="35"/>
                      </a:lnTo>
                      <a:lnTo>
                        <a:pt x="5" y="34"/>
                      </a:lnTo>
                      <a:lnTo>
                        <a:pt x="5" y="34"/>
                      </a:lnTo>
                      <a:lnTo>
                        <a:pt x="6" y="34"/>
                      </a:lnTo>
                      <a:lnTo>
                        <a:pt x="7" y="34"/>
                      </a:lnTo>
                      <a:lnTo>
                        <a:pt x="9" y="34"/>
                      </a:lnTo>
                      <a:lnTo>
                        <a:pt x="9" y="34"/>
                      </a:lnTo>
                      <a:lnTo>
                        <a:pt x="10" y="34"/>
                      </a:lnTo>
                      <a:lnTo>
                        <a:pt x="11" y="35"/>
                      </a:lnTo>
                      <a:lnTo>
                        <a:pt x="12" y="35"/>
                      </a:lnTo>
                      <a:lnTo>
                        <a:pt x="13" y="37"/>
                      </a:lnTo>
                      <a:lnTo>
                        <a:pt x="16" y="39"/>
                      </a:lnTo>
                      <a:lnTo>
                        <a:pt x="19" y="42"/>
                      </a:lnTo>
                      <a:lnTo>
                        <a:pt x="20" y="43"/>
                      </a:lnTo>
                      <a:lnTo>
                        <a:pt x="21" y="43"/>
                      </a:lnTo>
                      <a:lnTo>
                        <a:pt x="21" y="43"/>
                      </a:lnTo>
                      <a:lnTo>
                        <a:pt x="22" y="43"/>
                      </a:lnTo>
                      <a:lnTo>
                        <a:pt x="22" y="43"/>
                      </a:lnTo>
                      <a:lnTo>
                        <a:pt x="22" y="42"/>
                      </a:lnTo>
                      <a:lnTo>
                        <a:pt x="21" y="39"/>
                      </a:lnTo>
                      <a:lnTo>
                        <a:pt x="21" y="35"/>
                      </a:lnTo>
                      <a:lnTo>
                        <a:pt x="19" y="30"/>
                      </a:lnTo>
                      <a:lnTo>
                        <a:pt x="17" y="26"/>
                      </a:lnTo>
                      <a:lnTo>
                        <a:pt x="14" y="19"/>
                      </a:lnTo>
                      <a:lnTo>
                        <a:pt x="11" y="14"/>
                      </a:lnTo>
                      <a:lnTo>
                        <a:pt x="9" y="12"/>
                      </a:lnTo>
                      <a:lnTo>
                        <a:pt x="9" y="10"/>
                      </a:lnTo>
                      <a:lnTo>
                        <a:pt x="8" y="8"/>
                      </a:lnTo>
                      <a:lnTo>
                        <a:pt x="8" y="7"/>
                      </a:lnTo>
                      <a:lnTo>
                        <a:pt x="9" y="6"/>
                      </a:lnTo>
                      <a:lnTo>
                        <a:pt x="9" y="4"/>
                      </a:lnTo>
                      <a:lnTo>
                        <a:pt x="11" y="2"/>
                      </a:lnTo>
                      <a:lnTo>
                        <a:pt x="12" y="2"/>
                      </a:lnTo>
                      <a:lnTo>
                        <a:pt x="14" y="0"/>
                      </a:lnTo>
                      <a:lnTo>
                        <a:pt x="17" y="0"/>
                      </a:lnTo>
                      <a:lnTo>
                        <a:pt x="17" y="0"/>
                      </a:lnTo>
                      <a:lnTo>
                        <a:pt x="18" y="0"/>
                      </a:lnTo>
                      <a:lnTo>
                        <a:pt x="20" y="1"/>
                      </a:lnTo>
                      <a:lnTo>
                        <a:pt x="21" y="2"/>
                      </a:lnTo>
                      <a:lnTo>
                        <a:pt x="23" y="3"/>
                      </a:lnTo>
                      <a:lnTo>
                        <a:pt x="24" y="4"/>
                      </a:lnTo>
                      <a:lnTo>
                        <a:pt x="24" y="6"/>
                      </a:lnTo>
                      <a:lnTo>
                        <a:pt x="24" y="9"/>
                      </a:lnTo>
                      <a:lnTo>
                        <a:pt x="24" y="13"/>
                      </a:lnTo>
                      <a:lnTo>
                        <a:pt x="25" y="17"/>
                      </a:lnTo>
                      <a:lnTo>
                        <a:pt x="27" y="23"/>
                      </a:lnTo>
                      <a:lnTo>
                        <a:pt x="27" y="28"/>
                      </a:lnTo>
                      <a:lnTo>
                        <a:pt x="28" y="32"/>
                      </a:lnTo>
                      <a:lnTo>
                        <a:pt x="29" y="38"/>
                      </a:lnTo>
                      <a:lnTo>
                        <a:pt x="29" y="41"/>
                      </a:lnTo>
                      <a:lnTo>
                        <a:pt x="29" y="45"/>
                      </a:lnTo>
                      <a:lnTo>
                        <a:pt x="29" y="46"/>
                      </a:lnTo>
                      <a:lnTo>
                        <a:pt x="29" y="47"/>
                      </a:lnTo>
                      <a:lnTo>
                        <a:pt x="29" y="48"/>
                      </a:lnTo>
                      <a:lnTo>
                        <a:pt x="30" y="49"/>
                      </a:lnTo>
                      <a:lnTo>
                        <a:pt x="31" y="49"/>
                      </a:lnTo>
                      <a:lnTo>
                        <a:pt x="32" y="49"/>
                      </a:lnTo>
                      <a:lnTo>
                        <a:pt x="33" y="50"/>
                      </a:lnTo>
                      <a:lnTo>
                        <a:pt x="36" y="52"/>
                      </a:lnTo>
                      <a:lnTo>
                        <a:pt x="39" y="55"/>
                      </a:lnTo>
                      <a:lnTo>
                        <a:pt x="41" y="57"/>
                      </a:lnTo>
                      <a:lnTo>
                        <a:pt x="44" y="59"/>
                      </a:lnTo>
                      <a:lnTo>
                        <a:pt x="46" y="61"/>
                      </a:lnTo>
                      <a:lnTo>
                        <a:pt x="46" y="61"/>
                      </a:lnTo>
                      <a:lnTo>
                        <a:pt x="47" y="61"/>
                      </a:lnTo>
                      <a:lnTo>
                        <a:pt x="47" y="60"/>
                      </a:lnTo>
                      <a:lnTo>
                        <a:pt x="47" y="59"/>
                      </a:lnTo>
                      <a:lnTo>
                        <a:pt x="47" y="57"/>
                      </a:lnTo>
                      <a:lnTo>
                        <a:pt x="47" y="56"/>
                      </a:lnTo>
                      <a:lnTo>
                        <a:pt x="46" y="55"/>
                      </a:lnTo>
                      <a:lnTo>
                        <a:pt x="46" y="54"/>
                      </a:lnTo>
                      <a:lnTo>
                        <a:pt x="44" y="51"/>
                      </a:lnTo>
                      <a:lnTo>
                        <a:pt x="41" y="47"/>
                      </a:lnTo>
                      <a:lnTo>
                        <a:pt x="41" y="46"/>
                      </a:lnTo>
                      <a:lnTo>
                        <a:pt x="41" y="44"/>
                      </a:lnTo>
                      <a:lnTo>
                        <a:pt x="41" y="43"/>
                      </a:lnTo>
                      <a:lnTo>
                        <a:pt x="41" y="43"/>
                      </a:lnTo>
                      <a:lnTo>
                        <a:pt x="41" y="42"/>
                      </a:lnTo>
                      <a:lnTo>
                        <a:pt x="41" y="42"/>
                      </a:lnTo>
                      <a:lnTo>
                        <a:pt x="44" y="42"/>
                      </a:lnTo>
                      <a:lnTo>
                        <a:pt x="46" y="42"/>
                      </a:lnTo>
                      <a:lnTo>
                        <a:pt x="47" y="42"/>
                      </a:lnTo>
                      <a:lnTo>
                        <a:pt x="47" y="42"/>
                      </a:lnTo>
                      <a:lnTo>
                        <a:pt x="47" y="41"/>
                      </a:lnTo>
                      <a:lnTo>
                        <a:pt x="46" y="40"/>
                      </a:lnTo>
                      <a:lnTo>
                        <a:pt x="44" y="37"/>
                      </a:lnTo>
                      <a:lnTo>
                        <a:pt x="41" y="34"/>
                      </a:lnTo>
                      <a:lnTo>
                        <a:pt x="38" y="30"/>
                      </a:lnTo>
                      <a:lnTo>
                        <a:pt x="37" y="28"/>
                      </a:lnTo>
                      <a:lnTo>
                        <a:pt x="35" y="26"/>
                      </a:lnTo>
                      <a:lnTo>
                        <a:pt x="34" y="24"/>
                      </a:lnTo>
                      <a:lnTo>
                        <a:pt x="33" y="22"/>
                      </a:lnTo>
                      <a:lnTo>
                        <a:pt x="33" y="22"/>
                      </a:lnTo>
                      <a:lnTo>
                        <a:pt x="34" y="21"/>
                      </a:lnTo>
                      <a:lnTo>
                        <a:pt x="35" y="19"/>
                      </a:lnTo>
                      <a:lnTo>
                        <a:pt x="36" y="19"/>
                      </a:lnTo>
                      <a:lnTo>
                        <a:pt x="37" y="19"/>
                      </a:lnTo>
                      <a:lnTo>
                        <a:pt x="38" y="19"/>
                      </a:lnTo>
                      <a:lnTo>
                        <a:pt x="39" y="19"/>
                      </a:lnTo>
                      <a:lnTo>
                        <a:pt x="41" y="20"/>
                      </a:lnTo>
                      <a:lnTo>
                        <a:pt x="41" y="22"/>
                      </a:lnTo>
                      <a:lnTo>
                        <a:pt x="42" y="23"/>
                      </a:lnTo>
                      <a:lnTo>
                        <a:pt x="44" y="25"/>
                      </a:lnTo>
                      <a:lnTo>
                        <a:pt x="44" y="26"/>
                      </a:lnTo>
                      <a:lnTo>
                        <a:pt x="45" y="26"/>
                      </a:lnTo>
                      <a:lnTo>
                        <a:pt x="45" y="27"/>
                      </a:lnTo>
                      <a:lnTo>
                        <a:pt x="46" y="27"/>
                      </a:lnTo>
                      <a:lnTo>
                        <a:pt x="47" y="28"/>
                      </a:lnTo>
                      <a:lnTo>
                        <a:pt x="48" y="29"/>
                      </a:lnTo>
                      <a:lnTo>
                        <a:pt x="49" y="29"/>
                      </a:lnTo>
                      <a:lnTo>
                        <a:pt x="49" y="28"/>
                      </a:lnTo>
                      <a:lnTo>
                        <a:pt x="49" y="28"/>
                      </a:lnTo>
                      <a:lnTo>
                        <a:pt x="49" y="26"/>
                      </a:lnTo>
                      <a:lnTo>
                        <a:pt x="48" y="23"/>
                      </a:lnTo>
                      <a:lnTo>
                        <a:pt x="46" y="19"/>
                      </a:lnTo>
                      <a:lnTo>
                        <a:pt x="45" y="16"/>
                      </a:lnTo>
                      <a:lnTo>
                        <a:pt x="45" y="14"/>
                      </a:lnTo>
                      <a:lnTo>
                        <a:pt x="45" y="13"/>
                      </a:lnTo>
                      <a:lnTo>
                        <a:pt x="45" y="10"/>
                      </a:lnTo>
                      <a:lnTo>
                        <a:pt x="46" y="8"/>
                      </a:lnTo>
                      <a:lnTo>
                        <a:pt x="48" y="6"/>
                      </a:lnTo>
                      <a:lnTo>
                        <a:pt x="48" y="6"/>
                      </a:lnTo>
                      <a:lnTo>
                        <a:pt x="49" y="6"/>
                      </a:lnTo>
                      <a:lnTo>
                        <a:pt x="49" y="6"/>
                      </a:lnTo>
                      <a:lnTo>
                        <a:pt x="49" y="6"/>
                      </a:lnTo>
                      <a:lnTo>
                        <a:pt x="50" y="8"/>
                      </a:lnTo>
                      <a:lnTo>
                        <a:pt x="51" y="10"/>
                      </a:lnTo>
                      <a:lnTo>
                        <a:pt x="51" y="12"/>
                      </a:lnTo>
                      <a:lnTo>
                        <a:pt x="52" y="15"/>
                      </a:lnTo>
                      <a:lnTo>
                        <a:pt x="53" y="18"/>
                      </a:lnTo>
                      <a:lnTo>
                        <a:pt x="53" y="22"/>
                      </a:lnTo>
                      <a:lnTo>
                        <a:pt x="53" y="26"/>
                      </a:lnTo>
                      <a:lnTo>
                        <a:pt x="53" y="28"/>
                      </a:lnTo>
                      <a:lnTo>
                        <a:pt x="53" y="30"/>
                      </a:lnTo>
                      <a:lnTo>
                        <a:pt x="53" y="32"/>
                      </a:lnTo>
                      <a:lnTo>
                        <a:pt x="56" y="37"/>
                      </a:lnTo>
                      <a:lnTo>
                        <a:pt x="60" y="44"/>
                      </a:lnTo>
                      <a:lnTo>
                        <a:pt x="64" y="51"/>
                      </a:lnTo>
                      <a:lnTo>
                        <a:pt x="66" y="55"/>
                      </a:lnTo>
                      <a:lnTo>
                        <a:pt x="67" y="56"/>
                      </a:lnTo>
                      <a:lnTo>
                        <a:pt x="68" y="56"/>
                      </a:lnTo>
                      <a:lnTo>
                        <a:pt x="68" y="56"/>
                      </a:lnTo>
                      <a:lnTo>
                        <a:pt x="69" y="55"/>
                      </a:lnTo>
                      <a:lnTo>
                        <a:pt x="69" y="55"/>
                      </a:lnTo>
                      <a:lnTo>
                        <a:pt x="69" y="55"/>
                      </a:lnTo>
                      <a:lnTo>
                        <a:pt x="68" y="47"/>
                      </a:lnTo>
                      <a:lnTo>
                        <a:pt x="68" y="37"/>
                      </a:lnTo>
                      <a:lnTo>
                        <a:pt x="68" y="30"/>
                      </a:lnTo>
                      <a:lnTo>
                        <a:pt x="68" y="26"/>
                      </a:lnTo>
                      <a:lnTo>
                        <a:pt x="68" y="22"/>
                      </a:lnTo>
                      <a:lnTo>
                        <a:pt x="68" y="19"/>
                      </a:lnTo>
                      <a:lnTo>
                        <a:pt x="69" y="16"/>
                      </a:lnTo>
                      <a:lnTo>
                        <a:pt x="70" y="14"/>
                      </a:lnTo>
                      <a:lnTo>
                        <a:pt x="70" y="13"/>
                      </a:lnTo>
                      <a:lnTo>
                        <a:pt x="71" y="13"/>
                      </a:lnTo>
                      <a:lnTo>
                        <a:pt x="72" y="12"/>
                      </a:lnTo>
                      <a:lnTo>
                        <a:pt x="72" y="12"/>
                      </a:lnTo>
                      <a:lnTo>
                        <a:pt x="73" y="14"/>
                      </a:lnTo>
                      <a:lnTo>
                        <a:pt x="76" y="15"/>
                      </a:lnTo>
                      <a:lnTo>
                        <a:pt x="77" y="18"/>
                      </a:lnTo>
                      <a:lnTo>
                        <a:pt x="77" y="20"/>
                      </a:lnTo>
                      <a:lnTo>
                        <a:pt x="77" y="22"/>
                      </a:lnTo>
                      <a:lnTo>
                        <a:pt x="77" y="25"/>
                      </a:lnTo>
                      <a:lnTo>
                        <a:pt x="76" y="26"/>
                      </a:lnTo>
                      <a:lnTo>
                        <a:pt x="74" y="29"/>
                      </a:lnTo>
                      <a:lnTo>
                        <a:pt x="74" y="30"/>
                      </a:lnTo>
                      <a:lnTo>
                        <a:pt x="73" y="34"/>
                      </a:lnTo>
                      <a:lnTo>
                        <a:pt x="73" y="37"/>
                      </a:lnTo>
                      <a:lnTo>
                        <a:pt x="73" y="40"/>
                      </a:lnTo>
                      <a:lnTo>
                        <a:pt x="73" y="47"/>
                      </a:lnTo>
                      <a:lnTo>
                        <a:pt x="73" y="52"/>
                      </a:lnTo>
                      <a:lnTo>
                        <a:pt x="74" y="56"/>
                      </a:lnTo>
                      <a:lnTo>
                        <a:pt x="74" y="58"/>
                      </a:lnTo>
                      <a:lnTo>
                        <a:pt x="78" y="60"/>
                      </a:lnTo>
                      <a:lnTo>
                        <a:pt x="85" y="64"/>
                      </a:lnTo>
                      <a:lnTo>
                        <a:pt x="89" y="66"/>
                      </a:lnTo>
                      <a:lnTo>
                        <a:pt x="92" y="67"/>
                      </a:lnTo>
                      <a:lnTo>
                        <a:pt x="94" y="67"/>
                      </a:lnTo>
                      <a:lnTo>
                        <a:pt x="95" y="67"/>
                      </a:lnTo>
                      <a:lnTo>
                        <a:pt x="96" y="67"/>
                      </a:lnTo>
                      <a:lnTo>
                        <a:pt x="97" y="67"/>
                      </a:lnTo>
                      <a:lnTo>
                        <a:pt x="97" y="67"/>
                      </a:lnTo>
                      <a:lnTo>
                        <a:pt x="97" y="66"/>
                      </a:lnTo>
                      <a:lnTo>
                        <a:pt x="97" y="63"/>
                      </a:lnTo>
                      <a:lnTo>
                        <a:pt x="97" y="59"/>
                      </a:lnTo>
                      <a:lnTo>
                        <a:pt x="97" y="58"/>
                      </a:lnTo>
                      <a:lnTo>
                        <a:pt x="98" y="56"/>
                      </a:lnTo>
                      <a:lnTo>
                        <a:pt x="99" y="55"/>
                      </a:lnTo>
                      <a:lnTo>
                        <a:pt x="100" y="55"/>
                      </a:lnTo>
                      <a:lnTo>
                        <a:pt x="101" y="55"/>
                      </a:lnTo>
                      <a:lnTo>
                        <a:pt x="102" y="55"/>
                      </a:lnTo>
                      <a:lnTo>
                        <a:pt x="104" y="55"/>
                      </a:lnTo>
                      <a:lnTo>
                        <a:pt x="105" y="56"/>
                      </a:lnTo>
                      <a:lnTo>
                        <a:pt x="105" y="57"/>
                      </a:lnTo>
                      <a:lnTo>
                        <a:pt x="105" y="58"/>
                      </a:lnTo>
                      <a:lnTo>
                        <a:pt x="106" y="59"/>
                      </a:lnTo>
                      <a:lnTo>
                        <a:pt x="106" y="59"/>
                      </a:lnTo>
                      <a:lnTo>
                        <a:pt x="105" y="63"/>
                      </a:lnTo>
                      <a:lnTo>
                        <a:pt x="105" y="66"/>
                      </a:lnTo>
                      <a:lnTo>
                        <a:pt x="104" y="67"/>
                      </a:lnTo>
                      <a:lnTo>
                        <a:pt x="104" y="69"/>
                      </a:lnTo>
                      <a:lnTo>
                        <a:pt x="105" y="71"/>
                      </a:lnTo>
                      <a:lnTo>
                        <a:pt x="105" y="71"/>
                      </a:lnTo>
                      <a:lnTo>
                        <a:pt x="110" y="73"/>
                      </a:lnTo>
                      <a:lnTo>
                        <a:pt x="120" y="75"/>
                      </a:lnTo>
                      <a:lnTo>
                        <a:pt x="129" y="78"/>
                      </a:lnTo>
                      <a:lnTo>
                        <a:pt x="135" y="79"/>
                      </a:lnTo>
                      <a:lnTo>
                        <a:pt x="137" y="80"/>
                      </a:lnTo>
                      <a:lnTo>
                        <a:pt x="140" y="81"/>
                      </a:lnTo>
                      <a:lnTo>
                        <a:pt x="142" y="82"/>
                      </a:lnTo>
                      <a:lnTo>
                        <a:pt x="145" y="84"/>
                      </a:lnTo>
                      <a:lnTo>
                        <a:pt x="147" y="86"/>
                      </a:lnTo>
                      <a:lnTo>
                        <a:pt x="149" y="87"/>
                      </a:lnTo>
                      <a:lnTo>
                        <a:pt x="149" y="88"/>
                      </a:lnTo>
                      <a:lnTo>
                        <a:pt x="149" y="89"/>
                      </a:lnTo>
                      <a:lnTo>
                        <a:pt x="148" y="90"/>
                      </a:lnTo>
                      <a:lnTo>
                        <a:pt x="148" y="91"/>
                      </a:lnTo>
                      <a:lnTo>
                        <a:pt x="144" y="95"/>
                      </a:lnTo>
                      <a:lnTo>
                        <a:pt x="140" y="97"/>
                      </a:lnTo>
                      <a:lnTo>
                        <a:pt x="137" y="98"/>
                      </a:lnTo>
                      <a:lnTo>
                        <a:pt x="135" y="99"/>
                      </a:lnTo>
                      <a:lnTo>
                        <a:pt x="133" y="98"/>
                      </a:lnTo>
                      <a:lnTo>
                        <a:pt x="133" y="98"/>
                      </a:lnTo>
                      <a:lnTo>
                        <a:pt x="132" y="98"/>
                      </a:lnTo>
                      <a:lnTo>
                        <a:pt x="132" y="97"/>
                      </a:lnTo>
                      <a:lnTo>
                        <a:pt x="132" y="96"/>
                      </a:lnTo>
                      <a:lnTo>
                        <a:pt x="133" y="95"/>
                      </a:lnTo>
                      <a:lnTo>
                        <a:pt x="133" y="95"/>
                      </a:lnTo>
                      <a:lnTo>
                        <a:pt x="133" y="94"/>
                      </a:lnTo>
                      <a:lnTo>
                        <a:pt x="133" y="93"/>
                      </a:lnTo>
                      <a:lnTo>
                        <a:pt x="133" y="92"/>
                      </a:lnTo>
                      <a:lnTo>
                        <a:pt x="131" y="91"/>
                      </a:lnTo>
                      <a:lnTo>
                        <a:pt x="129" y="90"/>
                      </a:lnTo>
                      <a:lnTo>
                        <a:pt x="126" y="88"/>
                      </a:lnTo>
                      <a:lnTo>
                        <a:pt x="122" y="87"/>
                      </a:lnTo>
                      <a:lnTo>
                        <a:pt x="115" y="83"/>
                      </a:lnTo>
                      <a:lnTo>
                        <a:pt x="110" y="81"/>
                      </a:lnTo>
                      <a:lnTo>
                        <a:pt x="109" y="80"/>
                      </a:lnTo>
                      <a:lnTo>
                        <a:pt x="107" y="80"/>
                      </a:lnTo>
                      <a:lnTo>
                        <a:pt x="107" y="80"/>
                      </a:lnTo>
                      <a:lnTo>
                        <a:pt x="106" y="80"/>
                      </a:lnTo>
                      <a:lnTo>
                        <a:pt x="106" y="83"/>
                      </a:lnTo>
                      <a:lnTo>
                        <a:pt x="107" y="86"/>
                      </a:lnTo>
                      <a:lnTo>
                        <a:pt x="108" y="89"/>
                      </a:lnTo>
                      <a:lnTo>
                        <a:pt x="109" y="91"/>
                      </a:lnTo>
                      <a:lnTo>
                        <a:pt x="110" y="92"/>
                      </a:lnTo>
                      <a:lnTo>
                        <a:pt x="113" y="95"/>
                      </a:lnTo>
                      <a:lnTo>
                        <a:pt x="113" y="97"/>
                      </a:lnTo>
                      <a:lnTo>
                        <a:pt x="113" y="99"/>
                      </a:lnTo>
                      <a:lnTo>
                        <a:pt x="113" y="99"/>
                      </a:lnTo>
                      <a:lnTo>
                        <a:pt x="113" y="100"/>
                      </a:lnTo>
                      <a:lnTo>
                        <a:pt x="113" y="101"/>
                      </a:lnTo>
                      <a:lnTo>
                        <a:pt x="112" y="102"/>
                      </a:lnTo>
                      <a:lnTo>
                        <a:pt x="109" y="103"/>
                      </a:lnTo>
                      <a:lnTo>
                        <a:pt x="108" y="104"/>
                      </a:lnTo>
                      <a:lnTo>
                        <a:pt x="105" y="104"/>
                      </a:lnTo>
                      <a:lnTo>
                        <a:pt x="104" y="104"/>
                      </a:lnTo>
                      <a:lnTo>
                        <a:pt x="102" y="104"/>
                      </a:lnTo>
                      <a:lnTo>
                        <a:pt x="101" y="104"/>
                      </a:lnTo>
                      <a:lnTo>
                        <a:pt x="100" y="103"/>
                      </a:lnTo>
                      <a:lnTo>
                        <a:pt x="100" y="103"/>
                      </a:lnTo>
                      <a:lnTo>
                        <a:pt x="100" y="100"/>
                      </a:lnTo>
                      <a:lnTo>
                        <a:pt x="100" y="99"/>
                      </a:lnTo>
                      <a:lnTo>
                        <a:pt x="100" y="96"/>
                      </a:lnTo>
                      <a:lnTo>
                        <a:pt x="98" y="91"/>
                      </a:lnTo>
                      <a:lnTo>
                        <a:pt x="97" y="87"/>
                      </a:lnTo>
                      <a:lnTo>
                        <a:pt x="97" y="83"/>
                      </a:lnTo>
                      <a:lnTo>
                        <a:pt x="97" y="79"/>
                      </a:lnTo>
                      <a:lnTo>
                        <a:pt x="97" y="77"/>
                      </a:lnTo>
                      <a:lnTo>
                        <a:pt x="77" y="70"/>
                      </a:lnTo>
                      <a:lnTo>
                        <a:pt x="77" y="70"/>
                      </a:lnTo>
                      <a:lnTo>
                        <a:pt x="77" y="70"/>
                      </a:lnTo>
                      <a:lnTo>
                        <a:pt x="76" y="71"/>
                      </a:lnTo>
                      <a:lnTo>
                        <a:pt x="76" y="71"/>
                      </a:lnTo>
                      <a:lnTo>
                        <a:pt x="76" y="72"/>
                      </a:lnTo>
                      <a:lnTo>
                        <a:pt x="76" y="74"/>
                      </a:lnTo>
                      <a:lnTo>
                        <a:pt x="77" y="79"/>
                      </a:lnTo>
                      <a:lnTo>
                        <a:pt x="78" y="87"/>
                      </a:lnTo>
                      <a:lnTo>
                        <a:pt x="79" y="91"/>
                      </a:lnTo>
                      <a:lnTo>
                        <a:pt x="81" y="96"/>
                      </a:lnTo>
                      <a:lnTo>
                        <a:pt x="82" y="101"/>
                      </a:lnTo>
                      <a:lnTo>
                        <a:pt x="84" y="106"/>
                      </a:lnTo>
                      <a:lnTo>
                        <a:pt x="87" y="115"/>
                      </a:lnTo>
                      <a:lnTo>
                        <a:pt x="90" y="120"/>
                      </a:lnTo>
                      <a:lnTo>
                        <a:pt x="90" y="122"/>
                      </a:lnTo>
                      <a:lnTo>
                        <a:pt x="91" y="123"/>
                      </a:lnTo>
                      <a:lnTo>
                        <a:pt x="91" y="125"/>
                      </a:lnTo>
                      <a:lnTo>
                        <a:pt x="91" y="127"/>
                      </a:lnTo>
                      <a:lnTo>
                        <a:pt x="90" y="130"/>
                      </a:lnTo>
                      <a:lnTo>
                        <a:pt x="89" y="132"/>
                      </a:lnTo>
                      <a:lnTo>
                        <a:pt x="89" y="134"/>
                      </a:lnTo>
                      <a:lnTo>
                        <a:pt x="88" y="135"/>
                      </a:lnTo>
                      <a:lnTo>
                        <a:pt x="86" y="136"/>
                      </a:lnTo>
                      <a:lnTo>
                        <a:pt x="86" y="136"/>
                      </a:lnTo>
                      <a:lnTo>
                        <a:pt x="85" y="136"/>
                      </a:lnTo>
                      <a:lnTo>
                        <a:pt x="85" y="136"/>
                      </a:lnTo>
                      <a:lnTo>
                        <a:pt x="82" y="135"/>
                      </a:lnTo>
                      <a:lnTo>
                        <a:pt x="79" y="134"/>
                      </a:lnTo>
                      <a:lnTo>
                        <a:pt x="77" y="131"/>
                      </a:lnTo>
                      <a:lnTo>
                        <a:pt x="77" y="127"/>
                      </a:lnTo>
                      <a:lnTo>
                        <a:pt x="76" y="124"/>
                      </a:lnTo>
                      <a:lnTo>
                        <a:pt x="75" y="121"/>
                      </a:lnTo>
                      <a:lnTo>
                        <a:pt x="73" y="114"/>
                      </a:lnTo>
                      <a:lnTo>
                        <a:pt x="73" y="106"/>
                      </a:lnTo>
                      <a:lnTo>
                        <a:pt x="72" y="99"/>
                      </a:lnTo>
                      <a:lnTo>
                        <a:pt x="72" y="91"/>
                      </a:lnTo>
                      <a:lnTo>
                        <a:pt x="71" y="84"/>
                      </a:lnTo>
                      <a:lnTo>
                        <a:pt x="70" y="78"/>
                      </a:lnTo>
                      <a:lnTo>
                        <a:pt x="70" y="73"/>
                      </a:lnTo>
                      <a:lnTo>
                        <a:pt x="69" y="70"/>
                      </a:lnTo>
                      <a:lnTo>
                        <a:pt x="69" y="67"/>
                      </a:lnTo>
                      <a:lnTo>
                        <a:pt x="69" y="67"/>
                      </a:lnTo>
                      <a:lnTo>
                        <a:pt x="67" y="66"/>
                      </a:lnTo>
                      <a:lnTo>
                        <a:pt x="62" y="63"/>
                      </a:lnTo>
                      <a:lnTo>
                        <a:pt x="57" y="60"/>
                      </a:lnTo>
                      <a:lnTo>
                        <a:pt x="55" y="59"/>
                      </a:lnTo>
                      <a:lnTo>
                        <a:pt x="54" y="59"/>
                      </a:lnTo>
                      <a:lnTo>
                        <a:pt x="54" y="59"/>
                      </a:lnTo>
                      <a:lnTo>
                        <a:pt x="54" y="60"/>
                      </a:lnTo>
                      <a:lnTo>
                        <a:pt x="54" y="62"/>
                      </a:lnTo>
                      <a:lnTo>
                        <a:pt x="54" y="67"/>
                      </a:lnTo>
                      <a:lnTo>
                        <a:pt x="55" y="71"/>
                      </a:lnTo>
                      <a:lnTo>
                        <a:pt x="55" y="75"/>
                      </a:lnTo>
                      <a:lnTo>
                        <a:pt x="55" y="79"/>
                      </a:lnTo>
                      <a:lnTo>
                        <a:pt x="57" y="83"/>
                      </a:lnTo>
                      <a:lnTo>
                        <a:pt x="57" y="86"/>
                      </a:lnTo>
                      <a:lnTo>
                        <a:pt x="57" y="87"/>
                      </a:lnTo>
                      <a:lnTo>
                        <a:pt x="57" y="89"/>
                      </a:lnTo>
                      <a:lnTo>
                        <a:pt x="56" y="91"/>
                      </a:lnTo>
                      <a:lnTo>
                        <a:pt x="55" y="91"/>
                      </a:lnTo>
                      <a:lnTo>
                        <a:pt x="53" y="92"/>
                      </a:lnTo>
                      <a:lnTo>
                        <a:pt x="51" y="92"/>
                      </a:lnTo>
                      <a:lnTo>
                        <a:pt x="49" y="92"/>
                      </a:lnTo>
                      <a:lnTo>
                        <a:pt x="49" y="91"/>
                      </a:lnTo>
                      <a:lnTo>
                        <a:pt x="48" y="90"/>
                      </a:lnTo>
                      <a:lnTo>
                        <a:pt x="47" y="89"/>
                      </a:lnTo>
                      <a:lnTo>
                        <a:pt x="47" y="87"/>
                      </a:lnTo>
                      <a:lnTo>
                        <a:pt x="46" y="85"/>
                      </a:lnTo>
                      <a:lnTo>
                        <a:pt x="46" y="78"/>
                      </a:lnTo>
                      <a:lnTo>
                        <a:pt x="46" y="73"/>
                      </a:lnTo>
                      <a:lnTo>
                        <a:pt x="45" y="71"/>
                      </a:lnTo>
                      <a:lnTo>
                        <a:pt x="44" y="71"/>
                      </a:lnTo>
                      <a:lnTo>
                        <a:pt x="41" y="68"/>
                      </a:lnTo>
                      <a:lnTo>
                        <a:pt x="38" y="66"/>
                      </a:lnTo>
                      <a:lnTo>
                        <a:pt x="35" y="63"/>
                      </a:lnTo>
                      <a:lnTo>
                        <a:pt x="32" y="60"/>
                      </a:lnTo>
                      <a:close/>
                    </a:path>
                  </a:pathLst>
                </a:custGeom>
                <a:solidFill>
                  <a:srgbClr val="1339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6" name="ïşľïďê">
                  <a:extLst>
                    <a:ext uri="{FF2B5EF4-FFF2-40B4-BE49-F238E27FC236}">
                      <a16:creationId xmlns:a16="http://schemas.microsoft.com/office/drawing/2014/main" id="{D03BF1A6-C378-C547-9697-0C2E43A7C8B2}"/>
                    </a:ext>
                  </a:extLst>
                </p:cNvPr>
                <p:cNvSpPr/>
                <p:nvPr/>
              </p:nvSpPr>
              <p:spPr bwMode="auto">
                <a:xfrm>
                  <a:off x="2330451" y="2909888"/>
                  <a:ext cx="60325" cy="63500"/>
                </a:xfrm>
                <a:custGeom>
                  <a:avLst/>
                  <a:gdLst>
                    <a:gd name="T0" fmla="*/ 0 w 38"/>
                    <a:gd name="T1" fmla="*/ 4 h 40"/>
                    <a:gd name="T2" fmla="*/ 0 w 38"/>
                    <a:gd name="T3" fmla="*/ 4 h 40"/>
                    <a:gd name="T4" fmla="*/ 1 w 38"/>
                    <a:gd name="T5" fmla="*/ 2 h 40"/>
                    <a:gd name="T6" fmla="*/ 2 w 38"/>
                    <a:gd name="T7" fmla="*/ 1 h 40"/>
                    <a:gd name="T8" fmla="*/ 2 w 38"/>
                    <a:gd name="T9" fmla="*/ 1 h 40"/>
                    <a:gd name="T10" fmla="*/ 3 w 38"/>
                    <a:gd name="T11" fmla="*/ 0 h 40"/>
                    <a:gd name="T12" fmla="*/ 5 w 38"/>
                    <a:gd name="T13" fmla="*/ 0 h 40"/>
                    <a:gd name="T14" fmla="*/ 6 w 38"/>
                    <a:gd name="T15" fmla="*/ 0 h 40"/>
                    <a:gd name="T16" fmla="*/ 8 w 38"/>
                    <a:gd name="T17" fmla="*/ 1 h 40"/>
                    <a:gd name="T18" fmla="*/ 10 w 38"/>
                    <a:gd name="T19" fmla="*/ 3 h 40"/>
                    <a:gd name="T20" fmla="*/ 13 w 38"/>
                    <a:gd name="T21" fmla="*/ 4 h 40"/>
                    <a:gd name="T22" fmla="*/ 18 w 38"/>
                    <a:gd name="T23" fmla="*/ 8 h 40"/>
                    <a:gd name="T24" fmla="*/ 24 w 38"/>
                    <a:gd name="T25" fmla="*/ 12 h 40"/>
                    <a:gd name="T26" fmla="*/ 29 w 38"/>
                    <a:gd name="T27" fmla="*/ 17 h 40"/>
                    <a:gd name="T28" fmla="*/ 34 w 38"/>
                    <a:gd name="T29" fmla="*/ 22 h 40"/>
                    <a:gd name="T30" fmla="*/ 35 w 38"/>
                    <a:gd name="T31" fmla="*/ 24 h 40"/>
                    <a:gd name="T32" fmla="*/ 36 w 38"/>
                    <a:gd name="T33" fmla="*/ 26 h 40"/>
                    <a:gd name="T34" fmla="*/ 38 w 38"/>
                    <a:gd name="T35" fmla="*/ 28 h 40"/>
                    <a:gd name="T36" fmla="*/ 38 w 38"/>
                    <a:gd name="T37" fmla="*/ 28 h 40"/>
                    <a:gd name="T38" fmla="*/ 36 w 38"/>
                    <a:gd name="T39" fmla="*/ 31 h 40"/>
                    <a:gd name="T40" fmla="*/ 33 w 38"/>
                    <a:gd name="T41" fmla="*/ 35 h 40"/>
                    <a:gd name="T42" fmla="*/ 31 w 38"/>
                    <a:gd name="T43" fmla="*/ 37 h 40"/>
                    <a:gd name="T44" fmla="*/ 30 w 38"/>
                    <a:gd name="T45" fmla="*/ 39 h 40"/>
                    <a:gd name="T46" fmla="*/ 28 w 38"/>
                    <a:gd name="T47" fmla="*/ 40 h 40"/>
                    <a:gd name="T48" fmla="*/ 26 w 38"/>
                    <a:gd name="T49" fmla="*/ 40 h 40"/>
                    <a:gd name="T50" fmla="*/ 26 w 38"/>
                    <a:gd name="T51" fmla="*/ 39 h 40"/>
                    <a:gd name="T52" fmla="*/ 25 w 38"/>
                    <a:gd name="T53" fmla="*/ 39 h 40"/>
                    <a:gd name="T54" fmla="*/ 24 w 38"/>
                    <a:gd name="T55" fmla="*/ 37 h 40"/>
                    <a:gd name="T56" fmla="*/ 23 w 38"/>
                    <a:gd name="T57" fmla="*/ 36 h 40"/>
                    <a:gd name="T58" fmla="*/ 22 w 38"/>
                    <a:gd name="T59" fmla="*/ 33 h 40"/>
                    <a:gd name="T60" fmla="*/ 20 w 38"/>
                    <a:gd name="T61" fmla="*/ 30 h 40"/>
                    <a:gd name="T62" fmla="*/ 18 w 38"/>
                    <a:gd name="T63" fmla="*/ 27 h 40"/>
                    <a:gd name="T64" fmla="*/ 15 w 38"/>
                    <a:gd name="T65" fmla="*/ 23 h 40"/>
                    <a:gd name="T66" fmla="*/ 14 w 38"/>
                    <a:gd name="T67" fmla="*/ 20 h 40"/>
                    <a:gd name="T68" fmla="*/ 10 w 38"/>
                    <a:gd name="T69" fmla="*/ 16 h 40"/>
                    <a:gd name="T70" fmla="*/ 5 w 38"/>
                    <a:gd name="T71" fmla="*/ 10 h 40"/>
                    <a:gd name="T72" fmla="*/ 0 w 38"/>
                    <a:gd name="T73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8" h="40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8" y="1"/>
                      </a:lnTo>
                      <a:lnTo>
                        <a:pt x="10" y="3"/>
                      </a:lnTo>
                      <a:lnTo>
                        <a:pt x="13" y="4"/>
                      </a:lnTo>
                      <a:lnTo>
                        <a:pt x="18" y="8"/>
                      </a:lnTo>
                      <a:lnTo>
                        <a:pt x="24" y="12"/>
                      </a:lnTo>
                      <a:lnTo>
                        <a:pt x="29" y="17"/>
                      </a:lnTo>
                      <a:lnTo>
                        <a:pt x="34" y="22"/>
                      </a:lnTo>
                      <a:lnTo>
                        <a:pt x="35" y="24"/>
                      </a:lnTo>
                      <a:lnTo>
                        <a:pt x="36" y="26"/>
                      </a:lnTo>
                      <a:lnTo>
                        <a:pt x="38" y="28"/>
                      </a:lnTo>
                      <a:lnTo>
                        <a:pt x="38" y="28"/>
                      </a:lnTo>
                      <a:lnTo>
                        <a:pt x="36" y="31"/>
                      </a:lnTo>
                      <a:lnTo>
                        <a:pt x="33" y="35"/>
                      </a:lnTo>
                      <a:lnTo>
                        <a:pt x="31" y="37"/>
                      </a:lnTo>
                      <a:lnTo>
                        <a:pt x="30" y="39"/>
                      </a:lnTo>
                      <a:lnTo>
                        <a:pt x="28" y="40"/>
                      </a:lnTo>
                      <a:lnTo>
                        <a:pt x="26" y="40"/>
                      </a:lnTo>
                      <a:lnTo>
                        <a:pt x="26" y="39"/>
                      </a:lnTo>
                      <a:lnTo>
                        <a:pt x="25" y="39"/>
                      </a:lnTo>
                      <a:lnTo>
                        <a:pt x="24" y="37"/>
                      </a:lnTo>
                      <a:lnTo>
                        <a:pt x="23" y="36"/>
                      </a:lnTo>
                      <a:lnTo>
                        <a:pt x="22" y="33"/>
                      </a:lnTo>
                      <a:lnTo>
                        <a:pt x="20" y="30"/>
                      </a:lnTo>
                      <a:lnTo>
                        <a:pt x="18" y="27"/>
                      </a:lnTo>
                      <a:lnTo>
                        <a:pt x="15" y="23"/>
                      </a:lnTo>
                      <a:lnTo>
                        <a:pt x="14" y="20"/>
                      </a:lnTo>
                      <a:lnTo>
                        <a:pt x="10" y="16"/>
                      </a:lnTo>
                      <a:lnTo>
                        <a:pt x="5" y="1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1339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7" name="îšḷiḓè">
                  <a:extLst>
                    <a:ext uri="{FF2B5EF4-FFF2-40B4-BE49-F238E27FC236}">
                      <a16:creationId xmlns:a16="http://schemas.microsoft.com/office/drawing/2014/main" id="{3615E355-A670-8941-AA20-437DA7228C4C}"/>
                    </a:ext>
                  </a:extLst>
                </p:cNvPr>
                <p:cNvSpPr/>
                <p:nvPr/>
              </p:nvSpPr>
              <p:spPr bwMode="auto">
                <a:xfrm>
                  <a:off x="2266951" y="2749551"/>
                  <a:ext cx="204788" cy="173038"/>
                </a:xfrm>
                <a:custGeom>
                  <a:avLst/>
                  <a:gdLst>
                    <a:gd name="T0" fmla="*/ 17 w 129"/>
                    <a:gd name="T1" fmla="*/ 93 h 109"/>
                    <a:gd name="T2" fmla="*/ 11 w 129"/>
                    <a:gd name="T3" fmla="*/ 93 h 109"/>
                    <a:gd name="T4" fmla="*/ 3 w 129"/>
                    <a:gd name="T5" fmla="*/ 95 h 109"/>
                    <a:gd name="T6" fmla="*/ 5 w 129"/>
                    <a:gd name="T7" fmla="*/ 86 h 109"/>
                    <a:gd name="T8" fmla="*/ 13 w 129"/>
                    <a:gd name="T9" fmla="*/ 60 h 109"/>
                    <a:gd name="T10" fmla="*/ 16 w 129"/>
                    <a:gd name="T11" fmla="*/ 44 h 109"/>
                    <a:gd name="T12" fmla="*/ 4 w 129"/>
                    <a:gd name="T13" fmla="*/ 21 h 109"/>
                    <a:gd name="T14" fmla="*/ 1 w 129"/>
                    <a:gd name="T15" fmla="*/ 15 h 109"/>
                    <a:gd name="T16" fmla="*/ 22 w 129"/>
                    <a:gd name="T17" fmla="*/ 17 h 109"/>
                    <a:gd name="T18" fmla="*/ 27 w 129"/>
                    <a:gd name="T19" fmla="*/ 9 h 109"/>
                    <a:gd name="T20" fmla="*/ 35 w 129"/>
                    <a:gd name="T21" fmla="*/ 17 h 109"/>
                    <a:gd name="T22" fmla="*/ 33 w 129"/>
                    <a:gd name="T23" fmla="*/ 37 h 109"/>
                    <a:gd name="T24" fmla="*/ 37 w 129"/>
                    <a:gd name="T25" fmla="*/ 64 h 109"/>
                    <a:gd name="T26" fmla="*/ 42 w 129"/>
                    <a:gd name="T27" fmla="*/ 73 h 109"/>
                    <a:gd name="T28" fmla="*/ 46 w 129"/>
                    <a:gd name="T29" fmla="*/ 65 h 109"/>
                    <a:gd name="T30" fmla="*/ 47 w 129"/>
                    <a:gd name="T31" fmla="*/ 50 h 109"/>
                    <a:gd name="T32" fmla="*/ 45 w 129"/>
                    <a:gd name="T33" fmla="*/ 42 h 109"/>
                    <a:gd name="T34" fmla="*/ 46 w 129"/>
                    <a:gd name="T35" fmla="*/ 36 h 109"/>
                    <a:gd name="T36" fmla="*/ 52 w 129"/>
                    <a:gd name="T37" fmla="*/ 16 h 109"/>
                    <a:gd name="T38" fmla="*/ 58 w 129"/>
                    <a:gd name="T39" fmla="*/ 1 h 109"/>
                    <a:gd name="T40" fmla="*/ 66 w 129"/>
                    <a:gd name="T41" fmla="*/ 8 h 109"/>
                    <a:gd name="T42" fmla="*/ 101 w 129"/>
                    <a:gd name="T43" fmla="*/ 50 h 109"/>
                    <a:gd name="T44" fmla="*/ 128 w 129"/>
                    <a:gd name="T45" fmla="*/ 82 h 109"/>
                    <a:gd name="T46" fmla="*/ 122 w 129"/>
                    <a:gd name="T47" fmla="*/ 89 h 109"/>
                    <a:gd name="T48" fmla="*/ 96 w 129"/>
                    <a:gd name="T49" fmla="*/ 90 h 109"/>
                    <a:gd name="T50" fmla="*/ 102 w 129"/>
                    <a:gd name="T51" fmla="*/ 86 h 109"/>
                    <a:gd name="T52" fmla="*/ 110 w 129"/>
                    <a:gd name="T53" fmla="*/ 80 h 109"/>
                    <a:gd name="T54" fmla="*/ 78 w 129"/>
                    <a:gd name="T55" fmla="*/ 41 h 109"/>
                    <a:gd name="T56" fmla="*/ 59 w 129"/>
                    <a:gd name="T57" fmla="*/ 13 h 109"/>
                    <a:gd name="T58" fmla="*/ 55 w 129"/>
                    <a:gd name="T59" fmla="*/ 28 h 109"/>
                    <a:gd name="T60" fmla="*/ 58 w 129"/>
                    <a:gd name="T61" fmla="*/ 35 h 109"/>
                    <a:gd name="T62" fmla="*/ 63 w 129"/>
                    <a:gd name="T63" fmla="*/ 41 h 109"/>
                    <a:gd name="T64" fmla="*/ 56 w 129"/>
                    <a:gd name="T65" fmla="*/ 58 h 109"/>
                    <a:gd name="T66" fmla="*/ 58 w 129"/>
                    <a:gd name="T67" fmla="*/ 71 h 109"/>
                    <a:gd name="T68" fmla="*/ 56 w 129"/>
                    <a:gd name="T69" fmla="*/ 77 h 109"/>
                    <a:gd name="T70" fmla="*/ 43 w 129"/>
                    <a:gd name="T71" fmla="*/ 96 h 109"/>
                    <a:gd name="T72" fmla="*/ 39 w 129"/>
                    <a:gd name="T73" fmla="*/ 97 h 109"/>
                    <a:gd name="T74" fmla="*/ 42 w 129"/>
                    <a:gd name="T75" fmla="*/ 80 h 109"/>
                    <a:gd name="T76" fmla="*/ 37 w 129"/>
                    <a:gd name="T77" fmla="*/ 73 h 109"/>
                    <a:gd name="T78" fmla="*/ 28 w 129"/>
                    <a:gd name="T79" fmla="*/ 57 h 109"/>
                    <a:gd name="T80" fmla="*/ 22 w 129"/>
                    <a:gd name="T81" fmla="*/ 66 h 109"/>
                    <a:gd name="T82" fmla="*/ 70 w 129"/>
                    <a:gd name="T83" fmla="*/ 90 h 109"/>
                    <a:gd name="T84" fmla="*/ 72 w 129"/>
                    <a:gd name="T85" fmla="*/ 107 h 109"/>
                    <a:gd name="T86" fmla="*/ 79 w 129"/>
                    <a:gd name="T87" fmla="*/ 101 h 109"/>
                    <a:gd name="T88" fmla="*/ 87 w 129"/>
                    <a:gd name="T89" fmla="*/ 107 h 109"/>
                    <a:gd name="T90" fmla="*/ 96 w 129"/>
                    <a:gd name="T91" fmla="*/ 109 h 109"/>
                    <a:gd name="T92" fmla="*/ 100 w 129"/>
                    <a:gd name="T93" fmla="*/ 106 h 109"/>
                    <a:gd name="T94" fmla="*/ 88 w 129"/>
                    <a:gd name="T95" fmla="*/ 89 h 109"/>
                    <a:gd name="T96" fmla="*/ 86 w 129"/>
                    <a:gd name="T97" fmla="*/ 73 h 109"/>
                    <a:gd name="T98" fmla="*/ 80 w 129"/>
                    <a:gd name="T99" fmla="*/ 77 h 109"/>
                    <a:gd name="T100" fmla="*/ 70 w 129"/>
                    <a:gd name="T101" fmla="*/ 90 h 109"/>
                    <a:gd name="T102" fmla="*/ 69 w 129"/>
                    <a:gd name="T103" fmla="*/ 82 h 109"/>
                    <a:gd name="T104" fmla="*/ 75 w 129"/>
                    <a:gd name="T105" fmla="*/ 70 h 109"/>
                    <a:gd name="T106" fmla="*/ 71 w 129"/>
                    <a:gd name="T107" fmla="*/ 67 h 109"/>
                    <a:gd name="T108" fmla="*/ 65 w 129"/>
                    <a:gd name="T109" fmla="*/ 71 h 109"/>
                    <a:gd name="T110" fmla="*/ 62 w 129"/>
                    <a:gd name="T111" fmla="*/ 77 h 109"/>
                    <a:gd name="T112" fmla="*/ 58 w 129"/>
                    <a:gd name="T113" fmla="*/ 85 h 109"/>
                    <a:gd name="T114" fmla="*/ 62 w 129"/>
                    <a:gd name="T115" fmla="*/ 86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29" h="109">
                      <a:moveTo>
                        <a:pt x="19" y="83"/>
                      </a:moveTo>
                      <a:lnTo>
                        <a:pt x="19" y="84"/>
                      </a:lnTo>
                      <a:lnTo>
                        <a:pt x="18" y="86"/>
                      </a:lnTo>
                      <a:lnTo>
                        <a:pt x="18" y="89"/>
                      </a:lnTo>
                      <a:lnTo>
                        <a:pt x="18" y="91"/>
                      </a:lnTo>
                      <a:lnTo>
                        <a:pt x="17" y="93"/>
                      </a:lnTo>
                      <a:lnTo>
                        <a:pt x="14" y="93"/>
                      </a:lnTo>
                      <a:lnTo>
                        <a:pt x="14" y="93"/>
                      </a:lnTo>
                      <a:lnTo>
                        <a:pt x="12" y="93"/>
                      </a:lnTo>
                      <a:lnTo>
                        <a:pt x="11" y="93"/>
                      </a:lnTo>
                      <a:lnTo>
                        <a:pt x="11" y="93"/>
                      </a:lnTo>
                      <a:lnTo>
                        <a:pt x="11" y="93"/>
                      </a:lnTo>
                      <a:lnTo>
                        <a:pt x="10" y="94"/>
                      </a:lnTo>
                      <a:lnTo>
                        <a:pt x="10" y="95"/>
                      </a:lnTo>
                      <a:lnTo>
                        <a:pt x="8" y="95"/>
                      </a:lnTo>
                      <a:lnTo>
                        <a:pt x="6" y="95"/>
                      </a:lnTo>
                      <a:lnTo>
                        <a:pt x="5" y="95"/>
                      </a:lnTo>
                      <a:lnTo>
                        <a:pt x="3" y="95"/>
                      </a:lnTo>
                      <a:lnTo>
                        <a:pt x="2" y="94"/>
                      </a:lnTo>
                      <a:lnTo>
                        <a:pt x="2" y="93"/>
                      </a:lnTo>
                      <a:lnTo>
                        <a:pt x="1" y="93"/>
                      </a:lnTo>
                      <a:lnTo>
                        <a:pt x="2" y="92"/>
                      </a:lnTo>
                      <a:lnTo>
                        <a:pt x="2" y="91"/>
                      </a:lnTo>
                      <a:lnTo>
                        <a:pt x="5" y="86"/>
                      </a:lnTo>
                      <a:lnTo>
                        <a:pt x="7" y="84"/>
                      </a:lnTo>
                      <a:lnTo>
                        <a:pt x="8" y="80"/>
                      </a:lnTo>
                      <a:lnTo>
                        <a:pt x="10" y="75"/>
                      </a:lnTo>
                      <a:lnTo>
                        <a:pt x="11" y="69"/>
                      </a:lnTo>
                      <a:lnTo>
                        <a:pt x="12" y="65"/>
                      </a:lnTo>
                      <a:lnTo>
                        <a:pt x="13" y="60"/>
                      </a:lnTo>
                      <a:lnTo>
                        <a:pt x="14" y="54"/>
                      </a:lnTo>
                      <a:lnTo>
                        <a:pt x="16" y="50"/>
                      </a:lnTo>
                      <a:lnTo>
                        <a:pt x="17" y="49"/>
                      </a:lnTo>
                      <a:lnTo>
                        <a:pt x="17" y="48"/>
                      </a:lnTo>
                      <a:lnTo>
                        <a:pt x="17" y="45"/>
                      </a:lnTo>
                      <a:lnTo>
                        <a:pt x="16" y="44"/>
                      </a:lnTo>
                      <a:lnTo>
                        <a:pt x="15" y="42"/>
                      </a:lnTo>
                      <a:lnTo>
                        <a:pt x="14" y="40"/>
                      </a:lnTo>
                      <a:lnTo>
                        <a:pt x="13" y="37"/>
                      </a:lnTo>
                      <a:lnTo>
                        <a:pt x="9" y="30"/>
                      </a:lnTo>
                      <a:lnTo>
                        <a:pt x="5" y="25"/>
                      </a:lnTo>
                      <a:lnTo>
                        <a:pt x="4" y="21"/>
                      </a:lnTo>
                      <a:lnTo>
                        <a:pt x="1" y="19"/>
                      </a:lnTo>
                      <a:lnTo>
                        <a:pt x="1" y="17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1" y="15"/>
                      </a:lnTo>
                      <a:lnTo>
                        <a:pt x="1" y="15"/>
                      </a:lnTo>
                      <a:lnTo>
                        <a:pt x="1" y="15"/>
                      </a:lnTo>
                      <a:lnTo>
                        <a:pt x="5" y="15"/>
                      </a:lnTo>
                      <a:lnTo>
                        <a:pt x="12" y="16"/>
                      </a:lnTo>
                      <a:lnTo>
                        <a:pt x="18" y="17"/>
                      </a:lnTo>
                      <a:lnTo>
                        <a:pt x="22" y="17"/>
                      </a:lnTo>
                      <a:lnTo>
                        <a:pt x="22" y="17"/>
                      </a:lnTo>
                      <a:lnTo>
                        <a:pt x="23" y="17"/>
                      </a:lnTo>
                      <a:lnTo>
                        <a:pt x="24" y="17"/>
                      </a:lnTo>
                      <a:lnTo>
                        <a:pt x="25" y="15"/>
                      </a:lnTo>
                      <a:lnTo>
                        <a:pt x="26" y="12"/>
                      </a:lnTo>
                      <a:lnTo>
                        <a:pt x="26" y="9"/>
                      </a:lnTo>
                      <a:lnTo>
                        <a:pt x="27" y="9"/>
                      </a:lnTo>
                      <a:lnTo>
                        <a:pt x="28" y="8"/>
                      </a:lnTo>
                      <a:lnTo>
                        <a:pt x="29" y="9"/>
                      </a:lnTo>
                      <a:lnTo>
                        <a:pt x="30" y="9"/>
                      </a:lnTo>
                      <a:lnTo>
                        <a:pt x="32" y="12"/>
                      </a:lnTo>
                      <a:lnTo>
                        <a:pt x="34" y="15"/>
                      </a:lnTo>
                      <a:lnTo>
                        <a:pt x="35" y="17"/>
                      </a:lnTo>
                      <a:lnTo>
                        <a:pt x="36" y="20"/>
                      </a:lnTo>
                      <a:lnTo>
                        <a:pt x="36" y="22"/>
                      </a:lnTo>
                      <a:lnTo>
                        <a:pt x="35" y="25"/>
                      </a:lnTo>
                      <a:lnTo>
                        <a:pt x="34" y="30"/>
                      </a:lnTo>
                      <a:lnTo>
                        <a:pt x="33" y="36"/>
                      </a:lnTo>
                      <a:lnTo>
                        <a:pt x="33" y="37"/>
                      </a:lnTo>
                      <a:lnTo>
                        <a:pt x="33" y="41"/>
                      </a:lnTo>
                      <a:lnTo>
                        <a:pt x="34" y="44"/>
                      </a:lnTo>
                      <a:lnTo>
                        <a:pt x="34" y="47"/>
                      </a:lnTo>
                      <a:lnTo>
                        <a:pt x="35" y="54"/>
                      </a:lnTo>
                      <a:lnTo>
                        <a:pt x="37" y="60"/>
                      </a:lnTo>
                      <a:lnTo>
                        <a:pt x="37" y="64"/>
                      </a:lnTo>
                      <a:lnTo>
                        <a:pt x="38" y="65"/>
                      </a:lnTo>
                      <a:lnTo>
                        <a:pt x="39" y="67"/>
                      </a:lnTo>
                      <a:lnTo>
                        <a:pt x="40" y="70"/>
                      </a:lnTo>
                      <a:lnTo>
                        <a:pt x="41" y="71"/>
                      </a:lnTo>
                      <a:lnTo>
                        <a:pt x="41" y="72"/>
                      </a:lnTo>
                      <a:lnTo>
                        <a:pt x="42" y="73"/>
                      </a:lnTo>
                      <a:lnTo>
                        <a:pt x="42" y="73"/>
                      </a:lnTo>
                      <a:lnTo>
                        <a:pt x="42" y="71"/>
                      </a:lnTo>
                      <a:lnTo>
                        <a:pt x="44" y="70"/>
                      </a:lnTo>
                      <a:lnTo>
                        <a:pt x="45" y="69"/>
                      </a:lnTo>
                      <a:lnTo>
                        <a:pt x="46" y="67"/>
                      </a:lnTo>
                      <a:lnTo>
                        <a:pt x="46" y="65"/>
                      </a:lnTo>
                      <a:lnTo>
                        <a:pt x="47" y="62"/>
                      </a:lnTo>
                      <a:lnTo>
                        <a:pt x="48" y="59"/>
                      </a:lnTo>
                      <a:lnTo>
                        <a:pt x="48" y="56"/>
                      </a:lnTo>
                      <a:lnTo>
                        <a:pt x="48" y="54"/>
                      </a:lnTo>
                      <a:lnTo>
                        <a:pt x="48" y="52"/>
                      </a:lnTo>
                      <a:lnTo>
                        <a:pt x="47" y="50"/>
                      </a:lnTo>
                      <a:lnTo>
                        <a:pt x="47" y="49"/>
                      </a:lnTo>
                      <a:lnTo>
                        <a:pt x="46" y="46"/>
                      </a:lnTo>
                      <a:lnTo>
                        <a:pt x="46" y="44"/>
                      </a:lnTo>
                      <a:lnTo>
                        <a:pt x="46" y="44"/>
                      </a:lnTo>
                      <a:lnTo>
                        <a:pt x="45" y="43"/>
                      </a:lnTo>
                      <a:lnTo>
                        <a:pt x="45" y="42"/>
                      </a:lnTo>
                      <a:lnTo>
                        <a:pt x="45" y="41"/>
                      </a:lnTo>
                      <a:lnTo>
                        <a:pt x="45" y="40"/>
                      </a:lnTo>
                      <a:lnTo>
                        <a:pt x="45" y="38"/>
                      </a:lnTo>
                      <a:lnTo>
                        <a:pt x="46" y="37"/>
                      </a:lnTo>
                      <a:lnTo>
                        <a:pt x="46" y="37"/>
                      </a:lnTo>
                      <a:lnTo>
                        <a:pt x="46" y="36"/>
                      </a:lnTo>
                      <a:lnTo>
                        <a:pt x="48" y="36"/>
                      </a:lnTo>
                      <a:lnTo>
                        <a:pt x="48" y="36"/>
                      </a:lnTo>
                      <a:lnTo>
                        <a:pt x="48" y="35"/>
                      </a:lnTo>
                      <a:lnTo>
                        <a:pt x="50" y="28"/>
                      </a:lnTo>
                      <a:lnTo>
                        <a:pt x="51" y="20"/>
                      </a:lnTo>
                      <a:lnTo>
                        <a:pt x="52" y="16"/>
                      </a:lnTo>
                      <a:lnTo>
                        <a:pt x="54" y="12"/>
                      </a:lnTo>
                      <a:lnTo>
                        <a:pt x="54" y="8"/>
                      </a:lnTo>
                      <a:lnTo>
                        <a:pt x="56" y="4"/>
                      </a:lnTo>
                      <a:lnTo>
                        <a:pt x="57" y="2"/>
                      </a:lnTo>
                      <a:lnTo>
                        <a:pt x="58" y="1"/>
                      </a:lnTo>
                      <a:lnTo>
                        <a:pt x="58" y="1"/>
                      </a:lnTo>
                      <a:lnTo>
                        <a:pt x="59" y="0"/>
                      </a:lnTo>
                      <a:lnTo>
                        <a:pt x="61" y="0"/>
                      </a:lnTo>
                      <a:lnTo>
                        <a:pt x="62" y="0"/>
                      </a:lnTo>
                      <a:lnTo>
                        <a:pt x="62" y="1"/>
                      </a:lnTo>
                      <a:lnTo>
                        <a:pt x="63" y="1"/>
                      </a:lnTo>
                      <a:lnTo>
                        <a:pt x="66" y="8"/>
                      </a:lnTo>
                      <a:lnTo>
                        <a:pt x="71" y="14"/>
                      </a:lnTo>
                      <a:lnTo>
                        <a:pt x="77" y="21"/>
                      </a:lnTo>
                      <a:lnTo>
                        <a:pt x="83" y="29"/>
                      </a:lnTo>
                      <a:lnTo>
                        <a:pt x="89" y="37"/>
                      </a:lnTo>
                      <a:lnTo>
                        <a:pt x="95" y="44"/>
                      </a:lnTo>
                      <a:lnTo>
                        <a:pt x="101" y="50"/>
                      </a:lnTo>
                      <a:lnTo>
                        <a:pt x="106" y="56"/>
                      </a:lnTo>
                      <a:lnTo>
                        <a:pt x="115" y="66"/>
                      </a:lnTo>
                      <a:lnTo>
                        <a:pt x="122" y="74"/>
                      </a:lnTo>
                      <a:lnTo>
                        <a:pt x="127" y="78"/>
                      </a:lnTo>
                      <a:lnTo>
                        <a:pt x="129" y="80"/>
                      </a:lnTo>
                      <a:lnTo>
                        <a:pt x="128" y="82"/>
                      </a:lnTo>
                      <a:lnTo>
                        <a:pt x="127" y="85"/>
                      </a:lnTo>
                      <a:lnTo>
                        <a:pt x="126" y="86"/>
                      </a:lnTo>
                      <a:lnTo>
                        <a:pt x="125" y="88"/>
                      </a:lnTo>
                      <a:lnTo>
                        <a:pt x="124" y="89"/>
                      </a:lnTo>
                      <a:lnTo>
                        <a:pt x="122" y="89"/>
                      </a:lnTo>
                      <a:lnTo>
                        <a:pt x="122" y="89"/>
                      </a:lnTo>
                      <a:lnTo>
                        <a:pt x="120" y="90"/>
                      </a:lnTo>
                      <a:lnTo>
                        <a:pt x="113" y="91"/>
                      </a:lnTo>
                      <a:lnTo>
                        <a:pt x="106" y="91"/>
                      </a:lnTo>
                      <a:lnTo>
                        <a:pt x="99" y="91"/>
                      </a:lnTo>
                      <a:lnTo>
                        <a:pt x="96" y="91"/>
                      </a:lnTo>
                      <a:lnTo>
                        <a:pt x="96" y="90"/>
                      </a:lnTo>
                      <a:lnTo>
                        <a:pt x="95" y="90"/>
                      </a:lnTo>
                      <a:lnTo>
                        <a:pt x="95" y="90"/>
                      </a:lnTo>
                      <a:lnTo>
                        <a:pt x="95" y="89"/>
                      </a:lnTo>
                      <a:lnTo>
                        <a:pt x="96" y="89"/>
                      </a:lnTo>
                      <a:lnTo>
                        <a:pt x="98" y="88"/>
                      </a:lnTo>
                      <a:lnTo>
                        <a:pt x="102" y="86"/>
                      </a:lnTo>
                      <a:lnTo>
                        <a:pt x="106" y="85"/>
                      </a:lnTo>
                      <a:lnTo>
                        <a:pt x="108" y="84"/>
                      </a:lnTo>
                      <a:lnTo>
                        <a:pt x="110" y="83"/>
                      </a:lnTo>
                      <a:lnTo>
                        <a:pt x="110" y="82"/>
                      </a:lnTo>
                      <a:lnTo>
                        <a:pt x="110" y="81"/>
                      </a:lnTo>
                      <a:lnTo>
                        <a:pt x="110" y="80"/>
                      </a:lnTo>
                      <a:lnTo>
                        <a:pt x="107" y="77"/>
                      </a:lnTo>
                      <a:lnTo>
                        <a:pt x="104" y="73"/>
                      </a:lnTo>
                      <a:lnTo>
                        <a:pt x="100" y="68"/>
                      </a:lnTo>
                      <a:lnTo>
                        <a:pt x="92" y="58"/>
                      </a:lnTo>
                      <a:lnTo>
                        <a:pt x="85" y="49"/>
                      </a:lnTo>
                      <a:lnTo>
                        <a:pt x="78" y="41"/>
                      </a:lnTo>
                      <a:lnTo>
                        <a:pt x="70" y="30"/>
                      </a:lnTo>
                      <a:lnTo>
                        <a:pt x="64" y="21"/>
                      </a:lnTo>
                      <a:lnTo>
                        <a:pt x="61" y="15"/>
                      </a:lnTo>
                      <a:lnTo>
                        <a:pt x="61" y="14"/>
                      </a:lnTo>
                      <a:lnTo>
                        <a:pt x="60" y="13"/>
                      </a:lnTo>
                      <a:lnTo>
                        <a:pt x="59" y="13"/>
                      </a:lnTo>
                      <a:lnTo>
                        <a:pt x="59" y="13"/>
                      </a:lnTo>
                      <a:lnTo>
                        <a:pt x="58" y="14"/>
                      </a:lnTo>
                      <a:lnTo>
                        <a:pt x="58" y="15"/>
                      </a:lnTo>
                      <a:lnTo>
                        <a:pt x="57" y="17"/>
                      </a:lnTo>
                      <a:lnTo>
                        <a:pt x="57" y="21"/>
                      </a:lnTo>
                      <a:lnTo>
                        <a:pt x="55" y="28"/>
                      </a:lnTo>
                      <a:lnTo>
                        <a:pt x="55" y="32"/>
                      </a:lnTo>
                      <a:lnTo>
                        <a:pt x="55" y="33"/>
                      </a:lnTo>
                      <a:lnTo>
                        <a:pt x="55" y="33"/>
                      </a:lnTo>
                      <a:lnTo>
                        <a:pt x="56" y="34"/>
                      </a:lnTo>
                      <a:lnTo>
                        <a:pt x="57" y="34"/>
                      </a:lnTo>
                      <a:lnTo>
                        <a:pt x="58" y="35"/>
                      </a:lnTo>
                      <a:lnTo>
                        <a:pt x="59" y="36"/>
                      </a:lnTo>
                      <a:lnTo>
                        <a:pt x="61" y="36"/>
                      </a:lnTo>
                      <a:lnTo>
                        <a:pt x="62" y="37"/>
                      </a:lnTo>
                      <a:lnTo>
                        <a:pt x="62" y="38"/>
                      </a:lnTo>
                      <a:lnTo>
                        <a:pt x="63" y="40"/>
                      </a:lnTo>
                      <a:lnTo>
                        <a:pt x="63" y="41"/>
                      </a:lnTo>
                      <a:lnTo>
                        <a:pt x="62" y="44"/>
                      </a:lnTo>
                      <a:lnTo>
                        <a:pt x="60" y="49"/>
                      </a:lnTo>
                      <a:lnTo>
                        <a:pt x="58" y="53"/>
                      </a:lnTo>
                      <a:lnTo>
                        <a:pt x="58" y="55"/>
                      </a:lnTo>
                      <a:lnTo>
                        <a:pt x="56" y="57"/>
                      </a:lnTo>
                      <a:lnTo>
                        <a:pt x="56" y="58"/>
                      </a:lnTo>
                      <a:lnTo>
                        <a:pt x="56" y="60"/>
                      </a:lnTo>
                      <a:lnTo>
                        <a:pt x="56" y="61"/>
                      </a:lnTo>
                      <a:lnTo>
                        <a:pt x="57" y="65"/>
                      </a:lnTo>
                      <a:lnTo>
                        <a:pt x="57" y="68"/>
                      </a:lnTo>
                      <a:lnTo>
                        <a:pt x="58" y="69"/>
                      </a:lnTo>
                      <a:lnTo>
                        <a:pt x="58" y="71"/>
                      </a:lnTo>
                      <a:lnTo>
                        <a:pt x="58" y="72"/>
                      </a:lnTo>
                      <a:lnTo>
                        <a:pt x="58" y="73"/>
                      </a:lnTo>
                      <a:lnTo>
                        <a:pt x="58" y="74"/>
                      </a:lnTo>
                      <a:lnTo>
                        <a:pt x="58" y="75"/>
                      </a:lnTo>
                      <a:lnTo>
                        <a:pt x="57" y="76"/>
                      </a:lnTo>
                      <a:lnTo>
                        <a:pt x="56" y="77"/>
                      </a:lnTo>
                      <a:lnTo>
                        <a:pt x="55" y="77"/>
                      </a:lnTo>
                      <a:lnTo>
                        <a:pt x="51" y="76"/>
                      </a:lnTo>
                      <a:lnTo>
                        <a:pt x="49" y="76"/>
                      </a:lnTo>
                      <a:lnTo>
                        <a:pt x="49" y="91"/>
                      </a:lnTo>
                      <a:lnTo>
                        <a:pt x="47" y="93"/>
                      </a:lnTo>
                      <a:lnTo>
                        <a:pt x="43" y="96"/>
                      </a:lnTo>
                      <a:lnTo>
                        <a:pt x="42" y="97"/>
                      </a:lnTo>
                      <a:lnTo>
                        <a:pt x="40" y="97"/>
                      </a:lnTo>
                      <a:lnTo>
                        <a:pt x="40" y="97"/>
                      </a:lnTo>
                      <a:lnTo>
                        <a:pt x="39" y="97"/>
                      </a:lnTo>
                      <a:lnTo>
                        <a:pt x="39" y="97"/>
                      </a:lnTo>
                      <a:lnTo>
                        <a:pt x="39" y="97"/>
                      </a:lnTo>
                      <a:lnTo>
                        <a:pt x="40" y="93"/>
                      </a:lnTo>
                      <a:lnTo>
                        <a:pt x="42" y="89"/>
                      </a:lnTo>
                      <a:lnTo>
                        <a:pt x="42" y="85"/>
                      </a:lnTo>
                      <a:lnTo>
                        <a:pt x="43" y="83"/>
                      </a:lnTo>
                      <a:lnTo>
                        <a:pt x="43" y="81"/>
                      </a:lnTo>
                      <a:lnTo>
                        <a:pt x="42" y="80"/>
                      </a:lnTo>
                      <a:lnTo>
                        <a:pt x="42" y="79"/>
                      </a:lnTo>
                      <a:lnTo>
                        <a:pt x="41" y="78"/>
                      </a:lnTo>
                      <a:lnTo>
                        <a:pt x="39" y="77"/>
                      </a:lnTo>
                      <a:lnTo>
                        <a:pt x="38" y="77"/>
                      </a:lnTo>
                      <a:lnTo>
                        <a:pt x="38" y="75"/>
                      </a:lnTo>
                      <a:lnTo>
                        <a:pt x="37" y="73"/>
                      </a:lnTo>
                      <a:lnTo>
                        <a:pt x="35" y="69"/>
                      </a:lnTo>
                      <a:lnTo>
                        <a:pt x="32" y="64"/>
                      </a:lnTo>
                      <a:lnTo>
                        <a:pt x="30" y="61"/>
                      </a:lnTo>
                      <a:lnTo>
                        <a:pt x="29" y="59"/>
                      </a:lnTo>
                      <a:lnTo>
                        <a:pt x="28" y="58"/>
                      </a:lnTo>
                      <a:lnTo>
                        <a:pt x="28" y="57"/>
                      </a:lnTo>
                      <a:lnTo>
                        <a:pt x="27" y="57"/>
                      </a:lnTo>
                      <a:lnTo>
                        <a:pt x="26" y="57"/>
                      </a:lnTo>
                      <a:lnTo>
                        <a:pt x="26" y="59"/>
                      </a:lnTo>
                      <a:lnTo>
                        <a:pt x="24" y="61"/>
                      </a:lnTo>
                      <a:lnTo>
                        <a:pt x="23" y="64"/>
                      </a:lnTo>
                      <a:lnTo>
                        <a:pt x="22" y="66"/>
                      </a:lnTo>
                      <a:lnTo>
                        <a:pt x="21" y="73"/>
                      </a:lnTo>
                      <a:lnTo>
                        <a:pt x="20" y="77"/>
                      </a:lnTo>
                      <a:lnTo>
                        <a:pt x="19" y="81"/>
                      </a:lnTo>
                      <a:lnTo>
                        <a:pt x="19" y="83"/>
                      </a:lnTo>
                      <a:lnTo>
                        <a:pt x="19" y="83"/>
                      </a:lnTo>
                      <a:close/>
                      <a:moveTo>
                        <a:pt x="70" y="90"/>
                      </a:moveTo>
                      <a:lnTo>
                        <a:pt x="77" y="97"/>
                      </a:lnTo>
                      <a:lnTo>
                        <a:pt x="76" y="98"/>
                      </a:lnTo>
                      <a:lnTo>
                        <a:pt x="75" y="100"/>
                      </a:lnTo>
                      <a:lnTo>
                        <a:pt x="74" y="102"/>
                      </a:lnTo>
                      <a:lnTo>
                        <a:pt x="72" y="106"/>
                      </a:lnTo>
                      <a:lnTo>
                        <a:pt x="72" y="107"/>
                      </a:lnTo>
                      <a:lnTo>
                        <a:pt x="73" y="108"/>
                      </a:lnTo>
                      <a:lnTo>
                        <a:pt x="74" y="108"/>
                      </a:lnTo>
                      <a:lnTo>
                        <a:pt x="74" y="107"/>
                      </a:lnTo>
                      <a:lnTo>
                        <a:pt x="77" y="105"/>
                      </a:lnTo>
                      <a:lnTo>
                        <a:pt x="78" y="102"/>
                      </a:lnTo>
                      <a:lnTo>
                        <a:pt x="79" y="101"/>
                      </a:lnTo>
                      <a:lnTo>
                        <a:pt x="80" y="101"/>
                      </a:lnTo>
                      <a:lnTo>
                        <a:pt x="80" y="101"/>
                      </a:lnTo>
                      <a:lnTo>
                        <a:pt x="82" y="101"/>
                      </a:lnTo>
                      <a:lnTo>
                        <a:pt x="83" y="103"/>
                      </a:lnTo>
                      <a:lnTo>
                        <a:pt x="86" y="105"/>
                      </a:lnTo>
                      <a:lnTo>
                        <a:pt x="87" y="107"/>
                      </a:lnTo>
                      <a:lnTo>
                        <a:pt x="89" y="108"/>
                      </a:lnTo>
                      <a:lnTo>
                        <a:pt x="90" y="109"/>
                      </a:lnTo>
                      <a:lnTo>
                        <a:pt x="91" y="109"/>
                      </a:lnTo>
                      <a:lnTo>
                        <a:pt x="93" y="109"/>
                      </a:lnTo>
                      <a:lnTo>
                        <a:pt x="94" y="109"/>
                      </a:lnTo>
                      <a:lnTo>
                        <a:pt x="96" y="109"/>
                      </a:lnTo>
                      <a:lnTo>
                        <a:pt x="98" y="109"/>
                      </a:lnTo>
                      <a:lnTo>
                        <a:pt x="98" y="109"/>
                      </a:lnTo>
                      <a:lnTo>
                        <a:pt x="99" y="109"/>
                      </a:lnTo>
                      <a:lnTo>
                        <a:pt x="100" y="108"/>
                      </a:lnTo>
                      <a:lnTo>
                        <a:pt x="100" y="108"/>
                      </a:lnTo>
                      <a:lnTo>
                        <a:pt x="100" y="106"/>
                      </a:lnTo>
                      <a:lnTo>
                        <a:pt x="100" y="105"/>
                      </a:lnTo>
                      <a:lnTo>
                        <a:pt x="98" y="102"/>
                      </a:lnTo>
                      <a:lnTo>
                        <a:pt x="98" y="101"/>
                      </a:lnTo>
                      <a:lnTo>
                        <a:pt x="96" y="99"/>
                      </a:lnTo>
                      <a:lnTo>
                        <a:pt x="92" y="95"/>
                      </a:lnTo>
                      <a:lnTo>
                        <a:pt x="88" y="89"/>
                      </a:lnTo>
                      <a:lnTo>
                        <a:pt x="86" y="86"/>
                      </a:lnTo>
                      <a:lnTo>
                        <a:pt x="85" y="85"/>
                      </a:lnTo>
                      <a:lnTo>
                        <a:pt x="85" y="81"/>
                      </a:lnTo>
                      <a:lnTo>
                        <a:pt x="86" y="78"/>
                      </a:lnTo>
                      <a:lnTo>
                        <a:pt x="86" y="75"/>
                      </a:lnTo>
                      <a:lnTo>
                        <a:pt x="86" y="73"/>
                      </a:lnTo>
                      <a:lnTo>
                        <a:pt x="85" y="73"/>
                      </a:lnTo>
                      <a:lnTo>
                        <a:pt x="85" y="73"/>
                      </a:lnTo>
                      <a:lnTo>
                        <a:pt x="83" y="73"/>
                      </a:lnTo>
                      <a:lnTo>
                        <a:pt x="82" y="73"/>
                      </a:lnTo>
                      <a:lnTo>
                        <a:pt x="80" y="74"/>
                      </a:lnTo>
                      <a:lnTo>
                        <a:pt x="80" y="77"/>
                      </a:lnTo>
                      <a:lnTo>
                        <a:pt x="80" y="79"/>
                      </a:lnTo>
                      <a:lnTo>
                        <a:pt x="80" y="82"/>
                      </a:lnTo>
                      <a:lnTo>
                        <a:pt x="80" y="84"/>
                      </a:lnTo>
                      <a:lnTo>
                        <a:pt x="75" y="86"/>
                      </a:lnTo>
                      <a:lnTo>
                        <a:pt x="70" y="90"/>
                      </a:lnTo>
                      <a:lnTo>
                        <a:pt x="70" y="90"/>
                      </a:lnTo>
                      <a:close/>
                      <a:moveTo>
                        <a:pt x="67" y="84"/>
                      </a:moveTo>
                      <a:lnTo>
                        <a:pt x="68" y="84"/>
                      </a:lnTo>
                      <a:lnTo>
                        <a:pt x="69" y="84"/>
                      </a:lnTo>
                      <a:lnTo>
                        <a:pt x="69" y="84"/>
                      </a:lnTo>
                      <a:lnTo>
                        <a:pt x="69" y="83"/>
                      </a:lnTo>
                      <a:lnTo>
                        <a:pt x="69" y="82"/>
                      </a:lnTo>
                      <a:lnTo>
                        <a:pt x="70" y="82"/>
                      </a:lnTo>
                      <a:lnTo>
                        <a:pt x="70" y="79"/>
                      </a:lnTo>
                      <a:lnTo>
                        <a:pt x="72" y="77"/>
                      </a:lnTo>
                      <a:lnTo>
                        <a:pt x="74" y="73"/>
                      </a:lnTo>
                      <a:lnTo>
                        <a:pt x="75" y="71"/>
                      </a:lnTo>
                      <a:lnTo>
                        <a:pt x="75" y="70"/>
                      </a:lnTo>
                      <a:lnTo>
                        <a:pt x="75" y="69"/>
                      </a:lnTo>
                      <a:lnTo>
                        <a:pt x="74" y="69"/>
                      </a:lnTo>
                      <a:lnTo>
                        <a:pt x="74" y="69"/>
                      </a:lnTo>
                      <a:lnTo>
                        <a:pt x="73" y="68"/>
                      </a:lnTo>
                      <a:lnTo>
                        <a:pt x="72" y="67"/>
                      </a:lnTo>
                      <a:lnTo>
                        <a:pt x="71" y="67"/>
                      </a:lnTo>
                      <a:lnTo>
                        <a:pt x="70" y="67"/>
                      </a:lnTo>
                      <a:lnTo>
                        <a:pt x="69" y="67"/>
                      </a:lnTo>
                      <a:lnTo>
                        <a:pt x="68" y="68"/>
                      </a:lnTo>
                      <a:lnTo>
                        <a:pt x="66" y="69"/>
                      </a:lnTo>
                      <a:lnTo>
                        <a:pt x="66" y="70"/>
                      </a:lnTo>
                      <a:lnTo>
                        <a:pt x="65" y="71"/>
                      </a:lnTo>
                      <a:lnTo>
                        <a:pt x="65" y="73"/>
                      </a:lnTo>
                      <a:lnTo>
                        <a:pt x="64" y="73"/>
                      </a:lnTo>
                      <a:lnTo>
                        <a:pt x="64" y="74"/>
                      </a:lnTo>
                      <a:lnTo>
                        <a:pt x="64" y="75"/>
                      </a:lnTo>
                      <a:lnTo>
                        <a:pt x="63" y="77"/>
                      </a:lnTo>
                      <a:lnTo>
                        <a:pt x="62" y="77"/>
                      </a:lnTo>
                      <a:lnTo>
                        <a:pt x="61" y="78"/>
                      </a:lnTo>
                      <a:lnTo>
                        <a:pt x="59" y="80"/>
                      </a:lnTo>
                      <a:lnTo>
                        <a:pt x="58" y="81"/>
                      </a:lnTo>
                      <a:lnTo>
                        <a:pt x="58" y="82"/>
                      </a:lnTo>
                      <a:lnTo>
                        <a:pt x="58" y="83"/>
                      </a:lnTo>
                      <a:lnTo>
                        <a:pt x="58" y="85"/>
                      </a:lnTo>
                      <a:lnTo>
                        <a:pt x="59" y="85"/>
                      </a:lnTo>
                      <a:lnTo>
                        <a:pt x="59" y="85"/>
                      </a:lnTo>
                      <a:lnTo>
                        <a:pt x="60" y="86"/>
                      </a:lnTo>
                      <a:lnTo>
                        <a:pt x="61" y="86"/>
                      </a:lnTo>
                      <a:lnTo>
                        <a:pt x="62" y="86"/>
                      </a:lnTo>
                      <a:lnTo>
                        <a:pt x="62" y="86"/>
                      </a:lnTo>
                      <a:lnTo>
                        <a:pt x="63" y="85"/>
                      </a:lnTo>
                      <a:lnTo>
                        <a:pt x="66" y="84"/>
                      </a:lnTo>
                      <a:lnTo>
                        <a:pt x="67" y="84"/>
                      </a:lnTo>
                      <a:close/>
                    </a:path>
                  </a:pathLst>
                </a:custGeom>
                <a:solidFill>
                  <a:srgbClr val="1339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8" name="îṧliḋè">
                  <a:extLst>
                    <a:ext uri="{FF2B5EF4-FFF2-40B4-BE49-F238E27FC236}">
                      <a16:creationId xmlns:a16="http://schemas.microsoft.com/office/drawing/2014/main" id="{E2B83A17-D8AD-6748-9F9F-23CEBDB276FF}"/>
                    </a:ext>
                  </a:extLst>
                </p:cNvPr>
                <p:cNvSpPr/>
                <p:nvPr/>
              </p:nvSpPr>
              <p:spPr bwMode="auto">
                <a:xfrm>
                  <a:off x="2708276" y="2566988"/>
                  <a:ext cx="76200" cy="209550"/>
                </a:xfrm>
                <a:custGeom>
                  <a:avLst/>
                  <a:gdLst>
                    <a:gd name="T0" fmla="*/ 1 w 48"/>
                    <a:gd name="T1" fmla="*/ 31 h 132"/>
                    <a:gd name="T2" fmla="*/ 9 w 48"/>
                    <a:gd name="T3" fmla="*/ 20 h 132"/>
                    <a:gd name="T4" fmla="*/ 26 w 48"/>
                    <a:gd name="T5" fmla="*/ 4 h 132"/>
                    <a:gd name="T6" fmla="*/ 34 w 48"/>
                    <a:gd name="T7" fmla="*/ 0 h 132"/>
                    <a:gd name="T8" fmla="*/ 40 w 48"/>
                    <a:gd name="T9" fmla="*/ 1 h 132"/>
                    <a:gd name="T10" fmla="*/ 41 w 48"/>
                    <a:gd name="T11" fmla="*/ 4 h 132"/>
                    <a:gd name="T12" fmla="*/ 38 w 48"/>
                    <a:gd name="T13" fmla="*/ 20 h 132"/>
                    <a:gd name="T14" fmla="*/ 32 w 48"/>
                    <a:gd name="T15" fmla="*/ 60 h 132"/>
                    <a:gd name="T16" fmla="*/ 28 w 48"/>
                    <a:gd name="T17" fmla="*/ 65 h 132"/>
                    <a:gd name="T18" fmla="*/ 20 w 48"/>
                    <a:gd name="T19" fmla="*/ 70 h 132"/>
                    <a:gd name="T20" fmla="*/ 20 w 48"/>
                    <a:gd name="T21" fmla="*/ 81 h 132"/>
                    <a:gd name="T22" fmla="*/ 22 w 48"/>
                    <a:gd name="T23" fmla="*/ 90 h 132"/>
                    <a:gd name="T24" fmla="*/ 31 w 48"/>
                    <a:gd name="T25" fmla="*/ 90 h 132"/>
                    <a:gd name="T26" fmla="*/ 35 w 48"/>
                    <a:gd name="T27" fmla="*/ 91 h 132"/>
                    <a:gd name="T28" fmla="*/ 35 w 48"/>
                    <a:gd name="T29" fmla="*/ 97 h 132"/>
                    <a:gd name="T30" fmla="*/ 27 w 48"/>
                    <a:gd name="T31" fmla="*/ 114 h 132"/>
                    <a:gd name="T32" fmla="*/ 26 w 48"/>
                    <a:gd name="T33" fmla="*/ 120 h 132"/>
                    <a:gd name="T34" fmla="*/ 34 w 48"/>
                    <a:gd name="T35" fmla="*/ 117 h 132"/>
                    <a:gd name="T36" fmla="*/ 42 w 48"/>
                    <a:gd name="T37" fmla="*/ 114 h 132"/>
                    <a:gd name="T38" fmla="*/ 47 w 48"/>
                    <a:gd name="T39" fmla="*/ 118 h 132"/>
                    <a:gd name="T40" fmla="*/ 48 w 48"/>
                    <a:gd name="T41" fmla="*/ 124 h 132"/>
                    <a:gd name="T42" fmla="*/ 41 w 48"/>
                    <a:gd name="T43" fmla="*/ 129 h 132"/>
                    <a:gd name="T44" fmla="*/ 30 w 48"/>
                    <a:gd name="T45" fmla="*/ 132 h 132"/>
                    <a:gd name="T46" fmla="*/ 16 w 48"/>
                    <a:gd name="T47" fmla="*/ 131 h 132"/>
                    <a:gd name="T48" fmla="*/ 13 w 48"/>
                    <a:gd name="T49" fmla="*/ 128 h 132"/>
                    <a:gd name="T50" fmla="*/ 15 w 48"/>
                    <a:gd name="T51" fmla="*/ 124 h 132"/>
                    <a:gd name="T52" fmla="*/ 16 w 48"/>
                    <a:gd name="T53" fmla="*/ 121 h 132"/>
                    <a:gd name="T54" fmla="*/ 16 w 48"/>
                    <a:gd name="T55" fmla="*/ 108 h 132"/>
                    <a:gd name="T56" fmla="*/ 12 w 48"/>
                    <a:gd name="T57" fmla="*/ 106 h 132"/>
                    <a:gd name="T58" fmla="*/ 10 w 48"/>
                    <a:gd name="T59" fmla="*/ 102 h 132"/>
                    <a:gd name="T60" fmla="*/ 12 w 48"/>
                    <a:gd name="T61" fmla="*/ 91 h 132"/>
                    <a:gd name="T62" fmla="*/ 7 w 48"/>
                    <a:gd name="T63" fmla="*/ 81 h 132"/>
                    <a:gd name="T64" fmla="*/ 4 w 48"/>
                    <a:gd name="T65" fmla="*/ 78 h 132"/>
                    <a:gd name="T66" fmla="*/ 8 w 48"/>
                    <a:gd name="T67" fmla="*/ 73 h 132"/>
                    <a:gd name="T68" fmla="*/ 10 w 48"/>
                    <a:gd name="T69" fmla="*/ 62 h 132"/>
                    <a:gd name="T70" fmla="*/ 10 w 48"/>
                    <a:gd name="T71" fmla="*/ 60 h 132"/>
                    <a:gd name="T72" fmla="*/ 5 w 48"/>
                    <a:gd name="T73" fmla="*/ 60 h 132"/>
                    <a:gd name="T74" fmla="*/ 4 w 48"/>
                    <a:gd name="T75" fmla="*/ 56 h 132"/>
                    <a:gd name="T76" fmla="*/ 8 w 48"/>
                    <a:gd name="T77" fmla="*/ 52 h 132"/>
                    <a:gd name="T78" fmla="*/ 12 w 48"/>
                    <a:gd name="T79" fmla="*/ 49 h 132"/>
                    <a:gd name="T80" fmla="*/ 14 w 48"/>
                    <a:gd name="T81" fmla="*/ 34 h 132"/>
                    <a:gd name="T82" fmla="*/ 19 w 48"/>
                    <a:gd name="T83" fmla="*/ 32 h 132"/>
                    <a:gd name="T84" fmla="*/ 20 w 48"/>
                    <a:gd name="T85" fmla="*/ 39 h 132"/>
                    <a:gd name="T86" fmla="*/ 20 w 48"/>
                    <a:gd name="T87" fmla="*/ 49 h 132"/>
                    <a:gd name="T88" fmla="*/ 23 w 48"/>
                    <a:gd name="T89" fmla="*/ 49 h 132"/>
                    <a:gd name="T90" fmla="*/ 30 w 48"/>
                    <a:gd name="T91" fmla="*/ 18 h 132"/>
                    <a:gd name="T92" fmla="*/ 30 w 48"/>
                    <a:gd name="T93" fmla="*/ 10 h 132"/>
                    <a:gd name="T94" fmla="*/ 18 w 48"/>
                    <a:gd name="T95" fmla="*/ 2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48" h="132">
                      <a:moveTo>
                        <a:pt x="8" y="32"/>
                      </a:moveTo>
                      <a:lnTo>
                        <a:pt x="0" y="36"/>
                      </a:lnTo>
                      <a:lnTo>
                        <a:pt x="0" y="34"/>
                      </a:lnTo>
                      <a:lnTo>
                        <a:pt x="1" y="31"/>
                      </a:lnTo>
                      <a:lnTo>
                        <a:pt x="3" y="28"/>
                      </a:lnTo>
                      <a:lnTo>
                        <a:pt x="4" y="27"/>
                      </a:lnTo>
                      <a:lnTo>
                        <a:pt x="6" y="24"/>
                      </a:lnTo>
                      <a:lnTo>
                        <a:pt x="9" y="20"/>
                      </a:lnTo>
                      <a:lnTo>
                        <a:pt x="16" y="14"/>
                      </a:lnTo>
                      <a:lnTo>
                        <a:pt x="21" y="8"/>
                      </a:lnTo>
                      <a:lnTo>
                        <a:pt x="24" y="6"/>
                      </a:lnTo>
                      <a:lnTo>
                        <a:pt x="26" y="4"/>
                      </a:lnTo>
                      <a:lnTo>
                        <a:pt x="28" y="3"/>
                      </a:lnTo>
                      <a:lnTo>
                        <a:pt x="30" y="1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6" y="0"/>
                      </a:lnTo>
                      <a:lnTo>
                        <a:pt x="37" y="0"/>
                      </a:lnTo>
                      <a:lnTo>
                        <a:pt x="39" y="0"/>
                      </a:lnTo>
                      <a:lnTo>
                        <a:pt x="40" y="1"/>
                      </a:lnTo>
                      <a:lnTo>
                        <a:pt x="40" y="2"/>
                      </a:lnTo>
                      <a:lnTo>
                        <a:pt x="41" y="3"/>
                      </a:lnTo>
                      <a:lnTo>
                        <a:pt x="41" y="4"/>
                      </a:lnTo>
                      <a:lnTo>
                        <a:pt x="41" y="4"/>
                      </a:lnTo>
                      <a:lnTo>
                        <a:pt x="41" y="8"/>
                      </a:lnTo>
                      <a:lnTo>
                        <a:pt x="40" y="12"/>
                      </a:lnTo>
                      <a:lnTo>
                        <a:pt x="39" y="17"/>
                      </a:lnTo>
                      <a:lnTo>
                        <a:pt x="38" y="20"/>
                      </a:lnTo>
                      <a:lnTo>
                        <a:pt x="36" y="28"/>
                      </a:lnTo>
                      <a:lnTo>
                        <a:pt x="35" y="40"/>
                      </a:lnTo>
                      <a:lnTo>
                        <a:pt x="33" y="53"/>
                      </a:lnTo>
                      <a:lnTo>
                        <a:pt x="32" y="60"/>
                      </a:lnTo>
                      <a:lnTo>
                        <a:pt x="32" y="61"/>
                      </a:lnTo>
                      <a:lnTo>
                        <a:pt x="31" y="63"/>
                      </a:lnTo>
                      <a:lnTo>
                        <a:pt x="29" y="64"/>
                      </a:lnTo>
                      <a:lnTo>
                        <a:pt x="28" y="65"/>
                      </a:lnTo>
                      <a:lnTo>
                        <a:pt x="24" y="68"/>
                      </a:lnTo>
                      <a:lnTo>
                        <a:pt x="22" y="68"/>
                      </a:lnTo>
                      <a:lnTo>
                        <a:pt x="21" y="69"/>
                      </a:lnTo>
                      <a:lnTo>
                        <a:pt x="20" y="70"/>
                      </a:lnTo>
                      <a:lnTo>
                        <a:pt x="20" y="71"/>
                      </a:lnTo>
                      <a:lnTo>
                        <a:pt x="20" y="72"/>
                      </a:lnTo>
                      <a:lnTo>
                        <a:pt x="20" y="76"/>
                      </a:lnTo>
                      <a:lnTo>
                        <a:pt x="20" y="81"/>
                      </a:lnTo>
                      <a:lnTo>
                        <a:pt x="20" y="86"/>
                      </a:lnTo>
                      <a:lnTo>
                        <a:pt x="21" y="89"/>
                      </a:lnTo>
                      <a:lnTo>
                        <a:pt x="22" y="89"/>
                      </a:lnTo>
                      <a:lnTo>
                        <a:pt x="22" y="90"/>
                      </a:lnTo>
                      <a:lnTo>
                        <a:pt x="23" y="91"/>
                      </a:lnTo>
                      <a:lnTo>
                        <a:pt x="24" y="91"/>
                      </a:lnTo>
                      <a:lnTo>
                        <a:pt x="27" y="90"/>
                      </a:lnTo>
                      <a:lnTo>
                        <a:pt x="31" y="90"/>
                      </a:lnTo>
                      <a:lnTo>
                        <a:pt x="32" y="90"/>
                      </a:lnTo>
                      <a:lnTo>
                        <a:pt x="34" y="90"/>
                      </a:lnTo>
                      <a:lnTo>
                        <a:pt x="35" y="91"/>
                      </a:lnTo>
                      <a:lnTo>
                        <a:pt x="35" y="91"/>
                      </a:lnTo>
                      <a:lnTo>
                        <a:pt x="36" y="92"/>
                      </a:lnTo>
                      <a:lnTo>
                        <a:pt x="36" y="92"/>
                      </a:lnTo>
                      <a:lnTo>
                        <a:pt x="36" y="95"/>
                      </a:lnTo>
                      <a:lnTo>
                        <a:pt x="35" y="97"/>
                      </a:lnTo>
                      <a:lnTo>
                        <a:pt x="33" y="100"/>
                      </a:lnTo>
                      <a:lnTo>
                        <a:pt x="32" y="104"/>
                      </a:lnTo>
                      <a:lnTo>
                        <a:pt x="28" y="111"/>
                      </a:lnTo>
                      <a:lnTo>
                        <a:pt x="27" y="114"/>
                      </a:lnTo>
                      <a:lnTo>
                        <a:pt x="26" y="116"/>
                      </a:lnTo>
                      <a:lnTo>
                        <a:pt x="25" y="118"/>
                      </a:lnTo>
                      <a:lnTo>
                        <a:pt x="25" y="119"/>
                      </a:lnTo>
                      <a:lnTo>
                        <a:pt x="26" y="120"/>
                      </a:lnTo>
                      <a:lnTo>
                        <a:pt x="27" y="120"/>
                      </a:lnTo>
                      <a:lnTo>
                        <a:pt x="28" y="120"/>
                      </a:lnTo>
                      <a:lnTo>
                        <a:pt x="31" y="119"/>
                      </a:lnTo>
                      <a:lnTo>
                        <a:pt x="34" y="117"/>
                      </a:lnTo>
                      <a:lnTo>
                        <a:pt x="37" y="116"/>
                      </a:lnTo>
                      <a:lnTo>
                        <a:pt x="40" y="115"/>
                      </a:lnTo>
                      <a:lnTo>
                        <a:pt x="40" y="115"/>
                      </a:lnTo>
                      <a:lnTo>
                        <a:pt x="42" y="114"/>
                      </a:lnTo>
                      <a:lnTo>
                        <a:pt x="43" y="114"/>
                      </a:lnTo>
                      <a:lnTo>
                        <a:pt x="44" y="115"/>
                      </a:lnTo>
                      <a:lnTo>
                        <a:pt x="45" y="116"/>
                      </a:lnTo>
                      <a:lnTo>
                        <a:pt x="47" y="118"/>
                      </a:lnTo>
                      <a:lnTo>
                        <a:pt x="48" y="120"/>
                      </a:lnTo>
                      <a:lnTo>
                        <a:pt x="48" y="121"/>
                      </a:lnTo>
                      <a:lnTo>
                        <a:pt x="48" y="123"/>
                      </a:lnTo>
                      <a:lnTo>
                        <a:pt x="48" y="124"/>
                      </a:lnTo>
                      <a:lnTo>
                        <a:pt x="48" y="126"/>
                      </a:lnTo>
                      <a:lnTo>
                        <a:pt x="46" y="128"/>
                      </a:lnTo>
                      <a:lnTo>
                        <a:pt x="44" y="128"/>
                      </a:lnTo>
                      <a:lnTo>
                        <a:pt x="41" y="129"/>
                      </a:lnTo>
                      <a:lnTo>
                        <a:pt x="37" y="130"/>
                      </a:lnTo>
                      <a:lnTo>
                        <a:pt x="35" y="131"/>
                      </a:lnTo>
                      <a:lnTo>
                        <a:pt x="32" y="132"/>
                      </a:lnTo>
                      <a:lnTo>
                        <a:pt x="30" y="132"/>
                      </a:lnTo>
                      <a:lnTo>
                        <a:pt x="26" y="132"/>
                      </a:lnTo>
                      <a:lnTo>
                        <a:pt x="20" y="132"/>
                      </a:lnTo>
                      <a:lnTo>
                        <a:pt x="18" y="132"/>
                      </a:lnTo>
                      <a:lnTo>
                        <a:pt x="16" y="131"/>
                      </a:lnTo>
                      <a:lnTo>
                        <a:pt x="15" y="130"/>
                      </a:lnTo>
                      <a:lnTo>
                        <a:pt x="14" y="130"/>
                      </a:lnTo>
                      <a:lnTo>
                        <a:pt x="13" y="128"/>
                      </a:lnTo>
                      <a:lnTo>
                        <a:pt x="13" y="128"/>
                      </a:lnTo>
                      <a:lnTo>
                        <a:pt x="13" y="127"/>
                      </a:lnTo>
                      <a:lnTo>
                        <a:pt x="13" y="125"/>
                      </a:lnTo>
                      <a:lnTo>
                        <a:pt x="14" y="124"/>
                      </a:lnTo>
                      <a:lnTo>
                        <a:pt x="15" y="124"/>
                      </a:lnTo>
                      <a:lnTo>
                        <a:pt x="16" y="124"/>
                      </a:lnTo>
                      <a:lnTo>
                        <a:pt x="16" y="123"/>
                      </a:lnTo>
                      <a:lnTo>
                        <a:pt x="17" y="122"/>
                      </a:lnTo>
                      <a:lnTo>
                        <a:pt x="16" y="121"/>
                      </a:lnTo>
                      <a:lnTo>
                        <a:pt x="16" y="118"/>
                      </a:lnTo>
                      <a:lnTo>
                        <a:pt x="16" y="113"/>
                      </a:lnTo>
                      <a:lnTo>
                        <a:pt x="16" y="111"/>
                      </a:lnTo>
                      <a:lnTo>
                        <a:pt x="16" y="108"/>
                      </a:lnTo>
                      <a:lnTo>
                        <a:pt x="16" y="108"/>
                      </a:lnTo>
                      <a:lnTo>
                        <a:pt x="16" y="107"/>
                      </a:lnTo>
                      <a:lnTo>
                        <a:pt x="14" y="107"/>
                      </a:lnTo>
                      <a:lnTo>
                        <a:pt x="12" y="106"/>
                      </a:lnTo>
                      <a:lnTo>
                        <a:pt x="11" y="104"/>
                      </a:lnTo>
                      <a:lnTo>
                        <a:pt x="10" y="104"/>
                      </a:lnTo>
                      <a:lnTo>
                        <a:pt x="10" y="103"/>
                      </a:lnTo>
                      <a:lnTo>
                        <a:pt x="10" y="102"/>
                      </a:lnTo>
                      <a:lnTo>
                        <a:pt x="12" y="100"/>
                      </a:lnTo>
                      <a:lnTo>
                        <a:pt x="13" y="98"/>
                      </a:lnTo>
                      <a:lnTo>
                        <a:pt x="13" y="95"/>
                      </a:lnTo>
                      <a:lnTo>
                        <a:pt x="12" y="91"/>
                      </a:lnTo>
                      <a:lnTo>
                        <a:pt x="12" y="88"/>
                      </a:lnTo>
                      <a:lnTo>
                        <a:pt x="11" y="85"/>
                      </a:lnTo>
                      <a:lnTo>
                        <a:pt x="9" y="84"/>
                      </a:lnTo>
                      <a:lnTo>
                        <a:pt x="7" y="81"/>
                      </a:lnTo>
                      <a:lnTo>
                        <a:pt x="5" y="80"/>
                      </a:lnTo>
                      <a:lnTo>
                        <a:pt x="5" y="79"/>
                      </a:lnTo>
                      <a:lnTo>
                        <a:pt x="4" y="79"/>
                      </a:lnTo>
                      <a:lnTo>
                        <a:pt x="4" y="78"/>
                      </a:lnTo>
                      <a:lnTo>
                        <a:pt x="5" y="77"/>
                      </a:lnTo>
                      <a:lnTo>
                        <a:pt x="5" y="76"/>
                      </a:lnTo>
                      <a:lnTo>
                        <a:pt x="7" y="75"/>
                      </a:lnTo>
                      <a:lnTo>
                        <a:pt x="8" y="73"/>
                      </a:lnTo>
                      <a:lnTo>
                        <a:pt x="8" y="70"/>
                      </a:lnTo>
                      <a:lnTo>
                        <a:pt x="9" y="67"/>
                      </a:lnTo>
                      <a:lnTo>
                        <a:pt x="9" y="64"/>
                      </a:lnTo>
                      <a:lnTo>
                        <a:pt x="10" y="62"/>
                      </a:lnTo>
                      <a:lnTo>
                        <a:pt x="11" y="61"/>
                      </a:lnTo>
                      <a:lnTo>
                        <a:pt x="11" y="60"/>
                      </a:lnTo>
                      <a:lnTo>
                        <a:pt x="11" y="60"/>
                      </a:lnTo>
                      <a:lnTo>
                        <a:pt x="10" y="60"/>
                      </a:lnTo>
                      <a:lnTo>
                        <a:pt x="8" y="60"/>
                      </a:lnTo>
                      <a:lnTo>
                        <a:pt x="8" y="60"/>
                      </a:lnTo>
                      <a:lnTo>
                        <a:pt x="7" y="60"/>
                      </a:lnTo>
                      <a:lnTo>
                        <a:pt x="5" y="60"/>
                      </a:lnTo>
                      <a:lnTo>
                        <a:pt x="5" y="59"/>
                      </a:lnTo>
                      <a:lnTo>
                        <a:pt x="4" y="58"/>
                      </a:lnTo>
                      <a:lnTo>
                        <a:pt x="4" y="57"/>
                      </a:lnTo>
                      <a:lnTo>
                        <a:pt x="4" y="56"/>
                      </a:lnTo>
                      <a:lnTo>
                        <a:pt x="4" y="55"/>
                      </a:lnTo>
                      <a:lnTo>
                        <a:pt x="5" y="54"/>
                      </a:lnTo>
                      <a:lnTo>
                        <a:pt x="7" y="53"/>
                      </a:lnTo>
                      <a:lnTo>
                        <a:pt x="8" y="52"/>
                      </a:lnTo>
                      <a:lnTo>
                        <a:pt x="10" y="52"/>
                      </a:lnTo>
                      <a:lnTo>
                        <a:pt x="11" y="52"/>
                      </a:lnTo>
                      <a:lnTo>
                        <a:pt x="12" y="51"/>
                      </a:lnTo>
                      <a:lnTo>
                        <a:pt x="12" y="49"/>
                      </a:lnTo>
                      <a:lnTo>
                        <a:pt x="13" y="45"/>
                      </a:lnTo>
                      <a:lnTo>
                        <a:pt x="13" y="40"/>
                      </a:lnTo>
                      <a:lnTo>
                        <a:pt x="14" y="35"/>
                      </a:lnTo>
                      <a:lnTo>
                        <a:pt x="14" y="34"/>
                      </a:lnTo>
                      <a:lnTo>
                        <a:pt x="15" y="34"/>
                      </a:lnTo>
                      <a:lnTo>
                        <a:pt x="16" y="32"/>
                      </a:lnTo>
                      <a:lnTo>
                        <a:pt x="17" y="32"/>
                      </a:lnTo>
                      <a:lnTo>
                        <a:pt x="19" y="32"/>
                      </a:lnTo>
                      <a:lnTo>
                        <a:pt x="19" y="32"/>
                      </a:lnTo>
                      <a:lnTo>
                        <a:pt x="20" y="33"/>
                      </a:lnTo>
                      <a:lnTo>
                        <a:pt x="20" y="36"/>
                      </a:lnTo>
                      <a:lnTo>
                        <a:pt x="20" y="39"/>
                      </a:lnTo>
                      <a:lnTo>
                        <a:pt x="20" y="41"/>
                      </a:lnTo>
                      <a:lnTo>
                        <a:pt x="20" y="44"/>
                      </a:lnTo>
                      <a:lnTo>
                        <a:pt x="20" y="47"/>
                      </a:lnTo>
                      <a:lnTo>
                        <a:pt x="20" y="49"/>
                      </a:lnTo>
                      <a:lnTo>
                        <a:pt x="21" y="50"/>
                      </a:lnTo>
                      <a:lnTo>
                        <a:pt x="22" y="50"/>
                      </a:lnTo>
                      <a:lnTo>
                        <a:pt x="22" y="50"/>
                      </a:lnTo>
                      <a:lnTo>
                        <a:pt x="23" y="49"/>
                      </a:lnTo>
                      <a:lnTo>
                        <a:pt x="24" y="44"/>
                      </a:lnTo>
                      <a:lnTo>
                        <a:pt x="27" y="34"/>
                      </a:lnTo>
                      <a:lnTo>
                        <a:pt x="28" y="24"/>
                      </a:lnTo>
                      <a:lnTo>
                        <a:pt x="30" y="18"/>
                      </a:lnTo>
                      <a:lnTo>
                        <a:pt x="31" y="15"/>
                      </a:lnTo>
                      <a:lnTo>
                        <a:pt x="31" y="12"/>
                      </a:lnTo>
                      <a:lnTo>
                        <a:pt x="30" y="11"/>
                      </a:lnTo>
                      <a:lnTo>
                        <a:pt x="30" y="10"/>
                      </a:lnTo>
                      <a:lnTo>
                        <a:pt x="29" y="10"/>
                      </a:lnTo>
                      <a:lnTo>
                        <a:pt x="28" y="11"/>
                      </a:lnTo>
                      <a:lnTo>
                        <a:pt x="24" y="16"/>
                      </a:lnTo>
                      <a:lnTo>
                        <a:pt x="18" y="21"/>
                      </a:lnTo>
                      <a:lnTo>
                        <a:pt x="12" y="26"/>
                      </a:lnTo>
                      <a:lnTo>
                        <a:pt x="8" y="32"/>
                      </a:lnTo>
                      <a:close/>
                    </a:path>
                  </a:pathLst>
                </a:custGeom>
                <a:solidFill>
                  <a:srgbClr val="1339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9" name="îṡľïḓè">
                  <a:extLst>
                    <a:ext uri="{FF2B5EF4-FFF2-40B4-BE49-F238E27FC236}">
                      <a16:creationId xmlns:a16="http://schemas.microsoft.com/office/drawing/2014/main" id="{7D06E368-D6B8-DE4E-99AA-A6A69BBE3D09}"/>
                    </a:ext>
                  </a:extLst>
                </p:cNvPr>
                <p:cNvSpPr/>
                <p:nvPr/>
              </p:nvSpPr>
              <p:spPr bwMode="auto">
                <a:xfrm>
                  <a:off x="2684463" y="2625726"/>
                  <a:ext cx="26988" cy="47625"/>
                </a:xfrm>
                <a:custGeom>
                  <a:avLst/>
                  <a:gdLst>
                    <a:gd name="T0" fmla="*/ 2 w 17"/>
                    <a:gd name="T1" fmla="*/ 6 h 30"/>
                    <a:gd name="T2" fmla="*/ 1 w 17"/>
                    <a:gd name="T3" fmla="*/ 5 h 30"/>
                    <a:gd name="T4" fmla="*/ 0 w 17"/>
                    <a:gd name="T5" fmla="*/ 3 h 30"/>
                    <a:gd name="T6" fmla="*/ 0 w 17"/>
                    <a:gd name="T7" fmla="*/ 3 h 30"/>
                    <a:gd name="T8" fmla="*/ 0 w 17"/>
                    <a:gd name="T9" fmla="*/ 3 h 30"/>
                    <a:gd name="T10" fmla="*/ 1 w 17"/>
                    <a:gd name="T11" fmla="*/ 2 h 30"/>
                    <a:gd name="T12" fmla="*/ 3 w 17"/>
                    <a:gd name="T13" fmla="*/ 1 h 30"/>
                    <a:gd name="T14" fmla="*/ 6 w 17"/>
                    <a:gd name="T15" fmla="*/ 1 h 30"/>
                    <a:gd name="T16" fmla="*/ 9 w 17"/>
                    <a:gd name="T17" fmla="*/ 0 h 30"/>
                    <a:gd name="T18" fmla="*/ 11 w 17"/>
                    <a:gd name="T19" fmla="*/ 0 h 30"/>
                    <a:gd name="T20" fmla="*/ 12 w 17"/>
                    <a:gd name="T21" fmla="*/ 1 h 30"/>
                    <a:gd name="T22" fmla="*/ 13 w 17"/>
                    <a:gd name="T23" fmla="*/ 2 h 30"/>
                    <a:gd name="T24" fmla="*/ 14 w 17"/>
                    <a:gd name="T25" fmla="*/ 3 h 30"/>
                    <a:gd name="T26" fmla="*/ 15 w 17"/>
                    <a:gd name="T27" fmla="*/ 7 h 30"/>
                    <a:gd name="T28" fmla="*/ 15 w 17"/>
                    <a:gd name="T29" fmla="*/ 14 h 30"/>
                    <a:gd name="T30" fmla="*/ 16 w 17"/>
                    <a:gd name="T31" fmla="*/ 19 h 30"/>
                    <a:gd name="T32" fmla="*/ 17 w 17"/>
                    <a:gd name="T33" fmla="*/ 23 h 30"/>
                    <a:gd name="T34" fmla="*/ 17 w 17"/>
                    <a:gd name="T35" fmla="*/ 25 h 30"/>
                    <a:gd name="T36" fmla="*/ 17 w 17"/>
                    <a:gd name="T37" fmla="*/ 27 h 30"/>
                    <a:gd name="T38" fmla="*/ 16 w 17"/>
                    <a:gd name="T39" fmla="*/ 28 h 30"/>
                    <a:gd name="T40" fmla="*/ 15 w 17"/>
                    <a:gd name="T41" fmla="*/ 29 h 30"/>
                    <a:gd name="T42" fmla="*/ 14 w 17"/>
                    <a:gd name="T43" fmla="*/ 30 h 30"/>
                    <a:gd name="T44" fmla="*/ 11 w 17"/>
                    <a:gd name="T45" fmla="*/ 30 h 30"/>
                    <a:gd name="T46" fmla="*/ 10 w 17"/>
                    <a:gd name="T47" fmla="*/ 30 h 30"/>
                    <a:gd name="T48" fmla="*/ 8 w 17"/>
                    <a:gd name="T49" fmla="*/ 29 h 30"/>
                    <a:gd name="T50" fmla="*/ 7 w 17"/>
                    <a:gd name="T51" fmla="*/ 28 h 30"/>
                    <a:gd name="T52" fmla="*/ 7 w 17"/>
                    <a:gd name="T53" fmla="*/ 27 h 30"/>
                    <a:gd name="T54" fmla="*/ 6 w 17"/>
                    <a:gd name="T55" fmla="*/ 23 h 30"/>
                    <a:gd name="T56" fmla="*/ 6 w 17"/>
                    <a:gd name="T57" fmla="*/ 19 h 30"/>
                    <a:gd name="T58" fmla="*/ 5 w 17"/>
                    <a:gd name="T59" fmla="*/ 15 h 30"/>
                    <a:gd name="T60" fmla="*/ 4 w 17"/>
                    <a:gd name="T61" fmla="*/ 11 h 30"/>
                    <a:gd name="T62" fmla="*/ 3 w 17"/>
                    <a:gd name="T63" fmla="*/ 8 h 30"/>
                    <a:gd name="T64" fmla="*/ 3 w 17"/>
                    <a:gd name="T65" fmla="*/ 7 h 30"/>
                    <a:gd name="T66" fmla="*/ 3 w 17"/>
                    <a:gd name="T67" fmla="*/ 7 h 30"/>
                    <a:gd name="T68" fmla="*/ 2 w 17"/>
                    <a:gd name="T69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" h="30">
                      <a:moveTo>
                        <a:pt x="2" y="6"/>
                      </a:move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1" y="2"/>
                      </a:lnTo>
                      <a:lnTo>
                        <a:pt x="3" y="1"/>
                      </a:lnTo>
                      <a:lnTo>
                        <a:pt x="6" y="1"/>
                      </a:lnTo>
                      <a:lnTo>
                        <a:pt x="9" y="0"/>
                      </a:lnTo>
                      <a:lnTo>
                        <a:pt x="11" y="0"/>
                      </a:lnTo>
                      <a:lnTo>
                        <a:pt x="12" y="1"/>
                      </a:lnTo>
                      <a:lnTo>
                        <a:pt x="13" y="2"/>
                      </a:lnTo>
                      <a:lnTo>
                        <a:pt x="14" y="3"/>
                      </a:lnTo>
                      <a:lnTo>
                        <a:pt x="15" y="7"/>
                      </a:lnTo>
                      <a:lnTo>
                        <a:pt x="15" y="14"/>
                      </a:lnTo>
                      <a:lnTo>
                        <a:pt x="16" y="19"/>
                      </a:lnTo>
                      <a:lnTo>
                        <a:pt x="17" y="23"/>
                      </a:lnTo>
                      <a:lnTo>
                        <a:pt x="17" y="25"/>
                      </a:lnTo>
                      <a:lnTo>
                        <a:pt x="17" y="27"/>
                      </a:lnTo>
                      <a:lnTo>
                        <a:pt x="16" y="28"/>
                      </a:lnTo>
                      <a:lnTo>
                        <a:pt x="15" y="29"/>
                      </a:lnTo>
                      <a:lnTo>
                        <a:pt x="14" y="30"/>
                      </a:lnTo>
                      <a:lnTo>
                        <a:pt x="11" y="30"/>
                      </a:lnTo>
                      <a:lnTo>
                        <a:pt x="10" y="30"/>
                      </a:lnTo>
                      <a:lnTo>
                        <a:pt x="8" y="29"/>
                      </a:lnTo>
                      <a:lnTo>
                        <a:pt x="7" y="28"/>
                      </a:lnTo>
                      <a:lnTo>
                        <a:pt x="7" y="27"/>
                      </a:lnTo>
                      <a:lnTo>
                        <a:pt x="6" y="23"/>
                      </a:lnTo>
                      <a:lnTo>
                        <a:pt x="6" y="19"/>
                      </a:lnTo>
                      <a:lnTo>
                        <a:pt x="5" y="15"/>
                      </a:lnTo>
                      <a:lnTo>
                        <a:pt x="4" y="11"/>
                      </a:lnTo>
                      <a:lnTo>
                        <a:pt x="3" y="8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2" y="6"/>
                      </a:lnTo>
                      <a:close/>
                    </a:path>
                  </a:pathLst>
                </a:custGeom>
                <a:solidFill>
                  <a:srgbClr val="1339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0" name="ïṧļïḍè">
                  <a:extLst>
                    <a:ext uri="{FF2B5EF4-FFF2-40B4-BE49-F238E27FC236}">
                      <a16:creationId xmlns:a16="http://schemas.microsoft.com/office/drawing/2014/main" id="{1F5A3688-1C2F-BE47-8969-D7BA466E5272}"/>
                    </a:ext>
                  </a:extLst>
                </p:cNvPr>
                <p:cNvSpPr/>
                <p:nvPr/>
              </p:nvSpPr>
              <p:spPr bwMode="auto">
                <a:xfrm>
                  <a:off x="2617788" y="2617788"/>
                  <a:ext cx="65088" cy="158750"/>
                </a:xfrm>
                <a:custGeom>
                  <a:avLst/>
                  <a:gdLst>
                    <a:gd name="T0" fmla="*/ 14 w 41"/>
                    <a:gd name="T1" fmla="*/ 26 h 100"/>
                    <a:gd name="T2" fmla="*/ 10 w 41"/>
                    <a:gd name="T3" fmla="*/ 30 h 100"/>
                    <a:gd name="T4" fmla="*/ 5 w 41"/>
                    <a:gd name="T5" fmla="*/ 28 h 100"/>
                    <a:gd name="T6" fmla="*/ 1 w 41"/>
                    <a:gd name="T7" fmla="*/ 26 h 100"/>
                    <a:gd name="T8" fmla="*/ 0 w 41"/>
                    <a:gd name="T9" fmla="*/ 24 h 100"/>
                    <a:gd name="T10" fmla="*/ 2 w 41"/>
                    <a:gd name="T11" fmla="*/ 19 h 100"/>
                    <a:gd name="T12" fmla="*/ 10 w 41"/>
                    <a:gd name="T13" fmla="*/ 12 h 100"/>
                    <a:gd name="T14" fmla="*/ 21 w 41"/>
                    <a:gd name="T15" fmla="*/ 4 h 100"/>
                    <a:gd name="T16" fmla="*/ 29 w 41"/>
                    <a:gd name="T17" fmla="*/ 0 h 100"/>
                    <a:gd name="T18" fmla="*/ 30 w 41"/>
                    <a:gd name="T19" fmla="*/ 0 h 100"/>
                    <a:gd name="T20" fmla="*/ 33 w 41"/>
                    <a:gd name="T21" fmla="*/ 4 h 100"/>
                    <a:gd name="T22" fmla="*/ 35 w 41"/>
                    <a:gd name="T23" fmla="*/ 8 h 100"/>
                    <a:gd name="T24" fmla="*/ 33 w 41"/>
                    <a:gd name="T25" fmla="*/ 16 h 100"/>
                    <a:gd name="T26" fmla="*/ 32 w 41"/>
                    <a:gd name="T27" fmla="*/ 30 h 100"/>
                    <a:gd name="T28" fmla="*/ 31 w 41"/>
                    <a:gd name="T29" fmla="*/ 44 h 100"/>
                    <a:gd name="T30" fmla="*/ 33 w 41"/>
                    <a:gd name="T31" fmla="*/ 46 h 100"/>
                    <a:gd name="T32" fmla="*/ 35 w 41"/>
                    <a:gd name="T33" fmla="*/ 48 h 100"/>
                    <a:gd name="T34" fmla="*/ 31 w 41"/>
                    <a:gd name="T35" fmla="*/ 54 h 100"/>
                    <a:gd name="T36" fmla="*/ 32 w 41"/>
                    <a:gd name="T37" fmla="*/ 57 h 100"/>
                    <a:gd name="T38" fmla="*/ 35 w 41"/>
                    <a:gd name="T39" fmla="*/ 58 h 100"/>
                    <a:gd name="T40" fmla="*/ 37 w 41"/>
                    <a:gd name="T41" fmla="*/ 54 h 100"/>
                    <a:gd name="T42" fmla="*/ 41 w 41"/>
                    <a:gd name="T43" fmla="*/ 48 h 100"/>
                    <a:gd name="T44" fmla="*/ 35 w 41"/>
                    <a:gd name="T45" fmla="*/ 72 h 100"/>
                    <a:gd name="T46" fmla="*/ 30 w 41"/>
                    <a:gd name="T47" fmla="*/ 88 h 100"/>
                    <a:gd name="T48" fmla="*/ 25 w 41"/>
                    <a:gd name="T49" fmla="*/ 96 h 100"/>
                    <a:gd name="T50" fmla="*/ 21 w 41"/>
                    <a:gd name="T51" fmla="*/ 100 h 100"/>
                    <a:gd name="T52" fmla="*/ 17 w 41"/>
                    <a:gd name="T53" fmla="*/ 100 h 100"/>
                    <a:gd name="T54" fmla="*/ 15 w 41"/>
                    <a:gd name="T55" fmla="*/ 97 h 100"/>
                    <a:gd name="T56" fmla="*/ 16 w 41"/>
                    <a:gd name="T57" fmla="*/ 89 h 100"/>
                    <a:gd name="T58" fmla="*/ 18 w 41"/>
                    <a:gd name="T59" fmla="*/ 82 h 100"/>
                    <a:gd name="T60" fmla="*/ 21 w 41"/>
                    <a:gd name="T61" fmla="*/ 74 h 100"/>
                    <a:gd name="T62" fmla="*/ 20 w 41"/>
                    <a:gd name="T63" fmla="*/ 68 h 100"/>
                    <a:gd name="T64" fmla="*/ 18 w 41"/>
                    <a:gd name="T65" fmla="*/ 65 h 100"/>
                    <a:gd name="T66" fmla="*/ 9 w 41"/>
                    <a:gd name="T67" fmla="*/ 69 h 100"/>
                    <a:gd name="T68" fmla="*/ 5 w 41"/>
                    <a:gd name="T69" fmla="*/ 70 h 100"/>
                    <a:gd name="T70" fmla="*/ 5 w 41"/>
                    <a:gd name="T71" fmla="*/ 68 h 100"/>
                    <a:gd name="T72" fmla="*/ 5 w 41"/>
                    <a:gd name="T73" fmla="*/ 61 h 100"/>
                    <a:gd name="T74" fmla="*/ 7 w 41"/>
                    <a:gd name="T75" fmla="*/ 61 h 100"/>
                    <a:gd name="T76" fmla="*/ 9 w 41"/>
                    <a:gd name="T77" fmla="*/ 59 h 100"/>
                    <a:gd name="T78" fmla="*/ 17 w 41"/>
                    <a:gd name="T79" fmla="*/ 54 h 100"/>
                    <a:gd name="T80" fmla="*/ 20 w 41"/>
                    <a:gd name="T81" fmla="*/ 50 h 100"/>
                    <a:gd name="T82" fmla="*/ 20 w 41"/>
                    <a:gd name="T83" fmla="*/ 40 h 100"/>
                    <a:gd name="T84" fmla="*/ 19 w 41"/>
                    <a:gd name="T85" fmla="*/ 25 h 100"/>
                    <a:gd name="T86" fmla="*/ 17 w 41"/>
                    <a:gd name="T87" fmla="*/ 24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1" h="100">
                      <a:moveTo>
                        <a:pt x="17" y="24"/>
                      </a:moveTo>
                      <a:lnTo>
                        <a:pt x="16" y="24"/>
                      </a:lnTo>
                      <a:lnTo>
                        <a:pt x="14" y="26"/>
                      </a:lnTo>
                      <a:lnTo>
                        <a:pt x="13" y="28"/>
                      </a:lnTo>
                      <a:lnTo>
                        <a:pt x="12" y="28"/>
                      </a:lnTo>
                      <a:lnTo>
                        <a:pt x="10" y="30"/>
                      </a:lnTo>
                      <a:lnTo>
                        <a:pt x="9" y="30"/>
                      </a:lnTo>
                      <a:lnTo>
                        <a:pt x="7" y="29"/>
                      </a:lnTo>
                      <a:lnTo>
                        <a:pt x="5" y="28"/>
                      </a:lnTo>
                      <a:lnTo>
                        <a:pt x="3" y="28"/>
                      </a:lnTo>
                      <a:lnTo>
                        <a:pt x="1" y="27"/>
                      </a:lnTo>
                      <a:lnTo>
                        <a:pt x="1" y="26"/>
                      </a:lnTo>
                      <a:lnTo>
                        <a:pt x="0" y="26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22"/>
                      </a:lnTo>
                      <a:lnTo>
                        <a:pt x="1" y="20"/>
                      </a:lnTo>
                      <a:lnTo>
                        <a:pt x="2" y="19"/>
                      </a:lnTo>
                      <a:lnTo>
                        <a:pt x="5" y="16"/>
                      </a:lnTo>
                      <a:lnTo>
                        <a:pt x="8" y="14"/>
                      </a:lnTo>
                      <a:lnTo>
                        <a:pt x="10" y="12"/>
                      </a:lnTo>
                      <a:lnTo>
                        <a:pt x="16" y="8"/>
                      </a:lnTo>
                      <a:lnTo>
                        <a:pt x="18" y="6"/>
                      </a:lnTo>
                      <a:lnTo>
                        <a:pt x="21" y="4"/>
                      </a:lnTo>
                      <a:lnTo>
                        <a:pt x="25" y="1"/>
                      </a:lnTo>
                      <a:lnTo>
                        <a:pt x="27" y="0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1" y="2"/>
                      </a:lnTo>
                      <a:lnTo>
                        <a:pt x="33" y="4"/>
                      </a:lnTo>
                      <a:lnTo>
                        <a:pt x="34" y="5"/>
                      </a:lnTo>
                      <a:lnTo>
                        <a:pt x="35" y="6"/>
                      </a:lnTo>
                      <a:lnTo>
                        <a:pt x="35" y="8"/>
                      </a:lnTo>
                      <a:lnTo>
                        <a:pt x="35" y="8"/>
                      </a:lnTo>
                      <a:lnTo>
                        <a:pt x="35" y="12"/>
                      </a:lnTo>
                      <a:lnTo>
                        <a:pt x="33" y="16"/>
                      </a:lnTo>
                      <a:lnTo>
                        <a:pt x="33" y="21"/>
                      </a:lnTo>
                      <a:lnTo>
                        <a:pt x="32" y="24"/>
                      </a:lnTo>
                      <a:lnTo>
                        <a:pt x="32" y="30"/>
                      </a:lnTo>
                      <a:lnTo>
                        <a:pt x="31" y="36"/>
                      </a:lnTo>
                      <a:lnTo>
                        <a:pt x="31" y="43"/>
                      </a:lnTo>
                      <a:lnTo>
                        <a:pt x="31" y="44"/>
                      </a:lnTo>
                      <a:lnTo>
                        <a:pt x="31" y="45"/>
                      </a:lnTo>
                      <a:lnTo>
                        <a:pt x="33" y="46"/>
                      </a:lnTo>
                      <a:lnTo>
                        <a:pt x="33" y="46"/>
                      </a:lnTo>
                      <a:lnTo>
                        <a:pt x="34" y="47"/>
                      </a:lnTo>
                      <a:lnTo>
                        <a:pt x="35" y="48"/>
                      </a:lnTo>
                      <a:lnTo>
                        <a:pt x="35" y="48"/>
                      </a:lnTo>
                      <a:lnTo>
                        <a:pt x="33" y="51"/>
                      </a:lnTo>
                      <a:lnTo>
                        <a:pt x="32" y="53"/>
                      </a:lnTo>
                      <a:lnTo>
                        <a:pt x="31" y="54"/>
                      </a:lnTo>
                      <a:lnTo>
                        <a:pt x="31" y="56"/>
                      </a:lnTo>
                      <a:lnTo>
                        <a:pt x="31" y="56"/>
                      </a:lnTo>
                      <a:lnTo>
                        <a:pt x="32" y="57"/>
                      </a:lnTo>
                      <a:lnTo>
                        <a:pt x="33" y="57"/>
                      </a:lnTo>
                      <a:lnTo>
                        <a:pt x="34" y="58"/>
                      </a:lnTo>
                      <a:lnTo>
                        <a:pt x="35" y="58"/>
                      </a:lnTo>
                      <a:lnTo>
                        <a:pt x="36" y="57"/>
                      </a:lnTo>
                      <a:lnTo>
                        <a:pt x="37" y="56"/>
                      </a:lnTo>
                      <a:lnTo>
                        <a:pt x="37" y="54"/>
                      </a:lnTo>
                      <a:lnTo>
                        <a:pt x="39" y="49"/>
                      </a:lnTo>
                      <a:lnTo>
                        <a:pt x="41" y="47"/>
                      </a:lnTo>
                      <a:lnTo>
                        <a:pt x="41" y="48"/>
                      </a:lnTo>
                      <a:lnTo>
                        <a:pt x="40" y="54"/>
                      </a:lnTo>
                      <a:lnTo>
                        <a:pt x="38" y="61"/>
                      </a:lnTo>
                      <a:lnTo>
                        <a:pt x="35" y="72"/>
                      </a:lnTo>
                      <a:lnTo>
                        <a:pt x="33" y="79"/>
                      </a:lnTo>
                      <a:lnTo>
                        <a:pt x="32" y="84"/>
                      </a:lnTo>
                      <a:lnTo>
                        <a:pt x="30" y="88"/>
                      </a:lnTo>
                      <a:lnTo>
                        <a:pt x="29" y="92"/>
                      </a:lnTo>
                      <a:lnTo>
                        <a:pt x="27" y="94"/>
                      </a:lnTo>
                      <a:lnTo>
                        <a:pt x="25" y="96"/>
                      </a:lnTo>
                      <a:lnTo>
                        <a:pt x="24" y="98"/>
                      </a:lnTo>
                      <a:lnTo>
                        <a:pt x="22" y="99"/>
                      </a:lnTo>
                      <a:lnTo>
                        <a:pt x="21" y="100"/>
                      </a:lnTo>
                      <a:lnTo>
                        <a:pt x="20" y="100"/>
                      </a:lnTo>
                      <a:lnTo>
                        <a:pt x="18" y="100"/>
                      </a:lnTo>
                      <a:lnTo>
                        <a:pt x="17" y="100"/>
                      </a:lnTo>
                      <a:lnTo>
                        <a:pt x="16" y="100"/>
                      </a:lnTo>
                      <a:lnTo>
                        <a:pt x="15" y="98"/>
                      </a:lnTo>
                      <a:lnTo>
                        <a:pt x="15" y="97"/>
                      </a:lnTo>
                      <a:lnTo>
                        <a:pt x="15" y="96"/>
                      </a:lnTo>
                      <a:lnTo>
                        <a:pt x="16" y="92"/>
                      </a:lnTo>
                      <a:lnTo>
                        <a:pt x="16" y="89"/>
                      </a:lnTo>
                      <a:lnTo>
                        <a:pt x="17" y="87"/>
                      </a:lnTo>
                      <a:lnTo>
                        <a:pt x="17" y="84"/>
                      </a:lnTo>
                      <a:lnTo>
                        <a:pt x="18" y="82"/>
                      </a:lnTo>
                      <a:lnTo>
                        <a:pt x="19" y="79"/>
                      </a:lnTo>
                      <a:lnTo>
                        <a:pt x="20" y="76"/>
                      </a:lnTo>
                      <a:lnTo>
                        <a:pt x="21" y="74"/>
                      </a:lnTo>
                      <a:lnTo>
                        <a:pt x="21" y="72"/>
                      </a:lnTo>
                      <a:lnTo>
                        <a:pt x="21" y="69"/>
                      </a:lnTo>
                      <a:lnTo>
                        <a:pt x="20" y="68"/>
                      </a:lnTo>
                      <a:lnTo>
                        <a:pt x="20" y="67"/>
                      </a:lnTo>
                      <a:lnTo>
                        <a:pt x="19" y="65"/>
                      </a:lnTo>
                      <a:lnTo>
                        <a:pt x="18" y="65"/>
                      </a:lnTo>
                      <a:lnTo>
                        <a:pt x="16" y="66"/>
                      </a:lnTo>
                      <a:lnTo>
                        <a:pt x="13" y="68"/>
                      </a:lnTo>
                      <a:lnTo>
                        <a:pt x="9" y="69"/>
                      </a:lnTo>
                      <a:lnTo>
                        <a:pt x="6" y="70"/>
                      </a:lnTo>
                      <a:lnTo>
                        <a:pt x="5" y="70"/>
                      </a:lnTo>
                      <a:lnTo>
                        <a:pt x="5" y="70"/>
                      </a:lnTo>
                      <a:lnTo>
                        <a:pt x="5" y="69"/>
                      </a:lnTo>
                      <a:lnTo>
                        <a:pt x="5" y="69"/>
                      </a:lnTo>
                      <a:lnTo>
                        <a:pt x="5" y="68"/>
                      </a:lnTo>
                      <a:lnTo>
                        <a:pt x="5" y="66"/>
                      </a:lnTo>
                      <a:lnTo>
                        <a:pt x="5" y="63"/>
                      </a:lnTo>
                      <a:lnTo>
                        <a:pt x="5" y="61"/>
                      </a:lnTo>
                      <a:lnTo>
                        <a:pt x="6" y="61"/>
                      </a:lnTo>
                      <a:lnTo>
                        <a:pt x="6" y="61"/>
                      </a:lnTo>
                      <a:lnTo>
                        <a:pt x="7" y="61"/>
                      </a:lnTo>
                      <a:lnTo>
                        <a:pt x="7" y="61"/>
                      </a:lnTo>
                      <a:lnTo>
                        <a:pt x="8" y="60"/>
                      </a:lnTo>
                      <a:lnTo>
                        <a:pt x="9" y="59"/>
                      </a:lnTo>
                      <a:lnTo>
                        <a:pt x="14" y="55"/>
                      </a:lnTo>
                      <a:lnTo>
                        <a:pt x="16" y="54"/>
                      </a:lnTo>
                      <a:lnTo>
                        <a:pt x="17" y="54"/>
                      </a:lnTo>
                      <a:lnTo>
                        <a:pt x="18" y="52"/>
                      </a:lnTo>
                      <a:lnTo>
                        <a:pt x="20" y="52"/>
                      </a:lnTo>
                      <a:lnTo>
                        <a:pt x="20" y="50"/>
                      </a:lnTo>
                      <a:lnTo>
                        <a:pt x="21" y="48"/>
                      </a:lnTo>
                      <a:lnTo>
                        <a:pt x="21" y="46"/>
                      </a:lnTo>
                      <a:lnTo>
                        <a:pt x="20" y="40"/>
                      </a:lnTo>
                      <a:lnTo>
                        <a:pt x="20" y="34"/>
                      </a:lnTo>
                      <a:lnTo>
                        <a:pt x="20" y="28"/>
                      </a:lnTo>
                      <a:lnTo>
                        <a:pt x="19" y="25"/>
                      </a:lnTo>
                      <a:lnTo>
                        <a:pt x="18" y="24"/>
                      </a:lnTo>
                      <a:lnTo>
                        <a:pt x="18" y="24"/>
                      </a:lnTo>
                      <a:lnTo>
                        <a:pt x="17" y="24"/>
                      </a:lnTo>
                      <a:lnTo>
                        <a:pt x="17" y="24"/>
                      </a:lnTo>
                      <a:close/>
                    </a:path>
                  </a:pathLst>
                </a:custGeom>
                <a:solidFill>
                  <a:srgbClr val="1339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1" name="î$ḷíďê">
                  <a:extLst>
                    <a:ext uri="{FF2B5EF4-FFF2-40B4-BE49-F238E27FC236}">
                      <a16:creationId xmlns:a16="http://schemas.microsoft.com/office/drawing/2014/main" id="{351B665F-5E35-B74A-A472-80506D09984B}"/>
                    </a:ext>
                  </a:extLst>
                </p:cNvPr>
                <p:cNvSpPr/>
                <p:nvPr/>
              </p:nvSpPr>
              <p:spPr bwMode="auto">
                <a:xfrm>
                  <a:off x="2997201" y="2633663"/>
                  <a:ext cx="184150" cy="139700"/>
                </a:xfrm>
                <a:custGeom>
                  <a:avLst/>
                  <a:gdLst>
                    <a:gd name="T0" fmla="*/ 51 w 116"/>
                    <a:gd name="T1" fmla="*/ 2 h 88"/>
                    <a:gd name="T2" fmla="*/ 53 w 116"/>
                    <a:gd name="T3" fmla="*/ 0 h 88"/>
                    <a:gd name="T4" fmla="*/ 56 w 116"/>
                    <a:gd name="T5" fmla="*/ 1 h 88"/>
                    <a:gd name="T6" fmla="*/ 62 w 116"/>
                    <a:gd name="T7" fmla="*/ 3 h 88"/>
                    <a:gd name="T8" fmla="*/ 69 w 116"/>
                    <a:gd name="T9" fmla="*/ 6 h 88"/>
                    <a:gd name="T10" fmla="*/ 88 w 116"/>
                    <a:gd name="T11" fmla="*/ 10 h 88"/>
                    <a:gd name="T12" fmla="*/ 98 w 116"/>
                    <a:gd name="T13" fmla="*/ 10 h 88"/>
                    <a:gd name="T14" fmla="*/ 107 w 116"/>
                    <a:gd name="T15" fmla="*/ 11 h 88"/>
                    <a:gd name="T16" fmla="*/ 116 w 116"/>
                    <a:gd name="T17" fmla="*/ 18 h 88"/>
                    <a:gd name="T18" fmla="*/ 115 w 116"/>
                    <a:gd name="T19" fmla="*/ 22 h 88"/>
                    <a:gd name="T20" fmla="*/ 113 w 116"/>
                    <a:gd name="T21" fmla="*/ 26 h 88"/>
                    <a:gd name="T22" fmla="*/ 95 w 116"/>
                    <a:gd name="T23" fmla="*/ 39 h 88"/>
                    <a:gd name="T24" fmla="*/ 79 w 116"/>
                    <a:gd name="T25" fmla="*/ 54 h 88"/>
                    <a:gd name="T26" fmla="*/ 75 w 116"/>
                    <a:gd name="T27" fmla="*/ 60 h 88"/>
                    <a:gd name="T28" fmla="*/ 77 w 116"/>
                    <a:gd name="T29" fmla="*/ 61 h 88"/>
                    <a:gd name="T30" fmla="*/ 87 w 116"/>
                    <a:gd name="T31" fmla="*/ 58 h 88"/>
                    <a:gd name="T32" fmla="*/ 93 w 116"/>
                    <a:gd name="T33" fmla="*/ 59 h 88"/>
                    <a:gd name="T34" fmla="*/ 96 w 116"/>
                    <a:gd name="T35" fmla="*/ 63 h 88"/>
                    <a:gd name="T36" fmla="*/ 95 w 116"/>
                    <a:gd name="T37" fmla="*/ 68 h 88"/>
                    <a:gd name="T38" fmla="*/ 92 w 116"/>
                    <a:gd name="T39" fmla="*/ 70 h 88"/>
                    <a:gd name="T40" fmla="*/ 88 w 116"/>
                    <a:gd name="T41" fmla="*/ 71 h 88"/>
                    <a:gd name="T42" fmla="*/ 80 w 116"/>
                    <a:gd name="T43" fmla="*/ 70 h 88"/>
                    <a:gd name="T44" fmla="*/ 68 w 116"/>
                    <a:gd name="T45" fmla="*/ 71 h 88"/>
                    <a:gd name="T46" fmla="*/ 43 w 116"/>
                    <a:gd name="T47" fmla="*/ 78 h 88"/>
                    <a:gd name="T48" fmla="*/ 27 w 116"/>
                    <a:gd name="T49" fmla="*/ 84 h 88"/>
                    <a:gd name="T50" fmla="*/ 21 w 116"/>
                    <a:gd name="T51" fmla="*/ 87 h 88"/>
                    <a:gd name="T52" fmla="*/ 19 w 116"/>
                    <a:gd name="T53" fmla="*/ 88 h 88"/>
                    <a:gd name="T54" fmla="*/ 11 w 116"/>
                    <a:gd name="T55" fmla="*/ 84 h 88"/>
                    <a:gd name="T56" fmla="*/ 3 w 116"/>
                    <a:gd name="T57" fmla="*/ 79 h 88"/>
                    <a:gd name="T58" fmla="*/ 1 w 116"/>
                    <a:gd name="T59" fmla="*/ 74 h 88"/>
                    <a:gd name="T60" fmla="*/ 0 w 116"/>
                    <a:gd name="T61" fmla="*/ 68 h 88"/>
                    <a:gd name="T62" fmla="*/ 2 w 116"/>
                    <a:gd name="T63" fmla="*/ 66 h 88"/>
                    <a:gd name="T64" fmla="*/ 9 w 116"/>
                    <a:gd name="T65" fmla="*/ 66 h 88"/>
                    <a:gd name="T66" fmla="*/ 18 w 116"/>
                    <a:gd name="T67" fmla="*/ 67 h 88"/>
                    <a:gd name="T68" fmla="*/ 27 w 116"/>
                    <a:gd name="T69" fmla="*/ 65 h 88"/>
                    <a:gd name="T70" fmla="*/ 45 w 116"/>
                    <a:gd name="T71" fmla="*/ 61 h 88"/>
                    <a:gd name="T72" fmla="*/ 63 w 116"/>
                    <a:gd name="T73" fmla="*/ 48 h 88"/>
                    <a:gd name="T74" fmla="*/ 83 w 116"/>
                    <a:gd name="T75" fmla="*/ 30 h 88"/>
                    <a:gd name="T76" fmla="*/ 97 w 116"/>
                    <a:gd name="T77" fmla="*/ 20 h 88"/>
                    <a:gd name="T78" fmla="*/ 98 w 116"/>
                    <a:gd name="T79" fmla="*/ 18 h 88"/>
                    <a:gd name="T80" fmla="*/ 92 w 116"/>
                    <a:gd name="T81" fmla="*/ 17 h 88"/>
                    <a:gd name="T82" fmla="*/ 77 w 116"/>
                    <a:gd name="T83" fmla="*/ 21 h 88"/>
                    <a:gd name="T84" fmla="*/ 68 w 116"/>
                    <a:gd name="T85" fmla="*/ 25 h 88"/>
                    <a:gd name="T86" fmla="*/ 63 w 116"/>
                    <a:gd name="T87" fmla="*/ 25 h 88"/>
                    <a:gd name="T88" fmla="*/ 58 w 116"/>
                    <a:gd name="T89" fmla="*/ 22 h 88"/>
                    <a:gd name="T90" fmla="*/ 54 w 116"/>
                    <a:gd name="T91" fmla="*/ 16 h 88"/>
                    <a:gd name="T92" fmla="*/ 51 w 116"/>
                    <a:gd name="T93" fmla="*/ 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16" h="88">
                      <a:moveTo>
                        <a:pt x="51" y="5"/>
                      </a:moveTo>
                      <a:lnTo>
                        <a:pt x="51" y="3"/>
                      </a:lnTo>
                      <a:lnTo>
                        <a:pt x="51" y="2"/>
                      </a:lnTo>
                      <a:lnTo>
                        <a:pt x="51" y="2"/>
                      </a:lnTo>
                      <a:lnTo>
                        <a:pt x="51" y="1"/>
                      </a:lnTo>
                      <a:lnTo>
                        <a:pt x="53" y="0"/>
                      </a:lnTo>
                      <a:lnTo>
                        <a:pt x="54" y="0"/>
                      </a:lnTo>
                      <a:lnTo>
                        <a:pt x="55" y="0"/>
                      </a:lnTo>
                      <a:lnTo>
                        <a:pt x="56" y="1"/>
                      </a:lnTo>
                      <a:lnTo>
                        <a:pt x="58" y="1"/>
                      </a:lnTo>
                      <a:lnTo>
                        <a:pt x="59" y="2"/>
                      </a:lnTo>
                      <a:lnTo>
                        <a:pt x="62" y="3"/>
                      </a:lnTo>
                      <a:lnTo>
                        <a:pt x="64" y="5"/>
                      </a:lnTo>
                      <a:lnTo>
                        <a:pt x="67" y="6"/>
                      </a:lnTo>
                      <a:lnTo>
                        <a:pt x="69" y="6"/>
                      </a:lnTo>
                      <a:lnTo>
                        <a:pt x="75" y="8"/>
                      </a:lnTo>
                      <a:lnTo>
                        <a:pt x="83" y="10"/>
                      </a:lnTo>
                      <a:lnTo>
                        <a:pt x="88" y="10"/>
                      </a:lnTo>
                      <a:lnTo>
                        <a:pt x="92" y="10"/>
                      </a:lnTo>
                      <a:lnTo>
                        <a:pt x="95" y="10"/>
                      </a:lnTo>
                      <a:lnTo>
                        <a:pt x="98" y="10"/>
                      </a:lnTo>
                      <a:lnTo>
                        <a:pt x="101" y="10"/>
                      </a:lnTo>
                      <a:lnTo>
                        <a:pt x="103" y="10"/>
                      </a:lnTo>
                      <a:lnTo>
                        <a:pt x="107" y="11"/>
                      </a:lnTo>
                      <a:lnTo>
                        <a:pt x="111" y="14"/>
                      </a:lnTo>
                      <a:lnTo>
                        <a:pt x="115" y="17"/>
                      </a:lnTo>
                      <a:lnTo>
                        <a:pt x="116" y="18"/>
                      </a:lnTo>
                      <a:lnTo>
                        <a:pt x="115" y="19"/>
                      </a:lnTo>
                      <a:lnTo>
                        <a:pt x="115" y="22"/>
                      </a:lnTo>
                      <a:lnTo>
                        <a:pt x="115" y="22"/>
                      </a:lnTo>
                      <a:lnTo>
                        <a:pt x="115" y="24"/>
                      </a:lnTo>
                      <a:lnTo>
                        <a:pt x="114" y="26"/>
                      </a:lnTo>
                      <a:lnTo>
                        <a:pt x="113" y="26"/>
                      </a:lnTo>
                      <a:lnTo>
                        <a:pt x="109" y="29"/>
                      </a:lnTo>
                      <a:lnTo>
                        <a:pt x="103" y="34"/>
                      </a:lnTo>
                      <a:lnTo>
                        <a:pt x="95" y="39"/>
                      </a:lnTo>
                      <a:lnTo>
                        <a:pt x="87" y="46"/>
                      </a:lnTo>
                      <a:lnTo>
                        <a:pt x="83" y="50"/>
                      </a:lnTo>
                      <a:lnTo>
                        <a:pt x="79" y="54"/>
                      </a:lnTo>
                      <a:lnTo>
                        <a:pt x="77" y="57"/>
                      </a:lnTo>
                      <a:lnTo>
                        <a:pt x="75" y="58"/>
                      </a:lnTo>
                      <a:lnTo>
                        <a:pt x="75" y="60"/>
                      </a:lnTo>
                      <a:lnTo>
                        <a:pt x="75" y="61"/>
                      </a:lnTo>
                      <a:lnTo>
                        <a:pt x="75" y="61"/>
                      </a:lnTo>
                      <a:lnTo>
                        <a:pt x="77" y="61"/>
                      </a:lnTo>
                      <a:lnTo>
                        <a:pt x="80" y="61"/>
                      </a:lnTo>
                      <a:lnTo>
                        <a:pt x="85" y="59"/>
                      </a:lnTo>
                      <a:lnTo>
                        <a:pt x="87" y="58"/>
                      </a:lnTo>
                      <a:lnTo>
                        <a:pt x="88" y="57"/>
                      </a:lnTo>
                      <a:lnTo>
                        <a:pt x="91" y="58"/>
                      </a:lnTo>
                      <a:lnTo>
                        <a:pt x="93" y="59"/>
                      </a:lnTo>
                      <a:lnTo>
                        <a:pt x="95" y="61"/>
                      </a:lnTo>
                      <a:lnTo>
                        <a:pt x="96" y="62"/>
                      </a:lnTo>
                      <a:lnTo>
                        <a:pt x="96" y="63"/>
                      </a:lnTo>
                      <a:lnTo>
                        <a:pt x="96" y="65"/>
                      </a:lnTo>
                      <a:lnTo>
                        <a:pt x="96" y="66"/>
                      </a:lnTo>
                      <a:lnTo>
                        <a:pt x="95" y="68"/>
                      </a:lnTo>
                      <a:lnTo>
                        <a:pt x="95" y="69"/>
                      </a:lnTo>
                      <a:lnTo>
                        <a:pt x="93" y="70"/>
                      </a:lnTo>
                      <a:lnTo>
                        <a:pt x="92" y="70"/>
                      </a:lnTo>
                      <a:lnTo>
                        <a:pt x="91" y="70"/>
                      </a:lnTo>
                      <a:lnTo>
                        <a:pt x="90" y="71"/>
                      </a:lnTo>
                      <a:lnTo>
                        <a:pt x="88" y="71"/>
                      </a:lnTo>
                      <a:lnTo>
                        <a:pt x="87" y="71"/>
                      </a:lnTo>
                      <a:lnTo>
                        <a:pt x="85" y="71"/>
                      </a:lnTo>
                      <a:lnTo>
                        <a:pt x="80" y="70"/>
                      </a:lnTo>
                      <a:lnTo>
                        <a:pt x="76" y="70"/>
                      </a:lnTo>
                      <a:lnTo>
                        <a:pt x="72" y="71"/>
                      </a:lnTo>
                      <a:lnTo>
                        <a:pt x="68" y="71"/>
                      </a:lnTo>
                      <a:lnTo>
                        <a:pt x="60" y="73"/>
                      </a:lnTo>
                      <a:lnTo>
                        <a:pt x="52" y="75"/>
                      </a:lnTo>
                      <a:lnTo>
                        <a:pt x="43" y="78"/>
                      </a:lnTo>
                      <a:lnTo>
                        <a:pt x="35" y="81"/>
                      </a:lnTo>
                      <a:lnTo>
                        <a:pt x="31" y="82"/>
                      </a:lnTo>
                      <a:lnTo>
                        <a:pt x="27" y="84"/>
                      </a:lnTo>
                      <a:lnTo>
                        <a:pt x="24" y="85"/>
                      </a:lnTo>
                      <a:lnTo>
                        <a:pt x="22" y="86"/>
                      </a:lnTo>
                      <a:lnTo>
                        <a:pt x="21" y="87"/>
                      </a:lnTo>
                      <a:lnTo>
                        <a:pt x="20" y="87"/>
                      </a:lnTo>
                      <a:lnTo>
                        <a:pt x="19" y="88"/>
                      </a:lnTo>
                      <a:lnTo>
                        <a:pt x="19" y="88"/>
                      </a:lnTo>
                      <a:lnTo>
                        <a:pt x="16" y="87"/>
                      </a:lnTo>
                      <a:lnTo>
                        <a:pt x="15" y="86"/>
                      </a:lnTo>
                      <a:lnTo>
                        <a:pt x="11" y="84"/>
                      </a:lnTo>
                      <a:lnTo>
                        <a:pt x="7" y="82"/>
                      </a:lnTo>
                      <a:lnTo>
                        <a:pt x="5" y="81"/>
                      </a:lnTo>
                      <a:lnTo>
                        <a:pt x="3" y="79"/>
                      </a:lnTo>
                      <a:lnTo>
                        <a:pt x="2" y="78"/>
                      </a:lnTo>
                      <a:lnTo>
                        <a:pt x="1" y="75"/>
                      </a:lnTo>
                      <a:lnTo>
                        <a:pt x="1" y="74"/>
                      </a:lnTo>
                      <a:lnTo>
                        <a:pt x="0" y="72"/>
                      </a:lnTo>
                      <a:lnTo>
                        <a:pt x="0" y="70"/>
                      </a:lnTo>
                      <a:lnTo>
                        <a:pt x="0" y="68"/>
                      </a:lnTo>
                      <a:lnTo>
                        <a:pt x="1" y="67"/>
                      </a:lnTo>
                      <a:lnTo>
                        <a:pt x="2" y="66"/>
                      </a:lnTo>
                      <a:lnTo>
                        <a:pt x="2" y="66"/>
                      </a:lnTo>
                      <a:lnTo>
                        <a:pt x="3" y="65"/>
                      </a:lnTo>
                      <a:lnTo>
                        <a:pt x="7" y="65"/>
                      </a:lnTo>
                      <a:lnTo>
                        <a:pt x="9" y="66"/>
                      </a:lnTo>
                      <a:lnTo>
                        <a:pt x="11" y="66"/>
                      </a:lnTo>
                      <a:lnTo>
                        <a:pt x="15" y="66"/>
                      </a:lnTo>
                      <a:lnTo>
                        <a:pt x="18" y="67"/>
                      </a:lnTo>
                      <a:lnTo>
                        <a:pt x="19" y="67"/>
                      </a:lnTo>
                      <a:lnTo>
                        <a:pt x="22" y="66"/>
                      </a:lnTo>
                      <a:lnTo>
                        <a:pt x="27" y="65"/>
                      </a:lnTo>
                      <a:lnTo>
                        <a:pt x="34" y="63"/>
                      </a:lnTo>
                      <a:lnTo>
                        <a:pt x="40" y="62"/>
                      </a:lnTo>
                      <a:lnTo>
                        <a:pt x="45" y="61"/>
                      </a:lnTo>
                      <a:lnTo>
                        <a:pt x="48" y="60"/>
                      </a:lnTo>
                      <a:lnTo>
                        <a:pt x="54" y="56"/>
                      </a:lnTo>
                      <a:lnTo>
                        <a:pt x="63" y="48"/>
                      </a:lnTo>
                      <a:lnTo>
                        <a:pt x="72" y="40"/>
                      </a:lnTo>
                      <a:lnTo>
                        <a:pt x="78" y="34"/>
                      </a:lnTo>
                      <a:lnTo>
                        <a:pt x="83" y="30"/>
                      </a:lnTo>
                      <a:lnTo>
                        <a:pt x="91" y="25"/>
                      </a:lnTo>
                      <a:lnTo>
                        <a:pt x="95" y="22"/>
                      </a:lnTo>
                      <a:lnTo>
                        <a:pt x="97" y="20"/>
                      </a:lnTo>
                      <a:lnTo>
                        <a:pt x="98" y="18"/>
                      </a:lnTo>
                      <a:lnTo>
                        <a:pt x="98" y="18"/>
                      </a:lnTo>
                      <a:lnTo>
                        <a:pt x="98" y="18"/>
                      </a:lnTo>
                      <a:lnTo>
                        <a:pt x="98" y="17"/>
                      </a:lnTo>
                      <a:lnTo>
                        <a:pt x="95" y="17"/>
                      </a:lnTo>
                      <a:lnTo>
                        <a:pt x="92" y="17"/>
                      </a:lnTo>
                      <a:lnTo>
                        <a:pt x="89" y="18"/>
                      </a:lnTo>
                      <a:lnTo>
                        <a:pt x="85" y="18"/>
                      </a:lnTo>
                      <a:lnTo>
                        <a:pt x="77" y="21"/>
                      </a:lnTo>
                      <a:lnTo>
                        <a:pt x="71" y="22"/>
                      </a:lnTo>
                      <a:lnTo>
                        <a:pt x="70" y="23"/>
                      </a:lnTo>
                      <a:lnTo>
                        <a:pt x="68" y="25"/>
                      </a:lnTo>
                      <a:lnTo>
                        <a:pt x="67" y="25"/>
                      </a:lnTo>
                      <a:lnTo>
                        <a:pt x="65" y="25"/>
                      </a:lnTo>
                      <a:lnTo>
                        <a:pt x="63" y="25"/>
                      </a:lnTo>
                      <a:lnTo>
                        <a:pt x="61" y="24"/>
                      </a:lnTo>
                      <a:lnTo>
                        <a:pt x="59" y="23"/>
                      </a:lnTo>
                      <a:lnTo>
                        <a:pt x="58" y="22"/>
                      </a:lnTo>
                      <a:lnTo>
                        <a:pt x="56" y="21"/>
                      </a:lnTo>
                      <a:lnTo>
                        <a:pt x="55" y="18"/>
                      </a:lnTo>
                      <a:lnTo>
                        <a:pt x="54" y="16"/>
                      </a:lnTo>
                      <a:lnTo>
                        <a:pt x="52" y="12"/>
                      </a:lnTo>
                      <a:lnTo>
                        <a:pt x="51" y="10"/>
                      </a:lnTo>
                      <a:lnTo>
                        <a:pt x="51" y="8"/>
                      </a:lnTo>
                      <a:lnTo>
                        <a:pt x="51" y="6"/>
                      </a:lnTo>
                      <a:lnTo>
                        <a:pt x="51" y="5"/>
                      </a:lnTo>
                      <a:close/>
                    </a:path>
                  </a:pathLst>
                </a:custGeom>
                <a:solidFill>
                  <a:srgbClr val="1339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" name="íṥļiḑè">
                  <a:extLst>
                    <a:ext uri="{FF2B5EF4-FFF2-40B4-BE49-F238E27FC236}">
                      <a16:creationId xmlns:a16="http://schemas.microsoft.com/office/drawing/2014/main" id="{36DDD2DC-E3EF-374A-B086-DA6DAA28B1D3}"/>
                    </a:ext>
                  </a:extLst>
                </p:cNvPr>
                <p:cNvSpPr/>
                <p:nvPr/>
              </p:nvSpPr>
              <p:spPr bwMode="auto">
                <a:xfrm>
                  <a:off x="3379788" y="2897188"/>
                  <a:ext cx="41275" cy="84138"/>
                </a:xfrm>
                <a:custGeom>
                  <a:avLst/>
                  <a:gdLst>
                    <a:gd name="T0" fmla="*/ 16 w 26"/>
                    <a:gd name="T1" fmla="*/ 0 h 53"/>
                    <a:gd name="T2" fmla="*/ 15 w 26"/>
                    <a:gd name="T3" fmla="*/ 3 h 53"/>
                    <a:gd name="T4" fmla="*/ 14 w 26"/>
                    <a:gd name="T5" fmla="*/ 9 h 53"/>
                    <a:gd name="T6" fmla="*/ 14 w 26"/>
                    <a:gd name="T7" fmla="*/ 15 h 53"/>
                    <a:gd name="T8" fmla="*/ 14 w 26"/>
                    <a:gd name="T9" fmla="*/ 20 h 53"/>
                    <a:gd name="T10" fmla="*/ 16 w 26"/>
                    <a:gd name="T11" fmla="*/ 28 h 53"/>
                    <a:gd name="T12" fmla="*/ 17 w 26"/>
                    <a:gd name="T13" fmla="*/ 32 h 53"/>
                    <a:gd name="T14" fmla="*/ 18 w 26"/>
                    <a:gd name="T15" fmla="*/ 37 h 53"/>
                    <a:gd name="T16" fmla="*/ 20 w 26"/>
                    <a:gd name="T17" fmla="*/ 41 h 53"/>
                    <a:gd name="T18" fmla="*/ 22 w 26"/>
                    <a:gd name="T19" fmla="*/ 45 h 53"/>
                    <a:gd name="T20" fmla="*/ 24 w 26"/>
                    <a:gd name="T21" fmla="*/ 48 h 53"/>
                    <a:gd name="T22" fmla="*/ 25 w 26"/>
                    <a:gd name="T23" fmla="*/ 50 h 53"/>
                    <a:gd name="T24" fmla="*/ 26 w 26"/>
                    <a:gd name="T25" fmla="*/ 52 h 53"/>
                    <a:gd name="T26" fmla="*/ 25 w 26"/>
                    <a:gd name="T27" fmla="*/ 52 h 53"/>
                    <a:gd name="T28" fmla="*/ 25 w 26"/>
                    <a:gd name="T29" fmla="*/ 53 h 53"/>
                    <a:gd name="T30" fmla="*/ 23 w 26"/>
                    <a:gd name="T31" fmla="*/ 53 h 53"/>
                    <a:gd name="T32" fmla="*/ 22 w 26"/>
                    <a:gd name="T33" fmla="*/ 52 h 53"/>
                    <a:gd name="T34" fmla="*/ 17 w 26"/>
                    <a:gd name="T35" fmla="*/ 48 h 53"/>
                    <a:gd name="T36" fmla="*/ 12 w 26"/>
                    <a:gd name="T37" fmla="*/ 44 h 53"/>
                    <a:gd name="T38" fmla="*/ 9 w 26"/>
                    <a:gd name="T39" fmla="*/ 42 h 53"/>
                    <a:gd name="T40" fmla="*/ 6 w 26"/>
                    <a:gd name="T41" fmla="*/ 40 h 53"/>
                    <a:gd name="T42" fmla="*/ 3 w 26"/>
                    <a:gd name="T43" fmla="*/ 40 h 53"/>
                    <a:gd name="T44" fmla="*/ 2 w 26"/>
                    <a:gd name="T45" fmla="*/ 38 h 53"/>
                    <a:gd name="T46" fmla="*/ 1 w 26"/>
                    <a:gd name="T47" fmla="*/ 37 h 53"/>
                    <a:gd name="T48" fmla="*/ 0 w 26"/>
                    <a:gd name="T49" fmla="*/ 36 h 53"/>
                    <a:gd name="T50" fmla="*/ 0 w 26"/>
                    <a:gd name="T51" fmla="*/ 36 h 53"/>
                    <a:gd name="T52" fmla="*/ 0 w 26"/>
                    <a:gd name="T53" fmla="*/ 34 h 53"/>
                    <a:gd name="T54" fmla="*/ 0 w 26"/>
                    <a:gd name="T55" fmla="*/ 30 h 53"/>
                    <a:gd name="T56" fmla="*/ 0 w 26"/>
                    <a:gd name="T57" fmla="*/ 24 h 53"/>
                    <a:gd name="T58" fmla="*/ 1 w 26"/>
                    <a:gd name="T59" fmla="*/ 21 h 53"/>
                    <a:gd name="T60" fmla="*/ 2 w 26"/>
                    <a:gd name="T61" fmla="*/ 19 h 53"/>
                    <a:gd name="T62" fmla="*/ 2 w 26"/>
                    <a:gd name="T63" fmla="*/ 16 h 53"/>
                    <a:gd name="T64" fmla="*/ 3 w 26"/>
                    <a:gd name="T65" fmla="*/ 15 h 53"/>
                    <a:gd name="T66" fmla="*/ 4 w 26"/>
                    <a:gd name="T67" fmla="*/ 12 h 53"/>
                    <a:gd name="T68" fmla="*/ 5 w 26"/>
                    <a:gd name="T69" fmla="*/ 9 h 53"/>
                    <a:gd name="T70" fmla="*/ 5 w 26"/>
                    <a:gd name="T71" fmla="*/ 6 h 53"/>
                    <a:gd name="T72" fmla="*/ 6 w 26"/>
                    <a:gd name="T73" fmla="*/ 4 h 53"/>
                    <a:gd name="T74" fmla="*/ 6 w 26"/>
                    <a:gd name="T75" fmla="*/ 3 h 53"/>
                    <a:gd name="T76" fmla="*/ 6 w 26"/>
                    <a:gd name="T77" fmla="*/ 2 h 53"/>
                    <a:gd name="T78" fmla="*/ 7 w 26"/>
                    <a:gd name="T79" fmla="*/ 1 h 53"/>
                    <a:gd name="T80" fmla="*/ 8 w 26"/>
                    <a:gd name="T81" fmla="*/ 0 h 53"/>
                    <a:gd name="T82" fmla="*/ 13 w 26"/>
                    <a:gd name="T83" fmla="*/ 0 h 53"/>
                    <a:gd name="T84" fmla="*/ 16 w 26"/>
                    <a:gd name="T85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6" h="53">
                      <a:moveTo>
                        <a:pt x="16" y="0"/>
                      </a:moveTo>
                      <a:lnTo>
                        <a:pt x="15" y="3"/>
                      </a:lnTo>
                      <a:lnTo>
                        <a:pt x="14" y="9"/>
                      </a:lnTo>
                      <a:lnTo>
                        <a:pt x="14" y="15"/>
                      </a:lnTo>
                      <a:lnTo>
                        <a:pt x="14" y="20"/>
                      </a:lnTo>
                      <a:lnTo>
                        <a:pt x="16" y="28"/>
                      </a:lnTo>
                      <a:lnTo>
                        <a:pt x="17" y="32"/>
                      </a:lnTo>
                      <a:lnTo>
                        <a:pt x="18" y="37"/>
                      </a:lnTo>
                      <a:lnTo>
                        <a:pt x="20" y="41"/>
                      </a:lnTo>
                      <a:lnTo>
                        <a:pt x="22" y="45"/>
                      </a:lnTo>
                      <a:lnTo>
                        <a:pt x="24" y="48"/>
                      </a:lnTo>
                      <a:lnTo>
                        <a:pt x="25" y="50"/>
                      </a:lnTo>
                      <a:lnTo>
                        <a:pt x="26" y="52"/>
                      </a:lnTo>
                      <a:lnTo>
                        <a:pt x="25" y="52"/>
                      </a:lnTo>
                      <a:lnTo>
                        <a:pt x="25" y="53"/>
                      </a:lnTo>
                      <a:lnTo>
                        <a:pt x="23" y="53"/>
                      </a:lnTo>
                      <a:lnTo>
                        <a:pt x="22" y="52"/>
                      </a:lnTo>
                      <a:lnTo>
                        <a:pt x="17" y="48"/>
                      </a:lnTo>
                      <a:lnTo>
                        <a:pt x="12" y="44"/>
                      </a:lnTo>
                      <a:lnTo>
                        <a:pt x="9" y="42"/>
                      </a:lnTo>
                      <a:lnTo>
                        <a:pt x="6" y="40"/>
                      </a:lnTo>
                      <a:lnTo>
                        <a:pt x="3" y="40"/>
                      </a:lnTo>
                      <a:lnTo>
                        <a:pt x="2" y="38"/>
                      </a:lnTo>
                      <a:lnTo>
                        <a:pt x="1" y="37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34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1" y="21"/>
                      </a:lnTo>
                      <a:lnTo>
                        <a:pt x="2" y="19"/>
                      </a:lnTo>
                      <a:lnTo>
                        <a:pt x="2" y="16"/>
                      </a:lnTo>
                      <a:lnTo>
                        <a:pt x="3" y="15"/>
                      </a:lnTo>
                      <a:lnTo>
                        <a:pt x="4" y="12"/>
                      </a:lnTo>
                      <a:lnTo>
                        <a:pt x="5" y="9"/>
                      </a:lnTo>
                      <a:lnTo>
                        <a:pt x="5" y="6"/>
                      </a:lnTo>
                      <a:lnTo>
                        <a:pt x="6" y="4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7" y="1"/>
                      </a:lnTo>
                      <a:lnTo>
                        <a:pt x="8" y="0"/>
                      </a:lnTo>
                      <a:lnTo>
                        <a:pt x="13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1339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" name="îṧliḑê">
                  <a:extLst>
                    <a:ext uri="{FF2B5EF4-FFF2-40B4-BE49-F238E27FC236}">
                      <a16:creationId xmlns:a16="http://schemas.microsoft.com/office/drawing/2014/main" id="{A97AA3F0-0B37-A94C-AAEB-76AE84BFE01D}"/>
                    </a:ext>
                  </a:extLst>
                </p:cNvPr>
                <p:cNvSpPr/>
                <p:nvPr/>
              </p:nvSpPr>
              <p:spPr bwMode="auto">
                <a:xfrm>
                  <a:off x="3241676" y="2805113"/>
                  <a:ext cx="220663" cy="111125"/>
                </a:xfrm>
                <a:custGeom>
                  <a:avLst/>
                  <a:gdLst>
                    <a:gd name="T0" fmla="*/ 121 w 139"/>
                    <a:gd name="T1" fmla="*/ 7 h 70"/>
                    <a:gd name="T2" fmla="*/ 121 w 139"/>
                    <a:gd name="T3" fmla="*/ 4 h 70"/>
                    <a:gd name="T4" fmla="*/ 124 w 139"/>
                    <a:gd name="T5" fmla="*/ 2 h 70"/>
                    <a:gd name="T6" fmla="*/ 130 w 139"/>
                    <a:gd name="T7" fmla="*/ 0 h 70"/>
                    <a:gd name="T8" fmla="*/ 134 w 139"/>
                    <a:gd name="T9" fmla="*/ 4 h 70"/>
                    <a:gd name="T10" fmla="*/ 139 w 139"/>
                    <a:gd name="T11" fmla="*/ 12 h 70"/>
                    <a:gd name="T12" fmla="*/ 137 w 139"/>
                    <a:gd name="T13" fmla="*/ 18 h 70"/>
                    <a:gd name="T14" fmla="*/ 125 w 139"/>
                    <a:gd name="T15" fmla="*/ 31 h 70"/>
                    <a:gd name="T16" fmla="*/ 122 w 139"/>
                    <a:gd name="T17" fmla="*/ 37 h 70"/>
                    <a:gd name="T18" fmla="*/ 124 w 139"/>
                    <a:gd name="T19" fmla="*/ 38 h 70"/>
                    <a:gd name="T20" fmla="*/ 124 w 139"/>
                    <a:gd name="T21" fmla="*/ 37 h 70"/>
                    <a:gd name="T22" fmla="*/ 129 w 139"/>
                    <a:gd name="T23" fmla="*/ 37 h 70"/>
                    <a:gd name="T24" fmla="*/ 133 w 139"/>
                    <a:gd name="T25" fmla="*/ 38 h 70"/>
                    <a:gd name="T26" fmla="*/ 135 w 139"/>
                    <a:gd name="T27" fmla="*/ 41 h 70"/>
                    <a:gd name="T28" fmla="*/ 133 w 139"/>
                    <a:gd name="T29" fmla="*/ 46 h 70"/>
                    <a:gd name="T30" fmla="*/ 129 w 139"/>
                    <a:gd name="T31" fmla="*/ 50 h 70"/>
                    <a:gd name="T32" fmla="*/ 127 w 139"/>
                    <a:gd name="T33" fmla="*/ 50 h 70"/>
                    <a:gd name="T34" fmla="*/ 119 w 139"/>
                    <a:gd name="T35" fmla="*/ 45 h 70"/>
                    <a:gd name="T36" fmla="*/ 113 w 139"/>
                    <a:gd name="T37" fmla="*/ 45 h 70"/>
                    <a:gd name="T38" fmla="*/ 99 w 139"/>
                    <a:gd name="T39" fmla="*/ 53 h 70"/>
                    <a:gd name="T40" fmla="*/ 84 w 139"/>
                    <a:gd name="T41" fmla="*/ 61 h 70"/>
                    <a:gd name="T42" fmla="*/ 70 w 139"/>
                    <a:gd name="T43" fmla="*/ 66 h 70"/>
                    <a:gd name="T44" fmla="*/ 47 w 139"/>
                    <a:gd name="T45" fmla="*/ 69 h 70"/>
                    <a:gd name="T46" fmla="*/ 31 w 139"/>
                    <a:gd name="T47" fmla="*/ 69 h 70"/>
                    <a:gd name="T48" fmla="*/ 14 w 139"/>
                    <a:gd name="T49" fmla="*/ 69 h 70"/>
                    <a:gd name="T50" fmla="*/ 0 w 139"/>
                    <a:gd name="T51" fmla="*/ 67 h 70"/>
                    <a:gd name="T52" fmla="*/ 0 w 139"/>
                    <a:gd name="T53" fmla="*/ 66 h 70"/>
                    <a:gd name="T54" fmla="*/ 4 w 139"/>
                    <a:gd name="T55" fmla="*/ 64 h 70"/>
                    <a:gd name="T56" fmla="*/ 16 w 139"/>
                    <a:gd name="T57" fmla="*/ 62 h 70"/>
                    <a:gd name="T58" fmla="*/ 37 w 139"/>
                    <a:gd name="T59" fmla="*/ 59 h 70"/>
                    <a:gd name="T60" fmla="*/ 49 w 139"/>
                    <a:gd name="T61" fmla="*/ 58 h 70"/>
                    <a:gd name="T62" fmla="*/ 65 w 139"/>
                    <a:gd name="T63" fmla="*/ 54 h 70"/>
                    <a:gd name="T64" fmla="*/ 83 w 139"/>
                    <a:gd name="T65" fmla="*/ 49 h 70"/>
                    <a:gd name="T66" fmla="*/ 87 w 139"/>
                    <a:gd name="T67" fmla="*/ 47 h 70"/>
                    <a:gd name="T68" fmla="*/ 89 w 139"/>
                    <a:gd name="T69" fmla="*/ 43 h 70"/>
                    <a:gd name="T70" fmla="*/ 87 w 139"/>
                    <a:gd name="T71" fmla="*/ 42 h 70"/>
                    <a:gd name="T72" fmla="*/ 75 w 139"/>
                    <a:gd name="T73" fmla="*/ 43 h 70"/>
                    <a:gd name="T74" fmla="*/ 68 w 139"/>
                    <a:gd name="T75" fmla="*/ 40 h 70"/>
                    <a:gd name="T76" fmla="*/ 65 w 139"/>
                    <a:gd name="T77" fmla="*/ 35 h 70"/>
                    <a:gd name="T78" fmla="*/ 65 w 139"/>
                    <a:gd name="T79" fmla="*/ 32 h 70"/>
                    <a:gd name="T80" fmla="*/ 67 w 139"/>
                    <a:gd name="T81" fmla="*/ 29 h 70"/>
                    <a:gd name="T82" fmla="*/ 78 w 139"/>
                    <a:gd name="T83" fmla="*/ 30 h 70"/>
                    <a:gd name="T84" fmla="*/ 94 w 139"/>
                    <a:gd name="T85" fmla="*/ 32 h 70"/>
                    <a:gd name="T86" fmla="*/ 103 w 139"/>
                    <a:gd name="T87" fmla="*/ 33 h 70"/>
                    <a:gd name="T88" fmla="*/ 106 w 139"/>
                    <a:gd name="T89" fmla="*/ 31 h 70"/>
                    <a:gd name="T90" fmla="*/ 118 w 139"/>
                    <a:gd name="T91" fmla="*/ 1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39" h="70">
                      <a:moveTo>
                        <a:pt x="121" y="10"/>
                      </a:moveTo>
                      <a:lnTo>
                        <a:pt x="121" y="9"/>
                      </a:lnTo>
                      <a:lnTo>
                        <a:pt x="121" y="7"/>
                      </a:lnTo>
                      <a:lnTo>
                        <a:pt x="121" y="6"/>
                      </a:lnTo>
                      <a:lnTo>
                        <a:pt x="121" y="5"/>
                      </a:lnTo>
                      <a:lnTo>
                        <a:pt x="121" y="4"/>
                      </a:lnTo>
                      <a:lnTo>
                        <a:pt x="122" y="3"/>
                      </a:lnTo>
                      <a:lnTo>
                        <a:pt x="122" y="2"/>
                      </a:lnTo>
                      <a:lnTo>
                        <a:pt x="124" y="2"/>
                      </a:lnTo>
                      <a:lnTo>
                        <a:pt x="125" y="2"/>
                      </a:lnTo>
                      <a:lnTo>
                        <a:pt x="128" y="1"/>
                      </a:lnTo>
                      <a:lnTo>
                        <a:pt x="130" y="0"/>
                      </a:lnTo>
                      <a:lnTo>
                        <a:pt x="131" y="1"/>
                      </a:lnTo>
                      <a:lnTo>
                        <a:pt x="133" y="2"/>
                      </a:lnTo>
                      <a:lnTo>
                        <a:pt x="134" y="4"/>
                      </a:lnTo>
                      <a:lnTo>
                        <a:pt x="137" y="7"/>
                      </a:lnTo>
                      <a:lnTo>
                        <a:pt x="138" y="10"/>
                      </a:lnTo>
                      <a:lnTo>
                        <a:pt x="139" y="12"/>
                      </a:lnTo>
                      <a:lnTo>
                        <a:pt x="139" y="14"/>
                      </a:lnTo>
                      <a:lnTo>
                        <a:pt x="138" y="15"/>
                      </a:lnTo>
                      <a:lnTo>
                        <a:pt x="137" y="18"/>
                      </a:lnTo>
                      <a:lnTo>
                        <a:pt x="133" y="22"/>
                      </a:lnTo>
                      <a:lnTo>
                        <a:pt x="128" y="29"/>
                      </a:lnTo>
                      <a:lnTo>
                        <a:pt x="125" y="31"/>
                      </a:lnTo>
                      <a:lnTo>
                        <a:pt x="124" y="34"/>
                      </a:lnTo>
                      <a:lnTo>
                        <a:pt x="123" y="36"/>
                      </a:lnTo>
                      <a:lnTo>
                        <a:pt x="122" y="37"/>
                      </a:lnTo>
                      <a:lnTo>
                        <a:pt x="123" y="38"/>
                      </a:lnTo>
                      <a:lnTo>
                        <a:pt x="123" y="38"/>
                      </a:lnTo>
                      <a:lnTo>
                        <a:pt x="124" y="38"/>
                      </a:lnTo>
                      <a:lnTo>
                        <a:pt x="124" y="38"/>
                      </a:lnTo>
                      <a:lnTo>
                        <a:pt x="124" y="37"/>
                      </a:lnTo>
                      <a:lnTo>
                        <a:pt x="124" y="37"/>
                      </a:lnTo>
                      <a:lnTo>
                        <a:pt x="125" y="37"/>
                      </a:lnTo>
                      <a:lnTo>
                        <a:pt x="125" y="37"/>
                      </a:lnTo>
                      <a:lnTo>
                        <a:pt x="129" y="37"/>
                      </a:lnTo>
                      <a:lnTo>
                        <a:pt x="131" y="38"/>
                      </a:lnTo>
                      <a:lnTo>
                        <a:pt x="133" y="38"/>
                      </a:lnTo>
                      <a:lnTo>
                        <a:pt x="133" y="38"/>
                      </a:lnTo>
                      <a:lnTo>
                        <a:pt x="134" y="38"/>
                      </a:lnTo>
                      <a:lnTo>
                        <a:pt x="135" y="38"/>
                      </a:lnTo>
                      <a:lnTo>
                        <a:pt x="135" y="41"/>
                      </a:lnTo>
                      <a:lnTo>
                        <a:pt x="135" y="42"/>
                      </a:lnTo>
                      <a:lnTo>
                        <a:pt x="134" y="45"/>
                      </a:lnTo>
                      <a:lnTo>
                        <a:pt x="133" y="46"/>
                      </a:lnTo>
                      <a:lnTo>
                        <a:pt x="132" y="48"/>
                      </a:lnTo>
                      <a:lnTo>
                        <a:pt x="130" y="49"/>
                      </a:lnTo>
                      <a:lnTo>
                        <a:pt x="129" y="50"/>
                      </a:lnTo>
                      <a:lnTo>
                        <a:pt x="129" y="50"/>
                      </a:lnTo>
                      <a:lnTo>
                        <a:pt x="128" y="50"/>
                      </a:lnTo>
                      <a:lnTo>
                        <a:pt x="127" y="50"/>
                      </a:lnTo>
                      <a:lnTo>
                        <a:pt x="125" y="48"/>
                      </a:lnTo>
                      <a:lnTo>
                        <a:pt x="121" y="46"/>
                      </a:lnTo>
                      <a:lnTo>
                        <a:pt x="119" y="45"/>
                      </a:lnTo>
                      <a:lnTo>
                        <a:pt x="117" y="45"/>
                      </a:lnTo>
                      <a:lnTo>
                        <a:pt x="115" y="45"/>
                      </a:lnTo>
                      <a:lnTo>
                        <a:pt x="113" y="45"/>
                      </a:lnTo>
                      <a:lnTo>
                        <a:pt x="109" y="48"/>
                      </a:lnTo>
                      <a:lnTo>
                        <a:pt x="104" y="51"/>
                      </a:lnTo>
                      <a:lnTo>
                        <a:pt x="99" y="53"/>
                      </a:lnTo>
                      <a:lnTo>
                        <a:pt x="95" y="54"/>
                      </a:lnTo>
                      <a:lnTo>
                        <a:pt x="89" y="58"/>
                      </a:lnTo>
                      <a:lnTo>
                        <a:pt x="84" y="61"/>
                      </a:lnTo>
                      <a:lnTo>
                        <a:pt x="78" y="63"/>
                      </a:lnTo>
                      <a:lnTo>
                        <a:pt x="75" y="64"/>
                      </a:lnTo>
                      <a:lnTo>
                        <a:pt x="70" y="66"/>
                      </a:lnTo>
                      <a:lnTo>
                        <a:pt x="62" y="66"/>
                      </a:lnTo>
                      <a:lnTo>
                        <a:pt x="53" y="68"/>
                      </a:lnTo>
                      <a:lnTo>
                        <a:pt x="47" y="69"/>
                      </a:lnTo>
                      <a:lnTo>
                        <a:pt x="41" y="70"/>
                      </a:lnTo>
                      <a:lnTo>
                        <a:pt x="36" y="70"/>
                      </a:lnTo>
                      <a:lnTo>
                        <a:pt x="31" y="69"/>
                      </a:lnTo>
                      <a:lnTo>
                        <a:pt x="27" y="69"/>
                      </a:lnTo>
                      <a:lnTo>
                        <a:pt x="21" y="69"/>
                      </a:lnTo>
                      <a:lnTo>
                        <a:pt x="14" y="69"/>
                      </a:lnTo>
                      <a:lnTo>
                        <a:pt x="7" y="68"/>
                      </a:lnTo>
                      <a:lnTo>
                        <a:pt x="0" y="67"/>
                      </a:lnTo>
                      <a:lnTo>
                        <a:pt x="0" y="67"/>
                      </a:lnTo>
                      <a:lnTo>
                        <a:pt x="0" y="67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1" y="65"/>
                      </a:lnTo>
                      <a:lnTo>
                        <a:pt x="2" y="64"/>
                      </a:lnTo>
                      <a:lnTo>
                        <a:pt x="4" y="64"/>
                      </a:lnTo>
                      <a:lnTo>
                        <a:pt x="6" y="63"/>
                      </a:lnTo>
                      <a:lnTo>
                        <a:pt x="9" y="63"/>
                      </a:lnTo>
                      <a:lnTo>
                        <a:pt x="16" y="62"/>
                      </a:lnTo>
                      <a:lnTo>
                        <a:pt x="23" y="61"/>
                      </a:lnTo>
                      <a:lnTo>
                        <a:pt x="31" y="60"/>
                      </a:lnTo>
                      <a:lnTo>
                        <a:pt x="37" y="59"/>
                      </a:lnTo>
                      <a:lnTo>
                        <a:pt x="43" y="59"/>
                      </a:lnTo>
                      <a:lnTo>
                        <a:pt x="46" y="59"/>
                      </a:lnTo>
                      <a:lnTo>
                        <a:pt x="49" y="58"/>
                      </a:lnTo>
                      <a:lnTo>
                        <a:pt x="52" y="58"/>
                      </a:lnTo>
                      <a:lnTo>
                        <a:pt x="54" y="58"/>
                      </a:lnTo>
                      <a:lnTo>
                        <a:pt x="65" y="54"/>
                      </a:lnTo>
                      <a:lnTo>
                        <a:pt x="75" y="51"/>
                      </a:lnTo>
                      <a:lnTo>
                        <a:pt x="80" y="50"/>
                      </a:lnTo>
                      <a:lnTo>
                        <a:pt x="83" y="49"/>
                      </a:lnTo>
                      <a:lnTo>
                        <a:pt x="85" y="49"/>
                      </a:lnTo>
                      <a:lnTo>
                        <a:pt x="86" y="47"/>
                      </a:lnTo>
                      <a:lnTo>
                        <a:pt x="87" y="47"/>
                      </a:lnTo>
                      <a:lnTo>
                        <a:pt x="88" y="46"/>
                      </a:lnTo>
                      <a:lnTo>
                        <a:pt x="89" y="44"/>
                      </a:lnTo>
                      <a:lnTo>
                        <a:pt x="89" y="43"/>
                      </a:lnTo>
                      <a:lnTo>
                        <a:pt x="89" y="42"/>
                      </a:lnTo>
                      <a:lnTo>
                        <a:pt x="89" y="42"/>
                      </a:lnTo>
                      <a:lnTo>
                        <a:pt x="87" y="42"/>
                      </a:lnTo>
                      <a:lnTo>
                        <a:pt x="84" y="43"/>
                      </a:lnTo>
                      <a:lnTo>
                        <a:pt x="80" y="43"/>
                      </a:lnTo>
                      <a:lnTo>
                        <a:pt x="75" y="43"/>
                      </a:lnTo>
                      <a:lnTo>
                        <a:pt x="72" y="42"/>
                      </a:lnTo>
                      <a:lnTo>
                        <a:pt x="70" y="42"/>
                      </a:lnTo>
                      <a:lnTo>
                        <a:pt x="68" y="40"/>
                      </a:lnTo>
                      <a:lnTo>
                        <a:pt x="65" y="38"/>
                      </a:lnTo>
                      <a:lnTo>
                        <a:pt x="65" y="36"/>
                      </a:lnTo>
                      <a:lnTo>
                        <a:pt x="65" y="35"/>
                      </a:lnTo>
                      <a:lnTo>
                        <a:pt x="65" y="34"/>
                      </a:lnTo>
                      <a:lnTo>
                        <a:pt x="65" y="33"/>
                      </a:lnTo>
                      <a:lnTo>
                        <a:pt x="65" y="32"/>
                      </a:lnTo>
                      <a:lnTo>
                        <a:pt x="65" y="30"/>
                      </a:lnTo>
                      <a:lnTo>
                        <a:pt x="66" y="30"/>
                      </a:lnTo>
                      <a:lnTo>
                        <a:pt x="67" y="29"/>
                      </a:lnTo>
                      <a:lnTo>
                        <a:pt x="70" y="29"/>
                      </a:lnTo>
                      <a:lnTo>
                        <a:pt x="73" y="30"/>
                      </a:lnTo>
                      <a:lnTo>
                        <a:pt x="78" y="30"/>
                      </a:lnTo>
                      <a:lnTo>
                        <a:pt x="85" y="31"/>
                      </a:lnTo>
                      <a:lnTo>
                        <a:pt x="90" y="32"/>
                      </a:lnTo>
                      <a:lnTo>
                        <a:pt x="94" y="32"/>
                      </a:lnTo>
                      <a:lnTo>
                        <a:pt x="97" y="33"/>
                      </a:lnTo>
                      <a:lnTo>
                        <a:pt x="101" y="33"/>
                      </a:lnTo>
                      <a:lnTo>
                        <a:pt x="103" y="33"/>
                      </a:lnTo>
                      <a:lnTo>
                        <a:pt x="105" y="32"/>
                      </a:lnTo>
                      <a:lnTo>
                        <a:pt x="105" y="32"/>
                      </a:lnTo>
                      <a:lnTo>
                        <a:pt x="106" y="31"/>
                      </a:lnTo>
                      <a:lnTo>
                        <a:pt x="109" y="28"/>
                      </a:lnTo>
                      <a:lnTo>
                        <a:pt x="114" y="21"/>
                      </a:lnTo>
                      <a:lnTo>
                        <a:pt x="118" y="14"/>
                      </a:lnTo>
                      <a:lnTo>
                        <a:pt x="121" y="10"/>
                      </a:lnTo>
                      <a:close/>
                    </a:path>
                  </a:pathLst>
                </a:custGeom>
                <a:solidFill>
                  <a:srgbClr val="1339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" name="išľíḋè">
                  <a:extLst>
                    <a:ext uri="{FF2B5EF4-FFF2-40B4-BE49-F238E27FC236}">
                      <a16:creationId xmlns:a16="http://schemas.microsoft.com/office/drawing/2014/main" id="{13F1C535-1EE5-334B-80CA-E7D8DB2A4F97}"/>
                    </a:ext>
                  </a:extLst>
                </p:cNvPr>
                <p:cNvSpPr/>
                <p:nvPr/>
              </p:nvSpPr>
              <p:spPr bwMode="auto">
                <a:xfrm>
                  <a:off x="3446463" y="3074988"/>
                  <a:ext cx="247650" cy="138113"/>
                </a:xfrm>
                <a:custGeom>
                  <a:avLst/>
                  <a:gdLst>
                    <a:gd name="T0" fmla="*/ 107 w 156"/>
                    <a:gd name="T1" fmla="*/ 43 h 87"/>
                    <a:gd name="T2" fmla="*/ 105 w 156"/>
                    <a:gd name="T3" fmla="*/ 49 h 87"/>
                    <a:gd name="T4" fmla="*/ 101 w 156"/>
                    <a:gd name="T5" fmla="*/ 28 h 87"/>
                    <a:gd name="T6" fmla="*/ 109 w 156"/>
                    <a:gd name="T7" fmla="*/ 32 h 87"/>
                    <a:gd name="T8" fmla="*/ 104 w 156"/>
                    <a:gd name="T9" fmla="*/ 35 h 87"/>
                    <a:gd name="T10" fmla="*/ 98 w 156"/>
                    <a:gd name="T11" fmla="*/ 18 h 87"/>
                    <a:gd name="T12" fmla="*/ 105 w 156"/>
                    <a:gd name="T13" fmla="*/ 20 h 87"/>
                    <a:gd name="T14" fmla="*/ 99 w 156"/>
                    <a:gd name="T15" fmla="*/ 22 h 87"/>
                    <a:gd name="T16" fmla="*/ 97 w 156"/>
                    <a:gd name="T17" fmla="*/ 25 h 87"/>
                    <a:gd name="T18" fmla="*/ 89 w 156"/>
                    <a:gd name="T19" fmla="*/ 28 h 87"/>
                    <a:gd name="T20" fmla="*/ 90 w 156"/>
                    <a:gd name="T21" fmla="*/ 36 h 87"/>
                    <a:gd name="T22" fmla="*/ 80 w 156"/>
                    <a:gd name="T23" fmla="*/ 37 h 87"/>
                    <a:gd name="T24" fmla="*/ 78 w 156"/>
                    <a:gd name="T25" fmla="*/ 41 h 87"/>
                    <a:gd name="T26" fmla="*/ 93 w 156"/>
                    <a:gd name="T27" fmla="*/ 48 h 87"/>
                    <a:gd name="T28" fmla="*/ 85 w 156"/>
                    <a:gd name="T29" fmla="*/ 52 h 87"/>
                    <a:gd name="T30" fmla="*/ 95 w 156"/>
                    <a:gd name="T31" fmla="*/ 53 h 87"/>
                    <a:gd name="T32" fmla="*/ 110 w 156"/>
                    <a:gd name="T33" fmla="*/ 55 h 87"/>
                    <a:gd name="T34" fmla="*/ 119 w 156"/>
                    <a:gd name="T35" fmla="*/ 49 h 87"/>
                    <a:gd name="T36" fmla="*/ 128 w 156"/>
                    <a:gd name="T37" fmla="*/ 62 h 87"/>
                    <a:gd name="T38" fmla="*/ 92 w 156"/>
                    <a:gd name="T39" fmla="*/ 59 h 87"/>
                    <a:gd name="T40" fmla="*/ 74 w 156"/>
                    <a:gd name="T41" fmla="*/ 49 h 87"/>
                    <a:gd name="T42" fmla="*/ 53 w 156"/>
                    <a:gd name="T43" fmla="*/ 33 h 87"/>
                    <a:gd name="T44" fmla="*/ 60 w 156"/>
                    <a:gd name="T45" fmla="*/ 45 h 87"/>
                    <a:gd name="T46" fmla="*/ 73 w 156"/>
                    <a:gd name="T47" fmla="*/ 61 h 87"/>
                    <a:gd name="T48" fmla="*/ 52 w 156"/>
                    <a:gd name="T49" fmla="*/ 53 h 87"/>
                    <a:gd name="T50" fmla="*/ 32 w 156"/>
                    <a:gd name="T51" fmla="*/ 45 h 87"/>
                    <a:gd name="T52" fmla="*/ 11 w 156"/>
                    <a:gd name="T53" fmla="*/ 29 h 87"/>
                    <a:gd name="T54" fmla="*/ 9 w 156"/>
                    <a:gd name="T55" fmla="*/ 41 h 87"/>
                    <a:gd name="T56" fmla="*/ 35 w 156"/>
                    <a:gd name="T57" fmla="*/ 60 h 87"/>
                    <a:gd name="T58" fmla="*/ 25 w 156"/>
                    <a:gd name="T59" fmla="*/ 69 h 87"/>
                    <a:gd name="T60" fmla="*/ 6 w 156"/>
                    <a:gd name="T61" fmla="*/ 69 h 87"/>
                    <a:gd name="T62" fmla="*/ 0 w 156"/>
                    <a:gd name="T63" fmla="*/ 66 h 87"/>
                    <a:gd name="T64" fmla="*/ 5 w 156"/>
                    <a:gd name="T65" fmla="*/ 86 h 87"/>
                    <a:gd name="T66" fmla="*/ 37 w 156"/>
                    <a:gd name="T67" fmla="*/ 73 h 87"/>
                    <a:gd name="T68" fmla="*/ 51 w 156"/>
                    <a:gd name="T69" fmla="*/ 71 h 87"/>
                    <a:gd name="T70" fmla="*/ 44 w 156"/>
                    <a:gd name="T71" fmla="*/ 75 h 87"/>
                    <a:gd name="T72" fmla="*/ 61 w 156"/>
                    <a:gd name="T73" fmla="*/ 86 h 87"/>
                    <a:gd name="T74" fmla="*/ 64 w 156"/>
                    <a:gd name="T75" fmla="*/ 72 h 87"/>
                    <a:gd name="T76" fmla="*/ 53 w 156"/>
                    <a:gd name="T77" fmla="*/ 61 h 87"/>
                    <a:gd name="T78" fmla="*/ 75 w 156"/>
                    <a:gd name="T79" fmla="*/ 67 h 87"/>
                    <a:gd name="T80" fmla="*/ 95 w 156"/>
                    <a:gd name="T81" fmla="*/ 76 h 87"/>
                    <a:gd name="T82" fmla="*/ 94 w 156"/>
                    <a:gd name="T83" fmla="*/ 65 h 87"/>
                    <a:gd name="T84" fmla="*/ 117 w 156"/>
                    <a:gd name="T85" fmla="*/ 67 h 87"/>
                    <a:gd name="T86" fmla="*/ 143 w 156"/>
                    <a:gd name="T87" fmla="*/ 67 h 87"/>
                    <a:gd name="T88" fmla="*/ 132 w 156"/>
                    <a:gd name="T89" fmla="*/ 51 h 87"/>
                    <a:gd name="T90" fmla="*/ 118 w 156"/>
                    <a:gd name="T91" fmla="*/ 41 h 87"/>
                    <a:gd name="T92" fmla="*/ 120 w 156"/>
                    <a:gd name="T93" fmla="*/ 32 h 87"/>
                    <a:gd name="T94" fmla="*/ 145 w 156"/>
                    <a:gd name="T95" fmla="*/ 39 h 87"/>
                    <a:gd name="T96" fmla="*/ 155 w 156"/>
                    <a:gd name="T97" fmla="*/ 37 h 87"/>
                    <a:gd name="T98" fmla="*/ 150 w 156"/>
                    <a:gd name="T99" fmla="*/ 23 h 87"/>
                    <a:gd name="T100" fmla="*/ 137 w 156"/>
                    <a:gd name="T101" fmla="*/ 29 h 87"/>
                    <a:gd name="T102" fmla="*/ 112 w 156"/>
                    <a:gd name="T103" fmla="*/ 21 h 87"/>
                    <a:gd name="T104" fmla="*/ 105 w 156"/>
                    <a:gd name="T105" fmla="*/ 11 h 87"/>
                    <a:gd name="T106" fmla="*/ 105 w 156"/>
                    <a:gd name="T107" fmla="*/ 1 h 87"/>
                    <a:gd name="T108" fmla="*/ 93 w 156"/>
                    <a:gd name="T109" fmla="*/ 13 h 87"/>
                    <a:gd name="T110" fmla="*/ 78 w 156"/>
                    <a:gd name="T111" fmla="*/ 24 h 87"/>
                    <a:gd name="T112" fmla="*/ 79 w 156"/>
                    <a:gd name="T113" fmla="*/ 6 h 87"/>
                    <a:gd name="T114" fmla="*/ 68 w 156"/>
                    <a:gd name="T115" fmla="*/ 22 h 87"/>
                    <a:gd name="T116" fmla="*/ 67 w 156"/>
                    <a:gd name="T117" fmla="*/ 28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56" h="87">
                      <a:moveTo>
                        <a:pt x="96" y="49"/>
                      </a:moveTo>
                      <a:lnTo>
                        <a:pt x="97" y="47"/>
                      </a:lnTo>
                      <a:lnTo>
                        <a:pt x="97" y="45"/>
                      </a:lnTo>
                      <a:lnTo>
                        <a:pt x="97" y="45"/>
                      </a:lnTo>
                      <a:lnTo>
                        <a:pt x="98" y="44"/>
                      </a:lnTo>
                      <a:lnTo>
                        <a:pt x="99" y="44"/>
                      </a:lnTo>
                      <a:lnTo>
                        <a:pt x="100" y="44"/>
                      </a:lnTo>
                      <a:lnTo>
                        <a:pt x="104" y="44"/>
                      </a:lnTo>
                      <a:lnTo>
                        <a:pt x="107" y="43"/>
                      </a:lnTo>
                      <a:lnTo>
                        <a:pt x="108" y="44"/>
                      </a:lnTo>
                      <a:lnTo>
                        <a:pt x="109" y="45"/>
                      </a:lnTo>
                      <a:lnTo>
                        <a:pt x="109" y="46"/>
                      </a:lnTo>
                      <a:lnTo>
                        <a:pt x="109" y="47"/>
                      </a:lnTo>
                      <a:lnTo>
                        <a:pt x="109" y="48"/>
                      </a:lnTo>
                      <a:lnTo>
                        <a:pt x="109" y="48"/>
                      </a:lnTo>
                      <a:lnTo>
                        <a:pt x="108" y="49"/>
                      </a:lnTo>
                      <a:lnTo>
                        <a:pt x="105" y="49"/>
                      </a:lnTo>
                      <a:lnTo>
                        <a:pt x="105" y="49"/>
                      </a:lnTo>
                      <a:lnTo>
                        <a:pt x="104" y="50"/>
                      </a:lnTo>
                      <a:lnTo>
                        <a:pt x="102" y="50"/>
                      </a:lnTo>
                      <a:lnTo>
                        <a:pt x="101" y="50"/>
                      </a:lnTo>
                      <a:lnTo>
                        <a:pt x="97" y="49"/>
                      </a:lnTo>
                      <a:lnTo>
                        <a:pt x="96" y="49"/>
                      </a:lnTo>
                      <a:lnTo>
                        <a:pt x="96" y="49"/>
                      </a:lnTo>
                      <a:close/>
                      <a:moveTo>
                        <a:pt x="101" y="32"/>
                      </a:moveTo>
                      <a:lnTo>
                        <a:pt x="100" y="30"/>
                      </a:lnTo>
                      <a:lnTo>
                        <a:pt x="101" y="28"/>
                      </a:lnTo>
                      <a:lnTo>
                        <a:pt x="101" y="28"/>
                      </a:lnTo>
                      <a:lnTo>
                        <a:pt x="101" y="27"/>
                      </a:lnTo>
                      <a:lnTo>
                        <a:pt x="102" y="27"/>
                      </a:lnTo>
                      <a:lnTo>
                        <a:pt x="104" y="28"/>
                      </a:lnTo>
                      <a:lnTo>
                        <a:pt x="106" y="29"/>
                      </a:lnTo>
                      <a:lnTo>
                        <a:pt x="108" y="31"/>
                      </a:lnTo>
                      <a:lnTo>
                        <a:pt x="108" y="31"/>
                      </a:lnTo>
                      <a:lnTo>
                        <a:pt x="109" y="32"/>
                      </a:lnTo>
                      <a:lnTo>
                        <a:pt x="109" y="32"/>
                      </a:lnTo>
                      <a:lnTo>
                        <a:pt x="109" y="33"/>
                      </a:lnTo>
                      <a:lnTo>
                        <a:pt x="109" y="35"/>
                      </a:lnTo>
                      <a:lnTo>
                        <a:pt x="109" y="36"/>
                      </a:lnTo>
                      <a:lnTo>
                        <a:pt x="108" y="37"/>
                      </a:lnTo>
                      <a:lnTo>
                        <a:pt x="108" y="37"/>
                      </a:lnTo>
                      <a:lnTo>
                        <a:pt x="108" y="36"/>
                      </a:lnTo>
                      <a:lnTo>
                        <a:pt x="107" y="36"/>
                      </a:lnTo>
                      <a:lnTo>
                        <a:pt x="105" y="35"/>
                      </a:lnTo>
                      <a:lnTo>
                        <a:pt x="104" y="35"/>
                      </a:lnTo>
                      <a:lnTo>
                        <a:pt x="102" y="33"/>
                      </a:lnTo>
                      <a:lnTo>
                        <a:pt x="101" y="32"/>
                      </a:lnTo>
                      <a:lnTo>
                        <a:pt x="101" y="32"/>
                      </a:lnTo>
                      <a:close/>
                      <a:moveTo>
                        <a:pt x="99" y="21"/>
                      </a:moveTo>
                      <a:lnTo>
                        <a:pt x="98" y="21"/>
                      </a:lnTo>
                      <a:lnTo>
                        <a:pt x="98" y="20"/>
                      </a:lnTo>
                      <a:lnTo>
                        <a:pt x="97" y="20"/>
                      </a:lnTo>
                      <a:lnTo>
                        <a:pt x="97" y="19"/>
                      </a:lnTo>
                      <a:lnTo>
                        <a:pt x="98" y="18"/>
                      </a:lnTo>
                      <a:lnTo>
                        <a:pt x="99" y="17"/>
                      </a:lnTo>
                      <a:lnTo>
                        <a:pt x="101" y="16"/>
                      </a:lnTo>
                      <a:lnTo>
                        <a:pt x="101" y="16"/>
                      </a:lnTo>
                      <a:lnTo>
                        <a:pt x="101" y="16"/>
                      </a:lnTo>
                      <a:lnTo>
                        <a:pt x="102" y="16"/>
                      </a:lnTo>
                      <a:lnTo>
                        <a:pt x="102" y="16"/>
                      </a:lnTo>
                      <a:lnTo>
                        <a:pt x="103" y="16"/>
                      </a:lnTo>
                      <a:lnTo>
                        <a:pt x="104" y="18"/>
                      </a:lnTo>
                      <a:lnTo>
                        <a:pt x="105" y="20"/>
                      </a:lnTo>
                      <a:lnTo>
                        <a:pt x="105" y="21"/>
                      </a:lnTo>
                      <a:lnTo>
                        <a:pt x="105" y="21"/>
                      </a:lnTo>
                      <a:lnTo>
                        <a:pt x="105" y="22"/>
                      </a:lnTo>
                      <a:lnTo>
                        <a:pt x="105" y="23"/>
                      </a:lnTo>
                      <a:lnTo>
                        <a:pt x="105" y="24"/>
                      </a:lnTo>
                      <a:lnTo>
                        <a:pt x="103" y="24"/>
                      </a:lnTo>
                      <a:lnTo>
                        <a:pt x="102" y="24"/>
                      </a:lnTo>
                      <a:lnTo>
                        <a:pt x="101" y="24"/>
                      </a:lnTo>
                      <a:lnTo>
                        <a:pt x="99" y="22"/>
                      </a:lnTo>
                      <a:lnTo>
                        <a:pt x="99" y="21"/>
                      </a:lnTo>
                      <a:lnTo>
                        <a:pt x="99" y="21"/>
                      </a:lnTo>
                      <a:close/>
                      <a:moveTo>
                        <a:pt x="89" y="29"/>
                      </a:moveTo>
                      <a:lnTo>
                        <a:pt x="92" y="29"/>
                      </a:lnTo>
                      <a:lnTo>
                        <a:pt x="96" y="29"/>
                      </a:lnTo>
                      <a:lnTo>
                        <a:pt x="97" y="28"/>
                      </a:lnTo>
                      <a:lnTo>
                        <a:pt x="97" y="28"/>
                      </a:lnTo>
                      <a:lnTo>
                        <a:pt x="97" y="27"/>
                      </a:lnTo>
                      <a:lnTo>
                        <a:pt x="97" y="25"/>
                      </a:lnTo>
                      <a:lnTo>
                        <a:pt x="97" y="24"/>
                      </a:lnTo>
                      <a:lnTo>
                        <a:pt x="97" y="24"/>
                      </a:lnTo>
                      <a:lnTo>
                        <a:pt x="96" y="23"/>
                      </a:lnTo>
                      <a:lnTo>
                        <a:pt x="94" y="23"/>
                      </a:lnTo>
                      <a:lnTo>
                        <a:pt x="93" y="24"/>
                      </a:lnTo>
                      <a:lnTo>
                        <a:pt x="91" y="24"/>
                      </a:lnTo>
                      <a:lnTo>
                        <a:pt x="91" y="26"/>
                      </a:lnTo>
                      <a:lnTo>
                        <a:pt x="90" y="27"/>
                      </a:lnTo>
                      <a:lnTo>
                        <a:pt x="89" y="28"/>
                      </a:lnTo>
                      <a:lnTo>
                        <a:pt x="89" y="29"/>
                      </a:lnTo>
                      <a:lnTo>
                        <a:pt x="89" y="29"/>
                      </a:lnTo>
                      <a:close/>
                      <a:moveTo>
                        <a:pt x="85" y="31"/>
                      </a:moveTo>
                      <a:lnTo>
                        <a:pt x="86" y="32"/>
                      </a:lnTo>
                      <a:lnTo>
                        <a:pt x="88" y="32"/>
                      </a:lnTo>
                      <a:lnTo>
                        <a:pt x="89" y="32"/>
                      </a:lnTo>
                      <a:lnTo>
                        <a:pt x="89" y="33"/>
                      </a:lnTo>
                      <a:lnTo>
                        <a:pt x="90" y="35"/>
                      </a:lnTo>
                      <a:lnTo>
                        <a:pt x="90" y="36"/>
                      </a:lnTo>
                      <a:lnTo>
                        <a:pt x="91" y="37"/>
                      </a:lnTo>
                      <a:lnTo>
                        <a:pt x="91" y="37"/>
                      </a:lnTo>
                      <a:lnTo>
                        <a:pt x="90" y="38"/>
                      </a:lnTo>
                      <a:lnTo>
                        <a:pt x="89" y="39"/>
                      </a:lnTo>
                      <a:lnTo>
                        <a:pt x="88" y="39"/>
                      </a:lnTo>
                      <a:lnTo>
                        <a:pt x="87" y="39"/>
                      </a:lnTo>
                      <a:lnTo>
                        <a:pt x="84" y="38"/>
                      </a:lnTo>
                      <a:lnTo>
                        <a:pt x="81" y="37"/>
                      </a:lnTo>
                      <a:lnTo>
                        <a:pt x="80" y="37"/>
                      </a:lnTo>
                      <a:lnTo>
                        <a:pt x="79" y="37"/>
                      </a:lnTo>
                      <a:lnTo>
                        <a:pt x="78" y="37"/>
                      </a:lnTo>
                      <a:lnTo>
                        <a:pt x="77" y="37"/>
                      </a:lnTo>
                      <a:lnTo>
                        <a:pt x="77" y="37"/>
                      </a:lnTo>
                      <a:lnTo>
                        <a:pt x="77" y="38"/>
                      </a:lnTo>
                      <a:lnTo>
                        <a:pt x="77" y="38"/>
                      </a:lnTo>
                      <a:lnTo>
                        <a:pt x="77" y="39"/>
                      </a:lnTo>
                      <a:lnTo>
                        <a:pt x="77" y="40"/>
                      </a:lnTo>
                      <a:lnTo>
                        <a:pt x="78" y="41"/>
                      </a:lnTo>
                      <a:lnTo>
                        <a:pt x="79" y="41"/>
                      </a:lnTo>
                      <a:lnTo>
                        <a:pt x="81" y="41"/>
                      </a:lnTo>
                      <a:lnTo>
                        <a:pt x="84" y="42"/>
                      </a:lnTo>
                      <a:lnTo>
                        <a:pt x="89" y="44"/>
                      </a:lnTo>
                      <a:lnTo>
                        <a:pt x="91" y="45"/>
                      </a:lnTo>
                      <a:lnTo>
                        <a:pt x="92" y="46"/>
                      </a:lnTo>
                      <a:lnTo>
                        <a:pt x="93" y="47"/>
                      </a:lnTo>
                      <a:lnTo>
                        <a:pt x="93" y="48"/>
                      </a:lnTo>
                      <a:lnTo>
                        <a:pt x="93" y="48"/>
                      </a:lnTo>
                      <a:lnTo>
                        <a:pt x="93" y="49"/>
                      </a:lnTo>
                      <a:lnTo>
                        <a:pt x="92" y="49"/>
                      </a:lnTo>
                      <a:lnTo>
                        <a:pt x="91" y="49"/>
                      </a:lnTo>
                      <a:lnTo>
                        <a:pt x="89" y="49"/>
                      </a:lnTo>
                      <a:lnTo>
                        <a:pt x="88" y="49"/>
                      </a:lnTo>
                      <a:lnTo>
                        <a:pt x="87" y="49"/>
                      </a:lnTo>
                      <a:lnTo>
                        <a:pt x="86" y="50"/>
                      </a:lnTo>
                      <a:lnTo>
                        <a:pt x="85" y="51"/>
                      </a:lnTo>
                      <a:lnTo>
                        <a:pt x="85" y="52"/>
                      </a:lnTo>
                      <a:lnTo>
                        <a:pt x="84" y="52"/>
                      </a:lnTo>
                      <a:lnTo>
                        <a:pt x="84" y="52"/>
                      </a:lnTo>
                      <a:lnTo>
                        <a:pt x="85" y="53"/>
                      </a:lnTo>
                      <a:lnTo>
                        <a:pt x="85" y="53"/>
                      </a:lnTo>
                      <a:lnTo>
                        <a:pt x="86" y="53"/>
                      </a:lnTo>
                      <a:lnTo>
                        <a:pt x="88" y="53"/>
                      </a:lnTo>
                      <a:lnTo>
                        <a:pt x="91" y="53"/>
                      </a:lnTo>
                      <a:lnTo>
                        <a:pt x="94" y="53"/>
                      </a:lnTo>
                      <a:lnTo>
                        <a:pt x="95" y="53"/>
                      </a:lnTo>
                      <a:lnTo>
                        <a:pt x="97" y="53"/>
                      </a:lnTo>
                      <a:lnTo>
                        <a:pt x="97" y="54"/>
                      </a:lnTo>
                      <a:lnTo>
                        <a:pt x="100" y="55"/>
                      </a:lnTo>
                      <a:lnTo>
                        <a:pt x="101" y="56"/>
                      </a:lnTo>
                      <a:lnTo>
                        <a:pt x="104" y="56"/>
                      </a:lnTo>
                      <a:lnTo>
                        <a:pt x="106" y="56"/>
                      </a:lnTo>
                      <a:lnTo>
                        <a:pt x="108" y="56"/>
                      </a:lnTo>
                      <a:lnTo>
                        <a:pt x="109" y="55"/>
                      </a:lnTo>
                      <a:lnTo>
                        <a:pt x="110" y="55"/>
                      </a:lnTo>
                      <a:lnTo>
                        <a:pt x="111" y="54"/>
                      </a:lnTo>
                      <a:lnTo>
                        <a:pt x="112" y="53"/>
                      </a:lnTo>
                      <a:lnTo>
                        <a:pt x="112" y="52"/>
                      </a:lnTo>
                      <a:lnTo>
                        <a:pt x="113" y="49"/>
                      </a:lnTo>
                      <a:lnTo>
                        <a:pt x="113" y="47"/>
                      </a:lnTo>
                      <a:lnTo>
                        <a:pt x="115" y="46"/>
                      </a:lnTo>
                      <a:lnTo>
                        <a:pt x="116" y="46"/>
                      </a:lnTo>
                      <a:lnTo>
                        <a:pt x="117" y="47"/>
                      </a:lnTo>
                      <a:lnTo>
                        <a:pt x="119" y="49"/>
                      </a:lnTo>
                      <a:lnTo>
                        <a:pt x="121" y="51"/>
                      </a:lnTo>
                      <a:lnTo>
                        <a:pt x="123" y="53"/>
                      </a:lnTo>
                      <a:lnTo>
                        <a:pt x="126" y="55"/>
                      </a:lnTo>
                      <a:lnTo>
                        <a:pt x="129" y="57"/>
                      </a:lnTo>
                      <a:lnTo>
                        <a:pt x="130" y="60"/>
                      </a:lnTo>
                      <a:lnTo>
                        <a:pt x="130" y="61"/>
                      </a:lnTo>
                      <a:lnTo>
                        <a:pt x="129" y="61"/>
                      </a:lnTo>
                      <a:lnTo>
                        <a:pt x="129" y="61"/>
                      </a:lnTo>
                      <a:lnTo>
                        <a:pt x="128" y="62"/>
                      </a:lnTo>
                      <a:lnTo>
                        <a:pt x="125" y="62"/>
                      </a:lnTo>
                      <a:lnTo>
                        <a:pt x="122" y="61"/>
                      </a:lnTo>
                      <a:lnTo>
                        <a:pt x="119" y="61"/>
                      </a:lnTo>
                      <a:lnTo>
                        <a:pt x="114" y="61"/>
                      </a:lnTo>
                      <a:lnTo>
                        <a:pt x="109" y="61"/>
                      </a:lnTo>
                      <a:lnTo>
                        <a:pt x="105" y="61"/>
                      </a:lnTo>
                      <a:lnTo>
                        <a:pt x="100" y="60"/>
                      </a:lnTo>
                      <a:lnTo>
                        <a:pt x="95" y="59"/>
                      </a:lnTo>
                      <a:lnTo>
                        <a:pt x="92" y="59"/>
                      </a:lnTo>
                      <a:lnTo>
                        <a:pt x="89" y="59"/>
                      </a:lnTo>
                      <a:lnTo>
                        <a:pt x="89" y="59"/>
                      </a:lnTo>
                      <a:lnTo>
                        <a:pt x="88" y="59"/>
                      </a:lnTo>
                      <a:lnTo>
                        <a:pt x="87" y="59"/>
                      </a:lnTo>
                      <a:lnTo>
                        <a:pt x="86" y="58"/>
                      </a:lnTo>
                      <a:lnTo>
                        <a:pt x="84" y="57"/>
                      </a:lnTo>
                      <a:lnTo>
                        <a:pt x="81" y="53"/>
                      </a:lnTo>
                      <a:lnTo>
                        <a:pt x="77" y="51"/>
                      </a:lnTo>
                      <a:lnTo>
                        <a:pt x="74" y="49"/>
                      </a:lnTo>
                      <a:lnTo>
                        <a:pt x="72" y="48"/>
                      </a:lnTo>
                      <a:lnTo>
                        <a:pt x="69" y="46"/>
                      </a:lnTo>
                      <a:lnTo>
                        <a:pt x="65" y="44"/>
                      </a:lnTo>
                      <a:lnTo>
                        <a:pt x="63" y="42"/>
                      </a:lnTo>
                      <a:lnTo>
                        <a:pt x="60" y="39"/>
                      </a:lnTo>
                      <a:lnTo>
                        <a:pt x="57" y="36"/>
                      </a:lnTo>
                      <a:lnTo>
                        <a:pt x="56" y="35"/>
                      </a:lnTo>
                      <a:lnTo>
                        <a:pt x="54" y="33"/>
                      </a:lnTo>
                      <a:lnTo>
                        <a:pt x="53" y="33"/>
                      </a:lnTo>
                      <a:lnTo>
                        <a:pt x="52" y="33"/>
                      </a:lnTo>
                      <a:lnTo>
                        <a:pt x="50" y="33"/>
                      </a:lnTo>
                      <a:lnTo>
                        <a:pt x="50" y="35"/>
                      </a:lnTo>
                      <a:lnTo>
                        <a:pt x="50" y="36"/>
                      </a:lnTo>
                      <a:lnTo>
                        <a:pt x="50" y="37"/>
                      </a:lnTo>
                      <a:lnTo>
                        <a:pt x="53" y="39"/>
                      </a:lnTo>
                      <a:lnTo>
                        <a:pt x="56" y="41"/>
                      </a:lnTo>
                      <a:lnTo>
                        <a:pt x="57" y="42"/>
                      </a:lnTo>
                      <a:lnTo>
                        <a:pt x="60" y="45"/>
                      </a:lnTo>
                      <a:lnTo>
                        <a:pt x="63" y="49"/>
                      </a:lnTo>
                      <a:lnTo>
                        <a:pt x="66" y="51"/>
                      </a:lnTo>
                      <a:lnTo>
                        <a:pt x="73" y="56"/>
                      </a:lnTo>
                      <a:lnTo>
                        <a:pt x="77" y="58"/>
                      </a:lnTo>
                      <a:lnTo>
                        <a:pt x="77" y="59"/>
                      </a:lnTo>
                      <a:lnTo>
                        <a:pt x="77" y="59"/>
                      </a:lnTo>
                      <a:lnTo>
                        <a:pt x="77" y="60"/>
                      </a:lnTo>
                      <a:lnTo>
                        <a:pt x="74" y="61"/>
                      </a:lnTo>
                      <a:lnTo>
                        <a:pt x="73" y="61"/>
                      </a:lnTo>
                      <a:lnTo>
                        <a:pt x="70" y="61"/>
                      </a:lnTo>
                      <a:lnTo>
                        <a:pt x="68" y="61"/>
                      </a:lnTo>
                      <a:lnTo>
                        <a:pt x="65" y="60"/>
                      </a:lnTo>
                      <a:lnTo>
                        <a:pt x="61" y="59"/>
                      </a:lnTo>
                      <a:lnTo>
                        <a:pt x="58" y="58"/>
                      </a:lnTo>
                      <a:lnTo>
                        <a:pt x="57" y="57"/>
                      </a:lnTo>
                      <a:lnTo>
                        <a:pt x="54" y="55"/>
                      </a:lnTo>
                      <a:lnTo>
                        <a:pt x="53" y="54"/>
                      </a:lnTo>
                      <a:lnTo>
                        <a:pt x="52" y="53"/>
                      </a:lnTo>
                      <a:lnTo>
                        <a:pt x="51" y="53"/>
                      </a:lnTo>
                      <a:lnTo>
                        <a:pt x="49" y="53"/>
                      </a:lnTo>
                      <a:lnTo>
                        <a:pt x="47" y="53"/>
                      </a:lnTo>
                      <a:lnTo>
                        <a:pt x="45" y="53"/>
                      </a:lnTo>
                      <a:lnTo>
                        <a:pt x="43" y="52"/>
                      </a:lnTo>
                      <a:lnTo>
                        <a:pt x="40" y="50"/>
                      </a:lnTo>
                      <a:lnTo>
                        <a:pt x="38" y="49"/>
                      </a:lnTo>
                      <a:lnTo>
                        <a:pt x="35" y="47"/>
                      </a:lnTo>
                      <a:lnTo>
                        <a:pt x="32" y="45"/>
                      </a:lnTo>
                      <a:lnTo>
                        <a:pt x="29" y="44"/>
                      </a:lnTo>
                      <a:lnTo>
                        <a:pt x="25" y="42"/>
                      </a:lnTo>
                      <a:lnTo>
                        <a:pt x="24" y="42"/>
                      </a:lnTo>
                      <a:lnTo>
                        <a:pt x="21" y="41"/>
                      </a:lnTo>
                      <a:lnTo>
                        <a:pt x="17" y="38"/>
                      </a:lnTo>
                      <a:lnTo>
                        <a:pt x="15" y="35"/>
                      </a:lnTo>
                      <a:lnTo>
                        <a:pt x="13" y="32"/>
                      </a:lnTo>
                      <a:lnTo>
                        <a:pt x="12" y="31"/>
                      </a:lnTo>
                      <a:lnTo>
                        <a:pt x="11" y="29"/>
                      </a:lnTo>
                      <a:lnTo>
                        <a:pt x="9" y="28"/>
                      </a:lnTo>
                      <a:lnTo>
                        <a:pt x="8" y="27"/>
                      </a:lnTo>
                      <a:lnTo>
                        <a:pt x="8" y="27"/>
                      </a:lnTo>
                      <a:lnTo>
                        <a:pt x="6" y="28"/>
                      </a:lnTo>
                      <a:lnTo>
                        <a:pt x="4" y="29"/>
                      </a:lnTo>
                      <a:lnTo>
                        <a:pt x="4" y="31"/>
                      </a:lnTo>
                      <a:lnTo>
                        <a:pt x="6" y="35"/>
                      </a:lnTo>
                      <a:lnTo>
                        <a:pt x="8" y="39"/>
                      </a:lnTo>
                      <a:lnTo>
                        <a:pt x="9" y="41"/>
                      </a:lnTo>
                      <a:lnTo>
                        <a:pt x="10" y="42"/>
                      </a:lnTo>
                      <a:lnTo>
                        <a:pt x="12" y="44"/>
                      </a:lnTo>
                      <a:lnTo>
                        <a:pt x="13" y="45"/>
                      </a:lnTo>
                      <a:lnTo>
                        <a:pt x="17" y="47"/>
                      </a:lnTo>
                      <a:lnTo>
                        <a:pt x="20" y="49"/>
                      </a:lnTo>
                      <a:lnTo>
                        <a:pt x="26" y="53"/>
                      </a:lnTo>
                      <a:lnTo>
                        <a:pt x="32" y="57"/>
                      </a:lnTo>
                      <a:lnTo>
                        <a:pt x="33" y="58"/>
                      </a:lnTo>
                      <a:lnTo>
                        <a:pt x="35" y="60"/>
                      </a:lnTo>
                      <a:lnTo>
                        <a:pt x="36" y="61"/>
                      </a:lnTo>
                      <a:lnTo>
                        <a:pt x="36" y="62"/>
                      </a:lnTo>
                      <a:lnTo>
                        <a:pt x="35" y="62"/>
                      </a:lnTo>
                      <a:lnTo>
                        <a:pt x="35" y="63"/>
                      </a:lnTo>
                      <a:lnTo>
                        <a:pt x="34" y="64"/>
                      </a:lnTo>
                      <a:lnTo>
                        <a:pt x="33" y="65"/>
                      </a:lnTo>
                      <a:lnTo>
                        <a:pt x="31" y="66"/>
                      </a:lnTo>
                      <a:lnTo>
                        <a:pt x="29" y="68"/>
                      </a:lnTo>
                      <a:lnTo>
                        <a:pt x="25" y="69"/>
                      </a:lnTo>
                      <a:lnTo>
                        <a:pt x="22" y="72"/>
                      </a:lnTo>
                      <a:lnTo>
                        <a:pt x="18" y="73"/>
                      </a:lnTo>
                      <a:lnTo>
                        <a:pt x="14" y="73"/>
                      </a:lnTo>
                      <a:lnTo>
                        <a:pt x="12" y="74"/>
                      </a:lnTo>
                      <a:lnTo>
                        <a:pt x="10" y="74"/>
                      </a:lnTo>
                      <a:lnTo>
                        <a:pt x="9" y="74"/>
                      </a:lnTo>
                      <a:lnTo>
                        <a:pt x="8" y="73"/>
                      </a:lnTo>
                      <a:lnTo>
                        <a:pt x="8" y="72"/>
                      </a:lnTo>
                      <a:lnTo>
                        <a:pt x="6" y="69"/>
                      </a:lnTo>
                      <a:lnTo>
                        <a:pt x="4" y="66"/>
                      </a:lnTo>
                      <a:lnTo>
                        <a:pt x="3" y="62"/>
                      </a:lnTo>
                      <a:lnTo>
                        <a:pt x="2" y="61"/>
                      </a:lnTo>
                      <a:lnTo>
                        <a:pt x="2" y="61"/>
                      </a:lnTo>
                      <a:lnTo>
                        <a:pt x="1" y="61"/>
                      </a:lnTo>
                      <a:lnTo>
                        <a:pt x="0" y="61"/>
                      </a:lnTo>
                      <a:lnTo>
                        <a:pt x="0" y="63"/>
                      </a:lnTo>
                      <a:lnTo>
                        <a:pt x="0" y="65"/>
                      </a:lnTo>
                      <a:lnTo>
                        <a:pt x="0" y="66"/>
                      </a:lnTo>
                      <a:lnTo>
                        <a:pt x="0" y="69"/>
                      </a:lnTo>
                      <a:lnTo>
                        <a:pt x="2" y="73"/>
                      </a:lnTo>
                      <a:lnTo>
                        <a:pt x="2" y="77"/>
                      </a:lnTo>
                      <a:lnTo>
                        <a:pt x="3" y="81"/>
                      </a:lnTo>
                      <a:lnTo>
                        <a:pt x="3" y="85"/>
                      </a:lnTo>
                      <a:lnTo>
                        <a:pt x="4" y="85"/>
                      </a:lnTo>
                      <a:lnTo>
                        <a:pt x="4" y="85"/>
                      </a:lnTo>
                      <a:lnTo>
                        <a:pt x="4" y="86"/>
                      </a:lnTo>
                      <a:lnTo>
                        <a:pt x="5" y="86"/>
                      </a:lnTo>
                      <a:lnTo>
                        <a:pt x="7" y="87"/>
                      </a:lnTo>
                      <a:lnTo>
                        <a:pt x="9" y="87"/>
                      </a:lnTo>
                      <a:lnTo>
                        <a:pt x="13" y="87"/>
                      </a:lnTo>
                      <a:lnTo>
                        <a:pt x="16" y="86"/>
                      </a:lnTo>
                      <a:lnTo>
                        <a:pt x="19" y="85"/>
                      </a:lnTo>
                      <a:lnTo>
                        <a:pt x="25" y="81"/>
                      </a:lnTo>
                      <a:lnTo>
                        <a:pt x="30" y="78"/>
                      </a:lnTo>
                      <a:lnTo>
                        <a:pt x="34" y="76"/>
                      </a:lnTo>
                      <a:lnTo>
                        <a:pt x="37" y="73"/>
                      </a:lnTo>
                      <a:lnTo>
                        <a:pt x="42" y="70"/>
                      </a:lnTo>
                      <a:lnTo>
                        <a:pt x="43" y="69"/>
                      </a:lnTo>
                      <a:lnTo>
                        <a:pt x="44" y="69"/>
                      </a:lnTo>
                      <a:lnTo>
                        <a:pt x="45" y="68"/>
                      </a:lnTo>
                      <a:lnTo>
                        <a:pt x="46" y="68"/>
                      </a:lnTo>
                      <a:lnTo>
                        <a:pt x="47" y="68"/>
                      </a:lnTo>
                      <a:lnTo>
                        <a:pt x="48" y="69"/>
                      </a:lnTo>
                      <a:lnTo>
                        <a:pt x="49" y="69"/>
                      </a:lnTo>
                      <a:lnTo>
                        <a:pt x="51" y="71"/>
                      </a:lnTo>
                      <a:lnTo>
                        <a:pt x="52" y="72"/>
                      </a:lnTo>
                      <a:lnTo>
                        <a:pt x="53" y="73"/>
                      </a:lnTo>
                      <a:lnTo>
                        <a:pt x="53" y="73"/>
                      </a:lnTo>
                      <a:lnTo>
                        <a:pt x="53" y="73"/>
                      </a:lnTo>
                      <a:lnTo>
                        <a:pt x="51" y="74"/>
                      </a:lnTo>
                      <a:lnTo>
                        <a:pt x="49" y="74"/>
                      </a:lnTo>
                      <a:lnTo>
                        <a:pt x="47" y="74"/>
                      </a:lnTo>
                      <a:lnTo>
                        <a:pt x="45" y="74"/>
                      </a:lnTo>
                      <a:lnTo>
                        <a:pt x="44" y="75"/>
                      </a:lnTo>
                      <a:lnTo>
                        <a:pt x="43" y="75"/>
                      </a:lnTo>
                      <a:lnTo>
                        <a:pt x="43" y="75"/>
                      </a:lnTo>
                      <a:lnTo>
                        <a:pt x="43" y="76"/>
                      </a:lnTo>
                      <a:lnTo>
                        <a:pt x="44" y="77"/>
                      </a:lnTo>
                      <a:lnTo>
                        <a:pt x="47" y="77"/>
                      </a:lnTo>
                      <a:lnTo>
                        <a:pt x="50" y="80"/>
                      </a:lnTo>
                      <a:lnTo>
                        <a:pt x="55" y="82"/>
                      </a:lnTo>
                      <a:lnTo>
                        <a:pt x="58" y="85"/>
                      </a:lnTo>
                      <a:lnTo>
                        <a:pt x="61" y="86"/>
                      </a:lnTo>
                      <a:lnTo>
                        <a:pt x="61" y="86"/>
                      </a:lnTo>
                      <a:lnTo>
                        <a:pt x="63" y="85"/>
                      </a:lnTo>
                      <a:lnTo>
                        <a:pt x="64" y="85"/>
                      </a:lnTo>
                      <a:lnTo>
                        <a:pt x="65" y="83"/>
                      </a:lnTo>
                      <a:lnTo>
                        <a:pt x="65" y="81"/>
                      </a:lnTo>
                      <a:lnTo>
                        <a:pt x="65" y="79"/>
                      </a:lnTo>
                      <a:lnTo>
                        <a:pt x="65" y="77"/>
                      </a:lnTo>
                      <a:lnTo>
                        <a:pt x="65" y="74"/>
                      </a:lnTo>
                      <a:lnTo>
                        <a:pt x="64" y="72"/>
                      </a:lnTo>
                      <a:lnTo>
                        <a:pt x="62" y="70"/>
                      </a:lnTo>
                      <a:lnTo>
                        <a:pt x="61" y="69"/>
                      </a:lnTo>
                      <a:lnTo>
                        <a:pt x="61" y="69"/>
                      </a:lnTo>
                      <a:lnTo>
                        <a:pt x="59" y="68"/>
                      </a:lnTo>
                      <a:lnTo>
                        <a:pt x="57" y="67"/>
                      </a:lnTo>
                      <a:lnTo>
                        <a:pt x="56" y="65"/>
                      </a:lnTo>
                      <a:lnTo>
                        <a:pt x="54" y="62"/>
                      </a:lnTo>
                      <a:lnTo>
                        <a:pt x="54" y="62"/>
                      </a:lnTo>
                      <a:lnTo>
                        <a:pt x="53" y="61"/>
                      </a:lnTo>
                      <a:lnTo>
                        <a:pt x="54" y="61"/>
                      </a:lnTo>
                      <a:lnTo>
                        <a:pt x="54" y="61"/>
                      </a:lnTo>
                      <a:lnTo>
                        <a:pt x="55" y="61"/>
                      </a:lnTo>
                      <a:lnTo>
                        <a:pt x="57" y="61"/>
                      </a:lnTo>
                      <a:lnTo>
                        <a:pt x="61" y="62"/>
                      </a:lnTo>
                      <a:lnTo>
                        <a:pt x="65" y="63"/>
                      </a:lnTo>
                      <a:lnTo>
                        <a:pt x="69" y="65"/>
                      </a:lnTo>
                      <a:lnTo>
                        <a:pt x="73" y="66"/>
                      </a:lnTo>
                      <a:lnTo>
                        <a:pt x="75" y="67"/>
                      </a:lnTo>
                      <a:lnTo>
                        <a:pt x="77" y="69"/>
                      </a:lnTo>
                      <a:lnTo>
                        <a:pt x="80" y="70"/>
                      </a:lnTo>
                      <a:lnTo>
                        <a:pt x="82" y="73"/>
                      </a:lnTo>
                      <a:lnTo>
                        <a:pt x="85" y="75"/>
                      </a:lnTo>
                      <a:lnTo>
                        <a:pt x="87" y="76"/>
                      </a:lnTo>
                      <a:lnTo>
                        <a:pt x="89" y="77"/>
                      </a:lnTo>
                      <a:lnTo>
                        <a:pt x="90" y="77"/>
                      </a:lnTo>
                      <a:lnTo>
                        <a:pt x="93" y="77"/>
                      </a:lnTo>
                      <a:lnTo>
                        <a:pt x="95" y="76"/>
                      </a:lnTo>
                      <a:lnTo>
                        <a:pt x="95" y="76"/>
                      </a:lnTo>
                      <a:lnTo>
                        <a:pt x="95" y="75"/>
                      </a:lnTo>
                      <a:lnTo>
                        <a:pt x="95" y="73"/>
                      </a:lnTo>
                      <a:lnTo>
                        <a:pt x="95" y="72"/>
                      </a:lnTo>
                      <a:lnTo>
                        <a:pt x="94" y="70"/>
                      </a:lnTo>
                      <a:lnTo>
                        <a:pt x="94" y="69"/>
                      </a:lnTo>
                      <a:lnTo>
                        <a:pt x="93" y="68"/>
                      </a:lnTo>
                      <a:lnTo>
                        <a:pt x="94" y="66"/>
                      </a:lnTo>
                      <a:lnTo>
                        <a:pt x="94" y="65"/>
                      </a:lnTo>
                      <a:lnTo>
                        <a:pt x="95" y="65"/>
                      </a:lnTo>
                      <a:lnTo>
                        <a:pt x="96" y="64"/>
                      </a:lnTo>
                      <a:lnTo>
                        <a:pt x="97" y="64"/>
                      </a:lnTo>
                      <a:lnTo>
                        <a:pt x="101" y="65"/>
                      </a:lnTo>
                      <a:lnTo>
                        <a:pt x="105" y="65"/>
                      </a:lnTo>
                      <a:lnTo>
                        <a:pt x="109" y="65"/>
                      </a:lnTo>
                      <a:lnTo>
                        <a:pt x="112" y="65"/>
                      </a:lnTo>
                      <a:lnTo>
                        <a:pt x="114" y="66"/>
                      </a:lnTo>
                      <a:lnTo>
                        <a:pt x="117" y="67"/>
                      </a:lnTo>
                      <a:lnTo>
                        <a:pt x="123" y="69"/>
                      </a:lnTo>
                      <a:lnTo>
                        <a:pt x="128" y="71"/>
                      </a:lnTo>
                      <a:lnTo>
                        <a:pt x="130" y="72"/>
                      </a:lnTo>
                      <a:lnTo>
                        <a:pt x="132" y="72"/>
                      </a:lnTo>
                      <a:lnTo>
                        <a:pt x="135" y="72"/>
                      </a:lnTo>
                      <a:lnTo>
                        <a:pt x="137" y="72"/>
                      </a:lnTo>
                      <a:lnTo>
                        <a:pt x="140" y="70"/>
                      </a:lnTo>
                      <a:lnTo>
                        <a:pt x="141" y="69"/>
                      </a:lnTo>
                      <a:lnTo>
                        <a:pt x="143" y="67"/>
                      </a:lnTo>
                      <a:lnTo>
                        <a:pt x="144" y="65"/>
                      </a:lnTo>
                      <a:lnTo>
                        <a:pt x="144" y="64"/>
                      </a:lnTo>
                      <a:lnTo>
                        <a:pt x="145" y="61"/>
                      </a:lnTo>
                      <a:lnTo>
                        <a:pt x="144" y="60"/>
                      </a:lnTo>
                      <a:lnTo>
                        <a:pt x="144" y="59"/>
                      </a:lnTo>
                      <a:lnTo>
                        <a:pt x="143" y="58"/>
                      </a:lnTo>
                      <a:lnTo>
                        <a:pt x="141" y="57"/>
                      </a:lnTo>
                      <a:lnTo>
                        <a:pt x="137" y="55"/>
                      </a:lnTo>
                      <a:lnTo>
                        <a:pt x="132" y="51"/>
                      </a:lnTo>
                      <a:lnTo>
                        <a:pt x="126" y="48"/>
                      </a:lnTo>
                      <a:lnTo>
                        <a:pt x="123" y="46"/>
                      </a:lnTo>
                      <a:lnTo>
                        <a:pt x="122" y="46"/>
                      </a:lnTo>
                      <a:lnTo>
                        <a:pt x="121" y="45"/>
                      </a:lnTo>
                      <a:lnTo>
                        <a:pt x="121" y="45"/>
                      </a:lnTo>
                      <a:lnTo>
                        <a:pt x="120" y="44"/>
                      </a:lnTo>
                      <a:lnTo>
                        <a:pt x="119" y="43"/>
                      </a:lnTo>
                      <a:lnTo>
                        <a:pt x="119" y="42"/>
                      </a:lnTo>
                      <a:lnTo>
                        <a:pt x="118" y="41"/>
                      </a:lnTo>
                      <a:lnTo>
                        <a:pt x="119" y="41"/>
                      </a:lnTo>
                      <a:lnTo>
                        <a:pt x="119" y="39"/>
                      </a:lnTo>
                      <a:lnTo>
                        <a:pt x="118" y="37"/>
                      </a:lnTo>
                      <a:lnTo>
                        <a:pt x="118" y="37"/>
                      </a:lnTo>
                      <a:lnTo>
                        <a:pt x="118" y="36"/>
                      </a:lnTo>
                      <a:lnTo>
                        <a:pt x="118" y="35"/>
                      </a:lnTo>
                      <a:lnTo>
                        <a:pt x="119" y="33"/>
                      </a:lnTo>
                      <a:lnTo>
                        <a:pt x="119" y="32"/>
                      </a:lnTo>
                      <a:lnTo>
                        <a:pt x="120" y="32"/>
                      </a:lnTo>
                      <a:lnTo>
                        <a:pt x="121" y="32"/>
                      </a:lnTo>
                      <a:lnTo>
                        <a:pt x="122" y="32"/>
                      </a:lnTo>
                      <a:lnTo>
                        <a:pt x="125" y="32"/>
                      </a:lnTo>
                      <a:lnTo>
                        <a:pt x="127" y="32"/>
                      </a:lnTo>
                      <a:lnTo>
                        <a:pt x="130" y="34"/>
                      </a:lnTo>
                      <a:lnTo>
                        <a:pt x="135" y="35"/>
                      </a:lnTo>
                      <a:lnTo>
                        <a:pt x="140" y="37"/>
                      </a:lnTo>
                      <a:lnTo>
                        <a:pt x="143" y="38"/>
                      </a:lnTo>
                      <a:lnTo>
                        <a:pt x="145" y="39"/>
                      </a:lnTo>
                      <a:lnTo>
                        <a:pt x="147" y="40"/>
                      </a:lnTo>
                      <a:lnTo>
                        <a:pt x="148" y="40"/>
                      </a:lnTo>
                      <a:lnTo>
                        <a:pt x="149" y="39"/>
                      </a:lnTo>
                      <a:lnTo>
                        <a:pt x="151" y="38"/>
                      </a:lnTo>
                      <a:lnTo>
                        <a:pt x="153" y="38"/>
                      </a:lnTo>
                      <a:lnTo>
                        <a:pt x="153" y="38"/>
                      </a:lnTo>
                      <a:lnTo>
                        <a:pt x="154" y="37"/>
                      </a:lnTo>
                      <a:lnTo>
                        <a:pt x="154" y="37"/>
                      </a:lnTo>
                      <a:lnTo>
                        <a:pt x="155" y="37"/>
                      </a:lnTo>
                      <a:lnTo>
                        <a:pt x="156" y="33"/>
                      </a:lnTo>
                      <a:lnTo>
                        <a:pt x="156" y="29"/>
                      </a:lnTo>
                      <a:lnTo>
                        <a:pt x="156" y="27"/>
                      </a:lnTo>
                      <a:lnTo>
                        <a:pt x="155" y="24"/>
                      </a:lnTo>
                      <a:lnTo>
                        <a:pt x="154" y="24"/>
                      </a:lnTo>
                      <a:lnTo>
                        <a:pt x="153" y="23"/>
                      </a:lnTo>
                      <a:lnTo>
                        <a:pt x="153" y="22"/>
                      </a:lnTo>
                      <a:lnTo>
                        <a:pt x="151" y="22"/>
                      </a:lnTo>
                      <a:lnTo>
                        <a:pt x="150" y="23"/>
                      </a:lnTo>
                      <a:lnTo>
                        <a:pt x="150" y="23"/>
                      </a:lnTo>
                      <a:lnTo>
                        <a:pt x="150" y="24"/>
                      </a:lnTo>
                      <a:lnTo>
                        <a:pt x="149" y="24"/>
                      </a:lnTo>
                      <a:lnTo>
                        <a:pt x="147" y="25"/>
                      </a:lnTo>
                      <a:lnTo>
                        <a:pt x="143" y="28"/>
                      </a:lnTo>
                      <a:lnTo>
                        <a:pt x="142" y="28"/>
                      </a:lnTo>
                      <a:lnTo>
                        <a:pt x="141" y="28"/>
                      </a:lnTo>
                      <a:lnTo>
                        <a:pt x="138" y="28"/>
                      </a:lnTo>
                      <a:lnTo>
                        <a:pt x="137" y="29"/>
                      </a:lnTo>
                      <a:lnTo>
                        <a:pt x="132" y="28"/>
                      </a:lnTo>
                      <a:lnTo>
                        <a:pt x="127" y="28"/>
                      </a:lnTo>
                      <a:lnTo>
                        <a:pt x="118" y="27"/>
                      </a:lnTo>
                      <a:lnTo>
                        <a:pt x="114" y="26"/>
                      </a:lnTo>
                      <a:lnTo>
                        <a:pt x="113" y="25"/>
                      </a:lnTo>
                      <a:lnTo>
                        <a:pt x="113" y="25"/>
                      </a:lnTo>
                      <a:lnTo>
                        <a:pt x="113" y="24"/>
                      </a:lnTo>
                      <a:lnTo>
                        <a:pt x="112" y="24"/>
                      </a:lnTo>
                      <a:lnTo>
                        <a:pt x="112" y="21"/>
                      </a:lnTo>
                      <a:lnTo>
                        <a:pt x="110" y="20"/>
                      </a:lnTo>
                      <a:lnTo>
                        <a:pt x="109" y="18"/>
                      </a:lnTo>
                      <a:lnTo>
                        <a:pt x="108" y="16"/>
                      </a:lnTo>
                      <a:lnTo>
                        <a:pt x="106" y="15"/>
                      </a:lnTo>
                      <a:lnTo>
                        <a:pt x="105" y="14"/>
                      </a:lnTo>
                      <a:lnTo>
                        <a:pt x="105" y="14"/>
                      </a:lnTo>
                      <a:lnTo>
                        <a:pt x="105" y="12"/>
                      </a:lnTo>
                      <a:lnTo>
                        <a:pt x="105" y="12"/>
                      </a:lnTo>
                      <a:lnTo>
                        <a:pt x="105" y="11"/>
                      </a:lnTo>
                      <a:lnTo>
                        <a:pt x="105" y="8"/>
                      </a:lnTo>
                      <a:lnTo>
                        <a:pt x="105" y="8"/>
                      </a:lnTo>
                      <a:lnTo>
                        <a:pt x="105" y="8"/>
                      </a:lnTo>
                      <a:lnTo>
                        <a:pt x="106" y="6"/>
                      </a:lnTo>
                      <a:lnTo>
                        <a:pt x="106" y="5"/>
                      </a:lnTo>
                      <a:lnTo>
                        <a:pt x="106" y="4"/>
                      </a:lnTo>
                      <a:lnTo>
                        <a:pt x="106" y="3"/>
                      </a:lnTo>
                      <a:lnTo>
                        <a:pt x="105" y="2"/>
                      </a:lnTo>
                      <a:lnTo>
                        <a:pt x="105" y="1"/>
                      </a:lnTo>
                      <a:lnTo>
                        <a:pt x="105" y="0"/>
                      </a:lnTo>
                      <a:lnTo>
                        <a:pt x="104" y="0"/>
                      </a:lnTo>
                      <a:lnTo>
                        <a:pt x="102" y="0"/>
                      </a:lnTo>
                      <a:lnTo>
                        <a:pt x="102" y="1"/>
                      </a:lnTo>
                      <a:lnTo>
                        <a:pt x="101" y="2"/>
                      </a:lnTo>
                      <a:lnTo>
                        <a:pt x="101" y="3"/>
                      </a:lnTo>
                      <a:lnTo>
                        <a:pt x="100" y="4"/>
                      </a:lnTo>
                      <a:lnTo>
                        <a:pt x="97" y="8"/>
                      </a:lnTo>
                      <a:lnTo>
                        <a:pt x="93" y="13"/>
                      </a:lnTo>
                      <a:lnTo>
                        <a:pt x="89" y="18"/>
                      </a:lnTo>
                      <a:lnTo>
                        <a:pt x="86" y="22"/>
                      </a:lnTo>
                      <a:lnTo>
                        <a:pt x="84" y="24"/>
                      </a:lnTo>
                      <a:lnTo>
                        <a:pt x="83" y="24"/>
                      </a:lnTo>
                      <a:lnTo>
                        <a:pt x="81" y="25"/>
                      </a:lnTo>
                      <a:lnTo>
                        <a:pt x="80" y="25"/>
                      </a:lnTo>
                      <a:lnTo>
                        <a:pt x="79" y="25"/>
                      </a:lnTo>
                      <a:lnTo>
                        <a:pt x="78" y="25"/>
                      </a:lnTo>
                      <a:lnTo>
                        <a:pt x="78" y="24"/>
                      </a:lnTo>
                      <a:lnTo>
                        <a:pt x="78" y="24"/>
                      </a:lnTo>
                      <a:lnTo>
                        <a:pt x="80" y="19"/>
                      </a:lnTo>
                      <a:lnTo>
                        <a:pt x="81" y="14"/>
                      </a:lnTo>
                      <a:lnTo>
                        <a:pt x="82" y="13"/>
                      </a:lnTo>
                      <a:lnTo>
                        <a:pt x="82" y="11"/>
                      </a:lnTo>
                      <a:lnTo>
                        <a:pt x="81" y="9"/>
                      </a:lnTo>
                      <a:lnTo>
                        <a:pt x="80" y="7"/>
                      </a:lnTo>
                      <a:lnTo>
                        <a:pt x="80" y="7"/>
                      </a:lnTo>
                      <a:lnTo>
                        <a:pt x="79" y="6"/>
                      </a:lnTo>
                      <a:lnTo>
                        <a:pt x="78" y="7"/>
                      </a:lnTo>
                      <a:lnTo>
                        <a:pt x="78" y="7"/>
                      </a:lnTo>
                      <a:lnTo>
                        <a:pt x="77" y="9"/>
                      </a:lnTo>
                      <a:lnTo>
                        <a:pt x="76" y="12"/>
                      </a:lnTo>
                      <a:lnTo>
                        <a:pt x="74" y="16"/>
                      </a:lnTo>
                      <a:lnTo>
                        <a:pt x="73" y="18"/>
                      </a:lnTo>
                      <a:lnTo>
                        <a:pt x="71" y="20"/>
                      </a:lnTo>
                      <a:lnTo>
                        <a:pt x="69" y="21"/>
                      </a:lnTo>
                      <a:lnTo>
                        <a:pt x="68" y="22"/>
                      </a:lnTo>
                      <a:lnTo>
                        <a:pt x="67" y="23"/>
                      </a:lnTo>
                      <a:lnTo>
                        <a:pt x="65" y="24"/>
                      </a:lnTo>
                      <a:lnTo>
                        <a:pt x="65" y="25"/>
                      </a:lnTo>
                      <a:lnTo>
                        <a:pt x="64" y="26"/>
                      </a:lnTo>
                      <a:lnTo>
                        <a:pt x="64" y="27"/>
                      </a:lnTo>
                      <a:lnTo>
                        <a:pt x="64" y="27"/>
                      </a:lnTo>
                      <a:lnTo>
                        <a:pt x="64" y="28"/>
                      </a:lnTo>
                      <a:lnTo>
                        <a:pt x="65" y="28"/>
                      </a:lnTo>
                      <a:lnTo>
                        <a:pt x="67" y="28"/>
                      </a:lnTo>
                      <a:lnTo>
                        <a:pt x="71" y="29"/>
                      </a:lnTo>
                      <a:lnTo>
                        <a:pt x="76" y="30"/>
                      </a:lnTo>
                      <a:lnTo>
                        <a:pt x="81" y="31"/>
                      </a:lnTo>
                      <a:lnTo>
                        <a:pt x="85" y="31"/>
                      </a:lnTo>
                      <a:close/>
                    </a:path>
                  </a:pathLst>
                </a:custGeom>
                <a:solidFill>
                  <a:srgbClr val="1339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" name="işliďe">
                  <a:extLst>
                    <a:ext uri="{FF2B5EF4-FFF2-40B4-BE49-F238E27FC236}">
                      <a16:creationId xmlns:a16="http://schemas.microsoft.com/office/drawing/2014/main" id="{705D8018-B308-3D47-9EE2-F71457165B36}"/>
                    </a:ext>
                  </a:extLst>
                </p:cNvPr>
                <p:cNvSpPr/>
                <p:nvPr/>
              </p:nvSpPr>
              <p:spPr bwMode="auto">
                <a:xfrm>
                  <a:off x="2492376" y="3494088"/>
                  <a:ext cx="1190625" cy="766763"/>
                </a:xfrm>
                <a:custGeom>
                  <a:avLst/>
                  <a:gdLst>
                    <a:gd name="T0" fmla="*/ 238 w 750"/>
                    <a:gd name="T1" fmla="*/ 410 h 483"/>
                    <a:gd name="T2" fmla="*/ 260 w 750"/>
                    <a:gd name="T3" fmla="*/ 439 h 483"/>
                    <a:gd name="T4" fmla="*/ 256 w 750"/>
                    <a:gd name="T5" fmla="*/ 482 h 483"/>
                    <a:gd name="T6" fmla="*/ 230 w 750"/>
                    <a:gd name="T7" fmla="*/ 454 h 483"/>
                    <a:gd name="T8" fmla="*/ 255 w 750"/>
                    <a:gd name="T9" fmla="*/ 473 h 483"/>
                    <a:gd name="T10" fmla="*/ 249 w 750"/>
                    <a:gd name="T11" fmla="*/ 443 h 483"/>
                    <a:gd name="T12" fmla="*/ 234 w 750"/>
                    <a:gd name="T13" fmla="*/ 401 h 483"/>
                    <a:gd name="T14" fmla="*/ 260 w 750"/>
                    <a:gd name="T15" fmla="*/ 397 h 483"/>
                    <a:gd name="T16" fmla="*/ 28 w 750"/>
                    <a:gd name="T17" fmla="*/ 433 h 483"/>
                    <a:gd name="T18" fmla="*/ 13 w 750"/>
                    <a:gd name="T19" fmla="*/ 428 h 483"/>
                    <a:gd name="T20" fmla="*/ 0 w 750"/>
                    <a:gd name="T21" fmla="*/ 419 h 483"/>
                    <a:gd name="T22" fmla="*/ 37 w 750"/>
                    <a:gd name="T23" fmla="*/ 447 h 483"/>
                    <a:gd name="T24" fmla="*/ 123 w 750"/>
                    <a:gd name="T25" fmla="*/ 381 h 483"/>
                    <a:gd name="T26" fmla="*/ 160 w 750"/>
                    <a:gd name="T27" fmla="*/ 436 h 483"/>
                    <a:gd name="T28" fmla="*/ 224 w 750"/>
                    <a:gd name="T29" fmla="*/ 423 h 483"/>
                    <a:gd name="T30" fmla="*/ 193 w 750"/>
                    <a:gd name="T31" fmla="*/ 391 h 483"/>
                    <a:gd name="T32" fmla="*/ 216 w 750"/>
                    <a:gd name="T33" fmla="*/ 409 h 483"/>
                    <a:gd name="T34" fmla="*/ 278 w 750"/>
                    <a:gd name="T35" fmla="*/ 482 h 483"/>
                    <a:gd name="T36" fmla="*/ 351 w 750"/>
                    <a:gd name="T37" fmla="*/ 426 h 483"/>
                    <a:gd name="T38" fmla="*/ 437 w 750"/>
                    <a:gd name="T39" fmla="*/ 430 h 483"/>
                    <a:gd name="T40" fmla="*/ 411 w 750"/>
                    <a:gd name="T41" fmla="*/ 359 h 483"/>
                    <a:gd name="T42" fmla="*/ 388 w 750"/>
                    <a:gd name="T43" fmla="*/ 381 h 483"/>
                    <a:gd name="T44" fmla="*/ 423 w 750"/>
                    <a:gd name="T45" fmla="*/ 447 h 483"/>
                    <a:gd name="T46" fmla="*/ 405 w 750"/>
                    <a:gd name="T47" fmla="*/ 417 h 483"/>
                    <a:gd name="T48" fmla="*/ 401 w 750"/>
                    <a:gd name="T49" fmla="*/ 366 h 483"/>
                    <a:gd name="T50" fmla="*/ 427 w 750"/>
                    <a:gd name="T51" fmla="*/ 408 h 483"/>
                    <a:gd name="T52" fmla="*/ 448 w 750"/>
                    <a:gd name="T53" fmla="*/ 334 h 483"/>
                    <a:gd name="T54" fmla="*/ 498 w 750"/>
                    <a:gd name="T55" fmla="*/ 301 h 483"/>
                    <a:gd name="T56" fmla="*/ 551 w 750"/>
                    <a:gd name="T57" fmla="*/ 375 h 483"/>
                    <a:gd name="T58" fmla="*/ 583 w 750"/>
                    <a:gd name="T59" fmla="*/ 330 h 483"/>
                    <a:gd name="T60" fmla="*/ 544 w 750"/>
                    <a:gd name="T61" fmla="*/ 279 h 483"/>
                    <a:gd name="T62" fmla="*/ 565 w 750"/>
                    <a:gd name="T63" fmla="*/ 265 h 483"/>
                    <a:gd name="T64" fmla="*/ 537 w 750"/>
                    <a:gd name="T65" fmla="*/ 269 h 483"/>
                    <a:gd name="T66" fmla="*/ 572 w 750"/>
                    <a:gd name="T67" fmla="*/ 333 h 483"/>
                    <a:gd name="T68" fmla="*/ 602 w 750"/>
                    <a:gd name="T69" fmla="*/ 327 h 483"/>
                    <a:gd name="T70" fmla="*/ 589 w 750"/>
                    <a:gd name="T71" fmla="*/ 271 h 483"/>
                    <a:gd name="T72" fmla="*/ 650 w 750"/>
                    <a:gd name="T73" fmla="*/ 233 h 483"/>
                    <a:gd name="T74" fmla="*/ 668 w 750"/>
                    <a:gd name="T75" fmla="*/ 220 h 483"/>
                    <a:gd name="T76" fmla="*/ 613 w 750"/>
                    <a:gd name="T77" fmla="*/ 169 h 483"/>
                    <a:gd name="T78" fmla="*/ 644 w 750"/>
                    <a:gd name="T79" fmla="*/ 157 h 483"/>
                    <a:gd name="T80" fmla="*/ 690 w 750"/>
                    <a:gd name="T81" fmla="*/ 213 h 483"/>
                    <a:gd name="T82" fmla="*/ 658 w 750"/>
                    <a:gd name="T83" fmla="*/ 175 h 483"/>
                    <a:gd name="T84" fmla="*/ 620 w 750"/>
                    <a:gd name="T85" fmla="*/ 169 h 483"/>
                    <a:gd name="T86" fmla="*/ 664 w 750"/>
                    <a:gd name="T87" fmla="*/ 208 h 483"/>
                    <a:gd name="T88" fmla="*/ 710 w 750"/>
                    <a:gd name="T89" fmla="*/ 149 h 483"/>
                    <a:gd name="T90" fmla="*/ 697 w 750"/>
                    <a:gd name="T91" fmla="*/ 143 h 483"/>
                    <a:gd name="T92" fmla="*/ 641 w 750"/>
                    <a:gd name="T93" fmla="*/ 104 h 483"/>
                    <a:gd name="T94" fmla="*/ 692 w 750"/>
                    <a:gd name="T95" fmla="*/ 96 h 483"/>
                    <a:gd name="T96" fmla="*/ 709 w 750"/>
                    <a:gd name="T97" fmla="*/ 135 h 483"/>
                    <a:gd name="T98" fmla="*/ 650 w 750"/>
                    <a:gd name="T99" fmla="*/ 108 h 483"/>
                    <a:gd name="T100" fmla="*/ 667 w 750"/>
                    <a:gd name="T101" fmla="*/ 97 h 483"/>
                    <a:gd name="T102" fmla="*/ 718 w 750"/>
                    <a:gd name="T103" fmla="*/ 126 h 483"/>
                    <a:gd name="T104" fmla="*/ 706 w 750"/>
                    <a:gd name="T105" fmla="*/ 61 h 483"/>
                    <a:gd name="T106" fmla="*/ 732 w 750"/>
                    <a:gd name="T107" fmla="*/ 81 h 483"/>
                    <a:gd name="T108" fmla="*/ 669 w 750"/>
                    <a:gd name="T109" fmla="*/ 73 h 483"/>
                    <a:gd name="T110" fmla="*/ 673 w 750"/>
                    <a:gd name="T111" fmla="*/ 53 h 483"/>
                    <a:gd name="T112" fmla="*/ 654 w 750"/>
                    <a:gd name="T113" fmla="*/ 62 h 483"/>
                    <a:gd name="T114" fmla="*/ 698 w 750"/>
                    <a:gd name="T115" fmla="*/ 91 h 483"/>
                    <a:gd name="T116" fmla="*/ 741 w 750"/>
                    <a:gd name="T117" fmla="*/ 77 h 483"/>
                    <a:gd name="T118" fmla="*/ 662 w 750"/>
                    <a:gd name="T119" fmla="*/ 9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750" h="483">
                      <a:moveTo>
                        <a:pt x="265" y="417"/>
                      </a:moveTo>
                      <a:lnTo>
                        <a:pt x="258" y="417"/>
                      </a:lnTo>
                      <a:lnTo>
                        <a:pt x="258" y="414"/>
                      </a:lnTo>
                      <a:lnTo>
                        <a:pt x="257" y="411"/>
                      </a:lnTo>
                      <a:lnTo>
                        <a:pt x="257" y="408"/>
                      </a:lnTo>
                      <a:lnTo>
                        <a:pt x="256" y="405"/>
                      </a:lnTo>
                      <a:lnTo>
                        <a:pt x="255" y="404"/>
                      </a:lnTo>
                      <a:lnTo>
                        <a:pt x="253" y="403"/>
                      </a:lnTo>
                      <a:lnTo>
                        <a:pt x="251" y="401"/>
                      </a:lnTo>
                      <a:lnTo>
                        <a:pt x="249" y="401"/>
                      </a:lnTo>
                      <a:lnTo>
                        <a:pt x="246" y="401"/>
                      </a:lnTo>
                      <a:lnTo>
                        <a:pt x="244" y="402"/>
                      </a:lnTo>
                      <a:lnTo>
                        <a:pt x="241" y="404"/>
                      </a:lnTo>
                      <a:lnTo>
                        <a:pt x="241" y="405"/>
                      </a:lnTo>
                      <a:lnTo>
                        <a:pt x="239" y="408"/>
                      </a:lnTo>
                      <a:lnTo>
                        <a:pt x="238" y="410"/>
                      </a:lnTo>
                      <a:lnTo>
                        <a:pt x="238" y="414"/>
                      </a:lnTo>
                      <a:lnTo>
                        <a:pt x="238" y="417"/>
                      </a:lnTo>
                      <a:lnTo>
                        <a:pt x="238" y="420"/>
                      </a:lnTo>
                      <a:lnTo>
                        <a:pt x="238" y="421"/>
                      </a:lnTo>
                      <a:lnTo>
                        <a:pt x="238" y="423"/>
                      </a:lnTo>
                      <a:lnTo>
                        <a:pt x="239" y="425"/>
                      </a:lnTo>
                      <a:lnTo>
                        <a:pt x="240" y="426"/>
                      </a:lnTo>
                      <a:lnTo>
                        <a:pt x="241" y="428"/>
                      </a:lnTo>
                      <a:lnTo>
                        <a:pt x="242" y="429"/>
                      </a:lnTo>
                      <a:lnTo>
                        <a:pt x="244" y="430"/>
                      </a:lnTo>
                      <a:lnTo>
                        <a:pt x="245" y="431"/>
                      </a:lnTo>
                      <a:lnTo>
                        <a:pt x="249" y="433"/>
                      </a:lnTo>
                      <a:lnTo>
                        <a:pt x="251" y="434"/>
                      </a:lnTo>
                      <a:lnTo>
                        <a:pt x="253" y="434"/>
                      </a:lnTo>
                      <a:lnTo>
                        <a:pt x="257" y="437"/>
                      </a:lnTo>
                      <a:lnTo>
                        <a:pt x="260" y="439"/>
                      </a:lnTo>
                      <a:lnTo>
                        <a:pt x="262" y="442"/>
                      </a:lnTo>
                      <a:lnTo>
                        <a:pt x="264" y="444"/>
                      </a:lnTo>
                      <a:lnTo>
                        <a:pt x="265" y="447"/>
                      </a:lnTo>
                      <a:lnTo>
                        <a:pt x="266" y="450"/>
                      </a:lnTo>
                      <a:lnTo>
                        <a:pt x="267" y="454"/>
                      </a:lnTo>
                      <a:lnTo>
                        <a:pt x="267" y="458"/>
                      </a:lnTo>
                      <a:lnTo>
                        <a:pt x="266" y="463"/>
                      </a:lnTo>
                      <a:lnTo>
                        <a:pt x="265" y="469"/>
                      </a:lnTo>
                      <a:lnTo>
                        <a:pt x="265" y="471"/>
                      </a:lnTo>
                      <a:lnTo>
                        <a:pt x="264" y="473"/>
                      </a:lnTo>
                      <a:lnTo>
                        <a:pt x="263" y="475"/>
                      </a:lnTo>
                      <a:lnTo>
                        <a:pt x="261" y="477"/>
                      </a:lnTo>
                      <a:lnTo>
                        <a:pt x="261" y="478"/>
                      </a:lnTo>
                      <a:lnTo>
                        <a:pt x="259" y="479"/>
                      </a:lnTo>
                      <a:lnTo>
                        <a:pt x="257" y="481"/>
                      </a:lnTo>
                      <a:lnTo>
                        <a:pt x="256" y="482"/>
                      </a:lnTo>
                      <a:lnTo>
                        <a:pt x="254" y="482"/>
                      </a:lnTo>
                      <a:lnTo>
                        <a:pt x="253" y="483"/>
                      </a:lnTo>
                      <a:lnTo>
                        <a:pt x="250" y="483"/>
                      </a:lnTo>
                      <a:lnTo>
                        <a:pt x="248" y="483"/>
                      </a:lnTo>
                      <a:lnTo>
                        <a:pt x="245" y="483"/>
                      </a:lnTo>
                      <a:lnTo>
                        <a:pt x="242" y="482"/>
                      </a:lnTo>
                      <a:lnTo>
                        <a:pt x="240" y="482"/>
                      </a:lnTo>
                      <a:lnTo>
                        <a:pt x="237" y="481"/>
                      </a:lnTo>
                      <a:lnTo>
                        <a:pt x="236" y="478"/>
                      </a:lnTo>
                      <a:lnTo>
                        <a:pt x="234" y="476"/>
                      </a:lnTo>
                      <a:lnTo>
                        <a:pt x="232" y="474"/>
                      </a:lnTo>
                      <a:lnTo>
                        <a:pt x="231" y="470"/>
                      </a:lnTo>
                      <a:lnTo>
                        <a:pt x="231" y="468"/>
                      </a:lnTo>
                      <a:lnTo>
                        <a:pt x="230" y="464"/>
                      </a:lnTo>
                      <a:lnTo>
                        <a:pt x="230" y="459"/>
                      </a:lnTo>
                      <a:lnTo>
                        <a:pt x="230" y="454"/>
                      </a:lnTo>
                      <a:lnTo>
                        <a:pt x="236" y="454"/>
                      </a:lnTo>
                      <a:lnTo>
                        <a:pt x="236" y="459"/>
                      </a:lnTo>
                      <a:lnTo>
                        <a:pt x="236" y="464"/>
                      </a:lnTo>
                      <a:lnTo>
                        <a:pt x="237" y="467"/>
                      </a:lnTo>
                      <a:lnTo>
                        <a:pt x="239" y="470"/>
                      </a:lnTo>
                      <a:lnTo>
                        <a:pt x="240" y="471"/>
                      </a:lnTo>
                      <a:lnTo>
                        <a:pt x="241" y="473"/>
                      </a:lnTo>
                      <a:lnTo>
                        <a:pt x="241" y="474"/>
                      </a:lnTo>
                      <a:lnTo>
                        <a:pt x="243" y="474"/>
                      </a:lnTo>
                      <a:lnTo>
                        <a:pt x="244" y="474"/>
                      </a:lnTo>
                      <a:lnTo>
                        <a:pt x="245" y="475"/>
                      </a:lnTo>
                      <a:lnTo>
                        <a:pt x="247" y="475"/>
                      </a:lnTo>
                      <a:lnTo>
                        <a:pt x="249" y="475"/>
                      </a:lnTo>
                      <a:lnTo>
                        <a:pt x="251" y="475"/>
                      </a:lnTo>
                      <a:lnTo>
                        <a:pt x="253" y="474"/>
                      </a:lnTo>
                      <a:lnTo>
                        <a:pt x="255" y="473"/>
                      </a:lnTo>
                      <a:lnTo>
                        <a:pt x="257" y="471"/>
                      </a:lnTo>
                      <a:lnTo>
                        <a:pt x="258" y="469"/>
                      </a:lnTo>
                      <a:lnTo>
                        <a:pt x="259" y="466"/>
                      </a:lnTo>
                      <a:lnTo>
                        <a:pt x="260" y="463"/>
                      </a:lnTo>
                      <a:lnTo>
                        <a:pt x="260" y="460"/>
                      </a:lnTo>
                      <a:lnTo>
                        <a:pt x="260" y="457"/>
                      </a:lnTo>
                      <a:lnTo>
                        <a:pt x="259" y="454"/>
                      </a:lnTo>
                      <a:lnTo>
                        <a:pt x="258" y="453"/>
                      </a:lnTo>
                      <a:lnTo>
                        <a:pt x="257" y="450"/>
                      </a:lnTo>
                      <a:lnTo>
                        <a:pt x="257" y="449"/>
                      </a:lnTo>
                      <a:lnTo>
                        <a:pt x="255" y="447"/>
                      </a:lnTo>
                      <a:lnTo>
                        <a:pt x="253" y="446"/>
                      </a:lnTo>
                      <a:lnTo>
                        <a:pt x="251" y="445"/>
                      </a:lnTo>
                      <a:lnTo>
                        <a:pt x="251" y="445"/>
                      </a:lnTo>
                      <a:lnTo>
                        <a:pt x="250" y="444"/>
                      </a:lnTo>
                      <a:lnTo>
                        <a:pt x="249" y="443"/>
                      </a:lnTo>
                      <a:lnTo>
                        <a:pt x="246" y="442"/>
                      </a:lnTo>
                      <a:lnTo>
                        <a:pt x="241" y="439"/>
                      </a:lnTo>
                      <a:lnTo>
                        <a:pt x="238" y="437"/>
                      </a:lnTo>
                      <a:lnTo>
                        <a:pt x="236" y="436"/>
                      </a:lnTo>
                      <a:lnTo>
                        <a:pt x="234" y="434"/>
                      </a:lnTo>
                      <a:lnTo>
                        <a:pt x="233" y="432"/>
                      </a:lnTo>
                      <a:lnTo>
                        <a:pt x="232" y="430"/>
                      </a:lnTo>
                      <a:lnTo>
                        <a:pt x="232" y="427"/>
                      </a:lnTo>
                      <a:lnTo>
                        <a:pt x="231" y="424"/>
                      </a:lnTo>
                      <a:lnTo>
                        <a:pt x="231" y="421"/>
                      </a:lnTo>
                      <a:lnTo>
                        <a:pt x="231" y="417"/>
                      </a:lnTo>
                      <a:lnTo>
                        <a:pt x="231" y="412"/>
                      </a:lnTo>
                      <a:lnTo>
                        <a:pt x="232" y="407"/>
                      </a:lnTo>
                      <a:lnTo>
                        <a:pt x="232" y="405"/>
                      </a:lnTo>
                      <a:lnTo>
                        <a:pt x="233" y="403"/>
                      </a:lnTo>
                      <a:lnTo>
                        <a:pt x="234" y="401"/>
                      </a:lnTo>
                      <a:lnTo>
                        <a:pt x="235" y="399"/>
                      </a:lnTo>
                      <a:lnTo>
                        <a:pt x="236" y="397"/>
                      </a:lnTo>
                      <a:lnTo>
                        <a:pt x="237" y="397"/>
                      </a:lnTo>
                      <a:lnTo>
                        <a:pt x="239" y="395"/>
                      </a:lnTo>
                      <a:lnTo>
                        <a:pt x="241" y="394"/>
                      </a:lnTo>
                      <a:lnTo>
                        <a:pt x="242" y="393"/>
                      </a:lnTo>
                      <a:lnTo>
                        <a:pt x="244" y="393"/>
                      </a:lnTo>
                      <a:lnTo>
                        <a:pt x="245" y="393"/>
                      </a:lnTo>
                      <a:lnTo>
                        <a:pt x="248" y="393"/>
                      </a:lnTo>
                      <a:lnTo>
                        <a:pt x="249" y="393"/>
                      </a:lnTo>
                      <a:lnTo>
                        <a:pt x="252" y="393"/>
                      </a:lnTo>
                      <a:lnTo>
                        <a:pt x="253" y="393"/>
                      </a:lnTo>
                      <a:lnTo>
                        <a:pt x="256" y="394"/>
                      </a:lnTo>
                      <a:lnTo>
                        <a:pt x="257" y="395"/>
                      </a:lnTo>
                      <a:lnTo>
                        <a:pt x="258" y="396"/>
                      </a:lnTo>
                      <a:lnTo>
                        <a:pt x="260" y="397"/>
                      </a:lnTo>
                      <a:lnTo>
                        <a:pt x="261" y="399"/>
                      </a:lnTo>
                      <a:lnTo>
                        <a:pt x="262" y="401"/>
                      </a:lnTo>
                      <a:lnTo>
                        <a:pt x="263" y="403"/>
                      </a:lnTo>
                      <a:lnTo>
                        <a:pt x="264" y="405"/>
                      </a:lnTo>
                      <a:lnTo>
                        <a:pt x="264" y="407"/>
                      </a:lnTo>
                      <a:lnTo>
                        <a:pt x="265" y="412"/>
                      </a:lnTo>
                      <a:lnTo>
                        <a:pt x="265" y="417"/>
                      </a:lnTo>
                      <a:lnTo>
                        <a:pt x="265" y="417"/>
                      </a:lnTo>
                      <a:close/>
                      <a:moveTo>
                        <a:pt x="16" y="438"/>
                      </a:moveTo>
                      <a:lnTo>
                        <a:pt x="18" y="438"/>
                      </a:lnTo>
                      <a:lnTo>
                        <a:pt x="20" y="438"/>
                      </a:lnTo>
                      <a:lnTo>
                        <a:pt x="21" y="437"/>
                      </a:lnTo>
                      <a:lnTo>
                        <a:pt x="23" y="436"/>
                      </a:lnTo>
                      <a:lnTo>
                        <a:pt x="24" y="435"/>
                      </a:lnTo>
                      <a:lnTo>
                        <a:pt x="27" y="434"/>
                      </a:lnTo>
                      <a:lnTo>
                        <a:pt x="28" y="433"/>
                      </a:lnTo>
                      <a:lnTo>
                        <a:pt x="29" y="431"/>
                      </a:lnTo>
                      <a:lnTo>
                        <a:pt x="30" y="430"/>
                      </a:lnTo>
                      <a:lnTo>
                        <a:pt x="32" y="428"/>
                      </a:lnTo>
                      <a:lnTo>
                        <a:pt x="32" y="425"/>
                      </a:lnTo>
                      <a:lnTo>
                        <a:pt x="34" y="423"/>
                      </a:lnTo>
                      <a:lnTo>
                        <a:pt x="58" y="358"/>
                      </a:lnTo>
                      <a:lnTo>
                        <a:pt x="51" y="355"/>
                      </a:lnTo>
                      <a:lnTo>
                        <a:pt x="27" y="420"/>
                      </a:lnTo>
                      <a:lnTo>
                        <a:pt x="25" y="423"/>
                      </a:lnTo>
                      <a:lnTo>
                        <a:pt x="24" y="425"/>
                      </a:lnTo>
                      <a:lnTo>
                        <a:pt x="23" y="426"/>
                      </a:lnTo>
                      <a:lnTo>
                        <a:pt x="20" y="428"/>
                      </a:lnTo>
                      <a:lnTo>
                        <a:pt x="19" y="429"/>
                      </a:lnTo>
                      <a:lnTo>
                        <a:pt x="17" y="429"/>
                      </a:lnTo>
                      <a:lnTo>
                        <a:pt x="15" y="429"/>
                      </a:lnTo>
                      <a:lnTo>
                        <a:pt x="13" y="428"/>
                      </a:lnTo>
                      <a:lnTo>
                        <a:pt x="12" y="427"/>
                      </a:lnTo>
                      <a:lnTo>
                        <a:pt x="10" y="425"/>
                      </a:lnTo>
                      <a:lnTo>
                        <a:pt x="9" y="424"/>
                      </a:lnTo>
                      <a:lnTo>
                        <a:pt x="8" y="421"/>
                      </a:lnTo>
                      <a:lnTo>
                        <a:pt x="8" y="419"/>
                      </a:lnTo>
                      <a:lnTo>
                        <a:pt x="8" y="417"/>
                      </a:lnTo>
                      <a:lnTo>
                        <a:pt x="8" y="414"/>
                      </a:lnTo>
                      <a:lnTo>
                        <a:pt x="8" y="411"/>
                      </a:lnTo>
                      <a:lnTo>
                        <a:pt x="33" y="346"/>
                      </a:lnTo>
                      <a:lnTo>
                        <a:pt x="26" y="342"/>
                      </a:lnTo>
                      <a:lnTo>
                        <a:pt x="2" y="407"/>
                      </a:lnTo>
                      <a:lnTo>
                        <a:pt x="1" y="410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7"/>
                      </a:lnTo>
                      <a:lnTo>
                        <a:pt x="0" y="419"/>
                      </a:lnTo>
                      <a:lnTo>
                        <a:pt x="0" y="421"/>
                      </a:lnTo>
                      <a:lnTo>
                        <a:pt x="0" y="423"/>
                      </a:lnTo>
                      <a:lnTo>
                        <a:pt x="1" y="425"/>
                      </a:lnTo>
                      <a:lnTo>
                        <a:pt x="3" y="428"/>
                      </a:lnTo>
                      <a:lnTo>
                        <a:pt x="4" y="430"/>
                      </a:lnTo>
                      <a:lnTo>
                        <a:pt x="5" y="432"/>
                      </a:lnTo>
                      <a:lnTo>
                        <a:pt x="7" y="434"/>
                      </a:lnTo>
                      <a:lnTo>
                        <a:pt x="8" y="435"/>
                      </a:lnTo>
                      <a:lnTo>
                        <a:pt x="11" y="436"/>
                      </a:lnTo>
                      <a:lnTo>
                        <a:pt x="14" y="438"/>
                      </a:lnTo>
                      <a:lnTo>
                        <a:pt x="16" y="438"/>
                      </a:lnTo>
                      <a:lnTo>
                        <a:pt x="16" y="438"/>
                      </a:lnTo>
                      <a:close/>
                      <a:moveTo>
                        <a:pt x="68" y="458"/>
                      </a:moveTo>
                      <a:lnTo>
                        <a:pt x="68" y="373"/>
                      </a:lnTo>
                      <a:lnTo>
                        <a:pt x="44" y="450"/>
                      </a:lnTo>
                      <a:lnTo>
                        <a:pt x="37" y="447"/>
                      </a:lnTo>
                      <a:lnTo>
                        <a:pt x="64" y="361"/>
                      </a:lnTo>
                      <a:lnTo>
                        <a:pt x="75" y="365"/>
                      </a:lnTo>
                      <a:lnTo>
                        <a:pt x="74" y="435"/>
                      </a:lnTo>
                      <a:lnTo>
                        <a:pt x="91" y="370"/>
                      </a:lnTo>
                      <a:lnTo>
                        <a:pt x="98" y="373"/>
                      </a:lnTo>
                      <a:lnTo>
                        <a:pt x="75" y="460"/>
                      </a:lnTo>
                      <a:lnTo>
                        <a:pt x="68" y="458"/>
                      </a:lnTo>
                      <a:lnTo>
                        <a:pt x="68" y="458"/>
                      </a:lnTo>
                      <a:close/>
                      <a:moveTo>
                        <a:pt x="92" y="466"/>
                      </a:moveTo>
                      <a:lnTo>
                        <a:pt x="111" y="377"/>
                      </a:lnTo>
                      <a:lnTo>
                        <a:pt x="104" y="375"/>
                      </a:lnTo>
                      <a:lnTo>
                        <a:pt x="84" y="463"/>
                      </a:lnTo>
                      <a:lnTo>
                        <a:pt x="92" y="466"/>
                      </a:lnTo>
                      <a:lnTo>
                        <a:pt x="92" y="466"/>
                      </a:lnTo>
                      <a:close/>
                      <a:moveTo>
                        <a:pt x="124" y="454"/>
                      </a:moveTo>
                      <a:lnTo>
                        <a:pt x="123" y="381"/>
                      </a:lnTo>
                      <a:lnTo>
                        <a:pt x="116" y="378"/>
                      </a:lnTo>
                      <a:lnTo>
                        <a:pt x="117" y="471"/>
                      </a:lnTo>
                      <a:lnTo>
                        <a:pt x="124" y="474"/>
                      </a:lnTo>
                      <a:lnTo>
                        <a:pt x="152" y="386"/>
                      </a:lnTo>
                      <a:lnTo>
                        <a:pt x="144" y="385"/>
                      </a:lnTo>
                      <a:lnTo>
                        <a:pt x="124" y="454"/>
                      </a:lnTo>
                      <a:lnTo>
                        <a:pt x="124" y="454"/>
                      </a:lnTo>
                      <a:close/>
                      <a:moveTo>
                        <a:pt x="146" y="477"/>
                      </a:moveTo>
                      <a:lnTo>
                        <a:pt x="157" y="387"/>
                      </a:lnTo>
                      <a:lnTo>
                        <a:pt x="187" y="392"/>
                      </a:lnTo>
                      <a:lnTo>
                        <a:pt x="186" y="401"/>
                      </a:lnTo>
                      <a:lnTo>
                        <a:pt x="164" y="397"/>
                      </a:lnTo>
                      <a:lnTo>
                        <a:pt x="160" y="426"/>
                      </a:lnTo>
                      <a:lnTo>
                        <a:pt x="177" y="429"/>
                      </a:lnTo>
                      <a:lnTo>
                        <a:pt x="176" y="438"/>
                      </a:lnTo>
                      <a:lnTo>
                        <a:pt x="160" y="436"/>
                      </a:lnTo>
                      <a:lnTo>
                        <a:pt x="155" y="469"/>
                      </a:lnTo>
                      <a:lnTo>
                        <a:pt x="179" y="472"/>
                      </a:lnTo>
                      <a:lnTo>
                        <a:pt x="177" y="481"/>
                      </a:lnTo>
                      <a:lnTo>
                        <a:pt x="146" y="477"/>
                      </a:lnTo>
                      <a:lnTo>
                        <a:pt x="146" y="477"/>
                      </a:lnTo>
                      <a:close/>
                      <a:moveTo>
                        <a:pt x="224" y="483"/>
                      </a:moveTo>
                      <a:lnTo>
                        <a:pt x="214" y="438"/>
                      </a:lnTo>
                      <a:lnTo>
                        <a:pt x="216" y="438"/>
                      </a:lnTo>
                      <a:lnTo>
                        <a:pt x="216" y="437"/>
                      </a:lnTo>
                      <a:lnTo>
                        <a:pt x="217" y="436"/>
                      </a:lnTo>
                      <a:lnTo>
                        <a:pt x="219" y="434"/>
                      </a:lnTo>
                      <a:lnTo>
                        <a:pt x="220" y="432"/>
                      </a:lnTo>
                      <a:lnTo>
                        <a:pt x="222" y="430"/>
                      </a:lnTo>
                      <a:lnTo>
                        <a:pt x="223" y="426"/>
                      </a:lnTo>
                      <a:lnTo>
                        <a:pt x="224" y="423"/>
                      </a:lnTo>
                      <a:lnTo>
                        <a:pt x="224" y="423"/>
                      </a:lnTo>
                      <a:lnTo>
                        <a:pt x="224" y="422"/>
                      </a:lnTo>
                      <a:lnTo>
                        <a:pt x="225" y="420"/>
                      </a:lnTo>
                      <a:lnTo>
                        <a:pt x="225" y="414"/>
                      </a:lnTo>
                      <a:lnTo>
                        <a:pt x="225" y="410"/>
                      </a:lnTo>
                      <a:lnTo>
                        <a:pt x="224" y="407"/>
                      </a:lnTo>
                      <a:lnTo>
                        <a:pt x="223" y="403"/>
                      </a:lnTo>
                      <a:lnTo>
                        <a:pt x="221" y="400"/>
                      </a:lnTo>
                      <a:lnTo>
                        <a:pt x="220" y="398"/>
                      </a:lnTo>
                      <a:lnTo>
                        <a:pt x="220" y="397"/>
                      </a:lnTo>
                      <a:lnTo>
                        <a:pt x="218" y="395"/>
                      </a:lnTo>
                      <a:lnTo>
                        <a:pt x="216" y="394"/>
                      </a:lnTo>
                      <a:lnTo>
                        <a:pt x="215" y="393"/>
                      </a:lnTo>
                      <a:lnTo>
                        <a:pt x="213" y="393"/>
                      </a:lnTo>
                      <a:lnTo>
                        <a:pt x="211" y="392"/>
                      </a:lnTo>
                      <a:lnTo>
                        <a:pt x="209" y="392"/>
                      </a:lnTo>
                      <a:lnTo>
                        <a:pt x="193" y="391"/>
                      </a:lnTo>
                      <a:lnTo>
                        <a:pt x="189" y="482"/>
                      </a:lnTo>
                      <a:lnTo>
                        <a:pt x="197" y="482"/>
                      </a:lnTo>
                      <a:lnTo>
                        <a:pt x="199" y="439"/>
                      </a:lnTo>
                      <a:lnTo>
                        <a:pt x="206" y="440"/>
                      </a:lnTo>
                      <a:lnTo>
                        <a:pt x="216" y="483"/>
                      </a:lnTo>
                      <a:lnTo>
                        <a:pt x="224" y="483"/>
                      </a:lnTo>
                      <a:lnTo>
                        <a:pt x="224" y="483"/>
                      </a:lnTo>
                      <a:close/>
                      <a:moveTo>
                        <a:pt x="199" y="430"/>
                      </a:moveTo>
                      <a:lnTo>
                        <a:pt x="200" y="401"/>
                      </a:lnTo>
                      <a:lnTo>
                        <a:pt x="208" y="401"/>
                      </a:lnTo>
                      <a:lnTo>
                        <a:pt x="209" y="401"/>
                      </a:lnTo>
                      <a:lnTo>
                        <a:pt x="212" y="402"/>
                      </a:lnTo>
                      <a:lnTo>
                        <a:pt x="213" y="403"/>
                      </a:lnTo>
                      <a:lnTo>
                        <a:pt x="214" y="405"/>
                      </a:lnTo>
                      <a:lnTo>
                        <a:pt x="216" y="407"/>
                      </a:lnTo>
                      <a:lnTo>
                        <a:pt x="216" y="409"/>
                      </a:lnTo>
                      <a:lnTo>
                        <a:pt x="216" y="412"/>
                      </a:lnTo>
                      <a:lnTo>
                        <a:pt x="216" y="415"/>
                      </a:lnTo>
                      <a:lnTo>
                        <a:pt x="216" y="418"/>
                      </a:lnTo>
                      <a:lnTo>
                        <a:pt x="216" y="421"/>
                      </a:lnTo>
                      <a:lnTo>
                        <a:pt x="214" y="425"/>
                      </a:lnTo>
                      <a:lnTo>
                        <a:pt x="213" y="427"/>
                      </a:lnTo>
                      <a:lnTo>
                        <a:pt x="212" y="429"/>
                      </a:lnTo>
                      <a:lnTo>
                        <a:pt x="210" y="430"/>
                      </a:lnTo>
                      <a:lnTo>
                        <a:pt x="208" y="430"/>
                      </a:lnTo>
                      <a:lnTo>
                        <a:pt x="206" y="430"/>
                      </a:lnTo>
                      <a:lnTo>
                        <a:pt x="199" y="430"/>
                      </a:lnTo>
                      <a:lnTo>
                        <a:pt x="199" y="430"/>
                      </a:lnTo>
                      <a:close/>
                      <a:moveTo>
                        <a:pt x="285" y="481"/>
                      </a:moveTo>
                      <a:lnTo>
                        <a:pt x="278" y="390"/>
                      </a:lnTo>
                      <a:lnTo>
                        <a:pt x="270" y="391"/>
                      </a:lnTo>
                      <a:lnTo>
                        <a:pt x="278" y="482"/>
                      </a:lnTo>
                      <a:lnTo>
                        <a:pt x="285" y="481"/>
                      </a:lnTo>
                      <a:lnTo>
                        <a:pt x="285" y="481"/>
                      </a:lnTo>
                      <a:close/>
                      <a:moveTo>
                        <a:pt x="282" y="398"/>
                      </a:moveTo>
                      <a:lnTo>
                        <a:pt x="282" y="389"/>
                      </a:lnTo>
                      <a:lnTo>
                        <a:pt x="318" y="385"/>
                      </a:lnTo>
                      <a:lnTo>
                        <a:pt x="319" y="393"/>
                      </a:lnTo>
                      <a:lnTo>
                        <a:pt x="305" y="395"/>
                      </a:lnTo>
                      <a:lnTo>
                        <a:pt x="314" y="477"/>
                      </a:lnTo>
                      <a:lnTo>
                        <a:pt x="307" y="478"/>
                      </a:lnTo>
                      <a:lnTo>
                        <a:pt x="297" y="397"/>
                      </a:lnTo>
                      <a:lnTo>
                        <a:pt x="282" y="398"/>
                      </a:lnTo>
                      <a:lnTo>
                        <a:pt x="282" y="398"/>
                      </a:lnTo>
                      <a:close/>
                      <a:moveTo>
                        <a:pt x="344" y="428"/>
                      </a:moveTo>
                      <a:lnTo>
                        <a:pt x="353" y="470"/>
                      </a:lnTo>
                      <a:lnTo>
                        <a:pt x="361" y="468"/>
                      </a:lnTo>
                      <a:lnTo>
                        <a:pt x="351" y="426"/>
                      </a:lnTo>
                      <a:lnTo>
                        <a:pt x="357" y="374"/>
                      </a:lnTo>
                      <a:lnTo>
                        <a:pt x="350" y="377"/>
                      </a:lnTo>
                      <a:lnTo>
                        <a:pt x="345" y="416"/>
                      </a:lnTo>
                      <a:lnTo>
                        <a:pt x="329" y="381"/>
                      </a:lnTo>
                      <a:lnTo>
                        <a:pt x="322" y="384"/>
                      </a:lnTo>
                      <a:lnTo>
                        <a:pt x="344" y="428"/>
                      </a:lnTo>
                      <a:lnTo>
                        <a:pt x="344" y="428"/>
                      </a:lnTo>
                      <a:close/>
                      <a:moveTo>
                        <a:pt x="427" y="446"/>
                      </a:moveTo>
                      <a:lnTo>
                        <a:pt x="429" y="445"/>
                      </a:lnTo>
                      <a:lnTo>
                        <a:pt x="431" y="443"/>
                      </a:lnTo>
                      <a:lnTo>
                        <a:pt x="433" y="442"/>
                      </a:lnTo>
                      <a:lnTo>
                        <a:pt x="434" y="440"/>
                      </a:lnTo>
                      <a:lnTo>
                        <a:pt x="436" y="438"/>
                      </a:lnTo>
                      <a:lnTo>
                        <a:pt x="437" y="436"/>
                      </a:lnTo>
                      <a:lnTo>
                        <a:pt x="437" y="433"/>
                      </a:lnTo>
                      <a:lnTo>
                        <a:pt x="437" y="430"/>
                      </a:lnTo>
                      <a:lnTo>
                        <a:pt x="438" y="427"/>
                      </a:lnTo>
                      <a:lnTo>
                        <a:pt x="437" y="423"/>
                      </a:lnTo>
                      <a:lnTo>
                        <a:pt x="437" y="419"/>
                      </a:lnTo>
                      <a:lnTo>
                        <a:pt x="436" y="414"/>
                      </a:lnTo>
                      <a:lnTo>
                        <a:pt x="433" y="403"/>
                      </a:lnTo>
                      <a:lnTo>
                        <a:pt x="431" y="393"/>
                      </a:lnTo>
                      <a:lnTo>
                        <a:pt x="429" y="388"/>
                      </a:lnTo>
                      <a:lnTo>
                        <a:pt x="427" y="383"/>
                      </a:lnTo>
                      <a:lnTo>
                        <a:pt x="425" y="379"/>
                      </a:lnTo>
                      <a:lnTo>
                        <a:pt x="423" y="374"/>
                      </a:lnTo>
                      <a:lnTo>
                        <a:pt x="421" y="370"/>
                      </a:lnTo>
                      <a:lnTo>
                        <a:pt x="419" y="367"/>
                      </a:lnTo>
                      <a:lnTo>
                        <a:pt x="417" y="364"/>
                      </a:lnTo>
                      <a:lnTo>
                        <a:pt x="415" y="362"/>
                      </a:lnTo>
                      <a:lnTo>
                        <a:pt x="413" y="360"/>
                      </a:lnTo>
                      <a:lnTo>
                        <a:pt x="411" y="359"/>
                      </a:lnTo>
                      <a:lnTo>
                        <a:pt x="409" y="358"/>
                      </a:lnTo>
                      <a:lnTo>
                        <a:pt x="407" y="357"/>
                      </a:lnTo>
                      <a:lnTo>
                        <a:pt x="405" y="357"/>
                      </a:lnTo>
                      <a:lnTo>
                        <a:pt x="403" y="357"/>
                      </a:lnTo>
                      <a:lnTo>
                        <a:pt x="401" y="357"/>
                      </a:lnTo>
                      <a:lnTo>
                        <a:pt x="398" y="358"/>
                      </a:lnTo>
                      <a:lnTo>
                        <a:pt x="396" y="360"/>
                      </a:lnTo>
                      <a:lnTo>
                        <a:pt x="394" y="361"/>
                      </a:lnTo>
                      <a:lnTo>
                        <a:pt x="393" y="362"/>
                      </a:lnTo>
                      <a:lnTo>
                        <a:pt x="391" y="364"/>
                      </a:lnTo>
                      <a:lnTo>
                        <a:pt x="390" y="366"/>
                      </a:lnTo>
                      <a:lnTo>
                        <a:pt x="389" y="369"/>
                      </a:lnTo>
                      <a:lnTo>
                        <a:pt x="388" y="371"/>
                      </a:lnTo>
                      <a:lnTo>
                        <a:pt x="388" y="374"/>
                      </a:lnTo>
                      <a:lnTo>
                        <a:pt x="388" y="377"/>
                      </a:lnTo>
                      <a:lnTo>
                        <a:pt x="388" y="381"/>
                      </a:lnTo>
                      <a:lnTo>
                        <a:pt x="389" y="385"/>
                      </a:lnTo>
                      <a:lnTo>
                        <a:pt x="389" y="389"/>
                      </a:lnTo>
                      <a:lnTo>
                        <a:pt x="392" y="399"/>
                      </a:lnTo>
                      <a:lnTo>
                        <a:pt x="395" y="409"/>
                      </a:lnTo>
                      <a:lnTo>
                        <a:pt x="398" y="419"/>
                      </a:lnTo>
                      <a:lnTo>
                        <a:pt x="402" y="429"/>
                      </a:lnTo>
                      <a:lnTo>
                        <a:pt x="405" y="433"/>
                      </a:lnTo>
                      <a:lnTo>
                        <a:pt x="407" y="437"/>
                      </a:lnTo>
                      <a:lnTo>
                        <a:pt x="409" y="440"/>
                      </a:lnTo>
                      <a:lnTo>
                        <a:pt x="410" y="442"/>
                      </a:lnTo>
                      <a:lnTo>
                        <a:pt x="413" y="444"/>
                      </a:lnTo>
                      <a:lnTo>
                        <a:pt x="414" y="446"/>
                      </a:lnTo>
                      <a:lnTo>
                        <a:pt x="416" y="446"/>
                      </a:lnTo>
                      <a:lnTo>
                        <a:pt x="418" y="447"/>
                      </a:lnTo>
                      <a:lnTo>
                        <a:pt x="421" y="447"/>
                      </a:lnTo>
                      <a:lnTo>
                        <a:pt x="423" y="447"/>
                      </a:lnTo>
                      <a:lnTo>
                        <a:pt x="425" y="446"/>
                      </a:lnTo>
                      <a:lnTo>
                        <a:pt x="427" y="446"/>
                      </a:lnTo>
                      <a:lnTo>
                        <a:pt x="427" y="446"/>
                      </a:lnTo>
                      <a:close/>
                      <a:moveTo>
                        <a:pt x="425" y="438"/>
                      </a:moveTo>
                      <a:lnTo>
                        <a:pt x="422" y="438"/>
                      </a:lnTo>
                      <a:lnTo>
                        <a:pt x="421" y="438"/>
                      </a:lnTo>
                      <a:lnTo>
                        <a:pt x="419" y="438"/>
                      </a:lnTo>
                      <a:lnTo>
                        <a:pt x="417" y="438"/>
                      </a:lnTo>
                      <a:lnTo>
                        <a:pt x="417" y="437"/>
                      </a:lnTo>
                      <a:lnTo>
                        <a:pt x="416" y="436"/>
                      </a:lnTo>
                      <a:lnTo>
                        <a:pt x="414" y="434"/>
                      </a:lnTo>
                      <a:lnTo>
                        <a:pt x="413" y="432"/>
                      </a:lnTo>
                      <a:lnTo>
                        <a:pt x="411" y="430"/>
                      </a:lnTo>
                      <a:lnTo>
                        <a:pt x="410" y="427"/>
                      </a:lnTo>
                      <a:lnTo>
                        <a:pt x="408" y="423"/>
                      </a:lnTo>
                      <a:lnTo>
                        <a:pt x="405" y="417"/>
                      </a:lnTo>
                      <a:lnTo>
                        <a:pt x="404" y="411"/>
                      </a:lnTo>
                      <a:lnTo>
                        <a:pt x="401" y="405"/>
                      </a:lnTo>
                      <a:lnTo>
                        <a:pt x="400" y="401"/>
                      </a:lnTo>
                      <a:lnTo>
                        <a:pt x="398" y="395"/>
                      </a:lnTo>
                      <a:lnTo>
                        <a:pt x="397" y="389"/>
                      </a:lnTo>
                      <a:lnTo>
                        <a:pt x="396" y="386"/>
                      </a:lnTo>
                      <a:lnTo>
                        <a:pt x="396" y="382"/>
                      </a:lnTo>
                      <a:lnTo>
                        <a:pt x="395" y="380"/>
                      </a:lnTo>
                      <a:lnTo>
                        <a:pt x="395" y="377"/>
                      </a:lnTo>
                      <a:lnTo>
                        <a:pt x="396" y="375"/>
                      </a:lnTo>
                      <a:lnTo>
                        <a:pt x="396" y="373"/>
                      </a:lnTo>
                      <a:lnTo>
                        <a:pt x="396" y="372"/>
                      </a:lnTo>
                      <a:lnTo>
                        <a:pt x="397" y="370"/>
                      </a:lnTo>
                      <a:lnTo>
                        <a:pt x="397" y="369"/>
                      </a:lnTo>
                      <a:lnTo>
                        <a:pt x="399" y="368"/>
                      </a:lnTo>
                      <a:lnTo>
                        <a:pt x="401" y="366"/>
                      </a:lnTo>
                      <a:lnTo>
                        <a:pt x="403" y="365"/>
                      </a:lnTo>
                      <a:lnTo>
                        <a:pt x="405" y="365"/>
                      </a:lnTo>
                      <a:lnTo>
                        <a:pt x="407" y="366"/>
                      </a:lnTo>
                      <a:lnTo>
                        <a:pt x="408" y="367"/>
                      </a:lnTo>
                      <a:lnTo>
                        <a:pt x="409" y="368"/>
                      </a:lnTo>
                      <a:lnTo>
                        <a:pt x="410" y="369"/>
                      </a:lnTo>
                      <a:lnTo>
                        <a:pt x="412" y="370"/>
                      </a:lnTo>
                      <a:lnTo>
                        <a:pt x="413" y="372"/>
                      </a:lnTo>
                      <a:lnTo>
                        <a:pt x="414" y="374"/>
                      </a:lnTo>
                      <a:lnTo>
                        <a:pt x="416" y="377"/>
                      </a:lnTo>
                      <a:lnTo>
                        <a:pt x="417" y="381"/>
                      </a:lnTo>
                      <a:lnTo>
                        <a:pt x="420" y="385"/>
                      </a:lnTo>
                      <a:lnTo>
                        <a:pt x="421" y="391"/>
                      </a:lnTo>
                      <a:lnTo>
                        <a:pt x="423" y="396"/>
                      </a:lnTo>
                      <a:lnTo>
                        <a:pt x="425" y="401"/>
                      </a:lnTo>
                      <a:lnTo>
                        <a:pt x="427" y="408"/>
                      </a:lnTo>
                      <a:lnTo>
                        <a:pt x="429" y="414"/>
                      </a:lnTo>
                      <a:lnTo>
                        <a:pt x="429" y="418"/>
                      </a:lnTo>
                      <a:lnTo>
                        <a:pt x="430" y="421"/>
                      </a:lnTo>
                      <a:lnTo>
                        <a:pt x="430" y="425"/>
                      </a:lnTo>
                      <a:lnTo>
                        <a:pt x="430" y="427"/>
                      </a:lnTo>
                      <a:lnTo>
                        <a:pt x="430" y="429"/>
                      </a:lnTo>
                      <a:lnTo>
                        <a:pt x="430" y="431"/>
                      </a:lnTo>
                      <a:lnTo>
                        <a:pt x="429" y="433"/>
                      </a:lnTo>
                      <a:lnTo>
                        <a:pt x="429" y="434"/>
                      </a:lnTo>
                      <a:lnTo>
                        <a:pt x="429" y="435"/>
                      </a:lnTo>
                      <a:lnTo>
                        <a:pt x="427" y="437"/>
                      </a:lnTo>
                      <a:lnTo>
                        <a:pt x="425" y="438"/>
                      </a:lnTo>
                      <a:lnTo>
                        <a:pt x="425" y="438"/>
                      </a:lnTo>
                      <a:close/>
                      <a:moveTo>
                        <a:pt x="454" y="434"/>
                      </a:moveTo>
                      <a:lnTo>
                        <a:pt x="421" y="349"/>
                      </a:lnTo>
                      <a:lnTo>
                        <a:pt x="448" y="334"/>
                      </a:lnTo>
                      <a:lnTo>
                        <a:pt x="452" y="343"/>
                      </a:lnTo>
                      <a:lnTo>
                        <a:pt x="431" y="353"/>
                      </a:lnTo>
                      <a:lnTo>
                        <a:pt x="441" y="377"/>
                      </a:lnTo>
                      <a:lnTo>
                        <a:pt x="459" y="367"/>
                      </a:lnTo>
                      <a:lnTo>
                        <a:pt x="462" y="375"/>
                      </a:lnTo>
                      <a:lnTo>
                        <a:pt x="444" y="385"/>
                      </a:lnTo>
                      <a:lnTo>
                        <a:pt x="461" y="430"/>
                      </a:lnTo>
                      <a:lnTo>
                        <a:pt x="454" y="434"/>
                      </a:lnTo>
                      <a:lnTo>
                        <a:pt x="454" y="434"/>
                      </a:lnTo>
                      <a:close/>
                      <a:moveTo>
                        <a:pt x="471" y="330"/>
                      </a:moveTo>
                      <a:lnTo>
                        <a:pt x="484" y="321"/>
                      </a:lnTo>
                      <a:lnTo>
                        <a:pt x="526" y="392"/>
                      </a:lnTo>
                      <a:lnTo>
                        <a:pt x="533" y="388"/>
                      </a:lnTo>
                      <a:lnTo>
                        <a:pt x="490" y="317"/>
                      </a:lnTo>
                      <a:lnTo>
                        <a:pt x="503" y="308"/>
                      </a:lnTo>
                      <a:lnTo>
                        <a:pt x="498" y="301"/>
                      </a:lnTo>
                      <a:lnTo>
                        <a:pt x="466" y="323"/>
                      </a:lnTo>
                      <a:lnTo>
                        <a:pt x="471" y="330"/>
                      </a:lnTo>
                      <a:lnTo>
                        <a:pt x="471" y="330"/>
                      </a:lnTo>
                      <a:close/>
                      <a:moveTo>
                        <a:pt x="551" y="375"/>
                      </a:moveTo>
                      <a:lnTo>
                        <a:pt x="503" y="297"/>
                      </a:lnTo>
                      <a:lnTo>
                        <a:pt x="527" y="277"/>
                      </a:lnTo>
                      <a:lnTo>
                        <a:pt x="532" y="284"/>
                      </a:lnTo>
                      <a:lnTo>
                        <a:pt x="514" y="299"/>
                      </a:lnTo>
                      <a:lnTo>
                        <a:pt x="529" y="324"/>
                      </a:lnTo>
                      <a:lnTo>
                        <a:pt x="542" y="312"/>
                      </a:lnTo>
                      <a:lnTo>
                        <a:pt x="547" y="319"/>
                      </a:lnTo>
                      <a:lnTo>
                        <a:pt x="533" y="331"/>
                      </a:lnTo>
                      <a:lnTo>
                        <a:pt x="553" y="363"/>
                      </a:lnTo>
                      <a:lnTo>
                        <a:pt x="572" y="346"/>
                      </a:lnTo>
                      <a:lnTo>
                        <a:pt x="576" y="353"/>
                      </a:lnTo>
                      <a:lnTo>
                        <a:pt x="551" y="375"/>
                      </a:lnTo>
                      <a:lnTo>
                        <a:pt x="551" y="375"/>
                      </a:lnTo>
                      <a:close/>
                      <a:moveTo>
                        <a:pt x="588" y="306"/>
                      </a:moveTo>
                      <a:lnTo>
                        <a:pt x="591" y="311"/>
                      </a:lnTo>
                      <a:lnTo>
                        <a:pt x="593" y="315"/>
                      </a:lnTo>
                      <a:lnTo>
                        <a:pt x="595" y="319"/>
                      </a:lnTo>
                      <a:lnTo>
                        <a:pt x="595" y="321"/>
                      </a:lnTo>
                      <a:lnTo>
                        <a:pt x="595" y="324"/>
                      </a:lnTo>
                      <a:lnTo>
                        <a:pt x="595" y="326"/>
                      </a:lnTo>
                      <a:lnTo>
                        <a:pt x="594" y="328"/>
                      </a:lnTo>
                      <a:lnTo>
                        <a:pt x="593" y="329"/>
                      </a:lnTo>
                      <a:lnTo>
                        <a:pt x="590" y="330"/>
                      </a:lnTo>
                      <a:lnTo>
                        <a:pt x="589" y="332"/>
                      </a:lnTo>
                      <a:lnTo>
                        <a:pt x="588" y="332"/>
                      </a:lnTo>
                      <a:lnTo>
                        <a:pt x="586" y="332"/>
                      </a:lnTo>
                      <a:lnTo>
                        <a:pt x="585" y="331"/>
                      </a:lnTo>
                      <a:lnTo>
                        <a:pt x="583" y="330"/>
                      </a:lnTo>
                      <a:lnTo>
                        <a:pt x="581" y="330"/>
                      </a:lnTo>
                      <a:lnTo>
                        <a:pt x="580" y="329"/>
                      </a:lnTo>
                      <a:lnTo>
                        <a:pt x="577" y="327"/>
                      </a:lnTo>
                      <a:lnTo>
                        <a:pt x="575" y="325"/>
                      </a:lnTo>
                      <a:lnTo>
                        <a:pt x="573" y="322"/>
                      </a:lnTo>
                      <a:lnTo>
                        <a:pt x="569" y="317"/>
                      </a:lnTo>
                      <a:lnTo>
                        <a:pt x="565" y="313"/>
                      </a:lnTo>
                      <a:lnTo>
                        <a:pt x="561" y="309"/>
                      </a:lnTo>
                      <a:lnTo>
                        <a:pt x="557" y="304"/>
                      </a:lnTo>
                      <a:lnTo>
                        <a:pt x="553" y="298"/>
                      </a:lnTo>
                      <a:lnTo>
                        <a:pt x="550" y="293"/>
                      </a:lnTo>
                      <a:lnTo>
                        <a:pt x="548" y="289"/>
                      </a:lnTo>
                      <a:lnTo>
                        <a:pt x="546" y="286"/>
                      </a:lnTo>
                      <a:lnTo>
                        <a:pt x="545" y="283"/>
                      </a:lnTo>
                      <a:lnTo>
                        <a:pt x="545" y="281"/>
                      </a:lnTo>
                      <a:lnTo>
                        <a:pt x="544" y="279"/>
                      </a:lnTo>
                      <a:lnTo>
                        <a:pt x="544" y="277"/>
                      </a:lnTo>
                      <a:lnTo>
                        <a:pt x="544" y="275"/>
                      </a:lnTo>
                      <a:lnTo>
                        <a:pt x="544" y="274"/>
                      </a:lnTo>
                      <a:lnTo>
                        <a:pt x="544" y="273"/>
                      </a:lnTo>
                      <a:lnTo>
                        <a:pt x="545" y="270"/>
                      </a:lnTo>
                      <a:lnTo>
                        <a:pt x="546" y="269"/>
                      </a:lnTo>
                      <a:lnTo>
                        <a:pt x="548" y="268"/>
                      </a:lnTo>
                      <a:lnTo>
                        <a:pt x="549" y="266"/>
                      </a:lnTo>
                      <a:lnTo>
                        <a:pt x="551" y="265"/>
                      </a:lnTo>
                      <a:lnTo>
                        <a:pt x="553" y="266"/>
                      </a:lnTo>
                      <a:lnTo>
                        <a:pt x="555" y="267"/>
                      </a:lnTo>
                      <a:lnTo>
                        <a:pt x="557" y="269"/>
                      </a:lnTo>
                      <a:lnTo>
                        <a:pt x="561" y="271"/>
                      </a:lnTo>
                      <a:lnTo>
                        <a:pt x="564" y="275"/>
                      </a:lnTo>
                      <a:lnTo>
                        <a:pt x="569" y="269"/>
                      </a:lnTo>
                      <a:lnTo>
                        <a:pt x="565" y="265"/>
                      </a:lnTo>
                      <a:lnTo>
                        <a:pt x="562" y="261"/>
                      </a:lnTo>
                      <a:lnTo>
                        <a:pt x="560" y="260"/>
                      </a:lnTo>
                      <a:lnTo>
                        <a:pt x="558" y="259"/>
                      </a:lnTo>
                      <a:lnTo>
                        <a:pt x="557" y="258"/>
                      </a:lnTo>
                      <a:lnTo>
                        <a:pt x="555" y="257"/>
                      </a:lnTo>
                      <a:lnTo>
                        <a:pt x="553" y="257"/>
                      </a:lnTo>
                      <a:lnTo>
                        <a:pt x="551" y="257"/>
                      </a:lnTo>
                      <a:lnTo>
                        <a:pt x="549" y="257"/>
                      </a:lnTo>
                      <a:lnTo>
                        <a:pt x="548" y="258"/>
                      </a:lnTo>
                      <a:lnTo>
                        <a:pt x="546" y="258"/>
                      </a:lnTo>
                      <a:lnTo>
                        <a:pt x="545" y="260"/>
                      </a:lnTo>
                      <a:lnTo>
                        <a:pt x="543" y="261"/>
                      </a:lnTo>
                      <a:lnTo>
                        <a:pt x="541" y="262"/>
                      </a:lnTo>
                      <a:lnTo>
                        <a:pt x="540" y="264"/>
                      </a:lnTo>
                      <a:lnTo>
                        <a:pt x="538" y="266"/>
                      </a:lnTo>
                      <a:lnTo>
                        <a:pt x="537" y="269"/>
                      </a:lnTo>
                      <a:lnTo>
                        <a:pt x="537" y="271"/>
                      </a:lnTo>
                      <a:lnTo>
                        <a:pt x="537" y="273"/>
                      </a:lnTo>
                      <a:lnTo>
                        <a:pt x="536" y="276"/>
                      </a:lnTo>
                      <a:lnTo>
                        <a:pt x="536" y="278"/>
                      </a:lnTo>
                      <a:lnTo>
                        <a:pt x="537" y="281"/>
                      </a:lnTo>
                      <a:lnTo>
                        <a:pt x="537" y="284"/>
                      </a:lnTo>
                      <a:lnTo>
                        <a:pt x="539" y="288"/>
                      </a:lnTo>
                      <a:lnTo>
                        <a:pt x="541" y="292"/>
                      </a:lnTo>
                      <a:lnTo>
                        <a:pt x="544" y="297"/>
                      </a:lnTo>
                      <a:lnTo>
                        <a:pt x="546" y="301"/>
                      </a:lnTo>
                      <a:lnTo>
                        <a:pt x="549" y="305"/>
                      </a:lnTo>
                      <a:lnTo>
                        <a:pt x="552" y="310"/>
                      </a:lnTo>
                      <a:lnTo>
                        <a:pt x="555" y="314"/>
                      </a:lnTo>
                      <a:lnTo>
                        <a:pt x="562" y="322"/>
                      </a:lnTo>
                      <a:lnTo>
                        <a:pt x="569" y="329"/>
                      </a:lnTo>
                      <a:lnTo>
                        <a:pt x="572" y="333"/>
                      </a:lnTo>
                      <a:lnTo>
                        <a:pt x="575" y="336"/>
                      </a:lnTo>
                      <a:lnTo>
                        <a:pt x="578" y="338"/>
                      </a:lnTo>
                      <a:lnTo>
                        <a:pt x="581" y="339"/>
                      </a:lnTo>
                      <a:lnTo>
                        <a:pt x="583" y="340"/>
                      </a:lnTo>
                      <a:lnTo>
                        <a:pt x="585" y="341"/>
                      </a:lnTo>
                      <a:lnTo>
                        <a:pt x="587" y="341"/>
                      </a:lnTo>
                      <a:lnTo>
                        <a:pt x="589" y="340"/>
                      </a:lnTo>
                      <a:lnTo>
                        <a:pt x="592" y="340"/>
                      </a:lnTo>
                      <a:lnTo>
                        <a:pt x="593" y="338"/>
                      </a:lnTo>
                      <a:lnTo>
                        <a:pt x="596" y="337"/>
                      </a:lnTo>
                      <a:lnTo>
                        <a:pt x="597" y="336"/>
                      </a:lnTo>
                      <a:lnTo>
                        <a:pt x="599" y="334"/>
                      </a:lnTo>
                      <a:lnTo>
                        <a:pt x="600" y="333"/>
                      </a:lnTo>
                      <a:lnTo>
                        <a:pt x="601" y="330"/>
                      </a:lnTo>
                      <a:lnTo>
                        <a:pt x="601" y="329"/>
                      </a:lnTo>
                      <a:lnTo>
                        <a:pt x="602" y="327"/>
                      </a:lnTo>
                      <a:lnTo>
                        <a:pt x="603" y="325"/>
                      </a:lnTo>
                      <a:lnTo>
                        <a:pt x="603" y="322"/>
                      </a:lnTo>
                      <a:lnTo>
                        <a:pt x="603" y="321"/>
                      </a:lnTo>
                      <a:lnTo>
                        <a:pt x="602" y="318"/>
                      </a:lnTo>
                      <a:lnTo>
                        <a:pt x="601" y="316"/>
                      </a:lnTo>
                      <a:lnTo>
                        <a:pt x="601" y="313"/>
                      </a:lnTo>
                      <a:lnTo>
                        <a:pt x="600" y="311"/>
                      </a:lnTo>
                      <a:lnTo>
                        <a:pt x="597" y="306"/>
                      </a:lnTo>
                      <a:lnTo>
                        <a:pt x="593" y="301"/>
                      </a:lnTo>
                      <a:lnTo>
                        <a:pt x="588" y="306"/>
                      </a:lnTo>
                      <a:lnTo>
                        <a:pt x="588" y="306"/>
                      </a:lnTo>
                      <a:close/>
                      <a:moveTo>
                        <a:pt x="642" y="284"/>
                      </a:moveTo>
                      <a:lnTo>
                        <a:pt x="579" y="218"/>
                      </a:lnTo>
                      <a:lnTo>
                        <a:pt x="573" y="225"/>
                      </a:lnTo>
                      <a:lnTo>
                        <a:pt x="603" y="253"/>
                      </a:lnTo>
                      <a:lnTo>
                        <a:pt x="589" y="271"/>
                      </a:lnTo>
                      <a:lnTo>
                        <a:pt x="560" y="241"/>
                      </a:lnTo>
                      <a:lnTo>
                        <a:pt x="555" y="248"/>
                      </a:lnTo>
                      <a:lnTo>
                        <a:pt x="617" y="313"/>
                      </a:lnTo>
                      <a:lnTo>
                        <a:pt x="622" y="307"/>
                      </a:lnTo>
                      <a:lnTo>
                        <a:pt x="594" y="277"/>
                      </a:lnTo>
                      <a:lnTo>
                        <a:pt x="609" y="260"/>
                      </a:lnTo>
                      <a:lnTo>
                        <a:pt x="637" y="290"/>
                      </a:lnTo>
                      <a:lnTo>
                        <a:pt x="642" y="284"/>
                      </a:lnTo>
                      <a:lnTo>
                        <a:pt x="642" y="284"/>
                      </a:lnTo>
                      <a:close/>
                      <a:moveTo>
                        <a:pt x="668" y="249"/>
                      </a:moveTo>
                      <a:lnTo>
                        <a:pt x="596" y="215"/>
                      </a:lnTo>
                      <a:lnTo>
                        <a:pt x="654" y="268"/>
                      </a:lnTo>
                      <a:lnTo>
                        <a:pt x="650" y="274"/>
                      </a:lnTo>
                      <a:lnTo>
                        <a:pt x="582" y="213"/>
                      </a:lnTo>
                      <a:lnTo>
                        <a:pt x="589" y="202"/>
                      </a:lnTo>
                      <a:lnTo>
                        <a:pt x="650" y="233"/>
                      </a:lnTo>
                      <a:lnTo>
                        <a:pt x="600" y="188"/>
                      </a:lnTo>
                      <a:lnTo>
                        <a:pt x="604" y="181"/>
                      </a:lnTo>
                      <a:lnTo>
                        <a:pt x="673" y="241"/>
                      </a:lnTo>
                      <a:lnTo>
                        <a:pt x="668" y="249"/>
                      </a:lnTo>
                      <a:lnTo>
                        <a:pt x="668" y="249"/>
                      </a:lnTo>
                      <a:close/>
                      <a:moveTo>
                        <a:pt x="690" y="213"/>
                      </a:moveTo>
                      <a:lnTo>
                        <a:pt x="689" y="215"/>
                      </a:lnTo>
                      <a:lnTo>
                        <a:pt x="687" y="217"/>
                      </a:lnTo>
                      <a:lnTo>
                        <a:pt x="686" y="219"/>
                      </a:lnTo>
                      <a:lnTo>
                        <a:pt x="683" y="220"/>
                      </a:lnTo>
                      <a:lnTo>
                        <a:pt x="682" y="221"/>
                      </a:lnTo>
                      <a:lnTo>
                        <a:pt x="679" y="221"/>
                      </a:lnTo>
                      <a:lnTo>
                        <a:pt x="678" y="222"/>
                      </a:lnTo>
                      <a:lnTo>
                        <a:pt x="675" y="222"/>
                      </a:lnTo>
                      <a:lnTo>
                        <a:pt x="672" y="221"/>
                      </a:lnTo>
                      <a:lnTo>
                        <a:pt x="668" y="220"/>
                      </a:lnTo>
                      <a:lnTo>
                        <a:pt x="665" y="218"/>
                      </a:lnTo>
                      <a:lnTo>
                        <a:pt x="660" y="216"/>
                      </a:lnTo>
                      <a:lnTo>
                        <a:pt x="650" y="210"/>
                      </a:lnTo>
                      <a:lnTo>
                        <a:pt x="642" y="205"/>
                      </a:lnTo>
                      <a:lnTo>
                        <a:pt x="638" y="202"/>
                      </a:lnTo>
                      <a:lnTo>
                        <a:pt x="634" y="199"/>
                      </a:lnTo>
                      <a:lnTo>
                        <a:pt x="630" y="195"/>
                      </a:lnTo>
                      <a:lnTo>
                        <a:pt x="626" y="192"/>
                      </a:lnTo>
                      <a:lnTo>
                        <a:pt x="622" y="189"/>
                      </a:lnTo>
                      <a:lnTo>
                        <a:pt x="619" y="185"/>
                      </a:lnTo>
                      <a:lnTo>
                        <a:pt x="617" y="182"/>
                      </a:lnTo>
                      <a:lnTo>
                        <a:pt x="615" y="179"/>
                      </a:lnTo>
                      <a:lnTo>
                        <a:pt x="614" y="177"/>
                      </a:lnTo>
                      <a:lnTo>
                        <a:pt x="613" y="174"/>
                      </a:lnTo>
                      <a:lnTo>
                        <a:pt x="613" y="172"/>
                      </a:lnTo>
                      <a:lnTo>
                        <a:pt x="613" y="169"/>
                      </a:lnTo>
                      <a:lnTo>
                        <a:pt x="613" y="167"/>
                      </a:lnTo>
                      <a:lnTo>
                        <a:pt x="613" y="165"/>
                      </a:lnTo>
                      <a:lnTo>
                        <a:pt x="614" y="162"/>
                      </a:lnTo>
                      <a:lnTo>
                        <a:pt x="615" y="160"/>
                      </a:lnTo>
                      <a:lnTo>
                        <a:pt x="616" y="157"/>
                      </a:lnTo>
                      <a:lnTo>
                        <a:pt x="618" y="156"/>
                      </a:lnTo>
                      <a:lnTo>
                        <a:pt x="620" y="153"/>
                      </a:lnTo>
                      <a:lnTo>
                        <a:pt x="622" y="153"/>
                      </a:lnTo>
                      <a:lnTo>
                        <a:pt x="623" y="151"/>
                      </a:lnTo>
                      <a:lnTo>
                        <a:pt x="626" y="151"/>
                      </a:lnTo>
                      <a:lnTo>
                        <a:pt x="627" y="151"/>
                      </a:lnTo>
                      <a:lnTo>
                        <a:pt x="630" y="151"/>
                      </a:lnTo>
                      <a:lnTo>
                        <a:pt x="633" y="151"/>
                      </a:lnTo>
                      <a:lnTo>
                        <a:pt x="637" y="153"/>
                      </a:lnTo>
                      <a:lnTo>
                        <a:pt x="640" y="154"/>
                      </a:lnTo>
                      <a:lnTo>
                        <a:pt x="644" y="157"/>
                      </a:lnTo>
                      <a:lnTo>
                        <a:pt x="654" y="161"/>
                      </a:lnTo>
                      <a:lnTo>
                        <a:pt x="662" y="167"/>
                      </a:lnTo>
                      <a:lnTo>
                        <a:pt x="670" y="173"/>
                      </a:lnTo>
                      <a:lnTo>
                        <a:pt x="678" y="181"/>
                      </a:lnTo>
                      <a:lnTo>
                        <a:pt x="682" y="184"/>
                      </a:lnTo>
                      <a:lnTo>
                        <a:pt x="686" y="188"/>
                      </a:lnTo>
                      <a:lnTo>
                        <a:pt x="688" y="190"/>
                      </a:lnTo>
                      <a:lnTo>
                        <a:pt x="690" y="193"/>
                      </a:lnTo>
                      <a:lnTo>
                        <a:pt x="691" y="196"/>
                      </a:lnTo>
                      <a:lnTo>
                        <a:pt x="692" y="198"/>
                      </a:lnTo>
                      <a:lnTo>
                        <a:pt x="692" y="201"/>
                      </a:lnTo>
                      <a:lnTo>
                        <a:pt x="692" y="203"/>
                      </a:lnTo>
                      <a:lnTo>
                        <a:pt x="692" y="205"/>
                      </a:lnTo>
                      <a:lnTo>
                        <a:pt x="692" y="208"/>
                      </a:lnTo>
                      <a:lnTo>
                        <a:pt x="691" y="210"/>
                      </a:lnTo>
                      <a:lnTo>
                        <a:pt x="690" y="213"/>
                      </a:lnTo>
                      <a:lnTo>
                        <a:pt x="690" y="213"/>
                      </a:lnTo>
                      <a:close/>
                      <a:moveTo>
                        <a:pt x="684" y="209"/>
                      </a:moveTo>
                      <a:lnTo>
                        <a:pt x="685" y="206"/>
                      </a:lnTo>
                      <a:lnTo>
                        <a:pt x="685" y="204"/>
                      </a:lnTo>
                      <a:lnTo>
                        <a:pt x="685" y="202"/>
                      </a:lnTo>
                      <a:lnTo>
                        <a:pt x="685" y="201"/>
                      </a:lnTo>
                      <a:lnTo>
                        <a:pt x="684" y="199"/>
                      </a:lnTo>
                      <a:lnTo>
                        <a:pt x="683" y="197"/>
                      </a:lnTo>
                      <a:lnTo>
                        <a:pt x="682" y="196"/>
                      </a:lnTo>
                      <a:lnTo>
                        <a:pt x="681" y="193"/>
                      </a:lnTo>
                      <a:lnTo>
                        <a:pt x="679" y="192"/>
                      </a:lnTo>
                      <a:lnTo>
                        <a:pt x="678" y="189"/>
                      </a:lnTo>
                      <a:lnTo>
                        <a:pt x="674" y="186"/>
                      </a:lnTo>
                      <a:lnTo>
                        <a:pt x="668" y="182"/>
                      </a:lnTo>
                      <a:lnTo>
                        <a:pt x="662" y="178"/>
                      </a:lnTo>
                      <a:lnTo>
                        <a:pt x="658" y="175"/>
                      </a:lnTo>
                      <a:lnTo>
                        <a:pt x="654" y="171"/>
                      </a:lnTo>
                      <a:lnTo>
                        <a:pt x="648" y="168"/>
                      </a:lnTo>
                      <a:lnTo>
                        <a:pt x="642" y="164"/>
                      </a:lnTo>
                      <a:lnTo>
                        <a:pt x="638" y="162"/>
                      </a:lnTo>
                      <a:lnTo>
                        <a:pt x="636" y="161"/>
                      </a:lnTo>
                      <a:lnTo>
                        <a:pt x="634" y="160"/>
                      </a:lnTo>
                      <a:lnTo>
                        <a:pt x="632" y="160"/>
                      </a:lnTo>
                      <a:lnTo>
                        <a:pt x="630" y="159"/>
                      </a:lnTo>
                      <a:lnTo>
                        <a:pt x="628" y="159"/>
                      </a:lnTo>
                      <a:lnTo>
                        <a:pt x="627" y="160"/>
                      </a:lnTo>
                      <a:lnTo>
                        <a:pt x="626" y="160"/>
                      </a:lnTo>
                      <a:lnTo>
                        <a:pt x="625" y="161"/>
                      </a:lnTo>
                      <a:lnTo>
                        <a:pt x="623" y="162"/>
                      </a:lnTo>
                      <a:lnTo>
                        <a:pt x="622" y="164"/>
                      </a:lnTo>
                      <a:lnTo>
                        <a:pt x="620" y="166"/>
                      </a:lnTo>
                      <a:lnTo>
                        <a:pt x="620" y="169"/>
                      </a:lnTo>
                      <a:lnTo>
                        <a:pt x="620" y="170"/>
                      </a:lnTo>
                      <a:lnTo>
                        <a:pt x="620" y="172"/>
                      </a:lnTo>
                      <a:lnTo>
                        <a:pt x="621" y="173"/>
                      </a:lnTo>
                      <a:lnTo>
                        <a:pt x="622" y="175"/>
                      </a:lnTo>
                      <a:lnTo>
                        <a:pt x="622" y="177"/>
                      </a:lnTo>
                      <a:lnTo>
                        <a:pt x="624" y="178"/>
                      </a:lnTo>
                      <a:lnTo>
                        <a:pt x="626" y="181"/>
                      </a:lnTo>
                      <a:lnTo>
                        <a:pt x="627" y="183"/>
                      </a:lnTo>
                      <a:lnTo>
                        <a:pt x="631" y="186"/>
                      </a:lnTo>
                      <a:lnTo>
                        <a:pt x="636" y="189"/>
                      </a:lnTo>
                      <a:lnTo>
                        <a:pt x="642" y="194"/>
                      </a:lnTo>
                      <a:lnTo>
                        <a:pt x="646" y="197"/>
                      </a:lnTo>
                      <a:lnTo>
                        <a:pt x="650" y="201"/>
                      </a:lnTo>
                      <a:lnTo>
                        <a:pt x="655" y="204"/>
                      </a:lnTo>
                      <a:lnTo>
                        <a:pt x="660" y="206"/>
                      </a:lnTo>
                      <a:lnTo>
                        <a:pt x="664" y="208"/>
                      </a:lnTo>
                      <a:lnTo>
                        <a:pt x="666" y="209"/>
                      </a:lnTo>
                      <a:lnTo>
                        <a:pt x="670" y="211"/>
                      </a:lnTo>
                      <a:lnTo>
                        <a:pt x="673" y="213"/>
                      </a:lnTo>
                      <a:lnTo>
                        <a:pt x="675" y="213"/>
                      </a:lnTo>
                      <a:lnTo>
                        <a:pt x="677" y="213"/>
                      </a:lnTo>
                      <a:lnTo>
                        <a:pt x="678" y="213"/>
                      </a:lnTo>
                      <a:lnTo>
                        <a:pt x="679" y="213"/>
                      </a:lnTo>
                      <a:lnTo>
                        <a:pt x="681" y="212"/>
                      </a:lnTo>
                      <a:lnTo>
                        <a:pt x="682" y="210"/>
                      </a:lnTo>
                      <a:lnTo>
                        <a:pt x="684" y="209"/>
                      </a:lnTo>
                      <a:lnTo>
                        <a:pt x="684" y="209"/>
                      </a:lnTo>
                      <a:close/>
                      <a:moveTo>
                        <a:pt x="630" y="130"/>
                      </a:moveTo>
                      <a:lnTo>
                        <a:pt x="626" y="137"/>
                      </a:lnTo>
                      <a:lnTo>
                        <a:pt x="705" y="183"/>
                      </a:lnTo>
                      <a:lnTo>
                        <a:pt x="718" y="153"/>
                      </a:lnTo>
                      <a:lnTo>
                        <a:pt x="710" y="149"/>
                      </a:lnTo>
                      <a:lnTo>
                        <a:pt x="701" y="171"/>
                      </a:lnTo>
                      <a:lnTo>
                        <a:pt x="630" y="130"/>
                      </a:lnTo>
                      <a:lnTo>
                        <a:pt x="630" y="130"/>
                      </a:lnTo>
                      <a:close/>
                      <a:moveTo>
                        <a:pt x="726" y="133"/>
                      </a:moveTo>
                      <a:lnTo>
                        <a:pt x="725" y="135"/>
                      </a:lnTo>
                      <a:lnTo>
                        <a:pt x="723" y="137"/>
                      </a:lnTo>
                      <a:lnTo>
                        <a:pt x="722" y="139"/>
                      </a:lnTo>
                      <a:lnTo>
                        <a:pt x="720" y="141"/>
                      </a:lnTo>
                      <a:lnTo>
                        <a:pt x="718" y="141"/>
                      </a:lnTo>
                      <a:lnTo>
                        <a:pt x="715" y="142"/>
                      </a:lnTo>
                      <a:lnTo>
                        <a:pt x="713" y="143"/>
                      </a:lnTo>
                      <a:lnTo>
                        <a:pt x="710" y="144"/>
                      </a:lnTo>
                      <a:lnTo>
                        <a:pt x="707" y="144"/>
                      </a:lnTo>
                      <a:lnTo>
                        <a:pt x="704" y="144"/>
                      </a:lnTo>
                      <a:lnTo>
                        <a:pt x="701" y="143"/>
                      </a:lnTo>
                      <a:lnTo>
                        <a:pt x="697" y="143"/>
                      </a:lnTo>
                      <a:lnTo>
                        <a:pt x="692" y="141"/>
                      </a:lnTo>
                      <a:lnTo>
                        <a:pt x="688" y="141"/>
                      </a:lnTo>
                      <a:lnTo>
                        <a:pt x="684" y="139"/>
                      </a:lnTo>
                      <a:lnTo>
                        <a:pt x="679" y="137"/>
                      </a:lnTo>
                      <a:lnTo>
                        <a:pt x="670" y="133"/>
                      </a:lnTo>
                      <a:lnTo>
                        <a:pt x="661" y="129"/>
                      </a:lnTo>
                      <a:lnTo>
                        <a:pt x="656" y="126"/>
                      </a:lnTo>
                      <a:lnTo>
                        <a:pt x="652" y="124"/>
                      </a:lnTo>
                      <a:lnTo>
                        <a:pt x="649" y="121"/>
                      </a:lnTo>
                      <a:lnTo>
                        <a:pt x="647" y="119"/>
                      </a:lnTo>
                      <a:lnTo>
                        <a:pt x="646" y="117"/>
                      </a:lnTo>
                      <a:lnTo>
                        <a:pt x="644" y="114"/>
                      </a:lnTo>
                      <a:lnTo>
                        <a:pt x="642" y="112"/>
                      </a:lnTo>
                      <a:lnTo>
                        <a:pt x="642" y="109"/>
                      </a:lnTo>
                      <a:lnTo>
                        <a:pt x="641" y="106"/>
                      </a:lnTo>
                      <a:lnTo>
                        <a:pt x="641" y="104"/>
                      </a:lnTo>
                      <a:lnTo>
                        <a:pt x="641" y="101"/>
                      </a:lnTo>
                      <a:lnTo>
                        <a:pt x="642" y="98"/>
                      </a:lnTo>
                      <a:lnTo>
                        <a:pt x="642" y="96"/>
                      </a:lnTo>
                      <a:lnTo>
                        <a:pt x="644" y="93"/>
                      </a:lnTo>
                      <a:lnTo>
                        <a:pt x="646" y="92"/>
                      </a:lnTo>
                      <a:lnTo>
                        <a:pt x="647" y="90"/>
                      </a:lnTo>
                      <a:lnTo>
                        <a:pt x="650" y="89"/>
                      </a:lnTo>
                      <a:lnTo>
                        <a:pt x="651" y="88"/>
                      </a:lnTo>
                      <a:lnTo>
                        <a:pt x="654" y="88"/>
                      </a:lnTo>
                      <a:lnTo>
                        <a:pt x="657" y="87"/>
                      </a:lnTo>
                      <a:lnTo>
                        <a:pt x="659" y="87"/>
                      </a:lnTo>
                      <a:lnTo>
                        <a:pt x="663" y="87"/>
                      </a:lnTo>
                      <a:lnTo>
                        <a:pt x="667" y="88"/>
                      </a:lnTo>
                      <a:lnTo>
                        <a:pt x="672" y="89"/>
                      </a:lnTo>
                      <a:lnTo>
                        <a:pt x="682" y="92"/>
                      </a:lnTo>
                      <a:lnTo>
                        <a:pt x="692" y="96"/>
                      </a:lnTo>
                      <a:lnTo>
                        <a:pt x="701" y="100"/>
                      </a:lnTo>
                      <a:lnTo>
                        <a:pt x="709" y="104"/>
                      </a:lnTo>
                      <a:lnTo>
                        <a:pt x="712" y="105"/>
                      </a:lnTo>
                      <a:lnTo>
                        <a:pt x="715" y="108"/>
                      </a:lnTo>
                      <a:lnTo>
                        <a:pt x="718" y="110"/>
                      </a:lnTo>
                      <a:lnTo>
                        <a:pt x="720" y="112"/>
                      </a:lnTo>
                      <a:lnTo>
                        <a:pt x="722" y="114"/>
                      </a:lnTo>
                      <a:lnTo>
                        <a:pt x="723" y="117"/>
                      </a:lnTo>
                      <a:lnTo>
                        <a:pt x="724" y="119"/>
                      </a:lnTo>
                      <a:lnTo>
                        <a:pt x="726" y="122"/>
                      </a:lnTo>
                      <a:lnTo>
                        <a:pt x="726" y="125"/>
                      </a:lnTo>
                      <a:lnTo>
                        <a:pt x="726" y="127"/>
                      </a:lnTo>
                      <a:lnTo>
                        <a:pt x="726" y="130"/>
                      </a:lnTo>
                      <a:lnTo>
                        <a:pt x="726" y="133"/>
                      </a:lnTo>
                      <a:lnTo>
                        <a:pt x="726" y="133"/>
                      </a:lnTo>
                      <a:close/>
                      <a:moveTo>
                        <a:pt x="709" y="135"/>
                      </a:moveTo>
                      <a:lnTo>
                        <a:pt x="707" y="135"/>
                      </a:lnTo>
                      <a:lnTo>
                        <a:pt x="705" y="135"/>
                      </a:lnTo>
                      <a:lnTo>
                        <a:pt x="702" y="135"/>
                      </a:lnTo>
                      <a:lnTo>
                        <a:pt x="700" y="134"/>
                      </a:lnTo>
                      <a:lnTo>
                        <a:pt x="696" y="134"/>
                      </a:lnTo>
                      <a:lnTo>
                        <a:pt x="691" y="133"/>
                      </a:lnTo>
                      <a:lnTo>
                        <a:pt x="686" y="131"/>
                      </a:lnTo>
                      <a:lnTo>
                        <a:pt x="682" y="129"/>
                      </a:lnTo>
                      <a:lnTo>
                        <a:pt x="677" y="127"/>
                      </a:lnTo>
                      <a:lnTo>
                        <a:pt x="670" y="125"/>
                      </a:lnTo>
                      <a:lnTo>
                        <a:pt x="664" y="121"/>
                      </a:lnTo>
                      <a:lnTo>
                        <a:pt x="660" y="119"/>
                      </a:lnTo>
                      <a:lnTo>
                        <a:pt x="655" y="116"/>
                      </a:lnTo>
                      <a:lnTo>
                        <a:pt x="653" y="113"/>
                      </a:lnTo>
                      <a:lnTo>
                        <a:pt x="650" y="110"/>
                      </a:lnTo>
                      <a:lnTo>
                        <a:pt x="650" y="108"/>
                      </a:lnTo>
                      <a:lnTo>
                        <a:pt x="649" y="106"/>
                      </a:lnTo>
                      <a:lnTo>
                        <a:pt x="649" y="105"/>
                      </a:lnTo>
                      <a:lnTo>
                        <a:pt x="649" y="104"/>
                      </a:lnTo>
                      <a:lnTo>
                        <a:pt x="649" y="102"/>
                      </a:lnTo>
                      <a:lnTo>
                        <a:pt x="650" y="101"/>
                      </a:lnTo>
                      <a:lnTo>
                        <a:pt x="650" y="101"/>
                      </a:lnTo>
                      <a:lnTo>
                        <a:pt x="650" y="99"/>
                      </a:lnTo>
                      <a:lnTo>
                        <a:pt x="651" y="98"/>
                      </a:lnTo>
                      <a:lnTo>
                        <a:pt x="653" y="97"/>
                      </a:lnTo>
                      <a:lnTo>
                        <a:pt x="654" y="97"/>
                      </a:lnTo>
                      <a:lnTo>
                        <a:pt x="656" y="96"/>
                      </a:lnTo>
                      <a:lnTo>
                        <a:pt x="658" y="96"/>
                      </a:lnTo>
                      <a:lnTo>
                        <a:pt x="660" y="95"/>
                      </a:lnTo>
                      <a:lnTo>
                        <a:pt x="662" y="95"/>
                      </a:lnTo>
                      <a:lnTo>
                        <a:pt x="664" y="96"/>
                      </a:lnTo>
                      <a:lnTo>
                        <a:pt x="667" y="97"/>
                      </a:lnTo>
                      <a:lnTo>
                        <a:pt x="671" y="97"/>
                      </a:lnTo>
                      <a:lnTo>
                        <a:pt x="678" y="100"/>
                      </a:lnTo>
                      <a:lnTo>
                        <a:pt x="684" y="102"/>
                      </a:lnTo>
                      <a:lnTo>
                        <a:pt x="690" y="104"/>
                      </a:lnTo>
                      <a:lnTo>
                        <a:pt x="694" y="106"/>
                      </a:lnTo>
                      <a:lnTo>
                        <a:pt x="699" y="108"/>
                      </a:lnTo>
                      <a:lnTo>
                        <a:pt x="703" y="110"/>
                      </a:lnTo>
                      <a:lnTo>
                        <a:pt x="706" y="112"/>
                      </a:lnTo>
                      <a:lnTo>
                        <a:pt x="711" y="115"/>
                      </a:lnTo>
                      <a:lnTo>
                        <a:pt x="714" y="117"/>
                      </a:lnTo>
                      <a:lnTo>
                        <a:pt x="715" y="119"/>
                      </a:lnTo>
                      <a:lnTo>
                        <a:pt x="716" y="121"/>
                      </a:lnTo>
                      <a:lnTo>
                        <a:pt x="718" y="121"/>
                      </a:lnTo>
                      <a:lnTo>
                        <a:pt x="718" y="123"/>
                      </a:lnTo>
                      <a:lnTo>
                        <a:pt x="718" y="125"/>
                      </a:lnTo>
                      <a:lnTo>
                        <a:pt x="718" y="126"/>
                      </a:lnTo>
                      <a:lnTo>
                        <a:pt x="719" y="127"/>
                      </a:lnTo>
                      <a:lnTo>
                        <a:pt x="718" y="129"/>
                      </a:lnTo>
                      <a:lnTo>
                        <a:pt x="718" y="129"/>
                      </a:lnTo>
                      <a:lnTo>
                        <a:pt x="718" y="131"/>
                      </a:lnTo>
                      <a:lnTo>
                        <a:pt x="717" y="132"/>
                      </a:lnTo>
                      <a:lnTo>
                        <a:pt x="716" y="133"/>
                      </a:lnTo>
                      <a:lnTo>
                        <a:pt x="714" y="133"/>
                      </a:lnTo>
                      <a:lnTo>
                        <a:pt x="713" y="134"/>
                      </a:lnTo>
                      <a:lnTo>
                        <a:pt x="710" y="135"/>
                      </a:lnTo>
                      <a:lnTo>
                        <a:pt x="709" y="135"/>
                      </a:lnTo>
                      <a:lnTo>
                        <a:pt x="709" y="135"/>
                      </a:lnTo>
                      <a:close/>
                      <a:moveTo>
                        <a:pt x="745" y="59"/>
                      </a:moveTo>
                      <a:lnTo>
                        <a:pt x="701" y="49"/>
                      </a:lnTo>
                      <a:lnTo>
                        <a:pt x="698" y="69"/>
                      </a:lnTo>
                      <a:lnTo>
                        <a:pt x="705" y="71"/>
                      </a:lnTo>
                      <a:lnTo>
                        <a:pt x="706" y="61"/>
                      </a:lnTo>
                      <a:lnTo>
                        <a:pt x="710" y="61"/>
                      </a:lnTo>
                      <a:lnTo>
                        <a:pt x="716" y="62"/>
                      </a:lnTo>
                      <a:lnTo>
                        <a:pt x="721" y="63"/>
                      </a:lnTo>
                      <a:lnTo>
                        <a:pt x="724" y="64"/>
                      </a:lnTo>
                      <a:lnTo>
                        <a:pt x="727" y="65"/>
                      </a:lnTo>
                      <a:lnTo>
                        <a:pt x="730" y="67"/>
                      </a:lnTo>
                      <a:lnTo>
                        <a:pt x="731" y="68"/>
                      </a:lnTo>
                      <a:lnTo>
                        <a:pt x="732" y="69"/>
                      </a:lnTo>
                      <a:lnTo>
                        <a:pt x="733" y="69"/>
                      </a:lnTo>
                      <a:lnTo>
                        <a:pt x="733" y="71"/>
                      </a:lnTo>
                      <a:lnTo>
                        <a:pt x="734" y="72"/>
                      </a:lnTo>
                      <a:lnTo>
                        <a:pt x="734" y="73"/>
                      </a:lnTo>
                      <a:lnTo>
                        <a:pt x="734" y="75"/>
                      </a:lnTo>
                      <a:lnTo>
                        <a:pt x="734" y="77"/>
                      </a:lnTo>
                      <a:lnTo>
                        <a:pt x="733" y="79"/>
                      </a:lnTo>
                      <a:lnTo>
                        <a:pt x="732" y="81"/>
                      </a:lnTo>
                      <a:lnTo>
                        <a:pt x="731" y="82"/>
                      </a:lnTo>
                      <a:lnTo>
                        <a:pt x="730" y="82"/>
                      </a:lnTo>
                      <a:lnTo>
                        <a:pt x="729" y="83"/>
                      </a:lnTo>
                      <a:lnTo>
                        <a:pt x="727" y="84"/>
                      </a:lnTo>
                      <a:lnTo>
                        <a:pt x="724" y="84"/>
                      </a:lnTo>
                      <a:lnTo>
                        <a:pt x="722" y="85"/>
                      </a:lnTo>
                      <a:lnTo>
                        <a:pt x="718" y="85"/>
                      </a:lnTo>
                      <a:lnTo>
                        <a:pt x="714" y="85"/>
                      </a:lnTo>
                      <a:lnTo>
                        <a:pt x="707" y="84"/>
                      </a:lnTo>
                      <a:lnTo>
                        <a:pt x="700" y="83"/>
                      </a:lnTo>
                      <a:lnTo>
                        <a:pt x="692" y="81"/>
                      </a:lnTo>
                      <a:lnTo>
                        <a:pt x="685" y="80"/>
                      </a:lnTo>
                      <a:lnTo>
                        <a:pt x="679" y="77"/>
                      </a:lnTo>
                      <a:lnTo>
                        <a:pt x="674" y="75"/>
                      </a:lnTo>
                      <a:lnTo>
                        <a:pt x="671" y="74"/>
                      </a:lnTo>
                      <a:lnTo>
                        <a:pt x="669" y="73"/>
                      </a:lnTo>
                      <a:lnTo>
                        <a:pt x="667" y="72"/>
                      </a:lnTo>
                      <a:lnTo>
                        <a:pt x="666" y="71"/>
                      </a:lnTo>
                      <a:lnTo>
                        <a:pt x="665" y="69"/>
                      </a:lnTo>
                      <a:lnTo>
                        <a:pt x="664" y="68"/>
                      </a:lnTo>
                      <a:lnTo>
                        <a:pt x="663" y="67"/>
                      </a:lnTo>
                      <a:lnTo>
                        <a:pt x="662" y="65"/>
                      </a:lnTo>
                      <a:lnTo>
                        <a:pt x="662" y="64"/>
                      </a:lnTo>
                      <a:lnTo>
                        <a:pt x="662" y="62"/>
                      </a:lnTo>
                      <a:lnTo>
                        <a:pt x="662" y="61"/>
                      </a:lnTo>
                      <a:lnTo>
                        <a:pt x="662" y="59"/>
                      </a:lnTo>
                      <a:lnTo>
                        <a:pt x="663" y="57"/>
                      </a:lnTo>
                      <a:lnTo>
                        <a:pt x="665" y="56"/>
                      </a:lnTo>
                      <a:lnTo>
                        <a:pt x="666" y="55"/>
                      </a:lnTo>
                      <a:lnTo>
                        <a:pt x="668" y="54"/>
                      </a:lnTo>
                      <a:lnTo>
                        <a:pt x="670" y="53"/>
                      </a:lnTo>
                      <a:lnTo>
                        <a:pt x="673" y="53"/>
                      </a:lnTo>
                      <a:lnTo>
                        <a:pt x="676" y="54"/>
                      </a:lnTo>
                      <a:lnTo>
                        <a:pt x="679" y="54"/>
                      </a:lnTo>
                      <a:lnTo>
                        <a:pt x="681" y="46"/>
                      </a:lnTo>
                      <a:lnTo>
                        <a:pt x="677" y="45"/>
                      </a:lnTo>
                      <a:lnTo>
                        <a:pt x="673" y="45"/>
                      </a:lnTo>
                      <a:lnTo>
                        <a:pt x="669" y="45"/>
                      </a:lnTo>
                      <a:lnTo>
                        <a:pt x="665" y="46"/>
                      </a:lnTo>
                      <a:lnTo>
                        <a:pt x="662" y="47"/>
                      </a:lnTo>
                      <a:lnTo>
                        <a:pt x="661" y="48"/>
                      </a:lnTo>
                      <a:lnTo>
                        <a:pt x="659" y="49"/>
                      </a:lnTo>
                      <a:lnTo>
                        <a:pt x="657" y="51"/>
                      </a:lnTo>
                      <a:lnTo>
                        <a:pt x="655" y="53"/>
                      </a:lnTo>
                      <a:lnTo>
                        <a:pt x="654" y="56"/>
                      </a:lnTo>
                      <a:lnTo>
                        <a:pt x="654" y="57"/>
                      </a:lnTo>
                      <a:lnTo>
                        <a:pt x="654" y="60"/>
                      </a:lnTo>
                      <a:lnTo>
                        <a:pt x="654" y="62"/>
                      </a:lnTo>
                      <a:lnTo>
                        <a:pt x="654" y="65"/>
                      </a:lnTo>
                      <a:lnTo>
                        <a:pt x="654" y="67"/>
                      </a:lnTo>
                      <a:lnTo>
                        <a:pt x="655" y="69"/>
                      </a:lnTo>
                      <a:lnTo>
                        <a:pt x="656" y="72"/>
                      </a:lnTo>
                      <a:lnTo>
                        <a:pt x="657" y="74"/>
                      </a:lnTo>
                      <a:lnTo>
                        <a:pt x="659" y="76"/>
                      </a:lnTo>
                      <a:lnTo>
                        <a:pt x="661" y="77"/>
                      </a:lnTo>
                      <a:lnTo>
                        <a:pt x="663" y="80"/>
                      </a:lnTo>
                      <a:lnTo>
                        <a:pt x="666" y="81"/>
                      </a:lnTo>
                      <a:lnTo>
                        <a:pt x="670" y="83"/>
                      </a:lnTo>
                      <a:lnTo>
                        <a:pt x="674" y="85"/>
                      </a:lnTo>
                      <a:lnTo>
                        <a:pt x="678" y="86"/>
                      </a:lnTo>
                      <a:lnTo>
                        <a:pt x="683" y="88"/>
                      </a:lnTo>
                      <a:lnTo>
                        <a:pt x="689" y="89"/>
                      </a:lnTo>
                      <a:lnTo>
                        <a:pt x="694" y="90"/>
                      </a:lnTo>
                      <a:lnTo>
                        <a:pt x="698" y="91"/>
                      </a:lnTo>
                      <a:lnTo>
                        <a:pt x="703" y="92"/>
                      </a:lnTo>
                      <a:lnTo>
                        <a:pt x="709" y="93"/>
                      </a:lnTo>
                      <a:lnTo>
                        <a:pt x="713" y="93"/>
                      </a:lnTo>
                      <a:lnTo>
                        <a:pt x="718" y="93"/>
                      </a:lnTo>
                      <a:lnTo>
                        <a:pt x="722" y="93"/>
                      </a:lnTo>
                      <a:lnTo>
                        <a:pt x="726" y="93"/>
                      </a:lnTo>
                      <a:lnTo>
                        <a:pt x="729" y="92"/>
                      </a:lnTo>
                      <a:lnTo>
                        <a:pt x="731" y="91"/>
                      </a:lnTo>
                      <a:lnTo>
                        <a:pt x="733" y="90"/>
                      </a:lnTo>
                      <a:lnTo>
                        <a:pt x="735" y="89"/>
                      </a:lnTo>
                      <a:lnTo>
                        <a:pt x="737" y="88"/>
                      </a:lnTo>
                      <a:lnTo>
                        <a:pt x="738" y="86"/>
                      </a:lnTo>
                      <a:lnTo>
                        <a:pt x="739" y="84"/>
                      </a:lnTo>
                      <a:lnTo>
                        <a:pt x="740" y="82"/>
                      </a:lnTo>
                      <a:lnTo>
                        <a:pt x="741" y="79"/>
                      </a:lnTo>
                      <a:lnTo>
                        <a:pt x="741" y="77"/>
                      </a:lnTo>
                      <a:lnTo>
                        <a:pt x="741" y="75"/>
                      </a:lnTo>
                      <a:lnTo>
                        <a:pt x="741" y="73"/>
                      </a:lnTo>
                      <a:lnTo>
                        <a:pt x="741" y="71"/>
                      </a:lnTo>
                      <a:lnTo>
                        <a:pt x="740" y="69"/>
                      </a:lnTo>
                      <a:lnTo>
                        <a:pt x="739" y="68"/>
                      </a:lnTo>
                      <a:lnTo>
                        <a:pt x="738" y="66"/>
                      </a:lnTo>
                      <a:lnTo>
                        <a:pt x="738" y="65"/>
                      </a:lnTo>
                      <a:lnTo>
                        <a:pt x="743" y="66"/>
                      </a:lnTo>
                      <a:lnTo>
                        <a:pt x="745" y="59"/>
                      </a:lnTo>
                      <a:lnTo>
                        <a:pt x="745" y="59"/>
                      </a:lnTo>
                      <a:close/>
                      <a:moveTo>
                        <a:pt x="707" y="32"/>
                      </a:moveTo>
                      <a:lnTo>
                        <a:pt x="748" y="39"/>
                      </a:lnTo>
                      <a:lnTo>
                        <a:pt x="750" y="30"/>
                      </a:lnTo>
                      <a:lnTo>
                        <a:pt x="708" y="23"/>
                      </a:lnTo>
                      <a:lnTo>
                        <a:pt x="663" y="0"/>
                      </a:lnTo>
                      <a:lnTo>
                        <a:pt x="662" y="9"/>
                      </a:lnTo>
                      <a:lnTo>
                        <a:pt x="698" y="26"/>
                      </a:lnTo>
                      <a:lnTo>
                        <a:pt x="658" y="33"/>
                      </a:lnTo>
                      <a:lnTo>
                        <a:pt x="657" y="42"/>
                      </a:lnTo>
                      <a:lnTo>
                        <a:pt x="707" y="32"/>
                      </a:lnTo>
                      <a:close/>
                    </a:path>
                  </a:pathLst>
                </a:custGeom>
                <a:solidFill>
                  <a:srgbClr val="1339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" name="íṧľiḍé">
                  <a:extLst>
                    <a:ext uri="{FF2B5EF4-FFF2-40B4-BE49-F238E27FC236}">
                      <a16:creationId xmlns:a16="http://schemas.microsoft.com/office/drawing/2014/main" id="{2A88F426-E2CA-9F4F-9601-23EC54252E63}"/>
                    </a:ext>
                  </a:extLst>
                </p:cNvPr>
                <p:cNvSpPr/>
                <p:nvPr/>
              </p:nvSpPr>
              <p:spPr bwMode="auto">
                <a:xfrm>
                  <a:off x="2030413" y="3495676"/>
                  <a:ext cx="242888" cy="368300"/>
                </a:xfrm>
                <a:custGeom>
                  <a:avLst/>
                  <a:gdLst>
                    <a:gd name="T0" fmla="*/ 85 w 153"/>
                    <a:gd name="T1" fmla="*/ 34 h 232"/>
                    <a:gd name="T2" fmla="*/ 90 w 153"/>
                    <a:gd name="T3" fmla="*/ 26 h 232"/>
                    <a:gd name="T4" fmla="*/ 90 w 153"/>
                    <a:gd name="T5" fmla="*/ 13 h 232"/>
                    <a:gd name="T6" fmla="*/ 86 w 153"/>
                    <a:gd name="T7" fmla="*/ 5 h 232"/>
                    <a:gd name="T8" fmla="*/ 78 w 153"/>
                    <a:gd name="T9" fmla="*/ 0 h 232"/>
                    <a:gd name="T10" fmla="*/ 58 w 153"/>
                    <a:gd name="T11" fmla="*/ 4 h 232"/>
                    <a:gd name="T12" fmla="*/ 38 w 153"/>
                    <a:gd name="T13" fmla="*/ 22 h 232"/>
                    <a:gd name="T14" fmla="*/ 21 w 153"/>
                    <a:gd name="T15" fmla="*/ 38 h 232"/>
                    <a:gd name="T16" fmla="*/ 10 w 153"/>
                    <a:gd name="T17" fmla="*/ 36 h 232"/>
                    <a:gd name="T18" fmla="*/ 7 w 153"/>
                    <a:gd name="T19" fmla="*/ 27 h 232"/>
                    <a:gd name="T20" fmla="*/ 14 w 153"/>
                    <a:gd name="T21" fmla="*/ 18 h 232"/>
                    <a:gd name="T22" fmla="*/ 15 w 153"/>
                    <a:gd name="T23" fmla="*/ 9 h 232"/>
                    <a:gd name="T24" fmla="*/ 3 w 153"/>
                    <a:gd name="T25" fmla="*/ 16 h 232"/>
                    <a:gd name="T26" fmla="*/ 1 w 153"/>
                    <a:gd name="T27" fmla="*/ 31 h 232"/>
                    <a:gd name="T28" fmla="*/ 4 w 153"/>
                    <a:gd name="T29" fmla="*/ 40 h 232"/>
                    <a:gd name="T30" fmla="*/ 14 w 153"/>
                    <a:gd name="T31" fmla="*/ 46 h 232"/>
                    <a:gd name="T32" fmla="*/ 28 w 153"/>
                    <a:gd name="T33" fmla="*/ 45 h 232"/>
                    <a:gd name="T34" fmla="*/ 39 w 153"/>
                    <a:gd name="T35" fmla="*/ 33 h 232"/>
                    <a:gd name="T36" fmla="*/ 62 w 153"/>
                    <a:gd name="T37" fmla="*/ 9 h 232"/>
                    <a:gd name="T38" fmla="*/ 74 w 153"/>
                    <a:gd name="T39" fmla="*/ 7 h 232"/>
                    <a:gd name="T40" fmla="*/ 82 w 153"/>
                    <a:gd name="T41" fmla="*/ 13 h 232"/>
                    <a:gd name="T42" fmla="*/ 83 w 153"/>
                    <a:gd name="T43" fmla="*/ 23 h 232"/>
                    <a:gd name="T44" fmla="*/ 77 w 153"/>
                    <a:gd name="T45" fmla="*/ 29 h 232"/>
                    <a:gd name="T46" fmla="*/ 73 w 153"/>
                    <a:gd name="T47" fmla="*/ 39 h 232"/>
                    <a:gd name="T48" fmla="*/ 9 w 153"/>
                    <a:gd name="T49" fmla="*/ 69 h 232"/>
                    <a:gd name="T50" fmla="*/ 17 w 153"/>
                    <a:gd name="T51" fmla="*/ 60 h 232"/>
                    <a:gd name="T52" fmla="*/ 36 w 153"/>
                    <a:gd name="T53" fmla="*/ 52 h 232"/>
                    <a:gd name="T54" fmla="*/ 71 w 153"/>
                    <a:gd name="T55" fmla="*/ 44 h 232"/>
                    <a:gd name="T56" fmla="*/ 91 w 153"/>
                    <a:gd name="T57" fmla="*/ 47 h 232"/>
                    <a:gd name="T58" fmla="*/ 98 w 153"/>
                    <a:gd name="T59" fmla="*/ 56 h 232"/>
                    <a:gd name="T60" fmla="*/ 98 w 153"/>
                    <a:gd name="T61" fmla="*/ 67 h 232"/>
                    <a:gd name="T62" fmla="*/ 90 w 153"/>
                    <a:gd name="T63" fmla="*/ 76 h 232"/>
                    <a:gd name="T64" fmla="*/ 68 w 153"/>
                    <a:gd name="T65" fmla="*/ 85 h 232"/>
                    <a:gd name="T66" fmla="*/ 42 w 153"/>
                    <a:gd name="T67" fmla="*/ 90 h 232"/>
                    <a:gd name="T68" fmla="*/ 20 w 153"/>
                    <a:gd name="T69" fmla="*/ 91 h 232"/>
                    <a:gd name="T70" fmla="*/ 11 w 153"/>
                    <a:gd name="T71" fmla="*/ 84 h 232"/>
                    <a:gd name="T72" fmla="*/ 16 w 153"/>
                    <a:gd name="T73" fmla="*/ 76 h 232"/>
                    <a:gd name="T74" fmla="*/ 21 w 153"/>
                    <a:gd name="T75" fmla="*/ 82 h 232"/>
                    <a:gd name="T76" fmla="*/ 31 w 153"/>
                    <a:gd name="T77" fmla="*/ 84 h 232"/>
                    <a:gd name="T78" fmla="*/ 62 w 153"/>
                    <a:gd name="T79" fmla="*/ 77 h 232"/>
                    <a:gd name="T80" fmla="*/ 84 w 153"/>
                    <a:gd name="T81" fmla="*/ 70 h 232"/>
                    <a:gd name="T82" fmla="*/ 90 w 153"/>
                    <a:gd name="T83" fmla="*/ 64 h 232"/>
                    <a:gd name="T84" fmla="*/ 89 w 153"/>
                    <a:gd name="T85" fmla="*/ 56 h 232"/>
                    <a:gd name="T86" fmla="*/ 82 w 153"/>
                    <a:gd name="T87" fmla="*/ 52 h 232"/>
                    <a:gd name="T88" fmla="*/ 64 w 153"/>
                    <a:gd name="T89" fmla="*/ 53 h 232"/>
                    <a:gd name="T90" fmla="*/ 32 w 153"/>
                    <a:gd name="T91" fmla="*/ 61 h 232"/>
                    <a:gd name="T92" fmla="*/ 19 w 153"/>
                    <a:gd name="T93" fmla="*/ 68 h 232"/>
                    <a:gd name="T94" fmla="*/ 15 w 153"/>
                    <a:gd name="T95" fmla="*/ 75 h 232"/>
                    <a:gd name="T96" fmla="*/ 26 w 153"/>
                    <a:gd name="T97" fmla="*/ 135 h 232"/>
                    <a:gd name="T98" fmla="*/ 34 w 153"/>
                    <a:gd name="T99" fmla="*/ 140 h 232"/>
                    <a:gd name="T100" fmla="*/ 43 w 153"/>
                    <a:gd name="T101" fmla="*/ 141 h 232"/>
                    <a:gd name="T102" fmla="*/ 44 w 153"/>
                    <a:gd name="T103" fmla="*/ 132 h 232"/>
                    <a:gd name="T104" fmla="*/ 34 w 153"/>
                    <a:gd name="T105" fmla="*/ 130 h 232"/>
                    <a:gd name="T106" fmla="*/ 30 w 153"/>
                    <a:gd name="T107" fmla="*/ 121 h 232"/>
                    <a:gd name="T108" fmla="*/ 36 w 153"/>
                    <a:gd name="T109" fmla="*/ 112 h 232"/>
                    <a:gd name="T110" fmla="*/ 34 w 153"/>
                    <a:gd name="T111" fmla="*/ 103 h 232"/>
                    <a:gd name="T112" fmla="*/ 26 w 153"/>
                    <a:gd name="T113" fmla="*/ 109 h 232"/>
                    <a:gd name="T114" fmla="*/ 22 w 153"/>
                    <a:gd name="T115" fmla="*/ 119 h 232"/>
                    <a:gd name="T116" fmla="*/ 110 w 153"/>
                    <a:gd name="T117" fmla="*/ 122 h 232"/>
                    <a:gd name="T118" fmla="*/ 42 w 153"/>
                    <a:gd name="T119" fmla="*/ 172 h 232"/>
                    <a:gd name="T120" fmla="*/ 73 w 153"/>
                    <a:gd name="T121" fmla="*/ 232 h 232"/>
                    <a:gd name="T122" fmla="*/ 137 w 153"/>
                    <a:gd name="T123" fmla="*/ 163 h 232"/>
                    <a:gd name="T124" fmla="*/ 108 w 153"/>
                    <a:gd name="T125" fmla="*/ 204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53" h="232">
                      <a:moveTo>
                        <a:pt x="73" y="39"/>
                      </a:moveTo>
                      <a:lnTo>
                        <a:pt x="75" y="38"/>
                      </a:lnTo>
                      <a:lnTo>
                        <a:pt x="78" y="37"/>
                      </a:lnTo>
                      <a:lnTo>
                        <a:pt x="82" y="36"/>
                      </a:lnTo>
                      <a:lnTo>
                        <a:pt x="85" y="34"/>
                      </a:lnTo>
                      <a:lnTo>
                        <a:pt x="86" y="33"/>
                      </a:lnTo>
                      <a:lnTo>
                        <a:pt x="87" y="31"/>
                      </a:lnTo>
                      <a:lnTo>
                        <a:pt x="89" y="29"/>
                      </a:lnTo>
                      <a:lnTo>
                        <a:pt x="90" y="28"/>
                      </a:lnTo>
                      <a:lnTo>
                        <a:pt x="90" y="26"/>
                      </a:lnTo>
                      <a:lnTo>
                        <a:pt x="91" y="24"/>
                      </a:lnTo>
                      <a:lnTo>
                        <a:pt x="91" y="21"/>
                      </a:lnTo>
                      <a:lnTo>
                        <a:pt x="91" y="18"/>
                      </a:lnTo>
                      <a:lnTo>
                        <a:pt x="90" y="16"/>
                      </a:lnTo>
                      <a:lnTo>
                        <a:pt x="90" y="13"/>
                      </a:lnTo>
                      <a:lnTo>
                        <a:pt x="90" y="12"/>
                      </a:lnTo>
                      <a:lnTo>
                        <a:pt x="89" y="9"/>
                      </a:lnTo>
                      <a:lnTo>
                        <a:pt x="87" y="8"/>
                      </a:lnTo>
                      <a:lnTo>
                        <a:pt x="86" y="6"/>
                      </a:lnTo>
                      <a:lnTo>
                        <a:pt x="86" y="5"/>
                      </a:lnTo>
                      <a:lnTo>
                        <a:pt x="84" y="4"/>
                      </a:lnTo>
                      <a:lnTo>
                        <a:pt x="82" y="3"/>
                      </a:lnTo>
                      <a:lnTo>
                        <a:pt x="81" y="2"/>
                      </a:lnTo>
                      <a:lnTo>
                        <a:pt x="80" y="1"/>
                      </a:lnTo>
                      <a:lnTo>
                        <a:pt x="78" y="0"/>
                      </a:lnTo>
                      <a:lnTo>
                        <a:pt x="74" y="0"/>
                      </a:lnTo>
                      <a:lnTo>
                        <a:pt x="69" y="0"/>
                      </a:lnTo>
                      <a:lnTo>
                        <a:pt x="66" y="0"/>
                      </a:lnTo>
                      <a:lnTo>
                        <a:pt x="62" y="1"/>
                      </a:lnTo>
                      <a:lnTo>
                        <a:pt x="58" y="4"/>
                      </a:lnTo>
                      <a:lnTo>
                        <a:pt x="54" y="5"/>
                      </a:lnTo>
                      <a:lnTo>
                        <a:pt x="51" y="8"/>
                      </a:lnTo>
                      <a:lnTo>
                        <a:pt x="49" y="10"/>
                      </a:lnTo>
                      <a:lnTo>
                        <a:pt x="43" y="16"/>
                      </a:lnTo>
                      <a:lnTo>
                        <a:pt x="38" y="22"/>
                      </a:lnTo>
                      <a:lnTo>
                        <a:pt x="32" y="28"/>
                      </a:lnTo>
                      <a:lnTo>
                        <a:pt x="26" y="35"/>
                      </a:lnTo>
                      <a:lnTo>
                        <a:pt x="25" y="36"/>
                      </a:lnTo>
                      <a:lnTo>
                        <a:pt x="23" y="36"/>
                      </a:lnTo>
                      <a:lnTo>
                        <a:pt x="21" y="38"/>
                      </a:lnTo>
                      <a:lnTo>
                        <a:pt x="18" y="38"/>
                      </a:lnTo>
                      <a:lnTo>
                        <a:pt x="16" y="38"/>
                      </a:lnTo>
                      <a:lnTo>
                        <a:pt x="14" y="38"/>
                      </a:lnTo>
                      <a:lnTo>
                        <a:pt x="12" y="37"/>
                      </a:lnTo>
                      <a:lnTo>
                        <a:pt x="10" y="36"/>
                      </a:lnTo>
                      <a:lnTo>
                        <a:pt x="10" y="36"/>
                      </a:lnTo>
                      <a:lnTo>
                        <a:pt x="9" y="34"/>
                      </a:lnTo>
                      <a:lnTo>
                        <a:pt x="8" y="32"/>
                      </a:lnTo>
                      <a:lnTo>
                        <a:pt x="7" y="30"/>
                      </a:lnTo>
                      <a:lnTo>
                        <a:pt x="7" y="27"/>
                      </a:lnTo>
                      <a:lnTo>
                        <a:pt x="8" y="24"/>
                      </a:lnTo>
                      <a:lnTo>
                        <a:pt x="9" y="22"/>
                      </a:lnTo>
                      <a:lnTo>
                        <a:pt x="10" y="20"/>
                      </a:lnTo>
                      <a:lnTo>
                        <a:pt x="12" y="19"/>
                      </a:lnTo>
                      <a:lnTo>
                        <a:pt x="14" y="18"/>
                      </a:lnTo>
                      <a:lnTo>
                        <a:pt x="18" y="17"/>
                      </a:lnTo>
                      <a:lnTo>
                        <a:pt x="22" y="16"/>
                      </a:lnTo>
                      <a:lnTo>
                        <a:pt x="21" y="8"/>
                      </a:lnTo>
                      <a:lnTo>
                        <a:pt x="18" y="8"/>
                      </a:lnTo>
                      <a:lnTo>
                        <a:pt x="15" y="9"/>
                      </a:lnTo>
                      <a:lnTo>
                        <a:pt x="12" y="10"/>
                      </a:lnTo>
                      <a:lnTo>
                        <a:pt x="8" y="12"/>
                      </a:lnTo>
                      <a:lnTo>
                        <a:pt x="6" y="13"/>
                      </a:lnTo>
                      <a:lnTo>
                        <a:pt x="5" y="15"/>
                      </a:lnTo>
                      <a:lnTo>
                        <a:pt x="3" y="16"/>
                      </a:lnTo>
                      <a:lnTo>
                        <a:pt x="2" y="19"/>
                      </a:lnTo>
                      <a:lnTo>
                        <a:pt x="1" y="21"/>
                      </a:lnTo>
                      <a:lnTo>
                        <a:pt x="1" y="24"/>
                      </a:lnTo>
                      <a:lnTo>
                        <a:pt x="0" y="28"/>
                      </a:lnTo>
                      <a:lnTo>
                        <a:pt x="1" y="31"/>
                      </a:lnTo>
                      <a:lnTo>
                        <a:pt x="1" y="33"/>
                      </a:lnTo>
                      <a:lnTo>
                        <a:pt x="1" y="35"/>
                      </a:lnTo>
                      <a:lnTo>
                        <a:pt x="2" y="37"/>
                      </a:lnTo>
                      <a:lnTo>
                        <a:pt x="3" y="39"/>
                      </a:lnTo>
                      <a:lnTo>
                        <a:pt x="4" y="40"/>
                      </a:lnTo>
                      <a:lnTo>
                        <a:pt x="6" y="42"/>
                      </a:lnTo>
                      <a:lnTo>
                        <a:pt x="6" y="43"/>
                      </a:lnTo>
                      <a:lnTo>
                        <a:pt x="8" y="44"/>
                      </a:lnTo>
                      <a:lnTo>
                        <a:pt x="11" y="46"/>
                      </a:lnTo>
                      <a:lnTo>
                        <a:pt x="14" y="46"/>
                      </a:lnTo>
                      <a:lnTo>
                        <a:pt x="17" y="47"/>
                      </a:lnTo>
                      <a:lnTo>
                        <a:pt x="19" y="47"/>
                      </a:lnTo>
                      <a:lnTo>
                        <a:pt x="22" y="46"/>
                      </a:lnTo>
                      <a:lnTo>
                        <a:pt x="26" y="46"/>
                      </a:lnTo>
                      <a:lnTo>
                        <a:pt x="28" y="45"/>
                      </a:lnTo>
                      <a:lnTo>
                        <a:pt x="30" y="44"/>
                      </a:lnTo>
                      <a:lnTo>
                        <a:pt x="32" y="42"/>
                      </a:lnTo>
                      <a:lnTo>
                        <a:pt x="34" y="40"/>
                      </a:lnTo>
                      <a:lnTo>
                        <a:pt x="36" y="36"/>
                      </a:lnTo>
                      <a:lnTo>
                        <a:pt x="39" y="33"/>
                      </a:lnTo>
                      <a:lnTo>
                        <a:pt x="45" y="25"/>
                      </a:lnTo>
                      <a:lnTo>
                        <a:pt x="52" y="18"/>
                      </a:lnTo>
                      <a:lnTo>
                        <a:pt x="55" y="14"/>
                      </a:lnTo>
                      <a:lnTo>
                        <a:pt x="59" y="12"/>
                      </a:lnTo>
                      <a:lnTo>
                        <a:pt x="62" y="9"/>
                      </a:lnTo>
                      <a:lnTo>
                        <a:pt x="66" y="8"/>
                      </a:lnTo>
                      <a:lnTo>
                        <a:pt x="68" y="7"/>
                      </a:lnTo>
                      <a:lnTo>
                        <a:pt x="70" y="7"/>
                      </a:lnTo>
                      <a:lnTo>
                        <a:pt x="71" y="7"/>
                      </a:lnTo>
                      <a:lnTo>
                        <a:pt x="74" y="7"/>
                      </a:lnTo>
                      <a:lnTo>
                        <a:pt x="75" y="8"/>
                      </a:lnTo>
                      <a:lnTo>
                        <a:pt x="77" y="9"/>
                      </a:lnTo>
                      <a:lnTo>
                        <a:pt x="78" y="10"/>
                      </a:lnTo>
                      <a:lnTo>
                        <a:pt x="80" y="12"/>
                      </a:lnTo>
                      <a:lnTo>
                        <a:pt x="82" y="13"/>
                      </a:lnTo>
                      <a:lnTo>
                        <a:pt x="82" y="15"/>
                      </a:lnTo>
                      <a:lnTo>
                        <a:pt x="83" y="17"/>
                      </a:lnTo>
                      <a:lnTo>
                        <a:pt x="84" y="20"/>
                      </a:lnTo>
                      <a:lnTo>
                        <a:pt x="84" y="21"/>
                      </a:lnTo>
                      <a:lnTo>
                        <a:pt x="83" y="23"/>
                      </a:lnTo>
                      <a:lnTo>
                        <a:pt x="83" y="24"/>
                      </a:lnTo>
                      <a:lnTo>
                        <a:pt x="82" y="25"/>
                      </a:lnTo>
                      <a:lnTo>
                        <a:pt x="81" y="27"/>
                      </a:lnTo>
                      <a:lnTo>
                        <a:pt x="79" y="28"/>
                      </a:lnTo>
                      <a:lnTo>
                        <a:pt x="77" y="29"/>
                      </a:lnTo>
                      <a:lnTo>
                        <a:pt x="75" y="29"/>
                      </a:lnTo>
                      <a:lnTo>
                        <a:pt x="73" y="29"/>
                      </a:lnTo>
                      <a:lnTo>
                        <a:pt x="71" y="30"/>
                      </a:lnTo>
                      <a:lnTo>
                        <a:pt x="73" y="39"/>
                      </a:lnTo>
                      <a:lnTo>
                        <a:pt x="73" y="39"/>
                      </a:lnTo>
                      <a:close/>
                      <a:moveTo>
                        <a:pt x="9" y="78"/>
                      </a:moveTo>
                      <a:lnTo>
                        <a:pt x="8" y="76"/>
                      </a:lnTo>
                      <a:lnTo>
                        <a:pt x="8" y="73"/>
                      </a:lnTo>
                      <a:lnTo>
                        <a:pt x="9" y="72"/>
                      </a:lnTo>
                      <a:lnTo>
                        <a:pt x="9" y="69"/>
                      </a:lnTo>
                      <a:lnTo>
                        <a:pt x="10" y="68"/>
                      </a:lnTo>
                      <a:lnTo>
                        <a:pt x="11" y="66"/>
                      </a:lnTo>
                      <a:lnTo>
                        <a:pt x="13" y="64"/>
                      </a:lnTo>
                      <a:lnTo>
                        <a:pt x="14" y="63"/>
                      </a:lnTo>
                      <a:lnTo>
                        <a:pt x="17" y="60"/>
                      </a:lnTo>
                      <a:lnTo>
                        <a:pt x="20" y="58"/>
                      </a:lnTo>
                      <a:lnTo>
                        <a:pt x="23" y="56"/>
                      </a:lnTo>
                      <a:lnTo>
                        <a:pt x="27" y="55"/>
                      </a:lnTo>
                      <a:lnTo>
                        <a:pt x="31" y="53"/>
                      </a:lnTo>
                      <a:lnTo>
                        <a:pt x="36" y="52"/>
                      </a:lnTo>
                      <a:lnTo>
                        <a:pt x="40" y="50"/>
                      </a:lnTo>
                      <a:lnTo>
                        <a:pt x="45" y="48"/>
                      </a:lnTo>
                      <a:lnTo>
                        <a:pt x="54" y="47"/>
                      </a:lnTo>
                      <a:lnTo>
                        <a:pt x="63" y="45"/>
                      </a:lnTo>
                      <a:lnTo>
                        <a:pt x="71" y="44"/>
                      </a:lnTo>
                      <a:lnTo>
                        <a:pt x="78" y="44"/>
                      </a:lnTo>
                      <a:lnTo>
                        <a:pt x="82" y="44"/>
                      </a:lnTo>
                      <a:lnTo>
                        <a:pt x="86" y="44"/>
                      </a:lnTo>
                      <a:lnTo>
                        <a:pt x="89" y="46"/>
                      </a:lnTo>
                      <a:lnTo>
                        <a:pt x="91" y="47"/>
                      </a:lnTo>
                      <a:lnTo>
                        <a:pt x="94" y="49"/>
                      </a:lnTo>
                      <a:lnTo>
                        <a:pt x="95" y="52"/>
                      </a:lnTo>
                      <a:lnTo>
                        <a:pt x="97" y="52"/>
                      </a:lnTo>
                      <a:lnTo>
                        <a:pt x="97" y="54"/>
                      </a:lnTo>
                      <a:lnTo>
                        <a:pt x="98" y="56"/>
                      </a:lnTo>
                      <a:lnTo>
                        <a:pt x="98" y="57"/>
                      </a:lnTo>
                      <a:lnTo>
                        <a:pt x="98" y="60"/>
                      </a:lnTo>
                      <a:lnTo>
                        <a:pt x="98" y="63"/>
                      </a:lnTo>
                      <a:lnTo>
                        <a:pt x="98" y="64"/>
                      </a:lnTo>
                      <a:lnTo>
                        <a:pt x="98" y="67"/>
                      </a:lnTo>
                      <a:lnTo>
                        <a:pt x="97" y="68"/>
                      </a:lnTo>
                      <a:lnTo>
                        <a:pt x="95" y="70"/>
                      </a:lnTo>
                      <a:lnTo>
                        <a:pt x="94" y="72"/>
                      </a:lnTo>
                      <a:lnTo>
                        <a:pt x="92" y="74"/>
                      </a:lnTo>
                      <a:lnTo>
                        <a:pt x="90" y="76"/>
                      </a:lnTo>
                      <a:lnTo>
                        <a:pt x="86" y="77"/>
                      </a:lnTo>
                      <a:lnTo>
                        <a:pt x="82" y="80"/>
                      </a:lnTo>
                      <a:lnTo>
                        <a:pt x="78" y="81"/>
                      </a:lnTo>
                      <a:lnTo>
                        <a:pt x="73" y="84"/>
                      </a:lnTo>
                      <a:lnTo>
                        <a:pt x="68" y="85"/>
                      </a:lnTo>
                      <a:lnTo>
                        <a:pt x="63" y="87"/>
                      </a:lnTo>
                      <a:lnTo>
                        <a:pt x="58" y="88"/>
                      </a:lnTo>
                      <a:lnTo>
                        <a:pt x="53" y="88"/>
                      </a:lnTo>
                      <a:lnTo>
                        <a:pt x="48" y="90"/>
                      </a:lnTo>
                      <a:lnTo>
                        <a:pt x="42" y="90"/>
                      </a:lnTo>
                      <a:lnTo>
                        <a:pt x="37" y="91"/>
                      </a:lnTo>
                      <a:lnTo>
                        <a:pt x="32" y="92"/>
                      </a:lnTo>
                      <a:lnTo>
                        <a:pt x="26" y="92"/>
                      </a:lnTo>
                      <a:lnTo>
                        <a:pt x="22" y="92"/>
                      </a:lnTo>
                      <a:lnTo>
                        <a:pt x="20" y="91"/>
                      </a:lnTo>
                      <a:lnTo>
                        <a:pt x="18" y="90"/>
                      </a:lnTo>
                      <a:lnTo>
                        <a:pt x="15" y="89"/>
                      </a:lnTo>
                      <a:lnTo>
                        <a:pt x="14" y="88"/>
                      </a:lnTo>
                      <a:lnTo>
                        <a:pt x="12" y="87"/>
                      </a:lnTo>
                      <a:lnTo>
                        <a:pt x="11" y="84"/>
                      </a:lnTo>
                      <a:lnTo>
                        <a:pt x="10" y="83"/>
                      </a:lnTo>
                      <a:lnTo>
                        <a:pt x="10" y="81"/>
                      </a:lnTo>
                      <a:lnTo>
                        <a:pt x="9" y="78"/>
                      </a:lnTo>
                      <a:lnTo>
                        <a:pt x="9" y="78"/>
                      </a:lnTo>
                      <a:close/>
                      <a:moveTo>
                        <a:pt x="16" y="76"/>
                      </a:moveTo>
                      <a:lnTo>
                        <a:pt x="16" y="78"/>
                      </a:lnTo>
                      <a:lnTo>
                        <a:pt x="18" y="80"/>
                      </a:lnTo>
                      <a:lnTo>
                        <a:pt x="18" y="80"/>
                      </a:lnTo>
                      <a:lnTo>
                        <a:pt x="19" y="81"/>
                      </a:lnTo>
                      <a:lnTo>
                        <a:pt x="21" y="82"/>
                      </a:lnTo>
                      <a:lnTo>
                        <a:pt x="22" y="83"/>
                      </a:lnTo>
                      <a:lnTo>
                        <a:pt x="24" y="83"/>
                      </a:lnTo>
                      <a:lnTo>
                        <a:pt x="26" y="84"/>
                      </a:lnTo>
                      <a:lnTo>
                        <a:pt x="28" y="84"/>
                      </a:lnTo>
                      <a:lnTo>
                        <a:pt x="31" y="84"/>
                      </a:lnTo>
                      <a:lnTo>
                        <a:pt x="36" y="83"/>
                      </a:lnTo>
                      <a:lnTo>
                        <a:pt x="43" y="82"/>
                      </a:lnTo>
                      <a:lnTo>
                        <a:pt x="50" y="80"/>
                      </a:lnTo>
                      <a:lnTo>
                        <a:pt x="56" y="80"/>
                      </a:lnTo>
                      <a:lnTo>
                        <a:pt x="62" y="77"/>
                      </a:lnTo>
                      <a:lnTo>
                        <a:pt x="69" y="76"/>
                      </a:lnTo>
                      <a:lnTo>
                        <a:pt x="74" y="74"/>
                      </a:lnTo>
                      <a:lnTo>
                        <a:pt x="79" y="72"/>
                      </a:lnTo>
                      <a:lnTo>
                        <a:pt x="82" y="71"/>
                      </a:lnTo>
                      <a:lnTo>
                        <a:pt x="84" y="70"/>
                      </a:lnTo>
                      <a:lnTo>
                        <a:pt x="86" y="68"/>
                      </a:lnTo>
                      <a:lnTo>
                        <a:pt x="87" y="68"/>
                      </a:lnTo>
                      <a:lnTo>
                        <a:pt x="88" y="66"/>
                      </a:lnTo>
                      <a:lnTo>
                        <a:pt x="90" y="64"/>
                      </a:lnTo>
                      <a:lnTo>
                        <a:pt x="90" y="64"/>
                      </a:lnTo>
                      <a:lnTo>
                        <a:pt x="90" y="63"/>
                      </a:lnTo>
                      <a:lnTo>
                        <a:pt x="91" y="60"/>
                      </a:lnTo>
                      <a:lnTo>
                        <a:pt x="91" y="59"/>
                      </a:lnTo>
                      <a:lnTo>
                        <a:pt x="90" y="57"/>
                      </a:lnTo>
                      <a:lnTo>
                        <a:pt x="89" y="56"/>
                      </a:lnTo>
                      <a:lnTo>
                        <a:pt x="88" y="56"/>
                      </a:lnTo>
                      <a:lnTo>
                        <a:pt x="87" y="55"/>
                      </a:lnTo>
                      <a:lnTo>
                        <a:pt x="86" y="54"/>
                      </a:lnTo>
                      <a:lnTo>
                        <a:pt x="84" y="53"/>
                      </a:lnTo>
                      <a:lnTo>
                        <a:pt x="82" y="52"/>
                      </a:lnTo>
                      <a:lnTo>
                        <a:pt x="80" y="52"/>
                      </a:lnTo>
                      <a:lnTo>
                        <a:pt x="78" y="52"/>
                      </a:lnTo>
                      <a:lnTo>
                        <a:pt x="75" y="52"/>
                      </a:lnTo>
                      <a:lnTo>
                        <a:pt x="70" y="52"/>
                      </a:lnTo>
                      <a:lnTo>
                        <a:pt x="64" y="53"/>
                      </a:lnTo>
                      <a:lnTo>
                        <a:pt x="58" y="55"/>
                      </a:lnTo>
                      <a:lnTo>
                        <a:pt x="50" y="56"/>
                      </a:lnTo>
                      <a:lnTo>
                        <a:pt x="44" y="58"/>
                      </a:lnTo>
                      <a:lnTo>
                        <a:pt x="38" y="60"/>
                      </a:lnTo>
                      <a:lnTo>
                        <a:pt x="32" y="61"/>
                      </a:lnTo>
                      <a:lnTo>
                        <a:pt x="27" y="64"/>
                      </a:lnTo>
                      <a:lnTo>
                        <a:pt x="25" y="64"/>
                      </a:lnTo>
                      <a:lnTo>
                        <a:pt x="22" y="66"/>
                      </a:lnTo>
                      <a:lnTo>
                        <a:pt x="21" y="67"/>
                      </a:lnTo>
                      <a:lnTo>
                        <a:pt x="19" y="68"/>
                      </a:lnTo>
                      <a:lnTo>
                        <a:pt x="18" y="70"/>
                      </a:lnTo>
                      <a:lnTo>
                        <a:pt x="17" y="71"/>
                      </a:lnTo>
                      <a:lnTo>
                        <a:pt x="17" y="72"/>
                      </a:lnTo>
                      <a:lnTo>
                        <a:pt x="16" y="74"/>
                      </a:lnTo>
                      <a:lnTo>
                        <a:pt x="15" y="75"/>
                      </a:lnTo>
                      <a:lnTo>
                        <a:pt x="16" y="76"/>
                      </a:lnTo>
                      <a:lnTo>
                        <a:pt x="16" y="76"/>
                      </a:lnTo>
                      <a:close/>
                      <a:moveTo>
                        <a:pt x="23" y="128"/>
                      </a:moveTo>
                      <a:lnTo>
                        <a:pt x="25" y="132"/>
                      </a:lnTo>
                      <a:lnTo>
                        <a:pt x="26" y="135"/>
                      </a:lnTo>
                      <a:lnTo>
                        <a:pt x="27" y="136"/>
                      </a:lnTo>
                      <a:lnTo>
                        <a:pt x="29" y="137"/>
                      </a:lnTo>
                      <a:lnTo>
                        <a:pt x="30" y="139"/>
                      </a:lnTo>
                      <a:lnTo>
                        <a:pt x="32" y="140"/>
                      </a:lnTo>
                      <a:lnTo>
                        <a:pt x="34" y="140"/>
                      </a:lnTo>
                      <a:lnTo>
                        <a:pt x="35" y="140"/>
                      </a:lnTo>
                      <a:lnTo>
                        <a:pt x="37" y="141"/>
                      </a:lnTo>
                      <a:lnTo>
                        <a:pt x="39" y="141"/>
                      </a:lnTo>
                      <a:lnTo>
                        <a:pt x="41" y="141"/>
                      </a:lnTo>
                      <a:lnTo>
                        <a:pt x="43" y="141"/>
                      </a:lnTo>
                      <a:lnTo>
                        <a:pt x="45" y="140"/>
                      </a:lnTo>
                      <a:lnTo>
                        <a:pt x="47" y="140"/>
                      </a:lnTo>
                      <a:lnTo>
                        <a:pt x="115" y="116"/>
                      </a:lnTo>
                      <a:lnTo>
                        <a:pt x="112" y="108"/>
                      </a:lnTo>
                      <a:lnTo>
                        <a:pt x="44" y="132"/>
                      </a:lnTo>
                      <a:lnTo>
                        <a:pt x="42" y="132"/>
                      </a:lnTo>
                      <a:lnTo>
                        <a:pt x="39" y="132"/>
                      </a:lnTo>
                      <a:lnTo>
                        <a:pt x="38" y="132"/>
                      </a:lnTo>
                      <a:lnTo>
                        <a:pt x="36" y="132"/>
                      </a:lnTo>
                      <a:lnTo>
                        <a:pt x="34" y="130"/>
                      </a:lnTo>
                      <a:lnTo>
                        <a:pt x="32" y="129"/>
                      </a:lnTo>
                      <a:lnTo>
                        <a:pt x="31" y="128"/>
                      </a:lnTo>
                      <a:lnTo>
                        <a:pt x="30" y="125"/>
                      </a:lnTo>
                      <a:lnTo>
                        <a:pt x="30" y="124"/>
                      </a:lnTo>
                      <a:lnTo>
                        <a:pt x="30" y="121"/>
                      </a:lnTo>
                      <a:lnTo>
                        <a:pt x="30" y="119"/>
                      </a:lnTo>
                      <a:lnTo>
                        <a:pt x="31" y="116"/>
                      </a:lnTo>
                      <a:lnTo>
                        <a:pt x="32" y="115"/>
                      </a:lnTo>
                      <a:lnTo>
                        <a:pt x="34" y="112"/>
                      </a:lnTo>
                      <a:lnTo>
                        <a:pt x="36" y="112"/>
                      </a:lnTo>
                      <a:lnTo>
                        <a:pt x="38" y="110"/>
                      </a:lnTo>
                      <a:lnTo>
                        <a:pt x="105" y="88"/>
                      </a:lnTo>
                      <a:lnTo>
                        <a:pt x="103" y="80"/>
                      </a:lnTo>
                      <a:lnTo>
                        <a:pt x="36" y="102"/>
                      </a:lnTo>
                      <a:lnTo>
                        <a:pt x="34" y="103"/>
                      </a:lnTo>
                      <a:lnTo>
                        <a:pt x="32" y="104"/>
                      </a:lnTo>
                      <a:lnTo>
                        <a:pt x="30" y="105"/>
                      </a:lnTo>
                      <a:lnTo>
                        <a:pt x="29" y="107"/>
                      </a:lnTo>
                      <a:lnTo>
                        <a:pt x="27" y="108"/>
                      </a:lnTo>
                      <a:lnTo>
                        <a:pt x="26" y="109"/>
                      </a:lnTo>
                      <a:lnTo>
                        <a:pt x="25" y="112"/>
                      </a:lnTo>
                      <a:lnTo>
                        <a:pt x="24" y="113"/>
                      </a:lnTo>
                      <a:lnTo>
                        <a:pt x="23" y="115"/>
                      </a:lnTo>
                      <a:lnTo>
                        <a:pt x="22" y="117"/>
                      </a:lnTo>
                      <a:lnTo>
                        <a:pt x="22" y="119"/>
                      </a:lnTo>
                      <a:lnTo>
                        <a:pt x="22" y="120"/>
                      </a:lnTo>
                      <a:lnTo>
                        <a:pt x="22" y="124"/>
                      </a:lnTo>
                      <a:lnTo>
                        <a:pt x="23" y="128"/>
                      </a:lnTo>
                      <a:lnTo>
                        <a:pt x="23" y="128"/>
                      </a:lnTo>
                      <a:close/>
                      <a:moveTo>
                        <a:pt x="110" y="122"/>
                      </a:moveTo>
                      <a:lnTo>
                        <a:pt x="116" y="119"/>
                      </a:lnTo>
                      <a:lnTo>
                        <a:pt x="130" y="151"/>
                      </a:lnTo>
                      <a:lnTo>
                        <a:pt x="123" y="153"/>
                      </a:lnTo>
                      <a:lnTo>
                        <a:pt x="118" y="141"/>
                      </a:lnTo>
                      <a:lnTo>
                        <a:pt x="42" y="172"/>
                      </a:lnTo>
                      <a:lnTo>
                        <a:pt x="38" y="164"/>
                      </a:lnTo>
                      <a:lnTo>
                        <a:pt x="114" y="133"/>
                      </a:lnTo>
                      <a:lnTo>
                        <a:pt x="110" y="122"/>
                      </a:lnTo>
                      <a:lnTo>
                        <a:pt x="110" y="122"/>
                      </a:lnTo>
                      <a:close/>
                      <a:moveTo>
                        <a:pt x="73" y="232"/>
                      </a:moveTo>
                      <a:lnTo>
                        <a:pt x="153" y="190"/>
                      </a:lnTo>
                      <a:lnTo>
                        <a:pt x="149" y="183"/>
                      </a:lnTo>
                      <a:lnTo>
                        <a:pt x="115" y="200"/>
                      </a:lnTo>
                      <a:lnTo>
                        <a:pt x="103" y="177"/>
                      </a:lnTo>
                      <a:lnTo>
                        <a:pt x="137" y="163"/>
                      </a:lnTo>
                      <a:lnTo>
                        <a:pt x="133" y="155"/>
                      </a:lnTo>
                      <a:lnTo>
                        <a:pt x="50" y="192"/>
                      </a:lnTo>
                      <a:lnTo>
                        <a:pt x="54" y="200"/>
                      </a:lnTo>
                      <a:lnTo>
                        <a:pt x="95" y="180"/>
                      </a:lnTo>
                      <a:lnTo>
                        <a:pt x="108" y="204"/>
                      </a:lnTo>
                      <a:lnTo>
                        <a:pt x="69" y="225"/>
                      </a:lnTo>
                      <a:lnTo>
                        <a:pt x="73" y="232"/>
                      </a:lnTo>
                      <a:close/>
                    </a:path>
                  </a:pathLst>
                </a:custGeom>
                <a:solidFill>
                  <a:srgbClr val="1339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" name="ïṡḻíḓé">
                  <a:extLst>
                    <a:ext uri="{FF2B5EF4-FFF2-40B4-BE49-F238E27FC236}">
                      <a16:creationId xmlns:a16="http://schemas.microsoft.com/office/drawing/2014/main" id="{9C7BE50C-443F-D246-9B98-4E8C0F0E17DF}"/>
                    </a:ext>
                  </a:extLst>
                </p:cNvPr>
                <p:cNvSpPr/>
                <p:nvPr/>
              </p:nvSpPr>
              <p:spPr bwMode="auto">
                <a:xfrm>
                  <a:off x="2192338" y="3840163"/>
                  <a:ext cx="303213" cy="306388"/>
                </a:xfrm>
                <a:custGeom>
                  <a:avLst/>
                  <a:gdLst>
                    <a:gd name="T0" fmla="*/ 20 w 191"/>
                    <a:gd name="T1" fmla="*/ 59 h 193"/>
                    <a:gd name="T2" fmla="*/ 13 w 191"/>
                    <a:gd name="T3" fmla="*/ 60 h 193"/>
                    <a:gd name="T4" fmla="*/ 9 w 191"/>
                    <a:gd name="T5" fmla="*/ 56 h 193"/>
                    <a:gd name="T6" fmla="*/ 8 w 191"/>
                    <a:gd name="T7" fmla="*/ 50 h 193"/>
                    <a:gd name="T8" fmla="*/ 10 w 191"/>
                    <a:gd name="T9" fmla="*/ 45 h 193"/>
                    <a:gd name="T10" fmla="*/ 14 w 191"/>
                    <a:gd name="T11" fmla="*/ 39 h 193"/>
                    <a:gd name="T12" fmla="*/ 24 w 191"/>
                    <a:gd name="T13" fmla="*/ 30 h 193"/>
                    <a:gd name="T14" fmla="*/ 38 w 191"/>
                    <a:gd name="T15" fmla="*/ 19 h 193"/>
                    <a:gd name="T16" fmla="*/ 52 w 191"/>
                    <a:gd name="T17" fmla="*/ 12 h 193"/>
                    <a:gd name="T18" fmla="*/ 60 w 191"/>
                    <a:gd name="T19" fmla="*/ 10 h 193"/>
                    <a:gd name="T20" fmla="*/ 65 w 191"/>
                    <a:gd name="T21" fmla="*/ 10 h 193"/>
                    <a:gd name="T22" fmla="*/ 69 w 191"/>
                    <a:gd name="T23" fmla="*/ 12 h 193"/>
                    <a:gd name="T24" fmla="*/ 71 w 191"/>
                    <a:gd name="T25" fmla="*/ 18 h 193"/>
                    <a:gd name="T26" fmla="*/ 69 w 191"/>
                    <a:gd name="T27" fmla="*/ 24 h 193"/>
                    <a:gd name="T28" fmla="*/ 61 w 191"/>
                    <a:gd name="T29" fmla="*/ 32 h 193"/>
                    <a:gd name="T30" fmla="*/ 69 w 191"/>
                    <a:gd name="T31" fmla="*/ 36 h 193"/>
                    <a:gd name="T32" fmla="*/ 75 w 191"/>
                    <a:gd name="T33" fmla="*/ 31 h 193"/>
                    <a:gd name="T34" fmla="*/ 77 w 191"/>
                    <a:gd name="T35" fmla="*/ 25 h 193"/>
                    <a:gd name="T36" fmla="*/ 79 w 191"/>
                    <a:gd name="T37" fmla="*/ 19 h 193"/>
                    <a:gd name="T38" fmla="*/ 78 w 191"/>
                    <a:gd name="T39" fmla="*/ 13 h 193"/>
                    <a:gd name="T40" fmla="*/ 75 w 191"/>
                    <a:gd name="T41" fmla="*/ 7 h 193"/>
                    <a:gd name="T42" fmla="*/ 71 w 191"/>
                    <a:gd name="T43" fmla="*/ 3 h 193"/>
                    <a:gd name="T44" fmla="*/ 64 w 191"/>
                    <a:gd name="T45" fmla="*/ 0 h 193"/>
                    <a:gd name="T46" fmla="*/ 55 w 191"/>
                    <a:gd name="T47" fmla="*/ 2 h 193"/>
                    <a:gd name="T48" fmla="*/ 42 w 191"/>
                    <a:gd name="T49" fmla="*/ 7 h 193"/>
                    <a:gd name="T50" fmla="*/ 29 w 191"/>
                    <a:gd name="T51" fmla="*/ 16 h 193"/>
                    <a:gd name="T52" fmla="*/ 17 w 191"/>
                    <a:gd name="T53" fmla="*/ 25 h 193"/>
                    <a:gd name="T54" fmla="*/ 8 w 191"/>
                    <a:gd name="T55" fmla="*/ 35 h 193"/>
                    <a:gd name="T56" fmla="*/ 2 w 191"/>
                    <a:gd name="T57" fmla="*/ 43 h 193"/>
                    <a:gd name="T58" fmla="*/ 0 w 191"/>
                    <a:gd name="T59" fmla="*/ 51 h 193"/>
                    <a:gd name="T60" fmla="*/ 2 w 191"/>
                    <a:gd name="T61" fmla="*/ 58 h 193"/>
                    <a:gd name="T62" fmla="*/ 5 w 191"/>
                    <a:gd name="T63" fmla="*/ 64 h 193"/>
                    <a:gd name="T64" fmla="*/ 9 w 191"/>
                    <a:gd name="T65" fmla="*/ 67 h 193"/>
                    <a:gd name="T66" fmla="*/ 14 w 191"/>
                    <a:gd name="T67" fmla="*/ 69 h 193"/>
                    <a:gd name="T68" fmla="*/ 20 w 191"/>
                    <a:gd name="T69" fmla="*/ 68 h 193"/>
                    <a:gd name="T70" fmla="*/ 28 w 191"/>
                    <a:gd name="T71" fmla="*/ 65 h 193"/>
                    <a:gd name="T72" fmla="*/ 29 w 191"/>
                    <a:gd name="T73" fmla="*/ 55 h 193"/>
                    <a:gd name="T74" fmla="*/ 43 w 191"/>
                    <a:gd name="T75" fmla="*/ 107 h 193"/>
                    <a:gd name="T76" fmla="*/ 27 w 191"/>
                    <a:gd name="T77" fmla="*/ 89 h 193"/>
                    <a:gd name="T78" fmla="*/ 97 w 191"/>
                    <a:gd name="T79" fmla="*/ 33 h 193"/>
                    <a:gd name="T80" fmla="*/ 110 w 191"/>
                    <a:gd name="T81" fmla="*/ 47 h 193"/>
                    <a:gd name="T82" fmla="*/ 48 w 191"/>
                    <a:gd name="T83" fmla="*/ 112 h 193"/>
                    <a:gd name="T84" fmla="*/ 124 w 191"/>
                    <a:gd name="T85" fmla="*/ 60 h 193"/>
                    <a:gd name="T86" fmla="*/ 64 w 191"/>
                    <a:gd name="T87" fmla="*/ 127 h 193"/>
                    <a:gd name="T88" fmla="*/ 169 w 191"/>
                    <a:gd name="T89" fmla="*/ 95 h 193"/>
                    <a:gd name="T90" fmla="*/ 149 w 191"/>
                    <a:gd name="T91" fmla="*/ 82 h 193"/>
                    <a:gd name="T92" fmla="*/ 82 w 191"/>
                    <a:gd name="T93" fmla="*/ 143 h 193"/>
                    <a:gd name="T94" fmla="*/ 99 w 191"/>
                    <a:gd name="T95" fmla="*/ 156 h 193"/>
                    <a:gd name="T96" fmla="*/ 145 w 191"/>
                    <a:gd name="T97" fmla="*/ 188 h 193"/>
                    <a:gd name="T98" fmla="*/ 182 w 191"/>
                    <a:gd name="T99" fmla="*/ 105 h 193"/>
                    <a:gd name="T100" fmla="*/ 147 w 191"/>
                    <a:gd name="T101" fmla="*/ 148 h 193"/>
                    <a:gd name="T102" fmla="*/ 153 w 191"/>
                    <a:gd name="T103" fmla="*/ 14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91" h="193">
                      <a:moveTo>
                        <a:pt x="29" y="55"/>
                      </a:moveTo>
                      <a:lnTo>
                        <a:pt x="24" y="57"/>
                      </a:lnTo>
                      <a:lnTo>
                        <a:pt x="20" y="59"/>
                      </a:lnTo>
                      <a:lnTo>
                        <a:pt x="17" y="60"/>
                      </a:lnTo>
                      <a:lnTo>
                        <a:pt x="15" y="60"/>
                      </a:lnTo>
                      <a:lnTo>
                        <a:pt x="13" y="60"/>
                      </a:lnTo>
                      <a:lnTo>
                        <a:pt x="12" y="59"/>
                      </a:lnTo>
                      <a:lnTo>
                        <a:pt x="10" y="58"/>
                      </a:lnTo>
                      <a:lnTo>
                        <a:pt x="9" y="56"/>
                      </a:lnTo>
                      <a:lnTo>
                        <a:pt x="8" y="54"/>
                      </a:lnTo>
                      <a:lnTo>
                        <a:pt x="8" y="51"/>
                      </a:lnTo>
                      <a:lnTo>
                        <a:pt x="8" y="50"/>
                      </a:lnTo>
                      <a:lnTo>
                        <a:pt x="8" y="48"/>
                      </a:lnTo>
                      <a:lnTo>
                        <a:pt x="9" y="47"/>
                      </a:lnTo>
                      <a:lnTo>
                        <a:pt x="10" y="45"/>
                      </a:lnTo>
                      <a:lnTo>
                        <a:pt x="11" y="43"/>
                      </a:lnTo>
                      <a:lnTo>
                        <a:pt x="12" y="42"/>
                      </a:lnTo>
                      <a:lnTo>
                        <a:pt x="14" y="39"/>
                      </a:lnTo>
                      <a:lnTo>
                        <a:pt x="16" y="37"/>
                      </a:lnTo>
                      <a:lnTo>
                        <a:pt x="20" y="33"/>
                      </a:lnTo>
                      <a:lnTo>
                        <a:pt x="24" y="30"/>
                      </a:lnTo>
                      <a:lnTo>
                        <a:pt x="28" y="27"/>
                      </a:lnTo>
                      <a:lnTo>
                        <a:pt x="33" y="23"/>
                      </a:lnTo>
                      <a:lnTo>
                        <a:pt x="38" y="19"/>
                      </a:lnTo>
                      <a:lnTo>
                        <a:pt x="43" y="17"/>
                      </a:lnTo>
                      <a:lnTo>
                        <a:pt x="48" y="15"/>
                      </a:lnTo>
                      <a:lnTo>
                        <a:pt x="52" y="12"/>
                      </a:lnTo>
                      <a:lnTo>
                        <a:pt x="56" y="11"/>
                      </a:lnTo>
                      <a:lnTo>
                        <a:pt x="58" y="10"/>
                      </a:lnTo>
                      <a:lnTo>
                        <a:pt x="60" y="10"/>
                      </a:lnTo>
                      <a:lnTo>
                        <a:pt x="61" y="9"/>
                      </a:lnTo>
                      <a:lnTo>
                        <a:pt x="64" y="9"/>
                      </a:lnTo>
                      <a:lnTo>
                        <a:pt x="65" y="10"/>
                      </a:lnTo>
                      <a:lnTo>
                        <a:pt x="66" y="10"/>
                      </a:lnTo>
                      <a:lnTo>
                        <a:pt x="67" y="11"/>
                      </a:lnTo>
                      <a:lnTo>
                        <a:pt x="69" y="12"/>
                      </a:lnTo>
                      <a:lnTo>
                        <a:pt x="70" y="14"/>
                      </a:lnTo>
                      <a:lnTo>
                        <a:pt x="71" y="16"/>
                      </a:lnTo>
                      <a:lnTo>
                        <a:pt x="71" y="18"/>
                      </a:lnTo>
                      <a:lnTo>
                        <a:pt x="71" y="19"/>
                      </a:lnTo>
                      <a:lnTo>
                        <a:pt x="71" y="22"/>
                      </a:lnTo>
                      <a:lnTo>
                        <a:pt x="69" y="24"/>
                      </a:lnTo>
                      <a:lnTo>
                        <a:pt x="68" y="27"/>
                      </a:lnTo>
                      <a:lnTo>
                        <a:pt x="65" y="29"/>
                      </a:lnTo>
                      <a:lnTo>
                        <a:pt x="61" y="32"/>
                      </a:lnTo>
                      <a:lnTo>
                        <a:pt x="65" y="39"/>
                      </a:lnTo>
                      <a:lnTo>
                        <a:pt x="67" y="38"/>
                      </a:lnTo>
                      <a:lnTo>
                        <a:pt x="69" y="36"/>
                      </a:lnTo>
                      <a:lnTo>
                        <a:pt x="71" y="35"/>
                      </a:lnTo>
                      <a:lnTo>
                        <a:pt x="73" y="33"/>
                      </a:lnTo>
                      <a:lnTo>
                        <a:pt x="75" y="31"/>
                      </a:lnTo>
                      <a:lnTo>
                        <a:pt x="76" y="29"/>
                      </a:lnTo>
                      <a:lnTo>
                        <a:pt x="77" y="27"/>
                      </a:lnTo>
                      <a:lnTo>
                        <a:pt x="77" y="25"/>
                      </a:lnTo>
                      <a:lnTo>
                        <a:pt x="78" y="23"/>
                      </a:lnTo>
                      <a:lnTo>
                        <a:pt x="79" y="21"/>
                      </a:lnTo>
                      <a:lnTo>
                        <a:pt x="79" y="19"/>
                      </a:lnTo>
                      <a:lnTo>
                        <a:pt x="79" y="17"/>
                      </a:lnTo>
                      <a:lnTo>
                        <a:pt x="78" y="15"/>
                      </a:lnTo>
                      <a:lnTo>
                        <a:pt x="78" y="13"/>
                      </a:lnTo>
                      <a:lnTo>
                        <a:pt x="77" y="11"/>
                      </a:lnTo>
                      <a:lnTo>
                        <a:pt x="77" y="9"/>
                      </a:lnTo>
                      <a:lnTo>
                        <a:pt x="75" y="7"/>
                      </a:lnTo>
                      <a:lnTo>
                        <a:pt x="74" y="5"/>
                      </a:lnTo>
                      <a:lnTo>
                        <a:pt x="73" y="3"/>
                      </a:lnTo>
                      <a:lnTo>
                        <a:pt x="71" y="3"/>
                      </a:lnTo>
                      <a:lnTo>
                        <a:pt x="69" y="1"/>
                      </a:lnTo>
                      <a:lnTo>
                        <a:pt x="66" y="1"/>
                      </a:lnTo>
                      <a:lnTo>
                        <a:pt x="64" y="0"/>
                      </a:lnTo>
                      <a:lnTo>
                        <a:pt x="61" y="0"/>
                      </a:lnTo>
                      <a:lnTo>
                        <a:pt x="58" y="1"/>
                      </a:lnTo>
                      <a:lnTo>
                        <a:pt x="55" y="2"/>
                      </a:lnTo>
                      <a:lnTo>
                        <a:pt x="51" y="3"/>
                      </a:lnTo>
                      <a:lnTo>
                        <a:pt x="47" y="5"/>
                      </a:lnTo>
                      <a:lnTo>
                        <a:pt x="42" y="7"/>
                      </a:lnTo>
                      <a:lnTo>
                        <a:pt x="38" y="10"/>
                      </a:lnTo>
                      <a:lnTo>
                        <a:pt x="34" y="13"/>
                      </a:lnTo>
                      <a:lnTo>
                        <a:pt x="29" y="16"/>
                      </a:lnTo>
                      <a:lnTo>
                        <a:pt x="24" y="19"/>
                      </a:lnTo>
                      <a:lnTo>
                        <a:pt x="20" y="22"/>
                      </a:lnTo>
                      <a:lnTo>
                        <a:pt x="17" y="25"/>
                      </a:lnTo>
                      <a:lnTo>
                        <a:pt x="13" y="29"/>
                      </a:lnTo>
                      <a:lnTo>
                        <a:pt x="10" y="32"/>
                      </a:lnTo>
                      <a:lnTo>
                        <a:pt x="8" y="35"/>
                      </a:lnTo>
                      <a:lnTo>
                        <a:pt x="5" y="38"/>
                      </a:lnTo>
                      <a:lnTo>
                        <a:pt x="4" y="41"/>
                      </a:lnTo>
                      <a:lnTo>
                        <a:pt x="2" y="43"/>
                      </a:lnTo>
                      <a:lnTo>
                        <a:pt x="1" y="46"/>
                      </a:lnTo>
                      <a:lnTo>
                        <a:pt x="0" y="48"/>
                      </a:lnTo>
                      <a:lnTo>
                        <a:pt x="0" y="51"/>
                      </a:lnTo>
                      <a:lnTo>
                        <a:pt x="0" y="53"/>
                      </a:lnTo>
                      <a:lnTo>
                        <a:pt x="0" y="55"/>
                      </a:lnTo>
                      <a:lnTo>
                        <a:pt x="2" y="58"/>
                      </a:lnTo>
                      <a:lnTo>
                        <a:pt x="3" y="60"/>
                      </a:lnTo>
                      <a:lnTo>
                        <a:pt x="4" y="63"/>
                      </a:lnTo>
                      <a:lnTo>
                        <a:pt x="5" y="64"/>
                      </a:lnTo>
                      <a:lnTo>
                        <a:pt x="6" y="66"/>
                      </a:lnTo>
                      <a:lnTo>
                        <a:pt x="8" y="67"/>
                      </a:lnTo>
                      <a:lnTo>
                        <a:pt x="9" y="67"/>
                      </a:lnTo>
                      <a:lnTo>
                        <a:pt x="11" y="68"/>
                      </a:lnTo>
                      <a:lnTo>
                        <a:pt x="12" y="69"/>
                      </a:lnTo>
                      <a:lnTo>
                        <a:pt x="14" y="69"/>
                      </a:lnTo>
                      <a:lnTo>
                        <a:pt x="16" y="69"/>
                      </a:lnTo>
                      <a:lnTo>
                        <a:pt x="19" y="69"/>
                      </a:lnTo>
                      <a:lnTo>
                        <a:pt x="20" y="68"/>
                      </a:lnTo>
                      <a:lnTo>
                        <a:pt x="23" y="67"/>
                      </a:lnTo>
                      <a:lnTo>
                        <a:pt x="25" y="67"/>
                      </a:lnTo>
                      <a:lnTo>
                        <a:pt x="28" y="65"/>
                      </a:lnTo>
                      <a:lnTo>
                        <a:pt x="30" y="63"/>
                      </a:lnTo>
                      <a:lnTo>
                        <a:pt x="33" y="62"/>
                      </a:lnTo>
                      <a:lnTo>
                        <a:pt x="29" y="55"/>
                      </a:lnTo>
                      <a:lnTo>
                        <a:pt x="29" y="55"/>
                      </a:lnTo>
                      <a:close/>
                      <a:moveTo>
                        <a:pt x="48" y="112"/>
                      </a:moveTo>
                      <a:lnTo>
                        <a:pt x="43" y="107"/>
                      </a:lnTo>
                      <a:lnTo>
                        <a:pt x="78" y="76"/>
                      </a:lnTo>
                      <a:lnTo>
                        <a:pt x="64" y="59"/>
                      </a:lnTo>
                      <a:lnTo>
                        <a:pt x="27" y="89"/>
                      </a:lnTo>
                      <a:lnTo>
                        <a:pt x="21" y="83"/>
                      </a:lnTo>
                      <a:lnTo>
                        <a:pt x="91" y="27"/>
                      </a:lnTo>
                      <a:lnTo>
                        <a:pt x="97" y="33"/>
                      </a:lnTo>
                      <a:lnTo>
                        <a:pt x="70" y="54"/>
                      </a:lnTo>
                      <a:lnTo>
                        <a:pt x="84" y="71"/>
                      </a:lnTo>
                      <a:lnTo>
                        <a:pt x="110" y="47"/>
                      </a:lnTo>
                      <a:lnTo>
                        <a:pt x="116" y="53"/>
                      </a:lnTo>
                      <a:lnTo>
                        <a:pt x="48" y="112"/>
                      </a:lnTo>
                      <a:lnTo>
                        <a:pt x="48" y="112"/>
                      </a:lnTo>
                      <a:close/>
                      <a:moveTo>
                        <a:pt x="64" y="127"/>
                      </a:moveTo>
                      <a:lnTo>
                        <a:pt x="58" y="121"/>
                      </a:lnTo>
                      <a:lnTo>
                        <a:pt x="124" y="60"/>
                      </a:lnTo>
                      <a:lnTo>
                        <a:pt x="130" y="66"/>
                      </a:lnTo>
                      <a:lnTo>
                        <a:pt x="64" y="127"/>
                      </a:lnTo>
                      <a:lnTo>
                        <a:pt x="64" y="127"/>
                      </a:lnTo>
                      <a:close/>
                      <a:moveTo>
                        <a:pt x="99" y="156"/>
                      </a:moveTo>
                      <a:lnTo>
                        <a:pt x="105" y="161"/>
                      </a:lnTo>
                      <a:lnTo>
                        <a:pt x="169" y="95"/>
                      </a:lnTo>
                      <a:lnTo>
                        <a:pt x="163" y="91"/>
                      </a:lnTo>
                      <a:lnTo>
                        <a:pt x="122" y="131"/>
                      </a:lnTo>
                      <a:lnTo>
                        <a:pt x="149" y="82"/>
                      </a:lnTo>
                      <a:lnTo>
                        <a:pt x="139" y="74"/>
                      </a:lnTo>
                      <a:lnTo>
                        <a:pt x="75" y="136"/>
                      </a:lnTo>
                      <a:lnTo>
                        <a:pt x="82" y="143"/>
                      </a:lnTo>
                      <a:lnTo>
                        <a:pt x="137" y="86"/>
                      </a:lnTo>
                      <a:lnTo>
                        <a:pt x="99" y="156"/>
                      </a:lnTo>
                      <a:lnTo>
                        <a:pt x="99" y="156"/>
                      </a:lnTo>
                      <a:close/>
                      <a:moveTo>
                        <a:pt x="147" y="148"/>
                      </a:moveTo>
                      <a:lnTo>
                        <a:pt x="160" y="159"/>
                      </a:lnTo>
                      <a:lnTo>
                        <a:pt x="145" y="188"/>
                      </a:lnTo>
                      <a:lnTo>
                        <a:pt x="153" y="193"/>
                      </a:lnTo>
                      <a:lnTo>
                        <a:pt x="191" y="111"/>
                      </a:lnTo>
                      <a:lnTo>
                        <a:pt x="182" y="105"/>
                      </a:lnTo>
                      <a:lnTo>
                        <a:pt x="115" y="168"/>
                      </a:lnTo>
                      <a:lnTo>
                        <a:pt x="121" y="173"/>
                      </a:lnTo>
                      <a:lnTo>
                        <a:pt x="147" y="148"/>
                      </a:lnTo>
                      <a:lnTo>
                        <a:pt x="147" y="148"/>
                      </a:lnTo>
                      <a:close/>
                      <a:moveTo>
                        <a:pt x="163" y="151"/>
                      </a:moveTo>
                      <a:lnTo>
                        <a:pt x="153" y="143"/>
                      </a:lnTo>
                      <a:lnTo>
                        <a:pt x="178" y="119"/>
                      </a:lnTo>
                      <a:lnTo>
                        <a:pt x="163" y="151"/>
                      </a:lnTo>
                      <a:close/>
                    </a:path>
                  </a:pathLst>
                </a:custGeom>
                <a:solidFill>
                  <a:srgbClr val="1339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" name="ïṥḷiḋê">
                  <a:extLst>
                    <a:ext uri="{FF2B5EF4-FFF2-40B4-BE49-F238E27FC236}">
                      <a16:creationId xmlns:a16="http://schemas.microsoft.com/office/drawing/2014/main" id="{12D3FF92-A9B4-AB48-BFBF-F1BD7105C437}"/>
                    </a:ext>
                  </a:extLst>
                </p:cNvPr>
                <p:cNvSpPr/>
                <p:nvPr/>
              </p:nvSpPr>
              <p:spPr bwMode="auto">
                <a:xfrm>
                  <a:off x="2944813" y="3957638"/>
                  <a:ext cx="39688" cy="73025"/>
                </a:xfrm>
                <a:custGeom>
                  <a:avLst/>
                  <a:gdLst>
                    <a:gd name="T0" fmla="*/ 13 w 25"/>
                    <a:gd name="T1" fmla="*/ 0 h 46"/>
                    <a:gd name="T2" fmla="*/ 20 w 25"/>
                    <a:gd name="T3" fmla="*/ 29 h 46"/>
                    <a:gd name="T4" fmla="*/ 24 w 25"/>
                    <a:gd name="T5" fmla="*/ 28 h 46"/>
                    <a:gd name="T6" fmla="*/ 25 w 25"/>
                    <a:gd name="T7" fmla="*/ 32 h 46"/>
                    <a:gd name="T8" fmla="*/ 21 w 25"/>
                    <a:gd name="T9" fmla="*/ 33 h 46"/>
                    <a:gd name="T10" fmla="*/ 24 w 25"/>
                    <a:gd name="T11" fmla="*/ 45 h 46"/>
                    <a:gd name="T12" fmla="*/ 20 w 25"/>
                    <a:gd name="T13" fmla="*/ 46 h 46"/>
                    <a:gd name="T14" fmla="*/ 17 w 25"/>
                    <a:gd name="T15" fmla="*/ 33 h 46"/>
                    <a:gd name="T16" fmla="*/ 2 w 25"/>
                    <a:gd name="T17" fmla="*/ 37 h 46"/>
                    <a:gd name="T18" fmla="*/ 0 w 25"/>
                    <a:gd name="T19" fmla="*/ 33 h 46"/>
                    <a:gd name="T20" fmla="*/ 11 w 25"/>
                    <a:gd name="T21" fmla="*/ 0 h 46"/>
                    <a:gd name="T22" fmla="*/ 13 w 25"/>
                    <a:gd name="T23" fmla="*/ 0 h 46"/>
                    <a:gd name="T24" fmla="*/ 13 w 25"/>
                    <a:gd name="T25" fmla="*/ 0 h 46"/>
                    <a:gd name="T26" fmla="*/ 16 w 25"/>
                    <a:gd name="T27" fmla="*/ 29 h 46"/>
                    <a:gd name="T28" fmla="*/ 11 w 25"/>
                    <a:gd name="T29" fmla="*/ 7 h 46"/>
                    <a:gd name="T30" fmla="*/ 3 w 25"/>
                    <a:gd name="T31" fmla="*/ 33 h 46"/>
                    <a:gd name="T32" fmla="*/ 16 w 25"/>
                    <a:gd name="T33" fmla="*/ 29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5" h="46">
                      <a:moveTo>
                        <a:pt x="13" y="0"/>
                      </a:moveTo>
                      <a:lnTo>
                        <a:pt x="20" y="29"/>
                      </a:lnTo>
                      <a:lnTo>
                        <a:pt x="24" y="28"/>
                      </a:lnTo>
                      <a:lnTo>
                        <a:pt x="25" y="32"/>
                      </a:lnTo>
                      <a:lnTo>
                        <a:pt x="21" y="33"/>
                      </a:lnTo>
                      <a:lnTo>
                        <a:pt x="24" y="45"/>
                      </a:lnTo>
                      <a:lnTo>
                        <a:pt x="20" y="46"/>
                      </a:lnTo>
                      <a:lnTo>
                        <a:pt x="17" y="33"/>
                      </a:lnTo>
                      <a:lnTo>
                        <a:pt x="2" y="37"/>
                      </a:lnTo>
                      <a:lnTo>
                        <a:pt x="0" y="33"/>
                      </a:lnTo>
                      <a:lnTo>
                        <a:pt x="11" y="0"/>
                      </a:lnTo>
                      <a:lnTo>
                        <a:pt x="13" y="0"/>
                      </a:lnTo>
                      <a:lnTo>
                        <a:pt x="13" y="0"/>
                      </a:lnTo>
                      <a:close/>
                      <a:moveTo>
                        <a:pt x="16" y="29"/>
                      </a:moveTo>
                      <a:lnTo>
                        <a:pt x="11" y="7"/>
                      </a:lnTo>
                      <a:lnTo>
                        <a:pt x="3" y="33"/>
                      </a:lnTo>
                      <a:lnTo>
                        <a:pt x="16" y="29"/>
                      </a:lnTo>
                      <a:close/>
                    </a:path>
                  </a:pathLst>
                </a:custGeom>
                <a:solidFill>
                  <a:srgbClr val="1339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" name="ïṧlîḓé">
                  <a:extLst>
                    <a:ext uri="{FF2B5EF4-FFF2-40B4-BE49-F238E27FC236}">
                      <a16:creationId xmlns:a16="http://schemas.microsoft.com/office/drawing/2014/main" id="{23BECBEC-7ADE-2A44-86A9-2EDFA46025ED}"/>
                    </a:ext>
                  </a:extLst>
                </p:cNvPr>
                <p:cNvSpPr/>
                <p:nvPr/>
              </p:nvSpPr>
              <p:spPr bwMode="auto">
                <a:xfrm>
                  <a:off x="2720976" y="3960813"/>
                  <a:ext cx="38100" cy="71438"/>
                </a:xfrm>
                <a:custGeom>
                  <a:avLst/>
                  <a:gdLst>
                    <a:gd name="T0" fmla="*/ 16 w 24"/>
                    <a:gd name="T1" fmla="*/ 10 h 45"/>
                    <a:gd name="T2" fmla="*/ 16 w 24"/>
                    <a:gd name="T3" fmla="*/ 8 h 45"/>
                    <a:gd name="T4" fmla="*/ 16 w 24"/>
                    <a:gd name="T5" fmla="*/ 7 h 45"/>
                    <a:gd name="T6" fmla="*/ 16 w 24"/>
                    <a:gd name="T7" fmla="*/ 6 h 45"/>
                    <a:gd name="T8" fmla="*/ 15 w 24"/>
                    <a:gd name="T9" fmla="*/ 5 h 45"/>
                    <a:gd name="T10" fmla="*/ 12 w 24"/>
                    <a:gd name="T11" fmla="*/ 5 h 45"/>
                    <a:gd name="T12" fmla="*/ 9 w 24"/>
                    <a:gd name="T13" fmla="*/ 5 h 45"/>
                    <a:gd name="T14" fmla="*/ 10 w 24"/>
                    <a:gd name="T15" fmla="*/ 3 h 45"/>
                    <a:gd name="T16" fmla="*/ 13 w 24"/>
                    <a:gd name="T17" fmla="*/ 3 h 45"/>
                    <a:gd name="T18" fmla="*/ 17 w 24"/>
                    <a:gd name="T19" fmla="*/ 3 h 45"/>
                    <a:gd name="T20" fmla="*/ 20 w 24"/>
                    <a:gd name="T21" fmla="*/ 2 h 45"/>
                    <a:gd name="T22" fmla="*/ 24 w 24"/>
                    <a:gd name="T23" fmla="*/ 0 h 45"/>
                    <a:gd name="T24" fmla="*/ 14 w 24"/>
                    <a:gd name="T25" fmla="*/ 39 h 45"/>
                    <a:gd name="T26" fmla="*/ 14 w 24"/>
                    <a:gd name="T27" fmla="*/ 39 h 45"/>
                    <a:gd name="T28" fmla="*/ 14 w 24"/>
                    <a:gd name="T29" fmla="*/ 40 h 45"/>
                    <a:gd name="T30" fmla="*/ 14 w 24"/>
                    <a:gd name="T31" fmla="*/ 41 h 45"/>
                    <a:gd name="T32" fmla="*/ 14 w 24"/>
                    <a:gd name="T33" fmla="*/ 42 h 45"/>
                    <a:gd name="T34" fmla="*/ 16 w 24"/>
                    <a:gd name="T35" fmla="*/ 43 h 45"/>
                    <a:gd name="T36" fmla="*/ 18 w 24"/>
                    <a:gd name="T37" fmla="*/ 43 h 45"/>
                    <a:gd name="T38" fmla="*/ 18 w 24"/>
                    <a:gd name="T39" fmla="*/ 45 h 45"/>
                    <a:gd name="T40" fmla="*/ 0 w 24"/>
                    <a:gd name="T41" fmla="*/ 40 h 45"/>
                    <a:gd name="T42" fmla="*/ 1 w 24"/>
                    <a:gd name="T43" fmla="*/ 39 h 45"/>
                    <a:gd name="T44" fmla="*/ 4 w 24"/>
                    <a:gd name="T45" fmla="*/ 39 h 45"/>
                    <a:gd name="T46" fmla="*/ 6 w 24"/>
                    <a:gd name="T47" fmla="*/ 39 h 45"/>
                    <a:gd name="T48" fmla="*/ 7 w 24"/>
                    <a:gd name="T49" fmla="*/ 39 h 45"/>
                    <a:gd name="T50" fmla="*/ 8 w 24"/>
                    <a:gd name="T51" fmla="*/ 39 h 45"/>
                    <a:gd name="T52" fmla="*/ 8 w 24"/>
                    <a:gd name="T53" fmla="*/ 39 h 45"/>
                    <a:gd name="T54" fmla="*/ 8 w 24"/>
                    <a:gd name="T55" fmla="*/ 39 h 45"/>
                    <a:gd name="T56" fmla="*/ 16 w 24"/>
                    <a:gd name="T57" fmla="*/ 1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4" h="45">
                      <a:moveTo>
                        <a:pt x="16" y="10"/>
                      </a:moveTo>
                      <a:lnTo>
                        <a:pt x="16" y="8"/>
                      </a:lnTo>
                      <a:lnTo>
                        <a:pt x="16" y="7"/>
                      </a:lnTo>
                      <a:lnTo>
                        <a:pt x="16" y="6"/>
                      </a:lnTo>
                      <a:lnTo>
                        <a:pt x="15" y="5"/>
                      </a:lnTo>
                      <a:lnTo>
                        <a:pt x="12" y="5"/>
                      </a:lnTo>
                      <a:lnTo>
                        <a:pt x="9" y="5"/>
                      </a:lnTo>
                      <a:lnTo>
                        <a:pt x="10" y="3"/>
                      </a:lnTo>
                      <a:lnTo>
                        <a:pt x="13" y="3"/>
                      </a:lnTo>
                      <a:lnTo>
                        <a:pt x="17" y="3"/>
                      </a:lnTo>
                      <a:lnTo>
                        <a:pt x="20" y="2"/>
                      </a:lnTo>
                      <a:lnTo>
                        <a:pt x="24" y="0"/>
                      </a:lnTo>
                      <a:lnTo>
                        <a:pt x="14" y="39"/>
                      </a:lnTo>
                      <a:lnTo>
                        <a:pt x="14" y="39"/>
                      </a:lnTo>
                      <a:lnTo>
                        <a:pt x="14" y="40"/>
                      </a:lnTo>
                      <a:lnTo>
                        <a:pt x="14" y="41"/>
                      </a:lnTo>
                      <a:lnTo>
                        <a:pt x="14" y="42"/>
                      </a:lnTo>
                      <a:lnTo>
                        <a:pt x="16" y="43"/>
                      </a:lnTo>
                      <a:lnTo>
                        <a:pt x="18" y="43"/>
                      </a:lnTo>
                      <a:lnTo>
                        <a:pt x="18" y="45"/>
                      </a:lnTo>
                      <a:lnTo>
                        <a:pt x="0" y="40"/>
                      </a:lnTo>
                      <a:lnTo>
                        <a:pt x="1" y="39"/>
                      </a:lnTo>
                      <a:lnTo>
                        <a:pt x="4" y="39"/>
                      </a:lnTo>
                      <a:lnTo>
                        <a:pt x="6" y="39"/>
                      </a:lnTo>
                      <a:lnTo>
                        <a:pt x="7" y="39"/>
                      </a:lnTo>
                      <a:lnTo>
                        <a:pt x="8" y="39"/>
                      </a:lnTo>
                      <a:lnTo>
                        <a:pt x="8" y="39"/>
                      </a:lnTo>
                      <a:lnTo>
                        <a:pt x="8" y="39"/>
                      </a:lnTo>
                      <a:lnTo>
                        <a:pt x="16" y="10"/>
                      </a:lnTo>
                      <a:close/>
                    </a:path>
                  </a:pathLst>
                </a:custGeom>
                <a:solidFill>
                  <a:srgbClr val="1339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" name="iśḻíḋê">
                  <a:extLst>
                    <a:ext uri="{FF2B5EF4-FFF2-40B4-BE49-F238E27FC236}">
                      <a16:creationId xmlns:a16="http://schemas.microsoft.com/office/drawing/2014/main" id="{A97200B4-3C1C-344C-9DBE-6A82CBCB1563}"/>
                    </a:ext>
                  </a:extLst>
                </p:cNvPr>
                <p:cNvSpPr/>
                <p:nvPr/>
              </p:nvSpPr>
              <p:spPr bwMode="auto">
                <a:xfrm>
                  <a:off x="2797176" y="3963988"/>
                  <a:ext cx="36513" cy="71438"/>
                </a:xfrm>
                <a:custGeom>
                  <a:avLst/>
                  <a:gdLst>
                    <a:gd name="T0" fmla="*/ 1 w 23"/>
                    <a:gd name="T1" fmla="*/ 45 h 45"/>
                    <a:gd name="T2" fmla="*/ 6 w 23"/>
                    <a:gd name="T3" fmla="*/ 42 h 45"/>
                    <a:gd name="T4" fmla="*/ 10 w 23"/>
                    <a:gd name="T5" fmla="*/ 39 h 45"/>
                    <a:gd name="T6" fmla="*/ 14 w 23"/>
                    <a:gd name="T7" fmla="*/ 33 h 45"/>
                    <a:gd name="T8" fmla="*/ 16 w 23"/>
                    <a:gd name="T9" fmla="*/ 25 h 45"/>
                    <a:gd name="T10" fmla="*/ 12 w 23"/>
                    <a:gd name="T11" fmla="*/ 28 h 45"/>
                    <a:gd name="T12" fmla="*/ 11 w 23"/>
                    <a:gd name="T13" fmla="*/ 29 h 45"/>
                    <a:gd name="T14" fmla="*/ 8 w 23"/>
                    <a:gd name="T15" fmla="*/ 29 h 45"/>
                    <a:gd name="T16" fmla="*/ 5 w 23"/>
                    <a:gd name="T17" fmla="*/ 27 h 45"/>
                    <a:gd name="T18" fmla="*/ 3 w 23"/>
                    <a:gd name="T19" fmla="*/ 24 h 45"/>
                    <a:gd name="T20" fmla="*/ 1 w 23"/>
                    <a:gd name="T21" fmla="*/ 20 h 45"/>
                    <a:gd name="T22" fmla="*/ 0 w 23"/>
                    <a:gd name="T23" fmla="*/ 14 h 45"/>
                    <a:gd name="T24" fmla="*/ 1 w 23"/>
                    <a:gd name="T25" fmla="*/ 9 h 45"/>
                    <a:gd name="T26" fmla="*/ 4 w 23"/>
                    <a:gd name="T27" fmla="*/ 5 h 45"/>
                    <a:gd name="T28" fmla="*/ 5 w 23"/>
                    <a:gd name="T29" fmla="*/ 2 h 45"/>
                    <a:gd name="T30" fmla="*/ 8 w 23"/>
                    <a:gd name="T31" fmla="*/ 1 h 45"/>
                    <a:gd name="T32" fmla="*/ 12 w 23"/>
                    <a:gd name="T33" fmla="*/ 0 h 45"/>
                    <a:gd name="T34" fmla="*/ 14 w 23"/>
                    <a:gd name="T35" fmla="*/ 0 h 45"/>
                    <a:gd name="T36" fmla="*/ 16 w 23"/>
                    <a:gd name="T37" fmla="*/ 1 h 45"/>
                    <a:gd name="T38" fmla="*/ 20 w 23"/>
                    <a:gd name="T39" fmla="*/ 6 h 45"/>
                    <a:gd name="T40" fmla="*/ 23 w 23"/>
                    <a:gd name="T41" fmla="*/ 13 h 45"/>
                    <a:gd name="T42" fmla="*/ 23 w 23"/>
                    <a:gd name="T43" fmla="*/ 21 h 45"/>
                    <a:gd name="T44" fmla="*/ 22 w 23"/>
                    <a:gd name="T45" fmla="*/ 29 h 45"/>
                    <a:gd name="T46" fmla="*/ 20 w 23"/>
                    <a:gd name="T47" fmla="*/ 33 h 45"/>
                    <a:gd name="T48" fmla="*/ 18 w 23"/>
                    <a:gd name="T49" fmla="*/ 37 h 45"/>
                    <a:gd name="T50" fmla="*/ 15 w 23"/>
                    <a:gd name="T51" fmla="*/ 40 h 45"/>
                    <a:gd name="T52" fmla="*/ 11 w 23"/>
                    <a:gd name="T53" fmla="*/ 42 h 45"/>
                    <a:gd name="T54" fmla="*/ 7 w 23"/>
                    <a:gd name="T55" fmla="*/ 45 h 45"/>
                    <a:gd name="T56" fmla="*/ 1 w 23"/>
                    <a:gd name="T57" fmla="*/ 45 h 45"/>
                    <a:gd name="T58" fmla="*/ 16 w 23"/>
                    <a:gd name="T59" fmla="*/ 7 h 45"/>
                    <a:gd name="T60" fmla="*/ 13 w 23"/>
                    <a:gd name="T61" fmla="*/ 4 h 45"/>
                    <a:gd name="T62" fmla="*/ 12 w 23"/>
                    <a:gd name="T63" fmla="*/ 3 h 45"/>
                    <a:gd name="T64" fmla="*/ 9 w 23"/>
                    <a:gd name="T65" fmla="*/ 3 h 45"/>
                    <a:gd name="T66" fmla="*/ 8 w 23"/>
                    <a:gd name="T67" fmla="*/ 4 h 45"/>
                    <a:gd name="T68" fmla="*/ 6 w 23"/>
                    <a:gd name="T69" fmla="*/ 5 h 45"/>
                    <a:gd name="T70" fmla="*/ 5 w 23"/>
                    <a:gd name="T71" fmla="*/ 9 h 45"/>
                    <a:gd name="T72" fmla="*/ 5 w 23"/>
                    <a:gd name="T73" fmla="*/ 13 h 45"/>
                    <a:gd name="T74" fmla="*/ 5 w 23"/>
                    <a:gd name="T75" fmla="*/ 21 h 45"/>
                    <a:gd name="T76" fmla="*/ 7 w 23"/>
                    <a:gd name="T77" fmla="*/ 25 h 45"/>
                    <a:gd name="T78" fmla="*/ 8 w 23"/>
                    <a:gd name="T79" fmla="*/ 25 h 45"/>
                    <a:gd name="T80" fmla="*/ 11 w 23"/>
                    <a:gd name="T81" fmla="*/ 25 h 45"/>
                    <a:gd name="T82" fmla="*/ 15 w 23"/>
                    <a:gd name="T83" fmla="*/ 24 h 45"/>
                    <a:gd name="T84" fmla="*/ 16 w 23"/>
                    <a:gd name="T85" fmla="*/ 23 h 45"/>
                    <a:gd name="T86" fmla="*/ 17 w 23"/>
                    <a:gd name="T87" fmla="*/ 21 h 45"/>
                    <a:gd name="T88" fmla="*/ 18 w 23"/>
                    <a:gd name="T89" fmla="*/ 16 h 45"/>
                    <a:gd name="T90" fmla="*/ 17 w 23"/>
                    <a:gd name="T91" fmla="*/ 11 h 45"/>
                    <a:gd name="T92" fmla="*/ 16 w 23"/>
                    <a:gd name="T93" fmla="*/ 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3" h="45">
                      <a:moveTo>
                        <a:pt x="1" y="45"/>
                      </a:moveTo>
                      <a:lnTo>
                        <a:pt x="1" y="45"/>
                      </a:lnTo>
                      <a:lnTo>
                        <a:pt x="4" y="44"/>
                      </a:lnTo>
                      <a:lnTo>
                        <a:pt x="6" y="42"/>
                      </a:lnTo>
                      <a:lnTo>
                        <a:pt x="8" y="41"/>
                      </a:lnTo>
                      <a:lnTo>
                        <a:pt x="10" y="39"/>
                      </a:lnTo>
                      <a:lnTo>
                        <a:pt x="12" y="36"/>
                      </a:lnTo>
                      <a:lnTo>
                        <a:pt x="14" y="33"/>
                      </a:lnTo>
                      <a:lnTo>
                        <a:pt x="16" y="29"/>
                      </a:lnTo>
                      <a:lnTo>
                        <a:pt x="16" y="25"/>
                      </a:lnTo>
                      <a:lnTo>
                        <a:pt x="14" y="2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1" y="29"/>
                      </a:lnTo>
                      <a:lnTo>
                        <a:pt x="9" y="29"/>
                      </a:lnTo>
                      <a:lnTo>
                        <a:pt x="8" y="29"/>
                      </a:lnTo>
                      <a:lnTo>
                        <a:pt x="7" y="28"/>
                      </a:lnTo>
                      <a:lnTo>
                        <a:pt x="5" y="27"/>
                      </a:lnTo>
                      <a:lnTo>
                        <a:pt x="4" y="26"/>
                      </a:lnTo>
                      <a:lnTo>
                        <a:pt x="3" y="24"/>
                      </a:lnTo>
                      <a:lnTo>
                        <a:pt x="2" y="22"/>
                      </a:lnTo>
                      <a:lnTo>
                        <a:pt x="1" y="20"/>
                      </a:lnTo>
                      <a:lnTo>
                        <a:pt x="0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1" y="9"/>
                      </a:lnTo>
                      <a:lnTo>
                        <a:pt x="2" y="7"/>
                      </a:lnTo>
                      <a:lnTo>
                        <a:pt x="4" y="5"/>
                      </a:lnTo>
                      <a:lnTo>
                        <a:pt x="4" y="3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8" y="1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3" y="0"/>
                      </a:lnTo>
                      <a:lnTo>
                        <a:pt x="14" y="0"/>
                      </a:lnTo>
                      <a:lnTo>
                        <a:pt x="16" y="1"/>
                      </a:lnTo>
                      <a:lnTo>
                        <a:pt x="16" y="1"/>
                      </a:lnTo>
                      <a:lnTo>
                        <a:pt x="19" y="4"/>
                      </a:lnTo>
                      <a:lnTo>
                        <a:pt x="20" y="6"/>
                      </a:lnTo>
                      <a:lnTo>
                        <a:pt x="22" y="9"/>
                      </a:lnTo>
                      <a:lnTo>
                        <a:pt x="23" y="13"/>
                      </a:lnTo>
                      <a:lnTo>
                        <a:pt x="23" y="17"/>
                      </a:lnTo>
                      <a:lnTo>
                        <a:pt x="23" y="21"/>
                      </a:lnTo>
                      <a:lnTo>
                        <a:pt x="23" y="25"/>
                      </a:lnTo>
                      <a:lnTo>
                        <a:pt x="22" y="29"/>
                      </a:lnTo>
                      <a:lnTo>
                        <a:pt x="21" y="31"/>
                      </a:lnTo>
                      <a:lnTo>
                        <a:pt x="20" y="33"/>
                      </a:lnTo>
                      <a:lnTo>
                        <a:pt x="19" y="35"/>
                      </a:lnTo>
                      <a:lnTo>
                        <a:pt x="18" y="37"/>
                      </a:lnTo>
                      <a:lnTo>
                        <a:pt x="16" y="38"/>
                      </a:lnTo>
                      <a:lnTo>
                        <a:pt x="15" y="40"/>
                      </a:lnTo>
                      <a:lnTo>
                        <a:pt x="12" y="41"/>
                      </a:lnTo>
                      <a:lnTo>
                        <a:pt x="11" y="42"/>
                      </a:lnTo>
                      <a:lnTo>
                        <a:pt x="8" y="44"/>
                      </a:lnTo>
                      <a:lnTo>
                        <a:pt x="7" y="45"/>
                      </a:lnTo>
                      <a:lnTo>
                        <a:pt x="4" y="45"/>
                      </a:lnTo>
                      <a:lnTo>
                        <a:pt x="1" y="45"/>
                      </a:lnTo>
                      <a:lnTo>
                        <a:pt x="1" y="45"/>
                      </a:lnTo>
                      <a:close/>
                      <a:moveTo>
                        <a:pt x="16" y="7"/>
                      </a:moveTo>
                      <a:lnTo>
                        <a:pt x="15" y="5"/>
                      </a:lnTo>
                      <a:lnTo>
                        <a:pt x="13" y="4"/>
                      </a:lnTo>
                      <a:lnTo>
                        <a:pt x="12" y="3"/>
                      </a:lnTo>
                      <a:lnTo>
                        <a:pt x="12" y="3"/>
                      </a:lnTo>
                      <a:lnTo>
                        <a:pt x="11" y="3"/>
                      </a:lnTo>
                      <a:lnTo>
                        <a:pt x="9" y="3"/>
                      </a:lnTo>
                      <a:lnTo>
                        <a:pt x="8" y="3"/>
                      </a:lnTo>
                      <a:lnTo>
                        <a:pt x="8" y="4"/>
                      </a:lnTo>
                      <a:lnTo>
                        <a:pt x="7" y="5"/>
                      </a:lnTo>
                      <a:lnTo>
                        <a:pt x="6" y="5"/>
                      </a:lnTo>
                      <a:lnTo>
                        <a:pt x="5" y="7"/>
                      </a:lnTo>
                      <a:lnTo>
                        <a:pt x="5" y="9"/>
                      </a:lnTo>
                      <a:lnTo>
                        <a:pt x="5" y="10"/>
                      </a:lnTo>
                      <a:lnTo>
                        <a:pt x="5" y="13"/>
                      </a:lnTo>
                      <a:lnTo>
                        <a:pt x="5" y="17"/>
                      </a:lnTo>
                      <a:lnTo>
                        <a:pt x="5" y="21"/>
                      </a:lnTo>
                      <a:lnTo>
                        <a:pt x="6" y="23"/>
                      </a:lnTo>
                      <a:lnTo>
                        <a:pt x="7" y="25"/>
                      </a:lnTo>
                      <a:lnTo>
                        <a:pt x="8" y="25"/>
                      </a:lnTo>
                      <a:lnTo>
                        <a:pt x="8" y="25"/>
                      </a:lnTo>
                      <a:lnTo>
                        <a:pt x="10" y="25"/>
                      </a:lnTo>
                      <a:lnTo>
                        <a:pt x="11" y="25"/>
                      </a:lnTo>
                      <a:lnTo>
                        <a:pt x="13" y="25"/>
                      </a:lnTo>
                      <a:lnTo>
                        <a:pt x="15" y="24"/>
                      </a:lnTo>
                      <a:lnTo>
                        <a:pt x="16" y="23"/>
                      </a:lnTo>
                      <a:lnTo>
                        <a:pt x="16" y="23"/>
                      </a:lnTo>
                      <a:lnTo>
                        <a:pt x="16" y="22"/>
                      </a:lnTo>
                      <a:lnTo>
                        <a:pt x="17" y="21"/>
                      </a:lnTo>
                      <a:lnTo>
                        <a:pt x="17" y="19"/>
                      </a:lnTo>
                      <a:lnTo>
                        <a:pt x="18" y="16"/>
                      </a:lnTo>
                      <a:lnTo>
                        <a:pt x="17" y="13"/>
                      </a:lnTo>
                      <a:lnTo>
                        <a:pt x="17" y="11"/>
                      </a:lnTo>
                      <a:lnTo>
                        <a:pt x="16" y="9"/>
                      </a:lnTo>
                      <a:lnTo>
                        <a:pt x="16" y="7"/>
                      </a:lnTo>
                      <a:close/>
                    </a:path>
                  </a:pathLst>
                </a:custGeom>
                <a:solidFill>
                  <a:srgbClr val="1339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" name="î$ļíďê">
                  <a:extLst>
                    <a:ext uri="{FF2B5EF4-FFF2-40B4-BE49-F238E27FC236}">
                      <a16:creationId xmlns:a16="http://schemas.microsoft.com/office/drawing/2014/main" id="{E376F0D5-3476-2F42-8A84-7D6C3669EC16}"/>
                    </a:ext>
                  </a:extLst>
                </p:cNvPr>
                <p:cNvSpPr/>
                <p:nvPr/>
              </p:nvSpPr>
              <p:spPr bwMode="auto">
                <a:xfrm>
                  <a:off x="2874963" y="3962401"/>
                  <a:ext cx="34925" cy="74613"/>
                </a:xfrm>
                <a:custGeom>
                  <a:avLst/>
                  <a:gdLst>
                    <a:gd name="T0" fmla="*/ 0 w 22"/>
                    <a:gd name="T1" fmla="*/ 10 h 47"/>
                    <a:gd name="T2" fmla="*/ 1 w 22"/>
                    <a:gd name="T3" fmla="*/ 6 h 47"/>
                    <a:gd name="T4" fmla="*/ 4 w 22"/>
                    <a:gd name="T5" fmla="*/ 2 h 47"/>
                    <a:gd name="T6" fmla="*/ 8 w 22"/>
                    <a:gd name="T7" fmla="*/ 1 h 47"/>
                    <a:gd name="T8" fmla="*/ 12 w 22"/>
                    <a:gd name="T9" fmla="*/ 1 h 47"/>
                    <a:gd name="T10" fmla="*/ 16 w 22"/>
                    <a:gd name="T11" fmla="*/ 2 h 47"/>
                    <a:gd name="T12" fmla="*/ 18 w 22"/>
                    <a:gd name="T13" fmla="*/ 6 h 47"/>
                    <a:gd name="T14" fmla="*/ 20 w 22"/>
                    <a:gd name="T15" fmla="*/ 10 h 47"/>
                    <a:gd name="T16" fmla="*/ 19 w 22"/>
                    <a:gd name="T17" fmla="*/ 14 h 47"/>
                    <a:gd name="T18" fmla="*/ 16 w 22"/>
                    <a:gd name="T19" fmla="*/ 18 h 47"/>
                    <a:gd name="T20" fmla="*/ 15 w 22"/>
                    <a:gd name="T21" fmla="*/ 22 h 47"/>
                    <a:gd name="T22" fmla="*/ 17 w 22"/>
                    <a:gd name="T23" fmla="*/ 24 h 47"/>
                    <a:gd name="T24" fmla="*/ 20 w 22"/>
                    <a:gd name="T25" fmla="*/ 26 h 47"/>
                    <a:gd name="T26" fmla="*/ 21 w 22"/>
                    <a:gd name="T27" fmla="*/ 29 h 47"/>
                    <a:gd name="T28" fmla="*/ 22 w 22"/>
                    <a:gd name="T29" fmla="*/ 33 h 47"/>
                    <a:gd name="T30" fmla="*/ 21 w 22"/>
                    <a:gd name="T31" fmla="*/ 38 h 47"/>
                    <a:gd name="T32" fmla="*/ 18 w 22"/>
                    <a:gd name="T33" fmla="*/ 42 h 47"/>
                    <a:gd name="T34" fmla="*/ 14 w 22"/>
                    <a:gd name="T35" fmla="*/ 46 h 47"/>
                    <a:gd name="T36" fmla="*/ 10 w 22"/>
                    <a:gd name="T37" fmla="*/ 47 h 47"/>
                    <a:gd name="T38" fmla="*/ 6 w 22"/>
                    <a:gd name="T39" fmla="*/ 47 h 47"/>
                    <a:gd name="T40" fmla="*/ 4 w 22"/>
                    <a:gd name="T41" fmla="*/ 46 h 47"/>
                    <a:gd name="T42" fmla="*/ 1 w 22"/>
                    <a:gd name="T43" fmla="*/ 45 h 47"/>
                    <a:gd name="T44" fmla="*/ 0 w 22"/>
                    <a:gd name="T45" fmla="*/ 42 h 47"/>
                    <a:gd name="T46" fmla="*/ 1 w 22"/>
                    <a:gd name="T47" fmla="*/ 40 h 47"/>
                    <a:gd name="T48" fmla="*/ 4 w 22"/>
                    <a:gd name="T49" fmla="*/ 39 h 47"/>
                    <a:gd name="T50" fmla="*/ 5 w 22"/>
                    <a:gd name="T51" fmla="*/ 40 h 47"/>
                    <a:gd name="T52" fmla="*/ 7 w 22"/>
                    <a:gd name="T53" fmla="*/ 42 h 47"/>
                    <a:gd name="T54" fmla="*/ 9 w 22"/>
                    <a:gd name="T55" fmla="*/ 43 h 47"/>
                    <a:gd name="T56" fmla="*/ 12 w 22"/>
                    <a:gd name="T57" fmla="*/ 42 h 47"/>
                    <a:gd name="T58" fmla="*/ 14 w 22"/>
                    <a:gd name="T59" fmla="*/ 41 h 47"/>
                    <a:gd name="T60" fmla="*/ 16 w 22"/>
                    <a:gd name="T61" fmla="*/ 38 h 47"/>
                    <a:gd name="T62" fmla="*/ 17 w 22"/>
                    <a:gd name="T63" fmla="*/ 36 h 47"/>
                    <a:gd name="T64" fmla="*/ 17 w 22"/>
                    <a:gd name="T65" fmla="*/ 34 h 47"/>
                    <a:gd name="T66" fmla="*/ 17 w 22"/>
                    <a:gd name="T67" fmla="*/ 30 h 47"/>
                    <a:gd name="T68" fmla="*/ 16 w 22"/>
                    <a:gd name="T69" fmla="*/ 28 h 47"/>
                    <a:gd name="T70" fmla="*/ 13 w 22"/>
                    <a:gd name="T71" fmla="*/ 26 h 47"/>
                    <a:gd name="T72" fmla="*/ 9 w 22"/>
                    <a:gd name="T73" fmla="*/ 24 h 47"/>
                    <a:gd name="T74" fmla="*/ 6 w 22"/>
                    <a:gd name="T75" fmla="*/ 22 h 47"/>
                    <a:gd name="T76" fmla="*/ 9 w 22"/>
                    <a:gd name="T77" fmla="*/ 22 h 47"/>
                    <a:gd name="T78" fmla="*/ 12 w 22"/>
                    <a:gd name="T79" fmla="*/ 19 h 47"/>
                    <a:gd name="T80" fmla="*/ 14 w 22"/>
                    <a:gd name="T81" fmla="*/ 16 h 47"/>
                    <a:gd name="T82" fmla="*/ 14 w 22"/>
                    <a:gd name="T83" fmla="*/ 13 h 47"/>
                    <a:gd name="T84" fmla="*/ 14 w 22"/>
                    <a:gd name="T85" fmla="*/ 9 h 47"/>
                    <a:gd name="T86" fmla="*/ 12 w 22"/>
                    <a:gd name="T87" fmla="*/ 6 h 47"/>
                    <a:gd name="T88" fmla="*/ 11 w 22"/>
                    <a:gd name="T89" fmla="*/ 6 h 47"/>
                    <a:gd name="T90" fmla="*/ 8 w 22"/>
                    <a:gd name="T91" fmla="*/ 5 h 47"/>
                    <a:gd name="T92" fmla="*/ 6 w 22"/>
                    <a:gd name="T93" fmla="*/ 6 h 47"/>
                    <a:gd name="T94" fmla="*/ 4 w 22"/>
                    <a:gd name="T95" fmla="*/ 6 h 47"/>
                    <a:gd name="T96" fmla="*/ 3 w 22"/>
                    <a:gd name="T97" fmla="*/ 8 h 47"/>
                    <a:gd name="T98" fmla="*/ 2 w 22"/>
                    <a:gd name="T99" fmla="*/ 11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2" h="47">
                      <a:moveTo>
                        <a:pt x="0" y="11"/>
                      </a:moveTo>
                      <a:lnTo>
                        <a:pt x="0" y="10"/>
                      </a:lnTo>
                      <a:lnTo>
                        <a:pt x="1" y="8"/>
                      </a:lnTo>
                      <a:lnTo>
                        <a:pt x="1" y="6"/>
                      </a:lnTo>
                      <a:lnTo>
                        <a:pt x="3" y="5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8" y="1"/>
                      </a:lnTo>
                      <a:lnTo>
                        <a:pt x="10" y="0"/>
                      </a:lnTo>
                      <a:lnTo>
                        <a:pt x="12" y="1"/>
                      </a:lnTo>
                      <a:lnTo>
                        <a:pt x="14" y="2"/>
                      </a:lnTo>
                      <a:lnTo>
                        <a:pt x="16" y="2"/>
                      </a:lnTo>
                      <a:lnTo>
                        <a:pt x="17" y="4"/>
                      </a:lnTo>
                      <a:lnTo>
                        <a:pt x="18" y="6"/>
                      </a:lnTo>
                      <a:lnTo>
                        <a:pt x="19" y="8"/>
                      </a:lnTo>
                      <a:lnTo>
                        <a:pt x="20" y="10"/>
                      </a:lnTo>
                      <a:lnTo>
                        <a:pt x="20" y="12"/>
                      </a:lnTo>
                      <a:lnTo>
                        <a:pt x="19" y="14"/>
                      </a:lnTo>
                      <a:lnTo>
                        <a:pt x="17" y="17"/>
                      </a:lnTo>
                      <a:lnTo>
                        <a:pt x="16" y="18"/>
                      </a:lnTo>
                      <a:lnTo>
                        <a:pt x="13" y="21"/>
                      </a:lnTo>
                      <a:lnTo>
                        <a:pt x="15" y="22"/>
                      </a:lnTo>
                      <a:lnTo>
                        <a:pt x="16" y="22"/>
                      </a:lnTo>
                      <a:lnTo>
                        <a:pt x="17" y="24"/>
                      </a:lnTo>
                      <a:lnTo>
                        <a:pt x="19" y="25"/>
                      </a:lnTo>
                      <a:lnTo>
                        <a:pt x="20" y="26"/>
                      </a:lnTo>
                      <a:lnTo>
                        <a:pt x="20" y="27"/>
                      </a:lnTo>
                      <a:lnTo>
                        <a:pt x="21" y="29"/>
                      </a:lnTo>
                      <a:lnTo>
                        <a:pt x="21" y="30"/>
                      </a:lnTo>
                      <a:lnTo>
                        <a:pt x="22" y="33"/>
                      </a:lnTo>
                      <a:lnTo>
                        <a:pt x="22" y="35"/>
                      </a:lnTo>
                      <a:lnTo>
                        <a:pt x="21" y="38"/>
                      </a:lnTo>
                      <a:lnTo>
                        <a:pt x="20" y="40"/>
                      </a:lnTo>
                      <a:lnTo>
                        <a:pt x="18" y="42"/>
                      </a:lnTo>
                      <a:lnTo>
                        <a:pt x="16" y="44"/>
                      </a:lnTo>
                      <a:lnTo>
                        <a:pt x="14" y="46"/>
                      </a:lnTo>
                      <a:lnTo>
                        <a:pt x="12" y="46"/>
                      </a:lnTo>
                      <a:lnTo>
                        <a:pt x="10" y="47"/>
                      </a:lnTo>
                      <a:lnTo>
                        <a:pt x="7" y="47"/>
                      </a:lnTo>
                      <a:lnTo>
                        <a:pt x="6" y="47"/>
                      </a:lnTo>
                      <a:lnTo>
                        <a:pt x="4" y="46"/>
                      </a:lnTo>
                      <a:lnTo>
                        <a:pt x="4" y="46"/>
                      </a:lnTo>
                      <a:lnTo>
                        <a:pt x="2" y="46"/>
                      </a:lnTo>
                      <a:lnTo>
                        <a:pt x="1" y="45"/>
                      </a:lnTo>
                      <a:lnTo>
                        <a:pt x="0" y="44"/>
                      </a:lnTo>
                      <a:lnTo>
                        <a:pt x="0" y="42"/>
                      </a:lnTo>
                      <a:lnTo>
                        <a:pt x="0" y="41"/>
                      </a:lnTo>
                      <a:lnTo>
                        <a:pt x="1" y="40"/>
                      </a:lnTo>
                      <a:lnTo>
                        <a:pt x="3" y="39"/>
                      </a:lnTo>
                      <a:lnTo>
                        <a:pt x="4" y="39"/>
                      </a:lnTo>
                      <a:lnTo>
                        <a:pt x="4" y="39"/>
                      </a:lnTo>
                      <a:lnTo>
                        <a:pt x="5" y="40"/>
                      </a:lnTo>
                      <a:lnTo>
                        <a:pt x="6" y="41"/>
                      </a:lnTo>
                      <a:lnTo>
                        <a:pt x="7" y="42"/>
                      </a:lnTo>
                      <a:lnTo>
                        <a:pt x="8" y="43"/>
                      </a:lnTo>
                      <a:lnTo>
                        <a:pt x="9" y="43"/>
                      </a:lnTo>
                      <a:lnTo>
                        <a:pt x="11" y="43"/>
                      </a:lnTo>
                      <a:lnTo>
                        <a:pt x="12" y="42"/>
                      </a:lnTo>
                      <a:lnTo>
                        <a:pt x="13" y="42"/>
                      </a:lnTo>
                      <a:lnTo>
                        <a:pt x="14" y="41"/>
                      </a:lnTo>
                      <a:lnTo>
                        <a:pt x="16" y="40"/>
                      </a:lnTo>
                      <a:lnTo>
                        <a:pt x="16" y="38"/>
                      </a:lnTo>
                      <a:lnTo>
                        <a:pt x="17" y="38"/>
                      </a:lnTo>
                      <a:lnTo>
                        <a:pt x="17" y="36"/>
                      </a:lnTo>
                      <a:lnTo>
                        <a:pt x="17" y="34"/>
                      </a:lnTo>
                      <a:lnTo>
                        <a:pt x="17" y="34"/>
                      </a:lnTo>
                      <a:lnTo>
                        <a:pt x="17" y="32"/>
                      </a:lnTo>
                      <a:lnTo>
                        <a:pt x="17" y="30"/>
                      </a:lnTo>
                      <a:lnTo>
                        <a:pt x="16" y="29"/>
                      </a:lnTo>
                      <a:lnTo>
                        <a:pt x="16" y="28"/>
                      </a:lnTo>
                      <a:lnTo>
                        <a:pt x="15" y="26"/>
                      </a:lnTo>
                      <a:lnTo>
                        <a:pt x="13" y="26"/>
                      </a:lnTo>
                      <a:lnTo>
                        <a:pt x="12" y="24"/>
                      </a:lnTo>
                      <a:lnTo>
                        <a:pt x="9" y="24"/>
                      </a:lnTo>
                      <a:lnTo>
                        <a:pt x="6" y="24"/>
                      </a:lnTo>
                      <a:lnTo>
                        <a:pt x="6" y="22"/>
                      </a:lnTo>
                      <a:lnTo>
                        <a:pt x="8" y="22"/>
                      </a:lnTo>
                      <a:lnTo>
                        <a:pt x="9" y="22"/>
                      </a:lnTo>
                      <a:lnTo>
                        <a:pt x="10" y="21"/>
                      </a:lnTo>
                      <a:lnTo>
                        <a:pt x="12" y="19"/>
                      </a:lnTo>
                      <a:lnTo>
                        <a:pt x="13" y="18"/>
                      </a:lnTo>
                      <a:lnTo>
                        <a:pt x="14" y="16"/>
                      </a:lnTo>
                      <a:lnTo>
                        <a:pt x="14" y="14"/>
                      </a:lnTo>
                      <a:lnTo>
                        <a:pt x="14" y="13"/>
                      </a:lnTo>
                      <a:lnTo>
                        <a:pt x="14" y="10"/>
                      </a:lnTo>
                      <a:lnTo>
                        <a:pt x="14" y="9"/>
                      </a:lnTo>
                      <a:lnTo>
                        <a:pt x="13" y="8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1" y="6"/>
                      </a:lnTo>
                      <a:lnTo>
                        <a:pt x="10" y="5"/>
                      </a:lnTo>
                      <a:lnTo>
                        <a:pt x="8" y="5"/>
                      </a:lnTo>
                      <a:lnTo>
                        <a:pt x="7" y="5"/>
                      </a:lnTo>
                      <a:lnTo>
                        <a:pt x="6" y="6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4" y="7"/>
                      </a:lnTo>
                      <a:lnTo>
                        <a:pt x="3" y="8"/>
                      </a:lnTo>
                      <a:lnTo>
                        <a:pt x="3" y="10"/>
                      </a:lnTo>
                      <a:lnTo>
                        <a:pt x="2" y="11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1339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0" name="íṡ1ïdé">
                <a:extLst>
                  <a:ext uri="{FF2B5EF4-FFF2-40B4-BE49-F238E27FC236}">
                    <a16:creationId xmlns:a16="http://schemas.microsoft.com/office/drawing/2014/main" id="{65F874C9-6626-EF48-AEB5-93F2EAC1C1D7}"/>
                  </a:ext>
                </a:extLst>
              </p:cNvPr>
              <p:cNvGrpSpPr/>
              <p:nvPr/>
            </p:nvGrpSpPr>
            <p:grpSpPr>
              <a:xfrm>
                <a:off x="4119563" y="2551113"/>
                <a:ext cx="6130925" cy="1306513"/>
                <a:chOff x="4119563" y="2551113"/>
                <a:chExt cx="6130925" cy="1306513"/>
              </a:xfrm>
            </p:grpSpPr>
            <p:sp>
              <p:nvSpPr>
                <p:cNvPr id="48" name="ïśľîḍe">
                  <a:extLst>
                    <a:ext uri="{FF2B5EF4-FFF2-40B4-BE49-F238E27FC236}">
                      <a16:creationId xmlns:a16="http://schemas.microsoft.com/office/drawing/2014/main" id="{2A9600A9-8C91-AB40-935D-64697DDBAB0B}"/>
                    </a:ext>
                  </a:extLst>
                </p:cNvPr>
                <p:cNvSpPr/>
                <p:nvPr/>
              </p:nvSpPr>
              <p:spPr bwMode="auto">
                <a:xfrm>
                  <a:off x="9555163" y="2644776"/>
                  <a:ext cx="695325" cy="1212850"/>
                </a:xfrm>
                <a:custGeom>
                  <a:avLst/>
                  <a:gdLst>
                    <a:gd name="T0" fmla="*/ 199 w 438"/>
                    <a:gd name="T1" fmla="*/ 337 h 764"/>
                    <a:gd name="T2" fmla="*/ 183 w 438"/>
                    <a:gd name="T3" fmla="*/ 308 h 764"/>
                    <a:gd name="T4" fmla="*/ 126 w 438"/>
                    <a:gd name="T5" fmla="*/ 371 h 764"/>
                    <a:gd name="T6" fmla="*/ 78 w 438"/>
                    <a:gd name="T7" fmla="*/ 348 h 764"/>
                    <a:gd name="T8" fmla="*/ 55 w 438"/>
                    <a:gd name="T9" fmla="*/ 290 h 764"/>
                    <a:gd name="T10" fmla="*/ 103 w 438"/>
                    <a:gd name="T11" fmla="*/ 283 h 764"/>
                    <a:gd name="T12" fmla="*/ 78 w 438"/>
                    <a:gd name="T13" fmla="*/ 216 h 764"/>
                    <a:gd name="T14" fmla="*/ 83 w 438"/>
                    <a:gd name="T15" fmla="*/ 183 h 764"/>
                    <a:gd name="T16" fmla="*/ 159 w 438"/>
                    <a:gd name="T17" fmla="*/ 189 h 764"/>
                    <a:gd name="T18" fmla="*/ 233 w 438"/>
                    <a:gd name="T19" fmla="*/ 120 h 764"/>
                    <a:gd name="T20" fmla="*/ 250 w 438"/>
                    <a:gd name="T21" fmla="*/ 27 h 764"/>
                    <a:gd name="T22" fmla="*/ 319 w 438"/>
                    <a:gd name="T23" fmla="*/ 21 h 764"/>
                    <a:gd name="T24" fmla="*/ 276 w 438"/>
                    <a:gd name="T25" fmla="*/ 123 h 764"/>
                    <a:gd name="T26" fmla="*/ 255 w 438"/>
                    <a:gd name="T27" fmla="*/ 180 h 764"/>
                    <a:gd name="T28" fmla="*/ 315 w 438"/>
                    <a:gd name="T29" fmla="*/ 172 h 764"/>
                    <a:gd name="T30" fmla="*/ 409 w 438"/>
                    <a:gd name="T31" fmla="*/ 132 h 764"/>
                    <a:gd name="T32" fmla="*/ 435 w 438"/>
                    <a:gd name="T33" fmla="*/ 194 h 764"/>
                    <a:gd name="T34" fmla="*/ 396 w 438"/>
                    <a:gd name="T35" fmla="*/ 231 h 764"/>
                    <a:gd name="T36" fmla="*/ 364 w 438"/>
                    <a:gd name="T37" fmla="*/ 260 h 764"/>
                    <a:gd name="T38" fmla="*/ 321 w 438"/>
                    <a:gd name="T39" fmla="*/ 307 h 764"/>
                    <a:gd name="T40" fmla="*/ 356 w 438"/>
                    <a:gd name="T41" fmla="*/ 387 h 764"/>
                    <a:gd name="T42" fmla="*/ 292 w 438"/>
                    <a:gd name="T43" fmla="*/ 434 h 764"/>
                    <a:gd name="T44" fmla="*/ 251 w 438"/>
                    <a:gd name="T45" fmla="*/ 469 h 764"/>
                    <a:gd name="T46" fmla="*/ 225 w 438"/>
                    <a:gd name="T47" fmla="*/ 504 h 764"/>
                    <a:gd name="T48" fmla="*/ 306 w 438"/>
                    <a:gd name="T49" fmla="*/ 484 h 764"/>
                    <a:gd name="T50" fmla="*/ 326 w 438"/>
                    <a:gd name="T51" fmla="*/ 532 h 764"/>
                    <a:gd name="T52" fmla="*/ 282 w 438"/>
                    <a:gd name="T53" fmla="*/ 553 h 764"/>
                    <a:gd name="T54" fmla="*/ 243 w 438"/>
                    <a:gd name="T55" fmla="*/ 541 h 764"/>
                    <a:gd name="T56" fmla="*/ 251 w 438"/>
                    <a:gd name="T57" fmla="*/ 613 h 764"/>
                    <a:gd name="T58" fmla="*/ 263 w 438"/>
                    <a:gd name="T59" fmla="*/ 691 h 764"/>
                    <a:gd name="T60" fmla="*/ 245 w 438"/>
                    <a:gd name="T61" fmla="*/ 760 h 764"/>
                    <a:gd name="T62" fmla="*/ 196 w 438"/>
                    <a:gd name="T63" fmla="*/ 749 h 764"/>
                    <a:gd name="T64" fmla="*/ 142 w 438"/>
                    <a:gd name="T65" fmla="*/ 719 h 764"/>
                    <a:gd name="T66" fmla="*/ 207 w 438"/>
                    <a:gd name="T67" fmla="*/ 700 h 764"/>
                    <a:gd name="T68" fmla="*/ 217 w 438"/>
                    <a:gd name="T69" fmla="*/ 634 h 764"/>
                    <a:gd name="T70" fmla="*/ 163 w 438"/>
                    <a:gd name="T71" fmla="*/ 584 h 764"/>
                    <a:gd name="T72" fmla="*/ 71 w 438"/>
                    <a:gd name="T73" fmla="*/ 634 h 764"/>
                    <a:gd name="T74" fmla="*/ 3 w 438"/>
                    <a:gd name="T75" fmla="*/ 622 h 764"/>
                    <a:gd name="T76" fmla="*/ 68 w 438"/>
                    <a:gd name="T77" fmla="*/ 588 h 764"/>
                    <a:gd name="T78" fmla="*/ 151 w 438"/>
                    <a:gd name="T79" fmla="*/ 536 h 764"/>
                    <a:gd name="T80" fmla="*/ 195 w 438"/>
                    <a:gd name="T81" fmla="*/ 496 h 764"/>
                    <a:gd name="T82" fmla="*/ 262 w 438"/>
                    <a:gd name="T83" fmla="*/ 432 h 764"/>
                    <a:gd name="T84" fmla="*/ 238 w 438"/>
                    <a:gd name="T85" fmla="*/ 413 h 764"/>
                    <a:gd name="T86" fmla="*/ 176 w 438"/>
                    <a:gd name="T87" fmla="*/ 445 h 764"/>
                    <a:gd name="T88" fmla="*/ 113 w 438"/>
                    <a:gd name="T89" fmla="*/ 449 h 764"/>
                    <a:gd name="T90" fmla="*/ 213 w 438"/>
                    <a:gd name="T91" fmla="*/ 395 h 764"/>
                    <a:gd name="T92" fmla="*/ 277 w 438"/>
                    <a:gd name="T93" fmla="*/ 361 h 764"/>
                    <a:gd name="T94" fmla="*/ 300 w 438"/>
                    <a:gd name="T95" fmla="*/ 303 h 764"/>
                    <a:gd name="T96" fmla="*/ 335 w 438"/>
                    <a:gd name="T97" fmla="*/ 263 h 764"/>
                    <a:gd name="T98" fmla="*/ 368 w 438"/>
                    <a:gd name="T99" fmla="*/ 191 h 764"/>
                    <a:gd name="T100" fmla="*/ 309 w 438"/>
                    <a:gd name="T101" fmla="*/ 206 h 764"/>
                    <a:gd name="T102" fmla="*/ 313 w 438"/>
                    <a:gd name="T103" fmla="*/ 245 h 764"/>
                    <a:gd name="T104" fmla="*/ 284 w 438"/>
                    <a:gd name="T105" fmla="*/ 301 h 764"/>
                    <a:gd name="T106" fmla="*/ 243 w 438"/>
                    <a:gd name="T107" fmla="*/ 356 h 764"/>
                    <a:gd name="T108" fmla="*/ 134 w 438"/>
                    <a:gd name="T109" fmla="*/ 220 h 764"/>
                    <a:gd name="T110" fmla="*/ 131 w 438"/>
                    <a:gd name="T111" fmla="*/ 279 h 764"/>
                    <a:gd name="T112" fmla="*/ 153 w 438"/>
                    <a:gd name="T113" fmla="*/ 279 h 764"/>
                    <a:gd name="T114" fmla="*/ 167 w 438"/>
                    <a:gd name="T115" fmla="*/ 224 h 764"/>
                    <a:gd name="T116" fmla="*/ 179 w 438"/>
                    <a:gd name="T117" fmla="*/ 250 h 764"/>
                    <a:gd name="T118" fmla="*/ 226 w 438"/>
                    <a:gd name="T119" fmla="*/ 228 h 764"/>
                    <a:gd name="T120" fmla="*/ 248 w 438"/>
                    <a:gd name="T121" fmla="*/ 279 h 764"/>
                    <a:gd name="T122" fmla="*/ 274 w 438"/>
                    <a:gd name="T123" fmla="*/ 254 h 7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38" h="764">
                      <a:moveTo>
                        <a:pt x="244" y="325"/>
                      </a:moveTo>
                      <a:lnTo>
                        <a:pt x="239" y="324"/>
                      </a:lnTo>
                      <a:lnTo>
                        <a:pt x="235" y="324"/>
                      </a:lnTo>
                      <a:lnTo>
                        <a:pt x="231" y="323"/>
                      </a:lnTo>
                      <a:lnTo>
                        <a:pt x="227" y="321"/>
                      </a:lnTo>
                      <a:lnTo>
                        <a:pt x="223" y="320"/>
                      </a:lnTo>
                      <a:lnTo>
                        <a:pt x="219" y="320"/>
                      </a:lnTo>
                      <a:lnTo>
                        <a:pt x="216" y="320"/>
                      </a:lnTo>
                      <a:lnTo>
                        <a:pt x="214" y="320"/>
                      </a:lnTo>
                      <a:lnTo>
                        <a:pt x="211" y="320"/>
                      </a:lnTo>
                      <a:lnTo>
                        <a:pt x="209" y="320"/>
                      </a:lnTo>
                      <a:lnTo>
                        <a:pt x="209" y="323"/>
                      </a:lnTo>
                      <a:lnTo>
                        <a:pt x="208" y="325"/>
                      </a:lnTo>
                      <a:lnTo>
                        <a:pt x="207" y="328"/>
                      </a:lnTo>
                      <a:lnTo>
                        <a:pt x="206" y="330"/>
                      </a:lnTo>
                      <a:lnTo>
                        <a:pt x="204" y="332"/>
                      </a:lnTo>
                      <a:lnTo>
                        <a:pt x="203" y="334"/>
                      </a:lnTo>
                      <a:lnTo>
                        <a:pt x="201" y="336"/>
                      </a:lnTo>
                      <a:lnTo>
                        <a:pt x="199" y="337"/>
                      </a:lnTo>
                      <a:lnTo>
                        <a:pt x="195" y="341"/>
                      </a:lnTo>
                      <a:lnTo>
                        <a:pt x="189" y="343"/>
                      </a:lnTo>
                      <a:lnTo>
                        <a:pt x="184" y="345"/>
                      </a:lnTo>
                      <a:lnTo>
                        <a:pt x="179" y="347"/>
                      </a:lnTo>
                      <a:lnTo>
                        <a:pt x="178" y="344"/>
                      </a:lnTo>
                      <a:lnTo>
                        <a:pt x="177" y="341"/>
                      </a:lnTo>
                      <a:lnTo>
                        <a:pt x="176" y="340"/>
                      </a:lnTo>
                      <a:lnTo>
                        <a:pt x="175" y="339"/>
                      </a:lnTo>
                      <a:lnTo>
                        <a:pt x="175" y="337"/>
                      </a:lnTo>
                      <a:lnTo>
                        <a:pt x="175" y="335"/>
                      </a:lnTo>
                      <a:lnTo>
                        <a:pt x="177" y="332"/>
                      </a:lnTo>
                      <a:lnTo>
                        <a:pt x="179" y="330"/>
                      </a:lnTo>
                      <a:lnTo>
                        <a:pt x="181" y="327"/>
                      </a:lnTo>
                      <a:lnTo>
                        <a:pt x="183" y="323"/>
                      </a:lnTo>
                      <a:lnTo>
                        <a:pt x="184" y="320"/>
                      </a:lnTo>
                      <a:lnTo>
                        <a:pt x="185" y="316"/>
                      </a:lnTo>
                      <a:lnTo>
                        <a:pt x="186" y="312"/>
                      </a:lnTo>
                      <a:lnTo>
                        <a:pt x="186" y="309"/>
                      </a:lnTo>
                      <a:lnTo>
                        <a:pt x="183" y="308"/>
                      </a:lnTo>
                      <a:lnTo>
                        <a:pt x="179" y="307"/>
                      </a:lnTo>
                      <a:lnTo>
                        <a:pt x="175" y="307"/>
                      </a:lnTo>
                      <a:lnTo>
                        <a:pt x="170" y="306"/>
                      </a:lnTo>
                      <a:lnTo>
                        <a:pt x="169" y="308"/>
                      </a:lnTo>
                      <a:lnTo>
                        <a:pt x="168" y="311"/>
                      </a:lnTo>
                      <a:lnTo>
                        <a:pt x="167" y="312"/>
                      </a:lnTo>
                      <a:lnTo>
                        <a:pt x="167" y="314"/>
                      </a:lnTo>
                      <a:lnTo>
                        <a:pt x="163" y="317"/>
                      </a:lnTo>
                      <a:lnTo>
                        <a:pt x="161" y="320"/>
                      </a:lnTo>
                      <a:lnTo>
                        <a:pt x="155" y="326"/>
                      </a:lnTo>
                      <a:lnTo>
                        <a:pt x="149" y="332"/>
                      </a:lnTo>
                      <a:lnTo>
                        <a:pt x="147" y="335"/>
                      </a:lnTo>
                      <a:lnTo>
                        <a:pt x="144" y="339"/>
                      </a:lnTo>
                      <a:lnTo>
                        <a:pt x="142" y="343"/>
                      </a:lnTo>
                      <a:lnTo>
                        <a:pt x="140" y="347"/>
                      </a:lnTo>
                      <a:lnTo>
                        <a:pt x="135" y="355"/>
                      </a:lnTo>
                      <a:lnTo>
                        <a:pt x="131" y="363"/>
                      </a:lnTo>
                      <a:lnTo>
                        <a:pt x="128" y="367"/>
                      </a:lnTo>
                      <a:lnTo>
                        <a:pt x="126" y="371"/>
                      </a:lnTo>
                      <a:lnTo>
                        <a:pt x="122" y="374"/>
                      </a:lnTo>
                      <a:lnTo>
                        <a:pt x="119" y="376"/>
                      </a:lnTo>
                      <a:lnTo>
                        <a:pt x="116" y="378"/>
                      </a:lnTo>
                      <a:lnTo>
                        <a:pt x="115" y="379"/>
                      </a:lnTo>
                      <a:lnTo>
                        <a:pt x="112" y="380"/>
                      </a:lnTo>
                      <a:lnTo>
                        <a:pt x="110" y="380"/>
                      </a:lnTo>
                      <a:lnTo>
                        <a:pt x="107" y="380"/>
                      </a:lnTo>
                      <a:lnTo>
                        <a:pt x="105" y="381"/>
                      </a:lnTo>
                      <a:lnTo>
                        <a:pt x="102" y="381"/>
                      </a:lnTo>
                      <a:lnTo>
                        <a:pt x="99" y="380"/>
                      </a:lnTo>
                      <a:lnTo>
                        <a:pt x="97" y="376"/>
                      </a:lnTo>
                      <a:lnTo>
                        <a:pt x="95" y="373"/>
                      </a:lnTo>
                      <a:lnTo>
                        <a:pt x="93" y="369"/>
                      </a:lnTo>
                      <a:lnTo>
                        <a:pt x="91" y="365"/>
                      </a:lnTo>
                      <a:lnTo>
                        <a:pt x="87" y="364"/>
                      </a:lnTo>
                      <a:lnTo>
                        <a:pt x="84" y="363"/>
                      </a:lnTo>
                      <a:lnTo>
                        <a:pt x="82" y="358"/>
                      </a:lnTo>
                      <a:lnTo>
                        <a:pt x="79" y="354"/>
                      </a:lnTo>
                      <a:lnTo>
                        <a:pt x="78" y="348"/>
                      </a:lnTo>
                      <a:lnTo>
                        <a:pt x="76" y="344"/>
                      </a:lnTo>
                      <a:lnTo>
                        <a:pt x="75" y="339"/>
                      </a:lnTo>
                      <a:lnTo>
                        <a:pt x="73" y="334"/>
                      </a:lnTo>
                      <a:lnTo>
                        <a:pt x="72" y="332"/>
                      </a:lnTo>
                      <a:lnTo>
                        <a:pt x="71" y="329"/>
                      </a:lnTo>
                      <a:lnTo>
                        <a:pt x="70" y="328"/>
                      </a:lnTo>
                      <a:lnTo>
                        <a:pt x="68" y="325"/>
                      </a:lnTo>
                      <a:lnTo>
                        <a:pt x="64" y="321"/>
                      </a:lnTo>
                      <a:lnTo>
                        <a:pt x="60" y="317"/>
                      </a:lnTo>
                      <a:lnTo>
                        <a:pt x="55" y="314"/>
                      </a:lnTo>
                      <a:lnTo>
                        <a:pt x="51" y="310"/>
                      </a:lnTo>
                      <a:lnTo>
                        <a:pt x="51" y="305"/>
                      </a:lnTo>
                      <a:lnTo>
                        <a:pt x="51" y="300"/>
                      </a:lnTo>
                      <a:lnTo>
                        <a:pt x="51" y="298"/>
                      </a:lnTo>
                      <a:lnTo>
                        <a:pt x="51" y="296"/>
                      </a:lnTo>
                      <a:lnTo>
                        <a:pt x="52" y="295"/>
                      </a:lnTo>
                      <a:lnTo>
                        <a:pt x="53" y="292"/>
                      </a:lnTo>
                      <a:lnTo>
                        <a:pt x="54" y="291"/>
                      </a:lnTo>
                      <a:lnTo>
                        <a:pt x="55" y="290"/>
                      </a:lnTo>
                      <a:lnTo>
                        <a:pt x="57" y="288"/>
                      </a:lnTo>
                      <a:lnTo>
                        <a:pt x="59" y="287"/>
                      </a:lnTo>
                      <a:lnTo>
                        <a:pt x="61" y="287"/>
                      </a:lnTo>
                      <a:lnTo>
                        <a:pt x="63" y="286"/>
                      </a:lnTo>
                      <a:lnTo>
                        <a:pt x="66" y="286"/>
                      </a:lnTo>
                      <a:lnTo>
                        <a:pt x="69" y="286"/>
                      </a:lnTo>
                      <a:lnTo>
                        <a:pt x="71" y="288"/>
                      </a:lnTo>
                      <a:lnTo>
                        <a:pt x="73" y="291"/>
                      </a:lnTo>
                      <a:lnTo>
                        <a:pt x="76" y="292"/>
                      </a:lnTo>
                      <a:lnTo>
                        <a:pt x="79" y="294"/>
                      </a:lnTo>
                      <a:lnTo>
                        <a:pt x="83" y="295"/>
                      </a:lnTo>
                      <a:lnTo>
                        <a:pt x="87" y="296"/>
                      </a:lnTo>
                      <a:lnTo>
                        <a:pt x="91" y="296"/>
                      </a:lnTo>
                      <a:lnTo>
                        <a:pt x="95" y="297"/>
                      </a:lnTo>
                      <a:lnTo>
                        <a:pt x="97" y="295"/>
                      </a:lnTo>
                      <a:lnTo>
                        <a:pt x="99" y="292"/>
                      </a:lnTo>
                      <a:lnTo>
                        <a:pt x="101" y="290"/>
                      </a:lnTo>
                      <a:lnTo>
                        <a:pt x="102" y="287"/>
                      </a:lnTo>
                      <a:lnTo>
                        <a:pt x="103" y="283"/>
                      </a:lnTo>
                      <a:lnTo>
                        <a:pt x="103" y="279"/>
                      </a:lnTo>
                      <a:lnTo>
                        <a:pt x="103" y="276"/>
                      </a:lnTo>
                      <a:lnTo>
                        <a:pt x="103" y="272"/>
                      </a:lnTo>
                      <a:lnTo>
                        <a:pt x="103" y="268"/>
                      </a:lnTo>
                      <a:lnTo>
                        <a:pt x="102" y="265"/>
                      </a:lnTo>
                      <a:lnTo>
                        <a:pt x="101" y="261"/>
                      </a:lnTo>
                      <a:lnTo>
                        <a:pt x="100" y="257"/>
                      </a:lnTo>
                      <a:lnTo>
                        <a:pt x="98" y="254"/>
                      </a:lnTo>
                      <a:lnTo>
                        <a:pt x="96" y="250"/>
                      </a:lnTo>
                      <a:lnTo>
                        <a:pt x="95" y="247"/>
                      </a:lnTo>
                      <a:lnTo>
                        <a:pt x="92" y="243"/>
                      </a:lnTo>
                      <a:lnTo>
                        <a:pt x="91" y="240"/>
                      </a:lnTo>
                      <a:lnTo>
                        <a:pt x="88" y="237"/>
                      </a:lnTo>
                      <a:lnTo>
                        <a:pt x="88" y="233"/>
                      </a:lnTo>
                      <a:lnTo>
                        <a:pt x="87" y="229"/>
                      </a:lnTo>
                      <a:lnTo>
                        <a:pt x="87" y="224"/>
                      </a:lnTo>
                      <a:lnTo>
                        <a:pt x="87" y="220"/>
                      </a:lnTo>
                      <a:lnTo>
                        <a:pt x="82" y="219"/>
                      </a:lnTo>
                      <a:lnTo>
                        <a:pt x="78" y="216"/>
                      </a:lnTo>
                      <a:lnTo>
                        <a:pt x="75" y="215"/>
                      </a:lnTo>
                      <a:lnTo>
                        <a:pt x="74" y="211"/>
                      </a:lnTo>
                      <a:lnTo>
                        <a:pt x="71" y="207"/>
                      </a:lnTo>
                      <a:lnTo>
                        <a:pt x="68" y="203"/>
                      </a:lnTo>
                      <a:lnTo>
                        <a:pt x="65" y="199"/>
                      </a:lnTo>
                      <a:lnTo>
                        <a:pt x="63" y="195"/>
                      </a:lnTo>
                      <a:lnTo>
                        <a:pt x="61" y="191"/>
                      </a:lnTo>
                      <a:lnTo>
                        <a:pt x="61" y="188"/>
                      </a:lnTo>
                      <a:lnTo>
                        <a:pt x="62" y="185"/>
                      </a:lnTo>
                      <a:lnTo>
                        <a:pt x="63" y="183"/>
                      </a:lnTo>
                      <a:lnTo>
                        <a:pt x="67" y="182"/>
                      </a:lnTo>
                      <a:lnTo>
                        <a:pt x="69" y="180"/>
                      </a:lnTo>
                      <a:lnTo>
                        <a:pt x="70" y="179"/>
                      </a:lnTo>
                      <a:lnTo>
                        <a:pt x="72" y="179"/>
                      </a:lnTo>
                      <a:lnTo>
                        <a:pt x="74" y="179"/>
                      </a:lnTo>
                      <a:lnTo>
                        <a:pt x="76" y="178"/>
                      </a:lnTo>
                      <a:lnTo>
                        <a:pt x="79" y="179"/>
                      </a:lnTo>
                      <a:lnTo>
                        <a:pt x="81" y="181"/>
                      </a:lnTo>
                      <a:lnTo>
                        <a:pt x="83" y="183"/>
                      </a:lnTo>
                      <a:lnTo>
                        <a:pt x="86" y="184"/>
                      </a:lnTo>
                      <a:lnTo>
                        <a:pt x="89" y="187"/>
                      </a:lnTo>
                      <a:lnTo>
                        <a:pt x="93" y="192"/>
                      </a:lnTo>
                      <a:lnTo>
                        <a:pt x="96" y="196"/>
                      </a:lnTo>
                      <a:lnTo>
                        <a:pt x="100" y="200"/>
                      </a:lnTo>
                      <a:lnTo>
                        <a:pt x="103" y="202"/>
                      </a:lnTo>
                      <a:lnTo>
                        <a:pt x="105" y="203"/>
                      </a:lnTo>
                      <a:lnTo>
                        <a:pt x="107" y="205"/>
                      </a:lnTo>
                      <a:lnTo>
                        <a:pt x="111" y="206"/>
                      </a:lnTo>
                      <a:lnTo>
                        <a:pt x="112" y="207"/>
                      </a:lnTo>
                      <a:lnTo>
                        <a:pt x="115" y="207"/>
                      </a:lnTo>
                      <a:lnTo>
                        <a:pt x="117" y="206"/>
                      </a:lnTo>
                      <a:lnTo>
                        <a:pt x="119" y="206"/>
                      </a:lnTo>
                      <a:lnTo>
                        <a:pt x="126" y="203"/>
                      </a:lnTo>
                      <a:lnTo>
                        <a:pt x="131" y="201"/>
                      </a:lnTo>
                      <a:lnTo>
                        <a:pt x="143" y="195"/>
                      </a:lnTo>
                      <a:lnTo>
                        <a:pt x="150" y="191"/>
                      </a:lnTo>
                      <a:lnTo>
                        <a:pt x="155" y="190"/>
                      </a:lnTo>
                      <a:lnTo>
                        <a:pt x="159" y="189"/>
                      </a:lnTo>
                      <a:lnTo>
                        <a:pt x="163" y="189"/>
                      </a:lnTo>
                      <a:lnTo>
                        <a:pt x="167" y="188"/>
                      </a:lnTo>
                      <a:lnTo>
                        <a:pt x="172" y="185"/>
                      </a:lnTo>
                      <a:lnTo>
                        <a:pt x="176" y="181"/>
                      </a:lnTo>
                      <a:lnTo>
                        <a:pt x="185" y="178"/>
                      </a:lnTo>
                      <a:lnTo>
                        <a:pt x="192" y="175"/>
                      </a:lnTo>
                      <a:lnTo>
                        <a:pt x="196" y="174"/>
                      </a:lnTo>
                      <a:lnTo>
                        <a:pt x="199" y="172"/>
                      </a:lnTo>
                      <a:lnTo>
                        <a:pt x="203" y="170"/>
                      </a:lnTo>
                      <a:lnTo>
                        <a:pt x="207" y="167"/>
                      </a:lnTo>
                      <a:lnTo>
                        <a:pt x="209" y="165"/>
                      </a:lnTo>
                      <a:lnTo>
                        <a:pt x="211" y="163"/>
                      </a:lnTo>
                      <a:lnTo>
                        <a:pt x="212" y="160"/>
                      </a:lnTo>
                      <a:lnTo>
                        <a:pt x="214" y="157"/>
                      </a:lnTo>
                      <a:lnTo>
                        <a:pt x="216" y="151"/>
                      </a:lnTo>
                      <a:lnTo>
                        <a:pt x="219" y="144"/>
                      </a:lnTo>
                      <a:lnTo>
                        <a:pt x="223" y="136"/>
                      </a:lnTo>
                      <a:lnTo>
                        <a:pt x="228" y="128"/>
                      </a:lnTo>
                      <a:lnTo>
                        <a:pt x="233" y="120"/>
                      </a:lnTo>
                      <a:lnTo>
                        <a:pt x="239" y="111"/>
                      </a:lnTo>
                      <a:lnTo>
                        <a:pt x="244" y="103"/>
                      </a:lnTo>
                      <a:lnTo>
                        <a:pt x="250" y="95"/>
                      </a:lnTo>
                      <a:lnTo>
                        <a:pt x="255" y="87"/>
                      </a:lnTo>
                      <a:lnTo>
                        <a:pt x="260" y="79"/>
                      </a:lnTo>
                      <a:lnTo>
                        <a:pt x="261" y="77"/>
                      </a:lnTo>
                      <a:lnTo>
                        <a:pt x="262" y="75"/>
                      </a:lnTo>
                      <a:lnTo>
                        <a:pt x="263" y="72"/>
                      </a:lnTo>
                      <a:lnTo>
                        <a:pt x="262" y="69"/>
                      </a:lnTo>
                      <a:lnTo>
                        <a:pt x="262" y="67"/>
                      </a:lnTo>
                      <a:lnTo>
                        <a:pt x="261" y="63"/>
                      </a:lnTo>
                      <a:lnTo>
                        <a:pt x="260" y="60"/>
                      </a:lnTo>
                      <a:lnTo>
                        <a:pt x="259" y="58"/>
                      </a:lnTo>
                      <a:lnTo>
                        <a:pt x="257" y="52"/>
                      </a:lnTo>
                      <a:lnTo>
                        <a:pt x="255" y="47"/>
                      </a:lnTo>
                      <a:lnTo>
                        <a:pt x="252" y="44"/>
                      </a:lnTo>
                      <a:lnTo>
                        <a:pt x="251" y="41"/>
                      </a:lnTo>
                      <a:lnTo>
                        <a:pt x="251" y="37"/>
                      </a:lnTo>
                      <a:lnTo>
                        <a:pt x="250" y="27"/>
                      </a:lnTo>
                      <a:lnTo>
                        <a:pt x="249" y="16"/>
                      </a:lnTo>
                      <a:lnTo>
                        <a:pt x="248" y="9"/>
                      </a:lnTo>
                      <a:lnTo>
                        <a:pt x="250" y="9"/>
                      </a:lnTo>
                      <a:lnTo>
                        <a:pt x="251" y="8"/>
                      </a:lnTo>
                      <a:lnTo>
                        <a:pt x="252" y="7"/>
                      </a:lnTo>
                      <a:lnTo>
                        <a:pt x="254" y="6"/>
                      </a:lnTo>
                      <a:lnTo>
                        <a:pt x="255" y="3"/>
                      </a:lnTo>
                      <a:lnTo>
                        <a:pt x="257" y="1"/>
                      </a:lnTo>
                      <a:lnTo>
                        <a:pt x="265" y="0"/>
                      </a:lnTo>
                      <a:lnTo>
                        <a:pt x="272" y="1"/>
                      </a:lnTo>
                      <a:lnTo>
                        <a:pt x="280" y="2"/>
                      </a:lnTo>
                      <a:lnTo>
                        <a:pt x="286" y="3"/>
                      </a:lnTo>
                      <a:lnTo>
                        <a:pt x="292" y="4"/>
                      </a:lnTo>
                      <a:lnTo>
                        <a:pt x="297" y="6"/>
                      </a:lnTo>
                      <a:lnTo>
                        <a:pt x="302" y="8"/>
                      </a:lnTo>
                      <a:lnTo>
                        <a:pt x="307" y="11"/>
                      </a:lnTo>
                      <a:lnTo>
                        <a:pt x="311" y="14"/>
                      </a:lnTo>
                      <a:lnTo>
                        <a:pt x="315" y="17"/>
                      </a:lnTo>
                      <a:lnTo>
                        <a:pt x="319" y="21"/>
                      </a:lnTo>
                      <a:lnTo>
                        <a:pt x="323" y="25"/>
                      </a:lnTo>
                      <a:lnTo>
                        <a:pt x="331" y="34"/>
                      </a:lnTo>
                      <a:lnTo>
                        <a:pt x="339" y="43"/>
                      </a:lnTo>
                      <a:lnTo>
                        <a:pt x="338" y="50"/>
                      </a:lnTo>
                      <a:lnTo>
                        <a:pt x="336" y="55"/>
                      </a:lnTo>
                      <a:lnTo>
                        <a:pt x="334" y="60"/>
                      </a:lnTo>
                      <a:lnTo>
                        <a:pt x="332" y="65"/>
                      </a:lnTo>
                      <a:lnTo>
                        <a:pt x="328" y="69"/>
                      </a:lnTo>
                      <a:lnTo>
                        <a:pt x="324" y="73"/>
                      </a:lnTo>
                      <a:lnTo>
                        <a:pt x="321" y="77"/>
                      </a:lnTo>
                      <a:lnTo>
                        <a:pt x="317" y="81"/>
                      </a:lnTo>
                      <a:lnTo>
                        <a:pt x="309" y="87"/>
                      </a:lnTo>
                      <a:lnTo>
                        <a:pt x="301" y="95"/>
                      </a:lnTo>
                      <a:lnTo>
                        <a:pt x="297" y="98"/>
                      </a:lnTo>
                      <a:lnTo>
                        <a:pt x="293" y="102"/>
                      </a:lnTo>
                      <a:lnTo>
                        <a:pt x="289" y="105"/>
                      </a:lnTo>
                      <a:lnTo>
                        <a:pt x="286" y="109"/>
                      </a:lnTo>
                      <a:lnTo>
                        <a:pt x="280" y="116"/>
                      </a:lnTo>
                      <a:lnTo>
                        <a:pt x="276" y="123"/>
                      </a:lnTo>
                      <a:lnTo>
                        <a:pt x="273" y="127"/>
                      </a:lnTo>
                      <a:lnTo>
                        <a:pt x="271" y="130"/>
                      </a:lnTo>
                      <a:lnTo>
                        <a:pt x="267" y="133"/>
                      </a:lnTo>
                      <a:lnTo>
                        <a:pt x="265" y="136"/>
                      </a:lnTo>
                      <a:lnTo>
                        <a:pt x="255" y="143"/>
                      </a:lnTo>
                      <a:lnTo>
                        <a:pt x="246" y="151"/>
                      </a:lnTo>
                      <a:lnTo>
                        <a:pt x="243" y="153"/>
                      </a:lnTo>
                      <a:lnTo>
                        <a:pt x="242" y="155"/>
                      </a:lnTo>
                      <a:lnTo>
                        <a:pt x="239" y="158"/>
                      </a:lnTo>
                      <a:lnTo>
                        <a:pt x="238" y="160"/>
                      </a:lnTo>
                      <a:lnTo>
                        <a:pt x="237" y="163"/>
                      </a:lnTo>
                      <a:lnTo>
                        <a:pt x="235" y="166"/>
                      </a:lnTo>
                      <a:lnTo>
                        <a:pt x="235" y="169"/>
                      </a:lnTo>
                      <a:lnTo>
                        <a:pt x="235" y="172"/>
                      </a:lnTo>
                      <a:lnTo>
                        <a:pt x="237" y="175"/>
                      </a:lnTo>
                      <a:lnTo>
                        <a:pt x="239" y="177"/>
                      </a:lnTo>
                      <a:lnTo>
                        <a:pt x="244" y="178"/>
                      </a:lnTo>
                      <a:lnTo>
                        <a:pt x="250" y="179"/>
                      </a:lnTo>
                      <a:lnTo>
                        <a:pt x="255" y="180"/>
                      </a:lnTo>
                      <a:lnTo>
                        <a:pt x="260" y="181"/>
                      </a:lnTo>
                      <a:lnTo>
                        <a:pt x="263" y="183"/>
                      </a:lnTo>
                      <a:lnTo>
                        <a:pt x="265" y="185"/>
                      </a:lnTo>
                      <a:lnTo>
                        <a:pt x="267" y="186"/>
                      </a:lnTo>
                      <a:lnTo>
                        <a:pt x="268" y="187"/>
                      </a:lnTo>
                      <a:lnTo>
                        <a:pt x="270" y="187"/>
                      </a:lnTo>
                      <a:lnTo>
                        <a:pt x="272" y="188"/>
                      </a:lnTo>
                      <a:lnTo>
                        <a:pt x="274" y="189"/>
                      </a:lnTo>
                      <a:lnTo>
                        <a:pt x="277" y="189"/>
                      </a:lnTo>
                      <a:lnTo>
                        <a:pt x="280" y="189"/>
                      </a:lnTo>
                      <a:lnTo>
                        <a:pt x="282" y="189"/>
                      </a:lnTo>
                      <a:lnTo>
                        <a:pt x="285" y="188"/>
                      </a:lnTo>
                      <a:lnTo>
                        <a:pt x="288" y="187"/>
                      </a:lnTo>
                      <a:lnTo>
                        <a:pt x="291" y="187"/>
                      </a:lnTo>
                      <a:lnTo>
                        <a:pt x="293" y="185"/>
                      </a:lnTo>
                      <a:lnTo>
                        <a:pt x="299" y="183"/>
                      </a:lnTo>
                      <a:lnTo>
                        <a:pt x="304" y="179"/>
                      </a:lnTo>
                      <a:lnTo>
                        <a:pt x="309" y="176"/>
                      </a:lnTo>
                      <a:lnTo>
                        <a:pt x="315" y="172"/>
                      </a:lnTo>
                      <a:lnTo>
                        <a:pt x="325" y="165"/>
                      </a:lnTo>
                      <a:lnTo>
                        <a:pt x="335" y="157"/>
                      </a:lnTo>
                      <a:lnTo>
                        <a:pt x="339" y="154"/>
                      </a:lnTo>
                      <a:lnTo>
                        <a:pt x="344" y="151"/>
                      </a:lnTo>
                      <a:lnTo>
                        <a:pt x="347" y="148"/>
                      </a:lnTo>
                      <a:lnTo>
                        <a:pt x="351" y="146"/>
                      </a:lnTo>
                      <a:lnTo>
                        <a:pt x="355" y="145"/>
                      </a:lnTo>
                      <a:lnTo>
                        <a:pt x="359" y="144"/>
                      </a:lnTo>
                      <a:lnTo>
                        <a:pt x="364" y="143"/>
                      </a:lnTo>
                      <a:lnTo>
                        <a:pt x="367" y="142"/>
                      </a:lnTo>
                      <a:lnTo>
                        <a:pt x="378" y="136"/>
                      </a:lnTo>
                      <a:lnTo>
                        <a:pt x="388" y="131"/>
                      </a:lnTo>
                      <a:lnTo>
                        <a:pt x="391" y="130"/>
                      </a:lnTo>
                      <a:lnTo>
                        <a:pt x="394" y="129"/>
                      </a:lnTo>
                      <a:lnTo>
                        <a:pt x="396" y="128"/>
                      </a:lnTo>
                      <a:lnTo>
                        <a:pt x="400" y="128"/>
                      </a:lnTo>
                      <a:lnTo>
                        <a:pt x="403" y="129"/>
                      </a:lnTo>
                      <a:lnTo>
                        <a:pt x="406" y="131"/>
                      </a:lnTo>
                      <a:lnTo>
                        <a:pt x="409" y="132"/>
                      </a:lnTo>
                      <a:lnTo>
                        <a:pt x="413" y="135"/>
                      </a:lnTo>
                      <a:lnTo>
                        <a:pt x="416" y="137"/>
                      </a:lnTo>
                      <a:lnTo>
                        <a:pt x="418" y="140"/>
                      </a:lnTo>
                      <a:lnTo>
                        <a:pt x="420" y="143"/>
                      </a:lnTo>
                      <a:lnTo>
                        <a:pt x="424" y="146"/>
                      </a:lnTo>
                      <a:lnTo>
                        <a:pt x="426" y="150"/>
                      </a:lnTo>
                      <a:lnTo>
                        <a:pt x="428" y="154"/>
                      </a:lnTo>
                      <a:lnTo>
                        <a:pt x="431" y="158"/>
                      </a:lnTo>
                      <a:lnTo>
                        <a:pt x="433" y="162"/>
                      </a:lnTo>
                      <a:lnTo>
                        <a:pt x="435" y="167"/>
                      </a:lnTo>
                      <a:lnTo>
                        <a:pt x="436" y="171"/>
                      </a:lnTo>
                      <a:lnTo>
                        <a:pt x="437" y="176"/>
                      </a:lnTo>
                      <a:lnTo>
                        <a:pt x="438" y="180"/>
                      </a:lnTo>
                      <a:lnTo>
                        <a:pt x="437" y="183"/>
                      </a:lnTo>
                      <a:lnTo>
                        <a:pt x="437" y="185"/>
                      </a:lnTo>
                      <a:lnTo>
                        <a:pt x="437" y="187"/>
                      </a:lnTo>
                      <a:lnTo>
                        <a:pt x="436" y="189"/>
                      </a:lnTo>
                      <a:lnTo>
                        <a:pt x="436" y="191"/>
                      </a:lnTo>
                      <a:lnTo>
                        <a:pt x="435" y="194"/>
                      </a:lnTo>
                      <a:lnTo>
                        <a:pt x="434" y="196"/>
                      </a:lnTo>
                      <a:lnTo>
                        <a:pt x="432" y="198"/>
                      </a:lnTo>
                      <a:lnTo>
                        <a:pt x="430" y="200"/>
                      </a:lnTo>
                      <a:lnTo>
                        <a:pt x="428" y="202"/>
                      </a:lnTo>
                      <a:lnTo>
                        <a:pt x="425" y="203"/>
                      </a:lnTo>
                      <a:lnTo>
                        <a:pt x="422" y="205"/>
                      </a:lnTo>
                      <a:lnTo>
                        <a:pt x="419" y="207"/>
                      </a:lnTo>
                      <a:lnTo>
                        <a:pt x="416" y="208"/>
                      </a:lnTo>
                      <a:lnTo>
                        <a:pt x="413" y="210"/>
                      </a:lnTo>
                      <a:lnTo>
                        <a:pt x="411" y="211"/>
                      </a:lnTo>
                      <a:lnTo>
                        <a:pt x="409" y="214"/>
                      </a:lnTo>
                      <a:lnTo>
                        <a:pt x="408" y="216"/>
                      </a:lnTo>
                      <a:lnTo>
                        <a:pt x="406" y="219"/>
                      </a:lnTo>
                      <a:lnTo>
                        <a:pt x="404" y="221"/>
                      </a:lnTo>
                      <a:lnTo>
                        <a:pt x="403" y="223"/>
                      </a:lnTo>
                      <a:lnTo>
                        <a:pt x="401" y="226"/>
                      </a:lnTo>
                      <a:lnTo>
                        <a:pt x="400" y="228"/>
                      </a:lnTo>
                      <a:lnTo>
                        <a:pt x="397" y="230"/>
                      </a:lnTo>
                      <a:lnTo>
                        <a:pt x="396" y="231"/>
                      </a:lnTo>
                      <a:lnTo>
                        <a:pt x="394" y="231"/>
                      </a:lnTo>
                      <a:lnTo>
                        <a:pt x="392" y="231"/>
                      </a:lnTo>
                      <a:lnTo>
                        <a:pt x="390" y="231"/>
                      </a:lnTo>
                      <a:lnTo>
                        <a:pt x="388" y="232"/>
                      </a:lnTo>
                      <a:lnTo>
                        <a:pt x="387" y="233"/>
                      </a:lnTo>
                      <a:lnTo>
                        <a:pt x="385" y="234"/>
                      </a:lnTo>
                      <a:lnTo>
                        <a:pt x="384" y="235"/>
                      </a:lnTo>
                      <a:lnTo>
                        <a:pt x="384" y="237"/>
                      </a:lnTo>
                      <a:lnTo>
                        <a:pt x="384" y="239"/>
                      </a:lnTo>
                      <a:lnTo>
                        <a:pt x="381" y="242"/>
                      </a:lnTo>
                      <a:lnTo>
                        <a:pt x="379" y="243"/>
                      </a:lnTo>
                      <a:lnTo>
                        <a:pt x="376" y="246"/>
                      </a:lnTo>
                      <a:lnTo>
                        <a:pt x="374" y="247"/>
                      </a:lnTo>
                      <a:lnTo>
                        <a:pt x="372" y="249"/>
                      </a:lnTo>
                      <a:lnTo>
                        <a:pt x="368" y="251"/>
                      </a:lnTo>
                      <a:lnTo>
                        <a:pt x="367" y="253"/>
                      </a:lnTo>
                      <a:lnTo>
                        <a:pt x="364" y="255"/>
                      </a:lnTo>
                      <a:lnTo>
                        <a:pt x="364" y="258"/>
                      </a:lnTo>
                      <a:lnTo>
                        <a:pt x="364" y="260"/>
                      </a:lnTo>
                      <a:lnTo>
                        <a:pt x="362" y="263"/>
                      </a:lnTo>
                      <a:lnTo>
                        <a:pt x="359" y="267"/>
                      </a:lnTo>
                      <a:lnTo>
                        <a:pt x="356" y="269"/>
                      </a:lnTo>
                      <a:lnTo>
                        <a:pt x="352" y="271"/>
                      </a:lnTo>
                      <a:lnTo>
                        <a:pt x="345" y="276"/>
                      </a:lnTo>
                      <a:lnTo>
                        <a:pt x="339" y="281"/>
                      </a:lnTo>
                      <a:lnTo>
                        <a:pt x="338" y="282"/>
                      </a:lnTo>
                      <a:lnTo>
                        <a:pt x="337" y="283"/>
                      </a:lnTo>
                      <a:lnTo>
                        <a:pt x="336" y="285"/>
                      </a:lnTo>
                      <a:lnTo>
                        <a:pt x="336" y="287"/>
                      </a:lnTo>
                      <a:lnTo>
                        <a:pt x="336" y="291"/>
                      </a:lnTo>
                      <a:lnTo>
                        <a:pt x="335" y="294"/>
                      </a:lnTo>
                      <a:lnTo>
                        <a:pt x="333" y="295"/>
                      </a:lnTo>
                      <a:lnTo>
                        <a:pt x="332" y="296"/>
                      </a:lnTo>
                      <a:lnTo>
                        <a:pt x="331" y="298"/>
                      </a:lnTo>
                      <a:lnTo>
                        <a:pt x="329" y="299"/>
                      </a:lnTo>
                      <a:lnTo>
                        <a:pt x="326" y="300"/>
                      </a:lnTo>
                      <a:lnTo>
                        <a:pt x="324" y="303"/>
                      </a:lnTo>
                      <a:lnTo>
                        <a:pt x="321" y="307"/>
                      </a:lnTo>
                      <a:lnTo>
                        <a:pt x="319" y="314"/>
                      </a:lnTo>
                      <a:lnTo>
                        <a:pt x="316" y="322"/>
                      </a:lnTo>
                      <a:lnTo>
                        <a:pt x="314" y="326"/>
                      </a:lnTo>
                      <a:lnTo>
                        <a:pt x="323" y="331"/>
                      </a:lnTo>
                      <a:lnTo>
                        <a:pt x="332" y="336"/>
                      </a:lnTo>
                      <a:lnTo>
                        <a:pt x="336" y="337"/>
                      </a:lnTo>
                      <a:lnTo>
                        <a:pt x="340" y="340"/>
                      </a:lnTo>
                      <a:lnTo>
                        <a:pt x="343" y="343"/>
                      </a:lnTo>
                      <a:lnTo>
                        <a:pt x="347" y="346"/>
                      </a:lnTo>
                      <a:lnTo>
                        <a:pt x="350" y="349"/>
                      </a:lnTo>
                      <a:lnTo>
                        <a:pt x="352" y="352"/>
                      </a:lnTo>
                      <a:lnTo>
                        <a:pt x="355" y="356"/>
                      </a:lnTo>
                      <a:lnTo>
                        <a:pt x="356" y="361"/>
                      </a:lnTo>
                      <a:lnTo>
                        <a:pt x="358" y="365"/>
                      </a:lnTo>
                      <a:lnTo>
                        <a:pt x="360" y="371"/>
                      </a:lnTo>
                      <a:lnTo>
                        <a:pt x="360" y="376"/>
                      </a:lnTo>
                      <a:lnTo>
                        <a:pt x="360" y="383"/>
                      </a:lnTo>
                      <a:lnTo>
                        <a:pt x="358" y="384"/>
                      </a:lnTo>
                      <a:lnTo>
                        <a:pt x="356" y="387"/>
                      </a:lnTo>
                      <a:lnTo>
                        <a:pt x="354" y="389"/>
                      </a:lnTo>
                      <a:lnTo>
                        <a:pt x="352" y="391"/>
                      </a:lnTo>
                      <a:lnTo>
                        <a:pt x="350" y="396"/>
                      </a:lnTo>
                      <a:lnTo>
                        <a:pt x="346" y="400"/>
                      </a:lnTo>
                      <a:lnTo>
                        <a:pt x="342" y="401"/>
                      </a:lnTo>
                      <a:lnTo>
                        <a:pt x="337" y="402"/>
                      </a:lnTo>
                      <a:lnTo>
                        <a:pt x="334" y="407"/>
                      </a:lnTo>
                      <a:lnTo>
                        <a:pt x="330" y="412"/>
                      </a:lnTo>
                      <a:lnTo>
                        <a:pt x="328" y="412"/>
                      </a:lnTo>
                      <a:lnTo>
                        <a:pt x="326" y="413"/>
                      </a:lnTo>
                      <a:lnTo>
                        <a:pt x="324" y="414"/>
                      </a:lnTo>
                      <a:lnTo>
                        <a:pt x="322" y="415"/>
                      </a:lnTo>
                      <a:lnTo>
                        <a:pt x="317" y="416"/>
                      </a:lnTo>
                      <a:lnTo>
                        <a:pt x="313" y="418"/>
                      </a:lnTo>
                      <a:lnTo>
                        <a:pt x="309" y="423"/>
                      </a:lnTo>
                      <a:lnTo>
                        <a:pt x="306" y="428"/>
                      </a:lnTo>
                      <a:lnTo>
                        <a:pt x="300" y="430"/>
                      </a:lnTo>
                      <a:lnTo>
                        <a:pt x="296" y="433"/>
                      </a:lnTo>
                      <a:lnTo>
                        <a:pt x="292" y="434"/>
                      </a:lnTo>
                      <a:lnTo>
                        <a:pt x="291" y="436"/>
                      </a:lnTo>
                      <a:lnTo>
                        <a:pt x="288" y="437"/>
                      </a:lnTo>
                      <a:lnTo>
                        <a:pt x="286" y="439"/>
                      </a:lnTo>
                      <a:lnTo>
                        <a:pt x="283" y="442"/>
                      </a:lnTo>
                      <a:lnTo>
                        <a:pt x="280" y="446"/>
                      </a:lnTo>
                      <a:lnTo>
                        <a:pt x="279" y="448"/>
                      </a:lnTo>
                      <a:lnTo>
                        <a:pt x="277" y="450"/>
                      </a:lnTo>
                      <a:lnTo>
                        <a:pt x="276" y="452"/>
                      </a:lnTo>
                      <a:lnTo>
                        <a:pt x="274" y="452"/>
                      </a:lnTo>
                      <a:lnTo>
                        <a:pt x="272" y="453"/>
                      </a:lnTo>
                      <a:lnTo>
                        <a:pt x="268" y="453"/>
                      </a:lnTo>
                      <a:lnTo>
                        <a:pt x="266" y="456"/>
                      </a:lnTo>
                      <a:lnTo>
                        <a:pt x="263" y="460"/>
                      </a:lnTo>
                      <a:lnTo>
                        <a:pt x="262" y="462"/>
                      </a:lnTo>
                      <a:lnTo>
                        <a:pt x="261" y="464"/>
                      </a:lnTo>
                      <a:lnTo>
                        <a:pt x="259" y="465"/>
                      </a:lnTo>
                      <a:lnTo>
                        <a:pt x="258" y="467"/>
                      </a:lnTo>
                      <a:lnTo>
                        <a:pt x="254" y="468"/>
                      </a:lnTo>
                      <a:lnTo>
                        <a:pt x="251" y="469"/>
                      </a:lnTo>
                      <a:lnTo>
                        <a:pt x="250" y="470"/>
                      </a:lnTo>
                      <a:lnTo>
                        <a:pt x="248" y="472"/>
                      </a:lnTo>
                      <a:lnTo>
                        <a:pt x="247" y="475"/>
                      </a:lnTo>
                      <a:lnTo>
                        <a:pt x="244" y="476"/>
                      </a:lnTo>
                      <a:lnTo>
                        <a:pt x="243" y="478"/>
                      </a:lnTo>
                      <a:lnTo>
                        <a:pt x="240" y="480"/>
                      </a:lnTo>
                      <a:lnTo>
                        <a:pt x="235" y="482"/>
                      </a:lnTo>
                      <a:lnTo>
                        <a:pt x="231" y="484"/>
                      </a:lnTo>
                      <a:lnTo>
                        <a:pt x="229" y="486"/>
                      </a:lnTo>
                      <a:lnTo>
                        <a:pt x="227" y="488"/>
                      </a:lnTo>
                      <a:lnTo>
                        <a:pt x="225" y="489"/>
                      </a:lnTo>
                      <a:lnTo>
                        <a:pt x="223" y="492"/>
                      </a:lnTo>
                      <a:lnTo>
                        <a:pt x="222" y="494"/>
                      </a:lnTo>
                      <a:lnTo>
                        <a:pt x="221" y="496"/>
                      </a:lnTo>
                      <a:lnTo>
                        <a:pt x="221" y="500"/>
                      </a:lnTo>
                      <a:lnTo>
                        <a:pt x="221" y="504"/>
                      </a:lnTo>
                      <a:lnTo>
                        <a:pt x="222" y="504"/>
                      </a:lnTo>
                      <a:lnTo>
                        <a:pt x="224" y="504"/>
                      </a:lnTo>
                      <a:lnTo>
                        <a:pt x="225" y="504"/>
                      </a:lnTo>
                      <a:lnTo>
                        <a:pt x="227" y="504"/>
                      </a:lnTo>
                      <a:lnTo>
                        <a:pt x="229" y="504"/>
                      </a:lnTo>
                      <a:lnTo>
                        <a:pt x="232" y="504"/>
                      </a:lnTo>
                      <a:lnTo>
                        <a:pt x="239" y="502"/>
                      </a:lnTo>
                      <a:lnTo>
                        <a:pt x="246" y="500"/>
                      </a:lnTo>
                      <a:lnTo>
                        <a:pt x="259" y="494"/>
                      </a:lnTo>
                      <a:lnTo>
                        <a:pt x="267" y="490"/>
                      </a:lnTo>
                      <a:lnTo>
                        <a:pt x="272" y="489"/>
                      </a:lnTo>
                      <a:lnTo>
                        <a:pt x="276" y="488"/>
                      </a:lnTo>
                      <a:lnTo>
                        <a:pt x="280" y="488"/>
                      </a:lnTo>
                      <a:lnTo>
                        <a:pt x="284" y="488"/>
                      </a:lnTo>
                      <a:lnTo>
                        <a:pt x="287" y="487"/>
                      </a:lnTo>
                      <a:lnTo>
                        <a:pt x="290" y="485"/>
                      </a:lnTo>
                      <a:lnTo>
                        <a:pt x="292" y="485"/>
                      </a:lnTo>
                      <a:lnTo>
                        <a:pt x="296" y="484"/>
                      </a:lnTo>
                      <a:lnTo>
                        <a:pt x="298" y="484"/>
                      </a:lnTo>
                      <a:lnTo>
                        <a:pt x="301" y="484"/>
                      </a:lnTo>
                      <a:lnTo>
                        <a:pt x="304" y="484"/>
                      </a:lnTo>
                      <a:lnTo>
                        <a:pt x="306" y="484"/>
                      </a:lnTo>
                      <a:lnTo>
                        <a:pt x="308" y="485"/>
                      </a:lnTo>
                      <a:lnTo>
                        <a:pt x="311" y="485"/>
                      </a:lnTo>
                      <a:lnTo>
                        <a:pt x="313" y="486"/>
                      </a:lnTo>
                      <a:lnTo>
                        <a:pt x="315" y="487"/>
                      </a:lnTo>
                      <a:lnTo>
                        <a:pt x="320" y="489"/>
                      </a:lnTo>
                      <a:lnTo>
                        <a:pt x="323" y="492"/>
                      </a:lnTo>
                      <a:lnTo>
                        <a:pt x="327" y="495"/>
                      </a:lnTo>
                      <a:lnTo>
                        <a:pt x="330" y="499"/>
                      </a:lnTo>
                      <a:lnTo>
                        <a:pt x="332" y="502"/>
                      </a:lnTo>
                      <a:lnTo>
                        <a:pt x="335" y="506"/>
                      </a:lnTo>
                      <a:lnTo>
                        <a:pt x="337" y="511"/>
                      </a:lnTo>
                      <a:lnTo>
                        <a:pt x="339" y="515"/>
                      </a:lnTo>
                      <a:lnTo>
                        <a:pt x="340" y="520"/>
                      </a:lnTo>
                      <a:lnTo>
                        <a:pt x="342" y="524"/>
                      </a:lnTo>
                      <a:lnTo>
                        <a:pt x="338" y="528"/>
                      </a:lnTo>
                      <a:lnTo>
                        <a:pt x="335" y="532"/>
                      </a:lnTo>
                      <a:lnTo>
                        <a:pt x="332" y="532"/>
                      </a:lnTo>
                      <a:lnTo>
                        <a:pt x="328" y="532"/>
                      </a:lnTo>
                      <a:lnTo>
                        <a:pt x="326" y="532"/>
                      </a:lnTo>
                      <a:lnTo>
                        <a:pt x="323" y="532"/>
                      </a:lnTo>
                      <a:lnTo>
                        <a:pt x="319" y="533"/>
                      </a:lnTo>
                      <a:lnTo>
                        <a:pt x="315" y="536"/>
                      </a:lnTo>
                      <a:lnTo>
                        <a:pt x="311" y="539"/>
                      </a:lnTo>
                      <a:lnTo>
                        <a:pt x="307" y="541"/>
                      </a:lnTo>
                      <a:lnTo>
                        <a:pt x="304" y="541"/>
                      </a:lnTo>
                      <a:lnTo>
                        <a:pt x="302" y="541"/>
                      </a:lnTo>
                      <a:lnTo>
                        <a:pt x="300" y="542"/>
                      </a:lnTo>
                      <a:lnTo>
                        <a:pt x="297" y="542"/>
                      </a:lnTo>
                      <a:lnTo>
                        <a:pt x="296" y="542"/>
                      </a:lnTo>
                      <a:lnTo>
                        <a:pt x="293" y="542"/>
                      </a:lnTo>
                      <a:lnTo>
                        <a:pt x="292" y="542"/>
                      </a:lnTo>
                      <a:lnTo>
                        <a:pt x="290" y="543"/>
                      </a:lnTo>
                      <a:lnTo>
                        <a:pt x="290" y="544"/>
                      </a:lnTo>
                      <a:lnTo>
                        <a:pt x="290" y="545"/>
                      </a:lnTo>
                      <a:lnTo>
                        <a:pt x="289" y="546"/>
                      </a:lnTo>
                      <a:lnTo>
                        <a:pt x="288" y="548"/>
                      </a:lnTo>
                      <a:lnTo>
                        <a:pt x="285" y="550"/>
                      </a:lnTo>
                      <a:lnTo>
                        <a:pt x="282" y="553"/>
                      </a:lnTo>
                      <a:lnTo>
                        <a:pt x="278" y="556"/>
                      </a:lnTo>
                      <a:lnTo>
                        <a:pt x="274" y="558"/>
                      </a:lnTo>
                      <a:lnTo>
                        <a:pt x="271" y="559"/>
                      </a:lnTo>
                      <a:lnTo>
                        <a:pt x="267" y="560"/>
                      </a:lnTo>
                      <a:lnTo>
                        <a:pt x="267" y="559"/>
                      </a:lnTo>
                      <a:lnTo>
                        <a:pt x="267" y="558"/>
                      </a:lnTo>
                      <a:lnTo>
                        <a:pt x="264" y="556"/>
                      </a:lnTo>
                      <a:lnTo>
                        <a:pt x="261" y="552"/>
                      </a:lnTo>
                      <a:lnTo>
                        <a:pt x="260" y="551"/>
                      </a:lnTo>
                      <a:lnTo>
                        <a:pt x="260" y="549"/>
                      </a:lnTo>
                      <a:lnTo>
                        <a:pt x="260" y="548"/>
                      </a:lnTo>
                      <a:lnTo>
                        <a:pt x="261" y="546"/>
                      </a:lnTo>
                      <a:lnTo>
                        <a:pt x="261" y="545"/>
                      </a:lnTo>
                      <a:lnTo>
                        <a:pt x="261" y="544"/>
                      </a:lnTo>
                      <a:lnTo>
                        <a:pt x="261" y="542"/>
                      </a:lnTo>
                      <a:lnTo>
                        <a:pt x="260" y="541"/>
                      </a:lnTo>
                      <a:lnTo>
                        <a:pt x="255" y="541"/>
                      </a:lnTo>
                      <a:lnTo>
                        <a:pt x="248" y="541"/>
                      </a:lnTo>
                      <a:lnTo>
                        <a:pt x="243" y="541"/>
                      </a:lnTo>
                      <a:lnTo>
                        <a:pt x="237" y="541"/>
                      </a:lnTo>
                      <a:lnTo>
                        <a:pt x="235" y="543"/>
                      </a:lnTo>
                      <a:lnTo>
                        <a:pt x="235" y="546"/>
                      </a:lnTo>
                      <a:lnTo>
                        <a:pt x="235" y="548"/>
                      </a:lnTo>
                      <a:lnTo>
                        <a:pt x="235" y="551"/>
                      </a:lnTo>
                      <a:lnTo>
                        <a:pt x="235" y="553"/>
                      </a:lnTo>
                      <a:lnTo>
                        <a:pt x="235" y="556"/>
                      </a:lnTo>
                      <a:lnTo>
                        <a:pt x="236" y="561"/>
                      </a:lnTo>
                      <a:lnTo>
                        <a:pt x="239" y="567"/>
                      </a:lnTo>
                      <a:lnTo>
                        <a:pt x="243" y="576"/>
                      </a:lnTo>
                      <a:lnTo>
                        <a:pt x="247" y="586"/>
                      </a:lnTo>
                      <a:lnTo>
                        <a:pt x="247" y="589"/>
                      </a:lnTo>
                      <a:lnTo>
                        <a:pt x="248" y="593"/>
                      </a:lnTo>
                      <a:lnTo>
                        <a:pt x="248" y="596"/>
                      </a:lnTo>
                      <a:lnTo>
                        <a:pt x="248" y="600"/>
                      </a:lnTo>
                      <a:lnTo>
                        <a:pt x="248" y="603"/>
                      </a:lnTo>
                      <a:lnTo>
                        <a:pt x="249" y="606"/>
                      </a:lnTo>
                      <a:lnTo>
                        <a:pt x="250" y="609"/>
                      </a:lnTo>
                      <a:lnTo>
                        <a:pt x="251" y="613"/>
                      </a:lnTo>
                      <a:lnTo>
                        <a:pt x="253" y="616"/>
                      </a:lnTo>
                      <a:lnTo>
                        <a:pt x="255" y="618"/>
                      </a:lnTo>
                      <a:lnTo>
                        <a:pt x="256" y="620"/>
                      </a:lnTo>
                      <a:lnTo>
                        <a:pt x="257" y="622"/>
                      </a:lnTo>
                      <a:lnTo>
                        <a:pt x="257" y="624"/>
                      </a:lnTo>
                      <a:lnTo>
                        <a:pt x="257" y="625"/>
                      </a:lnTo>
                      <a:lnTo>
                        <a:pt x="257" y="628"/>
                      </a:lnTo>
                      <a:lnTo>
                        <a:pt x="257" y="629"/>
                      </a:lnTo>
                      <a:lnTo>
                        <a:pt x="257" y="632"/>
                      </a:lnTo>
                      <a:lnTo>
                        <a:pt x="258" y="634"/>
                      </a:lnTo>
                      <a:lnTo>
                        <a:pt x="261" y="639"/>
                      </a:lnTo>
                      <a:lnTo>
                        <a:pt x="263" y="643"/>
                      </a:lnTo>
                      <a:lnTo>
                        <a:pt x="265" y="645"/>
                      </a:lnTo>
                      <a:lnTo>
                        <a:pt x="265" y="648"/>
                      </a:lnTo>
                      <a:lnTo>
                        <a:pt x="266" y="652"/>
                      </a:lnTo>
                      <a:lnTo>
                        <a:pt x="266" y="657"/>
                      </a:lnTo>
                      <a:lnTo>
                        <a:pt x="266" y="668"/>
                      </a:lnTo>
                      <a:lnTo>
                        <a:pt x="265" y="679"/>
                      </a:lnTo>
                      <a:lnTo>
                        <a:pt x="263" y="691"/>
                      </a:lnTo>
                      <a:lnTo>
                        <a:pt x="263" y="700"/>
                      </a:lnTo>
                      <a:lnTo>
                        <a:pt x="261" y="708"/>
                      </a:lnTo>
                      <a:lnTo>
                        <a:pt x="260" y="713"/>
                      </a:lnTo>
                      <a:lnTo>
                        <a:pt x="259" y="716"/>
                      </a:lnTo>
                      <a:lnTo>
                        <a:pt x="259" y="720"/>
                      </a:lnTo>
                      <a:lnTo>
                        <a:pt x="259" y="723"/>
                      </a:lnTo>
                      <a:lnTo>
                        <a:pt x="259" y="727"/>
                      </a:lnTo>
                      <a:lnTo>
                        <a:pt x="258" y="732"/>
                      </a:lnTo>
                      <a:lnTo>
                        <a:pt x="258" y="739"/>
                      </a:lnTo>
                      <a:lnTo>
                        <a:pt x="258" y="741"/>
                      </a:lnTo>
                      <a:lnTo>
                        <a:pt x="257" y="744"/>
                      </a:lnTo>
                      <a:lnTo>
                        <a:pt x="257" y="747"/>
                      </a:lnTo>
                      <a:lnTo>
                        <a:pt x="256" y="749"/>
                      </a:lnTo>
                      <a:lnTo>
                        <a:pt x="255" y="752"/>
                      </a:lnTo>
                      <a:lnTo>
                        <a:pt x="254" y="754"/>
                      </a:lnTo>
                      <a:lnTo>
                        <a:pt x="251" y="756"/>
                      </a:lnTo>
                      <a:lnTo>
                        <a:pt x="249" y="758"/>
                      </a:lnTo>
                      <a:lnTo>
                        <a:pt x="247" y="760"/>
                      </a:lnTo>
                      <a:lnTo>
                        <a:pt x="245" y="760"/>
                      </a:lnTo>
                      <a:lnTo>
                        <a:pt x="243" y="762"/>
                      </a:lnTo>
                      <a:lnTo>
                        <a:pt x="239" y="763"/>
                      </a:lnTo>
                      <a:lnTo>
                        <a:pt x="236" y="764"/>
                      </a:lnTo>
                      <a:lnTo>
                        <a:pt x="233" y="764"/>
                      </a:lnTo>
                      <a:lnTo>
                        <a:pt x="230" y="764"/>
                      </a:lnTo>
                      <a:lnTo>
                        <a:pt x="226" y="764"/>
                      </a:lnTo>
                      <a:lnTo>
                        <a:pt x="223" y="763"/>
                      </a:lnTo>
                      <a:lnTo>
                        <a:pt x="219" y="763"/>
                      </a:lnTo>
                      <a:lnTo>
                        <a:pt x="216" y="762"/>
                      </a:lnTo>
                      <a:lnTo>
                        <a:pt x="213" y="761"/>
                      </a:lnTo>
                      <a:lnTo>
                        <a:pt x="210" y="760"/>
                      </a:lnTo>
                      <a:lnTo>
                        <a:pt x="207" y="760"/>
                      </a:lnTo>
                      <a:lnTo>
                        <a:pt x="205" y="758"/>
                      </a:lnTo>
                      <a:lnTo>
                        <a:pt x="203" y="757"/>
                      </a:lnTo>
                      <a:lnTo>
                        <a:pt x="201" y="756"/>
                      </a:lnTo>
                      <a:lnTo>
                        <a:pt x="200" y="754"/>
                      </a:lnTo>
                      <a:lnTo>
                        <a:pt x="199" y="752"/>
                      </a:lnTo>
                      <a:lnTo>
                        <a:pt x="197" y="751"/>
                      </a:lnTo>
                      <a:lnTo>
                        <a:pt x="196" y="749"/>
                      </a:lnTo>
                      <a:lnTo>
                        <a:pt x="195" y="748"/>
                      </a:lnTo>
                      <a:lnTo>
                        <a:pt x="193" y="746"/>
                      </a:lnTo>
                      <a:lnTo>
                        <a:pt x="191" y="745"/>
                      </a:lnTo>
                      <a:lnTo>
                        <a:pt x="187" y="744"/>
                      </a:lnTo>
                      <a:lnTo>
                        <a:pt x="182" y="742"/>
                      </a:lnTo>
                      <a:lnTo>
                        <a:pt x="177" y="740"/>
                      </a:lnTo>
                      <a:lnTo>
                        <a:pt x="172" y="740"/>
                      </a:lnTo>
                      <a:lnTo>
                        <a:pt x="168" y="738"/>
                      </a:lnTo>
                      <a:lnTo>
                        <a:pt x="163" y="736"/>
                      </a:lnTo>
                      <a:lnTo>
                        <a:pt x="162" y="736"/>
                      </a:lnTo>
                      <a:lnTo>
                        <a:pt x="159" y="734"/>
                      </a:lnTo>
                      <a:lnTo>
                        <a:pt x="158" y="733"/>
                      </a:lnTo>
                      <a:lnTo>
                        <a:pt x="156" y="732"/>
                      </a:lnTo>
                      <a:lnTo>
                        <a:pt x="151" y="728"/>
                      </a:lnTo>
                      <a:lnTo>
                        <a:pt x="146" y="724"/>
                      </a:lnTo>
                      <a:lnTo>
                        <a:pt x="144" y="723"/>
                      </a:lnTo>
                      <a:lnTo>
                        <a:pt x="143" y="721"/>
                      </a:lnTo>
                      <a:lnTo>
                        <a:pt x="143" y="720"/>
                      </a:lnTo>
                      <a:lnTo>
                        <a:pt x="142" y="719"/>
                      </a:lnTo>
                      <a:lnTo>
                        <a:pt x="142" y="717"/>
                      </a:lnTo>
                      <a:lnTo>
                        <a:pt x="142" y="716"/>
                      </a:lnTo>
                      <a:lnTo>
                        <a:pt x="143" y="716"/>
                      </a:lnTo>
                      <a:lnTo>
                        <a:pt x="144" y="714"/>
                      </a:lnTo>
                      <a:lnTo>
                        <a:pt x="145" y="713"/>
                      </a:lnTo>
                      <a:lnTo>
                        <a:pt x="147" y="712"/>
                      </a:lnTo>
                      <a:lnTo>
                        <a:pt x="149" y="712"/>
                      </a:lnTo>
                      <a:lnTo>
                        <a:pt x="151" y="711"/>
                      </a:lnTo>
                      <a:lnTo>
                        <a:pt x="159" y="709"/>
                      </a:lnTo>
                      <a:lnTo>
                        <a:pt x="166" y="708"/>
                      </a:lnTo>
                      <a:lnTo>
                        <a:pt x="179" y="706"/>
                      </a:lnTo>
                      <a:lnTo>
                        <a:pt x="188" y="705"/>
                      </a:lnTo>
                      <a:lnTo>
                        <a:pt x="191" y="705"/>
                      </a:lnTo>
                      <a:lnTo>
                        <a:pt x="195" y="705"/>
                      </a:lnTo>
                      <a:lnTo>
                        <a:pt x="199" y="705"/>
                      </a:lnTo>
                      <a:lnTo>
                        <a:pt x="202" y="705"/>
                      </a:lnTo>
                      <a:lnTo>
                        <a:pt x="203" y="704"/>
                      </a:lnTo>
                      <a:lnTo>
                        <a:pt x="206" y="702"/>
                      </a:lnTo>
                      <a:lnTo>
                        <a:pt x="207" y="700"/>
                      </a:lnTo>
                      <a:lnTo>
                        <a:pt x="210" y="697"/>
                      </a:lnTo>
                      <a:lnTo>
                        <a:pt x="212" y="695"/>
                      </a:lnTo>
                      <a:lnTo>
                        <a:pt x="214" y="693"/>
                      </a:lnTo>
                      <a:lnTo>
                        <a:pt x="215" y="692"/>
                      </a:lnTo>
                      <a:lnTo>
                        <a:pt x="217" y="692"/>
                      </a:lnTo>
                      <a:lnTo>
                        <a:pt x="217" y="688"/>
                      </a:lnTo>
                      <a:lnTo>
                        <a:pt x="217" y="684"/>
                      </a:lnTo>
                      <a:lnTo>
                        <a:pt x="218" y="679"/>
                      </a:lnTo>
                      <a:lnTo>
                        <a:pt x="219" y="675"/>
                      </a:lnTo>
                      <a:lnTo>
                        <a:pt x="221" y="665"/>
                      </a:lnTo>
                      <a:lnTo>
                        <a:pt x="223" y="657"/>
                      </a:lnTo>
                      <a:lnTo>
                        <a:pt x="223" y="655"/>
                      </a:lnTo>
                      <a:lnTo>
                        <a:pt x="224" y="653"/>
                      </a:lnTo>
                      <a:lnTo>
                        <a:pt x="224" y="652"/>
                      </a:lnTo>
                      <a:lnTo>
                        <a:pt x="224" y="649"/>
                      </a:lnTo>
                      <a:lnTo>
                        <a:pt x="223" y="647"/>
                      </a:lnTo>
                      <a:lnTo>
                        <a:pt x="222" y="644"/>
                      </a:lnTo>
                      <a:lnTo>
                        <a:pt x="219" y="638"/>
                      </a:lnTo>
                      <a:lnTo>
                        <a:pt x="217" y="634"/>
                      </a:lnTo>
                      <a:lnTo>
                        <a:pt x="217" y="628"/>
                      </a:lnTo>
                      <a:lnTo>
                        <a:pt x="217" y="622"/>
                      </a:lnTo>
                      <a:lnTo>
                        <a:pt x="217" y="616"/>
                      </a:lnTo>
                      <a:lnTo>
                        <a:pt x="217" y="611"/>
                      </a:lnTo>
                      <a:lnTo>
                        <a:pt x="214" y="602"/>
                      </a:lnTo>
                      <a:lnTo>
                        <a:pt x="211" y="592"/>
                      </a:lnTo>
                      <a:lnTo>
                        <a:pt x="211" y="587"/>
                      </a:lnTo>
                      <a:lnTo>
                        <a:pt x="209" y="582"/>
                      </a:lnTo>
                      <a:lnTo>
                        <a:pt x="208" y="578"/>
                      </a:lnTo>
                      <a:lnTo>
                        <a:pt x="207" y="574"/>
                      </a:lnTo>
                      <a:lnTo>
                        <a:pt x="201" y="573"/>
                      </a:lnTo>
                      <a:lnTo>
                        <a:pt x="196" y="573"/>
                      </a:lnTo>
                      <a:lnTo>
                        <a:pt x="191" y="574"/>
                      </a:lnTo>
                      <a:lnTo>
                        <a:pt x="186" y="575"/>
                      </a:lnTo>
                      <a:lnTo>
                        <a:pt x="181" y="576"/>
                      </a:lnTo>
                      <a:lnTo>
                        <a:pt x="178" y="576"/>
                      </a:lnTo>
                      <a:lnTo>
                        <a:pt x="174" y="578"/>
                      </a:lnTo>
                      <a:lnTo>
                        <a:pt x="170" y="580"/>
                      </a:lnTo>
                      <a:lnTo>
                        <a:pt x="163" y="584"/>
                      </a:lnTo>
                      <a:lnTo>
                        <a:pt x="155" y="589"/>
                      </a:lnTo>
                      <a:lnTo>
                        <a:pt x="149" y="594"/>
                      </a:lnTo>
                      <a:lnTo>
                        <a:pt x="143" y="599"/>
                      </a:lnTo>
                      <a:lnTo>
                        <a:pt x="140" y="600"/>
                      </a:lnTo>
                      <a:lnTo>
                        <a:pt x="138" y="600"/>
                      </a:lnTo>
                      <a:lnTo>
                        <a:pt x="135" y="601"/>
                      </a:lnTo>
                      <a:lnTo>
                        <a:pt x="133" y="602"/>
                      </a:lnTo>
                      <a:lnTo>
                        <a:pt x="131" y="602"/>
                      </a:lnTo>
                      <a:lnTo>
                        <a:pt x="128" y="603"/>
                      </a:lnTo>
                      <a:lnTo>
                        <a:pt x="126" y="604"/>
                      </a:lnTo>
                      <a:lnTo>
                        <a:pt x="123" y="605"/>
                      </a:lnTo>
                      <a:lnTo>
                        <a:pt x="119" y="609"/>
                      </a:lnTo>
                      <a:lnTo>
                        <a:pt x="115" y="612"/>
                      </a:lnTo>
                      <a:lnTo>
                        <a:pt x="108" y="616"/>
                      </a:lnTo>
                      <a:lnTo>
                        <a:pt x="102" y="620"/>
                      </a:lnTo>
                      <a:lnTo>
                        <a:pt x="95" y="624"/>
                      </a:lnTo>
                      <a:lnTo>
                        <a:pt x="87" y="628"/>
                      </a:lnTo>
                      <a:lnTo>
                        <a:pt x="79" y="631"/>
                      </a:lnTo>
                      <a:lnTo>
                        <a:pt x="71" y="634"/>
                      </a:lnTo>
                      <a:lnTo>
                        <a:pt x="62" y="637"/>
                      </a:lnTo>
                      <a:lnTo>
                        <a:pt x="54" y="640"/>
                      </a:lnTo>
                      <a:lnTo>
                        <a:pt x="45" y="641"/>
                      </a:lnTo>
                      <a:lnTo>
                        <a:pt x="36" y="642"/>
                      </a:lnTo>
                      <a:lnTo>
                        <a:pt x="32" y="643"/>
                      </a:lnTo>
                      <a:lnTo>
                        <a:pt x="28" y="643"/>
                      </a:lnTo>
                      <a:lnTo>
                        <a:pt x="24" y="643"/>
                      </a:lnTo>
                      <a:lnTo>
                        <a:pt x="20" y="643"/>
                      </a:lnTo>
                      <a:lnTo>
                        <a:pt x="16" y="642"/>
                      </a:lnTo>
                      <a:lnTo>
                        <a:pt x="13" y="641"/>
                      </a:lnTo>
                      <a:lnTo>
                        <a:pt x="9" y="641"/>
                      </a:lnTo>
                      <a:lnTo>
                        <a:pt x="5" y="640"/>
                      </a:lnTo>
                      <a:lnTo>
                        <a:pt x="3" y="636"/>
                      </a:lnTo>
                      <a:lnTo>
                        <a:pt x="3" y="633"/>
                      </a:lnTo>
                      <a:lnTo>
                        <a:pt x="2" y="632"/>
                      </a:lnTo>
                      <a:lnTo>
                        <a:pt x="1" y="629"/>
                      </a:lnTo>
                      <a:lnTo>
                        <a:pt x="1" y="628"/>
                      </a:lnTo>
                      <a:lnTo>
                        <a:pt x="0" y="625"/>
                      </a:lnTo>
                      <a:lnTo>
                        <a:pt x="3" y="622"/>
                      </a:lnTo>
                      <a:lnTo>
                        <a:pt x="5" y="618"/>
                      </a:lnTo>
                      <a:lnTo>
                        <a:pt x="7" y="615"/>
                      </a:lnTo>
                      <a:lnTo>
                        <a:pt x="10" y="611"/>
                      </a:lnTo>
                      <a:lnTo>
                        <a:pt x="15" y="610"/>
                      </a:lnTo>
                      <a:lnTo>
                        <a:pt x="21" y="608"/>
                      </a:lnTo>
                      <a:lnTo>
                        <a:pt x="27" y="606"/>
                      </a:lnTo>
                      <a:lnTo>
                        <a:pt x="32" y="603"/>
                      </a:lnTo>
                      <a:lnTo>
                        <a:pt x="37" y="600"/>
                      </a:lnTo>
                      <a:lnTo>
                        <a:pt x="42" y="597"/>
                      </a:lnTo>
                      <a:lnTo>
                        <a:pt x="47" y="595"/>
                      </a:lnTo>
                      <a:lnTo>
                        <a:pt x="51" y="592"/>
                      </a:lnTo>
                      <a:lnTo>
                        <a:pt x="53" y="591"/>
                      </a:lnTo>
                      <a:lnTo>
                        <a:pt x="55" y="590"/>
                      </a:lnTo>
                      <a:lnTo>
                        <a:pt x="57" y="589"/>
                      </a:lnTo>
                      <a:lnTo>
                        <a:pt x="59" y="589"/>
                      </a:lnTo>
                      <a:lnTo>
                        <a:pt x="62" y="589"/>
                      </a:lnTo>
                      <a:lnTo>
                        <a:pt x="64" y="589"/>
                      </a:lnTo>
                      <a:lnTo>
                        <a:pt x="67" y="588"/>
                      </a:lnTo>
                      <a:lnTo>
                        <a:pt x="68" y="588"/>
                      </a:lnTo>
                      <a:lnTo>
                        <a:pt x="73" y="584"/>
                      </a:lnTo>
                      <a:lnTo>
                        <a:pt x="78" y="579"/>
                      </a:lnTo>
                      <a:lnTo>
                        <a:pt x="83" y="575"/>
                      </a:lnTo>
                      <a:lnTo>
                        <a:pt x="87" y="572"/>
                      </a:lnTo>
                      <a:lnTo>
                        <a:pt x="93" y="568"/>
                      </a:lnTo>
                      <a:lnTo>
                        <a:pt x="99" y="566"/>
                      </a:lnTo>
                      <a:lnTo>
                        <a:pt x="105" y="564"/>
                      </a:lnTo>
                      <a:lnTo>
                        <a:pt x="111" y="561"/>
                      </a:lnTo>
                      <a:lnTo>
                        <a:pt x="117" y="560"/>
                      </a:lnTo>
                      <a:lnTo>
                        <a:pt x="123" y="557"/>
                      </a:lnTo>
                      <a:lnTo>
                        <a:pt x="129" y="555"/>
                      </a:lnTo>
                      <a:lnTo>
                        <a:pt x="135" y="552"/>
                      </a:lnTo>
                      <a:lnTo>
                        <a:pt x="136" y="550"/>
                      </a:lnTo>
                      <a:lnTo>
                        <a:pt x="138" y="548"/>
                      </a:lnTo>
                      <a:lnTo>
                        <a:pt x="139" y="547"/>
                      </a:lnTo>
                      <a:lnTo>
                        <a:pt x="141" y="545"/>
                      </a:lnTo>
                      <a:lnTo>
                        <a:pt x="143" y="541"/>
                      </a:lnTo>
                      <a:lnTo>
                        <a:pt x="147" y="539"/>
                      </a:lnTo>
                      <a:lnTo>
                        <a:pt x="151" y="536"/>
                      </a:lnTo>
                      <a:lnTo>
                        <a:pt x="156" y="534"/>
                      </a:lnTo>
                      <a:lnTo>
                        <a:pt x="163" y="532"/>
                      </a:lnTo>
                      <a:lnTo>
                        <a:pt x="170" y="529"/>
                      </a:lnTo>
                      <a:lnTo>
                        <a:pt x="176" y="526"/>
                      </a:lnTo>
                      <a:lnTo>
                        <a:pt x="183" y="524"/>
                      </a:lnTo>
                      <a:lnTo>
                        <a:pt x="185" y="523"/>
                      </a:lnTo>
                      <a:lnTo>
                        <a:pt x="187" y="521"/>
                      </a:lnTo>
                      <a:lnTo>
                        <a:pt x="189" y="520"/>
                      </a:lnTo>
                      <a:lnTo>
                        <a:pt x="191" y="518"/>
                      </a:lnTo>
                      <a:lnTo>
                        <a:pt x="191" y="516"/>
                      </a:lnTo>
                      <a:lnTo>
                        <a:pt x="191" y="514"/>
                      </a:lnTo>
                      <a:lnTo>
                        <a:pt x="191" y="512"/>
                      </a:lnTo>
                      <a:lnTo>
                        <a:pt x="191" y="509"/>
                      </a:lnTo>
                      <a:lnTo>
                        <a:pt x="192" y="507"/>
                      </a:lnTo>
                      <a:lnTo>
                        <a:pt x="192" y="504"/>
                      </a:lnTo>
                      <a:lnTo>
                        <a:pt x="192" y="502"/>
                      </a:lnTo>
                      <a:lnTo>
                        <a:pt x="193" y="500"/>
                      </a:lnTo>
                      <a:lnTo>
                        <a:pt x="194" y="498"/>
                      </a:lnTo>
                      <a:lnTo>
                        <a:pt x="195" y="496"/>
                      </a:lnTo>
                      <a:lnTo>
                        <a:pt x="196" y="496"/>
                      </a:lnTo>
                      <a:lnTo>
                        <a:pt x="197" y="494"/>
                      </a:lnTo>
                      <a:lnTo>
                        <a:pt x="199" y="492"/>
                      </a:lnTo>
                      <a:lnTo>
                        <a:pt x="203" y="490"/>
                      </a:lnTo>
                      <a:lnTo>
                        <a:pt x="206" y="488"/>
                      </a:lnTo>
                      <a:lnTo>
                        <a:pt x="208" y="487"/>
                      </a:lnTo>
                      <a:lnTo>
                        <a:pt x="211" y="484"/>
                      </a:lnTo>
                      <a:lnTo>
                        <a:pt x="213" y="483"/>
                      </a:lnTo>
                      <a:lnTo>
                        <a:pt x="218" y="476"/>
                      </a:lnTo>
                      <a:lnTo>
                        <a:pt x="222" y="469"/>
                      </a:lnTo>
                      <a:lnTo>
                        <a:pt x="226" y="464"/>
                      </a:lnTo>
                      <a:lnTo>
                        <a:pt x="231" y="457"/>
                      </a:lnTo>
                      <a:lnTo>
                        <a:pt x="234" y="454"/>
                      </a:lnTo>
                      <a:lnTo>
                        <a:pt x="236" y="452"/>
                      </a:lnTo>
                      <a:lnTo>
                        <a:pt x="239" y="449"/>
                      </a:lnTo>
                      <a:lnTo>
                        <a:pt x="243" y="447"/>
                      </a:lnTo>
                      <a:lnTo>
                        <a:pt x="249" y="442"/>
                      </a:lnTo>
                      <a:lnTo>
                        <a:pt x="255" y="437"/>
                      </a:lnTo>
                      <a:lnTo>
                        <a:pt x="262" y="432"/>
                      </a:lnTo>
                      <a:lnTo>
                        <a:pt x="267" y="426"/>
                      </a:lnTo>
                      <a:lnTo>
                        <a:pt x="270" y="424"/>
                      </a:lnTo>
                      <a:lnTo>
                        <a:pt x="272" y="420"/>
                      </a:lnTo>
                      <a:lnTo>
                        <a:pt x="275" y="417"/>
                      </a:lnTo>
                      <a:lnTo>
                        <a:pt x="276" y="413"/>
                      </a:lnTo>
                      <a:lnTo>
                        <a:pt x="276" y="408"/>
                      </a:lnTo>
                      <a:lnTo>
                        <a:pt x="276" y="404"/>
                      </a:lnTo>
                      <a:lnTo>
                        <a:pt x="272" y="403"/>
                      </a:lnTo>
                      <a:lnTo>
                        <a:pt x="267" y="402"/>
                      </a:lnTo>
                      <a:lnTo>
                        <a:pt x="263" y="402"/>
                      </a:lnTo>
                      <a:lnTo>
                        <a:pt x="256" y="402"/>
                      </a:lnTo>
                      <a:lnTo>
                        <a:pt x="256" y="402"/>
                      </a:lnTo>
                      <a:lnTo>
                        <a:pt x="255" y="402"/>
                      </a:lnTo>
                      <a:lnTo>
                        <a:pt x="253" y="405"/>
                      </a:lnTo>
                      <a:lnTo>
                        <a:pt x="250" y="408"/>
                      </a:lnTo>
                      <a:lnTo>
                        <a:pt x="247" y="411"/>
                      </a:lnTo>
                      <a:lnTo>
                        <a:pt x="244" y="413"/>
                      </a:lnTo>
                      <a:lnTo>
                        <a:pt x="241" y="413"/>
                      </a:lnTo>
                      <a:lnTo>
                        <a:pt x="238" y="413"/>
                      </a:lnTo>
                      <a:lnTo>
                        <a:pt x="235" y="413"/>
                      </a:lnTo>
                      <a:lnTo>
                        <a:pt x="231" y="413"/>
                      </a:lnTo>
                      <a:lnTo>
                        <a:pt x="225" y="416"/>
                      </a:lnTo>
                      <a:lnTo>
                        <a:pt x="218" y="420"/>
                      </a:lnTo>
                      <a:lnTo>
                        <a:pt x="211" y="424"/>
                      </a:lnTo>
                      <a:lnTo>
                        <a:pt x="205" y="428"/>
                      </a:lnTo>
                      <a:lnTo>
                        <a:pt x="203" y="428"/>
                      </a:lnTo>
                      <a:lnTo>
                        <a:pt x="200" y="428"/>
                      </a:lnTo>
                      <a:lnTo>
                        <a:pt x="198" y="429"/>
                      </a:lnTo>
                      <a:lnTo>
                        <a:pt x="196" y="429"/>
                      </a:lnTo>
                      <a:lnTo>
                        <a:pt x="194" y="429"/>
                      </a:lnTo>
                      <a:lnTo>
                        <a:pt x="192" y="430"/>
                      </a:lnTo>
                      <a:lnTo>
                        <a:pt x="190" y="430"/>
                      </a:lnTo>
                      <a:lnTo>
                        <a:pt x="188" y="432"/>
                      </a:lnTo>
                      <a:lnTo>
                        <a:pt x="186" y="434"/>
                      </a:lnTo>
                      <a:lnTo>
                        <a:pt x="183" y="437"/>
                      </a:lnTo>
                      <a:lnTo>
                        <a:pt x="181" y="440"/>
                      </a:lnTo>
                      <a:lnTo>
                        <a:pt x="179" y="443"/>
                      </a:lnTo>
                      <a:lnTo>
                        <a:pt x="176" y="445"/>
                      </a:lnTo>
                      <a:lnTo>
                        <a:pt x="174" y="448"/>
                      </a:lnTo>
                      <a:lnTo>
                        <a:pt x="171" y="451"/>
                      </a:lnTo>
                      <a:lnTo>
                        <a:pt x="167" y="452"/>
                      </a:lnTo>
                      <a:lnTo>
                        <a:pt x="163" y="452"/>
                      </a:lnTo>
                      <a:lnTo>
                        <a:pt x="157" y="452"/>
                      </a:lnTo>
                      <a:lnTo>
                        <a:pt x="151" y="452"/>
                      </a:lnTo>
                      <a:lnTo>
                        <a:pt x="147" y="452"/>
                      </a:lnTo>
                      <a:lnTo>
                        <a:pt x="142" y="454"/>
                      </a:lnTo>
                      <a:lnTo>
                        <a:pt x="136" y="456"/>
                      </a:lnTo>
                      <a:lnTo>
                        <a:pt x="133" y="456"/>
                      </a:lnTo>
                      <a:lnTo>
                        <a:pt x="131" y="456"/>
                      </a:lnTo>
                      <a:lnTo>
                        <a:pt x="127" y="456"/>
                      </a:lnTo>
                      <a:lnTo>
                        <a:pt x="125" y="456"/>
                      </a:lnTo>
                      <a:lnTo>
                        <a:pt x="122" y="456"/>
                      </a:lnTo>
                      <a:lnTo>
                        <a:pt x="120" y="456"/>
                      </a:lnTo>
                      <a:lnTo>
                        <a:pt x="118" y="455"/>
                      </a:lnTo>
                      <a:lnTo>
                        <a:pt x="115" y="453"/>
                      </a:lnTo>
                      <a:lnTo>
                        <a:pt x="114" y="452"/>
                      </a:lnTo>
                      <a:lnTo>
                        <a:pt x="113" y="449"/>
                      </a:lnTo>
                      <a:lnTo>
                        <a:pt x="112" y="447"/>
                      </a:lnTo>
                      <a:lnTo>
                        <a:pt x="111" y="443"/>
                      </a:lnTo>
                      <a:lnTo>
                        <a:pt x="122" y="439"/>
                      </a:lnTo>
                      <a:lnTo>
                        <a:pt x="132" y="435"/>
                      </a:lnTo>
                      <a:lnTo>
                        <a:pt x="142" y="430"/>
                      </a:lnTo>
                      <a:lnTo>
                        <a:pt x="151" y="425"/>
                      </a:lnTo>
                      <a:lnTo>
                        <a:pt x="161" y="420"/>
                      </a:lnTo>
                      <a:lnTo>
                        <a:pt x="171" y="415"/>
                      </a:lnTo>
                      <a:lnTo>
                        <a:pt x="179" y="409"/>
                      </a:lnTo>
                      <a:lnTo>
                        <a:pt x="188" y="404"/>
                      </a:lnTo>
                      <a:lnTo>
                        <a:pt x="191" y="403"/>
                      </a:lnTo>
                      <a:lnTo>
                        <a:pt x="192" y="402"/>
                      </a:lnTo>
                      <a:lnTo>
                        <a:pt x="195" y="402"/>
                      </a:lnTo>
                      <a:lnTo>
                        <a:pt x="198" y="401"/>
                      </a:lnTo>
                      <a:lnTo>
                        <a:pt x="200" y="401"/>
                      </a:lnTo>
                      <a:lnTo>
                        <a:pt x="202" y="400"/>
                      </a:lnTo>
                      <a:lnTo>
                        <a:pt x="204" y="400"/>
                      </a:lnTo>
                      <a:lnTo>
                        <a:pt x="207" y="399"/>
                      </a:lnTo>
                      <a:lnTo>
                        <a:pt x="213" y="395"/>
                      </a:lnTo>
                      <a:lnTo>
                        <a:pt x="219" y="389"/>
                      </a:lnTo>
                      <a:lnTo>
                        <a:pt x="222" y="387"/>
                      </a:lnTo>
                      <a:lnTo>
                        <a:pt x="226" y="384"/>
                      </a:lnTo>
                      <a:lnTo>
                        <a:pt x="229" y="383"/>
                      </a:lnTo>
                      <a:lnTo>
                        <a:pt x="232" y="380"/>
                      </a:lnTo>
                      <a:lnTo>
                        <a:pt x="235" y="380"/>
                      </a:lnTo>
                      <a:lnTo>
                        <a:pt x="239" y="380"/>
                      </a:lnTo>
                      <a:lnTo>
                        <a:pt x="241" y="379"/>
                      </a:lnTo>
                      <a:lnTo>
                        <a:pt x="244" y="378"/>
                      </a:lnTo>
                      <a:lnTo>
                        <a:pt x="250" y="376"/>
                      </a:lnTo>
                      <a:lnTo>
                        <a:pt x="255" y="372"/>
                      </a:lnTo>
                      <a:lnTo>
                        <a:pt x="259" y="368"/>
                      </a:lnTo>
                      <a:lnTo>
                        <a:pt x="265" y="364"/>
                      </a:lnTo>
                      <a:lnTo>
                        <a:pt x="267" y="364"/>
                      </a:lnTo>
                      <a:lnTo>
                        <a:pt x="268" y="363"/>
                      </a:lnTo>
                      <a:lnTo>
                        <a:pt x="271" y="363"/>
                      </a:lnTo>
                      <a:lnTo>
                        <a:pt x="273" y="363"/>
                      </a:lnTo>
                      <a:lnTo>
                        <a:pt x="276" y="362"/>
                      </a:lnTo>
                      <a:lnTo>
                        <a:pt x="277" y="361"/>
                      </a:lnTo>
                      <a:lnTo>
                        <a:pt x="280" y="361"/>
                      </a:lnTo>
                      <a:lnTo>
                        <a:pt x="280" y="360"/>
                      </a:lnTo>
                      <a:lnTo>
                        <a:pt x="283" y="357"/>
                      </a:lnTo>
                      <a:lnTo>
                        <a:pt x="284" y="353"/>
                      </a:lnTo>
                      <a:lnTo>
                        <a:pt x="285" y="349"/>
                      </a:lnTo>
                      <a:lnTo>
                        <a:pt x="287" y="344"/>
                      </a:lnTo>
                      <a:lnTo>
                        <a:pt x="288" y="336"/>
                      </a:lnTo>
                      <a:lnTo>
                        <a:pt x="290" y="328"/>
                      </a:lnTo>
                      <a:lnTo>
                        <a:pt x="290" y="327"/>
                      </a:lnTo>
                      <a:lnTo>
                        <a:pt x="290" y="325"/>
                      </a:lnTo>
                      <a:lnTo>
                        <a:pt x="292" y="324"/>
                      </a:lnTo>
                      <a:lnTo>
                        <a:pt x="292" y="323"/>
                      </a:lnTo>
                      <a:lnTo>
                        <a:pt x="293" y="321"/>
                      </a:lnTo>
                      <a:lnTo>
                        <a:pt x="294" y="320"/>
                      </a:lnTo>
                      <a:lnTo>
                        <a:pt x="295" y="317"/>
                      </a:lnTo>
                      <a:lnTo>
                        <a:pt x="296" y="313"/>
                      </a:lnTo>
                      <a:lnTo>
                        <a:pt x="297" y="310"/>
                      </a:lnTo>
                      <a:lnTo>
                        <a:pt x="298" y="308"/>
                      </a:lnTo>
                      <a:lnTo>
                        <a:pt x="300" y="303"/>
                      </a:lnTo>
                      <a:lnTo>
                        <a:pt x="302" y="301"/>
                      </a:lnTo>
                      <a:lnTo>
                        <a:pt x="305" y="298"/>
                      </a:lnTo>
                      <a:lnTo>
                        <a:pt x="308" y="295"/>
                      </a:lnTo>
                      <a:lnTo>
                        <a:pt x="312" y="292"/>
                      </a:lnTo>
                      <a:lnTo>
                        <a:pt x="316" y="290"/>
                      </a:lnTo>
                      <a:lnTo>
                        <a:pt x="317" y="287"/>
                      </a:lnTo>
                      <a:lnTo>
                        <a:pt x="318" y="286"/>
                      </a:lnTo>
                      <a:lnTo>
                        <a:pt x="319" y="283"/>
                      </a:lnTo>
                      <a:lnTo>
                        <a:pt x="320" y="282"/>
                      </a:lnTo>
                      <a:lnTo>
                        <a:pt x="321" y="278"/>
                      </a:lnTo>
                      <a:lnTo>
                        <a:pt x="323" y="274"/>
                      </a:lnTo>
                      <a:lnTo>
                        <a:pt x="324" y="272"/>
                      </a:lnTo>
                      <a:lnTo>
                        <a:pt x="325" y="271"/>
                      </a:lnTo>
                      <a:lnTo>
                        <a:pt x="326" y="271"/>
                      </a:lnTo>
                      <a:lnTo>
                        <a:pt x="328" y="270"/>
                      </a:lnTo>
                      <a:lnTo>
                        <a:pt x="330" y="268"/>
                      </a:lnTo>
                      <a:lnTo>
                        <a:pt x="332" y="267"/>
                      </a:lnTo>
                      <a:lnTo>
                        <a:pt x="333" y="265"/>
                      </a:lnTo>
                      <a:lnTo>
                        <a:pt x="335" y="263"/>
                      </a:lnTo>
                      <a:lnTo>
                        <a:pt x="336" y="262"/>
                      </a:lnTo>
                      <a:lnTo>
                        <a:pt x="336" y="259"/>
                      </a:lnTo>
                      <a:lnTo>
                        <a:pt x="336" y="257"/>
                      </a:lnTo>
                      <a:lnTo>
                        <a:pt x="337" y="255"/>
                      </a:lnTo>
                      <a:lnTo>
                        <a:pt x="338" y="253"/>
                      </a:lnTo>
                      <a:lnTo>
                        <a:pt x="339" y="251"/>
                      </a:lnTo>
                      <a:lnTo>
                        <a:pt x="344" y="244"/>
                      </a:lnTo>
                      <a:lnTo>
                        <a:pt x="348" y="239"/>
                      </a:lnTo>
                      <a:lnTo>
                        <a:pt x="353" y="231"/>
                      </a:lnTo>
                      <a:lnTo>
                        <a:pt x="358" y="225"/>
                      </a:lnTo>
                      <a:lnTo>
                        <a:pt x="360" y="222"/>
                      </a:lnTo>
                      <a:lnTo>
                        <a:pt x="363" y="218"/>
                      </a:lnTo>
                      <a:lnTo>
                        <a:pt x="365" y="215"/>
                      </a:lnTo>
                      <a:lnTo>
                        <a:pt x="367" y="211"/>
                      </a:lnTo>
                      <a:lnTo>
                        <a:pt x="368" y="206"/>
                      </a:lnTo>
                      <a:lnTo>
                        <a:pt x="368" y="202"/>
                      </a:lnTo>
                      <a:lnTo>
                        <a:pt x="369" y="198"/>
                      </a:lnTo>
                      <a:lnTo>
                        <a:pt x="369" y="192"/>
                      </a:lnTo>
                      <a:lnTo>
                        <a:pt x="368" y="191"/>
                      </a:lnTo>
                      <a:lnTo>
                        <a:pt x="366" y="189"/>
                      </a:lnTo>
                      <a:lnTo>
                        <a:pt x="362" y="189"/>
                      </a:lnTo>
                      <a:lnTo>
                        <a:pt x="358" y="188"/>
                      </a:lnTo>
                      <a:lnTo>
                        <a:pt x="354" y="189"/>
                      </a:lnTo>
                      <a:lnTo>
                        <a:pt x="352" y="189"/>
                      </a:lnTo>
                      <a:lnTo>
                        <a:pt x="348" y="190"/>
                      </a:lnTo>
                      <a:lnTo>
                        <a:pt x="345" y="191"/>
                      </a:lnTo>
                      <a:lnTo>
                        <a:pt x="342" y="191"/>
                      </a:lnTo>
                      <a:lnTo>
                        <a:pt x="340" y="193"/>
                      </a:lnTo>
                      <a:lnTo>
                        <a:pt x="334" y="195"/>
                      </a:lnTo>
                      <a:lnTo>
                        <a:pt x="328" y="198"/>
                      </a:lnTo>
                      <a:lnTo>
                        <a:pt x="324" y="199"/>
                      </a:lnTo>
                      <a:lnTo>
                        <a:pt x="321" y="199"/>
                      </a:lnTo>
                      <a:lnTo>
                        <a:pt x="317" y="200"/>
                      </a:lnTo>
                      <a:lnTo>
                        <a:pt x="313" y="200"/>
                      </a:lnTo>
                      <a:lnTo>
                        <a:pt x="312" y="202"/>
                      </a:lnTo>
                      <a:lnTo>
                        <a:pt x="312" y="203"/>
                      </a:lnTo>
                      <a:lnTo>
                        <a:pt x="311" y="204"/>
                      </a:lnTo>
                      <a:lnTo>
                        <a:pt x="309" y="206"/>
                      </a:lnTo>
                      <a:lnTo>
                        <a:pt x="307" y="207"/>
                      </a:lnTo>
                      <a:lnTo>
                        <a:pt x="304" y="210"/>
                      </a:lnTo>
                      <a:lnTo>
                        <a:pt x="301" y="211"/>
                      </a:lnTo>
                      <a:lnTo>
                        <a:pt x="299" y="213"/>
                      </a:lnTo>
                      <a:lnTo>
                        <a:pt x="298" y="215"/>
                      </a:lnTo>
                      <a:lnTo>
                        <a:pt x="297" y="215"/>
                      </a:lnTo>
                      <a:lnTo>
                        <a:pt x="296" y="216"/>
                      </a:lnTo>
                      <a:lnTo>
                        <a:pt x="296" y="218"/>
                      </a:lnTo>
                      <a:lnTo>
                        <a:pt x="296" y="219"/>
                      </a:lnTo>
                      <a:lnTo>
                        <a:pt x="296" y="222"/>
                      </a:lnTo>
                      <a:lnTo>
                        <a:pt x="296" y="224"/>
                      </a:lnTo>
                      <a:lnTo>
                        <a:pt x="298" y="226"/>
                      </a:lnTo>
                      <a:lnTo>
                        <a:pt x="301" y="230"/>
                      </a:lnTo>
                      <a:lnTo>
                        <a:pt x="305" y="234"/>
                      </a:lnTo>
                      <a:lnTo>
                        <a:pt x="308" y="236"/>
                      </a:lnTo>
                      <a:lnTo>
                        <a:pt x="309" y="238"/>
                      </a:lnTo>
                      <a:lnTo>
                        <a:pt x="312" y="240"/>
                      </a:lnTo>
                      <a:lnTo>
                        <a:pt x="312" y="243"/>
                      </a:lnTo>
                      <a:lnTo>
                        <a:pt x="313" y="245"/>
                      </a:lnTo>
                      <a:lnTo>
                        <a:pt x="314" y="247"/>
                      </a:lnTo>
                      <a:lnTo>
                        <a:pt x="314" y="250"/>
                      </a:lnTo>
                      <a:lnTo>
                        <a:pt x="313" y="253"/>
                      </a:lnTo>
                      <a:lnTo>
                        <a:pt x="312" y="256"/>
                      </a:lnTo>
                      <a:lnTo>
                        <a:pt x="309" y="259"/>
                      </a:lnTo>
                      <a:lnTo>
                        <a:pt x="307" y="262"/>
                      </a:lnTo>
                      <a:lnTo>
                        <a:pt x="304" y="265"/>
                      </a:lnTo>
                      <a:lnTo>
                        <a:pt x="303" y="268"/>
                      </a:lnTo>
                      <a:lnTo>
                        <a:pt x="301" y="275"/>
                      </a:lnTo>
                      <a:lnTo>
                        <a:pt x="300" y="281"/>
                      </a:lnTo>
                      <a:lnTo>
                        <a:pt x="297" y="286"/>
                      </a:lnTo>
                      <a:lnTo>
                        <a:pt x="296" y="287"/>
                      </a:lnTo>
                      <a:lnTo>
                        <a:pt x="295" y="289"/>
                      </a:lnTo>
                      <a:lnTo>
                        <a:pt x="293" y="291"/>
                      </a:lnTo>
                      <a:lnTo>
                        <a:pt x="292" y="292"/>
                      </a:lnTo>
                      <a:lnTo>
                        <a:pt x="288" y="295"/>
                      </a:lnTo>
                      <a:lnTo>
                        <a:pt x="286" y="298"/>
                      </a:lnTo>
                      <a:lnTo>
                        <a:pt x="285" y="299"/>
                      </a:lnTo>
                      <a:lnTo>
                        <a:pt x="284" y="301"/>
                      </a:lnTo>
                      <a:lnTo>
                        <a:pt x="284" y="303"/>
                      </a:lnTo>
                      <a:lnTo>
                        <a:pt x="284" y="305"/>
                      </a:lnTo>
                      <a:lnTo>
                        <a:pt x="284" y="307"/>
                      </a:lnTo>
                      <a:lnTo>
                        <a:pt x="283" y="308"/>
                      </a:lnTo>
                      <a:lnTo>
                        <a:pt x="282" y="310"/>
                      </a:lnTo>
                      <a:lnTo>
                        <a:pt x="282" y="312"/>
                      </a:lnTo>
                      <a:lnTo>
                        <a:pt x="277" y="315"/>
                      </a:lnTo>
                      <a:lnTo>
                        <a:pt x="273" y="319"/>
                      </a:lnTo>
                      <a:lnTo>
                        <a:pt x="268" y="322"/>
                      </a:lnTo>
                      <a:lnTo>
                        <a:pt x="265" y="325"/>
                      </a:lnTo>
                      <a:lnTo>
                        <a:pt x="264" y="328"/>
                      </a:lnTo>
                      <a:lnTo>
                        <a:pt x="263" y="332"/>
                      </a:lnTo>
                      <a:lnTo>
                        <a:pt x="263" y="336"/>
                      </a:lnTo>
                      <a:lnTo>
                        <a:pt x="263" y="339"/>
                      </a:lnTo>
                      <a:lnTo>
                        <a:pt x="259" y="344"/>
                      </a:lnTo>
                      <a:lnTo>
                        <a:pt x="254" y="348"/>
                      </a:lnTo>
                      <a:lnTo>
                        <a:pt x="248" y="353"/>
                      </a:lnTo>
                      <a:lnTo>
                        <a:pt x="244" y="357"/>
                      </a:lnTo>
                      <a:lnTo>
                        <a:pt x="243" y="356"/>
                      </a:lnTo>
                      <a:lnTo>
                        <a:pt x="241" y="356"/>
                      </a:lnTo>
                      <a:lnTo>
                        <a:pt x="239" y="355"/>
                      </a:lnTo>
                      <a:lnTo>
                        <a:pt x="239" y="353"/>
                      </a:lnTo>
                      <a:lnTo>
                        <a:pt x="238" y="352"/>
                      </a:lnTo>
                      <a:lnTo>
                        <a:pt x="238" y="348"/>
                      </a:lnTo>
                      <a:lnTo>
                        <a:pt x="240" y="343"/>
                      </a:lnTo>
                      <a:lnTo>
                        <a:pt x="243" y="337"/>
                      </a:lnTo>
                      <a:lnTo>
                        <a:pt x="243" y="335"/>
                      </a:lnTo>
                      <a:lnTo>
                        <a:pt x="243" y="332"/>
                      </a:lnTo>
                      <a:lnTo>
                        <a:pt x="244" y="329"/>
                      </a:lnTo>
                      <a:lnTo>
                        <a:pt x="244" y="325"/>
                      </a:lnTo>
                      <a:lnTo>
                        <a:pt x="244" y="325"/>
                      </a:lnTo>
                      <a:close/>
                      <a:moveTo>
                        <a:pt x="147" y="217"/>
                      </a:moveTo>
                      <a:lnTo>
                        <a:pt x="146" y="218"/>
                      </a:lnTo>
                      <a:lnTo>
                        <a:pt x="144" y="219"/>
                      </a:lnTo>
                      <a:lnTo>
                        <a:pt x="143" y="219"/>
                      </a:lnTo>
                      <a:lnTo>
                        <a:pt x="141" y="219"/>
                      </a:lnTo>
                      <a:lnTo>
                        <a:pt x="137" y="220"/>
                      </a:lnTo>
                      <a:lnTo>
                        <a:pt x="134" y="220"/>
                      </a:lnTo>
                      <a:lnTo>
                        <a:pt x="132" y="220"/>
                      </a:lnTo>
                      <a:lnTo>
                        <a:pt x="130" y="221"/>
                      </a:lnTo>
                      <a:lnTo>
                        <a:pt x="128" y="222"/>
                      </a:lnTo>
                      <a:lnTo>
                        <a:pt x="127" y="223"/>
                      </a:lnTo>
                      <a:lnTo>
                        <a:pt x="125" y="224"/>
                      </a:lnTo>
                      <a:lnTo>
                        <a:pt x="124" y="226"/>
                      </a:lnTo>
                      <a:lnTo>
                        <a:pt x="123" y="227"/>
                      </a:lnTo>
                      <a:lnTo>
                        <a:pt x="121" y="230"/>
                      </a:lnTo>
                      <a:lnTo>
                        <a:pt x="121" y="231"/>
                      </a:lnTo>
                      <a:lnTo>
                        <a:pt x="120" y="233"/>
                      </a:lnTo>
                      <a:lnTo>
                        <a:pt x="120" y="235"/>
                      </a:lnTo>
                      <a:lnTo>
                        <a:pt x="120" y="236"/>
                      </a:lnTo>
                      <a:lnTo>
                        <a:pt x="120" y="241"/>
                      </a:lnTo>
                      <a:lnTo>
                        <a:pt x="122" y="246"/>
                      </a:lnTo>
                      <a:lnTo>
                        <a:pt x="123" y="251"/>
                      </a:lnTo>
                      <a:lnTo>
                        <a:pt x="124" y="256"/>
                      </a:lnTo>
                      <a:lnTo>
                        <a:pt x="126" y="263"/>
                      </a:lnTo>
                      <a:lnTo>
                        <a:pt x="127" y="268"/>
                      </a:lnTo>
                      <a:lnTo>
                        <a:pt x="131" y="279"/>
                      </a:lnTo>
                      <a:lnTo>
                        <a:pt x="135" y="288"/>
                      </a:lnTo>
                      <a:lnTo>
                        <a:pt x="137" y="292"/>
                      </a:lnTo>
                      <a:lnTo>
                        <a:pt x="139" y="295"/>
                      </a:lnTo>
                      <a:lnTo>
                        <a:pt x="139" y="297"/>
                      </a:lnTo>
                      <a:lnTo>
                        <a:pt x="140" y="298"/>
                      </a:lnTo>
                      <a:lnTo>
                        <a:pt x="142" y="299"/>
                      </a:lnTo>
                      <a:lnTo>
                        <a:pt x="143" y="299"/>
                      </a:lnTo>
                      <a:lnTo>
                        <a:pt x="145" y="299"/>
                      </a:lnTo>
                      <a:lnTo>
                        <a:pt x="147" y="298"/>
                      </a:lnTo>
                      <a:lnTo>
                        <a:pt x="148" y="297"/>
                      </a:lnTo>
                      <a:lnTo>
                        <a:pt x="150" y="296"/>
                      </a:lnTo>
                      <a:lnTo>
                        <a:pt x="151" y="295"/>
                      </a:lnTo>
                      <a:lnTo>
                        <a:pt x="152" y="294"/>
                      </a:lnTo>
                      <a:lnTo>
                        <a:pt x="155" y="291"/>
                      </a:lnTo>
                      <a:lnTo>
                        <a:pt x="157" y="287"/>
                      </a:lnTo>
                      <a:lnTo>
                        <a:pt x="156" y="284"/>
                      </a:lnTo>
                      <a:lnTo>
                        <a:pt x="155" y="282"/>
                      </a:lnTo>
                      <a:lnTo>
                        <a:pt x="154" y="280"/>
                      </a:lnTo>
                      <a:lnTo>
                        <a:pt x="153" y="279"/>
                      </a:lnTo>
                      <a:lnTo>
                        <a:pt x="151" y="277"/>
                      </a:lnTo>
                      <a:lnTo>
                        <a:pt x="150" y="276"/>
                      </a:lnTo>
                      <a:lnTo>
                        <a:pt x="147" y="275"/>
                      </a:lnTo>
                      <a:lnTo>
                        <a:pt x="144" y="274"/>
                      </a:lnTo>
                      <a:lnTo>
                        <a:pt x="144" y="271"/>
                      </a:lnTo>
                      <a:lnTo>
                        <a:pt x="144" y="267"/>
                      </a:lnTo>
                      <a:lnTo>
                        <a:pt x="145" y="263"/>
                      </a:lnTo>
                      <a:lnTo>
                        <a:pt x="146" y="260"/>
                      </a:lnTo>
                      <a:lnTo>
                        <a:pt x="147" y="256"/>
                      </a:lnTo>
                      <a:lnTo>
                        <a:pt x="148" y="253"/>
                      </a:lnTo>
                      <a:lnTo>
                        <a:pt x="150" y="250"/>
                      </a:lnTo>
                      <a:lnTo>
                        <a:pt x="151" y="247"/>
                      </a:lnTo>
                      <a:lnTo>
                        <a:pt x="153" y="243"/>
                      </a:lnTo>
                      <a:lnTo>
                        <a:pt x="155" y="241"/>
                      </a:lnTo>
                      <a:lnTo>
                        <a:pt x="157" y="238"/>
                      </a:lnTo>
                      <a:lnTo>
                        <a:pt x="159" y="235"/>
                      </a:lnTo>
                      <a:lnTo>
                        <a:pt x="163" y="231"/>
                      </a:lnTo>
                      <a:lnTo>
                        <a:pt x="167" y="227"/>
                      </a:lnTo>
                      <a:lnTo>
                        <a:pt x="167" y="224"/>
                      </a:lnTo>
                      <a:lnTo>
                        <a:pt x="167" y="221"/>
                      </a:lnTo>
                      <a:lnTo>
                        <a:pt x="163" y="219"/>
                      </a:lnTo>
                      <a:lnTo>
                        <a:pt x="159" y="219"/>
                      </a:lnTo>
                      <a:lnTo>
                        <a:pt x="155" y="218"/>
                      </a:lnTo>
                      <a:lnTo>
                        <a:pt x="154" y="217"/>
                      </a:lnTo>
                      <a:lnTo>
                        <a:pt x="151" y="217"/>
                      </a:lnTo>
                      <a:lnTo>
                        <a:pt x="147" y="217"/>
                      </a:lnTo>
                      <a:lnTo>
                        <a:pt x="147" y="217"/>
                      </a:lnTo>
                      <a:close/>
                      <a:moveTo>
                        <a:pt x="195" y="216"/>
                      </a:moveTo>
                      <a:lnTo>
                        <a:pt x="193" y="220"/>
                      </a:lnTo>
                      <a:lnTo>
                        <a:pt x="191" y="224"/>
                      </a:lnTo>
                      <a:lnTo>
                        <a:pt x="188" y="227"/>
                      </a:lnTo>
                      <a:lnTo>
                        <a:pt x="185" y="231"/>
                      </a:lnTo>
                      <a:lnTo>
                        <a:pt x="183" y="235"/>
                      </a:lnTo>
                      <a:lnTo>
                        <a:pt x="181" y="240"/>
                      </a:lnTo>
                      <a:lnTo>
                        <a:pt x="180" y="243"/>
                      </a:lnTo>
                      <a:lnTo>
                        <a:pt x="179" y="245"/>
                      </a:lnTo>
                      <a:lnTo>
                        <a:pt x="179" y="247"/>
                      </a:lnTo>
                      <a:lnTo>
                        <a:pt x="179" y="250"/>
                      </a:lnTo>
                      <a:lnTo>
                        <a:pt x="180" y="252"/>
                      </a:lnTo>
                      <a:lnTo>
                        <a:pt x="182" y="253"/>
                      </a:lnTo>
                      <a:lnTo>
                        <a:pt x="185" y="254"/>
                      </a:lnTo>
                      <a:lnTo>
                        <a:pt x="188" y="254"/>
                      </a:lnTo>
                      <a:lnTo>
                        <a:pt x="192" y="254"/>
                      </a:lnTo>
                      <a:lnTo>
                        <a:pt x="195" y="253"/>
                      </a:lnTo>
                      <a:lnTo>
                        <a:pt x="199" y="252"/>
                      </a:lnTo>
                      <a:lnTo>
                        <a:pt x="202" y="251"/>
                      </a:lnTo>
                      <a:lnTo>
                        <a:pt x="205" y="250"/>
                      </a:lnTo>
                      <a:lnTo>
                        <a:pt x="208" y="248"/>
                      </a:lnTo>
                      <a:lnTo>
                        <a:pt x="211" y="247"/>
                      </a:lnTo>
                      <a:lnTo>
                        <a:pt x="214" y="244"/>
                      </a:lnTo>
                      <a:lnTo>
                        <a:pt x="217" y="242"/>
                      </a:lnTo>
                      <a:lnTo>
                        <a:pt x="219" y="240"/>
                      </a:lnTo>
                      <a:lnTo>
                        <a:pt x="221" y="238"/>
                      </a:lnTo>
                      <a:lnTo>
                        <a:pt x="223" y="235"/>
                      </a:lnTo>
                      <a:lnTo>
                        <a:pt x="224" y="233"/>
                      </a:lnTo>
                      <a:lnTo>
                        <a:pt x="226" y="231"/>
                      </a:lnTo>
                      <a:lnTo>
                        <a:pt x="226" y="228"/>
                      </a:lnTo>
                      <a:lnTo>
                        <a:pt x="225" y="226"/>
                      </a:lnTo>
                      <a:lnTo>
                        <a:pt x="219" y="222"/>
                      </a:lnTo>
                      <a:lnTo>
                        <a:pt x="213" y="219"/>
                      </a:lnTo>
                      <a:lnTo>
                        <a:pt x="209" y="218"/>
                      </a:lnTo>
                      <a:lnTo>
                        <a:pt x="205" y="217"/>
                      </a:lnTo>
                      <a:lnTo>
                        <a:pt x="201" y="216"/>
                      </a:lnTo>
                      <a:lnTo>
                        <a:pt x="195" y="216"/>
                      </a:lnTo>
                      <a:lnTo>
                        <a:pt x="195" y="216"/>
                      </a:lnTo>
                      <a:close/>
                      <a:moveTo>
                        <a:pt x="256" y="238"/>
                      </a:moveTo>
                      <a:lnTo>
                        <a:pt x="253" y="241"/>
                      </a:lnTo>
                      <a:lnTo>
                        <a:pt x="249" y="244"/>
                      </a:lnTo>
                      <a:lnTo>
                        <a:pt x="248" y="246"/>
                      </a:lnTo>
                      <a:lnTo>
                        <a:pt x="248" y="248"/>
                      </a:lnTo>
                      <a:lnTo>
                        <a:pt x="247" y="250"/>
                      </a:lnTo>
                      <a:lnTo>
                        <a:pt x="247" y="253"/>
                      </a:lnTo>
                      <a:lnTo>
                        <a:pt x="247" y="259"/>
                      </a:lnTo>
                      <a:lnTo>
                        <a:pt x="247" y="267"/>
                      </a:lnTo>
                      <a:lnTo>
                        <a:pt x="247" y="273"/>
                      </a:lnTo>
                      <a:lnTo>
                        <a:pt x="248" y="279"/>
                      </a:lnTo>
                      <a:lnTo>
                        <a:pt x="249" y="282"/>
                      </a:lnTo>
                      <a:lnTo>
                        <a:pt x="250" y="283"/>
                      </a:lnTo>
                      <a:lnTo>
                        <a:pt x="250" y="285"/>
                      </a:lnTo>
                      <a:lnTo>
                        <a:pt x="251" y="286"/>
                      </a:lnTo>
                      <a:lnTo>
                        <a:pt x="251" y="287"/>
                      </a:lnTo>
                      <a:lnTo>
                        <a:pt x="252" y="288"/>
                      </a:lnTo>
                      <a:lnTo>
                        <a:pt x="253" y="288"/>
                      </a:lnTo>
                      <a:lnTo>
                        <a:pt x="255" y="288"/>
                      </a:lnTo>
                      <a:lnTo>
                        <a:pt x="257" y="288"/>
                      </a:lnTo>
                      <a:lnTo>
                        <a:pt x="260" y="288"/>
                      </a:lnTo>
                      <a:lnTo>
                        <a:pt x="263" y="288"/>
                      </a:lnTo>
                      <a:lnTo>
                        <a:pt x="267" y="288"/>
                      </a:lnTo>
                      <a:lnTo>
                        <a:pt x="269" y="283"/>
                      </a:lnTo>
                      <a:lnTo>
                        <a:pt x="272" y="278"/>
                      </a:lnTo>
                      <a:lnTo>
                        <a:pt x="273" y="271"/>
                      </a:lnTo>
                      <a:lnTo>
                        <a:pt x="274" y="264"/>
                      </a:lnTo>
                      <a:lnTo>
                        <a:pt x="274" y="260"/>
                      </a:lnTo>
                      <a:lnTo>
                        <a:pt x="274" y="257"/>
                      </a:lnTo>
                      <a:lnTo>
                        <a:pt x="274" y="254"/>
                      </a:lnTo>
                      <a:lnTo>
                        <a:pt x="273" y="251"/>
                      </a:lnTo>
                      <a:lnTo>
                        <a:pt x="272" y="248"/>
                      </a:lnTo>
                      <a:lnTo>
                        <a:pt x="271" y="246"/>
                      </a:lnTo>
                      <a:lnTo>
                        <a:pt x="269" y="243"/>
                      </a:lnTo>
                      <a:lnTo>
                        <a:pt x="267" y="242"/>
                      </a:lnTo>
                      <a:lnTo>
                        <a:pt x="266" y="241"/>
                      </a:lnTo>
                      <a:lnTo>
                        <a:pt x="265" y="240"/>
                      </a:lnTo>
                      <a:lnTo>
                        <a:pt x="263" y="239"/>
                      </a:lnTo>
                      <a:lnTo>
                        <a:pt x="263" y="239"/>
                      </a:lnTo>
                      <a:lnTo>
                        <a:pt x="259" y="238"/>
                      </a:lnTo>
                      <a:lnTo>
                        <a:pt x="256" y="238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iŝ1îḑê">
                  <a:extLst>
                    <a:ext uri="{FF2B5EF4-FFF2-40B4-BE49-F238E27FC236}">
                      <a16:creationId xmlns:a16="http://schemas.microsoft.com/office/drawing/2014/main" id="{86E42195-E0E4-614B-8F01-D391891F3B1B}"/>
                    </a:ext>
                  </a:extLst>
                </p:cNvPr>
                <p:cNvSpPr/>
                <p:nvPr/>
              </p:nvSpPr>
              <p:spPr bwMode="auto">
                <a:xfrm>
                  <a:off x="4119563" y="2551113"/>
                  <a:ext cx="879475" cy="1211263"/>
                </a:xfrm>
                <a:custGeom>
                  <a:avLst/>
                  <a:gdLst>
                    <a:gd name="T0" fmla="*/ 343 w 554"/>
                    <a:gd name="T1" fmla="*/ 23 h 763"/>
                    <a:gd name="T2" fmla="*/ 345 w 554"/>
                    <a:gd name="T3" fmla="*/ 54 h 763"/>
                    <a:gd name="T4" fmla="*/ 339 w 554"/>
                    <a:gd name="T5" fmla="*/ 90 h 763"/>
                    <a:gd name="T6" fmla="*/ 392 w 554"/>
                    <a:gd name="T7" fmla="*/ 84 h 763"/>
                    <a:gd name="T8" fmla="*/ 424 w 554"/>
                    <a:gd name="T9" fmla="*/ 58 h 763"/>
                    <a:gd name="T10" fmla="*/ 480 w 554"/>
                    <a:gd name="T11" fmla="*/ 3 h 763"/>
                    <a:gd name="T12" fmla="*/ 527 w 554"/>
                    <a:gd name="T13" fmla="*/ 16 h 763"/>
                    <a:gd name="T14" fmla="*/ 493 w 554"/>
                    <a:gd name="T15" fmla="*/ 52 h 763"/>
                    <a:gd name="T16" fmla="*/ 417 w 554"/>
                    <a:gd name="T17" fmla="*/ 94 h 763"/>
                    <a:gd name="T18" fmla="*/ 333 w 554"/>
                    <a:gd name="T19" fmla="*/ 134 h 763"/>
                    <a:gd name="T20" fmla="*/ 307 w 554"/>
                    <a:gd name="T21" fmla="*/ 200 h 763"/>
                    <a:gd name="T22" fmla="*/ 328 w 554"/>
                    <a:gd name="T23" fmla="*/ 242 h 763"/>
                    <a:gd name="T24" fmla="*/ 372 w 554"/>
                    <a:gd name="T25" fmla="*/ 207 h 763"/>
                    <a:gd name="T26" fmla="*/ 435 w 554"/>
                    <a:gd name="T27" fmla="*/ 164 h 763"/>
                    <a:gd name="T28" fmla="*/ 475 w 554"/>
                    <a:gd name="T29" fmla="*/ 138 h 763"/>
                    <a:gd name="T30" fmla="*/ 519 w 554"/>
                    <a:gd name="T31" fmla="*/ 155 h 763"/>
                    <a:gd name="T32" fmla="*/ 526 w 554"/>
                    <a:gd name="T33" fmla="*/ 186 h 763"/>
                    <a:gd name="T34" fmla="*/ 460 w 554"/>
                    <a:gd name="T35" fmla="*/ 211 h 763"/>
                    <a:gd name="T36" fmla="*/ 383 w 554"/>
                    <a:gd name="T37" fmla="*/ 273 h 763"/>
                    <a:gd name="T38" fmla="*/ 363 w 554"/>
                    <a:gd name="T39" fmla="*/ 342 h 763"/>
                    <a:gd name="T40" fmla="*/ 435 w 554"/>
                    <a:gd name="T41" fmla="*/ 318 h 763"/>
                    <a:gd name="T42" fmla="*/ 511 w 554"/>
                    <a:gd name="T43" fmla="*/ 278 h 763"/>
                    <a:gd name="T44" fmla="*/ 542 w 554"/>
                    <a:gd name="T45" fmla="*/ 305 h 763"/>
                    <a:gd name="T46" fmla="*/ 472 w 554"/>
                    <a:gd name="T47" fmla="*/ 329 h 763"/>
                    <a:gd name="T48" fmla="*/ 362 w 554"/>
                    <a:gd name="T49" fmla="*/ 371 h 763"/>
                    <a:gd name="T50" fmla="*/ 337 w 554"/>
                    <a:gd name="T51" fmla="*/ 461 h 763"/>
                    <a:gd name="T52" fmla="*/ 401 w 554"/>
                    <a:gd name="T53" fmla="*/ 480 h 763"/>
                    <a:gd name="T54" fmla="*/ 381 w 554"/>
                    <a:gd name="T55" fmla="*/ 527 h 763"/>
                    <a:gd name="T56" fmla="*/ 337 w 554"/>
                    <a:gd name="T57" fmla="*/ 571 h 763"/>
                    <a:gd name="T58" fmla="*/ 343 w 554"/>
                    <a:gd name="T59" fmla="*/ 648 h 763"/>
                    <a:gd name="T60" fmla="*/ 342 w 554"/>
                    <a:gd name="T61" fmla="*/ 730 h 763"/>
                    <a:gd name="T62" fmla="*/ 315 w 554"/>
                    <a:gd name="T63" fmla="*/ 757 h 763"/>
                    <a:gd name="T64" fmla="*/ 274 w 554"/>
                    <a:gd name="T65" fmla="*/ 705 h 763"/>
                    <a:gd name="T66" fmla="*/ 296 w 554"/>
                    <a:gd name="T67" fmla="*/ 659 h 763"/>
                    <a:gd name="T68" fmla="*/ 287 w 554"/>
                    <a:gd name="T69" fmla="*/ 569 h 763"/>
                    <a:gd name="T70" fmla="*/ 244 w 554"/>
                    <a:gd name="T71" fmla="*/ 604 h 763"/>
                    <a:gd name="T72" fmla="*/ 194 w 554"/>
                    <a:gd name="T73" fmla="*/ 575 h 763"/>
                    <a:gd name="T74" fmla="*/ 264 w 554"/>
                    <a:gd name="T75" fmla="*/ 522 h 763"/>
                    <a:gd name="T76" fmla="*/ 307 w 554"/>
                    <a:gd name="T77" fmla="*/ 479 h 763"/>
                    <a:gd name="T78" fmla="*/ 307 w 554"/>
                    <a:gd name="T79" fmla="*/ 394 h 763"/>
                    <a:gd name="T80" fmla="*/ 262 w 554"/>
                    <a:gd name="T81" fmla="*/ 410 h 763"/>
                    <a:gd name="T82" fmla="*/ 227 w 554"/>
                    <a:gd name="T83" fmla="*/ 430 h 763"/>
                    <a:gd name="T84" fmla="*/ 146 w 554"/>
                    <a:gd name="T85" fmla="*/ 486 h 763"/>
                    <a:gd name="T86" fmla="*/ 106 w 554"/>
                    <a:gd name="T87" fmla="*/ 535 h 763"/>
                    <a:gd name="T88" fmla="*/ 44 w 554"/>
                    <a:gd name="T89" fmla="*/ 559 h 763"/>
                    <a:gd name="T90" fmla="*/ 1 w 554"/>
                    <a:gd name="T91" fmla="*/ 526 h 763"/>
                    <a:gd name="T92" fmla="*/ 34 w 554"/>
                    <a:gd name="T93" fmla="*/ 505 h 763"/>
                    <a:gd name="T94" fmla="*/ 62 w 554"/>
                    <a:gd name="T95" fmla="*/ 488 h 763"/>
                    <a:gd name="T96" fmla="*/ 108 w 554"/>
                    <a:gd name="T97" fmla="*/ 471 h 763"/>
                    <a:gd name="T98" fmla="*/ 160 w 554"/>
                    <a:gd name="T99" fmla="*/ 442 h 763"/>
                    <a:gd name="T100" fmla="*/ 196 w 554"/>
                    <a:gd name="T101" fmla="*/ 423 h 763"/>
                    <a:gd name="T102" fmla="*/ 294 w 554"/>
                    <a:gd name="T103" fmla="*/ 376 h 763"/>
                    <a:gd name="T104" fmla="*/ 316 w 554"/>
                    <a:gd name="T105" fmla="*/ 352 h 763"/>
                    <a:gd name="T106" fmla="*/ 309 w 554"/>
                    <a:gd name="T107" fmla="*/ 274 h 763"/>
                    <a:gd name="T108" fmla="*/ 262 w 554"/>
                    <a:gd name="T109" fmla="*/ 313 h 763"/>
                    <a:gd name="T110" fmla="*/ 206 w 554"/>
                    <a:gd name="T111" fmla="*/ 336 h 763"/>
                    <a:gd name="T112" fmla="*/ 198 w 554"/>
                    <a:gd name="T113" fmla="*/ 303 h 763"/>
                    <a:gd name="T114" fmla="*/ 263 w 554"/>
                    <a:gd name="T115" fmla="*/ 250 h 763"/>
                    <a:gd name="T116" fmla="*/ 290 w 554"/>
                    <a:gd name="T117" fmla="*/ 153 h 763"/>
                    <a:gd name="T118" fmla="*/ 268 w 554"/>
                    <a:gd name="T119" fmla="*/ 129 h 763"/>
                    <a:gd name="T120" fmla="*/ 291 w 554"/>
                    <a:gd name="T121" fmla="*/ 90 h 763"/>
                    <a:gd name="T122" fmla="*/ 288 w 554"/>
                    <a:gd name="T123" fmla="*/ 40 h 7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54" h="763">
                      <a:moveTo>
                        <a:pt x="303" y="20"/>
                      </a:moveTo>
                      <a:lnTo>
                        <a:pt x="306" y="20"/>
                      </a:lnTo>
                      <a:lnTo>
                        <a:pt x="308" y="20"/>
                      </a:lnTo>
                      <a:lnTo>
                        <a:pt x="308" y="18"/>
                      </a:lnTo>
                      <a:lnTo>
                        <a:pt x="309" y="17"/>
                      </a:lnTo>
                      <a:lnTo>
                        <a:pt x="310" y="14"/>
                      </a:lnTo>
                      <a:lnTo>
                        <a:pt x="312" y="13"/>
                      </a:lnTo>
                      <a:lnTo>
                        <a:pt x="314" y="12"/>
                      </a:lnTo>
                      <a:lnTo>
                        <a:pt x="316" y="11"/>
                      </a:lnTo>
                      <a:lnTo>
                        <a:pt x="319" y="10"/>
                      </a:lnTo>
                      <a:lnTo>
                        <a:pt x="322" y="10"/>
                      </a:lnTo>
                      <a:lnTo>
                        <a:pt x="326" y="10"/>
                      </a:lnTo>
                      <a:lnTo>
                        <a:pt x="329" y="10"/>
                      </a:lnTo>
                      <a:lnTo>
                        <a:pt x="335" y="15"/>
                      </a:lnTo>
                      <a:lnTo>
                        <a:pt x="342" y="22"/>
                      </a:lnTo>
                      <a:lnTo>
                        <a:pt x="343" y="23"/>
                      </a:lnTo>
                      <a:lnTo>
                        <a:pt x="345" y="25"/>
                      </a:lnTo>
                      <a:lnTo>
                        <a:pt x="346" y="26"/>
                      </a:lnTo>
                      <a:lnTo>
                        <a:pt x="347" y="28"/>
                      </a:lnTo>
                      <a:lnTo>
                        <a:pt x="347" y="30"/>
                      </a:lnTo>
                      <a:lnTo>
                        <a:pt x="348" y="33"/>
                      </a:lnTo>
                      <a:lnTo>
                        <a:pt x="347" y="34"/>
                      </a:lnTo>
                      <a:lnTo>
                        <a:pt x="347" y="37"/>
                      </a:lnTo>
                      <a:lnTo>
                        <a:pt x="347" y="39"/>
                      </a:lnTo>
                      <a:lnTo>
                        <a:pt x="348" y="42"/>
                      </a:lnTo>
                      <a:lnTo>
                        <a:pt x="348" y="44"/>
                      </a:lnTo>
                      <a:lnTo>
                        <a:pt x="347" y="46"/>
                      </a:lnTo>
                      <a:lnTo>
                        <a:pt x="347" y="48"/>
                      </a:lnTo>
                      <a:lnTo>
                        <a:pt x="347" y="50"/>
                      </a:lnTo>
                      <a:lnTo>
                        <a:pt x="346" y="51"/>
                      </a:lnTo>
                      <a:lnTo>
                        <a:pt x="345" y="52"/>
                      </a:lnTo>
                      <a:lnTo>
                        <a:pt x="345" y="54"/>
                      </a:lnTo>
                      <a:lnTo>
                        <a:pt x="345" y="54"/>
                      </a:lnTo>
                      <a:lnTo>
                        <a:pt x="345" y="55"/>
                      </a:lnTo>
                      <a:lnTo>
                        <a:pt x="345" y="57"/>
                      </a:lnTo>
                      <a:lnTo>
                        <a:pt x="345" y="58"/>
                      </a:lnTo>
                      <a:lnTo>
                        <a:pt x="346" y="61"/>
                      </a:lnTo>
                      <a:lnTo>
                        <a:pt x="346" y="63"/>
                      </a:lnTo>
                      <a:lnTo>
                        <a:pt x="347" y="66"/>
                      </a:lnTo>
                      <a:lnTo>
                        <a:pt x="346" y="67"/>
                      </a:lnTo>
                      <a:lnTo>
                        <a:pt x="346" y="70"/>
                      </a:lnTo>
                      <a:lnTo>
                        <a:pt x="345" y="71"/>
                      </a:lnTo>
                      <a:lnTo>
                        <a:pt x="344" y="74"/>
                      </a:lnTo>
                      <a:lnTo>
                        <a:pt x="343" y="77"/>
                      </a:lnTo>
                      <a:lnTo>
                        <a:pt x="340" y="80"/>
                      </a:lnTo>
                      <a:lnTo>
                        <a:pt x="340" y="83"/>
                      </a:lnTo>
                      <a:lnTo>
                        <a:pt x="339" y="86"/>
                      </a:lnTo>
                      <a:lnTo>
                        <a:pt x="339" y="90"/>
                      </a:lnTo>
                      <a:lnTo>
                        <a:pt x="339" y="94"/>
                      </a:lnTo>
                      <a:lnTo>
                        <a:pt x="340" y="101"/>
                      </a:lnTo>
                      <a:lnTo>
                        <a:pt x="340" y="106"/>
                      </a:lnTo>
                      <a:lnTo>
                        <a:pt x="343" y="106"/>
                      </a:lnTo>
                      <a:lnTo>
                        <a:pt x="347" y="106"/>
                      </a:lnTo>
                      <a:lnTo>
                        <a:pt x="350" y="106"/>
                      </a:lnTo>
                      <a:lnTo>
                        <a:pt x="352" y="106"/>
                      </a:lnTo>
                      <a:lnTo>
                        <a:pt x="357" y="102"/>
                      </a:lnTo>
                      <a:lnTo>
                        <a:pt x="366" y="96"/>
                      </a:lnTo>
                      <a:lnTo>
                        <a:pt x="375" y="90"/>
                      </a:lnTo>
                      <a:lnTo>
                        <a:pt x="380" y="87"/>
                      </a:lnTo>
                      <a:lnTo>
                        <a:pt x="383" y="86"/>
                      </a:lnTo>
                      <a:lnTo>
                        <a:pt x="387" y="86"/>
                      </a:lnTo>
                      <a:lnTo>
                        <a:pt x="389" y="85"/>
                      </a:lnTo>
                      <a:lnTo>
                        <a:pt x="391" y="85"/>
                      </a:lnTo>
                      <a:lnTo>
                        <a:pt x="392" y="84"/>
                      </a:lnTo>
                      <a:lnTo>
                        <a:pt x="394" y="83"/>
                      </a:lnTo>
                      <a:lnTo>
                        <a:pt x="396" y="81"/>
                      </a:lnTo>
                      <a:lnTo>
                        <a:pt x="398" y="79"/>
                      </a:lnTo>
                      <a:lnTo>
                        <a:pt x="399" y="77"/>
                      </a:lnTo>
                      <a:lnTo>
                        <a:pt x="401" y="74"/>
                      </a:lnTo>
                      <a:lnTo>
                        <a:pt x="403" y="72"/>
                      </a:lnTo>
                      <a:lnTo>
                        <a:pt x="404" y="70"/>
                      </a:lnTo>
                      <a:lnTo>
                        <a:pt x="407" y="68"/>
                      </a:lnTo>
                      <a:lnTo>
                        <a:pt x="408" y="66"/>
                      </a:lnTo>
                      <a:lnTo>
                        <a:pt x="411" y="64"/>
                      </a:lnTo>
                      <a:lnTo>
                        <a:pt x="415" y="63"/>
                      </a:lnTo>
                      <a:lnTo>
                        <a:pt x="417" y="62"/>
                      </a:lnTo>
                      <a:lnTo>
                        <a:pt x="419" y="62"/>
                      </a:lnTo>
                      <a:lnTo>
                        <a:pt x="420" y="61"/>
                      </a:lnTo>
                      <a:lnTo>
                        <a:pt x="422" y="60"/>
                      </a:lnTo>
                      <a:lnTo>
                        <a:pt x="424" y="58"/>
                      </a:lnTo>
                      <a:lnTo>
                        <a:pt x="427" y="55"/>
                      </a:lnTo>
                      <a:lnTo>
                        <a:pt x="428" y="53"/>
                      </a:lnTo>
                      <a:lnTo>
                        <a:pt x="431" y="50"/>
                      </a:lnTo>
                      <a:lnTo>
                        <a:pt x="434" y="46"/>
                      </a:lnTo>
                      <a:lnTo>
                        <a:pt x="439" y="41"/>
                      </a:lnTo>
                      <a:lnTo>
                        <a:pt x="443" y="38"/>
                      </a:lnTo>
                      <a:lnTo>
                        <a:pt x="447" y="37"/>
                      </a:lnTo>
                      <a:lnTo>
                        <a:pt x="451" y="33"/>
                      </a:lnTo>
                      <a:lnTo>
                        <a:pt x="455" y="29"/>
                      </a:lnTo>
                      <a:lnTo>
                        <a:pt x="459" y="24"/>
                      </a:lnTo>
                      <a:lnTo>
                        <a:pt x="463" y="20"/>
                      </a:lnTo>
                      <a:lnTo>
                        <a:pt x="466" y="15"/>
                      </a:lnTo>
                      <a:lnTo>
                        <a:pt x="470" y="11"/>
                      </a:lnTo>
                      <a:lnTo>
                        <a:pt x="474" y="7"/>
                      </a:lnTo>
                      <a:lnTo>
                        <a:pt x="478" y="4"/>
                      </a:lnTo>
                      <a:lnTo>
                        <a:pt x="480" y="3"/>
                      </a:lnTo>
                      <a:lnTo>
                        <a:pt x="483" y="2"/>
                      </a:lnTo>
                      <a:lnTo>
                        <a:pt x="486" y="1"/>
                      </a:lnTo>
                      <a:lnTo>
                        <a:pt x="488" y="0"/>
                      </a:lnTo>
                      <a:lnTo>
                        <a:pt x="491" y="0"/>
                      </a:lnTo>
                      <a:lnTo>
                        <a:pt x="493" y="0"/>
                      </a:lnTo>
                      <a:lnTo>
                        <a:pt x="496" y="0"/>
                      </a:lnTo>
                      <a:lnTo>
                        <a:pt x="499" y="1"/>
                      </a:lnTo>
                      <a:lnTo>
                        <a:pt x="503" y="2"/>
                      </a:lnTo>
                      <a:lnTo>
                        <a:pt x="508" y="5"/>
                      </a:lnTo>
                      <a:lnTo>
                        <a:pt x="513" y="8"/>
                      </a:lnTo>
                      <a:lnTo>
                        <a:pt x="517" y="10"/>
                      </a:lnTo>
                      <a:lnTo>
                        <a:pt x="520" y="13"/>
                      </a:lnTo>
                      <a:lnTo>
                        <a:pt x="523" y="14"/>
                      </a:lnTo>
                      <a:lnTo>
                        <a:pt x="525" y="14"/>
                      </a:lnTo>
                      <a:lnTo>
                        <a:pt x="526" y="15"/>
                      </a:lnTo>
                      <a:lnTo>
                        <a:pt x="527" y="16"/>
                      </a:lnTo>
                      <a:lnTo>
                        <a:pt x="528" y="18"/>
                      </a:lnTo>
                      <a:lnTo>
                        <a:pt x="529" y="19"/>
                      </a:lnTo>
                      <a:lnTo>
                        <a:pt x="530" y="21"/>
                      </a:lnTo>
                      <a:lnTo>
                        <a:pt x="530" y="22"/>
                      </a:lnTo>
                      <a:lnTo>
                        <a:pt x="530" y="24"/>
                      </a:lnTo>
                      <a:lnTo>
                        <a:pt x="529" y="26"/>
                      </a:lnTo>
                      <a:lnTo>
                        <a:pt x="529" y="27"/>
                      </a:lnTo>
                      <a:lnTo>
                        <a:pt x="527" y="29"/>
                      </a:lnTo>
                      <a:lnTo>
                        <a:pt x="527" y="30"/>
                      </a:lnTo>
                      <a:lnTo>
                        <a:pt x="525" y="33"/>
                      </a:lnTo>
                      <a:lnTo>
                        <a:pt x="522" y="36"/>
                      </a:lnTo>
                      <a:lnTo>
                        <a:pt x="519" y="38"/>
                      </a:lnTo>
                      <a:lnTo>
                        <a:pt x="515" y="41"/>
                      </a:lnTo>
                      <a:lnTo>
                        <a:pt x="507" y="46"/>
                      </a:lnTo>
                      <a:lnTo>
                        <a:pt x="499" y="49"/>
                      </a:lnTo>
                      <a:lnTo>
                        <a:pt x="493" y="52"/>
                      </a:lnTo>
                      <a:lnTo>
                        <a:pt x="488" y="54"/>
                      </a:lnTo>
                      <a:lnTo>
                        <a:pt x="481" y="59"/>
                      </a:lnTo>
                      <a:lnTo>
                        <a:pt x="474" y="64"/>
                      </a:lnTo>
                      <a:lnTo>
                        <a:pt x="467" y="69"/>
                      </a:lnTo>
                      <a:lnTo>
                        <a:pt x="459" y="74"/>
                      </a:lnTo>
                      <a:lnTo>
                        <a:pt x="457" y="77"/>
                      </a:lnTo>
                      <a:lnTo>
                        <a:pt x="454" y="80"/>
                      </a:lnTo>
                      <a:lnTo>
                        <a:pt x="450" y="82"/>
                      </a:lnTo>
                      <a:lnTo>
                        <a:pt x="446" y="83"/>
                      </a:lnTo>
                      <a:lnTo>
                        <a:pt x="441" y="85"/>
                      </a:lnTo>
                      <a:lnTo>
                        <a:pt x="437" y="86"/>
                      </a:lnTo>
                      <a:lnTo>
                        <a:pt x="432" y="87"/>
                      </a:lnTo>
                      <a:lnTo>
                        <a:pt x="427" y="89"/>
                      </a:lnTo>
                      <a:lnTo>
                        <a:pt x="423" y="90"/>
                      </a:lnTo>
                      <a:lnTo>
                        <a:pt x="420" y="92"/>
                      </a:lnTo>
                      <a:lnTo>
                        <a:pt x="417" y="94"/>
                      </a:lnTo>
                      <a:lnTo>
                        <a:pt x="415" y="97"/>
                      </a:lnTo>
                      <a:lnTo>
                        <a:pt x="411" y="99"/>
                      </a:lnTo>
                      <a:lnTo>
                        <a:pt x="408" y="102"/>
                      </a:lnTo>
                      <a:lnTo>
                        <a:pt x="405" y="102"/>
                      </a:lnTo>
                      <a:lnTo>
                        <a:pt x="402" y="102"/>
                      </a:lnTo>
                      <a:lnTo>
                        <a:pt x="398" y="103"/>
                      </a:lnTo>
                      <a:lnTo>
                        <a:pt x="395" y="104"/>
                      </a:lnTo>
                      <a:lnTo>
                        <a:pt x="387" y="108"/>
                      </a:lnTo>
                      <a:lnTo>
                        <a:pt x="379" y="113"/>
                      </a:lnTo>
                      <a:lnTo>
                        <a:pt x="371" y="117"/>
                      </a:lnTo>
                      <a:lnTo>
                        <a:pt x="363" y="122"/>
                      </a:lnTo>
                      <a:lnTo>
                        <a:pt x="355" y="126"/>
                      </a:lnTo>
                      <a:lnTo>
                        <a:pt x="347" y="130"/>
                      </a:lnTo>
                      <a:lnTo>
                        <a:pt x="343" y="131"/>
                      </a:lnTo>
                      <a:lnTo>
                        <a:pt x="338" y="132"/>
                      </a:lnTo>
                      <a:lnTo>
                        <a:pt x="333" y="134"/>
                      </a:lnTo>
                      <a:lnTo>
                        <a:pt x="327" y="134"/>
                      </a:lnTo>
                      <a:lnTo>
                        <a:pt x="325" y="142"/>
                      </a:lnTo>
                      <a:lnTo>
                        <a:pt x="322" y="149"/>
                      </a:lnTo>
                      <a:lnTo>
                        <a:pt x="318" y="155"/>
                      </a:lnTo>
                      <a:lnTo>
                        <a:pt x="315" y="162"/>
                      </a:lnTo>
                      <a:lnTo>
                        <a:pt x="314" y="163"/>
                      </a:lnTo>
                      <a:lnTo>
                        <a:pt x="314" y="166"/>
                      </a:lnTo>
                      <a:lnTo>
                        <a:pt x="313" y="169"/>
                      </a:lnTo>
                      <a:lnTo>
                        <a:pt x="312" y="173"/>
                      </a:lnTo>
                      <a:lnTo>
                        <a:pt x="312" y="176"/>
                      </a:lnTo>
                      <a:lnTo>
                        <a:pt x="310" y="180"/>
                      </a:lnTo>
                      <a:lnTo>
                        <a:pt x="310" y="184"/>
                      </a:lnTo>
                      <a:lnTo>
                        <a:pt x="308" y="187"/>
                      </a:lnTo>
                      <a:lnTo>
                        <a:pt x="307" y="191"/>
                      </a:lnTo>
                      <a:lnTo>
                        <a:pt x="307" y="195"/>
                      </a:lnTo>
                      <a:lnTo>
                        <a:pt x="307" y="200"/>
                      </a:lnTo>
                      <a:lnTo>
                        <a:pt x="307" y="203"/>
                      </a:lnTo>
                      <a:lnTo>
                        <a:pt x="305" y="209"/>
                      </a:lnTo>
                      <a:lnTo>
                        <a:pt x="303" y="214"/>
                      </a:lnTo>
                      <a:lnTo>
                        <a:pt x="302" y="219"/>
                      </a:lnTo>
                      <a:lnTo>
                        <a:pt x="301" y="224"/>
                      </a:lnTo>
                      <a:lnTo>
                        <a:pt x="299" y="230"/>
                      </a:lnTo>
                      <a:lnTo>
                        <a:pt x="299" y="237"/>
                      </a:lnTo>
                      <a:lnTo>
                        <a:pt x="298" y="242"/>
                      </a:lnTo>
                      <a:lnTo>
                        <a:pt x="299" y="250"/>
                      </a:lnTo>
                      <a:lnTo>
                        <a:pt x="301" y="250"/>
                      </a:lnTo>
                      <a:lnTo>
                        <a:pt x="302" y="251"/>
                      </a:lnTo>
                      <a:lnTo>
                        <a:pt x="304" y="251"/>
                      </a:lnTo>
                      <a:lnTo>
                        <a:pt x="307" y="251"/>
                      </a:lnTo>
                      <a:lnTo>
                        <a:pt x="316" y="248"/>
                      </a:lnTo>
                      <a:lnTo>
                        <a:pt x="324" y="244"/>
                      </a:lnTo>
                      <a:lnTo>
                        <a:pt x="328" y="242"/>
                      </a:lnTo>
                      <a:lnTo>
                        <a:pt x="331" y="240"/>
                      </a:lnTo>
                      <a:lnTo>
                        <a:pt x="335" y="238"/>
                      </a:lnTo>
                      <a:lnTo>
                        <a:pt x="338" y="236"/>
                      </a:lnTo>
                      <a:lnTo>
                        <a:pt x="341" y="233"/>
                      </a:lnTo>
                      <a:lnTo>
                        <a:pt x="343" y="230"/>
                      </a:lnTo>
                      <a:lnTo>
                        <a:pt x="346" y="227"/>
                      </a:lnTo>
                      <a:lnTo>
                        <a:pt x="348" y="224"/>
                      </a:lnTo>
                      <a:lnTo>
                        <a:pt x="351" y="221"/>
                      </a:lnTo>
                      <a:lnTo>
                        <a:pt x="353" y="217"/>
                      </a:lnTo>
                      <a:lnTo>
                        <a:pt x="355" y="213"/>
                      </a:lnTo>
                      <a:lnTo>
                        <a:pt x="357" y="208"/>
                      </a:lnTo>
                      <a:lnTo>
                        <a:pt x="360" y="208"/>
                      </a:lnTo>
                      <a:lnTo>
                        <a:pt x="363" y="207"/>
                      </a:lnTo>
                      <a:lnTo>
                        <a:pt x="364" y="206"/>
                      </a:lnTo>
                      <a:lnTo>
                        <a:pt x="367" y="205"/>
                      </a:lnTo>
                      <a:lnTo>
                        <a:pt x="372" y="207"/>
                      </a:lnTo>
                      <a:lnTo>
                        <a:pt x="378" y="211"/>
                      </a:lnTo>
                      <a:lnTo>
                        <a:pt x="381" y="213"/>
                      </a:lnTo>
                      <a:lnTo>
                        <a:pt x="385" y="214"/>
                      </a:lnTo>
                      <a:lnTo>
                        <a:pt x="387" y="214"/>
                      </a:lnTo>
                      <a:lnTo>
                        <a:pt x="389" y="214"/>
                      </a:lnTo>
                      <a:lnTo>
                        <a:pt x="391" y="213"/>
                      </a:lnTo>
                      <a:lnTo>
                        <a:pt x="394" y="213"/>
                      </a:lnTo>
                      <a:lnTo>
                        <a:pt x="395" y="211"/>
                      </a:lnTo>
                      <a:lnTo>
                        <a:pt x="398" y="210"/>
                      </a:lnTo>
                      <a:lnTo>
                        <a:pt x="400" y="207"/>
                      </a:lnTo>
                      <a:lnTo>
                        <a:pt x="403" y="204"/>
                      </a:lnTo>
                      <a:lnTo>
                        <a:pt x="410" y="197"/>
                      </a:lnTo>
                      <a:lnTo>
                        <a:pt x="417" y="188"/>
                      </a:lnTo>
                      <a:lnTo>
                        <a:pt x="424" y="179"/>
                      </a:lnTo>
                      <a:lnTo>
                        <a:pt x="431" y="170"/>
                      </a:lnTo>
                      <a:lnTo>
                        <a:pt x="435" y="164"/>
                      </a:lnTo>
                      <a:lnTo>
                        <a:pt x="439" y="159"/>
                      </a:lnTo>
                      <a:lnTo>
                        <a:pt x="442" y="150"/>
                      </a:lnTo>
                      <a:lnTo>
                        <a:pt x="444" y="141"/>
                      </a:lnTo>
                      <a:lnTo>
                        <a:pt x="446" y="137"/>
                      </a:lnTo>
                      <a:lnTo>
                        <a:pt x="447" y="134"/>
                      </a:lnTo>
                      <a:lnTo>
                        <a:pt x="448" y="131"/>
                      </a:lnTo>
                      <a:lnTo>
                        <a:pt x="450" y="130"/>
                      </a:lnTo>
                      <a:lnTo>
                        <a:pt x="451" y="128"/>
                      </a:lnTo>
                      <a:lnTo>
                        <a:pt x="454" y="126"/>
                      </a:lnTo>
                      <a:lnTo>
                        <a:pt x="457" y="127"/>
                      </a:lnTo>
                      <a:lnTo>
                        <a:pt x="461" y="127"/>
                      </a:lnTo>
                      <a:lnTo>
                        <a:pt x="465" y="128"/>
                      </a:lnTo>
                      <a:lnTo>
                        <a:pt x="469" y="129"/>
                      </a:lnTo>
                      <a:lnTo>
                        <a:pt x="471" y="132"/>
                      </a:lnTo>
                      <a:lnTo>
                        <a:pt x="473" y="134"/>
                      </a:lnTo>
                      <a:lnTo>
                        <a:pt x="475" y="138"/>
                      </a:lnTo>
                      <a:lnTo>
                        <a:pt x="478" y="140"/>
                      </a:lnTo>
                      <a:lnTo>
                        <a:pt x="478" y="144"/>
                      </a:lnTo>
                      <a:lnTo>
                        <a:pt x="479" y="147"/>
                      </a:lnTo>
                      <a:lnTo>
                        <a:pt x="479" y="151"/>
                      </a:lnTo>
                      <a:lnTo>
                        <a:pt x="478" y="155"/>
                      </a:lnTo>
                      <a:lnTo>
                        <a:pt x="478" y="162"/>
                      </a:lnTo>
                      <a:lnTo>
                        <a:pt x="478" y="168"/>
                      </a:lnTo>
                      <a:lnTo>
                        <a:pt x="480" y="169"/>
                      </a:lnTo>
                      <a:lnTo>
                        <a:pt x="483" y="170"/>
                      </a:lnTo>
                      <a:lnTo>
                        <a:pt x="486" y="168"/>
                      </a:lnTo>
                      <a:lnTo>
                        <a:pt x="491" y="166"/>
                      </a:lnTo>
                      <a:lnTo>
                        <a:pt x="498" y="162"/>
                      </a:lnTo>
                      <a:lnTo>
                        <a:pt x="506" y="159"/>
                      </a:lnTo>
                      <a:lnTo>
                        <a:pt x="511" y="158"/>
                      </a:lnTo>
                      <a:lnTo>
                        <a:pt x="515" y="156"/>
                      </a:lnTo>
                      <a:lnTo>
                        <a:pt x="519" y="155"/>
                      </a:lnTo>
                      <a:lnTo>
                        <a:pt x="523" y="154"/>
                      </a:lnTo>
                      <a:lnTo>
                        <a:pt x="527" y="154"/>
                      </a:lnTo>
                      <a:lnTo>
                        <a:pt x="531" y="154"/>
                      </a:lnTo>
                      <a:lnTo>
                        <a:pt x="535" y="154"/>
                      </a:lnTo>
                      <a:lnTo>
                        <a:pt x="537" y="155"/>
                      </a:lnTo>
                      <a:lnTo>
                        <a:pt x="539" y="156"/>
                      </a:lnTo>
                      <a:lnTo>
                        <a:pt x="542" y="158"/>
                      </a:lnTo>
                      <a:lnTo>
                        <a:pt x="544" y="159"/>
                      </a:lnTo>
                      <a:lnTo>
                        <a:pt x="547" y="162"/>
                      </a:lnTo>
                      <a:lnTo>
                        <a:pt x="548" y="164"/>
                      </a:lnTo>
                      <a:lnTo>
                        <a:pt x="550" y="166"/>
                      </a:lnTo>
                      <a:lnTo>
                        <a:pt x="551" y="170"/>
                      </a:lnTo>
                      <a:lnTo>
                        <a:pt x="551" y="174"/>
                      </a:lnTo>
                      <a:lnTo>
                        <a:pt x="542" y="178"/>
                      </a:lnTo>
                      <a:lnTo>
                        <a:pt x="531" y="183"/>
                      </a:lnTo>
                      <a:lnTo>
                        <a:pt x="526" y="186"/>
                      </a:lnTo>
                      <a:lnTo>
                        <a:pt x="521" y="189"/>
                      </a:lnTo>
                      <a:lnTo>
                        <a:pt x="516" y="191"/>
                      </a:lnTo>
                      <a:lnTo>
                        <a:pt x="512" y="194"/>
                      </a:lnTo>
                      <a:lnTo>
                        <a:pt x="511" y="195"/>
                      </a:lnTo>
                      <a:lnTo>
                        <a:pt x="509" y="196"/>
                      </a:lnTo>
                      <a:lnTo>
                        <a:pt x="507" y="196"/>
                      </a:lnTo>
                      <a:lnTo>
                        <a:pt x="504" y="196"/>
                      </a:lnTo>
                      <a:lnTo>
                        <a:pt x="502" y="195"/>
                      </a:lnTo>
                      <a:lnTo>
                        <a:pt x="499" y="195"/>
                      </a:lnTo>
                      <a:lnTo>
                        <a:pt x="498" y="196"/>
                      </a:lnTo>
                      <a:lnTo>
                        <a:pt x="495" y="196"/>
                      </a:lnTo>
                      <a:lnTo>
                        <a:pt x="488" y="200"/>
                      </a:lnTo>
                      <a:lnTo>
                        <a:pt x="479" y="203"/>
                      </a:lnTo>
                      <a:lnTo>
                        <a:pt x="471" y="207"/>
                      </a:lnTo>
                      <a:lnTo>
                        <a:pt x="464" y="210"/>
                      </a:lnTo>
                      <a:lnTo>
                        <a:pt x="460" y="211"/>
                      </a:lnTo>
                      <a:lnTo>
                        <a:pt x="455" y="212"/>
                      </a:lnTo>
                      <a:lnTo>
                        <a:pt x="451" y="213"/>
                      </a:lnTo>
                      <a:lnTo>
                        <a:pt x="446" y="213"/>
                      </a:lnTo>
                      <a:lnTo>
                        <a:pt x="439" y="215"/>
                      </a:lnTo>
                      <a:lnTo>
                        <a:pt x="431" y="219"/>
                      </a:lnTo>
                      <a:lnTo>
                        <a:pt x="427" y="221"/>
                      </a:lnTo>
                      <a:lnTo>
                        <a:pt x="423" y="223"/>
                      </a:lnTo>
                      <a:lnTo>
                        <a:pt x="419" y="225"/>
                      </a:lnTo>
                      <a:lnTo>
                        <a:pt x="417" y="226"/>
                      </a:lnTo>
                      <a:lnTo>
                        <a:pt x="413" y="230"/>
                      </a:lnTo>
                      <a:lnTo>
                        <a:pt x="409" y="234"/>
                      </a:lnTo>
                      <a:lnTo>
                        <a:pt x="405" y="238"/>
                      </a:lnTo>
                      <a:lnTo>
                        <a:pt x="402" y="243"/>
                      </a:lnTo>
                      <a:lnTo>
                        <a:pt x="395" y="253"/>
                      </a:lnTo>
                      <a:lnTo>
                        <a:pt x="389" y="263"/>
                      </a:lnTo>
                      <a:lnTo>
                        <a:pt x="383" y="273"/>
                      </a:lnTo>
                      <a:lnTo>
                        <a:pt x="378" y="282"/>
                      </a:lnTo>
                      <a:lnTo>
                        <a:pt x="375" y="287"/>
                      </a:lnTo>
                      <a:lnTo>
                        <a:pt x="371" y="291"/>
                      </a:lnTo>
                      <a:lnTo>
                        <a:pt x="368" y="295"/>
                      </a:lnTo>
                      <a:lnTo>
                        <a:pt x="364" y="298"/>
                      </a:lnTo>
                      <a:lnTo>
                        <a:pt x="363" y="303"/>
                      </a:lnTo>
                      <a:lnTo>
                        <a:pt x="363" y="309"/>
                      </a:lnTo>
                      <a:lnTo>
                        <a:pt x="362" y="314"/>
                      </a:lnTo>
                      <a:lnTo>
                        <a:pt x="361" y="320"/>
                      </a:lnTo>
                      <a:lnTo>
                        <a:pt x="359" y="326"/>
                      </a:lnTo>
                      <a:lnTo>
                        <a:pt x="359" y="332"/>
                      </a:lnTo>
                      <a:lnTo>
                        <a:pt x="359" y="334"/>
                      </a:lnTo>
                      <a:lnTo>
                        <a:pt x="359" y="337"/>
                      </a:lnTo>
                      <a:lnTo>
                        <a:pt x="359" y="338"/>
                      </a:lnTo>
                      <a:lnTo>
                        <a:pt x="360" y="340"/>
                      </a:lnTo>
                      <a:lnTo>
                        <a:pt x="363" y="342"/>
                      </a:lnTo>
                      <a:lnTo>
                        <a:pt x="364" y="345"/>
                      </a:lnTo>
                      <a:lnTo>
                        <a:pt x="367" y="345"/>
                      </a:lnTo>
                      <a:lnTo>
                        <a:pt x="371" y="344"/>
                      </a:lnTo>
                      <a:lnTo>
                        <a:pt x="374" y="343"/>
                      </a:lnTo>
                      <a:lnTo>
                        <a:pt x="378" y="342"/>
                      </a:lnTo>
                      <a:lnTo>
                        <a:pt x="383" y="340"/>
                      </a:lnTo>
                      <a:lnTo>
                        <a:pt x="390" y="337"/>
                      </a:lnTo>
                      <a:lnTo>
                        <a:pt x="401" y="330"/>
                      </a:lnTo>
                      <a:lnTo>
                        <a:pt x="411" y="324"/>
                      </a:lnTo>
                      <a:lnTo>
                        <a:pt x="415" y="322"/>
                      </a:lnTo>
                      <a:lnTo>
                        <a:pt x="418" y="322"/>
                      </a:lnTo>
                      <a:lnTo>
                        <a:pt x="422" y="321"/>
                      </a:lnTo>
                      <a:lnTo>
                        <a:pt x="425" y="320"/>
                      </a:lnTo>
                      <a:lnTo>
                        <a:pt x="428" y="320"/>
                      </a:lnTo>
                      <a:lnTo>
                        <a:pt x="431" y="318"/>
                      </a:lnTo>
                      <a:lnTo>
                        <a:pt x="435" y="318"/>
                      </a:lnTo>
                      <a:lnTo>
                        <a:pt x="439" y="316"/>
                      </a:lnTo>
                      <a:lnTo>
                        <a:pt x="442" y="314"/>
                      </a:lnTo>
                      <a:lnTo>
                        <a:pt x="446" y="312"/>
                      </a:lnTo>
                      <a:lnTo>
                        <a:pt x="450" y="310"/>
                      </a:lnTo>
                      <a:lnTo>
                        <a:pt x="454" y="308"/>
                      </a:lnTo>
                      <a:lnTo>
                        <a:pt x="457" y="307"/>
                      </a:lnTo>
                      <a:lnTo>
                        <a:pt x="461" y="306"/>
                      </a:lnTo>
                      <a:lnTo>
                        <a:pt x="464" y="306"/>
                      </a:lnTo>
                      <a:lnTo>
                        <a:pt x="468" y="306"/>
                      </a:lnTo>
                      <a:lnTo>
                        <a:pt x="478" y="299"/>
                      </a:lnTo>
                      <a:lnTo>
                        <a:pt x="487" y="293"/>
                      </a:lnTo>
                      <a:lnTo>
                        <a:pt x="498" y="286"/>
                      </a:lnTo>
                      <a:lnTo>
                        <a:pt x="507" y="279"/>
                      </a:lnTo>
                      <a:lnTo>
                        <a:pt x="508" y="279"/>
                      </a:lnTo>
                      <a:lnTo>
                        <a:pt x="510" y="278"/>
                      </a:lnTo>
                      <a:lnTo>
                        <a:pt x="511" y="278"/>
                      </a:lnTo>
                      <a:lnTo>
                        <a:pt x="514" y="278"/>
                      </a:lnTo>
                      <a:lnTo>
                        <a:pt x="519" y="278"/>
                      </a:lnTo>
                      <a:lnTo>
                        <a:pt x="523" y="278"/>
                      </a:lnTo>
                      <a:lnTo>
                        <a:pt x="534" y="279"/>
                      </a:lnTo>
                      <a:lnTo>
                        <a:pt x="543" y="279"/>
                      </a:lnTo>
                      <a:lnTo>
                        <a:pt x="543" y="281"/>
                      </a:lnTo>
                      <a:lnTo>
                        <a:pt x="544" y="282"/>
                      </a:lnTo>
                      <a:lnTo>
                        <a:pt x="546" y="283"/>
                      </a:lnTo>
                      <a:lnTo>
                        <a:pt x="547" y="285"/>
                      </a:lnTo>
                      <a:lnTo>
                        <a:pt x="551" y="287"/>
                      </a:lnTo>
                      <a:lnTo>
                        <a:pt x="554" y="289"/>
                      </a:lnTo>
                      <a:lnTo>
                        <a:pt x="554" y="292"/>
                      </a:lnTo>
                      <a:lnTo>
                        <a:pt x="554" y="296"/>
                      </a:lnTo>
                      <a:lnTo>
                        <a:pt x="550" y="298"/>
                      </a:lnTo>
                      <a:lnTo>
                        <a:pt x="546" y="302"/>
                      </a:lnTo>
                      <a:lnTo>
                        <a:pt x="542" y="305"/>
                      </a:lnTo>
                      <a:lnTo>
                        <a:pt x="538" y="308"/>
                      </a:lnTo>
                      <a:lnTo>
                        <a:pt x="533" y="309"/>
                      </a:lnTo>
                      <a:lnTo>
                        <a:pt x="528" y="310"/>
                      </a:lnTo>
                      <a:lnTo>
                        <a:pt x="524" y="311"/>
                      </a:lnTo>
                      <a:lnTo>
                        <a:pt x="519" y="312"/>
                      </a:lnTo>
                      <a:lnTo>
                        <a:pt x="516" y="314"/>
                      </a:lnTo>
                      <a:lnTo>
                        <a:pt x="513" y="315"/>
                      </a:lnTo>
                      <a:lnTo>
                        <a:pt x="511" y="318"/>
                      </a:lnTo>
                      <a:lnTo>
                        <a:pt x="508" y="319"/>
                      </a:lnTo>
                      <a:lnTo>
                        <a:pt x="504" y="319"/>
                      </a:lnTo>
                      <a:lnTo>
                        <a:pt x="501" y="319"/>
                      </a:lnTo>
                      <a:lnTo>
                        <a:pt x="495" y="322"/>
                      </a:lnTo>
                      <a:lnTo>
                        <a:pt x="488" y="324"/>
                      </a:lnTo>
                      <a:lnTo>
                        <a:pt x="481" y="327"/>
                      </a:lnTo>
                      <a:lnTo>
                        <a:pt x="475" y="329"/>
                      </a:lnTo>
                      <a:lnTo>
                        <a:pt x="472" y="329"/>
                      </a:lnTo>
                      <a:lnTo>
                        <a:pt x="470" y="329"/>
                      </a:lnTo>
                      <a:lnTo>
                        <a:pt x="467" y="329"/>
                      </a:lnTo>
                      <a:lnTo>
                        <a:pt x="464" y="329"/>
                      </a:lnTo>
                      <a:lnTo>
                        <a:pt x="454" y="334"/>
                      </a:lnTo>
                      <a:lnTo>
                        <a:pt x="443" y="341"/>
                      </a:lnTo>
                      <a:lnTo>
                        <a:pt x="431" y="346"/>
                      </a:lnTo>
                      <a:lnTo>
                        <a:pt x="420" y="351"/>
                      </a:lnTo>
                      <a:lnTo>
                        <a:pt x="411" y="354"/>
                      </a:lnTo>
                      <a:lnTo>
                        <a:pt x="402" y="357"/>
                      </a:lnTo>
                      <a:lnTo>
                        <a:pt x="392" y="359"/>
                      </a:lnTo>
                      <a:lnTo>
                        <a:pt x="383" y="362"/>
                      </a:lnTo>
                      <a:lnTo>
                        <a:pt x="378" y="363"/>
                      </a:lnTo>
                      <a:lnTo>
                        <a:pt x="374" y="365"/>
                      </a:lnTo>
                      <a:lnTo>
                        <a:pt x="370" y="367"/>
                      </a:lnTo>
                      <a:lnTo>
                        <a:pt x="365" y="368"/>
                      </a:lnTo>
                      <a:lnTo>
                        <a:pt x="362" y="371"/>
                      </a:lnTo>
                      <a:lnTo>
                        <a:pt x="358" y="373"/>
                      </a:lnTo>
                      <a:lnTo>
                        <a:pt x="355" y="375"/>
                      </a:lnTo>
                      <a:lnTo>
                        <a:pt x="352" y="379"/>
                      </a:lnTo>
                      <a:lnTo>
                        <a:pt x="351" y="382"/>
                      </a:lnTo>
                      <a:lnTo>
                        <a:pt x="349" y="385"/>
                      </a:lnTo>
                      <a:lnTo>
                        <a:pt x="347" y="390"/>
                      </a:lnTo>
                      <a:lnTo>
                        <a:pt x="346" y="395"/>
                      </a:lnTo>
                      <a:lnTo>
                        <a:pt x="344" y="405"/>
                      </a:lnTo>
                      <a:lnTo>
                        <a:pt x="343" y="416"/>
                      </a:lnTo>
                      <a:lnTo>
                        <a:pt x="343" y="427"/>
                      </a:lnTo>
                      <a:lnTo>
                        <a:pt x="341" y="439"/>
                      </a:lnTo>
                      <a:lnTo>
                        <a:pt x="340" y="444"/>
                      </a:lnTo>
                      <a:lnTo>
                        <a:pt x="339" y="449"/>
                      </a:lnTo>
                      <a:lnTo>
                        <a:pt x="339" y="453"/>
                      </a:lnTo>
                      <a:lnTo>
                        <a:pt x="337" y="457"/>
                      </a:lnTo>
                      <a:lnTo>
                        <a:pt x="337" y="461"/>
                      </a:lnTo>
                      <a:lnTo>
                        <a:pt x="337" y="465"/>
                      </a:lnTo>
                      <a:lnTo>
                        <a:pt x="337" y="469"/>
                      </a:lnTo>
                      <a:lnTo>
                        <a:pt x="336" y="473"/>
                      </a:lnTo>
                      <a:lnTo>
                        <a:pt x="339" y="476"/>
                      </a:lnTo>
                      <a:lnTo>
                        <a:pt x="340" y="479"/>
                      </a:lnTo>
                      <a:lnTo>
                        <a:pt x="346" y="479"/>
                      </a:lnTo>
                      <a:lnTo>
                        <a:pt x="353" y="479"/>
                      </a:lnTo>
                      <a:lnTo>
                        <a:pt x="362" y="477"/>
                      </a:lnTo>
                      <a:lnTo>
                        <a:pt x="371" y="476"/>
                      </a:lnTo>
                      <a:lnTo>
                        <a:pt x="379" y="475"/>
                      </a:lnTo>
                      <a:lnTo>
                        <a:pt x="387" y="475"/>
                      </a:lnTo>
                      <a:lnTo>
                        <a:pt x="390" y="475"/>
                      </a:lnTo>
                      <a:lnTo>
                        <a:pt x="393" y="475"/>
                      </a:lnTo>
                      <a:lnTo>
                        <a:pt x="395" y="476"/>
                      </a:lnTo>
                      <a:lnTo>
                        <a:pt x="397" y="477"/>
                      </a:lnTo>
                      <a:lnTo>
                        <a:pt x="401" y="480"/>
                      </a:lnTo>
                      <a:lnTo>
                        <a:pt x="405" y="483"/>
                      </a:lnTo>
                      <a:lnTo>
                        <a:pt x="410" y="487"/>
                      </a:lnTo>
                      <a:lnTo>
                        <a:pt x="415" y="490"/>
                      </a:lnTo>
                      <a:lnTo>
                        <a:pt x="415" y="493"/>
                      </a:lnTo>
                      <a:lnTo>
                        <a:pt x="415" y="495"/>
                      </a:lnTo>
                      <a:lnTo>
                        <a:pt x="415" y="497"/>
                      </a:lnTo>
                      <a:lnTo>
                        <a:pt x="414" y="499"/>
                      </a:lnTo>
                      <a:lnTo>
                        <a:pt x="413" y="502"/>
                      </a:lnTo>
                      <a:lnTo>
                        <a:pt x="412" y="503"/>
                      </a:lnTo>
                      <a:lnTo>
                        <a:pt x="411" y="506"/>
                      </a:lnTo>
                      <a:lnTo>
                        <a:pt x="410" y="507"/>
                      </a:lnTo>
                      <a:lnTo>
                        <a:pt x="407" y="511"/>
                      </a:lnTo>
                      <a:lnTo>
                        <a:pt x="404" y="513"/>
                      </a:lnTo>
                      <a:lnTo>
                        <a:pt x="401" y="516"/>
                      </a:lnTo>
                      <a:lnTo>
                        <a:pt x="397" y="519"/>
                      </a:lnTo>
                      <a:lnTo>
                        <a:pt x="381" y="527"/>
                      </a:lnTo>
                      <a:lnTo>
                        <a:pt x="367" y="535"/>
                      </a:lnTo>
                      <a:lnTo>
                        <a:pt x="361" y="535"/>
                      </a:lnTo>
                      <a:lnTo>
                        <a:pt x="357" y="535"/>
                      </a:lnTo>
                      <a:lnTo>
                        <a:pt x="351" y="538"/>
                      </a:lnTo>
                      <a:lnTo>
                        <a:pt x="345" y="541"/>
                      </a:lnTo>
                      <a:lnTo>
                        <a:pt x="342" y="543"/>
                      </a:lnTo>
                      <a:lnTo>
                        <a:pt x="339" y="544"/>
                      </a:lnTo>
                      <a:lnTo>
                        <a:pt x="337" y="547"/>
                      </a:lnTo>
                      <a:lnTo>
                        <a:pt x="335" y="549"/>
                      </a:lnTo>
                      <a:lnTo>
                        <a:pt x="334" y="551"/>
                      </a:lnTo>
                      <a:lnTo>
                        <a:pt x="334" y="553"/>
                      </a:lnTo>
                      <a:lnTo>
                        <a:pt x="333" y="555"/>
                      </a:lnTo>
                      <a:lnTo>
                        <a:pt x="334" y="557"/>
                      </a:lnTo>
                      <a:lnTo>
                        <a:pt x="335" y="561"/>
                      </a:lnTo>
                      <a:lnTo>
                        <a:pt x="335" y="566"/>
                      </a:lnTo>
                      <a:lnTo>
                        <a:pt x="337" y="571"/>
                      </a:lnTo>
                      <a:lnTo>
                        <a:pt x="337" y="575"/>
                      </a:lnTo>
                      <a:lnTo>
                        <a:pt x="337" y="578"/>
                      </a:lnTo>
                      <a:lnTo>
                        <a:pt x="337" y="581"/>
                      </a:lnTo>
                      <a:lnTo>
                        <a:pt x="337" y="583"/>
                      </a:lnTo>
                      <a:lnTo>
                        <a:pt x="336" y="586"/>
                      </a:lnTo>
                      <a:lnTo>
                        <a:pt x="335" y="589"/>
                      </a:lnTo>
                      <a:lnTo>
                        <a:pt x="335" y="591"/>
                      </a:lnTo>
                      <a:lnTo>
                        <a:pt x="335" y="595"/>
                      </a:lnTo>
                      <a:lnTo>
                        <a:pt x="335" y="597"/>
                      </a:lnTo>
                      <a:lnTo>
                        <a:pt x="335" y="603"/>
                      </a:lnTo>
                      <a:lnTo>
                        <a:pt x="335" y="609"/>
                      </a:lnTo>
                      <a:lnTo>
                        <a:pt x="338" y="621"/>
                      </a:lnTo>
                      <a:lnTo>
                        <a:pt x="340" y="631"/>
                      </a:lnTo>
                      <a:lnTo>
                        <a:pt x="341" y="635"/>
                      </a:lnTo>
                      <a:lnTo>
                        <a:pt x="342" y="641"/>
                      </a:lnTo>
                      <a:lnTo>
                        <a:pt x="343" y="648"/>
                      </a:lnTo>
                      <a:lnTo>
                        <a:pt x="343" y="655"/>
                      </a:lnTo>
                      <a:lnTo>
                        <a:pt x="343" y="671"/>
                      </a:lnTo>
                      <a:lnTo>
                        <a:pt x="343" y="680"/>
                      </a:lnTo>
                      <a:lnTo>
                        <a:pt x="342" y="683"/>
                      </a:lnTo>
                      <a:lnTo>
                        <a:pt x="342" y="687"/>
                      </a:lnTo>
                      <a:lnTo>
                        <a:pt x="341" y="690"/>
                      </a:lnTo>
                      <a:lnTo>
                        <a:pt x="340" y="693"/>
                      </a:lnTo>
                      <a:lnTo>
                        <a:pt x="343" y="699"/>
                      </a:lnTo>
                      <a:lnTo>
                        <a:pt x="343" y="704"/>
                      </a:lnTo>
                      <a:lnTo>
                        <a:pt x="344" y="707"/>
                      </a:lnTo>
                      <a:lnTo>
                        <a:pt x="344" y="710"/>
                      </a:lnTo>
                      <a:lnTo>
                        <a:pt x="343" y="713"/>
                      </a:lnTo>
                      <a:lnTo>
                        <a:pt x="343" y="716"/>
                      </a:lnTo>
                      <a:lnTo>
                        <a:pt x="342" y="721"/>
                      </a:lnTo>
                      <a:lnTo>
                        <a:pt x="342" y="726"/>
                      </a:lnTo>
                      <a:lnTo>
                        <a:pt x="342" y="730"/>
                      </a:lnTo>
                      <a:lnTo>
                        <a:pt x="342" y="735"/>
                      </a:lnTo>
                      <a:lnTo>
                        <a:pt x="342" y="743"/>
                      </a:lnTo>
                      <a:lnTo>
                        <a:pt x="342" y="750"/>
                      </a:lnTo>
                      <a:lnTo>
                        <a:pt x="341" y="753"/>
                      </a:lnTo>
                      <a:lnTo>
                        <a:pt x="340" y="755"/>
                      </a:lnTo>
                      <a:lnTo>
                        <a:pt x="339" y="757"/>
                      </a:lnTo>
                      <a:lnTo>
                        <a:pt x="339" y="758"/>
                      </a:lnTo>
                      <a:lnTo>
                        <a:pt x="338" y="759"/>
                      </a:lnTo>
                      <a:lnTo>
                        <a:pt x="337" y="759"/>
                      </a:lnTo>
                      <a:lnTo>
                        <a:pt x="335" y="760"/>
                      </a:lnTo>
                      <a:lnTo>
                        <a:pt x="334" y="761"/>
                      </a:lnTo>
                      <a:lnTo>
                        <a:pt x="332" y="762"/>
                      </a:lnTo>
                      <a:lnTo>
                        <a:pt x="330" y="762"/>
                      </a:lnTo>
                      <a:lnTo>
                        <a:pt x="326" y="763"/>
                      </a:lnTo>
                      <a:lnTo>
                        <a:pt x="319" y="763"/>
                      </a:lnTo>
                      <a:lnTo>
                        <a:pt x="315" y="757"/>
                      </a:lnTo>
                      <a:lnTo>
                        <a:pt x="312" y="751"/>
                      </a:lnTo>
                      <a:lnTo>
                        <a:pt x="309" y="744"/>
                      </a:lnTo>
                      <a:lnTo>
                        <a:pt x="306" y="736"/>
                      </a:lnTo>
                      <a:lnTo>
                        <a:pt x="302" y="736"/>
                      </a:lnTo>
                      <a:lnTo>
                        <a:pt x="299" y="736"/>
                      </a:lnTo>
                      <a:lnTo>
                        <a:pt x="296" y="737"/>
                      </a:lnTo>
                      <a:lnTo>
                        <a:pt x="292" y="737"/>
                      </a:lnTo>
                      <a:lnTo>
                        <a:pt x="290" y="734"/>
                      </a:lnTo>
                      <a:lnTo>
                        <a:pt x="290" y="730"/>
                      </a:lnTo>
                      <a:lnTo>
                        <a:pt x="288" y="726"/>
                      </a:lnTo>
                      <a:lnTo>
                        <a:pt x="287" y="723"/>
                      </a:lnTo>
                      <a:lnTo>
                        <a:pt x="281" y="716"/>
                      </a:lnTo>
                      <a:lnTo>
                        <a:pt x="276" y="711"/>
                      </a:lnTo>
                      <a:lnTo>
                        <a:pt x="275" y="709"/>
                      </a:lnTo>
                      <a:lnTo>
                        <a:pt x="274" y="707"/>
                      </a:lnTo>
                      <a:lnTo>
                        <a:pt x="274" y="705"/>
                      </a:lnTo>
                      <a:lnTo>
                        <a:pt x="273" y="703"/>
                      </a:lnTo>
                      <a:lnTo>
                        <a:pt x="272" y="700"/>
                      </a:lnTo>
                      <a:lnTo>
                        <a:pt x="272" y="697"/>
                      </a:lnTo>
                      <a:lnTo>
                        <a:pt x="272" y="694"/>
                      </a:lnTo>
                      <a:lnTo>
                        <a:pt x="271" y="690"/>
                      </a:lnTo>
                      <a:lnTo>
                        <a:pt x="275" y="688"/>
                      </a:lnTo>
                      <a:lnTo>
                        <a:pt x="278" y="686"/>
                      </a:lnTo>
                      <a:lnTo>
                        <a:pt x="281" y="684"/>
                      </a:lnTo>
                      <a:lnTo>
                        <a:pt x="283" y="682"/>
                      </a:lnTo>
                      <a:lnTo>
                        <a:pt x="286" y="679"/>
                      </a:lnTo>
                      <a:lnTo>
                        <a:pt x="288" y="676"/>
                      </a:lnTo>
                      <a:lnTo>
                        <a:pt x="290" y="673"/>
                      </a:lnTo>
                      <a:lnTo>
                        <a:pt x="292" y="670"/>
                      </a:lnTo>
                      <a:lnTo>
                        <a:pt x="294" y="667"/>
                      </a:lnTo>
                      <a:lnTo>
                        <a:pt x="295" y="663"/>
                      </a:lnTo>
                      <a:lnTo>
                        <a:pt x="296" y="659"/>
                      </a:lnTo>
                      <a:lnTo>
                        <a:pt x="298" y="656"/>
                      </a:lnTo>
                      <a:lnTo>
                        <a:pt x="299" y="648"/>
                      </a:lnTo>
                      <a:lnTo>
                        <a:pt x="301" y="640"/>
                      </a:lnTo>
                      <a:lnTo>
                        <a:pt x="302" y="632"/>
                      </a:lnTo>
                      <a:lnTo>
                        <a:pt x="302" y="623"/>
                      </a:lnTo>
                      <a:lnTo>
                        <a:pt x="302" y="615"/>
                      </a:lnTo>
                      <a:lnTo>
                        <a:pt x="302" y="606"/>
                      </a:lnTo>
                      <a:lnTo>
                        <a:pt x="301" y="589"/>
                      </a:lnTo>
                      <a:lnTo>
                        <a:pt x="299" y="572"/>
                      </a:lnTo>
                      <a:lnTo>
                        <a:pt x="298" y="571"/>
                      </a:lnTo>
                      <a:lnTo>
                        <a:pt x="296" y="571"/>
                      </a:lnTo>
                      <a:lnTo>
                        <a:pt x="295" y="571"/>
                      </a:lnTo>
                      <a:lnTo>
                        <a:pt x="292" y="570"/>
                      </a:lnTo>
                      <a:lnTo>
                        <a:pt x="290" y="569"/>
                      </a:lnTo>
                      <a:lnTo>
                        <a:pt x="289" y="569"/>
                      </a:lnTo>
                      <a:lnTo>
                        <a:pt x="287" y="569"/>
                      </a:lnTo>
                      <a:lnTo>
                        <a:pt x="286" y="569"/>
                      </a:lnTo>
                      <a:lnTo>
                        <a:pt x="283" y="569"/>
                      </a:lnTo>
                      <a:lnTo>
                        <a:pt x="282" y="569"/>
                      </a:lnTo>
                      <a:lnTo>
                        <a:pt x="280" y="570"/>
                      </a:lnTo>
                      <a:lnTo>
                        <a:pt x="278" y="571"/>
                      </a:lnTo>
                      <a:lnTo>
                        <a:pt x="274" y="572"/>
                      </a:lnTo>
                      <a:lnTo>
                        <a:pt x="270" y="575"/>
                      </a:lnTo>
                      <a:lnTo>
                        <a:pt x="266" y="578"/>
                      </a:lnTo>
                      <a:lnTo>
                        <a:pt x="262" y="581"/>
                      </a:lnTo>
                      <a:lnTo>
                        <a:pt x="259" y="584"/>
                      </a:lnTo>
                      <a:lnTo>
                        <a:pt x="256" y="588"/>
                      </a:lnTo>
                      <a:lnTo>
                        <a:pt x="253" y="591"/>
                      </a:lnTo>
                      <a:lnTo>
                        <a:pt x="250" y="595"/>
                      </a:lnTo>
                      <a:lnTo>
                        <a:pt x="247" y="599"/>
                      </a:lnTo>
                      <a:lnTo>
                        <a:pt x="246" y="602"/>
                      </a:lnTo>
                      <a:lnTo>
                        <a:pt x="244" y="604"/>
                      </a:lnTo>
                      <a:lnTo>
                        <a:pt x="243" y="607"/>
                      </a:lnTo>
                      <a:lnTo>
                        <a:pt x="238" y="607"/>
                      </a:lnTo>
                      <a:lnTo>
                        <a:pt x="234" y="607"/>
                      </a:lnTo>
                      <a:lnTo>
                        <a:pt x="229" y="607"/>
                      </a:lnTo>
                      <a:lnTo>
                        <a:pt x="225" y="607"/>
                      </a:lnTo>
                      <a:lnTo>
                        <a:pt x="216" y="606"/>
                      </a:lnTo>
                      <a:lnTo>
                        <a:pt x="206" y="605"/>
                      </a:lnTo>
                      <a:lnTo>
                        <a:pt x="206" y="602"/>
                      </a:lnTo>
                      <a:lnTo>
                        <a:pt x="204" y="599"/>
                      </a:lnTo>
                      <a:lnTo>
                        <a:pt x="202" y="597"/>
                      </a:lnTo>
                      <a:lnTo>
                        <a:pt x="200" y="595"/>
                      </a:lnTo>
                      <a:lnTo>
                        <a:pt x="196" y="591"/>
                      </a:lnTo>
                      <a:lnTo>
                        <a:pt x="192" y="587"/>
                      </a:lnTo>
                      <a:lnTo>
                        <a:pt x="192" y="583"/>
                      </a:lnTo>
                      <a:lnTo>
                        <a:pt x="193" y="579"/>
                      </a:lnTo>
                      <a:lnTo>
                        <a:pt x="194" y="575"/>
                      </a:lnTo>
                      <a:lnTo>
                        <a:pt x="194" y="571"/>
                      </a:lnTo>
                      <a:lnTo>
                        <a:pt x="196" y="568"/>
                      </a:lnTo>
                      <a:lnTo>
                        <a:pt x="198" y="565"/>
                      </a:lnTo>
                      <a:lnTo>
                        <a:pt x="200" y="562"/>
                      </a:lnTo>
                      <a:lnTo>
                        <a:pt x="202" y="559"/>
                      </a:lnTo>
                      <a:lnTo>
                        <a:pt x="205" y="556"/>
                      </a:lnTo>
                      <a:lnTo>
                        <a:pt x="207" y="554"/>
                      </a:lnTo>
                      <a:lnTo>
                        <a:pt x="210" y="551"/>
                      </a:lnTo>
                      <a:lnTo>
                        <a:pt x="214" y="548"/>
                      </a:lnTo>
                      <a:lnTo>
                        <a:pt x="220" y="544"/>
                      </a:lnTo>
                      <a:lnTo>
                        <a:pt x="226" y="539"/>
                      </a:lnTo>
                      <a:lnTo>
                        <a:pt x="234" y="535"/>
                      </a:lnTo>
                      <a:lnTo>
                        <a:pt x="242" y="532"/>
                      </a:lnTo>
                      <a:lnTo>
                        <a:pt x="249" y="529"/>
                      </a:lnTo>
                      <a:lnTo>
                        <a:pt x="257" y="526"/>
                      </a:lnTo>
                      <a:lnTo>
                        <a:pt x="264" y="522"/>
                      </a:lnTo>
                      <a:lnTo>
                        <a:pt x="270" y="519"/>
                      </a:lnTo>
                      <a:lnTo>
                        <a:pt x="277" y="515"/>
                      </a:lnTo>
                      <a:lnTo>
                        <a:pt x="282" y="511"/>
                      </a:lnTo>
                      <a:lnTo>
                        <a:pt x="286" y="509"/>
                      </a:lnTo>
                      <a:lnTo>
                        <a:pt x="290" y="507"/>
                      </a:lnTo>
                      <a:lnTo>
                        <a:pt x="294" y="507"/>
                      </a:lnTo>
                      <a:lnTo>
                        <a:pt x="297" y="506"/>
                      </a:lnTo>
                      <a:lnTo>
                        <a:pt x="300" y="503"/>
                      </a:lnTo>
                      <a:lnTo>
                        <a:pt x="303" y="502"/>
                      </a:lnTo>
                      <a:lnTo>
                        <a:pt x="304" y="501"/>
                      </a:lnTo>
                      <a:lnTo>
                        <a:pt x="306" y="499"/>
                      </a:lnTo>
                      <a:lnTo>
                        <a:pt x="306" y="498"/>
                      </a:lnTo>
                      <a:lnTo>
                        <a:pt x="308" y="495"/>
                      </a:lnTo>
                      <a:lnTo>
                        <a:pt x="307" y="491"/>
                      </a:lnTo>
                      <a:lnTo>
                        <a:pt x="307" y="485"/>
                      </a:lnTo>
                      <a:lnTo>
                        <a:pt x="307" y="479"/>
                      </a:lnTo>
                      <a:lnTo>
                        <a:pt x="307" y="475"/>
                      </a:lnTo>
                      <a:lnTo>
                        <a:pt x="309" y="465"/>
                      </a:lnTo>
                      <a:lnTo>
                        <a:pt x="310" y="453"/>
                      </a:lnTo>
                      <a:lnTo>
                        <a:pt x="312" y="447"/>
                      </a:lnTo>
                      <a:lnTo>
                        <a:pt x="312" y="439"/>
                      </a:lnTo>
                      <a:lnTo>
                        <a:pt x="313" y="433"/>
                      </a:lnTo>
                      <a:lnTo>
                        <a:pt x="314" y="426"/>
                      </a:lnTo>
                      <a:lnTo>
                        <a:pt x="314" y="419"/>
                      </a:lnTo>
                      <a:lnTo>
                        <a:pt x="314" y="413"/>
                      </a:lnTo>
                      <a:lnTo>
                        <a:pt x="313" y="407"/>
                      </a:lnTo>
                      <a:lnTo>
                        <a:pt x="312" y="403"/>
                      </a:lnTo>
                      <a:lnTo>
                        <a:pt x="311" y="400"/>
                      </a:lnTo>
                      <a:lnTo>
                        <a:pt x="310" y="398"/>
                      </a:lnTo>
                      <a:lnTo>
                        <a:pt x="309" y="396"/>
                      </a:lnTo>
                      <a:lnTo>
                        <a:pt x="308" y="395"/>
                      </a:lnTo>
                      <a:lnTo>
                        <a:pt x="307" y="394"/>
                      </a:lnTo>
                      <a:lnTo>
                        <a:pt x="305" y="392"/>
                      </a:lnTo>
                      <a:lnTo>
                        <a:pt x="304" y="392"/>
                      </a:lnTo>
                      <a:lnTo>
                        <a:pt x="302" y="391"/>
                      </a:lnTo>
                      <a:lnTo>
                        <a:pt x="301" y="392"/>
                      </a:lnTo>
                      <a:lnTo>
                        <a:pt x="299" y="393"/>
                      </a:lnTo>
                      <a:lnTo>
                        <a:pt x="298" y="393"/>
                      </a:lnTo>
                      <a:lnTo>
                        <a:pt x="296" y="393"/>
                      </a:lnTo>
                      <a:lnTo>
                        <a:pt x="294" y="393"/>
                      </a:lnTo>
                      <a:lnTo>
                        <a:pt x="293" y="393"/>
                      </a:lnTo>
                      <a:lnTo>
                        <a:pt x="291" y="393"/>
                      </a:lnTo>
                      <a:lnTo>
                        <a:pt x="290" y="394"/>
                      </a:lnTo>
                      <a:lnTo>
                        <a:pt x="283" y="398"/>
                      </a:lnTo>
                      <a:lnTo>
                        <a:pt x="278" y="402"/>
                      </a:lnTo>
                      <a:lnTo>
                        <a:pt x="272" y="406"/>
                      </a:lnTo>
                      <a:lnTo>
                        <a:pt x="266" y="410"/>
                      </a:lnTo>
                      <a:lnTo>
                        <a:pt x="262" y="410"/>
                      </a:lnTo>
                      <a:lnTo>
                        <a:pt x="257" y="410"/>
                      </a:lnTo>
                      <a:lnTo>
                        <a:pt x="255" y="411"/>
                      </a:lnTo>
                      <a:lnTo>
                        <a:pt x="254" y="411"/>
                      </a:lnTo>
                      <a:lnTo>
                        <a:pt x="253" y="413"/>
                      </a:lnTo>
                      <a:lnTo>
                        <a:pt x="252" y="415"/>
                      </a:lnTo>
                      <a:lnTo>
                        <a:pt x="250" y="417"/>
                      </a:lnTo>
                      <a:lnTo>
                        <a:pt x="248" y="419"/>
                      </a:lnTo>
                      <a:lnTo>
                        <a:pt x="246" y="420"/>
                      </a:lnTo>
                      <a:lnTo>
                        <a:pt x="244" y="422"/>
                      </a:lnTo>
                      <a:lnTo>
                        <a:pt x="242" y="423"/>
                      </a:lnTo>
                      <a:lnTo>
                        <a:pt x="239" y="423"/>
                      </a:lnTo>
                      <a:lnTo>
                        <a:pt x="237" y="424"/>
                      </a:lnTo>
                      <a:lnTo>
                        <a:pt x="234" y="424"/>
                      </a:lnTo>
                      <a:lnTo>
                        <a:pt x="232" y="426"/>
                      </a:lnTo>
                      <a:lnTo>
                        <a:pt x="230" y="427"/>
                      </a:lnTo>
                      <a:lnTo>
                        <a:pt x="227" y="430"/>
                      </a:lnTo>
                      <a:lnTo>
                        <a:pt x="225" y="433"/>
                      </a:lnTo>
                      <a:lnTo>
                        <a:pt x="222" y="435"/>
                      </a:lnTo>
                      <a:lnTo>
                        <a:pt x="218" y="435"/>
                      </a:lnTo>
                      <a:lnTo>
                        <a:pt x="216" y="435"/>
                      </a:lnTo>
                      <a:lnTo>
                        <a:pt x="214" y="436"/>
                      </a:lnTo>
                      <a:lnTo>
                        <a:pt x="213" y="437"/>
                      </a:lnTo>
                      <a:lnTo>
                        <a:pt x="211" y="437"/>
                      </a:lnTo>
                      <a:lnTo>
                        <a:pt x="202" y="444"/>
                      </a:lnTo>
                      <a:lnTo>
                        <a:pt x="192" y="452"/>
                      </a:lnTo>
                      <a:lnTo>
                        <a:pt x="183" y="460"/>
                      </a:lnTo>
                      <a:lnTo>
                        <a:pt x="174" y="468"/>
                      </a:lnTo>
                      <a:lnTo>
                        <a:pt x="171" y="468"/>
                      </a:lnTo>
                      <a:lnTo>
                        <a:pt x="169" y="468"/>
                      </a:lnTo>
                      <a:lnTo>
                        <a:pt x="163" y="472"/>
                      </a:lnTo>
                      <a:lnTo>
                        <a:pt x="155" y="479"/>
                      </a:lnTo>
                      <a:lnTo>
                        <a:pt x="146" y="486"/>
                      </a:lnTo>
                      <a:lnTo>
                        <a:pt x="141" y="491"/>
                      </a:lnTo>
                      <a:lnTo>
                        <a:pt x="140" y="492"/>
                      </a:lnTo>
                      <a:lnTo>
                        <a:pt x="139" y="494"/>
                      </a:lnTo>
                      <a:lnTo>
                        <a:pt x="138" y="496"/>
                      </a:lnTo>
                      <a:lnTo>
                        <a:pt x="138" y="498"/>
                      </a:lnTo>
                      <a:lnTo>
                        <a:pt x="137" y="500"/>
                      </a:lnTo>
                      <a:lnTo>
                        <a:pt x="136" y="502"/>
                      </a:lnTo>
                      <a:lnTo>
                        <a:pt x="136" y="504"/>
                      </a:lnTo>
                      <a:lnTo>
                        <a:pt x="134" y="506"/>
                      </a:lnTo>
                      <a:lnTo>
                        <a:pt x="131" y="511"/>
                      </a:lnTo>
                      <a:lnTo>
                        <a:pt x="127" y="515"/>
                      </a:lnTo>
                      <a:lnTo>
                        <a:pt x="124" y="519"/>
                      </a:lnTo>
                      <a:lnTo>
                        <a:pt x="120" y="524"/>
                      </a:lnTo>
                      <a:lnTo>
                        <a:pt x="116" y="528"/>
                      </a:lnTo>
                      <a:lnTo>
                        <a:pt x="111" y="531"/>
                      </a:lnTo>
                      <a:lnTo>
                        <a:pt x="106" y="535"/>
                      </a:lnTo>
                      <a:lnTo>
                        <a:pt x="102" y="539"/>
                      </a:lnTo>
                      <a:lnTo>
                        <a:pt x="99" y="541"/>
                      </a:lnTo>
                      <a:lnTo>
                        <a:pt x="96" y="543"/>
                      </a:lnTo>
                      <a:lnTo>
                        <a:pt x="93" y="543"/>
                      </a:lnTo>
                      <a:lnTo>
                        <a:pt x="90" y="544"/>
                      </a:lnTo>
                      <a:lnTo>
                        <a:pt x="82" y="546"/>
                      </a:lnTo>
                      <a:lnTo>
                        <a:pt x="75" y="547"/>
                      </a:lnTo>
                      <a:lnTo>
                        <a:pt x="67" y="547"/>
                      </a:lnTo>
                      <a:lnTo>
                        <a:pt x="60" y="548"/>
                      </a:lnTo>
                      <a:lnTo>
                        <a:pt x="58" y="549"/>
                      </a:lnTo>
                      <a:lnTo>
                        <a:pt x="54" y="550"/>
                      </a:lnTo>
                      <a:lnTo>
                        <a:pt x="52" y="551"/>
                      </a:lnTo>
                      <a:lnTo>
                        <a:pt x="50" y="552"/>
                      </a:lnTo>
                      <a:lnTo>
                        <a:pt x="50" y="555"/>
                      </a:lnTo>
                      <a:lnTo>
                        <a:pt x="49" y="559"/>
                      </a:lnTo>
                      <a:lnTo>
                        <a:pt x="44" y="559"/>
                      </a:lnTo>
                      <a:lnTo>
                        <a:pt x="39" y="559"/>
                      </a:lnTo>
                      <a:lnTo>
                        <a:pt x="34" y="559"/>
                      </a:lnTo>
                      <a:lnTo>
                        <a:pt x="28" y="558"/>
                      </a:lnTo>
                      <a:lnTo>
                        <a:pt x="22" y="556"/>
                      </a:lnTo>
                      <a:lnTo>
                        <a:pt x="18" y="554"/>
                      </a:lnTo>
                      <a:lnTo>
                        <a:pt x="16" y="553"/>
                      </a:lnTo>
                      <a:lnTo>
                        <a:pt x="14" y="551"/>
                      </a:lnTo>
                      <a:lnTo>
                        <a:pt x="13" y="550"/>
                      </a:lnTo>
                      <a:lnTo>
                        <a:pt x="12" y="549"/>
                      </a:lnTo>
                      <a:lnTo>
                        <a:pt x="10" y="547"/>
                      </a:lnTo>
                      <a:lnTo>
                        <a:pt x="9" y="545"/>
                      </a:lnTo>
                      <a:lnTo>
                        <a:pt x="7" y="541"/>
                      </a:lnTo>
                      <a:lnTo>
                        <a:pt x="5" y="537"/>
                      </a:lnTo>
                      <a:lnTo>
                        <a:pt x="3" y="533"/>
                      </a:lnTo>
                      <a:lnTo>
                        <a:pt x="2" y="529"/>
                      </a:lnTo>
                      <a:lnTo>
                        <a:pt x="1" y="526"/>
                      </a:lnTo>
                      <a:lnTo>
                        <a:pt x="0" y="523"/>
                      </a:lnTo>
                      <a:lnTo>
                        <a:pt x="3" y="522"/>
                      </a:lnTo>
                      <a:lnTo>
                        <a:pt x="6" y="520"/>
                      </a:lnTo>
                      <a:lnTo>
                        <a:pt x="9" y="518"/>
                      </a:lnTo>
                      <a:lnTo>
                        <a:pt x="12" y="516"/>
                      </a:lnTo>
                      <a:lnTo>
                        <a:pt x="16" y="516"/>
                      </a:lnTo>
                      <a:lnTo>
                        <a:pt x="21" y="516"/>
                      </a:lnTo>
                      <a:lnTo>
                        <a:pt x="22" y="515"/>
                      </a:lnTo>
                      <a:lnTo>
                        <a:pt x="23" y="514"/>
                      </a:lnTo>
                      <a:lnTo>
                        <a:pt x="25" y="512"/>
                      </a:lnTo>
                      <a:lnTo>
                        <a:pt x="26" y="511"/>
                      </a:lnTo>
                      <a:lnTo>
                        <a:pt x="26" y="509"/>
                      </a:lnTo>
                      <a:lnTo>
                        <a:pt x="27" y="507"/>
                      </a:lnTo>
                      <a:lnTo>
                        <a:pt x="29" y="506"/>
                      </a:lnTo>
                      <a:lnTo>
                        <a:pt x="30" y="505"/>
                      </a:lnTo>
                      <a:lnTo>
                        <a:pt x="34" y="505"/>
                      </a:lnTo>
                      <a:lnTo>
                        <a:pt x="37" y="505"/>
                      </a:lnTo>
                      <a:lnTo>
                        <a:pt x="38" y="503"/>
                      </a:lnTo>
                      <a:lnTo>
                        <a:pt x="39" y="500"/>
                      </a:lnTo>
                      <a:lnTo>
                        <a:pt x="41" y="499"/>
                      </a:lnTo>
                      <a:lnTo>
                        <a:pt x="42" y="499"/>
                      </a:lnTo>
                      <a:lnTo>
                        <a:pt x="44" y="499"/>
                      </a:lnTo>
                      <a:lnTo>
                        <a:pt x="46" y="499"/>
                      </a:lnTo>
                      <a:lnTo>
                        <a:pt x="48" y="499"/>
                      </a:lnTo>
                      <a:lnTo>
                        <a:pt x="50" y="499"/>
                      </a:lnTo>
                      <a:lnTo>
                        <a:pt x="51" y="499"/>
                      </a:lnTo>
                      <a:lnTo>
                        <a:pt x="53" y="498"/>
                      </a:lnTo>
                      <a:lnTo>
                        <a:pt x="55" y="495"/>
                      </a:lnTo>
                      <a:lnTo>
                        <a:pt x="58" y="491"/>
                      </a:lnTo>
                      <a:lnTo>
                        <a:pt x="58" y="490"/>
                      </a:lnTo>
                      <a:lnTo>
                        <a:pt x="60" y="489"/>
                      </a:lnTo>
                      <a:lnTo>
                        <a:pt x="62" y="488"/>
                      </a:lnTo>
                      <a:lnTo>
                        <a:pt x="63" y="488"/>
                      </a:lnTo>
                      <a:lnTo>
                        <a:pt x="66" y="487"/>
                      </a:lnTo>
                      <a:lnTo>
                        <a:pt x="70" y="487"/>
                      </a:lnTo>
                      <a:lnTo>
                        <a:pt x="74" y="487"/>
                      </a:lnTo>
                      <a:lnTo>
                        <a:pt x="78" y="486"/>
                      </a:lnTo>
                      <a:lnTo>
                        <a:pt x="81" y="485"/>
                      </a:lnTo>
                      <a:lnTo>
                        <a:pt x="84" y="484"/>
                      </a:lnTo>
                      <a:lnTo>
                        <a:pt x="86" y="482"/>
                      </a:lnTo>
                      <a:lnTo>
                        <a:pt x="89" y="479"/>
                      </a:lnTo>
                      <a:lnTo>
                        <a:pt x="92" y="476"/>
                      </a:lnTo>
                      <a:lnTo>
                        <a:pt x="94" y="475"/>
                      </a:lnTo>
                      <a:lnTo>
                        <a:pt x="97" y="474"/>
                      </a:lnTo>
                      <a:lnTo>
                        <a:pt x="99" y="473"/>
                      </a:lnTo>
                      <a:lnTo>
                        <a:pt x="102" y="472"/>
                      </a:lnTo>
                      <a:lnTo>
                        <a:pt x="105" y="471"/>
                      </a:lnTo>
                      <a:lnTo>
                        <a:pt x="108" y="471"/>
                      </a:lnTo>
                      <a:lnTo>
                        <a:pt x="111" y="471"/>
                      </a:lnTo>
                      <a:lnTo>
                        <a:pt x="114" y="469"/>
                      </a:lnTo>
                      <a:lnTo>
                        <a:pt x="116" y="468"/>
                      </a:lnTo>
                      <a:lnTo>
                        <a:pt x="117" y="466"/>
                      </a:lnTo>
                      <a:lnTo>
                        <a:pt x="118" y="463"/>
                      </a:lnTo>
                      <a:lnTo>
                        <a:pt x="122" y="462"/>
                      </a:lnTo>
                      <a:lnTo>
                        <a:pt x="126" y="461"/>
                      </a:lnTo>
                      <a:lnTo>
                        <a:pt x="130" y="459"/>
                      </a:lnTo>
                      <a:lnTo>
                        <a:pt x="134" y="459"/>
                      </a:lnTo>
                      <a:lnTo>
                        <a:pt x="138" y="457"/>
                      </a:lnTo>
                      <a:lnTo>
                        <a:pt x="141" y="455"/>
                      </a:lnTo>
                      <a:lnTo>
                        <a:pt x="144" y="453"/>
                      </a:lnTo>
                      <a:lnTo>
                        <a:pt x="146" y="451"/>
                      </a:lnTo>
                      <a:lnTo>
                        <a:pt x="152" y="447"/>
                      </a:lnTo>
                      <a:lnTo>
                        <a:pt x="158" y="443"/>
                      </a:lnTo>
                      <a:lnTo>
                        <a:pt x="160" y="442"/>
                      </a:lnTo>
                      <a:lnTo>
                        <a:pt x="162" y="441"/>
                      </a:lnTo>
                      <a:lnTo>
                        <a:pt x="164" y="441"/>
                      </a:lnTo>
                      <a:lnTo>
                        <a:pt x="166" y="441"/>
                      </a:lnTo>
                      <a:lnTo>
                        <a:pt x="168" y="441"/>
                      </a:lnTo>
                      <a:lnTo>
                        <a:pt x="170" y="441"/>
                      </a:lnTo>
                      <a:lnTo>
                        <a:pt x="171" y="440"/>
                      </a:lnTo>
                      <a:lnTo>
                        <a:pt x="174" y="439"/>
                      </a:lnTo>
                      <a:lnTo>
                        <a:pt x="175" y="435"/>
                      </a:lnTo>
                      <a:lnTo>
                        <a:pt x="178" y="431"/>
                      </a:lnTo>
                      <a:lnTo>
                        <a:pt x="179" y="430"/>
                      </a:lnTo>
                      <a:lnTo>
                        <a:pt x="181" y="430"/>
                      </a:lnTo>
                      <a:lnTo>
                        <a:pt x="182" y="429"/>
                      </a:lnTo>
                      <a:lnTo>
                        <a:pt x="183" y="429"/>
                      </a:lnTo>
                      <a:lnTo>
                        <a:pt x="186" y="428"/>
                      </a:lnTo>
                      <a:lnTo>
                        <a:pt x="189" y="427"/>
                      </a:lnTo>
                      <a:lnTo>
                        <a:pt x="196" y="423"/>
                      </a:lnTo>
                      <a:lnTo>
                        <a:pt x="203" y="417"/>
                      </a:lnTo>
                      <a:lnTo>
                        <a:pt x="206" y="415"/>
                      </a:lnTo>
                      <a:lnTo>
                        <a:pt x="210" y="411"/>
                      </a:lnTo>
                      <a:lnTo>
                        <a:pt x="214" y="409"/>
                      </a:lnTo>
                      <a:lnTo>
                        <a:pt x="217" y="407"/>
                      </a:lnTo>
                      <a:lnTo>
                        <a:pt x="226" y="403"/>
                      </a:lnTo>
                      <a:lnTo>
                        <a:pt x="234" y="400"/>
                      </a:lnTo>
                      <a:lnTo>
                        <a:pt x="242" y="397"/>
                      </a:lnTo>
                      <a:lnTo>
                        <a:pt x="251" y="395"/>
                      </a:lnTo>
                      <a:lnTo>
                        <a:pt x="260" y="391"/>
                      </a:lnTo>
                      <a:lnTo>
                        <a:pt x="268" y="387"/>
                      </a:lnTo>
                      <a:lnTo>
                        <a:pt x="276" y="383"/>
                      </a:lnTo>
                      <a:lnTo>
                        <a:pt x="285" y="379"/>
                      </a:lnTo>
                      <a:lnTo>
                        <a:pt x="287" y="378"/>
                      </a:lnTo>
                      <a:lnTo>
                        <a:pt x="290" y="377"/>
                      </a:lnTo>
                      <a:lnTo>
                        <a:pt x="294" y="376"/>
                      </a:lnTo>
                      <a:lnTo>
                        <a:pt x="298" y="375"/>
                      </a:lnTo>
                      <a:lnTo>
                        <a:pt x="302" y="374"/>
                      </a:lnTo>
                      <a:lnTo>
                        <a:pt x="306" y="372"/>
                      </a:lnTo>
                      <a:lnTo>
                        <a:pt x="307" y="371"/>
                      </a:lnTo>
                      <a:lnTo>
                        <a:pt x="309" y="371"/>
                      </a:lnTo>
                      <a:lnTo>
                        <a:pt x="310" y="370"/>
                      </a:lnTo>
                      <a:lnTo>
                        <a:pt x="310" y="368"/>
                      </a:lnTo>
                      <a:lnTo>
                        <a:pt x="312" y="367"/>
                      </a:lnTo>
                      <a:lnTo>
                        <a:pt x="313" y="367"/>
                      </a:lnTo>
                      <a:lnTo>
                        <a:pt x="314" y="366"/>
                      </a:lnTo>
                      <a:lnTo>
                        <a:pt x="314" y="365"/>
                      </a:lnTo>
                      <a:lnTo>
                        <a:pt x="315" y="362"/>
                      </a:lnTo>
                      <a:lnTo>
                        <a:pt x="316" y="361"/>
                      </a:lnTo>
                      <a:lnTo>
                        <a:pt x="316" y="358"/>
                      </a:lnTo>
                      <a:lnTo>
                        <a:pt x="316" y="355"/>
                      </a:lnTo>
                      <a:lnTo>
                        <a:pt x="316" y="352"/>
                      </a:lnTo>
                      <a:lnTo>
                        <a:pt x="318" y="350"/>
                      </a:lnTo>
                      <a:lnTo>
                        <a:pt x="319" y="344"/>
                      </a:lnTo>
                      <a:lnTo>
                        <a:pt x="322" y="335"/>
                      </a:lnTo>
                      <a:lnTo>
                        <a:pt x="325" y="324"/>
                      </a:lnTo>
                      <a:lnTo>
                        <a:pt x="328" y="311"/>
                      </a:lnTo>
                      <a:lnTo>
                        <a:pt x="330" y="299"/>
                      </a:lnTo>
                      <a:lnTo>
                        <a:pt x="333" y="288"/>
                      </a:lnTo>
                      <a:lnTo>
                        <a:pt x="334" y="283"/>
                      </a:lnTo>
                      <a:lnTo>
                        <a:pt x="334" y="279"/>
                      </a:lnTo>
                      <a:lnTo>
                        <a:pt x="334" y="276"/>
                      </a:lnTo>
                      <a:lnTo>
                        <a:pt x="333" y="274"/>
                      </a:lnTo>
                      <a:lnTo>
                        <a:pt x="330" y="271"/>
                      </a:lnTo>
                      <a:lnTo>
                        <a:pt x="327" y="270"/>
                      </a:lnTo>
                      <a:lnTo>
                        <a:pt x="320" y="270"/>
                      </a:lnTo>
                      <a:lnTo>
                        <a:pt x="314" y="272"/>
                      </a:lnTo>
                      <a:lnTo>
                        <a:pt x="309" y="274"/>
                      </a:lnTo>
                      <a:lnTo>
                        <a:pt x="304" y="276"/>
                      </a:lnTo>
                      <a:lnTo>
                        <a:pt x="300" y="278"/>
                      </a:lnTo>
                      <a:lnTo>
                        <a:pt x="297" y="281"/>
                      </a:lnTo>
                      <a:lnTo>
                        <a:pt x="294" y="283"/>
                      </a:lnTo>
                      <a:lnTo>
                        <a:pt x="291" y="286"/>
                      </a:lnTo>
                      <a:lnTo>
                        <a:pt x="287" y="292"/>
                      </a:lnTo>
                      <a:lnTo>
                        <a:pt x="282" y="300"/>
                      </a:lnTo>
                      <a:lnTo>
                        <a:pt x="281" y="304"/>
                      </a:lnTo>
                      <a:lnTo>
                        <a:pt x="278" y="308"/>
                      </a:lnTo>
                      <a:lnTo>
                        <a:pt x="275" y="313"/>
                      </a:lnTo>
                      <a:lnTo>
                        <a:pt x="271" y="318"/>
                      </a:lnTo>
                      <a:lnTo>
                        <a:pt x="270" y="318"/>
                      </a:lnTo>
                      <a:lnTo>
                        <a:pt x="267" y="316"/>
                      </a:lnTo>
                      <a:lnTo>
                        <a:pt x="266" y="315"/>
                      </a:lnTo>
                      <a:lnTo>
                        <a:pt x="264" y="314"/>
                      </a:lnTo>
                      <a:lnTo>
                        <a:pt x="262" y="313"/>
                      </a:lnTo>
                      <a:lnTo>
                        <a:pt x="259" y="311"/>
                      </a:lnTo>
                      <a:lnTo>
                        <a:pt x="254" y="311"/>
                      </a:lnTo>
                      <a:lnTo>
                        <a:pt x="249" y="311"/>
                      </a:lnTo>
                      <a:lnTo>
                        <a:pt x="244" y="312"/>
                      </a:lnTo>
                      <a:lnTo>
                        <a:pt x="238" y="312"/>
                      </a:lnTo>
                      <a:lnTo>
                        <a:pt x="237" y="315"/>
                      </a:lnTo>
                      <a:lnTo>
                        <a:pt x="234" y="318"/>
                      </a:lnTo>
                      <a:lnTo>
                        <a:pt x="231" y="322"/>
                      </a:lnTo>
                      <a:lnTo>
                        <a:pt x="227" y="326"/>
                      </a:lnTo>
                      <a:lnTo>
                        <a:pt x="223" y="329"/>
                      </a:lnTo>
                      <a:lnTo>
                        <a:pt x="220" y="331"/>
                      </a:lnTo>
                      <a:lnTo>
                        <a:pt x="216" y="334"/>
                      </a:lnTo>
                      <a:lnTo>
                        <a:pt x="213" y="335"/>
                      </a:lnTo>
                      <a:lnTo>
                        <a:pt x="211" y="336"/>
                      </a:lnTo>
                      <a:lnTo>
                        <a:pt x="209" y="336"/>
                      </a:lnTo>
                      <a:lnTo>
                        <a:pt x="206" y="336"/>
                      </a:lnTo>
                      <a:lnTo>
                        <a:pt x="204" y="336"/>
                      </a:lnTo>
                      <a:lnTo>
                        <a:pt x="199" y="335"/>
                      </a:lnTo>
                      <a:lnTo>
                        <a:pt x="195" y="335"/>
                      </a:lnTo>
                      <a:lnTo>
                        <a:pt x="191" y="331"/>
                      </a:lnTo>
                      <a:lnTo>
                        <a:pt x="186" y="327"/>
                      </a:lnTo>
                      <a:lnTo>
                        <a:pt x="185" y="326"/>
                      </a:lnTo>
                      <a:lnTo>
                        <a:pt x="183" y="323"/>
                      </a:lnTo>
                      <a:lnTo>
                        <a:pt x="182" y="322"/>
                      </a:lnTo>
                      <a:lnTo>
                        <a:pt x="182" y="320"/>
                      </a:lnTo>
                      <a:lnTo>
                        <a:pt x="182" y="318"/>
                      </a:lnTo>
                      <a:lnTo>
                        <a:pt x="181" y="316"/>
                      </a:lnTo>
                      <a:lnTo>
                        <a:pt x="185" y="314"/>
                      </a:lnTo>
                      <a:lnTo>
                        <a:pt x="188" y="311"/>
                      </a:lnTo>
                      <a:lnTo>
                        <a:pt x="191" y="309"/>
                      </a:lnTo>
                      <a:lnTo>
                        <a:pt x="194" y="306"/>
                      </a:lnTo>
                      <a:lnTo>
                        <a:pt x="198" y="303"/>
                      </a:lnTo>
                      <a:lnTo>
                        <a:pt x="201" y="300"/>
                      </a:lnTo>
                      <a:lnTo>
                        <a:pt x="205" y="298"/>
                      </a:lnTo>
                      <a:lnTo>
                        <a:pt x="208" y="296"/>
                      </a:lnTo>
                      <a:lnTo>
                        <a:pt x="212" y="296"/>
                      </a:lnTo>
                      <a:lnTo>
                        <a:pt x="215" y="296"/>
                      </a:lnTo>
                      <a:lnTo>
                        <a:pt x="221" y="294"/>
                      </a:lnTo>
                      <a:lnTo>
                        <a:pt x="227" y="290"/>
                      </a:lnTo>
                      <a:lnTo>
                        <a:pt x="233" y="287"/>
                      </a:lnTo>
                      <a:lnTo>
                        <a:pt x="238" y="285"/>
                      </a:lnTo>
                      <a:lnTo>
                        <a:pt x="242" y="282"/>
                      </a:lnTo>
                      <a:lnTo>
                        <a:pt x="247" y="279"/>
                      </a:lnTo>
                      <a:lnTo>
                        <a:pt x="253" y="276"/>
                      </a:lnTo>
                      <a:lnTo>
                        <a:pt x="254" y="275"/>
                      </a:lnTo>
                      <a:lnTo>
                        <a:pt x="258" y="267"/>
                      </a:lnTo>
                      <a:lnTo>
                        <a:pt x="261" y="259"/>
                      </a:lnTo>
                      <a:lnTo>
                        <a:pt x="263" y="250"/>
                      </a:lnTo>
                      <a:lnTo>
                        <a:pt x="266" y="242"/>
                      </a:lnTo>
                      <a:lnTo>
                        <a:pt x="268" y="234"/>
                      </a:lnTo>
                      <a:lnTo>
                        <a:pt x="270" y="225"/>
                      </a:lnTo>
                      <a:lnTo>
                        <a:pt x="273" y="216"/>
                      </a:lnTo>
                      <a:lnTo>
                        <a:pt x="276" y="208"/>
                      </a:lnTo>
                      <a:lnTo>
                        <a:pt x="277" y="204"/>
                      </a:lnTo>
                      <a:lnTo>
                        <a:pt x="280" y="198"/>
                      </a:lnTo>
                      <a:lnTo>
                        <a:pt x="282" y="190"/>
                      </a:lnTo>
                      <a:lnTo>
                        <a:pt x="286" y="181"/>
                      </a:lnTo>
                      <a:lnTo>
                        <a:pt x="288" y="172"/>
                      </a:lnTo>
                      <a:lnTo>
                        <a:pt x="290" y="165"/>
                      </a:lnTo>
                      <a:lnTo>
                        <a:pt x="291" y="161"/>
                      </a:lnTo>
                      <a:lnTo>
                        <a:pt x="291" y="158"/>
                      </a:lnTo>
                      <a:lnTo>
                        <a:pt x="291" y="156"/>
                      </a:lnTo>
                      <a:lnTo>
                        <a:pt x="291" y="154"/>
                      </a:lnTo>
                      <a:lnTo>
                        <a:pt x="290" y="153"/>
                      </a:lnTo>
                      <a:lnTo>
                        <a:pt x="289" y="150"/>
                      </a:lnTo>
                      <a:lnTo>
                        <a:pt x="285" y="151"/>
                      </a:lnTo>
                      <a:lnTo>
                        <a:pt x="282" y="150"/>
                      </a:lnTo>
                      <a:lnTo>
                        <a:pt x="279" y="150"/>
                      </a:lnTo>
                      <a:lnTo>
                        <a:pt x="276" y="149"/>
                      </a:lnTo>
                      <a:lnTo>
                        <a:pt x="274" y="148"/>
                      </a:lnTo>
                      <a:lnTo>
                        <a:pt x="270" y="146"/>
                      </a:lnTo>
                      <a:lnTo>
                        <a:pt x="268" y="146"/>
                      </a:lnTo>
                      <a:lnTo>
                        <a:pt x="264" y="146"/>
                      </a:lnTo>
                      <a:lnTo>
                        <a:pt x="262" y="141"/>
                      </a:lnTo>
                      <a:lnTo>
                        <a:pt x="261" y="138"/>
                      </a:lnTo>
                      <a:lnTo>
                        <a:pt x="261" y="136"/>
                      </a:lnTo>
                      <a:lnTo>
                        <a:pt x="261" y="134"/>
                      </a:lnTo>
                      <a:lnTo>
                        <a:pt x="261" y="132"/>
                      </a:lnTo>
                      <a:lnTo>
                        <a:pt x="262" y="129"/>
                      </a:lnTo>
                      <a:lnTo>
                        <a:pt x="268" y="129"/>
                      </a:lnTo>
                      <a:lnTo>
                        <a:pt x="274" y="128"/>
                      </a:lnTo>
                      <a:lnTo>
                        <a:pt x="278" y="127"/>
                      </a:lnTo>
                      <a:lnTo>
                        <a:pt x="281" y="127"/>
                      </a:lnTo>
                      <a:lnTo>
                        <a:pt x="285" y="126"/>
                      </a:lnTo>
                      <a:lnTo>
                        <a:pt x="288" y="125"/>
                      </a:lnTo>
                      <a:lnTo>
                        <a:pt x="292" y="122"/>
                      </a:lnTo>
                      <a:lnTo>
                        <a:pt x="297" y="120"/>
                      </a:lnTo>
                      <a:lnTo>
                        <a:pt x="298" y="114"/>
                      </a:lnTo>
                      <a:lnTo>
                        <a:pt x="299" y="107"/>
                      </a:lnTo>
                      <a:lnTo>
                        <a:pt x="299" y="103"/>
                      </a:lnTo>
                      <a:lnTo>
                        <a:pt x="299" y="100"/>
                      </a:lnTo>
                      <a:lnTo>
                        <a:pt x="299" y="98"/>
                      </a:lnTo>
                      <a:lnTo>
                        <a:pt x="298" y="98"/>
                      </a:lnTo>
                      <a:lnTo>
                        <a:pt x="298" y="96"/>
                      </a:lnTo>
                      <a:lnTo>
                        <a:pt x="297" y="94"/>
                      </a:lnTo>
                      <a:lnTo>
                        <a:pt x="291" y="90"/>
                      </a:lnTo>
                      <a:lnTo>
                        <a:pt x="285" y="84"/>
                      </a:lnTo>
                      <a:lnTo>
                        <a:pt x="282" y="82"/>
                      </a:lnTo>
                      <a:lnTo>
                        <a:pt x="281" y="81"/>
                      </a:lnTo>
                      <a:lnTo>
                        <a:pt x="280" y="79"/>
                      </a:lnTo>
                      <a:lnTo>
                        <a:pt x="278" y="77"/>
                      </a:lnTo>
                      <a:lnTo>
                        <a:pt x="278" y="75"/>
                      </a:lnTo>
                      <a:lnTo>
                        <a:pt x="278" y="73"/>
                      </a:lnTo>
                      <a:lnTo>
                        <a:pt x="278" y="70"/>
                      </a:lnTo>
                      <a:lnTo>
                        <a:pt x="278" y="68"/>
                      </a:lnTo>
                      <a:lnTo>
                        <a:pt x="279" y="62"/>
                      </a:lnTo>
                      <a:lnTo>
                        <a:pt x="281" y="56"/>
                      </a:lnTo>
                      <a:lnTo>
                        <a:pt x="282" y="52"/>
                      </a:lnTo>
                      <a:lnTo>
                        <a:pt x="283" y="49"/>
                      </a:lnTo>
                      <a:lnTo>
                        <a:pt x="285" y="46"/>
                      </a:lnTo>
                      <a:lnTo>
                        <a:pt x="286" y="43"/>
                      </a:lnTo>
                      <a:lnTo>
                        <a:pt x="288" y="40"/>
                      </a:lnTo>
                      <a:lnTo>
                        <a:pt x="290" y="38"/>
                      </a:lnTo>
                      <a:lnTo>
                        <a:pt x="293" y="35"/>
                      </a:lnTo>
                      <a:lnTo>
                        <a:pt x="296" y="33"/>
                      </a:lnTo>
                      <a:lnTo>
                        <a:pt x="298" y="30"/>
                      </a:lnTo>
                      <a:lnTo>
                        <a:pt x="301" y="27"/>
                      </a:lnTo>
                      <a:lnTo>
                        <a:pt x="302" y="26"/>
                      </a:lnTo>
                      <a:lnTo>
                        <a:pt x="302" y="24"/>
                      </a:lnTo>
                      <a:lnTo>
                        <a:pt x="303" y="22"/>
                      </a:lnTo>
                      <a:lnTo>
                        <a:pt x="303" y="20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îşḷiḋe">
                  <a:extLst>
                    <a:ext uri="{FF2B5EF4-FFF2-40B4-BE49-F238E27FC236}">
                      <a16:creationId xmlns:a16="http://schemas.microsoft.com/office/drawing/2014/main" id="{D4693171-714F-1641-B560-90F76ACE9E4A}"/>
                    </a:ext>
                  </a:extLst>
                </p:cNvPr>
                <p:cNvSpPr/>
                <p:nvPr/>
              </p:nvSpPr>
              <p:spPr bwMode="auto">
                <a:xfrm>
                  <a:off x="6780213" y="2770188"/>
                  <a:ext cx="398463" cy="820738"/>
                </a:xfrm>
                <a:custGeom>
                  <a:avLst/>
                  <a:gdLst>
                    <a:gd name="T0" fmla="*/ 157 w 251"/>
                    <a:gd name="T1" fmla="*/ 40 h 517"/>
                    <a:gd name="T2" fmla="*/ 205 w 251"/>
                    <a:gd name="T3" fmla="*/ 1 h 517"/>
                    <a:gd name="T4" fmla="*/ 225 w 251"/>
                    <a:gd name="T5" fmla="*/ 10 h 517"/>
                    <a:gd name="T6" fmla="*/ 250 w 251"/>
                    <a:gd name="T7" fmla="*/ 44 h 517"/>
                    <a:gd name="T8" fmla="*/ 233 w 251"/>
                    <a:gd name="T9" fmla="*/ 72 h 517"/>
                    <a:gd name="T10" fmla="*/ 202 w 251"/>
                    <a:gd name="T11" fmla="*/ 123 h 517"/>
                    <a:gd name="T12" fmla="*/ 181 w 251"/>
                    <a:gd name="T13" fmla="*/ 164 h 517"/>
                    <a:gd name="T14" fmla="*/ 150 w 251"/>
                    <a:gd name="T15" fmla="*/ 222 h 517"/>
                    <a:gd name="T16" fmla="*/ 140 w 251"/>
                    <a:gd name="T17" fmla="*/ 251 h 517"/>
                    <a:gd name="T18" fmla="*/ 110 w 251"/>
                    <a:gd name="T19" fmla="*/ 275 h 517"/>
                    <a:gd name="T20" fmla="*/ 102 w 251"/>
                    <a:gd name="T21" fmla="*/ 313 h 517"/>
                    <a:gd name="T22" fmla="*/ 118 w 251"/>
                    <a:gd name="T23" fmla="*/ 347 h 517"/>
                    <a:gd name="T24" fmla="*/ 148 w 251"/>
                    <a:gd name="T25" fmla="*/ 351 h 517"/>
                    <a:gd name="T26" fmla="*/ 153 w 251"/>
                    <a:gd name="T27" fmla="*/ 371 h 517"/>
                    <a:gd name="T28" fmla="*/ 142 w 251"/>
                    <a:gd name="T29" fmla="*/ 397 h 517"/>
                    <a:gd name="T30" fmla="*/ 125 w 251"/>
                    <a:gd name="T31" fmla="*/ 409 h 517"/>
                    <a:gd name="T32" fmla="*/ 97 w 251"/>
                    <a:gd name="T33" fmla="*/ 446 h 517"/>
                    <a:gd name="T34" fmla="*/ 99 w 251"/>
                    <a:gd name="T35" fmla="*/ 463 h 517"/>
                    <a:gd name="T36" fmla="*/ 147 w 251"/>
                    <a:gd name="T37" fmla="*/ 456 h 517"/>
                    <a:gd name="T38" fmla="*/ 174 w 251"/>
                    <a:gd name="T39" fmla="*/ 454 h 517"/>
                    <a:gd name="T40" fmla="*/ 191 w 251"/>
                    <a:gd name="T41" fmla="*/ 479 h 517"/>
                    <a:gd name="T42" fmla="*/ 175 w 251"/>
                    <a:gd name="T43" fmla="*/ 497 h 517"/>
                    <a:gd name="T44" fmla="*/ 134 w 251"/>
                    <a:gd name="T45" fmla="*/ 504 h 517"/>
                    <a:gd name="T46" fmla="*/ 85 w 251"/>
                    <a:gd name="T47" fmla="*/ 517 h 517"/>
                    <a:gd name="T48" fmla="*/ 61 w 251"/>
                    <a:gd name="T49" fmla="*/ 510 h 517"/>
                    <a:gd name="T50" fmla="*/ 50 w 251"/>
                    <a:gd name="T51" fmla="*/ 497 h 517"/>
                    <a:gd name="T52" fmla="*/ 67 w 251"/>
                    <a:gd name="T53" fmla="*/ 452 h 517"/>
                    <a:gd name="T54" fmla="*/ 78 w 251"/>
                    <a:gd name="T55" fmla="*/ 420 h 517"/>
                    <a:gd name="T56" fmla="*/ 70 w 251"/>
                    <a:gd name="T57" fmla="*/ 409 h 517"/>
                    <a:gd name="T58" fmla="*/ 50 w 251"/>
                    <a:gd name="T59" fmla="*/ 388 h 517"/>
                    <a:gd name="T60" fmla="*/ 74 w 251"/>
                    <a:gd name="T61" fmla="*/ 367 h 517"/>
                    <a:gd name="T62" fmla="*/ 65 w 251"/>
                    <a:gd name="T63" fmla="*/ 313 h 517"/>
                    <a:gd name="T64" fmla="*/ 58 w 251"/>
                    <a:gd name="T65" fmla="*/ 275 h 517"/>
                    <a:gd name="T66" fmla="*/ 86 w 251"/>
                    <a:gd name="T67" fmla="*/ 238 h 517"/>
                    <a:gd name="T68" fmla="*/ 58 w 251"/>
                    <a:gd name="T69" fmla="*/ 206 h 517"/>
                    <a:gd name="T70" fmla="*/ 82 w 251"/>
                    <a:gd name="T71" fmla="*/ 191 h 517"/>
                    <a:gd name="T72" fmla="*/ 100 w 251"/>
                    <a:gd name="T73" fmla="*/ 165 h 517"/>
                    <a:gd name="T74" fmla="*/ 105 w 251"/>
                    <a:gd name="T75" fmla="*/ 126 h 517"/>
                    <a:gd name="T76" fmla="*/ 123 w 251"/>
                    <a:gd name="T77" fmla="*/ 132 h 517"/>
                    <a:gd name="T78" fmla="*/ 118 w 251"/>
                    <a:gd name="T79" fmla="*/ 165 h 517"/>
                    <a:gd name="T80" fmla="*/ 139 w 251"/>
                    <a:gd name="T81" fmla="*/ 171 h 517"/>
                    <a:gd name="T82" fmla="*/ 181 w 251"/>
                    <a:gd name="T83" fmla="*/ 106 h 517"/>
                    <a:gd name="T84" fmla="*/ 206 w 251"/>
                    <a:gd name="T85" fmla="*/ 59 h 517"/>
                    <a:gd name="T86" fmla="*/ 167 w 251"/>
                    <a:gd name="T87" fmla="*/ 50 h 517"/>
                    <a:gd name="T88" fmla="*/ 150 w 251"/>
                    <a:gd name="T89" fmla="*/ 60 h 517"/>
                    <a:gd name="T90" fmla="*/ 126 w 251"/>
                    <a:gd name="T91" fmla="*/ 77 h 517"/>
                    <a:gd name="T92" fmla="*/ 73 w 251"/>
                    <a:gd name="T93" fmla="*/ 112 h 517"/>
                    <a:gd name="T94" fmla="*/ 46 w 251"/>
                    <a:gd name="T95" fmla="*/ 136 h 517"/>
                    <a:gd name="T96" fmla="*/ 38 w 251"/>
                    <a:gd name="T97" fmla="*/ 168 h 517"/>
                    <a:gd name="T98" fmla="*/ 27 w 251"/>
                    <a:gd name="T99" fmla="*/ 230 h 517"/>
                    <a:gd name="T100" fmla="*/ 9 w 251"/>
                    <a:gd name="T101" fmla="*/ 221 h 517"/>
                    <a:gd name="T102" fmla="*/ 9 w 251"/>
                    <a:gd name="T103" fmla="*/ 167 h 517"/>
                    <a:gd name="T104" fmla="*/ 7 w 251"/>
                    <a:gd name="T105" fmla="*/ 141 h 517"/>
                    <a:gd name="T106" fmla="*/ 2 w 251"/>
                    <a:gd name="T107" fmla="*/ 114 h 517"/>
                    <a:gd name="T108" fmla="*/ 28 w 251"/>
                    <a:gd name="T109" fmla="*/ 123 h 517"/>
                    <a:gd name="T110" fmla="*/ 51 w 251"/>
                    <a:gd name="T111" fmla="*/ 116 h 517"/>
                    <a:gd name="T112" fmla="*/ 79 w 251"/>
                    <a:gd name="T113" fmla="*/ 96 h 517"/>
                    <a:gd name="T114" fmla="*/ 110 w 251"/>
                    <a:gd name="T115" fmla="*/ 75 h 517"/>
                    <a:gd name="T116" fmla="*/ 135 w 251"/>
                    <a:gd name="T117" fmla="*/ 57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51" h="517">
                      <a:moveTo>
                        <a:pt x="139" y="56"/>
                      </a:moveTo>
                      <a:lnTo>
                        <a:pt x="139" y="54"/>
                      </a:lnTo>
                      <a:lnTo>
                        <a:pt x="139" y="52"/>
                      </a:lnTo>
                      <a:lnTo>
                        <a:pt x="142" y="51"/>
                      </a:lnTo>
                      <a:lnTo>
                        <a:pt x="143" y="50"/>
                      </a:lnTo>
                      <a:lnTo>
                        <a:pt x="146" y="48"/>
                      </a:lnTo>
                      <a:lnTo>
                        <a:pt x="147" y="47"/>
                      </a:lnTo>
                      <a:lnTo>
                        <a:pt x="152" y="44"/>
                      </a:lnTo>
                      <a:lnTo>
                        <a:pt x="157" y="40"/>
                      </a:lnTo>
                      <a:lnTo>
                        <a:pt x="167" y="30"/>
                      </a:lnTo>
                      <a:lnTo>
                        <a:pt x="177" y="20"/>
                      </a:lnTo>
                      <a:lnTo>
                        <a:pt x="183" y="16"/>
                      </a:lnTo>
                      <a:lnTo>
                        <a:pt x="187" y="11"/>
                      </a:lnTo>
                      <a:lnTo>
                        <a:pt x="192" y="7"/>
                      </a:lnTo>
                      <a:lnTo>
                        <a:pt x="198" y="4"/>
                      </a:lnTo>
                      <a:lnTo>
                        <a:pt x="200" y="3"/>
                      </a:lnTo>
                      <a:lnTo>
                        <a:pt x="203" y="2"/>
                      </a:lnTo>
                      <a:lnTo>
                        <a:pt x="205" y="1"/>
                      </a:lnTo>
                      <a:lnTo>
                        <a:pt x="207" y="0"/>
                      </a:lnTo>
                      <a:lnTo>
                        <a:pt x="210" y="0"/>
                      </a:lnTo>
                      <a:lnTo>
                        <a:pt x="212" y="1"/>
                      </a:lnTo>
                      <a:lnTo>
                        <a:pt x="215" y="1"/>
                      </a:lnTo>
                      <a:lnTo>
                        <a:pt x="217" y="2"/>
                      </a:lnTo>
                      <a:lnTo>
                        <a:pt x="219" y="4"/>
                      </a:lnTo>
                      <a:lnTo>
                        <a:pt x="221" y="5"/>
                      </a:lnTo>
                      <a:lnTo>
                        <a:pt x="223" y="8"/>
                      </a:lnTo>
                      <a:lnTo>
                        <a:pt x="225" y="10"/>
                      </a:lnTo>
                      <a:lnTo>
                        <a:pt x="229" y="16"/>
                      </a:lnTo>
                      <a:lnTo>
                        <a:pt x="233" y="21"/>
                      </a:lnTo>
                      <a:lnTo>
                        <a:pt x="237" y="28"/>
                      </a:lnTo>
                      <a:lnTo>
                        <a:pt x="241" y="33"/>
                      </a:lnTo>
                      <a:lnTo>
                        <a:pt x="243" y="36"/>
                      </a:lnTo>
                      <a:lnTo>
                        <a:pt x="245" y="37"/>
                      </a:lnTo>
                      <a:lnTo>
                        <a:pt x="247" y="39"/>
                      </a:lnTo>
                      <a:lnTo>
                        <a:pt x="249" y="40"/>
                      </a:lnTo>
                      <a:lnTo>
                        <a:pt x="250" y="44"/>
                      </a:lnTo>
                      <a:lnTo>
                        <a:pt x="251" y="48"/>
                      </a:lnTo>
                      <a:lnTo>
                        <a:pt x="250" y="51"/>
                      </a:lnTo>
                      <a:lnTo>
                        <a:pt x="249" y="52"/>
                      </a:lnTo>
                      <a:lnTo>
                        <a:pt x="247" y="55"/>
                      </a:lnTo>
                      <a:lnTo>
                        <a:pt x="247" y="56"/>
                      </a:lnTo>
                      <a:lnTo>
                        <a:pt x="243" y="60"/>
                      </a:lnTo>
                      <a:lnTo>
                        <a:pt x="240" y="64"/>
                      </a:lnTo>
                      <a:lnTo>
                        <a:pt x="236" y="68"/>
                      </a:lnTo>
                      <a:lnTo>
                        <a:pt x="233" y="72"/>
                      </a:lnTo>
                      <a:lnTo>
                        <a:pt x="230" y="75"/>
                      </a:lnTo>
                      <a:lnTo>
                        <a:pt x="227" y="79"/>
                      </a:lnTo>
                      <a:lnTo>
                        <a:pt x="227" y="82"/>
                      </a:lnTo>
                      <a:lnTo>
                        <a:pt x="227" y="86"/>
                      </a:lnTo>
                      <a:lnTo>
                        <a:pt x="223" y="92"/>
                      </a:lnTo>
                      <a:lnTo>
                        <a:pt x="219" y="99"/>
                      </a:lnTo>
                      <a:lnTo>
                        <a:pt x="215" y="105"/>
                      </a:lnTo>
                      <a:lnTo>
                        <a:pt x="211" y="111"/>
                      </a:lnTo>
                      <a:lnTo>
                        <a:pt x="202" y="123"/>
                      </a:lnTo>
                      <a:lnTo>
                        <a:pt x="193" y="135"/>
                      </a:lnTo>
                      <a:lnTo>
                        <a:pt x="192" y="140"/>
                      </a:lnTo>
                      <a:lnTo>
                        <a:pt x="191" y="144"/>
                      </a:lnTo>
                      <a:lnTo>
                        <a:pt x="191" y="148"/>
                      </a:lnTo>
                      <a:lnTo>
                        <a:pt x="191" y="152"/>
                      </a:lnTo>
                      <a:lnTo>
                        <a:pt x="188" y="156"/>
                      </a:lnTo>
                      <a:lnTo>
                        <a:pt x="186" y="158"/>
                      </a:lnTo>
                      <a:lnTo>
                        <a:pt x="183" y="161"/>
                      </a:lnTo>
                      <a:lnTo>
                        <a:pt x="181" y="164"/>
                      </a:lnTo>
                      <a:lnTo>
                        <a:pt x="178" y="171"/>
                      </a:lnTo>
                      <a:lnTo>
                        <a:pt x="175" y="178"/>
                      </a:lnTo>
                      <a:lnTo>
                        <a:pt x="171" y="186"/>
                      </a:lnTo>
                      <a:lnTo>
                        <a:pt x="168" y="193"/>
                      </a:lnTo>
                      <a:lnTo>
                        <a:pt x="164" y="200"/>
                      </a:lnTo>
                      <a:lnTo>
                        <a:pt x="160" y="208"/>
                      </a:lnTo>
                      <a:lnTo>
                        <a:pt x="156" y="214"/>
                      </a:lnTo>
                      <a:lnTo>
                        <a:pt x="151" y="221"/>
                      </a:lnTo>
                      <a:lnTo>
                        <a:pt x="150" y="222"/>
                      </a:lnTo>
                      <a:lnTo>
                        <a:pt x="149" y="224"/>
                      </a:lnTo>
                      <a:lnTo>
                        <a:pt x="148" y="225"/>
                      </a:lnTo>
                      <a:lnTo>
                        <a:pt x="147" y="228"/>
                      </a:lnTo>
                      <a:lnTo>
                        <a:pt x="146" y="232"/>
                      </a:lnTo>
                      <a:lnTo>
                        <a:pt x="146" y="236"/>
                      </a:lnTo>
                      <a:lnTo>
                        <a:pt x="144" y="240"/>
                      </a:lnTo>
                      <a:lnTo>
                        <a:pt x="143" y="244"/>
                      </a:lnTo>
                      <a:lnTo>
                        <a:pt x="142" y="247"/>
                      </a:lnTo>
                      <a:lnTo>
                        <a:pt x="140" y="251"/>
                      </a:lnTo>
                      <a:lnTo>
                        <a:pt x="138" y="253"/>
                      </a:lnTo>
                      <a:lnTo>
                        <a:pt x="136" y="256"/>
                      </a:lnTo>
                      <a:lnTo>
                        <a:pt x="134" y="258"/>
                      </a:lnTo>
                      <a:lnTo>
                        <a:pt x="132" y="260"/>
                      </a:lnTo>
                      <a:lnTo>
                        <a:pt x="127" y="263"/>
                      </a:lnTo>
                      <a:lnTo>
                        <a:pt x="122" y="266"/>
                      </a:lnTo>
                      <a:lnTo>
                        <a:pt x="118" y="269"/>
                      </a:lnTo>
                      <a:lnTo>
                        <a:pt x="112" y="273"/>
                      </a:lnTo>
                      <a:lnTo>
                        <a:pt x="110" y="275"/>
                      </a:lnTo>
                      <a:lnTo>
                        <a:pt x="108" y="277"/>
                      </a:lnTo>
                      <a:lnTo>
                        <a:pt x="106" y="279"/>
                      </a:lnTo>
                      <a:lnTo>
                        <a:pt x="105" y="281"/>
                      </a:lnTo>
                      <a:lnTo>
                        <a:pt x="104" y="283"/>
                      </a:lnTo>
                      <a:lnTo>
                        <a:pt x="103" y="285"/>
                      </a:lnTo>
                      <a:lnTo>
                        <a:pt x="103" y="289"/>
                      </a:lnTo>
                      <a:lnTo>
                        <a:pt x="102" y="293"/>
                      </a:lnTo>
                      <a:lnTo>
                        <a:pt x="102" y="302"/>
                      </a:lnTo>
                      <a:lnTo>
                        <a:pt x="102" y="313"/>
                      </a:lnTo>
                      <a:lnTo>
                        <a:pt x="102" y="323"/>
                      </a:lnTo>
                      <a:lnTo>
                        <a:pt x="102" y="333"/>
                      </a:lnTo>
                      <a:lnTo>
                        <a:pt x="102" y="340"/>
                      </a:lnTo>
                      <a:lnTo>
                        <a:pt x="102" y="344"/>
                      </a:lnTo>
                      <a:lnTo>
                        <a:pt x="105" y="345"/>
                      </a:lnTo>
                      <a:lnTo>
                        <a:pt x="106" y="346"/>
                      </a:lnTo>
                      <a:lnTo>
                        <a:pt x="110" y="347"/>
                      </a:lnTo>
                      <a:lnTo>
                        <a:pt x="114" y="347"/>
                      </a:lnTo>
                      <a:lnTo>
                        <a:pt x="118" y="347"/>
                      </a:lnTo>
                      <a:lnTo>
                        <a:pt x="122" y="347"/>
                      </a:lnTo>
                      <a:lnTo>
                        <a:pt x="127" y="345"/>
                      </a:lnTo>
                      <a:lnTo>
                        <a:pt x="133" y="345"/>
                      </a:lnTo>
                      <a:lnTo>
                        <a:pt x="136" y="345"/>
                      </a:lnTo>
                      <a:lnTo>
                        <a:pt x="138" y="345"/>
                      </a:lnTo>
                      <a:lnTo>
                        <a:pt x="141" y="345"/>
                      </a:lnTo>
                      <a:lnTo>
                        <a:pt x="143" y="347"/>
                      </a:lnTo>
                      <a:lnTo>
                        <a:pt x="146" y="349"/>
                      </a:lnTo>
                      <a:lnTo>
                        <a:pt x="148" y="351"/>
                      </a:lnTo>
                      <a:lnTo>
                        <a:pt x="150" y="353"/>
                      </a:lnTo>
                      <a:lnTo>
                        <a:pt x="153" y="357"/>
                      </a:lnTo>
                      <a:lnTo>
                        <a:pt x="155" y="360"/>
                      </a:lnTo>
                      <a:lnTo>
                        <a:pt x="157" y="362"/>
                      </a:lnTo>
                      <a:lnTo>
                        <a:pt x="157" y="363"/>
                      </a:lnTo>
                      <a:lnTo>
                        <a:pt x="158" y="365"/>
                      </a:lnTo>
                      <a:lnTo>
                        <a:pt x="158" y="366"/>
                      </a:lnTo>
                      <a:lnTo>
                        <a:pt x="157" y="368"/>
                      </a:lnTo>
                      <a:lnTo>
                        <a:pt x="153" y="371"/>
                      </a:lnTo>
                      <a:lnTo>
                        <a:pt x="149" y="373"/>
                      </a:lnTo>
                      <a:lnTo>
                        <a:pt x="147" y="377"/>
                      </a:lnTo>
                      <a:lnTo>
                        <a:pt x="146" y="379"/>
                      </a:lnTo>
                      <a:lnTo>
                        <a:pt x="146" y="382"/>
                      </a:lnTo>
                      <a:lnTo>
                        <a:pt x="146" y="385"/>
                      </a:lnTo>
                      <a:lnTo>
                        <a:pt x="145" y="389"/>
                      </a:lnTo>
                      <a:lnTo>
                        <a:pt x="144" y="392"/>
                      </a:lnTo>
                      <a:lnTo>
                        <a:pt x="143" y="394"/>
                      </a:lnTo>
                      <a:lnTo>
                        <a:pt x="142" y="397"/>
                      </a:lnTo>
                      <a:lnTo>
                        <a:pt x="140" y="398"/>
                      </a:lnTo>
                      <a:lnTo>
                        <a:pt x="138" y="399"/>
                      </a:lnTo>
                      <a:lnTo>
                        <a:pt x="137" y="400"/>
                      </a:lnTo>
                      <a:lnTo>
                        <a:pt x="135" y="401"/>
                      </a:lnTo>
                      <a:lnTo>
                        <a:pt x="131" y="402"/>
                      </a:lnTo>
                      <a:lnTo>
                        <a:pt x="128" y="405"/>
                      </a:lnTo>
                      <a:lnTo>
                        <a:pt x="126" y="405"/>
                      </a:lnTo>
                      <a:lnTo>
                        <a:pt x="126" y="407"/>
                      </a:lnTo>
                      <a:lnTo>
                        <a:pt x="125" y="409"/>
                      </a:lnTo>
                      <a:lnTo>
                        <a:pt x="124" y="410"/>
                      </a:lnTo>
                      <a:lnTo>
                        <a:pt x="122" y="414"/>
                      </a:lnTo>
                      <a:lnTo>
                        <a:pt x="121" y="417"/>
                      </a:lnTo>
                      <a:lnTo>
                        <a:pt x="118" y="419"/>
                      </a:lnTo>
                      <a:lnTo>
                        <a:pt x="114" y="421"/>
                      </a:lnTo>
                      <a:lnTo>
                        <a:pt x="109" y="427"/>
                      </a:lnTo>
                      <a:lnTo>
                        <a:pt x="102" y="436"/>
                      </a:lnTo>
                      <a:lnTo>
                        <a:pt x="99" y="441"/>
                      </a:lnTo>
                      <a:lnTo>
                        <a:pt x="97" y="446"/>
                      </a:lnTo>
                      <a:lnTo>
                        <a:pt x="96" y="448"/>
                      </a:lnTo>
                      <a:lnTo>
                        <a:pt x="95" y="450"/>
                      </a:lnTo>
                      <a:lnTo>
                        <a:pt x="94" y="452"/>
                      </a:lnTo>
                      <a:lnTo>
                        <a:pt x="94" y="453"/>
                      </a:lnTo>
                      <a:lnTo>
                        <a:pt x="94" y="455"/>
                      </a:lnTo>
                      <a:lnTo>
                        <a:pt x="95" y="457"/>
                      </a:lnTo>
                      <a:lnTo>
                        <a:pt x="96" y="458"/>
                      </a:lnTo>
                      <a:lnTo>
                        <a:pt x="97" y="461"/>
                      </a:lnTo>
                      <a:lnTo>
                        <a:pt x="99" y="463"/>
                      </a:lnTo>
                      <a:lnTo>
                        <a:pt x="101" y="466"/>
                      </a:lnTo>
                      <a:lnTo>
                        <a:pt x="105" y="466"/>
                      </a:lnTo>
                      <a:lnTo>
                        <a:pt x="110" y="466"/>
                      </a:lnTo>
                      <a:lnTo>
                        <a:pt x="114" y="467"/>
                      </a:lnTo>
                      <a:lnTo>
                        <a:pt x="118" y="467"/>
                      </a:lnTo>
                      <a:lnTo>
                        <a:pt x="122" y="465"/>
                      </a:lnTo>
                      <a:lnTo>
                        <a:pt x="130" y="462"/>
                      </a:lnTo>
                      <a:lnTo>
                        <a:pt x="138" y="459"/>
                      </a:lnTo>
                      <a:lnTo>
                        <a:pt x="147" y="456"/>
                      </a:lnTo>
                      <a:lnTo>
                        <a:pt x="151" y="454"/>
                      </a:lnTo>
                      <a:lnTo>
                        <a:pt x="156" y="453"/>
                      </a:lnTo>
                      <a:lnTo>
                        <a:pt x="161" y="452"/>
                      </a:lnTo>
                      <a:lnTo>
                        <a:pt x="164" y="451"/>
                      </a:lnTo>
                      <a:lnTo>
                        <a:pt x="168" y="452"/>
                      </a:lnTo>
                      <a:lnTo>
                        <a:pt x="171" y="452"/>
                      </a:lnTo>
                      <a:lnTo>
                        <a:pt x="172" y="453"/>
                      </a:lnTo>
                      <a:lnTo>
                        <a:pt x="173" y="453"/>
                      </a:lnTo>
                      <a:lnTo>
                        <a:pt x="174" y="454"/>
                      </a:lnTo>
                      <a:lnTo>
                        <a:pt x="175" y="455"/>
                      </a:lnTo>
                      <a:lnTo>
                        <a:pt x="176" y="457"/>
                      </a:lnTo>
                      <a:lnTo>
                        <a:pt x="178" y="457"/>
                      </a:lnTo>
                      <a:lnTo>
                        <a:pt x="179" y="459"/>
                      </a:lnTo>
                      <a:lnTo>
                        <a:pt x="181" y="461"/>
                      </a:lnTo>
                      <a:lnTo>
                        <a:pt x="184" y="465"/>
                      </a:lnTo>
                      <a:lnTo>
                        <a:pt x="187" y="469"/>
                      </a:lnTo>
                      <a:lnTo>
                        <a:pt x="189" y="473"/>
                      </a:lnTo>
                      <a:lnTo>
                        <a:pt x="191" y="479"/>
                      </a:lnTo>
                      <a:lnTo>
                        <a:pt x="193" y="484"/>
                      </a:lnTo>
                      <a:lnTo>
                        <a:pt x="194" y="488"/>
                      </a:lnTo>
                      <a:lnTo>
                        <a:pt x="192" y="490"/>
                      </a:lnTo>
                      <a:lnTo>
                        <a:pt x="189" y="492"/>
                      </a:lnTo>
                      <a:lnTo>
                        <a:pt x="187" y="493"/>
                      </a:lnTo>
                      <a:lnTo>
                        <a:pt x="184" y="495"/>
                      </a:lnTo>
                      <a:lnTo>
                        <a:pt x="181" y="496"/>
                      </a:lnTo>
                      <a:lnTo>
                        <a:pt x="178" y="497"/>
                      </a:lnTo>
                      <a:lnTo>
                        <a:pt x="175" y="497"/>
                      </a:lnTo>
                      <a:lnTo>
                        <a:pt x="171" y="498"/>
                      </a:lnTo>
                      <a:lnTo>
                        <a:pt x="164" y="499"/>
                      </a:lnTo>
                      <a:lnTo>
                        <a:pt x="158" y="501"/>
                      </a:lnTo>
                      <a:lnTo>
                        <a:pt x="154" y="501"/>
                      </a:lnTo>
                      <a:lnTo>
                        <a:pt x="150" y="502"/>
                      </a:lnTo>
                      <a:lnTo>
                        <a:pt x="147" y="503"/>
                      </a:lnTo>
                      <a:lnTo>
                        <a:pt x="144" y="504"/>
                      </a:lnTo>
                      <a:lnTo>
                        <a:pt x="138" y="504"/>
                      </a:lnTo>
                      <a:lnTo>
                        <a:pt x="134" y="504"/>
                      </a:lnTo>
                      <a:lnTo>
                        <a:pt x="129" y="504"/>
                      </a:lnTo>
                      <a:lnTo>
                        <a:pt x="123" y="504"/>
                      </a:lnTo>
                      <a:lnTo>
                        <a:pt x="114" y="509"/>
                      </a:lnTo>
                      <a:lnTo>
                        <a:pt x="104" y="513"/>
                      </a:lnTo>
                      <a:lnTo>
                        <a:pt x="99" y="515"/>
                      </a:lnTo>
                      <a:lnTo>
                        <a:pt x="94" y="517"/>
                      </a:lnTo>
                      <a:lnTo>
                        <a:pt x="90" y="517"/>
                      </a:lnTo>
                      <a:lnTo>
                        <a:pt x="87" y="517"/>
                      </a:lnTo>
                      <a:lnTo>
                        <a:pt x="85" y="517"/>
                      </a:lnTo>
                      <a:lnTo>
                        <a:pt x="81" y="517"/>
                      </a:lnTo>
                      <a:lnTo>
                        <a:pt x="80" y="517"/>
                      </a:lnTo>
                      <a:lnTo>
                        <a:pt x="79" y="515"/>
                      </a:lnTo>
                      <a:lnTo>
                        <a:pt x="78" y="514"/>
                      </a:lnTo>
                      <a:lnTo>
                        <a:pt x="76" y="513"/>
                      </a:lnTo>
                      <a:lnTo>
                        <a:pt x="73" y="513"/>
                      </a:lnTo>
                      <a:lnTo>
                        <a:pt x="69" y="512"/>
                      </a:lnTo>
                      <a:lnTo>
                        <a:pt x="65" y="511"/>
                      </a:lnTo>
                      <a:lnTo>
                        <a:pt x="61" y="510"/>
                      </a:lnTo>
                      <a:lnTo>
                        <a:pt x="59" y="509"/>
                      </a:lnTo>
                      <a:lnTo>
                        <a:pt x="58" y="509"/>
                      </a:lnTo>
                      <a:lnTo>
                        <a:pt x="57" y="507"/>
                      </a:lnTo>
                      <a:lnTo>
                        <a:pt x="56" y="506"/>
                      </a:lnTo>
                      <a:lnTo>
                        <a:pt x="54" y="505"/>
                      </a:lnTo>
                      <a:lnTo>
                        <a:pt x="53" y="503"/>
                      </a:lnTo>
                      <a:lnTo>
                        <a:pt x="51" y="501"/>
                      </a:lnTo>
                      <a:lnTo>
                        <a:pt x="50" y="499"/>
                      </a:lnTo>
                      <a:lnTo>
                        <a:pt x="50" y="497"/>
                      </a:lnTo>
                      <a:lnTo>
                        <a:pt x="50" y="495"/>
                      </a:lnTo>
                      <a:lnTo>
                        <a:pt x="49" y="493"/>
                      </a:lnTo>
                      <a:lnTo>
                        <a:pt x="50" y="490"/>
                      </a:lnTo>
                      <a:lnTo>
                        <a:pt x="50" y="485"/>
                      </a:lnTo>
                      <a:lnTo>
                        <a:pt x="51" y="481"/>
                      </a:lnTo>
                      <a:lnTo>
                        <a:pt x="53" y="475"/>
                      </a:lnTo>
                      <a:lnTo>
                        <a:pt x="56" y="470"/>
                      </a:lnTo>
                      <a:lnTo>
                        <a:pt x="62" y="461"/>
                      </a:lnTo>
                      <a:lnTo>
                        <a:pt x="67" y="452"/>
                      </a:lnTo>
                      <a:lnTo>
                        <a:pt x="70" y="448"/>
                      </a:lnTo>
                      <a:lnTo>
                        <a:pt x="72" y="444"/>
                      </a:lnTo>
                      <a:lnTo>
                        <a:pt x="74" y="441"/>
                      </a:lnTo>
                      <a:lnTo>
                        <a:pt x="74" y="438"/>
                      </a:lnTo>
                      <a:lnTo>
                        <a:pt x="75" y="436"/>
                      </a:lnTo>
                      <a:lnTo>
                        <a:pt x="77" y="432"/>
                      </a:lnTo>
                      <a:lnTo>
                        <a:pt x="77" y="428"/>
                      </a:lnTo>
                      <a:lnTo>
                        <a:pt x="78" y="424"/>
                      </a:lnTo>
                      <a:lnTo>
                        <a:pt x="78" y="420"/>
                      </a:lnTo>
                      <a:lnTo>
                        <a:pt x="78" y="416"/>
                      </a:lnTo>
                      <a:lnTo>
                        <a:pt x="77" y="414"/>
                      </a:lnTo>
                      <a:lnTo>
                        <a:pt x="77" y="413"/>
                      </a:lnTo>
                      <a:lnTo>
                        <a:pt x="75" y="411"/>
                      </a:lnTo>
                      <a:lnTo>
                        <a:pt x="74" y="410"/>
                      </a:lnTo>
                      <a:lnTo>
                        <a:pt x="74" y="409"/>
                      </a:lnTo>
                      <a:lnTo>
                        <a:pt x="72" y="409"/>
                      </a:lnTo>
                      <a:lnTo>
                        <a:pt x="71" y="409"/>
                      </a:lnTo>
                      <a:lnTo>
                        <a:pt x="70" y="409"/>
                      </a:lnTo>
                      <a:lnTo>
                        <a:pt x="68" y="409"/>
                      </a:lnTo>
                      <a:lnTo>
                        <a:pt x="67" y="408"/>
                      </a:lnTo>
                      <a:lnTo>
                        <a:pt x="66" y="407"/>
                      </a:lnTo>
                      <a:lnTo>
                        <a:pt x="66" y="406"/>
                      </a:lnTo>
                      <a:lnTo>
                        <a:pt x="62" y="403"/>
                      </a:lnTo>
                      <a:lnTo>
                        <a:pt x="57" y="397"/>
                      </a:lnTo>
                      <a:lnTo>
                        <a:pt x="54" y="393"/>
                      </a:lnTo>
                      <a:lnTo>
                        <a:pt x="52" y="390"/>
                      </a:lnTo>
                      <a:lnTo>
                        <a:pt x="50" y="388"/>
                      </a:lnTo>
                      <a:lnTo>
                        <a:pt x="50" y="386"/>
                      </a:lnTo>
                      <a:lnTo>
                        <a:pt x="53" y="384"/>
                      </a:lnTo>
                      <a:lnTo>
                        <a:pt x="56" y="381"/>
                      </a:lnTo>
                      <a:lnTo>
                        <a:pt x="59" y="379"/>
                      </a:lnTo>
                      <a:lnTo>
                        <a:pt x="62" y="376"/>
                      </a:lnTo>
                      <a:lnTo>
                        <a:pt x="65" y="373"/>
                      </a:lnTo>
                      <a:lnTo>
                        <a:pt x="68" y="371"/>
                      </a:lnTo>
                      <a:lnTo>
                        <a:pt x="71" y="369"/>
                      </a:lnTo>
                      <a:lnTo>
                        <a:pt x="74" y="367"/>
                      </a:lnTo>
                      <a:lnTo>
                        <a:pt x="75" y="357"/>
                      </a:lnTo>
                      <a:lnTo>
                        <a:pt x="75" y="345"/>
                      </a:lnTo>
                      <a:lnTo>
                        <a:pt x="75" y="333"/>
                      </a:lnTo>
                      <a:lnTo>
                        <a:pt x="74" y="321"/>
                      </a:lnTo>
                      <a:lnTo>
                        <a:pt x="74" y="320"/>
                      </a:lnTo>
                      <a:lnTo>
                        <a:pt x="71" y="319"/>
                      </a:lnTo>
                      <a:lnTo>
                        <a:pt x="70" y="318"/>
                      </a:lnTo>
                      <a:lnTo>
                        <a:pt x="68" y="317"/>
                      </a:lnTo>
                      <a:lnTo>
                        <a:pt x="65" y="313"/>
                      </a:lnTo>
                      <a:lnTo>
                        <a:pt x="62" y="310"/>
                      </a:lnTo>
                      <a:lnTo>
                        <a:pt x="56" y="302"/>
                      </a:lnTo>
                      <a:lnTo>
                        <a:pt x="51" y="296"/>
                      </a:lnTo>
                      <a:lnTo>
                        <a:pt x="51" y="293"/>
                      </a:lnTo>
                      <a:lnTo>
                        <a:pt x="52" y="290"/>
                      </a:lnTo>
                      <a:lnTo>
                        <a:pt x="52" y="288"/>
                      </a:lnTo>
                      <a:lnTo>
                        <a:pt x="53" y="285"/>
                      </a:lnTo>
                      <a:lnTo>
                        <a:pt x="55" y="280"/>
                      </a:lnTo>
                      <a:lnTo>
                        <a:pt x="58" y="275"/>
                      </a:lnTo>
                      <a:lnTo>
                        <a:pt x="60" y="271"/>
                      </a:lnTo>
                      <a:lnTo>
                        <a:pt x="63" y="267"/>
                      </a:lnTo>
                      <a:lnTo>
                        <a:pt x="66" y="263"/>
                      </a:lnTo>
                      <a:lnTo>
                        <a:pt x="70" y="259"/>
                      </a:lnTo>
                      <a:lnTo>
                        <a:pt x="74" y="255"/>
                      </a:lnTo>
                      <a:lnTo>
                        <a:pt x="77" y="251"/>
                      </a:lnTo>
                      <a:lnTo>
                        <a:pt x="80" y="247"/>
                      </a:lnTo>
                      <a:lnTo>
                        <a:pt x="83" y="242"/>
                      </a:lnTo>
                      <a:lnTo>
                        <a:pt x="86" y="238"/>
                      </a:lnTo>
                      <a:lnTo>
                        <a:pt x="87" y="233"/>
                      </a:lnTo>
                      <a:lnTo>
                        <a:pt x="88" y="230"/>
                      </a:lnTo>
                      <a:lnTo>
                        <a:pt x="88" y="227"/>
                      </a:lnTo>
                      <a:lnTo>
                        <a:pt x="88" y="224"/>
                      </a:lnTo>
                      <a:lnTo>
                        <a:pt x="88" y="221"/>
                      </a:lnTo>
                      <a:lnTo>
                        <a:pt x="81" y="217"/>
                      </a:lnTo>
                      <a:lnTo>
                        <a:pt x="73" y="214"/>
                      </a:lnTo>
                      <a:lnTo>
                        <a:pt x="66" y="210"/>
                      </a:lnTo>
                      <a:lnTo>
                        <a:pt x="58" y="206"/>
                      </a:lnTo>
                      <a:lnTo>
                        <a:pt x="58" y="204"/>
                      </a:lnTo>
                      <a:lnTo>
                        <a:pt x="59" y="202"/>
                      </a:lnTo>
                      <a:lnTo>
                        <a:pt x="62" y="200"/>
                      </a:lnTo>
                      <a:lnTo>
                        <a:pt x="63" y="199"/>
                      </a:lnTo>
                      <a:lnTo>
                        <a:pt x="66" y="197"/>
                      </a:lnTo>
                      <a:lnTo>
                        <a:pt x="69" y="196"/>
                      </a:lnTo>
                      <a:lnTo>
                        <a:pt x="71" y="195"/>
                      </a:lnTo>
                      <a:lnTo>
                        <a:pt x="75" y="193"/>
                      </a:lnTo>
                      <a:lnTo>
                        <a:pt x="82" y="191"/>
                      </a:lnTo>
                      <a:lnTo>
                        <a:pt x="88" y="188"/>
                      </a:lnTo>
                      <a:lnTo>
                        <a:pt x="90" y="187"/>
                      </a:lnTo>
                      <a:lnTo>
                        <a:pt x="94" y="185"/>
                      </a:lnTo>
                      <a:lnTo>
                        <a:pt x="95" y="184"/>
                      </a:lnTo>
                      <a:lnTo>
                        <a:pt x="98" y="181"/>
                      </a:lnTo>
                      <a:lnTo>
                        <a:pt x="98" y="178"/>
                      </a:lnTo>
                      <a:lnTo>
                        <a:pt x="99" y="174"/>
                      </a:lnTo>
                      <a:lnTo>
                        <a:pt x="99" y="170"/>
                      </a:lnTo>
                      <a:lnTo>
                        <a:pt x="100" y="165"/>
                      </a:lnTo>
                      <a:lnTo>
                        <a:pt x="99" y="156"/>
                      </a:lnTo>
                      <a:lnTo>
                        <a:pt x="99" y="148"/>
                      </a:lnTo>
                      <a:lnTo>
                        <a:pt x="99" y="144"/>
                      </a:lnTo>
                      <a:lnTo>
                        <a:pt x="99" y="140"/>
                      </a:lnTo>
                      <a:lnTo>
                        <a:pt x="100" y="136"/>
                      </a:lnTo>
                      <a:lnTo>
                        <a:pt x="101" y="133"/>
                      </a:lnTo>
                      <a:lnTo>
                        <a:pt x="102" y="130"/>
                      </a:lnTo>
                      <a:lnTo>
                        <a:pt x="104" y="127"/>
                      </a:lnTo>
                      <a:lnTo>
                        <a:pt x="105" y="126"/>
                      </a:lnTo>
                      <a:lnTo>
                        <a:pt x="106" y="124"/>
                      </a:lnTo>
                      <a:lnTo>
                        <a:pt x="107" y="124"/>
                      </a:lnTo>
                      <a:lnTo>
                        <a:pt x="109" y="123"/>
                      </a:lnTo>
                      <a:lnTo>
                        <a:pt x="114" y="123"/>
                      </a:lnTo>
                      <a:lnTo>
                        <a:pt x="118" y="123"/>
                      </a:lnTo>
                      <a:lnTo>
                        <a:pt x="120" y="126"/>
                      </a:lnTo>
                      <a:lnTo>
                        <a:pt x="122" y="128"/>
                      </a:lnTo>
                      <a:lnTo>
                        <a:pt x="122" y="130"/>
                      </a:lnTo>
                      <a:lnTo>
                        <a:pt x="123" y="132"/>
                      </a:lnTo>
                      <a:lnTo>
                        <a:pt x="123" y="134"/>
                      </a:lnTo>
                      <a:lnTo>
                        <a:pt x="123" y="137"/>
                      </a:lnTo>
                      <a:lnTo>
                        <a:pt x="122" y="140"/>
                      </a:lnTo>
                      <a:lnTo>
                        <a:pt x="121" y="141"/>
                      </a:lnTo>
                      <a:lnTo>
                        <a:pt x="120" y="144"/>
                      </a:lnTo>
                      <a:lnTo>
                        <a:pt x="119" y="146"/>
                      </a:lnTo>
                      <a:lnTo>
                        <a:pt x="118" y="151"/>
                      </a:lnTo>
                      <a:lnTo>
                        <a:pt x="118" y="156"/>
                      </a:lnTo>
                      <a:lnTo>
                        <a:pt x="118" y="165"/>
                      </a:lnTo>
                      <a:lnTo>
                        <a:pt x="118" y="176"/>
                      </a:lnTo>
                      <a:lnTo>
                        <a:pt x="122" y="179"/>
                      </a:lnTo>
                      <a:lnTo>
                        <a:pt x="126" y="181"/>
                      </a:lnTo>
                      <a:lnTo>
                        <a:pt x="130" y="181"/>
                      </a:lnTo>
                      <a:lnTo>
                        <a:pt x="134" y="181"/>
                      </a:lnTo>
                      <a:lnTo>
                        <a:pt x="135" y="179"/>
                      </a:lnTo>
                      <a:lnTo>
                        <a:pt x="136" y="176"/>
                      </a:lnTo>
                      <a:lnTo>
                        <a:pt x="138" y="173"/>
                      </a:lnTo>
                      <a:lnTo>
                        <a:pt x="139" y="171"/>
                      </a:lnTo>
                      <a:lnTo>
                        <a:pt x="143" y="165"/>
                      </a:lnTo>
                      <a:lnTo>
                        <a:pt x="147" y="160"/>
                      </a:lnTo>
                      <a:lnTo>
                        <a:pt x="155" y="151"/>
                      </a:lnTo>
                      <a:lnTo>
                        <a:pt x="163" y="141"/>
                      </a:lnTo>
                      <a:lnTo>
                        <a:pt x="167" y="136"/>
                      </a:lnTo>
                      <a:lnTo>
                        <a:pt x="171" y="128"/>
                      </a:lnTo>
                      <a:lnTo>
                        <a:pt x="174" y="121"/>
                      </a:lnTo>
                      <a:lnTo>
                        <a:pt x="177" y="114"/>
                      </a:lnTo>
                      <a:lnTo>
                        <a:pt x="181" y="106"/>
                      </a:lnTo>
                      <a:lnTo>
                        <a:pt x="184" y="99"/>
                      </a:lnTo>
                      <a:lnTo>
                        <a:pt x="187" y="92"/>
                      </a:lnTo>
                      <a:lnTo>
                        <a:pt x="191" y="84"/>
                      </a:lnTo>
                      <a:lnTo>
                        <a:pt x="195" y="78"/>
                      </a:lnTo>
                      <a:lnTo>
                        <a:pt x="200" y="71"/>
                      </a:lnTo>
                      <a:lnTo>
                        <a:pt x="203" y="68"/>
                      </a:lnTo>
                      <a:lnTo>
                        <a:pt x="205" y="64"/>
                      </a:lnTo>
                      <a:lnTo>
                        <a:pt x="205" y="61"/>
                      </a:lnTo>
                      <a:lnTo>
                        <a:pt x="206" y="59"/>
                      </a:lnTo>
                      <a:lnTo>
                        <a:pt x="207" y="56"/>
                      </a:lnTo>
                      <a:lnTo>
                        <a:pt x="207" y="53"/>
                      </a:lnTo>
                      <a:lnTo>
                        <a:pt x="203" y="49"/>
                      </a:lnTo>
                      <a:lnTo>
                        <a:pt x="200" y="44"/>
                      </a:lnTo>
                      <a:lnTo>
                        <a:pt x="192" y="45"/>
                      </a:lnTo>
                      <a:lnTo>
                        <a:pt x="183" y="46"/>
                      </a:lnTo>
                      <a:lnTo>
                        <a:pt x="175" y="46"/>
                      </a:lnTo>
                      <a:lnTo>
                        <a:pt x="167" y="47"/>
                      </a:lnTo>
                      <a:lnTo>
                        <a:pt x="167" y="50"/>
                      </a:lnTo>
                      <a:lnTo>
                        <a:pt x="165" y="52"/>
                      </a:lnTo>
                      <a:lnTo>
                        <a:pt x="163" y="54"/>
                      </a:lnTo>
                      <a:lnTo>
                        <a:pt x="163" y="56"/>
                      </a:lnTo>
                      <a:lnTo>
                        <a:pt x="161" y="56"/>
                      </a:lnTo>
                      <a:lnTo>
                        <a:pt x="159" y="57"/>
                      </a:lnTo>
                      <a:lnTo>
                        <a:pt x="159" y="58"/>
                      </a:lnTo>
                      <a:lnTo>
                        <a:pt x="157" y="58"/>
                      </a:lnTo>
                      <a:lnTo>
                        <a:pt x="154" y="59"/>
                      </a:lnTo>
                      <a:lnTo>
                        <a:pt x="150" y="60"/>
                      </a:lnTo>
                      <a:lnTo>
                        <a:pt x="148" y="60"/>
                      </a:lnTo>
                      <a:lnTo>
                        <a:pt x="146" y="60"/>
                      </a:lnTo>
                      <a:lnTo>
                        <a:pt x="144" y="62"/>
                      </a:lnTo>
                      <a:lnTo>
                        <a:pt x="142" y="63"/>
                      </a:lnTo>
                      <a:lnTo>
                        <a:pt x="139" y="65"/>
                      </a:lnTo>
                      <a:lnTo>
                        <a:pt x="136" y="67"/>
                      </a:lnTo>
                      <a:lnTo>
                        <a:pt x="134" y="69"/>
                      </a:lnTo>
                      <a:lnTo>
                        <a:pt x="131" y="72"/>
                      </a:lnTo>
                      <a:lnTo>
                        <a:pt x="126" y="77"/>
                      </a:lnTo>
                      <a:lnTo>
                        <a:pt x="121" y="82"/>
                      </a:lnTo>
                      <a:lnTo>
                        <a:pt x="118" y="82"/>
                      </a:lnTo>
                      <a:lnTo>
                        <a:pt x="116" y="82"/>
                      </a:lnTo>
                      <a:lnTo>
                        <a:pt x="106" y="88"/>
                      </a:lnTo>
                      <a:lnTo>
                        <a:pt x="94" y="96"/>
                      </a:lnTo>
                      <a:lnTo>
                        <a:pt x="89" y="100"/>
                      </a:lnTo>
                      <a:lnTo>
                        <a:pt x="82" y="104"/>
                      </a:lnTo>
                      <a:lnTo>
                        <a:pt x="78" y="108"/>
                      </a:lnTo>
                      <a:lnTo>
                        <a:pt x="73" y="112"/>
                      </a:lnTo>
                      <a:lnTo>
                        <a:pt x="67" y="118"/>
                      </a:lnTo>
                      <a:lnTo>
                        <a:pt x="61" y="124"/>
                      </a:lnTo>
                      <a:lnTo>
                        <a:pt x="57" y="128"/>
                      </a:lnTo>
                      <a:lnTo>
                        <a:pt x="53" y="131"/>
                      </a:lnTo>
                      <a:lnTo>
                        <a:pt x="51" y="132"/>
                      </a:lnTo>
                      <a:lnTo>
                        <a:pt x="50" y="132"/>
                      </a:lnTo>
                      <a:lnTo>
                        <a:pt x="48" y="132"/>
                      </a:lnTo>
                      <a:lnTo>
                        <a:pt x="46" y="132"/>
                      </a:lnTo>
                      <a:lnTo>
                        <a:pt x="46" y="136"/>
                      </a:lnTo>
                      <a:lnTo>
                        <a:pt x="45" y="138"/>
                      </a:lnTo>
                      <a:lnTo>
                        <a:pt x="44" y="140"/>
                      </a:lnTo>
                      <a:lnTo>
                        <a:pt x="42" y="142"/>
                      </a:lnTo>
                      <a:lnTo>
                        <a:pt x="41" y="145"/>
                      </a:lnTo>
                      <a:lnTo>
                        <a:pt x="40" y="148"/>
                      </a:lnTo>
                      <a:lnTo>
                        <a:pt x="39" y="151"/>
                      </a:lnTo>
                      <a:lnTo>
                        <a:pt x="39" y="154"/>
                      </a:lnTo>
                      <a:lnTo>
                        <a:pt x="39" y="159"/>
                      </a:lnTo>
                      <a:lnTo>
                        <a:pt x="38" y="168"/>
                      </a:lnTo>
                      <a:lnTo>
                        <a:pt x="38" y="180"/>
                      </a:lnTo>
                      <a:lnTo>
                        <a:pt x="38" y="192"/>
                      </a:lnTo>
                      <a:lnTo>
                        <a:pt x="36" y="205"/>
                      </a:lnTo>
                      <a:lnTo>
                        <a:pt x="34" y="216"/>
                      </a:lnTo>
                      <a:lnTo>
                        <a:pt x="34" y="221"/>
                      </a:lnTo>
                      <a:lnTo>
                        <a:pt x="33" y="225"/>
                      </a:lnTo>
                      <a:lnTo>
                        <a:pt x="31" y="229"/>
                      </a:lnTo>
                      <a:lnTo>
                        <a:pt x="30" y="230"/>
                      </a:lnTo>
                      <a:lnTo>
                        <a:pt x="27" y="230"/>
                      </a:lnTo>
                      <a:lnTo>
                        <a:pt x="25" y="230"/>
                      </a:lnTo>
                      <a:lnTo>
                        <a:pt x="22" y="230"/>
                      </a:lnTo>
                      <a:lnTo>
                        <a:pt x="18" y="230"/>
                      </a:lnTo>
                      <a:lnTo>
                        <a:pt x="18" y="229"/>
                      </a:lnTo>
                      <a:lnTo>
                        <a:pt x="17" y="227"/>
                      </a:lnTo>
                      <a:lnTo>
                        <a:pt x="16" y="225"/>
                      </a:lnTo>
                      <a:lnTo>
                        <a:pt x="14" y="224"/>
                      </a:lnTo>
                      <a:lnTo>
                        <a:pt x="12" y="223"/>
                      </a:lnTo>
                      <a:lnTo>
                        <a:pt x="9" y="221"/>
                      </a:lnTo>
                      <a:lnTo>
                        <a:pt x="9" y="214"/>
                      </a:lnTo>
                      <a:lnTo>
                        <a:pt x="9" y="208"/>
                      </a:lnTo>
                      <a:lnTo>
                        <a:pt x="9" y="200"/>
                      </a:lnTo>
                      <a:lnTo>
                        <a:pt x="9" y="194"/>
                      </a:lnTo>
                      <a:lnTo>
                        <a:pt x="9" y="188"/>
                      </a:lnTo>
                      <a:lnTo>
                        <a:pt x="9" y="180"/>
                      </a:lnTo>
                      <a:lnTo>
                        <a:pt x="9" y="174"/>
                      </a:lnTo>
                      <a:lnTo>
                        <a:pt x="9" y="168"/>
                      </a:lnTo>
                      <a:lnTo>
                        <a:pt x="9" y="167"/>
                      </a:lnTo>
                      <a:lnTo>
                        <a:pt x="8" y="165"/>
                      </a:lnTo>
                      <a:lnTo>
                        <a:pt x="7" y="164"/>
                      </a:lnTo>
                      <a:lnTo>
                        <a:pt x="7" y="163"/>
                      </a:lnTo>
                      <a:lnTo>
                        <a:pt x="7" y="160"/>
                      </a:lnTo>
                      <a:lnTo>
                        <a:pt x="7" y="156"/>
                      </a:lnTo>
                      <a:lnTo>
                        <a:pt x="8" y="152"/>
                      </a:lnTo>
                      <a:lnTo>
                        <a:pt x="8" y="148"/>
                      </a:lnTo>
                      <a:lnTo>
                        <a:pt x="8" y="145"/>
                      </a:lnTo>
                      <a:lnTo>
                        <a:pt x="7" y="141"/>
                      </a:lnTo>
                      <a:lnTo>
                        <a:pt x="4" y="136"/>
                      </a:lnTo>
                      <a:lnTo>
                        <a:pt x="1" y="127"/>
                      </a:lnTo>
                      <a:lnTo>
                        <a:pt x="1" y="125"/>
                      </a:lnTo>
                      <a:lnTo>
                        <a:pt x="0" y="123"/>
                      </a:lnTo>
                      <a:lnTo>
                        <a:pt x="0" y="121"/>
                      </a:lnTo>
                      <a:lnTo>
                        <a:pt x="0" y="119"/>
                      </a:lnTo>
                      <a:lnTo>
                        <a:pt x="1" y="117"/>
                      </a:lnTo>
                      <a:lnTo>
                        <a:pt x="1" y="116"/>
                      </a:lnTo>
                      <a:lnTo>
                        <a:pt x="2" y="114"/>
                      </a:lnTo>
                      <a:lnTo>
                        <a:pt x="4" y="113"/>
                      </a:lnTo>
                      <a:lnTo>
                        <a:pt x="6" y="112"/>
                      </a:lnTo>
                      <a:lnTo>
                        <a:pt x="8" y="112"/>
                      </a:lnTo>
                      <a:lnTo>
                        <a:pt x="10" y="112"/>
                      </a:lnTo>
                      <a:lnTo>
                        <a:pt x="11" y="112"/>
                      </a:lnTo>
                      <a:lnTo>
                        <a:pt x="14" y="114"/>
                      </a:lnTo>
                      <a:lnTo>
                        <a:pt x="18" y="116"/>
                      </a:lnTo>
                      <a:lnTo>
                        <a:pt x="23" y="120"/>
                      </a:lnTo>
                      <a:lnTo>
                        <a:pt x="28" y="123"/>
                      </a:lnTo>
                      <a:lnTo>
                        <a:pt x="31" y="123"/>
                      </a:lnTo>
                      <a:lnTo>
                        <a:pt x="35" y="123"/>
                      </a:lnTo>
                      <a:lnTo>
                        <a:pt x="38" y="123"/>
                      </a:lnTo>
                      <a:lnTo>
                        <a:pt x="42" y="123"/>
                      </a:lnTo>
                      <a:lnTo>
                        <a:pt x="43" y="121"/>
                      </a:lnTo>
                      <a:lnTo>
                        <a:pt x="45" y="120"/>
                      </a:lnTo>
                      <a:lnTo>
                        <a:pt x="46" y="119"/>
                      </a:lnTo>
                      <a:lnTo>
                        <a:pt x="48" y="117"/>
                      </a:lnTo>
                      <a:lnTo>
                        <a:pt x="51" y="116"/>
                      </a:lnTo>
                      <a:lnTo>
                        <a:pt x="56" y="113"/>
                      </a:lnTo>
                      <a:lnTo>
                        <a:pt x="58" y="112"/>
                      </a:lnTo>
                      <a:lnTo>
                        <a:pt x="59" y="110"/>
                      </a:lnTo>
                      <a:lnTo>
                        <a:pt x="61" y="108"/>
                      </a:lnTo>
                      <a:lnTo>
                        <a:pt x="62" y="106"/>
                      </a:lnTo>
                      <a:lnTo>
                        <a:pt x="66" y="102"/>
                      </a:lnTo>
                      <a:lnTo>
                        <a:pt x="70" y="99"/>
                      </a:lnTo>
                      <a:lnTo>
                        <a:pt x="74" y="97"/>
                      </a:lnTo>
                      <a:lnTo>
                        <a:pt x="79" y="96"/>
                      </a:lnTo>
                      <a:lnTo>
                        <a:pt x="84" y="92"/>
                      </a:lnTo>
                      <a:lnTo>
                        <a:pt x="89" y="87"/>
                      </a:lnTo>
                      <a:lnTo>
                        <a:pt x="94" y="83"/>
                      </a:lnTo>
                      <a:lnTo>
                        <a:pt x="99" y="79"/>
                      </a:lnTo>
                      <a:lnTo>
                        <a:pt x="102" y="78"/>
                      </a:lnTo>
                      <a:lnTo>
                        <a:pt x="103" y="76"/>
                      </a:lnTo>
                      <a:lnTo>
                        <a:pt x="106" y="76"/>
                      </a:lnTo>
                      <a:lnTo>
                        <a:pt x="108" y="76"/>
                      </a:lnTo>
                      <a:lnTo>
                        <a:pt x="110" y="75"/>
                      </a:lnTo>
                      <a:lnTo>
                        <a:pt x="112" y="75"/>
                      </a:lnTo>
                      <a:lnTo>
                        <a:pt x="114" y="73"/>
                      </a:lnTo>
                      <a:lnTo>
                        <a:pt x="116" y="72"/>
                      </a:lnTo>
                      <a:lnTo>
                        <a:pt x="121" y="68"/>
                      </a:lnTo>
                      <a:lnTo>
                        <a:pt x="126" y="63"/>
                      </a:lnTo>
                      <a:lnTo>
                        <a:pt x="129" y="60"/>
                      </a:lnTo>
                      <a:lnTo>
                        <a:pt x="131" y="58"/>
                      </a:lnTo>
                      <a:lnTo>
                        <a:pt x="134" y="58"/>
                      </a:lnTo>
                      <a:lnTo>
                        <a:pt x="135" y="57"/>
                      </a:lnTo>
                      <a:lnTo>
                        <a:pt x="137" y="56"/>
                      </a:lnTo>
                      <a:lnTo>
                        <a:pt x="139" y="56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ïṥ1ïde">
                  <a:extLst>
                    <a:ext uri="{FF2B5EF4-FFF2-40B4-BE49-F238E27FC236}">
                      <a16:creationId xmlns:a16="http://schemas.microsoft.com/office/drawing/2014/main" id="{68CAFE32-C944-FA4A-A20E-FB8A2B5AB0EB}"/>
                    </a:ext>
                  </a:extLst>
                </p:cNvPr>
                <p:cNvSpPr/>
                <p:nvPr/>
              </p:nvSpPr>
              <p:spPr bwMode="auto">
                <a:xfrm>
                  <a:off x="6492876" y="2917826"/>
                  <a:ext cx="220663" cy="603250"/>
                </a:xfrm>
                <a:custGeom>
                  <a:avLst/>
                  <a:gdLst>
                    <a:gd name="T0" fmla="*/ 127 w 139"/>
                    <a:gd name="T1" fmla="*/ 2 h 380"/>
                    <a:gd name="T2" fmla="*/ 135 w 139"/>
                    <a:gd name="T3" fmla="*/ 15 h 380"/>
                    <a:gd name="T4" fmla="*/ 135 w 139"/>
                    <a:gd name="T5" fmla="*/ 22 h 380"/>
                    <a:gd name="T6" fmla="*/ 123 w 139"/>
                    <a:gd name="T7" fmla="*/ 50 h 380"/>
                    <a:gd name="T8" fmla="*/ 113 w 139"/>
                    <a:gd name="T9" fmla="*/ 73 h 380"/>
                    <a:gd name="T10" fmla="*/ 107 w 139"/>
                    <a:gd name="T11" fmla="*/ 106 h 380"/>
                    <a:gd name="T12" fmla="*/ 101 w 139"/>
                    <a:gd name="T13" fmla="*/ 145 h 380"/>
                    <a:gd name="T14" fmla="*/ 103 w 139"/>
                    <a:gd name="T15" fmla="*/ 178 h 380"/>
                    <a:gd name="T16" fmla="*/ 110 w 139"/>
                    <a:gd name="T17" fmla="*/ 184 h 380"/>
                    <a:gd name="T18" fmla="*/ 117 w 139"/>
                    <a:gd name="T19" fmla="*/ 196 h 380"/>
                    <a:gd name="T20" fmla="*/ 127 w 139"/>
                    <a:gd name="T21" fmla="*/ 198 h 380"/>
                    <a:gd name="T22" fmla="*/ 133 w 139"/>
                    <a:gd name="T23" fmla="*/ 194 h 380"/>
                    <a:gd name="T24" fmla="*/ 139 w 139"/>
                    <a:gd name="T25" fmla="*/ 199 h 380"/>
                    <a:gd name="T26" fmla="*/ 135 w 139"/>
                    <a:gd name="T27" fmla="*/ 216 h 380"/>
                    <a:gd name="T28" fmla="*/ 127 w 139"/>
                    <a:gd name="T29" fmla="*/ 240 h 380"/>
                    <a:gd name="T30" fmla="*/ 119 w 139"/>
                    <a:gd name="T31" fmla="*/ 255 h 380"/>
                    <a:gd name="T32" fmla="*/ 119 w 139"/>
                    <a:gd name="T33" fmla="*/ 260 h 380"/>
                    <a:gd name="T34" fmla="*/ 108 w 139"/>
                    <a:gd name="T35" fmla="*/ 268 h 380"/>
                    <a:gd name="T36" fmla="*/ 104 w 139"/>
                    <a:gd name="T37" fmla="*/ 279 h 380"/>
                    <a:gd name="T38" fmla="*/ 98 w 139"/>
                    <a:gd name="T39" fmla="*/ 290 h 380"/>
                    <a:gd name="T40" fmla="*/ 93 w 139"/>
                    <a:gd name="T41" fmla="*/ 300 h 380"/>
                    <a:gd name="T42" fmla="*/ 92 w 139"/>
                    <a:gd name="T43" fmla="*/ 311 h 380"/>
                    <a:gd name="T44" fmla="*/ 81 w 139"/>
                    <a:gd name="T45" fmla="*/ 332 h 380"/>
                    <a:gd name="T46" fmla="*/ 79 w 139"/>
                    <a:gd name="T47" fmla="*/ 341 h 380"/>
                    <a:gd name="T48" fmla="*/ 77 w 139"/>
                    <a:gd name="T49" fmla="*/ 352 h 380"/>
                    <a:gd name="T50" fmla="*/ 72 w 139"/>
                    <a:gd name="T51" fmla="*/ 360 h 380"/>
                    <a:gd name="T52" fmla="*/ 63 w 139"/>
                    <a:gd name="T53" fmla="*/ 370 h 380"/>
                    <a:gd name="T54" fmla="*/ 52 w 139"/>
                    <a:gd name="T55" fmla="*/ 376 h 380"/>
                    <a:gd name="T56" fmla="*/ 39 w 139"/>
                    <a:gd name="T57" fmla="*/ 380 h 380"/>
                    <a:gd name="T58" fmla="*/ 15 w 139"/>
                    <a:gd name="T59" fmla="*/ 376 h 380"/>
                    <a:gd name="T60" fmla="*/ 7 w 139"/>
                    <a:gd name="T61" fmla="*/ 365 h 380"/>
                    <a:gd name="T62" fmla="*/ 7 w 139"/>
                    <a:gd name="T63" fmla="*/ 356 h 380"/>
                    <a:gd name="T64" fmla="*/ 14 w 139"/>
                    <a:gd name="T65" fmla="*/ 344 h 380"/>
                    <a:gd name="T66" fmla="*/ 19 w 139"/>
                    <a:gd name="T67" fmla="*/ 330 h 380"/>
                    <a:gd name="T68" fmla="*/ 25 w 139"/>
                    <a:gd name="T69" fmla="*/ 319 h 380"/>
                    <a:gd name="T70" fmla="*/ 47 w 139"/>
                    <a:gd name="T71" fmla="*/ 280 h 380"/>
                    <a:gd name="T72" fmla="*/ 56 w 139"/>
                    <a:gd name="T73" fmla="*/ 256 h 380"/>
                    <a:gd name="T74" fmla="*/ 43 w 139"/>
                    <a:gd name="T75" fmla="*/ 248 h 380"/>
                    <a:gd name="T76" fmla="*/ 31 w 139"/>
                    <a:gd name="T77" fmla="*/ 247 h 380"/>
                    <a:gd name="T78" fmla="*/ 19 w 139"/>
                    <a:gd name="T79" fmla="*/ 251 h 380"/>
                    <a:gd name="T80" fmla="*/ 6 w 139"/>
                    <a:gd name="T81" fmla="*/ 247 h 380"/>
                    <a:gd name="T82" fmla="*/ 0 w 139"/>
                    <a:gd name="T83" fmla="*/ 239 h 380"/>
                    <a:gd name="T84" fmla="*/ 11 w 139"/>
                    <a:gd name="T85" fmla="*/ 225 h 380"/>
                    <a:gd name="T86" fmla="*/ 38 w 139"/>
                    <a:gd name="T87" fmla="*/ 208 h 380"/>
                    <a:gd name="T88" fmla="*/ 55 w 139"/>
                    <a:gd name="T89" fmla="*/ 196 h 380"/>
                    <a:gd name="T90" fmla="*/ 67 w 139"/>
                    <a:gd name="T91" fmla="*/ 183 h 380"/>
                    <a:gd name="T92" fmla="*/ 67 w 139"/>
                    <a:gd name="T93" fmla="*/ 167 h 380"/>
                    <a:gd name="T94" fmla="*/ 66 w 139"/>
                    <a:gd name="T95" fmla="*/ 140 h 380"/>
                    <a:gd name="T96" fmla="*/ 69 w 139"/>
                    <a:gd name="T97" fmla="*/ 124 h 380"/>
                    <a:gd name="T98" fmla="*/ 71 w 139"/>
                    <a:gd name="T99" fmla="*/ 97 h 380"/>
                    <a:gd name="T100" fmla="*/ 71 w 139"/>
                    <a:gd name="T101" fmla="*/ 85 h 380"/>
                    <a:gd name="T102" fmla="*/ 68 w 139"/>
                    <a:gd name="T103" fmla="*/ 81 h 380"/>
                    <a:gd name="T104" fmla="*/ 56 w 139"/>
                    <a:gd name="T105" fmla="*/ 79 h 380"/>
                    <a:gd name="T106" fmla="*/ 39 w 139"/>
                    <a:gd name="T107" fmla="*/ 83 h 380"/>
                    <a:gd name="T108" fmla="*/ 24 w 139"/>
                    <a:gd name="T109" fmla="*/ 83 h 380"/>
                    <a:gd name="T110" fmla="*/ 11 w 139"/>
                    <a:gd name="T111" fmla="*/ 79 h 380"/>
                    <a:gd name="T112" fmla="*/ 1 w 139"/>
                    <a:gd name="T113" fmla="*/ 70 h 380"/>
                    <a:gd name="T114" fmla="*/ 10 w 139"/>
                    <a:gd name="T115" fmla="*/ 59 h 380"/>
                    <a:gd name="T116" fmla="*/ 36 w 139"/>
                    <a:gd name="T117" fmla="*/ 46 h 380"/>
                    <a:gd name="T118" fmla="*/ 55 w 139"/>
                    <a:gd name="T119" fmla="*/ 37 h 380"/>
                    <a:gd name="T120" fmla="*/ 68 w 139"/>
                    <a:gd name="T121" fmla="*/ 25 h 380"/>
                    <a:gd name="T122" fmla="*/ 85 w 139"/>
                    <a:gd name="T123" fmla="*/ 16 h 380"/>
                    <a:gd name="T124" fmla="*/ 111 w 139"/>
                    <a:gd name="T125" fmla="*/ 5 h 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39" h="380">
                      <a:moveTo>
                        <a:pt x="117" y="0"/>
                      </a:moveTo>
                      <a:lnTo>
                        <a:pt x="121" y="0"/>
                      </a:lnTo>
                      <a:lnTo>
                        <a:pt x="124" y="1"/>
                      </a:lnTo>
                      <a:lnTo>
                        <a:pt x="127" y="2"/>
                      </a:lnTo>
                      <a:lnTo>
                        <a:pt x="131" y="3"/>
                      </a:lnTo>
                      <a:lnTo>
                        <a:pt x="132" y="7"/>
                      </a:lnTo>
                      <a:lnTo>
                        <a:pt x="135" y="11"/>
                      </a:lnTo>
                      <a:lnTo>
                        <a:pt x="135" y="15"/>
                      </a:lnTo>
                      <a:lnTo>
                        <a:pt x="135" y="17"/>
                      </a:lnTo>
                      <a:lnTo>
                        <a:pt x="135" y="19"/>
                      </a:lnTo>
                      <a:lnTo>
                        <a:pt x="135" y="20"/>
                      </a:lnTo>
                      <a:lnTo>
                        <a:pt x="135" y="22"/>
                      </a:lnTo>
                      <a:lnTo>
                        <a:pt x="135" y="23"/>
                      </a:lnTo>
                      <a:lnTo>
                        <a:pt x="131" y="34"/>
                      </a:lnTo>
                      <a:lnTo>
                        <a:pt x="125" y="44"/>
                      </a:lnTo>
                      <a:lnTo>
                        <a:pt x="123" y="50"/>
                      </a:lnTo>
                      <a:lnTo>
                        <a:pt x="120" y="55"/>
                      </a:lnTo>
                      <a:lnTo>
                        <a:pt x="117" y="60"/>
                      </a:lnTo>
                      <a:lnTo>
                        <a:pt x="114" y="65"/>
                      </a:lnTo>
                      <a:lnTo>
                        <a:pt x="113" y="73"/>
                      </a:lnTo>
                      <a:lnTo>
                        <a:pt x="111" y="81"/>
                      </a:lnTo>
                      <a:lnTo>
                        <a:pt x="111" y="89"/>
                      </a:lnTo>
                      <a:lnTo>
                        <a:pt x="110" y="97"/>
                      </a:lnTo>
                      <a:lnTo>
                        <a:pt x="107" y="106"/>
                      </a:lnTo>
                      <a:lnTo>
                        <a:pt x="105" y="115"/>
                      </a:lnTo>
                      <a:lnTo>
                        <a:pt x="103" y="125"/>
                      </a:lnTo>
                      <a:lnTo>
                        <a:pt x="102" y="135"/>
                      </a:lnTo>
                      <a:lnTo>
                        <a:pt x="101" y="145"/>
                      </a:lnTo>
                      <a:lnTo>
                        <a:pt x="100" y="156"/>
                      </a:lnTo>
                      <a:lnTo>
                        <a:pt x="100" y="166"/>
                      </a:lnTo>
                      <a:lnTo>
                        <a:pt x="100" y="176"/>
                      </a:lnTo>
                      <a:lnTo>
                        <a:pt x="103" y="178"/>
                      </a:lnTo>
                      <a:lnTo>
                        <a:pt x="104" y="179"/>
                      </a:lnTo>
                      <a:lnTo>
                        <a:pt x="106" y="180"/>
                      </a:lnTo>
                      <a:lnTo>
                        <a:pt x="107" y="181"/>
                      </a:lnTo>
                      <a:lnTo>
                        <a:pt x="110" y="184"/>
                      </a:lnTo>
                      <a:lnTo>
                        <a:pt x="111" y="187"/>
                      </a:lnTo>
                      <a:lnTo>
                        <a:pt x="113" y="190"/>
                      </a:lnTo>
                      <a:lnTo>
                        <a:pt x="115" y="193"/>
                      </a:lnTo>
                      <a:lnTo>
                        <a:pt x="117" y="196"/>
                      </a:lnTo>
                      <a:lnTo>
                        <a:pt x="119" y="200"/>
                      </a:lnTo>
                      <a:lnTo>
                        <a:pt x="123" y="200"/>
                      </a:lnTo>
                      <a:lnTo>
                        <a:pt x="125" y="199"/>
                      </a:lnTo>
                      <a:lnTo>
                        <a:pt x="127" y="198"/>
                      </a:lnTo>
                      <a:lnTo>
                        <a:pt x="128" y="197"/>
                      </a:lnTo>
                      <a:lnTo>
                        <a:pt x="130" y="196"/>
                      </a:lnTo>
                      <a:lnTo>
                        <a:pt x="131" y="195"/>
                      </a:lnTo>
                      <a:lnTo>
                        <a:pt x="133" y="194"/>
                      </a:lnTo>
                      <a:lnTo>
                        <a:pt x="135" y="193"/>
                      </a:lnTo>
                      <a:lnTo>
                        <a:pt x="138" y="195"/>
                      </a:lnTo>
                      <a:lnTo>
                        <a:pt x="139" y="196"/>
                      </a:lnTo>
                      <a:lnTo>
                        <a:pt x="139" y="199"/>
                      </a:lnTo>
                      <a:lnTo>
                        <a:pt x="139" y="202"/>
                      </a:lnTo>
                      <a:lnTo>
                        <a:pt x="139" y="205"/>
                      </a:lnTo>
                      <a:lnTo>
                        <a:pt x="138" y="208"/>
                      </a:lnTo>
                      <a:lnTo>
                        <a:pt x="135" y="216"/>
                      </a:lnTo>
                      <a:lnTo>
                        <a:pt x="134" y="222"/>
                      </a:lnTo>
                      <a:lnTo>
                        <a:pt x="131" y="228"/>
                      </a:lnTo>
                      <a:lnTo>
                        <a:pt x="128" y="235"/>
                      </a:lnTo>
                      <a:lnTo>
                        <a:pt x="127" y="240"/>
                      </a:lnTo>
                      <a:lnTo>
                        <a:pt x="124" y="244"/>
                      </a:lnTo>
                      <a:lnTo>
                        <a:pt x="123" y="247"/>
                      </a:lnTo>
                      <a:lnTo>
                        <a:pt x="120" y="252"/>
                      </a:lnTo>
                      <a:lnTo>
                        <a:pt x="119" y="255"/>
                      </a:lnTo>
                      <a:lnTo>
                        <a:pt x="119" y="257"/>
                      </a:lnTo>
                      <a:lnTo>
                        <a:pt x="119" y="258"/>
                      </a:lnTo>
                      <a:lnTo>
                        <a:pt x="119" y="259"/>
                      </a:lnTo>
                      <a:lnTo>
                        <a:pt x="119" y="260"/>
                      </a:lnTo>
                      <a:lnTo>
                        <a:pt x="119" y="260"/>
                      </a:lnTo>
                      <a:lnTo>
                        <a:pt x="115" y="263"/>
                      </a:lnTo>
                      <a:lnTo>
                        <a:pt x="111" y="265"/>
                      </a:lnTo>
                      <a:lnTo>
                        <a:pt x="108" y="268"/>
                      </a:lnTo>
                      <a:lnTo>
                        <a:pt x="105" y="271"/>
                      </a:lnTo>
                      <a:lnTo>
                        <a:pt x="105" y="274"/>
                      </a:lnTo>
                      <a:lnTo>
                        <a:pt x="104" y="276"/>
                      </a:lnTo>
                      <a:lnTo>
                        <a:pt x="104" y="279"/>
                      </a:lnTo>
                      <a:lnTo>
                        <a:pt x="104" y="281"/>
                      </a:lnTo>
                      <a:lnTo>
                        <a:pt x="103" y="284"/>
                      </a:lnTo>
                      <a:lnTo>
                        <a:pt x="100" y="287"/>
                      </a:lnTo>
                      <a:lnTo>
                        <a:pt x="98" y="290"/>
                      </a:lnTo>
                      <a:lnTo>
                        <a:pt x="95" y="292"/>
                      </a:lnTo>
                      <a:lnTo>
                        <a:pt x="95" y="295"/>
                      </a:lnTo>
                      <a:lnTo>
                        <a:pt x="94" y="297"/>
                      </a:lnTo>
                      <a:lnTo>
                        <a:pt x="93" y="300"/>
                      </a:lnTo>
                      <a:lnTo>
                        <a:pt x="93" y="303"/>
                      </a:lnTo>
                      <a:lnTo>
                        <a:pt x="93" y="305"/>
                      </a:lnTo>
                      <a:lnTo>
                        <a:pt x="93" y="308"/>
                      </a:lnTo>
                      <a:lnTo>
                        <a:pt x="92" y="311"/>
                      </a:lnTo>
                      <a:lnTo>
                        <a:pt x="91" y="313"/>
                      </a:lnTo>
                      <a:lnTo>
                        <a:pt x="87" y="322"/>
                      </a:lnTo>
                      <a:lnTo>
                        <a:pt x="82" y="329"/>
                      </a:lnTo>
                      <a:lnTo>
                        <a:pt x="81" y="332"/>
                      </a:lnTo>
                      <a:lnTo>
                        <a:pt x="80" y="334"/>
                      </a:lnTo>
                      <a:lnTo>
                        <a:pt x="80" y="336"/>
                      </a:lnTo>
                      <a:lnTo>
                        <a:pt x="79" y="338"/>
                      </a:lnTo>
                      <a:lnTo>
                        <a:pt x="79" y="341"/>
                      </a:lnTo>
                      <a:lnTo>
                        <a:pt x="79" y="344"/>
                      </a:lnTo>
                      <a:lnTo>
                        <a:pt x="79" y="348"/>
                      </a:lnTo>
                      <a:lnTo>
                        <a:pt x="79" y="352"/>
                      </a:lnTo>
                      <a:lnTo>
                        <a:pt x="77" y="352"/>
                      </a:lnTo>
                      <a:lnTo>
                        <a:pt x="75" y="354"/>
                      </a:lnTo>
                      <a:lnTo>
                        <a:pt x="75" y="355"/>
                      </a:lnTo>
                      <a:lnTo>
                        <a:pt x="74" y="356"/>
                      </a:lnTo>
                      <a:lnTo>
                        <a:pt x="72" y="360"/>
                      </a:lnTo>
                      <a:lnTo>
                        <a:pt x="70" y="363"/>
                      </a:lnTo>
                      <a:lnTo>
                        <a:pt x="68" y="365"/>
                      </a:lnTo>
                      <a:lnTo>
                        <a:pt x="66" y="368"/>
                      </a:lnTo>
                      <a:lnTo>
                        <a:pt x="63" y="370"/>
                      </a:lnTo>
                      <a:lnTo>
                        <a:pt x="61" y="372"/>
                      </a:lnTo>
                      <a:lnTo>
                        <a:pt x="58" y="373"/>
                      </a:lnTo>
                      <a:lnTo>
                        <a:pt x="55" y="375"/>
                      </a:lnTo>
                      <a:lnTo>
                        <a:pt x="52" y="376"/>
                      </a:lnTo>
                      <a:lnTo>
                        <a:pt x="49" y="377"/>
                      </a:lnTo>
                      <a:lnTo>
                        <a:pt x="46" y="378"/>
                      </a:lnTo>
                      <a:lnTo>
                        <a:pt x="43" y="379"/>
                      </a:lnTo>
                      <a:lnTo>
                        <a:pt x="39" y="380"/>
                      </a:lnTo>
                      <a:lnTo>
                        <a:pt x="35" y="380"/>
                      </a:lnTo>
                      <a:lnTo>
                        <a:pt x="27" y="380"/>
                      </a:lnTo>
                      <a:lnTo>
                        <a:pt x="17" y="380"/>
                      </a:lnTo>
                      <a:lnTo>
                        <a:pt x="15" y="376"/>
                      </a:lnTo>
                      <a:lnTo>
                        <a:pt x="11" y="372"/>
                      </a:lnTo>
                      <a:lnTo>
                        <a:pt x="10" y="370"/>
                      </a:lnTo>
                      <a:lnTo>
                        <a:pt x="8" y="368"/>
                      </a:lnTo>
                      <a:lnTo>
                        <a:pt x="7" y="365"/>
                      </a:lnTo>
                      <a:lnTo>
                        <a:pt x="7" y="362"/>
                      </a:lnTo>
                      <a:lnTo>
                        <a:pt x="7" y="360"/>
                      </a:lnTo>
                      <a:lnTo>
                        <a:pt x="7" y="359"/>
                      </a:lnTo>
                      <a:lnTo>
                        <a:pt x="7" y="356"/>
                      </a:lnTo>
                      <a:lnTo>
                        <a:pt x="7" y="355"/>
                      </a:lnTo>
                      <a:lnTo>
                        <a:pt x="8" y="352"/>
                      </a:lnTo>
                      <a:lnTo>
                        <a:pt x="10" y="348"/>
                      </a:lnTo>
                      <a:lnTo>
                        <a:pt x="14" y="344"/>
                      </a:lnTo>
                      <a:lnTo>
                        <a:pt x="17" y="339"/>
                      </a:lnTo>
                      <a:lnTo>
                        <a:pt x="19" y="336"/>
                      </a:lnTo>
                      <a:lnTo>
                        <a:pt x="19" y="332"/>
                      </a:lnTo>
                      <a:lnTo>
                        <a:pt x="19" y="330"/>
                      </a:lnTo>
                      <a:lnTo>
                        <a:pt x="19" y="328"/>
                      </a:lnTo>
                      <a:lnTo>
                        <a:pt x="20" y="327"/>
                      </a:lnTo>
                      <a:lnTo>
                        <a:pt x="21" y="325"/>
                      </a:lnTo>
                      <a:lnTo>
                        <a:pt x="25" y="319"/>
                      </a:lnTo>
                      <a:lnTo>
                        <a:pt x="31" y="310"/>
                      </a:lnTo>
                      <a:lnTo>
                        <a:pt x="36" y="300"/>
                      </a:lnTo>
                      <a:lnTo>
                        <a:pt x="42" y="290"/>
                      </a:lnTo>
                      <a:lnTo>
                        <a:pt x="47" y="280"/>
                      </a:lnTo>
                      <a:lnTo>
                        <a:pt x="52" y="269"/>
                      </a:lnTo>
                      <a:lnTo>
                        <a:pt x="54" y="265"/>
                      </a:lnTo>
                      <a:lnTo>
                        <a:pt x="55" y="260"/>
                      </a:lnTo>
                      <a:lnTo>
                        <a:pt x="56" y="256"/>
                      </a:lnTo>
                      <a:lnTo>
                        <a:pt x="56" y="253"/>
                      </a:lnTo>
                      <a:lnTo>
                        <a:pt x="51" y="251"/>
                      </a:lnTo>
                      <a:lnTo>
                        <a:pt x="45" y="248"/>
                      </a:lnTo>
                      <a:lnTo>
                        <a:pt x="43" y="248"/>
                      </a:lnTo>
                      <a:lnTo>
                        <a:pt x="39" y="247"/>
                      </a:lnTo>
                      <a:lnTo>
                        <a:pt x="36" y="246"/>
                      </a:lnTo>
                      <a:lnTo>
                        <a:pt x="34" y="246"/>
                      </a:lnTo>
                      <a:lnTo>
                        <a:pt x="31" y="247"/>
                      </a:lnTo>
                      <a:lnTo>
                        <a:pt x="28" y="248"/>
                      </a:lnTo>
                      <a:lnTo>
                        <a:pt x="26" y="249"/>
                      </a:lnTo>
                      <a:lnTo>
                        <a:pt x="23" y="250"/>
                      </a:lnTo>
                      <a:lnTo>
                        <a:pt x="19" y="251"/>
                      </a:lnTo>
                      <a:lnTo>
                        <a:pt x="15" y="251"/>
                      </a:lnTo>
                      <a:lnTo>
                        <a:pt x="11" y="251"/>
                      </a:lnTo>
                      <a:lnTo>
                        <a:pt x="7" y="251"/>
                      </a:lnTo>
                      <a:lnTo>
                        <a:pt x="6" y="247"/>
                      </a:lnTo>
                      <a:lnTo>
                        <a:pt x="3" y="244"/>
                      </a:lnTo>
                      <a:lnTo>
                        <a:pt x="3" y="243"/>
                      </a:lnTo>
                      <a:lnTo>
                        <a:pt x="1" y="241"/>
                      </a:lnTo>
                      <a:lnTo>
                        <a:pt x="0" y="239"/>
                      </a:lnTo>
                      <a:lnTo>
                        <a:pt x="0" y="236"/>
                      </a:lnTo>
                      <a:lnTo>
                        <a:pt x="3" y="232"/>
                      </a:lnTo>
                      <a:lnTo>
                        <a:pt x="7" y="228"/>
                      </a:lnTo>
                      <a:lnTo>
                        <a:pt x="11" y="225"/>
                      </a:lnTo>
                      <a:lnTo>
                        <a:pt x="15" y="222"/>
                      </a:lnTo>
                      <a:lnTo>
                        <a:pt x="23" y="216"/>
                      </a:lnTo>
                      <a:lnTo>
                        <a:pt x="33" y="211"/>
                      </a:lnTo>
                      <a:lnTo>
                        <a:pt x="38" y="208"/>
                      </a:lnTo>
                      <a:lnTo>
                        <a:pt x="43" y="206"/>
                      </a:lnTo>
                      <a:lnTo>
                        <a:pt x="47" y="203"/>
                      </a:lnTo>
                      <a:lnTo>
                        <a:pt x="51" y="200"/>
                      </a:lnTo>
                      <a:lnTo>
                        <a:pt x="55" y="196"/>
                      </a:lnTo>
                      <a:lnTo>
                        <a:pt x="59" y="193"/>
                      </a:lnTo>
                      <a:lnTo>
                        <a:pt x="62" y="189"/>
                      </a:lnTo>
                      <a:lnTo>
                        <a:pt x="65" y="185"/>
                      </a:lnTo>
                      <a:lnTo>
                        <a:pt x="67" y="183"/>
                      </a:lnTo>
                      <a:lnTo>
                        <a:pt x="67" y="180"/>
                      </a:lnTo>
                      <a:lnTo>
                        <a:pt x="67" y="176"/>
                      </a:lnTo>
                      <a:lnTo>
                        <a:pt x="68" y="174"/>
                      </a:lnTo>
                      <a:lnTo>
                        <a:pt x="67" y="167"/>
                      </a:lnTo>
                      <a:lnTo>
                        <a:pt x="67" y="159"/>
                      </a:lnTo>
                      <a:lnTo>
                        <a:pt x="67" y="152"/>
                      </a:lnTo>
                      <a:lnTo>
                        <a:pt x="66" y="143"/>
                      </a:lnTo>
                      <a:lnTo>
                        <a:pt x="66" y="140"/>
                      </a:lnTo>
                      <a:lnTo>
                        <a:pt x="67" y="136"/>
                      </a:lnTo>
                      <a:lnTo>
                        <a:pt x="67" y="131"/>
                      </a:lnTo>
                      <a:lnTo>
                        <a:pt x="68" y="128"/>
                      </a:lnTo>
                      <a:lnTo>
                        <a:pt x="69" y="124"/>
                      </a:lnTo>
                      <a:lnTo>
                        <a:pt x="69" y="119"/>
                      </a:lnTo>
                      <a:lnTo>
                        <a:pt x="70" y="111"/>
                      </a:lnTo>
                      <a:lnTo>
                        <a:pt x="71" y="104"/>
                      </a:lnTo>
                      <a:lnTo>
                        <a:pt x="71" y="97"/>
                      </a:lnTo>
                      <a:lnTo>
                        <a:pt x="71" y="91"/>
                      </a:lnTo>
                      <a:lnTo>
                        <a:pt x="71" y="88"/>
                      </a:lnTo>
                      <a:lnTo>
                        <a:pt x="71" y="87"/>
                      </a:lnTo>
                      <a:lnTo>
                        <a:pt x="71" y="85"/>
                      </a:lnTo>
                      <a:lnTo>
                        <a:pt x="70" y="84"/>
                      </a:lnTo>
                      <a:lnTo>
                        <a:pt x="70" y="83"/>
                      </a:lnTo>
                      <a:lnTo>
                        <a:pt x="69" y="82"/>
                      </a:lnTo>
                      <a:lnTo>
                        <a:pt x="68" y="81"/>
                      </a:lnTo>
                      <a:lnTo>
                        <a:pt x="67" y="80"/>
                      </a:lnTo>
                      <a:lnTo>
                        <a:pt x="65" y="79"/>
                      </a:lnTo>
                      <a:lnTo>
                        <a:pt x="63" y="79"/>
                      </a:lnTo>
                      <a:lnTo>
                        <a:pt x="56" y="79"/>
                      </a:lnTo>
                      <a:lnTo>
                        <a:pt x="50" y="79"/>
                      </a:lnTo>
                      <a:lnTo>
                        <a:pt x="47" y="80"/>
                      </a:lnTo>
                      <a:lnTo>
                        <a:pt x="43" y="82"/>
                      </a:lnTo>
                      <a:lnTo>
                        <a:pt x="39" y="83"/>
                      </a:lnTo>
                      <a:lnTo>
                        <a:pt x="36" y="83"/>
                      </a:lnTo>
                      <a:lnTo>
                        <a:pt x="32" y="83"/>
                      </a:lnTo>
                      <a:lnTo>
                        <a:pt x="28" y="83"/>
                      </a:lnTo>
                      <a:lnTo>
                        <a:pt x="24" y="83"/>
                      </a:lnTo>
                      <a:lnTo>
                        <a:pt x="21" y="83"/>
                      </a:lnTo>
                      <a:lnTo>
                        <a:pt x="17" y="82"/>
                      </a:lnTo>
                      <a:lnTo>
                        <a:pt x="14" y="80"/>
                      </a:lnTo>
                      <a:lnTo>
                        <a:pt x="11" y="79"/>
                      </a:lnTo>
                      <a:lnTo>
                        <a:pt x="8" y="77"/>
                      </a:lnTo>
                      <a:lnTo>
                        <a:pt x="5" y="75"/>
                      </a:lnTo>
                      <a:lnTo>
                        <a:pt x="3" y="72"/>
                      </a:lnTo>
                      <a:lnTo>
                        <a:pt x="1" y="70"/>
                      </a:lnTo>
                      <a:lnTo>
                        <a:pt x="0" y="67"/>
                      </a:lnTo>
                      <a:lnTo>
                        <a:pt x="3" y="63"/>
                      </a:lnTo>
                      <a:lnTo>
                        <a:pt x="7" y="61"/>
                      </a:lnTo>
                      <a:lnTo>
                        <a:pt x="10" y="59"/>
                      </a:lnTo>
                      <a:lnTo>
                        <a:pt x="14" y="57"/>
                      </a:lnTo>
                      <a:lnTo>
                        <a:pt x="21" y="53"/>
                      </a:lnTo>
                      <a:lnTo>
                        <a:pt x="28" y="49"/>
                      </a:lnTo>
                      <a:lnTo>
                        <a:pt x="36" y="46"/>
                      </a:lnTo>
                      <a:lnTo>
                        <a:pt x="44" y="43"/>
                      </a:lnTo>
                      <a:lnTo>
                        <a:pt x="47" y="41"/>
                      </a:lnTo>
                      <a:lnTo>
                        <a:pt x="51" y="39"/>
                      </a:lnTo>
                      <a:lnTo>
                        <a:pt x="55" y="37"/>
                      </a:lnTo>
                      <a:lnTo>
                        <a:pt x="59" y="35"/>
                      </a:lnTo>
                      <a:lnTo>
                        <a:pt x="62" y="31"/>
                      </a:lnTo>
                      <a:lnTo>
                        <a:pt x="66" y="27"/>
                      </a:lnTo>
                      <a:lnTo>
                        <a:pt x="68" y="25"/>
                      </a:lnTo>
                      <a:lnTo>
                        <a:pt x="71" y="23"/>
                      </a:lnTo>
                      <a:lnTo>
                        <a:pt x="72" y="22"/>
                      </a:lnTo>
                      <a:lnTo>
                        <a:pt x="75" y="20"/>
                      </a:lnTo>
                      <a:lnTo>
                        <a:pt x="85" y="16"/>
                      </a:lnTo>
                      <a:lnTo>
                        <a:pt x="97" y="11"/>
                      </a:lnTo>
                      <a:lnTo>
                        <a:pt x="103" y="9"/>
                      </a:lnTo>
                      <a:lnTo>
                        <a:pt x="108" y="6"/>
                      </a:lnTo>
                      <a:lnTo>
                        <a:pt x="111" y="5"/>
                      </a:lnTo>
                      <a:lnTo>
                        <a:pt x="113" y="3"/>
                      </a:lnTo>
                      <a:lnTo>
                        <a:pt x="115" y="2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îṥlïḓé">
                  <a:extLst>
                    <a:ext uri="{FF2B5EF4-FFF2-40B4-BE49-F238E27FC236}">
                      <a16:creationId xmlns:a16="http://schemas.microsoft.com/office/drawing/2014/main" id="{13B02CA9-8163-3E4C-92B3-6BE2BCF89019}"/>
                    </a:ext>
                  </a:extLst>
                </p:cNvPr>
                <p:cNvSpPr/>
                <p:nvPr/>
              </p:nvSpPr>
              <p:spPr bwMode="auto">
                <a:xfrm>
                  <a:off x="7497763" y="2982913"/>
                  <a:ext cx="633413" cy="546100"/>
                </a:xfrm>
                <a:custGeom>
                  <a:avLst/>
                  <a:gdLst>
                    <a:gd name="T0" fmla="*/ 172 w 399"/>
                    <a:gd name="T1" fmla="*/ 38 h 344"/>
                    <a:gd name="T2" fmla="*/ 170 w 399"/>
                    <a:gd name="T3" fmla="*/ 19 h 344"/>
                    <a:gd name="T4" fmla="*/ 178 w 399"/>
                    <a:gd name="T5" fmla="*/ 12 h 344"/>
                    <a:gd name="T6" fmla="*/ 192 w 399"/>
                    <a:gd name="T7" fmla="*/ 15 h 344"/>
                    <a:gd name="T8" fmla="*/ 233 w 399"/>
                    <a:gd name="T9" fmla="*/ 14 h 344"/>
                    <a:gd name="T10" fmla="*/ 286 w 399"/>
                    <a:gd name="T11" fmla="*/ 4 h 344"/>
                    <a:gd name="T12" fmla="*/ 330 w 399"/>
                    <a:gd name="T13" fmla="*/ 2 h 344"/>
                    <a:gd name="T14" fmla="*/ 351 w 399"/>
                    <a:gd name="T15" fmla="*/ 2 h 344"/>
                    <a:gd name="T16" fmla="*/ 374 w 399"/>
                    <a:gd name="T17" fmla="*/ 3 h 344"/>
                    <a:gd name="T18" fmla="*/ 394 w 399"/>
                    <a:gd name="T19" fmla="*/ 20 h 344"/>
                    <a:gd name="T20" fmla="*/ 398 w 399"/>
                    <a:gd name="T21" fmla="*/ 33 h 344"/>
                    <a:gd name="T22" fmla="*/ 394 w 399"/>
                    <a:gd name="T23" fmla="*/ 49 h 344"/>
                    <a:gd name="T24" fmla="*/ 384 w 399"/>
                    <a:gd name="T25" fmla="*/ 65 h 344"/>
                    <a:gd name="T26" fmla="*/ 363 w 399"/>
                    <a:gd name="T27" fmla="*/ 87 h 344"/>
                    <a:gd name="T28" fmla="*/ 327 w 399"/>
                    <a:gd name="T29" fmla="*/ 126 h 344"/>
                    <a:gd name="T30" fmla="*/ 304 w 399"/>
                    <a:gd name="T31" fmla="*/ 146 h 344"/>
                    <a:gd name="T32" fmla="*/ 292 w 399"/>
                    <a:gd name="T33" fmla="*/ 163 h 344"/>
                    <a:gd name="T34" fmla="*/ 278 w 399"/>
                    <a:gd name="T35" fmla="*/ 178 h 344"/>
                    <a:gd name="T36" fmla="*/ 268 w 399"/>
                    <a:gd name="T37" fmla="*/ 181 h 344"/>
                    <a:gd name="T38" fmla="*/ 263 w 399"/>
                    <a:gd name="T39" fmla="*/ 199 h 344"/>
                    <a:gd name="T40" fmla="*/ 277 w 399"/>
                    <a:gd name="T41" fmla="*/ 213 h 344"/>
                    <a:gd name="T42" fmla="*/ 310 w 399"/>
                    <a:gd name="T43" fmla="*/ 203 h 344"/>
                    <a:gd name="T44" fmla="*/ 325 w 399"/>
                    <a:gd name="T45" fmla="*/ 204 h 344"/>
                    <a:gd name="T46" fmla="*/ 334 w 399"/>
                    <a:gd name="T47" fmla="*/ 211 h 344"/>
                    <a:gd name="T48" fmla="*/ 337 w 399"/>
                    <a:gd name="T49" fmla="*/ 226 h 344"/>
                    <a:gd name="T50" fmla="*/ 324 w 399"/>
                    <a:gd name="T51" fmla="*/ 241 h 344"/>
                    <a:gd name="T52" fmla="*/ 286 w 399"/>
                    <a:gd name="T53" fmla="*/ 254 h 344"/>
                    <a:gd name="T54" fmla="*/ 252 w 399"/>
                    <a:gd name="T55" fmla="*/ 258 h 344"/>
                    <a:gd name="T56" fmla="*/ 213 w 399"/>
                    <a:gd name="T57" fmla="*/ 267 h 344"/>
                    <a:gd name="T58" fmla="*/ 191 w 399"/>
                    <a:gd name="T59" fmla="*/ 282 h 344"/>
                    <a:gd name="T60" fmla="*/ 177 w 399"/>
                    <a:gd name="T61" fmla="*/ 285 h 344"/>
                    <a:gd name="T62" fmla="*/ 144 w 399"/>
                    <a:gd name="T63" fmla="*/ 305 h 344"/>
                    <a:gd name="T64" fmla="*/ 134 w 399"/>
                    <a:gd name="T65" fmla="*/ 307 h 344"/>
                    <a:gd name="T66" fmla="*/ 118 w 399"/>
                    <a:gd name="T67" fmla="*/ 321 h 344"/>
                    <a:gd name="T68" fmla="*/ 103 w 399"/>
                    <a:gd name="T69" fmla="*/ 335 h 344"/>
                    <a:gd name="T70" fmla="*/ 77 w 399"/>
                    <a:gd name="T71" fmla="*/ 343 h 344"/>
                    <a:gd name="T72" fmla="*/ 48 w 399"/>
                    <a:gd name="T73" fmla="*/ 339 h 344"/>
                    <a:gd name="T74" fmla="*/ 39 w 399"/>
                    <a:gd name="T75" fmla="*/ 331 h 344"/>
                    <a:gd name="T76" fmla="*/ 23 w 399"/>
                    <a:gd name="T77" fmla="*/ 331 h 344"/>
                    <a:gd name="T78" fmla="*/ 0 w 399"/>
                    <a:gd name="T79" fmla="*/ 303 h 344"/>
                    <a:gd name="T80" fmla="*/ 9 w 399"/>
                    <a:gd name="T81" fmla="*/ 286 h 344"/>
                    <a:gd name="T82" fmla="*/ 27 w 399"/>
                    <a:gd name="T83" fmla="*/ 279 h 344"/>
                    <a:gd name="T84" fmla="*/ 40 w 399"/>
                    <a:gd name="T85" fmla="*/ 282 h 344"/>
                    <a:gd name="T86" fmla="*/ 84 w 399"/>
                    <a:gd name="T87" fmla="*/ 267 h 344"/>
                    <a:gd name="T88" fmla="*/ 132 w 399"/>
                    <a:gd name="T89" fmla="*/ 247 h 344"/>
                    <a:gd name="T90" fmla="*/ 164 w 399"/>
                    <a:gd name="T91" fmla="*/ 237 h 344"/>
                    <a:gd name="T92" fmla="*/ 193 w 399"/>
                    <a:gd name="T93" fmla="*/ 216 h 344"/>
                    <a:gd name="T94" fmla="*/ 209 w 399"/>
                    <a:gd name="T95" fmla="*/ 185 h 344"/>
                    <a:gd name="T96" fmla="*/ 241 w 399"/>
                    <a:gd name="T97" fmla="*/ 147 h 344"/>
                    <a:gd name="T98" fmla="*/ 264 w 399"/>
                    <a:gd name="T99" fmla="*/ 119 h 344"/>
                    <a:gd name="T100" fmla="*/ 300 w 399"/>
                    <a:gd name="T101" fmla="*/ 82 h 344"/>
                    <a:gd name="T102" fmla="*/ 316 w 399"/>
                    <a:gd name="T103" fmla="*/ 58 h 344"/>
                    <a:gd name="T104" fmla="*/ 305 w 399"/>
                    <a:gd name="T105" fmla="*/ 46 h 344"/>
                    <a:gd name="T106" fmla="*/ 292 w 399"/>
                    <a:gd name="T107" fmla="*/ 46 h 344"/>
                    <a:gd name="T108" fmla="*/ 268 w 399"/>
                    <a:gd name="T109" fmla="*/ 49 h 344"/>
                    <a:gd name="T110" fmla="*/ 240 w 399"/>
                    <a:gd name="T111" fmla="*/ 62 h 344"/>
                    <a:gd name="T112" fmla="*/ 204 w 399"/>
                    <a:gd name="T113" fmla="*/ 78 h 344"/>
                    <a:gd name="T114" fmla="*/ 191 w 399"/>
                    <a:gd name="T115" fmla="*/ 78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99" h="344">
                      <a:moveTo>
                        <a:pt x="184" y="73"/>
                      </a:moveTo>
                      <a:lnTo>
                        <a:pt x="182" y="68"/>
                      </a:lnTo>
                      <a:lnTo>
                        <a:pt x="180" y="61"/>
                      </a:lnTo>
                      <a:lnTo>
                        <a:pt x="176" y="52"/>
                      </a:lnTo>
                      <a:lnTo>
                        <a:pt x="174" y="42"/>
                      </a:lnTo>
                      <a:lnTo>
                        <a:pt x="172" y="38"/>
                      </a:lnTo>
                      <a:lnTo>
                        <a:pt x="171" y="34"/>
                      </a:lnTo>
                      <a:lnTo>
                        <a:pt x="170" y="30"/>
                      </a:lnTo>
                      <a:lnTo>
                        <a:pt x="170" y="26"/>
                      </a:lnTo>
                      <a:lnTo>
                        <a:pt x="170" y="22"/>
                      </a:lnTo>
                      <a:lnTo>
                        <a:pt x="170" y="20"/>
                      </a:lnTo>
                      <a:lnTo>
                        <a:pt x="170" y="19"/>
                      </a:lnTo>
                      <a:lnTo>
                        <a:pt x="171" y="18"/>
                      </a:lnTo>
                      <a:lnTo>
                        <a:pt x="172" y="18"/>
                      </a:lnTo>
                      <a:lnTo>
                        <a:pt x="172" y="17"/>
                      </a:lnTo>
                      <a:lnTo>
                        <a:pt x="174" y="14"/>
                      </a:lnTo>
                      <a:lnTo>
                        <a:pt x="176" y="13"/>
                      </a:lnTo>
                      <a:lnTo>
                        <a:pt x="178" y="12"/>
                      </a:lnTo>
                      <a:lnTo>
                        <a:pt x="180" y="11"/>
                      </a:lnTo>
                      <a:lnTo>
                        <a:pt x="180" y="11"/>
                      </a:lnTo>
                      <a:lnTo>
                        <a:pt x="182" y="11"/>
                      </a:lnTo>
                      <a:lnTo>
                        <a:pt x="185" y="12"/>
                      </a:lnTo>
                      <a:lnTo>
                        <a:pt x="188" y="13"/>
                      </a:lnTo>
                      <a:lnTo>
                        <a:pt x="192" y="15"/>
                      </a:lnTo>
                      <a:lnTo>
                        <a:pt x="196" y="17"/>
                      </a:lnTo>
                      <a:lnTo>
                        <a:pt x="200" y="18"/>
                      </a:lnTo>
                      <a:lnTo>
                        <a:pt x="205" y="17"/>
                      </a:lnTo>
                      <a:lnTo>
                        <a:pt x="212" y="17"/>
                      </a:lnTo>
                      <a:lnTo>
                        <a:pt x="220" y="16"/>
                      </a:lnTo>
                      <a:lnTo>
                        <a:pt x="233" y="14"/>
                      </a:lnTo>
                      <a:lnTo>
                        <a:pt x="244" y="13"/>
                      </a:lnTo>
                      <a:lnTo>
                        <a:pt x="252" y="10"/>
                      </a:lnTo>
                      <a:lnTo>
                        <a:pt x="260" y="9"/>
                      </a:lnTo>
                      <a:lnTo>
                        <a:pt x="268" y="6"/>
                      </a:lnTo>
                      <a:lnTo>
                        <a:pt x="279" y="5"/>
                      </a:lnTo>
                      <a:lnTo>
                        <a:pt x="286" y="4"/>
                      </a:lnTo>
                      <a:lnTo>
                        <a:pt x="293" y="3"/>
                      </a:lnTo>
                      <a:lnTo>
                        <a:pt x="300" y="3"/>
                      </a:lnTo>
                      <a:lnTo>
                        <a:pt x="308" y="2"/>
                      </a:lnTo>
                      <a:lnTo>
                        <a:pt x="316" y="2"/>
                      </a:lnTo>
                      <a:lnTo>
                        <a:pt x="324" y="2"/>
                      </a:lnTo>
                      <a:lnTo>
                        <a:pt x="330" y="2"/>
                      </a:lnTo>
                      <a:lnTo>
                        <a:pt x="337" y="0"/>
                      </a:lnTo>
                      <a:lnTo>
                        <a:pt x="340" y="0"/>
                      </a:lnTo>
                      <a:lnTo>
                        <a:pt x="342" y="0"/>
                      </a:lnTo>
                      <a:lnTo>
                        <a:pt x="344" y="0"/>
                      </a:lnTo>
                      <a:lnTo>
                        <a:pt x="346" y="1"/>
                      </a:lnTo>
                      <a:lnTo>
                        <a:pt x="351" y="2"/>
                      </a:lnTo>
                      <a:lnTo>
                        <a:pt x="354" y="2"/>
                      </a:lnTo>
                      <a:lnTo>
                        <a:pt x="358" y="2"/>
                      </a:lnTo>
                      <a:lnTo>
                        <a:pt x="362" y="2"/>
                      </a:lnTo>
                      <a:lnTo>
                        <a:pt x="366" y="2"/>
                      </a:lnTo>
                      <a:lnTo>
                        <a:pt x="369" y="1"/>
                      </a:lnTo>
                      <a:lnTo>
                        <a:pt x="374" y="3"/>
                      </a:lnTo>
                      <a:lnTo>
                        <a:pt x="378" y="6"/>
                      </a:lnTo>
                      <a:lnTo>
                        <a:pt x="384" y="10"/>
                      </a:lnTo>
                      <a:lnTo>
                        <a:pt x="388" y="14"/>
                      </a:lnTo>
                      <a:lnTo>
                        <a:pt x="390" y="16"/>
                      </a:lnTo>
                      <a:lnTo>
                        <a:pt x="392" y="18"/>
                      </a:lnTo>
                      <a:lnTo>
                        <a:pt x="394" y="20"/>
                      </a:lnTo>
                      <a:lnTo>
                        <a:pt x="396" y="22"/>
                      </a:lnTo>
                      <a:lnTo>
                        <a:pt x="396" y="25"/>
                      </a:lnTo>
                      <a:lnTo>
                        <a:pt x="398" y="27"/>
                      </a:lnTo>
                      <a:lnTo>
                        <a:pt x="398" y="30"/>
                      </a:lnTo>
                      <a:lnTo>
                        <a:pt x="399" y="31"/>
                      </a:lnTo>
                      <a:lnTo>
                        <a:pt x="398" y="33"/>
                      </a:lnTo>
                      <a:lnTo>
                        <a:pt x="397" y="34"/>
                      </a:lnTo>
                      <a:lnTo>
                        <a:pt x="396" y="35"/>
                      </a:lnTo>
                      <a:lnTo>
                        <a:pt x="396" y="37"/>
                      </a:lnTo>
                      <a:lnTo>
                        <a:pt x="395" y="41"/>
                      </a:lnTo>
                      <a:lnTo>
                        <a:pt x="395" y="45"/>
                      </a:lnTo>
                      <a:lnTo>
                        <a:pt x="394" y="49"/>
                      </a:lnTo>
                      <a:lnTo>
                        <a:pt x="393" y="52"/>
                      </a:lnTo>
                      <a:lnTo>
                        <a:pt x="392" y="55"/>
                      </a:lnTo>
                      <a:lnTo>
                        <a:pt x="391" y="58"/>
                      </a:lnTo>
                      <a:lnTo>
                        <a:pt x="389" y="61"/>
                      </a:lnTo>
                      <a:lnTo>
                        <a:pt x="387" y="62"/>
                      </a:lnTo>
                      <a:lnTo>
                        <a:pt x="384" y="65"/>
                      </a:lnTo>
                      <a:lnTo>
                        <a:pt x="381" y="66"/>
                      </a:lnTo>
                      <a:lnTo>
                        <a:pt x="376" y="70"/>
                      </a:lnTo>
                      <a:lnTo>
                        <a:pt x="372" y="74"/>
                      </a:lnTo>
                      <a:lnTo>
                        <a:pt x="368" y="78"/>
                      </a:lnTo>
                      <a:lnTo>
                        <a:pt x="366" y="82"/>
                      </a:lnTo>
                      <a:lnTo>
                        <a:pt x="363" y="87"/>
                      </a:lnTo>
                      <a:lnTo>
                        <a:pt x="360" y="91"/>
                      </a:lnTo>
                      <a:lnTo>
                        <a:pt x="354" y="96"/>
                      </a:lnTo>
                      <a:lnTo>
                        <a:pt x="348" y="103"/>
                      </a:lnTo>
                      <a:lnTo>
                        <a:pt x="343" y="108"/>
                      </a:lnTo>
                      <a:lnTo>
                        <a:pt x="337" y="114"/>
                      </a:lnTo>
                      <a:lnTo>
                        <a:pt x="327" y="126"/>
                      </a:lnTo>
                      <a:lnTo>
                        <a:pt x="316" y="138"/>
                      </a:lnTo>
                      <a:lnTo>
                        <a:pt x="313" y="139"/>
                      </a:lnTo>
                      <a:lnTo>
                        <a:pt x="312" y="141"/>
                      </a:lnTo>
                      <a:lnTo>
                        <a:pt x="309" y="143"/>
                      </a:lnTo>
                      <a:lnTo>
                        <a:pt x="306" y="145"/>
                      </a:lnTo>
                      <a:lnTo>
                        <a:pt x="304" y="146"/>
                      </a:lnTo>
                      <a:lnTo>
                        <a:pt x="302" y="147"/>
                      </a:lnTo>
                      <a:lnTo>
                        <a:pt x="300" y="150"/>
                      </a:lnTo>
                      <a:lnTo>
                        <a:pt x="297" y="151"/>
                      </a:lnTo>
                      <a:lnTo>
                        <a:pt x="296" y="156"/>
                      </a:lnTo>
                      <a:lnTo>
                        <a:pt x="295" y="161"/>
                      </a:lnTo>
                      <a:lnTo>
                        <a:pt x="292" y="163"/>
                      </a:lnTo>
                      <a:lnTo>
                        <a:pt x="289" y="164"/>
                      </a:lnTo>
                      <a:lnTo>
                        <a:pt x="286" y="166"/>
                      </a:lnTo>
                      <a:lnTo>
                        <a:pt x="283" y="167"/>
                      </a:lnTo>
                      <a:lnTo>
                        <a:pt x="281" y="172"/>
                      </a:lnTo>
                      <a:lnTo>
                        <a:pt x="279" y="177"/>
                      </a:lnTo>
                      <a:lnTo>
                        <a:pt x="278" y="178"/>
                      </a:lnTo>
                      <a:lnTo>
                        <a:pt x="276" y="179"/>
                      </a:lnTo>
                      <a:lnTo>
                        <a:pt x="276" y="179"/>
                      </a:lnTo>
                      <a:lnTo>
                        <a:pt x="275" y="179"/>
                      </a:lnTo>
                      <a:lnTo>
                        <a:pt x="272" y="179"/>
                      </a:lnTo>
                      <a:lnTo>
                        <a:pt x="270" y="180"/>
                      </a:lnTo>
                      <a:lnTo>
                        <a:pt x="268" y="181"/>
                      </a:lnTo>
                      <a:lnTo>
                        <a:pt x="268" y="182"/>
                      </a:lnTo>
                      <a:lnTo>
                        <a:pt x="267" y="183"/>
                      </a:lnTo>
                      <a:lnTo>
                        <a:pt x="266" y="186"/>
                      </a:lnTo>
                      <a:lnTo>
                        <a:pt x="264" y="189"/>
                      </a:lnTo>
                      <a:lnTo>
                        <a:pt x="264" y="194"/>
                      </a:lnTo>
                      <a:lnTo>
                        <a:pt x="263" y="199"/>
                      </a:lnTo>
                      <a:lnTo>
                        <a:pt x="262" y="203"/>
                      </a:lnTo>
                      <a:lnTo>
                        <a:pt x="262" y="207"/>
                      </a:lnTo>
                      <a:lnTo>
                        <a:pt x="263" y="210"/>
                      </a:lnTo>
                      <a:lnTo>
                        <a:pt x="268" y="211"/>
                      </a:lnTo>
                      <a:lnTo>
                        <a:pt x="274" y="213"/>
                      </a:lnTo>
                      <a:lnTo>
                        <a:pt x="277" y="213"/>
                      </a:lnTo>
                      <a:lnTo>
                        <a:pt x="280" y="213"/>
                      </a:lnTo>
                      <a:lnTo>
                        <a:pt x="284" y="213"/>
                      </a:lnTo>
                      <a:lnTo>
                        <a:pt x="288" y="212"/>
                      </a:lnTo>
                      <a:lnTo>
                        <a:pt x="296" y="208"/>
                      </a:lnTo>
                      <a:lnTo>
                        <a:pt x="308" y="203"/>
                      </a:lnTo>
                      <a:lnTo>
                        <a:pt x="310" y="203"/>
                      </a:lnTo>
                      <a:lnTo>
                        <a:pt x="313" y="202"/>
                      </a:lnTo>
                      <a:lnTo>
                        <a:pt x="316" y="202"/>
                      </a:lnTo>
                      <a:lnTo>
                        <a:pt x="319" y="202"/>
                      </a:lnTo>
                      <a:lnTo>
                        <a:pt x="321" y="202"/>
                      </a:lnTo>
                      <a:lnTo>
                        <a:pt x="324" y="203"/>
                      </a:lnTo>
                      <a:lnTo>
                        <a:pt x="325" y="204"/>
                      </a:lnTo>
                      <a:lnTo>
                        <a:pt x="326" y="205"/>
                      </a:lnTo>
                      <a:lnTo>
                        <a:pt x="328" y="206"/>
                      </a:lnTo>
                      <a:lnTo>
                        <a:pt x="328" y="207"/>
                      </a:lnTo>
                      <a:lnTo>
                        <a:pt x="330" y="208"/>
                      </a:lnTo>
                      <a:lnTo>
                        <a:pt x="332" y="210"/>
                      </a:lnTo>
                      <a:lnTo>
                        <a:pt x="334" y="211"/>
                      </a:lnTo>
                      <a:lnTo>
                        <a:pt x="335" y="213"/>
                      </a:lnTo>
                      <a:lnTo>
                        <a:pt x="336" y="215"/>
                      </a:lnTo>
                      <a:lnTo>
                        <a:pt x="336" y="217"/>
                      </a:lnTo>
                      <a:lnTo>
                        <a:pt x="337" y="219"/>
                      </a:lnTo>
                      <a:lnTo>
                        <a:pt x="337" y="221"/>
                      </a:lnTo>
                      <a:lnTo>
                        <a:pt x="337" y="226"/>
                      </a:lnTo>
                      <a:lnTo>
                        <a:pt x="336" y="231"/>
                      </a:lnTo>
                      <a:lnTo>
                        <a:pt x="335" y="235"/>
                      </a:lnTo>
                      <a:lnTo>
                        <a:pt x="333" y="239"/>
                      </a:lnTo>
                      <a:lnTo>
                        <a:pt x="330" y="239"/>
                      </a:lnTo>
                      <a:lnTo>
                        <a:pt x="328" y="240"/>
                      </a:lnTo>
                      <a:lnTo>
                        <a:pt x="324" y="241"/>
                      </a:lnTo>
                      <a:lnTo>
                        <a:pt x="322" y="241"/>
                      </a:lnTo>
                      <a:lnTo>
                        <a:pt x="316" y="243"/>
                      </a:lnTo>
                      <a:lnTo>
                        <a:pt x="311" y="245"/>
                      </a:lnTo>
                      <a:lnTo>
                        <a:pt x="300" y="250"/>
                      </a:lnTo>
                      <a:lnTo>
                        <a:pt x="290" y="254"/>
                      </a:lnTo>
                      <a:lnTo>
                        <a:pt x="286" y="254"/>
                      </a:lnTo>
                      <a:lnTo>
                        <a:pt x="281" y="254"/>
                      </a:lnTo>
                      <a:lnTo>
                        <a:pt x="276" y="254"/>
                      </a:lnTo>
                      <a:lnTo>
                        <a:pt x="272" y="254"/>
                      </a:lnTo>
                      <a:lnTo>
                        <a:pt x="265" y="255"/>
                      </a:lnTo>
                      <a:lnTo>
                        <a:pt x="259" y="256"/>
                      </a:lnTo>
                      <a:lnTo>
                        <a:pt x="252" y="258"/>
                      </a:lnTo>
                      <a:lnTo>
                        <a:pt x="244" y="259"/>
                      </a:lnTo>
                      <a:lnTo>
                        <a:pt x="236" y="259"/>
                      </a:lnTo>
                      <a:lnTo>
                        <a:pt x="229" y="261"/>
                      </a:lnTo>
                      <a:lnTo>
                        <a:pt x="222" y="263"/>
                      </a:lnTo>
                      <a:lnTo>
                        <a:pt x="216" y="265"/>
                      </a:lnTo>
                      <a:lnTo>
                        <a:pt x="213" y="267"/>
                      </a:lnTo>
                      <a:lnTo>
                        <a:pt x="210" y="268"/>
                      </a:lnTo>
                      <a:lnTo>
                        <a:pt x="208" y="271"/>
                      </a:lnTo>
                      <a:lnTo>
                        <a:pt x="204" y="273"/>
                      </a:lnTo>
                      <a:lnTo>
                        <a:pt x="198" y="278"/>
                      </a:lnTo>
                      <a:lnTo>
                        <a:pt x="192" y="281"/>
                      </a:lnTo>
                      <a:lnTo>
                        <a:pt x="191" y="282"/>
                      </a:lnTo>
                      <a:lnTo>
                        <a:pt x="188" y="283"/>
                      </a:lnTo>
                      <a:lnTo>
                        <a:pt x="186" y="283"/>
                      </a:lnTo>
                      <a:lnTo>
                        <a:pt x="184" y="283"/>
                      </a:lnTo>
                      <a:lnTo>
                        <a:pt x="181" y="284"/>
                      </a:lnTo>
                      <a:lnTo>
                        <a:pt x="179" y="284"/>
                      </a:lnTo>
                      <a:lnTo>
                        <a:pt x="177" y="285"/>
                      </a:lnTo>
                      <a:lnTo>
                        <a:pt x="175" y="287"/>
                      </a:lnTo>
                      <a:lnTo>
                        <a:pt x="168" y="291"/>
                      </a:lnTo>
                      <a:lnTo>
                        <a:pt x="161" y="295"/>
                      </a:lnTo>
                      <a:lnTo>
                        <a:pt x="154" y="300"/>
                      </a:lnTo>
                      <a:lnTo>
                        <a:pt x="146" y="304"/>
                      </a:lnTo>
                      <a:lnTo>
                        <a:pt x="144" y="305"/>
                      </a:lnTo>
                      <a:lnTo>
                        <a:pt x="143" y="306"/>
                      </a:lnTo>
                      <a:lnTo>
                        <a:pt x="140" y="306"/>
                      </a:lnTo>
                      <a:lnTo>
                        <a:pt x="139" y="306"/>
                      </a:lnTo>
                      <a:lnTo>
                        <a:pt x="137" y="306"/>
                      </a:lnTo>
                      <a:lnTo>
                        <a:pt x="136" y="306"/>
                      </a:lnTo>
                      <a:lnTo>
                        <a:pt x="134" y="307"/>
                      </a:lnTo>
                      <a:lnTo>
                        <a:pt x="132" y="307"/>
                      </a:lnTo>
                      <a:lnTo>
                        <a:pt x="129" y="311"/>
                      </a:lnTo>
                      <a:lnTo>
                        <a:pt x="127" y="316"/>
                      </a:lnTo>
                      <a:lnTo>
                        <a:pt x="124" y="318"/>
                      </a:lnTo>
                      <a:lnTo>
                        <a:pt x="120" y="319"/>
                      </a:lnTo>
                      <a:lnTo>
                        <a:pt x="118" y="321"/>
                      </a:lnTo>
                      <a:lnTo>
                        <a:pt x="115" y="322"/>
                      </a:lnTo>
                      <a:lnTo>
                        <a:pt x="113" y="324"/>
                      </a:lnTo>
                      <a:lnTo>
                        <a:pt x="111" y="327"/>
                      </a:lnTo>
                      <a:lnTo>
                        <a:pt x="109" y="330"/>
                      </a:lnTo>
                      <a:lnTo>
                        <a:pt x="107" y="333"/>
                      </a:lnTo>
                      <a:lnTo>
                        <a:pt x="103" y="335"/>
                      </a:lnTo>
                      <a:lnTo>
                        <a:pt x="96" y="339"/>
                      </a:lnTo>
                      <a:lnTo>
                        <a:pt x="88" y="342"/>
                      </a:lnTo>
                      <a:lnTo>
                        <a:pt x="83" y="344"/>
                      </a:lnTo>
                      <a:lnTo>
                        <a:pt x="81" y="343"/>
                      </a:lnTo>
                      <a:lnTo>
                        <a:pt x="80" y="343"/>
                      </a:lnTo>
                      <a:lnTo>
                        <a:pt x="77" y="343"/>
                      </a:lnTo>
                      <a:lnTo>
                        <a:pt x="76" y="342"/>
                      </a:lnTo>
                      <a:lnTo>
                        <a:pt x="71" y="342"/>
                      </a:lnTo>
                      <a:lnTo>
                        <a:pt x="67" y="342"/>
                      </a:lnTo>
                      <a:lnTo>
                        <a:pt x="58" y="342"/>
                      </a:lnTo>
                      <a:lnTo>
                        <a:pt x="49" y="342"/>
                      </a:lnTo>
                      <a:lnTo>
                        <a:pt x="48" y="339"/>
                      </a:lnTo>
                      <a:lnTo>
                        <a:pt x="47" y="336"/>
                      </a:lnTo>
                      <a:lnTo>
                        <a:pt x="46" y="334"/>
                      </a:lnTo>
                      <a:lnTo>
                        <a:pt x="44" y="333"/>
                      </a:lnTo>
                      <a:lnTo>
                        <a:pt x="43" y="332"/>
                      </a:lnTo>
                      <a:lnTo>
                        <a:pt x="42" y="331"/>
                      </a:lnTo>
                      <a:lnTo>
                        <a:pt x="39" y="331"/>
                      </a:lnTo>
                      <a:lnTo>
                        <a:pt x="38" y="331"/>
                      </a:lnTo>
                      <a:lnTo>
                        <a:pt x="35" y="331"/>
                      </a:lnTo>
                      <a:lnTo>
                        <a:pt x="30" y="331"/>
                      </a:lnTo>
                      <a:lnTo>
                        <a:pt x="28" y="331"/>
                      </a:lnTo>
                      <a:lnTo>
                        <a:pt x="26" y="331"/>
                      </a:lnTo>
                      <a:lnTo>
                        <a:pt x="23" y="331"/>
                      </a:lnTo>
                      <a:lnTo>
                        <a:pt x="22" y="330"/>
                      </a:lnTo>
                      <a:lnTo>
                        <a:pt x="18" y="327"/>
                      </a:lnTo>
                      <a:lnTo>
                        <a:pt x="11" y="319"/>
                      </a:lnTo>
                      <a:lnTo>
                        <a:pt x="4" y="311"/>
                      </a:lnTo>
                      <a:lnTo>
                        <a:pt x="0" y="307"/>
                      </a:lnTo>
                      <a:lnTo>
                        <a:pt x="0" y="303"/>
                      </a:lnTo>
                      <a:lnTo>
                        <a:pt x="0" y="299"/>
                      </a:lnTo>
                      <a:lnTo>
                        <a:pt x="0" y="295"/>
                      </a:lnTo>
                      <a:lnTo>
                        <a:pt x="0" y="291"/>
                      </a:lnTo>
                      <a:lnTo>
                        <a:pt x="2" y="290"/>
                      </a:lnTo>
                      <a:lnTo>
                        <a:pt x="5" y="287"/>
                      </a:lnTo>
                      <a:lnTo>
                        <a:pt x="9" y="286"/>
                      </a:lnTo>
                      <a:lnTo>
                        <a:pt x="13" y="283"/>
                      </a:lnTo>
                      <a:lnTo>
                        <a:pt x="18" y="282"/>
                      </a:lnTo>
                      <a:lnTo>
                        <a:pt x="22" y="280"/>
                      </a:lnTo>
                      <a:lnTo>
                        <a:pt x="24" y="279"/>
                      </a:lnTo>
                      <a:lnTo>
                        <a:pt x="26" y="279"/>
                      </a:lnTo>
                      <a:lnTo>
                        <a:pt x="27" y="279"/>
                      </a:lnTo>
                      <a:lnTo>
                        <a:pt x="28" y="279"/>
                      </a:lnTo>
                      <a:lnTo>
                        <a:pt x="31" y="280"/>
                      </a:lnTo>
                      <a:lnTo>
                        <a:pt x="34" y="281"/>
                      </a:lnTo>
                      <a:lnTo>
                        <a:pt x="36" y="282"/>
                      </a:lnTo>
                      <a:lnTo>
                        <a:pt x="38" y="282"/>
                      </a:lnTo>
                      <a:lnTo>
                        <a:pt x="40" y="282"/>
                      </a:lnTo>
                      <a:lnTo>
                        <a:pt x="42" y="281"/>
                      </a:lnTo>
                      <a:lnTo>
                        <a:pt x="50" y="278"/>
                      </a:lnTo>
                      <a:lnTo>
                        <a:pt x="59" y="275"/>
                      </a:lnTo>
                      <a:lnTo>
                        <a:pt x="67" y="272"/>
                      </a:lnTo>
                      <a:lnTo>
                        <a:pt x="76" y="270"/>
                      </a:lnTo>
                      <a:lnTo>
                        <a:pt x="84" y="267"/>
                      </a:lnTo>
                      <a:lnTo>
                        <a:pt x="93" y="264"/>
                      </a:lnTo>
                      <a:lnTo>
                        <a:pt x="102" y="262"/>
                      </a:lnTo>
                      <a:lnTo>
                        <a:pt x="110" y="259"/>
                      </a:lnTo>
                      <a:lnTo>
                        <a:pt x="117" y="255"/>
                      </a:lnTo>
                      <a:lnTo>
                        <a:pt x="125" y="251"/>
                      </a:lnTo>
                      <a:lnTo>
                        <a:pt x="132" y="247"/>
                      </a:lnTo>
                      <a:lnTo>
                        <a:pt x="137" y="244"/>
                      </a:lnTo>
                      <a:lnTo>
                        <a:pt x="142" y="243"/>
                      </a:lnTo>
                      <a:lnTo>
                        <a:pt x="146" y="243"/>
                      </a:lnTo>
                      <a:lnTo>
                        <a:pt x="151" y="242"/>
                      </a:lnTo>
                      <a:lnTo>
                        <a:pt x="155" y="241"/>
                      </a:lnTo>
                      <a:lnTo>
                        <a:pt x="164" y="237"/>
                      </a:lnTo>
                      <a:lnTo>
                        <a:pt x="174" y="232"/>
                      </a:lnTo>
                      <a:lnTo>
                        <a:pt x="178" y="230"/>
                      </a:lnTo>
                      <a:lnTo>
                        <a:pt x="183" y="227"/>
                      </a:lnTo>
                      <a:lnTo>
                        <a:pt x="187" y="224"/>
                      </a:lnTo>
                      <a:lnTo>
                        <a:pt x="190" y="221"/>
                      </a:lnTo>
                      <a:lnTo>
                        <a:pt x="193" y="216"/>
                      </a:lnTo>
                      <a:lnTo>
                        <a:pt x="196" y="211"/>
                      </a:lnTo>
                      <a:lnTo>
                        <a:pt x="199" y="206"/>
                      </a:lnTo>
                      <a:lnTo>
                        <a:pt x="201" y="201"/>
                      </a:lnTo>
                      <a:lnTo>
                        <a:pt x="204" y="195"/>
                      </a:lnTo>
                      <a:lnTo>
                        <a:pt x="206" y="190"/>
                      </a:lnTo>
                      <a:lnTo>
                        <a:pt x="209" y="185"/>
                      </a:lnTo>
                      <a:lnTo>
                        <a:pt x="212" y="180"/>
                      </a:lnTo>
                      <a:lnTo>
                        <a:pt x="216" y="173"/>
                      </a:lnTo>
                      <a:lnTo>
                        <a:pt x="222" y="167"/>
                      </a:lnTo>
                      <a:lnTo>
                        <a:pt x="228" y="159"/>
                      </a:lnTo>
                      <a:lnTo>
                        <a:pt x="235" y="153"/>
                      </a:lnTo>
                      <a:lnTo>
                        <a:pt x="241" y="147"/>
                      </a:lnTo>
                      <a:lnTo>
                        <a:pt x="248" y="141"/>
                      </a:lnTo>
                      <a:lnTo>
                        <a:pt x="254" y="135"/>
                      </a:lnTo>
                      <a:lnTo>
                        <a:pt x="260" y="128"/>
                      </a:lnTo>
                      <a:lnTo>
                        <a:pt x="261" y="126"/>
                      </a:lnTo>
                      <a:lnTo>
                        <a:pt x="263" y="123"/>
                      </a:lnTo>
                      <a:lnTo>
                        <a:pt x="264" y="119"/>
                      </a:lnTo>
                      <a:lnTo>
                        <a:pt x="265" y="117"/>
                      </a:lnTo>
                      <a:lnTo>
                        <a:pt x="270" y="111"/>
                      </a:lnTo>
                      <a:lnTo>
                        <a:pt x="278" y="104"/>
                      </a:lnTo>
                      <a:lnTo>
                        <a:pt x="287" y="95"/>
                      </a:lnTo>
                      <a:lnTo>
                        <a:pt x="296" y="86"/>
                      </a:lnTo>
                      <a:lnTo>
                        <a:pt x="300" y="82"/>
                      </a:lnTo>
                      <a:lnTo>
                        <a:pt x="304" y="77"/>
                      </a:lnTo>
                      <a:lnTo>
                        <a:pt x="308" y="72"/>
                      </a:lnTo>
                      <a:lnTo>
                        <a:pt x="311" y="68"/>
                      </a:lnTo>
                      <a:lnTo>
                        <a:pt x="314" y="63"/>
                      </a:lnTo>
                      <a:lnTo>
                        <a:pt x="316" y="59"/>
                      </a:lnTo>
                      <a:lnTo>
                        <a:pt x="316" y="58"/>
                      </a:lnTo>
                      <a:lnTo>
                        <a:pt x="317" y="55"/>
                      </a:lnTo>
                      <a:lnTo>
                        <a:pt x="318" y="54"/>
                      </a:lnTo>
                      <a:lnTo>
                        <a:pt x="318" y="52"/>
                      </a:lnTo>
                      <a:lnTo>
                        <a:pt x="312" y="50"/>
                      </a:lnTo>
                      <a:lnTo>
                        <a:pt x="308" y="46"/>
                      </a:lnTo>
                      <a:lnTo>
                        <a:pt x="305" y="46"/>
                      </a:lnTo>
                      <a:lnTo>
                        <a:pt x="302" y="45"/>
                      </a:lnTo>
                      <a:lnTo>
                        <a:pt x="299" y="45"/>
                      </a:lnTo>
                      <a:lnTo>
                        <a:pt x="296" y="45"/>
                      </a:lnTo>
                      <a:lnTo>
                        <a:pt x="295" y="46"/>
                      </a:lnTo>
                      <a:lnTo>
                        <a:pt x="294" y="46"/>
                      </a:lnTo>
                      <a:lnTo>
                        <a:pt x="292" y="46"/>
                      </a:lnTo>
                      <a:lnTo>
                        <a:pt x="291" y="46"/>
                      </a:lnTo>
                      <a:lnTo>
                        <a:pt x="288" y="47"/>
                      </a:lnTo>
                      <a:lnTo>
                        <a:pt x="283" y="47"/>
                      </a:lnTo>
                      <a:lnTo>
                        <a:pt x="278" y="48"/>
                      </a:lnTo>
                      <a:lnTo>
                        <a:pt x="273" y="48"/>
                      </a:lnTo>
                      <a:lnTo>
                        <a:pt x="268" y="49"/>
                      </a:lnTo>
                      <a:lnTo>
                        <a:pt x="265" y="50"/>
                      </a:lnTo>
                      <a:lnTo>
                        <a:pt x="262" y="50"/>
                      </a:lnTo>
                      <a:lnTo>
                        <a:pt x="258" y="52"/>
                      </a:lnTo>
                      <a:lnTo>
                        <a:pt x="254" y="54"/>
                      </a:lnTo>
                      <a:lnTo>
                        <a:pt x="250" y="57"/>
                      </a:lnTo>
                      <a:lnTo>
                        <a:pt x="240" y="62"/>
                      </a:lnTo>
                      <a:lnTo>
                        <a:pt x="229" y="68"/>
                      </a:lnTo>
                      <a:lnTo>
                        <a:pt x="224" y="70"/>
                      </a:lnTo>
                      <a:lnTo>
                        <a:pt x="218" y="73"/>
                      </a:lnTo>
                      <a:lnTo>
                        <a:pt x="213" y="75"/>
                      </a:lnTo>
                      <a:lnTo>
                        <a:pt x="208" y="78"/>
                      </a:lnTo>
                      <a:lnTo>
                        <a:pt x="204" y="78"/>
                      </a:lnTo>
                      <a:lnTo>
                        <a:pt x="199" y="79"/>
                      </a:lnTo>
                      <a:lnTo>
                        <a:pt x="197" y="79"/>
                      </a:lnTo>
                      <a:lnTo>
                        <a:pt x="195" y="79"/>
                      </a:lnTo>
                      <a:lnTo>
                        <a:pt x="193" y="79"/>
                      </a:lnTo>
                      <a:lnTo>
                        <a:pt x="192" y="78"/>
                      </a:lnTo>
                      <a:lnTo>
                        <a:pt x="191" y="78"/>
                      </a:lnTo>
                      <a:lnTo>
                        <a:pt x="190" y="78"/>
                      </a:lnTo>
                      <a:lnTo>
                        <a:pt x="189" y="77"/>
                      </a:lnTo>
                      <a:lnTo>
                        <a:pt x="188" y="76"/>
                      </a:lnTo>
                      <a:lnTo>
                        <a:pt x="185" y="74"/>
                      </a:lnTo>
                      <a:lnTo>
                        <a:pt x="184" y="73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iṩḷïḋê">
                  <a:extLst>
                    <a:ext uri="{FF2B5EF4-FFF2-40B4-BE49-F238E27FC236}">
                      <a16:creationId xmlns:a16="http://schemas.microsoft.com/office/drawing/2014/main" id="{A0386075-D9F2-0848-9B31-65C070BD15F5}"/>
                    </a:ext>
                  </a:extLst>
                </p:cNvPr>
                <p:cNvSpPr/>
                <p:nvPr/>
              </p:nvSpPr>
              <p:spPr bwMode="auto">
                <a:xfrm>
                  <a:off x="8407401" y="2833688"/>
                  <a:ext cx="598488" cy="801688"/>
                </a:xfrm>
                <a:custGeom>
                  <a:avLst/>
                  <a:gdLst>
                    <a:gd name="T0" fmla="*/ 311 w 377"/>
                    <a:gd name="T1" fmla="*/ 8 h 505"/>
                    <a:gd name="T2" fmla="*/ 319 w 377"/>
                    <a:gd name="T3" fmla="*/ 18 h 505"/>
                    <a:gd name="T4" fmla="*/ 333 w 377"/>
                    <a:gd name="T5" fmla="*/ 28 h 505"/>
                    <a:gd name="T6" fmla="*/ 348 w 377"/>
                    <a:gd name="T7" fmla="*/ 44 h 505"/>
                    <a:gd name="T8" fmla="*/ 343 w 377"/>
                    <a:gd name="T9" fmla="*/ 72 h 505"/>
                    <a:gd name="T10" fmla="*/ 339 w 377"/>
                    <a:gd name="T11" fmla="*/ 89 h 505"/>
                    <a:gd name="T12" fmla="*/ 343 w 377"/>
                    <a:gd name="T13" fmla="*/ 113 h 505"/>
                    <a:gd name="T14" fmla="*/ 349 w 377"/>
                    <a:gd name="T15" fmla="*/ 128 h 505"/>
                    <a:gd name="T16" fmla="*/ 366 w 377"/>
                    <a:gd name="T17" fmla="*/ 130 h 505"/>
                    <a:gd name="T18" fmla="*/ 376 w 377"/>
                    <a:gd name="T19" fmla="*/ 139 h 505"/>
                    <a:gd name="T20" fmla="*/ 377 w 377"/>
                    <a:gd name="T21" fmla="*/ 151 h 505"/>
                    <a:gd name="T22" fmla="*/ 369 w 377"/>
                    <a:gd name="T23" fmla="*/ 169 h 505"/>
                    <a:gd name="T24" fmla="*/ 339 w 377"/>
                    <a:gd name="T25" fmla="*/ 189 h 505"/>
                    <a:gd name="T26" fmla="*/ 315 w 377"/>
                    <a:gd name="T27" fmla="*/ 211 h 505"/>
                    <a:gd name="T28" fmla="*/ 301 w 377"/>
                    <a:gd name="T29" fmla="*/ 235 h 505"/>
                    <a:gd name="T30" fmla="*/ 290 w 377"/>
                    <a:gd name="T31" fmla="*/ 263 h 505"/>
                    <a:gd name="T32" fmla="*/ 270 w 377"/>
                    <a:gd name="T33" fmla="*/ 293 h 505"/>
                    <a:gd name="T34" fmla="*/ 265 w 377"/>
                    <a:gd name="T35" fmla="*/ 317 h 505"/>
                    <a:gd name="T36" fmla="*/ 245 w 377"/>
                    <a:gd name="T37" fmla="*/ 339 h 505"/>
                    <a:gd name="T38" fmla="*/ 226 w 377"/>
                    <a:gd name="T39" fmla="*/ 350 h 505"/>
                    <a:gd name="T40" fmla="*/ 210 w 377"/>
                    <a:gd name="T41" fmla="*/ 374 h 505"/>
                    <a:gd name="T42" fmla="*/ 192 w 377"/>
                    <a:gd name="T43" fmla="*/ 385 h 505"/>
                    <a:gd name="T44" fmla="*/ 179 w 377"/>
                    <a:gd name="T45" fmla="*/ 392 h 505"/>
                    <a:gd name="T46" fmla="*/ 169 w 377"/>
                    <a:gd name="T47" fmla="*/ 402 h 505"/>
                    <a:gd name="T48" fmla="*/ 159 w 377"/>
                    <a:gd name="T49" fmla="*/ 405 h 505"/>
                    <a:gd name="T50" fmla="*/ 126 w 377"/>
                    <a:gd name="T51" fmla="*/ 431 h 505"/>
                    <a:gd name="T52" fmla="*/ 101 w 377"/>
                    <a:gd name="T53" fmla="*/ 442 h 505"/>
                    <a:gd name="T54" fmla="*/ 92 w 377"/>
                    <a:gd name="T55" fmla="*/ 451 h 505"/>
                    <a:gd name="T56" fmla="*/ 79 w 377"/>
                    <a:gd name="T57" fmla="*/ 456 h 505"/>
                    <a:gd name="T58" fmla="*/ 61 w 377"/>
                    <a:gd name="T59" fmla="*/ 472 h 505"/>
                    <a:gd name="T60" fmla="*/ 49 w 377"/>
                    <a:gd name="T61" fmla="*/ 478 h 505"/>
                    <a:gd name="T62" fmla="*/ 30 w 377"/>
                    <a:gd name="T63" fmla="*/ 497 h 505"/>
                    <a:gd name="T64" fmla="*/ 9 w 377"/>
                    <a:gd name="T65" fmla="*/ 505 h 505"/>
                    <a:gd name="T66" fmla="*/ 8 w 377"/>
                    <a:gd name="T67" fmla="*/ 490 h 505"/>
                    <a:gd name="T68" fmla="*/ 38 w 377"/>
                    <a:gd name="T69" fmla="*/ 465 h 505"/>
                    <a:gd name="T70" fmla="*/ 57 w 377"/>
                    <a:gd name="T71" fmla="*/ 449 h 505"/>
                    <a:gd name="T72" fmla="*/ 81 w 377"/>
                    <a:gd name="T73" fmla="*/ 433 h 505"/>
                    <a:gd name="T74" fmla="*/ 96 w 377"/>
                    <a:gd name="T75" fmla="*/ 425 h 505"/>
                    <a:gd name="T76" fmla="*/ 112 w 377"/>
                    <a:gd name="T77" fmla="*/ 413 h 505"/>
                    <a:gd name="T78" fmla="*/ 122 w 377"/>
                    <a:gd name="T79" fmla="*/ 403 h 505"/>
                    <a:gd name="T80" fmla="*/ 141 w 377"/>
                    <a:gd name="T81" fmla="*/ 387 h 505"/>
                    <a:gd name="T82" fmla="*/ 152 w 377"/>
                    <a:gd name="T83" fmla="*/ 377 h 505"/>
                    <a:gd name="T84" fmla="*/ 191 w 377"/>
                    <a:gd name="T85" fmla="*/ 346 h 505"/>
                    <a:gd name="T86" fmla="*/ 220 w 377"/>
                    <a:gd name="T87" fmla="*/ 308 h 505"/>
                    <a:gd name="T88" fmla="*/ 228 w 377"/>
                    <a:gd name="T89" fmla="*/ 284 h 505"/>
                    <a:gd name="T90" fmla="*/ 218 w 377"/>
                    <a:gd name="T91" fmla="*/ 280 h 505"/>
                    <a:gd name="T92" fmla="*/ 193 w 377"/>
                    <a:gd name="T93" fmla="*/ 289 h 505"/>
                    <a:gd name="T94" fmla="*/ 169 w 377"/>
                    <a:gd name="T95" fmla="*/ 287 h 505"/>
                    <a:gd name="T96" fmla="*/ 149 w 377"/>
                    <a:gd name="T97" fmla="*/ 277 h 505"/>
                    <a:gd name="T98" fmla="*/ 134 w 377"/>
                    <a:gd name="T99" fmla="*/ 268 h 505"/>
                    <a:gd name="T100" fmla="*/ 132 w 377"/>
                    <a:gd name="T101" fmla="*/ 258 h 505"/>
                    <a:gd name="T102" fmla="*/ 132 w 377"/>
                    <a:gd name="T103" fmla="*/ 250 h 505"/>
                    <a:gd name="T104" fmla="*/ 152 w 377"/>
                    <a:gd name="T105" fmla="*/ 234 h 505"/>
                    <a:gd name="T106" fmla="*/ 188 w 377"/>
                    <a:gd name="T107" fmla="*/ 221 h 505"/>
                    <a:gd name="T108" fmla="*/ 207 w 377"/>
                    <a:gd name="T109" fmla="*/ 212 h 505"/>
                    <a:gd name="T110" fmla="*/ 226 w 377"/>
                    <a:gd name="T111" fmla="*/ 202 h 505"/>
                    <a:gd name="T112" fmla="*/ 248 w 377"/>
                    <a:gd name="T113" fmla="*/ 193 h 505"/>
                    <a:gd name="T114" fmla="*/ 256 w 377"/>
                    <a:gd name="T115" fmla="*/ 180 h 505"/>
                    <a:gd name="T116" fmla="*/ 273 w 377"/>
                    <a:gd name="T117" fmla="*/ 171 h 505"/>
                    <a:gd name="T118" fmla="*/ 274 w 377"/>
                    <a:gd name="T119" fmla="*/ 133 h 505"/>
                    <a:gd name="T120" fmla="*/ 279 w 377"/>
                    <a:gd name="T121" fmla="*/ 83 h 505"/>
                    <a:gd name="T122" fmla="*/ 275 w 377"/>
                    <a:gd name="T123" fmla="*/ 40 h 505"/>
                    <a:gd name="T124" fmla="*/ 280 w 377"/>
                    <a:gd name="T125" fmla="*/ 7 h 5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77" h="505">
                      <a:moveTo>
                        <a:pt x="289" y="0"/>
                      </a:moveTo>
                      <a:lnTo>
                        <a:pt x="294" y="1"/>
                      </a:lnTo>
                      <a:lnTo>
                        <a:pt x="302" y="3"/>
                      </a:lnTo>
                      <a:lnTo>
                        <a:pt x="305" y="4"/>
                      </a:lnTo>
                      <a:lnTo>
                        <a:pt x="309" y="6"/>
                      </a:lnTo>
                      <a:lnTo>
                        <a:pt x="311" y="8"/>
                      </a:lnTo>
                      <a:lnTo>
                        <a:pt x="313" y="9"/>
                      </a:lnTo>
                      <a:lnTo>
                        <a:pt x="315" y="11"/>
                      </a:lnTo>
                      <a:lnTo>
                        <a:pt x="316" y="12"/>
                      </a:lnTo>
                      <a:lnTo>
                        <a:pt x="317" y="14"/>
                      </a:lnTo>
                      <a:lnTo>
                        <a:pt x="317" y="16"/>
                      </a:lnTo>
                      <a:lnTo>
                        <a:pt x="319" y="18"/>
                      </a:lnTo>
                      <a:lnTo>
                        <a:pt x="320" y="20"/>
                      </a:lnTo>
                      <a:lnTo>
                        <a:pt x="321" y="22"/>
                      </a:lnTo>
                      <a:lnTo>
                        <a:pt x="322" y="23"/>
                      </a:lnTo>
                      <a:lnTo>
                        <a:pt x="326" y="25"/>
                      </a:lnTo>
                      <a:lnTo>
                        <a:pt x="329" y="27"/>
                      </a:lnTo>
                      <a:lnTo>
                        <a:pt x="333" y="28"/>
                      </a:lnTo>
                      <a:lnTo>
                        <a:pt x="336" y="29"/>
                      </a:lnTo>
                      <a:lnTo>
                        <a:pt x="339" y="31"/>
                      </a:lnTo>
                      <a:lnTo>
                        <a:pt x="342" y="32"/>
                      </a:lnTo>
                      <a:lnTo>
                        <a:pt x="345" y="35"/>
                      </a:lnTo>
                      <a:lnTo>
                        <a:pt x="348" y="38"/>
                      </a:lnTo>
                      <a:lnTo>
                        <a:pt x="348" y="44"/>
                      </a:lnTo>
                      <a:lnTo>
                        <a:pt x="348" y="50"/>
                      </a:lnTo>
                      <a:lnTo>
                        <a:pt x="347" y="55"/>
                      </a:lnTo>
                      <a:lnTo>
                        <a:pt x="346" y="60"/>
                      </a:lnTo>
                      <a:lnTo>
                        <a:pt x="345" y="64"/>
                      </a:lnTo>
                      <a:lnTo>
                        <a:pt x="345" y="68"/>
                      </a:lnTo>
                      <a:lnTo>
                        <a:pt x="343" y="72"/>
                      </a:lnTo>
                      <a:lnTo>
                        <a:pt x="341" y="76"/>
                      </a:lnTo>
                      <a:lnTo>
                        <a:pt x="341" y="77"/>
                      </a:lnTo>
                      <a:lnTo>
                        <a:pt x="340" y="79"/>
                      </a:lnTo>
                      <a:lnTo>
                        <a:pt x="340" y="81"/>
                      </a:lnTo>
                      <a:lnTo>
                        <a:pt x="340" y="84"/>
                      </a:lnTo>
                      <a:lnTo>
                        <a:pt x="339" y="89"/>
                      </a:lnTo>
                      <a:lnTo>
                        <a:pt x="340" y="95"/>
                      </a:lnTo>
                      <a:lnTo>
                        <a:pt x="340" y="100"/>
                      </a:lnTo>
                      <a:lnTo>
                        <a:pt x="341" y="105"/>
                      </a:lnTo>
                      <a:lnTo>
                        <a:pt x="341" y="108"/>
                      </a:lnTo>
                      <a:lnTo>
                        <a:pt x="343" y="111"/>
                      </a:lnTo>
                      <a:lnTo>
                        <a:pt x="343" y="113"/>
                      </a:lnTo>
                      <a:lnTo>
                        <a:pt x="342" y="117"/>
                      </a:lnTo>
                      <a:lnTo>
                        <a:pt x="341" y="121"/>
                      </a:lnTo>
                      <a:lnTo>
                        <a:pt x="341" y="124"/>
                      </a:lnTo>
                      <a:lnTo>
                        <a:pt x="344" y="126"/>
                      </a:lnTo>
                      <a:lnTo>
                        <a:pt x="346" y="128"/>
                      </a:lnTo>
                      <a:lnTo>
                        <a:pt x="349" y="128"/>
                      </a:lnTo>
                      <a:lnTo>
                        <a:pt x="351" y="129"/>
                      </a:lnTo>
                      <a:lnTo>
                        <a:pt x="354" y="129"/>
                      </a:lnTo>
                      <a:lnTo>
                        <a:pt x="357" y="130"/>
                      </a:lnTo>
                      <a:lnTo>
                        <a:pt x="361" y="130"/>
                      </a:lnTo>
                      <a:lnTo>
                        <a:pt x="366" y="130"/>
                      </a:lnTo>
                      <a:lnTo>
                        <a:pt x="366" y="130"/>
                      </a:lnTo>
                      <a:lnTo>
                        <a:pt x="367" y="130"/>
                      </a:lnTo>
                      <a:lnTo>
                        <a:pt x="369" y="132"/>
                      </a:lnTo>
                      <a:lnTo>
                        <a:pt x="373" y="135"/>
                      </a:lnTo>
                      <a:lnTo>
                        <a:pt x="374" y="136"/>
                      </a:lnTo>
                      <a:lnTo>
                        <a:pt x="375" y="137"/>
                      </a:lnTo>
                      <a:lnTo>
                        <a:pt x="376" y="139"/>
                      </a:lnTo>
                      <a:lnTo>
                        <a:pt x="376" y="141"/>
                      </a:lnTo>
                      <a:lnTo>
                        <a:pt x="377" y="142"/>
                      </a:lnTo>
                      <a:lnTo>
                        <a:pt x="377" y="144"/>
                      </a:lnTo>
                      <a:lnTo>
                        <a:pt x="377" y="145"/>
                      </a:lnTo>
                      <a:lnTo>
                        <a:pt x="377" y="147"/>
                      </a:lnTo>
                      <a:lnTo>
                        <a:pt x="377" y="151"/>
                      </a:lnTo>
                      <a:lnTo>
                        <a:pt x="376" y="155"/>
                      </a:lnTo>
                      <a:lnTo>
                        <a:pt x="375" y="159"/>
                      </a:lnTo>
                      <a:lnTo>
                        <a:pt x="373" y="162"/>
                      </a:lnTo>
                      <a:lnTo>
                        <a:pt x="373" y="165"/>
                      </a:lnTo>
                      <a:lnTo>
                        <a:pt x="371" y="167"/>
                      </a:lnTo>
                      <a:lnTo>
                        <a:pt x="369" y="169"/>
                      </a:lnTo>
                      <a:lnTo>
                        <a:pt x="367" y="172"/>
                      </a:lnTo>
                      <a:lnTo>
                        <a:pt x="365" y="173"/>
                      </a:lnTo>
                      <a:lnTo>
                        <a:pt x="361" y="176"/>
                      </a:lnTo>
                      <a:lnTo>
                        <a:pt x="357" y="179"/>
                      </a:lnTo>
                      <a:lnTo>
                        <a:pt x="350" y="182"/>
                      </a:lnTo>
                      <a:lnTo>
                        <a:pt x="339" y="189"/>
                      </a:lnTo>
                      <a:lnTo>
                        <a:pt x="328" y="195"/>
                      </a:lnTo>
                      <a:lnTo>
                        <a:pt x="325" y="197"/>
                      </a:lnTo>
                      <a:lnTo>
                        <a:pt x="322" y="199"/>
                      </a:lnTo>
                      <a:lnTo>
                        <a:pt x="321" y="201"/>
                      </a:lnTo>
                      <a:lnTo>
                        <a:pt x="318" y="205"/>
                      </a:lnTo>
                      <a:lnTo>
                        <a:pt x="315" y="211"/>
                      </a:lnTo>
                      <a:lnTo>
                        <a:pt x="311" y="216"/>
                      </a:lnTo>
                      <a:lnTo>
                        <a:pt x="309" y="220"/>
                      </a:lnTo>
                      <a:lnTo>
                        <a:pt x="309" y="224"/>
                      </a:lnTo>
                      <a:lnTo>
                        <a:pt x="308" y="228"/>
                      </a:lnTo>
                      <a:lnTo>
                        <a:pt x="306" y="232"/>
                      </a:lnTo>
                      <a:lnTo>
                        <a:pt x="301" y="235"/>
                      </a:lnTo>
                      <a:lnTo>
                        <a:pt x="297" y="238"/>
                      </a:lnTo>
                      <a:lnTo>
                        <a:pt x="297" y="242"/>
                      </a:lnTo>
                      <a:lnTo>
                        <a:pt x="296" y="247"/>
                      </a:lnTo>
                      <a:lnTo>
                        <a:pt x="295" y="251"/>
                      </a:lnTo>
                      <a:lnTo>
                        <a:pt x="294" y="255"/>
                      </a:lnTo>
                      <a:lnTo>
                        <a:pt x="290" y="263"/>
                      </a:lnTo>
                      <a:lnTo>
                        <a:pt x="285" y="272"/>
                      </a:lnTo>
                      <a:lnTo>
                        <a:pt x="279" y="280"/>
                      </a:lnTo>
                      <a:lnTo>
                        <a:pt x="273" y="287"/>
                      </a:lnTo>
                      <a:lnTo>
                        <a:pt x="273" y="289"/>
                      </a:lnTo>
                      <a:lnTo>
                        <a:pt x="271" y="291"/>
                      </a:lnTo>
                      <a:lnTo>
                        <a:pt x="270" y="293"/>
                      </a:lnTo>
                      <a:lnTo>
                        <a:pt x="269" y="295"/>
                      </a:lnTo>
                      <a:lnTo>
                        <a:pt x="269" y="300"/>
                      </a:lnTo>
                      <a:lnTo>
                        <a:pt x="268" y="305"/>
                      </a:lnTo>
                      <a:lnTo>
                        <a:pt x="267" y="309"/>
                      </a:lnTo>
                      <a:lnTo>
                        <a:pt x="265" y="314"/>
                      </a:lnTo>
                      <a:lnTo>
                        <a:pt x="265" y="317"/>
                      </a:lnTo>
                      <a:lnTo>
                        <a:pt x="264" y="318"/>
                      </a:lnTo>
                      <a:lnTo>
                        <a:pt x="263" y="320"/>
                      </a:lnTo>
                      <a:lnTo>
                        <a:pt x="262" y="322"/>
                      </a:lnTo>
                      <a:lnTo>
                        <a:pt x="259" y="325"/>
                      </a:lnTo>
                      <a:lnTo>
                        <a:pt x="252" y="333"/>
                      </a:lnTo>
                      <a:lnTo>
                        <a:pt x="245" y="339"/>
                      </a:lnTo>
                      <a:lnTo>
                        <a:pt x="241" y="343"/>
                      </a:lnTo>
                      <a:lnTo>
                        <a:pt x="236" y="345"/>
                      </a:lnTo>
                      <a:lnTo>
                        <a:pt x="232" y="345"/>
                      </a:lnTo>
                      <a:lnTo>
                        <a:pt x="230" y="347"/>
                      </a:lnTo>
                      <a:lnTo>
                        <a:pt x="228" y="349"/>
                      </a:lnTo>
                      <a:lnTo>
                        <a:pt x="226" y="350"/>
                      </a:lnTo>
                      <a:lnTo>
                        <a:pt x="224" y="353"/>
                      </a:lnTo>
                      <a:lnTo>
                        <a:pt x="222" y="357"/>
                      </a:lnTo>
                      <a:lnTo>
                        <a:pt x="219" y="361"/>
                      </a:lnTo>
                      <a:lnTo>
                        <a:pt x="216" y="366"/>
                      </a:lnTo>
                      <a:lnTo>
                        <a:pt x="213" y="370"/>
                      </a:lnTo>
                      <a:lnTo>
                        <a:pt x="210" y="374"/>
                      </a:lnTo>
                      <a:lnTo>
                        <a:pt x="207" y="378"/>
                      </a:lnTo>
                      <a:lnTo>
                        <a:pt x="203" y="379"/>
                      </a:lnTo>
                      <a:lnTo>
                        <a:pt x="200" y="381"/>
                      </a:lnTo>
                      <a:lnTo>
                        <a:pt x="196" y="381"/>
                      </a:lnTo>
                      <a:lnTo>
                        <a:pt x="192" y="382"/>
                      </a:lnTo>
                      <a:lnTo>
                        <a:pt x="192" y="385"/>
                      </a:lnTo>
                      <a:lnTo>
                        <a:pt x="191" y="387"/>
                      </a:lnTo>
                      <a:lnTo>
                        <a:pt x="187" y="387"/>
                      </a:lnTo>
                      <a:lnTo>
                        <a:pt x="183" y="387"/>
                      </a:lnTo>
                      <a:lnTo>
                        <a:pt x="181" y="389"/>
                      </a:lnTo>
                      <a:lnTo>
                        <a:pt x="180" y="390"/>
                      </a:lnTo>
                      <a:lnTo>
                        <a:pt x="179" y="392"/>
                      </a:lnTo>
                      <a:lnTo>
                        <a:pt x="177" y="394"/>
                      </a:lnTo>
                      <a:lnTo>
                        <a:pt x="176" y="396"/>
                      </a:lnTo>
                      <a:lnTo>
                        <a:pt x="174" y="398"/>
                      </a:lnTo>
                      <a:lnTo>
                        <a:pt x="172" y="400"/>
                      </a:lnTo>
                      <a:lnTo>
                        <a:pt x="171" y="401"/>
                      </a:lnTo>
                      <a:lnTo>
                        <a:pt x="169" y="402"/>
                      </a:lnTo>
                      <a:lnTo>
                        <a:pt x="168" y="403"/>
                      </a:lnTo>
                      <a:lnTo>
                        <a:pt x="166" y="403"/>
                      </a:lnTo>
                      <a:lnTo>
                        <a:pt x="164" y="404"/>
                      </a:lnTo>
                      <a:lnTo>
                        <a:pt x="163" y="404"/>
                      </a:lnTo>
                      <a:lnTo>
                        <a:pt x="161" y="404"/>
                      </a:lnTo>
                      <a:lnTo>
                        <a:pt x="159" y="405"/>
                      </a:lnTo>
                      <a:lnTo>
                        <a:pt x="157" y="405"/>
                      </a:lnTo>
                      <a:lnTo>
                        <a:pt x="152" y="411"/>
                      </a:lnTo>
                      <a:lnTo>
                        <a:pt x="144" y="417"/>
                      </a:lnTo>
                      <a:lnTo>
                        <a:pt x="137" y="422"/>
                      </a:lnTo>
                      <a:lnTo>
                        <a:pt x="129" y="429"/>
                      </a:lnTo>
                      <a:lnTo>
                        <a:pt x="126" y="431"/>
                      </a:lnTo>
                      <a:lnTo>
                        <a:pt x="122" y="434"/>
                      </a:lnTo>
                      <a:lnTo>
                        <a:pt x="117" y="437"/>
                      </a:lnTo>
                      <a:lnTo>
                        <a:pt x="113" y="439"/>
                      </a:lnTo>
                      <a:lnTo>
                        <a:pt x="109" y="441"/>
                      </a:lnTo>
                      <a:lnTo>
                        <a:pt x="105" y="441"/>
                      </a:lnTo>
                      <a:lnTo>
                        <a:pt x="101" y="442"/>
                      </a:lnTo>
                      <a:lnTo>
                        <a:pt x="97" y="443"/>
                      </a:lnTo>
                      <a:lnTo>
                        <a:pt x="96" y="445"/>
                      </a:lnTo>
                      <a:lnTo>
                        <a:pt x="96" y="447"/>
                      </a:lnTo>
                      <a:lnTo>
                        <a:pt x="95" y="449"/>
                      </a:lnTo>
                      <a:lnTo>
                        <a:pt x="94" y="450"/>
                      </a:lnTo>
                      <a:lnTo>
                        <a:pt x="92" y="451"/>
                      </a:lnTo>
                      <a:lnTo>
                        <a:pt x="91" y="452"/>
                      </a:lnTo>
                      <a:lnTo>
                        <a:pt x="89" y="453"/>
                      </a:lnTo>
                      <a:lnTo>
                        <a:pt x="88" y="453"/>
                      </a:lnTo>
                      <a:lnTo>
                        <a:pt x="84" y="454"/>
                      </a:lnTo>
                      <a:lnTo>
                        <a:pt x="81" y="455"/>
                      </a:lnTo>
                      <a:lnTo>
                        <a:pt x="79" y="456"/>
                      </a:lnTo>
                      <a:lnTo>
                        <a:pt x="77" y="457"/>
                      </a:lnTo>
                      <a:lnTo>
                        <a:pt x="76" y="457"/>
                      </a:lnTo>
                      <a:lnTo>
                        <a:pt x="74" y="459"/>
                      </a:lnTo>
                      <a:lnTo>
                        <a:pt x="70" y="463"/>
                      </a:lnTo>
                      <a:lnTo>
                        <a:pt x="66" y="467"/>
                      </a:lnTo>
                      <a:lnTo>
                        <a:pt x="61" y="472"/>
                      </a:lnTo>
                      <a:lnTo>
                        <a:pt x="57" y="476"/>
                      </a:lnTo>
                      <a:lnTo>
                        <a:pt x="56" y="477"/>
                      </a:lnTo>
                      <a:lnTo>
                        <a:pt x="54" y="477"/>
                      </a:lnTo>
                      <a:lnTo>
                        <a:pt x="52" y="477"/>
                      </a:lnTo>
                      <a:lnTo>
                        <a:pt x="51" y="478"/>
                      </a:lnTo>
                      <a:lnTo>
                        <a:pt x="49" y="478"/>
                      </a:lnTo>
                      <a:lnTo>
                        <a:pt x="48" y="479"/>
                      </a:lnTo>
                      <a:lnTo>
                        <a:pt x="46" y="480"/>
                      </a:lnTo>
                      <a:lnTo>
                        <a:pt x="45" y="481"/>
                      </a:lnTo>
                      <a:lnTo>
                        <a:pt x="40" y="487"/>
                      </a:lnTo>
                      <a:lnTo>
                        <a:pt x="33" y="494"/>
                      </a:lnTo>
                      <a:lnTo>
                        <a:pt x="30" y="497"/>
                      </a:lnTo>
                      <a:lnTo>
                        <a:pt x="28" y="501"/>
                      </a:lnTo>
                      <a:lnTo>
                        <a:pt x="24" y="503"/>
                      </a:lnTo>
                      <a:lnTo>
                        <a:pt x="21" y="505"/>
                      </a:lnTo>
                      <a:lnTo>
                        <a:pt x="16" y="505"/>
                      </a:lnTo>
                      <a:lnTo>
                        <a:pt x="12" y="505"/>
                      </a:lnTo>
                      <a:lnTo>
                        <a:pt x="9" y="505"/>
                      </a:lnTo>
                      <a:lnTo>
                        <a:pt x="5" y="505"/>
                      </a:lnTo>
                      <a:lnTo>
                        <a:pt x="3" y="502"/>
                      </a:lnTo>
                      <a:lnTo>
                        <a:pt x="0" y="500"/>
                      </a:lnTo>
                      <a:lnTo>
                        <a:pt x="0" y="498"/>
                      </a:lnTo>
                      <a:lnTo>
                        <a:pt x="0" y="496"/>
                      </a:lnTo>
                      <a:lnTo>
                        <a:pt x="8" y="490"/>
                      </a:lnTo>
                      <a:lnTo>
                        <a:pt x="15" y="483"/>
                      </a:lnTo>
                      <a:lnTo>
                        <a:pt x="21" y="477"/>
                      </a:lnTo>
                      <a:lnTo>
                        <a:pt x="28" y="470"/>
                      </a:lnTo>
                      <a:lnTo>
                        <a:pt x="31" y="469"/>
                      </a:lnTo>
                      <a:lnTo>
                        <a:pt x="35" y="466"/>
                      </a:lnTo>
                      <a:lnTo>
                        <a:pt x="38" y="465"/>
                      </a:lnTo>
                      <a:lnTo>
                        <a:pt x="41" y="463"/>
                      </a:lnTo>
                      <a:lnTo>
                        <a:pt x="44" y="461"/>
                      </a:lnTo>
                      <a:lnTo>
                        <a:pt x="48" y="459"/>
                      </a:lnTo>
                      <a:lnTo>
                        <a:pt x="51" y="457"/>
                      </a:lnTo>
                      <a:lnTo>
                        <a:pt x="53" y="454"/>
                      </a:lnTo>
                      <a:lnTo>
                        <a:pt x="57" y="449"/>
                      </a:lnTo>
                      <a:lnTo>
                        <a:pt x="60" y="445"/>
                      </a:lnTo>
                      <a:lnTo>
                        <a:pt x="64" y="444"/>
                      </a:lnTo>
                      <a:lnTo>
                        <a:pt x="70" y="443"/>
                      </a:lnTo>
                      <a:lnTo>
                        <a:pt x="73" y="440"/>
                      </a:lnTo>
                      <a:lnTo>
                        <a:pt x="77" y="436"/>
                      </a:lnTo>
                      <a:lnTo>
                        <a:pt x="81" y="433"/>
                      </a:lnTo>
                      <a:lnTo>
                        <a:pt x="85" y="429"/>
                      </a:lnTo>
                      <a:lnTo>
                        <a:pt x="89" y="429"/>
                      </a:lnTo>
                      <a:lnTo>
                        <a:pt x="93" y="429"/>
                      </a:lnTo>
                      <a:lnTo>
                        <a:pt x="94" y="428"/>
                      </a:lnTo>
                      <a:lnTo>
                        <a:pt x="96" y="426"/>
                      </a:lnTo>
                      <a:lnTo>
                        <a:pt x="96" y="425"/>
                      </a:lnTo>
                      <a:lnTo>
                        <a:pt x="98" y="423"/>
                      </a:lnTo>
                      <a:lnTo>
                        <a:pt x="100" y="420"/>
                      </a:lnTo>
                      <a:lnTo>
                        <a:pt x="104" y="417"/>
                      </a:lnTo>
                      <a:lnTo>
                        <a:pt x="107" y="417"/>
                      </a:lnTo>
                      <a:lnTo>
                        <a:pt x="111" y="415"/>
                      </a:lnTo>
                      <a:lnTo>
                        <a:pt x="112" y="413"/>
                      </a:lnTo>
                      <a:lnTo>
                        <a:pt x="115" y="412"/>
                      </a:lnTo>
                      <a:lnTo>
                        <a:pt x="116" y="410"/>
                      </a:lnTo>
                      <a:lnTo>
                        <a:pt x="117" y="408"/>
                      </a:lnTo>
                      <a:lnTo>
                        <a:pt x="119" y="406"/>
                      </a:lnTo>
                      <a:lnTo>
                        <a:pt x="120" y="404"/>
                      </a:lnTo>
                      <a:lnTo>
                        <a:pt x="122" y="403"/>
                      </a:lnTo>
                      <a:lnTo>
                        <a:pt x="124" y="401"/>
                      </a:lnTo>
                      <a:lnTo>
                        <a:pt x="128" y="399"/>
                      </a:lnTo>
                      <a:lnTo>
                        <a:pt x="132" y="396"/>
                      </a:lnTo>
                      <a:lnTo>
                        <a:pt x="136" y="393"/>
                      </a:lnTo>
                      <a:lnTo>
                        <a:pt x="140" y="389"/>
                      </a:lnTo>
                      <a:lnTo>
                        <a:pt x="141" y="387"/>
                      </a:lnTo>
                      <a:lnTo>
                        <a:pt x="142" y="385"/>
                      </a:lnTo>
                      <a:lnTo>
                        <a:pt x="143" y="383"/>
                      </a:lnTo>
                      <a:lnTo>
                        <a:pt x="144" y="382"/>
                      </a:lnTo>
                      <a:lnTo>
                        <a:pt x="144" y="381"/>
                      </a:lnTo>
                      <a:lnTo>
                        <a:pt x="145" y="381"/>
                      </a:lnTo>
                      <a:lnTo>
                        <a:pt x="152" y="377"/>
                      </a:lnTo>
                      <a:lnTo>
                        <a:pt x="158" y="372"/>
                      </a:lnTo>
                      <a:lnTo>
                        <a:pt x="164" y="368"/>
                      </a:lnTo>
                      <a:lnTo>
                        <a:pt x="171" y="363"/>
                      </a:lnTo>
                      <a:lnTo>
                        <a:pt x="178" y="357"/>
                      </a:lnTo>
                      <a:lnTo>
                        <a:pt x="184" y="352"/>
                      </a:lnTo>
                      <a:lnTo>
                        <a:pt x="191" y="346"/>
                      </a:lnTo>
                      <a:lnTo>
                        <a:pt x="197" y="340"/>
                      </a:lnTo>
                      <a:lnTo>
                        <a:pt x="204" y="333"/>
                      </a:lnTo>
                      <a:lnTo>
                        <a:pt x="209" y="326"/>
                      </a:lnTo>
                      <a:lnTo>
                        <a:pt x="214" y="319"/>
                      </a:lnTo>
                      <a:lnTo>
                        <a:pt x="218" y="312"/>
                      </a:lnTo>
                      <a:lnTo>
                        <a:pt x="220" y="308"/>
                      </a:lnTo>
                      <a:lnTo>
                        <a:pt x="222" y="304"/>
                      </a:lnTo>
                      <a:lnTo>
                        <a:pt x="224" y="300"/>
                      </a:lnTo>
                      <a:lnTo>
                        <a:pt x="225" y="296"/>
                      </a:lnTo>
                      <a:lnTo>
                        <a:pt x="227" y="293"/>
                      </a:lnTo>
                      <a:lnTo>
                        <a:pt x="228" y="289"/>
                      </a:lnTo>
                      <a:lnTo>
                        <a:pt x="228" y="284"/>
                      </a:lnTo>
                      <a:lnTo>
                        <a:pt x="229" y="280"/>
                      </a:lnTo>
                      <a:lnTo>
                        <a:pt x="228" y="280"/>
                      </a:lnTo>
                      <a:lnTo>
                        <a:pt x="228" y="278"/>
                      </a:lnTo>
                      <a:lnTo>
                        <a:pt x="224" y="279"/>
                      </a:lnTo>
                      <a:lnTo>
                        <a:pt x="220" y="279"/>
                      </a:lnTo>
                      <a:lnTo>
                        <a:pt x="218" y="280"/>
                      </a:lnTo>
                      <a:lnTo>
                        <a:pt x="216" y="281"/>
                      </a:lnTo>
                      <a:lnTo>
                        <a:pt x="211" y="283"/>
                      </a:lnTo>
                      <a:lnTo>
                        <a:pt x="207" y="285"/>
                      </a:lnTo>
                      <a:lnTo>
                        <a:pt x="202" y="286"/>
                      </a:lnTo>
                      <a:lnTo>
                        <a:pt x="198" y="288"/>
                      </a:lnTo>
                      <a:lnTo>
                        <a:pt x="193" y="289"/>
                      </a:lnTo>
                      <a:lnTo>
                        <a:pt x="189" y="289"/>
                      </a:lnTo>
                      <a:lnTo>
                        <a:pt x="185" y="289"/>
                      </a:lnTo>
                      <a:lnTo>
                        <a:pt x="181" y="289"/>
                      </a:lnTo>
                      <a:lnTo>
                        <a:pt x="177" y="289"/>
                      </a:lnTo>
                      <a:lnTo>
                        <a:pt x="173" y="289"/>
                      </a:lnTo>
                      <a:lnTo>
                        <a:pt x="169" y="287"/>
                      </a:lnTo>
                      <a:lnTo>
                        <a:pt x="166" y="286"/>
                      </a:lnTo>
                      <a:lnTo>
                        <a:pt x="162" y="285"/>
                      </a:lnTo>
                      <a:lnTo>
                        <a:pt x="159" y="283"/>
                      </a:lnTo>
                      <a:lnTo>
                        <a:pt x="156" y="281"/>
                      </a:lnTo>
                      <a:lnTo>
                        <a:pt x="152" y="280"/>
                      </a:lnTo>
                      <a:lnTo>
                        <a:pt x="149" y="277"/>
                      </a:lnTo>
                      <a:lnTo>
                        <a:pt x="146" y="276"/>
                      </a:lnTo>
                      <a:lnTo>
                        <a:pt x="141" y="273"/>
                      </a:lnTo>
                      <a:lnTo>
                        <a:pt x="136" y="270"/>
                      </a:lnTo>
                      <a:lnTo>
                        <a:pt x="136" y="269"/>
                      </a:lnTo>
                      <a:lnTo>
                        <a:pt x="135" y="269"/>
                      </a:lnTo>
                      <a:lnTo>
                        <a:pt x="134" y="268"/>
                      </a:lnTo>
                      <a:lnTo>
                        <a:pt x="133" y="266"/>
                      </a:lnTo>
                      <a:lnTo>
                        <a:pt x="133" y="265"/>
                      </a:lnTo>
                      <a:lnTo>
                        <a:pt x="132" y="264"/>
                      </a:lnTo>
                      <a:lnTo>
                        <a:pt x="132" y="261"/>
                      </a:lnTo>
                      <a:lnTo>
                        <a:pt x="132" y="259"/>
                      </a:lnTo>
                      <a:lnTo>
                        <a:pt x="132" y="258"/>
                      </a:lnTo>
                      <a:lnTo>
                        <a:pt x="131" y="257"/>
                      </a:lnTo>
                      <a:lnTo>
                        <a:pt x="131" y="255"/>
                      </a:lnTo>
                      <a:lnTo>
                        <a:pt x="131" y="254"/>
                      </a:lnTo>
                      <a:lnTo>
                        <a:pt x="131" y="253"/>
                      </a:lnTo>
                      <a:lnTo>
                        <a:pt x="132" y="252"/>
                      </a:lnTo>
                      <a:lnTo>
                        <a:pt x="132" y="250"/>
                      </a:lnTo>
                      <a:lnTo>
                        <a:pt x="132" y="249"/>
                      </a:lnTo>
                      <a:lnTo>
                        <a:pt x="135" y="246"/>
                      </a:lnTo>
                      <a:lnTo>
                        <a:pt x="138" y="244"/>
                      </a:lnTo>
                      <a:lnTo>
                        <a:pt x="141" y="241"/>
                      </a:lnTo>
                      <a:lnTo>
                        <a:pt x="144" y="239"/>
                      </a:lnTo>
                      <a:lnTo>
                        <a:pt x="152" y="234"/>
                      </a:lnTo>
                      <a:lnTo>
                        <a:pt x="160" y="230"/>
                      </a:lnTo>
                      <a:lnTo>
                        <a:pt x="167" y="227"/>
                      </a:lnTo>
                      <a:lnTo>
                        <a:pt x="172" y="225"/>
                      </a:lnTo>
                      <a:lnTo>
                        <a:pt x="177" y="224"/>
                      </a:lnTo>
                      <a:lnTo>
                        <a:pt x="183" y="222"/>
                      </a:lnTo>
                      <a:lnTo>
                        <a:pt x="188" y="221"/>
                      </a:lnTo>
                      <a:lnTo>
                        <a:pt x="195" y="220"/>
                      </a:lnTo>
                      <a:lnTo>
                        <a:pt x="198" y="219"/>
                      </a:lnTo>
                      <a:lnTo>
                        <a:pt x="200" y="217"/>
                      </a:lnTo>
                      <a:lnTo>
                        <a:pt x="203" y="216"/>
                      </a:lnTo>
                      <a:lnTo>
                        <a:pt x="205" y="213"/>
                      </a:lnTo>
                      <a:lnTo>
                        <a:pt x="207" y="212"/>
                      </a:lnTo>
                      <a:lnTo>
                        <a:pt x="209" y="209"/>
                      </a:lnTo>
                      <a:lnTo>
                        <a:pt x="212" y="208"/>
                      </a:lnTo>
                      <a:lnTo>
                        <a:pt x="215" y="206"/>
                      </a:lnTo>
                      <a:lnTo>
                        <a:pt x="218" y="205"/>
                      </a:lnTo>
                      <a:lnTo>
                        <a:pt x="222" y="204"/>
                      </a:lnTo>
                      <a:lnTo>
                        <a:pt x="226" y="202"/>
                      </a:lnTo>
                      <a:lnTo>
                        <a:pt x="230" y="201"/>
                      </a:lnTo>
                      <a:lnTo>
                        <a:pt x="235" y="200"/>
                      </a:lnTo>
                      <a:lnTo>
                        <a:pt x="239" y="198"/>
                      </a:lnTo>
                      <a:lnTo>
                        <a:pt x="242" y="197"/>
                      </a:lnTo>
                      <a:lnTo>
                        <a:pt x="246" y="195"/>
                      </a:lnTo>
                      <a:lnTo>
                        <a:pt x="248" y="193"/>
                      </a:lnTo>
                      <a:lnTo>
                        <a:pt x="249" y="191"/>
                      </a:lnTo>
                      <a:lnTo>
                        <a:pt x="250" y="189"/>
                      </a:lnTo>
                      <a:lnTo>
                        <a:pt x="252" y="187"/>
                      </a:lnTo>
                      <a:lnTo>
                        <a:pt x="253" y="184"/>
                      </a:lnTo>
                      <a:lnTo>
                        <a:pt x="254" y="182"/>
                      </a:lnTo>
                      <a:lnTo>
                        <a:pt x="256" y="180"/>
                      </a:lnTo>
                      <a:lnTo>
                        <a:pt x="257" y="179"/>
                      </a:lnTo>
                      <a:lnTo>
                        <a:pt x="261" y="176"/>
                      </a:lnTo>
                      <a:lnTo>
                        <a:pt x="266" y="175"/>
                      </a:lnTo>
                      <a:lnTo>
                        <a:pt x="269" y="173"/>
                      </a:lnTo>
                      <a:lnTo>
                        <a:pt x="270" y="172"/>
                      </a:lnTo>
                      <a:lnTo>
                        <a:pt x="273" y="171"/>
                      </a:lnTo>
                      <a:lnTo>
                        <a:pt x="273" y="169"/>
                      </a:lnTo>
                      <a:lnTo>
                        <a:pt x="273" y="160"/>
                      </a:lnTo>
                      <a:lnTo>
                        <a:pt x="273" y="152"/>
                      </a:lnTo>
                      <a:lnTo>
                        <a:pt x="273" y="144"/>
                      </a:lnTo>
                      <a:lnTo>
                        <a:pt x="273" y="136"/>
                      </a:lnTo>
                      <a:lnTo>
                        <a:pt x="274" y="133"/>
                      </a:lnTo>
                      <a:lnTo>
                        <a:pt x="275" y="127"/>
                      </a:lnTo>
                      <a:lnTo>
                        <a:pt x="276" y="118"/>
                      </a:lnTo>
                      <a:lnTo>
                        <a:pt x="277" y="108"/>
                      </a:lnTo>
                      <a:lnTo>
                        <a:pt x="278" y="98"/>
                      </a:lnTo>
                      <a:lnTo>
                        <a:pt x="279" y="90"/>
                      </a:lnTo>
                      <a:lnTo>
                        <a:pt x="279" y="83"/>
                      </a:lnTo>
                      <a:lnTo>
                        <a:pt x="279" y="79"/>
                      </a:lnTo>
                      <a:lnTo>
                        <a:pt x="278" y="76"/>
                      </a:lnTo>
                      <a:lnTo>
                        <a:pt x="278" y="70"/>
                      </a:lnTo>
                      <a:lnTo>
                        <a:pt x="277" y="60"/>
                      </a:lnTo>
                      <a:lnTo>
                        <a:pt x="276" y="50"/>
                      </a:lnTo>
                      <a:lnTo>
                        <a:pt x="275" y="40"/>
                      </a:lnTo>
                      <a:lnTo>
                        <a:pt x="274" y="31"/>
                      </a:lnTo>
                      <a:lnTo>
                        <a:pt x="274" y="24"/>
                      </a:lnTo>
                      <a:lnTo>
                        <a:pt x="273" y="22"/>
                      </a:lnTo>
                      <a:lnTo>
                        <a:pt x="276" y="17"/>
                      </a:lnTo>
                      <a:lnTo>
                        <a:pt x="277" y="12"/>
                      </a:lnTo>
                      <a:lnTo>
                        <a:pt x="280" y="7"/>
                      </a:lnTo>
                      <a:lnTo>
                        <a:pt x="281" y="1"/>
                      </a:lnTo>
                      <a:lnTo>
                        <a:pt x="285" y="2"/>
                      </a:lnTo>
                      <a:lnTo>
                        <a:pt x="286" y="1"/>
                      </a:lnTo>
                      <a:lnTo>
                        <a:pt x="287" y="1"/>
                      </a:ln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î$ľiḑê">
                  <a:extLst>
                    <a:ext uri="{FF2B5EF4-FFF2-40B4-BE49-F238E27FC236}">
                      <a16:creationId xmlns:a16="http://schemas.microsoft.com/office/drawing/2014/main" id="{F8F97A12-ADD4-2946-A670-C54307F99952}"/>
                    </a:ext>
                  </a:extLst>
                </p:cNvPr>
                <p:cNvSpPr/>
                <p:nvPr/>
              </p:nvSpPr>
              <p:spPr bwMode="auto">
                <a:xfrm>
                  <a:off x="8896351" y="3289301"/>
                  <a:ext cx="249238" cy="231775"/>
                </a:xfrm>
                <a:custGeom>
                  <a:avLst/>
                  <a:gdLst>
                    <a:gd name="T0" fmla="*/ 5 w 157"/>
                    <a:gd name="T1" fmla="*/ 0 h 146"/>
                    <a:gd name="T2" fmla="*/ 9 w 157"/>
                    <a:gd name="T3" fmla="*/ 0 h 146"/>
                    <a:gd name="T4" fmla="*/ 11 w 157"/>
                    <a:gd name="T5" fmla="*/ 2 h 146"/>
                    <a:gd name="T6" fmla="*/ 14 w 157"/>
                    <a:gd name="T7" fmla="*/ 4 h 146"/>
                    <a:gd name="T8" fmla="*/ 17 w 157"/>
                    <a:gd name="T9" fmla="*/ 7 h 146"/>
                    <a:gd name="T10" fmla="*/ 19 w 157"/>
                    <a:gd name="T11" fmla="*/ 11 h 146"/>
                    <a:gd name="T12" fmla="*/ 27 w 157"/>
                    <a:gd name="T13" fmla="*/ 19 h 146"/>
                    <a:gd name="T14" fmla="*/ 37 w 157"/>
                    <a:gd name="T15" fmla="*/ 28 h 146"/>
                    <a:gd name="T16" fmla="*/ 45 w 157"/>
                    <a:gd name="T17" fmla="*/ 38 h 146"/>
                    <a:gd name="T18" fmla="*/ 49 w 157"/>
                    <a:gd name="T19" fmla="*/ 49 h 146"/>
                    <a:gd name="T20" fmla="*/ 54 w 157"/>
                    <a:gd name="T21" fmla="*/ 56 h 146"/>
                    <a:gd name="T22" fmla="*/ 61 w 157"/>
                    <a:gd name="T23" fmla="*/ 61 h 146"/>
                    <a:gd name="T24" fmla="*/ 64 w 157"/>
                    <a:gd name="T25" fmla="*/ 66 h 146"/>
                    <a:gd name="T26" fmla="*/ 72 w 157"/>
                    <a:gd name="T27" fmla="*/ 72 h 146"/>
                    <a:gd name="T28" fmla="*/ 85 w 157"/>
                    <a:gd name="T29" fmla="*/ 81 h 146"/>
                    <a:gd name="T30" fmla="*/ 99 w 157"/>
                    <a:gd name="T31" fmla="*/ 90 h 146"/>
                    <a:gd name="T32" fmla="*/ 113 w 157"/>
                    <a:gd name="T33" fmla="*/ 98 h 146"/>
                    <a:gd name="T34" fmla="*/ 121 w 157"/>
                    <a:gd name="T35" fmla="*/ 104 h 146"/>
                    <a:gd name="T36" fmla="*/ 124 w 157"/>
                    <a:gd name="T37" fmla="*/ 104 h 146"/>
                    <a:gd name="T38" fmla="*/ 127 w 157"/>
                    <a:gd name="T39" fmla="*/ 104 h 146"/>
                    <a:gd name="T40" fmla="*/ 131 w 157"/>
                    <a:gd name="T41" fmla="*/ 104 h 146"/>
                    <a:gd name="T42" fmla="*/ 138 w 157"/>
                    <a:gd name="T43" fmla="*/ 108 h 146"/>
                    <a:gd name="T44" fmla="*/ 148 w 157"/>
                    <a:gd name="T45" fmla="*/ 114 h 146"/>
                    <a:gd name="T46" fmla="*/ 154 w 157"/>
                    <a:gd name="T47" fmla="*/ 119 h 146"/>
                    <a:gd name="T48" fmla="*/ 157 w 157"/>
                    <a:gd name="T49" fmla="*/ 125 h 146"/>
                    <a:gd name="T50" fmla="*/ 156 w 157"/>
                    <a:gd name="T51" fmla="*/ 130 h 146"/>
                    <a:gd name="T52" fmla="*/ 155 w 157"/>
                    <a:gd name="T53" fmla="*/ 135 h 146"/>
                    <a:gd name="T54" fmla="*/ 153 w 157"/>
                    <a:gd name="T55" fmla="*/ 139 h 146"/>
                    <a:gd name="T56" fmla="*/ 149 w 157"/>
                    <a:gd name="T57" fmla="*/ 141 h 146"/>
                    <a:gd name="T58" fmla="*/ 145 w 157"/>
                    <a:gd name="T59" fmla="*/ 142 h 146"/>
                    <a:gd name="T60" fmla="*/ 136 w 157"/>
                    <a:gd name="T61" fmla="*/ 142 h 146"/>
                    <a:gd name="T62" fmla="*/ 122 w 157"/>
                    <a:gd name="T63" fmla="*/ 139 h 146"/>
                    <a:gd name="T64" fmla="*/ 112 w 157"/>
                    <a:gd name="T65" fmla="*/ 137 h 146"/>
                    <a:gd name="T66" fmla="*/ 107 w 157"/>
                    <a:gd name="T67" fmla="*/ 137 h 146"/>
                    <a:gd name="T68" fmla="*/ 104 w 157"/>
                    <a:gd name="T69" fmla="*/ 138 h 146"/>
                    <a:gd name="T70" fmla="*/ 100 w 157"/>
                    <a:gd name="T71" fmla="*/ 141 h 146"/>
                    <a:gd name="T72" fmla="*/ 94 w 157"/>
                    <a:gd name="T73" fmla="*/ 144 h 146"/>
                    <a:gd name="T74" fmla="*/ 85 w 157"/>
                    <a:gd name="T75" fmla="*/ 146 h 146"/>
                    <a:gd name="T76" fmla="*/ 76 w 157"/>
                    <a:gd name="T77" fmla="*/ 146 h 146"/>
                    <a:gd name="T78" fmla="*/ 67 w 157"/>
                    <a:gd name="T79" fmla="*/ 145 h 146"/>
                    <a:gd name="T80" fmla="*/ 61 w 157"/>
                    <a:gd name="T81" fmla="*/ 140 h 146"/>
                    <a:gd name="T82" fmla="*/ 57 w 157"/>
                    <a:gd name="T83" fmla="*/ 134 h 146"/>
                    <a:gd name="T84" fmla="*/ 51 w 157"/>
                    <a:gd name="T85" fmla="*/ 128 h 146"/>
                    <a:gd name="T86" fmla="*/ 46 w 157"/>
                    <a:gd name="T87" fmla="*/ 122 h 146"/>
                    <a:gd name="T88" fmla="*/ 41 w 157"/>
                    <a:gd name="T89" fmla="*/ 115 h 146"/>
                    <a:gd name="T90" fmla="*/ 38 w 157"/>
                    <a:gd name="T91" fmla="*/ 107 h 146"/>
                    <a:gd name="T92" fmla="*/ 33 w 157"/>
                    <a:gd name="T93" fmla="*/ 93 h 146"/>
                    <a:gd name="T94" fmla="*/ 29 w 157"/>
                    <a:gd name="T95" fmla="*/ 79 h 146"/>
                    <a:gd name="T96" fmla="*/ 25 w 157"/>
                    <a:gd name="T97" fmla="*/ 70 h 146"/>
                    <a:gd name="T98" fmla="*/ 16 w 157"/>
                    <a:gd name="T99" fmla="*/ 54 h 146"/>
                    <a:gd name="T100" fmla="*/ 7 w 157"/>
                    <a:gd name="T101" fmla="*/ 38 h 146"/>
                    <a:gd name="T102" fmla="*/ 3 w 157"/>
                    <a:gd name="T103" fmla="*/ 27 h 146"/>
                    <a:gd name="T104" fmla="*/ 0 w 157"/>
                    <a:gd name="T105" fmla="*/ 17 h 146"/>
                    <a:gd name="T106" fmla="*/ 0 w 157"/>
                    <a:gd name="T107" fmla="*/ 8 h 146"/>
                    <a:gd name="T108" fmla="*/ 0 w 157"/>
                    <a:gd name="T109" fmla="*/ 3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7" h="146">
                      <a:moveTo>
                        <a:pt x="1" y="0"/>
                      </a:moveTo>
                      <a:lnTo>
                        <a:pt x="5" y="0"/>
                      </a:lnTo>
                      <a:lnTo>
                        <a:pt x="8" y="0"/>
                      </a:lnTo>
                      <a:lnTo>
                        <a:pt x="9" y="0"/>
                      </a:lnTo>
                      <a:lnTo>
                        <a:pt x="10" y="1"/>
                      </a:lnTo>
                      <a:lnTo>
                        <a:pt x="11" y="2"/>
                      </a:lnTo>
                      <a:lnTo>
                        <a:pt x="13" y="3"/>
                      </a:lnTo>
                      <a:lnTo>
                        <a:pt x="14" y="4"/>
                      </a:lnTo>
                      <a:lnTo>
                        <a:pt x="15" y="6"/>
                      </a:lnTo>
                      <a:lnTo>
                        <a:pt x="17" y="7"/>
                      </a:lnTo>
                      <a:lnTo>
                        <a:pt x="17" y="8"/>
                      </a:lnTo>
                      <a:lnTo>
                        <a:pt x="19" y="11"/>
                      </a:lnTo>
                      <a:lnTo>
                        <a:pt x="21" y="14"/>
                      </a:lnTo>
                      <a:lnTo>
                        <a:pt x="27" y="19"/>
                      </a:lnTo>
                      <a:lnTo>
                        <a:pt x="33" y="24"/>
                      </a:lnTo>
                      <a:lnTo>
                        <a:pt x="37" y="28"/>
                      </a:lnTo>
                      <a:lnTo>
                        <a:pt x="42" y="33"/>
                      </a:lnTo>
                      <a:lnTo>
                        <a:pt x="45" y="38"/>
                      </a:lnTo>
                      <a:lnTo>
                        <a:pt x="47" y="43"/>
                      </a:lnTo>
                      <a:lnTo>
                        <a:pt x="49" y="49"/>
                      </a:lnTo>
                      <a:lnTo>
                        <a:pt x="51" y="54"/>
                      </a:lnTo>
                      <a:lnTo>
                        <a:pt x="54" y="56"/>
                      </a:lnTo>
                      <a:lnTo>
                        <a:pt x="57" y="58"/>
                      </a:lnTo>
                      <a:lnTo>
                        <a:pt x="61" y="61"/>
                      </a:lnTo>
                      <a:lnTo>
                        <a:pt x="63" y="63"/>
                      </a:lnTo>
                      <a:lnTo>
                        <a:pt x="64" y="66"/>
                      </a:lnTo>
                      <a:lnTo>
                        <a:pt x="65" y="68"/>
                      </a:lnTo>
                      <a:lnTo>
                        <a:pt x="72" y="72"/>
                      </a:lnTo>
                      <a:lnTo>
                        <a:pt x="78" y="77"/>
                      </a:lnTo>
                      <a:lnTo>
                        <a:pt x="85" y="81"/>
                      </a:lnTo>
                      <a:lnTo>
                        <a:pt x="92" y="85"/>
                      </a:lnTo>
                      <a:lnTo>
                        <a:pt x="99" y="90"/>
                      </a:lnTo>
                      <a:lnTo>
                        <a:pt x="106" y="94"/>
                      </a:lnTo>
                      <a:lnTo>
                        <a:pt x="113" y="98"/>
                      </a:lnTo>
                      <a:lnTo>
                        <a:pt x="119" y="102"/>
                      </a:lnTo>
                      <a:lnTo>
                        <a:pt x="121" y="104"/>
                      </a:lnTo>
                      <a:lnTo>
                        <a:pt x="122" y="104"/>
                      </a:lnTo>
                      <a:lnTo>
                        <a:pt x="124" y="104"/>
                      </a:lnTo>
                      <a:lnTo>
                        <a:pt x="125" y="104"/>
                      </a:lnTo>
                      <a:lnTo>
                        <a:pt x="127" y="104"/>
                      </a:lnTo>
                      <a:lnTo>
                        <a:pt x="129" y="104"/>
                      </a:lnTo>
                      <a:lnTo>
                        <a:pt x="131" y="104"/>
                      </a:lnTo>
                      <a:lnTo>
                        <a:pt x="133" y="105"/>
                      </a:lnTo>
                      <a:lnTo>
                        <a:pt x="138" y="108"/>
                      </a:lnTo>
                      <a:lnTo>
                        <a:pt x="145" y="113"/>
                      </a:lnTo>
                      <a:lnTo>
                        <a:pt x="148" y="114"/>
                      </a:lnTo>
                      <a:lnTo>
                        <a:pt x="151" y="117"/>
                      </a:lnTo>
                      <a:lnTo>
                        <a:pt x="154" y="119"/>
                      </a:lnTo>
                      <a:lnTo>
                        <a:pt x="156" y="122"/>
                      </a:lnTo>
                      <a:lnTo>
                        <a:pt x="157" y="125"/>
                      </a:lnTo>
                      <a:lnTo>
                        <a:pt x="157" y="128"/>
                      </a:lnTo>
                      <a:lnTo>
                        <a:pt x="156" y="130"/>
                      </a:lnTo>
                      <a:lnTo>
                        <a:pt x="156" y="133"/>
                      </a:lnTo>
                      <a:lnTo>
                        <a:pt x="155" y="135"/>
                      </a:lnTo>
                      <a:lnTo>
                        <a:pt x="154" y="137"/>
                      </a:lnTo>
                      <a:lnTo>
                        <a:pt x="153" y="139"/>
                      </a:lnTo>
                      <a:lnTo>
                        <a:pt x="151" y="140"/>
                      </a:lnTo>
                      <a:lnTo>
                        <a:pt x="149" y="141"/>
                      </a:lnTo>
                      <a:lnTo>
                        <a:pt x="147" y="142"/>
                      </a:lnTo>
                      <a:lnTo>
                        <a:pt x="145" y="142"/>
                      </a:lnTo>
                      <a:lnTo>
                        <a:pt x="142" y="142"/>
                      </a:lnTo>
                      <a:lnTo>
                        <a:pt x="136" y="142"/>
                      </a:lnTo>
                      <a:lnTo>
                        <a:pt x="129" y="141"/>
                      </a:lnTo>
                      <a:lnTo>
                        <a:pt x="122" y="139"/>
                      </a:lnTo>
                      <a:lnTo>
                        <a:pt x="117" y="138"/>
                      </a:lnTo>
                      <a:lnTo>
                        <a:pt x="112" y="137"/>
                      </a:lnTo>
                      <a:lnTo>
                        <a:pt x="109" y="136"/>
                      </a:lnTo>
                      <a:lnTo>
                        <a:pt x="107" y="137"/>
                      </a:lnTo>
                      <a:lnTo>
                        <a:pt x="105" y="137"/>
                      </a:lnTo>
                      <a:lnTo>
                        <a:pt x="104" y="138"/>
                      </a:lnTo>
                      <a:lnTo>
                        <a:pt x="103" y="139"/>
                      </a:lnTo>
                      <a:lnTo>
                        <a:pt x="100" y="141"/>
                      </a:lnTo>
                      <a:lnTo>
                        <a:pt x="98" y="142"/>
                      </a:lnTo>
                      <a:lnTo>
                        <a:pt x="94" y="144"/>
                      </a:lnTo>
                      <a:lnTo>
                        <a:pt x="90" y="145"/>
                      </a:lnTo>
                      <a:lnTo>
                        <a:pt x="85" y="146"/>
                      </a:lnTo>
                      <a:lnTo>
                        <a:pt x="81" y="146"/>
                      </a:lnTo>
                      <a:lnTo>
                        <a:pt x="76" y="146"/>
                      </a:lnTo>
                      <a:lnTo>
                        <a:pt x="72" y="146"/>
                      </a:lnTo>
                      <a:lnTo>
                        <a:pt x="67" y="145"/>
                      </a:lnTo>
                      <a:lnTo>
                        <a:pt x="63" y="144"/>
                      </a:lnTo>
                      <a:lnTo>
                        <a:pt x="61" y="140"/>
                      </a:lnTo>
                      <a:lnTo>
                        <a:pt x="59" y="136"/>
                      </a:lnTo>
                      <a:lnTo>
                        <a:pt x="57" y="134"/>
                      </a:lnTo>
                      <a:lnTo>
                        <a:pt x="54" y="130"/>
                      </a:lnTo>
                      <a:lnTo>
                        <a:pt x="51" y="128"/>
                      </a:lnTo>
                      <a:lnTo>
                        <a:pt x="49" y="125"/>
                      </a:lnTo>
                      <a:lnTo>
                        <a:pt x="46" y="122"/>
                      </a:lnTo>
                      <a:lnTo>
                        <a:pt x="44" y="118"/>
                      </a:lnTo>
                      <a:lnTo>
                        <a:pt x="41" y="115"/>
                      </a:lnTo>
                      <a:lnTo>
                        <a:pt x="40" y="111"/>
                      </a:lnTo>
                      <a:lnTo>
                        <a:pt x="38" y="107"/>
                      </a:lnTo>
                      <a:lnTo>
                        <a:pt x="37" y="102"/>
                      </a:lnTo>
                      <a:lnTo>
                        <a:pt x="33" y="93"/>
                      </a:lnTo>
                      <a:lnTo>
                        <a:pt x="31" y="84"/>
                      </a:lnTo>
                      <a:lnTo>
                        <a:pt x="29" y="79"/>
                      </a:lnTo>
                      <a:lnTo>
                        <a:pt x="27" y="74"/>
                      </a:lnTo>
                      <a:lnTo>
                        <a:pt x="25" y="70"/>
                      </a:lnTo>
                      <a:lnTo>
                        <a:pt x="21" y="65"/>
                      </a:lnTo>
                      <a:lnTo>
                        <a:pt x="16" y="54"/>
                      </a:lnTo>
                      <a:lnTo>
                        <a:pt x="9" y="44"/>
                      </a:lnTo>
                      <a:lnTo>
                        <a:pt x="7" y="38"/>
                      </a:lnTo>
                      <a:lnTo>
                        <a:pt x="5" y="33"/>
                      </a:lnTo>
                      <a:lnTo>
                        <a:pt x="3" y="27"/>
                      </a:lnTo>
                      <a:lnTo>
                        <a:pt x="1" y="22"/>
                      </a:lnTo>
                      <a:lnTo>
                        <a:pt x="0" y="17"/>
                      </a:lnTo>
                      <a:lnTo>
                        <a:pt x="0" y="11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íṩḷiḑe">
                  <a:extLst>
                    <a:ext uri="{FF2B5EF4-FFF2-40B4-BE49-F238E27FC236}">
                      <a16:creationId xmlns:a16="http://schemas.microsoft.com/office/drawing/2014/main" id="{E5AC5AF0-2337-F742-9B5E-AD03D05480CD}"/>
                    </a:ext>
                  </a:extLst>
                </p:cNvPr>
                <p:cNvSpPr/>
                <p:nvPr/>
              </p:nvSpPr>
              <p:spPr bwMode="auto">
                <a:xfrm>
                  <a:off x="5351463" y="2697163"/>
                  <a:ext cx="750888" cy="952500"/>
                </a:xfrm>
                <a:custGeom>
                  <a:avLst/>
                  <a:gdLst>
                    <a:gd name="T0" fmla="*/ 18 w 473"/>
                    <a:gd name="T1" fmla="*/ 229 h 600"/>
                    <a:gd name="T2" fmla="*/ 1 w 473"/>
                    <a:gd name="T3" fmla="*/ 209 h 600"/>
                    <a:gd name="T4" fmla="*/ 18 w 473"/>
                    <a:gd name="T5" fmla="*/ 192 h 600"/>
                    <a:gd name="T6" fmla="*/ 62 w 473"/>
                    <a:gd name="T7" fmla="*/ 187 h 600"/>
                    <a:gd name="T8" fmla="*/ 120 w 473"/>
                    <a:gd name="T9" fmla="*/ 166 h 600"/>
                    <a:gd name="T10" fmla="*/ 197 w 473"/>
                    <a:gd name="T11" fmla="*/ 132 h 600"/>
                    <a:gd name="T12" fmla="*/ 233 w 473"/>
                    <a:gd name="T13" fmla="*/ 90 h 600"/>
                    <a:gd name="T14" fmla="*/ 246 w 473"/>
                    <a:gd name="T15" fmla="*/ 42 h 600"/>
                    <a:gd name="T16" fmla="*/ 256 w 473"/>
                    <a:gd name="T17" fmla="*/ 2 h 600"/>
                    <a:gd name="T18" fmla="*/ 289 w 473"/>
                    <a:gd name="T19" fmla="*/ 38 h 600"/>
                    <a:gd name="T20" fmla="*/ 345 w 473"/>
                    <a:gd name="T21" fmla="*/ 62 h 600"/>
                    <a:gd name="T22" fmla="*/ 350 w 473"/>
                    <a:gd name="T23" fmla="*/ 83 h 600"/>
                    <a:gd name="T24" fmla="*/ 329 w 473"/>
                    <a:gd name="T25" fmla="*/ 118 h 600"/>
                    <a:gd name="T26" fmla="*/ 276 w 473"/>
                    <a:gd name="T27" fmla="*/ 146 h 600"/>
                    <a:gd name="T28" fmla="*/ 247 w 473"/>
                    <a:gd name="T29" fmla="*/ 197 h 600"/>
                    <a:gd name="T30" fmla="*/ 195 w 473"/>
                    <a:gd name="T31" fmla="*/ 260 h 600"/>
                    <a:gd name="T32" fmla="*/ 200 w 473"/>
                    <a:gd name="T33" fmla="*/ 285 h 600"/>
                    <a:gd name="T34" fmla="*/ 242 w 473"/>
                    <a:gd name="T35" fmla="*/ 261 h 600"/>
                    <a:gd name="T36" fmla="*/ 300 w 473"/>
                    <a:gd name="T37" fmla="*/ 228 h 600"/>
                    <a:gd name="T38" fmla="*/ 388 w 473"/>
                    <a:gd name="T39" fmla="*/ 162 h 600"/>
                    <a:gd name="T40" fmla="*/ 432 w 473"/>
                    <a:gd name="T41" fmla="*/ 141 h 600"/>
                    <a:gd name="T42" fmla="*/ 473 w 473"/>
                    <a:gd name="T43" fmla="*/ 158 h 600"/>
                    <a:gd name="T44" fmla="*/ 455 w 473"/>
                    <a:gd name="T45" fmla="*/ 210 h 600"/>
                    <a:gd name="T46" fmla="*/ 440 w 473"/>
                    <a:gd name="T47" fmla="*/ 283 h 600"/>
                    <a:gd name="T48" fmla="*/ 416 w 473"/>
                    <a:gd name="T49" fmla="*/ 447 h 600"/>
                    <a:gd name="T50" fmla="*/ 408 w 473"/>
                    <a:gd name="T51" fmla="*/ 524 h 600"/>
                    <a:gd name="T52" fmla="*/ 404 w 473"/>
                    <a:gd name="T53" fmla="*/ 581 h 600"/>
                    <a:gd name="T54" fmla="*/ 382 w 473"/>
                    <a:gd name="T55" fmla="*/ 600 h 600"/>
                    <a:gd name="T56" fmla="*/ 336 w 473"/>
                    <a:gd name="T57" fmla="*/ 558 h 600"/>
                    <a:gd name="T58" fmla="*/ 307 w 473"/>
                    <a:gd name="T59" fmla="*/ 535 h 600"/>
                    <a:gd name="T60" fmla="*/ 292 w 473"/>
                    <a:gd name="T61" fmla="*/ 515 h 600"/>
                    <a:gd name="T62" fmla="*/ 302 w 473"/>
                    <a:gd name="T63" fmla="*/ 501 h 600"/>
                    <a:gd name="T64" fmla="*/ 341 w 473"/>
                    <a:gd name="T65" fmla="*/ 527 h 600"/>
                    <a:gd name="T66" fmla="*/ 371 w 473"/>
                    <a:gd name="T67" fmla="*/ 515 h 600"/>
                    <a:gd name="T68" fmla="*/ 385 w 473"/>
                    <a:gd name="T69" fmla="*/ 405 h 600"/>
                    <a:gd name="T70" fmla="*/ 389 w 473"/>
                    <a:gd name="T71" fmla="*/ 351 h 600"/>
                    <a:gd name="T72" fmla="*/ 402 w 473"/>
                    <a:gd name="T73" fmla="*/ 308 h 600"/>
                    <a:gd name="T74" fmla="*/ 415 w 473"/>
                    <a:gd name="T75" fmla="*/ 246 h 600"/>
                    <a:gd name="T76" fmla="*/ 429 w 473"/>
                    <a:gd name="T77" fmla="*/ 198 h 600"/>
                    <a:gd name="T78" fmla="*/ 430 w 473"/>
                    <a:gd name="T79" fmla="*/ 166 h 600"/>
                    <a:gd name="T80" fmla="*/ 394 w 473"/>
                    <a:gd name="T81" fmla="*/ 178 h 600"/>
                    <a:gd name="T82" fmla="*/ 356 w 473"/>
                    <a:gd name="T83" fmla="*/ 220 h 600"/>
                    <a:gd name="T84" fmla="*/ 364 w 473"/>
                    <a:gd name="T85" fmla="*/ 252 h 600"/>
                    <a:gd name="T86" fmla="*/ 334 w 473"/>
                    <a:gd name="T87" fmla="*/ 279 h 600"/>
                    <a:gd name="T88" fmla="*/ 289 w 473"/>
                    <a:gd name="T89" fmla="*/ 287 h 600"/>
                    <a:gd name="T90" fmla="*/ 256 w 473"/>
                    <a:gd name="T91" fmla="*/ 303 h 600"/>
                    <a:gd name="T92" fmla="*/ 192 w 473"/>
                    <a:gd name="T93" fmla="*/ 323 h 600"/>
                    <a:gd name="T94" fmla="*/ 157 w 473"/>
                    <a:gd name="T95" fmla="*/ 348 h 600"/>
                    <a:gd name="T96" fmla="*/ 132 w 473"/>
                    <a:gd name="T97" fmla="*/ 357 h 600"/>
                    <a:gd name="T98" fmla="*/ 107 w 473"/>
                    <a:gd name="T99" fmla="*/ 354 h 600"/>
                    <a:gd name="T100" fmla="*/ 101 w 473"/>
                    <a:gd name="T101" fmla="*/ 336 h 600"/>
                    <a:gd name="T102" fmla="*/ 148 w 473"/>
                    <a:gd name="T103" fmla="*/ 318 h 600"/>
                    <a:gd name="T104" fmla="*/ 167 w 473"/>
                    <a:gd name="T105" fmla="*/ 304 h 600"/>
                    <a:gd name="T106" fmla="*/ 168 w 473"/>
                    <a:gd name="T107" fmla="*/ 263 h 600"/>
                    <a:gd name="T108" fmla="*/ 184 w 473"/>
                    <a:gd name="T109" fmla="*/ 203 h 600"/>
                    <a:gd name="T110" fmla="*/ 159 w 473"/>
                    <a:gd name="T111" fmla="*/ 206 h 600"/>
                    <a:gd name="T112" fmla="*/ 133 w 473"/>
                    <a:gd name="T113" fmla="*/ 217 h 600"/>
                    <a:gd name="T114" fmla="*/ 83 w 473"/>
                    <a:gd name="T115" fmla="*/ 248 h 600"/>
                    <a:gd name="T116" fmla="*/ 74 w 473"/>
                    <a:gd name="T117" fmla="*/ 254 h 600"/>
                    <a:gd name="T118" fmla="*/ 46 w 473"/>
                    <a:gd name="T119" fmla="*/ 255 h 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73" h="600">
                      <a:moveTo>
                        <a:pt x="40" y="250"/>
                      </a:moveTo>
                      <a:lnTo>
                        <a:pt x="39" y="249"/>
                      </a:lnTo>
                      <a:lnTo>
                        <a:pt x="35" y="244"/>
                      </a:lnTo>
                      <a:lnTo>
                        <a:pt x="32" y="241"/>
                      </a:lnTo>
                      <a:lnTo>
                        <a:pt x="28" y="238"/>
                      </a:lnTo>
                      <a:lnTo>
                        <a:pt x="26" y="235"/>
                      </a:lnTo>
                      <a:lnTo>
                        <a:pt x="24" y="234"/>
                      </a:lnTo>
                      <a:lnTo>
                        <a:pt x="21" y="233"/>
                      </a:lnTo>
                      <a:lnTo>
                        <a:pt x="20" y="232"/>
                      </a:lnTo>
                      <a:lnTo>
                        <a:pt x="19" y="230"/>
                      </a:lnTo>
                      <a:lnTo>
                        <a:pt x="18" y="229"/>
                      </a:lnTo>
                      <a:lnTo>
                        <a:pt x="16" y="226"/>
                      </a:lnTo>
                      <a:lnTo>
                        <a:pt x="15" y="222"/>
                      </a:lnTo>
                      <a:lnTo>
                        <a:pt x="12" y="220"/>
                      </a:lnTo>
                      <a:lnTo>
                        <a:pt x="10" y="218"/>
                      </a:lnTo>
                      <a:lnTo>
                        <a:pt x="8" y="216"/>
                      </a:lnTo>
                      <a:lnTo>
                        <a:pt x="5" y="215"/>
                      </a:lnTo>
                      <a:lnTo>
                        <a:pt x="4" y="214"/>
                      </a:lnTo>
                      <a:lnTo>
                        <a:pt x="4" y="213"/>
                      </a:lnTo>
                      <a:lnTo>
                        <a:pt x="3" y="211"/>
                      </a:lnTo>
                      <a:lnTo>
                        <a:pt x="2" y="210"/>
                      </a:lnTo>
                      <a:lnTo>
                        <a:pt x="1" y="209"/>
                      </a:lnTo>
                      <a:lnTo>
                        <a:pt x="1" y="206"/>
                      </a:lnTo>
                      <a:lnTo>
                        <a:pt x="0" y="204"/>
                      </a:lnTo>
                      <a:lnTo>
                        <a:pt x="0" y="202"/>
                      </a:lnTo>
                      <a:lnTo>
                        <a:pt x="4" y="199"/>
                      </a:lnTo>
                      <a:lnTo>
                        <a:pt x="6" y="197"/>
                      </a:lnTo>
                      <a:lnTo>
                        <a:pt x="7" y="196"/>
                      </a:lnTo>
                      <a:lnTo>
                        <a:pt x="8" y="194"/>
                      </a:lnTo>
                      <a:lnTo>
                        <a:pt x="10" y="194"/>
                      </a:lnTo>
                      <a:lnTo>
                        <a:pt x="12" y="193"/>
                      </a:lnTo>
                      <a:lnTo>
                        <a:pt x="15" y="193"/>
                      </a:lnTo>
                      <a:lnTo>
                        <a:pt x="18" y="192"/>
                      </a:lnTo>
                      <a:lnTo>
                        <a:pt x="21" y="191"/>
                      </a:lnTo>
                      <a:lnTo>
                        <a:pt x="24" y="191"/>
                      </a:lnTo>
                      <a:lnTo>
                        <a:pt x="30" y="191"/>
                      </a:lnTo>
                      <a:lnTo>
                        <a:pt x="36" y="191"/>
                      </a:lnTo>
                      <a:lnTo>
                        <a:pt x="42" y="191"/>
                      </a:lnTo>
                      <a:lnTo>
                        <a:pt x="48" y="191"/>
                      </a:lnTo>
                      <a:lnTo>
                        <a:pt x="50" y="190"/>
                      </a:lnTo>
                      <a:lnTo>
                        <a:pt x="53" y="190"/>
                      </a:lnTo>
                      <a:lnTo>
                        <a:pt x="56" y="189"/>
                      </a:lnTo>
                      <a:lnTo>
                        <a:pt x="58" y="187"/>
                      </a:lnTo>
                      <a:lnTo>
                        <a:pt x="62" y="187"/>
                      </a:lnTo>
                      <a:lnTo>
                        <a:pt x="65" y="187"/>
                      </a:lnTo>
                      <a:lnTo>
                        <a:pt x="71" y="185"/>
                      </a:lnTo>
                      <a:lnTo>
                        <a:pt x="76" y="182"/>
                      </a:lnTo>
                      <a:lnTo>
                        <a:pt x="84" y="179"/>
                      </a:lnTo>
                      <a:lnTo>
                        <a:pt x="89" y="176"/>
                      </a:lnTo>
                      <a:lnTo>
                        <a:pt x="92" y="176"/>
                      </a:lnTo>
                      <a:lnTo>
                        <a:pt x="95" y="176"/>
                      </a:lnTo>
                      <a:lnTo>
                        <a:pt x="98" y="176"/>
                      </a:lnTo>
                      <a:lnTo>
                        <a:pt x="100" y="176"/>
                      </a:lnTo>
                      <a:lnTo>
                        <a:pt x="110" y="171"/>
                      </a:lnTo>
                      <a:lnTo>
                        <a:pt x="120" y="166"/>
                      </a:lnTo>
                      <a:lnTo>
                        <a:pt x="130" y="162"/>
                      </a:lnTo>
                      <a:lnTo>
                        <a:pt x="141" y="157"/>
                      </a:lnTo>
                      <a:lnTo>
                        <a:pt x="151" y="152"/>
                      </a:lnTo>
                      <a:lnTo>
                        <a:pt x="161" y="147"/>
                      </a:lnTo>
                      <a:lnTo>
                        <a:pt x="166" y="145"/>
                      </a:lnTo>
                      <a:lnTo>
                        <a:pt x="171" y="142"/>
                      </a:lnTo>
                      <a:lnTo>
                        <a:pt x="175" y="139"/>
                      </a:lnTo>
                      <a:lnTo>
                        <a:pt x="179" y="137"/>
                      </a:lnTo>
                      <a:lnTo>
                        <a:pt x="184" y="137"/>
                      </a:lnTo>
                      <a:lnTo>
                        <a:pt x="188" y="137"/>
                      </a:lnTo>
                      <a:lnTo>
                        <a:pt x="197" y="132"/>
                      </a:lnTo>
                      <a:lnTo>
                        <a:pt x="209" y="124"/>
                      </a:lnTo>
                      <a:lnTo>
                        <a:pt x="216" y="121"/>
                      </a:lnTo>
                      <a:lnTo>
                        <a:pt x="220" y="117"/>
                      </a:lnTo>
                      <a:lnTo>
                        <a:pt x="225" y="114"/>
                      </a:lnTo>
                      <a:lnTo>
                        <a:pt x="228" y="111"/>
                      </a:lnTo>
                      <a:lnTo>
                        <a:pt x="229" y="108"/>
                      </a:lnTo>
                      <a:lnTo>
                        <a:pt x="231" y="105"/>
                      </a:lnTo>
                      <a:lnTo>
                        <a:pt x="232" y="101"/>
                      </a:lnTo>
                      <a:lnTo>
                        <a:pt x="232" y="97"/>
                      </a:lnTo>
                      <a:lnTo>
                        <a:pt x="232" y="94"/>
                      </a:lnTo>
                      <a:lnTo>
                        <a:pt x="233" y="90"/>
                      </a:lnTo>
                      <a:lnTo>
                        <a:pt x="233" y="86"/>
                      </a:lnTo>
                      <a:lnTo>
                        <a:pt x="235" y="82"/>
                      </a:lnTo>
                      <a:lnTo>
                        <a:pt x="237" y="79"/>
                      </a:lnTo>
                      <a:lnTo>
                        <a:pt x="238" y="74"/>
                      </a:lnTo>
                      <a:lnTo>
                        <a:pt x="240" y="70"/>
                      </a:lnTo>
                      <a:lnTo>
                        <a:pt x="241" y="66"/>
                      </a:lnTo>
                      <a:lnTo>
                        <a:pt x="243" y="62"/>
                      </a:lnTo>
                      <a:lnTo>
                        <a:pt x="244" y="58"/>
                      </a:lnTo>
                      <a:lnTo>
                        <a:pt x="244" y="52"/>
                      </a:lnTo>
                      <a:lnTo>
                        <a:pt x="245" y="48"/>
                      </a:lnTo>
                      <a:lnTo>
                        <a:pt x="246" y="42"/>
                      </a:lnTo>
                      <a:lnTo>
                        <a:pt x="246" y="38"/>
                      </a:lnTo>
                      <a:lnTo>
                        <a:pt x="247" y="33"/>
                      </a:lnTo>
                      <a:lnTo>
                        <a:pt x="247" y="28"/>
                      </a:lnTo>
                      <a:lnTo>
                        <a:pt x="246" y="23"/>
                      </a:lnTo>
                      <a:lnTo>
                        <a:pt x="246" y="18"/>
                      </a:lnTo>
                      <a:lnTo>
                        <a:pt x="245" y="14"/>
                      </a:lnTo>
                      <a:lnTo>
                        <a:pt x="244" y="10"/>
                      </a:lnTo>
                      <a:lnTo>
                        <a:pt x="248" y="4"/>
                      </a:lnTo>
                      <a:lnTo>
                        <a:pt x="253" y="0"/>
                      </a:lnTo>
                      <a:lnTo>
                        <a:pt x="254" y="1"/>
                      </a:lnTo>
                      <a:lnTo>
                        <a:pt x="256" y="2"/>
                      </a:lnTo>
                      <a:lnTo>
                        <a:pt x="256" y="4"/>
                      </a:lnTo>
                      <a:lnTo>
                        <a:pt x="259" y="6"/>
                      </a:lnTo>
                      <a:lnTo>
                        <a:pt x="264" y="9"/>
                      </a:lnTo>
                      <a:lnTo>
                        <a:pt x="268" y="13"/>
                      </a:lnTo>
                      <a:lnTo>
                        <a:pt x="273" y="16"/>
                      </a:lnTo>
                      <a:lnTo>
                        <a:pt x="279" y="19"/>
                      </a:lnTo>
                      <a:lnTo>
                        <a:pt x="283" y="22"/>
                      </a:lnTo>
                      <a:lnTo>
                        <a:pt x="286" y="25"/>
                      </a:lnTo>
                      <a:lnTo>
                        <a:pt x="287" y="30"/>
                      </a:lnTo>
                      <a:lnTo>
                        <a:pt x="288" y="34"/>
                      </a:lnTo>
                      <a:lnTo>
                        <a:pt x="289" y="38"/>
                      </a:lnTo>
                      <a:lnTo>
                        <a:pt x="290" y="42"/>
                      </a:lnTo>
                      <a:lnTo>
                        <a:pt x="294" y="47"/>
                      </a:lnTo>
                      <a:lnTo>
                        <a:pt x="300" y="56"/>
                      </a:lnTo>
                      <a:lnTo>
                        <a:pt x="305" y="64"/>
                      </a:lnTo>
                      <a:lnTo>
                        <a:pt x="309" y="70"/>
                      </a:lnTo>
                      <a:lnTo>
                        <a:pt x="315" y="70"/>
                      </a:lnTo>
                      <a:lnTo>
                        <a:pt x="320" y="69"/>
                      </a:lnTo>
                      <a:lnTo>
                        <a:pt x="325" y="68"/>
                      </a:lnTo>
                      <a:lnTo>
                        <a:pt x="329" y="67"/>
                      </a:lnTo>
                      <a:lnTo>
                        <a:pt x="337" y="64"/>
                      </a:lnTo>
                      <a:lnTo>
                        <a:pt x="345" y="62"/>
                      </a:lnTo>
                      <a:lnTo>
                        <a:pt x="346" y="63"/>
                      </a:lnTo>
                      <a:lnTo>
                        <a:pt x="347" y="65"/>
                      </a:lnTo>
                      <a:lnTo>
                        <a:pt x="348" y="66"/>
                      </a:lnTo>
                      <a:lnTo>
                        <a:pt x="349" y="67"/>
                      </a:lnTo>
                      <a:lnTo>
                        <a:pt x="351" y="69"/>
                      </a:lnTo>
                      <a:lnTo>
                        <a:pt x="353" y="71"/>
                      </a:lnTo>
                      <a:lnTo>
                        <a:pt x="353" y="74"/>
                      </a:lnTo>
                      <a:lnTo>
                        <a:pt x="353" y="76"/>
                      </a:lnTo>
                      <a:lnTo>
                        <a:pt x="353" y="78"/>
                      </a:lnTo>
                      <a:lnTo>
                        <a:pt x="353" y="82"/>
                      </a:lnTo>
                      <a:lnTo>
                        <a:pt x="350" y="83"/>
                      </a:lnTo>
                      <a:lnTo>
                        <a:pt x="347" y="85"/>
                      </a:lnTo>
                      <a:lnTo>
                        <a:pt x="345" y="87"/>
                      </a:lnTo>
                      <a:lnTo>
                        <a:pt x="343" y="90"/>
                      </a:lnTo>
                      <a:lnTo>
                        <a:pt x="341" y="93"/>
                      </a:lnTo>
                      <a:lnTo>
                        <a:pt x="340" y="95"/>
                      </a:lnTo>
                      <a:lnTo>
                        <a:pt x="339" y="98"/>
                      </a:lnTo>
                      <a:lnTo>
                        <a:pt x="337" y="102"/>
                      </a:lnTo>
                      <a:lnTo>
                        <a:pt x="336" y="107"/>
                      </a:lnTo>
                      <a:lnTo>
                        <a:pt x="333" y="113"/>
                      </a:lnTo>
                      <a:lnTo>
                        <a:pt x="331" y="116"/>
                      </a:lnTo>
                      <a:lnTo>
                        <a:pt x="329" y="118"/>
                      </a:lnTo>
                      <a:lnTo>
                        <a:pt x="328" y="121"/>
                      </a:lnTo>
                      <a:lnTo>
                        <a:pt x="325" y="122"/>
                      </a:lnTo>
                      <a:lnTo>
                        <a:pt x="319" y="126"/>
                      </a:lnTo>
                      <a:lnTo>
                        <a:pt x="309" y="132"/>
                      </a:lnTo>
                      <a:lnTo>
                        <a:pt x="300" y="138"/>
                      </a:lnTo>
                      <a:lnTo>
                        <a:pt x="293" y="141"/>
                      </a:lnTo>
                      <a:lnTo>
                        <a:pt x="288" y="142"/>
                      </a:lnTo>
                      <a:lnTo>
                        <a:pt x="284" y="144"/>
                      </a:lnTo>
                      <a:lnTo>
                        <a:pt x="281" y="145"/>
                      </a:lnTo>
                      <a:lnTo>
                        <a:pt x="279" y="145"/>
                      </a:lnTo>
                      <a:lnTo>
                        <a:pt x="276" y="146"/>
                      </a:lnTo>
                      <a:lnTo>
                        <a:pt x="274" y="148"/>
                      </a:lnTo>
                      <a:lnTo>
                        <a:pt x="272" y="151"/>
                      </a:lnTo>
                      <a:lnTo>
                        <a:pt x="268" y="155"/>
                      </a:lnTo>
                      <a:lnTo>
                        <a:pt x="265" y="160"/>
                      </a:lnTo>
                      <a:lnTo>
                        <a:pt x="261" y="166"/>
                      </a:lnTo>
                      <a:lnTo>
                        <a:pt x="255" y="178"/>
                      </a:lnTo>
                      <a:lnTo>
                        <a:pt x="250" y="186"/>
                      </a:lnTo>
                      <a:lnTo>
                        <a:pt x="248" y="189"/>
                      </a:lnTo>
                      <a:lnTo>
                        <a:pt x="248" y="191"/>
                      </a:lnTo>
                      <a:lnTo>
                        <a:pt x="248" y="194"/>
                      </a:lnTo>
                      <a:lnTo>
                        <a:pt x="247" y="197"/>
                      </a:lnTo>
                      <a:lnTo>
                        <a:pt x="244" y="201"/>
                      </a:lnTo>
                      <a:lnTo>
                        <a:pt x="240" y="206"/>
                      </a:lnTo>
                      <a:lnTo>
                        <a:pt x="236" y="210"/>
                      </a:lnTo>
                      <a:lnTo>
                        <a:pt x="231" y="214"/>
                      </a:lnTo>
                      <a:lnTo>
                        <a:pt x="221" y="224"/>
                      </a:lnTo>
                      <a:lnTo>
                        <a:pt x="212" y="234"/>
                      </a:lnTo>
                      <a:lnTo>
                        <a:pt x="208" y="240"/>
                      </a:lnTo>
                      <a:lnTo>
                        <a:pt x="203" y="246"/>
                      </a:lnTo>
                      <a:lnTo>
                        <a:pt x="200" y="251"/>
                      </a:lnTo>
                      <a:lnTo>
                        <a:pt x="196" y="257"/>
                      </a:lnTo>
                      <a:lnTo>
                        <a:pt x="195" y="260"/>
                      </a:lnTo>
                      <a:lnTo>
                        <a:pt x="193" y="263"/>
                      </a:lnTo>
                      <a:lnTo>
                        <a:pt x="192" y="266"/>
                      </a:lnTo>
                      <a:lnTo>
                        <a:pt x="191" y="269"/>
                      </a:lnTo>
                      <a:lnTo>
                        <a:pt x="190" y="273"/>
                      </a:lnTo>
                      <a:lnTo>
                        <a:pt x="189" y="275"/>
                      </a:lnTo>
                      <a:lnTo>
                        <a:pt x="189" y="279"/>
                      </a:lnTo>
                      <a:lnTo>
                        <a:pt x="189" y="282"/>
                      </a:lnTo>
                      <a:lnTo>
                        <a:pt x="191" y="283"/>
                      </a:lnTo>
                      <a:lnTo>
                        <a:pt x="192" y="285"/>
                      </a:lnTo>
                      <a:lnTo>
                        <a:pt x="196" y="285"/>
                      </a:lnTo>
                      <a:lnTo>
                        <a:pt x="200" y="285"/>
                      </a:lnTo>
                      <a:lnTo>
                        <a:pt x="203" y="284"/>
                      </a:lnTo>
                      <a:lnTo>
                        <a:pt x="206" y="284"/>
                      </a:lnTo>
                      <a:lnTo>
                        <a:pt x="212" y="282"/>
                      </a:lnTo>
                      <a:lnTo>
                        <a:pt x="217" y="280"/>
                      </a:lnTo>
                      <a:lnTo>
                        <a:pt x="222" y="278"/>
                      </a:lnTo>
                      <a:lnTo>
                        <a:pt x="227" y="275"/>
                      </a:lnTo>
                      <a:lnTo>
                        <a:pt x="231" y="272"/>
                      </a:lnTo>
                      <a:lnTo>
                        <a:pt x="235" y="269"/>
                      </a:lnTo>
                      <a:lnTo>
                        <a:pt x="237" y="265"/>
                      </a:lnTo>
                      <a:lnTo>
                        <a:pt x="240" y="262"/>
                      </a:lnTo>
                      <a:lnTo>
                        <a:pt x="242" y="261"/>
                      </a:lnTo>
                      <a:lnTo>
                        <a:pt x="244" y="261"/>
                      </a:lnTo>
                      <a:lnTo>
                        <a:pt x="245" y="261"/>
                      </a:lnTo>
                      <a:lnTo>
                        <a:pt x="247" y="261"/>
                      </a:lnTo>
                      <a:lnTo>
                        <a:pt x="248" y="261"/>
                      </a:lnTo>
                      <a:lnTo>
                        <a:pt x="250" y="261"/>
                      </a:lnTo>
                      <a:lnTo>
                        <a:pt x="252" y="260"/>
                      </a:lnTo>
                      <a:lnTo>
                        <a:pt x="253" y="259"/>
                      </a:lnTo>
                      <a:lnTo>
                        <a:pt x="265" y="252"/>
                      </a:lnTo>
                      <a:lnTo>
                        <a:pt x="276" y="244"/>
                      </a:lnTo>
                      <a:lnTo>
                        <a:pt x="288" y="236"/>
                      </a:lnTo>
                      <a:lnTo>
                        <a:pt x="300" y="228"/>
                      </a:lnTo>
                      <a:lnTo>
                        <a:pt x="312" y="221"/>
                      </a:lnTo>
                      <a:lnTo>
                        <a:pt x="323" y="213"/>
                      </a:lnTo>
                      <a:lnTo>
                        <a:pt x="336" y="206"/>
                      </a:lnTo>
                      <a:lnTo>
                        <a:pt x="348" y="198"/>
                      </a:lnTo>
                      <a:lnTo>
                        <a:pt x="353" y="195"/>
                      </a:lnTo>
                      <a:lnTo>
                        <a:pt x="357" y="192"/>
                      </a:lnTo>
                      <a:lnTo>
                        <a:pt x="362" y="188"/>
                      </a:lnTo>
                      <a:lnTo>
                        <a:pt x="367" y="183"/>
                      </a:lnTo>
                      <a:lnTo>
                        <a:pt x="377" y="174"/>
                      </a:lnTo>
                      <a:lnTo>
                        <a:pt x="385" y="166"/>
                      </a:lnTo>
                      <a:lnTo>
                        <a:pt x="388" y="162"/>
                      </a:lnTo>
                      <a:lnTo>
                        <a:pt x="390" y="158"/>
                      </a:lnTo>
                      <a:lnTo>
                        <a:pt x="393" y="155"/>
                      </a:lnTo>
                      <a:lnTo>
                        <a:pt x="397" y="153"/>
                      </a:lnTo>
                      <a:lnTo>
                        <a:pt x="401" y="151"/>
                      </a:lnTo>
                      <a:lnTo>
                        <a:pt x="405" y="150"/>
                      </a:lnTo>
                      <a:lnTo>
                        <a:pt x="409" y="147"/>
                      </a:lnTo>
                      <a:lnTo>
                        <a:pt x="413" y="146"/>
                      </a:lnTo>
                      <a:lnTo>
                        <a:pt x="418" y="145"/>
                      </a:lnTo>
                      <a:lnTo>
                        <a:pt x="423" y="143"/>
                      </a:lnTo>
                      <a:lnTo>
                        <a:pt x="427" y="142"/>
                      </a:lnTo>
                      <a:lnTo>
                        <a:pt x="432" y="141"/>
                      </a:lnTo>
                      <a:lnTo>
                        <a:pt x="437" y="141"/>
                      </a:lnTo>
                      <a:lnTo>
                        <a:pt x="442" y="140"/>
                      </a:lnTo>
                      <a:lnTo>
                        <a:pt x="448" y="139"/>
                      </a:lnTo>
                      <a:lnTo>
                        <a:pt x="453" y="139"/>
                      </a:lnTo>
                      <a:lnTo>
                        <a:pt x="458" y="139"/>
                      </a:lnTo>
                      <a:lnTo>
                        <a:pt x="464" y="139"/>
                      </a:lnTo>
                      <a:lnTo>
                        <a:pt x="467" y="145"/>
                      </a:lnTo>
                      <a:lnTo>
                        <a:pt x="471" y="150"/>
                      </a:lnTo>
                      <a:lnTo>
                        <a:pt x="472" y="152"/>
                      </a:lnTo>
                      <a:lnTo>
                        <a:pt x="473" y="155"/>
                      </a:lnTo>
                      <a:lnTo>
                        <a:pt x="473" y="158"/>
                      </a:lnTo>
                      <a:lnTo>
                        <a:pt x="473" y="162"/>
                      </a:lnTo>
                      <a:lnTo>
                        <a:pt x="470" y="166"/>
                      </a:lnTo>
                      <a:lnTo>
                        <a:pt x="468" y="169"/>
                      </a:lnTo>
                      <a:lnTo>
                        <a:pt x="466" y="172"/>
                      </a:lnTo>
                      <a:lnTo>
                        <a:pt x="464" y="176"/>
                      </a:lnTo>
                      <a:lnTo>
                        <a:pt x="463" y="180"/>
                      </a:lnTo>
                      <a:lnTo>
                        <a:pt x="461" y="184"/>
                      </a:lnTo>
                      <a:lnTo>
                        <a:pt x="460" y="188"/>
                      </a:lnTo>
                      <a:lnTo>
                        <a:pt x="459" y="192"/>
                      </a:lnTo>
                      <a:lnTo>
                        <a:pt x="457" y="201"/>
                      </a:lnTo>
                      <a:lnTo>
                        <a:pt x="455" y="210"/>
                      </a:lnTo>
                      <a:lnTo>
                        <a:pt x="454" y="214"/>
                      </a:lnTo>
                      <a:lnTo>
                        <a:pt x="453" y="217"/>
                      </a:lnTo>
                      <a:lnTo>
                        <a:pt x="452" y="221"/>
                      </a:lnTo>
                      <a:lnTo>
                        <a:pt x="450" y="224"/>
                      </a:lnTo>
                      <a:lnTo>
                        <a:pt x="450" y="229"/>
                      </a:lnTo>
                      <a:lnTo>
                        <a:pt x="450" y="233"/>
                      </a:lnTo>
                      <a:lnTo>
                        <a:pt x="450" y="237"/>
                      </a:lnTo>
                      <a:lnTo>
                        <a:pt x="450" y="241"/>
                      </a:lnTo>
                      <a:lnTo>
                        <a:pt x="446" y="254"/>
                      </a:lnTo>
                      <a:lnTo>
                        <a:pt x="443" y="268"/>
                      </a:lnTo>
                      <a:lnTo>
                        <a:pt x="440" y="283"/>
                      </a:lnTo>
                      <a:lnTo>
                        <a:pt x="437" y="297"/>
                      </a:lnTo>
                      <a:lnTo>
                        <a:pt x="434" y="311"/>
                      </a:lnTo>
                      <a:lnTo>
                        <a:pt x="432" y="327"/>
                      </a:lnTo>
                      <a:lnTo>
                        <a:pt x="429" y="341"/>
                      </a:lnTo>
                      <a:lnTo>
                        <a:pt x="428" y="356"/>
                      </a:lnTo>
                      <a:lnTo>
                        <a:pt x="425" y="371"/>
                      </a:lnTo>
                      <a:lnTo>
                        <a:pt x="424" y="387"/>
                      </a:lnTo>
                      <a:lnTo>
                        <a:pt x="421" y="402"/>
                      </a:lnTo>
                      <a:lnTo>
                        <a:pt x="420" y="417"/>
                      </a:lnTo>
                      <a:lnTo>
                        <a:pt x="417" y="432"/>
                      </a:lnTo>
                      <a:lnTo>
                        <a:pt x="416" y="447"/>
                      </a:lnTo>
                      <a:lnTo>
                        <a:pt x="413" y="462"/>
                      </a:lnTo>
                      <a:lnTo>
                        <a:pt x="410" y="477"/>
                      </a:lnTo>
                      <a:lnTo>
                        <a:pt x="411" y="480"/>
                      </a:lnTo>
                      <a:lnTo>
                        <a:pt x="411" y="483"/>
                      </a:lnTo>
                      <a:lnTo>
                        <a:pt x="411" y="487"/>
                      </a:lnTo>
                      <a:lnTo>
                        <a:pt x="412" y="491"/>
                      </a:lnTo>
                      <a:lnTo>
                        <a:pt x="410" y="498"/>
                      </a:lnTo>
                      <a:lnTo>
                        <a:pt x="409" y="504"/>
                      </a:lnTo>
                      <a:lnTo>
                        <a:pt x="409" y="511"/>
                      </a:lnTo>
                      <a:lnTo>
                        <a:pt x="409" y="518"/>
                      </a:lnTo>
                      <a:lnTo>
                        <a:pt x="408" y="524"/>
                      </a:lnTo>
                      <a:lnTo>
                        <a:pt x="408" y="531"/>
                      </a:lnTo>
                      <a:lnTo>
                        <a:pt x="406" y="536"/>
                      </a:lnTo>
                      <a:lnTo>
                        <a:pt x="405" y="542"/>
                      </a:lnTo>
                      <a:lnTo>
                        <a:pt x="405" y="545"/>
                      </a:lnTo>
                      <a:lnTo>
                        <a:pt x="405" y="548"/>
                      </a:lnTo>
                      <a:lnTo>
                        <a:pt x="405" y="551"/>
                      </a:lnTo>
                      <a:lnTo>
                        <a:pt x="404" y="555"/>
                      </a:lnTo>
                      <a:lnTo>
                        <a:pt x="404" y="562"/>
                      </a:lnTo>
                      <a:lnTo>
                        <a:pt x="405" y="568"/>
                      </a:lnTo>
                      <a:lnTo>
                        <a:pt x="405" y="575"/>
                      </a:lnTo>
                      <a:lnTo>
                        <a:pt x="404" y="581"/>
                      </a:lnTo>
                      <a:lnTo>
                        <a:pt x="403" y="584"/>
                      </a:lnTo>
                      <a:lnTo>
                        <a:pt x="402" y="587"/>
                      </a:lnTo>
                      <a:lnTo>
                        <a:pt x="401" y="590"/>
                      </a:lnTo>
                      <a:lnTo>
                        <a:pt x="400" y="592"/>
                      </a:lnTo>
                      <a:lnTo>
                        <a:pt x="398" y="594"/>
                      </a:lnTo>
                      <a:lnTo>
                        <a:pt x="397" y="595"/>
                      </a:lnTo>
                      <a:lnTo>
                        <a:pt x="394" y="596"/>
                      </a:lnTo>
                      <a:lnTo>
                        <a:pt x="391" y="598"/>
                      </a:lnTo>
                      <a:lnTo>
                        <a:pt x="389" y="599"/>
                      </a:lnTo>
                      <a:lnTo>
                        <a:pt x="385" y="599"/>
                      </a:lnTo>
                      <a:lnTo>
                        <a:pt x="382" y="600"/>
                      </a:lnTo>
                      <a:lnTo>
                        <a:pt x="380" y="600"/>
                      </a:lnTo>
                      <a:lnTo>
                        <a:pt x="376" y="594"/>
                      </a:lnTo>
                      <a:lnTo>
                        <a:pt x="372" y="588"/>
                      </a:lnTo>
                      <a:lnTo>
                        <a:pt x="367" y="583"/>
                      </a:lnTo>
                      <a:lnTo>
                        <a:pt x="362" y="579"/>
                      </a:lnTo>
                      <a:lnTo>
                        <a:pt x="357" y="575"/>
                      </a:lnTo>
                      <a:lnTo>
                        <a:pt x="352" y="570"/>
                      </a:lnTo>
                      <a:lnTo>
                        <a:pt x="346" y="566"/>
                      </a:lnTo>
                      <a:lnTo>
                        <a:pt x="340" y="562"/>
                      </a:lnTo>
                      <a:lnTo>
                        <a:pt x="337" y="560"/>
                      </a:lnTo>
                      <a:lnTo>
                        <a:pt x="336" y="558"/>
                      </a:lnTo>
                      <a:lnTo>
                        <a:pt x="334" y="555"/>
                      </a:lnTo>
                      <a:lnTo>
                        <a:pt x="333" y="553"/>
                      </a:lnTo>
                      <a:lnTo>
                        <a:pt x="331" y="551"/>
                      </a:lnTo>
                      <a:lnTo>
                        <a:pt x="329" y="549"/>
                      </a:lnTo>
                      <a:lnTo>
                        <a:pt x="327" y="547"/>
                      </a:lnTo>
                      <a:lnTo>
                        <a:pt x="325" y="545"/>
                      </a:lnTo>
                      <a:lnTo>
                        <a:pt x="323" y="543"/>
                      </a:lnTo>
                      <a:lnTo>
                        <a:pt x="319" y="541"/>
                      </a:lnTo>
                      <a:lnTo>
                        <a:pt x="315" y="539"/>
                      </a:lnTo>
                      <a:lnTo>
                        <a:pt x="311" y="537"/>
                      </a:lnTo>
                      <a:lnTo>
                        <a:pt x="307" y="535"/>
                      </a:lnTo>
                      <a:lnTo>
                        <a:pt x="303" y="533"/>
                      </a:lnTo>
                      <a:lnTo>
                        <a:pt x="300" y="531"/>
                      </a:lnTo>
                      <a:lnTo>
                        <a:pt x="297" y="529"/>
                      </a:lnTo>
                      <a:lnTo>
                        <a:pt x="296" y="527"/>
                      </a:lnTo>
                      <a:lnTo>
                        <a:pt x="296" y="526"/>
                      </a:lnTo>
                      <a:lnTo>
                        <a:pt x="296" y="524"/>
                      </a:lnTo>
                      <a:lnTo>
                        <a:pt x="295" y="522"/>
                      </a:lnTo>
                      <a:lnTo>
                        <a:pt x="295" y="520"/>
                      </a:lnTo>
                      <a:lnTo>
                        <a:pt x="294" y="519"/>
                      </a:lnTo>
                      <a:lnTo>
                        <a:pt x="293" y="516"/>
                      </a:lnTo>
                      <a:lnTo>
                        <a:pt x="292" y="515"/>
                      </a:lnTo>
                      <a:lnTo>
                        <a:pt x="288" y="511"/>
                      </a:lnTo>
                      <a:lnTo>
                        <a:pt x="283" y="507"/>
                      </a:lnTo>
                      <a:lnTo>
                        <a:pt x="283" y="503"/>
                      </a:lnTo>
                      <a:lnTo>
                        <a:pt x="283" y="501"/>
                      </a:lnTo>
                      <a:lnTo>
                        <a:pt x="286" y="499"/>
                      </a:lnTo>
                      <a:lnTo>
                        <a:pt x="289" y="496"/>
                      </a:lnTo>
                      <a:lnTo>
                        <a:pt x="293" y="496"/>
                      </a:lnTo>
                      <a:lnTo>
                        <a:pt x="297" y="496"/>
                      </a:lnTo>
                      <a:lnTo>
                        <a:pt x="299" y="498"/>
                      </a:lnTo>
                      <a:lnTo>
                        <a:pt x="300" y="499"/>
                      </a:lnTo>
                      <a:lnTo>
                        <a:pt x="302" y="501"/>
                      </a:lnTo>
                      <a:lnTo>
                        <a:pt x="304" y="503"/>
                      </a:lnTo>
                      <a:lnTo>
                        <a:pt x="308" y="504"/>
                      </a:lnTo>
                      <a:lnTo>
                        <a:pt x="312" y="507"/>
                      </a:lnTo>
                      <a:lnTo>
                        <a:pt x="315" y="508"/>
                      </a:lnTo>
                      <a:lnTo>
                        <a:pt x="319" y="511"/>
                      </a:lnTo>
                      <a:lnTo>
                        <a:pt x="324" y="512"/>
                      </a:lnTo>
                      <a:lnTo>
                        <a:pt x="328" y="515"/>
                      </a:lnTo>
                      <a:lnTo>
                        <a:pt x="332" y="519"/>
                      </a:lnTo>
                      <a:lnTo>
                        <a:pt x="336" y="523"/>
                      </a:lnTo>
                      <a:lnTo>
                        <a:pt x="338" y="526"/>
                      </a:lnTo>
                      <a:lnTo>
                        <a:pt x="341" y="527"/>
                      </a:lnTo>
                      <a:lnTo>
                        <a:pt x="343" y="530"/>
                      </a:lnTo>
                      <a:lnTo>
                        <a:pt x="345" y="531"/>
                      </a:lnTo>
                      <a:lnTo>
                        <a:pt x="349" y="531"/>
                      </a:lnTo>
                      <a:lnTo>
                        <a:pt x="353" y="531"/>
                      </a:lnTo>
                      <a:lnTo>
                        <a:pt x="357" y="531"/>
                      </a:lnTo>
                      <a:lnTo>
                        <a:pt x="361" y="531"/>
                      </a:lnTo>
                      <a:lnTo>
                        <a:pt x="364" y="528"/>
                      </a:lnTo>
                      <a:lnTo>
                        <a:pt x="365" y="525"/>
                      </a:lnTo>
                      <a:lnTo>
                        <a:pt x="367" y="522"/>
                      </a:lnTo>
                      <a:lnTo>
                        <a:pt x="369" y="518"/>
                      </a:lnTo>
                      <a:lnTo>
                        <a:pt x="371" y="515"/>
                      </a:lnTo>
                      <a:lnTo>
                        <a:pt x="372" y="511"/>
                      </a:lnTo>
                      <a:lnTo>
                        <a:pt x="373" y="507"/>
                      </a:lnTo>
                      <a:lnTo>
                        <a:pt x="374" y="503"/>
                      </a:lnTo>
                      <a:lnTo>
                        <a:pt x="377" y="493"/>
                      </a:lnTo>
                      <a:lnTo>
                        <a:pt x="378" y="484"/>
                      </a:lnTo>
                      <a:lnTo>
                        <a:pt x="379" y="475"/>
                      </a:lnTo>
                      <a:lnTo>
                        <a:pt x="380" y="465"/>
                      </a:lnTo>
                      <a:lnTo>
                        <a:pt x="382" y="444"/>
                      </a:lnTo>
                      <a:lnTo>
                        <a:pt x="383" y="424"/>
                      </a:lnTo>
                      <a:lnTo>
                        <a:pt x="384" y="415"/>
                      </a:lnTo>
                      <a:lnTo>
                        <a:pt x="385" y="405"/>
                      </a:lnTo>
                      <a:lnTo>
                        <a:pt x="385" y="396"/>
                      </a:lnTo>
                      <a:lnTo>
                        <a:pt x="386" y="387"/>
                      </a:lnTo>
                      <a:lnTo>
                        <a:pt x="386" y="381"/>
                      </a:lnTo>
                      <a:lnTo>
                        <a:pt x="386" y="375"/>
                      </a:lnTo>
                      <a:lnTo>
                        <a:pt x="386" y="369"/>
                      </a:lnTo>
                      <a:lnTo>
                        <a:pt x="385" y="362"/>
                      </a:lnTo>
                      <a:lnTo>
                        <a:pt x="387" y="359"/>
                      </a:lnTo>
                      <a:lnTo>
                        <a:pt x="388" y="356"/>
                      </a:lnTo>
                      <a:lnTo>
                        <a:pt x="389" y="355"/>
                      </a:lnTo>
                      <a:lnTo>
                        <a:pt x="389" y="353"/>
                      </a:lnTo>
                      <a:lnTo>
                        <a:pt x="389" y="351"/>
                      </a:lnTo>
                      <a:lnTo>
                        <a:pt x="389" y="348"/>
                      </a:lnTo>
                      <a:lnTo>
                        <a:pt x="389" y="345"/>
                      </a:lnTo>
                      <a:lnTo>
                        <a:pt x="389" y="341"/>
                      </a:lnTo>
                      <a:lnTo>
                        <a:pt x="388" y="338"/>
                      </a:lnTo>
                      <a:lnTo>
                        <a:pt x="388" y="334"/>
                      </a:lnTo>
                      <a:lnTo>
                        <a:pt x="389" y="331"/>
                      </a:lnTo>
                      <a:lnTo>
                        <a:pt x="391" y="327"/>
                      </a:lnTo>
                      <a:lnTo>
                        <a:pt x="393" y="324"/>
                      </a:lnTo>
                      <a:lnTo>
                        <a:pt x="395" y="321"/>
                      </a:lnTo>
                      <a:lnTo>
                        <a:pt x="398" y="315"/>
                      </a:lnTo>
                      <a:lnTo>
                        <a:pt x="402" y="308"/>
                      </a:lnTo>
                      <a:lnTo>
                        <a:pt x="402" y="303"/>
                      </a:lnTo>
                      <a:lnTo>
                        <a:pt x="402" y="299"/>
                      </a:lnTo>
                      <a:lnTo>
                        <a:pt x="404" y="293"/>
                      </a:lnTo>
                      <a:lnTo>
                        <a:pt x="405" y="287"/>
                      </a:lnTo>
                      <a:lnTo>
                        <a:pt x="406" y="280"/>
                      </a:lnTo>
                      <a:lnTo>
                        <a:pt x="408" y="275"/>
                      </a:lnTo>
                      <a:lnTo>
                        <a:pt x="409" y="268"/>
                      </a:lnTo>
                      <a:lnTo>
                        <a:pt x="409" y="262"/>
                      </a:lnTo>
                      <a:lnTo>
                        <a:pt x="412" y="255"/>
                      </a:lnTo>
                      <a:lnTo>
                        <a:pt x="413" y="249"/>
                      </a:lnTo>
                      <a:lnTo>
                        <a:pt x="415" y="246"/>
                      </a:lnTo>
                      <a:lnTo>
                        <a:pt x="416" y="244"/>
                      </a:lnTo>
                      <a:lnTo>
                        <a:pt x="417" y="242"/>
                      </a:lnTo>
                      <a:lnTo>
                        <a:pt x="419" y="239"/>
                      </a:lnTo>
                      <a:lnTo>
                        <a:pt x="421" y="237"/>
                      </a:lnTo>
                      <a:lnTo>
                        <a:pt x="423" y="234"/>
                      </a:lnTo>
                      <a:lnTo>
                        <a:pt x="424" y="232"/>
                      </a:lnTo>
                      <a:lnTo>
                        <a:pt x="425" y="230"/>
                      </a:lnTo>
                      <a:lnTo>
                        <a:pt x="426" y="222"/>
                      </a:lnTo>
                      <a:lnTo>
                        <a:pt x="427" y="214"/>
                      </a:lnTo>
                      <a:lnTo>
                        <a:pt x="429" y="206"/>
                      </a:lnTo>
                      <a:lnTo>
                        <a:pt x="429" y="198"/>
                      </a:lnTo>
                      <a:lnTo>
                        <a:pt x="432" y="190"/>
                      </a:lnTo>
                      <a:lnTo>
                        <a:pt x="434" y="183"/>
                      </a:lnTo>
                      <a:lnTo>
                        <a:pt x="436" y="180"/>
                      </a:lnTo>
                      <a:lnTo>
                        <a:pt x="437" y="176"/>
                      </a:lnTo>
                      <a:lnTo>
                        <a:pt x="437" y="172"/>
                      </a:lnTo>
                      <a:lnTo>
                        <a:pt x="437" y="167"/>
                      </a:lnTo>
                      <a:lnTo>
                        <a:pt x="435" y="167"/>
                      </a:lnTo>
                      <a:lnTo>
                        <a:pt x="434" y="167"/>
                      </a:lnTo>
                      <a:lnTo>
                        <a:pt x="433" y="166"/>
                      </a:lnTo>
                      <a:lnTo>
                        <a:pt x="432" y="166"/>
                      </a:lnTo>
                      <a:lnTo>
                        <a:pt x="430" y="166"/>
                      </a:lnTo>
                      <a:lnTo>
                        <a:pt x="429" y="166"/>
                      </a:lnTo>
                      <a:lnTo>
                        <a:pt x="425" y="166"/>
                      </a:lnTo>
                      <a:lnTo>
                        <a:pt x="421" y="166"/>
                      </a:lnTo>
                      <a:lnTo>
                        <a:pt x="417" y="167"/>
                      </a:lnTo>
                      <a:lnTo>
                        <a:pt x="413" y="167"/>
                      </a:lnTo>
                      <a:lnTo>
                        <a:pt x="410" y="169"/>
                      </a:lnTo>
                      <a:lnTo>
                        <a:pt x="409" y="169"/>
                      </a:lnTo>
                      <a:lnTo>
                        <a:pt x="405" y="171"/>
                      </a:lnTo>
                      <a:lnTo>
                        <a:pt x="401" y="173"/>
                      </a:lnTo>
                      <a:lnTo>
                        <a:pt x="397" y="176"/>
                      </a:lnTo>
                      <a:lnTo>
                        <a:pt x="394" y="178"/>
                      </a:lnTo>
                      <a:lnTo>
                        <a:pt x="388" y="185"/>
                      </a:lnTo>
                      <a:lnTo>
                        <a:pt x="381" y="191"/>
                      </a:lnTo>
                      <a:lnTo>
                        <a:pt x="374" y="198"/>
                      </a:lnTo>
                      <a:lnTo>
                        <a:pt x="369" y="203"/>
                      </a:lnTo>
                      <a:lnTo>
                        <a:pt x="365" y="206"/>
                      </a:lnTo>
                      <a:lnTo>
                        <a:pt x="362" y="208"/>
                      </a:lnTo>
                      <a:lnTo>
                        <a:pt x="359" y="210"/>
                      </a:lnTo>
                      <a:lnTo>
                        <a:pt x="356" y="211"/>
                      </a:lnTo>
                      <a:lnTo>
                        <a:pt x="356" y="214"/>
                      </a:lnTo>
                      <a:lnTo>
                        <a:pt x="356" y="217"/>
                      </a:lnTo>
                      <a:lnTo>
                        <a:pt x="356" y="220"/>
                      </a:lnTo>
                      <a:lnTo>
                        <a:pt x="357" y="222"/>
                      </a:lnTo>
                      <a:lnTo>
                        <a:pt x="358" y="226"/>
                      </a:lnTo>
                      <a:lnTo>
                        <a:pt x="361" y="230"/>
                      </a:lnTo>
                      <a:lnTo>
                        <a:pt x="363" y="235"/>
                      </a:lnTo>
                      <a:lnTo>
                        <a:pt x="365" y="239"/>
                      </a:lnTo>
                      <a:lnTo>
                        <a:pt x="365" y="242"/>
                      </a:lnTo>
                      <a:lnTo>
                        <a:pt x="366" y="244"/>
                      </a:lnTo>
                      <a:lnTo>
                        <a:pt x="367" y="247"/>
                      </a:lnTo>
                      <a:lnTo>
                        <a:pt x="367" y="250"/>
                      </a:lnTo>
                      <a:lnTo>
                        <a:pt x="365" y="251"/>
                      </a:lnTo>
                      <a:lnTo>
                        <a:pt x="364" y="252"/>
                      </a:lnTo>
                      <a:lnTo>
                        <a:pt x="361" y="254"/>
                      </a:lnTo>
                      <a:lnTo>
                        <a:pt x="360" y="255"/>
                      </a:lnTo>
                      <a:lnTo>
                        <a:pt x="357" y="258"/>
                      </a:lnTo>
                      <a:lnTo>
                        <a:pt x="354" y="262"/>
                      </a:lnTo>
                      <a:lnTo>
                        <a:pt x="352" y="266"/>
                      </a:lnTo>
                      <a:lnTo>
                        <a:pt x="349" y="270"/>
                      </a:lnTo>
                      <a:lnTo>
                        <a:pt x="345" y="273"/>
                      </a:lnTo>
                      <a:lnTo>
                        <a:pt x="342" y="275"/>
                      </a:lnTo>
                      <a:lnTo>
                        <a:pt x="340" y="277"/>
                      </a:lnTo>
                      <a:lnTo>
                        <a:pt x="337" y="278"/>
                      </a:lnTo>
                      <a:lnTo>
                        <a:pt x="334" y="279"/>
                      </a:lnTo>
                      <a:lnTo>
                        <a:pt x="332" y="279"/>
                      </a:lnTo>
                      <a:lnTo>
                        <a:pt x="325" y="279"/>
                      </a:lnTo>
                      <a:lnTo>
                        <a:pt x="320" y="279"/>
                      </a:lnTo>
                      <a:lnTo>
                        <a:pt x="313" y="279"/>
                      </a:lnTo>
                      <a:lnTo>
                        <a:pt x="307" y="279"/>
                      </a:lnTo>
                      <a:lnTo>
                        <a:pt x="304" y="279"/>
                      </a:lnTo>
                      <a:lnTo>
                        <a:pt x="301" y="280"/>
                      </a:lnTo>
                      <a:lnTo>
                        <a:pt x="298" y="280"/>
                      </a:lnTo>
                      <a:lnTo>
                        <a:pt x="296" y="282"/>
                      </a:lnTo>
                      <a:lnTo>
                        <a:pt x="292" y="284"/>
                      </a:lnTo>
                      <a:lnTo>
                        <a:pt x="289" y="287"/>
                      </a:lnTo>
                      <a:lnTo>
                        <a:pt x="284" y="290"/>
                      </a:lnTo>
                      <a:lnTo>
                        <a:pt x="278" y="291"/>
                      </a:lnTo>
                      <a:lnTo>
                        <a:pt x="275" y="293"/>
                      </a:lnTo>
                      <a:lnTo>
                        <a:pt x="272" y="294"/>
                      </a:lnTo>
                      <a:lnTo>
                        <a:pt x="269" y="295"/>
                      </a:lnTo>
                      <a:lnTo>
                        <a:pt x="267" y="297"/>
                      </a:lnTo>
                      <a:lnTo>
                        <a:pt x="266" y="299"/>
                      </a:lnTo>
                      <a:lnTo>
                        <a:pt x="265" y="302"/>
                      </a:lnTo>
                      <a:lnTo>
                        <a:pt x="262" y="303"/>
                      </a:lnTo>
                      <a:lnTo>
                        <a:pt x="259" y="303"/>
                      </a:lnTo>
                      <a:lnTo>
                        <a:pt x="256" y="303"/>
                      </a:lnTo>
                      <a:lnTo>
                        <a:pt x="253" y="304"/>
                      </a:lnTo>
                      <a:lnTo>
                        <a:pt x="243" y="311"/>
                      </a:lnTo>
                      <a:lnTo>
                        <a:pt x="233" y="319"/>
                      </a:lnTo>
                      <a:lnTo>
                        <a:pt x="228" y="323"/>
                      </a:lnTo>
                      <a:lnTo>
                        <a:pt x="224" y="327"/>
                      </a:lnTo>
                      <a:lnTo>
                        <a:pt x="219" y="331"/>
                      </a:lnTo>
                      <a:lnTo>
                        <a:pt x="215" y="336"/>
                      </a:lnTo>
                      <a:lnTo>
                        <a:pt x="208" y="331"/>
                      </a:lnTo>
                      <a:lnTo>
                        <a:pt x="200" y="327"/>
                      </a:lnTo>
                      <a:lnTo>
                        <a:pt x="196" y="325"/>
                      </a:lnTo>
                      <a:lnTo>
                        <a:pt x="192" y="323"/>
                      </a:lnTo>
                      <a:lnTo>
                        <a:pt x="189" y="323"/>
                      </a:lnTo>
                      <a:lnTo>
                        <a:pt x="187" y="323"/>
                      </a:lnTo>
                      <a:lnTo>
                        <a:pt x="184" y="323"/>
                      </a:lnTo>
                      <a:lnTo>
                        <a:pt x="181" y="323"/>
                      </a:lnTo>
                      <a:lnTo>
                        <a:pt x="180" y="324"/>
                      </a:lnTo>
                      <a:lnTo>
                        <a:pt x="179" y="327"/>
                      </a:lnTo>
                      <a:lnTo>
                        <a:pt x="176" y="329"/>
                      </a:lnTo>
                      <a:lnTo>
                        <a:pt x="174" y="332"/>
                      </a:lnTo>
                      <a:lnTo>
                        <a:pt x="169" y="338"/>
                      </a:lnTo>
                      <a:lnTo>
                        <a:pt x="164" y="343"/>
                      </a:lnTo>
                      <a:lnTo>
                        <a:pt x="157" y="348"/>
                      </a:lnTo>
                      <a:lnTo>
                        <a:pt x="151" y="353"/>
                      </a:lnTo>
                      <a:lnTo>
                        <a:pt x="148" y="355"/>
                      </a:lnTo>
                      <a:lnTo>
                        <a:pt x="146" y="357"/>
                      </a:lnTo>
                      <a:lnTo>
                        <a:pt x="143" y="358"/>
                      </a:lnTo>
                      <a:lnTo>
                        <a:pt x="141" y="359"/>
                      </a:lnTo>
                      <a:lnTo>
                        <a:pt x="140" y="360"/>
                      </a:lnTo>
                      <a:lnTo>
                        <a:pt x="138" y="360"/>
                      </a:lnTo>
                      <a:lnTo>
                        <a:pt x="137" y="359"/>
                      </a:lnTo>
                      <a:lnTo>
                        <a:pt x="136" y="359"/>
                      </a:lnTo>
                      <a:lnTo>
                        <a:pt x="134" y="358"/>
                      </a:lnTo>
                      <a:lnTo>
                        <a:pt x="132" y="357"/>
                      </a:lnTo>
                      <a:lnTo>
                        <a:pt x="129" y="356"/>
                      </a:lnTo>
                      <a:lnTo>
                        <a:pt x="126" y="356"/>
                      </a:lnTo>
                      <a:lnTo>
                        <a:pt x="124" y="356"/>
                      </a:lnTo>
                      <a:lnTo>
                        <a:pt x="121" y="356"/>
                      </a:lnTo>
                      <a:lnTo>
                        <a:pt x="117" y="356"/>
                      </a:lnTo>
                      <a:lnTo>
                        <a:pt x="114" y="356"/>
                      </a:lnTo>
                      <a:lnTo>
                        <a:pt x="113" y="356"/>
                      </a:lnTo>
                      <a:lnTo>
                        <a:pt x="112" y="356"/>
                      </a:lnTo>
                      <a:lnTo>
                        <a:pt x="110" y="356"/>
                      </a:lnTo>
                      <a:lnTo>
                        <a:pt x="108" y="355"/>
                      </a:lnTo>
                      <a:lnTo>
                        <a:pt x="107" y="354"/>
                      </a:lnTo>
                      <a:lnTo>
                        <a:pt x="105" y="352"/>
                      </a:lnTo>
                      <a:lnTo>
                        <a:pt x="103" y="351"/>
                      </a:lnTo>
                      <a:lnTo>
                        <a:pt x="100" y="347"/>
                      </a:lnTo>
                      <a:lnTo>
                        <a:pt x="98" y="346"/>
                      </a:lnTo>
                      <a:lnTo>
                        <a:pt x="97" y="345"/>
                      </a:lnTo>
                      <a:lnTo>
                        <a:pt x="96" y="345"/>
                      </a:lnTo>
                      <a:lnTo>
                        <a:pt x="96" y="343"/>
                      </a:lnTo>
                      <a:lnTo>
                        <a:pt x="96" y="343"/>
                      </a:lnTo>
                      <a:lnTo>
                        <a:pt x="96" y="340"/>
                      </a:lnTo>
                      <a:lnTo>
                        <a:pt x="98" y="339"/>
                      </a:lnTo>
                      <a:lnTo>
                        <a:pt x="101" y="336"/>
                      </a:lnTo>
                      <a:lnTo>
                        <a:pt x="104" y="334"/>
                      </a:lnTo>
                      <a:lnTo>
                        <a:pt x="107" y="331"/>
                      </a:lnTo>
                      <a:lnTo>
                        <a:pt x="111" y="330"/>
                      </a:lnTo>
                      <a:lnTo>
                        <a:pt x="115" y="328"/>
                      </a:lnTo>
                      <a:lnTo>
                        <a:pt x="119" y="327"/>
                      </a:lnTo>
                      <a:lnTo>
                        <a:pt x="122" y="325"/>
                      </a:lnTo>
                      <a:lnTo>
                        <a:pt x="131" y="323"/>
                      </a:lnTo>
                      <a:lnTo>
                        <a:pt x="138" y="320"/>
                      </a:lnTo>
                      <a:lnTo>
                        <a:pt x="141" y="319"/>
                      </a:lnTo>
                      <a:lnTo>
                        <a:pt x="144" y="319"/>
                      </a:lnTo>
                      <a:lnTo>
                        <a:pt x="148" y="318"/>
                      </a:lnTo>
                      <a:lnTo>
                        <a:pt x="152" y="318"/>
                      </a:lnTo>
                      <a:lnTo>
                        <a:pt x="155" y="317"/>
                      </a:lnTo>
                      <a:lnTo>
                        <a:pt x="158" y="316"/>
                      </a:lnTo>
                      <a:lnTo>
                        <a:pt x="160" y="315"/>
                      </a:lnTo>
                      <a:lnTo>
                        <a:pt x="160" y="315"/>
                      </a:lnTo>
                      <a:lnTo>
                        <a:pt x="162" y="315"/>
                      </a:lnTo>
                      <a:lnTo>
                        <a:pt x="163" y="314"/>
                      </a:lnTo>
                      <a:lnTo>
                        <a:pt x="165" y="311"/>
                      </a:lnTo>
                      <a:lnTo>
                        <a:pt x="166" y="309"/>
                      </a:lnTo>
                      <a:lnTo>
                        <a:pt x="167" y="307"/>
                      </a:lnTo>
                      <a:lnTo>
                        <a:pt x="167" y="304"/>
                      </a:lnTo>
                      <a:lnTo>
                        <a:pt x="167" y="303"/>
                      </a:lnTo>
                      <a:lnTo>
                        <a:pt x="167" y="299"/>
                      </a:lnTo>
                      <a:lnTo>
                        <a:pt x="167" y="297"/>
                      </a:lnTo>
                      <a:lnTo>
                        <a:pt x="166" y="295"/>
                      </a:lnTo>
                      <a:lnTo>
                        <a:pt x="165" y="288"/>
                      </a:lnTo>
                      <a:lnTo>
                        <a:pt x="164" y="283"/>
                      </a:lnTo>
                      <a:lnTo>
                        <a:pt x="164" y="279"/>
                      </a:lnTo>
                      <a:lnTo>
                        <a:pt x="164" y="276"/>
                      </a:lnTo>
                      <a:lnTo>
                        <a:pt x="164" y="274"/>
                      </a:lnTo>
                      <a:lnTo>
                        <a:pt x="165" y="270"/>
                      </a:lnTo>
                      <a:lnTo>
                        <a:pt x="168" y="263"/>
                      </a:lnTo>
                      <a:lnTo>
                        <a:pt x="172" y="254"/>
                      </a:lnTo>
                      <a:lnTo>
                        <a:pt x="176" y="246"/>
                      </a:lnTo>
                      <a:lnTo>
                        <a:pt x="180" y="238"/>
                      </a:lnTo>
                      <a:lnTo>
                        <a:pt x="184" y="230"/>
                      </a:lnTo>
                      <a:lnTo>
                        <a:pt x="188" y="221"/>
                      </a:lnTo>
                      <a:lnTo>
                        <a:pt x="189" y="217"/>
                      </a:lnTo>
                      <a:lnTo>
                        <a:pt x="190" y="214"/>
                      </a:lnTo>
                      <a:lnTo>
                        <a:pt x="191" y="210"/>
                      </a:lnTo>
                      <a:lnTo>
                        <a:pt x="191" y="206"/>
                      </a:lnTo>
                      <a:lnTo>
                        <a:pt x="188" y="205"/>
                      </a:lnTo>
                      <a:lnTo>
                        <a:pt x="184" y="203"/>
                      </a:lnTo>
                      <a:lnTo>
                        <a:pt x="182" y="201"/>
                      </a:lnTo>
                      <a:lnTo>
                        <a:pt x="179" y="200"/>
                      </a:lnTo>
                      <a:lnTo>
                        <a:pt x="178" y="199"/>
                      </a:lnTo>
                      <a:lnTo>
                        <a:pt x="176" y="199"/>
                      </a:lnTo>
                      <a:lnTo>
                        <a:pt x="175" y="199"/>
                      </a:lnTo>
                      <a:lnTo>
                        <a:pt x="174" y="199"/>
                      </a:lnTo>
                      <a:lnTo>
                        <a:pt x="172" y="200"/>
                      </a:lnTo>
                      <a:lnTo>
                        <a:pt x="169" y="201"/>
                      </a:lnTo>
                      <a:lnTo>
                        <a:pt x="166" y="204"/>
                      </a:lnTo>
                      <a:lnTo>
                        <a:pt x="163" y="206"/>
                      </a:lnTo>
                      <a:lnTo>
                        <a:pt x="159" y="206"/>
                      </a:lnTo>
                      <a:lnTo>
                        <a:pt x="155" y="207"/>
                      </a:lnTo>
                      <a:lnTo>
                        <a:pt x="151" y="208"/>
                      </a:lnTo>
                      <a:lnTo>
                        <a:pt x="147" y="209"/>
                      </a:lnTo>
                      <a:lnTo>
                        <a:pt x="144" y="212"/>
                      </a:lnTo>
                      <a:lnTo>
                        <a:pt x="142" y="216"/>
                      </a:lnTo>
                      <a:lnTo>
                        <a:pt x="140" y="217"/>
                      </a:lnTo>
                      <a:lnTo>
                        <a:pt x="139" y="217"/>
                      </a:lnTo>
                      <a:lnTo>
                        <a:pt x="138" y="217"/>
                      </a:lnTo>
                      <a:lnTo>
                        <a:pt x="136" y="217"/>
                      </a:lnTo>
                      <a:lnTo>
                        <a:pt x="135" y="217"/>
                      </a:lnTo>
                      <a:lnTo>
                        <a:pt x="133" y="217"/>
                      </a:lnTo>
                      <a:lnTo>
                        <a:pt x="132" y="217"/>
                      </a:lnTo>
                      <a:lnTo>
                        <a:pt x="130" y="218"/>
                      </a:lnTo>
                      <a:lnTo>
                        <a:pt x="115" y="229"/>
                      </a:lnTo>
                      <a:lnTo>
                        <a:pt x="106" y="235"/>
                      </a:lnTo>
                      <a:lnTo>
                        <a:pt x="101" y="238"/>
                      </a:lnTo>
                      <a:lnTo>
                        <a:pt x="100" y="239"/>
                      </a:lnTo>
                      <a:lnTo>
                        <a:pt x="96" y="241"/>
                      </a:lnTo>
                      <a:lnTo>
                        <a:pt x="92" y="243"/>
                      </a:lnTo>
                      <a:lnTo>
                        <a:pt x="90" y="243"/>
                      </a:lnTo>
                      <a:lnTo>
                        <a:pt x="87" y="246"/>
                      </a:lnTo>
                      <a:lnTo>
                        <a:pt x="83" y="248"/>
                      </a:lnTo>
                      <a:lnTo>
                        <a:pt x="79" y="250"/>
                      </a:lnTo>
                      <a:lnTo>
                        <a:pt x="80" y="250"/>
                      </a:lnTo>
                      <a:lnTo>
                        <a:pt x="80" y="250"/>
                      </a:lnTo>
                      <a:lnTo>
                        <a:pt x="80" y="251"/>
                      </a:lnTo>
                      <a:lnTo>
                        <a:pt x="79" y="251"/>
                      </a:lnTo>
                      <a:lnTo>
                        <a:pt x="78" y="252"/>
                      </a:lnTo>
                      <a:lnTo>
                        <a:pt x="77" y="253"/>
                      </a:lnTo>
                      <a:lnTo>
                        <a:pt x="76" y="254"/>
                      </a:lnTo>
                      <a:lnTo>
                        <a:pt x="75" y="254"/>
                      </a:lnTo>
                      <a:lnTo>
                        <a:pt x="74" y="254"/>
                      </a:lnTo>
                      <a:lnTo>
                        <a:pt x="74" y="254"/>
                      </a:lnTo>
                      <a:lnTo>
                        <a:pt x="74" y="254"/>
                      </a:lnTo>
                      <a:lnTo>
                        <a:pt x="74" y="254"/>
                      </a:lnTo>
                      <a:lnTo>
                        <a:pt x="69" y="255"/>
                      </a:lnTo>
                      <a:lnTo>
                        <a:pt x="64" y="257"/>
                      </a:lnTo>
                      <a:lnTo>
                        <a:pt x="63" y="257"/>
                      </a:lnTo>
                      <a:lnTo>
                        <a:pt x="58" y="257"/>
                      </a:lnTo>
                      <a:lnTo>
                        <a:pt x="53" y="258"/>
                      </a:lnTo>
                      <a:lnTo>
                        <a:pt x="52" y="257"/>
                      </a:lnTo>
                      <a:lnTo>
                        <a:pt x="50" y="257"/>
                      </a:lnTo>
                      <a:lnTo>
                        <a:pt x="48" y="256"/>
                      </a:lnTo>
                      <a:lnTo>
                        <a:pt x="46" y="255"/>
                      </a:lnTo>
                      <a:lnTo>
                        <a:pt x="44" y="254"/>
                      </a:lnTo>
                      <a:lnTo>
                        <a:pt x="42" y="252"/>
                      </a:lnTo>
                      <a:lnTo>
                        <a:pt x="40" y="250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iṩḻíḍè">
                  <a:extLst>
                    <a:ext uri="{FF2B5EF4-FFF2-40B4-BE49-F238E27FC236}">
                      <a16:creationId xmlns:a16="http://schemas.microsoft.com/office/drawing/2014/main" id="{79E2B573-D2AD-E34E-AE21-F5AE68CCB8C1}"/>
                    </a:ext>
                  </a:extLst>
                </p:cNvPr>
                <p:cNvSpPr/>
                <p:nvPr/>
              </p:nvSpPr>
              <p:spPr bwMode="auto">
                <a:xfrm>
                  <a:off x="5662613" y="3254376"/>
                  <a:ext cx="147638" cy="69850"/>
                </a:xfrm>
                <a:custGeom>
                  <a:avLst/>
                  <a:gdLst>
                    <a:gd name="T0" fmla="*/ 68 w 93"/>
                    <a:gd name="T1" fmla="*/ 0 h 44"/>
                    <a:gd name="T2" fmla="*/ 70 w 93"/>
                    <a:gd name="T3" fmla="*/ 0 h 44"/>
                    <a:gd name="T4" fmla="*/ 72 w 93"/>
                    <a:gd name="T5" fmla="*/ 0 h 44"/>
                    <a:gd name="T6" fmla="*/ 75 w 93"/>
                    <a:gd name="T7" fmla="*/ 1 h 44"/>
                    <a:gd name="T8" fmla="*/ 76 w 93"/>
                    <a:gd name="T9" fmla="*/ 1 h 44"/>
                    <a:gd name="T10" fmla="*/ 79 w 93"/>
                    <a:gd name="T11" fmla="*/ 3 h 44"/>
                    <a:gd name="T12" fmla="*/ 81 w 93"/>
                    <a:gd name="T13" fmla="*/ 4 h 44"/>
                    <a:gd name="T14" fmla="*/ 83 w 93"/>
                    <a:gd name="T15" fmla="*/ 5 h 44"/>
                    <a:gd name="T16" fmla="*/ 85 w 93"/>
                    <a:gd name="T17" fmla="*/ 7 h 44"/>
                    <a:gd name="T18" fmla="*/ 87 w 93"/>
                    <a:gd name="T19" fmla="*/ 8 h 44"/>
                    <a:gd name="T20" fmla="*/ 88 w 93"/>
                    <a:gd name="T21" fmla="*/ 10 h 44"/>
                    <a:gd name="T22" fmla="*/ 89 w 93"/>
                    <a:gd name="T23" fmla="*/ 12 h 44"/>
                    <a:gd name="T24" fmla="*/ 91 w 93"/>
                    <a:gd name="T25" fmla="*/ 14 h 44"/>
                    <a:gd name="T26" fmla="*/ 92 w 93"/>
                    <a:gd name="T27" fmla="*/ 16 h 44"/>
                    <a:gd name="T28" fmla="*/ 93 w 93"/>
                    <a:gd name="T29" fmla="*/ 18 h 44"/>
                    <a:gd name="T30" fmla="*/ 93 w 93"/>
                    <a:gd name="T31" fmla="*/ 20 h 44"/>
                    <a:gd name="T32" fmla="*/ 93 w 93"/>
                    <a:gd name="T33" fmla="*/ 22 h 44"/>
                    <a:gd name="T34" fmla="*/ 91 w 93"/>
                    <a:gd name="T35" fmla="*/ 25 h 44"/>
                    <a:gd name="T36" fmla="*/ 88 w 93"/>
                    <a:gd name="T37" fmla="*/ 30 h 44"/>
                    <a:gd name="T38" fmla="*/ 86 w 93"/>
                    <a:gd name="T39" fmla="*/ 32 h 44"/>
                    <a:gd name="T40" fmla="*/ 84 w 93"/>
                    <a:gd name="T41" fmla="*/ 33 h 44"/>
                    <a:gd name="T42" fmla="*/ 83 w 93"/>
                    <a:gd name="T43" fmla="*/ 35 h 44"/>
                    <a:gd name="T44" fmla="*/ 81 w 93"/>
                    <a:gd name="T45" fmla="*/ 36 h 44"/>
                    <a:gd name="T46" fmla="*/ 78 w 93"/>
                    <a:gd name="T47" fmla="*/ 38 h 44"/>
                    <a:gd name="T48" fmla="*/ 72 w 93"/>
                    <a:gd name="T49" fmla="*/ 39 h 44"/>
                    <a:gd name="T50" fmla="*/ 65 w 93"/>
                    <a:gd name="T51" fmla="*/ 40 h 44"/>
                    <a:gd name="T52" fmla="*/ 57 w 93"/>
                    <a:gd name="T53" fmla="*/ 42 h 44"/>
                    <a:gd name="T54" fmla="*/ 49 w 93"/>
                    <a:gd name="T55" fmla="*/ 43 h 44"/>
                    <a:gd name="T56" fmla="*/ 42 w 93"/>
                    <a:gd name="T57" fmla="*/ 44 h 44"/>
                    <a:gd name="T58" fmla="*/ 37 w 93"/>
                    <a:gd name="T59" fmla="*/ 44 h 44"/>
                    <a:gd name="T60" fmla="*/ 35 w 93"/>
                    <a:gd name="T61" fmla="*/ 44 h 44"/>
                    <a:gd name="T62" fmla="*/ 31 w 93"/>
                    <a:gd name="T63" fmla="*/ 39 h 44"/>
                    <a:gd name="T64" fmla="*/ 28 w 93"/>
                    <a:gd name="T65" fmla="*/ 34 h 44"/>
                    <a:gd name="T66" fmla="*/ 23 w 93"/>
                    <a:gd name="T67" fmla="*/ 32 h 44"/>
                    <a:gd name="T68" fmla="*/ 18 w 93"/>
                    <a:gd name="T69" fmla="*/ 30 h 44"/>
                    <a:gd name="T70" fmla="*/ 14 w 93"/>
                    <a:gd name="T71" fmla="*/ 29 h 44"/>
                    <a:gd name="T72" fmla="*/ 10 w 93"/>
                    <a:gd name="T73" fmla="*/ 28 h 44"/>
                    <a:gd name="T74" fmla="*/ 8 w 93"/>
                    <a:gd name="T75" fmla="*/ 27 h 44"/>
                    <a:gd name="T76" fmla="*/ 6 w 93"/>
                    <a:gd name="T77" fmla="*/ 25 h 44"/>
                    <a:gd name="T78" fmla="*/ 5 w 93"/>
                    <a:gd name="T79" fmla="*/ 24 h 44"/>
                    <a:gd name="T80" fmla="*/ 4 w 93"/>
                    <a:gd name="T81" fmla="*/ 22 h 44"/>
                    <a:gd name="T82" fmla="*/ 2 w 93"/>
                    <a:gd name="T83" fmla="*/ 20 h 44"/>
                    <a:gd name="T84" fmla="*/ 1 w 93"/>
                    <a:gd name="T85" fmla="*/ 17 h 44"/>
                    <a:gd name="T86" fmla="*/ 0 w 93"/>
                    <a:gd name="T87" fmla="*/ 15 h 44"/>
                    <a:gd name="T88" fmla="*/ 0 w 93"/>
                    <a:gd name="T89" fmla="*/ 11 h 44"/>
                    <a:gd name="T90" fmla="*/ 4 w 93"/>
                    <a:gd name="T91" fmla="*/ 9 h 44"/>
                    <a:gd name="T92" fmla="*/ 8 w 93"/>
                    <a:gd name="T93" fmla="*/ 8 h 44"/>
                    <a:gd name="T94" fmla="*/ 12 w 93"/>
                    <a:gd name="T95" fmla="*/ 7 h 44"/>
                    <a:gd name="T96" fmla="*/ 17 w 93"/>
                    <a:gd name="T97" fmla="*/ 7 h 44"/>
                    <a:gd name="T98" fmla="*/ 28 w 93"/>
                    <a:gd name="T99" fmla="*/ 6 h 44"/>
                    <a:gd name="T100" fmla="*/ 39 w 93"/>
                    <a:gd name="T101" fmla="*/ 6 h 44"/>
                    <a:gd name="T102" fmla="*/ 40 w 93"/>
                    <a:gd name="T103" fmla="*/ 5 h 44"/>
                    <a:gd name="T104" fmla="*/ 41 w 93"/>
                    <a:gd name="T105" fmla="*/ 4 h 44"/>
                    <a:gd name="T106" fmla="*/ 43 w 93"/>
                    <a:gd name="T107" fmla="*/ 3 h 44"/>
                    <a:gd name="T108" fmla="*/ 45 w 93"/>
                    <a:gd name="T109" fmla="*/ 3 h 44"/>
                    <a:gd name="T110" fmla="*/ 48 w 93"/>
                    <a:gd name="T111" fmla="*/ 2 h 44"/>
                    <a:gd name="T112" fmla="*/ 53 w 93"/>
                    <a:gd name="T113" fmla="*/ 2 h 44"/>
                    <a:gd name="T114" fmla="*/ 58 w 93"/>
                    <a:gd name="T115" fmla="*/ 3 h 44"/>
                    <a:gd name="T116" fmla="*/ 62 w 93"/>
                    <a:gd name="T117" fmla="*/ 2 h 44"/>
                    <a:gd name="T118" fmla="*/ 64 w 93"/>
                    <a:gd name="T119" fmla="*/ 2 h 44"/>
                    <a:gd name="T120" fmla="*/ 65 w 93"/>
                    <a:gd name="T121" fmla="*/ 1 h 44"/>
                    <a:gd name="T122" fmla="*/ 67 w 93"/>
                    <a:gd name="T123" fmla="*/ 0 h 44"/>
                    <a:gd name="T124" fmla="*/ 68 w 93"/>
                    <a:gd name="T125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3" h="44">
                      <a:moveTo>
                        <a:pt x="68" y="0"/>
                      </a:moveTo>
                      <a:lnTo>
                        <a:pt x="70" y="0"/>
                      </a:lnTo>
                      <a:lnTo>
                        <a:pt x="72" y="0"/>
                      </a:lnTo>
                      <a:lnTo>
                        <a:pt x="75" y="1"/>
                      </a:lnTo>
                      <a:lnTo>
                        <a:pt x="76" y="1"/>
                      </a:lnTo>
                      <a:lnTo>
                        <a:pt x="79" y="3"/>
                      </a:lnTo>
                      <a:lnTo>
                        <a:pt x="81" y="4"/>
                      </a:lnTo>
                      <a:lnTo>
                        <a:pt x="83" y="5"/>
                      </a:lnTo>
                      <a:lnTo>
                        <a:pt x="85" y="7"/>
                      </a:lnTo>
                      <a:lnTo>
                        <a:pt x="87" y="8"/>
                      </a:lnTo>
                      <a:lnTo>
                        <a:pt x="88" y="10"/>
                      </a:lnTo>
                      <a:lnTo>
                        <a:pt x="89" y="12"/>
                      </a:lnTo>
                      <a:lnTo>
                        <a:pt x="91" y="14"/>
                      </a:lnTo>
                      <a:lnTo>
                        <a:pt x="92" y="16"/>
                      </a:lnTo>
                      <a:lnTo>
                        <a:pt x="93" y="18"/>
                      </a:lnTo>
                      <a:lnTo>
                        <a:pt x="93" y="20"/>
                      </a:lnTo>
                      <a:lnTo>
                        <a:pt x="93" y="22"/>
                      </a:lnTo>
                      <a:lnTo>
                        <a:pt x="91" y="25"/>
                      </a:lnTo>
                      <a:lnTo>
                        <a:pt x="88" y="30"/>
                      </a:lnTo>
                      <a:lnTo>
                        <a:pt x="86" y="32"/>
                      </a:lnTo>
                      <a:lnTo>
                        <a:pt x="84" y="33"/>
                      </a:lnTo>
                      <a:lnTo>
                        <a:pt x="83" y="35"/>
                      </a:lnTo>
                      <a:lnTo>
                        <a:pt x="81" y="36"/>
                      </a:lnTo>
                      <a:lnTo>
                        <a:pt x="78" y="38"/>
                      </a:lnTo>
                      <a:lnTo>
                        <a:pt x="72" y="39"/>
                      </a:lnTo>
                      <a:lnTo>
                        <a:pt x="65" y="40"/>
                      </a:lnTo>
                      <a:lnTo>
                        <a:pt x="57" y="42"/>
                      </a:lnTo>
                      <a:lnTo>
                        <a:pt x="49" y="43"/>
                      </a:lnTo>
                      <a:lnTo>
                        <a:pt x="42" y="44"/>
                      </a:lnTo>
                      <a:lnTo>
                        <a:pt x="37" y="44"/>
                      </a:lnTo>
                      <a:lnTo>
                        <a:pt x="35" y="44"/>
                      </a:lnTo>
                      <a:lnTo>
                        <a:pt x="31" y="39"/>
                      </a:lnTo>
                      <a:lnTo>
                        <a:pt x="28" y="34"/>
                      </a:lnTo>
                      <a:lnTo>
                        <a:pt x="23" y="32"/>
                      </a:lnTo>
                      <a:lnTo>
                        <a:pt x="18" y="30"/>
                      </a:lnTo>
                      <a:lnTo>
                        <a:pt x="14" y="29"/>
                      </a:lnTo>
                      <a:lnTo>
                        <a:pt x="10" y="28"/>
                      </a:lnTo>
                      <a:lnTo>
                        <a:pt x="8" y="27"/>
                      </a:lnTo>
                      <a:lnTo>
                        <a:pt x="6" y="25"/>
                      </a:lnTo>
                      <a:lnTo>
                        <a:pt x="5" y="24"/>
                      </a:lnTo>
                      <a:lnTo>
                        <a:pt x="4" y="22"/>
                      </a:lnTo>
                      <a:lnTo>
                        <a:pt x="2" y="20"/>
                      </a:lnTo>
                      <a:lnTo>
                        <a:pt x="1" y="17"/>
                      </a:lnTo>
                      <a:lnTo>
                        <a:pt x="0" y="15"/>
                      </a:lnTo>
                      <a:lnTo>
                        <a:pt x="0" y="11"/>
                      </a:lnTo>
                      <a:lnTo>
                        <a:pt x="4" y="9"/>
                      </a:lnTo>
                      <a:lnTo>
                        <a:pt x="8" y="8"/>
                      </a:lnTo>
                      <a:lnTo>
                        <a:pt x="12" y="7"/>
                      </a:lnTo>
                      <a:lnTo>
                        <a:pt x="17" y="7"/>
                      </a:lnTo>
                      <a:lnTo>
                        <a:pt x="28" y="6"/>
                      </a:lnTo>
                      <a:lnTo>
                        <a:pt x="39" y="6"/>
                      </a:lnTo>
                      <a:lnTo>
                        <a:pt x="40" y="5"/>
                      </a:lnTo>
                      <a:lnTo>
                        <a:pt x="41" y="4"/>
                      </a:lnTo>
                      <a:lnTo>
                        <a:pt x="43" y="3"/>
                      </a:lnTo>
                      <a:lnTo>
                        <a:pt x="45" y="3"/>
                      </a:lnTo>
                      <a:lnTo>
                        <a:pt x="48" y="2"/>
                      </a:lnTo>
                      <a:lnTo>
                        <a:pt x="53" y="2"/>
                      </a:lnTo>
                      <a:lnTo>
                        <a:pt x="58" y="3"/>
                      </a:lnTo>
                      <a:lnTo>
                        <a:pt x="62" y="2"/>
                      </a:lnTo>
                      <a:lnTo>
                        <a:pt x="64" y="2"/>
                      </a:lnTo>
                      <a:lnTo>
                        <a:pt x="65" y="1"/>
                      </a:lnTo>
                      <a:lnTo>
                        <a:pt x="67" y="0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îSlidê">
                  <a:extLst>
                    <a:ext uri="{FF2B5EF4-FFF2-40B4-BE49-F238E27FC236}">
                      <a16:creationId xmlns:a16="http://schemas.microsoft.com/office/drawing/2014/main" id="{BE31ACFE-E797-3140-86E8-A97B96F2E14B}"/>
                    </a:ext>
                  </a:extLst>
                </p:cNvPr>
                <p:cNvSpPr/>
                <p:nvPr/>
              </p:nvSpPr>
              <p:spPr bwMode="auto">
                <a:xfrm>
                  <a:off x="5418138" y="3278188"/>
                  <a:ext cx="92075" cy="284163"/>
                </a:xfrm>
                <a:custGeom>
                  <a:avLst/>
                  <a:gdLst>
                    <a:gd name="T0" fmla="*/ 28 w 58"/>
                    <a:gd name="T1" fmla="*/ 1 h 179"/>
                    <a:gd name="T2" fmla="*/ 31 w 58"/>
                    <a:gd name="T3" fmla="*/ 2 h 179"/>
                    <a:gd name="T4" fmla="*/ 33 w 58"/>
                    <a:gd name="T5" fmla="*/ 6 h 179"/>
                    <a:gd name="T6" fmla="*/ 38 w 58"/>
                    <a:gd name="T7" fmla="*/ 14 h 179"/>
                    <a:gd name="T8" fmla="*/ 43 w 58"/>
                    <a:gd name="T9" fmla="*/ 22 h 179"/>
                    <a:gd name="T10" fmla="*/ 46 w 58"/>
                    <a:gd name="T11" fmla="*/ 29 h 179"/>
                    <a:gd name="T12" fmla="*/ 47 w 58"/>
                    <a:gd name="T13" fmla="*/ 40 h 179"/>
                    <a:gd name="T14" fmla="*/ 49 w 58"/>
                    <a:gd name="T15" fmla="*/ 49 h 179"/>
                    <a:gd name="T16" fmla="*/ 49 w 58"/>
                    <a:gd name="T17" fmla="*/ 55 h 179"/>
                    <a:gd name="T18" fmla="*/ 51 w 58"/>
                    <a:gd name="T19" fmla="*/ 65 h 179"/>
                    <a:gd name="T20" fmla="*/ 55 w 58"/>
                    <a:gd name="T21" fmla="*/ 79 h 179"/>
                    <a:gd name="T22" fmla="*/ 58 w 58"/>
                    <a:gd name="T23" fmla="*/ 96 h 179"/>
                    <a:gd name="T24" fmla="*/ 58 w 58"/>
                    <a:gd name="T25" fmla="*/ 113 h 179"/>
                    <a:gd name="T26" fmla="*/ 57 w 58"/>
                    <a:gd name="T27" fmla="*/ 131 h 179"/>
                    <a:gd name="T28" fmla="*/ 54 w 58"/>
                    <a:gd name="T29" fmla="*/ 148 h 179"/>
                    <a:gd name="T30" fmla="*/ 50 w 58"/>
                    <a:gd name="T31" fmla="*/ 159 h 179"/>
                    <a:gd name="T32" fmla="*/ 46 w 58"/>
                    <a:gd name="T33" fmla="*/ 166 h 179"/>
                    <a:gd name="T34" fmla="*/ 42 w 58"/>
                    <a:gd name="T35" fmla="*/ 172 h 179"/>
                    <a:gd name="T36" fmla="*/ 38 w 58"/>
                    <a:gd name="T37" fmla="*/ 177 h 179"/>
                    <a:gd name="T38" fmla="*/ 33 w 58"/>
                    <a:gd name="T39" fmla="*/ 179 h 179"/>
                    <a:gd name="T40" fmla="*/ 27 w 58"/>
                    <a:gd name="T41" fmla="*/ 179 h 179"/>
                    <a:gd name="T42" fmla="*/ 22 w 58"/>
                    <a:gd name="T43" fmla="*/ 176 h 179"/>
                    <a:gd name="T44" fmla="*/ 16 w 58"/>
                    <a:gd name="T45" fmla="*/ 170 h 179"/>
                    <a:gd name="T46" fmla="*/ 10 w 58"/>
                    <a:gd name="T47" fmla="*/ 165 h 179"/>
                    <a:gd name="T48" fmla="*/ 5 w 58"/>
                    <a:gd name="T49" fmla="*/ 159 h 179"/>
                    <a:gd name="T50" fmla="*/ 2 w 58"/>
                    <a:gd name="T51" fmla="*/ 154 h 179"/>
                    <a:gd name="T52" fmla="*/ 1 w 58"/>
                    <a:gd name="T53" fmla="*/ 151 h 179"/>
                    <a:gd name="T54" fmla="*/ 0 w 58"/>
                    <a:gd name="T55" fmla="*/ 144 h 179"/>
                    <a:gd name="T56" fmla="*/ 2 w 58"/>
                    <a:gd name="T57" fmla="*/ 131 h 179"/>
                    <a:gd name="T58" fmla="*/ 4 w 58"/>
                    <a:gd name="T59" fmla="*/ 117 h 179"/>
                    <a:gd name="T60" fmla="*/ 10 w 58"/>
                    <a:gd name="T61" fmla="*/ 96 h 179"/>
                    <a:gd name="T62" fmla="*/ 17 w 58"/>
                    <a:gd name="T63" fmla="*/ 72 h 179"/>
                    <a:gd name="T64" fmla="*/ 20 w 58"/>
                    <a:gd name="T65" fmla="*/ 61 h 179"/>
                    <a:gd name="T66" fmla="*/ 21 w 58"/>
                    <a:gd name="T67" fmla="*/ 53 h 179"/>
                    <a:gd name="T68" fmla="*/ 19 w 58"/>
                    <a:gd name="T69" fmla="*/ 39 h 179"/>
                    <a:gd name="T70" fmla="*/ 18 w 58"/>
                    <a:gd name="T71" fmla="*/ 25 h 179"/>
                    <a:gd name="T72" fmla="*/ 17 w 58"/>
                    <a:gd name="T73" fmla="*/ 17 h 179"/>
                    <a:gd name="T74" fmla="*/ 18 w 58"/>
                    <a:gd name="T75" fmla="*/ 9 h 179"/>
                    <a:gd name="T76" fmla="*/ 18 w 58"/>
                    <a:gd name="T77" fmla="*/ 5 h 179"/>
                    <a:gd name="T78" fmla="*/ 20 w 58"/>
                    <a:gd name="T79" fmla="*/ 3 h 179"/>
                    <a:gd name="T80" fmla="*/ 22 w 58"/>
                    <a:gd name="T81" fmla="*/ 1 h 179"/>
                    <a:gd name="T82" fmla="*/ 24 w 58"/>
                    <a:gd name="T83" fmla="*/ 1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8" h="179">
                      <a:moveTo>
                        <a:pt x="26" y="0"/>
                      </a:moveTo>
                      <a:lnTo>
                        <a:pt x="28" y="1"/>
                      </a:lnTo>
                      <a:lnTo>
                        <a:pt x="30" y="1"/>
                      </a:lnTo>
                      <a:lnTo>
                        <a:pt x="31" y="2"/>
                      </a:lnTo>
                      <a:lnTo>
                        <a:pt x="32" y="4"/>
                      </a:lnTo>
                      <a:lnTo>
                        <a:pt x="33" y="6"/>
                      </a:lnTo>
                      <a:lnTo>
                        <a:pt x="35" y="10"/>
                      </a:lnTo>
                      <a:lnTo>
                        <a:pt x="38" y="14"/>
                      </a:lnTo>
                      <a:lnTo>
                        <a:pt x="41" y="18"/>
                      </a:lnTo>
                      <a:lnTo>
                        <a:pt x="43" y="22"/>
                      </a:lnTo>
                      <a:lnTo>
                        <a:pt x="44" y="25"/>
                      </a:lnTo>
                      <a:lnTo>
                        <a:pt x="46" y="29"/>
                      </a:lnTo>
                      <a:lnTo>
                        <a:pt x="46" y="34"/>
                      </a:lnTo>
                      <a:lnTo>
                        <a:pt x="47" y="40"/>
                      </a:lnTo>
                      <a:lnTo>
                        <a:pt x="49" y="46"/>
                      </a:lnTo>
                      <a:lnTo>
                        <a:pt x="49" y="49"/>
                      </a:lnTo>
                      <a:lnTo>
                        <a:pt x="49" y="53"/>
                      </a:lnTo>
                      <a:lnTo>
                        <a:pt x="49" y="55"/>
                      </a:lnTo>
                      <a:lnTo>
                        <a:pt x="49" y="58"/>
                      </a:lnTo>
                      <a:lnTo>
                        <a:pt x="51" y="65"/>
                      </a:lnTo>
                      <a:lnTo>
                        <a:pt x="54" y="72"/>
                      </a:lnTo>
                      <a:lnTo>
                        <a:pt x="55" y="79"/>
                      </a:lnTo>
                      <a:lnTo>
                        <a:pt x="56" y="87"/>
                      </a:lnTo>
                      <a:lnTo>
                        <a:pt x="58" y="96"/>
                      </a:lnTo>
                      <a:lnTo>
                        <a:pt x="58" y="105"/>
                      </a:lnTo>
                      <a:lnTo>
                        <a:pt x="58" y="113"/>
                      </a:lnTo>
                      <a:lnTo>
                        <a:pt x="58" y="122"/>
                      </a:lnTo>
                      <a:lnTo>
                        <a:pt x="57" y="131"/>
                      </a:lnTo>
                      <a:lnTo>
                        <a:pt x="55" y="140"/>
                      </a:lnTo>
                      <a:lnTo>
                        <a:pt x="54" y="148"/>
                      </a:lnTo>
                      <a:lnTo>
                        <a:pt x="50" y="156"/>
                      </a:lnTo>
                      <a:lnTo>
                        <a:pt x="50" y="159"/>
                      </a:lnTo>
                      <a:lnTo>
                        <a:pt x="48" y="163"/>
                      </a:lnTo>
                      <a:lnTo>
                        <a:pt x="46" y="166"/>
                      </a:lnTo>
                      <a:lnTo>
                        <a:pt x="45" y="169"/>
                      </a:lnTo>
                      <a:lnTo>
                        <a:pt x="42" y="172"/>
                      </a:lnTo>
                      <a:lnTo>
                        <a:pt x="41" y="174"/>
                      </a:lnTo>
                      <a:lnTo>
                        <a:pt x="38" y="177"/>
                      </a:lnTo>
                      <a:lnTo>
                        <a:pt x="36" y="179"/>
                      </a:lnTo>
                      <a:lnTo>
                        <a:pt x="33" y="179"/>
                      </a:lnTo>
                      <a:lnTo>
                        <a:pt x="30" y="179"/>
                      </a:lnTo>
                      <a:lnTo>
                        <a:pt x="27" y="179"/>
                      </a:lnTo>
                      <a:lnTo>
                        <a:pt x="24" y="179"/>
                      </a:lnTo>
                      <a:lnTo>
                        <a:pt x="22" y="176"/>
                      </a:lnTo>
                      <a:lnTo>
                        <a:pt x="19" y="173"/>
                      </a:lnTo>
                      <a:lnTo>
                        <a:pt x="16" y="170"/>
                      </a:lnTo>
                      <a:lnTo>
                        <a:pt x="14" y="168"/>
                      </a:lnTo>
                      <a:lnTo>
                        <a:pt x="10" y="165"/>
                      </a:lnTo>
                      <a:lnTo>
                        <a:pt x="8" y="162"/>
                      </a:lnTo>
                      <a:lnTo>
                        <a:pt x="5" y="159"/>
                      </a:lnTo>
                      <a:lnTo>
                        <a:pt x="2" y="156"/>
                      </a:lnTo>
                      <a:lnTo>
                        <a:pt x="2" y="154"/>
                      </a:lnTo>
                      <a:lnTo>
                        <a:pt x="1" y="153"/>
                      </a:lnTo>
                      <a:lnTo>
                        <a:pt x="1" y="151"/>
                      </a:lnTo>
                      <a:lnTo>
                        <a:pt x="1" y="149"/>
                      </a:lnTo>
                      <a:lnTo>
                        <a:pt x="0" y="144"/>
                      </a:lnTo>
                      <a:lnTo>
                        <a:pt x="1" y="137"/>
                      </a:lnTo>
                      <a:lnTo>
                        <a:pt x="2" y="131"/>
                      </a:lnTo>
                      <a:lnTo>
                        <a:pt x="2" y="125"/>
                      </a:lnTo>
                      <a:lnTo>
                        <a:pt x="4" y="117"/>
                      </a:lnTo>
                      <a:lnTo>
                        <a:pt x="6" y="110"/>
                      </a:lnTo>
                      <a:lnTo>
                        <a:pt x="10" y="96"/>
                      </a:lnTo>
                      <a:lnTo>
                        <a:pt x="14" y="83"/>
                      </a:lnTo>
                      <a:lnTo>
                        <a:pt x="17" y="72"/>
                      </a:lnTo>
                      <a:lnTo>
                        <a:pt x="19" y="65"/>
                      </a:lnTo>
                      <a:lnTo>
                        <a:pt x="20" y="61"/>
                      </a:lnTo>
                      <a:lnTo>
                        <a:pt x="21" y="57"/>
                      </a:lnTo>
                      <a:lnTo>
                        <a:pt x="21" y="53"/>
                      </a:lnTo>
                      <a:lnTo>
                        <a:pt x="21" y="49"/>
                      </a:lnTo>
                      <a:lnTo>
                        <a:pt x="19" y="39"/>
                      </a:lnTo>
                      <a:lnTo>
                        <a:pt x="18" y="29"/>
                      </a:lnTo>
                      <a:lnTo>
                        <a:pt x="18" y="25"/>
                      </a:lnTo>
                      <a:lnTo>
                        <a:pt x="18" y="21"/>
                      </a:lnTo>
                      <a:lnTo>
                        <a:pt x="17" y="17"/>
                      </a:lnTo>
                      <a:lnTo>
                        <a:pt x="17" y="13"/>
                      </a:lnTo>
                      <a:lnTo>
                        <a:pt x="18" y="9"/>
                      </a:lnTo>
                      <a:lnTo>
                        <a:pt x="18" y="7"/>
                      </a:lnTo>
                      <a:lnTo>
                        <a:pt x="18" y="5"/>
                      </a:lnTo>
                      <a:lnTo>
                        <a:pt x="19" y="5"/>
                      </a:lnTo>
                      <a:lnTo>
                        <a:pt x="20" y="3"/>
                      </a:lnTo>
                      <a:lnTo>
                        <a:pt x="21" y="3"/>
                      </a:lnTo>
                      <a:lnTo>
                        <a:pt x="22" y="1"/>
                      </a:lnTo>
                      <a:lnTo>
                        <a:pt x="23" y="1"/>
                      </a:lnTo>
                      <a:lnTo>
                        <a:pt x="24" y="1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ï$1îḑe">
                  <a:extLst>
                    <a:ext uri="{FF2B5EF4-FFF2-40B4-BE49-F238E27FC236}">
                      <a16:creationId xmlns:a16="http://schemas.microsoft.com/office/drawing/2014/main" id="{290A7034-8613-F844-9534-CB17C3D0C3A8}"/>
                    </a:ext>
                  </a:extLst>
                </p:cNvPr>
                <p:cNvSpPr/>
                <p:nvPr/>
              </p:nvSpPr>
              <p:spPr bwMode="auto">
                <a:xfrm>
                  <a:off x="5619751" y="3341688"/>
                  <a:ext cx="211138" cy="244475"/>
                </a:xfrm>
                <a:custGeom>
                  <a:avLst/>
                  <a:gdLst>
                    <a:gd name="T0" fmla="*/ 126 w 133"/>
                    <a:gd name="T1" fmla="*/ 1 h 154"/>
                    <a:gd name="T2" fmla="*/ 133 w 133"/>
                    <a:gd name="T3" fmla="*/ 5 h 154"/>
                    <a:gd name="T4" fmla="*/ 131 w 133"/>
                    <a:gd name="T5" fmla="*/ 11 h 154"/>
                    <a:gd name="T6" fmla="*/ 125 w 133"/>
                    <a:gd name="T7" fmla="*/ 23 h 154"/>
                    <a:gd name="T8" fmla="*/ 115 w 133"/>
                    <a:gd name="T9" fmla="*/ 33 h 154"/>
                    <a:gd name="T10" fmla="*/ 96 w 133"/>
                    <a:gd name="T11" fmla="*/ 49 h 154"/>
                    <a:gd name="T12" fmla="*/ 89 w 133"/>
                    <a:gd name="T13" fmla="*/ 58 h 154"/>
                    <a:gd name="T14" fmla="*/ 89 w 133"/>
                    <a:gd name="T15" fmla="*/ 67 h 154"/>
                    <a:gd name="T16" fmla="*/ 84 w 133"/>
                    <a:gd name="T17" fmla="*/ 74 h 154"/>
                    <a:gd name="T18" fmla="*/ 85 w 133"/>
                    <a:gd name="T19" fmla="*/ 85 h 154"/>
                    <a:gd name="T20" fmla="*/ 82 w 133"/>
                    <a:gd name="T21" fmla="*/ 95 h 154"/>
                    <a:gd name="T22" fmla="*/ 80 w 133"/>
                    <a:gd name="T23" fmla="*/ 108 h 154"/>
                    <a:gd name="T24" fmla="*/ 84 w 133"/>
                    <a:gd name="T25" fmla="*/ 128 h 154"/>
                    <a:gd name="T26" fmla="*/ 86 w 133"/>
                    <a:gd name="T27" fmla="*/ 139 h 154"/>
                    <a:gd name="T28" fmla="*/ 85 w 133"/>
                    <a:gd name="T29" fmla="*/ 145 h 154"/>
                    <a:gd name="T30" fmla="*/ 83 w 133"/>
                    <a:gd name="T31" fmla="*/ 149 h 154"/>
                    <a:gd name="T32" fmla="*/ 78 w 133"/>
                    <a:gd name="T33" fmla="*/ 153 h 154"/>
                    <a:gd name="T34" fmla="*/ 71 w 133"/>
                    <a:gd name="T35" fmla="*/ 154 h 154"/>
                    <a:gd name="T36" fmla="*/ 59 w 133"/>
                    <a:gd name="T37" fmla="*/ 152 h 154"/>
                    <a:gd name="T38" fmla="*/ 51 w 133"/>
                    <a:gd name="T39" fmla="*/ 149 h 154"/>
                    <a:gd name="T40" fmla="*/ 44 w 133"/>
                    <a:gd name="T41" fmla="*/ 146 h 154"/>
                    <a:gd name="T42" fmla="*/ 39 w 133"/>
                    <a:gd name="T43" fmla="*/ 141 h 154"/>
                    <a:gd name="T44" fmla="*/ 36 w 133"/>
                    <a:gd name="T45" fmla="*/ 137 h 154"/>
                    <a:gd name="T46" fmla="*/ 34 w 133"/>
                    <a:gd name="T47" fmla="*/ 123 h 154"/>
                    <a:gd name="T48" fmla="*/ 34 w 133"/>
                    <a:gd name="T49" fmla="*/ 107 h 154"/>
                    <a:gd name="T50" fmla="*/ 33 w 133"/>
                    <a:gd name="T51" fmla="*/ 83 h 154"/>
                    <a:gd name="T52" fmla="*/ 27 w 133"/>
                    <a:gd name="T53" fmla="*/ 81 h 154"/>
                    <a:gd name="T54" fmla="*/ 18 w 133"/>
                    <a:gd name="T55" fmla="*/ 85 h 154"/>
                    <a:gd name="T56" fmla="*/ 7 w 133"/>
                    <a:gd name="T57" fmla="*/ 77 h 154"/>
                    <a:gd name="T58" fmla="*/ 1 w 133"/>
                    <a:gd name="T59" fmla="*/ 69 h 154"/>
                    <a:gd name="T60" fmla="*/ 3 w 133"/>
                    <a:gd name="T61" fmla="*/ 65 h 154"/>
                    <a:gd name="T62" fmla="*/ 8 w 133"/>
                    <a:gd name="T63" fmla="*/ 61 h 154"/>
                    <a:gd name="T64" fmla="*/ 19 w 133"/>
                    <a:gd name="T65" fmla="*/ 61 h 154"/>
                    <a:gd name="T66" fmla="*/ 27 w 133"/>
                    <a:gd name="T67" fmla="*/ 60 h 154"/>
                    <a:gd name="T68" fmla="*/ 34 w 133"/>
                    <a:gd name="T69" fmla="*/ 55 h 154"/>
                    <a:gd name="T70" fmla="*/ 40 w 133"/>
                    <a:gd name="T71" fmla="*/ 46 h 154"/>
                    <a:gd name="T72" fmla="*/ 43 w 133"/>
                    <a:gd name="T73" fmla="*/ 41 h 154"/>
                    <a:gd name="T74" fmla="*/ 43 w 133"/>
                    <a:gd name="T75" fmla="*/ 28 h 154"/>
                    <a:gd name="T76" fmla="*/ 44 w 133"/>
                    <a:gd name="T77" fmla="*/ 21 h 154"/>
                    <a:gd name="T78" fmla="*/ 48 w 133"/>
                    <a:gd name="T79" fmla="*/ 17 h 154"/>
                    <a:gd name="T80" fmla="*/ 51 w 133"/>
                    <a:gd name="T81" fmla="*/ 14 h 154"/>
                    <a:gd name="T82" fmla="*/ 59 w 133"/>
                    <a:gd name="T83" fmla="*/ 15 h 154"/>
                    <a:gd name="T84" fmla="*/ 63 w 133"/>
                    <a:gd name="T85" fmla="*/ 19 h 154"/>
                    <a:gd name="T86" fmla="*/ 75 w 133"/>
                    <a:gd name="T87" fmla="*/ 25 h 154"/>
                    <a:gd name="T88" fmla="*/ 89 w 133"/>
                    <a:gd name="T89" fmla="*/ 28 h 154"/>
                    <a:gd name="T90" fmla="*/ 99 w 133"/>
                    <a:gd name="T91" fmla="*/ 17 h 154"/>
                    <a:gd name="T92" fmla="*/ 111 w 133"/>
                    <a:gd name="T93" fmla="*/ 8 h 154"/>
                    <a:gd name="T94" fmla="*/ 116 w 133"/>
                    <a:gd name="T95" fmla="*/ 2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33" h="154">
                      <a:moveTo>
                        <a:pt x="117" y="0"/>
                      </a:moveTo>
                      <a:lnTo>
                        <a:pt x="122" y="0"/>
                      </a:lnTo>
                      <a:lnTo>
                        <a:pt x="126" y="1"/>
                      </a:lnTo>
                      <a:lnTo>
                        <a:pt x="130" y="1"/>
                      </a:lnTo>
                      <a:lnTo>
                        <a:pt x="133" y="2"/>
                      </a:lnTo>
                      <a:lnTo>
                        <a:pt x="133" y="5"/>
                      </a:lnTo>
                      <a:lnTo>
                        <a:pt x="133" y="7"/>
                      </a:lnTo>
                      <a:lnTo>
                        <a:pt x="132" y="9"/>
                      </a:lnTo>
                      <a:lnTo>
                        <a:pt x="131" y="11"/>
                      </a:lnTo>
                      <a:lnTo>
                        <a:pt x="130" y="15"/>
                      </a:lnTo>
                      <a:lnTo>
                        <a:pt x="127" y="19"/>
                      </a:lnTo>
                      <a:lnTo>
                        <a:pt x="125" y="23"/>
                      </a:lnTo>
                      <a:lnTo>
                        <a:pt x="122" y="27"/>
                      </a:lnTo>
                      <a:lnTo>
                        <a:pt x="119" y="30"/>
                      </a:lnTo>
                      <a:lnTo>
                        <a:pt x="115" y="33"/>
                      </a:lnTo>
                      <a:lnTo>
                        <a:pt x="107" y="40"/>
                      </a:lnTo>
                      <a:lnTo>
                        <a:pt x="99" y="45"/>
                      </a:lnTo>
                      <a:lnTo>
                        <a:pt x="96" y="49"/>
                      </a:lnTo>
                      <a:lnTo>
                        <a:pt x="94" y="52"/>
                      </a:lnTo>
                      <a:lnTo>
                        <a:pt x="91" y="55"/>
                      </a:lnTo>
                      <a:lnTo>
                        <a:pt x="89" y="58"/>
                      </a:lnTo>
                      <a:lnTo>
                        <a:pt x="89" y="61"/>
                      </a:lnTo>
                      <a:lnTo>
                        <a:pt x="89" y="64"/>
                      </a:lnTo>
                      <a:lnTo>
                        <a:pt x="89" y="67"/>
                      </a:lnTo>
                      <a:lnTo>
                        <a:pt x="89" y="69"/>
                      </a:lnTo>
                      <a:lnTo>
                        <a:pt x="87" y="72"/>
                      </a:lnTo>
                      <a:lnTo>
                        <a:pt x="84" y="74"/>
                      </a:lnTo>
                      <a:lnTo>
                        <a:pt x="85" y="78"/>
                      </a:lnTo>
                      <a:lnTo>
                        <a:pt x="85" y="81"/>
                      </a:lnTo>
                      <a:lnTo>
                        <a:pt x="85" y="85"/>
                      </a:lnTo>
                      <a:lnTo>
                        <a:pt x="86" y="89"/>
                      </a:lnTo>
                      <a:lnTo>
                        <a:pt x="83" y="92"/>
                      </a:lnTo>
                      <a:lnTo>
                        <a:pt x="82" y="95"/>
                      </a:lnTo>
                      <a:lnTo>
                        <a:pt x="81" y="99"/>
                      </a:lnTo>
                      <a:lnTo>
                        <a:pt x="80" y="104"/>
                      </a:lnTo>
                      <a:lnTo>
                        <a:pt x="80" y="108"/>
                      </a:lnTo>
                      <a:lnTo>
                        <a:pt x="81" y="112"/>
                      </a:lnTo>
                      <a:lnTo>
                        <a:pt x="83" y="121"/>
                      </a:lnTo>
                      <a:lnTo>
                        <a:pt x="84" y="128"/>
                      </a:lnTo>
                      <a:lnTo>
                        <a:pt x="85" y="132"/>
                      </a:lnTo>
                      <a:lnTo>
                        <a:pt x="86" y="136"/>
                      </a:lnTo>
                      <a:lnTo>
                        <a:pt x="86" y="139"/>
                      </a:lnTo>
                      <a:lnTo>
                        <a:pt x="86" y="142"/>
                      </a:lnTo>
                      <a:lnTo>
                        <a:pt x="85" y="144"/>
                      </a:lnTo>
                      <a:lnTo>
                        <a:pt x="85" y="145"/>
                      </a:lnTo>
                      <a:lnTo>
                        <a:pt x="84" y="146"/>
                      </a:lnTo>
                      <a:lnTo>
                        <a:pt x="83" y="148"/>
                      </a:lnTo>
                      <a:lnTo>
                        <a:pt x="83" y="149"/>
                      </a:lnTo>
                      <a:lnTo>
                        <a:pt x="81" y="150"/>
                      </a:lnTo>
                      <a:lnTo>
                        <a:pt x="79" y="152"/>
                      </a:lnTo>
                      <a:lnTo>
                        <a:pt x="78" y="153"/>
                      </a:lnTo>
                      <a:lnTo>
                        <a:pt x="75" y="153"/>
                      </a:lnTo>
                      <a:lnTo>
                        <a:pt x="73" y="154"/>
                      </a:lnTo>
                      <a:lnTo>
                        <a:pt x="71" y="154"/>
                      </a:lnTo>
                      <a:lnTo>
                        <a:pt x="69" y="154"/>
                      </a:lnTo>
                      <a:lnTo>
                        <a:pt x="64" y="153"/>
                      </a:lnTo>
                      <a:lnTo>
                        <a:pt x="59" y="152"/>
                      </a:lnTo>
                      <a:lnTo>
                        <a:pt x="56" y="151"/>
                      </a:lnTo>
                      <a:lnTo>
                        <a:pt x="54" y="150"/>
                      </a:lnTo>
                      <a:lnTo>
                        <a:pt x="51" y="149"/>
                      </a:lnTo>
                      <a:lnTo>
                        <a:pt x="48" y="149"/>
                      </a:lnTo>
                      <a:lnTo>
                        <a:pt x="46" y="148"/>
                      </a:lnTo>
                      <a:lnTo>
                        <a:pt x="44" y="146"/>
                      </a:lnTo>
                      <a:lnTo>
                        <a:pt x="43" y="145"/>
                      </a:lnTo>
                      <a:lnTo>
                        <a:pt x="41" y="143"/>
                      </a:lnTo>
                      <a:lnTo>
                        <a:pt x="39" y="141"/>
                      </a:lnTo>
                      <a:lnTo>
                        <a:pt x="39" y="140"/>
                      </a:lnTo>
                      <a:lnTo>
                        <a:pt x="37" y="138"/>
                      </a:lnTo>
                      <a:lnTo>
                        <a:pt x="36" y="137"/>
                      </a:lnTo>
                      <a:lnTo>
                        <a:pt x="35" y="132"/>
                      </a:lnTo>
                      <a:lnTo>
                        <a:pt x="35" y="128"/>
                      </a:lnTo>
                      <a:lnTo>
                        <a:pt x="34" y="123"/>
                      </a:lnTo>
                      <a:lnTo>
                        <a:pt x="34" y="118"/>
                      </a:lnTo>
                      <a:lnTo>
                        <a:pt x="34" y="113"/>
                      </a:lnTo>
                      <a:lnTo>
                        <a:pt x="34" y="107"/>
                      </a:lnTo>
                      <a:lnTo>
                        <a:pt x="35" y="96"/>
                      </a:lnTo>
                      <a:lnTo>
                        <a:pt x="35" y="84"/>
                      </a:lnTo>
                      <a:lnTo>
                        <a:pt x="33" y="83"/>
                      </a:lnTo>
                      <a:lnTo>
                        <a:pt x="31" y="82"/>
                      </a:lnTo>
                      <a:lnTo>
                        <a:pt x="30" y="81"/>
                      </a:lnTo>
                      <a:lnTo>
                        <a:pt x="27" y="81"/>
                      </a:lnTo>
                      <a:lnTo>
                        <a:pt x="23" y="82"/>
                      </a:lnTo>
                      <a:lnTo>
                        <a:pt x="21" y="84"/>
                      </a:lnTo>
                      <a:lnTo>
                        <a:pt x="18" y="85"/>
                      </a:lnTo>
                      <a:lnTo>
                        <a:pt x="15" y="85"/>
                      </a:lnTo>
                      <a:lnTo>
                        <a:pt x="11" y="81"/>
                      </a:lnTo>
                      <a:lnTo>
                        <a:pt x="7" y="77"/>
                      </a:lnTo>
                      <a:lnTo>
                        <a:pt x="4" y="75"/>
                      </a:lnTo>
                      <a:lnTo>
                        <a:pt x="3" y="73"/>
                      </a:lnTo>
                      <a:lnTo>
                        <a:pt x="1" y="69"/>
                      </a:lnTo>
                      <a:lnTo>
                        <a:pt x="0" y="67"/>
                      </a:lnTo>
                      <a:lnTo>
                        <a:pt x="2" y="66"/>
                      </a:lnTo>
                      <a:lnTo>
                        <a:pt x="3" y="65"/>
                      </a:lnTo>
                      <a:lnTo>
                        <a:pt x="5" y="65"/>
                      </a:lnTo>
                      <a:lnTo>
                        <a:pt x="6" y="64"/>
                      </a:lnTo>
                      <a:lnTo>
                        <a:pt x="8" y="61"/>
                      </a:lnTo>
                      <a:lnTo>
                        <a:pt x="11" y="61"/>
                      </a:lnTo>
                      <a:lnTo>
                        <a:pt x="15" y="61"/>
                      </a:lnTo>
                      <a:lnTo>
                        <a:pt x="19" y="61"/>
                      </a:lnTo>
                      <a:lnTo>
                        <a:pt x="22" y="61"/>
                      </a:lnTo>
                      <a:lnTo>
                        <a:pt x="26" y="61"/>
                      </a:lnTo>
                      <a:lnTo>
                        <a:pt x="27" y="60"/>
                      </a:lnTo>
                      <a:lnTo>
                        <a:pt x="30" y="58"/>
                      </a:lnTo>
                      <a:lnTo>
                        <a:pt x="31" y="57"/>
                      </a:lnTo>
                      <a:lnTo>
                        <a:pt x="34" y="55"/>
                      </a:lnTo>
                      <a:lnTo>
                        <a:pt x="37" y="51"/>
                      </a:lnTo>
                      <a:lnTo>
                        <a:pt x="40" y="48"/>
                      </a:lnTo>
                      <a:lnTo>
                        <a:pt x="40" y="46"/>
                      </a:lnTo>
                      <a:lnTo>
                        <a:pt x="41" y="45"/>
                      </a:lnTo>
                      <a:lnTo>
                        <a:pt x="42" y="42"/>
                      </a:lnTo>
                      <a:lnTo>
                        <a:pt x="43" y="41"/>
                      </a:lnTo>
                      <a:lnTo>
                        <a:pt x="43" y="36"/>
                      </a:lnTo>
                      <a:lnTo>
                        <a:pt x="43" y="32"/>
                      </a:lnTo>
                      <a:lnTo>
                        <a:pt x="43" y="28"/>
                      </a:lnTo>
                      <a:lnTo>
                        <a:pt x="43" y="24"/>
                      </a:lnTo>
                      <a:lnTo>
                        <a:pt x="43" y="22"/>
                      </a:lnTo>
                      <a:lnTo>
                        <a:pt x="44" y="21"/>
                      </a:lnTo>
                      <a:lnTo>
                        <a:pt x="46" y="19"/>
                      </a:lnTo>
                      <a:lnTo>
                        <a:pt x="47" y="18"/>
                      </a:lnTo>
                      <a:lnTo>
                        <a:pt x="48" y="17"/>
                      </a:lnTo>
                      <a:lnTo>
                        <a:pt x="49" y="16"/>
                      </a:lnTo>
                      <a:lnTo>
                        <a:pt x="50" y="15"/>
                      </a:lnTo>
                      <a:lnTo>
                        <a:pt x="51" y="14"/>
                      </a:lnTo>
                      <a:lnTo>
                        <a:pt x="55" y="13"/>
                      </a:lnTo>
                      <a:lnTo>
                        <a:pt x="59" y="13"/>
                      </a:lnTo>
                      <a:lnTo>
                        <a:pt x="59" y="15"/>
                      </a:lnTo>
                      <a:lnTo>
                        <a:pt x="61" y="16"/>
                      </a:lnTo>
                      <a:lnTo>
                        <a:pt x="62" y="17"/>
                      </a:lnTo>
                      <a:lnTo>
                        <a:pt x="63" y="19"/>
                      </a:lnTo>
                      <a:lnTo>
                        <a:pt x="67" y="21"/>
                      </a:lnTo>
                      <a:lnTo>
                        <a:pt x="71" y="23"/>
                      </a:lnTo>
                      <a:lnTo>
                        <a:pt x="75" y="25"/>
                      </a:lnTo>
                      <a:lnTo>
                        <a:pt x="80" y="26"/>
                      </a:lnTo>
                      <a:lnTo>
                        <a:pt x="85" y="27"/>
                      </a:lnTo>
                      <a:lnTo>
                        <a:pt x="89" y="28"/>
                      </a:lnTo>
                      <a:lnTo>
                        <a:pt x="91" y="24"/>
                      </a:lnTo>
                      <a:lnTo>
                        <a:pt x="95" y="21"/>
                      </a:lnTo>
                      <a:lnTo>
                        <a:pt x="99" y="17"/>
                      </a:lnTo>
                      <a:lnTo>
                        <a:pt x="103" y="15"/>
                      </a:lnTo>
                      <a:lnTo>
                        <a:pt x="107" y="11"/>
                      </a:lnTo>
                      <a:lnTo>
                        <a:pt x="111" y="8"/>
                      </a:lnTo>
                      <a:lnTo>
                        <a:pt x="113" y="6"/>
                      </a:lnTo>
                      <a:lnTo>
                        <a:pt x="115" y="4"/>
                      </a:lnTo>
                      <a:lnTo>
                        <a:pt x="116" y="2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1" name="ï$1iḓè">
                <a:extLst>
                  <a:ext uri="{FF2B5EF4-FFF2-40B4-BE49-F238E27FC236}">
                    <a16:creationId xmlns:a16="http://schemas.microsoft.com/office/drawing/2014/main" id="{DD7061B3-C02D-D34F-9D58-D07D6288D68C}"/>
                  </a:ext>
                </a:extLst>
              </p:cNvPr>
              <p:cNvGrpSpPr/>
              <p:nvPr/>
            </p:nvGrpSpPr>
            <p:grpSpPr>
              <a:xfrm>
                <a:off x="4302126" y="4013201"/>
                <a:ext cx="5973762" cy="336550"/>
                <a:chOff x="4302126" y="4013201"/>
                <a:chExt cx="5973762" cy="336550"/>
              </a:xfrm>
            </p:grpSpPr>
            <p:sp>
              <p:nvSpPr>
                <p:cNvPr id="12" name="iṧḷïḑê">
                  <a:extLst>
                    <a:ext uri="{FF2B5EF4-FFF2-40B4-BE49-F238E27FC236}">
                      <a16:creationId xmlns:a16="http://schemas.microsoft.com/office/drawing/2014/main" id="{40B34987-1566-5E47-8FE7-6B2DE74942CC}"/>
                    </a:ext>
                  </a:extLst>
                </p:cNvPr>
                <p:cNvSpPr/>
                <p:nvPr/>
              </p:nvSpPr>
              <p:spPr bwMode="auto">
                <a:xfrm>
                  <a:off x="4302126" y="4032251"/>
                  <a:ext cx="141288" cy="234950"/>
                </a:xfrm>
                <a:custGeom>
                  <a:avLst/>
                  <a:gdLst>
                    <a:gd name="T0" fmla="*/ 87 w 89"/>
                    <a:gd name="T1" fmla="*/ 91 h 148"/>
                    <a:gd name="T2" fmla="*/ 82 w 89"/>
                    <a:gd name="T3" fmla="*/ 82 h 148"/>
                    <a:gd name="T4" fmla="*/ 74 w 89"/>
                    <a:gd name="T5" fmla="*/ 74 h 148"/>
                    <a:gd name="T6" fmla="*/ 63 w 89"/>
                    <a:gd name="T7" fmla="*/ 66 h 148"/>
                    <a:gd name="T8" fmla="*/ 51 w 89"/>
                    <a:gd name="T9" fmla="*/ 58 h 148"/>
                    <a:gd name="T10" fmla="*/ 35 w 89"/>
                    <a:gd name="T11" fmla="*/ 49 h 148"/>
                    <a:gd name="T12" fmla="*/ 27 w 89"/>
                    <a:gd name="T13" fmla="*/ 40 h 148"/>
                    <a:gd name="T14" fmla="*/ 26 w 89"/>
                    <a:gd name="T15" fmla="*/ 35 h 148"/>
                    <a:gd name="T16" fmla="*/ 26 w 89"/>
                    <a:gd name="T17" fmla="*/ 29 h 148"/>
                    <a:gd name="T18" fmla="*/ 27 w 89"/>
                    <a:gd name="T19" fmla="*/ 22 h 148"/>
                    <a:gd name="T20" fmla="*/ 31 w 89"/>
                    <a:gd name="T21" fmla="*/ 18 h 148"/>
                    <a:gd name="T22" fmla="*/ 36 w 89"/>
                    <a:gd name="T23" fmla="*/ 14 h 148"/>
                    <a:gd name="T24" fmla="*/ 43 w 89"/>
                    <a:gd name="T25" fmla="*/ 13 h 148"/>
                    <a:gd name="T26" fmla="*/ 52 w 89"/>
                    <a:gd name="T27" fmla="*/ 12 h 148"/>
                    <a:gd name="T28" fmla="*/ 63 w 89"/>
                    <a:gd name="T29" fmla="*/ 17 h 148"/>
                    <a:gd name="T30" fmla="*/ 71 w 89"/>
                    <a:gd name="T31" fmla="*/ 26 h 148"/>
                    <a:gd name="T32" fmla="*/ 75 w 89"/>
                    <a:gd name="T33" fmla="*/ 29 h 148"/>
                    <a:gd name="T34" fmla="*/ 79 w 89"/>
                    <a:gd name="T35" fmla="*/ 20 h 148"/>
                    <a:gd name="T36" fmla="*/ 82 w 89"/>
                    <a:gd name="T37" fmla="*/ 12 h 148"/>
                    <a:gd name="T38" fmla="*/ 75 w 89"/>
                    <a:gd name="T39" fmla="*/ 6 h 148"/>
                    <a:gd name="T40" fmla="*/ 63 w 89"/>
                    <a:gd name="T41" fmla="*/ 2 h 148"/>
                    <a:gd name="T42" fmla="*/ 49 w 89"/>
                    <a:gd name="T43" fmla="*/ 0 h 148"/>
                    <a:gd name="T44" fmla="*/ 33 w 89"/>
                    <a:gd name="T45" fmla="*/ 2 h 148"/>
                    <a:gd name="T46" fmla="*/ 21 w 89"/>
                    <a:gd name="T47" fmla="*/ 7 h 148"/>
                    <a:gd name="T48" fmla="*/ 11 w 89"/>
                    <a:gd name="T49" fmla="*/ 15 h 148"/>
                    <a:gd name="T50" fmla="*/ 5 w 89"/>
                    <a:gd name="T51" fmla="*/ 26 h 148"/>
                    <a:gd name="T52" fmla="*/ 1 w 89"/>
                    <a:gd name="T53" fmla="*/ 39 h 148"/>
                    <a:gd name="T54" fmla="*/ 2 w 89"/>
                    <a:gd name="T55" fmla="*/ 50 h 148"/>
                    <a:gd name="T56" fmla="*/ 5 w 89"/>
                    <a:gd name="T57" fmla="*/ 61 h 148"/>
                    <a:gd name="T58" fmla="*/ 10 w 89"/>
                    <a:gd name="T59" fmla="*/ 70 h 148"/>
                    <a:gd name="T60" fmla="*/ 18 w 89"/>
                    <a:gd name="T61" fmla="*/ 78 h 148"/>
                    <a:gd name="T62" fmla="*/ 28 w 89"/>
                    <a:gd name="T63" fmla="*/ 85 h 148"/>
                    <a:gd name="T64" fmla="*/ 43 w 89"/>
                    <a:gd name="T65" fmla="*/ 92 h 148"/>
                    <a:gd name="T66" fmla="*/ 56 w 89"/>
                    <a:gd name="T67" fmla="*/ 102 h 148"/>
                    <a:gd name="T68" fmla="*/ 60 w 89"/>
                    <a:gd name="T69" fmla="*/ 107 h 148"/>
                    <a:gd name="T70" fmla="*/ 63 w 89"/>
                    <a:gd name="T71" fmla="*/ 112 h 148"/>
                    <a:gd name="T72" fmla="*/ 63 w 89"/>
                    <a:gd name="T73" fmla="*/ 119 h 148"/>
                    <a:gd name="T74" fmla="*/ 61 w 89"/>
                    <a:gd name="T75" fmla="*/ 125 h 148"/>
                    <a:gd name="T76" fmla="*/ 58 w 89"/>
                    <a:gd name="T77" fmla="*/ 130 h 148"/>
                    <a:gd name="T78" fmla="*/ 53 w 89"/>
                    <a:gd name="T79" fmla="*/ 134 h 148"/>
                    <a:gd name="T80" fmla="*/ 47 w 89"/>
                    <a:gd name="T81" fmla="*/ 136 h 148"/>
                    <a:gd name="T82" fmla="*/ 39 w 89"/>
                    <a:gd name="T83" fmla="*/ 137 h 148"/>
                    <a:gd name="T84" fmla="*/ 31 w 89"/>
                    <a:gd name="T85" fmla="*/ 136 h 148"/>
                    <a:gd name="T86" fmla="*/ 23 w 89"/>
                    <a:gd name="T87" fmla="*/ 134 h 148"/>
                    <a:gd name="T88" fmla="*/ 18 w 89"/>
                    <a:gd name="T89" fmla="*/ 130 h 148"/>
                    <a:gd name="T90" fmla="*/ 14 w 89"/>
                    <a:gd name="T91" fmla="*/ 124 h 148"/>
                    <a:gd name="T92" fmla="*/ 11 w 89"/>
                    <a:gd name="T93" fmla="*/ 117 h 148"/>
                    <a:gd name="T94" fmla="*/ 5 w 89"/>
                    <a:gd name="T95" fmla="*/ 121 h 148"/>
                    <a:gd name="T96" fmla="*/ 0 w 89"/>
                    <a:gd name="T97" fmla="*/ 141 h 148"/>
                    <a:gd name="T98" fmla="*/ 12 w 89"/>
                    <a:gd name="T99" fmla="*/ 146 h 148"/>
                    <a:gd name="T100" fmla="*/ 25 w 89"/>
                    <a:gd name="T101" fmla="*/ 147 h 148"/>
                    <a:gd name="T102" fmla="*/ 40 w 89"/>
                    <a:gd name="T103" fmla="*/ 148 h 148"/>
                    <a:gd name="T104" fmla="*/ 57 w 89"/>
                    <a:gd name="T105" fmla="*/ 145 h 148"/>
                    <a:gd name="T106" fmla="*/ 70 w 89"/>
                    <a:gd name="T107" fmla="*/ 139 h 148"/>
                    <a:gd name="T108" fmla="*/ 80 w 89"/>
                    <a:gd name="T109" fmla="*/ 130 h 148"/>
                    <a:gd name="T110" fmla="*/ 86 w 89"/>
                    <a:gd name="T111" fmla="*/ 118 h 148"/>
                    <a:gd name="T112" fmla="*/ 89 w 89"/>
                    <a:gd name="T113" fmla="*/ 10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89" h="148">
                      <a:moveTo>
                        <a:pt x="88" y="97"/>
                      </a:moveTo>
                      <a:lnTo>
                        <a:pt x="87" y="94"/>
                      </a:lnTo>
                      <a:lnTo>
                        <a:pt x="87" y="91"/>
                      </a:lnTo>
                      <a:lnTo>
                        <a:pt x="85" y="88"/>
                      </a:lnTo>
                      <a:lnTo>
                        <a:pt x="83" y="85"/>
                      </a:lnTo>
                      <a:lnTo>
                        <a:pt x="82" y="82"/>
                      </a:lnTo>
                      <a:lnTo>
                        <a:pt x="79" y="79"/>
                      </a:lnTo>
                      <a:lnTo>
                        <a:pt x="77" y="77"/>
                      </a:lnTo>
                      <a:lnTo>
                        <a:pt x="74" y="74"/>
                      </a:lnTo>
                      <a:lnTo>
                        <a:pt x="71" y="71"/>
                      </a:lnTo>
                      <a:lnTo>
                        <a:pt x="67" y="69"/>
                      </a:lnTo>
                      <a:lnTo>
                        <a:pt x="63" y="66"/>
                      </a:lnTo>
                      <a:lnTo>
                        <a:pt x="59" y="63"/>
                      </a:lnTo>
                      <a:lnTo>
                        <a:pt x="55" y="61"/>
                      </a:lnTo>
                      <a:lnTo>
                        <a:pt x="51" y="58"/>
                      </a:lnTo>
                      <a:lnTo>
                        <a:pt x="45" y="55"/>
                      </a:lnTo>
                      <a:lnTo>
                        <a:pt x="40" y="52"/>
                      </a:lnTo>
                      <a:lnTo>
                        <a:pt x="35" y="49"/>
                      </a:lnTo>
                      <a:lnTo>
                        <a:pt x="32" y="46"/>
                      </a:lnTo>
                      <a:lnTo>
                        <a:pt x="29" y="42"/>
                      </a:lnTo>
                      <a:lnTo>
                        <a:pt x="27" y="40"/>
                      </a:lnTo>
                      <a:lnTo>
                        <a:pt x="27" y="38"/>
                      </a:lnTo>
                      <a:lnTo>
                        <a:pt x="26" y="36"/>
                      </a:lnTo>
                      <a:lnTo>
                        <a:pt x="26" y="35"/>
                      </a:lnTo>
                      <a:lnTo>
                        <a:pt x="26" y="34"/>
                      </a:lnTo>
                      <a:lnTo>
                        <a:pt x="26" y="30"/>
                      </a:lnTo>
                      <a:lnTo>
                        <a:pt x="26" y="29"/>
                      </a:lnTo>
                      <a:lnTo>
                        <a:pt x="27" y="26"/>
                      </a:lnTo>
                      <a:lnTo>
                        <a:pt x="27" y="25"/>
                      </a:lnTo>
                      <a:lnTo>
                        <a:pt x="27" y="22"/>
                      </a:lnTo>
                      <a:lnTo>
                        <a:pt x="29" y="21"/>
                      </a:lnTo>
                      <a:lnTo>
                        <a:pt x="30" y="19"/>
                      </a:lnTo>
                      <a:lnTo>
                        <a:pt x="31" y="18"/>
                      </a:lnTo>
                      <a:lnTo>
                        <a:pt x="33" y="17"/>
                      </a:lnTo>
                      <a:lnTo>
                        <a:pt x="35" y="15"/>
                      </a:lnTo>
                      <a:lnTo>
                        <a:pt x="36" y="14"/>
                      </a:lnTo>
                      <a:lnTo>
                        <a:pt x="39" y="14"/>
                      </a:lnTo>
                      <a:lnTo>
                        <a:pt x="40" y="13"/>
                      </a:lnTo>
                      <a:lnTo>
                        <a:pt x="43" y="13"/>
                      </a:lnTo>
                      <a:lnTo>
                        <a:pt x="46" y="12"/>
                      </a:lnTo>
                      <a:lnTo>
                        <a:pt x="48" y="12"/>
                      </a:lnTo>
                      <a:lnTo>
                        <a:pt x="52" y="12"/>
                      </a:lnTo>
                      <a:lnTo>
                        <a:pt x="56" y="14"/>
                      </a:lnTo>
                      <a:lnTo>
                        <a:pt x="59" y="14"/>
                      </a:lnTo>
                      <a:lnTo>
                        <a:pt x="63" y="17"/>
                      </a:lnTo>
                      <a:lnTo>
                        <a:pt x="66" y="19"/>
                      </a:lnTo>
                      <a:lnTo>
                        <a:pt x="68" y="22"/>
                      </a:lnTo>
                      <a:lnTo>
                        <a:pt x="71" y="26"/>
                      </a:lnTo>
                      <a:lnTo>
                        <a:pt x="73" y="30"/>
                      </a:lnTo>
                      <a:lnTo>
                        <a:pt x="75" y="30"/>
                      </a:lnTo>
                      <a:lnTo>
                        <a:pt x="75" y="29"/>
                      </a:lnTo>
                      <a:lnTo>
                        <a:pt x="77" y="26"/>
                      </a:lnTo>
                      <a:lnTo>
                        <a:pt x="77" y="24"/>
                      </a:lnTo>
                      <a:lnTo>
                        <a:pt x="79" y="20"/>
                      </a:lnTo>
                      <a:lnTo>
                        <a:pt x="79" y="18"/>
                      </a:lnTo>
                      <a:lnTo>
                        <a:pt x="81" y="14"/>
                      </a:lnTo>
                      <a:lnTo>
                        <a:pt x="82" y="12"/>
                      </a:lnTo>
                      <a:lnTo>
                        <a:pt x="83" y="10"/>
                      </a:lnTo>
                      <a:lnTo>
                        <a:pt x="79" y="8"/>
                      </a:lnTo>
                      <a:lnTo>
                        <a:pt x="75" y="6"/>
                      </a:lnTo>
                      <a:lnTo>
                        <a:pt x="71" y="4"/>
                      </a:lnTo>
                      <a:lnTo>
                        <a:pt x="67" y="2"/>
                      </a:lnTo>
                      <a:lnTo>
                        <a:pt x="63" y="2"/>
                      </a:lnTo>
                      <a:lnTo>
                        <a:pt x="59" y="1"/>
                      </a:lnTo>
                      <a:lnTo>
                        <a:pt x="54" y="0"/>
                      </a:lnTo>
                      <a:lnTo>
                        <a:pt x="49" y="0"/>
                      </a:lnTo>
                      <a:lnTo>
                        <a:pt x="43" y="1"/>
                      </a:lnTo>
                      <a:lnTo>
                        <a:pt x="38" y="1"/>
                      </a:lnTo>
                      <a:lnTo>
                        <a:pt x="33" y="2"/>
                      </a:lnTo>
                      <a:lnTo>
                        <a:pt x="29" y="3"/>
                      </a:lnTo>
                      <a:lnTo>
                        <a:pt x="25" y="6"/>
                      </a:lnTo>
                      <a:lnTo>
                        <a:pt x="21" y="7"/>
                      </a:lnTo>
                      <a:lnTo>
                        <a:pt x="17" y="10"/>
                      </a:lnTo>
                      <a:lnTo>
                        <a:pt x="14" y="12"/>
                      </a:lnTo>
                      <a:lnTo>
                        <a:pt x="11" y="15"/>
                      </a:lnTo>
                      <a:lnTo>
                        <a:pt x="8" y="18"/>
                      </a:lnTo>
                      <a:lnTo>
                        <a:pt x="7" y="22"/>
                      </a:lnTo>
                      <a:lnTo>
                        <a:pt x="5" y="26"/>
                      </a:lnTo>
                      <a:lnTo>
                        <a:pt x="3" y="30"/>
                      </a:lnTo>
                      <a:lnTo>
                        <a:pt x="3" y="34"/>
                      </a:lnTo>
                      <a:lnTo>
                        <a:pt x="1" y="39"/>
                      </a:lnTo>
                      <a:lnTo>
                        <a:pt x="1" y="44"/>
                      </a:lnTo>
                      <a:lnTo>
                        <a:pt x="1" y="47"/>
                      </a:lnTo>
                      <a:lnTo>
                        <a:pt x="2" y="50"/>
                      </a:lnTo>
                      <a:lnTo>
                        <a:pt x="3" y="54"/>
                      </a:lnTo>
                      <a:lnTo>
                        <a:pt x="3" y="58"/>
                      </a:lnTo>
                      <a:lnTo>
                        <a:pt x="5" y="61"/>
                      </a:lnTo>
                      <a:lnTo>
                        <a:pt x="6" y="64"/>
                      </a:lnTo>
                      <a:lnTo>
                        <a:pt x="8" y="66"/>
                      </a:lnTo>
                      <a:lnTo>
                        <a:pt x="10" y="70"/>
                      </a:lnTo>
                      <a:lnTo>
                        <a:pt x="12" y="72"/>
                      </a:lnTo>
                      <a:lnTo>
                        <a:pt x="15" y="75"/>
                      </a:lnTo>
                      <a:lnTo>
                        <a:pt x="18" y="78"/>
                      </a:lnTo>
                      <a:lnTo>
                        <a:pt x="21" y="80"/>
                      </a:lnTo>
                      <a:lnTo>
                        <a:pt x="24" y="82"/>
                      </a:lnTo>
                      <a:lnTo>
                        <a:pt x="28" y="85"/>
                      </a:lnTo>
                      <a:lnTo>
                        <a:pt x="32" y="86"/>
                      </a:lnTo>
                      <a:lnTo>
                        <a:pt x="36" y="89"/>
                      </a:lnTo>
                      <a:lnTo>
                        <a:pt x="43" y="92"/>
                      </a:lnTo>
                      <a:lnTo>
                        <a:pt x="48" y="95"/>
                      </a:lnTo>
                      <a:lnTo>
                        <a:pt x="53" y="99"/>
                      </a:lnTo>
                      <a:lnTo>
                        <a:pt x="56" y="102"/>
                      </a:lnTo>
                      <a:lnTo>
                        <a:pt x="58" y="103"/>
                      </a:lnTo>
                      <a:lnTo>
                        <a:pt x="59" y="105"/>
                      </a:lnTo>
                      <a:lnTo>
                        <a:pt x="60" y="107"/>
                      </a:lnTo>
                      <a:lnTo>
                        <a:pt x="62" y="109"/>
                      </a:lnTo>
                      <a:lnTo>
                        <a:pt x="62" y="111"/>
                      </a:lnTo>
                      <a:lnTo>
                        <a:pt x="63" y="112"/>
                      </a:lnTo>
                      <a:lnTo>
                        <a:pt x="63" y="114"/>
                      </a:lnTo>
                      <a:lnTo>
                        <a:pt x="63" y="115"/>
                      </a:lnTo>
                      <a:lnTo>
                        <a:pt x="63" y="119"/>
                      </a:lnTo>
                      <a:lnTo>
                        <a:pt x="63" y="121"/>
                      </a:lnTo>
                      <a:lnTo>
                        <a:pt x="62" y="123"/>
                      </a:lnTo>
                      <a:lnTo>
                        <a:pt x="61" y="125"/>
                      </a:lnTo>
                      <a:lnTo>
                        <a:pt x="60" y="127"/>
                      </a:lnTo>
                      <a:lnTo>
                        <a:pt x="59" y="128"/>
                      </a:lnTo>
                      <a:lnTo>
                        <a:pt x="58" y="130"/>
                      </a:lnTo>
                      <a:lnTo>
                        <a:pt x="56" y="131"/>
                      </a:lnTo>
                      <a:lnTo>
                        <a:pt x="55" y="132"/>
                      </a:lnTo>
                      <a:lnTo>
                        <a:pt x="53" y="134"/>
                      </a:lnTo>
                      <a:lnTo>
                        <a:pt x="51" y="135"/>
                      </a:lnTo>
                      <a:lnTo>
                        <a:pt x="49" y="135"/>
                      </a:lnTo>
                      <a:lnTo>
                        <a:pt x="47" y="136"/>
                      </a:lnTo>
                      <a:lnTo>
                        <a:pt x="44" y="136"/>
                      </a:lnTo>
                      <a:lnTo>
                        <a:pt x="42" y="137"/>
                      </a:lnTo>
                      <a:lnTo>
                        <a:pt x="39" y="137"/>
                      </a:lnTo>
                      <a:lnTo>
                        <a:pt x="36" y="137"/>
                      </a:lnTo>
                      <a:lnTo>
                        <a:pt x="33" y="136"/>
                      </a:lnTo>
                      <a:lnTo>
                        <a:pt x="31" y="136"/>
                      </a:lnTo>
                      <a:lnTo>
                        <a:pt x="28" y="135"/>
                      </a:lnTo>
                      <a:lnTo>
                        <a:pt x="26" y="135"/>
                      </a:lnTo>
                      <a:lnTo>
                        <a:pt x="23" y="134"/>
                      </a:lnTo>
                      <a:lnTo>
                        <a:pt x="21" y="132"/>
                      </a:lnTo>
                      <a:lnTo>
                        <a:pt x="19" y="131"/>
                      </a:lnTo>
                      <a:lnTo>
                        <a:pt x="18" y="130"/>
                      </a:lnTo>
                      <a:lnTo>
                        <a:pt x="16" y="128"/>
                      </a:lnTo>
                      <a:lnTo>
                        <a:pt x="15" y="126"/>
                      </a:lnTo>
                      <a:lnTo>
                        <a:pt x="14" y="124"/>
                      </a:lnTo>
                      <a:lnTo>
                        <a:pt x="12" y="122"/>
                      </a:lnTo>
                      <a:lnTo>
                        <a:pt x="11" y="119"/>
                      </a:lnTo>
                      <a:lnTo>
                        <a:pt x="11" y="117"/>
                      </a:lnTo>
                      <a:lnTo>
                        <a:pt x="10" y="114"/>
                      </a:lnTo>
                      <a:lnTo>
                        <a:pt x="6" y="114"/>
                      </a:lnTo>
                      <a:lnTo>
                        <a:pt x="5" y="121"/>
                      </a:lnTo>
                      <a:lnTo>
                        <a:pt x="3" y="128"/>
                      </a:lnTo>
                      <a:lnTo>
                        <a:pt x="3" y="135"/>
                      </a:lnTo>
                      <a:lnTo>
                        <a:pt x="0" y="141"/>
                      </a:lnTo>
                      <a:lnTo>
                        <a:pt x="4" y="143"/>
                      </a:lnTo>
                      <a:lnTo>
                        <a:pt x="8" y="144"/>
                      </a:lnTo>
                      <a:lnTo>
                        <a:pt x="12" y="146"/>
                      </a:lnTo>
                      <a:lnTo>
                        <a:pt x="17" y="147"/>
                      </a:lnTo>
                      <a:lnTo>
                        <a:pt x="21" y="147"/>
                      </a:lnTo>
                      <a:lnTo>
                        <a:pt x="25" y="147"/>
                      </a:lnTo>
                      <a:lnTo>
                        <a:pt x="29" y="148"/>
                      </a:lnTo>
                      <a:lnTo>
                        <a:pt x="34" y="148"/>
                      </a:lnTo>
                      <a:lnTo>
                        <a:pt x="40" y="148"/>
                      </a:lnTo>
                      <a:lnTo>
                        <a:pt x="46" y="147"/>
                      </a:lnTo>
                      <a:lnTo>
                        <a:pt x="51" y="146"/>
                      </a:lnTo>
                      <a:lnTo>
                        <a:pt x="57" y="145"/>
                      </a:lnTo>
                      <a:lnTo>
                        <a:pt x="62" y="143"/>
                      </a:lnTo>
                      <a:lnTo>
                        <a:pt x="66" y="141"/>
                      </a:lnTo>
                      <a:lnTo>
                        <a:pt x="70" y="139"/>
                      </a:lnTo>
                      <a:lnTo>
                        <a:pt x="74" y="136"/>
                      </a:lnTo>
                      <a:lnTo>
                        <a:pt x="77" y="133"/>
                      </a:lnTo>
                      <a:lnTo>
                        <a:pt x="80" y="130"/>
                      </a:lnTo>
                      <a:lnTo>
                        <a:pt x="83" y="127"/>
                      </a:lnTo>
                      <a:lnTo>
                        <a:pt x="84" y="123"/>
                      </a:lnTo>
                      <a:lnTo>
                        <a:pt x="86" y="118"/>
                      </a:lnTo>
                      <a:lnTo>
                        <a:pt x="87" y="114"/>
                      </a:lnTo>
                      <a:lnTo>
                        <a:pt x="88" y="109"/>
                      </a:lnTo>
                      <a:lnTo>
                        <a:pt x="89" y="103"/>
                      </a:lnTo>
                      <a:lnTo>
                        <a:pt x="89" y="100"/>
                      </a:lnTo>
                      <a:lnTo>
                        <a:pt x="88" y="97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" name="ïšḻiḋé">
                  <a:extLst>
                    <a:ext uri="{FF2B5EF4-FFF2-40B4-BE49-F238E27FC236}">
                      <a16:creationId xmlns:a16="http://schemas.microsoft.com/office/drawing/2014/main" id="{5A69F1C0-08C3-B147-8739-0589DE4EF338}"/>
                    </a:ext>
                  </a:extLst>
                </p:cNvPr>
                <p:cNvSpPr/>
                <p:nvPr/>
              </p:nvSpPr>
              <p:spPr bwMode="auto">
                <a:xfrm>
                  <a:off x="4483101" y="4102101"/>
                  <a:ext cx="161925" cy="163513"/>
                </a:xfrm>
                <a:custGeom>
                  <a:avLst/>
                  <a:gdLst>
                    <a:gd name="T0" fmla="*/ 100 w 102"/>
                    <a:gd name="T1" fmla="*/ 34 h 103"/>
                    <a:gd name="T2" fmla="*/ 97 w 102"/>
                    <a:gd name="T3" fmla="*/ 25 h 103"/>
                    <a:gd name="T4" fmla="*/ 92 w 102"/>
                    <a:gd name="T5" fmla="*/ 17 h 103"/>
                    <a:gd name="T6" fmla="*/ 85 w 102"/>
                    <a:gd name="T7" fmla="*/ 10 h 103"/>
                    <a:gd name="T8" fmla="*/ 77 w 102"/>
                    <a:gd name="T9" fmla="*/ 6 h 103"/>
                    <a:gd name="T10" fmla="*/ 68 w 102"/>
                    <a:gd name="T11" fmla="*/ 2 h 103"/>
                    <a:gd name="T12" fmla="*/ 57 w 102"/>
                    <a:gd name="T13" fmla="*/ 1 h 103"/>
                    <a:gd name="T14" fmla="*/ 45 w 102"/>
                    <a:gd name="T15" fmla="*/ 1 h 103"/>
                    <a:gd name="T16" fmla="*/ 34 w 102"/>
                    <a:gd name="T17" fmla="*/ 2 h 103"/>
                    <a:gd name="T18" fmla="*/ 25 w 102"/>
                    <a:gd name="T19" fmla="*/ 6 h 103"/>
                    <a:gd name="T20" fmla="*/ 17 w 102"/>
                    <a:gd name="T21" fmla="*/ 12 h 103"/>
                    <a:gd name="T22" fmla="*/ 10 w 102"/>
                    <a:gd name="T23" fmla="*/ 18 h 103"/>
                    <a:gd name="T24" fmla="*/ 5 w 102"/>
                    <a:gd name="T25" fmla="*/ 27 h 103"/>
                    <a:gd name="T26" fmla="*/ 2 w 102"/>
                    <a:gd name="T27" fmla="*/ 37 h 103"/>
                    <a:gd name="T28" fmla="*/ 0 w 102"/>
                    <a:gd name="T29" fmla="*/ 48 h 103"/>
                    <a:gd name="T30" fmla="*/ 0 w 102"/>
                    <a:gd name="T31" fmla="*/ 61 h 103"/>
                    <a:gd name="T32" fmla="*/ 2 w 102"/>
                    <a:gd name="T33" fmla="*/ 71 h 103"/>
                    <a:gd name="T34" fmla="*/ 5 w 102"/>
                    <a:gd name="T35" fmla="*/ 80 h 103"/>
                    <a:gd name="T36" fmla="*/ 10 w 102"/>
                    <a:gd name="T37" fmla="*/ 87 h 103"/>
                    <a:gd name="T38" fmla="*/ 17 w 102"/>
                    <a:gd name="T39" fmla="*/ 94 h 103"/>
                    <a:gd name="T40" fmla="*/ 25 w 102"/>
                    <a:gd name="T41" fmla="*/ 98 h 103"/>
                    <a:gd name="T42" fmla="*/ 34 w 102"/>
                    <a:gd name="T43" fmla="*/ 102 h 103"/>
                    <a:gd name="T44" fmla="*/ 45 w 102"/>
                    <a:gd name="T45" fmla="*/ 103 h 103"/>
                    <a:gd name="T46" fmla="*/ 57 w 102"/>
                    <a:gd name="T47" fmla="*/ 103 h 103"/>
                    <a:gd name="T48" fmla="*/ 68 w 102"/>
                    <a:gd name="T49" fmla="*/ 102 h 103"/>
                    <a:gd name="T50" fmla="*/ 77 w 102"/>
                    <a:gd name="T51" fmla="*/ 98 h 103"/>
                    <a:gd name="T52" fmla="*/ 85 w 102"/>
                    <a:gd name="T53" fmla="*/ 92 h 103"/>
                    <a:gd name="T54" fmla="*/ 92 w 102"/>
                    <a:gd name="T55" fmla="*/ 86 h 103"/>
                    <a:gd name="T56" fmla="*/ 97 w 102"/>
                    <a:gd name="T57" fmla="*/ 78 h 103"/>
                    <a:gd name="T58" fmla="*/ 100 w 102"/>
                    <a:gd name="T59" fmla="*/ 68 h 103"/>
                    <a:gd name="T60" fmla="*/ 102 w 102"/>
                    <a:gd name="T61" fmla="*/ 56 h 103"/>
                    <a:gd name="T62" fmla="*/ 102 w 102"/>
                    <a:gd name="T63" fmla="*/ 44 h 103"/>
                    <a:gd name="T64" fmla="*/ 71 w 102"/>
                    <a:gd name="T65" fmla="*/ 58 h 103"/>
                    <a:gd name="T66" fmla="*/ 69 w 102"/>
                    <a:gd name="T67" fmla="*/ 72 h 103"/>
                    <a:gd name="T68" fmla="*/ 67 w 102"/>
                    <a:gd name="T69" fmla="*/ 79 h 103"/>
                    <a:gd name="T70" fmla="*/ 65 w 102"/>
                    <a:gd name="T71" fmla="*/ 86 h 103"/>
                    <a:gd name="T72" fmla="*/ 61 w 102"/>
                    <a:gd name="T73" fmla="*/ 91 h 103"/>
                    <a:gd name="T74" fmla="*/ 57 w 102"/>
                    <a:gd name="T75" fmla="*/ 94 h 103"/>
                    <a:gd name="T76" fmla="*/ 53 w 102"/>
                    <a:gd name="T77" fmla="*/ 95 h 103"/>
                    <a:gd name="T78" fmla="*/ 49 w 102"/>
                    <a:gd name="T79" fmla="*/ 95 h 103"/>
                    <a:gd name="T80" fmla="*/ 45 w 102"/>
                    <a:gd name="T81" fmla="*/ 94 h 103"/>
                    <a:gd name="T82" fmla="*/ 41 w 102"/>
                    <a:gd name="T83" fmla="*/ 91 h 103"/>
                    <a:gd name="T84" fmla="*/ 37 w 102"/>
                    <a:gd name="T85" fmla="*/ 87 h 103"/>
                    <a:gd name="T86" fmla="*/ 35 w 102"/>
                    <a:gd name="T87" fmla="*/ 83 h 103"/>
                    <a:gd name="T88" fmla="*/ 33 w 102"/>
                    <a:gd name="T89" fmla="*/ 75 h 103"/>
                    <a:gd name="T90" fmla="*/ 32 w 102"/>
                    <a:gd name="T91" fmla="*/ 68 h 103"/>
                    <a:gd name="T92" fmla="*/ 31 w 102"/>
                    <a:gd name="T93" fmla="*/ 59 h 103"/>
                    <a:gd name="T94" fmla="*/ 31 w 102"/>
                    <a:gd name="T95" fmla="*/ 49 h 103"/>
                    <a:gd name="T96" fmla="*/ 32 w 102"/>
                    <a:gd name="T97" fmla="*/ 38 h 103"/>
                    <a:gd name="T98" fmla="*/ 33 w 102"/>
                    <a:gd name="T99" fmla="*/ 30 h 103"/>
                    <a:gd name="T100" fmla="*/ 35 w 102"/>
                    <a:gd name="T101" fmla="*/ 23 h 103"/>
                    <a:gd name="T102" fmla="*/ 37 w 102"/>
                    <a:gd name="T103" fmla="*/ 18 h 103"/>
                    <a:gd name="T104" fmla="*/ 41 w 102"/>
                    <a:gd name="T105" fmla="*/ 14 h 103"/>
                    <a:gd name="T106" fmla="*/ 45 w 102"/>
                    <a:gd name="T107" fmla="*/ 10 h 103"/>
                    <a:gd name="T108" fmla="*/ 49 w 102"/>
                    <a:gd name="T109" fmla="*/ 9 h 103"/>
                    <a:gd name="T110" fmla="*/ 54 w 102"/>
                    <a:gd name="T111" fmla="*/ 9 h 103"/>
                    <a:gd name="T112" fmla="*/ 58 w 102"/>
                    <a:gd name="T113" fmla="*/ 10 h 103"/>
                    <a:gd name="T114" fmla="*/ 62 w 102"/>
                    <a:gd name="T115" fmla="*/ 13 h 103"/>
                    <a:gd name="T116" fmla="*/ 65 w 102"/>
                    <a:gd name="T117" fmla="*/ 16 h 103"/>
                    <a:gd name="T118" fmla="*/ 68 w 102"/>
                    <a:gd name="T119" fmla="*/ 22 h 103"/>
                    <a:gd name="T120" fmla="*/ 69 w 102"/>
                    <a:gd name="T121" fmla="*/ 27 h 103"/>
                    <a:gd name="T122" fmla="*/ 71 w 102"/>
                    <a:gd name="T123" fmla="*/ 38 h 103"/>
                    <a:gd name="T124" fmla="*/ 71 w 102"/>
                    <a:gd name="T125" fmla="*/ 58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2" h="103">
                      <a:moveTo>
                        <a:pt x="101" y="38"/>
                      </a:moveTo>
                      <a:lnTo>
                        <a:pt x="100" y="34"/>
                      </a:lnTo>
                      <a:lnTo>
                        <a:pt x="98" y="29"/>
                      </a:lnTo>
                      <a:lnTo>
                        <a:pt x="97" y="25"/>
                      </a:lnTo>
                      <a:lnTo>
                        <a:pt x="94" y="21"/>
                      </a:lnTo>
                      <a:lnTo>
                        <a:pt x="92" y="17"/>
                      </a:lnTo>
                      <a:lnTo>
                        <a:pt x="89" y="14"/>
                      </a:lnTo>
                      <a:lnTo>
                        <a:pt x="85" y="10"/>
                      </a:lnTo>
                      <a:lnTo>
                        <a:pt x="81" y="8"/>
                      </a:lnTo>
                      <a:lnTo>
                        <a:pt x="77" y="6"/>
                      </a:lnTo>
                      <a:lnTo>
                        <a:pt x="73" y="4"/>
                      </a:lnTo>
                      <a:lnTo>
                        <a:pt x="68" y="2"/>
                      </a:lnTo>
                      <a:lnTo>
                        <a:pt x="63" y="1"/>
                      </a:lnTo>
                      <a:lnTo>
                        <a:pt x="57" y="1"/>
                      </a:lnTo>
                      <a:lnTo>
                        <a:pt x="51" y="0"/>
                      </a:lnTo>
                      <a:lnTo>
                        <a:pt x="45" y="1"/>
                      </a:lnTo>
                      <a:lnTo>
                        <a:pt x="40" y="1"/>
                      </a:lnTo>
                      <a:lnTo>
                        <a:pt x="34" y="2"/>
                      </a:lnTo>
                      <a:lnTo>
                        <a:pt x="29" y="4"/>
                      </a:lnTo>
                      <a:lnTo>
                        <a:pt x="25" y="6"/>
                      </a:lnTo>
                      <a:lnTo>
                        <a:pt x="21" y="9"/>
                      </a:lnTo>
                      <a:lnTo>
                        <a:pt x="17" y="12"/>
                      </a:lnTo>
                      <a:lnTo>
                        <a:pt x="13" y="14"/>
                      </a:lnTo>
                      <a:lnTo>
                        <a:pt x="10" y="18"/>
                      </a:lnTo>
                      <a:lnTo>
                        <a:pt x="8" y="22"/>
                      </a:lnTo>
                      <a:lnTo>
                        <a:pt x="5" y="27"/>
                      </a:lnTo>
                      <a:lnTo>
                        <a:pt x="4" y="31"/>
                      </a:lnTo>
                      <a:lnTo>
                        <a:pt x="2" y="37"/>
                      </a:lnTo>
                      <a:lnTo>
                        <a:pt x="1" y="42"/>
                      </a:lnTo>
                      <a:lnTo>
                        <a:pt x="0" y="48"/>
                      </a:lnTo>
                      <a:lnTo>
                        <a:pt x="0" y="55"/>
                      </a:lnTo>
                      <a:lnTo>
                        <a:pt x="0" y="61"/>
                      </a:lnTo>
                      <a:lnTo>
                        <a:pt x="1" y="66"/>
                      </a:lnTo>
                      <a:lnTo>
                        <a:pt x="2" y="71"/>
                      </a:lnTo>
                      <a:lnTo>
                        <a:pt x="4" y="75"/>
                      </a:lnTo>
                      <a:lnTo>
                        <a:pt x="5" y="80"/>
                      </a:lnTo>
                      <a:lnTo>
                        <a:pt x="8" y="84"/>
                      </a:lnTo>
                      <a:lnTo>
                        <a:pt x="10" y="87"/>
                      </a:lnTo>
                      <a:lnTo>
                        <a:pt x="13" y="91"/>
                      </a:lnTo>
                      <a:lnTo>
                        <a:pt x="17" y="94"/>
                      </a:lnTo>
                      <a:lnTo>
                        <a:pt x="21" y="96"/>
                      </a:lnTo>
                      <a:lnTo>
                        <a:pt x="25" y="98"/>
                      </a:lnTo>
                      <a:lnTo>
                        <a:pt x="29" y="100"/>
                      </a:lnTo>
                      <a:lnTo>
                        <a:pt x="34" y="102"/>
                      </a:lnTo>
                      <a:lnTo>
                        <a:pt x="40" y="103"/>
                      </a:lnTo>
                      <a:lnTo>
                        <a:pt x="45" y="103"/>
                      </a:lnTo>
                      <a:lnTo>
                        <a:pt x="51" y="103"/>
                      </a:lnTo>
                      <a:lnTo>
                        <a:pt x="57" y="103"/>
                      </a:lnTo>
                      <a:lnTo>
                        <a:pt x="63" y="103"/>
                      </a:lnTo>
                      <a:lnTo>
                        <a:pt x="68" y="102"/>
                      </a:lnTo>
                      <a:lnTo>
                        <a:pt x="73" y="99"/>
                      </a:lnTo>
                      <a:lnTo>
                        <a:pt x="77" y="98"/>
                      </a:lnTo>
                      <a:lnTo>
                        <a:pt x="81" y="95"/>
                      </a:lnTo>
                      <a:lnTo>
                        <a:pt x="85" y="92"/>
                      </a:lnTo>
                      <a:lnTo>
                        <a:pt x="89" y="90"/>
                      </a:lnTo>
                      <a:lnTo>
                        <a:pt x="92" y="86"/>
                      </a:lnTo>
                      <a:lnTo>
                        <a:pt x="94" y="82"/>
                      </a:lnTo>
                      <a:lnTo>
                        <a:pt x="97" y="78"/>
                      </a:lnTo>
                      <a:lnTo>
                        <a:pt x="98" y="73"/>
                      </a:lnTo>
                      <a:lnTo>
                        <a:pt x="100" y="68"/>
                      </a:lnTo>
                      <a:lnTo>
                        <a:pt x="101" y="63"/>
                      </a:lnTo>
                      <a:lnTo>
                        <a:pt x="102" y="56"/>
                      </a:lnTo>
                      <a:lnTo>
                        <a:pt x="102" y="50"/>
                      </a:lnTo>
                      <a:lnTo>
                        <a:pt x="102" y="44"/>
                      </a:lnTo>
                      <a:lnTo>
                        <a:pt x="101" y="38"/>
                      </a:lnTo>
                      <a:close/>
                      <a:moveTo>
                        <a:pt x="71" y="58"/>
                      </a:moveTo>
                      <a:lnTo>
                        <a:pt x="69" y="68"/>
                      </a:lnTo>
                      <a:lnTo>
                        <a:pt x="69" y="72"/>
                      </a:lnTo>
                      <a:lnTo>
                        <a:pt x="68" y="76"/>
                      </a:lnTo>
                      <a:lnTo>
                        <a:pt x="67" y="79"/>
                      </a:lnTo>
                      <a:lnTo>
                        <a:pt x="65" y="83"/>
                      </a:lnTo>
                      <a:lnTo>
                        <a:pt x="65" y="86"/>
                      </a:lnTo>
                      <a:lnTo>
                        <a:pt x="63" y="88"/>
                      </a:lnTo>
                      <a:lnTo>
                        <a:pt x="61" y="91"/>
                      </a:lnTo>
                      <a:lnTo>
                        <a:pt x="59" y="92"/>
                      </a:lnTo>
                      <a:lnTo>
                        <a:pt x="57" y="94"/>
                      </a:lnTo>
                      <a:lnTo>
                        <a:pt x="56" y="95"/>
                      </a:lnTo>
                      <a:lnTo>
                        <a:pt x="53" y="95"/>
                      </a:lnTo>
                      <a:lnTo>
                        <a:pt x="51" y="95"/>
                      </a:lnTo>
                      <a:lnTo>
                        <a:pt x="49" y="95"/>
                      </a:lnTo>
                      <a:lnTo>
                        <a:pt x="46" y="95"/>
                      </a:lnTo>
                      <a:lnTo>
                        <a:pt x="45" y="94"/>
                      </a:lnTo>
                      <a:lnTo>
                        <a:pt x="42" y="93"/>
                      </a:lnTo>
                      <a:lnTo>
                        <a:pt x="41" y="91"/>
                      </a:lnTo>
                      <a:lnTo>
                        <a:pt x="39" y="90"/>
                      </a:lnTo>
                      <a:lnTo>
                        <a:pt x="37" y="87"/>
                      </a:lnTo>
                      <a:lnTo>
                        <a:pt x="36" y="85"/>
                      </a:lnTo>
                      <a:lnTo>
                        <a:pt x="35" y="83"/>
                      </a:lnTo>
                      <a:lnTo>
                        <a:pt x="33" y="79"/>
                      </a:lnTo>
                      <a:lnTo>
                        <a:pt x="33" y="75"/>
                      </a:lnTo>
                      <a:lnTo>
                        <a:pt x="32" y="72"/>
                      </a:lnTo>
                      <a:lnTo>
                        <a:pt x="32" y="68"/>
                      </a:lnTo>
                      <a:lnTo>
                        <a:pt x="31" y="63"/>
                      </a:lnTo>
                      <a:lnTo>
                        <a:pt x="31" y="59"/>
                      </a:lnTo>
                      <a:lnTo>
                        <a:pt x="31" y="54"/>
                      </a:lnTo>
                      <a:lnTo>
                        <a:pt x="31" y="49"/>
                      </a:lnTo>
                      <a:lnTo>
                        <a:pt x="31" y="43"/>
                      </a:lnTo>
                      <a:lnTo>
                        <a:pt x="32" y="38"/>
                      </a:lnTo>
                      <a:lnTo>
                        <a:pt x="32" y="34"/>
                      </a:lnTo>
                      <a:lnTo>
                        <a:pt x="33" y="30"/>
                      </a:lnTo>
                      <a:lnTo>
                        <a:pt x="33" y="27"/>
                      </a:lnTo>
                      <a:lnTo>
                        <a:pt x="35" y="23"/>
                      </a:lnTo>
                      <a:lnTo>
                        <a:pt x="36" y="21"/>
                      </a:lnTo>
                      <a:lnTo>
                        <a:pt x="37" y="18"/>
                      </a:lnTo>
                      <a:lnTo>
                        <a:pt x="39" y="16"/>
                      </a:lnTo>
                      <a:lnTo>
                        <a:pt x="41" y="14"/>
                      </a:lnTo>
                      <a:lnTo>
                        <a:pt x="43" y="12"/>
                      </a:lnTo>
                      <a:lnTo>
                        <a:pt x="45" y="10"/>
                      </a:lnTo>
                      <a:lnTo>
                        <a:pt x="47" y="10"/>
                      </a:lnTo>
                      <a:lnTo>
                        <a:pt x="49" y="9"/>
                      </a:lnTo>
                      <a:lnTo>
                        <a:pt x="52" y="9"/>
                      </a:lnTo>
                      <a:lnTo>
                        <a:pt x="54" y="9"/>
                      </a:lnTo>
                      <a:lnTo>
                        <a:pt x="57" y="10"/>
                      </a:lnTo>
                      <a:lnTo>
                        <a:pt x="58" y="10"/>
                      </a:lnTo>
                      <a:lnTo>
                        <a:pt x="61" y="11"/>
                      </a:lnTo>
                      <a:lnTo>
                        <a:pt x="62" y="13"/>
                      </a:lnTo>
                      <a:lnTo>
                        <a:pt x="64" y="14"/>
                      </a:lnTo>
                      <a:lnTo>
                        <a:pt x="65" y="16"/>
                      </a:lnTo>
                      <a:lnTo>
                        <a:pt x="66" y="18"/>
                      </a:lnTo>
                      <a:lnTo>
                        <a:pt x="68" y="22"/>
                      </a:lnTo>
                      <a:lnTo>
                        <a:pt x="69" y="24"/>
                      </a:lnTo>
                      <a:lnTo>
                        <a:pt x="69" y="27"/>
                      </a:lnTo>
                      <a:lnTo>
                        <a:pt x="70" y="30"/>
                      </a:lnTo>
                      <a:lnTo>
                        <a:pt x="71" y="38"/>
                      </a:lnTo>
                      <a:lnTo>
                        <a:pt x="72" y="47"/>
                      </a:lnTo>
                      <a:lnTo>
                        <a:pt x="71" y="58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" name="íṣḻïḓè">
                  <a:extLst>
                    <a:ext uri="{FF2B5EF4-FFF2-40B4-BE49-F238E27FC236}">
                      <a16:creationId xmlns:a16="http://schemas.microsoft.com/office/drawing/2014/main" id="{5FBE09FC-5BAA-0E48-9B00-FA8C1BD96A73}"/>
                    </a:ext>
                  </a:extLst>
                </p:cNvPr>
                <p:cNvSpPr/>
                <p:nvPr/>
              </p:nvSpPr>
              <p:spPr bwMode="auto">
                <a:xfrm>
                  <a:off x="4689476" y="4105276"/>
                  <a:ext cx="150813" cy="160338"/>
                </a:xfrm>
                <a:custGeom>
                  <a:avLst/>
                  <a:gdLst>
                    <a:gd name="T0" fmla="*/ 84 w 95"/>
                    <a:gd name="T1" fmla="*/ 0 h 101"/>
                    <a:gd name="T2" fmla="*/ 76 w 95"/>
                    <a:gd name="T3" fmla="*/ 0 h 101"/>
                    <a:gd name="T4" fmla="*/ 69 w 95"/>
                    <a:gd name="T5" fmla="*/ 0 h 101"/>
                    <a:gd name="T6" fmla="*/ 66 w 95"/>
                    <a:gd name="T7" fmla="*/ 54 h 101"/>
                    <a:gd name="T8" fmla="*/ 66 w 95"/>
                    <a:gd name="T9" fmla="*/ 62 h 101"/>
                    <a:gd name="T10" fmla="*/ 65 w 95"/>
                    <a:gd name="T11" fmla="*/ 68 h 101"/>
                    <a:gd name="T12" fmla="*/ 64 w 95"/>
                    <a:gd name="T13" fmla="*/ 73 h 101"/>
                    <a:gd name="T14" fmla="*/ 61 w 95"/>
                    <a:gd name="T15" fmla="*/ 78 h 101"/>
                    <a:gd name="T16" fmla="*/ 59 w 95"/>
                    <a:gd name="T17" fmla="*/ 81 h 101"/>
                    <a:gd name="T18" fmla="*/ 56 w 95"/>
                    <a:gd name="T19" fmla="*/ 84 h 101"/>
                    <a:gd name="T20" fmla="*/ 52 w 95"/>
                    <a:gd name="T21" fmla="*/ 85 h 101"/>
                    <a:gd name="T22" fmla="*/ 47 w 95"/>
                    <a:gd name="T23" fmla="*/ 85 h 101"/>
                    <a:gd name="T24" fmla="*/ 43 w 95"/>
                    <a:gd name="T25" fmla="*/ 85 h 101"/>
                    <a:gd name="T26" fmla="*/ 39 w 95"/>
                    <a:gd name="T27" fmla="*/ 83 h 101"/>
                    <a:gd name="T28" fmla="*/ 35 w 95"/>
                    <a:gd name="T29" fmla="*/ 80 h 101"/>
                    <a:gd name="T30" fmla="*/ 32 w 95"/>
                    <a:gd name="T31" fmla="*/ 75 h 101"/>
                    <a:gd name="T32" fmla="*/ 31 w 95"/>
                    <a:gd name="T33" fmla="*/ 68 h 101"/>
                    <a:gd name="T34" fmla="*/ 30 w 95"/>
                    <a:gd name="T35" fmla="*/ 57 h 101"/>
                    <a:gd name="T36" fmla="*/ 26 w 95"/>
                    <a:gd name="T37" fmla="*/ 0 h 101"/>
                    <a:gd name="T38" fmla="*/ 20 w 95"/>
                    <a:gd name="T39" fmla="*/ 0 h 101"/>
                    <a:gd name="T40" fmla="*/ 12 w 95"/>
                    <a:gd name="T41" fmla="*/ 0 h 101"/>
                    <a:gd name="T42" fmla="*/ 5 w 95"/>
                    <a:gd name="T43" fmla="*/ 0 h 101"/>
                    <a:gd name="T44" fmla="*/ 2 w 95"/>
                    <a:gd name="T45" fmla="*/ 57 h 101"/>
                    <a:gd name="T46" fmla="*/ 0 w 95"/>
                    <a:gd name="T47" fmla="*/ 61 h 101"/>
                    <a:gd name="T48" fmla="*/ 1 w 95"/>
                    <a:gd name="T49" fmla="*/ 71 h 101"/>
                    <a:gd name="T50" fmla="*/ 2 w 95"/>
                    <a:gd name="T51" fmla="*/ 79 h 101"/>
                    <a:gd name="T52" fmla="*/ 4 w 95"/>
                    <a:gd name="T53" fmla="*/ 85 h 101"/>
                    <a:gd name="T54" fmla="*/ 8 w 95"/>
                    <a:gd name="T55" fmla="*/ 90 h 101"/>
                    <a:gd name="T56" fmla="*/ 12 w 95"/>
                    <a:gd name="T57" fmla="*/ 95 h 101"/>
                    <a:gd name="T58" fmla="*/ 18 w 95"/>
                    <a:gd name="T59" fmla="*/ 98 h 101"/>
                    <a:gd name="T60" fmla="*/ 26 w 95"/>
                    <a:gd name="T61" fmla="*/ 101 h 101"/>
                    <a:gd name="T62" fmla="*/ 35 w 95"/>
                    <a:gd name="T63" fmla="*/ 101 h 101"/>
                    <a:gd name="T64" fmla="*/ 43 w 95"/>
                    <a:gd name="T65" fmla="*/ 101 h 101"/>
                    <a:gd name="T66" fmla="*/ 51 w 95"/>
                    <a:gd name="T67" fmla="*/ 98 h 101"/>
                    <a:gd name="T68" fmla="*/ 59 w 95"/>
                    <a:gd name="T69" fmla="*/ 93 h 101"/>
                    <a:gd name="T70" fmla="*/ 67 w 95"/>
                    <a:gd name="T71" fmla="*/ 86 h 101"/>
                    <a:gd name="T72" fmla="*/ 70 w 95"/>
                    <a:gd name="T73" fmla="*/ 100 h 101"/>
                    <a:gd name="T74" fmla="*/ 77 w 95"/>
                    <a:gd name="T75" fmla="*/ 100 h 101"/>
                    <a:gd name="T76" fmla="*/ 84 w 95"/>
                    <a:gd name="T77" fmla="*/ 100 h 101"/>
                    <a:gd name="T78" fmla="*/ 91 w 95"/>
                    <a:gd name="T79" fmla="*/ 100 h 101"/>
                    <a:gd name="T80" fmla="*/ 95 w 95"/>
                    <a:gd name="T81" fmla="*/ 0 h 101"/>
                    <a:gd name="T82" fmla="*/ 87 w 95"/>
                    <a:gd name="T8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95" h="101">
                      <a:moveTo>
                        <a:pt x="87" y="0"/>
                      </a:moveTo>
                      <a:lnTo>
                        <a:pt x="84" y="0"/>
                      </a:lnTo>
                      <a:lnTo>
                        <a:pt x="80" y="0"/>
                      </a:lnTo>
                      <a:lnTo>
                        <a:pt x="76" y="0"/>
                      </a:lnTo>
                      <a:lnTo>
                        <a:pt x="72" y="0"/>
                      </a:lnTo>
                      <a:lnTo>
                        <a:pt x="69" y="0"/>
                      </a:lnTo>
                      <a:lnTo>
                        <a:pt x="66" y="0"/>
                      </a:lnTo>
                      <a:lnTo>
                        <a:pt x="66" y="54"/>
                      </a:lnTo>
                      <a:lnTo>
                        <a:pt x="66" y="58"/>
                      </a:lnTo>
                      <a:lnTo>
                        <a:pt x="66" y="62"/>
                      </a:lnTo>
                      <a:lnTo>
                        <a:pt x="65" y="65"/>
                      </a:lnTo>
                      <a:lnTo>
                        <a:pt x="65" y="68"/>
                      </a:lnTo>
                      <a:lnTo>
                        <a:pt x="64" y="71"/>
                      </a:lnTo>
                      <a:lnTo>
                        <a:pt x="64" y="73"/>
                      </a:lnTo>
                      <a:lnTo>
                        <a:pt x="63" y="76"/>
                      </a:lnTo>
                      <a:lnTo>
                        <a:pt x="61" y="78"/>
                      </a:lnTo>
                      <a:lnTo>
                        <a:pt x="60" y="80"/>
                      </a:lnTo>
                      <a:lnTo>
                        <a:pt x="59" y="81"/>
                      </a:lnTo>
                      <a:lnTo>
                        <a:pt x="57" y="83"/>
                      </a:lnTo>
                      <a:lnTo>
                        <a:pt x="56" y="84"/>
                      </a:lnTo>
                      <a:lnTo>
                        <a:pt x="54" y="85"/>
                      </a:lnTo>
                      <a:lnTo>
                        <a:pt x="52" y="85"/>
                      </a:lnTo>
                      <a:lnTo>
                        <a:pt x="50" y="85"/>
                      </a:lnTo>
                      <a:lnTo>
                        <a:pt x="47" y="85"/>
                      </a:lnTo>
                      <a:lnTo>
                        <a:pt x="44" y="85"/>
                      </a:lnTo>
                      <a:lnTo>
                        <a:pt x="43" y="85"/>
                      </a:lnTo>
                      <a:lnTo>
                        <a:pt x="40" y="85"/>
                      </a:lnTo>
                      <a:lnTo>
                        <a:pt x="39" y="83"/>
                      </a:lnTo>
                      <a:lnTo>
                        <a:pt x="37" y="81"/>
                      </a:lnTo>
                      <a:lnTo>
                        <a:pt x="35" y="80"/>
                      </a:lnTo>
                      <a:lnTo>
                        <a:pt x="34" y="77"/>
                      </a:lnTo>
                      <a:lnTo>
                        <a:pt x="32" y="75"/>
                      </a:lnTo>
                      <a:lnTo>
                        <a:pt x="32" y="72"/>
                      </a:lnTo>
                      <a:lnTo>
                        <a:pt x="31" y="68"/>
                      </a:lnTo>
                      <a:lnTo>
                        <a:pt x="30" y="63"/>
                      </a:lnTo>
                      <a:lnTo>
                        <a:pt x="30" y="57"/>
                      </a:lnTo>
                      <a:lnTo>
                        <a:pt x="30" y="0"/>
                      </a:lnTo>
                      <a:lnTo>
                        <a:pt x="26" y="0"/>
                      </a:lnTo>
                      <a:lnTo>
                        <a:pt x="23" y="0"/>
                      </a:lnTo>
                      <a:lnTo>
                        <a:pt x="20" y="0"/>
                      </a:lnTo>
                      <a:lnTo>
                        <a:pt x="16" y="0"/>
                      </a:lnTo>
                      <a:lnTo>
                        <a:pt x="12" y="0"/>
                      </a:lnTo>
                      <a:lnTo>
                        <a:pt x="9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2" y="57"/>
                      </a:lnTo>
                      <a:lnTo>
                        <a:pt x="1" y="59"/>
                      </a:lnTo>
                      <a:lnTo>
                        <a:pt x="0" y="61"/>
                      </a:lnTo>
                      <a:lnTo>
                        <a:pt x="0" y="66"/>
                      </a:lnTo>
                      <a:lnTo>
                        <a:pt x="1" y="71"/>
                      </a:lnTo>
                      <a:lnTo>
                        <a:pt x="2" y="75"/>
                      </a:lnTo>
                      <a:lnTo>
                        <a:pt x="2" y="79"/>
                      </a:lnTo>
                      <a:lnTo>
                        <a:pt x="4" y="83"/>
                      </a:lnTo>
                      <a:lnTo>
                        <a:pt x="4" y="85"/>
                      </a:lnTo>
                      <a:lnTo>
                        <a:pt x="5" y="89"/>
                      </a:lnTo>
                      <a:lnTo>
                        <a:pt x="8" y="90"/>
                      </a:lnTo>
                      <a:lnTo>
                        <a:pt x="9" y="93"/>
                      </a:lnTo>
                      <a:lnTo>
                        <a:pt x="12" y="95"/>
                      </a:lnTo>
                      <a:lnTo>
                        <a:pt x="15" y="97"/>
                      </a:lnTo>
                      <a:lnTo>
                        <a:pt x="18" y="98"/>
                      </a:lnTo>
                      <a:lnTo>
                        <a:pt x="21" y="100"/>
                      </a:lnTo>
                      <a:lnTo>
                        <a:pt x="26" y="101"/>
                      </a:lnTo>
                      <a:lnTo>
                        <a:pt x="30" y="101"/>
                      </a:lnTo>
                      <a:lnTo>
                        <a:pt x="35" y="101"/>
                      </a:lnTo>
                      <a:lnTo>
                        <a:pt x="39" y="101"/>
                      </a:lnTo>
                      <a:lnTo>
                        <a:pt x="43" y="101"/>
                      </a:lnTo>
                      <a:lnTo>
                        <a:pt x="47" y="100"/>
                      </a:lnTo>
                      <a:lnTo>
                        <a:pt x="51" y="98"/>
                      </a:lnTo>
                      <a:lnTo>
                        <a:pt x="55" y="96"/>
                      </a:lnTo>
                      <a:lnTo>
                        <a:pt x="59" y="93"/>
                      </a:lnTo>
                      <a:lnTo>
                        <a:pt x="63" y="90"/>
                      </a:lnTo>
                      <a:lnTo>
                        <a:pt x="67" y="86"/>
                      </a:lnTo>
                      <a:lnTo>
                        <a:pt x="67" y="100"/>
                      </a:lnTo>
                      <a:lnTo>
                        <a:pt x="70" y="100"/>
                      </a:lnTo>
                      <a:lnTo>
                        <a:pt x="73" y="100"/>
                      </a:lnTo>
                      <a:lnTo>
                        <a:pt x="77" y="100"/>
                      </a:lnTo>
                      <a:lnTo>
                        <a:pt x="80" y="100"/>
                      </a:lnTo>
                      <a:lnTo>
                        <a:pt x="84" y="100"/>
                      </a:lnTo>
                      <a:lnTo>
                        <a:pt x="88" y="100"/>
                      </a:lnTo>
                      <a:lnTo>
                        <a:pt x="91" y="100"/>
                      </a:lnTo>
                      <a:lnTo>
                        <a:pt x="95" y="100"/>
                      </a:lnTo>
                      <a:lnTo>
                        <a:pt x="95" y="0"/>
                      </a:lnTo>
                      <a:lnTo>
                        <a:pt x="91" y="0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" name="îṣ1íde">
                  <a:extLst>
                    <a:ext uri="{FF2B5EF4-FFF2-40B4-BE49-F238E27FC236}">
                      <a16:creationId xmlns:a16="http://schemas.microsoft.com/office/drawing/2014/main" id="{92107059-F3B4-944E-B6BF-4DAD0DC4656F}"/>
                    </a:ext>
                  </a:extLst>
                </p:cNvPr>
                <p:cNvSpPr/>
                <p:nvPr/>
              </p:nvSpPr>
              <p:spPr bwMode="auto">
                <a:xfrm>
                  <a:off x="4883151" y="4046538"/>
                  <a:ext cx="98425" cy="219075"/>
                </a:xfrm>
                <a:custGeom>
                  <a:avLst/>
                  <a:gdLst>
                    <a:gd name="T0" fmla="*/ 57 w 62"/>
                    <a:gd name="T1" fmla="*/ 129 h 138"/>
                    <a:gd name="T2" fmla="*/ 54 w 62"/>
                    <a:gd name="T3" fmla="*/ 129 h 138"/>
                    <a:gd name="T4" fmla="*/ 53 w 62"/>
                    <a:gd name="T5" fmla="*/ 129 h 138"/>
                    <a:gd name="T6" fmla="*/ 50 w 62"/>
                    <a:gd name="T7" fmla="*/ 129 h 138"/>
                    <a:gd name="T8" fmla="*/ 49 w 62"/>
                    <a:gd name="T9" fmla="*/ 129 h 138"/>
                    <a:gd name="T10" fmla="*/ 47 w 62"/>
                    <a:gd name="T11" fmla="*/ 128 h 138"/>
                    <a:gd name="T12" fmla="*/ 46 w 62"/>
                    <a:gd name="T13" fmla="*/ 127 h 138"/>
                    <a:gd name="T14" fmla="*/ 45 w 62"/>
                    <a:gd name="T15" fmla="*/ 126 h 138"/>
                    <a:gd name="T16" fmla="*/ 44 w 62"/>
                    <a:gd name="T17" fmla="*/ 124 h 138"/>
                    <a:gd name="T18" fmla="*/ 43 w 62"/>
                    <a:gd name="T19" fmla="*/ 122 h 138"/>
                    <a:gd name="T20" fmla="*/ 43 w 62"/>
                    <a:gd name="T21" fmla="*/ 120 h 138"/>
                    <a:gd name="T22" fmla="*/ 42 w 62"/>
                    <a:gd name="T23" fmla="*/ 118 h 138"/>
                    <a:gd name="T24" fmla="*/ 42 w 62"/>
                    <a:gd name="T25" fmla="*/ 115 h 138"/>
                    <a:gd name="T26" fmla="*/ 42 w 62"/>
                    <a:gd name="T27" fmla="*/ 112 h 138"/>
                    <a:gd name="T28" fmla="*/ 43 w 62"/>
                    <a:gd name="T29" fmla="*/ 110 h 138"/>
                    <a:gd name="T30" fmla="*/ 43 w 62"/>
                    <a:gd name="T31" fmla="*/ 50 h 138"/>
                    <a:gd name="T32" fmla="*/ 61 w 62"/>
                    <a:gd name="T33" fmla="*/ 50 h 138"/>
                    <a:gd name="T34" fmla="*/ 60 w 62"/>
                    <a:gd name="T35" fmla="*/ 47 h 138"/>
                    <a:gd name="T36" fmla="*/ 60 w 62"/>
                    <a:gd name="T37" fmla="*/ 44 h 138"/>
                    <a:gd name="T38" fmla="*/ 60 w 62"/>
                    <a:gd name="T39" fmla="*/ 40 h 138"/>
                    <a:gd name="T40" fmla="*/ 61 w 62"/>
                    <a:gd name="T41" fmla="*/ 37 h 138"/>
                    <a:gd name="T42" fmla="*/ 43 w 62"/>
                    <a:gd name="T43" fmla="*/ 37 h 138"/>
                    <a:gd name="T44" fmla="*/ 43 w 62"/>
                    <a:gd name="T45" fmla="*/ 0 h 138"/>
                    <a:gd name="T46" fmla="*/ 35 w 62"/>
                    <a:gd name="T47" fmla="*/ 4 h 138"/>
                    <a:gd name="T48" fmla="*/ 28 w 62"/>
                    <a:gd name="T49" fmla="*/ 7 h 138"/>
                    <a:gd name="T50" fmla="*/ 21 w 62"/>
                    <a:gd name="T51" fmla="*/ 10 h 138"/>
                    <a:gd name="T52" fmla="*/ 14 w 62"/>
                    <a:gd name="T53" fmla="*/ 13 h 138"/>
                    <a:gd name="T54" fmla="*/ 14 w 62"/>
                    <a:gd name="T55" fmla="*/ 37 h 138"/>
                    <a:gd name="T56" fmla="*/ 0 w 62"/>
                    <a:gd name="T57" fmla="*/ 37 h 138"/>
                    <a:gd name="T58" fmla="*/ 0 w 62"/>
                    <a:gd name="T59" fmla="*/ 40 h 138"/>
                    <a:gd name="T60" fmla="*/ 0 w 62"/>
                    <a:gd name="T61" fmla="*/ 44 h 138"/>
                    <a:gd name="T62" fmla="*/ 0 w 62"/>
                    <a:gd name="T63" fmla="*/ 47 h 138"/>
                    <a:gd name="T64" fmla="*/ 0 w 62"/>
                    <a:gd name="T65" fmla="*/ 50 h 138"/>
                    <a:gd name="T66" fmla="*/ 14 w 62"/>
                    <a:gd name="T67" fmla="*/ 50 h 138"/>
                    <a:gd name="T68" fmla="*/ 14 w 62"/>
                    <a:gd name="T69" fmla="*/ 106 h 138"/>
                    <a:gd name="T70" fmla="*/ 14 w 62"/>
                    <a:gd name="T71" fmla="*/ 110 h 138"/>
                    <a:gd name="T72" fmla="*/ 14 w 62"/>
                    <a:gd name="T73" fmla="*/ 114 h 138"/>
                    <a:gd name="T74" fmla="*/ 14 w 62"/>
                    <a:gd name="T75" fmla="*/ 118 h 138"/>
                    <a:gd name="T76" fmla="*/ 15 w 62"/>
                    <a:gd name="T77" fmla="*/ 121 h 138"/>
                    <a:gd name="T78" fmla="*/ 16 w 62"/>
                    <a:gd name="T79" fmla="*/ 123 h 138"/>
                    <a:gd name="T80" fmla="*/ 17 w 62"/>
                    <a:gd name="T81" fmla="*/ 126 h 138"/>
                    <a:gd name="T82" fmla="*/ 18 w 62"/>
                    <a:gd name="T83" fmla="*/ 129 h 138"/>
                    <a:gd name="T84" fmla="*/ 20 w 62"/>
                    <a:gd name="T85" fmla="*/ 131 h 138"/>
                    <a:gd name="T86" fmla="*/ 22 w 62"/>
                    <a:gd name="T87" fmla="*/ 133 h 138"/>
                    <a:gd name="T88" fmla="*/ 24 w 62"/>
                    <a:gd name="T89" fmla="*/ 134 h 138"/>
                    <a:gd name="T90" fmla="*/ 26 w 62"/>
                    <a:gd name="T91" fmla="*/ 136 h 138"/>
                    <a:gd name="T92" fmla="*/ 28 w 62"/>
                    <a:gd name="T93" fmla="*/ 137 h 138"/>
                    <a:gd name="T94" fmla="*/ 31 w 62"/>
                    <a:gd name="T95" fmla="*/ 138 h 138"/>
                    <a:gd name="T96" fmla="*/ 34 w 62"/>
                    <a:gd name="T97" fmla="*/ 138 h 138"/>
                    <a:gd name="T98" fmla="*/ 37 w 62"/>
                    <a:gd name="T99" fmla="*/ 138 h 138"/>
                    <a:gd name="T100" fmla="*/ 41 w 62"/>
                    <a:gd name="T101" fmla="*/ 138 h 138"/>
                    <a:gd name="T102" fmla="*/ 43 w 62"/>
                    <a:gd name="T103" fmla="*/ 138 h 138"/>
                    <a:gd name="T104" fmla="*/ 46 w 62"/>
                    <a:gd name="T105" fmla="*/ 138 h 138"/>
                    <a:gd name="T106" fmla="*/ 50 w 62"/>
                    <a:gd name="T107" fmla="*/ 138 h 138"/>
                    <a:gd name="T108" fmla="*/ 55 w 62"/>
                    <a:gd name="T109" fmla="*/ 137 h 138"/>
                    <a:gd name="T110" fmla="*/ 59 w 62"/>
                    <a:gd name="T111" fmla="*/ 137 h 138"/>
                    <a:gd name="T112" fmla="*/ 62 w 62"/>
                    <a:gd name="T113" fmla="*/ 135 h 138"/>
                    <a:gd name="T114" fmla="*/ 62 w 62"/>
                    <a:gd name="T115" fmla="*/ 127 h 138"/>
                    <a:gd name="T116" fmla="*/ 59 w 62"/>
                    <a:gd name="T117" fmla="*/ 128 h 138"/>
                    <a:gd name="T118" fmla="*/ 57 w 62"/>
                    <a:gd name="T119" fmla="*/ 129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2" h="138">
                      <a:moveTo>
                        <a:pt x="57" y="129"/>
                      </a:moveTo>
                      <a:lnTo>
                        <a:pt x="54" y="129"/>
                      </a:lnTo>
                      <a:lnTo>
                        <a:pt x="53" y="129"/>
                      </a:lnTo>
                      <a:lnTo>
                        <a:pt x="50" y="129"/>
                      </a:lnTo>
                      <a:lnTo>
                        <a:pt x="49" y="129"/>
                      </a:lnTo>
                      <a:lnTo>
                        <a:pt x="47" y="128"/>
                      </a:lnTo>
                      <a:lnTo>
                        <a:pt x="46" y="127"/>
                      </a:lnTo>
                      <a:lnTo>
                        <a:pt x="45" y="126"/>
                      </a:lnTo>
                      <a:lnTo>
                        <a:pt x="44" y="124"/>
                      </a:lnTo>
                      <a:lnTo>
                        <a:pt x="43" y="122"/>
                      </a:lnTo>
                      <a:lnTo>
                        <a:pt x="43" y="120"/>
                      </a:lnTo>
                      <a:lnTo>
                        <a:pt x="42" y="118"/>
                      </a:lnTo>
                      <a:lnTo>
                        <a:pt x="42" y="115"/>
                      </a:lnTo>
                      <a:lnTo>
                        <a:pt x="42" y="112"/>
                      </a:lnTo>
                      <a:lnTo>
                        <a:pt x="43" y="110"/>
                      </a:lnTo>
                      <a:lnTo>
                        <a:pt x="43" y="50"/>
                      </a:lnTo>
                      <a:lnTo>
                        <a:pt x="61" y="50"/>
                      </a:lnTo>
                      <a:lnTo>
                        <a:pt x="60" y="47"/>
                      </a:lnTo>
                      <a:lnTo>
                        <a:pt x="60" y="44"/>
                      </a:lnTo>
                      <a:lnTo>
                        <a:pt x="60" y="40"/>
                      </a:lnTo>
                      <a:lnTo>
                        <a:pt x="61" y="37"/>
                      </a:lnTo>
                      <a:lnTo>
                        <a:pt x="43" y="37"/>
                      </a:lnTo>
                      <a:lnTo>
                        <a:pt x="43" y="0"/>
                      </a:lnTo>
                      <a:lnTo>
                        <a:pt x="35" y="4"/>
                      </a:lnTo>
                      <a:lnTo>
                        <a:pt x="28" y="7"/>
                      </a:lnTo>
                      <a:lnTo>
                        <a:pt x="21" y="10"/>
                      </a:lnTo>
                      <a:lnTo>
                        <a:pt x="14" y="13"/>
                      </a:lnTo>
                      <a:lnTo>
                        <a:pt x="14" y="37"/>
                      </a:lnTo>
                      <a:lnTo>
                        <a:pt x="0" y="37"/>
                      </a:lnTo>
                      <a:lnTo>
                        <a:pt x="0" y="40"/>
                      </a:lnTo>
                      <a:lnTo>
                        <a:pt x="0" y="44"/>
                      </a:lnTo>
                      <a:lnTo>
                        <a:pt x="0" y="47"/>
                      </a:lnTo>
                      <a:lnTo>
                        <a:pt x="0" y="50"/>
                      </a:lnTo>
                      <a:lnTo>
                        <a:pt x="14" y="50"/>
                      </a:lnTo>
                      <a:lnTo>
                        <a:pt x="14" y="106"/>
                      </a:lnTo>
                      <a:lnTo>
                        <a:pt x="14" y="110"/>
                      </a:lnTo>
                      <a:lnTo>
                        <a:pt x="14" y="114"/>
                      </a:lnTo>
                      <a:lnTo>
                        <a:pt x="14" y="118"/>
                      </a:lnTo>
                      <a:lnTo>
                        <a:pt x="15" y="121"/>
                      </a:lnTo>
                      <a:lnTo>
                        <a:pt x="16" y="123"/>
                      </a:lnTo>
                      <a:lnTo>
                        <a:pt x="17" y="126"/>
                      </a:lnTo>
                      <a:lnTo>
                        <a:pt x="18" y="129"/>
                      </a:lnTo>
                      <a:lnTo>
                        <a:pt x="20" y="131"/>
                      </a:lnTo>
                      <a:lnTo>
                        <a:pt x="22" y="133"/>
                      </a:lnTo>
                      <a:lnTo>
                        <a:pt x="24" y="134"/>
                      </a:lnTo>
                      <a:lnTo>
                        <a:pt x="26" y="136"/>
                      </a:lnTo>
                      <a:lnTo>
                        <a:pt x="28" y="137"/>
                      </a:lnTo>
                      <a:lnTo>
                        <a:pt x="31" y="138"/>
                      </a:lnTo>
                      <a:lnTo>
                        <a:pt x="34" y="138"/>
                      </a:lnTo>
                      <a:lnTo>
                        <a:pt x="37" y="138"/>
                      </a:lnTo>
                      <a:lnTo>
                        <a:pt x="41" y="138"/>
                      </a:lnTo>
                      <a:lnTo>
                        <a:pt x="43" y="138"/>
                      </a:lnTo>
                      <a:lnTo>
                        <a:pt x="46" y="138"/>
                      </a:lnTo>
                      <a:lnTo>
                        <a:pt x="50" y="138"/>
                      </a:lnTo>
                      <a:lnTo>
                        <a:pt x="55" y="137"/>
                      </a:lnTo>
                      <a:lnTo>
                        <a:pt x="59" y="137"/>
                      </a:lnTo>
                      <a:lnTo>
                        <a:pt x="62" y="135"/>
                      </a:lnTo>
                      <a:lnTo>
                        <a:pt x="62" y="127"/>
                      </a:lnTo>
                      <a:lnTo>
                        <a:pt x="59" y="128"/>
                      </a:lnTo>
                      <a:lnTo>
                        <a:pt x="57" y="129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" name="îṩlîdè">
                  <a:extLst>
                    <a:ext uri="{FF2B5EF4-FFF2-40B4-BE49-F238E27FC236}">
                      <a16:creationId xmlns:a16="http://schemas.microsoft.com/office/drawing/2014/main" id="{EC6974D6-540F-6444-994B-45837FC65890}"/>
                    </a:ext>
                  </a:extLst>
                </p:cNvPr>
                <p:cNvSpPr/>
                <p:nvPr/>
              </p:nvSpPr>
              <p:spPr bwMode="auto">
                <a:xfrm>
                  <a:off x="5024438" y="4014788"/>
                  <a:ext cx="147638" cy="249238"/>
                </a:xfrm>
                <a:custGeom>
                  <a:avLst/>
                  <a:gdLst>
                    <a:gd name="T0" fmla="*/ 90 w 93"/>
                    <a:gd name="T1" fmla="*/ 75 h 157"/>
                    <a:gd name="T2" fmla="*/ 88 w 93"/>
                    <a:gd name="T3" fmla="*/ 69 h 157"/>
                    <a:gd name="T4" fmla="*/ 84 w 93"/>
                    <a:gd name="T5" fmla="*/ 65 h 157"/>
                    <a:gd name="T6" fmla="*/ 79 w 93"/>
                    <a:gd name="T7" fmla="*/ 61 h 157"/>
                    <a:gd name="T8" fmla="*/ 73 w 93"/>
                    <a:gd name="T9" fmla="*/ 57 h 157"/>
                    <a:gd name="T10" fmla="*/ 67 w 93"/>
                    <a:gd name="T11" fmla="*/ 56 h 157"/>
                    <a:gd name="T12" fmla="*/ 59 w 93"/>
                    <a:gd name="T13" fmla="*/ 55 h 157"/>
                    <a:gd name="T14" fmla="*/ 51 w 93"/>
                    <a:gd name="T15" fmla="*/ 56 h 157"/>
                    <a:gd name="T16" fmla="*/ 43 w 93"/>
                    <a:gd name="T17" fmla="*/ 60 h 157"/>
                    <a:gd name="T18" fmla="*/ 36 w 93"/>
                    <a:gd name="T19" fmla="*/ 65 h 157"/>
                    <a:gd name="T20" fmla="*/ 28 w 93"/>
                    <a:gd name="T21" fmla="*/ 71 h 157"/>
                    <a:gd name="T22" fmla="*/ 25 w 93"/>
                    <a:gd name="T23" fmla="*/ 0 h 157"/>
                    <a:gd name="T24" fmla="*/ 17 w 93"/>
                    <a:gd name="T25" fmla="*/ 1 h 157"/>
                    <a:gd name="T26" fmla="*/ 13 w 93"/>
                    <a:gd name="T27" fmla="*/ 1 h 157"/>
                    <a:gd name="T28" fmla="*/ 9 w 93"/>
                    <a:gd name="T29" fmla="*/ 1 h 157"/>
                    <a:gd name="T30" fmla="*/ 3 w 93"/>
                    <a:gd name="T31" fmla="*/ 0 h 157"/>
                    <a:gd name="T32" fmla="*/ 0 w 93"/>
                    <a:gd name="T33" fmla="*/ 157 h 157"/>
                    <a:gd name="T34" fmla="*/ 7 w 93"/>
                    <a:gd name="T35" fmla="*/ 157 h 157"/>
                    <a:gd name="T36" fmla="*/ 14 w 93"/>
                    <a:gd name="T37" fmla="*/ 157 h 157"/>
                    <a:gd name="T38" fmla="*/ 21 w 93"/>
                    <a:gd name="T39" fmla="*/ 157 h 157"/>
                    <a:gd name="T40" fmla="*/ 28 w 93"/>
                    <a:gd name="T41" fmla="*/ 157 h 157"/>
                    <a:gd name="T42" fmla="*/ 28 w 93"/>
                    <a:gd name="T43" fmla="*/ 106 h 157"/>
                    <a:gd name="T44" fmla="*/ 28 w 93"/>
                    <a:gd name="T45" fmla="*/ 97 h 157"/>
                    <a:gd name="T46" fmla="*/ 29 w 93"/>
                    <a:gd name="T47" fmla="*/ 89 h 157"/>
                    <a:gd name="T48" fmla="*/ 30 w 93"/>
                    <a:gd name="T49" fmla="*/ 84 h 157"/>
                    <a:gd name="T50" fmla="*/ 33 w 93"/>
                    <a:gd name="T51" fmla="*/ 79 h 157"/>
                    <a:gd name="T52" fmla="*/ 36 w 93"/>
                    <a:gd name="T53" fmla="*/ 76 h 157"/>
                    <a:gd name="T54" fmla="*/ 40 w 93"/>
                    <a:gd name="T55" fmla="*/ 73 h 157"/>
                    <a:gd name="T56" fmla="*/ 45 w 93"/>
                    <a:gd name="T57" fmla="*/ 73 h 157"/>
                    <a:gd name="T58" fmla="*/ 49 w 93"/>
                    <a:gd name="T59" fmla="*/ 72 h 157"/>
                    <a:gd name="T60" fmla="*/ 53 w 93"/>
                    <a:gd name="T61" fmla="*/ 73 h 157"/>
                    <a:gd name="T62" fmla="*/ 57 w 93"/>
                    <a:gd name="T63" fmla="*/ 75 h 157"/>
                    <a:gd name="T64" fmla="*/ 59 w 93"/>
                    <a:gd name="T65" fmla="*/ 78 h 157"/>
                    <a:gd name="T66" fmla="*/ 61 w 93"/>
                    <a:gd name="T67" fmla="*/ 82 h 157"/>
                    <a:gd name="T68" fmla="*/ 63 w 93"/>
                    <a:gd name="T69" fmla="*/ 88 h 157"/>
                    <a:gd name="T70" fmla="*/ 64 w 93"/>
                    <a:gd name="T71" fmla="*/ 98 h 157"/>
                    <a:gd name="T72" fmla="*/ 64 w 93"/>
                    <a:gd name="T73" fmla="*/ 157 h 157"/>
                    <a:gd name="T74" fmla="*/ 71 w 93"/>
                    <a:gd name="T75" fmla="*/ 157 h 157"/>
                    <a:gd name="T76" fmla="*/ 78 w 93"/>
                    <a:gd name="T77" fmla="*/ 157 h 157"/>
                    <a:gd name="T78" fmla="*/ 85 w 93"/>
                    <a:gd name="T79" fmla="*/ 157 h 157"/>
                    <a:gd name="T80" fmla="*/ 93 w 93"/>
                    <a:gd name="T81" fmla="*/ 157 h 157"/>
                    <a:gd name="T82" fmla="*/ 93 w 93"/>
                    <a:gd name="T83" fmla="*/ 86 h 157"/>
                    <a:gd name="T84" fmla="*/ 91 w 93"/>
                    <a:gd name="T85" fmla="*/ 79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3" h="157">
                      <a:moveTo>
                        <a:pt x="91" y="79"/>
                      </a:moveTo>
                      <a:lnTo>
                        <a:pt x="90" y="75"/>
                      </a:lnTo>
                      <a:lnTo>
                        <a:pt x="89" y="73"/>
                      </a:lnTo>
                      <a:lnTo>
                        <a:pt x="88" y="69"/>
                      </a:lnTo>
                      <a:lnTo>
                        <a:pt x="85" y="67"/>
                      </a:lnTo>
                      <a:lnTo>
                        <a:pt x="84" y="65"/>
                      </a:lnTo>
                      <a:lnTo>
                        <a:pt x="81" y="62"/>
                      </a:lnTo>
                      <a:lnTo>
                        <a:pt x="79" y="61"/>
                      </a:lnTo>
                      <a:lnTo>
                        <a:pt x="76" y="59"/>
                      </a:lnTo>
                      <a:lnTo>
                        <a:pt x="73" y="57"/>
                      </a:lnTo>
                      <a:lnTo>
                        <a:pt x="70" y="56"/>
                      </a:lnTo>
                      <a:lnTo>
                        <a:pt x="67" y="56"/>
                      </a:lnTo>
                      <a:lnTo>
                        <a:pt x="63" y="55"/>
                      </a:lnTo>
                      <a:lnTo>
                        <a:pt x="59" y="55"/>
                      </a:lnTo>
                      <a:lnTo>
                        <a:pt x="55" y="55"/>
                      </a:lnTo>
                      <a:lnTo>
                        <a:pt x="51" y="56"/>
                      </a:lnTo>
                      <a:lnTo>
                        <a:pt x="47" y="57"/>
                      </a:lnTo>
                      <a:lnTo>
                        <a:pt x="43" y="60"/>
                      </a:lnTo>
                      <a:lnTo>
                        <a:pt x="39" y="61"/>
                      </a:lnTo>
                      <a:lnTo>
                        <a:pt x="36" y="65"/>
                      </a:lnTo>
                      <a:lnTo>
                        <a:pt x="32" y="68"/>
                      </a:lnTo>
                      <a:lnTo>
                        <a:pt x="28" y="71"/>
                      </a:lnTo>
                      <a:lnTo>
                        <a:pt x="28" y="0"/>
                      </a:lnTo>
                      <a:lnTo>
                        <a:pt x="25" y="0"/>
                      </a:lnTo>
                      <a:lnTo>
                        <a:pt x="21" y="1"/>
                      </a:lnTo>
                      <a:lnTo>
                        <a:pt x="17" y="1"/>
                      </a:lnTo>
                      <a:lnTo>
                        <a:pt x="14" y="1"/>
                      </a:lnTo>
                      <a:lnTo>
                        <a:pt x="13" y="1"/>
                      </a:lnTo>
                      <a:lnTo>
                        <a:pt x="11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157"/>
                      </a:lnTo>
                      <a:lnTo>
                        <a:pt x="3" y="157"/>
                      </a:lnTo>
                      <a:lnTo>
                        <a:pt x="7" y="157"/>
                      </a:lnTo>
                      <a:lnTo>
                        <a:pt x="11" y="157"/>
                      </a:lnTo>
                      <a:lnTo>
                        <a:pt x="14" y="157"/>
                      </a:lnTo>
                      <a:lnTo>
                        <a:pt x="18" y="157"/>
                      </a:lnTo>
                      <a:lnTo>
                        <a:pt x="21" y="157"/>
                      </a:lnTo>
                      <a:lnTo>
                        <a:pt x="25" y="157"/>
                      </a:lnTo>
                      <a:lnTo>
                        <a:pt x="28" y="157"/>
                      </a:lnTo>
                      <a:lnTo>
                        <a:pt x="28" y="110"/>
                      </a:lnTo>
                      <a:lnTo>
                        <a:pt x="28" y="106"/>
                      </a:lnTo>
                      <a:lnTo>
                        <a:pt x="28" y="101"/>
                      </a:lnTo>
                      <a:lnTo>
                        <a:pt x="28" y="97"/>
                      </a:lnTo>
                      <a:lnTo>
                        <a:pt x="29" y="93"/>
                      </a:lnTo>
                      <a:lnTo>
                        <a:pt x="29" y="89"/>
                      </a:lnTo>
                      <a:lnTo>
                        <a:pt x="30" y="87"/>
                      </a:lnTo>
                      <a:lnTo>
                        <a:pt x="30" y="84"/>
                      </a:lnTo>
                      <a:lnTo>
                        <a:pt x="32" y="81"/>
                      </a:lnTo>
                      <a:lnTo>
                        <a:pt x="33" y="79"/>
                      </a:lnTo>
                      <a:lnTo>
                        <a:pt x="34" y="77"/>
                      </a:lnTo>
                      <a:lnTo>
                        <a:pt x="36" y="76"/>
                      </a:lnTo>
                      <a:lnTo>
                        <a:pt x="37" y="74"/>
                      </a:lnTo>
                      <a:lnTo>
                        <a:pt x="40" y="73"/>
                      </a:lnTo>
                      <a:lnTo>
                        <a:pt x="42" y="73"/>
                      </a:lnTo>
                      <a:lnTo>
                        <a:pt x="45" y="73"/>
                      </a:lnTo>
                      <a:lnTo>
                        <a:pt x="47" y="72"/>
                      </a:lnTo>
                      <a:lnTo>
                        <a:pt x="49" y="72"/>
                      </a:lnTo>
                      <a:lnTo>
                        <a:pt x="51" y="73"/>
                      </a:lnTo>
                      <a:lnTo>
                        <a:pt x="53" y="73"/>
                      </a:lnTo>
                      <a:lnTo>
                        <a:pt x="55" y="74"/>
                      </a:lnTo>
                      <a:lnTo>
                        <a:pt x="57" y="75"/>
                      </a:lnTo>
                      <a:lnTo>
                        <a:pt x="57" y="77"/>
                      </a:lnTo>
                      <a:lnTo>
                        <a:pt x="59" y="78"/>
                      </a:lnTo>
                      <a:lnTo>
                        <a:pt x="60" y="81"/>
                      </a:lnTo>
                      <a:lnTo>
                        <a:pt x="61" y="82"/>
                      </a:lnTo>
                      <a:lnTo>
                        <a:pt x="62" y="85"/>
                      </a:lnTo>
                      <a:lnTo>
                        <a:pt x="63" y="88"/>
                      </a:lnTo>
                      <a:lnTo>
                        <a:pt x="63" y="91"/>
                      </a:lnTo>
                      <a:lnTo>
                        <a:pt x="64" y="98"/>
                      </a:lnTo>
                      <a:lnTo>
                        <a:pt x="64" y="106"/>
                      </a:lnTo>
                      <a:lnTo>
                        <a:pt x="64" y="157"/>
                      </a:lnTo>
                      <a:lnTo>
                        <a:pt x="67" y="157"/>
                      </a:lnTo>
                      <a:lnTo>
                        <a:pt x="71" y="157"/>
                      </a:lnTo>
                      <a:lnTo>
                        <a:pt x="74" y="157"/>
                      </a:lnTo>
                      <a:lnTo>
                        <a:pt x="78" y="157"/>
                      </a:lnTo>
                      <a:lnTo>
                        <a:pt x="81" y="157"/>
                      </a:lnTo>
                      <a:lnTo>
                        <a:pt x="85" y="157"/>
                      </a:lnTo>
                      <a:lnTo>
                        <a:pt x="89" y="157"/>
                      </a:lnTo>
                      <a:lnTo>
                        <a:pt x="93" y="157"/>
                      </a:lnTo>
                      <a:lnTo>
                        <a:pt x="93" y="91"/>
                      </a:lnTo>
                      <a:lnTo>
                        <a:pt x="93" y="86"/>
                      </a:lnTo>
                      <a:lnTo>
                        <a:pt x="92" y="82"/>
                      </a:lnTo>
                      <a:lnTo>
                        <a:pt x="91" y="79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" name="ïšḷîďê">
                  <a:extLst>
                    <a:ext uri="{FF2B5EF4-FFF2-40B4-BE49-F238E27FC236}">
                      <a16:creationId xmlns:a16="http://schemas.microsoft.com/office/drawing/2014/main" id="{858D04DC-6BFC-3444-A757-10BF794BB2C5}"/>
                    </a:ext>
                  </a:extLst>
                </p:cNvPr>
                <p:cNvSpPr/>
                <p:nvPr/>
              </p:nvSpPr>
              <p:spPr bwMode="auto">
                <a:xfrm>
                  <a:off x="5291138" y="4032251"/>
                  <a:ext cx="200025" cy="234950"/>
                </a:xfrm>
                <a:custGeom>
                  <a:avLst/>
                  <a:gdLst>
                    <a:gd name="T0" fmla="*/ 106 w 126"/>
                    <a:gd name="T1" fmla="*/ 3 h 148"/>
                    <a:gd name="T2" fmla="*/ 89 w 126"/>
                    <a:gd name="T3" fmla="*/ 0 h 148"/>
                    <a:gd name="T4" fmla="*/ 64 w 126"/>
                    <a:gd name="T5" fmla="*/ 2 h 148"/>
                    <a:gd name="T6" fmla="*/ 51 w 126"/>
                    <a:gd name="T7" fmla="*/ 5 h 148"/>
                    <a:gd name="T8" fmla="*/ 40 w 126"/>
                    <a:gd name="T9" fmla="*/ 10 h 148"/>
                    <a:gd name="T10" fmla="*/ 30 w 126"/>
                    <a:gd name="T11" fmla="*/ 15 h 148"/>
                    <a:gd name="T12" fmla="*/ 22 w 126"/>
                    <a:gd name="T13" fmla="*/ 22 h 148"/>
                    <a:gd name="T14" fmla="*/ 14 w 126"/>
                    <a:gd name="T15" fmla="*/ 30 h 148"/>
                    <a:gd name="T16" fmla="*/ 9 w 126"/>
                    <a:gd name="T17" fmla="*/ 39 h 148"/>
                    <a:gd name="T18" fmla="*/ 5 w 126"/>
                    <a:gd name="T19" fmla="*/ 50 h 148"/>
                    <a:gd name="T20" fmla="*/ 2 w 126"/>
                    <a:gd name="T21" fmla="*/ 62 h 148"/>
                    <a:gd name="T22" fmla="*/ 0 w 126"/>
                    <a:gd name="T23" fmla="*/ 74 h 148"/>
                    <a:gd name="T24" fmla="*/ 2 w 126"/>
                    <a:gd name="T25" fmla="*/ 95 h 148"/>
                    <a:gd name="T26" fmla="*/ 5 w 126"/>
                    <a:gd name="T27" fmla="*/ 105 h 148"/>
                    <a:gd name="T28" fmla="*/ 9 w 126"/>
                    <a:gd name="T29" fmla="*/ 115 h 148"/>
                    <a:gd name="T30" fmla="*/ 14 w 126"/>
                    <a:gd name="T31" fmla="*/ 123 h 148"/>
                    <a:gd name="T32" fmla="*/ 22 w 126"/>
                    <a:gd name="T33" fmla="*/ 130 h 148"/>
                    <a:gd name="T34" fmla="*/ 29 w 126"/>
                    <a:gd name="T35" fmla="*/ 136 h 148"/>
                    <a:gd name="T36" fmla="*/ 38 w 126"/>
                    <a:gd name="T37" fmla="*/ 141 h 148"/>
                    <a:gd name="T38" fmla="*/ 53 w 126"/>
                    <a:gd name="T39" fmla="*/ 146 h 148"/>
                    <a:gd name="T40" fmla="*/ 78 w 126"/>
                    <a:gd name="T41" fmla="*/ 148 h 148"/>
                    <a:gd name="T42" fmla="*/ 94 w 126"/>
                    <a:gd name="T43" fmla="*/ 147 h 148"/>
                    <a:gd name="T44" fmla="*/ 110 w 126"/>
                    <a:gd name="T45" fmla="*/ 144 h 148"/>
                    <a:gd name="T46" fmla="*/ 124 w 126"/>
                    <a:gd name="T47" fmla="*/ 123 h 148"/>
                    <a:gd name="T48" fmla="*/ 112 w 126"/>
                    <a:gd name="T49" fmla="*/ 128 h 148"/>
                    <a:gd name="T50" fmla="*/ 98 w 126"/>
                    <a:gd name="T51" fmla="*/ 135 h 148"/>
                    <a:gd name="T52" fmla="*/ 84 w 126"/>
                    <a:gd name="T53" fmla="*/ 137 h 148"/>
                    <a:gd name="T54" fmla="*/ 68 w 126"/>
                    <a:gd name="T55" fmla="*/ 135 h 148"/>
                    <a:gd name="T56" fmla="*/ 54 w 126"/>
                    <a:gd name="T57" fmla="*/ 128 h 148"/>
                    <a:gd name="T58" fmla="*/ 45 w 126"/>
                    <a:gd name="T59" fmla="*/ 117 h 148"/>
                    <a:gd name="T60" fmla="*/ 38 w 126"/>
                    <a:gd name="T61" fmla="*/ 103 h 148"/>
                    <a:gd name="T62" fmla="*/ 34 w 126"/>
                    <a:gd name="T63" fmla="*/ 84 h 148"/>
                    <a:gd name="T64" fmla="*/ 35 w 126"/>
                    <a:gd name="T65" fmla="*/ 62 h 148"/>
                    <a:gd name="T66" fmla="*/ 40 w 126"/>
                    <a:gd name="T67" fmla="*/ 43 h 148"/>
                    <a:gd name="T68" fmla="*/ 47 w 126"/>
                    <a:gd name="T69" fmla="*/ 30 h 148"/>
                    <a:gd name="T70" fmla="*/ 58 w 126"/>
                    <a:gd name="T71" fmla="*/ 19 h 148"/>
                    <a:gd name="T72" fmla="*/ 72 w 126"/>
                    <a:gd name="T73" fmla="*/ 14 h 148"/>
                    <a:gd name="T74" fmla="*/ 88 w 126"/>
                    <a:gd name="T75" fmla="*/ 13 h 148"/>
                    <a:gd name="T76" fmla="*/ 102 w 126"/>
                    <a:gd name="T77" fmla="*/ 18 h 148"/>
                    <a:gd name="T78" fmla="*/ 114 w 126"/>
                    <a:gd name="T79" fmla="*/ 27 h 148"/>
                    <a:gd name="T80" fmla="*/ 121 w 126"/>
                    <a:gd name="T81" fmla="*/ 29 h 148"/>
                    <a:gd name="T82" fmla="*/ 123 w 126"/>
                    <a:gd name="T83" fmla="*/ 17 h 148"/>
                    <a:gd name="T84" fmla="*/ 121 w 126"/>
                    <a:gd name="T85" fmla="*/ 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26" h="148">
                      <a:moveTo>
                        <a:pt x="116" y="6"/>
                      </a:moveTo>
                      <a:lnTo>
                        <a:pt x="111" y="4"/>
                      </a:lnTo>
                      <a:lnTo>
                        <a:pt x="106" y="3"/>
                      </a:lnTo>
                      <a:lnTo>
                        <a:pt x="101" y="2"/>
                      </a:lnTo>
                      <a:lnTo>
                        <a:pt x="95" y="1"/>
                      </a:lnTo>
                      <a:lnTo>
                        <a:pt x="89" y="0"/>
                      </a:lnTo>
                      <a:lnTo>
                        <a:pt x="83" y="0"/>
                      </a:lnTo>
                      <a:lnTo>
                        <a:pt x="74" y="1"/>
                      </a:lnTo>
                      <a:lnTo>
                        <a:pt x="64" y="2"/>
                      </a:lnTo>
                      <a:lnTo>
                        <a:pt x="60" y="2"/>
                      </a:lnTo>
                      <a:lnTo>
                        <a:pt x="55" y="4"/>
                      </a:lnTo>
                      <a:lnTo>
                        <a:pt x="51" y="5"/>
                      </a:lnTo>
                      <a:lnTo>
                        <a:pt x="47" y="6"/>
                      </a:lnTo>
                      <a:lnTo>
                        <a:pt x="44" y="8"/>
                      </a:lnTo>
                      <a:lnTo>
                        <a:pt x="40" y="10"/>
                      </a:lnTo>
                      <a:lnTo>
                        <a:pt x="37" y="11"/>
                      </a:lnTo>
                      <a:lnTo>
                        <a:pt x="34" y="13"/>
                      </a:lnTo>
                      <a:lnTo>
                        <a:pt x="30" y="15"/>
                      </a:lnTo>
                      <a:lnTo>
                        <a:pt x="27" y="17"/>
                      </a:lnTo>
                      <a:lnTo>
                        <a:pt x="25" y="19"/>
                      </a:lnTo>
                      <a:lnTo>
                        <a:pt x="22" y="22"/>
                      </a:lnTo>
                      <a:lnTo>
                        <a:pt x="19" y="24"/>
                      </a:lnTo>
                      <a:lnTo>
                        <a:pt x="17" y="26"/>
                      </a:lnTo>
                      <a:lnTo>
                        <a:pt x="14" y="30"/>
                      </a:lnTo>
                      <a:lnTo>
                        <a:pt x="13" y="33"/>
                      </a:lnTo>
                      <a:lnTo>
                        <a:pt x="10" y="36"/>
                      </a:lnTo>
                      <a:lnTo>
                        <a:pt x="9" y="39"/>
                      </a:lnTo>
                      <a:lnTo>
                        <a:pt x="7" y="42"/>
                      </a:lnTo>
                      <a:lnTo>
                        <a:pt x="6" y="46"/>
                      </a:lnTo>
                      <a:lnTo>
                        <a:pt x="5" y="50"/>
                      </a:lnTo>
                      <a:lnTo>
                        <a:pt x="3" y="54"/>
                      </a:lnTo>
                      <a:lnTo>
                        <a:pt x="2" y="58"/>
                      </a:lnTo>
                      <a:lnTo>
                        <a:pt x="2" y="62"/>
                      </a:lnTo>
                      <a:lnTo>
                        <a:pt x="1" y="66"/>
                      </a:lnTo>
                      <a:lnTo>
                        <a:pt x="1" y="70"/>
                      </a:lnTo>
                      <a:lnTo>
                        <a:pt x="0" y="74"/>
                      </a:lnTo>
                      <a:lnTo>
                        <a:pt x="0" y="79"/>
                      </a:lnTo>
                      <a:lnTo>
                        <a:pt x="1" y="87"/>
                      </a:lnTo>
                      <a:lnTo>
                        <a:pt x="2" y="95"/>
                      </a:lnTo>
                      <a:lnTo>
                        <a:pt x="3" y="99"/>
                      </a:lnTo>
                      <a:lnTo>
                        <a:pt x="3" y="102"/>
                      </a:lnTo>
                      <a:lnTo>
                        <a:pt x="5" y="105"/>
                      </a:lnTo>
                      <a:lnTo>
                        <a:pt x="6" y="108"/>
                      </a:lnTo>
                      <a:lnTo>
                        <a:pt x="7" y="112"/>
                      </a:lnTo>
                      <a:lnTo>
                        <a:pt x="9" y="115"/>
                      </a:lnTo>
                      <a:lnTo>
                        <a:pt x="10" y="118"/>
                      </a:lnTo>
                      <a:lnTo>
                        <a:pt x="12" y="120"/>
                      </a:lnTo>
                      <a:lnTo>
                        <a:pt x="14" y="123"/>
                      </a:lnTo>
                      <a:lnTo>
                        <a:pt x="17" y="125"/>
                      </a:lnTo>
                      <a:lnTo>
                        <a:pt x="18" y="127"/>
                      </a:lnTo>
                      <a:lnTo>
                        <a:pt x="22" y="130"/>
                      </a:lnTo>
                      <a:lnTo>
                        <a:pt x="23" y="132"/>
                      </a:lnTo>
                      <a:lnTo>
                        <a:pt x="26" y="134"/>
                      </a:lnTo>
                      <a:lnTo>
                        <a:pt x="29" y="136"/>
                      </a:lnTo>
                      <a:lnTo>
                        <a:pt x="32" y="138"/>
                      </a:lnTo>
                      <a:lnTo>
                        <a:pt x="35" y="139"/>
                      </a:lnTo>
                      <a:lnTo>
                        <a:pt x="38" y="141"/>
                      </a:lnTo>
                      <a:lnTo>
                        <a:pt x="42" y="142"/>
                      </a:lnTo>
                      <a:lnTo>
                        <a:pt x="46" y="143"/>
                      </a:lnTo>
                      <a:lnTo>
                        <a:pt x="53" y="146"/>
                      </a:lnTo>
                      <a:lnTo>
                        <a:pt x="61" y="147"/>
                      </a:lnTo>
                      <a:lnTo>
                        <a:pt x="69" y="148"/>
                      </a:lnTo>
                      <a:lnTo>
                        <a:pt x="78" y="148"/>
                      </a:lnTo>
                      <a:lnTo>
                        <a:pt x="84" y="148"/>
                      </a:lnTo>
                      <a:lnTo>
                        <a:pt x="90" y="147"/>
                      </a:lnTo>
                      <a:lnTo>
                        <a:pt x="94" y="147"/>
                      </a:lnTo>
                      <a:lnTo>
                        <a:pt x="100" y="147"/>
                      </a:lnTo>
                      <a:lnTo>
                        <a:pt x="105" y="146"/>
                      </a:lnTo>
                      <a:lnTo>
                        <a:pt x="110" y="144"/>
                      </a:lnTo>
                      <a:lnTo>
                        <a:pt x="115" y="143"/>
                      </a:lnTo>
                      <a:lnTo>
                        <a:pt x="120" y="141"/>
                      </a:lnTo>
                      <a:lnTo>
                        <a:pt x="124" y="123"/>
                      </a:lnTo>
                      <a:lnTo>
                        <a:pt x="122" y="122"/>
                      </a:lnTo>
                      <a:lnTo>
                        <a:pt x="117" y="125"/>
                      </a:lnTo>
                      <a:lnTo>
                        <a:pt x="112" y="128"/>
                      </a:lnTo>
                      <a:lnTo>
                        <a:pt x="108" y="131"/>
                      </a:lnTo>
                      <a:lnTo>
                        <a:pt x="103" y="133"/>
                      </a:lnTo>
                      <a:lnTo>
                        <a:pt x="98" y="135"/>
                      </a:lnTo>
                      <a:lnTo>
                        <a:pt x="94" y="136"/>
                      </a:lnTo>
                      <a:lnTo>
                        <a:pt x="89" y="137"/>
                      </a:lnTo>
                      <a:lnTo>
                        <a:pt x="84" y="137"/>
                      </a:lnTo>
                      <a:lnTo>
                        <a:pt x="78" y="137"/>
                      </a:lnTo>
                      <a:lnTo>
                        <a:pt x="73" y="136"/>
                      </a:lnTo>
                      <a:lnTo>
                        <a:pt x="68" y="135"/>
                      </a:lnTo>
                      <a:lnTo>
                        <a:pt x="62" y="132"/>
                      </a:lnTo>
                      <a:lnTo>
                        <a:pt x="58" y="131"/>
                      </a:lnTo>
                      <a:lnTo>
                        <a:pt x="54" y="128"/>
                      </a:lnTo>
                      <a:lnTo>
                        <a:pt x="51" y="125"/>
                      </a:lnTo>
                      <a:lnTo>
                        <a:pt x="47" y="121"/>
                      </a:lnTo>
                      <a:lnTo>
                        <a:pt x="45" y="117"/>
                      </a:lnTo>
                      <a:lnTo>
                        <a:pt x="42" y="113"/>
                      </a:lnTo>
                      <a:lnTo>
                        <a:pt x="40" y="108"/>
                      </a:lnTo>
                      <a:lnTo>
                        <a:pt x="38" y="103"/>
                      </a:lnTo>
                      <a:lnTo>
                        <a:pt x="36" y="97"/>
                      </a:lnTo>
                      <a:lnTo>
                        <a:pt x="35" y="91"/>
                      </a:lnTo>
                      <a:lnTo>
                        <a:pt x="34" y="84"/>
                      </a:lnTo>
                      <a:lnTo>
                        <a:pt x="34" y="77"/>
                      </a:lnTo>
                      <a:lnTo>
                        <a:pt x="34" y="69"/>
                      </a:lnTo>
                      <a:lnTo>
                        <a:pt x="35" y="62"/>
                      </a:lnTo>
                      <a:lnTo>
                        <a:pt x="37" y="55"/>
                      </a:lnTo>
                      <a:lnTo>
                        <a:pt x="38" y="49"/>
                      </a:lnTo>
                      <a:lnTo>
                        <a:pt x="40" y="43"/>
                      </a:lnTo>
                      <a:lnTo>
                        <a:pt x="42" y="38"/>
                      </a:lnTo>
                      <a:lnTo>
                        <a:pt x="45" y="34"/>
                      </a:lnTo>
                      <a:lnTo>
                        <a:pt x="47" y="30"/>
                      </a:lnTo>
                      <a:lnTo>
                        <a:pt x="51" y="26"/>
                      </a:lnTo>
                      <a:lnTo>
                        <a:pt x="54" y="22"/>
                      </a:lnTo>
                      <a:lnTo>
                        <a:pt x="58" y="19"/>
                      </a:lnTo>
                      <a:lnTo>
                        <a:pt x="62" y="17"/>
                      </a:lnTo>
                      <a:lnTo>
                        <a:pt x="67" y="15"/>
                      </a:lnTo>
                      <a:lnTo>
                        <a:pt x="72" y="14"/>
                      </a:lnTo>
                      <a:lnTo>
                        <a:pt x="78" y="13"/>
                      </a:lnTo>
                      <a:lnTo>
                        <a:pt x="83" y="12"/>
                      </a:lnTo>
                      <a:lnTo>
                        <a:pt x="88" y="13"/>
                      </a:lnTo>
                      <a:lnTo>
                        <a:pt x="93" y="14"/>
                      </a:lnTo>
                      <a:lnTo>
                        <a:pt x="98" y="15"/>
                      </a:lnTo>
                      <a:lnTo>
                        <a:pt x="102" y="18"/>
                      </a:lnTo>
                      <a:lnTo>
                        <a:pt x="106" y="21"/>
                      </a:lnTo>
                      <a:lnTo>
                        <a:pt x="110" y="24"/>
                      </a:lnTo>
                      <a:lnTo>
                        <a:pt x="114" y="27"/>
                      </a:lnTo>
                      <a:lnTo>
                        <a:pt x="118" y="32"/>
                      </a:lnTo>
                      <a:lnTo>
                        <a:pt x="121" y="32"/>
                      </a:lnTo>
                      <a:lnTo>
                        <a:pt x="121" y="29"/>
                      </a:lnTo>
                      <a:lnTo>
                        <a:pt x="122" y="25"/>
                      </a:lnTo>
                      <a:lnTo>
                        <a:pt x="122" y="21"/>
                      </a:lnTo>
                      <a:lnTo>
                        <a:pt x="123" y="17"/>
                      </a:lnTo>
                      <a:lnTo>
                        <a:pt x="124" y="14"/>
                      </a:lnTo>
                      <a:lnTo>
                        <a:pt x="126" y="10"/>
                      </a:lnTo>
                      <a:lnTo>
                        <a:pt x="121" y="8"/>
                      </a:lnTo>
                      <a:lnTo>
                        <a:pt x="116" y="6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" name="îṩḻiḓè">
                  <a:extLst>
                    <a:ext uri="{FF2B5EF4-FFF2-40B4-BE49-F238E27FC236}">
                      <a16:creationId xmlns:a16="http://schemas.microsoft.com/office/drawing/2014/main" id="{7EA7497B-3A1D-1D47-977F-40ABFC95A864}"/>
                    </a:ext>
                  </a:extLst>
                </p:cNvPr>
                <p:cNvSpPr/>
                <p:nvPr/>
              </p:nvSpPr>
              <p:spPr bwMode="auto">
                <a:xfrm>
                  <a:off x="5538788" y="4014788"/>
                  <a:ext cx="147638" cy="249238"/>
                </a:xfrm>
                <a:custGeom>
                  <a:avLst/>
                  <a:gdLst>
                    <a:gd name="T0" fmla="*/ 91 w 93"/>
                    <a:gd name="T1" fmla="*/ 79 h 157"/>
                    <a:gd name="T2" fmla="*/ 90 w 93"/>
                    <a:gd name="T3" fmla="*/ 73 h 157"/>
                    <a:gd name="T4" fmla="*/ 86 w 93"/>
                    <a:gd name="T5" fmla="*/ 67 h 157"/>
                    <a:gd name="T6" fmla="*/ 82 w 93"/>
                    <a:gd name="T7" fmla="*/ 62 h 157"/>
                    <a:gd name="T8" fmla="*/ 76 w 93"/>
                    <a:gd name="T9" fmla="*/ 59 h 157"/>
                    <a:gd name="T10" fmla="*/ 70 w 93"/>
                    <a:gd name="T11" fmla="*/ 56 h 157"/>
                    <a:gd name="T12" fmla="*/ 63 w 93"/>
                    <a:gd name="T13" fmla="*/ 55 h 157"/>
                    <a:gd name="T14" fmla="*/ 55 w 93"/>
                    <a:gd name="T15" fmla="*/ 55 h 157"/>
                    <a:gd name="T16" fmla="*/ 47 w 93"/>
                    <a:gd name="T17" fmla="*/ 57 h 157"/>
                    <a:gd name="T18" fmla="*/ 39 w 93"/>
                    <a:gd name="T19" fmla="*/ 61 h 157"/>
                    <a:gd name="T20" fmla="*/ 32 w 93"/>
                    <a:gd name="T21" fmla="*/ 68 h 157"/>
                    <a:gd name="T22" fmla="*/ 29 w 93"/>
                    <a:gd name="T23" fmla="*/ 0 h 157"/>
                    <a:gd name="T24" fmla="*/ 22 w 93"/>
                    <a:gd name="T25" fmla="*/ 1 h 157"/>
                    <a:gd name="T26" fmla="*/ 14 w 93"/>
                    <a:gd name="T27" fmla="*/ 1 h 157"/>
                    <a:gd name="T28" fmla="*/ 11 w 93"/>
                    <a:gd name="T29" fmla="*/ 1 h 157"/>
                    <a:gd name="T30" fmla="*/ 7 w 93"/>
                    <a:gd name="T31" fmla="*/ 1 h 157"/>
                    <a:gd name="T32" fmla="*/ 0 w 93"/>
                    <a:gd name="T33" fmla="*/ 0 h 157"/>
                    <a:gd name="T34" fmla="*/ 3 w 93"/>
                    <a:gd name="T35" fmla="*/ 157 h 157"/>
                    <a:gd name="T36" fmla="*/ 11 w 93"/>
                    <a:gd name="T37" fmla="*/ 157 h 157"/>
                    <a:gd name="T38" fmla="*/ 18 w 93"/>
                    <a:gd name="T39" fmla="*/ 157 h 157"/>
                    <a:gd name="T40" fmla="*/ 25 w 93"/>
                    <a:gd name="T41" fmla="*/ 157 h 157"/>
                    <a:gd name="T42" fmla="*/ 29 w 93"/>
                    <a:gd name="T43" fmla="*/ 110 h 157"/>
                    <a:gd name="T44" fmla="*/ 28 w 93"/>
                    <a:gd name="T45" fmla="*/ 101 h 157"/>
                    <a:gd name="T46" fmla="*/ 29 w 93"/>
                    <a:gd name="T47" fmla="*/ 93 h 157"/>
                    <a:gd name="T48" fmla="*/ 30 w 93"/>
                    <a:gd name="T49" fmla="*/ 87 h 157"/>
                    <a:gd name="T50" fmla="*/ 32 w 93"/>
                    <a:gd name="T51" fmla="*/ 81 h 157"/>
                    <a:gd name="T52" fmla="*/ 34 w 93"/>
                    <a:gd name="T53" fmla="*/ 77 h 157"/>
                    <a:gd name="T54" fmla="*/ 38 w 93"/>
                    <a:gd name="T55" fmla="*/ 74 h 157"/>
                    <a:gd name="T56" fmla="*/ 42 w 93"/>
                    <a:gd name="T57" fmla="*/ 73 h 157"/>
                    <a:gd name="T58" fmla="*/ 47 w 93"/>
                    <a:gd name="T59" fmla="*/ 72 h 157"/>
                    <a:gd name="T60" fmla="*/ 51 w 93"/>
                    <a:gd name="T61" fmla="*/ 73 h 157"/>
                    <a:gd name="T62" fmla="*/ 55 w 93"/>
                    <a:gd name="T63" fmla="*/ 74 h 157"/>
                    <a:gd name="T64" fmla="*/ 58 w 93"/>
                    <a:gd name="T65" fmla="*/ 77 h 157"/>
                    <a:gd name="T66" fmla="*/ 60 w 93"/>
                    <a:gd name="T67" fmla="*/ 81 h 157"/>
                    <a:gd name="T68" fmla="*/ 62 w 93"/>
                    <a:gd name="T69" fmla="*/ 85 h 157"/>
                    <a:gd name="T70" fmla="*/ 64 w 93"/>
                    <a:gd name="T71" fmla="*/ 91 h 157"/>
                    <a:gd name="T72" fmla="*/ 64 w 93"/>
                    <a:gd name="T73" fmla="*/ 106 h 157"/>
                    <a:gd name="T74" fmla="*/ 67 w 93"/>
                    <a:gd name="T75" fmla="*/ 157 h 157"/>
                    <a:gd name="T76" fmla="*/ 74 w 93"/>
                    <a:gd name="T77" fmla="*/ 157 h 157"/>
                    <a:gd name="T78" fmla="*/ 82 w 93"/>
                    <a:gd name="T79" fmla="*/ 157 h 157"/>
                    <a:gd name="T80" fmla="*/ 90 w 93"/>
                    <a:gd name="T81" fmla="*/ 157 h 157"/>
                    <a:gd name="T82" fmla="*/ 93 w 93"/>
                    <a:gd name="T83" fmla="*/ 91 h 157"/>
                    <a:gd name="T84" fmla="*/ 92 w 93"/>
                    <a:gd name="T85" fmla="*/ 82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3" h="157">
                      <a:moveTo>
                        <a:pt x="92" y="82"/>
                      </a:moveTo>
                      <a:lnTo>
                        <a:pt x="91" y="79"/>
                      </a:lnTo>
                      <a:lnTo>
                        <a:pt x="90" y="75"/>
                      </a:lnTo>
                      <a:lnTo>
                        <a:pt x="90" y="73"/>
                      </a:lnTo>
                      <a:lnTo>
                        <a:pt x="88" y="69"/>
                      </a:lnTo>
                      <a:lnTo>
                        <a:pt x="86" y="67"/>
                      </a:lnTo>
                      <a:lnTo>
                        <a:pt x="84" y="65"/>
                      </a:lnTo>
                      <a:lnTo>
                        <a:pt x="82" y="62"/>
                      </a:lnTo>
                      <a:lnTo>
                        <a:pt x="79" y="61"/>
                      </a:lnTo>
                      <a:lnTo>
                        <a:pt x="76" y="59"/>
                      </a:lnTo>
                      <a:lnTo>
                        <a:pt x="73" y="57"/>
                      </a:lnTo>
                      <a:lnTo>
                        <a:pt x="70" y="56"/>
                      </a:lnTo>
                      <a:lnTo>
                        <a:pt x="66" y="56"/>
                      </a:lnTo>
                      <a:lnTo>
                        <a:pt x="63" y="55"/>
                      </a:lnTo>
                      <a:lnTo>
                        <a:pt x="59" y="55"/>
                      </a:lnTo>
                      <a:lnTo>
                        <a:pt x="55" y="55"/>
                      </a:lnTo>
                      <a:lnTo>
                        <a:pt x="51" y="56"/>
                      </a:lnTo>
                      <a:lnTo>
                        <a:pt x="47" y="57"/>
                      </a:lnTo>
                      <a:lnTo>
                        <a:pt x="43" y="60"/>
                      </a:lnTo>
                      <a:lnTo>
                        <a:pt x="39" y="61"/>
                      </a:lnTo>
                      <a:lnTo>
                        <a:pt x="36" y="65"/>
                      </a:lnTo>
                      <a:lnTo>
                        <a:pt x="32" y="68"/>
                      </a:lnTo>
                      <a:lnTo>
                        <a:pt x="29" y="71"/>
                      </a:lnTo>
                      <a:lnTo>
                        <a:pt x="29" y="0"/>
                      </a:lnTo>
                      <a:lnTo>
                        <a:pt x="26" y="0"/>
                      </a:lnTo>
                      <a:lnTo>
                        <a:pt x="22" y="1"/>
                      </a:lnTo>
                      <a:lnTo>
                        <a:pt x="18" y="1"/>
                      </a:lnTo>
                      <a:lnTo>
                        <a:pt x="14" y="1"/>
                      </a:lnTo>
                      <a:lnTo>
                        <a:pt x="13" y="1"/>
                      </a:lnTo>
                      <a:lnTo>
                        <a:pt x="11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157"/>
                      </a:lnTo>
                      <a:lnTo>
                        <a:pt x="3" y="157"/>
                      </a:lnTo>
                      <a:lnTo>
                        <a:pt x="7" y="157"/>
                      </a:lnTo>
                      <a:lnTo>
                        <a:pt x="11" y="157"/>
                      </a:lnTo>
                      <a:lnTo>
                        <a:pt x="14" y="157"/>
                      </a:lnTo>
                      <a:lnTo>
                        <a:pt x="18" y="157"/>
                      </a:lnTo>
                      <a:lnTo>
                        <a:pt x="22" y="157"/>
                      </a:lnTo>
                      <a:lnTo>
                        <a:pt x="25" y="157"/>
                      </a:lnTo>
                      <a:lnTo>
                        <a:pt x="29" y="157"/>
                      </a:lnTo>
                      <a:lnTo>
                        <a:pt x="29" y="110"/>
                      </a:lnTo>
                      <a:lnTo>
                        <a:pt x="28" y="106"/>
                      </a:lnTo>
                      <a:lnTo>
                        <a:pt x="28" y="101"/>
                      </a:lnTo>
                      <a:lnTo>
                        <a:pt x="29" y="97"/>
                      </a:lnTo>
                      <a:lnTo>
                        <a:pt x="29" y="93"/>
                      </a:lnTo>
                      <a:lnTo>
                        <a:pt x="29" y="89"/>
                      </a:lnTo>
                      <a:lnTo>
                        <a:pt x="30" y="87"/>
                      </a:lnTo>
                      <a:lnTo>
                        <a:pt x="30" y="84"/>
                      </a:lnTo>
                      <a:lnTo>
                        <a:pt x="32" y="81"/>
                      </a:lnTo>
                      <a:lnTo>
                        <a:pt x="33" y="79"/>
                      </a:lnTo>
                      <a:lnTo>
                        <a:pt x="34" y="77"/>
                      </a:lnTo>
                      <a:lnTo>
                        <a:pt x="36" y="76"/>
                      </a:lnTo>
                      <a:lnTo>
                        <a:pt x="38" y="74"/>
                      </a:lnTo>
                      <a:lnTo>
                        <a:pt x="40" y="73"/>
                      </a:lnTo>
                      <a:lnTo>
                        <a:pt x="42" y="73"/>
                      </a:lnTo>
                      <a:lnTo>
                        <a:pt x="45" y="73"/>
                      </a:lnTo>
                      <a:lnTo>
                        <a:pt x="47" y="72"/>
                      </a:lnTo>
                      <a:lnTo>
                        <a:pt x="50" y="72"/>
                      </a:lnTo>
                      <a:lnTo>
                        <a:pt x="51" y="73"/>
                      </a:lnTo>
                      <a:lnTo>
                        <a:pt x="53" y="73"/>
                      </a:lnTo>
                      <a:lnTo>
                        <a:pt x="55" y="74"/>
                      </a:lnTo>
                      <a:lnTo>
                        <a:pt x="56" y="75"/>
                      </a:lnTo>
                      <a:lnTo>
                        <a:pt x="58" y="77"/>
                      </a:lnTo>
                      <a:lnTo>
                        <a:pt x="59" y="78"/>
                      </a:lnTo>
                      <a:lnTo>
                        <a:pt x="60" y="81"/>
                      </a:lnTo>
                      <a:lnTo>
                        <a:pt x="62" y="82"/>
                      </a:lnTo>
                      <a:lnTo>
                        <a:pt x="62" y="85"/>
                      </a:lnTo>
                      <a:lnTo>
                        <a:pt x="63" y="88"/>
                      </a:lnTo>
                      <a:lnTo>
                        <a:pt x="64" y="91"/>
                      </a:lnTo>
                      <a:lnTo>
                        <a:pt x="64" y="98"/>
                      </a:lnTo>
                      <a:lnTo>
                        <a:pt x="64" y="106"/>
                      </a:lnTo>
                      <a:lnTo>
                        <a:pt x="64" y="157"/>
                      </a:lnTo>
                      <a:lnTo>
                        <a:pt x="67" y="157"/>
                      </a:lnTo>
                      <a:lnTo>
                        <a:pt x="71" y="157"/>
                      </a:lnTo>
                      <a:lnTo>
                        <a:pt x="74" y="157"/>
                      </a:lnTo>
                      <a:lnTo>
                        <a:pt x="78" y="157"/>
                      </a:lnTo>
                      <a:lnTo>
                        <a:pt x="82" y="157"/>
                      </a:lnTo>
                      <a:lnTo>
                        <a:pt x="86" y="157"/>
                      </a:lnTo>
                      <a:lnTo>
                        <a:pt x="90" y="157"/>
                      </a:lnTo>
                      <a:lnTo>
                        <a:pt x="93" y="157"/>
                      </a:lnTo>
                      <a:lnTo>
                        <a:pt x="93" y="91"/>
                      </a:lnTo>
                      <a:lnTo>
                        <a:pt x="93" y="86"/>
                      </a:lnTo>
                      <a:lnTo>
                        <a:pt x="92" y="82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íṥḷîḓè">
                  <a:extLst>
                    <a:ext uri="{FF2B5EF4-FFF2-40B4-BE49-F238E27FC236}">
                      <a16:creationId xmlns:a16="http://schemas.microsoft.com/office/drawing/2014/main" id="{CDC29560-573B-404D-9F3D-1832FF43006D}"/>
                    </a:ext>
                  </a:extLst>
                </p:cNvPr>
                <p:cNvSpPr/>
                <p:nvPr/>
              </p:nvSpPr>
              <p:spPr bwMode="auto">
                <a:xfrm>
                  <a:off x="5745163" y="4105276"/>
                  <a:ext cx="46038" cy="158750"/>
                </a:xfrm>
                <a:custGeom>
                  <a:avLst/>
                  <a:gdLst>
                    <a:gd name="T0" fmla="*/ 21 w 29"/>
                    <a:gd name="T1" fmla="*/ 0 h 100"/>
                    <a:gd name="T2" fmla="*/ 18 w 29"/>
                    <a:gd name="T3" fmla="*/ 0 h 100"/>
                    <a:gd name="T4" fmla="*/ 16 w 29"/>
                    <a:gd name="T5" fmla="*/ 0 h 100"/>
                    <a:gd name="T6" fmla="*/ 12 w 29"/>
                    <a:gd name="T7" fmla="*/ 0 h 100"/>
                    <a:gd name="T8" fmla="*/ 8 w 29"/>
                    <a:gd name="T9" fmla="*/ 0 h 100"/>
                    <a:gd name="T10" fmla="*/ 4 w 29"/>
                    <a:gd name="T11" fmla="*/ 0 h 100"/>
                    <a:gd name="T12" fmla="*/ 0 w 29"/>
                    <a:gd name="T13" fmla="*/ 0 h 100"/>
                    <a:gd name="T14" fmla="*/ 0 w 29"/>
                    <a:gd name="T15" fmla="*/ 100 h 100"/>
                    <a:gd name="T16" fmla="*/ 4 w 29"/>
                    <a:gd name="T17" fmla="*/ 100 h 100"/>
                    <a:gd name="T18" fmla="*/ 8 w 29"/>
                    <a:gd name="T19" fmla="*/ 100 h 100"/>
                    <a:gd name="T20" fmla="*/ 12 w 29"/>
                    <a:gd name="T21" fmla="*/ 100 h 100"/>
                    <a:gd name="T22" fmla="*/ 16 w 29"/>
                    <a:gd name="T23" fmla="*/ 100 h 100"/>
                    <a:gd name="T24" fmla="*/ 18 w 29"/>
                    <a:gd name="T25" fmla="*/ 100 h 100"/>
                    <a:gd name="T26" fmla="*/ 21 w 29"/>
                    <a:gd name="T27" fmla="*/ 100 h 100"/>
                    <a:gd name="T28" fmla="*/ 25 w 29"/>
                    <a:gd name="T29" fmla="*/ 100 h 100"/>
                    <a:gd name="T30" fmla="*/ 29 w 29"/>
                    <a:gd name="T31" fmla="*/ 100 h 100"/>
                    <a:gd name="T32" fmla="*/ 29 w 29"/>
                    <a:gd name="T33" fmla="*/ 0 h 100"/>
                    <a:gd name="T34" fmla="*/ 25 w 29"/>
                    <a:gd name="T35" fmla="*/ 0 h 100"/>
                    <a:gd name="T36" fmla="*/ 21 w 29"/>
                    <a:gd name="T37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9" h="100">
                      <a:moveTo>
                        <a:pt x="21" y="0"/>
                      </a:moveTo>
                      <a:lnTo>
                        <a:pt x="18" y="0"/>
                      </a:lnTo>
                      <a:lnTo>
                        <a:pt x="16" y="0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4" y="100"/>
                      </a:lnTo>
                      <a:lnTo>
                        <a:pt x="8" y="100"/>
                      </a:lnTo>
                      <a:lnTo>
                        <a:pt x="12" y="100"/>
                      </a:lnTo>
                      <a:lnTo>
                        <a:pt x="16" y="100"/>
                      </a:lnTo>
                      <a:lnTo>
                        <a:pt x="18" y="100"/>
                      </a:lnTo>
                      <a:lnTo>
                        <a:pt x="21" y="100"/>
                      </a:lnTo>
                      <a:lnTo>
                        <a:pt x="25" y="100"/>
                      </a:lnTo>
                      <a:lnTo>
                        <a:pt x="29" y="100"/>
                      </a:lnTo>
                      <a:lnTo>
                        <a:pt x="29" y="0"/>
                      </a:lnTo>
                      <a:lnTo>
                        <a:pt x="25" y="0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ïşľïde">
                  <a:extLst>
                    <a:ext uri="{FF2B5EF4-FFF2-40B4-BE49-F238E27FC236}">
                      <a16:creationId xmlns:a16="http://schemas.microsoft.com/office/drawing/2014/main" id="{38CF3637-12D0-EC42-938C-D424F2ABCB21}"/>
                    </a:ext>
                  </a:extLst>
                </p:cNvPr>
                <p:cNvSpPr/>
                <p:nvPr/>
              </p:nvSpPr>
              <p:spPr bwMode="auto">
                <a:xfrm>
                  <a:off x="5741988" y="4017963"/>
                  <a:ext cx="53975" cy="50800"/>
                </a:xfrm>
                <a:custGeom>
                  <a:avLst/>
                  <a:gdLst>
                    <a:gd name="T0" fmla="*/ 32 w 34"/>
                    <a:gd name="T1" fmla="*/ 10 h 32"/>
                    <a:gd name="T2" fmla="*/ 30 w 34"/>
                    <a:gd name="T3" fmla="*/ 7 h 32"/>
                    <a:gd name="T4" fmla="*/ 28 w 34"/>
                    <a:gd name="T5" fmla="*/ 5 h 32"/>
                    <a:gd name="T6" fmla="*/ 26 w 34"/>
                    <a:gd name="T7" fmla="*/ 3 h 32"/>
                    <a:gd name="T8" fmla="*/ 23 w 34"/>
                    <a:gd name="T9" fmla="*/ 2 h 32"/>
                    <a:gd name="T10" fmla="*/ 20 w 34"/>
                    <a:gd name="T11" fmla="*/ 0 h 32"/>
                    <a:gd name="T12" fmla="*/ 16 w 34"/>
                    <a:gd name="T13" fmla="*/ 0 h 32"/>
                    <a:gd name="T14" fmla="*/ 13 w 34"/>
                    <a:gd name="T15" fmla="*/ 0 h 32"/>
                    <a:gd name="T16" fmla="*/ 10 w 34"/>
                    <a:gd name="T17" fmla="*/ 2 h 32"/>
                    <a:gd name="T18" fmla="*/ 7 w 34"/>
                    <a:gd name="T19" fmla="*/ 3 h 32"/>
                    <a:gd name="T20" fmla="*/ 5 w 34"/>
                    <a:gd name="T21" fmla="*/ 5 h 32"/>
                    <a:gd name="T22" fmla="*/ 3 w 34"/>
                    <a:gd name="T23" fmla="*/ 7 h 32"/>
                    <a:gd name="T24" fmla="*/ 2 w 34"/>
                    <a:gd name="T25" fmla="*/ 10 h 32"/>
                    <a:gd name="T26" fmla="*/ 1 w 34"/>
                    <a:gd name="T27" fmla="*/ 13 h 32"/>
                    <a:gd name="T28" fmla="*/ 0 w 34"/>
                    <a:gd name="T29" fmla="*/ 16 h 32"/>
                    <a:gd name="T30" fmla="*/ 1 w 34"/>
                    <a:gd name="T31" fmla="*/ 20 h 32"/>
                    <a:gd name="T32" fmla="*/ 2 w 34"/>
                    <a:gd name="T33" fmla="*/ 23 h 32"/>
                    <a:gd name="T34" fmla="*/ 2 w 34"/>
                    <a:gd name="T35" fmla="*/ 26 h 32"/>
                    <a:gd name="T36" fmla="*/ 5 w 34"/>
                    <a:gd name="T37" fmla="*/ 28 h 32"/>
                    <a:gd name="T38" fmla="*/ 6 w 34"/>
                    <a:gd name="T39" fmla="*/ 30 h 32"/>
                    <a:gd name="T40" fmla="*/ 10 w 34"/>
                    <a:gd name="T41" fmla="*/ 31 h 32"/>
                    <a:gd name="T42" fmla="*/ 13 w 34"/>
                    <a:gd name="T43" fmla="*/ 32 h 32"/>
                    <a:gd name="T44" fmla="*/ 16 w 34"/>
                    <a:gd name="T45" fmla="*/ 32 h 32"/>
                    <a:gd name="T46" fmla="*/ 20 w 34"/>
                    <a:gd name="T47" fmla="*/ 32 h 32"/>
                    <a:gd name="T48" fmla="*/ 23 w 34"/>
                    <a:gd name="T49" fmla="*/ 31 h 32"/>
                    <a:gd name="T50" fmla="*/ 26 w 34"/>
                    <a:gd name="T51" fmla="*/ 30 h 32"/>
                    <a:gd name="T52" fmla="*/ 28 w 34"/>
                    <a:gd name="T53" fmla="*/ 27 h 32"/>
                    <a:gd name="T54" fmla="*/ 30 w 34"/>
                    <a:gd name="T55" fmla="*/ 25 h 32"/>
                    <a:gd name="T56" fmla="*/ 32 w 34"/>
                    <a:gd name="T57" fmla="*/ 23 h 32"/>
                    <a:gd name="T58" fmla="*/ 33 w 34"/>
                    <a:gd name="T59" fmla="*/ 19 h 32"/>
                    <a:gd name="T60" fmla="*/ 34 w 34"/>
                    <a:gd name="T61" fmla="*/ 16 h 32"/>
                    <a:gd name="T62" fmla="*/ 33 w 34"/>
                    <a:gd name="T63" fmla="*/ 13 h 32"/>
                    <a:gd name="T64" fmla="*/ 32 w 34"/>
                    <a:gd name="T65" fmla="*/ 1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4" h="32">
                      <a:moveTo>
                        <a:pt x="32" y="10"/>
                      </a:moveTo>
                      <a:lnTo>
                        <a:pt x="30" y="7"/>
                      </a:lnTo>
                      <a:lnTo>
                        <a:pt x="28" y="5"/>
                      </a:lnTo>
                      <a:lnTo>
                        <a:pt x="26" y="3"/>
                      </a:lnTo>
                      <a:lnTo>
                        <a:pt x="23" y="2"/>
                      </a:lnTo>
                      <a:lnTo>
                        <a:pt x="20" y="0"/>
                      </a:lnTo>
                      <a:lnTo>
                        <a:pt x="16" y="0"/>
                      </a:lnTo>
                      <a:lnTo>
                        <a:pt x="13" y="0"/>
                      </a:lnTo>
                      <a:lnTo>
                        <a:pt x="10" y="2"/>
                      </a:lnTo>
                      <a:lnTo>
                        <a:pt x="7" y="3"/>
                      </a:lnTo>
                      <a:lnTo>
                        <a:pt x="5" y="5"/>
                      </a:lnTo>
                      <a:lnTo>
                        <a:pt x="3" y="7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1" y="20"/>
                      </a:lnTo>
                      <a:lnTo>
                        <a:pt x="2" y="23"/>
                      </a:lnTo>
                      <a:lnTo>
                        <a:pt x="2" y="26"/>
                      </a:lnTo>
                      <a:lnTo>
                        <a:pt x="5" y="28"/>
                      </a:lnTo>
                      <a:lnTo>
                        <a:pt x="6" y="30"/>
                      </a:lnTo>
                      <a:lnTo>
                        <a:pt x="10" y="31"/>
                      </a:lnTo>
                      <a:lnTo>
                        <a:pt x="13" y="32"/>
                      </a:lnTo>
                      <a:lnTo>
                        <a:pt x="16" y="32"/>
                      </a:lnTo>
                      <a:lnTo>
                        <a:pt x="20" y="32"/>
                      </a:lnTo>
                      <a:lnTo>
                        <a:pt x="23" y="31"/>
                      </a:lnTo>
                      <a:lnTo>
                        <a:pt x="26" y="30"/>
                      </a:lnTo>
                      <a:lnTo>
                        <a:pt x="28" y="27"/>
                      </a:lnTo>
                      <a:lnTo>
                        <a:pt x="30" y="25"/>
                      </a:lnTo>
                      <a:lnTo>
                        <a:pt x="32" y="23"/>
                      </a:lnTo>
                      <a:lnTo>
                        <a:pt x="33" y="19"/>
                      </a:lnTo>
                      <a:lnTo>
                        <a:pt x="34" y="16"/>
                      </a:lnTo>
                      <a:lnTo>
                        <a:pt x="33" y="13"/>
                      </a:lnTo>
                      <a:lnTo>
                        <a:pt x="32" y="10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iŝļîde">
                  <a:extLst>
                    <a:ext uri="{FF2B5EF4-FFF2-40B4-BE49-F238E27FC236}">
                      <a16:creationId xmlns:a16="http://schemas.microsoft.com/office/drawing/2014/main" id="{8A164B1E-6D63-8345-9227-CB80AD767D58}"/>
                    </a:ext>
                  </a:extLst>
                </p:cNvPr>
                <p:cNvSpPr/>
                <p:nvPr/>
              </p:nvSpPr>
              <p:spPr bwMode="auto">
                <a:xfrm>
                  <a:off x="5851526" y="4102101"/>
                  <a:ext cx="147638" cy="161925"/>
                </a:xfrm>
                <a:custGeom>
                  <a:avLst/>
                  <a:gdLst>
                    <a:gd name="T0" fmla="*/ 91 w 93"/>
                    <a:gd name="T1" fmla="*/ 23 h 102"/>
                    <a:gd name="T2" fmla="*/ 89 w 93"/>
                    <a:gd name="T3" fmla="*/ 16 h 102"/>
                    <a:gd name="T4" fmla="*/ 86 w 93"/>
                    <a:gd name="T5" fmla="*/ 10 h 102"/>
                    <a:gd name="T6" fmla="*/ 81 w 93"/>
                    <a:gd name="T7" fmla="*/ 6 h 102"/>
                    <a:gd name="T8" fmla="*/ 74 w 93"/>
                    <a:gd name="T9" fmla="*/ 2 h 102"/>
                    <a:gd name="T10" fmla="*/ 68 w 93"/>
                    <a:gd name="T11" fmla="*/ 1 h 102"/>
                    <a:gd name="T12" fmla="*/ 60 w 93"/>
                    <a:gd name="T13" fmla="*/ 0 h 102"/>
                    <a:gd name="T14" fmla="*/ 51 w 93"/>
                    <a:gd name="T15" fmla="*/ 1 h 102"/>
                    <a:gd name="T16" fmla="*/ 43 w 93"/>
                    <a:gd name="T17" fmla="*/ 5 h 102"/>
                    <a:gd name="T18" fmla="*/ 35 w 93"/>
                    <a:gd name="T19" fmla="*/ 10 h 102"/>
                    <a:gd name="T20" fmla="*/ 28 w 93"/>
                    <a:gd name="T21" fmla="*/ 17 h 102"/>
                    <a:gd name="T22" fmla="*/ 24 w 93"/>
                    <a:gd name="T23" fmla="*/ 2 h 102"/>
                    <a:gd name="T24" fmla="*/ 17 w 93"/>
                    <a:gd name="T25" fmla="*/ 2 h 102"/>
                    <a:gd name="T26" fmla="*/ 10 w 93"/>
                    <a:gd name="T27" fmla="*/ 2 h 102"/>
                    <a:gd name="T28" fmla="*/ 3 w 93"/>
                    <a:gd name="T29" fmla="*/ 2 h 102"/>
                    <a:gd name="T30" fmla="*/ 0 w 93"/>
                    <a:gd name="T31" fmla="*/ 102 h 102"/>
                    <a:gd name="T32" fmla="*/ 7 w 93"/>
                    <a:gd name="T33" fmla="*/ 102 h 102"/>
                    <a:gd name="T34" fmla="*/ 14 w 93"/>
                    <a:gd name="T35" fmla="*/ 102 h 102"/>
                    <a:gd name="T36" fmla="*/ 22 w 93"/>
                    <a:gd name="T37" fmla="*/ 102 h 102"/>
                    <a:gd name="T38" fmla="*/ 28 w 93"/>
                    <a:gd name="T39" fmla="*/ 102 h 102"/>
                    <a:gd name="T40" fmla="*/ 28 w 93"/>
                    <a:gd name="T41" fmla="*/ 51 h 102"/>
                    <a:gd name="T42" fmla="*/ 29 w 93"/>
                    <a:gd name="T43" fmla="*/ 42 h 102"/>
                    <a:gd name="T44" fmla="*/ 30 w 93"/>
                    <a:gd name="T45" fmla="*/ 34 h 102"/>
                    <a:gd name="T46" fmla="*/ 31 w 93"/>
                    <a:gd name="T47" fmla="*/ 29 h 102"/>
                    <a:gd name="T48" fmla="*/ 34 w 93"/>
                    <a:gd name="T49" fmla="*/ 24 h 102"/>
                    <a:gd name="T50" fmla="*/ 37 w 93"/>
                    <a:gd name="T51" fmla="*/ 21 h 102"/>
                    <a:gd name="T52" fmla="*/ 41 w 93"/>
                    <a:gd name="T53" fmla="*/ 18 h 102"/>
                    <a:gd name="T54" fmla="*/ 45 w 93"/>
                    <a:gd name="T55" fmla="*/ 18 h 102"/>
                    <a:gd name="T56" fmla="*/ 50 w 93"/>
                    <a:gd name="T57" fmla="*/ 17 h 102"/>
                    <a:gd name="T58" fmla="*/ 54 w 93"/>
                    <a:gd name="T59" fmla="*/ 18 h 102"/>
                    <a:gd name="T60" fmla="*/ 57 w 93"/>
                    <a:gd name="T61" fmla="*/ 20 h 102"/>
                    <a:gd name="T62" fmla="*/ 59 w 93"/>
                    <a:gd name="T63" fmla="*/ 23 h 102"/>
                    <a:gd name="T64" fmla="*/ 62 w 93"/>
                    <a:gd name="T65" fmla="*/ 27 h 102"/>
                    <a:gd name="T66" fmla="*/ 63 w 93"/>
                    <a:gd name="T67" fmla="*/ 33 h 102"/>
                    <a:gd name="T68" fmla="*/ 64 w 93"/>
                    <a:gd name="T69" fmla="*/ 43 h 102"/>
                    <a:gd name="T70" fmla="*/ 65 w 93"/>
                    <a:gd name="T71" fmla="*/ 102 h 102"/>
                    <a:gd name="T72" fmla="*/ 71 w 93"/>
                    <a:gd name="T73" fmla="*/ 102 h 102"/>
                    <a:gd name="T74" fmla="*/ 78 w 93"/>
                    <a:gd name="T75" fmla="*/ 102 h 102"/>
                    <a:gd name="T76" fmla="*/ 86 w 93"/>
                    <a:gd name="T77" fmla="*/ 102 h 102"/>
                    <a:gd name="T78" fmla="*/ 93 w 93"/>
                    <a:gd name="T79" fmla="*/ 102 h 102"/>
                    <a:gd name="T80" fmla="*/ 93 w 93"/>
                    <a:gd name="T81" fmla="*/ 36 h 102"/>
                    <a:gd name="T82" fmla="*/ 92 w 93"/>
                    <a:gd name="T83" fmla="*/ 2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93" h="102">
                      <a:moveTo>
                        <a:pt x="92" y="27"/>
                      </a:moveTo>
                      <a:lnTo>
                        <a:pt x="91" y="23"/>
                      </a:lnTo>
                      <a:lnTo>
                        <a:pt x="90" y="20"/>
                      </a:lnTo>
                      <a:lnTo>
                        <a:pt x="89" y="16"/>
                      </a:lnTo>
                      <a:lnTo>
                        <a:pt x="87" y="13"/>
                      </a:lnTo>
                      <a:lnTo>
                        <a:pt x="86" y="10"/>
                      </a:lnTo>
                      <a:lnTo>
                        <a:pt x="83" y="8"/>
                      </a:lnTo>
                      <a:lnTo>
                        <a:pt x="81" y="6"/>
                      </a:lnTo>
                      <a:lnTo>
                        <a:pt x="78" y="4"/>
                      </a:lnTo>
                      <a:lnTo>
                        <a:pt x="74" y="2"/>
                      </a:lnTo>
                      <a:lnTo>
                        <a:pt x="72" y="2"/>
                      </a:lnTo>
                      <a:lnTo>
                        <a:pt x="68" y="1"/>
                      </a:lnTo>
                      <a:lnTo>
                        <a:pt x="64" y="0"/>
                      </a:lnTo>
                      <a:lnTo>
                        <a:pt x="60" y="0"/>
                      </a:lnTo>
                      <a:lnTo>
                        <a:pt x="56" y="0"/>
                      </a:lnTo>
                      <a:lnTo>
                        <a:pt x="51" y="1"/>
                      </a:lnTo>
                      <a:lnTo>
                        <a:pt x="46" y="3"/>
                      </a:lnTo>
                      <a:lnTo>
                        <a:pt x="43" y="5"/>
                      </a:lnTo>
                      <a:lnTo>
                        <a:pt x="39" y="7"/>
                      </a:lnTo>
                      <a:lnTo>
                        <a:pt x="35" y="10"/>
                      </a:lnTo>
                      <a:lnTo>
                        <a:pt x="31" y="14"/>
                      </a:lnTo>
                      <a:lnTo>
                        <a:pt x="28" y="17"/>
                      </a:lnTo>
                      <a:lnTo>
                        <a:pt x="28" y="2"/>
                      </a:lnTo>
                      <a:lnTo>
                        <a:pt x="24" y="2"/>
                      </a:lnTo>
                      <a:lnTo>
                        <a:pt x="21" y="2"/>
                      </a:lnTo>
                      <a:lnTo>
                        <a:pt x="17" y="2"/>
                      </a:lnTo>
                      <a:lnTo>
                        <a:pt x="14" y="2"/>
                      </a:lnTo>
                      <a:lnTo>
                        <a:pt x="10" y="2"/>
                      </a:lnTo>
                      <a:lnTo>
                        <a:pt x="6" y="2"/>
                      </a:lnTo>
                      <a:lnTo>
                        <a:pt x="3" y="2"/>
                      </a:lnTo>
                      <a:lnTo>
                        <a:pt x="0" y="2"/>
                      </a:lnTo>
                      <a:lnTo>
                        <a:pt x="0" y="102"/>
                      </a:lnTo>
                      <a:lnTo>
                        <a:pt x="4" y="102"/>
                      </a:lnTo>
                      <a:lnTo>
                        <a:pt x="7" y="102"/>
                      </a:lnTo>
                      <a:lnTo>
                        <a:pt x="11" y="102"/>
                      </a:lnTo>
                      <a:lnTo>
                        <a:pt x="14" y="102"/>
                      </a:lnTo>
                      <a:lnTo>
                        <a:pt x="18" y="102"/>
                      </a:lnTo>
                      <a:lnTo>
                        <a:pt x="22" y="102"/>
                      </a:lnTo>
                      <a:lnTo>
                        <a:pt x="25" y="102"/>
                      </a:lnTo>
                      <a:lnTo>
                        <a:pt x="28" y="102"/>
                      </a:lnTo>
                      <a:lnTo>
                        <a:pt x="28" y="55"/>
                      </a:lnTo>
                      <a:lnTo>
                        <a:pt x="28" y="51"/>
                      </a:lnTo>
                      <a:lnTo>
                        <a:pt x="28" y="46"/>
                      </a:lnTo>
                      <a:lnTo>
                        <a:pt x="29" y="42"/>
                      </a:lnTo>
                      <a:lnTo>
                        <a:pt x="29" y="38"/>
                      </a:lnTo>
                      <a:lnTo>
                        <a:pt x="30" y="34"/>
                      </a:lnTo>
                      <a:lnTo>
                        <a:pt x="30" y="32"/>
                      </a:lnTo>
                      <a:lnTo>
                        <a:pt x="31" y="29"/>
                      </a:lnTo>
                      <a:lnTo>
                        <a:pt x="32" y="26"/>
                      </a:lnTo>
                      <a:lnTo>
                        <a:pt x="34" y="24"/>
                      </a:lnTo>
                      <a:lnTo>
                        <a:pt x="35" y="22"/>
                      </a:lnTo>
                      <a:lnTo>
                        <a:pt x="37" y="21"/>
                      </a:lnTo>
                      <a:lnTo>
                        <a:pt x="38" y="19"/>
                      </a:lnTo>
                      <a:lnTo>
                        <a:pt x="41" y="18"/>
                      </a:lnTo>
                      <a:lnTo>
                        <a:pt x="42" y="18"/>
                      </a:lnTo>
                      <a:lnTo>
                        <a:pt x="45" y="18"/>
                      </a:lnTo>
                      <a:lnTo>
                        <a:pt x="47" y="17"/>
                      </a:lnTo>
                      <a:lnTo>
                        <a:pt x="50" y="17"/>
                      </a:lnTo>
                      <a:lnTo>
                        <a:pt x="51" y="18"/>
                      </a:lnTo>
                      <a:lnTo>
                        <a:pt x="54" y="18"/>
                      </a:lnTo>
                      <a:lnTo>
                        <a:pt x="55" y="19"/>
                      </a:lnTo>
                      <a:lnTo>
                        <a:pt x="57" y="20"/>
                      </a:lnTo>
                      <a:lnTo>
                        <a:pt x="58" y="22"/>
                      </a:lnTo>
                      <a:lnTo>
                        <a:pt x="59" y="23"/>
                      </a:lnTo>
                      <a:lnTo>
                        <a:pt x="61" y="26"/>
                      </a:lnTo>
                      <a:lnTo>
                        <a:pt x="62" y="27"/>
                      </a:lnTo>
                      <a:lnTo>
                        <a:pt x="62" y="30"/>
                      </a:lnTo>
                      <a:lnTo>
                        <a:pt x="63" y="33"/>
                      </a:lnTo>
                      <a:lnTo>
                        <a:pt x="63" y="36"/>
                      </a:lnTo>
                      <a:lnTo>
                        <a:pt x="64" y="43"/>
                      </a:lnTo>
                      <a:lnTo>
                        <a:pt x="65" y="51"/>
                      </a:lnTo>
                      <a:lnTo>
                        <a:pt x="65" y="102"/>
                      </a:lnTo>
                      <a:lnTo>
                        <a:pt x="68" y="102"/>
                      </a:lnTo>
                      <a:lnTo>
                        <a:pt x="71" y="102"/>
                      </a:lnTo>
                      <a:lnTo>
                        <a:pt x="74" y="102"/>
                      </a:lnTo>
                      <a:lnTo>
                        <a:pt x="78" y="102"/>
                      </a:lnTo>
                      <a:lnTo>
                        <a:pt x="82" y="102"/>
                      </a:lnTo>
                      <a:lnTo>
                        <a:pt x="86" y="102"/>
                      </a:lnTo>
                      <a:lnTo>
                        <a:pt x="90" y="102"/>
                      </a:lnTo>
                      <a:lnTo>
                        <a:pt x="93" y="102"/>
                      </a:lnTo>
                      <a:lnTo>
                        <a:pt x="93" y="42"/>
                      </a:lnTo>
                      <a:lnTo>
                        <a:pt x="93" y="36"/>
                      </a:lnTo>
                      <a:lnTo>
                        <a:pt x="93" y="32"/>
                      </a:lnTo>
                      <a:lnTo>
                        <a:pt x="92" y="27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î$ḷîḋè">
                  <a:extLst>
                    <a:ext uri="{FF2B5EF4-FFF2-40B4-BE49-F238E27FC236}">
                      <a16:creationId xmlns:a16="http://schemas.microsoft.com/office/drawing/2014/main" id="{A8BB5B14-713D-7149-89AF-E37AB43A7780}"/>
                    </a:ext>
                  </a:extLst>
                </p:cNvPr>
                <p:cNvSpPr/>
                <p:nvPr/>
              </p:nvSpPr>
              <p:spPr bwMode="auto">
                <a:xfrm>
                  <a:off x="6043613" y="4102101"/>
                  <a:ext cx="152400" cy="163513"/>
                </a:xfrm>
                <a:custGeom>
                  <a:avLst/>
                  <a:gdLst>
                    <a:gd name="T0" fmla="*/ 88 w 96"/>
                    <a:gd name="T1" fmla="*/ 93 h 103"/>
                    <a:gd name="T2" fmla="*/ 85 w 96"/>
                    <a:gd name="T3" fmla="*/ 87 h 103"/>
                    <a:gd name="T4" fmla="*/ 85 w 96"/>
                    <a:gd name="T5" fmla="*/ 25 h 103"/>
                    <a:gd name="T6" fmla="*/ 82 w 96"/>
                    <a:gd name="T7" fmla="*/ 16 h 103"/>
                    <a:gd name="T8" fmla="*/ 77 w 96"/>
                    <a:gd name="T9" fmla="*/ 10 h 103"/>
                    <a:gd name="T10" fmla="*/ 69 w 96"/>
                    <a:gd name="T11" fmla="*/ 5 h 103"/>
                    <a:gd name="T12" fmla="*/ 59 w 96"/>
                    <a:gd name="T13" fmla="*/ 2 h 103"/>
                    <a:gd name="T14" fmla="*/ 45 w 96"/>
                    <a:gd name="T15" fmla="*/ 0 h 103"/>
                    <a:gd name="T16" fmla="*/ 29 w 96"/>
                    <a:gd name="T17" fmla="*/ 2 h 103"/>
                    <a:gd name="T18" fmla="*/ 15 w 96"/>
                    <a:gd name="T19" fmla="*/ 8 h 103"/>
                    <a:gd name="T20" fmla="*/ 9 w 96"/>
                    <a:gd name="T21" fmla="*/ 26 h 103"/>
                    <a:gd name="T22" fmla="*/ 17 w 96"/>
                    <a:gd name="T23" fmla="*/ 21 h 103"/>
                    <a:gd name="T24" fmla="*/ 25 w 96"/>
                    <a:gd name="T25" fmla="*/ 15 h 103"/>
                    <a:gd name="T26" fmla="*/ 37 w 96"/>
                    <a:gd name="T27" fmla="*/ 13 h 103"/>
                    <a:gd name="T28" fmla="*/ 48 w 96"/>
                    <a:gd name="T29" fmla="*/ 17 h 103"/>
                    <a:gd name="T30" fmla="*/ 55 w 96"/>
                    <a:gd name="T31" fmla="*/ 25 h 103"/>
                    <a:gd name="T32" fmla="*/ 57 w 96"/>
                    <a:gd name="T33" fmla="*/ 34 h 103"/>
                    <a:gd name="T34" fmla="*/ 53 w 96"/>
                    <a:gd name="T35" fmla="*/ 40 h 103"/>
                    <a:gd name="T36" fmla="*/ 46 w 96"/>
                    <a:gd name="T37" fmla="*/ 44 h 103"/>
                    <a:gd name="T38" fmla="*/ 38 w 96"/>
                    <a:gd name="T39" fmla="*/ 46 h 103"/>
                    <a:gd name="T40" fmla="*/ 24 w 96"/>
                    <a:gd name="T41" fmla="*/ 49 h 103"/>
                    <a:gd name="T42" fmla="*/ 13 w 96"/>
                    <a:gd name="T43" fmla="*/ 54 h 103"/>
                    <a:gd name="T44" fmla="*/ 5 w 96"/>
                    <a:gd name="T45" fmla="*/ 59 h 103"/>
                    <a:gd name="T46" fmla="*/ 1 w 96"/>
                    <a:gd name="T47" fmla="*/ 67 h 103"/>
                    <a:gd name="T48" fmla="*/ 0 w 96"/>
                    <a:gd name="T49" fmla="*/ 75 h 103"/>
                    <a:gd name="T50" fmla="*/ 1 w 96"/>
                    <a:gd name="T51" fmla="*/ 83 h 103"/>
                    <a:gd name="T52" fmla="*/ 3 w 96"/>
                    <a:gd name="T53" fmla="*/ 91 h 103"/>
                    <a:gd name="T54" fmla="*/ 8 w 96"/>
                    <a:gd name="T55" fmla="*/ 96 h 103"/>
                    <a:gd name="T56" fmla="*/ 14 w 96"/>
                    <a:gd name="T57" fmla="*/ 100 h 103"/>
                    <a:gd name="T58" fmla="*/ 23 w 96"/>
                    <a:gd name="T59" fmla="*/ 103 h 103"/>
                    <a:gd name="T60" fmla="*/ 34 w 96"/>
                    <a:gd name="T61" fmla="*/ 103 h 103"/>
                    <a:gd name="T62" fmla="*/ 46 w 96"/>
                    <a:gd name="T63" fmla="*/ 99 h 103"/>
                    <a:gd name="T64" fmla="*/ 54 w 96"/>
                    <a:gd name="T65" fmla="*/ 93 h 103"/>
                    <a:gd name="T66" fmla="*/ 60 w 96"/>
                    <a:gd name="T67" fmla="*/ 95 h 103"/>
                    <a:gd name="T68" fmla="*/ 67 w 96"/>
                    <a:gd name="T69" fmla="*/ 102 h 103"/>
                    <a:gd name="T70" fmla="*/ 77 w 96"/>
                    <a:gd name="T71" fmla="*/ 103 h 103"/>
                    <a:gd name="T72" fmla="*/ 88 w 96"/>
                    <a:gd name="T73" fmla="*/ 103 h 103"/>
                    <a:gd name="T74" fmla="*/ 96 w 96"/>
                    <a:gd name="T75" fmla="*/ 99 h 103"/>
                    <a:gd name="T76" fmla="*/ 91 w 96"/>
                    <a:gd name="T77" fmla="*/ 95 h 103"/>
                    <a:gd name="T78" fmla="*/ 55 w 96"/>
                    <a:gd name="T79" fmla="*/ 79 h 103"/>
                    <a:gd name="T80" fmla="*/ 53 w 96"/>
                    <a:gd name="T81" fmla="*/ 85 h 103"/>
                    <a:gd name="T82" fmla="*/ 50 w 96"/>
                    <a:gd name="T83" fmla="*/ 88 h 103"/>
                    <a:gd name="T84" fmla="*/ 45 w 96"/>
                    <a:gd name="T85" fmla="*/ 91 h 103"/>
                    <a:gd name="T86" fmla="*/ 41 w 96"/>
                    <a:gd name="T87" fmla="*/ 91 h 103"/>
                    <a:gd name="T88" fmla="*/ 33 w 96"/>
                    <a:gd name="T89" fmla="*/ 89 h 103"/>
                    <a:gd name="T90" fmla="*/ 30 w 96"/>
                    <a:gd name="T91" fmla="*/ 82 h 103"/>
                    <a:gd name="T92" fmla="*/ 29 w 96"/>
                    <a:gd name="T93" fmla="*/ 71 h 103"/>
                    <a:gd name="T94" fmla="*/ 30 w 96"/>
                    <a:gd name="T95" fmla="*/ 65 h 103"/>
                    <a:gd name="T96" fmla="*/ 34 w 96"/>
                    <a:gd name="T97" fmla="*/ 59 h 103"/>
                    <a:gd name="T98" fmla="*/ 41 w 96"/>
                    <a:gd name="T99" fmla="*/ 54 h 103"/>
                    <a:gd name="T100" fmla="*/ 54 w 96"/>
                    <a:gd name="T101" fmla="*/ 5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96" h="103">
                      <a:moveTo>
                        <a:pt x="91" y="95"/>
                      </a:moveTo>
                      <a:lnTo>
                        <a:pt x="89" y="94"/>
                      </a:lnTo>
                      <a:lnTo>
                        <a:pt x="88" y="93"/>
                      </a:lnTo>
                      <a:lnTo>
                        <a:pt x="87" y="91"/>
                      </a:lnTo>
                      <a:lnTo>
                        <a:pt x="86" y="90"/>
                      </a:lnTo>
                      <a:lnTo>
                        <a:pt x="85" y="87"/>
                      </a:lnTo>
                      <a:lnTo>
                        <a:pt x="85" y="85"/>
                      </a:lnTo>
                      <a:lnTo>
                        <a:pt x="85" y="27"/>
                      </a:lnTo>
                      <a:lnTo>
                        <a:pt x="85" y="25"/>
                      </a:lnTo>
                      <a:lnTo>
                        <a:pt x="85" y="22"/>
                      </a:lnTo>
                      <a:lnTo>
                        <a:pt x="84" y="19"/>
                      </a:lnTo>
                      <a:lnTo>
                        <a:pt x="82" y="16"/>
                      </a:lnTo>
                      <a:lnTo>
                        <a:pt x="81" y="14"/>
                      </a:lnTo>
                      <a:lnTo>
                        <a:pt x="79" y="12"/>
                      </a:lnTo>
                      <a:lnTo>
                        <a:pt x="77" y="10"/>
                      </a:lnTo>
                      <a:lnTo>
                        <a:pt x="75" y="8"/>
                      </a:lnTo>
                      <a:lnTo>
                        <a:pt x="72" y="6"/>
                      </a:lnTo>
                      <a:lnTo>
                        <a:pt x="69" y="5"/>
                      </a:lnTo>
                      <a:lnTo>
                        <a:pt x="66" y="4"/>
                      </a:lnTo>
                      <a:lnTo>
                        <a:pt x="62" y="2"/>
                      </a:lnTo>
                      <a:lnTo>
                        <a:pt x="59" y="2"/>
                      </a:lnTo>
                      <a:lnTo>
                        <a:pt x="54" y="1"/>
                      </a:lnTo>
                      <a:lnTo>
                        <a:pt x="50" y="0"/>
                      </a:lnTo>
                      <a:lnTo>
                        <a:pt x="45" y="0"/>
                      </a:lnTo>
                      <a:lnTo>
                        <a:pt x="40" y="0"/>
                      </a:lnTo>
                      <a:lnTo>
                        <a:pt x="34" y="1"/>
                      </a:lnTo>
                      <a:lnTo>
                        <a:pt x="29" y="2"/>
                      </a:lnTo>
                      <a:lnTo>
                        <a:pt x="24" y="4"/>
                      </a:lnTo>
                      <a:lnTo>
                        <a:pt x="20" y="6"/>
                      </a:lnTo>
                      <a:lnTo>
                        <a:pt x="15" y="8"/>
                      </a:lnTo>
                      <a:lnTo>
                        <a:pt x="11" y="10"/>
                      </a:lnTo>
                      <a:lnTo>
                        <a:pt x="7" y="14"/>
                      </a:lnTo>
                      <a:lnTo>
                        <a:pt x="9" y="26"/>
                      </a:lnTo>
                      <a:lnTo>
                        <a:pt x="11" y="26"/>
                      </a:lnTo>
                      <a:lnTo>
                        <a:pt x="14" y="23"/>
                      </a:lnTo>
                      <a:lnTo>
                        <a:pt x="17" y="21"/>
                      </a:lnTo>
                      <a:lnTo>
                        <a:pt x="20" y="18"/>
                      </a:lnTo>
                      <a:lnTo>
                        <a:pt x="22" y="17"/>
                      </a:lnTo>
                      <a:lnTo>
                        <a:pt x="25" y="15"/>
                      </a:lnTo>
                      <a:lnTo>
                        <a:pt x="29" y="14"/>
                      </a:lnTo>
                      <a:lnTo>
                        <a:pt x="33" y="14"/>
                      </a:lnTo>
                      <a:lnTo>
                        <a:pt x="37" y="13"/>
                      </a:lnTo>
                      <a:lnTo>
                        <a:pt x="41" y="14"/>
                      </a:lnTo>
                      <a:lnTo>
                        <a:pt x="45" y="15"/>
                      </a:lnTo>
                      <a:lnTo>
                        <a:pt x="48" y="17"/>
                      </a:lnTo>
                      <a:lnTo>
                        <a:pt x="50" y="19"/>
                      </a:lnTo>
                      <a:lnTo>
                        <a:pt x="53" y="22"/>
                      </a:lnTo>
                      <a:lnTo>
                        <a:pt x="55" y="25"/>
                      </a:lnTo>
                      <a:lnTo>
                        <a:pt x="56" y="28"/>
                      </a:lnTo>
                      <a:lnTo>
                        <a:pt x="57" y="32"/>
                      </a:lnTo>
                      <a:lnTo>
                        <a:pt x="57" y="34"/>
                      </a:lnTo>
                      <a:lnTo>
                        <a:pt x="56" y="36"/>
                      </a:lnTo>
                      <a:lnTo>
                        <a:pt x="55" y="38"/>
                      </a:lnTo>
                      <a:lnTo>
                        <a:pt x="53" y="40"/>
                      </a:lnTo>
                      <a:lnTo>
                        <a:pt x="52" y="42"/>
                      </a:lnTo>
                      <a:lnTo>
                        <a:pt x="49" y="42"/>
                      </a:lnTo>
                      <a:lnTo>
                        <a:pt x="46" y="44"/>
                      </a:lnTo>
                      <a:lnTo>
                        <a:pt x="42" y="45"/>
                      </a:lnTo>
                      <a:lnTo>
                        <a:pt x="40" y="46"/>
                      </a:lnTo>
                      <a:lnTo>
                        <a:pt x="38" y="46"/>
                      </a:lnTo>
                      <a:lnTo>
                        <a:pt x="33" y="47"/>
                      </a:lnTo>
                      <a:lnTo>
                        <a:pt x="29" y="47"/>
                      </a:lnTo>
                      <a:lnTo>
                        <a:pt x="24" y="49"/>
                      </a:lnTo>
                      <a:lnTo>
                        <a:pt x="20" y="51"/>
                      </a:lnTo>
                      <a:lnTo>
                        <a:pt x="17" y="52"/>
                      </a:lnTo>
                      <a:lnTo>
                        <a:pt x="13" y="54"/>
                      </a:lnTo>
                      <a:lnTo>
                        <a:pt x="10" y="55"/>
                      </a:lnTo>
                      <a:lnTo>
                        <a:pt x="8" y="57"/>
                      </a:lnTo>
                      <a:lnTo>
                        <a:pt x="5" y="59"/>
                      </a:lnTo>
                      <a:lnTo>
                        <a:pt x="4" y="62"/>
                      </a:lnTo>
                      <a:lnTo>
                        <a:pt x="2" y="64"/>
                      </a:lnTo>
                      <a:lnTo>
                        <a:pt x="1" y="67"/>
                      </a:lnTo>
                      <a:lnTo>
                        <a:pt x="0" y="69"/>
                      </a:lnTo>
                      <a:lnTo>
                        <a:pt x="0" y="71"/>
                      </a:lnTo>
                      <a:lnTo>
                        <a:pt x="0" y="75"/>
                      </a:lnTo>
                      <a:lnTo>
                        <a:pt x="0" y="78"/>
                      </a:lnTo>
                      <a:lnTo>
                        <a:pt x="0" y="81"/>
                      </a:lnTo>
                      <a:lnTo>
                        <a:pt x="1" y="83"/>
                      </a:lnTo>
                      <a:lnTo>
                        <a:pt x="1" y="86"/>
                      </a:lnTo>
                      <a:lnTo>
                        <a:pt x="2" y="88"/>
                      </a:lnTo>
                      <a:lnTo>
                        <a:pt x="3" y="91"/>
                      </a:lnTo>
                      <a:lnTo>
                        <a:pt x="5" y="93"/>
                      </a:lnTo>
                      <a:lnTo>
                        <a:pt x="6" y="95"/>
                      </a:lnTo>
                      <a:lnTo>
                        <a:pt x="8" y="96"/>
                      </a:lnTo>
                      <a:lnTo>
                        <a:pt x="9" y="98"/>
                      </a:lnTo>
                      <a:lnTo>
                        <a:pt x="12" y="99"/>
                      </a:lnTo>
                      <a:lnTo>
                        <a:pt x="14" y="100"/>
                      </a:lnTo>
                      <a:lnTo>
                        <a:pt x="17" y="102"/>
                      </a:lnTo>
                      <a:lnTo>
                        <a:pt x="20" y="103"/>
                      </a:lnTo>
                      <a:lnTo>
                        <a:pt x="23" y="103"/>
                      </a:lnTo>
                      <a:lnTo>
                        <a:pt x="26" y="103"/>
                      </a:lnTo>
                      <a:lnTo>
                        <a:pt x="30" y="103"/>
                      </a:lnTo>
                      <a:lnTo>
                        <a:pt x="34" y="103"/>
                      </a:lnTo>
                      <a:lnTo>
                        <a:pt x="38" y="103"/>
                      </a:lnTo>
                      <a:lnTo>
                        <a:pt x="42" y="102"/>
                      </a:lnTo>
                      <a:lnTo>
                        <a:pt x="46" y="99"/>
                      </a:lnTo>
                      <a:lnTo>
                        <a:pt x="49" y="98"/>
                      </a:lnTo>
                      <a:lnTo>
                        <a:pt x="52" y="95"/>
                      </a:lnTo>
                      <a:lnTo>
                        <a:pt x="54" y="93"/>
                      </a:lnTo>
                      <a:lnTo>
                        <a:pt x="57" y="90"/>
                      </a:lnTo>
                      <a:lnTo>
                        <a:pt x="58" y="93"/>
                      </a:lnTo>
                      <a:lnTo>
                        <a:pt x="60" y="95"/>
                      </a:lnTo>
                      <a:lnTo>
                        <a:pt x="62" y="98"/>
                      </a:lnTo>
                      <a:lnTo>
                        <a:pt x="65" y="99"/>
                      </a:lnTo>
                      <a:lnTo>
                        <a:pt x="67" y="102"/>
                      </a:lnTo>
                      <a:lnTo>
                        <a:pt x="70" y="103"/>
                      </a:lnTo>
                      <a:lnTo>
                        <a:pt x="73" y="103"/>
                      </a:lnTo>
                      <a:lnTo>
                        <a:pt x="77" y="103"/>
                      </a:lnTo>
                      <a:lnTo>
                        <a:pt x="80" y="103"/>
                      </a:lnTo>
                      <a:lnTo>
                        <a:pt x="84" y="103"/>
                      </a:lnTo>
                      <a:lnTo>
                        <a:pt x="88" y="103"/>
                      </a:lnTo>
                      <a:lnTo>
                        <a:pt x="93" y="102"/>
                      </a:lnTo>
                      <a:lnTo>
                        <a:pt x="94" y="100"/>
                      </a:lnTo>
                      <a:lnTo>
                        <a:pt x="96" y="99"/>
                      </a:lnTo>
                      <a:lnTo>
                        <a:pt x="96" y="95"/>
                      </a:lnTo>
                      <a:lnTo>
                        <a:pt x="93" y="95"/>
                      </a:lnTo>
                      <a:lnTo>
                        <a:pt x="91" y="95"/>
                      </a:lnTo>
                      <a:close/>
                      <a:moveTo>
                        <a:pt x="57" y="68"/>
                      </a:moveTo>
                      <a:lnTo>
                        <a:pt x="57" y="74"/>
                      </a:lnTo>
                      <a:lnTo>
                        <a:pt x="55" y="79"/>
                      </a:lnTo>
                      <a:lnTo>
                        <a:pt x="55" y="81"/>
                      </a:lnTo>
                      <a:lnTo>
                        <a:pt x="53" y="83"/>
                      </a:lnTo>
                      <a:lnTo>
                        <a:pt x="53" y="85"/>
                      </a:lnTo>
                      <a:lnTo>
                        <a:pt x="52" y="87"/>
                      </a:lnTo>
                      <a:lnTo>
                        <a:pt x="51" y="87"/>
                      </a:lnTo>
                      <a:lnTo>
                        <a:pt x="50" y="88"/>
                      </a:lnTo>
                      <a:lnTo>
                        <a:pt x="49" y="90"/>
                      </a:lnTo>
                      <a:lnTo>
                        <a:pt x="47" y="91"/>
                      </a:lnTo>
                      <a:lnTo>
                        <a:pt x="45" y="91"/>
                      </a:lnTo>
                      <a:lnTo>
                        <a:pt x="45" y="91"/>
                      </a:lnTo>
                      <a:lnTo>
                        <a:pt x="42" y="91"/>
                      </a:lnTo>
                      <a:lnTo>
                        <a:pt x="41" y="91"/>
                      </a:lnTo>
                      <a:lnTo>
                        <a:pt x="38" y="91"/>
                      </a:lnTo>
                      <a:lnTo>
                        <a:pt x="36" y="91"/>
                      </a:lnTo>
                      <a:lnTo>
                        <a:pt x="33" y="89"/>
                      </a:lnTo>
                      <a:lnTo>
                        <a:pt x="32" y="87"/>
                      </a:lnTo>
                      <a:lnTo>
                        <a:pt x="31" y="85"/>
                      </a:lnTo>
                      <a:lnTo>
                        <a:pt x="30" y="82"/>
                      </a:lnTo>
                      <a:lnTo>
                        <a:pt x="29" y="79"/>
                      </a:lnTo>
                      <a:lnTo>
                        <a:pt x="29" y="75"/>
                      </a:lnTo>
                      <a:lnTo>
                        <a:pt x="29" y="71"/>
                      </a:lnTo>
                      <a:lnTo>
                        <a:pt x="29" y="70"/>
                      </a:lnTo>
                      <a:lnTo>
                        <a:pt x="29" y="67"/>
                      </a:lnTo>
                      <a:lnTo>
                        <a:pt x="30" y="65"/>
                      </a:lnTo>
                      <a:lnTo>
                        <a:pt x="31" y="63"/>
                      </a:lnTo>
                      <a:lnTo>
                        <a:pt x="33" y="61"/>
                      </a:lnTo>
                      <a:lnTo>
                        <a:pt x="34" y="59"/>
                      </a:lnTo>
                      <a:lnTo>
                        <a:pt x="36" y="57"/>
                      </a:lnTo>
                      <a:lnTo>
                        <a:pt x="38" y="55"/>
                      </a:lnTo>
                      <a:lnTo>
                        <a:pt x="41" y="54"/>
                      </a:lnTo>
                      <a:lnTo>
                        <a:pt x="45" y="52"/>
                      </a:lnTo>
                      <a:lnTo>
                        <a:pt x="50" y="51"/>
                      </a:lnTo>
                      <a:lnTo>
                        <a:pt x="54" y="50"/>
                      </a:lnTo>
                      <a:lnTo>
                        <a:pt x="57" y="48"/>
                      </a:lnTo>
                      <a:lnTo>
                        <a:pt x="57" y="68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ïşļiḍe">
                  <a:extLst>
                    <a:ext uri="{FF2B5EF4-FFF2-40B4-BE49-F238E27FC236}">
                      <a16:creationId xmlns:a16="http://schemas.microsoft.com/office/drawing/2014/main" id="{F4201058-3094-9140-B3AA-D1E53719CD94}"/>
                    </a:ext>
                  </a:extLst>
                </p:cNvPr>
                <p:cNvSpPr/>
                <p:nvPr/>
              </p:nvSpPr>
              <p:spPr bwMode="auto">
                <a:xfrm>
                  <a:off x="6323013" y="4038601"/>
                  <a:ext cx="200025" cy="228600"/>
                </a:xfrm>
                <a:custGeom>
                  <a:avLst/>
                  <a:gdLst>
                    <a:gd name="T0" fmla="*/ 121 w 126"/>
                    <a:gd name="T1" fmla="*/ 0 h 144"/>
                    <a:gd name="T2" fmla="*/ 113 w 126"/>
                    <a:gd name="T3" fmla="*/ 0 h 144"/>
                    <a:gd name="T4" fmla="*/ 109 w 126"/>
                    <a:gd name="T5" fmla="*/ 63 h 144"/>
                    <a:gd name="T6" fmla="*/ 107 w 126"/>
                    <a:gd name="T7" fmla="*/ 91 h 144"/>
                    <a:gd name="T8" fmla="*/ 106 w 126"/>
                    <a:gd name="T9" fmla="*/ 100 h 144"/>
                    <a:gd name="T10" fmla="*/ 105 w 126"/>
                    <a:gd name="T11" fmla="*/ 107 h 144"/>
                    <a:gd name="T12" fmla="*/ 102 w 126"/>
                    <a:gd name="T13" fmla="*/ 112 h 144"/>
                    <a:gd name="T14" fmla="*/ 98 w 126"/>
                    <a:gd name="T15" fmla="*/ 118 h 144"/>
                    <a:gd name="T16" fmla="*/ 94 w 126"/>
                    <a:gd name="T17" fmla="*/ 123 h 144"/>
                    <a:gd name="T18" fmla="*/ 90 w 126"/>
                    <a:gd name="T19" fmla="*/ 126 h 144"/>
                    <a:gd name="T20" fmla="*/ 86 w 126"/>
                    <a:gd name="T21" fmla="*/ 128 h 144"/>
                    <a:gd name="T22" fmla="*/ 80 w 126"/>
                    <a:gd name="T23" fmla="*/ 131 h 144"/>
                    <a:gd name="T24" fmla="*/ 74 w 126"/>
                    <a:gd name="T25" fmla="*/ 131 h 144"/>
                    <a:gd name="T26" fmla="*/ 68 w 126"/>
                    <a:gd name="T27" fmla="*/ 131 h 144"/>
                    <a:gd name="T28" fmla="*/ 61 w 126"/>
                    <a:gd name="T29" fmla="*/ 131 h 144"/>
                    <a:gd name="T30" fmla="*/ 54 w 126"/>
                    <a:gd name="T31" fmla="*/ 130 h 144"/>
                    <a:gd name="T32" fmla="*/ 49 w 126"/>
                    <a:gd name="T33" fmla="*/ 127 h 144"/>
                    <a:gd name="T34" fmla="*/ 45 w 126"/>
                    <a:gd name="T35" fmla="*/ 123 h 144"/>
                    <a:gd name="T36" fmla="*/ 40 w 126"/>
                    <a:gd name="T37" fmla="*/ 119 h 144"/>
                    <a:gd name="T38" fmla="*/ 37 w 126"/>
                    <a:gd name="T39" fmla="*/ 113 h 144"/>
                    <a:gd name="T40" fmla="*/ 34 w 126"/>
                    <a:gd name="T41" fmla="*/ 107 h 144"/>
                    <a:gd name="T42" fmla="*/ 33 w 126"/>
                    <a:gd name="T43" fmla="*/ 99 h 144"/>
                    <a:gd name="T44" fmla="*/ 31 w 126"/>
                    <a:gd name="T45" fmla="*/ 83 h 144"/>
                    <a:gd name="T46" fmla="*/ 31 w 126"/>
                    <a:gd name="T47" fmla="*/ 58 h 144"/>
                    <a:gd name="T48" fmla="*/ 28 w 126"/>
                    <a:gd name="T49" fmla="*/ 0 h 144"/>
                    <a:gd name="T50" fmla="*/ 21 w 126"/>
                    <a:gd name="T51" fmla="*/ 1 h 144"/>
                    <a:gd name="T52" fmla="*/ 17 w 126"/>
                    <a:gd name="T53" fmla="*/ 1 h 144"/>
                    <a:gd name="T54" fmla="*/ 13 w 126"/>
                    <a:gd name="T55" fmla="*/ 1 h 144"/>
                    <a:gd name="T56" fmla="*/ 9 w 126"/>
                    <a:gd name="T57" fmla="*/ 1 h 144"/>
                    <a:gd name="T58" fmla="*/ 3 w 126"/>
                    <a:gd name="T59" fmla="*/ 0 h 144"/>
                    <a:gd name="T60" fmla="*/ 0 w 126"/>
                    <a:gd name="T61" fmla="*/ 85 h 144"/>
                    <a:gd name="T62" fmla="*/ 1 w 126"/>
                    <a:gd name="T63" fmla="*/ 99 h 144"/>
                    <a:gd name="T64" fmla="*/ 4 w 126"/>
                    <a:gd name="T65" fmla="*/ 111 h 144"/>
                    <a:gd name="T66" fmla="*/ 6 w 126"/>
                    <a:gd name="T67" fmla="*/ 119 h 144"/>
                    <a:gd name="T68" fmla="*/ 10 w 126"/>
                    <a:gd name="T69" fmla="*/ 125 h 144"/>
                    <a:gd name="T70" fmla="*/ 16 w 126"/>
                    <a:gd name="T71" fmla="*/ 131 h 144"/>
                    <a:gd name="T72" fmla="*/ 23 w 126"/>
                    <a:gd name="T73" fmla="*/ 136 h 144"/>
                    <a:gd name="T74" fmla="*/ 31 w 126"/>
                    <a:gd name="T75" fmla="*/ 139 h 144"/>
                    <a:gd name="T76" fmla="*/ 41 w 126"/>
                    <a:gd name="T77" fmla="*/ 142 h 144"/>
                    <a:gd name="T78" fmla="*/ 52 w 126"/>
                    <a:gd name="T79" fmla="*/ 143 h 144"/>
                    <a:gd name="T80" fmla="*/ 64 w 126"/>
                    <a:gd name="T81" fmla="*/ 144 h 144"/>
                    <a:gd name="T82" fmla="*/ 74 w 126"/>
                    <a:gd name="T83" fmla="*/ 143 h 144"/>
                    <a:gd name="T84" fmla="*/ 85 w 126"/>
                    <a:gd name="T85" fmla="*/ 142 h 144"/>
                    <a:gd name="T86" fmla="*/ 94 w 126"/>
                    <a:gd name="T87" fmla="*/ 139 h 144"/>
                    <a:gd name="T88" fmla="*/ 103 w 126"/>
                    <a:gd name="T89" fmla="*/ 135 h 144"/>
                    <a:gd name="T90" fmla="*/ 109 w 126"/>
                    <a:gd name="T91" fmla="*/ 131 h 144"/>
                    <a:gd name="T92" fmla="*/ 114 w 126"/>
                    <a:gd name="T93" fmla="*/ 126 h 144"/>
                    <a:gd name="T94" fmla="*/ 118 w 126"/>
                    <a:gd name="T95" fmla="*/ 119 h 144"/>
                    <a:gd name="T96" fmla="*/ 121 w 126"/>
                    <a:gd name="T97" fmla="*/ 113 h 144"/>
                    <a:gd name="T98" fmla="*/ 123 w 126"/>
                    <a:gd name="T99" fmla="*/ 104 h 144"/>
                    <a:gd name="T100" fmla="*/ 125 w 126"/>
                    <a:gd name="T101" fmla="*/ 95 h 144"/>
                    <a:gd name="T102" fmla="*/ 126 w 126"/>
                    <a:gd name="T103" fmla="*/ 86 h 144"/>
                    <a:gd name="T104" fmla="*/ 125 w 126"/>
                    <a:gd name="T105" fmla="*/ 7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6" h="144">
                      <a:moveTo>
                        <a:pt x="125" y="0"/>
                      </a:moveTo>
                      <a:lnTo>
                        <a:pt x="121" y="0"/>
                      </a:lnTo>
                      <a:lnTo>
                        <a:pt x="117" y="0"/>
                      </a:lnTo>
                      <a:lnTo>
                        <a:pt x="113" y="0"/>
                      </a:lnTo>
                      <a:lnTo>
                        <a:pt x="109" y="0"/>
                      </a:lnTo>
                      <a:lnTo>
                        <a:pt x="109" y="63"/>
                      </a:lnTo>
                      <a:lnTo>
                        <a:pt x="109" y="78"/>
                      </a:lnTo>
                      <a:lnTo>
                        <a:pt x="107" y="91"/>
                      </a:lnTo>
                      <a:lnTo>
                        <a:pt x="107" y="96"/>
                      </a:lnTo>
                      <a:lnTo>
                        <a:pt x="106" y="100"/>
                      </a:lnTo>
                      <a:lnTo>
                        <a:pt x="106" y="103"/>
                      </a:lnTo>
                      <a:lnTo>
                        <a:pt x="105" y="107"/>
                      </a:lnTo>
                      <a:lnTo>
                        <a:pt x="103" y="110"/>
                      </a:lnTo>
                      <a:lnTo>
                        <a:pt x="102" y="112"/>
                      </a:lnTo>
                      <a:lnTo>
                        <a:pt x="100" y="115"/>
                      </a:lnTo>
                      <a:lnTo>
                        <a:pt x="98" y="118"/>
                      </a:lnTo>
                      <a:lnTo>
                        <a:pt x="97" y="120"/>
                      </a:lnTo>
                      <a:lnTo>
                        <a:pt x="94" y="123"/>
                      </a:lnTo>
                      <a:lnTo>
                        <a:pt x="93" y="124"/>
                      </a:lnTo>
                      <a:lnTo>
                        <a:pt x="90" y="126"/>
                      </a:lnTo>
                      <a:lnTo>
                        <a:pt x="88" y="127"/>
                      </a:lnTo>
                      <a:lnTo>
                        <a:pt x="86" y="128"/>
                      </a:lnTo>
                      <a:lnTo>
                        <a:pt x="83" y="130"/>
                      </a:lnTo>
                      <a:lnTo>
                        <a:pt x="80" y="131"/>
                      </a:lnTo>
                      <a:lnTo>
                        <a:pt x="78" y="131"/>
                      </a:lnTo>
                      <a:lnTo>
                        <a:pt x="74" y="131"/>
                      </a:lnTo>
                      <a:lnTo>
                        <a:pt x="71" y="131"/>
                      </a:lnTo>
                      <a:lnTo>
                        <a:pt x="68" y="131"/>
                      </a:lnTo>
                      <a:lnTo>
                        <a:pt x="65" y="131"/>
                      </a:lnTo>
                      <a:lnTo>
                        <a:pt x="61" y="131"/>
                      </a:lnTo>
                      <a:lnTo>
                        <a:pt x="57" y="131"/>
                      </a:lnTo>
                      <a:lnTo>
                        <a:pt x="54" y="130"/>
                      </a:lnTo>
                      <a:lnTo>
                        <a:pt x="52" y="128"/>
                      </a:lnTo>
                      <a:lnTo>
                        <a:pt x="49" y="127"/>
                      </a:lnTo>
                      <a:lnTo>
                        <a:pt x="46" y="125"/>
                      </a:lnTo>
                      <a:lnTo>
                        <a:pt x="45" y="123"/>
                      </a:lnTo>
                      <a:lnTo>
                        <a:pt x="42" y="121"/>
                      </a:lnTo>
                      <a:lnTo>
                        <a:pt x="40" y="119"/>
                      </a:lnTo>
                      <a:lnTo>
                        <a:pt x="38" y="115"/>
                      </a:lnTo>
                      <a:lnTo>
                        <a:pt x="37" y="113"/>
                      </a:lnTo>
                      <a:lnTo>
                        <a:pt x="35" y="110"/>
                      </a:lnTo>
                      <a:lnTo>
                        <a:pt x="34" y="107"/>
                      </a:lnTo>
                      <a:lnTo>
                        <a:pt x="33" y="103"/>
                      </a:lnTo>
                      <a:lnTo>
                        <a:pt x="33" y="99"/>
                      </a:lnTo>
                      <a:lnTo>
                        <a:pt x="32" y="92"/>
                      </a:lnTo>
                      <a:lnTo>
                        <a:pt x="31" y="83"/>
                      </a:lnTo>
                      <a:lnTo>
                        <a:pt x="31" y="72"/>
                      </a:lnTo>
                      <a:lnTo>
                        <a:pt x="31" y="58"/>
                      </a:lnTo>
                      <a:lnTo>
                        <a:pt x="31" y="0"/>
                      </a:lnTo>
                      <a:lnTo>
                        <a:pt x="28" y="0"/>
                      </a:lnTo>
                      <a:lnTo>
                        <a:pt x="23" y="1"/>
                      </a:lnTo>
                      <a:lnTo>
                        <a:pt x="21" y="1"/>
                      </a:lnTo>
                      <a:lnTo>
                        <a:pt x="18" y="1"/>
                      </a:lnTo>
                      <a:lnTo>
                        <a:pt x="17" y="1"/>
                      </a:lnTo>
                      <a:lnTo>
                        <a:pt x="16" y="1"/>
                      </a:lnTo>
                      <a:lnTo>
                        <a:pt x="13" y="1"/>
                      </a:lnTo>
                      <a:lnTo>
                        <a:pt x="12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85"/>
                      </a:lnTo>
                      <a:lnTo>
                        <a:pt x="0" y="92"/>
                      </a:lnTo>
                      <a:lnTo>
                        <a:pt x="1" y="99"/>
                      </a:lnTo>
                      <a:lnTo>
                        <a:pt x="1" y="106"/>
                      </a:lnTo>
                      <a:lnTo>
                        <a:pt x="4" y="111"/>
                      </a:lnTo>
                      <a:lnTo>
                        <a:pt x="5" y="115"/>
                      </a:lnTo>
                      <a:lnTo>
                        <a:pt x="6" y="119"/>
                      </a:lnTo>
                      <a:lnTo>
                        <a:pt x="8" y="123"/>
                      </a:lnTo>
                      <a:lnTo>
                        <a:pt x="10" y="125"/>
                      </a:lnTo>
                      <a:lnTo>
                        <a:pt x="13" y="128"/>
                      </a:lnTo>
                      <a:lnTo>
                        <a:pt x="16" y="131"/>
                      </a:lnTo>
                      <a:lnTo>
                        <a:pt x="19" y="134"/>
                      </a:lnTo>
                      <a:lnTo>
                        <a:pt x="23" y="136"/>
                      </a:lnTo>
                      <a:lnTo>
                        <a:pt x="27" y="138"/>
                      </a:lnTo>
                      <a:lnTo>
                        <a:pt x="31" y="139"/>
                      </a:lnTo>
                      <a:lnTo>
                        <a:pt x="36" y="141"/>
                      </a:lnTo>
                      <a:lnTo>
                        <a:pt x="41" y="142"/>
                      </a:lnTo>
                      <a:lnTo>
                        <a:pt x="46" y="143"/>
                      </a:lnTo>
                      <a:lnTo>
                        <a:pt x="52" y="143"/>
                      </a:lnTo>
                      <a:lnTo>
                        <a:pt x="57" y="144"/>
                      </a:lnTo>
                      <a:lnTo>
                        <a:pt x="64" y="144"/>
                      </a:lnTo>
                      <a:lnTo>
                        <a:pt x="70" y="144"/>
                      </a:lnTo>
                      <a:lnTo>
                        <a:pt x="74" y="143"/>
                      </a:lnTo>
                      <a:lnTo>
                        <a:pt x="80" y="143"/>
                      </a:lnTo>
                      <a:lnTo>
                        <a:pt x="85" y="142"/>
                      </a:lnTo>
                      <a:lnTo>
                        <a:pt x="90" y="140"/>
                      </a:lnTo>
                      <a:lnTo>
                        <a:pt x="94" y="139"/>
                      </a:lnTo>
                      <a:lnTo>
                        <a:pt x="98" y="137"/>
                      </a:lnTo>
                      <a:lnTo>
                        <a:pt x="103" y="135"/>
                      </a:lnTo>
                      <a:lnTo>
                        <a:pt x="106" y="133"/>
                      </a:lnTo>
                      <a:lnTo>
                        <a:pt x="109" y="131"/>
                      </a:lnTo>
                      <a:lnTo>
                        <a:pt x="111" y="128"/>
                      </a:lnTo>
                      <a:lnTo>
                        <a:pt x="114" y="126"/>
                      </a:lnTo>
                      <a:lnTo>
                        <a:pt x="116" y="123"/>
                      </a:lnTo>
                      <a:lnTo>
                        <a:pt x="118" y="119"/>
                      </a:lnTo>
                      <a:lnTo>
                        <a:pt x="119" y="116"/>
                      </a:lnTo>
                      <a:lnTo>
                        <a:pt x="121" y="113"/>
                      </a:lnTo>
                      <a:lnTo>
                        <a:pt x="122" y="109"/>
                      </a:lnTo>
                      <a:lnTo>
                        <a:pt x="123" y="104"/>
                      </a:lnTo>
                      <a:lnTo>
                        <a:pt x="124" y="100"/>
                      </a:lnTo>
                      <a:lnTo>
                        <a:pt x="125" y="95"/>
                      </a:lnTo>
                      <a:lnTo>
                        <a:pt x="125" y="91"/>
                      </a:lnTo>
                      <a:lnTo>
                        <a:pt x="126" y="86"/>
                      </a:lnTo>
                      <a:lnTo>
                        <a:pt x="126" y="80"/>
                      </a:lnTo>
                      <a:lnTo>
                        <a:pt x="125" y="74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íṥḻîdé">
                  <a:extLst>
                    <a:ext uri="{FF2B5EF4-FFF2-40B4-BE49-F238E27FC236}">
                      <a16:creationId xmlns:a16="http://schemas.microsoft.com/office/drawing/2014/main" id="{D2D3AEBB-93A8-D84C-BF37-4D474503E922}"/>
                    </a:ext>
                  </a:extLst>
                </p:cNvPr>
                <p:cNvSpPr/>
                <p:nvPr/>
              </p:nvSpPr>
              <p:spPr bwMode="auto">
                <a:xfrm>
                  <a:off x="6588126" y="4102101"/>
                  <a:ext cx="147638" cy="161925"/>
                </a:xfrm>
                <a:custGeom>
                  <a:avLst/>
                  <a:gdLst>
                    <a:gd name="T0" fmla="*/ 91 w 93"/>
                    <a:gd name="T1" fmla="*/ 23 h 102"/>
                    <a:gd name="T2" fmla="*/ 89 w 93"/>
                    <a:gd name="T3" fmla="*/ 16 h 102"/>
                    <a:gd name="T4" fmla="*/ 85 w 93"/>
                    <a:gd name="T5" fmla="*/ 10 h 102"/>
                    <a:gd name="T6" fmla="*/ 80 w 93"/>
                    <a:gd name="T7" fmla="*/ 6 h 102"/>
                    <a:gd name="T8" fmla="*/ 75 w 93"/>
                    <a:gd name="T9" fmla="*/ 2 h 102"/>
                    <a:gd name="T10" fmla="*/ 68 w 93"/>
                    <a:gd name="T11" fmla="*/ 1 h 102"/>
                    <a:gd name="T12" fmla="*/ 60 w 93"/>
                    <a:gd name="T13" fmla="*/ 0 h 102"/>
                    <a:gd name="T14" fmla="*/ 51 w 93"/>
                    <a:gd name="T15" fmla="*/ 1 h 102"/>
                    <a:gd name="T16" fmla="*/ 43 w 93"/>
                    <a:gd name="T17" fmla="*/ 5 h 102"/>
                    <a:gd name="T18" fmla="*/ 35 w 93"/>
                    <a:gd name="T19" fmla="*/ 10 h 102"/>
                    <a:gd name="T20" fmla="*/ 27 w 93"/>
                    <a:gd name="T21" fmla="*/ 17 h 102"/>
                    <a:gd name="T22" fmla="*/ 24 w 93"/>
                    <a:gd name="T23" fmla="*/ 2 h 102"/>
                    <a:gd name="T24" fmla="*/ 17 w 93"/>
                    <a:gd name="T25" fmla="*/ 2 h 102"/>
                    <a:gd name="T26" fmla="*/ 10 w 93"/>
                    <a:gd name="T27" fmla="*/ 2 h 102"/>
                    <a:gd name="T28" fmla="*/ 3 w 93"/>
                    <a:gd name="T29" fmla="*/ 2 h 102"/>
                    <a:gd name="T30" fmla="*/ 0 w 93"/>
                    <a:gd name="T31" fmla="*/ 102 h 102"/>
                    <a:gd name="T32" fmla="*/ 7 w 93"/>
                    <a:gd name="T33" fmla="*/ 102 h 102"/>
                    <a:gd name="T34" fmla="*/ 15 w 93"/>
                    <a:gd name="T35" fmla="*/ 102 h 102"/>
                    <a:gd name="T36" fmla="*/ 22 w 93"/>
                    <a:gd name="T37" fmla="*/ 102 h 102"/>
                    <a:gd name="T38" fmla="*/ 28 w 93"/>
                    <a:gd name="T39" fmla="*/ 102 h 102"/>
                    <a:gd name="T40" fmla="*/ 28 w 93"/>
                    <a:gd name="T41" fmla="*/ 51 h 102"/>
                    <a:gd name="T42" fmla="*/ 28 w 93"/>
                    <a:gd name="T43" fmla="*/ 42 h 102"/>
                    <a:gd name="T44" fmla="*/ 30 w 93"/>
                    <a:gd name="T45" fmla="*/ 34 h 102"/>
                    <a:gd name="T46" fmla="*/ 31 w 93"/>
                    <a:gd name="T47" fmla="*/ 29 h 102"/>
                    <a:gd name="T48" fmla="*/ 33 w 93"/>
                    <a:gd name="T49" fmla="*/ 24 h 102"/>
                    <a:gd name="T50" fmla="*/ 37 w 93"/>
                    <a:gd name="T51" fmla="*/ 21 h 102"/>
                    <a:gd name="T52" fmla="*/ 40 w 93"/>
                    <a:gd name="T53" fmla="*/ 18 h 102"/>
                    <a:gd name="T54" fmla="*/ 44 w 93"/>
                    <a:gd name="T55" fmla="*/ 18 h 102"/>
                    <a:gd name="T56" fmla="*/ 49 w 93"/>
                    <a:gd name="T57" fmla="*/ 17 h 102"/>
                    <a:gd name="T58" fmla="*/ 53 w 93"/>
                    <a:gd name="T59" fmla="*/ 18 h 102"/>
                    <a:gd name="T60" fmla="*/ 56 w 93"/>
                    <a:gd name="T61" fmla="*/ 20 h 102"/>
                    <a:gd name="T62" fmla="*/ 59 w 93"/>
                    <a:gd name="T63" fmla="*/ 23 h 102"/>
                    <a:gd name="T64" fmla="*/ 61 w 93"/>
                    <a:gd name="T65" fmla="*/ 27 h 102"/>
                    <a:gd name="T66" fmla="*/ 63 w 93"/>
                    <a:gd name="T67" fmla="*/ 33 h 102"/>
                    <a:gd name="T68" fmla="*/ 64 w 93"/>
                    <a:gd name="T69" fmla="*/ 43 h 102"/>
                    <a:gd name="T70" fmla="*/ 64 w 93"/>
                    <a:gd name="T71" fmla="*/ 102 h 102"/>
                    <a:gd name="T72" fmla="*/ 71 w 93"/>
                    <a:gd name="T73" fmla="*/ 102 h 102"/>
                    <a:gd name="T74" fmla="*/ 78 w 93"/>
                    <a:gd name="T75" fmla="*/ 102 h 102"/>
                    <a:gd name="T76" fmla="*/ 85 w 93"/>
                    <a:gd name="T77" fmla="*/ 102 h 102"/>
                    <a:gd name="T78" fmla="*/ 93 w 93"/>
                    <a:gd name="T79" fmla="*/ 102 h 102"/>
                    <a:gd name="T80" fmla="*/ 93 w 93"/>
                    <a:gd name="T81" fmla="*/ 36 h 102"/>
                    <a:gd name="T82" fmla="*/ 92 w 93"/>
                    <a:gd name="T83" fmla="*/ 2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93" h="102">
                      <a:moveTo>
                        <a:pt x="92" y="27"/>
                      </a:moveTo>
                      <a:lnTo>
                        <a:pt x="91" y="23"/>
                      </a:lnTo>
                      <a:lnTo>
                        <a:pt x="90" y="20"/>
                      </a:lnTo>
                      <a:lnTo>
                        <a:pt x="89" y="16"/>
                      </a:lnTo>
                      <a:lnTo>
                        <a:pt x="87" y="13"/>
                      </a:lnTo>
                      <a:lnTo>
                        <a:pt x="85" y="10"/>
                      </a:lnTo>
                      <a:lnTo>
                        <a:pt x="83" y="8"/>
                      </a:lnTo>
                      <a:lnTo>
                        <a:pt x="80" y="6"/>
                      </a:lnTo>
                      <a:lnTo>
                        <a:pt x="78" y="4"/>
                      </a:lnTo>
                      <a:lnTo>
                        <a:pt x="75" y="2"/>
                      </a:lnTo>
                      <a:lnTo>
                        <a:pt x="71" y="2"/>
                      </a:lnTo>
                      <a:lnTo>
                        <a:pt x="68" y="1"/>
                      </a:lnTo>
                      <a:lnTo>
                        <a:pt x="64" y="0"/>
                      </a:lnTo>
                      <a:lnTo>
                        <a:pt x="60" y="0"/>
                      </a:lnTo>
                      <a:lnTo>
                        <a:pt x="55" y="0"/>
                      </a:lnTo>
                      <a:lnTo>
                        <a:pt x="51" y="1"/>
                      </a:lnTo>
                      <a:lnTo>
                        <a:pt x="47" y="3"/>
                      </a:lnTo>
                      <a:lnTo>
                        <a:pt x="43" y="5"/>
                      </a:lnTo>
                      <a:lnTo>
                        <a:pt x="39" y="7"/>
                      </a:lnTo>
                      <a:lnTo>
                        <a:pt x="35" y="10"/>
                      </a:lnTo>
                      <a:lnTo>
                        <a:pt x="31" y="14"/>
                      </a:lnTo>
                      <a:lnTo>
                        <a:pt x="27" y="17"/>
                      </a:lnTo>
                      <a:lnTo>
                        <a:pt x="27" y="2"/>
                      </a:lnTo>
                      <a:lnTo>
                        <a:pt x="24" y="2"/>
                      </a:lnTo>
                      <a:lnTo>
                        <a:pt x="20" y="2"/>
                      </a:lnTo>
                      <a:lnTo>
                        <a:pt x="17" y="2"/>
                      </a:lnTo>
                      <a:lnTo>
                        <a:pt x="14" y="2"/>
                      </a:lnTo>
                      <a:lnTo>
                        <a:pt x="10" y="2"/>
                      </a:lnTo>
                      <a:lnTo>
                        <a:pt x="7" y="2"/>
                      </a:lnTo>
                      <a:lnTo>
                        <a:pt x="3" y="2"/>
                      </a:lnTo>
                      <a:lnTo>
                        <a:pt x="0" y="2"/>
                      </a:lnTo>
                      <a:lnTo>
                        <a:pt x="0" y="102"/>
                      </a:lnTo>
                      <a:lnTo>
                        <a:pt x="3" y="102"/>
                      </a:lnTo>
                      <a:lnTo>
                        <a:pt x="7" y="102"/>
                      </a:lnTo>
                      <a:lnTo>
                        <a:pt x="11" y="102"/>
                      </a:lnTo>
                      <a:lnTo>
                        <a:pt x="15" y="102"/>
                      </a:lnTo>
                      <a:lnTo>
                        <a:pt x="19" y="102"/>
                      </a:lnTo>
                      <a:lnTo>
                        <a:pt x="22" y="102"/>
                      </a:lnTo>
                      <a:lnTo>
                        <a:pt x="25" y="102"/>
                      </a:lnTo>
                      <a:lnTo>
                        <a:pt x="28" y="102"/>
                      </a:lnTo>
                      <a:lnTo>
                        <a:pt x="28" y="55"/>
                      </a:lnTo>
                      <a:lnTo>
                        <a:pt x="28" y="51"/>
                      </a:lnTo>
                      <a:lnTo>
                        <a:pt x="28" y="46"/>
                      </a:lnTo>
                      <a:lnTo>
                        <a:pt x="28" y="42"/>
                      </a:lnTo>
                      <a:lnTo>
                        <a:pt x="29" y="38"/>
                      </a:lnTo>
                      <a:lnTo>
                        <a:pt x="30" y="34"/>
                      </a:lnTo>
                      <a:lnTo>
                        <a:pt x="30" y="32"/>
                      </a:lnTo>
                      <a:lnTo>
                        <a:pt x="31" y="29"/>
                      </a:lnTo>
                      <a:lnTo>
                        <a:pt x="32" y="26"/>
                      </a:lnTo>
                      <a:lnTo>
                        <a:pt x="33" y="24"/>
                      </a:lnTo>
                      <a:lnTo>
                        <a:pt x="35" y="22"/>
                      </a:lnTo>
                      <a:lnTo>
                        <a:pt x="37" y="21"/>
                      </a:lnTo>
                      <a:lnTo>
                        <a:pt x="39" y="19"/>
                      </a:lnTo>
                      <a:lnTo>
                        <a:pt x="40" y="18"/>
                      </a:lnTo>
                      <a:lnTo>
                        <a:pt x="43" y="18"/>
                      </a:lnTo>
                      <a:lnTo>
                        <a:pt x="44" y="18"/>
                      </a:lnTo>
                      <a:lnTo>
                        <a:pt x="47" y="17"/>
                      </a:lnTo>
                      <a:lnTo>
                        <a:pt x="49" y="17"/>
                      </a:lnTo>
                      <a:lnTo>
                        <a:pt x="51" y="18"/>
                      </a:lnTo>
                      <a:lnTo>
                        <a:pt x="53" y="18"/>
                      </a:lnTo>
                      <a:lnTo>
                        <a:pt x="55" y="19"/>
                      </a:lnTo>
                      <a:lnTo>
                        <a:pt x="56" y="20"/>
                      </a:lnTo>
                      <a:lnTo>
                        <a:pt x="58" y="22"/>
                      </a:lnTo>
                      <a:lnTo>
                        <a:pt x="59" y="23"/>
                      </a:lnTo>
                      <a:lnTo>
                        <a:pt x="60" y="26"/>
                      </a:lnTo>
                      <a:lnTo>
                        <a:pt x="61" y="27"/>
                      </a:lnTo>
                      <a:lnTo>
                        <a:pt x="63" y="30"/>
                      </a:lnTo>
                      <a:lnTo>
                        <a:pt x="63" y="33"/>
                      </a:lnTo>
                      <a:lnTo>
                        <a:pt x="63" y="36"/>
                      </a:lnTo>
                      <a:lnTo>
                        <a:pt x="64" y="43"/>
                      </a:lnTo>
                      <a:lnTo>
                        <a:pt x="64" y="51"/>
                      </a:lnTo>
                      <a:lnTo>
                        <a:pt x="64" y="102"/>
                      </a:lnTo>
                      <a:lnTo>
                        <a:pt x="67" y="102"/>
                      </a:lnTo>
                      <a:lnTo>
                        <a:pt x="71" y="102"/>
                      </a:lnTo>
                      <a:lnTo>
                        <a:pt x="75" y="102"/>
                      </a:lnTo>
                      <a:lnTo>
                        <a:pt x="78" y="102"/>
                      </a:lnTo>
                      <a:lnTo>
                        <a:pt x="82" y="102"/>
                      </a:lnTo>
                      <a:lnTo>
                        <a:pt x="85" y="102"/>
                      </a:lnTo>
                      <a:lnTo>
                        <a:pt x="89" y="102"/>
                      </a:lnTo>
                      <a:lnTo>
                        <a:pt x="93" y="102"/>
                      </a:lnTo>
                      <a:lnTo>
                        <a:pt x="93" y="42"/>
                      </a:lnTo>
                      <a:lnTo>
                        <a:pt x="93" y="36"/>
                      </a:lnTo>
                      <a:lnTo>
                        <a:pt x="92" y="32"/>
                      </a:lnTo>
                      <a:lnTo>
                        <a:pt x="92" y="27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í$ḷïḑe">
                  <a:extLst>
                    <a:ext uri="{FF2B5EF4-FFF2-40B4-BE49-F238E27FC236}">
                      <a16:creationId xmlns:a16="http://schemas.microsoft.com/office/drawing/2014/main" id="{6D6D15E4-7715-E842-A907-EC2A6DCB6C7A}"/>
                    </a:ext>
                  </a:extLst>
                </p:cNvPr>
                <p:cNvSpPr/>
                <p:nvPr/>
              </p:nvSpPr>
              <p:spPr bwMode="auto">
                <a:xfrm>
                  <a:off x="6796088" y="4105276"/>
                  <a:ext cx="44450" cy="158750"/>
                </a:xfrm>
                <a:custGeom>
                  <a:avLst/>
                  <a:gdLst>
                    <a:gd name="T0" fmla="*/ 20 w 28"/>
                    <a:gd name="T1" fmla="*/ 0 h 100"/>
                    <a:gd name="T2" fmla="*/ 17 w 28"/>
                    <a:gd name="T3" fmla="*/ 0 h 100"/>
                    <a:gd name="T4" fmla="*/ 14 w 28"/>
                    <a:gd name="T5" fmla="*/ 0 h 100"/>
                    <a:gd name="T6" fmla="*/ 11 w 28"/>
                    <a:gd name="T7" fmla="*/ 0 h 100"/>
                    <a:gd name="T8" fmla="*/ 7 w 28"/>
                    <a:gd name="T9" fmla="*/ 0 h 100"/>
                    <a:gd name="T10" fmla="*/ 3 w 28"/>
                    <a:gd name="T11" fmla="*/ 0 h 100"/>
                    <a:gd name="T12" fmla="*/ 0 w 28"/>
                    <a:gd name="T13" fmla="*/ 0 h 100"/>
                    <a:gd name="T14" fmla="*/ 0 w 28"/>
                    <a:gd name="T15" fmla="*/ 100 h 100"/>
                    <a:gd name="T16" fmla="*/ 3 w 28"/>
                    <a:gd name="T17" fmla="*/ 100 h 100"/>
                    <a:gd name="T18" fmla="*/ 7 w 28"/>
                    <a:gd name="T19" fmla="*/ 100 h 100"/>
                    <a:gd name="T20" fmla="*/ 11 w 28"/>
                    <a:gd name="T21" fmla="*/ 100 h 100"/>
                    <a:gd name="T22" fmla="*/ 14 w 28"/>
                    <a:gd name="T23" fmla="*/ 100 h 100"/>
                    <a:gd name="T24" fmla="*/ 17 w 28"/>
                    <a:gd name="T25" fmla="*/ 100 h 100"/>
                    <a:gd name="T26" fmla="*/ 20 w 28"/>
                    <a:gd name="T27" fmla="*/ 100 h 100"/>
                    <a:gd name="T28" fmla="*/ 24 w 28"/>
                    <a:gd name="T29" fmla="*/ 100 h 100"/>
                    <a:gd name="T30" fmla="*/ 28 w 28"/>
                    <a:gd name="T31" fmla="*/ 100 h 100"/>
                    <a:gd name="T32" fmla="*/ 28 w 28"/>
                    <a:gd name="T33" fmla="*/ 0 h 100"/>
                    <a:gd name="T34" fmla="*/ 24 w 28"/>
                    <a:gd name="T35" fmla="*/ 0 h 100"/>
                    <a:gd name="T36" fmla="*/ 20 w 28"/>
                    <a:gd name="T37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8" h="100">
                      <a:moveTo>
                        <a:pt x="20" y="0"/>
                      </a:moveTo>
                      <a:lnTo>
                        <a:pt x="17" y="0"/>
                      </a:lnTo>
                      <a:lnTo>
                        <a:pt x="14" y="0"/>
                      </a:lnTo>
                      <a:lnTo>
                        <a:pt x="11" y="0"/>
                      </a:lnTo>
                      <a:lnTo>
                        <a:pt x="7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3" y="100"/>
                      </a:lnTo>
                      <a:lnTo>
                        <a:pt x="7" y="100"/>
                      </a:lnTo>
                      <a:lnTo>
                        <a:pt x="11" y="100"/>
                      </a:lnTo>
                      <a:lnTo>
                        <a:pt x="14" y="100"/>
                      </a:lnTo>
                      <a:lnTo>
                        <a:pt x="17" y="100"/>
                      </a:lnTo>
                      <a:lnTo>
                        <a:pt x="20" y="100"/>
                      </a:lnTo>
                      <a:lnTo>
                        <a:pt x="24" y="100"/>
                      </a:lnTo>
                      <a:lnTo>
                        <a:pt x="28" y="100"/>
                      </a:lnTo>
                      <a:lnTo>
                        <a:pt x="28" y="0"/>
                      </a:lnTo>
                      <a:lnTo>
                        <a:pt x="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ïsḻîḍè">
                  <a:extLst>
                    <a:ext uri="{FF2B5EF4-FFF2-40B4-BE49-F238E27FC236}">
                      <a16:creationId xmlns:a16="http://schemas.microsoft.com/office/drawing/2014/main" id="{9547CDE2-AD71-A644-A468-D3361B721022}"/>
                    </a:ext>
                  </a:extLst>
                </p:cNvPr>
                <p:cNvSpPr/>
                <p:nvPr/>
              </p:nvSpPr>
              <p:spPr bwMode="auto">
                <a:xfrm>
                  <a:off x="6791326" y="4017963"/>
                  <a:ext cx="52388" cy="50800"/>
                </a:xfrm>
                <a:custGeom>
                  <a:avLst/>
                  <a:gdLst>
                    <a:gd name="T0" fmla="*/ 31 w 33"/>
                    <a:gd name="T1" fmla="*/ 10 h 32"/>
                    <a:gd name="T2" fmla="*/ 31 w 33"/>
                    <a:gd name="T3" fmla="*/ 7 h 32"/>
                    <a:gd name="T4" fmla="*/ 28 w 33"/>
                    <a:gd name="T5" fmla="*/ 5 h 32"/>
                    <a:gd name="T6" fmla="*/ 26 w 33"/>
                    <a:gd name="T7" fmla="*/ 3 h 32"/>
                    <a:gd name="T8" fmla="*/ 23 w 33"/>
                    <a:gd name="T9" fmla="*/ 2 h 32"/>
                    <a:gd name="T10" fmla="*/ 20 w 33"/>
                    <a:gd name="T11" fmla="*/ 0 h 32"/>
                    <a:gd name="T12" fmla="*/ 16 w 33"/>
                    <a:gd name="T13" fmla="*/ 0 h 32"/>
                    <a:gd name="T14" fmla="*/ 13 w 33"/>
                    <a:gd name="T15" fmla="*/ 0 h 32"/>
                    <a:gd name="T16" fmla="*/ 10 w 33"/>
                    <a:gd name="T17" fmla="*/ 2 h 32"/>
                    <a:gd name="T18" fmla="*/ 7 w 33"/>
                    <a:gd name="T19" fmla="*/ 3 h 32"/>
                    <a:gd name="T20" fmla="*/ 5 w 33"/>
                    <a:gd name="T21" fmla="*/ 5 h 32"/>
                    <a:gd name="T22" fmla="*/ 3 w 33"/>
                    <a:gd name="T23" fmla="*/ 7 h 32"/>
                    <a:gd name="T24" fmla="*/ 2 w 33"/>
                    <a:gd name="T25" fmla="*/ 10 h 32"/>
                    <a:gd name="T26" fmla="*/ 1 w 33"/>
                    <a:gd name="T27" fmla="*/ 13 h 32"/>
                    <a:gd name="T28" fmla="*/ 0 w 33"/>
                    <a:gd name="T29" fmla="*/ 16 h 32"/>
                    <a:gd name="T30" fmla="*/ 0 w 33"/>
                    <a:gd name="T31" fmla="*/ 20 h 32"/>
                    <a:gd name="T32" fmla="*/ 2 w 33"/>
                    <a:gd name="T33" fmla="*/ 23 h 32"/>
                    <a:gd name="T34" fmla="*/ 3 w 33"/>
                    <a:gd name="T35" fmla="*/ 26 h 32"/>
                    <a:gd name="T36" fmla="*/ 4 w 33"/>
                    <a:gd name="T37" fmla="*/ 28 h 32"/>
                    <a:gd name="T38" fmla="*/ 7 w 33"/>
                    <a:gd name="T39" fmla="*/ 30 h 32"/>
                    <a:gd name="T40" fmla="*/ 10 w 33"/>
                    <a:gd name="T41" fmla="*/ 31 h 32"/>
                    <a:gd name="T42" fmla="*/ 13 w 33"/>
                    <a:gd name="T43" fmla="*/ 32 h 32"/>
                    <a:gd name="T44" fmla="*/ 16 w 33"/>
                    <a:gd name="T45" fmla="*/ 32 h 32"/>
                    <a:gd name="T46" fmla="*/ 20 w 33"/>
                    <a:gd name="T47" fmla="*/ 32 h 32"/>
                    <a:gd name="T48" fmla="*/ 23 w 33"/>
                    <a:gd name="T49" fmla="*/ 31 h 32"/>
                    <a:gd name="T50" fmla="*/ 26 w 33"/>
                    <a:gd name="T51" fmla="*/ 30 h 32"/>
                    <a:gd name="T52" fmla="*/ 28 w 33"/>
                    <a:gd name="T53" fmla="*/ 27 h 32"/>
                    <a:gd name="T54" fmla="*/ 31 w 33"/>
                    <a:gd name="T55" fmla="*/ 25 h 32"/>
                    <a:gd name="T56" fmla="*/ 31 w 33"/>
                    <a:gd name="T57" fmla="*/ 23 h 32"/>
                    <a:gd name="T58" fmla="*/ 33 w 33"/>
                    <a:gd name="T59" fmla="*/ 19 h 32"/>
                    <a:gd name="T60" fmla="*/ 33 w 33"/>
                    <a:gd name="T61" fmla="*/ 16 h 32"/>
                    <a:gd name="T62" fmla="*/ 33 w 33"/>
                    <a:gd name="T63" fmla="*/ 13 h 32"/>
                    <a:gd name="T64" fmla="*/ 31 w 33"/>
                    <a:gd name="T65" fmla="*/ 1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3" h="32">
                      <a:moveTo>
                        <a:pt x="31" y="10"/>
                      </a:moveTo>
                      <a:lnTo>
                        <a:pt x="31" y="7"/>
                      </a:lnTo>
                      <a:lnTo>
                        <a:pt x="28" y="5"/>
                      </a:lnTo>
                      <a:lnTo>
                        <a:pt x="26" y="3"/>
                      </a:lnTo>
                      <a:lnTo>
                        <a:pt x="23" y="2"/>
                      </a:lnTo>
                      <a:lnTo>
                        <a:pt x="20" y="0"/>
                      </a:lnTo>
                      <a:lnTo>
                        <a:pt x="16" y="0"/>
                      </a:lnTo>
                      <a:lnTo>
                        <a:pt x="13" y="0"/>
                      </a:lnTo>
                      <a:lnTo>
                        <a:pt x="10" y="2"/>
                      </a:lnTo>
                      <a:lnTo>
                        <a:pt x="7" y="3"/>
                      </a:lnTo>
                      <a:lnTo>
                        <a:pt x="5" y="5"/>
                      </a:lnTo>
                      <a:lnTo>
                        <a:pt x="3" y="7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2" y="23"/>
                      </a:lnTo>
                      <a:lnTo>
                        <a:pt x="3" y="26"/>
                      </a:lnTo>
                      <a:lnTo>
                        <a:pt x="4" y="28"/>
                      </a:lnTo>
                      <a:lnTo>
                        <a:pt x="7" y="30"/>
                      </a:lnTo>
                      <a:lnTo>
                        <a:pt x="10" y="31"/>
                      </a:lnTo>
                      <a:lnTo>
                        <a:pt x="13" y="32"/>
                      </a:lnTo>
                      <a:lnTo>
                        <a:pt x="16" y="32"/>
                      </a:lnTo>
                      <a:lnTo>
                        <a:pt x="20" y="32"/>
                      </a:lnTo>
                      <a:lnTo>
                        <a:pt x="23" y="31"/>
                      </a:lnTo>
                      <a:lnTo>
                        <a:pt x="26" y="30"/>
                      </a:lnTo>
                      <a:lnTo>
                        <a:pt x="28" y="27"/>
                      </a:lnTo>
                      <a:lnTo>
                        <a:pt x="31" y="25"/>
                      </a:lnTo>
                      <a:lnTo>
                        <a:pt x="31" y="23"/>
                      </a:lnTo>
                      <a:lnTo>
                        <a:pt x="33" y="19"/>
                      </a:lnTo>
                      <a:lnTo>
                        <a:pt x="33" y="16"/>
                      </a:lnTo>
                      <a:lnTo>
                        <a:pt x="33" y="13"/>
                      </a:lnTo>
                      <a:lnTo>
                        <a:pt x="31" y="10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iSľïḋè">
                  <a:extLst>
                    <a:ext uri="{FF2B5EF4-FFF2-40B4-BE49-F238E27FC236}">
                      <a16:creationId xmlns:a16="http://schemas.microsoft.com/office/drawing/2014/main" id="{9481B65A-AD2E-134D-B0B6-52242871E3BB}"/>
                    </a:ext>
                  </a:extLst>
                </p:cNvPr>
                <p:cNvSpPr/>
                <p:nvPr/>
              </p:nvSpPr>
              <p:spPr bwMode="auto">
                <a:xfrm>
                  <a:off x="6888163" y="4105276"/>
                  <a:ext cx="155575" cy="158750"/>
                </a:xfrm>
                <a:custGeom>
                  <a:avLst/>
                  <a:gdLst>
                    <a:gd name="T0" fmla="*/ 91 w 98"/>
                    <a:gd name="T1" fmla="*/ 0 h 100"/>
                    <a:gd name="T2" fmla="*/ 87 w 98"/>
                    <a:gd name="T3" fmla="*/ 0 h 100"/>
                    <a:gd name="T4" fmla="*/ 82 w 98"/>
                    <a:gd name="T5" fmla="*/ 0 h 100"/>
                    <a:gd name="T6" fmla="*/ 78 w 98"/>
                    <a:gd name="T7" fmla="*/ 8 h 100"/>
                    <a:gd name="T8" fmla="*/ 71 w 98"/>
                    <a:gd name="T9" fmla="*/ 28 h 100"/>
                    <a:gd name="T10" fmla="*/ 65 w 98"/>
                    <a:gd name="T11" fmla="*/ 45 h 100"/>
                    <a:gd name="T12" fmla="*/ 58 w 98"/>
                    <a:gd name="T13" fmla="*/ 64 h 100"/>
                    <a:gd name="T14" fmla="*/ 32 w 98"/>
                    <a:gd name="T15" fmla="*/ 0 h 100"/>
                    <a:gd name="T16" fmla="*/ 24 w 98"/>
                    <a:gd name="T17" fmla="*/ 0 h 100"/>
                    <a:gd name="T18" fmla="*/ 16 w 98"/>
                    <a:gd name="T19" fmla="*/ 0 h 100"/>
                    <a:gd name="T20" fmla="*/ 8 w 98"/>
                    <a:gd name="T21" fmla="*/ 0 h 100"/>
                    <a:gd name="T22" fmla="*/ 0 w 98"/>
                    <a:gd name="T23" fmla="*/ 0 h 100"/>
                    <a:gd name="T24" fmla="*/ 6 w 98"/>
                    <a:gd name="T25" fmla="*/ 17 h 100"/>
                    <a:gd name="T26" fmla="*/ 14 w 98"/>
                    <a:gd name="T27" fmla="*/ 38 h 100"/>
                    <a:gd name="T28" fmla="*/ 22 w 98"/>
                    <a:gd name="T29" fmla="*/ 61 h 100"/>
                    <a:gd name="T30" fmla="*/ 32 w 98"/>
                    <a:gd name="T31" fmla="*/ 89 h 100"/>
                    <a:gd name="T32" fmla="*/ 34 w 98"/>
                    <a:gd name="T33" fmla="*/ 95 h 100"/>
                    <a:gd name="T34" fmla="*/ 36 w 98"/>
                    <a:gd name="T35" fmla="*/ 100 h 100"/>
                    <a:gd name="T36" fmla="*/ 42 w 98"/>
                    <a:gd name="T37" fmla="*/ 100 h 100"/>
                    <a:gd name="T38" fmla="*/ 47 w 98"/>
                    <a:gd name="T39" fmla="*/ 100 h 100"/>
                    <a:gd name="T40" fmla="*/ 52 w 98"/>
                    <a:gd name="T41" fmla="*/ 100 h 100"/>
                    <a:gd name="T42" fmla="*/ 58 w 98"/>
                    <a:gd name="T43" fmla="*/ 100 h 100"/>
                    <a:gd name="T44" fmla="*/ 62 w 98"/>
                    <a:gd name="T45" fmla="*/ 88 h 100"/>
                    <a:gd name="T46" fmla="*/ 66 w 98"/>
                    <a:gd name="T47" fmla="*/ 73 h 100"/>
                    <a:gd name="T48" fmla="*/ 74 w 98"/>
                    <a:gd name="T49" fmla="*/ 57 h 100"/>
                    <a:gd name="T50" fmla="*/ 82 w 98"/>
                    <a:gd name="T51" fmla="*/ 39 h 100"/>
                    <a:gd name="T52" fmla="*/ 85 w 98"/>
                    <a:gd name="T53" fmla="*/ 29 h 100"/>
                    <a:gd name="T54" fmla="*/ 90 w 98"/>
                    <a:gd name="T55" fmla="*/ 16 h 100"/>
                    <a:gd name="T56" fmla="*/ 96 w 98"/>
                    <a:gd name="T57" fmla="*/ 4 h 100"/>
                    <a:gd name="T58" fmla="*/ 96 w 98"/>
                    <a:gd name="T59" fmla="*/ 3 h 100"/>
                    <a:gd name="T60" fmla="*/ 98 w 98"/>
                    <a:gd name="T61" fmla="*/ 1 h 100"/>
                    <a:gd name="T62" fmla="*/ 95 w 98"/>
                    <a:gd name="T63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8" h="100">
                      <a:moveTo>
                        <a:pt x="93" y="0"/>
                      </a:moveTo>
                      <a:lnTo>
                        <a:pt x="91" y="0"/>
                      </a:lnTo>
                      <a:lnTo>
                        <a:pt x="90" y="0"/>
                      </a:lnTo>
                      <a:lnTo>
                        <a:pt x="87" y="0"/>
                      </a:lnTo>
                      <a:lnTo>
                        <a:pt x="85" y="0"/>
                      </a:lnTo>
                      <a:lnTo>
                        <a:pt x="82" y="0"/>
                      </a:lnTo>
                      <a:lnTo>
                        <a:pt x="80" y="0"/>
                      </a:lnTo>
                      <a:lnTo>
                        <a:pt x="78" y="8"/>
                      </a:lnTo>
                      <a:lnTo>
                        <a:pt x="74" y="18"/>
                      </a:lnTo>
                      <a:lnTo>
                        <a:pt x="71" y="28"/>
                      </a:lnTo>
                      <a:lnTo>
                        <a:pt x="68" y="36"/>
                      </a:lnTo>
                      <a:lnTo>
                        <a:pt x="65" y="45"/>
                      </a:lnTo>
                      <a:lnTo>
                        <a:pt x="62" y="55"/>
                      </a:lnTo>
                      <a:lnTo>
                        <a:pt x="58" y="64"/>
                      </a:lnTo>
                      <a:lnTo>
                        <a:pt x="55" y="73"/>
                      </a:lnTo>
                      <a:lnTo>
                        <a:pt x="32" y="0"/>
                      </a:lnTo>
                      <a:lnTo>
                        <a:pt x="28" y="0"/>
                      </a:lnTo>
                      <a:lnTo>
                        <a:pt x="24" y="0"/>
                      </a:lnTo>
                      <a:lnTo>
                        <a:pt x="20" y="0"/>
                      </a:lnTo>
                      <a:lnTo>
                        <a:pt x="16" y="0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2" y="8"/>
                      </a:lnTo>
                      <a:lnTo>
                        <a:pt x="6" y="17"/>
                      </a:lnTo>
                      <a:lnTo>
                        <a:pt x="10" y="27"/>
                      </a:lnTo>
                      <a:lnTo>
                        <a:pt x="14" y="38"/>
                      </a:lnTo>
                      <a:lnTo>
                        <a:pt x="18" y="49"/>
                      </a:lnTo>
                      <a:lnTo>
                        <a:pt x="22" y="61"/>
                      </a:lnTo>
                      <a:lnTo>
                        <a:pt x="27" y="75"/>
                      </a:lnTo>
                      <a:lnTo>
                        <a:pt x="32" y="89"/>
                      </a:lnTo>
                      <a:lnTo>
                        <a:pt x="33" y="92"/>
                      </a:lnTo>
                      <a:lnTo>
                        <a:pt x="34" y="95"/>
                      </a:lnTo>
                      <a:lnTo>
                        <a:pt x="35" y="97"/>
                      </a:lnTo>
                      <a:lnTo>
                        <a:pt x="36" y="100"/>
                      </a:lnTo>
                      <a:lnTo>
                        <a:pt x="39" y="100"/>
                      </a:lnTo>
                      <a:lnTo>
                        <a:pt x="42" y="100"/>
                      </a:lnTo>
                      <a:lnTo>
                        <a:pt x="44" y="100"/>
                      </a:lnTo>
                      <a:lnTo>
                        <a:pt x="47" y="100"/>
                      </a:lnTo>
                      <a:lnTo>
                        <a:pt x="50" y="100"/>
                      </a:lnTo>
                      <a:lnTo>
                        <a:pt x="52" y="100"/>
                      </a:lnTo>
                      <a:lnTo>
                        <a:pt x="55" y="100"/>
                      </a:lnTo>
                      <a:lnTo>
                        <a:pt x="58" y="100"/>
                      </a:lnTo>
                      <a:lnTo>
                        <a:pt x="59" y="94"/>
                      </a:lnTo>
                      <a:lnTo>
                        <a:pt x="62" y="88"/>
                      </a:lnTo>
                      <a:lnTo>
                        <a:pt x="64" y="81"/>
                      </a:lnTo>
                      <a:lnTo>
                        <a:pt x="66" y="73"/>
                      </a:lnTo>
                      <a:lnTo>
                        <a:pt x="70" y="66"/>
                      </a:lnTo>
                      <a:lnTo>
                        <a:pt x="74" y="57"/>
                      </a:lnTo>
                      <a:lnTo>
                        <a:pt x="77" y="49"/>
                      </a:lnTo>
                      <a:lnTo>
                        <a:pt x="82" y="39"/>
                      </a:lnTo>
                      <a:lnTo>
                        <a:pt x="83" y="33"/>
                      </a:lnTo>
                      <a:lnTo>
                        <a:pt x="85" y="29"/>
                      </a:lnTo>
                      <a:lnTo>
                        <a:pt x="87" y="23"/>
                      </a:lnTo>
                      <a:lnTo>
                        <a:pt x="90" y="16"/>
                      </a:lnTo>
                      <a:lnTo>
                        <a:pt x="93" y="11"/>
                      </a:lnTo>
                      <a:lnTo>
                        <a:pt x="96" y="4"/>
                      </a:lnTo>
                      <a:lnTo>
                        <a:pt x="96" y="4"/>
                      </a:lnTo>
                      <a:lnTo>
                        <a:pt x="96" y="3"/>
                      </a:lnTo>
                      <a:lnTo>
                        <a:pt x="97" y="2"/>
                      </a:lnTo>
                      <a:lnTo>
                        <a:pt x="98" y="1"/>
                      </a:lnTo>
                      <a:lnTo>
                        <a:pt x="98" y="0"/>
                      </a:lnTo>
                      <a:lnTo>
                        <a:pt x="95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îŝlíḑê">
                  <a:extLst>
                    <a:ext uri="{FF2B5EF4-FFF2-40B4-BE49-F238E27FC236}">
                      <a16:creationId xmlns:a16="http://schemas.microsoft.com/office/drawing/2014/main" id="{5E117D10-E024-844D-9F4E-FD8A369DDD9E}"/>
                    </a:ext>
                  </a:extLst>
                </p:cNvPr>
                <p:cNvSpPr/>
                <p:nvPr/>
              </p:nvSpPr>
              <p:spPr bwMode="auto">
                <a:xfrm>
                  <a:off x="7078663" y="4102101"/>
                  <a:ext cx="144463" cy="163513"/>
                </a:xfrm>
                <a:custGeom>
                  <a:avLst/>
                  <a:gdLst>
                    <a:gd name="T0" fmla="*/ 87 w 91"/>
                    <a:gd name="T1" fmla="*/ 26 h 103"/>
                    <a:gd name="T2" fmla="*/ 83 w 91"/>
                    <a:gd name="T3" fmla="*/ 18 h 103"/>
                    <a:gd name="T4" fmla="*/ 79 w 91"/>
                    <a:gd name="T5" fmla="*/ 10 h 103"/>
                    <a:gd name="T6" fmla="*/ 71 w 91"/>
                    <a:gd name="T7" fmla="*/ 6 h 103"/>
                    <a:gd name="T8" fmla="*/ 63 w 91"/>
                    <a:gd name="T9" fmla="*/ 2 h 103"/>
                    <a:gd name="T10" fmla="*/ 54 w 91"/>
                    <a:gd name="T11" fmla="*/ 0 h 103"/>
                    <a:gd name="T12" fmla="*/ 43 w 91"/>
                    <a:gd name="T13" fmla="*/ 1 h 103"/>
                    <a:gd name="T14" fmla="*/ 32 w 91"/>
                    <a:gd name="T15" fmla="*/ 2 h 103"/>
                    <a:gd name="T16" fmla="*/ 23 w 91"/>
                    <a:gd name="T17" fmla="*/ 6 h 103"/>
                    <a:gd name="T18" fmla="*/ 15 w 91"/>
                    <a:gd name="T19" fmla="*/ 10 h 103"/>
                    <a:gd name="T20" fmla="*/ 10 w 91"/>
                    <a:gd name="T21" fmla="*/ 17 h 103"/>
                    <a:gd name="T22" fmla="*/ 5 w 91"/>
                    <a:gd name="T23" fmla="*/ 25 h 103"/>
                    <a:gd name="T24" fmla="*/ 2 w 91"/>
                    <a:gd name="T25" fmla="*/ 34 h 103"/>
                    <a:gd name="T26" fmla="*/ 0 w 91"/>
                    <a:gd name="T27" fmla="*/ 44 h 103"/>
                    <a:gd name="T28" fmla="*/ 0 w 91"/>
                    <a:gd name="T29" fmla="*/ 56 h 103"/>
                    <a:gd name="T30" fmla="*/ 2 w 91"/>
                    <a:gd name="T31" fmla="*/ 68 h 103"/>
                    <a:gd name="T32" fmla="*/ 5 w 91"/>
                    <a:gd name="T33" fmla="*/ 78 h 103"/>
                    <a:gd name="T34" fmla="*/ 10 w 91"/>
                    <a:gd name="T35" fmla="*/ 86 h 103"/>
                    <a:gd name="T36" fmla="*/ 17 w 91"/>
                    <a:gd name="T37" fmla="*/ 92 h 103"/>
                    <a:gd name="T38" fmla="*/ 25 w 91"/>
                    <a:gd name="T39" fmla="*/ 98 h 103"/>
                    <a:gd name="T40" fmla="*/ 35 w 91"/>
                    <a:gd name="T41" fmla="*/ 102 h 103"/>
                    <a:gd name="T42" fmla="*/ 46 w 91"/>
                    <a:gd name="T43" fmla="*/ 103 h 103"/>
                    <a:gd name="T44" fmla="*/ 56 w 91"/>
                    <a:gd name="T45" fmla="*/ 103 h 103"/>
                    <a:gd name="T46" fmla="*/ 64 w 91"/>
                    <a:gd name="T47" fmla="*/ 102 h 103"/>
                    <a:gd name="T48" fmla="*/ 72 w 91"/>
                    <a:gd name="T49" fmla="*/ 100 h 103"/>
                    <a:gd name="T50" fmla="*/ 79 w 91"/>
                    <a:gd name="T51" fmla="*/ 97 h 103"/>
                    <a:gd name="T52" fmla="*/ 87 w 91"/>
                    <a:gd name="T53" fmla="*/ 84 h 103"/>
                    <a:gd name="T54" fmla="*/ 81 w 91"/>
                    <a:gd name="T55" fmla="*/ 84 h 103"/>
                    <a:gd name="T56" fmla="*/ 75 w 91"/>
                    <a:gd name="T57" fmla="*/ 87 h 103"/>
                    <a:gd name="T58" fmla="*/ 69 w 91"/>
                    <a:gd name="T59" fmla="*/ 91 h 103"/>
                    <a:gd name="T60" fmla="*/ 63 w 91"/>
                    <a:gd name="T61" fmla="*/ 91 h 103"/>
                    <a:gd name="T62" fmla="*/ 56 w 91"/>
                    <a:gd name="T63" fmla="*/ 91 h 103"/>
                    <a:gd name="T64" fmla="*/ 49 w 91"/>
                    <a:gd name="T65" fmla="*/ 91 h 103"/>
                    <a:gd name="T66" fmla="*/ 43 w 91"/>
                    <a:gd name="T67" fmla="*/ 87 h 103"/>
                    <a:gd name="T68" fmla="*/ 39 w 91"/>
                    <a:gd name="T69" fmla="*/ 84 h 103"/>
                    <a:gd name="T70" fmla="*/ 35 w 91"/>
                    <a:gd name="T71" fmla="*/ 79 h 103"/>
                    <a:gd name="T72" fmla="*/ 33 w 91"/>
                    <a:gd name="T73" fmla="*/ 73 h 103"/>
                    <a:gd name="T74" fmla="*/ 31 w 91"/>
                    <a:gd name="T75" fmla="*/ 66 h 103"/>
                    <a:gd name="T76" fmla="*/ 31 w 91"/>
                    <a:gd name="T77" fmla="*/ 57 h 103"/>
                    <a:gd name="T78" fmla="*/ 91 w 91"/>
                    <a:gd name="T79" fmla="*/ 52 h 103"/>
                    <a:gd name="T80" fmla="*/ 91 w 91"/>
                    <a:gd name="T81" fmla="*/ 40 h 103"/>
                    <a:gd name="T82" fmla="*/ 89 w 91"/>
                    <a:gd name="T83" fmla="*/ 30 h 103"/>
                    <a:gd name="T84" fmla="*/ 31 w 91"/>
                    <a:gd name="T85" fmla="*/ 34 h 103"/>
                    <a:gd name="T86" fmla="*/ 32 w 91"/>
                    <a:gd name="T87" fmla="*/ 26 h 103"/>
                    <a:gd name="T88" fmla="*/ 34 w 91"/>
                    <a:gd name="T89" fmla="*/ 20 h 103"/>
                    <a:gd name="T90" fmla="*/ 36 w 91"/>
                    <a:gd name="T91" fmla="*/ 16 h 103"/>
                    <a:gd name="T92" fmla="*/ 39 w 91"/>
                    <a:gd name="T93" fmla="*/ 12 h 103"/>
                    <a:gd name="T94" fmla="*/ 42 w 91"/>
                    <a:gd name="T95" fmla="*/ 10 h 103"/>
                    <a:gd name="T96" fmla="*/ 46 w 91"/>
                    <a:gd name="T97" fmla="*/ 9 h 103"/>
                    <a:gd name="T98" fmla="*/ 50 w 91"/>
                    <a:gd name="T99" fmla="*/ 9 h 103"/>
                    <a:gd name="T100" fmla="*/ 52 w 91"/>
                    <a:gd name="T101" fmla="*/ 10 h 103"/>
                    <a:gd name="T102" fmla="*/ 55 w 91"/>
                    <a:gd name="T103" fmla="*/ 12 h 103"/>
                    <a:gd name="T104" fmla="*/ 57 w 91"/>
                    <a:gd name="T105" fmla="*/ 16 h 103"/>
                    <a:gd name="T106" fmla="*/ 59 w 91"/>
                    <a:gd name="T107" fmla="*/ 22 h 103"/>
                    <a:gd name="T108" fmla="*/ 62 w 91"/>
                    <a:gd name="T109" fmla="*/ 34 h 103"/>
                    <a:gd name="T110" fmla="*/ 31 w 91"/>
                    <a:gd name="T111" fmla="*/ 42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91" h="103">
                      <a:moveTo>
                        <a:pt x="89" y="30"/>
                      </a:moveTo>
                      <a:lnTo>
                        <a:pt x="87" y="26"/>
                      </a:lnTo>
                      <a:lnTo>
                        <a:pt x="86" y="21"/>
                      </a:lnTo>
                      <a:lnTo>
                        <a:pt x="83" y="18"/>
                      </a:lnTo>
                      <a:lnTo>
                        <a:pt x="81" y="14"/>
                      </a:lnTo>
                      <a:lnTo>
                        <a:pt x="79" y="10"/>
                      </a:lnTo>
                      <a:lnTo>
                        <a:pt x="75" y="8"/>
                      </a:lnTo>
                      <a:lnTo>
                        <a:pt x="71" y="6"/>
                      </a:lnTo>
                      <a:lnTo>
                        <a:pt x="67" y="4"/>
                      </a:lnTo>
                      <a:lnTo>
                        <a:pt x="63" y="2"/>
                      </a:lnTo>
                      <a:lnTo>
                        <a:pt x="59" y="1"/>
                      </a:lnTo>
                      <a:lnTo>
                        <a:pt x="54" y="0"/>
                      </a:lnTo>
                      <a:lnTo>
                        <a:pt x="48" y="0"/>
                      </a:lnTo>
                      <a:lnTo>
                        <a:pt x="43" y="1"/>
                      </a:lnTo>
                      <a:lnTo>
                        <a:pt x="37" y="1"/>
                      </a:lnTo>
                      <a:lnTo>
                        <a:pt x="32" y="2"/>
                      </a:lnTo>
                      <a:lnTo>
                        <a:pt x="27" y="4"/>
                      </a:lnTo>
                      <a:lnTo>
                        <a:pt x="23" y="6"/>
                      </a:lnTo>
                      <a:lnTo>
                        <a:pt x="19" y="8"/>
                      </a:lnTo>
                      <a:lnTo>
                        <a:pt x="15" y="10"/>
                      </a:lnTo>
                      <a:lnTo>
                        <a:pt x="13" y="14"/>
                      </a:lnTo>
                      <a:lnTo>
                        <a:pt x="10" y="17"/>
                      </a:lnTo>
                      <a:lnTo>
                        <a:pt x="7" y="21"/>
                      </a:lnTo>
                      <a:lnTo>
                        <a:pt x="5" y="25"/>
                      </a:lnTo>
                      <a:lnTo>
                        <a:pt x="3" y="29"/>
                      </a:lnTo>
                      <a:lnTo>
                        <a:pt x="2" y="34"/>
                      </a:lnTo>
                      <a:lnTo>
                        <a:pt x="1" y="38"/>
                      </a:lnTo>
                      <a:lnTo>
                        <a:pt x="0" y="44"/>
                      </a:lnTo>
                      <a:lnTo>
                        <a:pt x="0" y="50"/>
                      </a:lnTo>
                      <a:lnTo>
                        <a:pt x="0" y="56"/>
                      </a:lnTo>
                      <a:lnTo>
                        <a:pt x="1" y="63"/>
                      </a:lnTo>
                      <a:lnTo>
                        <a:pt x="2" y="68"/>
                      </a:lnTo>
                      <a:lnTo>
                        <a:pt x="3" y="73"/>
                      </a:lnTo>
                      <a:lnTo>
                        <a:pt x="5" y="78"/>
                      </a:lnTo>
                      <a:lnTo>
                        <a:pt x="7" y="82"/>
                      </a:lnTo>
                      <a:lnTo>
                        <a:pt x="10" y="86"/>
                      </a:lnTo>
                      <a:lnTo>
                        <a:pt x="14" y="90"/>
                      </a:lnTo>
                      <a:lnTo>
                        <a:pt x="17" y="92"/>
                      </a:lnTo>
                      <a:lnTo>
                        <a:pt x="21" y="95"/>
                      </a:lnTo>
                      <a:lnTo>
                        <a:pt x="25" y="98"/>
                      </a:lnTo>
                      <a:lnTo>
                        <a:pt x="30" y="99"/>
                      </a:lnTo>
                      <a:lnTo>
                        <a:pt x="35" y="102"/>
                      </a:lnTo>
                      <a:lnTo>
                        <a:pt x="40" y="103"/>
                      </a:lnTo>
                      <a:lnTo>
                        <a:pt x="46" y="103"/>
                      </a:lnTo>
                      <a:lnTo>
                        <a:pt x="52" y="103"/>
                      </a:lnTo>
                      <a:lnTo>
                        <a:pt x="56" y="103"/>
                      </a:lnTo>
                      <a:lnTo>
                        <a:pt x="60" y="103"/>
                      </a:lnTo>
                      <a:lnTo>
                        <a:pt x="64" y="102"/>
                      </a:lnTo>
                      <a:lnTo>
                        <a:pt x="68" y="102"/>
                      </a:lnTo>
                      <a:lnTo>
                        <a:pt x="72" y="100"/>
                      </a:lnTo>
                      <a:lnTo>
                        <a:pt x="75" y="99"/>
                      </a:lnTo>
                      <a:lnTo>
                        <a:pt x="79" y="97"/>
                      </a:lnTo>
                      <a:lnTo>
                        <a:pt x="82" y="95"/>
                      </a:lnTo>
                      <a:lnTo>
                        <a:pt x="87" y="84"/>
                      </a:lnTo>
                      <a:lnTo>
                        <a:pt x="84" y="82"/>
                      </a:lnTo>
                      <a:lnTo>
                        <a:pt x="81" y="84"/>
                      </a:lnTo>
                      <a:lnTo>
                        <a:pt x="78" y="86"/>
                      </a:lnTo>
                      <a:lnTo>
                        <a:pt x="75" y="87"/>
                      </a:lnTo>
                      <a:lnTo>
                        <a:pt x="72" y="89"/>
                      </a:lnTo>
                      <a:lnTo>
                        <a:pt x="69" y="91"/>
                      </a:lnTo>
                      <a:lnTo>
                        <a:pt x="66" y="91"/>
                      </a:lnTo>
                      <a:lnTo>
                        <a:pt x="63" y="91"/>
                      </a:lnTo>
                      <a:lnTo>
                        <a:pt x="59" y="91"/>
                      </a:lnTo>
                      <a:lnTo>
                        <a:pt x="56" y="91"/>
                      </a:lnTo>
                      <a:lnTo>
                        <a:pt x="52" y="91"/>
                      </a:lnTo>
                      <a:lnTo>
                        <a:pt x="49" y="91"/>
                      </a:lnTo>
                      <a:lnTo>
                        <a:pt x="47" y="89"/>
                      </a:lnTo>
                      <a:lnTo>
                        <a:pt x="43" y="87"/>
                      </a:lnTo>
                      <a:lnTo>
                        <a:pt x="41" y="86"/>
                      </a:lnTo>
                      <a:lnTo>
                        <a:pt x="39" y="84"/>
                      </a:lnTo>
                      <a:lnTo>
                        <a:pt x="37" y="82"/>
                      </a:lnTo>
                      <a:lnTo>
                        <a:pt x="35" y="79"/>
                      </a:lnTo>
                      <a:lnTo>
                        <a:pt x="34" y="76"/>
                      </a:lnTo>
                      <a:lnTo>
                        <a:pt x="33" y="73"/>
                      </a:lnTo>
                      <a:lnTo>
                        <a:pt x="32" y="70"/>
                      </a:lnTo>
                      <a:lnTo>
                        <a:pt x="31" y="66"/>
                      </a:lnTo>
                      <a:lnTo>
                        <a:pt x="31" y="62"/>
                      </a:lnTo>
                      <a:lnTo>
                        <a:pt x="31" y="57"/>
                      </a:lnTo>
                      <a:lnTo>
                        <a:pt x="31" y="52"/>
                      </a:lnTo>
                      <a:lnTo>
                        <a:pt x="91" y="52"/>
                      </a:lnTo>
                      <a:lnTo>
                        <a:pt x="91" y="46"/>
                      </a:lnTo>
                      <a:lnTo>
                        <a:pt x="91" y="40"/>
                      </a:lnTo>
                      <a:lnTo>
                        <a:pt x="90" y="34"/>
                      </a:lnTo>
                      <a:lnTo>
                        <a:pt x="89" y="30"/>
                      </a:lnTo>
                      <a:close/>
                      <a:moveTo>
                        <a:pt x="31" y="42"/>
                      </a:moveTo>
                      <a:lnTo>
                        <a:pt x="31" y="3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3" y="22"/>
                      </a:lnTo>
                      <a:lnTo>
                        <a:pt x="34" y="20"/>
                      </a:lnTo>
                      <a:lnTo>
                        <a:pt x="35" y="18"/>
                      </a:lnTo>
                      <a:lnTo>
                        <a:pt x="36" y="16"/>
                      </a:lnTo>
                      <a:lnTo>
                        <a:pt x="38" y="14"/>
                      </a:lnTo>
                      <a:lnTo>
                        <a:pt x="39" y="12"/>
                      </a:lnTo>
                      <a:lnTo>
                        <a:pt x="40" y="11"/>
                      </a:lnTo>
                      <a:lnTo>
                        <a:pt x="42" y="10"/>
                      </a:lnTo>
                      <a:lnTo>
                        <a:pt x="44" y="10"/>
                      </a:lnTo>
                      <a:lnTo>
                        <a:pt x="46" y="9"/>
                      </a:lnTo>
                      <a:lnTo>
                        <a:pt x="48" y="9"/>
                      </a:lnTo>
                      <a:lnTo>
                        <a:pt x="50" y="9"/>
                      </a:lnTo>
                      <a:lnTo>
                        <a:pt x="51" y="10"/>
                      </a:lnTo>
                      <a:lnTo>
                        <a:pt x="52" y="10"/>
                      </a:lnTo>
                      <a:lnTo>
                        <a:pt x="54" y="11"/>
                      </a:lnTo>
                      <a:lnTo>
                        <a:pt x="55" y="12"/>
                      </a:lnTo>
                      <a:lnTo>
                        <a:pt x="56" y="14"/>
                      </a:lnTo>
                      <a:lnTo>
                        <a:pt x="57" y="16"/>
                      </a:lnTo>
                      <a:lnTo>
                        <a:pt x="58" y="18"/>
                      </a:lnTo>
                      <a:lnTo>
                        <a:pt x="59" y="22"/>
                      </a:lnTo>
                      <a:lnTo>
                        <a:pt x="61" y="28"/>
                      </a:lnTo>
                      <a:lnTo>
                        <a:pt x="62" y="34"/>
                      </a:lnTo>
                      <a:lnTo>
                        <a:pt x="62" y="42"/>
                      </a:lnTo>
                      <a:lnTo>
                        <a:pt x="31" y="42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ïṧļiḍè">
                  <a:extLst>
                    <a:ext uri="{FF2B5EF4-FFF2-40B4-BE49-F238E27FC236}">
                      <a16:creationId xmlns:a16="http://schemas.microsoft.com/office/drawing/2014/main" id="{51C5D179-335B-504C-8760-06CC74B420B4}"/>
                    </a:ext>
                  </a:extLst>
                </p:cNvPr>
                <p:cNvSpPr/>
                <p:nvPr/>
              </p:nvSpPr>
              <p:spPr bwMode="auto">
                <a:xfrm>
                  <a:off x="7273926" y="4102101"/>
                  <a:ext cx="98425" cy="161925"/>
                </a:xfrm>
                <a:custGeom>
                  <a:avLst/>
                  <a:gdLst>
                    <a:gd name="T0" fmla="*/ 56 w 62"/>
                    <a:gd name="T1" fmla="*/ 0 h 102"/>
                    <a:gd name="T2" fmla="*/ 53 w 62"/>
                    <a:gd name="T3" fmla="*/ 1 h 102"/>
                    <a:gd name="T4" fmla="*/ 50 w 62"/>
                    <a:gd name="T5" fmla="*/ 2 h 102"/>
                    <a:gd name="T6" fmla="*/ 48 w 62"/>
                    <a:gd name="T7" fmla="*/ 2 h 102"/>
                    <a:gd name="T8" fmla="*/ 45 w 62"/>
                    <a:gd name="T9" fmla="*/ 4 h 102"/>
                    <a:gd name="T10" fmla="*/ 43 w 62"/>
                    <a:gd name="T11" fmla="*/ 5 h 102"/>
                    <a:gd name="T12" fmla="*/ 40 w 62"/>
                    <a:gd name="T13" fmla="*/ 6 h 102"/>
                    <a:gd name="T14" fmla="*/ 39 w 62"/>
                    <a:gd name="T15" fmla="*/ 9 h 102"/>
                    <a:gd name="T16" fmla="*/ 36 w 62"/>
                    <a:gd name="T17" fmla="*/ 10 h 102"/>
                    <a:gd name="T18" fmla="*/ 35 w 62"/>
                    <a:gd name="T19" fmla="*/ 13 h 102"/>
                    <a:gd name="T20" fmla="*/ 33 w 62"/>
                    <a:gd name="T21" fmla="*/ 16 h 102"/>
                    <a:gd name="T22" fmla="*/ 32 w 62"/>
                    <a:gd name="T23" fmla="*/ 18 h 102"/>
                    <a:gd name="T24" fmla="*/ 30 w 62"/>
                    <a:gd name="T25" fmla="*/ 22 h 102"/>
                    <a:gd name="T26" fmla="*/ 29 w 62"/>
                    <a:gd name="T27" fmla="*/ 24 h 102"/>
                    <a:gd name="T28" fmla="*/ 28 w 62"/>
                    <a:gd name="T29" fmla="*/ 27 h 102"/>
                    <a:gd name="T30" fmla="*/ 28 w 62"/>
                    <a:gd name="T31" fmla="*/ 2 h 102"/>
                    <a:gd name="T32" fmla="*/ 24 w 62"/>
                    <a:gd name="T33" fmla="*/ 2 h 102"/>
                    <a:gd name="T34" fmla="*/ 21 w 62"/>
                    <a:gd name="T35" fmla="*/ 2 h 102"/>
                    <a:gd name="T36" fmla="*/ 18 w 62"/>
                    <a:gd name="T37" fmla="*/ 2 h 102"/>
                    <a:gd name="T38" fmla="*/ 14 w 62"/>
                    <a:gd name="T39" fmla="*/ 2 h 102"/>
                    <a:gd name="T40" fmla="*/ 11 w 62"/>
                    <a:gd name="T41" fmla="*/ 2 h 102"/>
                    <a:gd name="T42" fmla="*/ 7 w 62"/>
                    <a:gd name="T43" fmla="*/ 2 h 102"/>
                    <a:gd name="T44" fmla="*/ 3 w 62"/>
                    <a:gd name="T45" fmla="*/ 2 h 102"/>
                    <a:gd name="T46" fmla="*/ 0 w 62"/>
                    <a:gd name="T47" fmla="*/ 2 h 102"/>
                    <a:gd name="T48" fmla="*/ 0 w 62"/>
                    <a:gd name="T49" fmla="*/ 102 h 102"/>
                    <a:gd name="T50" fmla="*/ 3 w 62"/>
                    <a:gd name="T51" fmla="*/ 102 h 102"/>
                    <a:gd name="T52" fmla="*/ 7 w 62"/>
                    <a:gd name="T53" fmla="*/ 102 h 102"/>
                    <a:gd name="T54" fmla="*/ 11 w 62"/>
                    <a:gd name="T55" fmla="*/ 102 h 102"/>
                    <a:gd name="T56" fmla="*/ 14 w 62"/>
                    <a:gd name="T57" fmla="*/ 102 h 102"/>
                    <a:gd name="T58" fmla="*/ 18 w 62"/>
                    <a:gd name="T59" fmla="*/ 102 h 102"/>
                    <a:gd name="T60" fmla="*/ 21 w 62"/>
                    <a:gd name="T61" fmla="*/ 102 h 102"/>
                    <a:gd name="T62" fmla="*/ 24 w 62"/>
                    <a:gd name="T63" fmla="*/ 102 h 102"/>
                    <a:gd name="T64" fmla="*/ 28 w 62"/>
                    <a:gd name="T65" fmla="*/ 102 h 102"/>
                    <a:gd name="T66" fmla="*/ 28 w 62"/>
                    <a:gd name="T67" fmla="*/ 65 h 102"/>
                    <a:gd name="T68" fmla="*/ 28 w 62"/>
                    <a:gd name="T69" fmla="*/ 57 h 102"/>
                    <a:gd name="T70" fmla="*/ 28 w 62"/>
                    <a:gd name="T71" fmla="*/ 51 h 102"/>
                    <a:gd name="T72" fmla="*/ 28 w 62"/>
                    <a:gd name="T73" fmla="*/ 45 h 102"/>
                    <a:gd name="T74" fmla="*/ 29 w 62"/>
                    <a:gd name="T75" fmla="*/ 41 h 102"/>
                    <a:gd name="T76" fmla="*/ 31 w 62"/>
                    <a:gd name="T77" fmla="*/ 38 h 102"/>
                    <a:gd name="T78" fmla="*/ 32 w 62"/>
                    <a:gd name="T79" fmla="*/ 35 h 102"/>
                    <a:gd name="T80" fmla="*/ 34 w 62"/>
                    <a:gd name="T81" fmla="*/ 33 h 102"/>
                    <a:gd name="T82" fmla="*/ 36 w 62"/>
                    <a:gd name="T83" fmla="*/ 31 h 102"/>
                    <a:gd name="T84" fmla="*/ 39 w 62"/>
                    <a:gd name="T85" fmla="*/ 29 h 102"/>
                    <a:gd name="T86" fmla="*/ 42 w 62"/>
                    <a:gd name="T87" fmla="*/ 28 h 102"/>
                    <a:gd name="T88" fmla="*/ 45 w 62"/>
                    <a:gd name="T89" fmla="*/ 27 h 102"/>
                    <a:gd name="T90" fmla="*/ 49 w 62"/>
                    <a:gd name="T91" fmla="*/ 27 h 102"/>
                    <a:gd name="T92" fmla="*/ 52 w 62"/>
                    <a:gd name="T93" fmla="*/ 27 h 102"/>
                    <a:gd name="T94" fmla="*/ 54 w 62"/>
                    <a:gd name="T95" fmla="*/ 27 h 102"/>
                    <a:gd name="T96" fmla="*/ 57 w 62"/>
                    <a:gd name="T97" fmla="*/ 29 h 102"/>
                    <a:gd name="T98" fmla="*/ 60 w 62"/>
                    <a:gd name="T99" fmla="*/ 30 h 102"/>
                    <a:gd name="T100" fmla="*/ 61 w 62"/>
                    <a:gd name="T101" fmla="*/ 29 h 102"/>
                    <a:gd name="T102" fmla="*/ 61 w 62"/>
                    <a:gd name="T103" fmla="*/ 22 h 102"/>
                    <a:gd name="T104" fmla="*/ 61 w 62"/>
                    <a:gd name="T105" fmla="*/ 14 h 102"/>
                    <a:gd name="T106" fmla="*/ 61 w 62"/>
                    <a:gd name="T107" fmla="*/ 7 h 102"/>
                    <a:gd name="T108" fmla="*/ 62 w 62"/>
                    <a:gd name="T109" fmla="*/ 0 h 102"/>
                    <a:gd name="T110" fmla="*/ 59 w 62"/>
                    <a:gd name="T111" fmla="*/ 0 h 102"/>
                    <a:gd name="T112" fmla="*/ 56 w 62"/>
                    <a:gd name="T113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2" h="102">
                      <a:moveTo>
                        <a:pt x="56" y="0"/>
                      </a:moveTo>
                      <a:lnTo>
                        <a:pt x="53" y="1"/>
                      </a:lnTo>
                      <a:lnTo>
                        <a:pt x="50" y="2"/>
                      </a:lnTo>
                      <a:lnTo>
                        <a:pt x="48" y="2"/>
                      </a:lnTo>
                      <a:lnTo>
                        <a:pt x="45" y="4"/>
                      </a:lnTo>
                      <a:lnTo>
                        <a:pt x="43" y="5"/>
                      </a:lnTo>
                      <a:lnTo>
                        <a:pt x="40" y="6"/>
                      </a:lnTo>
                      <a:lnTo>
                        <a:pt x="39" y="9"/>
                      </a:lnTo>
                      <a:lnTo>
                        <a:pt x="36" y="10"/>
                      </a:lnTo>
                      <a:lnTo>
                        <a:pt x="35" y="13"/>
                      </a:lnTo>
                      <a:lnTo>
                        <a:pt x="33" y="16"/>
                      </a:lnTo>
                      <a:lnTo>
                        <a:pt x="32" y="18"/>
                      </a:lnTo>
                      <a:lnTo>
                        <a:pt x="30" y="22"/>
                      </a:lnTo>
                      <a:lnTo>
                        <a:pt x="29" y="24"/>
                      </a:lnTo>
                      <a:lnTo>
                        <a:pt x="28" y="27"/>
                      </a:lnTo>
                      <a:lnTo>
                        <a:pt x="28" y="2"/>
                      </a:lnTo>
                      <a:lnTo>
                        <a:pt x="24" y="2"/>
                      </a:lnTo>
                      <a:lnTo>
                        <a:pt x="21" y="2"/>
                      </a:lnTo>
                      <a:lnTo>
                        <a:pt x="18" y="2"/>
                      </a:lnTo>
                      <a:lnTo>
                        <a:pt x="14" y="2"/>
                      </a:lnTo>
                      <a:lnTo>
                        <a:pt x="11" y="2"/>
                      </a:lnTo>
                      <a:lnTo>
                        <a:pt x="7" y="2"/>
                      </a:lnTo>
                      <a:lnTo>
                        <a:pt x="3" y="2"/>
                      </a:lnTo>
                      <a:lnTo>
                        <a:pt x="0" y="2"/>
                      </a:lnTo>
                      <a:lnTo>
                        <a:pt x="0" y="102"/>
                      </a:lnTo>
                      <a:lnTo>
                        <a:pt x="3" y="102"/>
                      </a:lnTo>
                      <a:lnTo>
                        <a:pt x="7" y="102"/>
                      </a:lnTo>
                      <a:lnTo>
                        <a:pt x="11" y="102"/>
                      </a:lnTo>
                      <a:lnTo>
                        <a:pt x="14" y="102"/>
                      </a:lnTo>
                      <a:lnTo>
                        <a:pt x="18" y="102"/>
                      </a:lnTo>
                      <a:lnTo>
                        <a:pt x="21" y="102"/>
                      </a:lnTo>
                      <a:lnTo>
                        <a:pt x="24" y="102"/>
                      </a:lnTo>
                      <a:lnTo>
                        <a:pt x="28" y="102"/>
                      </a:lnTo>
                      <a:lnTo>
                        <a:pt x="28" y="65"/>
                      </a:lnTo>
                      <a:lnTo>
                        <a:pt x="28" y="57"/>
                      </a:lnTo>
                      <a:lnTo>
                        <a:pt x="28" y="51"/>
                      </a:lnTo>
                      <a:lnTo>
                        <a:pt x="28" y="45"/>
                      </a:lnTo>
                      <a:lnTo>
                        <a:pt x="29" y="41"/>
                      </a:lnTo>
                      <a:lnTo>
                        <a:pt x="31" y="38"/>
                      </a:lnTo>
                      <a:lnTo>
                        <a:pt x="32" y="35"/>
                      </a:lnTo>
                      <a:lnTo>
                        <a:pt x="34" y="33"/>
                      </a:lnTo>
                      <a:lnTo>
                        <a:pt x="36" y="31"/>
                      </a:lnTo>
                      <a:lnTo>
                        <a:pt x="39" y="29"/>
                      </a:lnTo>
                      <a:lnTo>
                        <a:pt x="42" y="28"/>
                      </a:lnTo>
                      <a:lnTo>
                        <a:pt x="45" y="27"/>
                      </a:lnTo>
                      <a:lnTo>
                        <a:pt x="49" y="27"/>
                      </a:lnTo>
                      <a:lnTo>
                        <a:pt x="52" y="27"/>
                      </a:lnTo>
                      <a:lnTo>
                        <a:pt x="54" y="27"/>
                      </a:lnTo>
                      <a:lnTo>
                        <a:pt x="57" y="29"/>
                      </a:lnTo>
                      <a:lnTo>
                        <a:pt x="60" y="30"/>
                      </a:lnTo>
                      <a:lnTo>
                        <a:pt x="61" y="29"/>
                      </a:lnTo>
                      <a:lnTo>
                        <a:pt x="61" y="22"/>
                      </a:lnTo>
                      <a:lnTo>
                        <a:pt x="61" y="14"/>
                      </a:lnTo>
                      <a:lnTo>
                        <a:pt x="61" y="7"/>
                      </a:lnTo>
                      <a:lnTo>
                        <a:pt x="62" y="0"/>
                      </a:lnTo>
                      <a:lnTo>
                        <a:pt x="59" y="0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iṩļidê">
                  <a:extLst>
                    <a:ext uri="{FF2B5EF4-FFF2-40B4-BE49-F238E27FC236}">
                      <a16:creationId xmlns:a16="http://schemas.microsoft.com/office/drawing/2014/main" id="{0743A0A0-7541-6941-9F7F-FB3A8FF04F1D}"/>
                    </a:ext>
                  </a:extLst>
                </p:cNvPr>
                <p:cNvSpPr/>
                <p:nvPr/>
              </p:nvSpPr>
              <p:spPr bwMode="auto">
                <a:xfrm>
                  <a:off x="7407276" y="4102101"/>
                  <a:ext cx="109538" cy="163513"/>
                </a:xfrm>
                <a:custGeom>
                  <a:avLst/>
                  <a:gdLst>
                    <a:gd name="T0" fmla="*/ 67 w 69"/>
                    <a:gd name="T1" fmla="*/ 59 h 103"/>
                    <a:gd name="T2" fmla="*/ 62 w 69"/>
                    <a:gd name="T3" fmla="*/ 52 h 103"/>
                    <a:gd name="T4" fmla="*/ 55 w 69"/>
                    <a:gd name="T5" fmla="*/ 47 h 103"/>
                    <a:gd name="T6" fmla="*/ 46 w 69"/>
                    <a:gd name="T7" fmla="*/ 42 h 103"/>
                    <a:gd name="T8" fmla="*/ 34 w 69"/>
                    <a:gd name="T9" fmla="*/ 37 h 103"/>
                    <a:gd name="T10" fmla="*/ 25 w 69"/>
                    <a:gd name="T11" fmla="*/ 31 h 103"/>
                    <a:gd name="T12" fmla="*/ 21 w 69"/>
                    <a:gd name="T13" fmla="*/ 25 h 103"/>
                    <a:gd name="T14" fmla="*/ 21 w 69"/>
                    <a:gd name="T15" fmla="*/ 18 h 103"/>
                    <a:gd name="T16" fmla="*/ 27 w 69"/>
                    <a:gd name="T17" fmla="*/ 13 h 103"/>
                    <a:gd name="T18" fmla="*/ 36 w 69"/>
                    <a:gd name="T19" fmla="*/ 10 h 103"/>
                    <a:gd name="T20" fmla="*/ 45 w 69"/>
                    <a:gd name="T21" fmla="*/ 14 h 103"/>
                    <a:gd name="T22" fmla="*/ 53 w 69"/>
                    <a:gd name="T23" fmla="*/ 21 h 103"/>
                    <a:gd name="T24" fmla="*/ 61 w 69"/>
                    <a:gd name="T25" fmla="*/ 27 h 103"/>
                    <a:gd name="T26" fmla="*/ 65 w 69"/>
                    <a:gd name="T27" fmla="*/ 14 h 103"/>
                    <a:gd name="T28" fmla="*/ 60 w 69"/>
                    <a:gd name="T29" fmla="*/ 6 h 103"/>
                    <a:gd name="T30" fmla="*/ 48 w 69"/>
                    <a:gd name="T31" fmla="*/ 2 h 103"/>
                    <a:gd name="T32" fmla="*/ 36 w 69"/>
                    <a:gd name="T33" fmla="*/ 0 h 103"/>
                    <a:gd name="T34" fmla="*/ 24 w 69"/>
                    <a:gd name="T35" fmla="*/ 2 h 103"/>
                    <a:gd name="T36" fmla="*/ 15 w 69"/>
                    <a:gd name="T37" fmla="*/ 6 h 103"/>
                    <a:gd name="T38" fmla="*/ 8 w 69"/>
                    <a:gd name="T39" fmla="*/ 12 h 103"/>
                    <a:gd name="T40" fmla="*/ 3 w 69"/>
                    <a:gd name="T41" fmla="*/ 20 h 103"/>
                    <a:gd name="T42" fmla="*/ 1 w 69"/>
                    <a:gd name="T43" fmla="*/ 30 h 103"/>
                    <a:gd name="T44" fmla="*/ 1 w 69"/>
                    <a:gd name="T45" fmla="*/ 38 h 103"/>
                    <a:gd name="T46" fmla="*/ 3 w 69"/>
                    <a:gd name="T47" fmla="*/ 46 h 103"/>
                    <a:gd name="T48" fmla="*/ 8 w 69"/>
                    <a:gd name="T49" fmla="*/ 52 h 103"/>
                    <a:gd name="T50" fmla="*/ 14 w 69"/>
                    <a:gd name="T51" fmla="*/ 58 h 103"/>
                    <a:gd name="T52" fmla="*/ 23 w 69"/>
                    <a:gd name="T53" fmla="*/ 63 h 103"/>
                    <a:gd name="T54" fmla="*/ 34 w 69"/>
                    <a:gd name="T55" fmla="*/ 68 h 103"/>
                    <a:gd name="T56" fmla="*/ 44 w 69"/>
                    <a:gd name="T57" fmla="*/ 74 h 103"/>
                    <a:gd name="T58" fmla="*/ 48 w 69"/>
                    <a:gd name="T59" fmla="*/ 79 h 103"/>
                    <a:gd name="T60" fmla="*/ 47 w 69"/>
                    <a:gd name="T61" fmla="*/ 87 h 103"/>
                    <a:gd name="T62" fmla="*/ 41 w 69"/>
                    <a:gd name="T63" fmla="*/ 92 h 103"/>
                    <a:gd name="T64" fmla="*/ 32 w 69"/>
                    <a:gd name="T65" fmla="*/ 95 h 103"/>
                    <a:gd name="T66" fmla="*/ 21 w 69"/>
                    <a:gd name="T67" fmla="*/ 92 h 103"/>
                    <a:gd name="T68" fmla="*/ 12 w 69"/>
                    <a:gd name="T69" fmla="*/ 85 h 103"/>
                    <a:gd name="T70" fmla="*/ 4 w 69"/>
                    <a:gd name="T71" fmla="*/ 77 h 103"/>
                    <a:gd name="T72" fmla="*/ 1 w 69"/>
                    <a:gd name="T73" fmla="*/ 92 h 103"/>
                    <a:gd name="T74" fmla="*/ 7 w 69"/>
                    <a:gd name="T75" fmla="*/ 99 h 103"/>
                    <a:gd name="T76" fmla="*/ 17 w 69"/>
                    <a:gd name="T77" fmla="*/ 103 h 103"/>
                    <a:gd name="T78" fmla="*/ 29 w 69"/>
                    <a:gd name="T79" fmla="*/ 103 h 103"/>
                    <a:gd name="T80" fmla="*/ 42 w 69"/>
                    <a:gd name="T81" fmla="*/ 102 h 103"/>
                    <a:gd name="T82" fmla="*/ 52 w 69"/>
                    <a:gd name="T83" fmla="*/ 99 h 103"/>
                    <a:gd name="T84" fmla="*/ 60 w 69"/>
                    <a:gd name="T85" fmla="*/ 93 h 103"/>
                    <a:gd name="T86" fmla="*/ 66 w 69"/>
                    <a:gd name="T87" fmla="*/ 85 h 103"/>
                    <a:gd name="T88" fmla="*/ 69 w 69"/>
                    <a:gd name="T89" fmla="*/ 75 h 103"/>
                    <a:gd name="T90" fmla="*/ 69 w 69"/>
                    <a:gd name="T91" fmla="*/ 67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69" h="103">
                      <a:moveTo>
                        <a:pt x="68" y="64"/>
                      </a:moveTo>
                      <a:lnTo>
                        <a:pt x="68" y="62"/>
                      </a:lnTo>
                      <a:lnTo>
                        <a:pt x="67" y="59"/>
                      </a:lnTo>
                      <a:lnTo>
                        <a:pt x="65" y="57"/>
                      </a:lnTo>
                      <a:lnTo>
                        <a:pt x="64" y="55"/>
                      </a:lnTo>
                      <a:lnTo>
                        <a:pt x="62" y="52"/>
                      </a:lnTo>
                      <a:lnTo>
                        <a:pt x="60" y="51"/>
                      </a:lnTo>
                      <a:lnTo>
                        <a:pt x="57" y="48"/>
                      </a:lnTo>
                      <a:lnTo>
                        <a:pt x="55" y="47"/>
                      </a:lnTo>
                      <a:lnTo>
                        <a:pt x="52" y="45"/>
                      </a:lnTo>
                      <a:lnTo>
                        <a:pt x="49" y="43"/>
                      </a:lnTo>
                      <a:lnTo>
                        <a:pt x="46" y="42"/>
                      </a:lnTo>
                      <a:lnTo>
                        <a:pt x="42" y="40"/>
                      </a:lnTo>
                      <a:lnTo>
                        <a:pt x="39" y="38"/>
                      </a:lnTo>
                      <a:lnTo>
                        <a:pt x="34" y="37"/>
                      </a:lnTo>
                      <a:lnTo>
                        <a:pt x="31" y="34"/>
                      </a:lnTo>
                      <a:lnTo>
                        <a:pt x="28" y="33"/>
                      </a:lnTo>
                      <a:lnTo>
                        <a:pt x="25" y="31"/>
                      </a:lnTo>
                      <a:lnTo>
                        <a:pt x="24" y="29"/>
                      </a:lnTo>
                      <a:lnTo>
                        <a:pt x="22" y="27"/>
                      </a:lnTo>
                      <a:lnTo>
                        <a:pt x="21" y="25"/>
                      </a:lnTo>
                      <a:lnTo>
                        <a:pt x="20" y="23"/>
                      </a:lnTo>
                      <a:lnTo>
                        <a:pt x="21" y="20"/>
                      </a:lnTo>
                      <a:lnTo>
                        <a:pt x="21" y="18"/>
                      </a:lnTo>
                      <a:lnTo>
                        <a:pt x="23" y="16"/>
                      </a:lnTo>
                      <a:lnTo>
                        <a:pt x="24" y="14"/>
                      </a:lnTo>
                      <a:lnTo>
                        <a:pt x="27" y="13"/>
                      </a:lnTo>
                      <a:lnTo>
                        <a:pt x="29" y="12"/>
                      </a:lnTo>
                      <a:lnTo>
                        <a:pt x="32" y="11"/>
                      </a:lnTo>
                      <a:lnTo>
                        <a:pt x="36" y="10"/>
                      </a:lnTo>
                      <a:lnTo>
                        <a:pt x="39" y="11"/>
                      </a:lnTo>
                      <a:lnTo>
                        <a:pt x="43" y="12"/>
                      </a:lnTo>
                      <a:lnTo>
                        <a:pt x="45" y="14"/>
                      </a:lnTo>
                      <a:lnTo>
                        <a:pt x="48" y="16"/>
                      </a:lnTo>
                      <a:lnTo>
                        <a:pt x="51" y="18"/>
                      </a:lnTo>
                      <a:lnTo>
                        <a:pt x="53" y="21"/>
                      </a:lnTo>
                      <a:lnTo>
                        <a:pt x="55" y="24"/>
                      </a:lnTo>
                      <a:lnTo>
                        <a:pt x="56" y="27"/>
                      </a:lnTo>
                      <a:lnTo>
                        <a:pt x="61" y="27"/>
                      </a:lnTo>
                      <a:lnTo>
                        <a:pt x="63" y="23"/>
                      </a:lnTo>
                      <a:lnTo>
                        <a:pt x="64" y="19"/>
                      </a:lnTo>
                      <a:lnTo>
                        <a:pt x="65" y="14"/>
                      </a:lnTo>
                      <a:lnTo>
                        <a:pt x="66" y="10"/>
                      </a:lnTo>
                      <a:lnTo>
                        <a:pt x="63" y="8"/>
                      </a:lnTo>
                      <a:lnTo>
                        <a:pt x="60" y="6"/>
                      </a:lnTo>
                      <a:lnTo>
                        <a:pt x="56" y="4"/>
                      </a:lnTo>
                      <a:lnTo>
                        <a:pt x="52" y="3"/>
                      </a:lnTo>
                      <a:lnTo>
                        <a:pt x="48" y="2"/>
                      </a:lnTo>
                      <a:lnTo>
                        <a:pt x="44" y="1"/>
                      </a:lnTo>
                      <a:lnTo>
                        <a:pt x="40" y="0"/>
                      </a:lnTo>
                      <a:lnTo>
                        <a:pt x="36" y="0"/>
                      </a:lnTo>
                      <a:lnTo>
                        <a:pt x="32" y="0"/>
                      </a:lnTo>
                      <a:lnTo>
                        <a:pt x="28" y="1"/>
                      </a:lnTo>
                      <a:lnTo>
                        <a:pt x="24" y="2"/>
                      </a:lnTo>
                      <a:lnTo>
                        <a:pt x="21" y="3"/>
                      </a:lnTo>
                      <a:lnTo>
                        <a:pt x="18" y="4"/>
                      </a:lnTo>
                      <a:lnTo>
                        <a:pt x="15" y="6"/>
                      </a:lnTo>
                      <a:lnTo>
                        <a:pt x="12" y="7"/>
                      </a:lnTo>
                      <a:lnTo>
                        <a:pt x="10" y="10"/>
                      </a:lnTo>
                      <a:lnTo>
                        <a:pt x="8" y="12"/>
                      </a:lnTo>
                      <a:lnTo>
                        <a:pt x="6" y="14"/>
                      </a:lnTo>
                      <a:lnTo>
                        <a:pt x="4" y="17"/>
                      </a:lnTo>
                      <a:lnTo>
                        <a:pt x="3" y="20"/>
                      </a:lnTo>
                      <a:lnTo>
                        <a:pt x="2" y="22"/>
                      </a:lnTo>
                      <a:lnTo>
                        <a:pt x="1" y="26"/>
                      </a:lnTo>
                      <a:lnTo>
                        <a:pt x="1" y="30"/>
                      </a:lnTo>
                      <a:lnTo>
                        <a:pt x="0" y="34"/>
                      </a:lnTo>
                      <a:lnTo>
                        <a:pt x="0" y="36"/>
                      </a:lnTo>
                      <a:lnTo>
                        <a:pt x="1" y="38"/>
                      </a:lnTo>
                      <a:lnTo>
                        <a:pt x="1" y="41"/>
                      </a:lnTo>
                      <a:lnTo>
                        <a:pt x="2" y="43"/>
                      </a:lnTo>
                      <a:lnTo>
                        <a:pt x="3" y="46"/>
                      </a:lnTo>
                      <a:lnTo>
                        <a:pt x="4" y="48"/>
                      </a:lnTo>
                      <a:lnTo>
                        <a:pt x="6" y="51"/>
                      </a:lnTo>
                      <a:lnTo>
                        <a:pt x="8" y="52"/>
                      </a:lnTo>
                      <a:lnTo>
                        <a:pt x="10" y="55"/>
                      </a:lnTo>
                      <a:lnTo>
                        <a:pt x="12" y="56"/>
                      </a:lnTo>
                      <a:lnTo>
                        <a:pt x="14" y="58"/>
                      </a:lnTo>
                      <a:lnTo>
                        <a:pt x="17" y="60"/>
                      </a:lnTo>
                      <a:lnTo>
                        <a:pt x="20" y="62"/>
                      </a:lnTo>
                      <a:lnTo>
                        <a:pt x="23" y="63"/>
                      </a:lnTo>
                      <a:lnTo>
                        <a:pt x="26" y="65"/>
                      </a:lnTo>
                      <a:lnTo>
                        <a:pt x="30" y="67"/>
                      </a:lnTo>
                      <a:lnTo>
                        <a:pt x="34" y="68"/>
                      </a:lnTo>
                      <a:lnTo>
                        <a:pt x="38" y="70"/>
                      </a:lnTo>
                      <a:lnTo>
                        <a:pt x="41" y="71"/>
                      </a:lnTo>
                      <a:lnTo>
                        <a:pt x="44" y="74"/>
                      </a:lnTo>
                      <a:lnTo>
                        <a:pt x="46" y="75"/>
                      </a:lnTo>
                      <a:lnTo>
                        <a:pt x="48" y="78"/>
                      </a:lnTo>
                      <a:lnTo>
                        <a:pt x="48" y="79"/>
                      </a:lnTo>
                      <a:lnTo>
                        <a:pt x="48" y="82"/>
                      </a:lnTo>
                      <a:lnTo>
                        <a:pt x="48" y="84"/>
                      </a:lnTo>
                      <a:lnTo>
                        <a:pt x="47" y="87"/>
                      </a:lnTo>
                      <a:lnTo>
                        <a:pt x="45" y="89"/>
                      </a:lnTo>
                      <a:lnTo>
                        <a:pt x="44" y="91"/>
                      </a:lnTo>
                      <a:lnTo>
                        <a:pt x="41" y="92"/>
                      </a:lnTo>
                      <a:lnTo>
                        <a:pt x="39" y="93"/>
                      </a:lnTo>
                      <a:lnTo>
                        <a:pt x="36" y="94"/>
                      </a:lnTo>
                      <a:lnTo>
                        <a:pt x="32" y="95"/>
                      </a:lnTo>
                      <a:lnTo>
                        <a:pt x="28" y="95"/>
                      </a:lnTo>
                      <a:lnTo>
                        <a:pt x="24" y="94"/>
                      </a:lnTo>
                      <a:lnTo>
                        <a:pt x="21" y="92"/>
                      </a:lnTo>
                      <a:lnTo>
                        <a:pt x="18" y="91"/>
                      </a:lnTo>
                      <a:lnTo>
                        <a:pt x="16" y="87"/>
                      </a:lnTo>
                      <a:lnTo>
                        <a:pt x="12" y="85"/>
                      </a:lnTo>
                      <a:lnTo>
                        <a:pt x="10" y="81"/>
                      </a:lnTo>
                      <a:lnTo>
                        <a:pt x="8" y="77"/>
                      </a:lnTo>
                      <a:lnTo>
                        <a:pt x="4" y="77"/>
                      </a:lnTo>
                      <a:lnTo>
                        <a:pt x="3" y="81"/>
                      </a:lnTo>
                      <a:lnTo>
                        <a:pt x="2" y="87"/>
                      </a:lnTo>
                      <a:lnTo>
                        <a:pt x="1" y="92"/>
                      </a:lnTo>
                      <a:lnTo>
                        <a:pt x="0" y="96"/>
                      </a:lnTo>
                      <a:lnTo>
                        <a:pt x="3" y="98"/>
                      </a:lnTo>
                      <a:lnTo>
                        <a:pt x="7" y="99"/>
                      </a:lnTo>
                      <a:lnTo>
                        <a:pt x="10" y="100"/>
                      </a:lnTo>
                      <a:lnTo>
                        <a:pt x="13" y="102"/>
                      </a:lnTo>
                      <a:lnTo>
                        <a:pt x="17" y="103"/>
                      </a:lnTo>
                      <a:lnTo>
                        <a:pt x="20" y="103"/>
                      </a:lnTo>
                      <a:lnTo>
                        <a:pt x="25" y="103"/>
                      </a:lnTo>
                      <a:lnTo>
                        <a:pt x="29" y="103"/>
                      </a:lnTo>
                      <a:lnTo>
                        <a:pt x="33" y="103"/>
                      </a:lnTo>
                      <a:lnTo>
                        <a:pt x="38" y="103"/>
                      </a:lnTo>
                      <a:lnTo>
                        <a:pt x="42" y="102"/>
                      </a:lnTo>
                      <a:lnTo>
                        <a:pt x="46" y="101"/>
                      </a:lnTo>
                      <a:lnTo>
                        <a:pt x="49" y="100"/>
                      </a:lnTo>
                      <a:lnTo>
                        <a:pt x="52" y="99"/>
                      </a:lnTo>
                      <a:lnTo>
                        <a:pt x="56" y="97"/>
                      </a:lnTo>
                      <a:lnTo>
                        <a:pt x="59" y="95"/>
                      </a:lnTo>
                      <a:lnTo>
                        <a:pt x="60" y="93"/>
                      </a:lnTo>
                      <a:lnTo>
                        <a:pt x="63" y="91"/>
                      </a:lnTo>
                      <a:lnTo>
                        <a:pt x="64" y="88"/>
                      </a:lnTo>
                      <a:lnTo>
                        <a:pt x="66" y="85"/>
                      </a:lnTo>
                      <a:lnTo>
                        <a:pt x="68" y="83"/>
                      </a:lnTo>
                      <a:lnTo>
                        <a:pt x="68" y="79"/>
                      </a:lnTo>
                      <a:lnTo>
                        <a:pt x="69" y="75"/>
                      </a:lnTo>
                      <a:lnTo>
                        <a:pt x="69" y="71"/>
                      </a:lnTo>
                      <a:lnTo>
                        <a:pt x="69" y="69"/>
                      </a:lnTo>
                      <a:lnTo>
                        <a:pt x="69" y="67"/>
                      </a:lnTo>
                      <a:lnTo>
                        <a:pt x="68" y="64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íšļîḑe">
                  <a:extLst>
                    <a:ext uri="{FF2B5EF4-FFF2-40B4-BE49-F238E27FC236}">
                      <a16:creationId xmlns:a16="http://schemas.microsoft.com/office/drawing/2014/main" id="{DFF34BF9-746C-394B-ADAF-B37864DFA878}"/>
                    </a:ext>
                  </a:extLst>
                </p:cNvPr>
                <p:cNvSpPr/>
                <p:nvPr/>
              </p:nvSpPr>
              <p:spPr bwMode="auto">
                <a:xfrm>
                  <a:off x="7567613" y="4105276"/>
                  <a:ext cx="44450" cy="158750"/>
                </a:xfrm>
                <a:custGeom>
                  <a:avLst/>
                  <a:gdLst>
                    <a:gd name="T0" fmla="*/ 21 w 28"/>
                    <a:gd name="T1" fmla="*/ 0 h 100"/>
                    <a:gd name="T2" fmla="*/ 18 w 28"/>
                    <a:gd name="T3" fmla="*/ 0 h 100"/>
                    <a:gd name="T4" fmla="*/ 15 w 28"/>
                    <a:gd name="T5" fmla="*/ 0 h 100"/>
                    <a:gd name="T6" fmla="*/ 11 w 28"/>
                    <a:gd name="T7" fmla="*/ 0 h 100"/>
                    <a:gd name="T8" fmla="*/ 7 w 28"/>
                    <a:gd name="T9" fmla="*/ 0 h 100"/>
                    <a:gd name="T10" fmla="*/ 3 w 28"/>
                    <a:gd name="T11" fmla="*/ 0 h 100"/>
                    <a:gd name="T12" fmla="*/ 0 w 28"/>
                    <a:gd name="T13" fmla="*/ 0 h 100"/>
                    <a:gd name="T14" fmla="*/ 0 w 28"/>
                    <a:gd name="T15" fmla="*/ 100 h 100"/>
                    <a:gd name="T16" fmla="*/ 3 w 28"/>
                    <a:gd name="T17" fmla="*/ 100 h 100"/>
                    <a:gd name="T18" fmla="*/ 7 w 28"/>
                    <a:gd name="T19" fmla="*/ 100 h 100"/>
                    <a:gd name="T20" fmla="*/ 11 w 28"/>
                    <a:gd name="T21" fmla="*/ 100 h 100"/>
                    <a:gd name="T22" fmla="*/ 15 w 28"/>
                    <a:gd name="T23" fmla="*/ 100 h 100"/>
                    <a:gd name="T24" fmla="*/ 18 w 28"/>
                    <a:gd name="T25" fmla="*/ 100 h 100"/>
                    <a:gd name="T26" fmla="*/ 21 w 28"/>
                    <a:gd name="T27" fmla="*/ 100 h 100"/>
                    <a:gd name="T28" fmla="*/ 24 w 28"/>
                    <a:gd name="T29" fmla="*/ 100 h 100"/>
                    <a:gd name="T30" fmla="*/ 28 w 28"/>
                    <a:gd name="T31" fmla="*/ 100 h 100"/>
                    <a:gd name="T32" fmla="*/ 28 w 28"/>
                    <a:gd name="T33" fmla="*/ 0 h 100"/>
                    <a:gd name="T34" fmla="*/ 24 w 28"/>
                    <a:gd name="T35" fmla="*/ 0 h 100"/>
                    <a:gd name="T36" fmla="*/ 21 w 28"/>
                    <a:gd name="T37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8" h="100">
                      <a:moveTo>
                        <a:pt x="21" y="0"/>
                      </a:moveTo>
                      <a:lnTo>
                        <a:pt x="18" y="0"/>
                      </a:lnTo>
                      <a:lnTo>
                        <a:pt x="15" y="0"/>
                      </a:lnTo>
                      <a:lnTo>
                        <a:pt x="11" y="0"/>
                      </a:lnTo>
                      <a:lnTo>
                        <a:pt x="7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3" y="100"/>
                      </a:lnTo>
                      <a:lnTo>
                        <a:pt x="7" y="100"/>
                      </a:lnTo>
                      <a:lnTo>
                        <a:pt x="11" y="100"/>
                      </a:lnTo>
                      <a:lnTo>
                        <a:pt x="15" y="100"/>
                      </a:lnTo>
                      <a:lnTo>
                        <a:pt x="18" y="100"/>
                      </a:lnTo>
                      <a:lnTo>
                        <a:pt x="21" y="100"/>
                      </a:lnTo>
                      <a:lnTo>
                        <a:pt x="24" y="100"/>
                      </a:lnTo>
                      <a:lnTo>
                        <a:pt x="28" y="100"/>
                      </a:lnTo>
                      <a:lnTo>
                        <a:pt x="28" y="0"/>
                      </a:lnTo>
                      <a:lnTo>
                        <a:pt x="24" y="0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î$ļíďè">
                  <a:extLst>
                    <a:ext uri="{FF2B5EF4-FFF2-40B4-BE49-F238E27FC236}">
                      <a16:creationId xmlns:a16="http://schemas.microsoft.com/office/drawing/2014/main" id="{48CAF777-DECB-4A4D-8609-0E4C22D319F5}"/>
                    </a:ext>
                  </a:extLst>
                </p:cNvPr>
                <p:cNvSpPr/>
                <p:nvPr/>
              </p:nvSpPr>
              <p:spPr bwMode="auto">
                <a:xfrm>
                  <a:off x="7564438" y="4017963"/>
                  <a:ext cx="52388" cy="50800"/>
                </a:xfrm>
                <a:custGeom>
                  <a:avLst/>
                  <a:gdLst>
                    <a:gd name="T0" fmla="*/ 31 w 33"/>
                    <a:gd name="T1" fmla="*/ 10 h 32"/>
                    <a:gd name="T2" fmla="*/ 29 w 33"/>
                    <a:gd name="T3" fmla="*/ 7 h 32"/>
                    <a:gd name="T4" fmla="*/ 28 w 33"/>
                    <a:gd name="T5" fmla="*/ 5 h 32"/>
                    <a:gd name="T6" fmla="*/ 25 w 33"/>
                    <a:gd name="T7" fmla="*/ 3 h 32"/>
                    <a:gd name="T8" fmla="*/ 22 w 33"/>
                    <a:gd name="T9" fmla="*/ 2 h 32"/>
                    <a:gd name="T10" fmla="*/ 19 w 33"/>
                    <a:gd name="T11" fmla="*/ 0 h 32"/>
                    <a:gd name="T12" fmla="*/ 16 w 33"/>
                    <a:gd name="T13" fmla="*/ 0 h 32"/>
                    <a:gd name="T14" fmla="*/ 13 w 33"/>
                    <a:gd name="T15" fmla="*/ 0 h 32"/>
                    <a:gd name="T16" fmla="*/ 9 w 33"/>
                    <a:gd name="T17" fmla="*/ 2 h 32"/>
                    <a:gd name="T18" fmla="*/ 6 w 33"/>
                    <a:gd name="T19" fmla="*/ 3 h 32"/>
                    <a:gd name="T20" fmla="*/ 4 w 33"/>
                    <a:gd name="T21" fmla="*/ 5 h 32"/>
                    <a:gd name="T22" fmla="*/ 2 w 33"/>
                    <a:gd name="T23" fmla="*/ 7 h 32"/>
                    <a:gd name="T24" fmla="*/ 1 w 33"/>
                    <a:gd name="T25" fmla="*/ 10 h 32"/>
                    <a:gd name="T26" fmla="*/ 0 w 33"/>
                    <a:gd name="T27" fmla="*/ 13 h 32"/>
                    <a:gd name="T28" fmla="*/ 0 w 33"/>
                    <a:gd name="T29" fmla="*/ 16 h 32"/>
                    <a:gd name="T30" fmla="*/ 0 w 33"/>
                    <a:gd name="T31" fmla="*/ 20 h 32"/>
                    <a:gd name="T32" fmla="*/ 1 w 33"/>
                    <a:gd name="T33" fmla="*/ 23 h 32"/>
                    <a:gd name="T34" fmla="*/ 2 w 33"/>
                    <a:gd name="T35" fmla="*/ 26 h 32"/>
                    <a:gd name="T36" fmla="*/ 4 w 33"/>
                    <a:gd name="T37" fmla="*/ 28 h 32"/>
                    <a:gd name="T38" fmla="*/ 6 w 33"/>
                    <a:gd name="T39" fmla="*/ 30 h 32"/>
                    <a:gd name="T40" fmla="*/ 9 w 33"/>
                    <a:gd name="T41" fmla="*/ 31 h 32"/>
                    <a:gd name="T42" fmla="*/ 12 w 33"/>
                    <a:gd name="T43" fmla="*/ 32 h 32"/>
                    <a:gd name="T44" fmla="*/ 16 w 33"/>
                    <a:gd name="T45" fmla="*/ 32 h 32"/>
                    <a:gd name="T46" fmla="*/ 19 w 33"/>
                    <a:gd name="T47" fmla="*/ 32 h 32"/>
                    <a:gd name="T48" fmla="*/ 22 w 33"/>
                    <a:gd name="T49" fmla="*/ 31 h 32"/>
                    <a:gd name="T50" fmla="*/ 25 w 33"/>
                    <a:gd name="T51" fmla="*/ 30 h 32"/>
                    <a:gd name="T52" fmla="*/ 28 w 33"/>
                    <a:gd name="T53" fmla="*/ 27 h 32"/>
                    <a:gd name="T54" fmla="*/ 29 w 33"/>
                    <a:gd name="T55" fmla="*/ 25 h 32"/>
                    <a:gd name="T56" fmla="*/ 31 w 33"/>
                    <a:gd name="T57" fmla="*/ 23 h 32"/>
                    <a:gd name="T58" fmla="*/ 32 w 33"/>
                    <a:gd name="T59" fmla="*/ 19 h 32"/>
                    <a:gd name="T60" fmla="*/ 33 w 33"/>
                    <a:gd name="T61" fmla="*/ 16 h 32"/>
                    <a:gd name="T62" fmla="*/ 32 w 33"/>
                    <a:gd name="T63" fmla="*/ 13 h 32"/>
                    <a:gd name="T64" fmla="*/ 31 w 33"/>
                    <a:gd name="T65" fmla="*/ 1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3" h="32">
                      <a:moveTo>
                        <a:pt x="31" y="10"/>
                      </a:moveTo>
                      <a:lnTo>
                        <a:pt x="29" y="7"/>
                      </a:lnTo>
                      <a:lnTo>
                        <a:pt x="28" y="5"/>
                      </a:lnTo>
                      <a:lnTo>
                        <a:pt x="25" y="3"/>
                      </a:lnTo>
                      <a:lnTo>
                        <a:pt x="22" y="2"/>
                      </a:lnTo>
                      <a:lnTo>
                        <a:pt x="19" y="0"/>
                      </a:lnTo>
                      <a:lnTo>
                        <a:pt x="16" y="0"/>
                      </a:lnTo>
                      <a:lnTo>
                        <a:pt x="13" y="0"/>
                      </a:lnTo>
                      <a:lnTo>
                        <a:pt x="9" y="2"/>
                      </a:lnTo>
                      <a:lnTo>
                        <a:pt x="6" y="3"/>
                      </a:lnTo>
                      <a:lnTo>
                        <a:pt x="4" y="5"/>
                      </a:lnTo>
                      <a:lnTo>
                        <a:pt x="2" y="7"/>
                      </a:lnTo>
                      <a:lnTo>
                        <a:pt x="1" y="10"/>
                      </a:lnTo>
                      <a:lnTo>
                        <a:pt x="0" y="13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1" y="23"/>
                      </a:lnTo>
                      <a:lnTo>
                        <a:pt x="2" y="26"/>
                      </a:lnTo>
                      <a:lnTo>
                        <a:pt x="4" y="28"/>
                      </a:lnTo>
                      <a:lnTo>
                        <a:pt x="6" y="30"/>
                      </a:lnTo>
                      <a:lnTo>
                        <a:pt x="9" y="31"/>
                      </a:lnTo>
                      <a:lnTo>
                        <a:pt x="12" y="32"/>
                      </a:lnTo>
                      <a:lnTo>
                        <a:pt x="16" y="32"/>
                      </a:lnTo>
                      <a:lnTo>
                        <a:pt x="19" y="32"/>
                      </a:lnTo>
                      <a:lnTo>
                        <a:pt x="22" y="31"/>
                      </a:lnTo>
                      <a:lnTo>
                        <a:pt x="25" y="30"/>
                      </a:lnTo>
                      <a:lnTo>
                        <a:pt x="28" y="27"/>
                      </a:lnTo>
                      <a:lnTo>
                        <a:pt x="29" y="25"/>
                      </a:lnTo>
                      <a:lnTo>
                        <a:pt x="31" y="23"/>
                      </a:lnTo>
                      <a:lnTo>
                        <a:pt x="32" y="19"/>
                      </a:lnTo>
                      <a:lnTo>
                        <a:pt x="33" y="16"/>
                      </a:lnTo>
                      <a:lnTo>
                        <a:pt x="32" y="13"/>
                      </a:lnTo>
                      <a:lnTo>
                        <a:pt x="31" y="10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ïṣlíďè">
                  <a:extLst>
                    <a:ext uri="{FF2B5EF4-FFF2-40B4-BE49-F238E27FC236}">
                      <a16:creationId xmlns:a16="http://schemas.microsoft.com/office/drawing/2014/main" id="{F4824CC0-6AE9-DB4E-BDC3-736145BAC4B6}"/>
                    </a:ext>
                  </a:extLst>
                </p:cNvPr>
                <p:cNvSpPr/>
                <p:nvPr/>
              </p:nvSpPr>
              <p:spPr bwMode="auto">
                <a:xfrm>
                  <a:off x="7659688" y="4046538"/>
                  <a:ext cx="98425" cy="219075"/>
                </a:xfrm>
                <a:custGeom>
                  <a:avLst/>
                  <a:gdLst>
                    <a:gd name="T0" fmla="*/ 58 w 62"/>
                    <a:gd name="T1" fmla="*/ 129 h 138"/>
                    <a:gd name="T2" fmla="*/ 55 w 62"/>
                    <a:gd name="T3" fmla="*/ 129 h 138"/>
                    <a:gd name="T4" fmla="*/ 54 w 62"/>
                    <a:gd name="T5" fmla="*/ 129 h 138"/>
                    <a:gd name="T6" fmla="*/ 51 w 62"/>
                    <a:gd name="T7" fmla="*/ 129 h 138"/>
                    <a:gd name="T8" fmla="*/ 50 w 62"/>
                    <a:gd name="T9" fmla="*/ 129 h 138"/>
                    <a:gd name="T10" fmla="*/ 48 w 62"/>
                    <a:gd name="T11" fmla="*/ 128 h 138"/>
                    <a:gd name="T12" fmla="*/ 46 w 62"/>
                    <a:gd name="T13" fmla="*/ 127 h 138"/>
                    <a:gd name="T14" fmla="*/ 46 w 62"/>
                    <a:gd name="T15" fmla="*/ 126 h 138"/>
                    <a:gd name="T16" fmla="*/ 45 w 62"/>
                    <a:gd name="T17" fmla="*/ 124 h 138"/>
                    <a:gd name="T18" fmla="*/ 44 w 62"/>
                    <a:gd name="T19" fmla="*/ 122 h 138"/>
                    <a:gd name="T20" fmla="*/ 43 w 62"/>
                    <a:gd name="T21" fmla="*/ 120 h 138"/>
                    <a:gd name="T22" fmla="*/ 43 w 62"/>
                    <a:gd name="T23" fmla="*/ 118 h 138"/>
                    <a:gd name="T24" fmla="*/ 43 w 62"/>
                    <a:gd name="T25" fmla="*/ 115 h 138"/>
                    <a:gd name="T26" fmla="*/ 43 w 62"/>
                    <a:gd name="T27" fmla="*/ 112 h 138"/>
                    <a:gd name="T28" fmla="*/ 43 w 62"/>
                    <a:gd name="T29" fmla="*/ 110 h 138"/>
                    <a:gd name="T30" fmla="*/ 43 w 62"/>
                    <a:gd name="T31" fmla="*/ 50 h 138"/>
                    <a:gd name="T32" fmla="*/ 61 w 62"/>
                    <a:gd name="T33" fmla="*/ 50 h 138"/>
                    <a:gd name="T34" fmla="*/ 61 w 62"/>
                    <a:gd name="T35" fmla="*/ 47 h 138"/>
                    <a:gd name="T36" fmla="*/ 61 w 62"/>
                    <a:gd name="T37" fmla="*/ 44 h 138"/>
                    <a:gd name="T38" fmla="*/ 61 w 62"/>
                    <a:gd name="T39" fmla="*/ 40 h 138"/>
                    <a:gd name="T40" fmla="*/ 61 w 62"/>
                    <a:gd name="T41" fmla="*/ 37 h 138"/>
                    <a:gd name="T42" fmla="*/ 43 w 62"/>
                    <a:gd name="T43" fmla="*/ 37 h 138"/>
                    <a:gd name="T44" fmla="*/ 43 w 62"/>
                    <a:gd name="T45" fmla="*/ 0 h 138"/>
                    <a:gd name="T46" fmla="*/ 36 w 62"/>
                    <a:gd name="T47" fmla="*/ 4 h 138"/>
                    <a:gd name="T48" fmla="*/ 29 w 62"/>
                    <a:gd name="T49" fmla="*/ 7 h 138"/>
                    <a:gd name="T50" fmla="*/ 22 w 62"/>
                    <a:gd name="T51" fmla="*/ 10 h 138"/>
                    <a:gd name="T52" fmla="*/ 14 w 62"/>
                    <a:gd name="T53" fmla="*/ 13 h 138"/>
                    <a:gd name="T54" fmla="*/ 14 w 62"/>
                    <a:gd name="T55" fmla="*/ 37 h 138"/>
                    <a:gd name="T56" fmla="*/ 0 w 62"/>
                    <a:gd name="T57" fmla="*/ 37 h 138"/>
                    <a:gd name="T58" fmla="*/ 0 w 62"/>
                    <a:gd name="T59" fmla="*/ 40 h 138"/>
                    <a:gd name="T60" fmla="*/ 1 w 62"/>
                    <a:gd name="T61" fmla="*/ 44 h 138"/>
                    <a:gd name="T62" fmla="*/ 0 w 62"/>
                    <a:gd name="T63" fmla="*/ 47 h 138"/>
                    <a:gd name="T64" fmla="*/ 0 w 62"/>
                    <a:gd name="T65" fmla="*/ 50 h 138"/>
                    <a:gd name="T66" fmla="*/ 14 w 62"/>
                    <a:gd name="T67" fmla="*/ 50 h 138"/>
                    <a:gd name="T68" fmla="*/ 14 w 62"/>
                    <a:gd name="T69" fmla="*/ 106 h 138"/>
                    <a:gd name="T70" fmla="*/ 14 w 62"/>
                    <a:gd name="T71" fmla="*/ 110 h 138"/>
                    <a:gd name="T72" fmla="*/ 14 w 62"/>
                    <a:gd name="T73" fmla="*/ 114 h 138"/>
                    <a:gd name="T74" fmla="*/ 15 w 62"/>
                    <a:gd name="T75" fmla="*/ 118 h 138"/>
                    <a:gd name="T76" fmla="*/ 16 w 62"/>
                    <a:gd name="T77" fmla="*/ 121 h 138"/>
                    <a:gd name="T78" fmla="*/ 17 w 62"/>
                    <a:gd name="T79" fmla="*/ 123 h 138"/>
                    <a:gd name="T80" fmla="*/ 18 w 62"/>
                    <a:gd name="T81" fmla="*/ 126 h 138"/>
                    <a:gd name="T82" fmla="*/ 19 w 62"/>
                    <a:gd name="T83" fmla="*/ 129 h 138"/>
                    <a:gd name="T84" fmla="*/ 20 w 62"/>
                    <a:gd name="T85" fmla="*/ 131 h 138"/>
                    <a:gd name="T86" fmla="*/ 22 w 62"/>
                    <a:gd name="T87" fmla="*/ 133 h 138"/>
                    <a:gd name="T88" fmla="*/ 24 w 62"/>
                    <a:gd name="T89" fmla="*/ 134 h 138"/>
                    <a:gd name="T90" fmla="*/ 26 w 62"/>
                    <a:gd name="T91" fmla="*/ 136 h 138"/>
                    <a:gd name="T92" fmla="*/ 29 w 62"/>
                    <a:gd name="T93" fmla="*/ 137 h 138"/>
                    <a:gd name="T94" fmla="*/ 31 w 62"/>
                    <a:gd name="T95" fmla="*/ 138 h 138"/>
                    <a:gd name="T96" fmla="*/ 34 w 62"/>
                    <a:gd name="T97" fmla="*/ 138 h 138"/>
                    <a:gd name="T98" fmla="*/ 38 w 62"/>
                    <a:gd name="T99" fmla="*/ 138 h 138"/>
                    <a:gd name="T100" fmla="*/ 41 w 62"/>
                    <a:gd name="T101" fmla="*/ 138 h 138"/>
                    <a:gd name="T102" fmla="*/ 43 w 62"/>
                    <a:gd name="T103" fmla="*/ 138 h 138"/>
                    <a:gd name="T104" fmla="*/ 46 w 62"/>
                    <a:gd name="T105" fmla="*/ 138 h 138"/>
                    <a:gd name="T106" fmla="*/ 50 w 62"/>
                    <a:gd name="T107" fmla="*/ 138 h 138"/>
                    <a:gd name="T108" fmla="*/ 55 w 62"/>
                    <a:gd name="T109" fmla="*/ 137 h 138"/>
                    <a:gd name="T110" fmla="*/ 59 w 62"/>
                    <a:gd name="T111" fmla="*/ 137 h 138"/>
                    <a:gd name="T112" fmla="*/ 62 w 62"/>
                    <a:gd name="T113" fmla="*/ 135 h 138"/>
                    <a:gd name="T114" fmla="*/ 62 w 62"/>
                    <a:gd name="T115" fmla="*/ 127 h 138"/>
                    <a:gd name="T116" fmla="*/ 60 w 62"/>
                    <a:gd name="T117" fmla="*/ 128 h 138"/>
                    <a:gd name="T118" fmla="*/ 58 w 62"/>
                    <a:gd name="T119" fmla="*/ 129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2" h="138">
                      <a:moveTo>
                        <a:pt x="58" y="129"/>
                      </a:moveTo>
                      <a:lnTo>
                        <a:pt x="55" y="129"/>
                      </a:lnTo>
                      <a:lnTo>
                        <a:pt x="54" y="129"/>
                      </a:lnTo>
                      <a:lnTo>
                        <a:pt x="51" y="129"/>
                      </a:lnTo>
                      <a:lnTo>
                        <a:pt x="50" y="129"/>
                      </a:lnTo>
                      <a:lnTo>
                        <a:pt x="48" y="128"/>
                      </a:lnTo>
                      <a:lnTo>
                        <a:pt x="46" y="127"/>
                      </a:lnTo>
                      <a:lnTo>
                        <a:pt x="46" y="126"/>
                      </a:lnTo>
                      <a:lnTo>
                        <a:pt x="45" y="124"/>
                      </a:lnTo>
                      <a:lnTo>
                        <a:pt x="44" y="122"/>
                      </a:lnTo>
                      <a:lnTo>
                        <a:pt x="43" y="120"/>
                      </a:lnTo>
                      <a:lnTo>
                        <a:pt x="43" y="118"/>
                      </a:lnTo>
                      <a:lnTo>
                        <a:pt x="43" y="115"/>
                      </a:lnTo>
                      <a:lnTo>
                        <a:pt x="43" y="112"/>
                      </a:lnTo>
                      <a:lnTo>
                        <a:pt x="43" y="110"/>
                      </a:lnTo>
                      <a:lnTo>
                        <a:pt x="43" y="50"/>
                      </a:lnTo>
                      <a:lnTo>
                        <a:pt x="61" y="50"/>
                      </a:lnTo>
                      <a:lnTo>
                        <a:pt x="61" y="47"/>
                      </a:lnTo>
                      <a:lnTo>
                        <a:pt x="61" y="44"/>
                      </a:lnTo>
                      <a:lnTo>
                        <a:pt x="61" y="40"/>
                      </a:lnTo>
                      <a:lnTo>
                        <a:pt x="61" y="37"/>
                      </a:lnTo>
                      <a:lnTo>
                        <a:pt x="43" y="37"/>
                      </a:lnTo>
                      <a:lnTo>
                        <a:pt x="43" y="0"/>
                      </a:lnTo>
                      <a:lnTo>
                        <a:pt x="36" y="4"/>
                      </a:lnTo>
                      <a:lnTo>
                        <a:pt x="29" y="7"/>
                      </a:lnTo>
                      <a:lnTo>
                        <a:pt x="22" y="10"/>
                      </a:lnTo>
                      <a:lnTo>
                        <a:pt x="14" y="13"/>
                      </a:lnTo>
                      <a:lnTo>
                        <a:pt x="14" y="37"/>
                      </a:lnTo>
                      <a:lnTo>
                        <a:pt x="0" y="37"/>
                      </a:lnTo>
                      <a:lnTo>
                        <a:pt x="0" y="40"/>
                      </a:lnTo>
                      <a:lnTo>
                        <a:pt x="1" y="44"/>
                      </a:lnTo>
                      <a:lnTo>
                        <a:pt x="0" y="47"/>
                      </a:lnTo>
                      <a:lnTo>
                        <a:pt x="0" y="50"/>
                      </a:lnTo>
                      <a:lnTo>
                        <a:pt x="14" y="50"/>
                      </a:lnTo>
                      <a:lnTo>
                        <a:pt x="14" y="106"/>
                      </a:lnTo>
                      <a:lnTo>
                        <a:pt x="14" y="110"/>
                      </a:lnTo>
                      <a:lnTo>
                        <a:pt x="14" y="114"/>
                      </a:lnTo>
                      <a:lnTo>
                        <a:pt x="15" y="118"/>
                      </a:lnTo>
                      <a:lnTo>
                        <a:pt x="16" y="121"/>
                      </a:lnTo>
                      <a:lnTo>
                        <a:pt x="17" y="123"/>
                      </a:lnTo>
                      <a:lnTo>
                        <a:pt x="18" y="126"/>
                      </a:lnTo>
                      <a:lnTo>
                        <a:pt x="19" y="129"/>
                      </a:lnTo>
                      <a:lnTo>
                        <a:pt x="20" y="131"/>
                      </a:lnTo>
                      <a:lnTo>
                        <a:pt x="22" y="133"/>
                      </a:lnTo>
                      <a:lnTo>
                        <a:pt x="24" y="134"/>
                      </a:lnTo>
                      <a:lnTo>
                        <a:pt x="26" y="136"/>
                      </a:lnTo>
                      <a:lnTo>
                        <a:pt x="29" y="137"/>
                      </a:lnTo>
                      <a:lnTo>
                        <a:pt x="31" y="138"/>
                      </a:lnTo>
                      <a:lnTo>
                        <a:pt x="34" y="138"/>
                      </a:lnTo>
                      <a:lnTo>
                        <a:pt x="38" y="138"/>
                      </a:lnTo>
                      <a:lnTo>
                        <a:pt x="41" y="138"/>
                      </a:lnTo>
                      <a:lnTo>
                        <a:pt x="43" y="138"/>
                      </a:lnTo>
                      <a:lnTo>
                        <a:pt x="46" y="138"/>
                      </a:lnTo>
                      <a:lnTo>
                        <a:pt x="50" y="138"/>
                      </a:lnTo>
                      <a:lnTo>
                        <a:pt x="55" y="137"/>
                      </a:lnTo>
                      <a:lnTo>
                        <a:pt x="59" y="137"/>
                      </a:lnTo>
                      <a:lnTo>
                        <a:pt x="62" y="135"/>
                      </a:lnTo>
                      <a:lnTo>
                        <a:pt x="62" y="127"/>
                      </a:lnTo>
                      <a:lnTo>
                        <a:pt x="60" y="128"/>
                      </a:lnTo>
                      <a:lnTo>
                        <a:pt x="58" y="129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íSļïdê">
                  <a:extLst>
                    <a:ext uri="{FF2B5EF4-FFF2-40B4-BE49-F238E27FC236}">
                      <a16:creationId xmlns:a16="http://schemas.microsoft.com/office/drawing/2014/main" id="{6D2E951C-B284-2E49-80FC-4E824230E8D9}"/>
                    </a:ext>
                  </a:extLst>
                </p:cNvPr>
                <p:cNvSpPr/>
                <p:nvPr/>
              </p:nvSpPr>
              <p:spPr bwMode="auto">
                <a:xfrm>
                  <a:off x="7789863" y="4105276"/>
                  <a:ext cx="153988" cy="242888"/>
                </a:xfrm>
                <a:custGeom>
                  <a:avLst/>
                  <a:gdLst>
                    <a:gd name="T0" fmla="*/ 93 w 97"/>
                    <a:gd name="T1" fmla="*/ 0 h 153"/>
                    <a:gd name="T2" fmla="*/ 91 w 97"/>
                    <a:gd name="T3" fmla="*/ 0 h 153"/>
                    <a:gd name="T4" fmla="*/ 88 w 97"/>
                    <a:gd name="T5" fmla="*/ 0 h 153"/>
                    <a:gd name="T6" fmla="*/ 87 w 97"/>
                    <a:gd name="T7" fmla="*/ 0 h 153"/>
                    <a:gd name="T8" fmla="*/ 84 w 97"/>
                    <a:gd name="T9" fmla="*/ 0 h 153"/>
                    <a:gd name="T10" fmla="*/ 83 w 97"/>
                    <a:gd name="T11" fmla="*/ 0 h 153"/>
                    <a:gd name="T12" fmla="*/ 80 w 97"/>
                    <a:gd name="T13" fmla="*/ 0 h 153"/>
                    <a:gd name="T14" fmla="*/ 76 w 97"/>
                    <a:gd name="T15" fmla="*/ 11 h 153"/>
                    <a:gd name="T16" fmla="*/ 72 w 97"/>
                    <a:gd name="T17" fmla="*/ 21 h 153"/>
                    <a:gd name="T18" fmla="*/ 68 w 97"/>
                    <a:gd name="T19" fmla="*/ 32 h 153"/>
                    <a:gd name="T20" fmla="*/ 64 w 97"/>
                    <a:gd name="T21" fmla="*/ 44 h 153"/>
                    <a:gd name="T22" fmla="*/ 56 w 97"/>
                    <a:gd name="T23" fmla="*/ 65 h 153"/>
                    <a:gd name="T24" fmla="*/ 55 w 97"/>
                    <a:gd name="T25" fmla="*/ 62 h 153"/>
                    <a:gd name="T26" fmla="*/ 53 w 97"/>
                    <a:gd name="T27" fmla="*/ 59 h 153"/>
                    <a:gd name="T28" fmla="*/ 52 w 97"/>
                    <a:gd name="T29" fmla="*/ 55 h 153"/>
                    <a:gd name="T30" fmla="*/ 49 w 97"/>
                    <a:gd name="T31" fmla="*/ 50 h 153"/>
                    <a:gd name="T32" fmla="*/ 47 w 97"/>
                    <a:gd name="T33" fmla="*/ 42 h 153"/>
                    <a:gd name="T34" fmla="*/ 44 w 97"/>
                    <a:gd name="T35" fmla="*/ 35 h 153"/>
                    <a:gd name="T36" fmla="*/ 41 w 97"/>
                    <a:gd name="T37" fmla="*/ 28 h 153"/>
                    <a:gd name="T38" fmla="*/ 39 w 97"/>
                    <a:gd name="T39" fmla="*/ 21 h 153"/>
                    <a:gd name="T40" fmla="*/ 36 w 97"/>
                    <a:gd name="T41" fmla="*/ 15 h 153"/>
                    <a:gd name="T42" fmla="*/ 35 w 97"/>
                    <a:gd name="T43" fmla="*/ 9 h 153"/>
                    <a:gd name="T44" fmla="*/ 33 w 97"/>
                    <a:gd name="T45" fmla="*/ 4 h 153"/>
                    <a:gd name="T46" fmla="*/ 32 w 97"/>
                    <a:gd name="T47" fmla="*/ 0 h 153"/>
                    <a:gd name="T48" fmla="*/ 28 w 97"/>
                    <a:gd name="T49" fmla="*/ 0 h 153"/>
                    <a:gd name="T50" fmla="*/ 24 w 97"/>
                    <a:gd name="T51" fmla="*/ 0 h 153"/>
                    <a:gd name="T52" fmla="*/ 20 w 97"/>
                    <a:gd name="T53" fmla="*/ 0 h 153"/>
                    <a:gd name="T54" fmla="*/ 16 w 97"/>
                    <a:gd name="T55" fmla="*/ 0 h 153"/>
                    <a:gd name="T56" fmla="*/ 12 w 97"/>
                    <a:gd name="T57" fmla="*/ 0 h 153"/>
                    <a:gd name="T58" fmla="*/ 8 w 97"/>
                    <a:gd name="T59" fmla="*/ 0 h 153"/>
                    <a:gd name="T60" fmla="*/ 4 w 97"/>
                    <a:gd name="T61" fmla="*/ 0 h 153"/>
                    <a:gd name="T62" fmla="*/ 0 w 97"/>
                    <a:gd name="T63" fmla="*/ 0 h 153"/>
                    <a:gd name="T64" fmla="*/ 42 w 97"/>
                    <a:gd name="T65" fmla="*/ 100 h 153"/>
                    <a:gd name="T66" fmla="*/ 16 w 97"/>
                    <a:gd name="T67" fmla="*/ 153 h 153"/>
                    <a:gd name="T68" fmla="*/ 20 w 97"/>
                    <a:gd name="T69" fmla="*/ 153 h 153"/>
                    <a:gd name="T70" fmla="*/ 24 w 97"/>
                    <a:gd name="T71" fmla="*/ 153 h 153"/>
                    <a:gd name="T72" fmla="*/ 28 w 97"/>
                    <a:gd name="T73" fmla="*/ 153 h 153"/>
                    <a:gd name="T74" fmla="*/ 33 w 97"/>
                    <a:gd name="T75" fmla="*/ 153 h 153"/>
                    <a:gd name="T76" fmla="*/ 37 w 97"/>
                    <a:gd name="T77" fmla="*/ 141 h 153"/>
                    <a:gd name="T78" fmla="*/ 41 w 97"/>
                    <a:gd name="T79" fmla="*/ 130 h 153"/>
                    <a:gd name="T80" fmla="*/ 46 w 97"/>
                    <a:gd name="T81" fmla="*/ 118 h 153"/>
                    <a:gd name="T82" fmla="*/ 52 w 97"/>
                    <a:gd name="T83" fmla="*/ 105 h 153"/>
                    <a:gd name="T84" fmla="*/ 57 w 97"/>
                    <a:gd name="T85" fmla="*/ 92 h 153"/>
                    <a:gd name="T86" fmla="*/ 63 w 97"/>
                    <a:gd name="T87" fmla="*/ 77 h 153"/>
                    <a:gd name="T88" fmla="*/ 70 w 97"/>
                    <a:gd name="T89" fmla="*/ 63 h 153"/>
                    <a:gd name="T90" fmla="*/ 76 w 97"/>
                    <a:gd name="T91" fmla="*/ 48 h 153"/>
                    <a:gd name="T92" fmla="*/ 97 w 97"/>
                    <a:gd name="T93" fmla="*/ 0 h 153"/>
                    <a:gd name="T94" fmla="*/ 96 w 97"/>
                    <a:gd name="T95" fmla="*/ 0 h 153"/>
                    <a:gd name="T96" fmla="*/ 93 w 97"/>
                    <a:gd name="T97" fmla="*/ 0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7" h="153">
                      <a:moveTo>
                        <a:pt x="93" y="0"/>
                      </a:moveTo>
                      <a:lnTo>
                        <a:pt x="91" y="0"/>
                      </a:lnTo>
                      <a:lnTo>
                        <a:pt x="88" y="0"/>
                      </a:lnTo>
                      <a:lnTo>
                        <a:pt x="87" y="0"/>
                      </a:lnTo>
                      <a:lnTo>
                        <a:pt x="84" y="0"/>
                      </a:lnTo>
                      <a:lnTo>
                        <a:pt x="83" y="0"/>
                      </a:lnTo>
                      <a:lnTo>
                        <a:pt x="80" y="0"/>
                      </a:lnTo>
                      <a:lnTo>
                        <a:pt x="76" y="11"/>
                      </a:lnTo>
                      <a:lnTo>
                        <a:pt x="72" y="21"/>
                      </a:lnTo>
                      <a:lnTo>
                        <a:pt x="68" y="32"/>
                      </a:lnTo>
                      <a:lnTo>
                        <a:pt x="64" y="44"/>
                      </a:lnTo>
                      <a:lnTo>
                        <a:pt x="56" y="65"/>
                      </a:lnTo>
                      <a:lnTo>
                        <a:pt x="55" y="62"/>
                      </a:lnTo>
                      <a:lnTo>
                        <a:pt x="53" y="59"/>
                      </a:lnTo>
                      <a:lnTo>
                        <a:pt x="52" y="55"/>
                      </a:lnTo>
                      <a:lnTo>
                        <a:pt x="49" y="50"/>
                      </a:lnTo>
                      <a:lnTo>
                        <a:pt x="47" y="42"/>
                      </a:lnTo>
                      <a:lnTo>
                        <a:pt x="44" y="35"/>
                      </a:lnTo>
                      <a:lnTo>
                        <a:pt x="41" y="28"/>
                      </a:lnTo>
                      <a:lnTo>
                        <a:pt x="39" y="21"/>
                      </a:lnTo>
                      <a:lnTo>
                        <a:pt x="36" y="15"/>
                      </a:lnTo>
                      <a:lnTo>
                        <a:pt x="35" y="9"/>
                      </a:lnTo>
                      <a:lnTo>
                        <a:pt x="33" y="4"/>
                      </a:lnTo>
                      <a:lnTo>
                        <a:pt x="32" y="0"/>
                      </a:lnTo>
                      <a:lnTo>
                        <a:pt x="28" y="0"/>
                      </a:lnTo>
                      <a:lnTo>
                        <a:pt x="24" y="0"/>
                      </a:lnTo>
                      <a:lnTo>
                        <a:pt x="20" y="0"/>
                      </a:lnTo>
                      <a:lnTo>
                        <a:pt x="16" y="0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42" y="100"/>
                      </a:lnTo>
                      <a:lnTo>
                        <a:pt x="16" y="153"/>
                      </a:lnTo>
                      <a:lnTo>
                        <a:pt x="20" y="153"/>
                      </a:lnTo>
                      <a:lnTo>
                        <a:pt x="24" y="153"/>
                      </a:lnTo>
                      <a:lnTo>
                        <a:pt x="28" y="153"/>
                      </a:lnTo>
                      <a:lnTo>
                        <a:pt x="33" y="153"/>
                      </a:lnTo>
                      <a:lnTo>
                        <a:pt x="37" y="141"/>
                      </a:lnTo>
                      <a:lnTo>
                        <a:pt x="41" y="130"/>
                      </a:lnTo>
                      <a:lnTo>
                        <a:pt x="46" y="118"/>
                      </a:lnTo>
                      <a:lnTo>
                        <a:pt x="52" y="105"/>
                      </a:lnTo>
                      <a:lnTo>
                        <a:pt x="57" y="92"/>
                      </a:lnTo>
                      <a:lnTo>
                        <a:pt x="63" y="77"/>
                      </a:lnTo>
                      <a:lnTo>
                        <a:pt x="70" y="63"/>
                      </a:lnTo>
                      <a:lnTo>
                        <a:pt x="76" y="48"/>
                      </a:lnTo>
                      <a:lnTo>
                        <a:pt x="97" y="0"/>
                      </a:lnTo>
                      <a:lnTo>
                        <a:pt x="96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îŝḷíḑê">
                  <a:extLst>
                    <a:ext uri="{FF2B5EF4-FFF2-40B4-BE49-F238E27FC236}">
                      <a16:creationId xmlns:a16="http://schemas.microsoft.com/office/drawing/2014/main" id="{A35FFD54-A690-CB40-8C7D-952E15149312}"/>
                    </a:ext>
                  </a:extLst>
                </p:cNvPr>
                <p:cNvSpPr/>
                <p:nvPr/>
              </p:nvSpPr>
              <p:spPr bwMode="auto">
                <a:xfrm>
                  <a:off x="8050213" y="4102101"/>
                  <a:ext cx="165100" cy="163513"/>
                </a:xfrm>
                <a:custGeom>
                  <a:avLst/>
                  <a:gdLst>
                    <a:gd name="T0" fmla="*/ 101 w 104"/>
                    <a:gd name="T1" fmla="*/ 34 h 103"/>
                    <a:gd name="T2" fmla="*/ 97 w 104"/>
                    <a:gd name="T3" fmla="*/ 25 h 103"/>
                    <a:gd name="T4" fmla="*/ 92 w 104"/>
                    <a:gd name="T5" fmla="*/ 17 h 103"/>
                    <a:gd name="T6" fmla="*/ 86 w 104"/>
                    <a:gd name="T7" fmla="*/ 10 h 103"/>
                    <a:gd name="T8" fmla="*/ 78 w 104"/>
                    <a:gd name="T9" fmla="*/ 6 h 103"/>
                    <a:gd name="T10" fmla="*/ 68 w 104"/>
                    <a:gd name="T11" fmla="*/ 2 h 103"/>
                    <a:gd name="T12" fmla="*/ 58 w 104"/>
                    <a:gd name="T13" fmla="*/ 1 h 103"/>
                    <a:gd name="T14" fmla="*/ 46 w 104"/>
                    <a:gd name="T15" fmla="*/ 1 h 103"/>
                    <a:gd name="T16" fmla="*/ 35 w 104"/>
                    <a:gd name="T17" fmla="*/ 2 h 103"/>
                    <a:gd name="T18" fmla="*/ 26 w 104"/>
                    <a:gd name="T19" fmla="*/ 6 h 103"/>
                    <a:gd name="T20" fmla="*/ 18 w 104"/>
                    <a:gd name="T21" fmla="*/ 12 h 103"/>
                    <a:gd name="T22" fmla="*/ 12 w 104"/>
                    <a:gd name="T23" fmla="*/ 18 h 103"/>
                    <a:gd name="T24" fmla="*/ 6 w 104"/>
                    <a:gd name="T25" fmla="*/ 27 h 103"/>
                    <a:gd name="T26" fmla="*/ 3 w 104"/>
                    <a:gd name="T27" fmla="*/ 37 h 103"/>
                    <a:gd name="T28" fmla="*/ 1 w 104"/>
                    <a:gd name="T29" fmla="*/ 48 h 103"/>
                    <a:gd name="T30" fmla="*/ 1 w 104"/>
                    <a:gd name="T31" fmla="*/ 61 h 103"/>
                    <a:gd name="T32" fmla="*/ 3 w 104"/>
                    <a:gd name="T33" fmla="*/ 71 h 103"/>
                    <a:gd name="T34" fmla="*/ 6 w 104"/>
                    <a:gd name="T35" fmla="*/ 80 h 103"/>
                    <a:gd name="T36" fmla="*/ 12 w 104"/>
                    <a:gd name="T37" fmla="*/ 87 h 103"/>
                    <a:gd name="T38" fmla="*/ 18 w 104"/>
                    <a:gd name="T39" fmla="*/ 94 h 103"/>
                    <a:gd name="T40" fmla="*/ 26 w 104"/>
                    <a:gd name="T41" fmla="*/ 98 h 103"/>
                    <a:gd name="T42" fmla="*/ 35 w 104"/>
                    <a:gd name="T43" fmla="*/ 102 h 103"/>
                    <a:gd name="T44" fmla="*/ 46 w 104"/>
                    <a:gd name="T45" fmla="*/ 103 h 103"/>
                    <a:gd name="T46" fmla="*/ 58 w 104"/>
                    <a:gd name="T47" fmla="*/ 103 h 103"/>
                    <a:gd name="T48" fmla="*/ 68 w 104"/>
                    <a:gd name="T49" fmla="*/ 102 h 103"/>
                    <a:gd name="T50" fmla="*/ 78 w 104"/>
                    <a:gd name="T51" fmla="*/ 98 h 103"/>
                    <a:gd name="T52" fmla="*/ 86 w 104"/>
                    <a:gd name="T53" fmla="*/ 92 h 103"/>
                    <a:gd name="T54" fmla="*/ 92 w 104"/>
                    <a:gd name="T55" fmla="*/ 86 h 103"/>
                    <a:gd name="T56" fmla="*/ 97 w 104"/>
                    <a:gd name="T57" fmla="*/ 78 h 103"/>
                    <a:gd name="T58" fmla="*/ 101 w 104"/>
                    <a:gd name="T59" fmla="*/ 68 h 103"/>
                    <a:gd name="T60" fmla="*/ 103 w 104"/>
                    <a:gd name="T61" fmla="*/ 56 h 103"/>
                    <a:gd name="T62" fmla="*/ 103 w 104"/>
                    <a:gd name="T63" fmla="*/ 44 h 103"/>
                    <a:gd name="T64" fmla="*/ 72 w 104"/>
                    <a:gd name="T65" fmla="*/ 58 h 103"/>
                    <a:gd name="T66" fmla="*/ 70 w 104"/>
                    <a:gd name="T67" fmla="*/ 72 h 103"/>
                    <a:gd name="T68" fmla="*/ 68 w 104"/>
                    <a:gd name="T69" fmla="*/ 79 h 103"/>
                    <a:gd name="T70" fmla="*/ 65 w 104"/>
                    <a:gd name="T71" fmla="*/ 86 h 103"/>
                    <a:gd name="T72" fmla="*/ 62 w 104"/>
                    <a:gd name="T73" fmla="*/ 91 h 103"/>
                    <a:gd name="T74" fmla="*/ 58 w 104"/>
                    <a:gd name="T75" fmla="*/ 94 h 103"/>
                    <a:gd name="T76" fmla="*/ 54 w 104"/>
                    <a:gd name="T77" fmla="*/ 95 h 103"/>
                    <a:gd name="T78" fmla="*/ 49 w 104"/>
                    <a:gd name="T79" fmla="*/ 95 h 103"/>
                    <a:gd name="T80" fmla="*/ 45 w 104"/>
                    <a:gd name="T81" fmla="*/ 94 h 103"/>
                    <a:gd name="T82" fmla="*/ 41 w 104"/>
                    <a:gd name="T83" fmla="*/ 91 h 103"/>
                    <a:gd name="T84" fmla="*/ 38 w 104"/>
                    <a:gd name="T85" fmla="*/ 87 h 103"/>
                    <a:gd name="T86" fmla="*/ 36 w 104"/>
                    <a:gd name="T87" fmla="*/ 83 h 103"/>
                    <a:gd name="T88" fmla="*/ 33 w 104"/>
                    <a:gd name="T89" fmla="*/ 75 h 103"/>
                    <a:gd name="T90" fmla="*/ 32 w 104"/>
                    <a:gd name="T91" fmla="*/ 68 h 103"/>
                    <a:gd name="T92" fmla="*/ 32 w 104"/>
                    <a:gd name="T93" fmla="*/ 59 h 103"/>
                    <a:gd name="T94" fmla="*/ 32 w 104"/>
                    <a:gd name="T95" fmla="*/ 49 h 103"/>
                    <a:gd name="T96" fmla="*/ 32 w 104"/>
                    <a:gd name="T97" fmla="*/ 38 h 103"/>
                    <a:gd name="T98" fmla="*/ 33 w 104"/>
                    <a:gd name="T99" fmla="*/ 30 h 103"/>
                    <a:gd name="T100" fmla="*/ 36 w 104"/>
                    <a:gd name="T101" fmla="*/ 23 h 103"/>
                    <a:gd name="T102" fmla="*/ 38 w 104"/>
                    <a:gd name="T103" fmla="*/ 18 h 103"/>
                    <a:gd name="T104" fmla="*/ 41 w 104"/>
                    <a:gd name="T105" fmla="*/ 14 h 103"/>
                    <a:gd name="T106" fmla="*/ 46 w 104"/>
                    <a:gd name="T107" fmla="*/ 10 h 103"/>
                    <a:gd name="T108" fmla="*/ 50 w 104"/>
                    <a:gd name="T109" fmla="*/ 9 h 103"/>
                    <a:gd name="T110" fmla="*/ 55 w 104"/>
                    <a:gd name="T111" fmla="*/ 9 h 103"/>
                    <a:gd name="T112" fmla="*/ 60 w 104"/>
                    <a:gd name="T113" fmla="*/ 10 h 103"/>
                    <a:gd name="T114" fmla="*/ 63 w 104"/>
                    <a:gd name="T115" fmla="*/ 13 h 103"/>
                    <a:gd name="T116" fmla="*/ 66 w 104"/>
                    <a:gd name="T117" fmla="*/ 16 h 103"/>
                    <a:gd name="T118" fmla="*/ 68 w 104"/>
                    <a:gd name="T119" fmla="*/ 22 h 103"/>
                    <a:gd name="T120" fmla="*/ 70 w 104"/>
                    <a:gd name="T121" fmla="*/ 27 h 103"/>
                    <a:gd name="T122" fmla="*/ 72 w 104"/>
                    <a:gd name="T123" fmla="*/ 38 h 103"/>
                    <a:gd name="T124" fmla="*/ 72 w 104"/>
                    <a:gd name="T125" fmla="*/ 58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4" h="103">
                      <a:moveTo>
                        <a:pt x="102" y="38"/>
                      </a:moveTo>
                      <a:lnTo>
                        <a:pt x="101" y="34"/>
                      </a:lnTo>
                      <a:lnTo>
                        <a:pt x="100" y="29"/>
                      </a:lnTo>
                      <a:lnTo>
                        <a:pt x="97" y="25"/>
                      </a:lnTo>
                      <a:lnTo>
                        <a:pt x="95" y="21"/>
                      </a:lnTo>
                      <a:lnTo>
                        <a:pt x="92" y="17"/>
                      </a:lnTo>
                      <a:lnTo>
                        <a:pt x="89" y="14"/>
                      </a:lnTo>
                      <a:lnTo>
                        <a:pt x="86" y="10"/>
                      </a:lnTo>
                      <a:lnTo>
                        <a:pt x="82" y="8"/>
                      </a:lnTo>
                      <a:lnTo>
                        <a:pt x="78" y="6"/>
                      </a:lnTo>
                      <a:lnTo>
                        <a:pt x="74" y="4"/>
                      </a:lnTo>
                      <a:lnTo>
                        <a:pt x="68" y="2"/>
                      </a:lnTo>
                      <a:lnTo>
                        <a:pt x="64" y="1"/>
                      </a:lnTo>
                      <a:lnTo>
                        <a:pt x="58" y="1"/>
                      </a:lnTo>
                      <a:lnTo>
                        <a:pt x="52" y="0"/>
                      </a:lnTo>
                      <a:lnTo>
                        <a:pt x="46" y="1"/>
                      </a:lnTo>
                      <a:lnTo>
                        <a:pt x="40" y="1"/>
                      </a:lnTo>
                      <a:lnTo>
                        <a:pt x="35" y="2"/>
                      </a:lnTo>
                      <a:lnTo>
                        <a:pt x="30" y="4"/>
                      </a:lnTo>
                      <a:lnTo>
                        <a:pt x="26" y="6"/>
                      </a:lnTo>
                      <a:lnTo>
                        <a:pt x="21" y="9"/>
                      </a:lnTo>
                      <a:lnTo>
                        <a:pt x="18" y="12"/>
                      </a:lnTo>
                      <a:lnTo>
                        <a:pt x="14" y="14"/>
                      </a:lnTo>
                      <a:lnTo>
                        <a:pt x="12" y="18"/>
                      </a:lnTo>
                      <a:lnTo>
                        <a:pt x="8" y="22"/>
                      </a:lnTo>
                      <a:lnTo>
                        <a:pt x="6" y="27"/>
                      </a:lnTo>
                      <a:lnTo>
                        <a:pt x="4" y="31"/>
                      </a:lnTo>
                      <a:lnTo>
                        <a:pt x="3" y="37"/>
                      </a:lnTo>
                      <a:lnTo>
                        <a:pt x="2" y="42"/>
                      </a:lnTo>
                      <a:lnTo>
                        <a:pt x="1" y="48"/>
                      </a:lnTo>
                      <a:lnTo>
                        <a:pt x="0" y="55"/>
                      </a:lnTo>
                      <a:lnTo>
                        <a:pt x="1" y="61"/>
                      </a:lnTo>
                      <a:lnTo>
                        <a:pt x="2" y="66"/>
                      </a:lnTo>
                      <a:lnTo>
                        <a:pt x="3" y="71"/>
                      </a:lnTo>
                      <a:lnTo>
                        <a:pt x="4" y="75"/>
                      </a:lnTo>
                      <a:lnTo>
                        <a:pt x="6" y="80"/>
                      </a:lnTo>
                      <a:lnTo>
                        <a:pt x="8" y="84"/>
                      </a:lnTo>
                      <a:lnTo>
                        <a:pt x="12" y="87"/>
                      </a:lnTo>
                      <a:lnTo>
                        <a:pt x="14" y="91"/>
                      </a:lnTo>
                      <a:lnTo>
                        <a:pt x="18" y="94"/>
                      </a:lnTo>
                      <a:lnTo>
                        <a:pt x="21" y="96"/>
                      </a:lnTo>
                      <a:lnTo>
                        <a:pt x="26" y="98"/>
                      </a:lnTo>
                      <a:lnTo>
                        <a:pt x="30" y="100"/>
                      </a:lnTo>
                      <a:lnTo>
                        <a:pt x="35" y="102"/>
                      </a:lnTo>
                      <a:lnTo>
                        <a:pt x="40" y="103"/>
                      </a:lnTo>
                      <a:lnTo>
                        <a:pt x="46" y="103"/>
                      </a:lnTo>
                      <a:lnTo>
                        <a:pt x="52" y="103"/>
                      </a:lnTo>
                      <a:lnTo>
                        <a:pt x="58" y="103"/>
                      </a:lnTo>
                      <a:lnTo>
                        <a:pt x="64" y="103"/>
                      </a:lnTo>
                      <a:lnTo>
                        <a:pt x="68" y="102"/>
                      </a:lnTo>
                      <a:lnTo>
                        <a:pt x="74" y="99"/>
                      </a:lnTo>
                      <a:lnTo>
                        <a:pt x="78" y="98"/>
                      </a:lnTo>
                      <a:lnTo>
                        <a:pt x="82" y="95"/>
                      </a:lnTo>
                      <a:lnTo>
                        <a:pt x="86" y="92"/>
                      </a:lnTo>
                      <a:lnTo>
                        <a:pt x="89" y="90"/>
                      </a:lnTo>
                      <a:lnTo>
                        <a:pt x="92" y="86"/>
                      </a:lnTo>
                      <a:lnTo>
                        <a:pt x="95" y="82"/>
                      </a:lnTo>
                      <a:lnTo>
                        <a:pt x="97" y="78"/>
                      </a:lnTo>
                      <a:lnTo>
                        <a:pt x="100" y="73"/>
                      </a:lnTo>
                      <a:lnTo>
                        <a:pt x="101" y="68"/>
                      </a:lnTo>
                      <a:lnTo>
                        <a:pt x="102" y="63"/>
                      </a:lnTo>
                      <a:lnTo>
                        <a:pt x="103" y="56"/>
                      </a:lnTo>
                      <a:lnTo>
                        <a:pt x="104" y="50"/>
                      </a:lnTo>
                      <a:lnTo>
                        <a:pt x="103" y="44"/>
                      </a:lnTo>
                      <a:lnTo>
                        <a:pt x="102" y="38"/>
                      </a:lnTo>
                      <a:close/>
                      <a:moveTo>
                        <a:pt x="72" y="58"/>
                      </a:moveTo>
                      <a:lnTo>
                        <a:pt x="71" y="68"/>
                      </a:lnTo>
                      <a:lnTo>
                        <a:pt x="70" y="72"/>
                      </a:lnTo>
                      <a:lnTo>
                        <a:pt x="68" y="76"/>
                      </a:lnTo>
                      <a:lnTo>
                        <a:pt x="68" y="79"/>
                      </a:lnTo>
                      <a:lnTo>
                        <a:pt x="67" y="83"/>
                      </a:lnTo>
                      <a:lnTo>
                        <a:pt x="65" y="86"/>
                      </a:lnTo>
                      <a:lnTo>
                        <a:pt x="64" y="88"/>
                      </a:lnTo>
                      <a:lnTo>
                        <a:pt x="62" y="91"/>
                      </a:lnTo>
                      <a:lnTo>
                        <a:pt x="60" y="92"/>
                      </a:lnTo>
                      <a:lnTo>
                        <a:pt x="58" y="94"/>
                      </a:lnTo>
                      <a:lnTo>
                        <a:pt x="56" y="95"/>
                      </a:lnTo>
                      <a:lnTo>
                        <a:pt x="54" y="95"/>
                      </a:lnTo>
                      <a:lnTo>
                        <a:pt x="52" y="95"/>
                      </a:lnTo>
                      <a:lnTo>
                        <a:pt x="49" y="95"/>
                      </a:lnTo>
                      <a:lnTo>
                        <a:pt x="47" y="95"/>
                      </a:lnTo>
                      <a:lnTo>
                        <a:pt x="45" y="94"/>
                      </a:lnTo>
                      <a:lnTo>
                        <a:pt x="43" y="93"/>
                      </a:lnTo>
                      <a:lnTo>
                        <a:pt x="41" y="91"/>
                      </a:lnTo>
                      <a:lnTo>
                        <a:pt x="40" y="90"/>
                      </a:lnTo>
                      <a:lnTo>
                        <a:pt x="38" y="87"/>
                      </a:lnTo>
                      <a:lnTo>
                        <a:pt x="36" y="85"/>
                      </a:lnTo>
                      <a:lnTo>
                        <a:pt x="36" y="83"/>
                      </a:lnTo>
                      <a:lnTo>
                        <a:pt x="35" y="79"/>
                      </a:lnTo>
                      <a:lnTo>
                        <a:pt x="33" y="75"/>
                      </a:lnTo>
                      <a:lnTo>
                        <a:pt x="33" y="72"/>
                      </a:lnTo>
                      <a:lnTo>
                        <a:pt x="32" y="68"/>
                      </a:lnTo>
                      <a:lnTo>
                        <a:pt x="32" y="63"/>
                      </a:lnTo>
                      <a:lnTo>
                        <a:pt x="32" y="59"/>
                      </a:lnTo>
                      <a:lnTo>
                        <a:pt x="32" y="54"/>
                      </a:lnTo>
                      <a:lnTo>
                        <a:pt x="32" y="49"/>
                      </a:lnTo>
                      <a:lnTo>
                        <a:pt x="32" y="43"/>
                      </a:lnTo>
                      <a:lnTo>
                        <a:pt x="32" y="38"/>
                      </a:lnTo>
                      <a:lnTo>
                        <a:pt x="33" y="34"/>
                      </a:lnTo>
                      <a:lnTo>
                        <a:pt x="33" y="30"/>
                      </a:lnTo>
                      <a:lnTo>
                        <a:pt x="35" y="27"/>
                      </a:lnTo>
                      <a:lnTo>
                        <a:pt x="36" y="23"/>
                      </a:lnTo>
                      <a:lnTo>
                        <a:pt x="37" y="21"/>
                      </a:lnTo>
                      <a:lnTo>
                        <a:pt x="38" y="18"/>
                      </a:lnTo>
                      <a:lnTo>
                        <a:pt x="40" y="16"/>
                      </a:lnTo>
                      <a:lnTo>
                        <a:pt x="41" y="14"/>
                      </a:lnTo>
                      <a:lnTo>
                        <a:pt x="44" y="12"/>
                      </a:lnTo>
                      <a:lnTo>
                        <a:pt x="46" y="10"/>
                      </a:lnTo>
                      <a:lnTo>
                        <a:pt x="48" y="10"/>
                      </a:lnTo>
                      <a:lnTo>
                        <a:pt x="50" y="9"/>
                      </a:lnTo>
                      <a:lnTo>
                        <a:pt x="52" y="9"/>
                      </a:lnTo>
                      <a:lnTo>
                        <a:pt x="55" y="9"/>
                      </a:lnTo>
                      <a:lnTo>
                        <a:pt x="57" y="10"/>
                      </a:lnTo>
                      <a:lnTo>
                        <a:pt x="60" y="10"/>
                      </a:lnTo>
                      <a:lnTo>
                        <a:pt x="61" y="11"/>
                      </a:lnTo>
                      <a:lnTo>
                        <a:pt x="63" y="13"/>
                      </a:lnTo>
                      <a:lnTo>
                        <a:pt x="64" y="14"/>
                      </a:lnTo>
                      <a:lnTo>
                        <a:pt x="66" y="16"/>
                      </a:lnTo>
                      <a:lnTo>
                        <a:pt x="67" y="18"/>
                      </a:lnTo>
                      <a:lnTo>
                        <a:pt x="68" y="22"/>
                      </a:lnTo>
                      <a:lnTo>
                        <a:pt x="69" y="24"/>
                      </a:lnTo>
                      <a:lnTo>
                        <a:pt x="70" y="27"/>
                      </a:lnTo>
                      <a:lnTo>
                        <a:pt x="71" y="30"/>
                      </a:lnTo>
                      <a:lnTo>
                        <a:pt x="72" y="38"/>
                      </a:lnTo>
                      <a:lnTo>
                        <a:pt x="72" y="47"/>
                      </a:lnTo>
                      <a:lnTo>
                        <a:pt x="72" y="58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î$ḻîḍè">
                  <a:extLst>
                    <a:ext uri="{FF2B5EF4-FFF2-40B4-BE49-F238E27FC236}">
                      <a16:creationId xmlns:a16="http://schemas.microsoft.com/office/drawing/2014/main" id="{B96EDB57-145E-254C-8696-30CD9C3F0C24}"/>
                    </a:ext>
                  </a:extLst>
                </p:cNvPr>
                <p:cNvSpPr/>
                <p:nvPr/>
              </p:nvSpPr>
              <p:spPr bwMode="auto">
                <a:xfrm>
                  <a:off x="8245476" y="4013201"/>
                  <a:ext cx="111125" cy="250825"/>
                </a:xfrm>
                <a:custGeom>
                  <a:avLst/>
                  <a:gdLst>
                    <a:gd name="T0" fmla="*/ 70 w 70"/>
                    <a:gd name="T1" fmla="*/ 2 h 158"/>
                    <a:gd name="T2" fmla="*/ 63 w 70"/>
                    <a:gd name="T3" fmla="*/ 0 h 158"/>
                    <a:gd name="T4" fmla="*/ 56 w 70"/>
                    <a:gd name="T5" fmla="*/ 1 h 158"/>
                    <a:gd name="T6" fmla="*/ 50 w 70"/>
                    <a:gd name="T7" fmla="*/ 2 h 158"/>
                    <a:gd name="T8" fmla="*/ 44 w 70"/>
                    <a:gd name="T9" fmla="*/ 4 h 158"/>
                    <a:gd name="T10" fmla="*/ 39 w 70"/>
                    <a:gd name="T11" fmla="*/ 7 h 158"/>
                    <a:gd name="T12" fmla="*/ 34 w 70"/>
                    <a:gd name="T13" fmla="*/ 11 h 158"/>
                    <a:gd name="T14" fmla="*/ 30 w 70"/>
                    <a:gd name="T15" fmla="*/ 17 h 158"/>
                    <a:gd name="T16" fmla="*/ 27 w 70"/>
                    <a:gd name="T17" fmla="*/ 23 h 158"/>
                    <a:gd name="T18" fmla="*/ 23 w 70"/>
                    <a:gd name="T19" fmla="*/ 30 h 158"/>
                    <a:gd name="T20" fmla="*/ 20 w 70"/>
                    <a:gd name="T21" fmla="*/ 38 h 158"/>
                    <a:gd name="T22" fmla="*/ 18 w 70"/>
                    <a:gd name="T23" fmla="*/ 48 h 158"/>
                    <a:gd name="T24" fmla="*/ 16 w 70"/>
                    <a:gd name="T25" fmla="*/ 58 h 158"/>
                    <a:gd name="T26" fmla="*/ 1 w 70"/>
                    <a:gd name="T27" fmla="*/ 61 h 158"/>
                    <a:gd name="T28" fmla="*/ 1 w 70"/>
                    <a:gd name="T29" fmla="*/ 68 h 158"/>
                    <a:gd name="T30" fmla="*/ 16 w 70"/>
                    <a:gd name="T31" fmla="*/ 71 h 158"/>
                    <a:gd name="T32" fmla="*/ 19 w 70"/>
                    <a:gd name="T33" fmla="*/ 158 h 158"/>
                    <a:gd name="T34" fmla="*/ 27 w 70"/>
                    <a:gd name="T35" fmla="*/ 158 h 158"/>
                    <a:gd name="T36" fmla="*/ 34 w 70"/>
                    <a:gd name="T37" fmla="*/ 158 h 158"/>
                    <a:gd name="T38" fmla="*/ 42 w 70"/>
                    <a:gd name="T39" fmla="*/ 158 h 158"/>
                    <a:gd name="T40" fmla="*/ 46 w 70"/>
                    <a:gd name="T41" fmla="*/ 71 h 158"/>
                    <a:gd name="T42" fmla="*/ 64 w 70"/>
                    <a:gd name="T43" fmla="*/ 68 h 158"/>
                    <a:gd name="T44" fmla="*/ 64 w 70"/>
                    <a:gd name="T45" fmla="*/ 61 h 158"/>
                    <a:gd name="T46" fmla="*/ 44 w 70"/>
                    <a:gd name="T47" fmla="*/ 58 h 158"/>
                    <a:gd name="T48" fmla="*/ 40 w 70"/>
                    <a:gd name="T49" fmla="*/ 50 h 158"/>
                    <a:gd name="T50" fmla="*/ 37 w 70"/>
                    <a:gd name="T51" fmla="*/ 42 h 158"/>
                    <a:gd name="T52" fmla="*/ 35 w 70"/>
                    <a:gd name="T53" fmla="*/ 36 h 158"/>
                    <a:gd name="T54" fmla="*/ 34 w 70"/>
                    <a:gd name="T55" fmla="*/ 30 h 158"/>
                    <a:gd name="T56" fmla="*/ 35 w 70"/>
                    <a:gd name="T57" fmla="*/ 27 h 158"/>
                    <a:gd name="T58" fmla="*/ 37 w 70"/>
                    <a:gd name="T59" fmla="*/ 26 h 158"/>
                    <a:gd name="T60" fmla="*/ 38 w 70"/>
                    <a:gd name="T61" fmla="*/ 25 h 158"/>
                    <a:gd name="T62" fmla="*/ 41 w 70"/>
                    <a:gd name="T63" fmla="*/ 24 h 158"/>
                    <a:gd name="T64" fmla="*/ 48 w 70"/>
                    <a:gd name="T65" fmla="*/ 23 h 158"/>
                    <a:gd name="T66" fmla="*/ 58 w 70"/>
                    <a:gd name="T67" fmla="*/ 25 h 158"/>
                    <a:gd name="T68" fmla="*/ 66 w 70"/>
                    <a:gd name="T69" fmla="*/ 29 h 158"/>
                    <a:gd name="T70" fmla="*/ 69 w 70"/>
                    <a:gd name="T71" fmla="*/ 22 h 158"/>
                    <a:gd name="T72" fmla="*/ 70 w 70"/>
                    <a:gd name="T73" fmla="*/ 8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0" h="158">
                      <a:moveTo>
                        <a:pt x="70" y="8"/>
                      </a:moveTo>
                      <a:lnTo>
                        <a:pt x="70" y="2"/>
                      </a:lnTo>
                      <a:lnTo>
                        <a:pt x="66" y="1"/>
                      </a:lnTo>
                      <a:lnTo>
                        <a:pt x="63" y="0"/>
                      </a:lnTo>
                      <a:lnTo>
                        <a:pt x="59" y="0"/>
                      </a:lnTo>
                      <a:lnTo>
                        <a:pt x="56" y="1"/>
                      </a:lnTo>
                      <a:lnTo>
                        <a:pt x="53" y="1"/>
                      </a:lnTo>
                      <a:lnTo>
                        <a:pt x="50" y="2"/>
                      </a:lnTo>
                      <a:lnTo>
                        <a:pt x="47" y="2"/>
                      </a:lnTo>
                      <a:lnTo>
                        <a:pt x="44" y="4"/>
                      </a:lnTo>
                      <a:lnTo>
                        <a:pt x="42" y="6"/>
                      </a:lnTo>
                      <a:lnTo>
                        <a:pt x="39" y="7"/>
                      </a:lnTo>
                      <a:lnTo>
                        <a:pt x="37" y="9"/>
                      </a:lnTo>
                      <a:lnTo>
                        <a:pt x="34" y="11"/>
                      </a:lnTo>
                      <a:lnTo>
                        <a:pt x="33" y="14"/>
                      </a:lnTo>
                      <a:lnTo>
                        <a:pt x="30" y="17"/>
                      </a:lnTo>
                      <a:lnTo>
                        <a:pt x="29" y="20"/>
                      </a:lnTo>
                      <a:lnTo>
                        <a:pt x="27" y="23"/>
                      </a:lnTo>
                      <a:lnTo>
                        <a:pt x="25" y="27"/>
                      </a:lnTo>
                      <a:lnTo>
                        <a:pt x="23" y="30"/>
                      </a:lnTo>
                      <a:lnTo>
                        <a:pt x="22" y="34"/>
                      </a:lnTo>
                      <a:lnTo>
                        <a:pt x="20" y="38"/>
                      </a:lnTo>
                      <a:lnTo>
                        <a:pt x="18" y="43"/>
                      </a:lnTo>
                      <a:lnTo>
                        <a:pt x="18" y="48"/>
                      </a:lnTo>
                      <a:lnTo>
                        <a:pt x="17" y="53"/>
                      </a:lnTo>
                      <a:lnTo>
                        <a:pt x="16" y="58"/>
                      </a:lnTo>
                      <a:lnTo>
                        <a:pt x="0" y="58"/>
                      </a:lnTo>
                      <a:lnTo>
                        <a:pt x="1" y="61"/>
                      </a:lnTo>
                      <a:lnTo>
                        <a:pt x="1" y="65"/>
                      </a:lnTo>
                      <a:lnTo>
                        <a:pt x="1" y="68"/>
                      </a:lnTo>
                      <a:lnTo>
                        <a:pt x="0" y="71"/>
                      </a:lnTo>
                      <a:lnTo>
                        <a:pt x="16" y="71"/>
                      </a:lnTo>
                      <a:lnTo>
                        <a:pt x="16" y="158"/>
                      </a:lnTo>
                      <a:lnTo>
                        <a:pt x="19" y="158"/>
                      </a:lnTo>
                      <a:lnTo>
                        <a:pt x="23" y="158"/>
                      </a:lnTo>
                      <a:lnTo>
                        <a:pt x="27" y="158"/>
                      </a:lnTo>
                      <a:lnTo>
                        <a:pt x="30" y="158"/>
                      </a:lnTo>
                      <a:lnTo>
                        <a:pt x="34" y="158"/>
                      </a:lnTo>
                      <a:lnTo>
                        <a:pt x="38" y="158"/>
                      </a:lnTo>
                      <a:lnTo>
                        <a:pt x="42" y="158"/>
                      </a:lnTo>
                      <a:lnTo>
                        <a:pt x="46" y="158"/>
                      </a:lnTo>
                      <a:lnTo>
                        <a:pt x="46" y="71"/>
                      </a:lnTo>
                      <a:lnTo>
                        <a:pt x="65" y="71"/>
                      </a:lnTo>
                      <a:lnTo>
                        <a:pt x="64" y="68"/>
                      </a:lnTo>
                      <a:lnTo>
                        <a:pt x="64" y="65"/>
                      </a:lnTo>
                      <a:lnTo>
                        <a:pt x="64" y="61"/>
                      </a:lnTo>
                      <a:lnTo>
                        <a:pt x="65" y="58"/>
                      </a:lnTo>
                      <a:lnTo>
                        <a:pt x="44" y="58"/>
                      </a:lnTo>
                      <a:lnTo>
                        <a:pt x="42" y="54"/>
                      </a:lnTo>
                      <a:lnTo>
                        <a:pt x="40" y="50"/>
                      </a:lnTo>
                      <a:lnTo>
                        <a:pt x="38" y="46"/>
                      </a:lnTo>
                      <a:lnTo>
                        <a:pt x="37" y="42"/>
                      </a:lnTo>
                      <a:lnTo>
                        <a:pt x="36" y="39"/>
                      </a:lnTo>
                      <a:lnTo>
                        <a:pt x="35" y="36"/>
                      </a:lnTo>
                      <a:lnTo>
                        <a:pt x="35" y="33"/>
                      </a:lnTo>
                      <a:lnTo>
                        <a:pt x="34" y="30"/>
                      </a:lnTo>
                      <a:lnTo>
                        <a:pt x="35" y="29"/>
                      </a:lnTo>
                      <a:lnTo>
                        <a:pt x="35" y="27"/>
                      </a:lnTo>
                      <a:lnTo>
                        <a:pt x="36" y="26"/>
                      </a:lnTo>
                      <a:lnTo>
                        <a:pt x="37" y="26"/>
                      </a:lnTo>
                      <a:lnTo>
                        <a:pt x="38" y="26"/>
                      </a:lnTo>
                      <a:lnTo>
                        <a:pt x="38" y="25"/>
                      </a:lnTo>
                      <a:lnTo>
                        <a:pt x="39" y="24"/>
                      </a:lnTo>
                      <a:lnTo>
                        <a:pt x="41" y="24"/>
                      </a:lnTo>
                      <a:lnTo>
                        <a:pt x="44" y="23"/>
                      </a:lnTo>
                      <a:lnTo>
                        <a:pt x="48" y="23"/>
                      </a:lnTo>
                      <a:lnTo>
                        <a:pt x="53" y="24"/>
                      </a:lnTo>
                      <a:lnTo>
                        <a:pt x="58" y="25"/>
                      </a:lnTo>
                      <a:lnTo>
                        <a:pt x="62" y="27"/>
                      </a:lnTo>
                      <a:lnTo>
                        <a:pt x="66" y="29"/>
                      </a:lnTo>
                      <a:lnTo>
                        <a:pt x="70" y="28"/>
                      </a:lnTo>
                      <a:lnTo>
                        <a:pt x="69" y="22"/>
                      </a:lnTo>
                      <a:lnTo>
                        <a:pt x="69" y="14"/>
                      </a:lnTo>
                      <a:lnTo>
                        <a:pt x="70" y="8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ïs1iďè">
                  <a:extLst>
                    <a:ext uri="{FF2B5EF4-FFF2-40B4-BE49-F238E27FC236}">
                      <a16:creationId xmlns:a16="http://schemas.microsoft.com/office/drawing/2014/main" id="{2E259F82-52BC-AE47-B4C3-784FF29856BE}"/>
                    </a:ext>
                  </a:extLst>
                </p:cNvPr>
                <p:cNvSpPr/>
                <p:nvPr/>
              </p:nvSpPr>
              <p:spPr bwMode="auto">
                <a:xfrm>
                  <a:off x="8445501" y="4038601"/>
                  <a:ext cx="171450" cy="225425"/>
                </a:xfrm>
                <a:custGeom>
                  <a:avLst/>
                  <a:gdLst>
                    <a:gd name="T0" fmla="*/ 107 w 108"/>
                    <a:gd name="T1" fmla="*/ 2 h 142"/>
                    <a:gd name="T2" fmla="*/ 108 w 108"/>
                    <a:gd name="T3" fmla="*/ 0 h 142"/>
                    <a:gd name="T4" fmla="*/ 0 w 108"/>
                    <a:gd name="T5" fmla="*/ 0 h 142"/>
                    <a:gd name="T6" fmla="*/ 0 w 108"/>
                    <a:gd name="T7" fmla="*/ 4 h 142"/>
                    <a:gd name="T8" fmla="*/ 1 w 108"/>
                    <a:gd name="T9" fmla="*/ 8 h 142"/>
                    <a:gd name="T10" fmla="*/ 0 w 108"/>
                    <a:gd name="T11" fmla="*/ 14 h 142"/>
                    <a:gd name="T12" fmla="*/ 0 w 108"/>
                    <a:gd name="T13" fmla="*/ 17 h 142"/>
                    <a:gd name="T14" fmla="*/ 3 w 108"/>
                    <a:gd name="T15" fmla="*/ 17 h 142"/>
                    <a:gd name="T16" fmla="*/ 7 w 108"/>
                    <a:gd name="T17" fmla="*/ 17 h 142"/>
                    <a:gd name="T18" fmla="*/ 16 w 108"/>
                    <a:gd name="T19" fmla="*/ 16 h 142"/>
                    <a:gd name="T20" fmla="*/ 25 w 108"/>
                    <a:gd name="T21" fmla="*/ 15 h 142"/>
                    <a:gd name="T22" fmla="*/ 32 w 108"/>
                    <a:gd name="T23" fmla="*/ 15 h 142"/>
                    <a:gd name="T24" fmla="*/ 39 w 108"/>
                    <a:gd name="T25" fmla="*/ 14 h 142"/>
                    <a:gd name="T26" fmla="*/ 39 w 108"/>
                    <a:gd name="T27" fmla="*/ 142 h 142"/>
                    <a:gd name="T28" fmla="*/ 43 w 108"/>
                    <a:gd name="T29" fmla="*/ 142 h 142"/>
                    <a:gd name="T30" fmla="*/ 47 w 108"/>
                    <a:gd name="T31" fmla="*/ 142 h 142"/>
                    <a:gd name="T32" fmla="*/ 51 w 108"/>
                    <a:gd name="T33" fmla="*/ 142 h 142"/>
                    <a:gd name="T34" fmla="*/ 55 w 108"/>
                    <a:gd name="T35" fmla="*/ 142 h 142"/>
                    <a:gd name="T36" fmla="*/ 58 w 108"/>
                    <a:gd name="T37" fmla="*/ 142 h 142"/>
                    <a:gd name="T38" fmla="*/ 62 w 108"/>
                    <a:gd name="T39" fmla="*/ 142 h 142"/>
                    <a:gd name="T40" fmla="*/ 66 w 108"/>
                    <a:gd name="T41" fmla="*/ 142 h 142"/>
                    <a:gd name="T42" fmla="*/ 70 w 108"/>
                    <a:gd name="T43" fmla="*/ 142 h 142"/>
                    <a:gd name="T44" fmla="*/ 70 w 108"/>
                    <a:gd name="T45" fmla="*/ 14 h 142"/>
                    <a:gd name="T46" fmla="*/ 75 w 108"/>
                    <a:gd name="T47" fmla="*/ 15 h 142"/>
                    <a:gd name="T48" fmla="*/ 81 w 108"/>
                    <a:gd name="T49" fmla="*/ 15 h 142"/>
                    <a:gd name="T50" fmla="*/ 88 w 108"/>
                    <a:gd name="T51" fmla="*/ 15 h 142"/>
                    <a:gd name="T52" fmla="*/ 96 w 108"/>
                    <a:gd name="T53" fmla="*/ 16 h 142"/>
                    <a:gd name="T54" fmla="*/ 98 w 108"/>
                    <a:gd name="T55" fmla="*/ 17 h 142"/>
                    <a:gd name="T56" fmla="*/ 101 w 108"/>
                    <a:gd name="T57" fmla="*/ 17 h 142"/>
                    <a:gd name="T58" fmla="*/ 104 w 108"/>
                    <a:gd name="T59" fmla="*/ 17 h 142"/>
                    <a:gd name="T60" fmla="*/ 108 w 108"/>
                    <a:gd name="T61" fmla="*/ 17 h 142"/>
                    <a:gd name="T62" fmla="*/ 107 w 108"/>
                    <a:gd name="T63" fmla="*/ 15 h 142"/>
                    <a:gd name="T64" fmla="*/ 107 w 108"/>
                    <a:gd name="T65" fmla="*/ 14 h 142"/>
                    <a:gd name="T66" fmla="*/ 107 w 108"/>
                    <a:gd name="T67" fmla="*/ 11 h 142"/>
                    <a:gd name="T68" fmla="*/ 107 w 108"/>
                    <a:gd name="T69" fmla="*/ 8 h 142"/>
                    <a:gd name="T70" fmla="*/ 107 w 108"/>
                    <a:gd name="T71" fmla="*/ 6 h 142"/>
                    <a:gd name="T72" fmla="*/ 107 w 108"/>
                    <a:gd name="T73" fmla="*/ 4 h 142"/>
                    <a:gd name="T74" fmla="*/ 107 w 108"/>
                    <a:gd name="T75" fmla="*/ 2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08" h="142">
                      <a:moveTo>
                        <a:pt x="107" y="2"/>
                      </a:moveTo>
                      <a:lnTo>
                        <a:pt x="108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" y="8"/>
                      </a:lnTo>
                      <a:lnTo>
                        <a:pt x="0" y="14"/>
                      </a:lnTo>
                      <a:lnTo>
                        <a:pt x="0" y="17"/>
                      </a:lnTo>
                      <a:lnTo>
                        <a:pt x="3" y="17"/>
                      </a:lnTo>
                      <a:lnTo>
                        <a:pt x="7" y="17"/>
                      </a:lnTo>
                      <a:lnTo>
                        <a:pt x="16" y="16"/>
                      </a:lnTo>
                      <a:lnTo>
                        <a:pt x="25" y="15"/>
                      </a:lnTo>
                      <a:lnTo>
                        <a:pt x="32" y="15"/>
                      </a:lnTo>
                      <a:lnTo>
                        <a:pt x="39" y="14"/>
                      </a:lnTo>
                      <a:lnTo>
                        <a:pt x="39" y="142"/>
                      </a:lnTo>
                      <a:lnTo>
                        <a:pt x="43" y="142"/>
                      </a:lnTo>
                      <a:lnTo>
                        <a:pt x="47" y="142"/>
                      </a:lnTo>
                      <a:lnTo>
                        <a:pt x="51" y="142"/>
                      </a:lnTo>
                      <a:lnTo>
                        <a:pt x="55" y="142"/>
                      </a:lnTo>
                      <a:lnTo>
                        <a:pt x="58" y="142"/>
                      </a:lnTo>
                      <a:lnTo>
                        <a:pt x="62" y="142"/>
                      </a:lnTo>
                      <a:lnTo>
                        <a:pt x="66" y="142"/>
                      </a:lnTo>
                      <a:lnTo>
                        <a:pt x="70" y="142"/>
                      </a:lnTo>
                      <a:lnTo>
                        <a:pt x="70" y="14"/>
                      </a:lnTo>
                      <a:lnTo>
                        <a:pt x="75" y="15"/>
                      </a:lnTo>
                      <a:lnTo>
                        <a:pt x="81" y="15"/>
                      </a:lnTo>
                      <a:lnTo>
                        <a:pt x="88" y="15"/>
                      </a:lnTo>
                      <a:lnTo>
                        <a:pt x="96" y="16"/>
                      </a:lnTo>
                      <a:lnTo>
                        <a:pt x="98" y="17"/>
                      </a:lnTo>
                      <a:lnTo>
                        <a:pt x="101" y="17"/>
                      </a:lnTo>
                      <a:lnTo>
                        <a:pt x="104" y="17"/>
                      </a:lnTo>
                      <a:lnTo>
                        <a:pt x="108" y="17"/>
                      </a:lnTo>
                      <a:lnTo>
                        <a:pt x="107" y="15"/>
                      </a:lnTo>
                      <a:lnTo>
                        <a:pt x="107" y="14"/>
                      </a:lnTo>
                      <a:lnTo>
                        <a:pt x="107" y="11"/>
                      </a:lnTo>
                      <a:lnTo>
                        <a:pt x="107" y="8"/>
                      </a:lnTo>
                      <a:lnTo>
                        <a:pt x="107" y="6"/>
                      </a:lnTo>
                      <a:lnTo>
                        <a:pt x="107" y="4"/>
                      </a:lnTo>
                      <a:lnTo>
                        <a:pt x="107" y="2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íṩḻiḍê">
                  <a:extLst>
                    <a:ext uri="{FF2B5EF4-FFF2-40B4-BE49-F238E27FC236}">
                      <a16:creationId xmlns:a16="http://schemas.microsoft.com/office/drawing/2014/main" id="{AE6B67AB-D2EB-E949-B8C7-FA5B6B1824D3}"/>
                    </a:ext>
                  </a:extLst>
                </p:cNvPr>
                <p:cNvSpPr/>
                <p:nvPr/>
              </p:nvSpPr>
              <p:spPr bwMode="auto">
                <a:xfrm>
                  <a:off x="8653463" y="4102101"/>
                  <a:ext cx="142875" cy="163513"/>
                </a:xfrm>
                <a:custGeom>
                  <a:avLst/>
                  <a:gdLst>
                    <a:gd name="T0" fmla="*/ 89 w 90"/>
                    <a:gd name="T1" fmla="*/ 30 h 103"/>
                    <a:gd name="T2" fmla="*/ 85 w 90"/>
                    <a:gd name="T3" fmla="*/ 21 h 103"/>
                    <a:gd name="T4" fmla="*/ 81 w 90"/>
                    <a:gd name="T5" fmla="*/ 14 h 103"/>
                    <a:gd name="T6" fmla="*/ 75 w 90"/>
                    <a:gd name="T7" fmla="*/ 8 h 103"/>
                    <a:gd name="T8" fmla="*/ 67 w 90"/>
                    <a:gd name="T9" fmla="*/ 4 h 103"/>
                    <a:gd name="T10" fmla="*/ 58 w 90"/>
                    <a:gd name="T11" fmla="*/ 1 h 103"/>
                    <a:gd name="T12" fmla="*/ 48 w 90"/>
                    <a:gd name="T13" fmla="*/ 0 h 103"/>
                    <a:gd name="T14" fmla="*/ 37 w 90"/>
                    <a:gd name="T15" fmla="*/ 1 h 103"/>
                    <a:gd name="T16" fmla="*/ 27 w 90"/>
                    <a:gd name="T17" fmla="*/ 4 h 103"/>
                    <a:gd name="T18" fmla="*/ 19 w 90"/>
                    <a:gd name="T19" fmla="*/ 8 h 103"/>
                    <a:gd name="T20" fmla="*/ 13 w 90"/>
                    <a:gd name="T21" fmla="*/ 14 h 103"/>
                    <a:gd name="T22" fmla="*/ 7 w 90"/>
                    <a:gd name="T23" fmla="*/ 21 h 103"/>
                    <a:gd name="T24" fmla="*/ 3 w 90"/>
                    <a:gd name="T25" fmla="*/ 29 h 103"/>
                    <a:gd name="T26" fmla="*/ 1 w 90"/>
                    <a:gd name="T27" fmla="*/ 38 h 103"/>
                    <a:gd name="T28" fmla="*/ 0 w 90"/>
                    <a:gd name="T29" fmla="*/ 50 h 103"/>
                    <a:gd name="T30" fmla="*/ 1 w 90"/>
                    <a:gd name="T31" fmla="*/ 63 h 103"/>
                    <a:gd name="T32" fmla="*/ 3 w 90"/>
                    <a:gd name="T33" fmla="*/ 73 h 103"/>
                    <a:gd name="T34" fmla="*/ 8 w 90"/>
                    <a:gd name="T35" fmla="*/ 82 h 103"/>
                    <a:gd name="T36" fmla="*/ 13 w 90"/>
                    <a:gd name="T37" fmla="*/ 90 h 103"/>
                    <a:gd name="T38" fmla="*/ 21 w 90"/>
                    <a:gd name="T39" fmla="*/ 95 h 103"/>
                    <a:gd name="T40" fmla="*/ 29 w 90"/>
                    <a:gd name="T41" fmla="*/ 99 h 103"/>
                    <a:gd name="T42" fmla="*/ 40 w 90"/>
                    <a:gd name="T43" fmla="*/ 103 h 103"/>
                    <a:gd name="T44" fmla="*/ 52 w 90"/>
                    <a:gd name="T45" fmla="*/ 103 h 103"/>
                    <a:gd name="T46" fmla="*/ 60 w 90"/>
                    <a:gd name="T47" fmla="*/ 103 h 103"/>
                    <a:gd name="T48" fmla="*/ 68 w 90"/>
                    <a:gd name="T49" fmla="*/ 102 h 103"/>
                    <a:gd name="T50" fmla="*/ 75 w 90"/>
                    <a:gd name="T51" fmla="*/ 99 h 103"/>
                    <a:gd name="T52" fmla="*/ 82 w 90"/>
                    <a:gd name="T53" fmla="*/ 95 h 103"/>
                    <a:gd name="T54" fmla="*/ 84 w 90"/>
                    <a:gd name="T55" fmla="*/ 82 h 103"/>
                    <a:gd name="T56" fmla="*/ 78 w 90"/>
                    <a:gd name="T57" fmla="*/ 86 h 103"/>
                    <a:gd name="T58" fmla="*/ 72 w 90"/>
                    <a:gd name="T59" fmla="*/ 89 h 103"/>
                    <a:gd name="T60" fmla="*/ 65 w 90"/>
                    <a:gd name="T61" fmla="*/ 91 h 103"/>
                    <a:gd name="T62" fmla="*/ 59 w 90"/>
                    <a:gd name="T63" fmla="*/ 91 h 103"/>
                    <a:gd name="T64" fmla="*/ 52 w 90"/>
                    <a:gd name="T65" fmla="*/ 91 h 103"/>
                    <a:gd name="T66" fmla="*/ 46 w 90"/>
                    <a:gd name="T67" fmla="*/ 89 h 103"/>
                    <a:gd name="T68" fmla="*/ 41 w 90"/>
                    <a:gd name="T69" fmla="*/ 86 h 103"/>
                    <a:gd name="T70" fmla="*/ 37 w 90"/>
                    <a:gd name="T71" fmla="*/ 82 h 103"/>
                    <a:gd name="T72" fmla="*/ 33 w 90"/>
                    <a:gd name="T73" fmla="*/ 76 h 103"/>
                    <a:gd name="T74" fmla="*/ 32 w 90"/>
                    <a:gd name="T75" fmla="*/ 70 h 103"/>
                    <a:gd name="T76" fmla="*/ 31 w 90"/>
                    <a:gd name="T77" fmla="*/ 62 h 103"/>
                    <a:gd name="T78" fmla="*/ 30 w 90"/>
                    <a:gd name="T79" fmla="*/ 52 h 103"/>
                    <a:gd name="T80" fmla="*/ 90 w 90"/>
                    <a:gd name="T81" fmla="*/ 46 h 103"/>
                    <a:gd name="T82" fmla="*/ 89 w 90"/>
                    <a:gd name="T83" fmla="*/ 34 h 103"/>
                    <a:gd name="T84" fmla="*/ 31 w 90"/>
                    <a:gd name="T85" fmla="*/ 34 h 103"/>
                    <a:gd name="T86" fmla="*/ 33 w 90"/>
                    <a:gd name="T87" fmla="*/ 26 h 103"/>
                    <a:gd name="T88" fmla="*/ 33 w 90"/>
                    <a:gd name="T89" fmla="*/ 20 h 103"/>
                    <a:gd name="T90" fmla="*/ 36 w 90"/>
                    <a:gd name="T91" fmla="*/ 16 h 103"/>
                    <a:gd name="T92" fmla="*/ 39 w 90"/>
                    <a:gd name="T93" fmla="*/ 12 h 103"/>
                    <a:gd name="T94" fmla="*/ 42 w 90"/>
                    <a:gd name="T95" fmla="*/ 10 h 103"/>
                    <a:gd name="T96" fmla="*/ 45 w 90"/>
                    <a:gd name="T97" fmla="*/ 9 h 103"/>
                    <a:gd name="T98" fmla="*/ 49 w 90"/>
                    <a:gd name="T99" fmla="*/ 9 h 103"/>
                    <a:gd name="T100" fmla="*/ 52 w 90"/>
                    <a:gd name="T101" fmla="*/ 10 h 103"/>
                    <a:gd name="T102" fmla="*/ 55 w 90"/>
                    <a:gd name="T103" fmla="*/ 12 h 103"/>
                    <a:gd name="T104" fmla="*/ 57 w 90"/>
                    <a:gd name="T105" fmla="*/ 16 h 103"/>
                    <a:gd name="T106" fmla="*/ 60 w 90"/>
                    <a:gd name="T107" fmla="*/ 22 h 103"/>
                    <a:gd name="T108" fmla="*/ 61 w 90"/>
                    <a:gd name="T109" fmla="*/ 34 h 103"/>
                    <a:gd name="T110" fmla="*/ 30 w 90"/>
                    <a:gd name="T111" fmla="*/ 42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90" h="103">
                      <a:moveTo>
                        <a:pt x="89" y="34"/>
                      </a:moveTo>
                      <a:lnTo>
                        <a:pt x="89" y="30"/>
                      </a:lnTo>
                      <a:lnTo>
                        <a:pt x="87" y="26"/>
                      </a:lnTo>
                      <a:lnTo>
                        <a:pt x="85" y="21"/>
                      </a:lnTo>
                      <a:lnTo>
                        <a:pt x="83" y="18"/>
                      </a:lnTo>
                      <a:lnTo>
                        <a:pt x="81" y="14"/>
                      </a:lnTo>
                      <a:lnTo>
                        <a:pt x="78" y="10"/>
                      </a:lnTo>
                      <a:lnTo>
                        <a:pt x="75" y="8"/>
                      </a:lnTo>
                      <a:lnTo>
                        <a:pt x="71" y="6"/>
                      </a:lnTo>
                      <a:lnTo>
                        <a:pt x="67" y="4"/>
                      </a:lnTo>
                      <a:lnTo>
                        <a:pt x="63" y="2"/>
                      </a:lnTo>
                      <a:lnTo>
                        <a:pt x="58" y="1"/>
                      </a:lnTo>
                      <a:lnTo>
                        <a:pt x="53" y="0"/>
                      </a:lnTo>
                      <a:lnTo>
                        <a:pt x="48" y="0"/>
                      </a:lnTo>
                      <a:lnTo>
                        <a:pt x="42" y="1"/>
                      </a:lnTo>
                      <a:lnTo>
                        <a:pt x="37" y="1"/>
                      </a:lnTo>
                      <a:lnTo>
                        <a:pt x="32" y="2"/>
                      </a:lnTo>
                      <a:lnTo>
                        <a:pt x="27" y="4"/>
                      </a:lnTo>
                      <a:lnTo>
                        <a:pt x="23" y="6"/>
                      </a:lnTo>
                      <a:lnTo>
                        <a:pt x="19" y="8"/>
                      </a:lnTo>
                      <a:lnTo>
                        <a:pt x="16" y="10"/>
                      </a:lnTo>
                      <a:lnTo>
                        <a:pt x="13" y="14"/>
                      </a:lnTo>
                      <a:lnTo>
                        <a:pt x="9" y="17"/>
                      </a:lnTo>
                      <a:lnTo>
                        <a:pt x="7" y="21"/>
                      </a:lnTo>
                      <a:lnTo>
                        <a:pt x="5" y="25"/>
                      </a:lnTo>
                      <a:lnTo>
                        <a:pt x="3" y="29"/>
                      </a:lnTo>
                      <a:lnTo>
                        <a:pt x="2" y="34"/>
                      </a:lnTo>
                      <a:lnTo>
                        <a:pt x="1" y="38"/>
                      </a:lnTo>
                      <a:lnTo>
                        <a:pt x="0" y="44"/>
                      </a:lnTo>
                      <a:lnTo>
                        <a:pt x="0" y="50"/>
                      </a:lnTo>
                      <a:lnTo>
                        <a:pt x="0" y="56"/>
                      </a:lnTo>
                      <a:lnTo>
                        <a:pt x="1" y="63"/>
                      </a:lnTo>
                      <a:lnTo>
                        <a:pt x="2" y="68"/>
                      </a:lnTo>
                      <a:lnTo>
                        <a:pt x="3" y="73"/>
                      </a:lnTo>
                      <a:lnTo>
                        <a:pt x="5" y="78"/>
                      </a:lnTo>
                      <a:lnTo>
                        <a:pt x="8" y="82"/>
                      </a:lnTo>
                      <a:lnTo>
                        <a:pt x="10" y="86"/>
                      </a:lnTo>
                      <a:lnTo>
                        <a:pt x="13" y="90"/>
                      </a:lnTo>
                      <a:lnTo>
                        <a:pt x="17" y="92"/>
                      </a:lnTo>
                      <a:lnTo>
                        <a:pt x="21" y="95"/>
                      </a:lnTo>
                      <a:lnTo>
                        <a:pt x="25" y="98"/>
                      </a:lnTo>
                      <a:lnTo>
                        <a:pt x="29" y="99"/>
                      </a:lnTo>
                      <a:lnTo>
                        <a:pt x="34" y="102"/>
                      </a:lnTo>
                      <a:lnTo>
                        <a:pt x="40" y="103"/>
                      </a:lnTo>
                      <a:lnTo>
                        <a:pt x="45" y="103"/>
                      </a:lnTo>
                      <a:lnTo>
                        <a:pt x="52" y="103"/>
                      </a:lnTo>
                      <a:lnTo>
                        <a:pt x="56" y="103"/>
                      </a:lnTo>
                      <a:lnTo>
                        <a:pt x="60" y="103"/>
                      </a:lnTo>
                      <a:lnTo>
                        <a:pt x="64" y="102"/>
                      </a:lnTo>
                      <a:lnTo>
                        <a:pt x="68" y="102"/>
                      </a:lnTo>
                      <a:lnTo>
                        <a:pt x="72" y="100"/>
                      </a:lnTo>
                      <a:lnTo>
                        <a:pt x="75" y="99"/>
                      </a:lnTo>
                      <a:lnTo>
                        <a:pt x="78" y="97"/>
                      </a:lnTo>
                      <a:lnTo>
                        <a:pt x="82" y="95"/>
                      </a:lnTo>
                      <a:lnTo>
                        <a:pt x="86" y="84"/>
                      </a:lnTo>
                      <a:lnTo>
                        <a:pt x="84" y="82"/>
                      </a:lnTo>
                      <a:lnTo>
                        <a:pt x="81" y="84"/>
                      </a:lnTo>
                      <a:lnTo>
                        <a:pt x="78" y="86"/>
                      </a:lnTo>
                      <a:lnTo>
                        <a:pt x="75" y="87"/>
                      </a:lnTo>
                      <a:lnTo>
                        <a:pt x="72" y="89"/>
                      </a:lnTo>
                      <a:lnTo>
                        <a:pt x="69" y="91"/>
                      </a:lnTo>
                      <a:lnTo>
                        <a:pt x="65" y="91"/>
                      </a:lnTo>
                      <a:lnTo>
                        <a:pt x="62" y="91"/>
                      </a:lnTo>
                      <a:lnTo>
                        <a:pt x="59" y="91"/>
                      </a:lnTo>
                      <a:lnTo>
                        <a:pt x="56" y="91"/>
                      </a:lnTo>
                      <a:lnTo>
                        <a:pt x="52" y="91"/>
                      </a:lnTo>
                      <a:lnTo>
                        <a:pt x="49" y="91"/>
                      </a:lnTo>
                      <a:lnTo>
                        <a:pt x="46" y="89"/>
                      </a:lnTo>
                      <a:lnTo>
                        <a:pt x="43" y="87"/>
                      </a:lnTo>
                      <a:lnTo>
                        <a:pt x="41" y="86"/>
                      </a:lnTo>
                      <a:lnTo>
                        <a:pt x="39" y="84"/>
                      </a:lnTo>
                      <a:lnTo>
                        <a:pt x="37" y="82"/>
                      </a:lnTo>
                      <a:lnTo>
                        <a:pt x="36" y="79"/>
                      </a:lnTo>
                      <a:lnTo>
                        <a:pt x="33" y="76"/>
                      </a:lnTo>
                      <a:lnTo>
                        <a:pt x="33" y="73"/>
                      </a:lnTo>
                      <a:lnTo>
                        <a:pt x="32" y="70"/>
                      </a:lnTo>
                      <a:lnTo>
                        <a:pt x="31" y="66"/>
                      </a:lnTo>
                      <a:lnTo>
                        <a:pt x="31" y="62"/>
                      </a:lnTo>
                      <a:lnTo>
                        <a:pt x="30" y="57"/>
                      </a:lnTo>
                      <a:lnTo>
                        <a:pt x="30" y="52"/>
                      </a:lnTo>
                      <a:lnTo>
                        <a:pt x="90" y="52"/>
                      </a:lnTo>
                      <a:lnTo>
                        <a:pt x="90" y="46"/>
                      </a:lnTo>
                      <a:lnTo>
                        <a:pt x="90" y="40"/>
                      </a:lnTo>
                      <a:lnTo>
                        <a:pt x="89" y="34"/>
                      </a:lnTo>
                      <a:close/>
                      <a:moveTo>
                        <a:pt x="30" y="42"/>
                      </a:moveTo>
                      <a:lnTo>
                        <a:pt x="31" y="34"/>
                      </a:lnTo>
                      <a:lnTo>
                        <a:pt x="32" y="28"/>
                      </a:lnTo>
                      <a:lnTo>
                        <a:pt x="33" y="26"/>
                      </a:lnTo>
                      <a:lnTo>
                        <a:pt x="33" y="22"/>
                      </a:lnTo>
                      <a:lnTo>
                        <a:pt x="33" y="20"/>
                      </a:lnTo>
                      <a:lnTo>
                        <a:pt x="35" y="18"/>
                      </a:lnTo>
                      <a:lnTo>
                        <a:pt x="36" y="16"/>
                      </a:lnTo>
                      <a:lnTo>
                        <a:pt x="37" y="14"/>
                      </a:lnTo>
                      <a:lnTo>
                        <a:pt x="39" y="12"/>
                      </a:lnTo>
                      <a:lnTo>
                        <a:pt x="41" y="11"/>
                      </a:lnTo>
                      <a:lnTo>
                        <a:pt x="42" y="10"/>
                      </a:lnTo>
                      <a:lnTo>
                        <a:pt x="44" y="10"/>
                      </a:lnTo>
                      <a:lnTo>
                        <a:pt x="45" y="9"/>
                      </a:lnTo>
                      <a:lnTo>
                        <a:pt x="48" y="9"/>
                      </a:lnTo>
                      <a:lnTo>
                        <a:pt x="49" y="9"/>
                      </a:lnTo>
                      <a:lnTo>
                        <a:pt x="51" y="10"/>
                      </a:lnTo>
                      <a:lnTo>
                        <a:pt x="52" y="10"/>
                      </a:lnTo>
                      <a:lnTo>
                        <a:pt x="53" y="11"/>
                      </a:lnTo>
                      <a:lnTo>
                        <a:pt x="55" y="12"/>
                      </a:lnTo>
                      <a:lnTo>
                        <a:pt x="56" y="14"/>
                      </a:lnTo>
                      <a:lnTo>
                        <a:pt x="57" y="16"/>
                      </a:lnTo>
                      <a:lnTo>
                        <a:pt x="57" y="18"/>
                      </a:lnTo>
                      <a:lnTo>
                        <a:pt x="60" y="22"/>
                      </a:lnTo>
                      <a:lnTo>
                        <a:pt x="61" y="28"/>
                      </a:lnTo>
                      <a:lnTo>
                        <a:pt x="61" y="34"/>
                      </a:lnTo>
                      <a:lnTo>
                        <a:pt x="61" y="42"/>
                      </a:lnTo>
                      <a:lnTo>
                        <a:pt x="30" y="42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iŝļiḓe">
                  <a:extLst>
                    <a:ext uri="{FF2B5EF4-FFF2-40B4-BE49-F238E27FC236}">
                      <a16:creationId xmlns:a16="http://schemas.microsoft.com/office/drawing/2014/main" id="{B33B8526-AE47-744B-92E3-D0267253B184}"/>
                    </a:ext>
                  </a:extLst>
                </p:cNvPr>
                <p:cNvSpPr/>
                <p:nvPr/>
              </p:nvSpPr>
              <p:spPr bwMode="auto">
                <a:xfrm>
                  <a:off x="8840788" y="4102101"/>
                  <a:ext cx="144463" cy="163513"/>
                </a:xfrm>
                <a:custGeom>
                  <a:avLst/>
                  <a:gdLst>
                    <a:gd name="T0" fmla="*/ 32 w 91"/>
                    <a:gd name="T1" fmla="*/ 41 h 103"/>
                    <a:gd name="T2" fmla="*/ 33 w 91"/>
                    <a:gd name="T3" fmla="*/ 33 h 103"/>
                    <a:gd name="T4" fmla="*/ 36 w 91"/>
                    <a:gd name="T5" fmla="*/ 26 h 103"/>
                    <a:gd name="T6" fmla="*/ 38 w 91"/>
                    <a:gd name="T7" fmla="*/ 20 h 103"/>
                    <a:gd name="T8" fmla="*/ 42 w 91"/>
                    <a:gd name="T9" fmla="*/ 16 h 103"/>
                    <a:gd name="T10" fmla="*/ 46 w 91"/>
                    <a:gd name="T11" fmla="*/ 12 h 103"/>
                    <a:gd name="T12" fmla="*/ 51 w 91"/>
                    <a:gd name="T13" fmla="*/ 10 h 103"/>
                    <a:gd name="T14" fmla="*/ 56 w 91"/>
                    <a:gd name="T15" fmla="*/ 9 h 103"/>
                    <a:gd name="T16" fmla="*/ 64 w 91"/>
                    <a:gd name="T17" fmla="*/ 10 h 103"/>
                    <a:gd name="T18" fmla="*/ 68 w 91"/>
                    <a:gd name="T19" fmla="*/ 13 h 103"/>
                    <a:gd name="T20" fmla="*/ 70 w 91"/>
                    <a:gd name="T21" fmla="*/ 15 h 103"/>
                    <a:gd name="T22" fmla="*/ 75 w 91"/>
                    <a:gd name="T23" fmla="*/ 22 h 103"/>
                    <a:gd name="T24" fmla="*/ 78 w 91"/>
                    <a:gd name="T25" fmla="*/ 31 h 103"/>
                    <a:gd name="T26" fmla="*/ 91 w 91"/>
                    <a:gd name="T27" fmla="*/ 9 h 103"/>
                    <a:gd name="T28" fmla="*/ 84 w 91"/>
                    <a:gd name="T29" fmla="*/ 5 h 103"/>
                    <a:gd name="T30" fmla="*/ 75 w 91"/>
                    <a:gd name="T31" fmla="*/ 2 h 103"/>
                    <a:gd name="T32" fmla="*/ 65 w 91"/>
                    <a:gd name="T33" fmla="*/ 1 h 103"/>
                    <a:gd name="T34" fmla="*/ 55 w 91"/>
                    <a:gd name="T35" fmla="*/ 0 h 103"/>
                    <a:gd name="T36" fmla="*/ 43 w 91"/>
                    <a:gd name="T37" fmla="*/ 2 h 103"/>
                    <a:gd name="T38" fmla="*/ 32 w 91"/>
                    <a:gd name="T39" fmla="*/ 5 h 103"/>
                    <a:gd name="T40" fmla="*/ 23 w 91"/>
                    <a:gd name="T41" fmla="*/ 9 h 103"/>
                    <a:gd name="T42" fmla="*/ 15 w 91"/>
                    <a:gd name="T43" fmla="*/ 15 h 103"/>
                    <a:gd name="T44" fmla="*/ 9 w 91"/>
                    <a:gd name="T45" fmla="*/ 22 h 103"/>
                    <a:gd name="T46" fmla="*/ 4 w 91"/>
                    <a:gd name="T47" fmla="*/ 31 h 103"/>
                    <a:gd name="T48" fmla="*/ 1 w 91"/>
                    <a:gd name="T49" fmla="*/ 42 h 103"/>
                    <a:gd name="T50" fmla="*/ 0 w 91"/>
                    <a:gd name="T51" fmla="*/ 54 h 103"/>
                    <a:gd name="T52" fmla="*/ 1 w 91"/>
                    <a:gd name="T53" fmla="*/ 65 h 103"/>
                    <a:gd name="T54" fmla="*/ 4 w 91"/>
                    <a:gd name="T55" fmla="*/ 75 h 103"/>
                    <a:gd name="T56" fmla="*/ 8 w 91"/>
                    <a:gd name="T57" fmla="*/ 83 h 103"/>
                    <a:gd name="T58" fmla="*/ 14 w 91"/>
                    <a:gd name="T59" fmla="*/ 91 h 103"/>
                    <a:gd name="T60" fmla="*/ 22 w 91"/>
                    <a:gd name="T61" fmla="*/ 96 h 103"/>
                    <a:gd name="T62" fmla="*/ 32 w 91"/>
                    <a:gd name="T63" fmla="*/ 100 h 103"/>
                    <a:gd name="T64" fmla="*/ 42 w 91"/>
                    <a:gd name="T65" fmla="*/ 103 h 103"/>
                    <a:gd name="T66" fmla="*/ 55 w 91"/>
                    <a:gd name="T67" fmla="*/ 103 h 103"/>
                    <a:gd name="T68" fmla="*/ 72 w 91"/>
                    <a:gd name="T69" fmla="*/ 102 h 103"/>
                    <a:gd name="T70" fmla="*/ 77 w 91"/>
                    <a:gd name="T71" fmla="*/ 99 h 103"/>
                    <a:gd name="T72" fmla="*/ 83 w 91"/>
                    <a:gd name="T73" fmla="*/ 97 h 103"/>
                    <a:gd name="T74" fmla="*/ 84 w 91"/>
                    <a:gd name="T75" fmla="*/ 82 h 103"/>
                    <a:gd name="T76" fmla="*/ 80 w 91"/>
                    <a:gd name="T77" fmla="*/ 86 h 103"/>
                    <a:gd name="T78" fmla="*/ 74 w 91"/>
                    <a:gd name="T79" fmla="*/ 89 h 103"/>
                    <a:gd name="T80" fmla="*/ 68 w 91"/>
                    <a:gd name="T81" fmla="*/ 91 h 103"/>
                    <a:gd name="T82" fmla="*/ 62 w 91"/>
                    <a:gd name="T83" fmla="*/ 91 h 103"/>
                    <a:gd name="T84" fmla="*/ 55 w 91"/>
                    <a:gd name="T85" fmla="*/ 91 h 103"/>
                    <a:gd name="T86" fmla="*/ 48 w 91"/>
                    <a:gd name="T87" fmla="*/ 89 h 103"/>
                    <a:gd name="T88" fmla="*/ 43 w 91"/>
                    <a:gd name="T89" fmla="*/ 86 h 103"/>
                    <a:gd name="T90" fmla="*/ 38 w 91"/>
                    <a:gd name="T91" fmla="*/ 81 h 103"/>
                    <a:gd name="T92" fmla="*/ 35 w 91"/>
                    <a:gd name="T93" fmla="*/ 75 h 103"/>
                    <a:gd name="T94" fmla="*/ 32 w 91"/>
                    <a:gd name="T95" fmla="*/ 68 h 103"/>
                    <a:gd name="T96" fmla="*/ 31 w 91"/>
                    <a:gd name="T97" fmla="*/ 60 h 103"/>
                    <a:gd name="T98" fmla="*/ 31 w 91"/>
                    <a:gd name="T99" fmla="*/ 51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91" h="103">
                      <a:moveTo>
                        <a:pt x="31" y="46"/>
                      </a:moveTo>
                      <a:lnTo>
                        <a:pt x="32" y="41"/>
                      </a:lnTo>
                      <a:lnTo>
                        <a:pt x="32" y="37"/>
                      </a:lnTo>
                      <a:lnTo>
                        <a:pt x="33" y="33"/>
                      </a:lnTo>
                      <a:lnTo>
                        <a:pt x="34" y="29"/>
                      </a:lnTo>
                      <a:lnTo>
                        <a:pt x="36" y="26"/>
                      </a:lnTo>
                      <a:lnTo>
                        <a:pt x="36" y="23"/>
                      </a:lnTo>
                      <a:lnTo>
                        <a:pt x="38" y="20"/>
                      </a:lnTo>
                      <a:lnTo>
                        <a:pt x="40" y="18"/>
                      </a:lnTo>
                      <a:lnTo>
                        <a:pt x="42" y="16"/>
                      </a:lnTo>
                      <a:lnTo>
                        <a:pt x="44" y="14"/>
                      </a:lnTo>
                      <a:lnTo>
                        <a:pt x="46" y="12"/>
                      </a:lnTo>
                      <a:lnTo>
                        <a:pt x="48" y="10"/>
                      </a:lnTo>
                      <a:lnTo>
                        <a:pt x="51" y="10"/>
                      </a:lnTo>
                      <a:lnTo>
                        <a:pt x="53" y="9"/>
                      </a:lnTo>
                      <a:lnTo>
                        <a:pt x="56" y="9"/>
                      </a:lnTo>
                      <a:lnTo>
                        <a:pt x="60" y="10"/>
                      </a:lnTo>
                      <a:lnTo>
                        <a:pt x="64" y="10"/>
                      </a:lnTo>
                      <a:lnTo>
                        <a:pt x="66" y="12"/>
                      </a:lnTo>
                      <a:lnTo>
                        <a:pt x="68" y="13"/>
                      </a:lnTo>
                      <a:lnTo>
                        <a:pt x="68" y="14"/>
                      </a:lnTo>
                      <a:lnTo>
                        <a:pt x="70" y="15"/>
                      </a:lnTo>
                      <a:lnTo>
                        <a:pt x="72" y="18"/>
                      </a:lnTo>
                      <a:lnTo>
                        <a:pt x="75" y="22"/>
                      </a:lnTo>
                      <a:lnTo>
                        <a:pt x="76" y="26"/>
                      </a:lnTo>
                      <a:lnTo>
                        <a:pt x="78" y="31"/>
                      </a:lnTo>
                      <a:lnTo>
                        <a:pt x="83" y="31"/>
                      </a:lnTo>
                      <a:lnTo>
                        <a:pt x="91" y="9"/>
                      </a:lnTo>
                      <a:lnTo>
                        <a:pt x="88" y="7"/>
                      </a:lnTo>
                      <a:lnTo>
                        <a:pt x="84" y="5"/>
                      </a:lnTo>
                      <a:lnTo>
                        <a:pt x="79" y="4"/>
                      </a:lnTo>
                      <a:lnTo>
                        <a:pt x="75" y="2"/>
                      </a:lnTo>
                      <a:lnTo>
                        <a:pt x="70" y="2"/>
                      </a:lnTo>
                      <a:lnTo>
                        <a:pt x="65" y="1"/>
                      </a:lnTo>
                      <a:lnTo>
                        <a:pt x="60" y="0"/>
                      </a:lnTo>
                      <a:lnTo>
                        <a:pt x="55" y="0"/>
                      </a:lnTo>
                      <a:lnTo>
                        <a:pt x="48" y="1"/>
                      </a:lnTo>
                      <a:lnTo>
                        <a:pt x="43" y="2"/>
                      </a:lnTo>
                      <a:lnTo>
                        <a:pt x="37" y="3"/>
                      </a:lnTo>
                      <a:lnTo>
                        <a:pt x="32" y="5"/>
                      </a:lnTo>
                      <a:lnTo>
                        <a:pt x="27" y="6"/>
                      </a:lnTo>
                      <a:lnTo>
                        <a:pt x="23" y="9"/>
                      </a:lnTo>
                      <a:lnTo>
                        <a:pt x="19" y="12"/>
                      </a:lnTo>
                      <a:lnTo>
                        <a:pt x="15" y="15"/>
                      </a:lnTo>
                      <a:lnTo>
                        <a:pt x="12" y="18"/>
                      </a:lnTo>
                      <a:lnTo>
                        <a:pt x="9" y="22"/>
                      </a:lnTo>
                      <a:lnTo>
                        <a:pt x="7" y="27"/>
                      </a:lnTo>
                      <a:lnTo>
                        <a:pt x="4" y="31"/>
                      </a:lnTo>
                      <a:lnTo>
                        <a:pt x="3" y="36"/>
                      </a:lnTo>
                      <a:lnTo>
                        <a:pt x="1" y="42"/>
                      </a:lnTo>
                      <a:lnTo>
                        <a:pt x="1" y="47"/>
                      </a:lnTo>
                      <a:lnTo>
                        <a:pt x="0" y="54"/>
                      </a:lnTo>
                      <a:lnTo>
                        <a:pt x="0" y="60"/>
                      </a:lnTo>
                      <a:lnTo>
                        <a:pt x="1" y="65"/>
                      </a:lnTo>
                      <a:lnTo>
                        <a:pt x="3" y="71"/>
                      </a:lnTo>
                      <a:lnTo>
                        <a:pt x="4" y="75"/>
                      </a:lnTo>
                      <a:lnTo>
                        <a:pt x="6" y="79"/>
                      </a:lnTo>
                      <a:lnTo>
                        <a:pt x="8" y="83"/>
                      </a:lnTo>
                      <a:lnTo>
                        <a:pt x="11" y="87"/>
                      </a:lnTo>
                      <a:lnTo>
                        <a:pt x="14" y="91"/>
                      </a:lnTo>
                      <a:lnTo>
                        <a:pt x="18" y="94"/>
                      </a:lnTo>
                      <a:lnTo>
                        <a:pt x="22" y="96"/>
                      </a:lnTo>
                      <a:lnTo>
                        <a:pt x="27" y="98"/>
                      </a:lnTo>
                      <a:lnTo>
                        <a:pt x="32" y="100"/>
                      </a:lnTo>
                      <a:lnTo>
                        <a:pt x="36" y="102"/>
                      </a:lnTo>
                      <a:lnTo>
                        <a:pt x="42" y="103"/>
                      </a:lnTo>
                      <a:lnTo>
                        <a:pt x="48" y="103"/>
                      </a:lnTo>
                      <a:lnTo>
                        <a:pt x="55" y="103"/>
                      </a:lnTo>
                      <a:lnTo>
                        <a:pt x="64" y="103"/>
                      </a:lnTo>
                      <a:lnTo>
                        <a:pt x="72" y="102"/>
                      </a:lnTo>
                      <a:lnTo>
                        <a:pt x="75" y="100"/>
                      </a:lnTo>
                      <a:lnTo>
                        <a:pt x="77" y="99"/>
                      </a:lnTo>
                      <a:lnTo>
                        <a:pt x="80" y="99"/>
                      </a:lnTo>
                      <a:lnTo>
                        <a:pt x="83" y="97"/>
                      </a:lnTo>
                      <a:lnTo>
                        <a:pt x="88" y="84"/>
                      </a:lnTo>
                      <a:lnTo>
                        <a:pt x="84" y="82"/>
                      </a:lnTo>
                      <a:lnTo>
                        <a:pt x="82" y="84"/>
                      </a:lnTo>
                      <a:lnTo>
                        <a:pt x="80" y="86"/>
                      </a:lnTo>
                      <a:lnTo>
                        <a:pt x="77" y="87"/>
                      </a:lnTo>
                      <a:lnTo>
                        <a:pt x="74" y="89"/>
                      </a:lnTo>
                      <a:lnTo>
                        <a:pt x="72" y="91"/>
                      </a:lnTo>
                      <a:lnTo>
                        <a:pt x="68" y="91"/>
                      </a:lnTo>
                      <a:lnTo>
                        <a:pt x="65" y="91"/>
                      </a:lnTo>
                      <a:lnTo>
                        <a:pt x="62" y="91"/>
                      </a:lnTo>
                      <a:lnTo>
                        <a:pt x="59" y="91"/>
                      </a:lnTo>
                      <a:lnTo>
                        <a:pt x="55" y="91"/>
                      </a:lnTo>
                      <a:lnTo>
                        <a:pt x="52" y="90"/>
                      </a:lnTo>
                      <a:lnTo>
                        <a:pt x="48" y="89"/>
                      </a:lnTo>
                      <a:lnTo>
                        <a:pt x="46" y="87"/>
                      </a:lnTo>
                      <a:lnTo>
                        <a:pt x="43" y="86"/>
                      </a:lnTo>
                      <a:lnTo>
                        <a:pt x="40" y="83"/>
                      </a:lnTo>
                      <a:lnTo>
                        <a:pt x="38" y="81"/>
                      </a:lnTo>
                      <a:lnTo>
                        <a:pt x="36" y="79"/>
                      </a:lnTo>
                      <a:lnTo>
                        <a:pt x="35" y="75"/>
                      </a:lnTo>
                      <a:lnTo>
                        <a:pt x="33" y="72"/>
                      </a:lnTo>
                      <a:lnTo>
                        <a:pt x="32" y="68"/>
                      </a:lnTo>
                      <a:lnTo>
                        <a:pt x="32" y="64"/>
                      </a:lnTo>
                      <a:lnTo>
                        <a:pt x="31" y="60"/>
                      </a:lnTo>
                      <a:lnTo>
                        <a:pt x="31" y="55"/>
                      </a:lnTo>
                      <a:lnTo>
                        <a:pt x="31" y="51"/>
                      </a:lnTo>
                      <a:lnTo>
                        <a:pt x="31" y="46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íṥḷîdê">
                  <a:extLst>
                    <a:ext uri="{FF2B5EF4-FFF2-40B4-BE49-F238E27FC236}">
                      <a16:creationId xmlns:a16="http://schemas.microsoft.com/office/drawing/2014/main" id="{BC5EC964-FBCA-4542-9A0C-0DE59EB84A38}"/>
                    </a:ext>
                  </a:extLst>
                </p:cNvPr>
                <p:cNvSpPr/>
                <p:nvPr/>
              </p:nvSpPr>
              <p:spPr bwMode="auto">
                <a:xfrm>
                  <a:off x="9028113" y="4014788"/>
                  <a:ext cx="147638" cy="249238"/>
                </a:xfrm>
                <a:custGeom>
                  <a:avLst/>
                  <a:gdLst>
                    <a:gd name="T0" fmla="*/ 90 w 93"/>
                    <a:gd name="T1" fmla="*/ 75 h 157"/>
                    <a:gd name="T2" fmla="*/ 88 w 93"/>
                    <a:gd name="T3" fmla="*/ 69 h 157"/>
                    <a:gd name="T4" fmla="*/ 84 w 93"/>
                    <a:gd name="T5" fmla="*/ 65 h 157"/>
                    <a:gd name="T6" fmla="*/ 79 w 93"/>
                    <a:gd name="T7" fmla="*/ 61 h 157"/>
                    <a:gd name="T8" fmla="*/ 74 w 93"/>
                    <a:gd name="T9" fmla="*/ 57 h 157"/>
                    <a:gd name="T10" fmla="*/ 66 w 93"/>
                    <a:gd name="T11" fmla="*/ 56 h 157"/>
                    <a:gd name="T12" fmla="*/ 59 w 93"/>
                    <a:gd name="T13" fmla="*/ 55 h 157"/>
                    <a:gd name="T14" fmla="*/ 51 w 93"/>
                    <a:gd name="T15" fmla="*/ 56 h 157"/>
                    <a:gd name="T16" fmla="*/ 43 w 93"/>
                    <a:gd name="T17" fmla="*/ 60 h 157"/>
                    <a:gd name="T18" fmla="*/ 36 w 93"/>
                    <a:gd name="T19" fmla="*/ 65 h 157"/>
                    <a:gd name="T20" fmla="*/ 29 w 93"/>
                    <a:gd name="T21" fmla="*/ 71 h 157"/>
                    <a:gd name="T22" fmla="*/ 26 w 93"/>
                    <a:gd name="T23" fmla="*/ 0 h 157"/>
                    <a:gd name="T24" fmla="*/ 18 w 93"/>
                    <a:gd name="T25" fmla="*/ 1 h 157"/>
                    <a:gd name="T26" fmla="*/ 13 w 93"/>
                    <a:gd name="T27" fmla="*/ 1 h 157"/>
                    <a:gd name="T28" fmla="*/ 9 w 93"/>
                    <a:gd name="T29" fmla="*/ 1 h 157"/>
                    <a:gd name="T30" fmla="*/ 3 w 93"/>
                    <a:gd name="T31" fmla="*/ 0 h 157"/>
                    <a:gd name="T32" fmla="*/ 0 w 93"/>
                    <a:gd name="T33" fmla="*/ 157 h 157"/>
                    <a:gd name="T34" fmla="*/ 7 w 93"/>
                    <a:gd name="T35" fmla="*/ 157 h 157"/>
                    <a:gd name="T36" fmla="*/ 14 w 93"/>
                    <a:gd name="T37" fmla="*/ 157 h 157"/>
                    <a:gd name="T38" fmla="*/ 22 w 93"/>
                    <a:gd name="T39" fmla="*/ 157 h 157"/>
                    <a:gd name="T40" fmla="*/ 29 w 93"/>
                    <a:gd name="T41" fmla="*/ 157 h 157"/>
                    <a:gd name="T42" fmla="*/ 28 w 93"/>
                    <a:gd name="T43" fmla="*/ 106 h 157"/>
                    <a:gd name="T44" fmla="*/ 28 w 93"/>
                    <a:gd name="T45" fmla="*/ 97 h 157"/>
                    <a:gd name="T46" fmla="*/ 30 w 93"/>
                    <a:gd name="T47" fmla="*/ 89 h 157"/>
                    <a:gd name="T48" fmla="*/ 31 w 93"/>
                    <a:gd name="T49" fmla="*/ 84 h 157"/>
                    <a:gd name="T50" fmla="*/ 34 w 93"/>
                    <a:gd name="T51" fmla="*/ 79 h 157"/>
                    <a:gd name="T52" fmla="*/ 36 w 93"/>
                    <a:gd name="T53" fmla="*/ 76 h 157"/>
                    <a:gd name="T54" fmla="*/ 40 w 93"/>
                    <a:gd name="T55" fmla="*/ 73 h 157"/>
                    <a:gd name="T56" fmla="*/ 45 w 93"/>
                    <a:gd name="T57" fmla="*/ 73 h 157"/>
                    <a:gd name="T58" fmla="*/ 50 w 93"/>
                    <a:gd name="T59" fmla="*/ 72 h 157"/>
                    <a:gd name="T60" fmla="*/ 54 w 93"/>
                    <a:gd name="T61" fmla="*/ 73 h 157"/>
                    <a:gd name="T62" fmla="*/ 57 w 93"/>
                    <a:gd name="T63" fmla="*/ 75 h 157"/>
                    <a:gd name="T64" fmla="*/ 59 w 93"/>
                    <a:gd name="T65" fmla="*/ 78 h 157"/>
                    <a:gd name="T66" fmla="*/ 62 w 93"/>
                    <a:gd name="T67" fmla="*/ 82 h 157"/>
                    <a:gd name="T68" fmla="*/ 63 w 93"/>
                    <a:gd name="T69" fmla="*/ 88 h 157"/>
                    <a:gd name="T70" fmla="*/ 64 w 93"/>
                    <a:gd name="T71" fmla="*/ 98 h 157"/>
                    <a:gd name="T72" fmla="*/ 65 w 93"/>
                    <a:gd name="T73" fmla="*/ 157 h 157"/>
                    <a:gd name="T74" fmla="*/ 71 w 93"/>
                    <a:gd name="T75" fmla="*/ 157 h 157"/>
                    <a:gd name="T76" fmla="*/ 78 w 93"/>
                    <a:gd name="T77" fmla="*/ 157 h 157"/>
                    <a:gd name="T78" fmla="*/ 86 w 93"/>
                    <a:gd name="T79" fmla="*/ 157 h 157"/>
                    <a:gd name="T80" fmla="*/ 93 w 93"/>
                    <a:gd name="T81" fmla="*/ 157 h 157"/>
                    <a:gd name="T82" fmla="*/ 93 w 93"/>
                    <a:gd name="T83" fmla="*/ 86 h 157"/>
                    <a:gd name="T84" fmla="*/ 92 w 93"/>
                    <a:gd name="T85" fmla="*/ 79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3" h="157">
                      <a:moveTo>
                        <a:pt x="92" y="79"/>
                      </a:moveTo>
                      <a:lnTo>
                        <a:pt x="90" y="75"/>
                      </a:lnTo>
                      <a:lnTo>
                        <a:pt x="90" y="73"/>
                      </a:lnTo>
                      <a:lnTo>
                        <a:pt x="88" y="69"/>
                      </a:lnTo>
                      <a:lnTo>
                        <a:pt x="86" y="67"/>
                      </a:lnTo>
                      <a:lnTo>
                        <a:pt x="84" y="65"/>
                      </a:lnTo>
                      <a:lnTo>
                        <a:pt x="82" y="62"/>
                      </a:lnTo>
                      <a:lnTo>
                        <a:pt x="79" y="61"/>
                      </a:lnTo>
                      <a:lnTo>
                        <a:pt x="76" y="59"/>
                      </a:lnTo>
                      <a:lnTo>
                        <a:pt x="74" y="57"/>
                      </a:lnTo>
                      <a:lnTo>
                        <a:pt x="70" y="56"/>
                      </a:lnTo>
                      <a:lnTo>
                        <a:pt x="66" y="56"/>
                      </a:lnTo>
                      <a:lnTo>
                        <a:pt x="63" y="55"/>
                      </a:lnTo>
                      <a:lnTo>
                        <a:pt x="59" y="55"/>
                      </a:lnTo>
                      <a:lnTo>
                        <a:pt x="55" y="55"/>
                      </a:lnTo>
                      <a:lnTo>
                        <a:pt x="51" y="56"/>
                      </a:lnTo>
                      <a:lnTo>
                        <a:pt x="47" y="57"/>
                      </a:lnTo>
                      <a:lnTo>
                        <a:pt x="43" y="60"/>
                      </a:lnTo>
                      <a:lnTo>
                        <a:pt x="40" y="61"/>
                      </a:lnTo>
                      <a:lnTo>
                        <a:pt x="36" y="65"/>
                      </a:lnTo>
                      <a:lnTo>
                        <a:pt x="32" y="68"/>
                      </a:lnTo>
                      <a:lnTo>
                        <a:pt x="29" y="71"/>
                      </a:lnTo>
                      <a:lnTo>
                        <a:pt x="29" y="0"/>
                      </a:lnTo>
                      <a:lnTo>
                        <a:pt x="26" y="0"/>
                      </a:lnTo>
                      <a:lnTo>
                        <a:pt x="22" y="1"/>
                      </a:lnTo>
                      <a:lnTo>
                        <a:pt x="18" y="1"/>
                      </a:lnTo>
                      <a:lnTo>
                        <a:pt x="14" y="1"/>
                      </a:lnTo>
                      <a:lnTo>
                        <a:pt x="13" y="1"/>
                      </a:lnTo>
                      <a:lnTo>
                        <a:pt x="11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157"/>
                      </a:lnTo>
                      <a:lnTo>
                        <a:pt x="3" y="157"/>
                      </a:lnTo>
                      <a:lnTo>
                        <a:pt x="7" y="157"/>
                      </a:lnTo>
                      <a:lnTo>
                        <a:pt x="11" y="157"/>
                      </a:lnTo>
                      <a:lnTo>
                        <a:pt x="14" y="157"/>
                      </a:lnTo>
                      <a:lnTo>
                        <a:pt x="18" y="157"/>
                      </a:lnTo>
                      <a:lnTo>
                        <a:pt x="22" y="157"/>
                      </a:lnTo>
                      <a:lnTo>
                        <a:pt x="25" y="157"/>
                      </a:lnTo>
                      <a:lnTo>
                        <a:pt x="29" y="157"/>
                      </a:lnTo>
                      <a:lnTo>
                        <a:pt x="29" y="110"/>
                      </a:lnTo>
                      <a:lnTo>
                        <a:pt x="28" y="106"/>
                      </a:lnTo>
                      <a:lnTo>
                        <a:pt x="28" y="101"/>
                      </a:lnTo>
                      <a:lnTo>
                        <a:pt x="28" y="97"/>
                      </a:lnTo>
                      <a:lnTo>
                        <a:pt x="29" y="93"/>
                      </a:lnTo>
                      <a:lnTo>
                        <a:pt x="30" y="89"/>
                      </a:lnTo>
                      <a:lnTo>
                        <a:pt x="30" y="87"/>
                      </a:lnTo>
                      <a:lnTo>
                        <a:pt x="31" y="84"/>
                      </a:lnTo>
                      <a:lnTo>
                        <a:pt x="32" y="81"/>
                      </a:lnTo>
                      <a:lnTo>
                        <a:pt x="34" y="79"/>
                      </a:lnTo>
                      <a:lnTo>
                        <a:pt x="34" y="77"/>
                      </a:lnTo>
                      <a:lnTo>
                        <a:pt x="36" y="76"/>
                      </a:lnTo>
                      <a:lnTo>
                        <a:pt x="38" y="74"/>
                      </a:lnTo>
                      <a:lnTo>
                        <a:pt x="40" y="73"/>
                      </a:lnTo>
                      <a:lnTo>
                        <a:pt x="42" y="73"/>
                      </a:lnTo>
                      <a:lnTo>
                        <a:pt x="45" y="73"/>
                      </a:lnTo>
                      <a:lnTo>
                        <a:pt x="47" y="72"/>
                      </a:lnTo>
                      <a:lnTo>
                        <a:pt x="50" y="72"/>
                      </a:lnTo>
                      <a:lnTo>
                        <a:pt x="51" y="73"/>
                      </a:lnTo>
                      <a:lnTo>
                        <a:pt x="54" y="73"/>
                      </a:lnTo>
                      <a:lnTo>
                        <a:pt x="55" y="74"/>
                      </a:lnTo>
                      <a:lnTo>
                        <a:pt x="57" y="75"/>
                      </a:lnTo>
                      <a:lnTo>
                        <a:pt x="58" y="77"/>
                      </a:lnTo>
                      <a:lnTo>
                        <a:pt x="59" y="78"/>
                      </a:lnTo>
                      <a:lnTo>
                        <a:pt x="61" y="81"/>
                      </a:lnTo>
                      <a:lnTo>
                        <a:pt x="62" y="82"/>
                      </a:lnTo>
                      <a:lnTo>
                        <a:pt x="62" y="85"/>
                      </a:lnTo>
                      <a:lnTo>
                        <a:pt x="63" y="88"/>
                      </a:lnTo>
                      <a:lnTo>
                        <a:pt x="63" y="91"/>
                      </a:lnTo>
                      <a:lnTo>
                        <a:pt x="64" y="98"/>
                      </a:lnTo>
                      <a:lnTo>
                        <a:pt x="65" y="106"/>
                      </a:lnTo>
                      <a:lnTo>
                        <a:pt x="65" y="157"/>
                      </a:lnTo>
                      <a:lnTo>
                        <a:pt x="68" y="157"/>
                      </a:lnTo>
                      <a:lnTo>
                        <a:pt x="71" y="157"/>
                      </a:lnTo>
                      <a:lnTo>
                        <a:pt x="74" y="157"/>
                      </a:lnTo>
                      <a:lnTo>
                        <a:pt x="78" y="157"/>
                      </a:lnTo>
                      <a:lnTo>
                        <a:pt x="82" y="157"/>
                      </a:lnTo>
                      <a:lnTo>
                        <a:pt x="86" y="157"/>
                      </a:lnTo>
                      <a:lnTo>
                        <a:pt x="89" y="157"/>
                      </a:lnTo>
                      <a:lnTo>
                        <a:pt x="93" y="157"/>
                      </a:lnTo>
                      <a:lnTo>
                        <a:pt x="93" y="91"/>
                      </a:lnTo>
                      <a:lnTo>
                        <a:pt x="93" y="86"/>
                      </a:lnTo>
                      <a:lnTo>
                        <a:pt x="93" y="82"/>
                      </a:lnTo>
                      <a:lnTo>
                        <a:pt x="92" y="79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ísļîḑé">
                  <a:extLst>
                    <a:ext uri="{FF2B5EF4-FFF2-40B4-BE49-F238E27FC236}">
                      <a16:creationId xmlns:a16="http://schemas.microsoft.com/office/drawing/2014/main" id="{529A25B2-196D-8341-8F54-A62E5864146E}"/>
                    </a:ext>
                  </a:extLst>
                </p:cNvPr>
                <p:cNvSpPr/>
                <p:nvPr/>
              </p:nvSpPr>
              <p:spPr bwMode="auto">
                <a:xfrm>
                  <a:off x="9229726" y="4102101"/>
                  <a:ext cx="147638" cy="161925"/>
                </a:xfrm>
                <a:custGeom>
                  <a:avLst/>
                  <a:gdLst>
                    <a:gd name="T0" fmla="*/ 91 w 93"/>
                    <a:gd name="T1" fmla="*/ 23 h 102"/>
                    <a:gd name="T2" fmla="*/ 89 w 93"/>
                    <a:gd name="T3" fmla="*/ 16 h 102"/>
                    <a:gd name="T4" fmla="*/ 86 w 93"/>
                    <a:gd name="T5" fmla="*/ 10 h 102"/>
                    <a:gd name="T6" fmla="*/ 81 w 93"/>
                    <a:gd name="T7" fmla="*/ 6 h 102"/>
                    <a:gd name="T8" fmla="*/ 75 w 93"/>
                    <a:gd name="T9" fmla="*/ 2 h 102"/>
                    <a:gd name="T10" fmla="*/ 68 w 93"/>
                    <a:gd name="T11" fmla="*/ 1 h 102"/>
                    <a:gd name="T12" fmla="*/ 61 w 93"/>
                    <a:gd name="T13" fmla="*/ 0 h 102"/>
                    <a:gd name="T14" fmla="*/ 51 w 93"/>
                    <a:gd name="T15" fmla="*/ 1 h 102"/>
                    <a:gd name="T16" fmla="*/ 43 w 93"/>
                    <a:gd name="T17" fmla="*/ 5 h 102"/>
                    <a:gd name="T18" fmla="*/ 35 w 93"/>
                    <a:gd name="T19" fmla="*/ 10 h 102"/>
                    <a:gd name="T20" fmla="*/ 28 w 93"/>
                    <a:gd name="T21" fmla="*/ 17 h 102"/>
                    <a:gd name="T22" fmla="*/ 24 w 93"/>
                    <a:gd name="T23" fmla="*/ 2 h 102"/>
                    <a:gd name="T24" fmla="*/ 17 w 93"/>
                    <a:gd name="T25" fmla="*/ 2 h 102"/>
                    <a:gd name="T26" fmla="*/ 11 w 93"/>
                    <a:gd name="T27" fmla="*/ 2 h 102"/>
                    <a:gd name="T28" fmla="*/ 3 w 93"/>
                    <a:gd name="T29" fmla="*/ 2 h 102"/>
                    <a:gd name="T30" fmla="*/ 0 w 93"/>
                    <a:gd name="T31" fmla="*/ 102 h 102"/>
                    <a:gd name="T32" fmla="*/ 7 w 93"/>
                    <a:gd name="T33" fmla="*/ 102 h 102"/>
                    <a:gd name="T34" fmla="*/ 15 w 93"/>
                    <a:gd name="T35" fmla="*/ 102 h 102"/>
                    <a:gd name="T36" fmla="*/ 22 w 93"/>
                    <a:gd name="T37" fmla="*/ 102 h 102"/>
                    <a:gd name="T38" fmla="*/ 29 w 93"/>
                    <a:gd name="T39" fmla="*/ 102 h 102"/>
                    <a:gd name="T40" fmla="*/ 28 w 93"/>
                    <a:gd name="T41" fmla="*/ 51 h 102"/>
                    <a:gd name="T42" fmla="*/ 29 w 93"/>
                    <a:gd name="T43" fmla="*/ 42 h 102"/>
                    <a:gd name="T44" fmla="*/ 30 w 93"/>
                    <a:gd name="T45" fmla="*/ 34 h 102"/>
                    <a:gd name="T46" fmla="*/ 31 w 93"/>
                    <a:gd name="T47" fmla="*/ 29 h 102"/>
                    <a:gd name="T48" fmla="*/ 34 w 93"/>
                    <a:gd name="T49" fmla="*/ 24 h 102"/>
                    <a:gd name="T50" fmla="*/ 37 w 93"/>
                    <a:gd name="T51" fmla="*/ 21 h 102"/>
                    <a:gd name="T52" fmla="*/ 41 w 93"/>
                    <a:gd name="T53" fmla="*/ 18 h 102"/>
                    <a:gd name="T54" fmla="*/ 45 w 93"/>
                    <a:gd name="T55" fmla="*/ 18 h 102"/>
                    <a:gd name="T56" fmla="*/ 50 w 93"/>
                    <a:gd name="T57" fmla="*/ 17 h 102"/>
                    <a:gd name="T58" fmla="*/ 54 w 93"/>
                    <a:gd name="T59" fmla="*/ 18 h 102"/>
                    <a:gd name="T60" fmla="*/ 57 w 93"/>
                    <a:gd name="T61" fmla="*/ 20 h 102"/>
                    <a:gd name="T62" fmla="*/ 60 w 93"/>
                    <a:gd name="T63" fmla="*/ 23 h 102"/>
                    <a:gd name="T64" fmla="*/ 62 w 93"/>
                    <a:gd name="T65" fmla="*/ 27 h 102"/>
                    <a:gd name="T66" fmla="*/ 63 w 93"/>
                    <a:gd name="T67" fmla="*/ 33 h 102"/>
                    <a:gd name="T68" fmla="*/ 65 w 93"/>
                    <a:gd name="T69" fmla="*/ 43 h 102"/>
                    <a:gd name="T70" fmla="*/ 65 w 93"/>
                    <a:gd name="T71" fmla="*/ 102 h 102"/>
                    <a:gd name="T72" fmla="*/ 71 w 93"/>
                    <a:gd name="T73" fmla="*/ 102 h 102"/>
                    <a:gd name="T74" fmla="*/ 79 w 93"/>
                    <a:gd name="T75" fmla="*/ 102 h 102"/>
                    <a:gd name="T76" fmla="*/ 86 w 93"/>
                    <a:gd name="T77" fmla="*/ 102 h 102"/>
                    <a:gd name="T78" fmla="*/ 93 w 93"/>
                    <a:gd name="T79" fmla="*/ 102 h 102"/>
                    <a:gd name="T80" fmla="*/ 93 w 93"/>
                    <a:gd name="T81" fmla="*/ 36 h 102"/>
                    <a:gd name="T82" fmla="*/ 92 w 93"/>
                    <a:gd name="T83" fmla="*/ 2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93" h="102">
                      <a:moveTo>
                        <a:pt x="92" y="27"/>
                      </a:moveTo>
                      <a:lnTo>
                        <a:pt x="91" y="23"/>
                      </a:lnTo>
                      <a:lnTo>
                        <a:pt x="91" y="20"/>
                      </a:lnTo>
                      <a:lnTo>
                        <a:pt x="89" y="16"/>
                      </a:lnTo>
                      <a:lnTo>
                        <a:pt x="87" y="13"/>
                      </a:lnTo>
                      <a:lnTo>
                        <a:pt x="86" y="10"/>
                      </a:lnTo>
                      <a:lnTo>
                        <a:pt x="83" y="8"/>
                      </a:lnTo>
                      <a:lnTo>
                        <a:pt x="81" y="6"/>
                      </a:lnTo>
                      <a:lnTo>
                        <a:pt x="79" y="4"/>
                      </a:lnTo>
                      <a:lnTo>
                        <a:pt x="75" y="2"/>
                      </a:lnTo>
                      <a:lnTo>
                        <a:pt x="72" y="2"/>
                      </a:lnTo>
                      <a:lnTo>
                        <a:pt x="68" y="1"/>
                      </a:lnTo>
                      <a:lnTo>
                        <a:pt x="65" y="0"/>
                      </a:lnTo>
                      <a:lnTo>
                        <a:pt x="61" y="0"/>
                      </a:lnTo>
                      <a:lnTo>
                        <a:pt x="56" y="0"/>
                      </a:lnTo>
                      <a:lnTo>
                        <a:pt x="51" y="1"/>
                      </a:lnTo>
                      <a:lnTo>
                        <a:pt x="47" y="3"/>
                      </a:lnTo>
                      <a:lnTo>
                        <a:pt x="43" y="5"/>
                      </a:lnTo>
                      <a:lnTo>
                        <a:pt x="39" y="7"/>
                      </a:lnTo>
                      <a:lnTo>
                        <a:pt x="35" y="10"/>
                      </a:lnTo>
                      <a:lnTo>
                        <a:pt x="31" y="14"/>
                      </a:lnTo>
                      <a:lnTo>
                        <a:pt x="28" y="17"/>
                      </a:lnTo>
                      <a:lnTo>
                        <a:pt x="28" y="2"/>
                      </a:lnTo>
                      <a:lnTo>
                        <a:pt x="24" y="2"/>
                      </a:lnTo>
                      <a:lnTo>
                        <a:pt x="21" y="2"/>
                      </a:lnTo>
                      <a:lnTo>
                        <a:pt x="17" y="2"/>
                      </a:lnTo>
                      <a:lnTo>
                        <a:pt x="14" y="2"/>
                      </a:lnTo>
                      <a:lnTo>
                        <a:pt x="11" y="2"/>
                      </a:lnTo>
                      <a:lnTo>
                        <a:pt x="7" y="2"/>
                      </a:lnTo>
                      <a:lnTo>
                        <a:pt x="3" y="2"/>
                      </a:lnTo>
                      <a:lnTo>
                        <a:pt x="0" y="2"/>
                      </a:lnTo>
                      <a:lnTo>
                        <a:pt x="0" y="102"/>
                      </a:lnTo>
                      <a:lnTo>
                        <a:pt x="4" y="102"/>
                      </a:lnTo>
                      <a:lnTo>
                        <a:pt x="7" y="102"/>
                      </a:lnTo>
                      <a:lnTo>
                        <a:pt x="11" y="102"/>
                      </a:lnTo>
                      <a:lnTo>
                        <a:pt x="15" y="102"/>
                      </a:lnTo>
                      <a:lnTo>
                        <a:pt x="19" y="102"/>
                      </a:lnTo>
                      <a:lnTo>
                        <a:pt x="22" y="102"/>
                      </a:lnTo>
                      <a:lnTo>
                        <a:pt x="26" y="102"/>
                      </a:lnTo>
                      <a:lnTo>
                        <a:pt x="29" y="102"/>
                      </a:lnTo>
                      <a:lnTo>
                        <a:pt x="29" y="55"/>
                      </a:lnTo>
                      <a:lnTo>
                        <a:pt x="28" y="51"/>
                      </a:lnTo>
                      <a:lnTo>
                        <a:pt x="29" y="46"/>
                      </a:lnTo>
                      <a:lnTo>
                        <a:pt x="29" y="42"/>
                      </a:lnTo>
                      <a:lnTo>
                        <a:pt x="29" y="38"/>
                      </a:lnTo>
                      <a:lnTo>
                        <a:pt x="30" y="34"/>
                      </a:lnTo>
                      <a:lnTo>
                        <a:pt x="31" y="32"/>
                      </a:lnTo>
                      <a:lnTo>
                        <a:pt x="31" y="29"/>
                      </a:lnTo>
                      <a:lnTo>
                        <a:pt x="33" y="26"/>
                      </a:lnTo>
                      <a:lnTo>
                        <a:pt x="34" y="24"/>
                      </a:lnTo>
                      <a:lnTo>
                        <a:pt x="35" y="22"/>
                      </a:lnTo>
                      <a:lnTo>
                        <a:pt x="37" y="21"/>
                      </a:lnTo>
                      <a:lnTo>
                        <a:pt x="39" y="19"/>
                      </a:lnTo>
                      <a:lnTo>
                        <a:pt x="41" y="18"/>
                      </a:lnTo>
                      <a:lnTo>
                        <a:pt x="43" y="18"/>
                      </a:lnTo>
                      <a:lnTo>
                        <a:pt x="45" y="18"/>
                      </a:lnTo>
                      <a:lnTo>
                        <a:pt x="47" y="17"/>
                      </a:lnTo>
                      <a:lnTo>
                        <a:pt x="50" y="17"/>
                      </a:lnTo>
                      <a:lnTo>
                        <a:pt x="52" y="18"/>
                      </a:lnTo>
                      <a:lnTo>
                        <a:pt x="54" y="18"/>
                      </a:lnTo>
                      <a:lnTo>
                        <a:pt x="55" y="19"/>
                      </a:lnTo>
                      <a:lnTo>
                        <a:pt x="57" y="20"/>
                      </a:lnTo>
                      <a:lnTo>
                        <a:pt x="59" y="22"/>
                      </a:lnTo>
                      <a:lnTo>
                        <a:pt x="60" y="23"/>
                      </a:lnTo>
                      <a:lnTo>
                        <a:pt x="61" y="26"/>
                      </a:lnTo>
                      <a:lnTo>
                        <a:pt x="62" y="27"/>
                      </a:lnTo>
                      <a:lnTo>
                        <a:pt x="63" y="30"/>
                      </a:lnTo>
                      <a:lnTo>
                        <a:pt x="63" y="33"/>
                      </a:lnTo>
                      <a:lnTo>
                        <a:pt x="64" y="36"/>
                      </a:lnTo>
                      <a:lnTo>
                        <a:pt x="65" y="43"/>
                      </a:lnTo>
                      <a:lnTo>
                        <a:pt x="65" y="51"/>
                      </a:lnTo>
                      <a:lnTo>
                        <a:pt x="65" y="102"/>
                      </a:lnTo>
                      <a:lnTo>
                        <a:pt x="68" y="102"/>
                      </a:lnTo>
                      <a:lnTo>
                        <a:pt x="71" y="102"/>
                      </a:lnTo>
                      <a:lnTo>
                        <a:pt x="75" y="102"/>
                      </a:lnTo>
                      <a:lnTo>
                        <a:pt x="79" y="102"/>
                      </a:lnTo>
                      <a:lnTo>
                        <a:pt x="83" y="102"/>
                      </a:lnTo>
                      <a:lnTo>
                        <a:pt x="86" y="102"/>
                      </a:lnTo>
                      <a:lnTo>
                        <a:pt x="90" y="102"/>
                      </a:lnTo>
                      <a:lnTo>
                        <a:pt x="93" y="102"/>
                      </a:lnTo>
                      <a:lnTo>
                        <a:pt x="93" y="42"/>
                      </a:lnTo>
                      <a:lnTo>
                        <a:pt x="93" y="36"/>
                      </a:lnTo>
                      <a:lnTo>
                        <a:pt x="93" y="32"/>
                      </a:lnTo>
                      <a:lnTo>
                        <a:pt x="92" y="27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íślïḑê">
                  <a:extLst>
                    <a:ext uri="{FF2B5EF4-FFF2-40B4-BE49-F238E27FC236}">
                      <a16:creationId xmlns:a16="http://schemas.microsoft.com/office/drawing/2014/main" id="{CBD4CE95-2F2E-6443-92E1-626BEAA3AF99}"/>
                    </a:ext>
                  </a:extLst>
                </p:cNvPr>
                <p:cNvSpPr/>
                <p:nvPr/>
              </p:nvSpPr>
              <p:spPr bwMode="auto">
                <a:xfrm>
                  <a:off x="9426576" y="4102101"/>
                  <a:ext cx="161925" cy="163513"/>
                </a:xfrm>
                <a:custGeom>
                  <a:avLst/>
                  <a:gdLst>
                    <a:gd name="T0" fmla="*/ 100 w 102"/>
                    <a:gd name="T1" fmla="*/ 34 h 103"/>
                    <a:gd name="T2" fmla="*/ 96 w 102"/>
                    <a:gd name="T3" fmla="*/ 25 h 103"/>
                    <a:gd name="T4" fmla="*/ 91 w 102"/>
                    <a:gd name="T5" fmla="*/ 17 h 103"/>
                    <a:gd name="T6" fmla="*/ 84 w 102"/>
                    <a:gd name="T7" fmla="*/ 10 h 103"/>
                    <a:gd name="T8" fmla="*/ 76 w 102"/>
                    <a:gd name="T9" fmla="*/ 6 h 103"/>
                    <a:gd name="T10" fmla="*/ 67 w 102"/>
                    <a:gd name="T11" fmla="*/ 2 h 103"/>
                    <a:gd name="T12" fmla="*/ 56 w 102"/>
                    <a:gd name="T13" fmla="*/ 1 h 103"/>
                    <a:gd name="T14" fmla="*/ 44 w 102"/>
                    <a:gd name="T15" fmla="*/ 1 h 103"/>
                    <a:gd name="T16" fmla="*/ 33 w 102"/>
                    <a:gd name="T17" fmla="*/ 2 h 103"/>
                    <a:gd name="T18" fmla="*/ 24 w 102"/>
                    <a:gd name="T19" fmla="*/ 6 h 103"/>
                    <a:gd name="T20" fmla="*/ 16 w 102"/>
                    <a:gd name="T21" fmla="*/ 12 h 103"/>
                    <a:gd name="T22" fmla="*/ 10 w 102"/>
                    <a:gd name="T23" fmla="*/ 18 h 103"/>
                    <a:gd name="T24" fmla="*/ 5 w 102"/>
                    <a:gd name="T25" fmla="*/ 27 h 103"/>
                    <a:gd name="T26" fmla="*/ 1 w 102"/>
                    <a:gd name="T27" fmla="*/ 37 h 103"/>
                    <a:gd name="T28" fmla="*/ 0 w 102"/>
                    <a:gd name="T29" fmla="*/ 48 h 103"/>
                    <a:gd name="T30" fmla="*/ 0 w 102"/>
                    <a:gd name="T31" fmla="*/ 61 h 103"/>
                    <a:gd name="T32" fmla="*/ 1 w 102"/>
                    <a:gd name="T33" fmla="*/ 71 h 103"/>
                    <a:gd name="T34" fmla="*/ 5 w 102"/>
                    <a:gd name="T35" fmla="*/ 80 h 103"/>
                    <a:gd name="T36" fmla="*/ 10 w 102"/>
                    <a:gd name="T37" fmla="*/ 87 h 103"/>
                    <a:gd name="T38" fmla="*/ 16 w 102"/>
                    <a:gd name="T39" fmla="*/ 94 h 103"/>
                    <a:gd name="T40" fmla="*/ 24 w 102"/>
                    <a:gd name="T41" fmla="*/ 98 h 103"/>
                    <a:gd name="T42" fmla="*/ 33 w 102"/>
                    <a:gd name="T43" fmla="*/ 102 h 103"/>
                    <a:gd name="T44" fmla="*/ 44 w 102"/>
                    <a:gd name="T45" fmla="*/ 103 h 103"/>
                    <a:gd name="T46" fmla="*/ 56 w 102"/>
                    <a:gd name="T47" fmla="*/ 103 h 103"/>
                    <a:gd name="T48" fmla="*/ 67 w 102"/>
                    <a:gd name="T49" fmla="*/ 102 h 103"/>
                    <a:gd name="T50" fmla="*/ 76 w 102"/>
                    <a:gd name="T51" fmla="*/ 98 h 103"/>
                    <a:gd name="T52" fmla="*/ 84 w 102"/>
                    <a:gd name="T53" fmla="*/ 92 h 103"/>
                    <a:gd name="T54" fmla="*/ 91 w 102"/>
                    <a:gd name="T55" fmla="*/ 86 h 103"/>
                    <a:gd name="T56" fmla="*/ 96 w 102"/>
                    <a:gd name="T57" fmla="*/ 78 h 103"/>
                    <a:gd name="T58" fmla="*/ 100 w 102"/>
                    <a:gd name="T59" fmla="*/ 68 h 103"/>
                    <a:gd name="T60" fmla="*/ 101 w 102"/>
                    <a:gd name="T61" fmla="*/ 56 h 103"/>
                    <a:gd name="T62" fmla="*/ 101 w 102"/>
                    <a:gd name="T63" fmla="*/ 44 h 103"/>
                    <a:gd name="T64" fmla="*/ 70 w 102"/>
                    <a:gd name="T65" fmla="*/ 58 h 103"/>
                    <a:gd name="T66" fmla="*/ 68 w 102"/>
                    <a:gd name="T67" fmla="*/ 72 h 103"/>
                    <a:gd name="T68" fmla="*/ 66 w 102"/>
                    <a:gd name="T69" fmla="*/ 79 h 103"/>
                    <a:gd name="T70" fmla="*/ 64 w 102"/>
                    <a:gd name="T71" fmla="*/ 86 h 103"/>
                    <a:gd name="T72" fmla="*/ 60 w 102"/>
                    <a:gd name="T73" fmla="*/ 91 h 103"/>
                    <a:gd name="T74" fmla="*/ 56 w 102"/>
                    <a:gd name="T75" fmla="*/ 94 h 103"/>
                    <a:gd name="T76" fmla="*/ 53 w 102"/>
                    <a:gd name="T77" fmla="*/ 95 h 103"/>
                    <a:gd name="T78" fmla="*/ 48 w 102"/>
                    <a:gd name="T79" fmla="*/ 95 h 103"/>
                    <a:gd name="T80" fmla="*/ 44 w 102"/>
                    <a:gd name="T81" fmla="*/ 94 h 103"/>
                    <a:gd name="T82" fmla="*/ 40 w 102"/>
                    <a:gd name="T83" fmla="*/ 91 h 103"/>
                    <a:gd name="T84" fmla="*/ 36 w 102"/>
                    <a:gd name="T85" fmla="*/ 87 h 103"/>
                    <a:gd name="T86" fmla="*/ 34 w 102"/>
                    <a:gd name="T87" fmla="*/ 83 h 103"/>
                    <a:gd name="T88" fmla="*/ 32 w 102"/>
                    <a:gd name="T89" fmla="*/ 75 h 103"/>
                    <a:gd name="T90" fmla="*/ 31 w 102"/>
                    <a:gd name="T91" fmla="*/ 68 h 103"/>
                    <a:gd name="T92" fmla="*/ 30 w 102"/>
                    <a:gd name="T93" fmla="*/ 59 h 103"/>
                    <a:gd name="T94" fmla="*/ 30 w 102"/>
                    <a:gd name="T95" fmla="*/ 49 h 103"/>
                    <a:gd name="T96" fmla="*/ 31 w 102"/>
                    <a:gd name="T97" fmla="*/ 38 h 103"/>
                    <a:gd name="T98" fmla="*/ 32 w 102"/>
                    <a:gd name="T99" fmla="*/ 30 h 103"/>
                    <a:gd name="T100" fmla="*/ 34 w 102"/>
                    <a:gd name="T101" fmla="*/ 23 h 103"/>
                    <a:gd name="T102" fmla="*/ 36 w 102"/>
                    <a:gd name="T103" fmla="*/ 18 h 103"/>
                    <a:gd name="T104" fmla="*/ 40 w 102"/>
                    <a:gd name="T105" fmla="*/ 14 h 103"/>
                    <a:gd name="T106" fmla="*/ 44 w 102"/>
                    <a:gd name="T107" fmla="*/ 10 h 103"/>
                    <a:gd name="T108" fmla="*/ 48 w 102"/>
                    <a:gd name="T109" fmla="*/ 9 h 103"/>
                    <a:gd name="T110" fmla="*/ 53 w 102"/>
                    <a:gd name="T111" fmla="*/ 9 h 103"/>
                    <a:gd name="T112" fmla="*/ 58 w 102"/>
                    <a:gd name="T113" fmla="*/ 10 h 103"/>
                    <a:gd name="T114" fmla="*/ 61 w 102"/>
                    <a:gd name="T115" fmla="*/ 13 h 103"/>
                    <a:gd name="T116" fmla="*/ 64 w 102"/>
                    <a:gd name="T117" fmla="*/ 16 h 103"/>
                    <a:gd name="T118" fmla="*/ 67 w 102"/>
                    <a:gd name="T119" fmla="*/ 22 h 103"/>
                    <a:gd name="T120" fmla="*/ 68 w 102"/>
                    <a:gd name="T121" fmla="*/ 27 h 103"/>
                    <a:gd name="T122" fmla="*/ 70 w 102"/>
                    <a:gd name="T123" fmla="*/ 38 h 103"/>
                    <a:gd name="T124" fmla="*/ 70 w 102"/>
                    <a:gd name="T125" fmla="*/ 58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2" h="103">
                      <a:moveTo>
                        <a:pt x="100" y="38"/>
                      </a:moveTo>
                      <a:lnTo>
                        <a:pt x="100" y="34"/>
                      </a:lnTo>
                      <a:lnTo>
                        <a:pt x="97" y="29"/>
                      </a:lnTo>
                      <a:lnTo>
                        <a:pt x="96" y="25"/>
                      </a:lnTo>
                      <a:lnTo>
                        <a:pt x="93" y="21"/>
                      </a:lnTo>
                      <a:lnTo>
                        <a:pt x="91" y="17"/>
                      </a:lnTo>
                      <a:lnTo>
                        <a:pt x="88" y="14"/>
                      </a:lnTo>
                      <a:lnTo>
                        <a:pt x="84" y="10"/>
                      </a:lnTo>
                      <a:lnTo>
                        <a:pt x="80" y="8"/>
                      </a:lnTo>
                      <a:lnTo>
                        <a:pt x="76" y="6"/>
                      </a:lnTo>
                      <a:lnTo>
                        <a:pt x="72" y="4"/>
                      </a:lnTo>
                      <a:lnTo>
                        <a:pt x="67" y="2"/>
                      </a:lnTo>
                      <a:lnTo>
                        <a:pt x="62" y="1"/>
                      </a:lnTo>
                      <a:lnTo>
                        <a:pt x="56" y="1"/>
                      </a:lnTo>
                      <a:lnTo>
                        <a:pt x="51" y="0"/>
                      </a:lnTo>
                      <a:lnTo>
                        <a:pt x="44" y="1"/>
                      </a:lnTo>
                      <a:lnTo>
                        <a:pt x="39" y="1"/>
                      </a:lnTo>
                      <a:lnTo>
                        <a:pt x="33" y="2"/>
                      </a:lnTo>
                      <a:lnTo>
                        <a:pt x="28" y="4"/>
                      </a:lnTo>
                      <a:lnTo>
                        <a:pt x="24" y="6"/>
                      </a:lnTo>
                      <a:lnTo>
                        <a:pt x="20" y="9"/>
                      </a:lnTo>
                      <a:lnTo>
                        <a:pt x="16" y="12"/>
                      </a:lnTo>
                      <a:lnTo>
                        <a:pt x="12" y="14"/>
                      </a:lnTo>
                      <a:lnTo>
                        <a:pt x="10" y="18"/>
                      </a:lnTo>
                      <a:lnTo>
                        <a:pt x="7" y="22"/>
                      </a:lnTo>
                      <a:lnTo>
                        <a:pt x="5" y="27"/>
                      </a:lnTo>
                      <a:lnTo>
                        <a:pt x="3" y="31"/>
                      </a:lnTo>
                      <a:lnTo>
                        <a:pt x="1" y="37"/>
                      </a:lnTo>
                      <a:lnTo>
                        <a:pt x="0" y="42"/>
                      </a:lnTo>
                      <a:lnTo>
                        <a:pt x="0" y="48"/>
                      </a:lnTo>
                      <a:lnTo>
                        <a:pt x="0" y="55"/>
                      </a:lnTo>
                      <a:lnTo>
                        <a:pt x="0" y="61"/>
                      </a:lnTo>
                      <a:lnTo>
                        <a:pt x="0" y="66"/>
                      </a:lnTo>
                      <a:lnTo>
                        <a:pt x="1" y="71"/>
                      </a:lnTo>
                      <a:lnTo>
                        <a:pt x="3" y="75"/>
                      </a:lnTo>
                      <a:lnTo>
                        <a:pt x="5" y="80"/>
                      </a:lnTo>
                      <a:lnTo>
                        <a:pt x="7" y="84"/>
                      </a:lnTo>
                      <a:lnTo>
                        <a:pt x="10" y="87"/>
                      </a:lnTo>
                      <a:lnTo>
                        <a:pt x="12" y="91"/>
                      </a:lnTo>
                      <a:lnTo>
                        <a:pt x="16" y="94"/>
                      </a:lnTo>
                      <a:lnTo>
                        <a:pt x="20" y="96"/>
                      </a:lnTo>
                      <a:lnTo>
                        <a:pt x="24" y="98"/>
                      </a:lnTo>
                      <a:lnTo>
                        <a:pt x="28" y="100"/>
                      </a:lnTo>
                      <a:lnTo>
                        <a:pt x="33" y="102"/>
                      </a:lnTo>
                      <a:lnTo>
                        <a:pt x="39" y="103"/>
                      </a:lnTo>
                      <a:lnTo>
                        <a:pt x="44" y="103"/>
                      </a:lnTo>
                      <a:lnTo>
                        <a:pt x="51" y="103"/>
                      </a:lnTo>
                      <a:lnTo>
                        <a:pt x="56" y="103"/>
                      </a:lnTo>
                      <a:lnTo>
                        <a:pt x="62" y="103"/>
                      </a:lnTo>
                      <a:lnTo>
                        <a:pt x="67" y="102"/>
                      </a:lnTo>
                      <a:lnTo>
                        <a:pt x="72" y="99"/>
                      </a:lnTo>
                      <a:lnTo>
                        <a:pt x="76" y="98"/>
                      </a:lnTo>
                      <a:lnTo>
                        <a:pt x="80" y="95"/>
                      </a:lnTo>
                      <a:lnTo>
                        <a:pt x="84" y="92"/>
                      </a:lnTo>
                      <a:lnTo>
                        <a:pt x="88" y="90"/>
                      </a:lnTo>
                      <a:lnTo>
                        <a:pt x="91" y="86"/>
                      </a:lnTo>
                      <a:lnTo>
                        <a:pt x="93" y="82"/>
                      </a:lnTo>
                      <a:lnTo>
                        <a:pt x="96" y="78"/>
                      </a:lnTo>
                      <a:lnTo>
                        <a:pt x="97" y="73"/>
                      </a:lnTo>
                      <a:lnTo>
                        <a:pt x="100" y="68"/>
                      </a:lnTo>
                      <a:lnTo>
                        <a:pt x="100" y="63"/>
                      </a:lnTo>
                      <a:lnTo>
                        <a:pt x="101" y="56"/>
                      </a:lnTo>
                      <a:lnTo>
                        <a:pt x="102" y="50"/>
                      </a:lnTo>
                      <a:lnTo>
                        <a:pt x="101" y="44"/>
                      </a:lnTo>
                      <a:lnTo>
                        <a:pt x="100" y="38"/>
                      </a:lnTo>
                      <a:close/>
                      <a:moveTo>
                        <a:pt x="70" y="58"/>
                      </a:moveTo>
                      <a:lnTo>
                        <a:pt x="69" y="68"/>
                      </a:lnTo>
                      <a:lnTo>
                        <a:pt x="68" y="72"/>
                      </a:lnTo>
                      <a:lnTo>
                        <a:pt x="68" y="76"/>
                      </a:lnTo>
                      <a:lnTo>
                        <a:pt x="66" y="79"/>
                      </a:lnTo>
                      <a:lnTo>
                        <a:pt x="65" y="83"/>
                      </a:lnTo>
                      <a:lnTo>
                        <a:pt x="64" y="86"/>
                      </a:lnTo>
                      <a:lnTo>
                        <a:pt x="62" y="88"/>
                      </a:lnTo>
                      <a:lnTo>
                        <a:pt x="60" y="91"/>
                      </a:lnTo>
                      <a:lnTo>
                        <a:pt x="59" y="92"/>
                      </a:lnTo>
                      <a:lnTo>
                        <a:pt x="56" y="94"/>
                      </a:lnTo>
                      <a:lnTo>
                        <a:pt x="55" y="95"/>
                      </a:lnTo>
                      <a:lnTo>
                        <a:pt x="53" y="95"/>
                      </a:lnTo>
                      <a:lnTo>
                        <a:pt x="51" y="95"/>
                      </a:lnTo>
                      <a:lnTo>
                        <a:pt x="48" y="95"/>
                      </a:lnTo>
                      <a:lnTo>
                        <a:pt x="45" y="95"/>
                      </a:lnTo>
                      <a:lnTo>
                        <a:pt x="44" y="94"/>
                      </a:lnTo>
                      <a:lnTo>
                        <a:pt x="41" y="93"/>
                      </a:lnTo>
                      <a:lnTo>
                        <a:pt x="40" y="91"/>
                      </a:lnTo>
                      <a:lnTo>
                        <a:pt x="38" y="90"/>
                      </a:lnTo>
                      <a:lnTo>
                        <a:pt x="36" y="87"/>
                      </a:lnTo>
                      <a:lnTo>
                        <a:pt x="35" y="85"/>
                      </a:lnTo>
                      <a:lnTo>
                        <a:pt x="34" y="83"/>
                      </a:lnTo>
                      <a:lnTo>
                        <a:pt x="32" y="79"/>
                      </a:lnTo>
                      <a:lnTo>
                        <a:pt x="32" y="75"/>
                      </a:lnTo>
                      <a:lnTo>
                        <a:pt x="32" y="72"/>
                      </a:lnTo>
                      <a:lnTo>
                        <a:pt x="31" y="68"/>
                      </a:lnTo>
                      <a:lnTo>
                        <a:pt x="31" y="63"/>
                      </a:lnTo>
                      <a:lnTo>
                        <a:pt x="30" y="59"/>
                      </a:lnTo>
                      <a:lnTo>
                        <a:pt x="30" y="54"/>
                      </a:lnTo>
                      <a:lnTo>
                        <a:pt x="30" y="49"/>
                      </a:lnTo>
                      <a:lnTo>
                        <a:pt x="31" y="43"/>
                      </a:lnTo>
                      <a:lnTo>
                        <a:pt x="31" y="38"/>
                      </a:lnTo>
                      <a:lnTo>
                        <a:pt x="32" y="34"/>
                      </a:lnTo>
                      <a:lnTo>
                        <a:pt x="32" y="30"/>
                      </a:lnTo>
                      <a:lnTo>
                        <a:pt x="33" y="27"/>
                      </a:lnTo>
                      <a:lnTo>
                        <a:pt x="34" y="23"/>
                      </a:lnTo>
                      <a:lnTo>
                        <a:pt x="36" y="21"/>
                      </a:lnTo>
                      <a:lnTo>
                        <a:pt x="36" y="18"/>
                      </a:lnTo>
                      <a:lnTo>
                        <a:pt x="38" y="16"/>
                      </a:lnTo>
                      <a:lnTo>
                        <a:pt x="40" y="14"/>
                      </a:lnTo>
                      <a:lnTo>
                        <a:pt x="42" y="12"/>
                      </a:lnTo>
                      <a:lnTo>
                        <a:pt x="44" y="10"/>
                      </a:lnTo>
                      <a:lnTo>
                        <a:pt x="46" y="10"/>
                      </a:lnTo>
                      <a:lnTo>
                        <a:pt x="48" y="9"/>
                      </a:lnTo>
                      <a:lnTo>
                        <a:pt x="51" y="9"/>
                      </a:lnTo>
                      <a:lnTo>
                        <a:pt x="53" y="9"/>
                      </a:lnTo>
                      <a:lnTo>
                        <a:pt x="56" y="10"/>
                      </a:lnTo>
                      <a:lnTo>
                        <a:pt x="58" y="10"/>
                      </a:lnTo>
                      <a:lnTo>
                        <a:pt x="60" y="11"/>
                      </a:lnTo>
                      <a:lnTo>
                        <a:pt x="61" y="13"/>
                      </a:lnTo>
                      <a:lnTo>
                        <a:pt x="63" y="14"/>
                      </a:lnTo>
                      <a:lnTo>
                        <a:pt x="64" y="16"/>
                      </a:lnTo>
                      <a:lnTo>
                        <a:pt x="66" y="18"/>
                      </a:lnTo>
                      <a:lnTo>
                        <a:pt x="67" y="22"/>
                      </a:lnTo>
                      <a:lnTo>
                        <a:pt x="68" y="24"/>
                      </a:lnTo>
                      <a:lnTo>
                        <a:pt x="68" y="27"/>
                      </a:lnTo>
                      <a:lnTo>
                        <a:pt x="69" y="30"/>
                      </a:lnTo>
                      <a:lnTo>
                        <a:pt x="70" y="38"/>
                      </a:lnTo>
                      <a:lnTo>
                        <a:pt x="71" y="47"/>
                      </a:lnTo>
                      <a:lnTo>
                        <a:pt x="70" y="58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isliḑé">
                  <a:extLst>
                    <a:ext uri="{FF2B5EF4-FFF2-40B4-BE49-F238E27FC236}">
                      <a16:creationId xmlns:a16="http://schemas.microsoft.com/office/drawing/2014/main" id="{BAD75781-BDB0-4D4A-86BE-63F9C44F7A75}"/>
                    </a:ext>
                  </a:extLst>
                </p:cNvPr>
                <p:cNvSpPr/>
                <p:nvPr/>
              </p:nvSpPr>
              <p:spPr bwMode="auto">
                <a:xfrm>
                  <a:off x="9640888" y="4014788"/>
                  <a:ext cx="44450" cy="249238"/>
                </a:xfrm>
                <a:custGeom>
                  <a:avLst/>
                  <a:gdLst>
                    <a:gd name="T0" fmla="*/ 20 w 28"/>
                    <a:gd name="T1" fmla="*/ 1 h 157"/>
                    <a:gd name="T2" fmla="*/ 17 w 28"/>
                    <a:gd name="T3" fmla="*/ 1 h 157"/>
                    <a:gd name="T4" fmla="*/ 14 w 28"/>
                    <a:gd name="T5" fmla="*/ 1 h 157"/>
                    <a:gd name="T6" fmla="*/ 13 w 28"/>
                    <a:gd name="T7" fmla="*/ 1 h 157"/>
                    <a:gd name="T8" fmla="*/ 11 w 28"/>
                    <a:gd name="T9" fmla="*/ 1 h 157"/>
                    <a:gd name="T10" fmla="*/ 9 w 28"/>
                    <a:gd name="T11" fmla="*/ 1 h 157"/>
                    <a:gd name="T12" fmla="*/ 7 w 28"/>
                    <a:gd name="T13" fmla="*/ 1 h 157"/>
                    <a:gd name="T14" fmla="*/ 3 w 28"/>
                    <a:gd name="T15" fmla="*/ 0 h 157"/>
                    <a:gd name="T16" fmla="*/ 0 w 28"/>
                    <a:gd name="T17" fmla="*/ 0 h 157"/>
                    <a:gd name="T18" fmla="*/ 0 w 28"/>
                    <a:gd name="T19" fmla="*/ 157 h 157"/>
                    <a:gd name="T20" fmla="*/ 3 w 28"/>
                    <a:gd name="T21" fmla="*/ 157 h 157"/>
                    <a:gd name="T22" fmla="*/ 7 w 28"/>
                    <a:gd name="T23" fmla="*/ 157 h 157"/>
                    <a:gd name="T24" fmla="*/ 11 w 28"/>
                    <a:gd name="T25" fmla="*/ 157 h 157"/>
                    <a:gd name="T26" fmla="*/ 14 w 28"/>
                    <a:gd name="T27" fmla="*/ 157 h 157"/>
                    <a:gd name="T28" fmla="*/ 17 w 28"/>
                    <a:gd name="T29" fmla="*/ 157 h 157"/>
                    <a:gd name="T30" fmla="*/ 21 w 28"/>
                    <a:gd name="T31" fmla="*/ 157 h 157"/>
                    <a:gd name="T32" fmla="*/ 24 w 28"/>
                    <a:gd name="T33" fmla="*/ 157 h 157"/>
                    <a:gd name="T34" fmla="*/ 28 w 28"/>
                    <a:gd name="T35" fmla="*/ 157 h 157"/>
                    <a:gd name="T36" fmla="*/ 28 w 28"/>
                    <a:gd name="T37" fmla="*/ 0 h 157"/>
                    <a:gd name="T38" fmla="*/ 25 w 28"/>
                    <a:gd name="T39" fmla="*/ 0 h 157"/>
                    <a:gd name="T40" fmla="*/ 20 w 28"/>
                    <a:gd name="T41" fmla="*/ 1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8" h="157">
                      <a:moveTo>
                        <a:pt x="20" y="1"/>
                      </a:moveTo>
                      <a:lnTo>
                        <a:pt x="17" y="1"/>
                      </a:lnTo>
                      <a:lnTo>
                        <a:pt x="14" y="1"/>
                      </a:lnTo>
                      <a:lnTo>
                        <a:pt x="13" y="1"/>
                      </a:lnTo>
                      <a:lnTo>
                        <a:pt x="11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157"/>
                      </a:lnTo>
                      <a:lnTo>
                        <a:pt x="3" y="157"/>
                      </a:lnTo>
                      <a:lnTo>
                        <a:pt x="7" y="157"/>
                      </a:lnTo>
                      <a:lnTo>
                        <a:pt x="11" y="157"/>
                      </a:lnTo>
                      <a:lnTo>
                        <a:pt x="14" y="157"/>
                      </a:lnTo>
                      <a:lnTo>
                        <a:pt x="17" y="157"/>
                      </a:lnTo>
                      <a:lnTo>
                        <a:pt x="21" y="157"/>
                      </a:lnTo>
                      <a:lnTo>
                        <a:pt x="24" y="157"/>
                      </a:lnTo>
                      <a:lnTo>
                        <a:pt x="28" y="157"/>
                      </a:lnTo>
                      <a:lnTo>
                        <a:pt x="28" y="0"/>
                      </a:lnTo>
                      <a:lnTo>
                        <a:pt x="25" y="0"/>
                      </a:lnTo>
                      <a:lnTo>
                        <a:pt x="20" y="1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ïṥlïḋê">
                  <a:extLst>
                    <a:ext uri="{FF2B5EF4-FFF2-40B4-BE49-F238E27FC236}">
                      <a16:creationId xmlns:a16="http://schemas.microsoft.com/office/drawing/2014/main" id="{ACFDE69A-573E-134A-B4EB-8C482B9236B7}"/>
                    </a:ext>
                  </a:extLst>
                </p:cNvPr>
                <p:cNvSpPr/>
                <p:nvPr/>
              </p:nvSpPr>
              <p:spPr bwMode="auto">
                <a:xfrm>
                  <a:off x="9737726" y="4102101"/>
                  <a:ext cx="163513" cy="163513"/>
                </a:xfrm>
                <a:custGeom>
                  <a:avLst/>
                  <a:gdLst>
                    <a:gd name="T0" fmla="*/ 100 w 103"/>
                    <a:gd name="T1" fmla="*/ 34 h 103"/>
                    <a:gd name="T2" fmla="*/ 96 w 103"/>
                    <a:gd name="T3" fmla="*/ 25 h 103"/>
                    <a:gd name="T4" fmla="*/ 92 w 103"/>
                    <a:gd name="T5" fmla="*/ 17 h 103"/>
                    <a:gd name="T6" fmla="*/ 85 w 103"/>
                    <a:gd name="T7" fmla="*/ 10 h 103"/>
                    <a:gd name="T8" fmla="*/ 77 w 103"/>
                    <a:gd name="T9" fmla="*/ 6 h 103"/>
                    <a:gd name="T10" fmla="*/ 68 w 103"/>
                    <a:gd name="T11" fmla="*/ 2 h 103"/>
                    <a:gd name="T12" fmla="*/ 57 w 103"/>
                    <a:gd name="T13" fmla="*/ 1 h 103"/>
                    <a:gd name="T14" fmla="*/ 45 w 103"/>
                    <a:gd name="T15" fmla="*/ 1 h 103"/>
                    <a:gd name="T16" fmla="*/ 35 w 103"/>
                    <a:gd name="T17" fmla="*/ 2 h 103"/>
                    <a:gd name="T18" fmla="*/ 25 w 103"/>
                    <a:gd name="T19" fmla="*/ 6 h 103"/>
                    <a:gd name="T20" fmla="*/ 17 w 103"/>
                    <a:gd name="T21" fmla="*/ 12 h 103"/>
                    <a:gd name="T22" fmla="*/ 11 w 103"/>
                    <a:gd name="T23" fmla="*/ 18 h 103"/>
                    <a:gd name="T24" fmla="*/ 5 w 103"/>
                    <a:gd name="T25" fmla="*/ 27 h 103"/>
                    <a:gd name="T26" fmla="*/ 2 w 103"/>
                    <a:gd name="T27" fmla="*/ 37 h 103"/>
                    <a:gd name="T28" fmla="*/ 0 w 103"/>
                    <a:gd name="T29" fmla="*/ 48 h 103"/>
                    <a:gd name="T30" fmla="*/ 0 w 103"/>
                    <a:gd name="T31" fmla="*/ 61 h 103"/>
                    <a:gd name="T32" fmla="*/ 2 w 103"/>
                    <a:gd name="T33" fmla="*/ 71 h 103"/>
                    <a:gd name="T34" fmla="*/ 5 w 103"/>
                    <a:gd name="T35" fmla="*/ 80 h 103"/>
                    <a:gd name="T36" fmla="*/ 11 w 103"/>
                    <a:gd name="T37" fmla="*/ 87 h 103"/>
                    <a:gd name="T38" fmla="*/ 17 w 103"/>
                    <a:gd name="T39" fmla="*/ 94 h 103"/>
                    <a:gd name="T40" fmla="*/ 25 w 103"/>
                    <a:gd name="T41" fmla="*/ 98 h 103"/>
                    <a:gd name="T42" fmla="*/ 35 w 103"/>
                    <a:gd name="T43" fmla="*/ 102 h 103"/>
                    <a:gd name="T44" fmla="*/ 45 w 103"/>
                    <a:gd name="T45" fmla="*/ 103 h 103"/>
                    <a:gd name="T46" fmla="*/ 57 w 103"/>
                    <a:gd name="T47" fmla="*/ 103 h 103"/>
                    <a:gd name="T48" fmla="*/ 68 w 103"/>
                    <a:gd name="T49" fmla="*/ 102 h 103"/>
                    <a:gd name="T50" fmla="*/ 77 w 103"/>
                    <a:gd name="T51" fmla="*/ 98 h 103"/>
                    <a:gd name="T52" fmla="*/ 85 w 103"/>
                    <a:gd name="T53" fmla="*/ 92 h 103"/>
                    <a:gd name="T54" fmla="*/ 92 w 103"/>
                    <a:gd name="T55" fmla="*/ 86 h 103"/>
                    <a:gd name="T56" fmla="*/ 96 w 103"/>
                    <a:gd name="T57" fmla="*/ 78 h 103"/>
                    <a:gd name="T58" fmla="*/ 100 w 103"/>
                    <a:gd name="T59" fmla="*/ 68 h 103"/>
                    <a:gd name="T60" fmla="*/ 102 w 103"/>
                    <a:gd name="T61" fmla="*/ 56 h 103"/>
                    <a:gd name="T62" fmla="*/ 102 w 103"/>
                    <a:gd name="T63" fmla="*/ 44 h 103"/>
                    <a:gd name="T64" fmla="*/ 71 w 103"/>
                    <a:gd name="T65" fmla="*/ 58 h 103"/>
                    <a:gd name="T66" fmla="*/ 69 w 103"/>
                    <a:gd name="T67" fmla="*/ 72 h 103"/>
                    <a:gd name="T68" fmla="*/ 67 w 103"/>
                    <a:gd name="T69" fmla="*/ 79 h 103"/>
                    <a:gd name="T70" fmla="*/ 64 w 103"/>
                    <a:gd name="T71" fmla="*/ 86 h 103"/>
                    <a:gd name="T72" fmla="*/ 61 w 103"/>
                    <a:gd name="T73" fmla="*/ 91 h 103"/>
                    <a:gd name="T74" fmla="*/ 58 w 103"/>
                    <a:gd name="T75" fmla="*/ 94 h 103"/>
                    <a:gd name="T76" fmla="*/ 53 w 103"/>
                    <a:gd name="T77" fmla="*/ 95 h 103"/>
                    <a:gd name="T78" fmla="*/ 49 w 103"/>
                    <a:gd name="T79" fmla="*/ 95 h 103"/>
                    <a:gd name="T80" fmla="*/ 44 w 103"/>
                    <a:gd name="T81" fmla="*/ 94 h 103"/>
                    <a:gd name="T82" fmla="*/ 40 w 103"/>
                    <a:gd name="T83" fmla="*/ 91 h 103"/>
                    <a:gd name="T84" fmla="*/ 37 w 103"/>
                    <a:gd name="T85" fmla="*/ 87 h 103"/>
                    <a:gd name="T86" fmla="*/ 35 w 103"/>
                    <a:gd name="T87" fmla="*/ 83 h 103"/>
                    <a:gd name="T88" fmla="*/ 33 w 103"/>
                    <a:gd name="T89" fmla="*/ 75 h 103"/>
                    <a:gd name="T90" fmla="*/ 32 w 103"/>
                    <a:gd name="T91" fmla="*/ 68 h 103"/>
                    <a:gd name="T92" fmla="*/ 31 w 103"/>
                    <a:gd name="T93" fmla="*/ 59 h 103"/>
                    <a:gd name="T94" fmla="*/ 31 w 103"/>
                    <a:gd name="T95" fmla="*/ 49 h 103"/>
                    <a:gd name="T96" fmla="*/ 32 w 103"/>
                    <a:gd name="T97" fmla="*/ 38 h 103"/>
                    <a:gd name="T98" fmla="*/ 33 w 103"/>
                    <a:gd name="T99" fmla="*/ 30 h 103"/>
                    <a:gd name="T100" fmla="*/ 35 w 103"/>
                    <a:gd name="T101" fmla="*/ 23 h 103"/>
                    <a:gd name="T102" fmla="*/ 38 w 103"/>
                    <a:gd name="T103" fmla="*/ 18 h 103"/>
                    <a:gd name="T104" fmla="*/ 41 w 103"/>
                    <a:gd name="T105" fmla="*/ 14 h 103"/>
                    <a:gd name="T106" fmla="*/ 45 w 103"/>
                    <a:gd name="T107" fmla="*/ 10 h 103"/>
                    <a:gd name="T108" fmla="*/ 50 w 103"/>
                    <a:gd name="T109" fmla="*/ 9 h 103"/>
                    <a:gd name="T110" fmla="*/ 55 w 103"/>
                    <a:gd name="T111" fmla="*/ 9 h 103"/>
                    <a:gd name="T112" fmla="*/ 59 w 103"/>
                    <a:gd name="T113" fmla="*/ 10 h 103"/>
                    <a:gd name="T114" fmla="*/ 62 w 103"/>
                    <a:gd name="T115" fmla="*/ 13 h 103"/>
                    <a:gd name="T116" fmla="*/ 65 w 103"/>
                    <a:gd name="T117" fmla="*/ 16 h 103"/>
                    <a:gd name="T118" fmla="*/ 68 w 103"/>
                    <a:gd name="T119" fmla="*/ 22 h 103"/>
                    <a:gd name="T120" fmla="*/ 69 w 103"/>
                    <a:gd name="T121" fmla="*/ 27 h 103"/>
                    <a:gd name="T122" fmla="*/ 72 w 103"/>
                    <a:gd name="T123" fmla="*/ 38 h 103"/>
                    <a:gd name="T124" fmla="*/ 71 w 103"/>
                    <a:gd name="T125" fmla="*/ 58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3" h="103">
                      <a:moveTo>
                        <a:pt x="101" y="38"/>
                      </a:moveTo>
                      <a:lnTo>
                        <a:pt x="100" y="34"/>
                      </a:lnTo>
                      <a:lnTo>
                        <a:pt x="99" y="29"/>
                      </a:lnTo>
                      <a:lnTo>
                        <a:pt x="96" y="25"/>
                      </a:lnTo>
                      <a:lnTo>
                        <a:pt x="94" y="21"/>
                      </a:lnTo>
                      <a:lnTo>
                        <a:pt x="92" y="17"/>
                      </a:lnTo>
                      <a:lnTo>
                        <a:pt x="88" y="14"/>
                      </a:lnTo>
                      <a:lnTo>
                        <a:pt x="85" y="10"/>
                      </a:lnTo>
                      <a:lnTo>
                        <a:pt x="81" y="8"/>
                      </a:lnTo>
                      <a:lnTo>
                        <a:pt x="77" y="6"/>
                      </a:lnTo>
                      <a:lnTo>
                        <a:pt x="73" y="4"/>
                      </a:lnTo>
                      <a:lnTo>
                        <a:pt x="68" y="2"/>
                      </a:lnTo>
                      <a:lnTo>
                        <a:pt x="63" y="1"/>
                      </a:lnTo>
                      <a:lnTo>
                        <a:pt x="57" y="1"/>
                      </a:lnTo>
                      <a:lnTo>
                        <a:pt x="52" y="0"/>
                      </a:lnTo>
                      <a:lnTo>
                        <a:pt x="45" y="1"/>
                      </a:lnTo>
                      <a:lnTo>
                        <a:pt x="40" y="1"/>
                      </a:lnTo>
                      <a:lnTo>
                        <a:pt x="35" y="2"/>
                      </a:lnTo>
                      <a:lnTo>
                        <a:pt x="29" y="4"/>
                      </a:lnTo>
                      <a:lnTo>
                        <a:pt x="25" y="6"/>
                      </a:lnTo>
                      <a:lnTo>
                        <a:pt x="20" y="9"/>
                      </a:lnTo>
                      <a:lnTo>
                        <a:pt x="17" y="12"/>
                      </a:lnTo>
                      <a:lnTo>
                        <a:pt x="14" y="14"/>
                      </a:lnTo>
                      <a:lnTo>
                        <a:pt x="11" y="18"/>
                      </a:lnTo>
                      <a:lnTo>
                        <a:pt x="8" y="22"/>
                      </a:lnTo>
                      <a:lnTo>
                        <a:pt x="5" y="27"/>
                      </a:lnTo>
                      <a:lnTo>
                        <a:pt x="4" y="31"/>
                      </a:lnTo>
                      <a:lnTo>
                        <a:pt x="2" y="37"/>
                      </a:lnTo>
                      <a:lnTo>
                        <a:pt x="1" y="42"/>
                      </a:lnTo>
                      <a:lnTo>
                        <a:pt x="0" y="48"/>
                      </a:lnTo>
                      <a:lnTo>
                        <a:pt x="0" y="55"/>
                      </a:lnTo>
                      <a:lnTo>
                        <a:pt x="0" y="61"/>
                      </a:lnTo>
                      <a:lnTo>
                        <a:pt x="1" y="66"/>
                      </a:lnTo>
                      <a:lnTo>
                        <a:pt x="2" y="71"/>
                      </a:lnTo>
                      <a:lnTo>
                        <a:pt x="4" y="75"/>
                      </a:lnTo>
                      <a:lnTo>
                        <a:pt x="5" y="80"/>
                      </a:lnTo>
                      <a:lnTo>
                        <a:pt x="8" y="84"/>
                      </a:lnTo>
                      <a:lnTo>
                        <a:pt x="11" y="87"/>
                      </a:lnTo>
                      <a:lnTo>
                        <a:pt x="14" y="91"/>
                      </a:lnTo>
                      <a:lnTo>
                        <a:pt x="17" y="94"/>
                      </a:lnTo>
                      <a:lnTo>
                        <a:pt x="20" y="96"/>
                      </a:lnTo>
                      <a:lnTo>
                        <a:pt x="25" y="98"/>
                      </a:lnTo>
                      <a:lnTo>
                        <a:pt x="29" y="100"/>
                      </a:lnTo>
                      <a:lnTo>
                        <a:pt x="35" y="102"/>
                      </a:lnTo>
                      <a:lnTo>
                        <a:pt x="40" y="103"/>
                      </a:lnTo>
                      <a:lnTo>
                        <a:pt x="45" y="103"/>
                      </a:lnTo>
                      <a:lnTo>
                        <a:pt x="52" y="103"/>
                      </a:lnTo>
                      <a:lnTo>
                        <a:pt x="57" y="103"/>
                      </a:lnTo>
                      <a:lnTo>
                        <a:pt x="63" y="103"/>
                      </a:lnTo>
                      <a:lnTo>
                        <a:pt x="68" y="102"/>
                      </a:lnTo>
                      <a:lnTo>
                        <a:pt x="73" y="99"/>
                      </a:lnTo>
                      <a:lnTo>
                        <a:pt x="77" y="98"/>
                      </a:lnTo>
                      <a:lnTo>
                        <a:pt x="81" y="95"/>
                      </a:lnTo>
                      <a:lnTo>
                        <a:pt x="85" y="92"/>
                      </a:lnTo>
                      <a:lnTo>
                        <a:pt x="88" y="90"/>
                      </a:lnTo>
                      <a:lnTo>
                        <a:pt x="92" y="86"/>
                      </a:lnTo>
                      <a:lnTo>
                        <a:pt x="94" y="82"/>
                      </a:lnTo>
                      <a:lnTo>
                        <a:pt x="96" y="78"/>
                      </a:lnTo>
                      <a:lnTo>
                        <a:pt x="99" y="73"/>
                      </a:lnTo>
                      <a:lnTo>
                        <a:pt x="100" y="68"/>
                      </a:lnTo>
                      <a:lnTo>
                        <a:pt x="101" y="63"/>
                      </a:lnTo>
                      <a:lnTo>
                        <a:pt x="102" y="56"/>
                      </a:lnTo>
                      <a:lnTo>
                        <a:pt x="103" y="50"/>
                      </a:lnTo>
                      <a:lnTo>
                        <a:pt x="102" y="44"/>
                      </a:lnTo>
                      <a:lnTo>
                        <a:pt x="101" y="38"/>
                      </a:lnTo>
                      <a:close/>
                      <a:moveTo>
                        <a:pt x="71" y="58"/>
                      </a:moveTo>
                      <a:lnTo>
                        <a:pt x="70" y="68"/>
                      </a:lnTo>
                      <a:lnTo>
                        <a:pt x="69" y="72"/>
                      </a:lnTo>
                      <a:lnTo>
                        <a:pt x="68" y="76"/>
                      </a:lnTo>
                      <a:lnTo>
                        <a:pt x="67" y="79"/>
                      </a:lnTo>
                      <a:lnTo>
                        <a:pt x="66" y="83"/>
                      </a:lnTo>
                      <a:lnTo>
                        <a:pt x="64" y="86"/>
                      </a:lnTo>
                      <a:lnTo>
                        <a:pt x="63" y="88"/>
                      </a:lnTo>
                      <a:lnTo>
                        <a:pt x="61" y="91"/>
                      </a:lnTo>
                      <a:lnTo>
                        <a:pt x="60" y="92"/>
                      </a:lnTo>
                      <a:lnTo>
                        <a:pt x="58" y="94"/>
                      </a:lnTo>
                      <a:lnTo>
                        <a:pt x="56" y="95"/>
                      </a:lnTo>
                      <a:lnTo>
                        <a:pt x="53" y="95"/>
                      </a:lnTo>
                      <a:lnTo>
                        <a:pt x="52" y="95"/>
                      </a:lnTo>
                      <a:lnTo>
                        <a:pt x="49" y="95"/>
                      </a:lnTo>
                      <a:lnTo>
                        <a:pt x="47" y="95"/>
                      </a:lnTo>
                      <a:lnTo>
                        <a:pt x="44" y="94"/>
                      </a:lnTo>
                      <a:lnTo>
                        <a:pt x="42" y="93"/>
                      </a:lnTo>
                      <a:lnTo>
                        <a:pt x="40" y="91"/>
                      </a:lnTo>
                      <a:lnTo>
                        <a:pt x="39" y="90"/>
                      </a:lnTo>
                      <a:lnTo>
                        <a:pt x="37" y="87"/>
                      </a:lnTo>
                      <a:lnTo>
                        <a:pt x="36" y="85"/>
                      </a:lnTo>
                      <a:lnTo>
                        <a:pt x="35" y="83"/>
                      </a:lnTo>
                      <a:lnTo>
                        <a:pt x="34" y="79"/>
                      </a:lnTo>
                      <a:lnTo>
                        <a:pt x="33" y="75"/>
                      </a:lnTo>
                      <a:lnTo>
                        <a:pt x="32" y="72"/>
                      </a:lnTo>
                      <a:lnTo>
                        <a:pt x="32" y="68"/>
                      </a:lnTo>
                      <a:lnTo>
                        <a:pt x="31" y="63"/>
                      </a:lnTo>
                      <a:lnTo>
                        <a:pt x="31" y="59"/>
                      </a:lnTo>
                      <a:lnTo>
                        <a:pt x="31" y="54"/>
                      </a:lnTo>
                      <a:lnTo>
                        <a:pt x="31" y="49"/>
                      </a:lnTo>
                      <a:lnTo>
                        <a:pt x="31" y="43"/>
                      </a:lnTo>
                      <a:lnTo>
                        <a:pt x="32" y="38"/>
                      </a:lnTo>
                      <a:lnTo>
                        <a:pt x="32" y="34"/>
                      </a:lnTo>
                      <a:lnTo>
                        <a:pt x="33" y="30"/>
                      </a:lnTo>
                      <a:lnTo>
                        <a:pt x="34" y="27"/>
                      </a:lnTo>
                      <a:lnTo>
                        <a:pt x="35" y="23"/>
                      </a:lnTo>
                      <a:lnTo>
                        <a:pt x="36" y="21"/>
                      </a:lnTo>
                      <a:lnTo>
                        <a:pt x="38" y="18"/>
                      </a:lnTo>
                      <a:lnTo>
                        <a:pt x="39" y="16"/>
                      </a:lnTo>
                      <a:lnTo>
                        <a:pt x="41" y="14"/>
                      </a:lnTo>
                      <a:lnTo>
                        <a:pt x="43" y="12"/>
                      </a:lnTo>
                      <a:lnTo>
                        <a:pt x="45" y="10"/>
                      </a:lnTo>
                      <a:lnTo>
                        <a:pt x="48" y="10"/>
                      </a:lnTo>
                      <a:lnTo>
                        <a:pt x="50" y="9"/>
                      </a:lnTo>
                      <a:lnTo>
                        <a:pt x="52" y="9"/>
                      </a:lnTo>
                      <a:lnTo>
                        <a:pt x="55" y="9"/>
                      </a:lnTo>
                      <a:lnTo>
                        <a:pt x="56" y="10"/>
                      </a:lnTo>
                      <a:lnTo>
                        <a:pt x="59" y="10"/>
                      </a:lnTo>
                      <a:lnTo>
                        <a:pt x="60" y="11"/>
                      </a:lnTo>
                      <a:lnTo>
                        <a:pt x="62" y="13"/>
                      </a:lnTo>
                      <a:lnTo>
                        <a:pt x="64" y="14"/>
                      </a:lnTo>
                      <a:lnTo>
                        <a:pt x="65" y="16"/>
                      </a:lnTo>
                      <a:lnTo>
                        <a:pt x="66" y="18"/>
                      </a:lnTo>
                      <a:lnTo>
                        <a:pt x="68" y="22"/>
                      </a:lnTo>
                      <a:lnTo>
                        <a:pt x="68" y="24"/>
                      </a:lnTo>
                      <a:lnTo>
                        <a:pt x="69" y="27"/>
                      </a:lnTo>
                      <a:lnTo>
                        <a:pt x="70" y="30"/>
                      </a:lnTo>
                      <a:lnTo>
                        <a:pt x="72" y="38"/>
                      </a:lnTo>
                      <a:lnTo>
                        <a:pt x="72" y="47"/>
                      </a:lnTo>
                      <a:lnTo>
                        <a:pt x="71" y="58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íṩľïḋê">
                  <a:extLst>
                    <a:ext uri="{FF2B5EF4-FFF2-40B4-BE49-F238E27FC236}">
                      <a16:creationId xmlns:a16="http://schemas.microsoft.com/office/drawing/2014/main" id="{4354F460-6CB4-8247-9543-A6E11127AF9C}"/>
                    </a:ext>
                  </a:extLst>
                </p:cNvPr>
                <p:cNvSpPr/>
                <p:nvPr/>
              </p:nvSpPr>
              <p:spPr bwMode="auto">
                <a:xfrm>
                  <a:off x="9939338" y="4102101"/>
                  <a:ext cx="152400" cy="247650"/>
                </a:xfrm>
                <a:custGeom>
                  <a:avLst/>
                  <a:gdLst>
                    <a:gd name="T0" fmla="*/ 90 w 96"/>
                    <a:gd name="T1" fmla="*/ 95 h 156"/>
                    <a:gd name="T2" fmla="*/ 79 w 96"/>
                    <a:gd name="T3" fmla="*/ 88 h 156"/>
                    <a:gd name="T4" fmla="*/ 48 w 96"/>
                    <a:gd name="T5" fmla="*/ 85 h 156"/>
                    <a:gd name="T6" fmla="*/ 34 w 96"/>
                    <a:gd name="T7" fmla="*/ 82 h 156"/>
                    <a:gd name="T8" fmla="*/ 30 w 96"/>
                    <a:gd name="T9" fmla="*/ 75 h 156"/>
                    <a:gd name="T10" fmla="*/ 33 w 96"/>
                    <a:gd name="T11" fmla="*/ 70 h 156"/>
                    <a:gd name="T12" fmla="*/ 41 w 96"/>
                    <a:gd name="T13" fmla="*/ 67 h 156"/>
                    <a:gd name="T14" fmla="*/ 57 w 96"/>
                    <a:gd name="T15" fmla="*/ 66 h 156"/>
                    <a:gd name="T16" fmla="*/ 74 w 96"/>
                    <a:gd name="T17" fmla="*/ 58 h 156"/>
                    <a:gd name="T18" fmla="*/ 84 w 96"/>
                    <a:gd name="T19" fmla="*/ 44 h 156"/>
                    <a:gd name="T20" fmla="*/ 86 w 96"/>
                    <a:gd name="T21" fmla="*/ 26 h 156"/>
                    <a:gd name="T22" fmla="*/ 78 w 96"/>
                    <a:gd name="T23" fmla="*/ 12 h 156"/>
                    <a:gd name="T24" fmla="*/ 64 w 96"/>
                    <a:gd name="T25" fmla="*/ 1 h 156"/>
                    <a:gd name="T26" fmla="*/ 48 w 96"/>
                    <a:gd name="T27" fmla="*/ 0 h 156"/>
                    <a:gd name="T28" fmla="*/ 23 w 96"/>
                    <a:gd name="T29" fmla="*/ 3 h 156"/>
                    <a:gd name="T30" fmla="*/ 7 w 96"/>
                    <a:gd name="T31" fmla="*/ 12 h 156"/>
                    <a:gd name="T32" fmla="*/ 1 w 96"/>
                    <a:gd name="T33" fmla="*/ 28 h 156"/>
                    <a:gd name="T34" fmla="*/ 2 w 96"/>
                    <a:gd name="T35" fmla="*/ 44 h 156"/>
                    <a:gd name="T36" fmla="*/ 9 w 96"/>
                    <a:gd name="T37" fmla="*/ 56 h 156"/>
                    <a:gd name="T38" fmla="*/ 21 w 96"/>
                    <a:gd name="T39" fmla="*/ 63 h 156"/>
                    <a:gd name="T40" fmla="*/ 17 w 96"/>
                    <a:gd name="T41" fmla="*/ 70 h 156"/>
                    <a:gd name="T42" fmla="*/ 8 w 96"/>
                    <a:gd name="T43" fmla="*/ 84 h 156"/>
                    <a:gd name="T44" fmla="*/ 10 w 96"/>
                    <a:gd name="T45" fmla="*/ 97 h 156"/>
                    <a:gd name="T46" fmla="*/ 20 w 96"/>
                    <a:gd name="T47" fmla="*/ 103 h 156"/>
                    <a:gd name="T48" fmla="*/ 4 w 96"/>
                    <a:gd name="T49" fmla="*/ 113 h 156"/>
                    <a:gd name="T50" fmla="*/ 0 w 96"/>
                    <a:gd name="T51" fmla="*/ 131 h 156"/>
                    <a:gd name="T52" fmla="*/ 6 w 96"/>
                    <a:gd name="T53" fmla="*/ 144 h 156"/>
                    <a:gd name="T54" fmla="*/ 20 w 96"/>
                    <a:gd name="T55" fmla="*/ 152 h 156"/>
                    <a:gd name="T56" fmla="*/ 42 w 96"/>
                    <a:gd name="T57" fmla="*/ 156 h 156"/>
                    <a:gd name="T58" fmla="*/ 70 w 96"/>
                    <a:gd name="T59" fmla="*/ 150 h 156"/>
                    <a:gd name="T60" fmla="*/ 87 w 96"/>
                    <a:gd name="T61" fmla="*/ 137 h 156"/>
                    <a:gd name="T62" fmla="*/ 95 w 96"/>
                    <a:gd name="T63" fmla="*/ 116 h 156"/>
                    <a:gd name="T64" fmla="*/ 30 w 96"/>
                    <a:gd name="T65" fmla="*/ 29 h 156"/>
                    <a:gd name="T66" fmla="*/ 34 w 96"/>
                    <a:gd name="T67" fmla="*/ 14 h 156"/>
                    <a:gd name="T68" fmla="*/ 40 w 96"/>
                    <a:gd name="T69" fmla="*/ 9 h 156"/>
                    <a:gd name="T70" fmla="*/ 47 w 96"/>
                    <a:gd name="T71" fmla="*/ 8 h 156"/>
                    <a:gd name="T72" fmla="*/ 53 w 96"/>
                    <a:gd name="T73" fmla="*/ 12 h 156"/>
                    <a:gd name="T74" fmla="*/ 58 w 96"/>
                    <a:gd name="T75" fmla="*/ 31 h 156"/>
                    <a:gd name="T76" fmla="*/ 53 w 96"/>
                    <a:gd name="T77" fmla="*/ 55 h 156"/>
                    <a:gd name="T78" fmla="*/ 47 w 96"/>
                    <a:gd name="T79" fmla="*/ 59 h 156"/>
                    <a:gd name="T80" fmla="*/ 39 w 96"/>
                    <a:gd name="T81" fmla="*/ 59 h 156"/>
                    <a:gd name="T82" fmla="*/ 34 w 96"/>
                    <a:gd name="T83" fmla="*/ 54 h 156"/>
                    <a:gd name="T84" fmla="*/ 30 w 96"/>
                    <a:gd name="T85" fmla="*/ 29 h 156"/>
                    <a:gd name="T86" fmla="*/ 70 w 96"/>
                    <a:gd name="T87" fmla="*/ 131 h 156"/>
                    <a:gd name="T88" fmla="*/ 64 w 96"/>
                    <a:gd name="T89" fmla="*/ 140 h 156"/>
                    <a:gd name="T90" fmla="*/ 54 w 96"/>
                    <a:gd name="T91" fmla="*/ 146 h 156"/>
                    <a:gd name="T92" fmla="*/ 41 w 96"/>
                    <a:gd name="T93" fmla="*/ 146 h 156"/>
                    <a:gd name="T94" fmla="*/ 28 w 96"/>
                    <a:gd name="T95" fmla="*/ 142 h 156"/>
                    <a:gd name="T96" fmla="*/ 21 w 96"/>
                    <a:gd name="T97" fmla="*/ 133 h 156"/>
                    <a:gd name="T98" fmla="*/ 18 w 96"/>
                    <a:gd name="T99" fmla="*/ 121 h 156"/>
                    <a:gd name="T100" fmla="*/ 20 w 96"/>
                    <a:gd name="T101" fmla="*/ 112 h 156"/>
                    <a:gd name="T102" fmla="*/ 25 w 96"/>
                    <a:gd name="T103" fmla="*/ 107 h 156"/>
                    <a:gd name="T104" fmla="*/ 42 w 96"/>
                    <a:gd name="T105" fmla="*/ 103 h 156"/>
                    <a:gd name="T106" fmla="*/ 58 w 96"/>
                    <a:gd name="T107" fmla="*/ 105 h 156"/>
                    <a:gd name="T108" fmla="*/ 68 w 96"/>
                    <a:gd name="T109" fmla="*/ 111 h 156"/>
                    <a:gd name="T110" fmla="*/ 72 w 96"/>
                    <a:gd name="T111" fmla="*/ 122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96" h="156">
                      <a:moveTo>
                        <a:pt x="95" y="103"/>
                      </a:moveTo>
                      <a:lnTo>
                        <a:pt x="94" y="101"/>
                      </a:lnTo>
                      <a:lnTo>
                        <a:pt x="93" y="99"/>
                      </a:lnTo>
                      <a:lnTo>
                        <a:pt x="91" y="96"/>
                      </a:lnTo>
                      <a:lnTo>
                        <a:pt x="90" y="95"/>
                      </a:lnTo>
                      <a:lnTo>
                        <a:pt x="88" y="93"/>
                      </a:lnTo>
                      <a:lnTo>
                        <a:pt x="86" y="91"/>
                      </a:lnTo>
                      <a:lnTo>
                        <a:pt x="84" y="91"/>
                      </a:lnTo>
                      <a:lnTo>
                        <a:pt x="82" y="89"/>
                      </a:lnTo>
                      <a:lnTo>
                        <a:pt x="79" y="88"/>
                      </a:lnTo>
                      <a:lnTo>
                        <a:pt x="76" y="87"/>
                      </a:lnTo>
                      <a:lnTo>
                        <a:pt x="73" y="87"/>
                      </a:lnTo>
                      <a:lnTo>
                        <a:pt x="70" y="86"/>
                      </a:lnTo>
                      <a:lnTo>
                        <a:pt x="66" y="86"/>
                      </a:lnTo>
                      <a:lnTo>
                        <a:pt x="48" y="85"/>
                      </a:lnTo>
                      <a:lnTo>
                        <a:pt x="43" y="85"/>
                      </a:lnTo>
                      <a:lnTo>
                        <a:pt x="40" y="85"/>
                      </a:lnTo>
                      <a:lnTo>
                        <a:pt x="37" y="84"/>
                      </a:lnTo>
                      <a:lnTo>
                        <a:pt x="34" y="83"/>
                      </a:lnTo>
                      <a:lnTo>
                        <a:pt x="34" y="82"/>
                      </a:lnTo>
                      <a:lnTo>
                        <a:pt x="33" y="81"/>
                      </a:lnTo>
                      <a:lnTo>
                        <a:pt x="32" y="80"/>
                      </a:lnTo>
                      <a:lnTo>
                        <a:pt x="31" y="79"/>
                      </a:lnTo>
                      <a:lnTo>
                        <a:pt x="30" y="77"/>
                      </a:lnTo>
                      <a:lnTo>
                        <a:pt x="30" y="75"/>
                      </a:lnTo>
                      <a:lnTo>
                        <a:pt x="30" y="74"/>
                      </a:lnTo>
                      <a:lnTo>
                        <a:pt x="30" y="72"/>
                      </a:lnTo>
                      <a:lnTo>
                        <a:pt x="31" y="71"/>
                      </a:lnTo>
                      <a:lnTo>
                        <a:pt x="32" y="70"/>
                      </a:lnTo>
                      <a:lnTo>
                        <a:pt x="33" y="70"/>
                      </a:lnTo>
                      <a:lnTo>
                        <a:pt x="33" y="68"/>
                      </a:lnTo>
                      <a:lnTo>
                        <a:pt x="34" y="68"/>
                      </a:lnTo>
                      <a:lnTo>
                        <a:pt x="35" y="67"/>
                      </a:lnTo>
                      <a:lnTo>
                        <a:pt x="38" y="67"/>
                      </a:lnTo>
                      <a:lnTo>
                        <a:pt x="41" y="67"/>
                      </a:lnTo>
                      <a:lnTo>
                        <a:pt x="42" y="67"/>
                      </a:lnTo>
                      <a:lnTo>
                        <a:pt x="42" y="67"/>
                      </a:lnTo>
                      <a:lnTo>
                        <a:pt x="47" y="67"/>
                      </a:lnTo>
                      <a:lnTo>
                        <a:pt x="52" y="67"/>
                      </a:lnTo>
                      <a:lnTo>
                        <a:pt x="57" y="66"/>
                      </a:lnTo>
                      <a:lnTo>
                        <a:pt x="61" y="64"/>
                      </a:lnTo>
                      <a:lnTo>
                        <a:pt x="65" y="63"/>
                      </a:lnTo>
                      <a:lnTo>
                        <a:pt x="68" y="62"/>
                      </a:lnTo>
                      <a:lnTo>
                        <a:pt x="71" y="60"/>
                      </a:lnTo>
                      <a:lnTo>
                        <a:pt x="74" y="58"/>
                      </a:lnTo>
                      <a:lnTo>
                        <a:pt x="77" y="55"/>
                      </a:lnTo>
                      <a:lnTo>
                        <a:pt x="79" y="53"/>
                      </a:lnTo>
                      <a:lnTo>
                        <a:pt x="81" y="51"/>
                      </a:lnTo>
                      <a:lnTo>
                        <a:pt x="82" y="47"/>
                      </a:lnTo>
                      <a:lnTo>
                        <a:pt x="84" y="44"/>
                      </a:lnTo>
                      <a:lnTo>
                        <a:pt x="85" y="40"/>
                      </a:lnTo>
                      <a:lnTo>
                        <a:pt x="86" y="37"/>
                      </a:lnTo>
                      <a:lnTo>
                        <a:pt x="86" y="33"/>
                      </a:lnTo>
                      <a:lnTo>
                        <a:pt x="86" y="29"/>
                      </a:lnTo>
                      <a:lnTo>
                        <a:pt x="86" y="26"/>
                      </a:lnTo>
                      <a:lnTo>
                        <a:pt x="85" y="23"/>
                      </a:lnTo>
                      <a:lnTo>
                        <a:pt x="84" y="20"/>
                      </a:lnTo>
                      <a:lnTo>
                        <a:pt x="82" y="17"/>
                      </a:lnTo>
                      <a:lnTo>
                        <a:pt x="80" y="14"/>
                      </a:lnTo>
                      <a:lnTo>
                        <a:pt x="78" y="12"/>
                      </a:lnTo>
                      <a:lnTo>
                        <a:pt x="75" y="10"/>
                      </a:lnTo>
                      <a:lnTo>
                        <a:pt x="94" y="10"/>
                      </a:lnTo>
                      <a:lnTo>
                        <a:pt x="94" y="1"/>
                      </a:lnTo>
                      <a:lnTo>
                        <a:pt x="70" y="1"/>
                      </a:lnTo>
                      <a:lnTo>
                        <a:pt x="64" y="1"/>
                      </a:lnTo>
                      <a:lnTo>
                        <a:pt x="59" y="1"/>
                      </a:lnTo>
                      <a:lnTo>
                        <a:pt x="57" y="1"/>
                      </a:lnTo>
                      <a:lnTo>
                        <a:pt x="54" y="0"/>
                      </a:lnTo>
                      <a:lnTo>
                        <a:pt x="51" y="0"/>
                      </a:lnTo>
                      <a:lnTo>
                        <a:pt x="48" y="0"/>
                      </a:lnTo>
                      <a:lnTo>
                        <a:pt x="42" y="0"/>
                      </a:lnTo>
                      <a:lnTo>
                        <a:pt x="37" y="1"/>
                      </a:lnTo>
                      <a:lnTo>
                        <a:pt x="32" y="1"/>
                      </a:lnTo>
                      <a:lnTo>
                        <a:pt x="27" y="2"/>
                      </a:lnTo>
                      <a:lnTo>
                        <a:pt x="23" y="3"/>
                      </a:lnTo>
                      <a:lnTo>
                        <a:pt x="19" y="5"/>
                      </a:lnTo>
                      <a:lnTo>
                        <a:pt x="15" y="6"/>
                      </a:lnTo>
                      <a:lnTo>
                        <a:pt x="13" y="8"/>
                      </a:lnTo>
                      <a:lnTo>
                        <a:pt x="10" y="10"/>
                      </a:lnTo>
                      <a:lnTo>
                        <a:pt x="7" y="12"/>
                      </a:lnTo>
                      <a:lnTo>
                        <a:pt x="5" y="15"/>
                      </a:lnTo>
                      <a:lnTo>
                        <a:pt x="4" y="18"/>
                      </a:lnTo>
                      <a:lnTo>
                        <a:pt x="2" y="21"/>
                      </a:lnTo>
                      <a:lnTo>
                        <a:pt x="1" y="24"/>
                      </a:lnTo>
                      <a:lnTo>
                        <a:pt x="1" y="28"/>
                      </a:lnTo>
                      <a:lnTo>
                        <a:pt x="1" y="32"/>
                      </a:lnTo>
                      <a:lnTo>
                        <a:pt x="1" y="35"/>
                      </a:lnTo>
                      <a:lnTo>
                        <a:pt x="1" y="38"/>
                      </a:lnTo>
                      <a:lnTo>
                        <a:pt x="2" y="42"/>
                      </a:lnTo>
                      <a:lnTo>
                        <a:pt x="2" y="44"/>
                      </a:lnTo>
                      <a:lnTo>
                        <a:pt x="3" y="47"/>
                      </a:lnTo>
                      <a:lnTo>
                        <a:pt x="5" y="50"/>
                      </a:lnTo>
                      <a:lnTo>
                        <a:pt x="6" y="52"/>
                      </a:lnTo>
                      <a:lnTo>
                        <a:pt x="7" y="54"/>
                      </a:lnTo>
                      <a:lnTo>
                        <a:pt x="9" y="56"/>
                      </a:lnTo>
                      <a:lnTo>
                        <a:pt x="11" y="58"/>
                      </a:lnTo>
                      <a:lnTo>
                        <a:pt x="13" y="59"/>
                      </a:lnTo>
                      <a:lnTo>
                        <a:pt x="15" y="61"/>
                      </a:lnTo>
                      <a:lnTo>
                        <a:pt x="18" y="63"/>
                      </a:lnTo>
                      <a:lnTo>
                        <a:pt x="21" y="63"/>
                      </a:lnTo>
                      <a:lnTo>
                        <a:pt x="24" y="64"/>
                      </a:lnTo>
                      <a:lnTo>
                        <a:pt x="27" y="65"/>
                      </a:lnTo>
                      <a:lnTo>
                        <a:pt x="24" y="67"/>
                      </a:lnTo>
                      <a:lnTo>
                        <a:pt x="21" y="68"/>
                      </a:lnTo>
                      <a:lnTo>
                        <a:pt x="17" y="70"/>
                      </a:lnTo>
                      <a:lnTo>
                        <a:pt x="14" y="72"/>
                      </a:lnTo>
                      <a:lnTo>
                        <a:pt x="12" y="75"/>
                      </a:lnTo>
                      <a:lnTo>
                        <a:pt x="10" y="78"/>
                      </a:lnTo>
                      <a:lnTo>
                        <a:pt x="9" y="81"/>
                      </a:lnTo>
                      <a:lnTo>
                        <a:pt x="8" y="84"/>
                      </a:lnTo>
                      <a:lnTo>
                        <a:pt x="8" y="87"/>
                      </a:lnTo>
                      <a:lnTo>
                        <a:pt x="8" y="91"/>
                      </a:lnTo>
                      <a:lnTo>
                        <a:pt x="9" y="93"/>
                      </a:lnTo>
                      <a:lnTo>
                        <a:pt x="9" y="95"/>
                      </a:lnTo>
                      <a:lnTo>
                        <a:pt x="10" y="97"/>
                      </a:lnTo>
                      <a:lnTo>
                        <a:pt x="12" y="99"/>
                      </a:lnTo>
                      <a:lnTo>
                        <a:pt x="13" y="100"/>
                      </a:lnTo>
                      <a:lnTo>
                        <a:pt x="16" y="102"/>
                      </a:lnTo>
                      <a:lnTo>
                        <a:pt x="18" y="102"/>
                      </a:lnTo>
                      <a:lnTo>
                        <a:pt x="20" y="103"/>
                      </a:lnTo>
                      <a:lnTo>
                        <a:pt x="17" y="104"/>
                      </a:lnTo>
                      <a:lnTo>
                        <a:pt x="13" y="106"/>
                      </a:lnTo>
                      <a:lnTo>
                        <a:pt x="9" y="108"/>
                      </a:lnTo>
                      <a:lnTo>
                        <a:pt x="6" y="111"/>
                      </a:lnTo>
                      <a:lnTo>
                        <a:pt x="4" y="113"/>
                      </a:lnTo>
                      <a:lnTo>
                        <a:pt x="2" y="116"/>
                      </a:lnTo>
                      <a:lnTo>
                        <a:pt x="1" y="120"/>
                      </a:lnTo>
                      <a:lnTo>
                        <a:pt x="0" y="123"/>
                      </a:lnTo>
                      <a:lnTo>
                        <a:pt x="0" y="128"/>
                      </a:lnTo>
                      <a:lnTo>
                        <a:pt x="0" y="131"/>
                      </a:lnTo>
                      <a:lnTo>
                        <a:pt x="1" y="135"/>
                      </a:lnTo>
                      <a:lnTo>
                        <a:pt x="1" y="137"/>
                      </a:lnTo>
                      <a:lnTo>
                        <a:pt x="2" y="139"/>
                      </a:lnTo>
                      <a:lnTo>
                        <a:pt x="4" y="142"/>
                      </a:lnTo>
                      <a:lnTo>
                        <a:pt x="6" y="144"/>
                      </a:lnTo>
                      <a:lnTo>
                        <a:pt x="8" y="146"/>
                      </a:lnTo>
                      <a:lnTo>
                        <a:pt x="10" y="147"/>
                      </a:lnTo>
                      <a:lnTo>
                        <a:pt x="13" y="150"/>
                      </a:lnTo>
                      <a:lnTo>
                        <a:pt x="16" y="151"/>
                      </a:lnTo>
                      <a:lnTo>
                        <a:pt x="20" y="152"/>
                      </a:lnTo>
                      <a:lnTo>
                        <a:pt x="23" y="153"/>
                      </a:lnTo>
                      <a:lnTo>
                        <a:pt x="27" y="155"/>
                      </a:lnTo>
                      <a:lnTo>
                        <a:pt x="32" y="155"/>
                      </a:lnTo>
                      <a:lnTo>
                        <a:pt x="36" y="155"/>
                      </a:lnTo>
                      <a:lnTo>
                        <a:pt x="42" y="156"/>
                      </a:lnTo>
                      <a:lnTo>
                        <a:pt x="47" y="155"/>
                      </a:lnTo>
                      <a:lnTo>
                        <a:pt x="54" y="155"/>
                      </a:lnTo>
                      <a:lnTo>
                        <a:pt x="59" y="153"/>
                      </a:lnTo>
                      <a:lnTo>
                        <a:pt x="64" y="151"/>
                      </a:lnTo>
                      <a:lnTo>
                        <a:pt x="70" y="150"/>
                      </a:lnTo>
                      <a:lnTo>
                        <a:pt x="74" y="148"/>
                      </a:lnTo>
                      <a:lnTo>
                        <a:pt x="78" y="146"/>
                      </a:lnTo>
                      <a:lnTo>
                        <a:pt x="81" y="143"/>
                      </a:lnTo>
                      <a:lnTo>
                        <a:pt x="84" y="140"/>
                      </a:lnTo>
                      <a:lnTo>
                        <a:pt x="87" y="137"/>
                      </a:lnTo>
                      <a:lnTo>
                        <a:pt x="90" y="133"/>
                      </a:lnTo>
                      <a:lnTo>
                        <a:pt x="91" y="129"/>
                      </a:lnTo>
                      <a:lnTo>
                        <a:pt x="94" y="126"/>
                      </a:lnTo>
                      <a:lnTo>
                        <a:pt x="94" y="121"/>
                      </a:lnTo>
                      <a:lnTo>
                        <a:pt x="95" y="116"/>
                      </a:lnTo>
                      <a:lnTo>
                        <a:pt x="96" y="111"/>
                      </a:lnTo>
                      <a:lnTo>
                        <a:pt x="96" y="108"/>
                      </a:lnTo>
                      <a:lnTo>
                        <a:pt x="95" y="105"/>
                      </a:lnTo>
                      <a:lnTo>
                        <a:pt x="95" y="103"/>
                      </a:lnTo>
                      <a:close/>
                      <a:moveTo>
                        <a:pt x="30" y="29"/>
                      </a:moveTo>
                      <a:lnTo>
                        <a:pt x="31" y="23"/>
                      </a:lnTo>
                      <a:lnTo>
                        <a:pt x="32" y="21"/>
                      </a:lnTo>
                      <a:lnTo>
                        <a:pt x="32" y="18"/>
                      </a:lnTo>
                      <a:lnTo>
                        <a:pt x="33" y="16"/>
                      </a:lnTo>
                      <a:lnTo>
                        <a:pt x="34" y="14"/>
                      </a:lnTo>
                      <a:lnTo>
                        <a:pt x="34" y="13"/>
                      </a:lnTo>
                      <a:lnTo>
                        <a:pt x="36" y="11"/>
                      </a:lnTo>
                      <a:lnTo>
                        <a:pt x="37" y="10"/>
                      </a:lnTo>
                      <a:lnTo>
                        <a:pt x="38" y="10"/>
                      </a:lnTo>
                      <a:lnTo>
                        <a:pt x="40" y="9"/>
                      </a:lnTo>
                      <a:lnTo>
                        <a:pt x="42" y="8"/>
                      </a:lnTo>
                      <a:lnTo>
                        <a:pt x="43" y="7"/>
                      </a:lnTo>
                      <a:lnTo>
                        <a:pt x="45" y="7"/>
                      </a:lnTo>
                      <a:lnTo>
                        <a:pt x="46" y="7"/>
                      </a:lnTo>
                      <a:lnTo>
                        <a:pt x="47" y="8"/>
                      </a:lnTo>
                      <a:lnTo>
                        <a:pt x="49" y="9"/>
                      </a:lnTo>
                      <a:lnTo>
                        <a:pt x="50" y="9"/>
                      </a:lnTo>
                      <a:lnTo>
                        <a:pt x="51" y="10"/>
                      </a:lnTo>
                      <a:lnTo>
                        <a:pt x="52" y="11"/>
                      </a:lnTo>
                      <a:lnTo>
                        <a:pt x="53" y="12"/>
                      </a:lnTo>
                      <a:lnTo>
                        <a:pt x="54" y="14"/>
                      </a:lnTo>
                      <a:lnTo>
                        <a:pt x="55" y="17"/>
                      </a:lnTo>
                      <a:lnTo>
                        <a:pt x="56" y="21"/>
                      </a:lnTo>
                      <a:lnTo>
                        <a:pt x="58" y="26"/>
                      </a:lnTo>
                      <a:lnTo>
                        <a:pt x="58" y="31"/>
                      </a:lnTo>
                      <a:lnTo>
                        <a:pt x="58" y="38"/>
                      </a:lnTo>
                      <a:lnTo>
                        <a:pt x="57" y="43"/>
                      </a:lnTo>
                      <a:lnTo>
                        <a:pt x="56" y="48"/>
                      </a:lnTo>
                      <a:lnTo>
                        <a:pt x="54" y="52"/>
                      </a:lnTo>
                      <a:lnTo>
                        <a:pt x="53" y="55"/>
                      </a:lnTo>
                      <a:lnTo>
                        <a:pt x="52" y="55"/>
                      </a:lnTo>
                      <a:lnTo>
                        <a:pt x="51" y="57"/>
                      </a:lnTo>
                      <a:lnTo>
                        <a:pt x="50" y="58"/>
                      </a:lnTo>
                      <a:lnTo>
                        <a:pt x="49" y="59"/>
                      </a:lnTo>
                      <a:lnTo>
                        <a:pt x="47" y="59"/>
                      </a:lnTo>
                      <a:lnTo>
                        <a:pt x="46" y="59"/>
                      </a:lnTo>
                      <a:lnTo>
                        <a:pt x="44" y="59"/>
                      </a:lnTo>
                      <a:lnTo>
                        <a:pt x="42" y="59"/>
                      </a:lnTo>
                      <a:lnTo>
                        <a:pt x="41" y="59"/>
                      </a:lnTo>
                      <a:lnTo>
                        <a:pt x="39" y="59"/>
                      </a:lnTo>
                      <a:lnTo>
                        <a:pt x="38" y="58"/>
                      </a:lnTo>
                      <a:lnTo>
                        <a:pt x="37" y="57"/>
                      </a:lnTo>
                      <a:lnTo>
                        <a:pt x="36" y="56"/>
                      </a:lnTo>
                      <a:lnTo>
                        <a:pt x="35" y="55"/>
                      </a:lnTo>
                      <a:lnTo>
                        <a:pt x="34" y="54"/>
                      </a:lnTo>
                      <a:lnTo>
                        <a:pt x="33" y="50"/>
                      </a:lnTo>
                      <a:lnTo>
                        <a:pt x="32" y="46"/>
                      </a:lnTo>
                      <a:lnTo>
                        <a:pt x="31" y="41"/>
                      </a:lnTo>
                      <a:lnTo>
                        <a:pt x="30" y="35"/>
                      </a:lnTo>
                      <a:lnTo>
                        <a:pt x="30" y="29"/>
                      </a:lnTo>
                      <a:close/>
                      <a:moveTo>
                        <a:pt x="72" y="122"/>
                      </a:moveTo>
                      <a:lnTo>
                        <a:pt x="72" y="124"/>
                      </a:lnTo>
                      <a:lnTo>
                        <a:pt x="72" y="127"/>
                      </a:lnTo>
                      <a:lnTo>
                        <a:pt x="71" y="129"/>
                      </a:lnTo>
                      <a:lnTo>
                        <a:pt x="70" y="131"/>
                      </a:lnTo>
                      <a:lnTo>
                        <a:pt x="70" y="133"/>
                      </a:lnTo>
                      <a:lnTo>
                        <a:pt x="69" y="135"/>
                      </a:lnTo>
                      <a:lnTo>
                        <a:pt x="67" y="137"/>
                      </a:lnTo>
                      <a:lnTo>
                        <a:pt x="66" y="139"/>
                      </a:lnTo>
                      <a:lnTo>
                        <a:pt x="64" y="140"/>
                      </a:lnTo>
                      <a:lnTo>
                        <a:pt x="62" y="142"/>
                      </a:lnTo>
                      <a:lnTo>
                        <a:pt x="61" y="143"/>
                      </a:lnTo>
                      <a:lnTo>
                        <a:pt x="59" y="143"/>
                      </a:lnTo>
                      <a:lnTo>
                        <a:pt x="57" y="144"/>
                      </a:lnTo>
                      <a:lnTo>
                        <a:pt x="54" y="146"/>
                      </a:lnTo>
                      <a:lnTo>
                        <a:pt x="52" y="146"/>
                      </a:lnTo>
                      <a:lnTo>
                        <a:pt x="50" y="147"/>
                      </a:lnTo>
                      <a:lnTo>
                        <a:pt x="47" y="147"/>
                      </a:lnTo>
                      <a:lnTo>
                        <a:pt x="43" y="147"/>
                      </a:lnTo>
                      <a:lnTo>
                        <a:pt x="41" y="146"/>
                      </a:lnTo>
                      <a:lnTo>
                        <a:pt x="38" y="146"/>
                      </a:lnTo>
                      <a:lnTo>
                        <a:pt x="35" y="145"/>
                      </a:lnTo>
                      <a:lnTo>
                        <a:pt x="32" y="144"/>
                      </a:lnTo>
                      <a:lnTo>
                        <a:pt x="30" y="143"/>
                      </a:lnTo>
                      <a:lnTo>
                        <a:pt x="28" y="142"/>
                      </a:lnTo>
                      <a:lnTo>
                        <a:pt x="26" y="140"/>
                      </a:lnTo>
                      <a:lnTo>
                        <a:pt x="25" y="139"/>
                      </a:lnTo>
                      <a:lnTo>
                        <a:pt x="23" y="137"/>
                      </a:lnTo>
                      <a:lnTo>
                        <a:pt x="21" y="135"/>
                      </a:lnTo>
                      <a:lnTo>
                        <a:pt x="21" y="133"/>
                      </a:lnTo>
                      <a:lnTo>
                        <a:pt x="20" y="131"/>
                      </a:lnTo>
                      <a:lnTo>
                        <a:pt x="19" y="128"/>
                      </a:lnTo>
                      <a:lnTo>
                        <a:pt x="18" y="126"/>
                      </a:lnTo>
                      <a:lnTo>
                        <a:pt x="18" y="123"/>
                      </a:lnTo>
                      <a:lnTo>
                        <a:pt x="18" y="121"/>
                      </a:lnTo>
                      <a:lnTo>
                        <a:pt x="18" y="119"/>
                      </a:lnTo>
                      <a:lnTo>
                        <a:pt x="18" y="118"/>
                      </a:lnTo>
                      <a:lnTo>
                        <a:pt x="19" y="116"/>
                      </a:lnTo>
                      <a:lnTo>
                        <a:pt x="19" y="115"/>
                      </a:lnTo>
                      <a:lnTo>
                        <a:pt x="20" y="112"/>
                      </a:lnTo>
                      <a:lnTo>
                        <a:pt x="21" y="111"/>
                      </a:lnTo>
                      <a:lnTo>
                        <a:pt x="21" y="110"/>
                      </a:lnTo>
                      <a:lnTo>
                        <a:pt x="22" y="109"/>
                      </a:lnTo>
                      <a:lnTo>
                        <a:pt x="23" y="107"/>
                      </a:lnTo>
                      <a:lnTo>
                        <a:pt x="25" y="107"/>
                      </a:lnTo>
                      <a:lnTo>
                        <a:pt x="26" y="106"/>
                      </a:lnTo>
                      <a:lnTo>
                        <a:pt x="29" y="105"/>
                      </a:lnTo>
                      <a:lnTo>
                        <a:pt x="33" y="104"/>
                      </a:lnTo>
                      <a:lnTo>
                        <a:pt x="37" y="103"/>
                      </a:lnTo>
                      <a:lnTo>
                        <a:pt x="42" y="103"/>
                      </a:lnTo>
                      <a:lnTo>
                        <a:pt x="46" y="103"/>
                      </a:lnTo>
                      <a:lnTo>
                        <a:pt x="49" y="103"/>
                      </a:lnTo>
                      <a:lnTo>
                        <a:pt x="52" y="104"/>
                      </a:lnTo>
                      <a:lnTo>
                        <a:pt x="55" y="104"/>
                      </a:lnTo>
                      <a:lnTo>
                        <a:pt x="58" y="105"/>
                      </a:lnTo>
                      <a:lnTo>
                        <a:pt x="61" y="106"/>
                      </a:lnTo>
                      <a:lnTo>
                        <a:pt x="63" y="107"/>
                      </a:lnTo>
                      <a:lnTo>
                        <a:pt x="65" y="108"/>
                      </a:lnTo>
                      <a:lnTo>
                        <a:pt x="67" y="109"/>
                      </a:lnTo>
                      <a:lnTo>
                        <a:pt x="68" y="111"/>
                      </a:lnTo>
                      <a:lnTo>
                        <a:pt x="70" y="112"/>
                      </a:lnTo>
                      <a:lnTo>
                        <a:pt x="71" y="115"/>
                      </a:lnTo>
                      <a:lnTo>
                        <a:pt x="71" y="117"/>
                      </a:lnTo>
                      <a:lnTo>
                        <a:pt x="72" y="119"/>
                      </a:lnTo>
                      <a:lnTo>
                        <a:pt x="72" y="122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î$1iḓê">
                  <a:extLst>
                    <a:ext uri="{FF2B5EF4-FFF2-40B4-BE49-F238E27FC236}">
                      <a16:creationId xmlns:a16="http://schemas.microsoft.com/office/drawing/2014/main" id="{C9D2D5C9-B840-6348-B4D8-9E123A7E0E0F}"/>
                    </a:ext>
                  </a:extLst>
                </p:cNvPr>
                <p:cNvSpPr/>
                <p:nvPr/>
              </p:nvSpPr>
              <p:spPr bwMode="auto">
                <a:xfrm>
                  <a:off x="10120313" y="4105276"/>
                  <a:ext cx="155575" cy="242888"/>
                </a:xfrm>
                <a:custGeom>
                  <a:avLst/>
                  <a:gdLst>
                    <a:gd name="T0" fmla="*/ 96 w 98"/>
                    <a:gd name="T1" fmla="*/ 0 h 153"/>
                    <a:gd name="T2" fmla="*/ 93 w 98"/>
                    <a:gd name="T3" fmla="*/ 0 h 153"/>
                    <a:gd name="T4" fmla="*/ 91 w 98"/>
                    <a:gd name="T5" fmla="*/ 0 h 153"/>
                    <a:gd name="T6" fmla="*/ 89 w 98"/>
                    <a:gd name="T7" fmla="*/ 0 h 153"/>
                    <a:gd name="T8" fmla="*/ 87 w 98"/>
                    <a:gd name="T9" fmla="*/ 0 h 153"/>
                    <a:gd name="T10" fmla="*/ 85 w 98"/>
                    <a:gd name="T11" fmla="*/ 0 h 153"/>
                    <a:gd name="T12" fmla="*/ 83 w 98"/>
                    <a:gd name="T13" fmla="*/ 0 h 153"/>
                    <a:gd name="T14" fmla="*/ 81 w 98"/>
                    <a:gd name="T15" fmla="*/ 0 h 153"/>
                    <a:gd name="T16" fmla="*/ 76 w 98"/>
                    <a:gd name="T17" fmla="*/ 11 h 153"/>
                    <a:gd name="T18" fmla="*/ 72 w 98"/>
                    <a:gd name="T19" fmla="*/ 21 h 153"/>
                    <a:gd name="T20" fmla="*/ 68 w 98"/>
                    <a:gd name="T21" fmla="*/ 32 h 153"/>
                    <a:gd name="T22" fmla="*/ 64 w 98"/>
                    <a:gd name="T23" fmla="*/ 44 h 153"/>
                    <a:gd name="T24" fmla="*/ 56 w 98"/>
                    <a:gd name="T25" fmla="*/ 65 h 153"/>
                    <a:gd name="T26" fmla="*/ 55 w 98"/>
                    <a:gd name="T27" fmla="*/ 62 h 153"/>
                    <a:gd name="T28" fmla="*/ 53 w 98"/>
                    <a:gd name="T29" fmla="*/ 59 h 153"/>
                    <a:gd name="T30" fmla="*/ 52 w 98"/>
                    <a:gd name="T31" fmla="*/ 55 h 153"/>
                    <a:gd name="T32" fmla="*/ 50 w 98"/>
                    <a:gd name="T33" fmla="*/ 50 h 153"/>
                    <a:gd name="T34" fmla="*/ 47 w 98"/>
                    <a:gd name="T35" fmla="*/ 42 h 153"/>
                    <a:gd name="T36" fmla="*/ 44 w 98"/>
                    <a:gd name="T37" fmla="*/ 35 h 153"/>
                    <a:gd name="T38" fmla="*/ 42 w 98"/>
                    <a:gd name="T39" fmla="*/ 28 h 153"/>
                    <a:gd name="T40" fmla="*/ 39 w 98"/>
                    <a:gd name="T41" fmla="*/ 21 h 153"/>
                    <a:gd name="T42" fmla="*/ 37 w 98"/>
                    <a:gd name="T43" fmla="*/ 15 h 153"/>
                    <a:gd name="T44" fmla="*/ 35 w 98"/>
                    <a:gd name="T45" fmla="*/ 9 h 153"/>
                    <a:gd name="T46" fmla="*/ 33 w 98"/>
                    <a:gd name="T47" fmla="*/ 4 h 153"/>
                    <a:gd name="T48" fmla="*/ 32 w 98"/>
                    <a:gd name="T49" fmla="*/ 0 h 153"/>
                    <a:gd name="T50" fmla="*/ 28 w 98"/>
                    <a:gd name="T51" fmla="*/ 0 h 153"/>
                    <a:gd name="T52" fmla="*/ 24 w 98"/>
                    <a:gd name="T53" fmla="*/ 0 h 153"/>
                    <a:gd name="T54" fmla="*/ 20 w 98"/>
                    <a:gd name="T55" fmla="*/ 0 h 153"/>
                    <a:gd name="T56" fmla="*/ 16 w 98"/>
                    <a:gd name="T57" fmla="*/ 0 h 153"/>
                    <a:gd name="T58" fmla="*/ 12 w 98"/>
                    <a:gd name="T59" fmla="*/ 0 h 153"/>
                    <a:gd name="T60" fmla="*/ 8 w 98"/>
                    <a:gd name="T61" fmla="*/ 0 h 153"/>
                    <a:gd name="T62" fmla="*/ 4 w 98"/>
                    <a:gd name="T63" fmla="*/ 0 h 153"/>
                    <a:gd name="T64" fmla="*/ 0 w 98"/>
                    <a:gd name="T65" fmla="*/ 0 h 153"/>
                    <a:gd name="T66" fmla="*/ 43 w 98"/>
                    <a:gd name="T67" fmla="*/ 100 h 153"/>
                    <a:gd name="T68" fmla="*/ 16 w 98"/>
                    <a:gd name="T69" fmla="*/ 153 h 153"/>
                    <a:gd name="T70" fmla="*/ 20 w 98"/>
                    <a:gd name="T71" fmla="*/ 153 h 153"/>
                    <a:gd name="T72" fmla="*/ 24 w 98"/>
                    <a:gd name="T73" fmla="*/ 153 h 153"/>
                    <a:gd name="T74" fmla="*/ 28 w 98"/>
                    <a:gd name="T75" fmla="*/ 153 h 153"/>
                    <a:gd name="T76" fmla="*/ 33 w 98"/>
                    <a:gd name="T77" fmla="*/ 153 h 153"/>
                    <a:gd name="T78" fmla="*/ 37 w 98"/>
                    <a:gd name="T79" fmla="*/ 141 h 153"/>
                    <a:gd name="T80" fmla="*/ 42 w 98"/>
                    <a:gd name="T81" fmla="*/ 130 h 153"/>
                    <a:gd name="T82" fmla="*/ 46 w 98"/>
                    <a:gd name="T83" fmla="*/ 118 h 153"/>
                    <a:gd name="T84" fmla="*/ 52 w 98"/>
                    <a:gd name="T85" fmla="*/ 105 h 153"/>
                    <a:gd name="T86" fmla="*/ 57 w 98"/>
                    <a:gd name="T87" fmla="*/ 92 h 153"/>
                    <a:gd name="T88" fmla="*/ 64 w 98"/>
                    <a:gd name="T89" fmla="*/ 77 h 153"/>
                    <a:gd name="T90" fmla="*/ 70 w 98"/>
                    <a:gd name="T91" fmla="*/ 63 h 153"/>
                    <a:gd name="T92" fmla="*/ 76 w 98"/>
                    <a:gd name="T93" fmla="*/ 48 h 153"/>
                    <a:gd name="T94" fmla="*/ 98 w 98"/>
                    <a:gd name="T95" fmla="*/ 0 h 153"/>
                    <a:gd name="T96" fmla="*/ 96 w 98"/>
                    <a:gd name="T97" fmla="*/ 0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8" h="153">
                      <a:moveTo>
                        <a:pt x="96" y="0"/>
                      </a:moveTo>
                      <a:lnTo>
                        <a:pt x="93" y="0"/>
                      </a:lnTo>
                      <a:lnTo>
                        <a:pt x="91" y="0"/>
                      </a:lnTo>
                      <a:lnTo>
                        <a:pt x="89" y="0"/>
                      </a:lnTo>
                      <a:lnTo>
                        <a:pt x="87" y="0"/>
                      </a:lnTo>
                      <a:lnTo>
                        <a:pt x="85" y="0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11"/>
                      </a:lnTo>
                      <a:lnTo>
                        <a:pt x="72" y="21"/>
                      </a:lnTo>
                      <a:lnTo>
                        <a:pt x="68" y="32"/>
                      </a:lnTo>
                      <a:lnTo>
                        <a:pt x="64" y="44"/>
                      </a:lnTo>
                      <a:lnTo>
                        <a:pt x="56" y="65"/>
                      </a:lnTo>
                      <a:lnTo>
                        <a:pt x="55" y="62"/>
                      </a:lnTo>
                      <a:lnTo>
                        <a:pt x="53" y="59"/>
                      </a:lnTo>
                      <a:lnTo>
                        <a:pt x="52" y="55"/>
                      </a:lnTo>
                      <a:lnTo>
                        <a:pt x="50" y="50"/>
                      </a:lnTo>
                      <a:lnTo>
                        <a:pt x="47" y="42"/>
                      </a:lnTo>
                      <a:lnTo>
                        <a:pt x="44" y="35"/>
                      </a:lnTo>
                      <a:lnTo>
                        <a:pt x="42" y="28"/>
                      </a:lnTo>
                      <a:lnTo>
                        <a:pt x="39" y="21"/>
                      </a:lnTo>
                      <a:lnTo>
                        <a:pt x="37" y="15"/>
                      </a:lnTo>
                      <a:lnTo>
                        <a:pt x="35" y="9"/>
                      </a:lnTo>
                      <a:lnTo>
                        <a:pt x="33" y="4"/>
                      </a:lnTo>
                      <a:lnTo>
                        <a:pt x="32" y="0"/>
                      </a:lnTo>
                      <a:lnTo>
                        <a:pt x="28" y="0"/>
                      </a:lnTo>
                      <a:lnTo>
                        <a:pt x="24" y="0"/>
                      </a:lnTo>
                      <a:lnTo>
                        <a:pt x="20" y="0"/>
                      </a:lnTo>
                      <a:lnTo>
                        <a:pt x="16" y="0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43" y="100"/>
                      </a:lnTo>
                      <a:lnTo>
                        <a:pt x="16" y="153"/>
                      </a:lnTo>
                      <a:lnTo>
                        <a:pt x="20" y="153"/>
                      </a:lnTo>
                      <a:lnTo>
                        <a:pt x="24" y="153"/>
                      </a:lnTo>
                      <a:lnTo>
                        <a:pt x="28" y="153"/>
                      </a:lnTo>
                      <a:lnTo>
                        <a:pt x="33" y="153"/>
                      </a:lnTo>
                      <a:lnTo>
                        <a:pt x="37" y="141"/>
                      </a:lnTo>
                      <a:lnTo>
                        <a:pt x="42" y="130"/>
                      </a:lnTo>
                      <a:lnTo>
                        <a:pt x="46" y="118"/>
                      </a:lnTo>
                      <a:lnTo>
                        <a:pt x="52" y="105"/>
                      </a:lnTo>
                      <a:lnTo>
                        <a:pt x="57" y="92"/>
                      </a:lnTo>
                      <a:lnTo>
                        <a:pt x="64" y="77"/>
                      </a:lnTo>
                      <a:lnTo>
                        <a:pt x="70" y="63"/>
                      </a:lnTo>
                      <a:lnTo>
                        <a:pt x="76" y="48"/>
                      </a:lnTo>
                      <a:lnTo>
                        <a:pt x="98" y="0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0046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89" name="图形 88" descr="SlightCurve">
            <a:extLst>
              <a:ext uri="{FF2B5EF4-FFF2-40B4-BE49-F238E27FC236}">
                <a16:creationId xmlns:a16="http://schemas.microsoft.com/office/drawing/2014/main" id="{F61C51AE-BFD4-3D44-A502-397D65322F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5608241" y="1996150"/>
            <a:ext cx="914400" cy="914400"/>
          </a:xfrm>
          <a:prstGeom prst="rect">
            <a:avLst/>
          </a:prstGeom>
        </p:spPr>
      </p:pic>
      <p:pic>
        <p:nvPicPr>
          <p:cNvPr id="91" name="图形 90" descr="FamilyWithBoy">
            <a:extLst>
              <a:ext uri="{FF2B5EF4-FFF2-40B4-BE49-F238E27FC236}">
                <a16:creationId xmlns:a16="http://schemas.microsoft.com/office/drawing/2014/main" id="{39C91824-5275-264F-85CB-5934B1B55D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15480" y="4092051"/>
            <a:ext cx="1432800" cy="1432800"/>
          </a:xfrm>
          <a:prstGeom prst="rect">
            <a:avLst/>
          </a:prstGeom>
        </p:spPr>
      </p:pic>
      <p:pic>
        <p:nvPicPr>
          <p:cNvPr id="95" name="图形 94" descr="GroupSuccess">
            <a:extLst>
              <a:ext uri="{FF2B5EF4-FFF2-40B4-BE49-F238E27FC236}">
                <a16:creationId xmlns:a16="http://schemas.microsoft.com/office/drawing/2014/main" id="{24682639-8409-EC41-A7C0-7D80B891AD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79424" y="4077072"/>
            <a:ext cx="1432800" cy="1432800"/>
          </a:xfrm>
          <a:prstGeom prst="rect">
            <a:avLst/>
          </a:prstGeom>
        </p:spPr>
      </p:pic>
      <p:pic>
        <p:nvPicPr>
          <p:cNvPr id="97" name="图形 96" descr="GroupOfPeople">
            <a:extLst>
              <a:ext uri="{FF2B5EF4-FFF2-40B4-BE49-F238E27FC236}">
                <a16:creationId xmlns:a16="http://schemas.microsoft.com/office/drawing/2014/main" id="{7F7118A1-0B00-444A-ADC1-622EC18754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00512" y="4077072"/>
            <a:ext cx="1404000" cy="1404000"/>
          </a:xfrm>
          <a:prstGeom prst="rect">
            <a:avLst/>
          </a:prstGeom>
        </p:spPr>
      </p:pic>
      <p:sp>
        <p:nvSpPr>
          <p:cNvPr id="98" name="文本框 97">
            <a:extLst>
              <a:ext uri="{FF2B5EF4-FFF2-40B4-BE49-F238E27FC236}">
                <a16:creationId xmlns:a16="http://schemas.microsoft.com/office/drawing/2014/main" id="{9C0D51AF-BD1E-5E49-B2C9-CEC4E0B75AA8}"/>
              </a:ext>
            </a:extLst>
          </p:cNvPr>
          <p:cNvSpPr txBox="1"/>
          <p:nvPr/>
        </p:nvSpPr>
        <p:spPr>
          <a:xfrm>
            <a:off x="1843071" y="5634230"/>
            <a:ext cx="588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親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098900B8-4D23-DF4D-B3E5-EBFCCE934A0F}"/>
              </a:ext>
            </a:extLst>
          </p:cNvPr>
          <p:cNvSpPr txBox="1"/>
          <p:nvPr/>
        </p:nvSpPr>
        <p:spPr>
          <a:xfrm>
            <a:off x="4555737" y="5634230"/>
            <a:ext cx="588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師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43BD74A1-9062-AA4F-9522-537BC54DFD27}"/>
              </a:ext>
            </a:extLst>
          </p:cNvPr>
          <p:cNvSpPr txBox="1"/>
          <p:nvPr/>
        </p:nvSpPr>
        <p:spPr>
          <a:xfrm>
            <a:off x="7101453" y="5634230"/>
            <a:ext cx="588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友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45BF27BD-3F05-3A40-A7F9-4B2796C4235D}"/>
              </a:ext>
            </a:extLst>
          </p:cNvPr>
          <p:cNvSpPr txBox="1"/>
          <p:nvPr/>
        </p:nvSpPr>
        <p:spPr>
          <a:xfrm>
            <a:off x="9708141" y="5634229"/>
            <a:ext cx="588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眾</a:t>
            </a:r>
          </a:p>
        </p:txBody>
      </p:sp>
      <p:pic>
        <p:nvPicPr>
          <p:cNvPr id="103" name="图形 102" descr="Professor">
            <a:extLst>
              <a:ext uri="{FF2B5EF4-FFF2-40B4-BE49-F238E27FC236}">
                <a16:creationId xmlns:a16="http://schemas.microsoft.com/office/drawing/2014/main" id="{B6382499-F5FC-E448-A46E-1B20E30F66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51784" y="4077072"/>
            <a:ext cx="1404000" cy="1404000"/>
          </a:xfrm>
          <a:prstGeom prst="rect">
            <a:avLst/>
          </a:prstGeom>
        </p:spPr>
      </p:pic>
      <p:sp>
        <p:nvSpPr>
          <p:cNvPr id="104" name="矩形 103">
            <a:extLst>
              <a:ext uri="{FF2B5EF4-FFF2-40B4-BE49-F238E27FC236}">
                <a16:creationId xmlns:a16="http://schemas.microsoft.com/office/drawing/2014/main" id="{6E0CA6C5-313B-C147-81D3-D1C5044CFEA1}"/>
              </a:ext>
            </a:extLst>
          </p:cNvPr>
          <p:cNvSpPr/>
          <p:nvPr/>
        </p:nvSpPr>
        <p:spPr>
          <a:xfrm>
            <a:off x="2789884" y="3107375"/>
            <a:ext cx="676800" cy="324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0F17F729-1614-B949-86A9-945EA72D256D}"/>
              </a:ext>
            </a:extLst>
          </p:cNvPr>
          <p:cNvSpPr/>
          <p:nvPr/>
        </p:nvSpPr>
        <p:spPr>
          <a:xfrm>
            <a:off x="8933102" y="3107375"/>
            <a:ext cx="676800" cy="324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421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304">
            <a:extLst>
              <a:ext uri="{FF2B5EF4-FFF2-40B4-BE49-F238E27FC236}">
                <a16:creationId xmlns:a16="http://schemas.microsoft.com/office/drawing/2014/main" id="{90D5947E-F63A-8E4F-B112-EC52765CC11D}"/>
              </a:ext>
            </a:extLst>
          </p:cNvPr>
          <p:cNvSpPr/>
          <p:nvPr/>
        </p:nvSpPr>
        <p:spPr>
          <a:xfrm>
            <a:off x="1631504" y="1772816"/>
            <a:ext cx="8928992" cy="396000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1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6120680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选题背景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毕设基础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6280FF-3F8E-284F-88FF-47BA021279F8}"/>
              </a:ext>
            </a:extLst>
          </p:cNvPr>
          <p:cNvSpPr txBox="1"/>
          <p:nvPr/>
        </p:nvSpPr>
        <p:spPr>
          <a:xfrm>
            <a:off x="1631504" y="1916832"/>
            <a:ext cx="907300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0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             </a:t>
            </a:r>
            <a:r>
              <a:rPr kumimoji="1" lang="zh-CN" altLang="en-US" sz="3300" b="1" u="sng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“国家级大学生创新创业训练项目”</a:t>
            </a:r>
            <a:endParaRPr kumimoji="1" lang="en-US" altLang="zh-CN" sz="3300" b="1" u="sng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30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30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「时变问题的递归神经网络求解、优化及实际应用」</a:t>
            </a:r>
            <a:endParaRPr kumimoji="1" lang="en-US" altLang="zh-CN" sz="30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30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</a:t>
            </a:r>
            <a:r>
              <a:rPr kumimoji="1" lang="en-US" altLang="zh-CN" sz="30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·</a:t>
            </a:r>
            <a:r>
              <a:rPr kumimoji="1" lang="zh-CN" altLang="en-US" sz="30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项目编号：</a:t>
            </a:r>
            <a:r>
              <a:rPr kumimoji="1" lang="en-US" altLang="zh-CN" sz="30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201710561204</a:t>
            </a:r>
          </a:p>
          <a:p>
            <a:pPr algn="just">
              <a:lnSpc>
                <a:spcPct val="150000"/>
              </a:lnSpc>
            </a:pPr>
            <a:r>
              <a:rPr kumimoji="1" lang="zh-CN" altLang="en-US" sz="30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</a:t>
            </a:r>
            <a:r>
              <a:rPr kumimoji="1" lang="en-US" altLang="zh-CN" sz="30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·</a:t>
            </a:r>
            <a:r>
              <a:rPr kumimoji="1" lang="zh-CN" altLang="en-US" sz="30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项目等级：优秀结题</a:t>
            </a:r>
            <a:endParaRPr kumimoji="1" lang="en-US" altLang="zh-CN" sz="30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zh-CN" altLang="en-US" sz="35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37" name="图形 36" descr="Trophy">
            <a:extLst>
              <a:ext uri="{FF2B5EF4-FFF2-40B4-BE49-F238E27FC236}">
                <a16:creationId xmlns:a16="http://schemas.microsoft.com/office/drawing/2014/main" id="{E1D0CA51-B5A3-8341-97E4-4C7C68F20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536" y="249827"/>
            <a:ext cx="648000" cy="648000"/>
          </a:xfrm>
          <a:prstGeom prst="rect">
            <a:avLst/>
          </a:prstGeom>
        </p:spPr>
      </p:pic>
      <p:pic>
        <p:nvPicPr>
          <p:cNvPr id="43" name="图形 42" descr="Diploma">
            <a:extLst>
              <a:ext uri="{FF2B5EF4-FFF2-40B4-BE49-F238E27FC236}">
                <a16:creationId xmlns:a16="http://schemas.microsoft.com/office/drawing/2014/main" id="{73E42A5A-4C06-E345-8767-D533AD318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7656" y="2047241"/>
            <a:ext cx="792000" cy="792000"/>
          </a:xfrm>
          <a:prstGeom prst="rect">
            <a:avLst/>
          </a:prstGeom>
        </p:spPr>
      </p:pic>
      <p:pic>
        <p:nvPicPr>
          <p:cNvPr id="47" name="图形 46" descr="Medal">
            <a:extLst>
              <a:ext uri="{FF2B5EF4-FFF2-40B4-BE49-F238E27FC236}">
                <a16:creationId xmlns:a16="http://schemas.microsoft.com/office/drawing/2014/main" id="{68F4AF6D-BB08-2640-880D-C6DB7C2D3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6008" y="4776822"/>
            <a:ext cx="414000" cy="414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DF685E4-160C-9246-8D66-308A719C12B8}"/>
              </a:ext>
            </a:extLst>
          </p:cNvPr>
          <p:cNvSpPr/>
          <p:nvPr/>
        </p:nvSpPr>
        <p:spPr>
          <a:xfrm flipV="1">
            <a:off x="5583008" y="5686016"/>
            <a:ext cx="720000" cy="468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F5B67D3-3A27-B84B-9101-1916C42FEF9B}"/>
              </a:ext>
            </a:extLst>
          </p:cNvPr>
          <p:cNvGrpSpPr/>
          <p:nvPr/>
        </p:nvGrpSpPr>
        <p:grpSpPr>
          <a:xfrm>
            <a:off x="10344472" y="6444044"/>
            <a:ext cx="2016224" cy="369332"/>
            <a:chOff x="10344472" y="6444044"/>
            <a:chExt cx="2016224" cy="36933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5C24A12-3632-7948-91BB-EEEDCB66F2C2}"/>
                </a:ext>
              </a:extLst>
            </p:cNvPr>
            <p:cNvSpPr txBox="1"/>
            <p:nvPr/>
          </p:nvSpPr>
          <p:spPr>
            <a:xfrm>
              <a:off x="10704472" y="6444044"/>
              <a:ext cx="165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详见论文附录</a:t>
              </a:r>
            </a:p>
          </p:txBody>
        </p:sp>
        <p:pic>
          <p:nvPicPr>
            <p:cNvPr id="12" name="图形 11" descr="Cat">
              <a:extLst>
                <a:ext uri="{FF2B5EF4-FFF2-40B4-BE49-F238E27FC236}">
                  <a16:creationId xmlns:a16="http://schemas.microsoft.com/office/drawing/2014/main" id="{44EBB729-E3D8-404F-ACFE-E4CD8BC59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844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矩形 151">
            <a:extLst>
              <a:ext uri="{FF2B5EF4-FFF2-40B4-BE49-F238E27FC236}">
                <a16:creationId xmlns:a16="http://schemas.microsoft.com/office/drawing/2014/main" id="{D18A7212-970D-E14C-9D17-F65D3647EEAC}"/>
              </a:ext>
            </a:extLst>
          </p:cNvPr>
          <p:cNvSpPr/>
          <p:nvPr/>
        </p:nvSpPr>
        <p:spPr>
          <a:xfrm>
            <a:off x="0" y="-20690"/>
            <a:ext cx="12192000" cy="6878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8C63C0E1-7954-4885-8795-D9C1BBF99240}"/>
              </a:ext>
            </a:extLst>
          </p:cNvPr>
          <p:cNvSpPr/>
          <p:nvPr/>
        </p:nvSpPr>
        <p:spPr>
          <a:xfrm rot="2700000">
            <a:off x="4039768" y="-86522"/>
            <a:ext cx="7031044" cy="703104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643CF38-3014-4102-B137-5B4B4E733DF5}"/>
              </a:ext>
            </a:extLst>
          </p:cNvPr>
          <p:cNvSpPr txBox="1"/>
          <p:nvPr/>
        </p:nvSpPr>
        <p:spPr>
          <a:xfrm>
            <a:off x="4944860" y="2618436"/>
            <a:ext cx="54425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800" dirty="0">
                <a:solidFill>
                  <a:schemeClr val="bg1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7800" dirty="0">
                <a:solidFill>
                  <a:schemeClr val="bg1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HANKS</a:t>
            </a:r>
            <a:r>
              <a:rPr lang="en-US" altLang="zh-CN" sz="9800" dirty="0">
                <a:solidFill>
                  <a:schemeClr val="bg1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!</a:t>
            </a:r>
            <a:endParaRPr lang="zh-CN" altLang="en-US" sz="9800" dirty="0">
              <a:solidFill>
                <a:schemeClr val="bg1"/>
              </a:solidFill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68B6CA26-5018-4D38-A048-E29B5174F1AD}"/>
              </a:ext>
            </a:extLst>
          </p:cNvPr>
          <p:cNvSpPr/>
          <p:nvPr/>
        </p:nvSpPr>
        <p:spPr>
          <a:xfrm>
            <a:off x="-750277" y="2826553"/>
            <a:ext cx="5222328" cy="12048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9" name="327a1eb5-e715-4fe4-ac4b-30338b59c7c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A9BB9D8-D833-40FC-98F7-7857EA7E2F3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23863" y="3066289"/>
            <a:ext cx="3221590" cy="725422"/>
            <a:chOff x="1914526" y="2486026"/>
            <a:chExt cx="8361362" cy="1882775"/>
          </a:xfrm>
        </p:grpSpPr>
        <p:grpSp>
          <p:nvGrpSpPr>
            <p:cNvPr id="80" name="ïṧḷiḑe">
              <a:extLst>
                <a:ext uri="{FF2B5EF4-FFF2-40B4-BE49-F238E27FC236}">
                  <a16:creationId xmlns:a16="http://schemas.microsoft.com/office/drawing/2014/main" id="{F2355B80-EED0-4DC3-AB0D-95088FAC41F4}"/>
                </a:ext>
              </a:extLst>
            </p:cNvPr>
            <p:cNvGrpSpPr/>
            <p:nvPr/>
          </p:nvGrpSpPr>
          <p:grpSpPr>
            <a:xfrm>
              <a:off x="1914526" y="2486026"/>
              <a:ext cx="1882775" cy="1882775"/>
              <a:chOff x="1914526" y="2486026"/>
              <a:chExt cx="1882775" cy="1882775"/>
            </a:xfrm>
          </p:grpSpPr>
          <p:sp>
            <p:nvSpPr>
              <p:cNvPr id="129" name="íSḻîḓé">
                <a:extLst>
                  <a:ext uri="{FF2B5EF4-FFF2-40B4-BE49-F238E27FC236}">
                    <a16:creationId xmlns:a16="http://schemas.microsoft.com/office/drawing/2014/main" id="{1D57A71B-FE57-43BA-B000-C312BAE92198}"/>
                  </a:ext>
                </a:extLst>
              </p:cNvPr>
              <p:cNvSpPr/>
              <p:nvPr/>
            </p:nvSpPr>
            <p:spPr>
              <a:xfrm>
                <a:off x="2273301" y="2858294"/>
                <a:ext cx="1165224" cy="1165224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1584C9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îṥ1îḍè">
                <a:extLst>
                  <a:ext uri="{FF2B5EF4-FFF2-40B4-BE49-F238E27FC236}">
                    <a16:creationId xmlns:a16="http://schemas.microsoft.com/office/drawing/2014/main" id="{CC87B3A2-11FF-4CCE-991F-41AE1D92E747}"/>
                  </a:ext>
                </a:extLst>
              </p:cNvPr>
              <p:cNvSpPr/>
              <p:nvPr/>
            </p:nvSpPr>
            <p:spPr bwMode="auto">
              <a:xfrm>
                <a:off x="2633663" y="3963988"/>
                <a:ext cx="454025" cy="46038"/>
              </a:xfrm>
              <a:custGeom>
                <a:avLst/>
                <a:gdLst>
                  <a:gd name="T0" fmla="*/ 0 w 286"/>
                  <a:gd name="T1" fmla="*/ 0 h 29"/>
                  <a:gd name="T2" fmla="*/ 286 w 286"/>
                  <a:gd name="T3" fmla="*/ 0 h 29"/>
                  <a:gd name="T4" fmla="*/ 278 w 286"/>
                  <a:gd name="T5" fmla="*/ 4 h 29"/>
                  <a:gd name="T6" fmla="*/ 269 w 286"/>
                  <a:gd name="T7" fmla="*/ 7 h 29"/>
                  <a:gd name="T8" fmla="*/ 261 w 286"/>
                  <a:gd name="T9" fmla="*/ 10 h 29"/>
                  <a:gd name="T10" fmla="*/ 253 w 286"/>
                  <a:gd name="T11" fmla="*/ 13 h 29"/>
                  <a:gd name="T12" fmla="*/ 244 w 286"/>
                  <a:gd name="T13" fmla="*/ 15 h 29"/>
                  <a:gd name="T14" fmla="*/ 236 w 286"/>
                  <a:gd name="T15" fmla="*/ 17 h 29"/>
                  <a:gd name="T16" fmla="*/ 227 w 286"/>
                  <a:gd name="T17" fmla="*/ 20 h 29"/>
                  <a:gd name="T18" fmla="*/ 218 w 286"/>
                  <a:gd name="T19" fmla="*/ 21 h 29"/>
                  <a:gd name="T20" fmla="*/ 208 w 286"/>
                  <a:gd name="T21" fmla="*/ 23 h 29"/>
                  <a:gd name="T22" fmla="*/ 200 w 286"/>
                  <a:gd name="T23" fmla="*/ 25 h 29"/>
                  <a:gd name="T24" fmla="*/ 190 w 286"/>
                  <a:gd name="T25" fmla="*/ 26 h 29"/>
                  <a:gd name="T26" fmla="*/ 181 w 286"/>
                  <a:gd name="T27" fmla="*/ 27 h 29"/>
                  <a:gd name="T28" fmla="*/ 172 w 286"/>
                  <a:gd name="T29" fmla="*/ 29 h 29"/>
                  <a:gd name="T30" fmla="*/ 162 w 286"/>
                  <a:gd name="T31" fmla="*/ 29 h 29"/>
                  <a:gd name="T32" fmla="*/ 153 w 286"/>
                  <a:gd name="T33" fmla="*/ 29 h 29"/>
                  <a:gd name="T34" fmla="*/ 143 w 286"/>
                  <a:gd name="T35" fmla="*/ 29 h 29"/>
                  <a:gd name="T36" fmla="*/ 134 w 286"/>
                  <a:gd name="T37" fmla="*/ 29 h 29"/>
                  <a:gd name="T38" fmla="*/ 125 w 286"/>
                  <a:gd name="T39" fmla="*/ 29 h 29"/>
                  <a:gd name="T40" fmla="*/ 115 w 286"/>
                  <a:gd name="T41" fmla="*/ 29 h 29"/>
                  <a:gd name="T42" fmla="*/ 106 w 286"/>
                  <a:gd name="T43" fmla="*/ 27 h 29"/>
                  <a:gd name="T44" fmla="*/ 97 w 286"/>
                  <a:gd name="T45" fmla="*/ 26 h 29"/>
                  <a:gd name="T46" fmla="*/ 87 w 286"/>
                  <a:gd name="T47" fmla="*/ 25 h 29"/>
                  <a:gd name="T48" fmla="*/ 79 w 286"/>
                  <a:gd name="T49" fmla="*/ 23 h 29"/>
                  <a:gd name="T50" fmla="*/ 69 w 286"/>
                  <a:gd name="T51" fmla="*/ 21 h 29"/>
                  <a:gd name="T52" fmla="*/ 60 w 286"/>
                  <a:gd name="T53" fmla="*/ 20 h 29"/>
                  <a:gd name="T54" fmla="*/ 51 w 286"/>
                  <a:gd name="T55" fmla="*/ 17 h 29"/>
                  <a:gd name="T56" fmla="*/ 43 w 286"/>
                  <a:gd name="T57" fmla="*/ 15 h 29"/>
                  <a:gd name="T58" fmla="*/ 34 w 286"/>
                  <a:gd name="T59" fmla="*/ 13 h 29"/>
                  <a:gd name="T60" fmla="*/ 26 w 286"/>
                  <a:gd name="T61" fmla="*/ 10 h 29"/>
                  <a:gd name="T62" fmla="*/ 17 w 286"/>
                  <a:gd name="T63" fmla="*/ 7 h 29"/>
                  <a:gd name="T64" fmla="*/ 9 w 286"/>
                  <a:gd name="T65" fmla="*/ 4 h 29"/>
                  <a:gd name="T66" fmla="*/ 0 w 286"/>
                  <a:gd name="T6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6" h="29">
                    <a:moveTo>
                      <a:pt x="0" y="0"/>
                    </a:moveTo>
                    <a:lnTo>
                      <a:pt x="286" y="0"/>
                    </a:lnTo>
                    <a:lnTo>
                      <a:pt x="278" y="4"/>
                    </a:lnTo>
                    <a:lnTo>
                      <a:pt x="269" y="7"/>
                    </a:lnTo>
                    <a:lnTo>
                      <a:pt x="261" y="10"/>
                    </a:lnTo>
                    <a:lnTo>
                      <a:pt x="253" y="13"/>
                    </a:lnTo>
                    <a:lnTo>
                      <a:pt x="244" y="15"/>
                    </a:lnTo>
                    <a:lnTo>
                      <a:pt x="236" y="17"/>
                    </a:lnTo>
                    <a:lnTo>
                      <a:pt x="227" y="20"/>
                    </a:lnTo>
                    <a:lnTo>
                      <a:pt x="218" y="21"/>
                    </a:lnTo>
                    <a:lnTo>
                      <a:pt x="208" y="23"/>
                    </a:lnTo>
                    <a:lnTo>
                      <a:pt x="200" y="25"/>
                    </a:lnTo>
                    <a:lnTo>
                      <a:pt x="190" y="26"/>
                    </a:lnTo>
                    <a:lnTo>
                      <a:pt x="181" y="27"/>
                    </a:lnTo>
                    <a:lnTo>
                      <a:pt x="172" y="29"/>
                    </a:lnTo>
                    <a:lnTo>
                      <a:pt x="162" y="29"/>
                    </a:lnTo>
                    <a:lnTo>
                      <a:pt x="153" y="29"/>
                    </a:lnTo>
                    <a:lnTo>
                      <a:pt x="143" y="29"/>
                    </a:lnTo>
                    <a:lnTo>
                      <a:pt x="134" y="29"/>
                    </a:lnTo>
                    <a:lnTo>
                      <a:pt x="125" y="29"/>
                    </a:lnTo>
                    <a:lnTo>
                      <a:pt x="115" y="29"/>
                    </a:lnTo>
                    <a:lnTo>
                      <a:pt x="106" y="27"/>
                    </a:lnTo>
                    <a:lnTo>
                      <a:pt x="97" y="26"/>
                    </a:lnTo>
                    <a:lnTo>
                      <a:pt x="87" y="25"/>
                    </a:lnTo>
                    <a:lnTo>
                      <a:pt x="79" y="23"/>
                    </a:lnTo>
                    <a:lnTo>
                      <a:pt x="69" y="21"/>
                    </a:lnTo>
                    <a:lnTo>
                      <a:pt x="60" y="20"/>
                    </a:lnTo>
                    <a:lnTo>
                      <a:pt x="51" y="17"/>
                    </a:lnTo>
                    <a:lnTo>
                      <a:pt x="43" y="15"/>
                    </a:lnTo>
                    <a:lnTo>
                      <a:pt x="34" y="13"/>
                    </a:lnTo>
                    <a:lnTo>
                      <a:pt x="26" y="10"/>
                    </a:lnTo>
                    <a:lnTo>
                      <a:pt x="17" y="7"/>
                    </a:lnTo>
                    <a:lnTo>
                      <a:pt x="9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4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ïś1ídè">
                <a:extLst>
                  <a:ext uri="{FF2B5EF4-FFF2-40B4-BE49-F238E27FC236}">
                    <a16:creationId xmlns:a16="http://schemas.microsoft.com/office/drawing/2014/main" id="{82E4A519-B239-4776-B615-F5249867A5F3}"/>
                  </a:ext>
                </a:extLst>
              </p:cNvPr>
              <p:cNvSpPr/>
              <p:nvPr/>
            </p:nvSpPr>
            <p:spPr bwMode="auto">
              <a:xfrm>
                <a:off x="2698751" y="3987801"/>
                <a:ext cx="323850" cy="22225"/>
              </a:xfrm>
              <a:custGeom>
                <a:avLst/>
                <a:gdLst>
                  <a:gd name="T0" fmla="*/ 0 w 204"/>
                  <a:gd name="T1" fmla="*/ 0 h 14"/>
                  <a:gd name="T2" fmla="*/ 204 w 204"/>
                  <a:gd name="T3" fmla="*/ 0 h 14"/>
                  <a:gd name="T4" fmla="*/ 192 w 204"/>
                  <a:gd name="T5" fmla="*/ 3 h 14"/>
                  <a:gd name="T6" fmla="*/ 180 w 204"/>
                  <a:gd name="T7" fmla="*/ 6 h 14"/>
                  <a:gd name="T8" fmla="*/ 167 w 204"/>
                  <a:gd name="T9" fmla="*/ 8 h 14"/>
                  <a:gd name="T10" fmla="*/ 155 w 204"/>
                  <a:gd name="T11" fmla="*/ 10 h 14"/>
                  <a:gd name="T12" fmla="*/ 142 w 204"/>
                  <a:gd name="T13" fmla="*/ 12 h 14"/>
                  <a:gd name="T14" fmla="*/ 129 w 204"/>
                  <a:gd name="T15" fmla="*/ 14 h 14"/>
                  <a:gd name="T16" fmla="*/ 115 w 204"/>
                  <a:gd name="T17" fmla="*/ 14 h 14"/>
                  <a:gd name="T18" fmla="*/ 102 w 204"/>
                  <a:gd name="T19" fmla="*/ 14 h 14"/>
                  <a:gd name="T20" fmla="*/ 90 w 204"/>
                  <a:gd name="T21" fmla="*/ 14 h 14"/>
                  <a:gd name="T22" fmla="*/ 76 w 204"/>
                  <a:gd name="T23" fmla="*/ 14 h 14"/>
                  <a:gd name="T24" fmla="*/ 63 w 204"/>
                  <a:gd name="T25" fmla="*/ 12 h 14"/>
                  <a:gd name="T26" fmla="*/ 50 w 204"/>
                  <a:gd name="T27" fmla="*/ 10 h 14"/>
                  <a:gd name="T28" fmla="*/ 38 w 204"/>
                  <a:gd name="T29" fmla="*/ 8 h 14"/>
                  <a:gd name="T30" fmla="*/ 25 w 204"/>
                  <a:gd name="T31" fmla="*/ 6 h 14"/>
                  <a:gd name="T32" fmla="*/ 13 w 204"/>
                  <a:gd name="T33" fmla="*/ 3 h 14"/>
                  <a:gd name="T34" fmla="*/ 0 w 204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4" h="14">
                    <a:moveTo>
                      <a:pt x="0" y="0"/>
                    </a:moveTo>
                    <a:lnTo>
                      <a:pt x="204" y="0"/>
                    </a:lnTo>
                    <a:lnTo>
                      <a:pt x="192" y="3"/>
                    </a:lnTo>
                    <a:lnTo>
                      <a:pt x="180" y="6"/>
                    </a:lnTo>
                    <a:lnTo>
                      <a:pt x="167" y="8"/>
                    </a:lnTo>
                    <a:lnTo>
                      <a:pt x="155" y="10"/>
                    </a:lnTo>
                    <a:lnTo>
                      <a:pt x="142" y="12"/>
                    </a:lnTo>
                    <a:lnTo>
                      <a:pt x="129" y="14"/>
                    </a:lnTo>
                    <a:lnTo>
                      <a:pt x="115" y="14"/>
                    </a:lnTo>
                    <a:lnTo>
                      <a:pt x="102" y="14"/>
                    </a:lnTo>
                    <a:lnTo>
                      <a:pt x="90" y="14"/>
                    </a:lnTo>
                    <a:lnTo>
                      <a:pt x="76" y="14"/>
                    </a:lnTo>
                    <a:lnTo>
                      <a:pt x="63" y="12"/>
                    </a:lnTo>
                    <a:lnTo>
                      <a:pt x="50" y="10"/>
                    </a:lnTo>
                    <a:lnTo>
                      <a:pt x="38" y="8"/>
                    </a:lnTo>
                    <a:lnTo>
                      <a:pt x="25" y="6"/>
                    </a:lnTo>
                    <a:lnTo>
                      <a:pt x="1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ṥḷîḓê">
                <a:extLst>
                  <a:ext uri="{FF2B5EF4-FFF2-40B4-BE49-F238E27FC236}">
                    <a16:creationId xmlns:a16="http://schemas.microsoft.com/office/drawing/2014/main" id="{CEDBD230-CE75-4234-BCC3-D4A02959F9AC}"/>
                  </a:ext>
                </a:extLst>
              </p:cNvPr>
              <p:cNvSpPr/>
              <p:nvPr/>
            </p:nvSpPr>
            <p:spPr bwMode="auto">
              <a:xfrm>
                <a:off x="2457451" y="3409951"/>
                <a:ext cx="795338" cy="371475"/>
              </a:xfrm>
              <a:custGeom>
                <a:avLst/>
                <a:gdLst>
                  <a:gd name="T0" fmla="*/ 294 w 501"/>
                  <a:gd name="T1" fmla="*/ 65 h 234"/>
                  <a:gd name="T2" fmla="*/ 213 w 501"/>
                  <a:gd name="T3" fmla="*/ 129 h 234"/>
                  <a:gd name="T4" fmla="*/ 224 w 501"/>
                  <a:gd name="T5" fmla="*/ 52 h 234"/>
                  <a:gd name="T6" fmla="*/ 203 w 501"/>
                  <a:gd name="T7" fmla="*/ 53 h 234"/>
                  <a:gd name="T8" fmla="*/ 177 w 501"/>
                  <a:gd name="T9" fmla="*/ 30 h 234"/>
                  <a:gd name="T10" fmla="*/ 204 w 501"/>
                  <a:gd name="T11" fmla="*/ 20 h 234"/>
                  <a:gd name="T12" fmla="*/ 180 w 501"/>
                  <a:gd name="T13" fmla="*/ 16 h 234"/>
                  <a:gd name="T14" fmla="*/ 162 w 501"/>
                  <a:gd name="T15" fmla="*/ 54 h 234"/>
                  <a:gd name="T16" fmla="*/ 162 w 501"/>
                  <a:gd name="T17" fmla="*/ 45 h 234"/>
                  <a:gd name="T18" fmla="*/ 175 w 501"/>
                  <a:gd name="T19" fmla="*/ 76 h 234"/>
                  <a:gd name="T20" fmla="*/ 134 w 501"/>
                  <a:gd name="T21" fmla="*/ 128 h 234"/>
                  <a:gd name="T22" fmla="*/ 97 w 501"/>
                  <a:gd name="T23" fmla="*/ 50 h 234"/>
                  <a:gd name="T24" fmla="*/ 30 w 501"/>
                  <a:gd name="T25" fmla="*/ 79 h 234"/>
                  <a:gd name="T26" fmla="*/ 42 w 501"/>
                  <a:gd name="T27" fmla="*/ 39 h 234"/>
                  <a:gd name="T28" fmla="*/ 50 w 501"/>
                  <a:gd name="T29" fmla="*/ 59 h 234"/>
                  <a:gd name="T30" fmla="*/ 34 w 501"/>
                  <a:gd name="T31" fmla="*/ 50 h 234"/>
                  <a:gd name="T32" fmla="*/ 86 w 501"/>
                  <a:gd name="T33" fmla="*/ 69 h 234"/>
                  <a:gd name="T34" fmla="*/ 96 w 501"/>
                  <a:gd name="T35" fmla="*/ 71 h 234"/>
                  <a:gd name="T36" fmla="*/ 166 w 501"/>
                  <a:gd name="T37" fmla="*/ 126 h 234"/>
                  <a:gd name="T38" fmla="*/ 112 w 501"/>
                  <a:gd name="T39" fmla="*/ 25 h 234"/>
                  <a:gd name="T40" fmla="*/ 118 w 501"/>
                  <a:gd name="T41" fmla="*/ 48 h 234"/>
                  <a:gd name="T42" fmla="*/ 106 w 501"/>
                  <a:gd name="T43" fmla="*/ 30 h 234"/>
                  <a:gd name="T44" fmla="*/ 138 w 501"/>
                  <a:gd name="T45" fmla="*/ 57 h 234"/>
                  <a:gd name="T46" fmla="*/ 96 w 501"/>
                  <a:gd name="T47" fmla="*/ 94 h 234"/>
                  <a:gd name="T48" fmla="*/ 96 w 501"/>
                  <a:gd name="T49" fmla="*/ 122 h 234"/>
                  <a:gd name="T50" fmla="*/ 59 w 501"/>
                  <a:gd name="T51" fmla="*/ 69 h 234"/>
                  <a:gd name="T52" fmla="*/ 59 w 501"/>
                  <a:gd name="T53" fmla="*/ 82 h 234"/>
                  <a:gd name="T54" fmla="*/ 13 w 501"/>
                  <a:gd name="T55" fmla="*/ 66 h 234"/>
                  <a:gd name="T56" fmla="*/ 28 w 501"/>
                  <a:gd name="T57" fmla="*/ 83 h 234"/>
                  <a:gd name="T58" fmla="*/ 19 w 501"/>
                  <a:gd name="T59" fmla="*/ 176 h 234"/>
                  <a:gd name="T60" fmla="*/ 5 w 501"/>
                  <a:gd name="T61" fmla="*/ 221 h 234"/>
                  <a:gd name="T62" fmla="*/ 288 w 501"/>
                  <a:gd name="T63" fmla="*/ 127 h 234"/>
                  <a:gd name="T64" fmla="*/ 277 w 501"/>
                  <a:gd name="T65" fmla="*/ 54 h 234"/>
                  <a:gd name="T66" fmla="*/ 322 w 501"/>
                  <a:gd name="T67" fmla="*/ 233 h 234"/>
                  <a:gd name="T68" fmla="*/ 326 w 501"/>
                  <a:gd name="T69" fmla="*/ 30 h 234"/>
                  <a:gd name="T70" fmla="*/ 298 w 501"/>
                  <a:gd name="T71" fmla="*/ 17 h 234"/>
                  <a:gd name="T72" fmla="*/ 323 w 501"/>
                  <a:gd name="T73" fmla="*/ 18 h 234"/>
                  <a:gd name="T74" fmla="*/ 338 w 501"/>
                  <a:gd name="T75" fmla="*/ 58 h 234"/>
                  <a:gd name="T76" fmla="*/ 339 w 501"/>
                  <a:gd name="T77" fmla="*/ 43 h 234"/>
                  <a:gd name="T78" fmla="*/ 375 w 501"/>
                  <a:gd name="T79" fmla="*/ 83 h 234"/>
                  <a:gd name="T80" fmla="*/ 364 w 501"/>
                  <a:gd name="T81" fmla="*/ 126 h 234"/>
                  <a:gd name="T82" fmla="*/ 377 w 501"/>
                  <a:gd name="T83" fmla="*/ 50 h 234"/>
                  <a:gd name="T84" fmla="*/ 377 w 501"/>
                  <a:gd name="T85" fmla="*/ 50 h 234"/>
                  <a:gd name="T86" fmla="*/ 447 w 501"/>
                  <a:gd name="T87" fmla="*/ 63 h 234"/>
                  <a:gd name="T88" fmla="*/ 452 w 501"/>
                  <a:gd name="T89" fmla="*/ 58 h 234"/>
                  <a:gd name="T90" fmla="*/ 469 w 501"/>
                  <a:gd name="T91" fmla="*/ 52 h 234"/>
                  <a:gd name="T92" fmla="*/ 414 w 501"/>
                  <a:gd name="T93" fmla="*/ 73 h 234"/>
                  <a:gd name="T94" fmla="*/ 407 w 501"/>
                  <a:gd name="T95" fmla="*/ 71 h 234"/>
                  <a:gd name="T96" fmla="*/ 338 w 501"/>
                  <a:gd name="T97" fmla="*/ 124 h 234"/>
                  <a:gd name="T98" fmla="*/ 390 w 501"/>
                  <a:gd name="T99" fmla="*/ 24 h 234"/>
                  <a:gd name="T100" fmla="*/ 382 w 501"/>
                  <a:gd name="T101" fmla="*/ 48 h 234"/>
                  <a:gd name="T102" fmla="*/ 397 w 501"/>
                  <a:gd name="T103" fmla="*/ 34 h 234"/>
                  <a:gd name="T104" fmla="*/ 362 w 501"/>
                  <a:gd name="T105" fmla="*/ 58 h 234"/>
                  <a:gd name="T106" fmla="*/ 447 w 501"/>
                  <a:gd name="T107" fmla="*/ 110 h 234"/>
                  <a:gd name="T108" fmla="*/ 405 w 501"/>
                  <a:gd name="T109" fmla="*/ 122 h 234"/>
                  <a:gd name="T110" fmla="*/ 443 w 501"/>
                  <a:gd name="T111" fmla="*/ 69 h 234"/>
                  <a:gd name="T112" fmla="*/ 442 w 501"/>
                  <a:gd name="T113" fmla="*/ 82 h 234"/>
                  <a:gd name="T114" fmla="*/ 488 w 501"/>
                  <a:gd name="T115" fmla="*/ 66 h 234"/>
                  <a:gd name="T116" fmla="*/ 473 w 501"/>
                  <a:gd name="T117" fmla="*/ 83 h 234"/>
                  <a:gd name="T118" fmla="*/ 483 w 501"/>
                  <a:gd name="T119" fmla="*/ 176 h 234"/>
                  <a:gd name="T120" fmla="*/ 496 w 501"/>
                  <a:gd name="T121" fmla="*/ 22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1" h="234">
                    <a:moveTo>
                      <a:pt x="250" y="76"/>
                    </a:moveTo>
                    <a:lnTo>
                      <a:pt x="294" y="76"/>
                    </a:lnTo>
                    <a:lnTo>
                      <a:pt x="294" y="103"/>
                    </a:lnTo>
                    <a:lnTo>
                      <a:pt x="250" y="103"/>
                    </a:lnTo>
                    <a:lnTo>
                      <a:pt x="207" y="103"/>
                    </a:lnTo>
                    <a:lnTo>
                      <a:pt x="207" y="76"/>
                    </a:lnTo>
                    <a:lnTo>
                      <a:pt x="250" y="76"/>
                    </a:lnTo>
                    <a:lnTo>
                      <a:pt x="250" y="76"/>
                    </a:lnTo>
                    <a:close/>
                    <a:moveTo>
                      <a:pt x="250" y="107"/>
                    </a:moveTo>
                    <a:lnTo>
                      <a:pt x="250" y="107"/>
                    </a:lnTo>
                    <a:lnTo>
                      <a:pt x="294" y="107"/>
                    </a:lnTo>
                    <a:lnTo>
                      <a:pt x="294" y="116"/>
                    </a:lnTo>
                    <a:lnTo>
                      <a:pt x="252" y="116"/>
                    </a:lnTo>
                    <a:lnTo>
                      <a:pt x="249" y="116"/>
                    </a:lnTo>
                    <a:lnTo>
                      <a:pt x="207" y="116"/>
                    </a:lnTo>
                    <a:lnTo>
                      <a:pt x="207" y="107"/>
                    </a:lnTo>
                    <a:lnTo>
                      <a:pt x="250" y="107"/>
                    </a:lnTo>
                    <a:lnTo>
                      <a:pt x="250" y="107"/>
                    </a:lnTo>
                    <a:close/>
                    <a:moveTo>
                      <a:pt x="247" y="65"/>
                    </a:moveTo>
                    <a:lnTo>
                      <a:pt x="254" y="65"/>
                    </a:lnTo>
                    <a:lnTo>
                      <a:pt x="294" y="65"/>
                    </a:lnTo>
                    <a:lnTo>
                      <a:pt x="294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07" y="74"/>
                    </a:lnTo>
                    <a:lnTo>
                      <a:pt x="207" y="65"/>
                    </a:lnTo>
                    <a:lnTo>
                      <a:pt x="247" y="65"/>
                    </a:lnTo>
                    <a:lnTo>
                      <a:pt x="247" y="65"/>
                    </a:lnTo>
                    <a:close/>
                    <a:moveTo>
                      <a:pt x="225" y="118"/>
                    </a:moveTo>
                    <a:lnTo>
                      <a:pt x="224" y="118"/>
                    </a:lnTo>
                    <a:lnTo>
                      <a:pt x="222" y="121"/>
                    </a:lnTo>
                    <a:lnTo>
                      <a:pt x="221" y="122"/>
                    </a:lnTo>
                    <a:lnTo>
                      <a:pt x="220" y="124"/>
                    </a:lnTo>
                    <a:lnTo>
                      <a:pt x="218" y="125"/>
                    </a:lnTo>
                    <a:lnTo>
                      <a:pt x="217" y="126"/>
                    </a:lnTo>
                    <a:lnTo>
                      <a:pt x="214" y="126"/>
                    </a:lnTo>
                    <a:lnTo>
                      <a:pt x="214" y="126"/>
                    </a:lnTo>
                    <a:lnTo>
                      <a:pt x="214" y="127"/>
                    </a:lnTo>
                    <a:lnTo>
                      <a:pt x="214" y="128"/>
                    </a:lnTo>
                    <a:lnTo>
                      <a:pt x="213" y="129"/>
                    </a:lnTo>
                    <a:lnTo>
                      <a:pt x="213" y="130"/>
                    </a:lnTo>
                    <a:lnTo>
                      <a:pt x="212" y="131"/>
                    </a:lnTo>
                    <a:lnTo>
                      <a:pt x="211" y="132"/>
                    </a:lnTo>
                    <a:lnTo>
                      <a:pt x="209" y="133"/>
                    </a:lnTo>
                    <a:lnTo>
                      <a:pt x="208" y="133"/>
                    </a:lnTo>
                    <a:lnTo>
                      <a:pt x="208" y="118"/>
                    </a:lnTo>
                    <a:lnTo>
                      <a:pt x="225" y="118"/>
                    </a:lnTo>
                    <a:lnTo>
                      <a:pt x="225" y="118"/>
                    </a:lnTo>
                    <a:close/>
                    <a:moveTo>
                      <a:pt x="207" y="62"/>
                    </a:moveTo>
                    <a:lnTo>
                      <a:pt x="209" y="62"/>
                    </a:lnTo>
                    <a:lnTo>
                      <a:pt x="212" y="62"/>
                    </a:lnTo>
                    <a:lnTo>
                      <a:pt x="216" y="62"/>
                    </a:lnTo>
                    <a:lnTo>
                      <a:pt x="219" y="61"/>
                    </a:lnTo>
                    <a:lnTo>
                      <a:pt x="221" y="59"/>
                    </a:lnTo>
                    <a:lnTo>
                      <a:pt x="222" y="58"/>
                    </a:lnTo>
                    <a:lnTo>
                      <a:pt x="222" y="58"/>
                    </a:lnTo>
                    <a:lnTo>
                      <a:pt x="223" y="56"/>
                    </a:lnTo>
                    <a:lnTo>
                      <a:pt x="224" y="54"/>
                    </a:lnTo>
                    <a:lnTo>
                      <a:pt x="224" y="54"/>
                    </a:lnTo>
                    <a:lnTo>
                      <a:pt x="224" y="53"/>
                    </a:lnTo>
                    <a:lnTo>
                      <a:pt x="224" y="52"/>
                    </a:lnTo>
                    <a:lnTo>
                      <a:pt x="222" y="49"/>
                    </a:lnTo>
                    <a:lnTo>
                      <a:pt x="220" y="46"/>
                    </a:lnTo>
                    <a:lnTo>
                      <a:pt x="218" y="45"/>
                    </a:lnTo>
                    <a:lnTo>
                      <a:pt x="217" y="45"/>
                    </a:lnTo>
                    <a:lnTo>
                      <a:pt x="215" y="45"/>
                    </a:lnTo>
                    <a:lnTo>
                      <a:pt x="214" y="46"/>
                    </a:lnTo>
                    <a:lnTo>
                      <a:pt x="211" y="49"/>
                    </a:lnTo>
                    <a:lnTo>
                      <a:pt x="209" y="52"/>
                    </a:lnTo>
                    <a:lnTo>
                      <a:pt x="208" y="53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62"/>
                    </a:lnTo>
                    <a:lnTo>
                      <a:pt x="207" y="62"/>
                    </a:lnTo>
                    <a:close/>
                    <a:moveTo>
                      <a:pt x="203" y="53"/>
                    </a:moveTo>
                    <a:lnTo>
                      <a:pt x="179" y="53"/>
                    </a:lnTo>
                    <a:lnTo>
                      <a:pt x="179" y="233"/>
                    </a:lnTo>
                    <a:lnTo>
                      <a:pt x="203" y="233"/>
                    </a:lnTo>
                    <a:lnTo>
                      <a:pt x="203" y="53"/>
                    </a:lnTo>
                    <a:lnTo>
                      <a:pt x="203" y="53"/>
                    </a:lnTo>
                    <a:close/>
                    <a:moveTo>
                      <a:pt x="206" y="30"/>
                    </a:moveTo>
                    <a:lnTo>
                      <a:pt x="206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48"/>
                    </a:lnTo>
                    <a:lnTo>
                      <a:pt x="207" y="49"/>
                    </a:lnTo>
                    <a:lnTo>
                      <a:pt x="207" y="50"/>
                    </a:lnTo>
                    <a:lnTo>
                      <a:pt x="206" y="50"/>
                    </a:lnTo>
                    <a:lnTo>
                      <a:pt x="206" y="50"/>
                    </a:lnTo>
                    <a:lnTo>
                      <a:pt x="177" y="50"/>
                    </a:lnTo>
                    <a:lnTo>
                      <a:pt x="176" y="50"/>
                    </a:lnTo>
                    <a:lnTo>
                      <a:pt x="175" y="50"/>
                    </a:lnTo>
                    <a:lnTo>
                      <a:pt x="175" y="49"/>
                    </a:lnTo>
                    <a:lnTo>
                      <a:pt x="175" y="48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6" y="30"/>
                    </a:lnTo>
                    <a:lnTo>
                      <a:pt x="177" y="30"/>
                    </a:lnTo>
                    <a:lnTo>
                      <a:pt x="206" y="30"/>
                    </a:lnTo>
                    <a:lnTo>
                      <a:pt x="206" y="30"/>
                    </a:lnTo>
                    <a:close/>
                    <a:moveTo>
                      <a:pt x="190" y="0"/>
                    </a:moveTo>
                    <a:lnTo>
                      <a:pt x="191" y="0"/>
                    </a:lnTo>
                    <a:lnTo>
                      <a:pt x="191" y="0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3" y="1"/>
                    </a:lnTo>
                    <a:lnTo>
                      <a:pt x="194" y="1"/>
                    </a:lnTo>
                    <a:lnTo>
                      <a:pt x="195" y="2"/>
                    </a:lnTo>
                    <a:lnTo>
                      <a:pt x="196" y="3"/>
                    </a:lnTo>
                    <a:lnTo>
                      <a:pt x="198" y="5"/>
                    </a:lnTo>
                    <a:lnTo>
                      <a:pt x="198" y="7"/>
                    </a:lnTo>
                    <a:lnTo>
                      <a:pt x="199" y="11"/>
                    </a:lnTo>
                    <a:lnTo>
                      <a:pt x="199" y="13"/>
                    </a:lnTo>
                    <a:lnTo>
                      <a:pt x="201" y="14"/>
                    </a:lnTo>
                    <a:lnTo>
                      <a:pt x="202" y="14"/>
                    </a:lnTo>
                    <a:lnTo>
                      <a:pt x="202" y="16"/>
                    </a:lnTo>
                    <a:lnTo>
                      <a:pt x="203" y="17"/>
                    </a:lnTo>
                    <a:lnTo>
                      <a:pt x="204" y="18"/>
                    </a:lnTo>
                    <a:lnTo>
                      <a:pt x="204" y="20"/>
                    </a:lnTo>
                    <a:lnTo>
                      <a:pt x="203" y="22"/>
                    </a:lnTo>
                    <a:lnTo>
                      <a:pt x="202" y="22"/>
                    </a:lnTo>
                    <a:lnTo>
                      <a:pt x="202" y="25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7"/>
                    </a:lnTo>
                    <a:lnTo>
                      <a:pt x="201" y="27"/>
                    </a:lnTo>
                    <a:lnTo>
                      <a:pt x="191" y="27"/>
                    </a:lnTo>
                    <a:lnTo>
                      <a:pt x="182" y="27"/>
                    </a:lnTo>
                    <a:lnTo>
                      <a:pt x="181" y="27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5"/>
                    </a:lnTo>
                    <a:lnTo>
                      <a:pt x="180" y="22"/>
                    </a:lnTo>
                    <a:lnTo>
                      <a:pt x="179" y="22"/>
                    </a:lnTo>
                    <a:lnTo>
                      <a:pt x="178" y="20"/>
                    </a:lnTo>
                    <a:lnTo>
                      <a:pt x="178" y="18"/>
                    </a:lnTo>
                    <a:lnTo>
                      <a:pt x="179" y="17"/>
                    </a:lnTo>
                    <a:lnTo>
                      <a:pt x="180" y="16"/>
                    </a:lnTo>
                    <a:lnTo>
                      <a:pt x="181" y="14"/>
                    </a:lnTo>
                    <a:lnTo>
                      <a:pt x="182" y="14"/>
                    </a:lnTo>
                    <a:lnTo>
                      <a:pt x="183" y="13"/>
                    </a:lnTo>
                    <a:lnTo>
                      <a:pt x="183" y="11"/>
                    </a:lnTo>
                    <a:lnTo>
                      <a:pt x="184" y="7"/>
                    </a:lnTo>
                    <a:lnTo>
                      <a:pt x="186" y="5"/>
                    </a:lnTo>
                    <a:lnTo>
                      <a:pt x="186" y="3"/>
                    </a:lnTo>
                    <a:lnTo>
                      <a:pt x="187" y="2"/>
                    </a:lnTo>
                    <a:lnTo>
                      <a:pt x="188" y="1"/>
                    </a:lnTo>
                    <a:lnTo>
                      <a:pt x="190" y="1"/>
                    </a:lnTo>
                    <a:lnTo>
                      <a:pt x="190" y="0"/>
                    </a:lnTo>
                    <a:lnTo>
                      <a:pt x="190" y="0"/>
                    </a:lnTo>
                    <a:close/>
                    <a:moveTo>
                      <a:pt x="174" y="52"/>
                    </a:moveTo>
                    <a:lnTo>
                      <a:pt x="174" y="62"/>
                    </a:lnTo>
                    <a:lnTo>
                      <a:pt x="168" y="62"/>
                    </a:lnTo>
                    <a:lnTo>
                      <a:pt x="166" y="62"/>
                    </a:lnTo>
                    <a:lnTo>
                      <a:pt x="166" y="61"/>
                    </a:lnTo>
                    <a:lnTo>
                      <a:pt x="164" y="59"/>
                    </a:lnTo>
                    <a:lnTo>
                      <a:pt x="163" y="58"/>
                    </a:lnTo>
                    <a:lnTo>
                      <a:pt x="162" y="55"/>
                    </a:lnTo>
                    <a:lnTo>
                      <a:pt x="162" y="54"/>
                    </a:lnTo>
                    <a:lnTo>
                      <a:pt x="161" y="53"/>
                    </a:lnTo>
                    <a:lnTo>
                      <a:pt x="159" y="51"/>
                    </a:lnTo>
                    <a:lnTo>
                      <a:pt x="158" y="50"/>
                    </a:lnTo>
                    <a:lnTo>
                      <a:pt x="156" y="47"/>
                    </a:lnTo>
                    <a:lnTo>
                      <a:pt x="156" y="46"/>
                    </a:lnTo>
                    <a:lnTo>
                      <a:pt x="156" y="46"/>
                    </a:lnTo>
                    <a:lnTo>
                      <a:pt x="156" y="45"/>
                    </a:lnTo>
                    <a:lnTo>
                      <a:pt x="157" y="44"/>
                    </a:lnTo>
                    <a:lnTo>
                      <a:pt x="158" y="42"/>
                    </a:lnTo>
                    <a:lnTo>
                      <a:pt x="159" y="42"/>
                    </a:lnTo>
                    <a:lnTo>
                      <a:pt x="160" y="42"/>
                    </a:lnTo>
                    <a:lnTo>
                      <a:pt x="161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3"/>
                    </a:lnTo>
                    <a:lnTo>
                      <a:pt x="161" y="44"/>
                    </a:lnTo>
                    <a:lnTo>
                      <a:pt x="162" y="45"/>
                    </a:lnTo>
                    <a:lnTo>
                      <a:pt x="162" y="46"/>
                    </a:lnTo>
                    <a:lnTo>
                      <a:pt x="163" y="46"/>
                    </a:lnTo>
                    <a:lnTo>
                      <a:pt x="164" y="46"/>
                    </a:lnTo>
                    <a:lnTo>
                      <a:pt x="166" y="47"/>
                    </a:lnTo>
                    <a:lnTo>
                      <a:pt x="169" y="48"/>
                    </a:lnTo>
                    <a:lnTo>
                      <a:pt x="170" y="50"/>
                    </a:lnTo>
                    <a:lnTo>
                      <a:pt x="171" y="51"/>
                    </a:lnTo>
                    <a:lnTo>
                      <a:pt x="173" y="52"/>
                    </a:lnTo>
                    <a:lnTo>
                      <a:pt x="174" y="52"/>
                    </a:lnTo>
                    <a:lnTo>
                      <a:pt x="174" y="52"/>
                    </a:lnTo>
                    <a:close/>
                    <a:moveTo>
                      <a:pt x="175" y="65"/>
                    </a:moveTo>
                    <a:lnTo>
                      <a:pt x="168" y="65"/>
                    </a:lnTo>
                    <a:lnTo>
                      <a:pt x="168" y="74"/>
                    </a:lnTo>
                    <a:lnTo>
                      <a:pt x="175" y="74"/>
                    </a:lnTo>
                    <a:lnTo>
                      <a:pt x="175" y="65"/>
                    </a:lnTo>
                    <a:lnTo>
                      <a:pt x="175" y="65"/>
                    </a:lnTo>
                    <a:close/>
                    <a:moveTo>
                      <a:pt x="175" y="76"/>
                    </a:moveTo>
                    <a:lnTo>
                      <a:pt x="126" y="76"/>
                    </a:lnTo>
                    <a:lnTo>
                      <a:pt x="126" y="83"/>
                    </a:lnTo>
                    <a:lnTo>
                      <a:pt x="175" y="83"/>
                    </a:lnTo>
                    <a:lnTo>
                      <a:pt x="175" y="76"/>
                    </a:lnTo>
                    <a:lnTo>
                      <a:pt x="175" y="76"/>
                    </a:lnTo>
                    <a:close/>
                    <a:moveTo>
                      <a:pt x="175" y="86"/>
                    </a:moveTo>
                    <a:lnTo>
                      <a:pt x="126" y="86"/>
                    </a:lnTo>
                    <a:lnTo>
                      <a:pt x="126" y="107"/>
                    </a:lnTo>
                    <a:lnTo>
                      <a:pt x="175" y="107"/>
                    </a:lnTo>
                    <a:lnTo>
                      <a:pt x="175" y="86"/>
                    </a:lnTo>
                    <a:lnTo>
                      <a:pt x="175" y="86"/>
                    </a:lnTo>
                    <a:close/>
                    <a:moveTo>
                      <a:pt x="175" y="110"/>
                    </a:moveTo>
                    <a:lnTo>
                      <a:pt x="126" y="110"/>
                    </a:lnTo>
                    <a:lnTo>
                      <a:pt x="126" y="117"/>
                    </a:lnTo>
                    <a:lnTo>
                      <a:pt x="175" y="117"/>
                    </a:lnTo>
                    <a:lnTo>
                      <a:pt x="175" y="110"/>
                    </a:lnTo>
                    <a:lnTo>
                      <a:pt x="175" y="110"/>
                    </a:lnTo>
                    <a:close/>
                    <a:moveTo>
                      <a:pt x="140" y="121"/>
                    </a:moveTo>
                    <a:lnTo>
                      <a:pt x="141" y="121"/>
                    </a:lnTo>
                    <a:lnTo>
                      <a:pt x="140" y="122"/>
                    </a:lnTo>
                    <a:lnTo>
                      <a:pt x="139" y="122"/>
                    </a:lnTo>
                    <a:lnTo>
                      <a:pt x="138" y="124"/>
                    </a:lnTo>
                    <a:lnTo>
                      <a:pt x="137" y="126"/>
                    </a:lnTo>
                    <a:lnTo>
                      <a:pt x="135" y="126"/>
                    </a:lnTo>
                    <a:lnTo>
                      <a:pt x="134" y="128"/>
                    </a:lnTo>
                    <a:lnTo>
                      <a:pt x="132" y="128"/>
                    </a:lnTo>
                    <a:lnTo>
                      <a:pt x="130" y="129"/>
                    </a:lnTo>
                    <a:lnTo>
                      <a:pt x="130" y="130"/>
                    </a:lnTo>
                    <a:lnTo>
                      <a:pt x="129" y="132"/>
                    </a:lnTo>
                    <a:lnTo>
                      <a:pt x="128" y="134"/>
                    </a:lnTo>
                    <a:lnTo>
                      <a:pt x="127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21"/>
                    </a:lnTo>
                    <a:lnTo>
                      <a:pt x="140" y="121"/>
                    </a:lnTo>
                    <a:lnTo>
                      <a:pt x="140" y="121"/>
                    </a:lnTo>
                    <a:close/>
                    <a:moveTo>
                      <a:pt x="122" y="73"/>
                    </a:moveTo>
                    <a:lnTo>
                      <a:pt x="100" y="73"/>
                    </a:lnTo>
                    <a:lnTo>
                      <a:pt x="100" y="233"/>
                    </a:lnTo>
                    <a:lnTo>
                      <a:pt x="122" y="233"/>
                    </a:lnTo>
                    <a:lnTo>
                      <a:pt x="122" y="73"/>
                    </a:lnTo>
                    <a:lnTo>
                      <a:pt x="122" y="73"/>
                    </a:lnTo>
                    <a:close/>
                    <a:moveTo>
                      <a:pt x="124" y="50"/>
                    </a:moveTo>
                    <a:lnTo>
                      <a:pt x="98" y="50"/>
                    </a:lnTo>
                    <a:lnTo>
                      <a:pt x="97" y="50"/>
                    </a:lnTo>
                    <a:lnTo>
                      <a:pt x="97" y="50"/>
                    </a:lnTo>
                    <a:lnTo>
                      <a:pt x="96" y="51"/>
                    </a:lnTo>
                    <a:lnTo>
                      <a:pt x="96" y="51"/>
                    </a:lnTo>
                    <a:lnTo>
                      <a:pt x="96" y="67"/>
                    </a:lnTo>
                    <a:lnTo>
                      <a:pt x="96" y="68"/>
                    </a:lnTo>
                    <a:lnTo>
                      <a:pt x="97" y="68"/>
                    </a:lnTo>
                    <a:lnTo>
                      <a:pt x="97" y="68"/>
                    </a:lnTo>
                    <a:lnTo>
                      <a:pt x="98" y="69"/>
                    </a:lnTo>
                    <a:lnTo>
                      <a:pt x="124" y="69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7"/>
                    </a:lnTo>
                    <a:lnTo>
                      <a:pt x="125" y="51"/>
                    </a:lnTo>
                    <a:lnTo>
                      <a:pt x="125" y="51"/>
                    </a:lnTo>
                    <a:lnTo>
                      <a:pt x="125" y="50"/>
                    </a:lnTo>
                    <a:lnTo>
                      <a:pt x="125" y="50"/>
                    </a:lnTo>
                    <a:lnTo>
                      <a:pt x="124" y="50"/>
                    </a:lnTo>
                    <a:lnTo>
                      <a:pt x="124" y="50"/>
                    </a:lnTo>
                    <a:close/>
                    <a:moveTo>
                      <a:pt x="52" y="79"/>
                    </a:moveTo>
                    <a:lnTo>
                      <a:pt x="30" y="79"/>
                    </a:lnTo>
                    <a:lnTo>
                      <a:pt x="30" y="232"/>
                    </a:lnTo>
                    <a:lnTo>
                      <a:pt x="51" y="232"/>
                    </a:lnTo>
                    <a:lnTo>
                      <a:pt x="51" y="88"/>
                    </a:lnTo>
                    <a:lnTo>
                      <a:pt x="52" y="88"/>
                    </a:lnTo>
                    <a:lnTo>
                      <a:pt x="52" y="79"/>
                    </a:lnTo>
                    <a:lnTo>
                      <a:pt x="52" y="79"/>
                    </a:lnTo>
                    <a:close/>
                    <a:moveTo>
                      <a:pt x="54" y="63"/>
                    </a:moveTo>
                    <a:lnTo>
                      <a:pt x="30" y="63"/>
                    </a:lnTo>
                    <a:lnTo>
                      <a:pt x="29" y="63"/>
                    </a:lnTo>
                    <a:lnTo>
                      <a:pt x="29" y="64"/>
                    </a:lnTo>
                    <a:lnTo>
                      <a:pt x="29" y="76"/>
                    </a:lnTo>
                    <a:lnTo>
                      <a:pt x="29" y="77"/>
                    </a:lnTo>
                    <a:lnTo>
                      <a:pt x="30" y="78"/>
                    </a:lnTo>
                    <a:lnTo>
                      <a:pt x="54" y="78"/>
                    </a:lnTo>
                    <a:lnTo>
                      <a:pt x="54" y="77"/>
                    </a:lnTo>
                    <a:lnTo>
                      <a:pt x="54" y="76"/>
                    </a:lnTo>
                    <a:lnTo>
                      <a:pt x="54" y="64"/>
                    </a:lnTo>
                    <a:lnTo>
                      <a:pt x="54" y="63"/>
                    </a:lnTo>
                    <a:lnTo>
                      <a:pt x="54" y="63"/>
                    </a:lnTo>
                    <a:lnTo>
                      <a:pt x="54" y="63"/>
                    </a:lnTo>
                    <a:close/>
                    <a:moveTo>
                      <a:pt x="42" y="39"/>
                    </a:moveTo>
                    <a:lnTo>
                      <a:pt x="42" y="39"/>
                    </a:lnTo>
                    <a:lnTo>
                      <a:pt x="43" y="39"/>
                    </a:lnTo>
                    <a:lnTo>
                      <a:pt x="45" y="40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47" y="45"/>
                    </a:lnTo>
                    <a:lnTo>
                      <a:pt x="48" y="47"/>
                    </a:lnTo>
                    <a:lnTo>
                      <a:pt x="49" y="49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50" y="51"/>
                    </a:lnTo>
                    <a:lnTo>
                      <a:pt x="51" y="52"/>
                    </a:lnTo>
                    <a:lnTo>
                      <a:pt x="51" y="53"/>
                    </a:lnTo>
                    <a:lnTo>
                      <a:pt x="51" y="54"/>
                    </a:lnTo>
                    <a:lnTo>
                      <a:pt x="51" y="55"/>
                    </a:lnTo>
                    <a:lnTo>
                      <a:pt x="50" y="56"/>
                    </a:lnTo>
                    <a:lnTo>
                      <a:pt x="50" y="57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9"/>
                    </a:lnTo>
                    <a:lnTo>
                      <a:pt x="50" y="59"/>
                    </a:lnTo>
                    <a:lnTo>
                      <a:pt x="50" y="61"/>
                    </a:lnTo>
                    <a:lnTo>
                      <a:pt x="50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34" y="61"/>
                    </a:lnTo>
                    <a:lnTo>
                      <a:pt x="34" y="61"/>
                    </a:lnTo>
                    <a:lnTo>
                      <a:pt x="34" y="59"/>
                    </a:lnTo>
                    <a:lnTo>
                      <a:pt x="34" y="59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7"/>
                    </a:lnTo>
                    <a:lnTo>
                      <a:pt x="34" y="56"/>
                    </a:lnTo>
                    <a:lnTo>
                      <a:pt x="33" y="55"/>
                    </a:lnTo>
                    <a:lnTo>
                      <a:pt x="32" y="54"/>
                    </a:lnTo>
                    <a:lnTo>
                      <a:pt x="32" y="53"/>
                    </a:lnTo>
                    <a:lnTo>
                      <a:pt x="32" y="52"/>
                    </a:lnTo>
                    <a:lnTo>
                      <a:pt x="33" y="51"/>
                    </a:lnTo>
                    <a:lnTo>
                      <a:pt x="34" y="50"/>
                    </a:lnTo>
                    <a:lnTo>
                      <a:pt x="34" y="50"/>
                    </a:lnTo>
                    <a:lnTo>
                      <a:pt x="35" y="49"/>
                    </a:lnTo>
                    <a:lnTo>
                      <a:pt x="35" y="47"/>
                    </a:lnTo>
                    <a:lnTo>
                      <a:pt x="36" y="45"/>
                    </a:lnTo>
                    <a:lnTo>
                      <a:pt x="38" y="42"/>
                    </a:lnTo>
                    <a:lnTo>
                      <a:pt x="38" y="42"/>
                    </a:lnTo>
                    <a:lnTo>
                      <a:pt x="39" y="40"/>
                    </a:lnTo>
                    <a:lnTo>
                      <a:pt x="40" y="39"/>
                    </a:lnTo>
                    <a:lnTo>
                      <a:pt x="41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close/>
                    <a:moveTo>
                      <a:pt x="96" y="74"/>
                    </a:moveTo>
                    <a:lnTo>
                      <a:pt x="92" y="74"/>
                    </a:lnTo>
                    <a:lnTo>
                      <a:pt x="90" y="74"/>
                    </a:lnTo>
                    <a:lnTo>
                      <a:pt x="90" y="74"/>
                    </a:lnTo>
                    <a:lnTo>
                      <a:pt x="89" y="74"/>
                    </a:lnTo>
                    <a:lnTo>
                      <a:pt x="88" y="73"/>
                    </a:lnTo>
                    <a:lnTo>
                      <a:pt x="86" y="71"/>
                    </a:lnTo>
                    <a:lnTo>
                      <a:pt x="86" y="69"/>
                    </a:lnTo>
                    <a:lnTo>
                      <a:pt x="83" y="65"/>
                    </a:lnTo>
                    <a:lnTo>
                      <a:pt x="81" y="61"/>
                    </a:lnTo>
                    <a:lnTo>
                      <a:pt x="81" y="59"/>
                    </a:lnTo>
                    <a:lnTo>
                      <a:pt x="82" y="59"/>
                    </a:lnTo>
                    <a:lnTo>
                      <a:pt x="82" y="58"/>
                    </a:lnTo>
                    <a:lnTo>
                      <a:pt x="82" y="58"/>
                    </a:lnTo>
                    <a:lnTo>
                      <a:pt x="84" y="57"/>
                    </a:lnTo>
                    <a:lnTo>
                      <a:pt x="84" y="57"/>
                    </a:lnTo>
                    <a:lnTo>
                      <a:pt x="86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7" y="57"/>
                    </a:lnTo>
                    <a:lnTo>
                      <a:pt x="86" y="58"/>
                    </a:lnTo>
                    <a:lnTo>
                      <a:pt x="86" y="59"/>
                    </a:lnTo>
                    <a:lnTo>
                      <a:pt x="90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95" y="70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6" y="71"/>
                    </a:lnTo>
                    <a:lnTo>
                      <a:pt x="96" y="74"/>
                    </a:lnTo>
                    <a:lnTo>
                      <a:pt x="96" y="74"/>
                    </a:lnTo>
                    <a:close/>
                    <a:moveTo>
                      <a:pt x="96" y="76"/>
                    </a:moveTo>
                    <a:lnTo>
                      <a:pt x="91" y="76"/>
                    </a:lnTo>
                    <a:lnTo>
                      <a:pt x="91" y="83"/>
                    </a:lnTo>
                    <a:lnTo>
                      <a:pt x="96" y="83"/>
                    </a:lnTo>
                    <a:lnTo>
                      <a:pt x="96" y="76"/>
                    </a:lnTo>
                    <a:lnTo>
                      <a:pt x="96" y="76"/>
                    </a:lnTo>
                    <a:close/>
                    <a:moveTo>
                      <a:pt x="96" y="84"/>
                    </a:moveTo>
                    <a:lnTo>
                      <a:pt x="54" y="84"/>
                    </a:lnTo>
                    <a:lnTo>
                      <a:pt x="54" y="92"/>
                    </a:lnTo>
                    <a:lnTo>
                      <a:pt x="96" y="92"/>
                    </a:lnTo>
                    <a:lnTo>
                      <a:pt x="96" y="84"/>
                    </a:lnTo>
                    <a:lnTo>
                      <a:pt x="96" y="84"/>
                    </a:lnTo>
                    <a:close/>
                    <a:moveTo>
                      <a:pt x="162" y="121"/>
                    </a:moveTo>
                    <a:lnTo>
                      <a:pt x="161" y="121"/>
                    </a:lnTo>
                    <a:lnTo>
                      <a:pt x="162" y="122"/>
                    </a:lnTo>
                    <a:lnTo>
                      <a:pt x="162" y="122"/>
                    </a:lnTo>
                    <a:lnTo>
                      <a:pt x="163" y="124"/>
                    </a:lnTo>
                    <a:lnTo>
                      <a:pt x="164" y="126"/>
                    </a:lnTo>
                    <a:lnTo>
                      <a:pt x="166" y="126"/>
                    </a:lnTo>
                    <a:lnTo>
                      <a:pt x="167" y="128"/>
                    </a:lnTo>
                    <a:lnTo>
                      <a:pt x="169" y="128"/>
                    </a:lnTo>
                    <a:lnTo>
                      <a:pt x="170" y="129"/>
                    </a:lnTo>
                    <a:lnTo>
                      <a:pt x="171" y="130"/>
                    </a:lnTo>
                    <a:lnTo>
                      <a:pt x="172" y="132"/>
                    </a:lnTo>
                    <a:lnTo>
                      <a:pt x="173" y="134"/>
                    </a:lnTo>
                    <a:lnTo>
                      <a:pt x="174" y="134"/>
                    </a:lnTo>
                    <a:lnTo>
                      <a:pt x="174" y="134"/>
                    </a:lnTo>
                    <a:lnTo>
                      <a:pt x="175" y="134"/>
                    </a:lnTo>
                    <a:lnTo>
                      <a:pt x="175" y="134"/>
                    </a:lnTo>
                    <a:lnTo>
                      <a:pt x="175" y="121"/>
                    </a:lnTo>
                    <a:lnTo>
                      <a:pt x="162" y="121"/>
                    </a:lnTo>
                    <a:lnTo>
                      <a:pt x="162" y="121"/>
                    </a:lnTo>
                    <a:close/>
                    <a:moveTo>
                      <a:pt x="110" y="25"/>
                    </a:move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4"/>
                    </a:lnTo>
                    <a:lnTo>
                      <a:pt x="110" y="24"/>
                    </a:lnTo>
                    <a:lnTo>
                      <a:pt x="111" y="24"/>
                    </a:lnTo>
                    <a:lnTo>
                      <a:pt x="111" y="24"/>
                    </a:lnTo>
                    <a:lnTo>
                      <a:pt x="112" y="25"/>
                    </a:lnTo>
                    <a:lnTo>
                      <a:pt x="114" y="25"/>
                    </a:lnTo>
                    <a:lnTo>
                      <a:pt x="114" y="26"/>
                    </a:lnTo>
                    <a:lnTo>
                      <a:pt x="115" y="27"/>
                    </a:lnTo>
                    <a:lnTo>
                      <a:pt x="116" y="29"/>
                    </a:lnTo>
                    <a:lnTo>
                      <a:pt x="117" y="31"/>
                    </a:lnTo>
                    <a:lnTo>
                      <a:pt x="117" y="34"/>
                    </a:lnTo>
                    <a:lnTo>
                      <a:pt x="118" y="35"/>
                    </a:lnTo>
                    <a:lnTo>
                      <a:pt x="118" y="36"/>
                    </a:lnTo>
                    <a:lnTo>
                      <a:pt x="119" y="37"/>
                    </a:lnTo>
                    <a:lnTo>
                      <a:pt x="121" y="38"/>
                    </a:lnTo>
                    <a:lnTo>
                      <a:pt x="121" y="40"/>
                    </a:lnTo>
                    <a:lnTo>
                      <a:pt x="122" y="42"/>
                    </a:lnTo>
                    <a:lnTo>
                      <a:pt x="122" y="42"/>
                    </a:lnTo>
                    <a:lnTo>
                      <a:pt x="122" y="44"/>
                    </a:lnTo>
                    <a:lnTo>
                      <a:pt x="121" y="45"/>
                    </a:lnTo>
                    <a:lnTo>
                      <a:pt x="120" y="46"/>
                    </a:lnTo>
                    <a:lnTo>
                      <a:pt x="120" y="47"/>
                    </a:lnTo>
                    <a:lnTo>
                      <a:pt x="120" y="47"/>
                    </a:lnTo>
                    <a:lnTo>
                      <a:pt x="119" y="48"/>
                    </a:lnTo>
                    <a:lnTo>
                      <a:pt x="119" y="48"/>
                    </a:lnTo>
                    <a:lnTo>
                      <a:pt x="118" y="48"/>
                    </a:lnTo>
                    <a:lnTo>
                      <a:pt x="111" y="48"/>
                    </a:lnTo>
                    <a:lnTo>
                      <a:pt x="111" y="48"/>
                    </a:lnTo>
                    <a:lnTo>
                      <a:pt x="110" y="48"/>
                    </a:lnTo>
                    <a:lnTo>
                      <a:pt x="103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7"/>
                    </a:lnTo>
                    <a:lnTo>
                      <a:pt x="102" y="46"/>
                    </a:lnTo>
                    <a:lnTo>
                      <a:pt x="101" y="46"/>
                    </a:lnTo>
                    <a:lnTo>
                      <a:pt x="100" y="44"/>
                    </a:lnTo>
                    <a:lnTo>
                      <a:pt x="99" y="43"/>
                    </a:lnTo>
                    <a:lnTo>
                      <a:pt x="100" y="42"/>
                    </a:lnTo>
                    <a:lnTo>
                      <a:pt x="100" y="40"/>
                    </a:lnTo>
                    <a:lnTo>
                      <a:pt x="101" y="38"/>
                    </a:lnTo>
                    <a:lnTo>
                      <a:pt x="102" y="38"/>
                    </a:lnTo>
                    <a:lnTo>
                      <a:pt x="103" y="37"/>
                    </a:lnTo>
                    <a:lnTo>
                      <a:pt x="104" y="35"/>
                    </a:lnTo>
                    <a:lnTo>
                      <a:pt x="104" y="34"/>
                    </a:lnTo>
                    <a:lnTo>
                      <a:pt x="105" y="31"/>
                    </a:lnTo>
                    <a:lnTo>
                      <a:pt x="106" y="30"/>
                    </a:lnTo>
                    <a:lnTo>
                      <a:pt x="106" y="27"/>
                    </a:lnTo>
                    <a:lnTo>
                      <a:pt x="107" y="26"/>
                    </a:lnTo>
                    <a:lnTo>
                      <a:pt x="108" y="26"/>
                    </a:ln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5"/>
                    </a:lnTo>
                    <a:close/>
                    <a:moveTo>
                      <a:pt x="126" y="74"/>
                    </a:moveTo>
                    <a:lnTo>
                      <a:pt x="130" y="74"/>
                    </a:lnTo>
                    <a:lnTo>
                      <a:pt x="131" y="74"/>
                    </a:lnTo>
                    <a:lnTo>
                      <a:pt x="132" y="74"/>
                    </a:lnTo>
                    <a:lnTo>
                      <a:pt x="134" y="74"/>
                    </a:lnTo>
                    <a:lnTo>
                      <a:pt x="134" y="73"/>
                    </a:lnTo>
                    <a:lnTo>
                      <a:pt x="135" y="71"/>
                    </a:lnTo>
                    <a:lnTo>
                      <a:pt x="136" y="69"/>
                    </a:lnTo>
                    <a:lnTo>
                      <a:pt x="138" y="65"/>
                    </a:lnTo>
                    <a:lnTo>
                      <a:pt x="141" y="61"/>
                    </a:lnTo>
                    <a:lnTo>
                      <a:pt x="141" y="59"/>
                    </a:lnTo>
                    <a:lnTo>
                      <a:pt x="140" y="59"/>
                    </a:lnTo>
                    <a:lnTo>
                      <a:pt x="139" y="58"/>
                    </a:lnTo>
                    <a:lnTo>
                      <a:pt x="139" y="58"/>
                    </a:lnTo>
                    <a:lnTo>
                      <a:pt x="138" y="57"/>
                    </a:lnTo>
                    <a:lnTo>
                      <a:pt x="138" y="57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35" y="57"/>
                    </a:lnTo>
                    <a:lnTo>
                      <a:pt x="135" y="57"/>
                    </a:lnTo>
                    <a:lnTo>
                      <a:pt x="135" y="58"/>
                    </a:lnTo>
                    <a:lnTo>
                      <a:pt x="136" y="59"/>
                    </a:lnTo>
                    <a:lnTo>
                      <a:pt x="132" y="62"/>
                    </a:lnTo>
                    <a:lnTo>
                      <a:pt x="128" y="65"/>
                    </a:lnTo>
                    <a:lnTo>
                      <a:pt x="127" y="67"/>
                    </a:lnTo>
                    <a:lnTo>
                      <a:pt x="127" y="70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4"/>
                    </a:lnTo>
                    <a:lnTo>
                      <a:pt x="126" y="74"/>
                    </a:lnTo>
                    <a:close/>
                    <a:moveTo>
                      <a:pt x="96" y="94"/>
                    </a:moveTo>
                    <a:lnTo>
                      <a:pt x="54" y="94"/>
                    </a:lnTo>
                    <a:lnTo>
                      <a:pt x="54" y="110"/>
                    </a:lnTo>
                    <a:lnTo>
                      <a:pt x="96" y="110"/>
                    </a:lnTo>
                    <a:lnTo>
                      <a:pt x="96" y="94"/>
                    </a:lnTo>
                    <a:lnTo>
                      <a:pt x="96" y="94"/>
                    </a:lnTo>
                    <a:close/>
                    <a:moveTo>
                      <a:pt x="96" y="113"/>
                    </a:moveTo>
                    <a:lnTo>
                      <a:pt x="54" y="113"/>
                    </a:lnTo>
                    <a:lnTo>
                      <a:pt x="54" y="120"/>
                    </a:lnTo>
                    <a:lnTo>
                      <a:pt x="96" y="120"/>
                    </a:lnTo>
                    <a:lnTo>
                      <a:pt x="96" y="113"/>
                    </a:lnTo>
                    <a:lnTo>
                      <a:pt x="96" y="113"/>
                    </a:lnTo>
                    <a:close/>
                    <a:moveTo>
                      <a:pt x="96" y="134"/>
                    </a:moveTo>
                    <a:lnTo>
                      <a:pt x="94" y="133"/>
                    </a:lnTo>
                    <a:lnTo>
                      <a:pt x="93" y="131"/>
                    </a:lnTo>
                    <a:lnTo>
                      <a:pt x="90" y="130"/>
                    </a:lnTo>
                    <a:lnTo>
                      <a:pt x="87" y="128"/>
                    </a:lnTo>
                    <a:lnTo>
                      <a:pt x="86" y="126"/>
                    </a:lnTo>
                    <a:lnTo>
                      <a:pt x="85" y="126"/>
                    </a:lnTo>
                    <a:lnTo>
                      <a:pt x="84" y="124"/>
                    </a:lnTo>
                    <a:lnTo>
                      <a:pt x="83" y="123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96" y="122"/>
                    </a:lnTo>
                    <a:lnTo>
                      <a:pt x="96" y="134"/>
                    </a:lnTo>
                    <a:lnTo>
                      <a:pt x="96" y="134"/>
                    </a:lnTo>
                    <a:close/>
                    <a:moveTo>
                      <a:pt x="55" y="134"/>
                    </a:moveTo>
                    <a:lnTo>
                      <a:pt x="56" y="134"/>
                    </a:lnTo>
                    <a:lnTo>
                      <a:pt x="58" y="131"/>
                    </a:lnTo>
                    <a:lnTo>
                      <a:pt x="61" y="130"/>
                    </a:lnTo>
                    <a:lnTo>
                      <a:pt x="63" y="128"/>
                    </a:lnTo>
                    <a:lnTo>
                      <a:pt x="65" y="126"/>
                    </a:lnTo>
                    <a:lnTo>
                      <a:pt x="66" y="126"/>
                    </a:lnTo>
                    <a:lnTo>
                      <a:pt x="67" y="124"/>
                    </a:lnTo>
                    <a:lnTo>
                      <a:pt x="67" y="123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55" y="122"/>
                    </a:lnTo>
                    <a:lnTo>
                      <a:pt x="55" y="134"/>
                    </a:lnTo>
                    <a:lnTo>
                      <a:pt x="55" y="134"/>
                    </a:lnTo>
                    <a:close/>
                    <a:moveTo>
                      <a:pt x="54" y="79"/>
                    </a:moveTo>
                    <a:lnTo>
                      <a:pt x="57" y="79"/>
                    </a:lnTo>
                    <a:lnTo>
                      <a:pt x="57" y="70"/>
                    </a:lnTo>
                    <a:lnTo>
                      <a:pt x="58" y="69"/>
                    </a:lnTo>
                    <a:lnTo>
                      <a:pt x="59" y="69"/>
                    </a:lnTo>
                    <a:lnTo>
                      <a:pt x="60" y="69"/>
                    </a:lnTo>
                    <a:lnTo>
                      <a:pt x="61" y="69"/>
                    </a:lnTo>
                    <a:lnTo>
                      <a:pt x="62" y="70"/>
                    </a:lnTo>
                    <a:lnTo>
                      <a:pt x="63" y="70"/>
                    </a:lnTo>
                    <a:lnTo>
                      <a:pt x="63" y="71"/>
                    </a:lnTo>
                    <a:lnTo>
                      <a:pt x="63" y="72"/>
                    </a:lnTo>
                    <a:lnTo>
                      <a:pt x="63" y="73"/>
                    </a:lnTo>
                    <a:lnTo>
                      <a:pt x="63" y="73"/>
                    </a:lnTo>
                    <a:lnTo>
                      <a:pt x="65" y="74"/>
                    </a:lnTo>
                    <a:lnTo>
                      <a:pt x="66" y="74"/>
                    </a:lnTo>
                    <a:lnTo>
                      <a:pt x="66" y="75"/>
                    </a:lnTo>
                    <a:lnTo>
                      <a:pt x="66" y="76"/>
                    </a:lnTo>
                    <a:lnTo>
                      <a:pt x="66" y="77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5" y="79"/>
                    </a:lnTo>
                    <a:lnTo>
                      <a:pt x="63" y="81"/>
                    </a:lnTo>
                    <a:lnTo>
                      <a:pt x="62" y="82"/>
                    </a:lnTo>
                    <a:lnTo>
                      <a:pt x="60" y="82"/>
                    </a:lnTo>
                    <a:lnTo>
                      <a:pt x="59" y="82"/>
                    </a:lnTo>
                    <a:lnTo>
                      <a:pt x="56" y="82"/>
                    </a:lnTo>
                    <a:lnTo>
                      <a:pt x="54" y="82"/>
                    </a:lnTo>
                    <a:lnTo>
                      <a:pt x="54" y="79"/>
                    </a:lnTo>
                    <a:lnTo>
                      <a:pt x="54" y="79"/>
                    </a:lnTo>
                    <a:close/>
                    <a:moveTo>
                      <a:pt x="28" y="83"/>
                    </a:moveTo>
                    <a:lnTo>
                      <a:pt x="24" y="83"/>
                    </a:lnTo>
                    <a:lnTo>
                      <a:pt x="22" y="83"/>
                    </a:lnTo>
                    <a:lnTo>
                      <a:pt x="21" y="82"/>
                    </a:lnTo>
                    <a:lnTo>
                      <a:pt x="21" y="82"/>
                    </a:lnTo>
                    <a:lnTo>
                      <a:pt x="19" y="82"/>
                    </a:lnTo>
                    <a:lnTo>
                      <a:pt x="18" y="79"/>
                    </a:lnTo>
                    <a:lnTo>
                      <a:pt x="18" y="77"/>
                    </a:lnTo>
                    <a:lnTo>
                      <a:pt x="17" y="75"/>
                    </a:lnTo>
                    <a:lnTo>
                      <a:pt x="16" y="74"/>
                    </a:lnTo>
                    <a:lnTo>
                      <a:pt x="15" y="73"/>
                    </a:lnTo>
                    <a:lnTo>
                      <a:pt x="15" y="72"/>
                    </a:lnTo>
                    <a:lnTo>
                      <a:pt x="14" y="71"/>
                    </a:lnTo>
                    <a:lnTo>
                      <a:pt x="14" y="70"/>
                    </a:lnTo>
                    <a:lnTo>
                      <a:pt x="13" y="70"/>
                    </a:lnTo>
                    <a:lnTo>
                      <a:pt x="13" y="68"/>
                    </a:lnTo>
                    <a:lnTo>
                      <a:pt x="13" y="66"/>
                    </a:lnTo>
                    <a:lnTo>
                      <a:pt x="14" y="65"/>
                    </a:lnTo>
                    <a:lnTo>
                      <a:pt x="14" y="65"/>
                    </a:lnTo>
                    <a:lnTo>
                      <a:pt x="15" y="65"/>
                    </a:lnTo>
                    <a:lnTo>
                      <a:pt x="15" y="64"/>
                    </a:lnTo>
                    <a:lnTo>
                      <a:pt x="16" y="64"/>
                    </a:lnTo>
                    <a:lnTo>
                      <a:pt x="17" y="65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67"/>
                    </a:lnTo>
                    <a:lnTo>
                      <a:pt x="19" y="68"/>
                    </a:lnTo>
                    <a:lnTo>
                      <a:pt x="22" y="70"/>
                    </a:lnTo>
                    <a:lnTo>
                      <a:pt x="22" y="70"/>
                    </a:lnTo>
                    <a:lnTo>
                      <a:pt x="24" y="71"/>
                    </a:lnTo>
                    <a:lnTo>
                      <a:pt x="25" y="72"/>
                    </a:lnTo>
                    <a:lnTo>
                      <a:pt x="26" y="74"/>
                    </a:lnTo>
                    <a:lnTo>
                      <a:pt x="26" y="76"/>
                    </a:lnTo>
                    <a:lnTo>
                      <a:pt x="26" y="78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79"/>
                    </a:lnTo>
                    <a:lnTo>
                      <a:pt x="28" y="83"/>
                    </a:lnTo>
                    <a:lnTo>
                      <a:pt x="28" y="83"/>
                    </a:lnTo>
                    <a:close/>
                    <a:moveTo>
                      <a:pt x="27" y="113"/>
                    </a:moveTo>
                    <a:lnTo>
                      <a:pt x="22" y="113"/>
                    </a:lnTo>
                    <a:lnTo>
                      <a:pt x="22" y="120"/>
                    </a:lnTo>
                    <a:lnTo>
                      <a:pt x="27" y="120"/>
                    </a:lnTo>
                    <a:lnTo>
                      <a:pt x="27" y="113"/>
                    </a:lnTo>
                    <a:lnTo>
                      <a:pt x="27" y="113"/>
                    </a:lnTo>
                    <a:close/>
                    <a:moveTo>
                      <a:pt x="28" y="84"/>
                    </a:moveTo>
                    <a:lnTo>
                      <a:pt x="22" y="84"/>
                    </a:lnTo>
                    <a:lnTo>
                      <a:pt x="22" y="92"/>
                    </a:lnTo>
                    <a:lnTo>
                      <a:pt x="28" y="92"/>
                    </a:lnTo>
                    <a:lnTo>
                      <a:pt x="28" y="84"/>
                    </a:lnTo>
                    <a:lnTo>
                      <a:pt x="28" y="84"/>
                    </a:lnTo>
                    <a:close/>
                    <a:moveTo>
                      <a:pt x="26" y="166"/>
                    </a:moveTo>
                    <a:lnTo>
                      <a:pt x="26" y="166"/>
                    </a:lnTo>
                    <a:lnTo>
                      <a:pt x="24" y="167"/>
                    </a:lnTo>
                    <a:lnTo>
                      <a:pt x="22" y="169"/>
                    </a:lnTo>
                    <a:lnTo>
                      <a:pt x="22" y="170"/>
                    </a:lnTo>
                    <a:lnTo>
                      <a:pt x="21" y="171"/>
                    </a:lnTo>
                    <a:lnTo>
                      <a:pt x="20" y="172"/>
                    </a:lnTo>
                    <a:lnTo>
                      <a:pt x="19" y="176"/>
                    </a:lnTo>
                    <a:lnTo>
                      <a:pt x="19" y="178"/>
                    </a:lnTo>
                    <a:lnTo>
                      <a:pt x="17" y="179"/>
                    </a:lnTo>
                    <a:lnTo>
                      <a:pt x="15" y="180"/>
                    </a:lnTo>
                    <a:lnTo>
                      <a:pt x="14" y="182"/>
                    </a:lnTo>
                    <a:lnTo>
                      <a:pt x="12" y="183"/>
                    </a:lnTo>
                    <a:lnTo>
                      <a:pt x="11" y="186"/>
                    </a:lnTo>
                    <a:lnTo>
                      <a:pt x="10" y="188"/>
                    </a:lnTo>
                    <a:lnTo>
                      <a:pt x="10" y="190"/>
                    </a:lnTo>
                    <a:lnTo>
                      <a:pt x="10" y="193"/>
                    </a:lnTo>
                    <a:lnTo>
                      <a:pt x="10" y="198"/>
                    </a:lnTo>
                    <a:lnTo>
                      <a:pt x="11" y="200"/>
                    </a:lnTo>
                    <a:lnTo>
                      <a:pt x="10" y="202"/>
                    </a:lnTo>
                    <a:lnTo>
                      <a:pt x="8" y="203"/>
                    </a:lnTo>
                    <a:lnTo>
                      <a:pt x="6" y="206"/>
                    </a:lnTo>
                    <a:lnTo>
                      <a:pt x="5" y="209"/>
                    </a:lnTo>
                    <a:lnTo>
                      <a:pt x="4" y="210"/>
                    </a:lnTo>
                    <a:lnTo>
                      <a:pt x="4" y="212"/>
                    </a:lnTo>
                    <a:lnTo>
                      <a:pt x="4" y="214"/>
                    </a:lnTo>
                    <a:lnTo>
                      <a:pt x="4" y="217"/>
                    </a:lnTo>
                    <a:lnTo>
                      <a:pt x="4" y="219"/>
                    </a:lnTo>
                    <a:lnTo>
                      <a:pt x="5" y="221"/>
                    </a:lnTo>
                    <a:lnTo>
                      <a:pt x="6" y="222"/>
                    </a:lnTo>
                    <a:lnTo>
                      <a:pt x="6" y="222"/>
                    </a:lnTo>
                    <a:lnTo>
                      <a:pt x="26" y="222"/>
                    </a:lnTo>
                    <a:lnTo>
                      <a:pt x="26" y="166"/>
                    </a:lnTo>
                    <a:lnTo>
                      <a:pt x="26" y="166"/>
                    </a:lnTo>
                    <a:close/>
                    <a:moveTo>
                      <a:pt x="27" y="226"/>
                    </a:moveTo>
                    <a:lnTo>
                      <a:pt x="0" y="226"/>
                    </a:lnTo>
                    <a:lnTo>
                      <a:pt x="0" y="234"/>
                    </a:lnTo>
                    <a:lnTo>
                      <a:pt x="27" y="234"/>
                    </a:lnTo>
                    <a:lnTo>
                      <a:pt x="27" y="226"/>
                    </a:lnTo>
                    <a:lnTo>
                      <a:pt x="27" y="226"/>
                    </a:lnTo>
                    <a:close/>
                    <a:moveTo>
                      <a:pt x="277" y="118"/>
                    </a:moveTo>
                    <a:lnTo>
                      <a:pt x="277" y="118"/>
                    </a:lnTo>
                    <a:lnTo>
                      <a:pt x="279" y="121"/>
                    </a:lnTo>
                    <a:lnTo>
                      <a:pt x="280" y="122"/>
                    </a:lnTo>
                    <a:lnTo>
                      <a:pt x="281" y="124"/>
                    </a:lnTo>
                    <a:lnTo>
                      <a:pt x="283" y="125"/>
                    </a:lnTo>
                    <a:lnTo>
                      <a:pt x="284" y="126"/>
                    </a:lnTo>
                    <a:lnTo>
                      <a:pt x="287" y="126"/>
                    </a:lnTo>
                    <a:lnTo>
                      <a:pt x="287" y="126"/>
                    </a:lnTo>
                    <a:lnTo>
                      <a:pt x="288" y="127"/>
                    </a:lnTo>
                    <a:lnTo>
                      <a:pt x="288" y="128"/>
                    </a:lnTo>
                    <a:lnTo>
                      <a:pt x="288" y="129"/>
                    </a:lnTo>
                    <a:lnTo>
                      <a:pt x="288" y="130"/>
                    </a:lnTo>
                    <a:lnTo>
                      <a:pt x="289" y="131"/>
                    </a:lnTo>
                    <a:lnTo>
                      <a:pt x="290" y="132"/>
                    </a:lnTo>
                    <a:lnTo>
                      <a:pt x="292" y="133"/>
                    </a:lnTo>
                    <a:lnTo>
                      <a:pt x="293" y="133"/>
                    </a:lnTo>
                    <a:lnTo>
                      <a:pt x="293" y="118"/>
                    </a:lnTo>
                    <a:lnTo>
                      <a:pt x="277" y="118"/>
                    </a:lnTo>
                    <a:lnTo>
                      <a:pt x="277" y="118"/>
                    </a:lnTo>
                    <a:close/>
                    <a:moveTo>
                      <a:pt x="294" y="62"/>
                    </a:moveTo>
                    <a:lnTo>
                      <a:pt x="292" y="62"/>
                    </a:lnTo>
                    <a:lnTo>
                      <a:pt x="289" y="62"/>
                    </a:lnTo>
                    <a:lnTo>
                      <a:pt x="285" y="62"/>
                    </a:lnTo>
                    <a:lnTo>
                      <a:pt x="282" y="61"/>
                    </a:lnTo>
                    <a:lnTo>
                      <a:pt x="280" y="59"/>
                    </a:lnTo>
                    <a:lnTo>
                      <a:pt x="279" y="58"/>
                    </a:lnTo>
                    <a:lnTo>
                      <a:pt x="279" y="58"/>
                    </a:lnTo>
                    <a:lnTo>
                      <a:pt x="278" y="56"/>
                    </a:lnTo>
                    <a:lnTo>
                      <a:pt x="277" y="54"/>
                    </a:lnTo>
                    <a:lnTo>
                      <a:pt x="277" y="54"/>
                    </a:lnTo>
                    <a:lnTo>
                      <a:pt x="277" y="53"/>
                    </a:lnTo>
                    <a:lnTo>
                      <a:pt x="277" y="52"/>
                    </a:lnTo>
                    <a:lnTo>
                      <a:pt x="279" y="49"/>
                    </a:lnTo>
                    <a:lnTo>
                      <a:pt x="281" y="46"/>
                    </a:lnTo>
                    <a:lnTo>
                      <a:pt x="283" y="45"/>
                    </a:lnTo>
                    <a:lnTo>
                      <a:pt x="284" y="45"/>
                    </a:lnTo>
                    <a:lnTo>
                      <a:pt x="286" y="45"/>
                    </a:lnTo>
                    <a:lnTo>
                      <a:pt x="287" y="46"/>
                    </a:lnTo>
                    <a:lnTo>
                      <a:pt x="290" y="49"/>
                    </a:lnTo>
                    <a:lnTo>
                      <a:pt x="292" y="52"/>
                    </a:lnTo>
                    <a:lnTo>
                      <a:pt x="294" y="53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62"/>
                    </a:lnTo>
                    <a:lnTo>
                      <a:pt x="294" y="62"/>
                    </a:lnTo>
                    <a:close/>
                    <a:moveTo>
                      <a:pt x="298" y="53"/>
                    </a:moveTo>
                    <a:lnTo>
                      <a:pt x="322" y="53"/>
                    </a:lnTo>
                    <a:lnTo>
                      <a:pt x="322" y="233"/>
                    </a:lnTo>
                    <a:lnTo>
                      <a:pt x="298" y="233"/>
                    </a:lnTo>
                    <a:lnTo>
                      <a:pt x="298" y="53"/>
                    </a:lnTo>
                    <a:lnTo>
                      <a:pt x="298" y="53"/>
                    </a:lnTo>
                    <a:close/>
                    <a:moveTo>
                      <a:pt x="295" y="30"/>
                    </a:moveTo>
                    <a:lnTo>
                      <a:pt x="295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48"/>
                    </a:lnTo>
                    <a:lnTo>
                      <a:pt x="294" y="49"/>
                    </a:lnTo>
                    <a:lnTo>
                      <a:pt x="294" y="50"/>
                    </a:lnTo>
                    <a:lnTo>
                      <a:pt x="295" y="50"/>
                    </a:lnTo>
                    <a:lnTo>
                      <a:pt x="295" y="50"/>
                    </a:lnTo>
                    <a:lnTo>
                      <a:pt x="325" y="50"/>
                    </a:lnTo>
                    <a:lnTo>
                      <a:pt x="325" y="50"/>
                    </a:lnTo>
                    <a:lnTo>
                      <a:pt x="326" y="50"/>
                    </a:lnTo>
                    <a:lnTo>
                      <a:pt x="326" y="49"/>
                    </a:lnTo>
                    <a:lnTo>
                      <a:pt x="326" y="48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5" y="30"/>
                    </a:lnTo>
                    <a:lnTo>
                      <a:pt x="325" y="30"/>
                    </a:lnTo>
                    <a:lnTo>
                      <a:pt x="295" y="30"/>
                    </a:lnTo>
                    <a:lnTo>
                      <a:pt x="295" y="30"/>
                    </a:lnTo>
                    <a:close/>
                    <a:moveTo>
                      <a:pt x="311" y="0"/>
                    </a:moveTo>
                    <a:lnTo>
                      <a:pt x="310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09" y="0"/>
                    </a:lnTo>
                    <a:lnTo>
                      <a:pt x="308" y="1"/>
                    </a:lnTo>
                    <a:lnTo>
                      <a:pt x="307" y="1"/>
                    </a:lnTo>
                    <a:lnTo>
                      <a:pt x="306" y="2"/>
                    </a:lnTo>
                    <a:lnTo>
                      <a:pt x="305" y="3"/>
                    </a:lnTo>
                    <a:lnTo>
                      <a:pt x="303" y="5"/>
                    </a:lnTo>
                    <a:lnTo>
                      <a:pt x="303" y="7"/>
                    </a:lnTo>
                    <a:lnTo>
                      <a:pt x="302" y="11"/>
                    </a:lnTo>
                    <a:lnTo>
                      <a:pt x="302" y="13"/>
                    </a:lnTo>
                    <a:lnTo>
                      <a:pt x="300" y="14"/>
                    </a:lnTo>
                    <a:lnTo>
                      <a:pt x="299" y="14"/>
                    </a:lnTo>
                    <a:lnTo>
                      <a:pt x="299" y="16"/>
                    </a:lnTo>
                    <a:lnTo>
                      <a:pt x="298" y="17"/>
                    </a:lnTo>
                    <a:lnTo>
                      <a:pt x="297" y="18"/>
                    </a:lnTo>
                    <a:lnTo>
                      <a:pt x="297" y="20"/>
                    </a:lnTo>
                    <a:lnTo>
                      <a:pt x="298" y="22"/>
                    </a:lnTo>
                    <a:lnTo>
                      <a:pt x="299" y="22"/>
                    </a:lnTo>
                    <a:lnTo>
                      <a:pt x="299" y="25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7"/>
                    </a:lnTo>
                    <a:lnTo>
                      <a:pt x="300" y="27"/>
                    </a:lnTo>
                    <a:lnTo>
                      <a:pt x="310" y="27"/>
                    </a:lnTo>
                    <a:lnTo>
                      <a:pt x="319" y="27"/>
                    </a:lnTo>
                    <a:lnTo>
                      <a:pt x="320" y="27"/>
                    </a:lnTo>
                    <a:lnTo>
                      <a:pt x="320" y="26"/>
                    </a:lnTo>
                    <a:lnTo>
                      <a:pt x="321" y="26"/>
                    </a:lnTo>
                    <a:lnTo>
                      <a:pt x="321" y="26"/>
                    </a:lnTo>
                    <a:lnTo>
                      <a:pt x="321" y="25"/>
                    </a:lnTo>
                    <a:lnTo>
                      <a:pt x="321" y="22"/>
                    </a:lnTo>
                    <a:lnTo>
                      <a:pt x="322" y="22"/>
                    </a:lnTo>
                    <a:lnTo>
                      <a:pt x="323" y="20"/>
                    </a:lnTo>
                    <a:lnTo>
                      <a:pt x="323" y="18"/>
                    </a:lnTo>
                    <a:lnTo>
                      <a:pt x="322" y="17"/>
                    </a:lnTo>
                    <a:lnTo>
                      <a:pt x="321" y="16"/>
                    </a:lnTo>
                    <a:lnTo>
                      <a:pt x="320" y="14"/>
                    </a:lnTo>
                    <a:lnTo>
                      <a:pt x="319" y="14"/>
                    </a:lnTo>
                    <a:lnTo>
                      <a:pt x="318" y="13"/>
                    </a:lnTo>
                    <a:lnTo>
                      <a:pt x="318" y="11"/>
                    </a:lnTo>
                    <a:lnTo>
                      <a:pt x="317" y="7"/>
                    </a:lnTo>
                    <a:lnTo>
                      <a:pt x="316" y="5"/>
                    </a:lnTo>
                    <a:lnTo>
                      <a:pt x="315" y="3"/>
                    </a:lnTo>
                    <a:lnTo>
                      <a:pt x="314" y="2"/>
                    </a:lnTo>
                    <a:lnTo>
                      <a:pt x="313" y="1"/>
                    </a:lnTo>
                    <a:lnTo>
                      <a:pt x="312" y="1"/>
                    </a:lnTo>
                    <a:lnTo>
                      <a:pt x="311" y="0"/>
                    </a:lnTo>
                    <a:lnTo>
                      <a:pt x="311" y="0"/>
                    </a:lnTo>
                    <a:close/>
                    <a:moveTo>
                      <a:pt x="327" y="52"/>
                    </a:moveTo>
                    <a:lnTo>
                      <a:pt x="327" y="62"/>
                    </a:lnTo>
                    <a:lnTo>
                      <a:pt x="333" y="62"/>
                    </a:lnTo>
                    <a:lnTo>
                      <a:pt x="335" y="62"/>
                    </a:lnTo>
                    <a:lnTo>
                      <a:pt x="336" y="61"/>
                    </a:lnTo>
                    <a:lnTo>
                      <a:pt x="337" y="59"/>
                    </a:lnTo>
                    <a:lnTo>
                      <a:pt x="338" y="58"/>
                    </a:lnTo>
                    <a:lnTo>
                      <a:pt x="339" y="55"/>
                    </a:lnTo>
                    <a:lnTo>
                      <a:pt x="339" y="54"/>
                    </a:lnTo>
                    <a:lnTo>
                      <a:pt x="340" y="53"/>
                    </a:lnTo>
                    <a:lnTo>
                      <a:pt x="342" y="51"/>
                    </a:lnTo>
                    <a:lnTo>
                      <a:pt x="343" y="50"/>
                    </a:lnTo>
                    <a:lnTo>
                      <a:pt x="345" y="47"/>
                    </a:lnTo>
                    <a:lnTo>
                      <a:pt x="345" y="46"/>
                    </a:lnTo>
                    <a:lnTo>
                      <a:pt x="345" y="46"/>
                    </a:lnTo>
                    <a:lnTo>
                      <a:pt x="345" y="45"/>
                    </a:lnTo>
                    <a:lnTo>
                      <a:pt x="344" y="44"/>
                    </a:lnTo>
                    <a:lnTo>
                      <a:pt x="343" y="42"/>
                    </a:lnTo>
                    <a:lnTo>
                      <a:pt x="342" y="42"/>
                    </a:lnTo>
                    <a:lnTo>
                      <a:pt x="341" y="42"/>
                    </a:lnTo>
                    <a:lnTo>
                      <a:pt x="340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3"/>
                    </a:lnTo>
                    <a:lnTo>
                      <a:pt x="340" y="44"/>
                    </a:lnTo>
                    <a:lnTo>
                      <a:pt x="339" y="45"/>
                    </a:lnTo>
                    <a:lnTo>
                      <a:pt x="339" y="46"/>
                    </a:lnTo>
                    <a:lnTo>
                      <a:pt x="338" y="46"/>
                    </a:lnTo>
                    <a:lnTo>
                      <a:pt x="337" y="46"/>
                    </a:lnTo>
                    <a:lnTo>
                      <a:pt x="335" y="47"/>
                    </a:lnTo>
                    <a:lnTo>
                      <a:pt x="332" y="48"/>
                    </a:lnTo>
                    <a:lnTo>
                      <a:pt x="331" y="50"/>
                    </a:lnTo>
                    <a:lnTo>
                      <a:pt x="330" y="51"/>
                    </a:lnTo>
                    <a:lnTo>
                      <a:pt x="328" y="52"/>
                    </a:lnTo>
                    <a:lnTo>
                      <a:pt x="327" y="52"/>
                    </a:lnTo>
                    <a:lnTo>
                      <a:pt x="327" y="52"/>
                    </a:lnTo>
                    <a:close/>
                    <a:moveTo>
                      <a:pt x="326" y="65"/>
                    </a:moveTo>
                    <a:lnTo>
                      <a:pt x="333" y="65"/>
                    </a:lnTo>
                    <a:lnTo>
                      <a:pt x="333" y="74"/>
                    </a:lnTo>
                    <a:lnTo>
                      <a:pt x="326" y="74"/>
                    </a:lnTo>
                    <a:lnTo>
                      <a:pt x="326" y="65"/>
                    </a:lnTo>
                    <a:lnTo>
                      <a:pt x="326" y="65"/>
                    </a:lnTo>
                    <a:close/>
                    <a:moveTo>
                      <a:pt x="326" y="76"/>
                    </a:moveTo>
                    <a:lnTo>
                      <a:pt x="375" y="76"/>
                    </a:lnTo>
                    <a:lnTo>
                      <a:pt x="375" y="83"/>
                    </a:lnTo>
                    <a:lnTo>
                      <a:pt x="326" y="83"/>
                    </a:lnTo>
                    <a:lnTo>
                      <a:pt x="326" y="76"/>
                    </a:lnTo>
                    <a:lnTo>
                      <a:pt x="326" y="76"/>
                    </a:lnTo>
                    <a:close/>
                    <a:moveTo>
                      <a:pt x="326" y="86"/>
                    </a:moveTo>
                    <a:lnTo>
                      <a:pt x="375" y="86"/>
                    </a:lnTo>
                    <a:lnTo>
                      <a:pt x="375" y="107"/>
                    </a:lnTo>
                    <a:lnTo>
                      <a:pt x="326" y="107"/>
                    </a:lnTo>
                    <a:lnTo>
                      <a:pt x="326" y="86"/>
                    </a:lnTo>
                    <a:lnTo>
                      <a:pt x="326" y="86"/>
                    </a:lnTo>
                    <a:close/>
                    <a:moveTo>
                      <a:pt x="326" y="110"/>
                    </a:moveTo>
                    <a:lnTo>
                      <a:pt x="375" y="110"/>
                    </a:lnTo>
                    <a:lnTo>
                      <a:pt x="375" y="117"/>
                    </a:lnTo>
                    <a:lnTo>
                      <a:pt x="326" y="117"/>
                    </a:lnTo>
                    <a:lnTo>
                      <a:pt x="326" y="110"/>
                    </a:lnTo>
                    <a:lnTo>
                      <a:pt x="326" y="110"/>
                    </a:lnTo>
                    <a:close/>
                    <a:moveTo>
                      <a:pt x="361" y="121"/>
                    </a:moveTo>
                    <a:lnTo>
                      <a:pt x="361" y="121"/>
                    </a:lnTo>
                    <a:lnTo>
                      <a:pt x="361" y="122"/>
                    </a:lnTo>
                    <a:lnTo>
                      <a:pt x="362" y="122"/>
                    </a:lnTo>
                    <a:lnTo>
                      <a:pt x="363" y="124"/>
                    </a:lnTo>
                    <a:lnTo>
                      <a:pt x="364" y="126"/>
                    </a:lnTo>
                    <a:lnTo>
                      <a:pt x="366" y="126"/>
                    </a:lnTo>
                    <a:lnTo>
                      <a:pt x="367" y="128"/>
                    </a:lnTo>
                    <a:lnTo>
                      <a:pt x="369" y="128"/>
                    </a:lnTo>
                    <a:lnTo>
                      <a:pt x="371" y="129"/>
                    </a:lnTo>
                    <a:lnTo>
                      <a:pt x="371" y="130"/>
                    </a:lnTo>
                    <a:lnTo>
                      <a:pt x="372" y="132"/>
                    </a:lnTo>
                    <a:lnTo>
                      <a:pt x="373" y="134"/>
                    </a:lnTo>
                    <a:lnTo>
                      <a:pt x="374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21"/>
                    </a:lnTo>
                    <a:lnTo>
                      <a:pt x="361" y="121"/>
                    </a:lnTo>
                    <a:lnTo>
                      <a:pt x="361" y="121"/>
                    </a:lnTo>
                    <a:close/>
                    <a:moveTo>
                      <a:pt x="379" y="73"/>
                    </a:moveTo>
                    <a:lnTo>
                      <a:pt x="401" y="73"/>
                    </a:lnTo>
                    <a:lnTo>
                      <a:pt x="401" y="233"/>
                    </a:lnTo>
                    <a:lnTo>
                      <a:pt x="379" y="233"/>
                    </a:lnTo>
                    <a:lnTo>
                      <a:pt x="379" y="73"/>
                    </a:lnTo>
                    <a:lnTo>
                      <a:pt x="379" y="73"/>
                    </a:lnTo>
                    <a:close/>
                    <a:moveTo>
                      <a:pt x="377" y="50"/>
                    </a:moveTo>
                    <a:lnTo>
                      <a:pt x="404" y="50"/>
                    </a:lnTo>
                    <a:lnTo>
                      <a:pt x="404" y="50"/>
                    </a:lnTo>
                    <a:lnTo>
                      <a:pt x="404" y="50"/>
                    </a:lnTo>
                    <a:lnTo>
                      <a:pt x="405" y="51"/>
                    </a:lnTo>
                    <a:lnTo>
                      <a:pt x="405" y="51"/>
                    </a:lnTo>
                    <a:lnTo>
                      <a:pt x="405" y="67"/>
                    </a:lnTo>
                    <a:lnTo>
                      <a:pt x="405" y="68"/>
                    </a:lnTo>
                    <a:lnTo>
                      <a:pt x="404" y="68"/>
                    </a:lnTo>
                    <a:lnTo>
                      <a:pt x="404" y="68"/>
                    </a:lnTo>
                    <a:lnTo>
                      <a:pt x="404" y="69"/>
                    </a:lnTo>
                    <a:lnTo>
                      <a:pt x="377" y="69"/>
                    </a:lnTo>
                    <a:lnTo>
                      <a:pt x="377" y="68"/>
                    </a:lnTo>
                    <a:lnTo>
                      <a:pt x="376" y="68"/>
                    </a:lnTo>
                    <a:lnTo>
                      <a:pt x="376" y="68"/>
                    </a:lnTo>
                    <a:lnTo>
                      <a:pt x="376" y="67"/>
                    </a:lnTo>
                    <a:lnTo>
                      <a:pt x="376" y="51"/>
                    </a:lnTo>
                    <a:lnTo>
                      <a:pt x="376" y="51"/>
                    </a:lnTo>
                    <a:lnTo>
                      <a:pt x="376" y="50"/>
                    </a:lnTo>
                    <a:lnTo>
                      <a:pt x="377" y="50"/>
                    </a:lnTo>
                    <a:lnTo>
                      <a:pt x="377" y="50"/>
                    </a:lnTo>
                    <a:lnTo>
                      <a:pt x="377" y="50"/>
                    </a:lnTo>
                    <a:close/>
                    <a:moveTo>
                      <a:pt x="449" y="79"/>
                    </a:moveTo>
                    <a:lnTo>
                      <a:pt x="471" y="79"/>
                    </a:lnTo>
                    <a:lnTo>
                      <a:pt x="471" y="232"/>
                    </a:lnTo>
                    <a:lnTo>
                      <a:pt x="450" y="232"/>
                    </a:lnTo>
                    <a:lnTo>
                      <a:pt x="450" y="88"/>
                    </a:lnTo>
                    <a:lnTo>
                      <a:pt x="449" y="88"/>
                    </a:lnTo>
                    <a:lnTo>
                      <a:pt x="449" y="79"/>
                    </a:lnTo>
                    <a:lnTo>
                      <a:pt x="449" y="79"/>
                    </a:lnTo>
                    <a:close/>
                    <a:moveTo>
                      <a:pt x="447" y="63"/>
                    </a:moveTo>
                    <a:lnTo>
                      <a:pt x="471" y="63"/>
                    </a:lnTo>
                    <a:lnTo>
                      <a:pt x="472" y="63"/>
                    </a:lnTo>
                    <a:lnTo>
                      <a:pt x="473" y="64"/>
                    </a:lnTo>
                    <a:lnTo>
                      <a:pt x="473" y="76"/>
                    </a:lnTo>
                    <a:lnTo>
                      <a:pt x="472" y="77"/>
                    </a:lnTo>
                    <a:lnTo>
                      <a:pt x="471" y="78"/>
                    </a:lnTo>
                    <a:lnTo>
                      <a:pt x="447" y="78"/>
                    </a:lnTo>
                    <a:lnTo>
                      <a:pt x="447" y="77"/>
                    </a:lnTo>
                    <a:lnTo>
                      <a:pt x="447" y="76"/>
                    </a:lnTo>
                    <a:lnTo>
                      <a:pt x="447" y="64"/>
                    </a:lnTo>
                    <a:lnTo>
                      <a:pt x="447" y="63"/>
                    </a:lnTo>
                    <a:lnTo>
                      <a:pt x="447" y="63"/>
                    </a:lnTo>
                    <a:lnTo>
                      <a:pt x="447" y="63"/>
                    </a:lnTo>
                    <a:close/>
                    <a:moveTo>
                      <a:pt x="459" y="39"/>
                    </a:moveTo>
                    <a:lnTo>
                      <a:pt x="459" y="39"/>
                    </a:lnTo>
                    <a:lnTo>
                      <a:pt x="458" y="39"/>
                    </a:lnTo>
                    <a:lnTo>
                      <a:pt x="456" y="40"/>
                    </a:lnTo>
                    <a:lnTo>
                      <a:pt x="455" y="42"/>
                    </a:lnTo>
                    <a:lnTo>
                      <a:pt x="455" y="42"/>
                    </a:lnTo>
                    <a:lnTo>
                      <a:pt x="454" y="45"/>
                    </a:lnTo>
                    <a:lnTo>
                      <a:pt x="453" y="47"/>
                    </a:lnTo>
                    <a:lnTo>
                      <a:pt x="453" y="49"/>
                    </a:lnTo>
                    <a:lnTo>
                      <a:pt x="451" y="50"/>
                    </a:lnTo>
                    <a:lnTo>
                      <a:pt x="451" y="50"/>
                    </a:lnTo>
                    <a:lnTo>
                      <a:pt x="451" y="51"/>
                    </a:lnTo>
                    <a:lnTo>
                      <a:pt x="450" y="52"/>
                    </a:lnTo>
                    <a:lnTo>
                      <a:pt x="450" y="53"/>
                    </a:lnTo>
                    <a:lnTo>
                      <a:pt x="450" y="54"/>
                    </a:lnTo>
                    <a:lnTo>
                      <a:pt x="450" y="55"/>
                    </a:lnTo>
                    <a:lnTo>
                      <a:pt x="451" y="56"/>
                    </a:lnTo>
                    <a:lnTo>
                      <a:pt x="451" y="57"/>
                    </a:lnTo>
                    <a:lnTo>
                      <a:pt x="451" y="58"/>
                    </a:lnTo>
                    <a:lnTo>
                      <a:pt x="452" y="58"/>
                    </a:lnTo>
                    <a:lnTo>
                      <a:pt x="451" y="58"/>
                    </a:lnTo>
                    <a:lnTo>
                      <a:pt x="451" y="59"/>
                    </a:lnTo>
                    <a:lnTo>
                      <a:pt x="451" y="59"/>
                    </a:lnTo>
                    <a:lnTo>
                      <a:pt x="451" y="61"/>
                    </a:lnTo>
                    <a:lnTo>
                      <a:pt x="451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67" y="61"/>
                    </a:lnTo>
                    <a:lnTo>
                      <a:pt x="467" y="61"/>
                    </a:lnTo>
                    <a:lnTo>
                      <a:pt x="467" y="59"/>
                    </a:lnTo>
                    <a:lnTo>
                      <a:pt x="467" y="59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7"/>
                    </a:lnTo>
                    <a:lnTo>
                      <a:pt x="467" y="56"/>
                    </a:lnTo>
                    <a:lnTo>
                      <a:pt x="469" y="55"/>
                    </a:lnTo>
                    <a:lnTo>
                      <a:pt x="469" y="54"/>
                    </a:lnTo>
                    <a:lnTo>
                      <a:pt x="469" y="53"/>
                    </a:lnTo>
                    <a:lnTo>
                      <a:pt x="469" y="52"/>
                    </a:lnTo>
                    <a:lnTo>
                      <a:pt x="468" y="51"/>
                    </a:lnTo>
                    <a:lnTo>
                      <a:pt x="467" y="50"/>
                    </a:lnTo>
                    <a:lnTo>
                      <a:pt x="467" y="50"/>
                    </a:lnTo>
                    <a:lnTo>
                      <a:pt x="466" y="49"/>
                    </a:lnTo>
                    <a:lnTo>
                      <a:pt x="466" y="47"/>
                    </a:lnTo>
                    <a:lnTo>
                      <a:pt x="465" y="45"/>
                    </a:lnTo>
                    <a:lnTo>
                      <a:pt x="464" y="42"/>
                    </a:lnTo>
                    <a:lnTo>
                      <a:pt x="463" y="42"/>
                    </a:lnTo>
                    <a:lnTo>
                      <a:pt x="463" y="40"/>
                    </a:lnTo>
                    <a:lnTo>
                      <a:pt x="461" y="39"/>
                    </a:lnTo>
                    <a:lnTo>
                      <a:pt x="460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close/>
                    <a:moveTo>
                      <a:pt x="405" y="74"/>
                    </a:moveTo>
                    <a:lnTo>
                      <a:pt x="409" y="74"/>
                    </a:lnTo>
                    <a:lnTo>
                      <a:pt x="411" y="74"/>
                    </a:lnTo>
                    <a:lnTo>
                      <a:pt x="411" y="74"/>
                    </a:lnTo>
                    <a:lnTo>
                      <a:pt x="412" y="74"/>
                    </a:lnTo>
                    <a:lnTo>
                      <a:pt x="414" y="73"/>
                    </a:lnTo>
                    <a:lnTo>
                      <a:pt x="415" y="71"/>
                    </a:lnTo>
                    <a:lnTo>
                      <a:pt x="415" y="69"/>
                    </a:lnTo>
                    <a:lnTo>
                      <a:pt x="418" y="65"/>
                    </a:lnTo>
                    <a:lnTo>
                      <a:pt x="420" y="61"/>
                    </a:lnTo>
                    <a:lnTo>
                      <a:pt x="420" y="59"/>
                    </a:lnTo>
                    <a:lnTo>
                      <a:pt x="419" y="59"/>
                    </a:lnTo>
                    <a:lnTo>
                      <a:pt x="419" y="58"/>
                    </a:lnTo>
                    <a:lnTo>
                      <a:pt x="419" y="58"/>
                    </a:lnTo>
                    <a:lnTo>
                      <a:pt x="418" y="57"/>
                    </a:lnTo>
                    <a:lnTo>
                      <a:pt x="417" y="57"/>
                    </a:lnTo>
                    <a:lnTo>
                      <a:pt x="415" y="56"/>
                    </a:lnTo>
                    <a:lnTo>
                      <a:pt x="415" y="56"/>
                    </a:lnTo>
                    <a:lnTo>
                      <a:pt x="415" y="57"/>
                    </a:lnTo>
                    <a:lnTo>
                      <a:pt x="414" y="57"/>
                    </a:lnTo>
                    <a:lnTo>
                      <a:pt x="415" y="58"/>
                    </a:lnTo>
                    <a:lnTo>
                      <a:pt x="415" y="59"/>
                    </a:lnTo>
                    <a:lnTo>
                      <a:pt x="411" y="62"/>
                    </a:lnTo>
                    <a:lnTo>
                      <a:pt x="407" y="65"/>
                    </a:lnTo>
                    <a:lnTo>
                      <a:pt x="407" y="67"/>
                    </a:lnTo>
                    <a:lnTo>
                      <a:pt x="407" y="70"/>
                    </a:lnTo>
                    <a:lnTo>
                      <a:pt x="407" y="71"/>
                    </a:lnTo>
                    <a:lnTo>
                      <a:pt x="407" y="71"/>
                    </a:lnTo>
                    <a:lnTo>
                      <a:pt x="405" y="71"/>
                    </a:lnTo>
                    <a:lnTo>
                      <a:pt x="405" y="74"/>
                    </a:lnTo>
                    <a:lnTo>
                      <a:pt x="405" y="74"/>
                    </a:lnTo>
                    <a:close/>
                    <a:moveTo>
                      <a:pt x="405" y="76"/>
                    </a:moveTo>
                    <a:lnTo>
                      <a:pt x="410" y="76"/>
                    </a:lnTo>
                    <a:lnTo>
                      <a:pt x="410" y="83"/>
                    </a:lnTo>
                    <a:lnTo>
                      <a:pt x="405" y="83"/>
                    </a:lnTo>
                    <a:lnTo>
                      <a:pt x="405" y="76"/>
                    </a:lnTo>
                    <a:lnTo>
                      <a:pt x="405" y="76"/>
                    </a:lnTo>
                    <a:close/>
                    <a:moveTo>
                      <a:pt x="405" y="84"/>
                    </a:moveTo>
                    <a:lnTo>
                      <a:pt x="447" y="84"/>
                    </a:lnTo>
                    <a:lnTo>
                      <a:pt x="447" y="92"/>
                    </a:lnTo>
                    <a:lnTo>
                      <a:pt x="405" y="92"/>
                    </a:lnTo>
                    <a:lnTo>
                      <a:pt x="405" y="84"/>
                    </a:lnTo>
                    <a:lnTo>
                      <a:pt x="405" y="84"/>
                    </a:lnTo>
                    <a:close/>
                    <a:moveTo>
                      <a:pt x="339" y="121"/>
                    </a:moveTo>
                    <a:lnTo>
                      <a:pt x="340" y="121"/>
                    </a:lnTo>
                    <a:lnTo>
                      <a:pt x="340" y="122"/>
                    </a:lnTo>
                    <a:lnTo>
                      <a:pt x="339" y="122"/>
                    </a:lnTo>
                    <a:lnTo>
                      <a:pt x="338" y="124"/>
                    </a:lnTo>
                    <a:lnTo>
                      <a:pt x="337" y="126"/>
                    </a:lnTo>
                    <a:lnTo>
                      <a:pt x="335" y="126"/>
                    </a:lnTo>
                    <a:lnTo>
                      <a:pt x="334" y="128"/>
                    </a:lnTo>
                    <a:lnTo>
                      <a:pt x="332" y="128"/>
                    </a:lnTo>
                    <a:lnTo>
                      <a:pt x="331" y="129"/>
                    </a:lnTo>
                    <a:lnTo>
                      <a:pt x="330" y="130"/>
                    </a:lnTo>
                    <a:lnTo>
                      <a:pt x="329" y="132"/>
                    </a:lnTo>
                    <a:lnTo>
                      <a:pt x="328" y="134"/>
                    </a:lnTo>
                    <a:lnTo>
                      <a:pt x="327" y="134"/>
                    </a:lnTo>
                    <a:lnTo>
                      <a:pt x="327" y="134"/>
                    </a:lnTo>
                    <a:lnTo>
                      <a:pt x="326" y="134"/>
                    </a:lnTo>
                    <a:lnTo>
                      <a:pt x="326" y="134"/>
                    </a:lnTo>
                    <a:lnTo>
                      <a:pt x="326" y="121"/>
                    </a:lnTo>
                    <a:lnTo>
                      <a:pt x="339" y="121"/>
                    </a:lnTo>
                    <a:lnTo>
                      <a:pt x="339" y="121"/>
                    </a:lnTo>
                    <a:close/>
                    <a:moveTo>
                      <a:pt x="391" y="25"/>
                    </a:moveTo>
                    <a:lnTo>
                      <a:pt x="391" y="25"/>
                    </a:lnTo>
                    <a:lnTo>
                      <a:pt x="391" y="25"/>
                    </a:lnTo>
                    <a:lnTo>
                      <a:pt x="391" y="24"/>
                    </a:lnTo>
                    <a:lnTo>
                      <a:pt x="391" y="24"/>
                    </a:lnTo>
                    <a:lnTo>
                      <a:pt x="390" y="24"/>
                    </a:lnTo>
                    <a:lnTo>
                      <a:pt x="390" y="24"/>
                    </a:lnTo>
                    <a:lnTo>
                      <a:pt x="389" y="25"/>
                    </a:lnTo>
                    <a:lnTo>
                      <a:pt x="388" y="25"/>
                    </a:lnTo>
                    <a:lnTo>
                      <a:pt x="387" y="26"/>
                    </a:lnTo>
                    <a:lnTo>
                      <a:pt x="387" y="27"/>
                    </a:lnTo>
                    <a:lnTo>
                      <a:pt x="385" y="29"/>
                    </a:lnTo>
                    <a:lnTo>
                      <a:pt x="384" y="31"/>
                    </a:lnTo>
                    <a:lnTo>
                      <a:pt x="384" y="34"/>
                    </a:lnTo>
                    <a:lnTo>
                      <a:pt x="384" y="35"/>
                    </a:lnTo>
                    <a:lnTo>
                      <a:pt x="383" y="36"/>
                    </a:lnTo>
                    <a:lnTo>
                      <a:pt x="382" y="37"/>
                    </a:lnTo>
                    <a:lnTo>
                      <a:pt x="380" y="38"/>
                    </a:lnTo>
                    <a:lnTo>
                      <a:pt x="380" y="40"/>
                    </a:lnTo>
                    <a:lnTo>
                      <a:pt x="379" y="42"/>
                    </a:lnTo>
                    <a:lnTo>
                      <a:pt x="379" y="42"/>
                    </a:lnTo>
                    <a:lnTo>
                      <a:pt x="379" y="44"/>
                    </a:lnTo>
                    <a:lnTo>
                      <a:pt x="380" y="45"/>
                    </a:lnTo>
                    <a:lnTo>
                      <a:pt x="381" y="46"/>
                    </a:lnTo>
                    <a:lnTo>
                      <a:pt x="381" y="47"/>
                    </a:lnTo>
                    <a:lnTo>
                      <a:pt x="382" y="47"/>
                    </a:lnTo>
                    <a:lnTo>
                      <a:pt x="382" y="48"/>
                    </a:lnTo>
                    <a:lnTo>
                      <a:pt x="382" y="48"/>
                    </a:lnTo>
                    <a:lnTo>
                      <a:pt x="383" y="48"/>
                    </a:lnTo>
                    <a:lnTo>
                      <a:pt x="390" y="48"/>
                    </a:lnTo>
                    <a:lnTo>
                      <a:pt x="390" y="48"/>
                    </a:lnTo>
                    <a:lnTo>
                      <a:pt x="391" y="48"/>
                    </a:lnTo>
                    <a:lnTo>
                      <a:pt x="398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7"/>
                    </a:lnTo>
                    <a:lnTo>
                      <a:pt x="399" y="46"/>
                    </a:lnTo>
                    <a:lnTo>
                      <a:pt x="401" y="46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01" y="42"/>
                    </a:lnTo>
                    <a:lnTo>
                      <a:pt x="401" y="40"/>
                    </a:lnTo>
                    <a:lnTo>
                      <a:pt x="400" y="38"/>
                    </a:lnTo>
                    <a:lnTo>
                      <a:pt x="399" y="38"/>
                    </a:lnTo>
                    <a:lnTo>
                      <a:pt x="398" y="37"/>
                    </a:lnTo>
                    <a:lnTo>
                      <a:pt x="397" y="35"/>
                    </a:lnTo>
                    <a:lnTo>
                      <a:pt x="397" y="34"/>
                    </a:lnTo>
                    <a:lnTo>
                      <a:pt x="396" y="31"/>
                    </a:lnTo>
                    <a:lnTo>
                      <a:pt x="395" y="30"/>
                    </a:lnTo>
                    <a:lnTo>
                      <a:pt x="395" y="27"/>
                    </a:lnTo>
                    <a:lnTo>
                      <a:pt x="394" y="26"/>
                    </a:lnTo>
                    <a:lnTo>
                      <a:pt x="393" y="26"/>
                    </a:lnTo>
                    <a:lnTo>
                      <a:pt x="392" y="25"/>
                    </a:lnTo>
                    <a:lnTo>
                      <a:pt x="391" y="25"/>
                    </a:lnTo>
                    <a:lnTo>
                      <a:pt x="391" y="25"/>
                    </a:lnTo>
                    <a:close/>
                    <a:moveTo>
                      <a:pt x="375" y="74"/>
                    </a:moveTo>
                    <a:lnTo>
                      <a:pt x="371" y="74"/>
                    </a:lnTo>
                    <a:lnTo>
                      <a:pt x="370" y="74"/>
                    </a:lnTo>
                    <a:lnTo>
                      <a:pt x="369" y="74"/>
                    </a:lnTo>
                    <a:lnTo>
                      <a:pt x="368" y="74"/>
                    </a:lnTo>
                    <a:lnTo>
                      <a:pt x="367" y="73"/>
                    </a:lnTo>
                    <a:lnTo>
                      <a:pt x="366" y="71"/>
                    </a:lnTo>
                    <a:lnTo>
                      <a:pt x="366" y="69"/>
                    </a:lnTo>
                    <a:lnTo>
                      <a:pt x="363" y="65"/>
                    </a:lnTo>
                    <a:lnTo>
                      <a:pt x="360" y="61"/>
                    </a:lnTo>
                    <a:lnTo>
                      <a:pt x="360" y="59"/>
                    </a:lnTo>
                    <a:lnTo>
                      <a:pt x="361" y="59"/>
                    </a:lnTo>
                    <a:lnTo>
                      <a:pt x="362" y="58"/>
                    </a:lnTo>
                    <a:lnTo>
                      <a:pt x="362" y="58"/>
                    </a:lnTo>
                    <a:lnTo>
                      <a:pt x="363" y="57"/>
                    </a:lnTo>
                    <a:lnTo>
                      <a:pt x="364" y="57"/>
                    </a:lnTo>
                    <a:lnTo>
                      <a:pt x="365" y="56"/>
                    </a:lnTo>
                    <a:lnTo>
                      <a:pt x="366" y="56"/>
                    </a:lnTo>
                    <a:lnTo>
                      <a:pt x="366" y="57"/>
                    </a:lnTo>
                    <a:lnTo>
                      <a:pt x="366" y="57"/>
                    </a:lnTo>
                    <a:lnTo>
                      <a:pt x="366" y="58"/>
                    </a:lnTo>
                    <a:lnTo>
                      <a:pt x="366" y="59"/>
                    </a:lnTo>
                    <a:lnTo>
                      <a:pt x="369" y="62"/>
                    </a:lnTo>
                    <a:lnTo>
                      <a:pt x="373" y="65"/>
                    </a:lnTo>
                    <a:lnTo>
                      <a:pt x="374" y="67"/>
                    </a:lnTo>
                    <a:lnTo>
                      <a:pt x="374" y="70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4"/>
                    </a:lnTo>
                    <a:lnTo>
                      <a:pt x="375" y="74"/>
                    </a:lnTo>
                    <a:close/>
                    <a:moveTo>
                      <a:pt x="405" y="94"/>
                    </a:moveTo>
                    <a:lnTo>
                      <a:pt x="447" y="94"/>
                    </a:lnTo>
                    <a:lnTo>
                      <a:pt x="447" y="110"/>
                    </a:lnTo>
                    <a:lnTo>
                      <a:pt x="405" y="110"/>
                    </a:lnTo>
                    <a:lnTo>
                      <a:pt x="405" y="94"/>
                    </a:lnTo>
                    <a:lnTo>
                      <a:pt x="405" y="94"/>
                    </a:lnTo>
                    <a:close/>
                    <a:moveTo>
                      <a:pt x="405" y="113"/>
                    </a:moveTo>
                    <a:lnTo>
                      <a:pt x="447" y="113"/>
                    </a:lnTo>
                    <a:lnTo>
                      <a:pt x="447" y="120"/>
                    </a:lnTo>
                    <a:lnTo>
                      <a:pt x="405" y="120"/>
                    </a:lnTo>
                    <a:lnTo>
                      <a:pt x="405" y="113"/>
                    </a:lnTo>
                    <a:lnTo>
                      <a:pt x="405" y="113"/>
                    </a:lnTo>
                    <a:close/>
                    <a:moveTo>
                      <a:pt x="405" y="134"/>
                    </a:moveTo>
                    <a:lnTo>
                      <a:pt x="407" y="133"/>
                    </a:lnTo>
                    <a:lnTo>
                      <a:pt x="409" y="131"/>
                    </a:lnTo>
                    <a:lnTo>
                      <a:pt x="411" y="130"/>
                    </a:lnTo>
                    <a:lnTo>
                      <a:pt x="414" y="128"/>
                    </a:lnTo>
                    <a:lnTo>
                      <a:pt x="415" y="126"/>
                    </a:lnTo>
                    <a:lnTo>
                      <a:pt x="416" y="126"/>
                    </a:lnTo>
                    <a:lnTo>
                      <a:pt x="418" y="124"/>
                    </a:lnTo>
                    <a:lnTo>
                      <a:pt x="418" y="123"/>
                    </a:lnTo>
                    <a:lnTo>
                      <a:pt x="419" y="122"/>
                    </a:lnTo>
                    <a:lnTo>
                      <a:pt x="419" y="122"/>
                    </a:lnTo>
                    <a:lnTo>
                      <a:pt x="405" y="122"/>
                    </a:lnTo>
                    <a:lnTo>
                      <a:pt x="405" y="134"/>
                    </a:lnTo>
                    <a:lnTo>
                      <a:pt x="405" y="134"/>
                    </a:lnTo>
                    <a:close/>
                    <a:moveTo>
                      <a:pt x="446" y="134"/>
                    </a:moveTo>
                    <a:lnTo>
                      <a:pt x="445" y="134"/>
                    </a:lnTo>
                    <a:lnTo>
                      <a:pt x="443" y="131"/>
                    </a:lnTo>
                    <a:lnTo>
                      <a:pt x="440" y="130"/>
                    </a:lnTo>
                    <a:lnTo>
                      <a:pt x="438" y="128"/>
                    </a:lnTo>
                    <a:lnTo>
                      <a:pt x="436" y="126"/>
                    </a:lnTo>
                    <a:lnTo>
                      <a:pt x="435" y="126"/>
                    </a:lnTo>
                    <a:lnTo>
                      <a:pt x="435" y="124"/>
                    </a:lnTo>
                    <a:lnTo>
                      <a:pt x="434" y="123"/>
                    </a:lnTo>
                    <a:lnTo>
                      <a:pt x="433" y="122"/>
                    </a:lnTo>
                    <a:lnTo>
                      <a:pt x="433" y="122"/>
                    </a:lnTo>
                    <a:lnTo>
                      <a:pt x="447" y="122"/>
                    </a:lnTo>
                    <a:lnTo>
                      <a:pt x="446" y="134"/>
                    </a:lnTo>
                    <a:lnTo>
                      <a:pt x="446" y="134"/>
                    </a:lnTo>
                    <a:close/>
                    <a:moveTo>
                      <a:pt x="447" y="79"/>
                    </a:moveTo>
                    <a:lnTo>
                      <a:pt x="444" y="79"/>
                    </a:lnTo>
                    <a:lnTo>
                      <a:pt x="444" y="70"/>
                    </a:lnTo>
                    <a:lnTo>
                      <a:pt x="443" y="69"/>
                    </a:lnTo>
                    <a:lnTo>
                      <a:pt x="443" y="69"/>
                    </a:lnTo>
                    <a:lnTo>
                      <a:pt x="441" y="69"/>
                    </a:lnTo>
                    <a:lnTo>
                      <a:pt x="440" y="69"/>
                    </a:lnTo>
                    <a:lnTo>
                      <a:pt x="439" y="70"/>
                    </a:lnTo>
                    <a:lnTo>
                      <a:pt x="438" y="70"/>
                    </a:lnTo>
                    <a:lnTo>
                      <a:pt x="438" y="71"/>
                    </a:lnTo>
                    <a:lnTo>
                      <a:pt x="438" y="72"/>
                    </a:lnTo>
                    <a:lnTo>
                      <a:pt x="438" y="73"/>
                    </a:lnTo>
                    <a:lnTo>
                      <a:pt x="438" y="73"/>
                    </a:lnTo>
                    <a:lnTo>
                      <a:pt x="436" y="74"/>
                    </a:lnTo>
                    <a:lnTo>
                      <a:pt x="435" y="74"/>
                    </a:lnTo>
                    <a:lnTo>
                      <a:pt x="435" y="75"/>
                    </a:lnTo>
                    <a:lnTo>
                      <a:pt x="435" y="76"/>
                    </a:lnTo>
                    <a:lnTo>
                      <a:pt x="435" y="77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6" y="79"/>
                    </a:lnTo>
                    <a:lnTo>
                      <a:pt x="438" y="81"/>
                    </a:lnTo>
                    <a:lnTo>
                      <a:pt x="439" y="82"/>
                    </a:lnTo>
                    <a:lnTo>
                      <a:pt x="441" y="82"/>
                    </a:lnTo>
                    <a:lnTo>
                      <a:pt x="442" y="82"/>
                    </a:lnTo>
                    <a:lnTo>
                      <a:pt x="445" y="82"/>
                    </a:lnTo>
                    <a:lnTo>
                      <a:pt x="447" y="82"/>
                    </a:lnTo>
                    <a:lnTo>
                      <a:pt x="447" y="79"/>
                    </a:lnTo>
                    <a:lnTo>
                      <a:pt x="447" y="79"/>
                    </a:lnTo>
                    <a:close/>
                    <a:moveTo>
                      <a:pt x="473" y="83"/>
                    </a:moveTo>
                    <a:lnTo>
                      <a:pt x="478" y="83"/>
                    </a:lnTo>
                    <a:lnTo>
                      <a:pt x="479" y="83"/>
                    </a:lnTo>
                    <a:lnTo>
                      <a:pt x="480" y="82"/>
                    </a:lnTo>
                    <a:lnTo>
                      <a:pt x="481" y="82"/>
                    </a:lnTo>
                    <a:lnTo>
                      <a:pt x="482" y="82"/>
                    </a:lnTo>
                    <a:lnTo>
                      <a:pt x="483" y="79"/>
                    </a:lnTo>
                    <a:lnTo>
                      <a:pt x="483" y="77"/>
                    </a:lnTo>
                    <a:lnTo>
                      <a:pt x="484" y="75"/>
                    </a:lnTo>
                    <a:lnTo>
                      <a:pt x="485" y="74"/>
                    </a:lnTo>
                    <a:lnTo>
                      <a:pt x="486" y="73"/>
                    </a:lnTo>
                    <a:lnTo>
                      <a:pt x="487" y="72"/>
                    </a:lnTo>
                    <a:lnTo>
                      <a:pt x="487" y="71"/>
                    </a:lnTo>
                    <a:lnTo>
                      <a:pt x="488" y="70"/>
                    </a:lnTo>
                    <a:lnTo>
                      <a:pt x="488" y="70"/>
                    </a:lnTo>
                    <a:lnTo>
                      <a:pt x="488" y="68"/>
                    </a:lnTo>
                    <a:lnTo>
                      <a:pt x="488" y="66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6" y="64"/>
                    </a:lnTo>
                    <a:lnTo>
                      <a:pt x="485" y="64"/>
                    </a:lnTo>
                    <a:lnTo>
                      <a:pt x="484" y="65"/>
                    </a:lnTo>
                    <a:lnTo>
                      <a:pt x="484" y="65"/>
                    </a:lnTo>
                    <a:lnTo>
                      <a:pt x="484" y="66"/>
                    </a:lnTo>
                    <a:lnTo>
                      <a:pt x="484" y="67"/>
                    </a:lnTo>
                    <a:lnTo>
                      <a:pt x="483" y="68"/>
                    </a:lnTo>
                    <a:lnTo>
                      <a:pt x="480" y="70"/>
                    </a:lnTo>
                    <a:lnTo>
                      <a:pt x="479" y="70"/>
                    </a:lnTo>
                    <a:lnTo>
                      <a:pt x="477" y="71"/>
                    </a:lnTo>
                    <a:lnTo>
                      <a:pt x="476" y="72"/>
                    </a:lnTo>
                    <a:lnTo>
                      <a:pt x="475" y="74"/>
                    </a:lnTo>
                    <a:lnTo>
                      <a:pt x="475" y="76"/>
                    </a:lnTo>
                    <a:lnTo>
                      <a:pt x="475" y="78"/>
                    </a:lnTo>
                    <a:lnTo>
                      <a:pt x="475" y="79"/>
                    </a:lnTo>
                    <a:lnTo>
                      <a:pt x="475" y="79"/>
                    </a:lnTo>
                    <a:lnTo>
                      <a:pt x="473" y="79"/>
                    </a:lnTo>
                    <a:lnTo>
                      <a:pt x="473" y="83"/>
                    </a:lnTo>
                    <a:lnTo>
                      <a:pt x="473" y="83"/>
                    </a:lnTo>
                    <a:close/>
                    <a:moveTo>
                      <a:pt x="474" y="113"/>
                    </a:moveTo>
                    <a:lnTo>
                      <a:pt x="479" y="113"/>
                    </a:lnTo>
                    <a:lnTo>
                      <a:pt x="479" y="120"/>
                    </a:lnTo>
                    <a:lnTo>
                      <a:pt x="474" y="120"/>
                    </a:lnTo>
                    <a:lnTo>
                      <a:pt x="474" y="113"/>
                    </a:lnTo>
                    <a:lnTo>
                      <a:pt x="474" y="113"/>
                    </a:lnTo>
                    <a:close/>
                    <a:moveTo>
                      <a:pt x="473" y="84"/>
                    </a:moveTo>
                    <a:lnTo>
                      <a:pt x="479" y="84"/>
                    </a:lnTo>
                    <a:lnTo>
                      <a:pt x="479" y="92"/>
                    </a:lnTo>
                    <a:lnTo>
                      <a:pt x="473" y="92"/>
                    </a:lnTo>
                    <a:lnTo>
                      <a:pt x="473" y="84"/>
                    </a:lnTo>
                    <a:lnTo>
                      <a:pt x="473" y="84"/>
                    </a:lnTo>
                    <a:close/>
                    <a:moveTo>
                      <a:pt x="475" y="166"/>
                    </a:moveTo>
                    <a:lnTo>
                      <a:pt x="475" y="166"/>
                    </a:lnTo>
                    <a:lnTo>
                      <a:pt x="477" y="167"/>
                    </a:lnTo>
                    <a:lnTo>
                      <a:pt x="479" y="169"/>
                    </a:lnTo>
                    <a:lnTo>
                      <a:pt x="479" y="170"/>
                    </a:lnTo>
                    <a:lnTo>
                      <a:pt x="480" y="171"/>
                    </a:lnTo>
                    <a:lnTo>
                      <a:pt x="481" y="172"/>
                    </a:lnTo>
                    <a:lnTo>
                      <a:pt x="483" y="176"/>
                    </a:lnTo>
                    <a:lnTo>
                      <a:pt x="483" y="178"/>
                    </a:lnTo>
                    <a:lnTo>
                      <a:pt x="484" y="179"/>
                    </a:lnTo>
                    <a:lnTo>
                      <a:pt x="486" y="180"/>
                    </a:lnTo>
                    <a:lnTo>
                      <a:pt x="487" y="182"/>
                    </a:lnTo>
                    <a:lnTo>
                      <a:pt x="489" y="183"/>
                    </a:lnTo>
                    <a:lnTo>
                      <a:pt x="490" y="186"/>
                    </a:lnTo>
                    <a:lnTo>
                      <a:pt x="491" y="188"/>
                    </a:lnTo>
                    <a:lnTo>
                      <a:pt x="491" y="190"/>
                    </a:lnTo>
                    <a:lnTo>
                      <a:pt x="491" y="193"/>
                    </a:lnTo>
                    <a:lnTo>
                      <a:pt x="491" y="198"/>
                    </a:lnTo>
                    <a:lnTo>
                      <a:pt x="490" y="200"/>
                    </a:lnTo>
                    <a:lnTo>
                      <a:pt x="491" y="202"/>
                    </a:lnTo>
                    <a:lnTo>
                      <a:pt x="493" y="203"/>
                    </a:lnTo>
                    <a:lnTo>
                      <a:pt x="495" y="206"/>
                    </a:lnTo>
                    <a:lnTo>
                      <a:pt x="497" y="209"/>
                    </a:lnTo>
                    <a:lnTo>
                      <a:pt x="497" y="210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7" y="217"/>
                    </a:lnTo>
                    <a:lnTo>
                      <a:pt x="497" y="219"/>
                    </a:lnTo>
                    <a:lnTo>
                      <a:pt x="496" y="221"/>
                    </a:lnTo>
                    <a:lnTo>
                      <a:pt x="496" y="222"/>
                    </a:lnTo>
                    <a:lnTo>
                      <a:pt x="495" y="222"/>
                    </a:lnTo>
                    <a:lnTo>
                      <a:pt x="475" y="222"/>
                    </a:lnTo>
                    <a:lnTo>
                      <a:pt x="475" y="166"/>
                    </a:lnTo>
                    <a:lnTo>
                      <a:pt x="475" y="166"/>
                    </a:lnTo>
                    <a:close/>
                    <a:moveTo>
                      <a:pt x="474" y="226"/>
                    </a:moveTo>
                    <a:lnTo>
                      <a:pt x="501" y="226"/>
                    </a:lnTo>
                    <a:lnTo>
                      <a:pt x="501" y="234"/>
                    </a:lnTo>
                    <a:lnTo>
                      <a:pt x="474" y="234"/>
                    </a:lnTo>
                    <a:lnTo>
                      <a:pt x="474" y="2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ṥḻiḋè">
                <a:extLst>
                  <a:ext uri="{FF2B5EF4-FFF2-40B4-BE49-F238E27FC236}">
                    <a16:creationId xmlns:a16="http://schemas.microsoft.com/office/drawing/2014/main" id="{7A6B9649-4CE7-456B-AC68-D6DD233CF712}"/>
                  </a:ext>
                </a:extLst>
              </p:cNvPr>
              <p:cNvSpPr/>
              <p:nvPr/>
            </p:nvSpPr>
            <p:spPr bwMode="auto">
              <a:xfrm>
                <a:off x="1914526" y="2486026"/>
                <a:ext cx="1882775" cy="1882775"/>
              </a:xfrm>
              <a:custGeom>
                <a:avLst/>
                <a:gdLst>
                  <a:gd name="T0" fmla="*/ 784 w 1186"/>
                  <a:gd name="T1" fmla="*/ 31 h 1186"/>
                  <a:gd name="T2" fmla="*/ 982 w 1186"/>
                  <a:gd name="T3" fmla="*/ 145 h 1186"/>
                  <a:gd name="T4" fmla="*/ 1122 w 1186"/>
                  <a:gd name="T5" fmla="*/ 323 h 1186"/>
                  <a:gd name="T6" fmla="*/ 1184 w 1186"/>
                  <a:gd name="T7" fmla="*/ 548 h 1186"/>
                  <a:gd name="T8" fmla="*/ 1171 w 1186"/>
                  <a:gd name="T9" fmla="*/ 727 h 1186"/>
                  <a:gd name="T10" fmla="*/ 1077 w 1186"/>
                  <a:gd name="T11" fmla="*/ 936 h 1186"/>
                  <a:gd name="T12" fmla="*/ 913 w 1186"/>
                  <a:gd name="T13" fmla="*/ 1093 h 1186"/>
                  <a:gd name="T14" fmla="*/ 698 w 1186"/>
                  <a:gd name="T15" fmla="*/ 1177 h 1186"/>
                  <a:gd name="T16" fmla="*/ 518 w 1186"/>
                  <a:gd name="T17" fmla="*/ 1181 h 1186"/>
                  <a:gd name="T18" fmla="*/ 298 w 1186"/>
                  <a:gd name="T19" fmla="*/ 1108 h 1186"/>
                  <a:gd name="T20" fmla="*/ 127 w 1186"/>
                  <a:gd name="T21" fmla="*/ 960 h 1186"/>
                  <a:gd name="T22" fmla="*/ 23 w 1186"/>
                  <a:gd name="T23" fmla="*/ 756 h 1186"/>
                  <a:gd name="T24" fmla="*/ 1 w 1186"/>
                  <a:gd name="T25" fmla="*/ 578 h 1186"/>
                  <a:gd name="T26" fmla="*/ 53 w 1186"/>
                  <a:gd name="T27" fmla="*/ 349 h 1186"/>
                  <a:gd name="T28" fmla="*/ 184 w 1186"/>
                  <a:gd name="T29" fmla="*/ 164 h 1186"/>
                  <a:gd name="T30" fmla="*/ 376 w 1186"/>
                  <a:gd name="T31" fmla="*/ 42 h 1186"/>
                  <a:gd name="T32" fmla="*/ 593 w 1186"/>
                  <a:gd name="T33" fmla="*/ 0 h 1186"/>
                  <a:gd name="T34" fmla="*/ 491 w 1186"/>
                  <a:gd name="T35" fmla="*/ 233 h 1186"/>
                  <a:gd name="T36" fmla="*/ 362 w 1186"/>
                  <a:gd name="T37" fmla="*/ 299 h 1186"/>
                  <a:gd name="T38" fmla="*/ 268 w 1186"/>
                  <a:gd name="T39" fmla="*/ 407 h 1186"/>
                  <a:gd name="T40" fmla="*/ 222 w 1186"/>
                  <a:gd name="T41" fmla="*/ 546 h 1186"/>
                  <a:gd name="T42" fmla="*/ 224 w 1186"/>
                  <a:gd name="T43" fmla="*/ 660 h 1186"/>
                  <a:gd name="T44" fmla="*/ 278 w 1186"/>
                  <a:gd name="T45" fmla="*/ 795 h 1186"/>
                  <a:gd name="T46" fmla="*/ 392 w 1186"/>
                  <a:gd name="T47" fmla="*/ 908 h 1186"/>
                  <a:gd name="T48" fmla="*/ 431 w 1186"/>
                  <a:gd name="T49" fmla="*/ 916 h 1186"/>
                  <a:gd name="T50" fmla="*/ 304 w 1186"/>
                  <a:gd name="T51" fmla="*/ 809 h 1186"/>
                  <a:gd name="T52" fmla="*/ 244 w 1186"/>
                  <a:gd name="T53" fmla="*/ 684 h 1186"/>
                  <a:gd name="T54" fmla="*/ 232 w 1186"/>
                  <a:gd name="T55" fmla="*/ 575 h 1186"/>
                  <a:gd name="T56" fmla="*/ 268 w 1186"/>
                  <a:gd name="T57" fmla="*/ 437 h 1186"/>
                  <a:gd name="T58" fmla="*/ 351 w 1186"/>
                  <a:gd name="T59" fmla="*/ 326 h 1186"/>
                  <a:gd name="T60" fmla="*/ 469 w 1186"/>
                  <a:gd name="T61" fmla="*/ 254 h 1186"/>
                  <a:gd name="T62" fmla="*/ 593 w 1186"/>
                  <a:gd name="T63" fmla="*/ 232 h 1186"/>
                  <a:gd name="T64" fmla="*/ 717 w 1186"/>
                  <a:gd name="T65" fmla="*/ 254 h 1186"/>
                  <a:gd name="T66" fmla="*/ 836 w 1186"/>
                  <a:gd name="T67" fmla="*/ 326 h 1186"/>
                  <a:gd name="T68" fmla="*/ 919 w 1186"/>
                  <a:gd name="T69" fmla="*/ 437 h 1186"/>
                  <a:gd name="T70" fmla="*/ 954 w 1186"/>
                  <a:gd name="T71" fmla="*/ 575 h 1186"/>
                  <a:gd name="T72" fmla="*/ 943 w 1186"/>
                  <a:gd name="T73" fmla="*/ 684 h 1186"/>
                  <a:gd name="T74" fmla="*/ 883 w 1186"/>
                  <a:gd name="T75" fmla="*/ 809 h 1186"/>
                  <a:gd name="T76" fmla="*/ 756 w 1186"/>
                  <a:gd name="T77" fmla="*/ 916 h 1186"/>
                  <a:gd name="T78" fmla="*/ 795 w 1186"/>
                  <a:gd name="T79" fmla="*/ 909 h 1186"/>
                  <a:gd name="T80" fmla="*/ 909 w 1186"/>
                  <a:gd name="T81" fmla="*/ 795 h 1186"/>
                  <a:gd name="T82" fmla="*/ 961 w 1186"/>
                  <a:gd name="T83" fmla="*/ 660 h 1186"/>
                  <a:gd name="T84" fmla="*/ 965 w 1186"/>
                  <a:gd name="T85" fmla="*/ 546 h 1186"/>
                  <a:gd name="T86" fmla="*/ 918 w 1186"/>
                  <a:gd name="T87" fmla="*/ 407 h 1186"/>
                  <a:gd name="T88" fmla="*/ 825 w 1186"/>
                  <a:gd name="T89" fmla="*/ 299 h 1186"/>
                  <a:gd name="T90" fmla="*/ 696 w 1186"/>
                  <a:gd name="T91" fmla="*/ 233 h 1186"/>
                  <a:gd name="T92" fmla="*/ 593 w 1186"/>
                  <a:gd name="T93" fmla="*/ 14 h 1186"/>
                  <a:gd name="T94" fmla="*/ 408 w 1186"/>
                  <a:gd name="T95" fmla="*/ 44 h 1186"/>
                  <a:gd name="T96" fmla="*/ 214 w 1186"/>
                  <a:gd name="T97" fmla="*/ 155 h 1186"/>
                  <a:gd name="T98" fmla="*/ 77 w 1186"/>
                  <a:gd name="T99" fmla="*/ 330 h 1186"/>
                  <a:gd name="T100" fmla="*/ 15 w 1186"/>
                  <a:gd name="T101" fmla="*/ 548 h 1186"/>
                  <a:gd name="T102" fmla="*/ 28 w 1186"/>
                  <a:gd name="T103" fmla="*/ 724 h 1186"/>
                  <a:gd name="T104" fmla="*/ 120 w 1186"/>
                  <a:gd name="T105" fmla="*/ 928 h 1186"/>
                  <a:gd name="T106" fmla="*/ 281 w 1186"/>
                  <a:gd name="T107" fmla="*/ 1081 h 1186"/>
                  <a:gd name="T108" fmla="*/ 491 w 1186"/>
                  <a:gd name="T109" fmla="*/ 1164 h 1186"/>
                  <a:gd name="T110" fmla="*/ 667 w 1186"/>
                  <a:gd name="T111" fmla="*/ 1169 h 1186"/>
                  <a:gd name="T112" fmla="*/ 882 w 1186"/>
                  <a:gd name="T113" fmla="*/ 1096 h 1186"/>
                  <a:gd name="T114" fmla="*/ 1050 w 1186"/>
                  <a:gd name="T115" fmla="*/ 951 h 1186"/>
                  <a:gd name="T116" fmla="*/ 1151 w 1186"/>
                  <a:gd name="T117" fmla="*/ 752 h 1186"/>
                  <a:gd name="T118" fmla="*/ 1173 w 1186"/>
                  <a:gd name="T119" fmla="*/ 578 h 1186"/>
                  <a:gd name="T120" fmla="*/ 1122 w 1186"/>
                  <a:gd name="T121" fmla="*/ 355 h 1186"/>
                  <a:gd name="T122" fmla="*/ 994 w 1186"/>
                  <a:gd name="T123" fmla="*/ 174 h 1186"/>
                  <a:gd name="T124" fmla="*/ 806 w 1186"/>
                  <a:gd name="T125" fmla="*/ 54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86" h="1186">
                    <a:moveTo>
                      <a:pt x="593" y="0"/>
                    </a:moveTo>
                    <a:lnTo>
                      <a:pt x="593" y="0"/>
                    </a:lnTo>
                    <a:lnTo>
                      <a:pt x="593" y="0"/>
                    </a:lnTo>
                    <a:lnTo>
                      <a:pt x="609" y="1"/>
                    </a:lnTo>
                    <a:lnTo>
                      <a:pt x="624" y="1"/>
                    </a:lnTo>
                    <a:lnTo>
                      <a:pt x="639" y="2"/>
                    </a:lnTo>
                    <a:lnTo>
                      <a:pt x="654" y="3"/>
                    </a:lnTo>
                    <a:lnTo>
                      <a:pt x="669" y="5"/>
                    </a:lnTo>
                    <a:lnTo>
                      <a:pt x="684" y="7"/>
                    </a:lnTo>
                    <a:lnTo>
                      <a:pt x="698" y="10"/>
                    </a:lnTo>
                    <a:lnTo>
                      <a:pt x="713" y="13"/>
                    </a:lnTo>
                    <a:lnTo>
                      <a:pt x="727" y="15"/>
                    </a:lnTo>
                    <a:lnTo>
                      <a:pt x="741" y="19"/>
                    </a:lnTo>
                    <a:lnTo>
                      <a:pt x="756" y="23"/>
                    </a:lnTo>
                    <a:lnTo>
                      <a:pt x="769" y="27"/>
                    </a:lnTo>
                    <a:lnTo>
                      <a:pt x="784" y="31"/>
                    </a:lnTo>
                    <a:lnTo>
                      <a:pt x="797" y="36"/>
                    </a:lnTo>
                    <a:lnTo>
                      <a:pt x="811" y="42"/>
                    </a:lnTo>
                    <a:lnTo>
                      <a:pt x="825" y="47"/>
                    </a:lnTo>
                    <a:lnTo>
                      <a:pt x="837" y="53"/>
                    </a:lnTo>
                    <a:lnTo>
                      <a:pt x="850" y="59"/>
                    </a:lnTo>
                    <a:lnTo>
                      <a:pt x="863" y="65"/>
                    </a:lnTo>
                    <a:lnTo>
                      <a:pt x="876" y="72"/>
                    </a:lnTo>
                    <a:lnTo>
                      <a:pt x="889" y="79"/>
                    </a:lnTo>
                    <a:lnTo>
                      <a:pt x="901" y="87"/>
                    </a:lnTo>
                    <a:lnTo>
                      <a:pt x="913" y="94"/>
                    </a:lnTo>
                    <a:lnTo>
                      <a:pt x="925" y="102"/>
                    </a:lnTo>
                    <a:lnTo>
                      <a:pt x="937" y="110"/>
                    </a:lnTo>
                    <a:lnTo>
                      <a:pt x="948" y="119"/>
                    </a:lnTo>
                    <a:lnTo>
                      <a:pt x="959" y="127"/>
                    </a:lnTo>
                    <a:lnTo>
                      <a:pt x="970" y="135"/>
                    </a:lnTo>
                    <a:lnTo>
                      <a:pt x="982" y="145"/>
                    </a:lnTo>
                    <a:lnTo>
                      <a:pt x="992" y="155"/>
                    </a:lnTo>
                    <a:lnTo>
                      <a:pt x="1002" y="164"/>
                    </a:lnTo>
                    <a:lnTo>
                      <a:pt x="1013" y="174"/>
                    </a:lnTo>
                    <a:lnTo>
                      <a:pt x="1022" y="184"/>
                    </a:lnTo>
                    <a:lnTo>
                      <a:pt x="1032" y="195"/>
                    </a:lnTo>
                    <a:lnTo>
                      <a:pt x="1042" y="206"/>
                    </a:lnTo>
                    <a:lnTo>
                      <a:pt x="1050" y="216"/>
                    </a:lnTo>
                    <a:lnTo>
                      <a:pt x="1060" y="227"/>
                    </a:lnTo>
                    <a:lnTo>
                      <a:pt x="1069" y="239"/>
                    </a:lnTo>
                    <a:lnTo>
                      <a:pt x="1077" y="250"/>
                    </a:lnTo>
                    <a:lnTo>
                      <a:pt x="1085" y="262"/>
                    </a:lnTo>
                    <a:lnTo>
                      <a:pt x="1093" y="274"/>
                    </a:lnTo>
                    <a:lnTo>
                      <a:pt x="1101" y="286"/>
                    </a:lnTo>
                    <a:lnTo>
                      <a:pt x="1108" y="298"/>
                    </a:lnTo>
                    <a:lnTo>
                      <a:pt x="1114" y="311"/>
                    </a:lnTo>
                    <a:lnTo>
                      <a:pt x="1122" y="323"/>
                    </a:lnTo>
                    <a:lnTo>
                      <a:pt x="1128" y="336"/>
                    </a:lnTo>
                    <a:lnTo>
                      <a:pt x="1134" y="349"/>
                    </a:lnTo>
                    <a:lnTo>
                      <a:pt x="1140" y="363"/>
                    </a:lnTo>
                    <a:lnTo>
                      <a:pt x="1146" y="376"/>
                    </a:lnTo>
                    <a:lnTo>
                      <a:pt x="1150" y="389"/>
                    </a:lnTo>
                    <a:lnTo>
                      <a:pt x="1155" y="403"/>
                    </a:lnTo>
                    <a:lnTo>
                      <a:pt x="1160" y="417"/>
                    </a:lnTo>
                    <a:lnTo>
                      <a:pt x="1164" y="431"/>
                    </a:lnTo>
                    <a:lnTo>
                      <a:pt x="1167" y="445"/>
                    </a:lnTo>
                    <a:lnTo>
                      <a:pt x="1171" y="460"/>
                    </a:lnTo>
                    <a:lnTo>
                      <a:pt x="1174" y="474"/>
                    </a:lnTo>
                    <a:lnTo>
                      <a:pt x="1177" y="488"/>
                    </a:lnTo>
                    <a:lnTo>
                      <a:pt x="1179" y="503"/>
                    </a:lnTo>
                    <a:lnTo>
                      <a:pt x="1182" y="518"/>
                    </a:lnTo>
                    <a:lnTo>
                      <a:pt x="1183" y="532"/>
                    </a:lnTo>
                    <a:lnTo>
                      <a:pt x="1184" y="548"/>
                    </a:lnTo>
                    <a:lnTo>
                      <a:pt x="1186" y="563"/>
                    </a:lnTo>
                    <a:lnTo>
                      <a:pt x="1186" y="578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608"/>
                    </a:lnTo>
                    <a:lnTo>
                      <a:pt x="1186" y="624"/>
                    </a:lnTo>
                    <a:lnTo>
                      <a:pt x="1184" y="639"/>
                    </a:lnTo>
                    <a:lnTo>
                      <a:pt x="1183" y="654"/>
                    </a:lnTo>
                    <a:lnTo>
                      <a:pt x="1182" y="669"/>
                    </a:lnTo>
                    <a:lnTo>
                      <a:pt x="1179" y="684"/>
                    </a:lnTo>
                    <a:lnTo>
                      <a:pt x="1177" y="698"/>
                    </a:lnTo>
                    <a:lnTo>
                      <a:pt x="1174" y="713"/>
                    </a:lnTo>
                    <a:lnTo>
                      <a:pt x="1171" y="727"/>
                    </a:lnTo>
                    <a:lnTo>
                      <a:pt x="1167" y="741"/>
                    </a:lnTo>
                    <a:lnTo>
                      <a:pt x="1164" y="756"/>
                    </a:lnTo>
                    <a:lnTo>
                      <a:pt x="1160" y="769"/>
                    </a:lnTo>
                    <a:lnTo>
                      <a:pt x="1155" y="784"/>
                    </a:lnTo>
                    <a:lnTo>
                      <a:pt x="1150" y="797"/>
                    </a:lnTo>
                    <a:lnTo>
                      <a:pt x="1146" y="811"/>
                    </a:lnTo>
                    <a:lnTo>
                      <a:pt x="1140" y="824"/>
                    </a:lnTo>
                    <a:lnTo>
                      <a:pt x="1134" y="837"/>
                    </a:lnTo>
                    <a:lnTo>
                      <a:pt x="1128" y="851"/>
                    </a:lnTo>
                    <a:lnTo>
                      <a:pt x="1122" y="864"/>
                    </a:lnTo>
                    <a:lnTo>
                      <a:pt x="1114" y="876"/>
                    </a:lnTo>
                    <a:lnTo>
                      <a:pt x="1108" y="888"/>
                    </a:lnTo>
                    <a:lnTo>
                      <a:pt x="1101" y="900"/>
                    </a:lnTo>
                    <a:lnTo>
                      <a:pt x="1093" y="912"/>
                    </a:lnTo>
                    <a:lnTo>
                      <a:pt x="1085" y="924"/>
                    </a:lnTo>
                    <a:lnTo>
                      <a:pt x="1077" y="936"/>
                    </a:lnTo>
                    <a:lnTo>
                      <a:pt x="1069" y="948"/>
                    </a:lnTo>
                    <a:lnTo>
                      <a:pt x="1060" y="960"/>
                    </a:lnTo>
                    <a:lnTo>
                      <a:pt x="1050" y="970"/>
                    </a:lnTo>
                    <a:lnTo>
                      <a:pt x="1042" y="981"/>
                    </a:lnTo>
                    <a:lnTo>
                      <a:pt x="1032" y="992"/>
                    </a:lnTo>
                    <a:lnTo>
                      <a:pt x="1022" y="1002"/>
                    </a:lnTo>
                    <a:lnTo>
                      <a:pt x="1013" y="1012"/>
                    </a:lnTo>
                    <a:lnTo>
                      <a:pt x="1002" y="1022"/>
                    </a:lnTo>
                    <a:lnTo>
                      <a:pt x="992" y="1032"/>
                    </a:lnTo>
                    <a:lnTo>
                      <a:pt x="982" y="1041"/>
                    </a:lnTo>
                    <a:lnTo>
                      <a:pt x="970" y="1051"/>
                    </a:lnTo>
                    <a:lnTo>
                      <a:pt x="959" y="1060"/>
                    </a:lnTo>
                    <a:lnTo>
                      <a:pt x="948" y="1069"/>
                    </a:lnTo>
                    <a:lnTo>
                      <a:pt x="937" y="1077"/>
                    </a:lnTo>
                    <a:lnTo>
                      <a:pt x="925" y="1085"/>
                    </a:lnTo>
                    <a:lnTo>
                      <a:pt x="913" y="1093"/>
                    </a:lnTo>
                    <a:lnTo>
                      <a:pt x="901" y="1101"/>
                    </a:lnTo>
                    <a:lnTo>
                      <a:pt x="889" y="1108"/>
                    </a:lnTo>
                    <a:lnTo>
                      <a:pt x="876" y="1114"/>
                    </a:lnTo>
                    <a:lnTo>
                      <a:pt x="863" y="1121"/>
                    </a:lnTo>
                    <a:lnTo>
                      <a:pt x="850" y="1128"/>
                    </a:lnTo>
                    <a:lnTo>
                      <a:pt x="837" y="1134"/>
                    </a:lnTo>
                    <a:lnTo>
                      <a:pt x="825" y="1140"/>
                    </a:lnTo>
                    <a:lnTo>
                      <a:pt x="811" y="1145"/>
                    </a:lnTo>
                    <a:lnTo>
                      <a:pt x="797" y="1150"/>
                    </a:lnTo>
                    <a:lnTo>
                      <a:pt x="784" y="1155"/>
                    </a:lnTo>
                    <a:lnTo>
                      <a:pt x="769" y="1160"/>
                    </a:lnTo>
                    <a:lnTo>
                      <a:pt x="756" y="1164"/>
                    </a:lnTo>
                    <a:lnTo>
                      <a:pt x="741" y="1168"/>
                    </a:lnTo>
                    <a:lnTo>
                      <a:pt x="727" y="1171"/>
                    </a:lnTo>
                    <a:lnTo>
                      <a:pt x="713" y="1174"/>
                    </a:lnTo>
                    <a:lnTo>
                      <a:pt x="698" y="1177"/>
                    </a:lnTo>
                    <a:lnTo>
                      <a:pt x="684" y="1179"/>
                    </a:lnTo>
                    <a:lnTo>
                      <a:pt x="669" y="1181"/>
                    </a:lnTo>
                    <a:lnTo>
                      <a:pt x="654" y="1183"/>
                    </a:lnTo>
                    <a:lnTo>
                      <a:pt x="639" y="1185"/>
                    </a:lnTo>
                    <a:lnTo>
                      <a:pt x="624" y="1185"/>
                    </a:lnTo>
                    <a:lnTo>
                      <a:pt x="609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78" y="1186"/>
                    </a:lnTo>
                    <a:lnTo>
                      <a:pt x="563" y="1185"/>
                    </a:lnTo>
                    <a:lnTo>
                      <a:pt x="548" y="1185"/>
                    </a:lnTo>
                    <a:lnTo>
                      <a:pt x="532" y="1183"/>
                    </a:lnTo>
                    <a:lnTo>
                      <a:pt x="518" y="1181"/>
                    </a:lnTo>
                    <a:lnTo>
                      <a:pt x="503" y="1179"/>
                    </a:lnTo>
                    <a:lnTo>
                      <a:pt x="488" y="1177"/>
                    </a:lnTo>
                    <a:lnTo>
                      <a:pt x="474" y="1174"/>
                    </a:lnTo>
                    <a:lnTo>
                      <a:pt x="460" y="1171"/>
                    </a:lnTo>
                    <a:lnTo>
                      <a:pt x="445" y="1168"/>
                    </a:lnTo>
                    <a:lnTo>
                      <a:pt x="431" y="1164"/>
                    </a:lnTo>
                    <a:lnTo>
                      <a:pt x="417" y="1160"/>
                    </a:lnTo>
                    <a:lnTo>
                      <a:pt x="404" y="1155"/>
                    </a:lnTo>
                    <a:lnTo>
                      <a:pt x="389" y="1150"/>
                    </a:lnTo>
                    <a:lnTo>
                      <a:pt x="376" y="1145"/>
                    </a:lnTo>
                    <a:lnTo>
                      <a:pt x="363" y="1140"/>
                    </a:lnTo>
                    <a:lnTo>
                      <a:pt x="349" y="1134"/>
                    </a:lnTo>
                    <a:lnTo>
                      <a:pt x="336" y="1128"/>
                    </a:lnTo>
                    <a:lnTo>
                      <a:pt x="324" y="1121"/>
                    </a:lnTo>
                    <a:lnTo>
                      <a:pt x="311" y="1114"/>
                    </a:lnTo>
                    <a:lnTo>
                      <a:pt x="298" y="1108"/>
                    </a:lnTo>
                    <a:lnTo>
                      <a:pt x="286" y="1101"/>
                    </a:lnTo>
                    <a:lnTo>
                      <a:pt x="274" y="1093"/>
                    </a:lnTo>
                    <a:lnTo>
                      <a:pt x="262" y="1085"/>
                    </a:lnTo>
                    <a:lnTo>
                      <a:pt x="250" y="1077"/>
                    </a:lnTo>
                    <a:lnTo>
                      <a:pt x="239" y="1069"/>
                    </a:lnTo>
                    <a:lnTo>
                      <a:pt x="227" y="1060"/>
                    </a:lnTo>
                    <a:lnTo>
                      <a:pt x="216" y="1051"/>
                    </a:lnTo>
                    <a:lnTo>
                      <a:pt x="205" y="1041"/>
                    </a:lnTo>
                    <a:lnTo>
                      <a:pt x="195" y="1032"/>
                    </a:lnTo>
                    <a:lnTo>
                      <a:pt x="184" y="1022"/>
                    </a:lnTo>
                    <a:lnTo>
                      <a:pt x="174" y="1012"/>
                    </a:lnTo>
                    <a:lnTo>
                      <a:pt x="164" y="1002"/>
                    </a:lnTo>
                    <a:lnTo>
                      <a:pt x="155" y="992"/>
                    </a:lnTo>
                    <a:lnTo>
                      <a:pt x="145" y="981"/>
                    </a:lnTo>
                    <a:lnTo>
                      <a:pt x="135" y="970"/>
                    </a:lnTo>
                    <a:lnTo>
                      <a:pt x="127" y="960"/>
                    </a:lnTo>
                    <a:lnTo>
                      <a:pt x="118" y="948"/>
                    </a:lnTo>
                    <a:lnTo>
                      <a:pt x="110" y="936"/>
                    </a:lnTo>
                    <a:lnTo>
                      <a:pt x="102" y="924"/>
                    </a:lnTo>
                    <a:lnTo>
                      <a:pt x="94" y="912"/>
                    </a:lnTo>
                    <a:lnTo>
                      <a:pt x="87" y="900"/>
                    </a:lnTo>
                    <a:lnTo>
                      <a:pt x="79" y="888"/>
                    </a:lnTo>
                    <a:lnTo>
                      <a:pt x="71" y="876"/>
                    </a:lnTo>
                    <a:lnTo>
                      <a:pt x="65" y="864"/>
                    </a:lnTo>
                    <a:lnTo>
                      <a:pt x="59" y="851"/>
                    </a:lnTo>
                    <a:lnTo>
                      <a:pt x="53" y="837"/>
                    </a:lnTo>
                    <a:lnTo>
                      <a:pt x="47" y="824"/>
                    </a:lnTo>
                    <a:lnTo>
                      <a:pt x="42" y="811"/>
                    </a:lnTo>
                    <a:lnTo>
                      <a:pt x="36" y="797"/>
                    </a:lnTo>
                    <a:lnTo>
                      <a:pt x="31" y="784"/>
                    </a:lnTo>
                    <a:lnTo>
                      <a:pt x="27" y="769"/>
                    </a:lnTo>
                    <a:lnTo>
                      <a:pt x="23" y="756"/>
                    </a:lnTo>
                    <a:lnTo>
                      <a:pt x="19" y="741"/>
                    </a:lnTo>
                    <a:lnTo>
                      <a:pt x="15" y="727"/>
                    </a:lnTo>
                    <a:lnTo>
                      <a:pt x="12" y="713"/>
                    </a:lnTo>
                    <a:lnTo>
                      <a:pt x="10" y="698"/>
                    </a:lnTo>
                    <a:lnTo>
                      <a:pt x="7" y="684"/>
                    </a:lnTo>
                    <a:lnTo>
                      <a:pt x="5" y="669"/>
                    </a:lnTo>
                    <a:lnTo>
                      <a:pt x="3" y="654"/>
                    </a:lnTo>
                    <a:lnTo>
                      <a:pt x="2" y="639"/>
                    </a:lnTo>
                    <a:lnTo>
                      <a:pt x="1" y="624"/>
                    </a:lnTo>
                    <a:lnTo>
                      <a:pt x="1" y="608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1" y="578"/>
                    </a:lnTo>
                    <a:lnTo>
                      <a:pt x="1" y="563"/>
                    </a:lnTo>
                    <a:lnTo>
                      <a:pt x="2" y="548"/>
                    </a:lnTo>
                    <a:lnTo>
                      <a:pt x="3" y="532"/>
                    </a:lnTo>
                    <a:lnTo>
                      <a:pt x="5" y="518"/>
                    </a:lnTo>
                    <a:lnTo>
                      <a:pt x="7" y="503"/>
                    </a:lnTo>
                    <a:lnTo>
                      <a:pt x="10" y="488"/>
                    </a:lnTo>
                    <a:lnTo>
                      <a:pt x="12" y="474"/>
                    </a:lnTo>
                    <a:lnTo>
                      <a:pt x="15" y="460"/>
                    </a:lnTo>
                    <a:lnTo>
                      <a:pt x="19" y="445"/>
                    </a:lnTo>
                    <a:lnTo>
                      <a:pt x="23" y="431"/>
                    </a:lnTo>
                    <a:lnTo>
                      <a:pt x="27" y="417"/>
                    </a:lnTo>
                    <a:lnTo>
                      <a:pt x="31" y="403"/>
                    </a:lnTo>
                    <a:lnTo>
                      <a:pt x="36" y="389"/>
                    </a:lnTo>
                    <a:lnTo>
                      <a:pt x="42" y="376"/>
                    </a:lnTo>
                    <a:lnTo>
                      <a:pt x="47" y="363"/>
                    </a:lnTo>
                    <a:lnTo>
                      <a:pt x="53" y="349"/>
                    </a:lnTo>
                    <a:lnTo>
                      <a:pt x="59" y="336"/>
                    </a:lnTo>
                    <a:lnTo>
                      <a:pt x="65" y="323"/>
                    </a:lnTo>
                    <a:lnTo>
                      <a:pt x="71" y="311"/>
                    </a:lnTo>
                    <a:lnTo>
                      <a:pt x="79" y="298"/>
                    </a:lnTo>
                    <a:lnTo>
                      <a:pt x="87" y="286"/>
                    </a:lnTo>
                    <a:lnTo>
                      <a:pt x="94" y="274"/>
                    </a:lnTo>
                    <a:lnTo>
                      <a:pt x="102" y="262"/>
                    </a:lnTo>
                    <a:lnTo>
                      <a:pt x="110" y="250"/>
                    </a:lnTo>
                    <a:lnTo>
                      <a:pt x="118" y="239"/>
                    </a:lnTo>
                    <a:lnTo>
                      <a:pt x="127" y="227"/>
                    </a:lnTo>
                    <a:lnTo>
                      <a:pt x="135" y="216"/>
                    </a:lnTo>
                    <a:lnTo>
                      <a:pt x="145" y="206"/>
                    </a:lnTo>
                    <a:lnTo>
                      <a:pt x="155" y="195"/>
                    </a:lnTo>
                    <a:lnTo>
                      <a:pt x="164" y="184"/>
                    </a:lnTo>
                    <a:lnTo>
                      <a:pt x="174" y="174"/>
                    </a:lnTo>
                    <a:lnTo>
                      <a:pt x="184" y="164"/>
                    </a:lnTo>
                    <a:lnTo>
                      <a:pt x="195" y="155"/>
                    </a:lnTo>
                    <a:lnTo>
                      <a:pt x="205" y="145"/>
                    </a:lnTo>
                    <a:lnTo>
                      <a:pt x="216" y="135"/>
                    </a:lnTo>
                    <a:lnTo>
                      <a:pt x="227" y="127"/>
                    </a:lnTo>
                    <a:lnTo>
                      <a:pt x="239" y="119"/>
                    </a:lnTo>
                    <a:lnTo>
                      <a:pt x="250" y="110"/>
                    </a:lnTo>
                    <a:lnTo>
                      <a:pt x="262" y="102"/>
                    </a:lnTo>
                    <a:lnTo>
                      <a:pt x="274" y="94"/>
                    </a:lnTo>
                    <a:lnTo>
                      <a:pt x="286" y="87"/>
                    </a:lnTo>
                    <a:lnTo>
                      <a:pt x="298" y="79"/>
                    </a:lnTo>
                    <a:lnTo>
                      <a:pt x="311" y="72"/>
                    </a:lnTo>
                    <a:lnTo>
                      <a:pt x="324" y="65"/>
                    </a:lnTo>
                    <a:lnTo>
                      <a:pt x="336" y="59"/>
                    </a:lnTo>
                    <a:lnTo>
                      <a:pt x="349" y="53"/>
                    </a:lnTo>
                    <a:lnTo>
                      <a:pt x="363" y="47"/>
                    </a:lnTo>
                    <a:lnTo>
                      <a:pt x="376" y="42"/>
                    </a:lnTo>
                    <a:lnTo>
                      <a:pt x="389" y="36"/>
                    </a:lnTo>
                    <a:lnTo>
                      <a:pt x="404" y="31"/>
                    </a:lnTo>
                    <a:lnTo>
                      <a:pt x="417" y="27"/>
                    </a:lnTo>
                    <a:lnTo>
                      <a:pt x="431" y="23"/>
                    </a:lnTo>
                    <a:lnTo>
                      <a:pt x="445" y="19"/>
                    </a:lnTo>
                    <a:lnTo>
                      <a:pt x="460" y="15"/>
                    </a:lnTo>
                    <a:lnTo>
                      <a:pt x="474" y="13"/>
                    </a:lnTo>
                    <a:lnTo>
                      <a:pt x="488" y="10"/>
                    </a:lnTo>
                    <a:lnTo>
                      <a:pt x="503" y="7"/>
                    </a:lnTo>
                    <a:lnTo>
                      <a:pt x="518" y="5"/>
                    </a:lnTo>
                    <a:lnTo>
                      <a:pt x="532" y="3"/>
                    </a:lnTo>
                    <a:lnTo>
                      <a:pt x="548" y="2"/>
                    </a:lnTo>
                    <a:lnTo>
                      <a:pt x="563" y="1"/>
                    </a:lnTo>
                    <a:lnTo>
                      <a:pt x="578" y="1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close/>
                    <a:moveTo>
                      <a:pt x="593" y="219"/>
                    </a:moveTo>
                    <a:lnTo>
                      <a:pt x="593" y="219"/>
                    </a:lnTo>
                    <a:lnTo>
                      <a:pt x="593" y="219"/>
                    </a:lnTo>
                    <a:lnTo>
                      <a:pt x="584" y="219"/>
                    </a:lnTo>
                    <a:lnTo>
                      <a:pt x="574" y="219"/>
                    </a:lnTo>
                    <a:lnTo>
                      <a:pt x="564" y="220"/>
                    </a:lnTo>
                    <a:lnTo>
                      <a:pt x="555" y="221"/>
                    </a:lnTo>
                    <a:lnTo>
                      <a:pt x="545" y="222"/>
                    </a:lnTo>
                    <a:lnTo>
                      <a:pt x="536" y="223"/>
                    </a:lnTo>
                    <a:lnTo>
                      <a:pt x="527" y="225"/>
                    </a:lnTo>
                    <a:lnTo>
                      <a:pt x="518" y="227"/>
                    </a:lnTo>
                    <a:lnTo>
                      <a:pt x="508" y="228"/>
                    </a:lnTo>
                    <a:lnTo>
                      <a:pt x="500" y="231"/>
                    </a:lnTo>
                    <a:lnTo>
                      <a:pt x="491" y="233"/>
                    </a:lnTo>
                    <a:lnTo>
                      <a:pt x="482" y="235"/>
                    </a:lnTo>
                    <a:lnTo>
                      <a:pt x="473" y="239"/>
                    </a:lnTo>
                    <a:lnTo>
                      <a:pt x="464" y="242"/>
                    </a:lnTo>
                    <a:lnTo>
                      <a:pt x="456" y="245"/>
                    </a:lnTo>
                    <a:lnTo>
                      <a:pt x="448" y="248"/>
                    </a:lnTo>
                    <a:lnTo>
                      <a:pt x="439" y="251"/>
                    </a:lnTo>
                    <a:lnTo>
                      <a:pt x="431" y="255"/>
                    </a:lnTo>
                    <a:lnTo>
                      <a:pt x="423" y="259"/>
                    </a:lnTo>
                    <a:lnTo>
                      <a:pt x="415" y="264"/>
                    </a:lnTo>
                    <a:lnTo>
                      <a:pt x="407" y="268"/>
                    </a:lnTo>
                    <a:lnTo>
                      <a:pt x="399" y="273"/>
                    </a:lnTo>
                    <a:lnTo>
                      <a:pt x="392" y="278"/>
                    </a:lnTo>
                    <a:lnTo>
                      <a:pt x="384" y="283"/>
                    </a:lnTo>
                    <a:lnTo>
                      <a:pt x="376" y="288"/>
                    </a:lnTo>
                    <a:lnTo>
                      <a:pt x="369" y="293"/>
                    </a:lnTo>
                    <a:lnTo>
                      <a:pt x="362" y="299"/>
                    </a:lnTo>
                    <a:lnTo>
                      <a:pt x="356" y="304"/>
                    </a:lnTo>
                    <a:lnTo>
                      <a:pt x="348" y="310"/>
                    </a:lnTo>
                    <a:lnTo>
                      <a:pt x="341" y="316"/>
                    </a:lnTo>
                    <a:lnTo>
                      <a:pt x="335" y="322"/>
                    </a:lnTo>
                    <a:lnTo>
                      <a:pt x="328" y="328"/>
                    </a:lnTo>
                    <a:lnTo>
                      <a:pt x="322" y="335"/>
                    </a:lnTo>
                    <a:lnTo>
                      <a:pt x="316" y="342"/>
                    </a:lnTo>
                    <a:lnTo>
                      <a:pt x="310" y="348"/>
                    </a:lnTo>
                    <a:lnTo>
                      <a:pt x="304" y="355"/>
                    </a:lnTo>
                    <a:lnTo>
                      <a:pt x="299" y="362"/>
                    </a:lnTo>
                    <a:lnTo>
                      <a:pt x="293" y="369"/>
                    </a:lnTo>
                    <a:lnTo>
                      <a:pt x="288" y="376"/>
                    </a:lnTo>
                    <a:lnTo>
                      <a:pt x="283" y="383"/>
                    </a:lnTo>
                    <a:lnTo>
                      <a:pt x="278" y="391"/>
                    </a:lnTo>
                    <a:lnTo>
                      <a:pt x="273" y="399"/>
                    </a:lnTo>
                    <a:lnTo>
                      <a:pt x="268" y="407"/>
                    </a:lnTo>
                    <a:lnTo>
                      <a:pt x="264" y="415"/>
                    </a:lnTo>
                    <a:lnTo>
                      <a:pt x="260" y="423"/>
                    </a:lnTo>
                    <a:lnTo>
                      <a:pt x="256" y="431"/>
                    </a:lnTo>
                    <a:lnTo>
                      <a:pt x="252" y="439"/>
                    </a:lnTo>
                    <a:lnTo>
                      <a:pt x="248" y="448"/>
                    </a:lnTo>
                    <a:lnTo>
                      <a:pt x="245" y="456"/>
                    </a:lnTo>
                    <a:lnTo>
                      <a:pt x="242" y="464"/>
                    </a:lnTo>
                    <a:lnTo>
                      <a:pt x="239" y="473"/>
                    </a:lnTo>
                    <a:lnTo>
                      <a:pt x="236" y="482"/>
                    </a:lnTo>
                    <a:lnTo>
                      <a:pt x="233" y="491"/>
                    </a:lnTo>
                    <a:lnTo>
                      <a:pt x="231" y="500"/>
                    </a:lnTo>
                    <a:lnTo>
                      <a:pt x="228" y="509"/>
                    </a:lnTo>
                    <a:lnTo>
                      <a:pt x="227" y="518"/>
                    </a:lnTo>
                    <a:lnTo>
                      <a:pt x="224" y="527"/>
                    </a:lnTo>
                    <a:lnTo>
                      <a:pt x="223" y="536"/>
                    </a:lnTo>
                    <a:lnTo>
                      <a:pt x="222" y="546"/>
                    </a:lnTo>
                    <a:lnTo>
                      <a:pt x="221" y="555"/>
                    </a:lnTo>
                    <a:lnTo>
                      <a:pt x="220" y="564"/>
                    </a:lnTo>
                    <a:lnTo>
                      <a:pt x="219" y="574"/>
                    </a:lnTo>
                    <a:lnTo>
                      <a:pt x="219" y="584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603"/>
                    </a:lnTo>
                    <a:lnTo>
                      <a:pt x="219" y="612"/>
                    </a:lnTo>
                    <a:lnTo>
                      <a:pt x="220" y="622"/>
                    </a:lnTo>
                    <a:lnTo>
                      <a:pt x="221" y="632"/>
                    </a:lnTo>
                    <a:lnTo>
                      <a:pt x="222" y="641"/>
                    </a:lnTo>
                    <a:lnTo>
                      <a:pt x="223" y="650"/>
                    </a:lnTo>
                    <a:lnTo>
                      <a:pt x="224" y="660"/>
                    </a:lnTo>
                    <a:lnTo>
                      <a:pt x="227" y="669"/>
                    </a:lnTo>
                    <a:lnTo>
                      <a:pt x="228" y="678"/>
                    </a:lnTo>
                    <a:lnTo>
                      <a:pt x="231" y="687"/>
                    </a:lnTo>
                    <a:lnTo>
                      <a:pt x="233" y="696"/>
                    </a:lnTo>
                    <a:lnTo>
                      <a:pt x="236" y="704"/>
                    </a:lnTo>
                    <a:lnTo>
                      <a:pt x="239" y="713"/>
                    </a:lnTo>
                    <a:lnTo>
                      <a:pt x="242" y="722"/>
                    </a:lnTo>
                    <a:lnTo>
                      <a:pt x="245" y="731"/>
                    </a:lnTo>
                    <a:lnTo>
                      <a:pt x="248" y="739"/>
                    </a:lnTo>
                    <a:lnTo>
                      <a:pt x="252" y="748"/>
                    </a:lnTo>
                    <a:lnTo>
                      <a:pt x="256" y="756"/>
                    </a:lnTo>
                    <a:lnTo>
                      <a:pt x="260" y="764"/>
                    </a:lnTo>
                    <a:lnTo>
                      <a:pt x="264" y="772"/>
                    </a:lnTo>
                    <a:lnTo>
                      <a:pt x="268" y="780"/>
                    </a:lnTo>
                    <a:lnTo>
                      <a:pt x="273" y="788"/>
                    </a:lnTo>
                    <a:lnTo>
                      <a:pt x="278" y="795"/>
                    </a:lnTo>
                    <a:lnTo>
                      <a:pt x="283" y="803"/>
                    </a:lnTo>
                    <a:lnTo>
                      <a:pt x="288" y="810"/>
                    </a:lnTo>
                    <a:lnTo>
                      <a:pt x="293" y="817"/>
                    </a:lnTo>
                    <a:lnTo>
                      <a:pt x="299" y="824"/>
                    </a:lnTo>
                    <a:lnTo>
                      <a:pt x="304" y="832"/>
                    </a:lnTo>
                    <a:lnTo>
                      <a:pt x="310" y="838"/>
                    </a:lnTo>
                    <a:lnTo>
                      <a:pt x="316" y="845"/>
                    </a:lnTo>
                    <a:lnTo>
                      <a:pt x="322" y="852"/>
                    </a:lnTo>
                    <a:lnTo>
                      <a:pt x="328" y="858"/>
                    </a:lnTo>
                    <a:lnTo>
                      <a:pt x="337" y="866"/>
                    </a:lnTo>
                    <a:lnTo>
                      <a:pt x="345" y="874"/>
                    </a:lnTo>
                    <a:lnTo>
                      <a:pt x="354" y="881"/>
                    </a:lnTo>
                    <a:lnTo>
                      <a:pt x="363" y="888"/>
                    </a:lnTo>
                    <a:lnTo>
                      <a:pt x="372" y="896"/>
                    </a:lnTo>
                    <a:lnTo>
                      <a:pt x="382" y="903"/>
                    </a:lnTo>
                    <a:lnTo>
                      <a:pt x="392" y="908"/>
                    </a:lnTo>
                    <a:lnTo>
                      <a:pt x="402" y="915"/>
                    </a:lnTo>
                    <a:lnTo>
                      <a:pt x="412" y="921"/>
                    </a:lnTo>
                    <a:lnTo>
                      <a:pt x="422" y="927"/>
                    </a:lnTo>
                    <a:lnTo>
                      <a:pt x="432" y="932"/>
                    </a:lnTo>
                    <a:lnTo>
                      <a:pt x="444" y="936"/>
                    </a:lnTo>
                    <a:lnTo>
                      <a:pt x="454" y="941"/>
                    </a:lnTo>
                    <a:lnTo>
                      <a:pt x="465" y="945"/>
                    </a:lnTo>
                    <a:lnTo>
                      <a:pt x="476" y="949"/>
                    </a:lnTo>
                    <a:lnTo>
                      <a:pt x="488" y="952"/>
                    </a:lnTo>
                    <a:lnTo>
                      <a:pt x="496" y="941"/>
                    </a:lnTo>
                    <a:lnTo>
                      <a:pt x="484" y="938"/>
                    </a:lnTo>
                    <a:lnTo>
                      <a:pt x="473" y="934"/>
                    </a:lnTo>
                    <a:lnTo>
                      <a:pt x="462" y="930"/>
                    </a:lnTo>
                    <a:lnTo>
                      <a:pt x="452" y="925"/>
                    </a:lnTo>
                    <a:lnTo>
                      <a:pt x="440" y="921"/>
                    </a:lnTo>
                    <a:lnTo>
                      <a:pt x="431" y="916"/>
                    </a:lnTo>
                    <a:lnTo>
                      <a:pt x="420" y="910"/>
                    </a:lnTo>
                    <a:lnTo>
                      <a:pt x="410" y="904"/>
                    </a:lnTo>
                    <a:lnTo>
                      <a:pt x="400" y="899"/>
                    </a:lnTo>
                    <a:lnTo>
                      <a:pt x="391" y="892"/>
                    </a:lnTo>
                    <a:lnTo>
                      <a:pt x="381" y="886"/>
                    </a:lnTo>
                    <a:lnTo>
                      <a:pt x="372" y="879"/>
                    </a:lnTo>
                    <a:lnTo>
                      <a:pt x="364" y="872"/>
                    </a:lnTo>
                    <a:lnTo>
                      <a:pt x="355" y="864"/>
                    </a:lnTo>
                    <a:lnTo>
                      <a:pt x="346" y="856"/>
                    </a:lnTo>
                    <a:lnTo>
                      <a:pt x="338" y="848"/>
                    </a:lnTo>
                    <a:lnTo>
                      <a:pt x="332" y="843"/>
                    </a:lnTo>
                    <a:lnTo>
                      <a:pt x="326" y="836"/>
                    </a:lnTo>
                    <a:lnTo>
                      <a:pt x="320" y="830"/>
                    </a:lnTo>
                    <a:lnTo>
                      <a:pt x="315" y="823"/>
                    </a:lnTo>
                    <a:lnTo>
                      <a:pt x="309" y="816"/>
                    </a:lnTo>
                    <a:lnTo>
                      <a:pt x="304" y="809"/>
                    </a:lnTo>
                    <a:lnTo>
                      <a:pt x="299" y="802"/>
                    </a:lnTo>
                    <a:lnTo>
                      <a:pt x="294" y="795"/>
                    </a:lnTo>
                    <a:lnTo>
                      <a:pt x="289" y="788"/>
                    </a:lnTo>
                    <a:lnTo>
                      <a:pt x="284" y="780"/>
                    </a:lnTo>
                    <a:lnTo>
                      <a:pt x="280" y="773"/>
                    </a:lnTo>
                    <a:lnTo>
                      <a:pt x="276" y="765"/>
                    </a:lnTo>
                    <a:lnTo>
                      <a:pt x="272" y="758"/>
                    </a:lnTo>
                    <a:lnTo>
                      <a:pt x="268" y="750"/>
                    </a:lnTo>
                    <a:lnTo>
                      <a:pt x="264" y="742"/>
                    </a:lnTo>
                    <a:lnTo>
                      <a:pt x="260" y="734"/>
                    </a:lnTo>
                    <a:lnTo>
                      <a:pt x="257" y="726"/>
                    </a:lnTo>
                    <a:lnTo>
                      <a:pt x="254" y="717"/>
                    </a:lnTo>
                    <a:lnTo>
                      <a:pt x="252" y="709"/>
                    </a:lnTo>
                    <a:lnTo>
                      <a:pt x="248" y="700"/>
                    </a:lnTo>
                    <a:lnTo>
                      <a:pt x="246" y="692"/>
                    </a:lnTo>
                    <a:lnTo>
                      <a:pt x="244" y="684"/>
                    </a:lnTo>
                    <a:lnTo>
                      <a:pt x="241" y="675"/>
                    </a:lnTo>
                    <a:lnTo>
                      <a:pt x="240" y="666"/>
                    </a:lnTo>
                    <a:lnTo>
                      <a:pt x="238" y="657"/>
                    </a:lnTo>
                    <a:lnTo>
                      <a:pt x="236" y="648"/>
                    </a:lnTo>
                    <a:lnTo>
                      <a:pt x="235" y="640"/>
                    </a:lnTo>
                    <a:lnTo>
                      <a:pt x="234" y="630"/>
                    </a:lnTo>
                    <a:lnTo>
                      <a:pt x="233" y="621"/>
                    </a:lnTo>
                    <a:lnTo>
                      <a:pt x="232" y="612"/>
                    </a:lnTo>
                    <a:lnTo>
                      <a:pt x="232" y="60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84"/>
                    </a:lnTo>
                    <a:lnTo>
                      <a:pt x="232" y="575"/>
                    </a:lnTo>
                    <a:lnTo>
                      <a:pt x="233" y="565"/>
                    </a:lnTo>
                    <a:lnTo>
                      <a:pt x="234" y="556"/>
                    </a:lnTo>
                    <a:lnTo>
                      <a:pt x="235" y="548"/>
                    </a:lnTo>
                    <a:lnTo>
                      <a:pt x="236" y="538"/>
                    </a:lnTo>
                    <a:lnTo>
                      <a:pt x="238" y="529"/>
                    </a:lnTo>
                    <a:lnTo>
                      <a:pt x="240" y="520"/>
                    </a:lnTo>
                    <a:lnTo>
                      <a:pt x="241" y="512"/>
                    </a:lnTo>
                    <a:lnTo>
                      <a:pt x="244" y="503"/>
                    </a:lnTo>
                    <a:lnTo>
                      <a:pt x="246" y="495"/>
                    </a:lnTo>
                    <a:lnTo>
                      <a:pt x="248" y="486"/>
                    </a:lnTo>
                    <a:lnTo>
                      <a:pt x="252" y="478"/>
                    </a:lnTo>
                    <a:lnTo>
                      <a:pt x="254" y="469"/>
                    </a:lnTo>
                    <a:lnTo>
                      <a:pt x="257" y="461"/>
                    </a:lnTo>
                    <a:lnTo>
                      <a:pt x="260" y="452"/>
                    </a:lnTo>
                    <a:lnTo>
                      <a:pt x="264" y="444"/>
                    </a:lnTo>
                    <a:lnTo>
                      <a:pt x="268" y="437"/>
                    </a:lnTo>
                    <a:lnTo>
                      <a:pt x="272" y="429"/>
                    </a:lnTo>
                    <a:lnTo>
                      <a:pt x="276" y="421"/>
                    </a:lnTo>
                    <a:lnTo>
                      <a:pt x="280" y="413"/>
                    </a:lnTo>
                    <a:lnTo>
                      <a:pt x="284" y="406"/>
                    </a:lnTo>
                    <a:lnTo>
                      <a:pt x="289" y="399"/>
                    </a:lnTo>
                    <a:lnTo>
                      <a:pt x="294" y="391"/>
                    </a:lnTo>
                    <a:lnTo>
                      <a:pt x="299" y="384"/>
                    </a:lnTo>
                    <a:lnTo>
                      <a:pt x="304" y="377"/>
                    </a:lnTo>
                    <a:lnTo>
                      <a:pt x="309" y="371"/>
                    </a:lnTo>
                    <a:lnTo>
                      <a:pt x="315" y="363"/>
                    </a:lnTo>
                    <a:lnTo>
                      <a:pt x="320" y="357"/>
                    </a:lnTo>
                    <a:lnTo>
                      <a:pt x="326" y="351"/>
                    </a:lnTo>
                    <a:lnTo>
                      <a:pt x="332" y="344"/>
                    </a:lnTo>
                    <a:lnTo>
                      <a:pt x="338" y="338"/>
                    </a:lnTo>
                    <a:lnTo>
                      <a:pt x="344" y="331"/>
                    </a:lnTo>
                    <a:lnTo>
                      <a:pt x="351" y="326"/>
                    </a:lnTo>
                    <a:lnTo>
                      <a:pt x="357" y="320"/>
                    </a:lnTo>
                    <a:lnTo>
                      <a:pt x="364" y="315"/>
                    </a:lnTo>
                    <a:lnTo>
                      <a:pt x="370" y="309"/>
                    </a:lnTo>
                    <a:lnTo>
                      <a:pt x="377" y="303"/>
                    </a:lnTo>
                    <a:lnTo>
                      <a:pt x="384" y="299"/>
                    </a:lnTo>
                    <a:lnTo>
                      <a:pt x="392" y="294"/>
                    </a:lnTo>
                    <a:lnTo>
                      <a:pt x="399" y="289"/>
                    </a:lnTo>
                    <a:lnTo>
                      <a:pt x="406" y="284"/>
                    </a:lnTo>
                    <a:lnTo>
                      <a:pt x="413" y="280"/>
                    </a:lnTo>
                    <a:lnTo>
                      <a:pt x="421" y="276"/>
                    </a:lnTo>
                    <a:lnTo>
                      <a:pt x="429" y="271"/>
                    </a:lnTo>
                    <a:lnTo>
                      <a:pt x="437" y="267"/>
                    </a:lnTo>
                    <a:lnTo>
                      <a:pt x="444" y="264"/>
                    </a:lnTo>
                    <a:lnTo>
                      <a:pt x="452" y="260"/>
                    </a:lnTo>
                    <a:lnTo>
                      <a:pt x="461" y="257"/>
                    </a:lnTo>
                    <a:lnTo>
                      <a:pt x="469" y="254"/>
                    </a:lnTo>
                    <a:lnTo>
                      <a:pt x="477" y="251"/>
                    </a:lnTo>
                    <a:lnTo>
                      <a:pt x="486" y="248"/>
                    </a:lnTo>
                    <a:lnTo>
                      <a:pt x="494" y="246"/>
                    </a:lnTo>
                    <a:lnTo>
                      <a:pt x="503" y="243"/>
                    </a:lnTo>
                    <a:lnTo>
                      <a:pt x="512" y="241"/>
                    </a:lnTo>
                    <a:lnTo>
                      <a:pt x="520" y="239"/>
                    </a:lnTo>
                    <a:lnTo>
                      <a:pt x="529" y="238"/>
                    </a:lnTo>
                    <a:lnTo>
                      <a:pt x="538" y="236"/>
                    </a:lnTo>
                    <a:lnTo>
                      <a:pt x="548" y="235"/>
                    </a:lnTo>
                    <a:lnTo>
                      <a:pt x="556" y="234"/>
                    </a:lnTo>
                    <a:lnTo>
                      <a:pt x="565" y="233"/>
                    </a:lnTo>
                    <a:lnTo>
                      <a:pt x="575" y="232"/>
                    </a:lnTo>
                    <a:lnTo>
                      <a:pt x="584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603" y="232"/>
                    </a:lnTo>
                    <a:lnTo>
                      <a:pt x="612" y="232"/>
                    </a:lnTo>
                    <a:lnTo>
                      <a:pt x="621" y="233"/>
                    </a:lnTo>
                    <a:lnTo>
                      <a:pt x="630" y="234"/>
                    </a:lnTo>
                    <a:lnTo>
                      <a:pt x="639" y="235"/>
                    </a:lnTo>
                    <a:lnTo>
                      <a:pt x="649" y="236"/>
                    </a:lnTo>
                    <a:lnTo>
                      <a:pt x="657" y="238"/>
                    </a:lnTo>
                    <a:lnTo>
                      <a:pt x="666" y="239"/>
                    </a:lnTo>
                    <a:lnTo>
                      <a:pt x="675" y="241"/>
                    </a:lnTo>
                    <a:lnTo>
                      <a:pt x="684" y="243"/>
                    </a:lnTo>
                    <a:lnTo>
                      <a:pt x="693" y="246"/>
                    </a:lnTo>
                    <a:lnTo>
                      <a:pt x="701" y="248"/>
                    </a:lnTo>
                    <a:lnTo>
                      <a:pt x="709" y="251"/>
                    </a:lnTo>
                    <a:lnTo>
                      <a:pt x="717" y="254"/>
                    </a:lnTo>
                    <a:lnTo>
                      <a:pt x="726" y="257"/>
                    </a:lnTo>
                    <a:lnTo>
                      <a:pt x="733" y="260"/>
                    </a:lnTo>
                    <a:lnTo>
                      <a:pt x="742" y="264"/>
                    </a:lnTo>
                    <a:lnTo>
                      <a:pt x="750" y="267"/>
                    </a:lnTo>
                    <a:lnTo>
                      <a:pt x="757" y="271"/>
                    </a:lnTo>
                    <a:lnTo>
                      <a:pt x="765" y="276"/>
                    </a:lnTo>
                    <a:lnTo>
                      <a:pt x="773" y="280"/>
                    </a:lnTo>
                    <a:lnTo>
                      <a:pt x="781" y="284"/>
                    </a:lnTo>
                    <a:lnTo>
                      <a:pt x="788" y="289"/>
                    </a:lnTo>
                    <a:lnTo>
                      <a:pt x="795" y="294"/>
                    </a:lnTo>
                    <a:lnTo>
                      <a:pt x="802" y="299"/>
                    </a:lnTo>
                    <a:lnTo>
                      <a:pt x="809" y="303"/>
                    </a:lnTo>
                    <a:lnTo>
                      <a:pt x="817" y="309"/>
                    </a:lnTo>
                    <a:lnTo>
                      <a:pt x="823" y="315"/>
                    </a:lnTo>
                    <a:lnTo>
                      <a:pt x="829" y="320"/>
                    </a:lnTo>
                    <a:lnTo>
                      <a:pt x="836" y="326"/>
                    </a:lnTo>
                    <a:lnTo>
                      <a:pt x="842" y="331"/>
                    </a:lnTo>
                    <a:lnTo>
                      <a:pt x="849" y="338"/>
                    </a:lnTo>
                    <a:lnTo>
                      <a:pt x="855" y="344"/>
                    </a:lnTo>
                    <a:lnTo>
                      <a:pt x="861" y="351"/>
                    </a:lnTo>
                    <a:lnTo>
                      <a:pt x="866" y="357"/>
                    </a:lnTo>
                    <a:lnTo>
                      <a:pt x="872" y="363"/>
                    </a:lnTo>
                    <a:lnTo>
                      <a:pt x="877" y="371"/>
                    </a:lnTo>
                    <a:lnTo>
                      <a:pt x="883" y="377"/>
                    </a:lnTo>
                    <a:lnTo>
                      <a:pt x="888" y="384"/>
                    </a:lnTo>
                    <a:lnTo>
                      <a:pt x="893" y="391"/>
                    </a:lnTo>
                    <a:lnTo>
                      <a:pt x="897" y="399"/>
                    </a:lnTo>
                    <a:lnTo>
                      <a:pt x="902" y="406"/>
                    </a:lnTo>
                    <a:lnTo>
                      <a:pt x="906" y="413"/>
                    </a:lnTo>
                    <a:lnTo>
                      <a:pt x="911" y="421"/>
                    </a:lnTo>
                    <a:lnTo>
                      <a:pt x="915" y="429"/>
                    </a:lnTo>
                    <a:lnTo>
                      <a:pt x="919" y="437"/>
                    </a:lnTo>
                    <a:lnTo>
                      <a:pt x="923" y="444"/>
                    </a:lnTo>
                    <a:lnTo>
                      <a:pt x="926" y="452"/>
                    </a:lnTo>
                    <a:lnTo>
                      <a:pt x="929" y="461"/>
                    </a:lnTo>
                    <a:lnTo>
                      <a:pt x="933" y="469"/>
                    </a:lnTo>
                    <a:lnTo>
                      <a:pt x="936" y="478"/>
                    </a:lnTo>
                    <a:lnTo>
                      <a:pt x="938" y="486"/>
                    </a:lnTo>
                    <a:lnTo>
                      <a:pt x="941" y="495"/>
                    </a:lnTo>
                    <a:lnTo>
                      <a:pt x="943" y="503"/>
                    </a:lnTo>
                    <a:lnTo>
                      <a:pt x="945" y="512"/>
                    </a:lnTo>
                    <a:lnTo>
                      <a:pt x="947" y="520"/>
                    </a:lnTo>
                    <a:lnTo>
                      <a:pt x="949" y="529"/>
                    </a:lnTo>
                    <a:lnTo>
                      <a:pt x="950" y="538"/>
                    </a:lnTo>
                    <a:lnTo>
                      <a:pt x="952" y="548"/>
                    </a:lnTo>
                    <a:lnTo>
                      <a:pt x="953" y="556"/>
                    </a:lnTo>
                    <a:lnTo>
                      <a:pt x="953" y="565"/>
                    </a:lnTo>
                    <a:lnTo>
                      <a:pt x="954" y="575"/>
                    </a:lnTo>
                    <a:lnTo>
                      <a:pt x="954" y="584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603"/>
                    </a:lnTo>
                    <a:lnTo>
                      <a:pt x="954" y="612"/>
                    </a:lnTo>
                    <a:lnTo>
                      <a:pt x="953" y="621"/>
                    </a:lnTo>
                    <a:lnTo>
                      <a:pt x="953" y="630"/>
                    </a:lnTo>
                    <a:lnTo>
                      <a:pt x="952" y="640"/>
                    </a:lnTo>
                    <a:lnTo>
                      <a:pt x="950" y="648"/>
                    </a:lnTo>
                    <a:lnTo>
                      <a:pt x="949" y="657"/>
                    </a:lnTo>
                    <a:lnTo>
                      <a:pt x="947" y="666"/>
                    </a:lnTo>
                    <a:lnTo>
                      <a:pt x="945" y="675"/>
                    </a:lnTo>
                    <a:lnTo>
                      <a:pt x="943" y="684"/>
                    </a:lnTo>
                    <a:lnTo>
                      <a:pt x="941" y="692"/>
                    </a:lnTo>
                    <a:lnTo>
                      <a:pt x="938" y="700"/>
                    </a:lnTo>
                    <a:lnTo>
                      <a:pt x="936" y="709"/>
                    </a:lnTo>
                    <a:lnTo>
                      <a:pt x="933" y="717"/>
                    </a:lnTo>
                    <a:lnTo>
                      <a:pt x="929" y="726"/>
                    </a:lnTo>
                    <a:lnTo>
                      <a:pt x="926" y="734"/>
                    </a:lnTo>
                    <a:lnTo>
                      <a:pt x="923" y="742"/>
                    </a:lnTo>
                    <a:lnTo>
                      <a:pt x="919" y="750"/>
                    </a:lnTo>
                    <a:lnTo>
                      <a:pt x="915" y="758"/>
                    </a:lnTo>
                    <a:lnTo>
                      <a:pt x="911" y="765"/>
                    </a:lnTo>
                    <a:lnTo>
                      <a:pt x="906" y="773"/>
                    </a:lnTo>
                    <a:lnTo>
                      <a:pt x="902" y="780"/>
                    </a:lnTo>
                    <a:lnTo>
                      <a:pt x="897" y="788"/>
                    </a:lnTo>
                    <a:lnTo>
                      <a:pt x="893" y="795"/>
                    </a:lnTo>
                    <a:lnTo>
                      <a:pt x="888" y="802"/>
                    </a:lnTo>
                    <a:lnTo>
                      <a:pt x="883" y="809"/>
                    </a:lnTo>
                    <a:lnTo>
                      <a:pt x="877" y="816"/>
                    </a:lnTo>
                    <a:lnTo>
                      <a:pt x="872" y="823"/>
                    </a:lnTo>
                    <a:lnTo>
                      <a:pt x="866" y="830"/>
                    </a:lnTo>
                    <a:lnTo>
                      <a:pt x="861" y="836"/>
                    </a:lnTo>
                    <a:lnTo>
                      <a:pt x="855" y="843"/>
                    </a:lnTo>
                    <a:lnTo>
                      <a:pt x="849" y="848"/>
                    </a:lnTo>
                    <a:lnTo>
                      <a:pt x="841" y="856"/>
                    </a:lnTo>
                    <a:lnTo>
                      <a:pt x="832" y="864"/>
                    </a:lnTo>
                    <a:lnTo>
                      <a:pt x="823" y="872"/>
                    </a:lnTo>
                    <a:lnTo>
                      <a:pt x="814" y="879"/>
                    </a:lnTo>
                    <a:lnTo>
                      <a:pt x="805" y="886"/>
                    </a:lnTo>
                    <a:lnTo>
                      <a:pt x="796" y="892"/>
                    </a:lnTo>
                    <a:lnTo>
                      <a:pt x="786" y="899"/>
                    </a:lnTo>
                    <a:lnTo>
                      <a:pt x="777" y="904"/>
                    </a:lnTo>
                    <a:lnTo>
                      <a:pt x="766" y="910"/>
                    </a:lnTo>
                    <a:lnTo>
                      <a:pt x="756" y="916"/>
                    </a:lnTo>
                    <a:lnTo>
                      <a:pt x="745" y="921"/>
                    </a:lnTo>
                    <a:lnTo>
                      <a:pt x="735" y="925"/>
                    </a:lnTo>
                    <a:lnTo>
                      <a:pt x="725" y="930"/>
                    </a:lnTo>
                    <a:lnTo>
                      <a:pt x="713" y="934"/>
                    </a:lnTo>
                    <a:lnTo>
                      <a:pt x="702" y="938"/>
                    </a:lnTo>
                    <a:lnTo>
                      <a:pt x="691" y="941"/>
                    </a:lnTo>
                    <a:lnTo>
                      <a:pt x="699" y="952"/>
                    </a:lnTo>
                    <a:lnTo>
                      <a:pt x="710" y="949"/>
                    </a:lnTo>
                    <a:lnTo>
                      <a:pt x="721" y="945"/>
                    </a:lnTo>
                    <a:lnTo>
                      <a:pt x="733" y="941"/>
                    </a:lnTo>
                    <a:lnTo>
                      <a:pt x="743" y="936"/>
                    </a:lnTo>
                    <a:lnTo>
                      <a:pt x="754" y="932"/>
                    </a:lnTo>
                    <a:lnTo>
                      <a:pt x="765" y="927"/>
                    </a:lnTo>
                    <a:lnTo>
                      <a:pt x="775" y="921"/>
                    </a:lnTo>
                    <a:lnTo>
                      <a:pt x="785" y="915"/>
                    </a:lnTo>
                    <a:lnTo>
                      <a:pt x="795" y="909"/>
                    </a:lnTo>
                    <a:lnTo>
                      <a:pt x="805" y="903"/>
                    </a:lnTo>
                    <a:lnTo>
                      <a:pt x="814" y="896"/>
                    </a:lnTo>
                    <a:lnTo>
                      <a:pt x="823" y="888"/>
                    </a:lnTo>
                    <a:lnTo>
                      <a:pt x="833" y="881"/>
                    </a:lnTo>
                    <a:lnTo>
                      <a:pt x="841" y="874"/>
                    </a:lnTo>
                    <a:lnTo>
                      <a:pt x="850" y="866"/>
                    </a:lnTo>
                    <a:lnTo>
                      <a:pt x="858" y="858"/>
                    </a:lnTo>
                    <a:lnTo>
                      <a:pt x="865" y="852"/>
                    </a:lnTo>
                    <a:lnTo>
                      <a:pt x="871" y="845"/>
                    </a:lnTo>
                    <a:lnTo>
                      <a:pt x="877" y="838"/>
                    </a:lnTo>
                    <a:lnTo>
                      <a:pt x="882" y="832"/>
                    </a:lnTo>
                    <a:lnTo>
                      <a:pt x="888" y="824"/>
                    </a:lnTo>
                    <a:lnTo>
                      <a:pt x="893" y="817"/>
                    </a:lnTo>
                    <a:lnTo>
                      <a:pt x="898" y="810"/>
                    </a:lnTo>
                    <a:lnTo>
                      <a:pt x="904" y="803"/>
                    </a:lnTo>
                    <a:lnTo>
                      <a:pt x="909" y="795"/>
                    </a:lnTo>
                    <a:lnTo>
                      <a:pt x="913" y="788"/>
                    </a:lnTo>
                    <a:lnTo>
                      <a:pt x="918" y="780"/>
                    </a:lnTo>
                    <a:lnTo>
                      <a:pt x="923" y="772"/>
                    </a:lnTo>
                    <a:lnTo>
                      <a:pt x="927" y="764"/>
                    </a:lnTo>
                    <a:lnTo>
                      <a:pt x="931" y="756"/>
                    </a:lnTo>
                    <a:lnTo>
                      <a:pt x="935" y="748"/>
                    </a:lnTo>
                    <a:lnTo>
                      <a:pt x="938" y="739"/>
                    </a:lnTo>
                    <a:lnTo>
                      <a:pt x="941" y="731"/>
                    </a:lnTo>
                    <a:lnTo>
                      <a:pt x="945" y="722"/>
                    </a:lnTo>
                    <a:lnTo>
                      <a:pt x="948" y="713"/>
                    </a:lnTo>
                    <a:lnTo>
                      <a:pt x="951" y="704"/>
                    </a:lnTo>
                    <a:lnTo>
                      <a:pt x="953" y="696"/>
                    </a:lnTo>
                    <a:lnTo>
                      <a:pt x="956" y="687"/>
                    </a:lnTo>
                    <a:lnTo>
                      <a:pt x="958" y="678"/>
                    </a:lnTo>
                    <a:lnTo>
                      <a:pt x="960" y="669"/>
                    </a:lnTo>
                    <a:lnTo>
                      <a:pt x="961" y="660"/>
                    </a:lnTo>
                    <a:lnTo>
                      <a:pt x="964" y="650"/>
                    </a:lnTo>
                    <a:lnTo>
                      <a:pt x="965" y="641"/>
                    </a:lnTo>
                    <a:lnTo>
                      <a:pt x="965" y="632"/>
                    </a:lnTo>
                    <a:lnTo>
                      <a:pt x="967" y="622"/>
                    </a:lnTo>
                    <a:lnTo>
                      <a:pt x="967" y="612"/>
                    </a:lnTo>
                    <a:lnTo>
                      <a:pt x="968" y="60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84"/>
                    </a:lnTo>
                    <a:lnTo>
                      <a:pt x="967" y="574"/>
                    </a:lnTo>
                    <a:lnTo>
                      <a:pt x="967" y="564"/>
                    </a:lnTo>
                    <a:lnTo>
                      <a:pt x="965" y="555"/>
                    </a:lnTo>
                    <a:lnTo>
                      <a:pt x="965" y="546"/>
                    </a:lnTo>
                    <a:lnTo>
                      <a:pt x="964" y="536"/>
                    </a:lnTo>
                    <a:lnTo>
                      <a:pt x="961" y="527"/>
                    </a:lnTo>
                    <a:lnTo>
                      <a:pt x="960" y="518"/>
                    </a:lnTo>
                    <a:lnTo>
                      <a:pt x="958" y="509"/>
                    </a:lnTo>
                    <a:lnTo>
                      <a:pt x="956" y="500"/>
                    </a:lnTo>
                    <a:lnTo>
                      <a:pt x="953" y="491"/>
                    </a:lnTo>
                    <a:lnTo>
                      <a:pt x="951" y="482"/>
                    </a:lnTo>
                    <a:lnTo>
                      <a:pt x="948" y="473"/>
                    </a:lnTo>
                    <a:lnTo>
                      <a:pt x="945" y="464"/>
                    </a:lnTo>
                    <a:lnTo>
                      <a:pt x="941" y="456"/>
                    </a:lnTo>
                    <a:lnTo>
                      <a:pt x="938" y="448"/>
                    </a:lnTo>
                    <a:lnTo>
                      <a:pt x="935" y="439"/>
                    </a:lnTo>
                    <a:lnTo>
                      <a:pt x="931" y="431"/>
                    </a:lnTo>
                    <a:lnTo>
                      <a:pt x="927" y="423"/>
                    </a:lnTo>
                    <a:lnTo>
                      <a:pt x="923" y="415"/>
                    </a:lnTo>
                    <a:lnTo>
                      <a:pt x="918" y="407"/>
                    </a:lnTo>
                    <a:lnTo>
                      <a:pt x="913" y="399"/>
                    </a:lnTo>
                    <a:lnTo>
                      <a:pt x="909" y="391"/>
                    </a:lnTo>
                    <a:lnTo>
                      <a:pt x="904" y="383"/>
                    </a:lnTo>
                    <a:lnTo>
                      <a:pt x="898" y="376"/>
                    </a:lnTo>
                    <a:lnTo>
                      <a:pt x="893" y="369"/>
                    </a:lnTo>
                    <a:lnTo>
                      <a:pt x="888" y="362"/>
                    </a:lnTo>
                    <a:lnTo>
                      <a:pt x="882" y="355"/>
                    </a:lnTo>
                    <a:lnTo>
                      <a:pt x="877" y="348"/>
                    </a:lnTo>
                    <a:lnTo>
                      <a:pt x="871" y="342"/>
                    </a:lnTo>
                    <a:lnTo>
                      <a:pt x="865" y="335"/>
                    </a:lnTo>
                    <a:lnTo>
                      <a:pt x="858" y="328"/>
                    </a:lnTo>
                    <a:lnTo>
                      <a:pt x="852" y="322"/>
                    </a:lnTo>
                    <a:lnTo>
                      <a:pt x="845" y="316"/>
                    </a:lnTo>
                    <a:lnTo>
                      <a:pt x="838" y="310"/>
                    </a:lnTo>
                    <a:lnTo>
                      <a:pt x="832" y="304"/>
                    </a:lnTo>
                    <a:lnTo>
                      <a:pt x="825" y="299"/>
                    </a:lnTo>
                    <a:lnTo>
                      <a:pt x="817" y="293"/>
                    </a:lnTo>
                    <a:lnTo>
                      <a:pt x="810" y="288"/>
                    </a:lnTo>
                    <a:lnTo>
                      <a:pt x="803" y="283"/>
                    </a:lnTo>
                    <a:lnTo>
                      <a:pt x="795" y="278"/>
                    </a:lnTo>
                    <a:lnTo>
                      <a:pt x="787" y="273"/>
                    </a:lnTo>
                    <a:lnTo>
                      <a:pt x="780" y="268"/>
                    </a:lnTo>
                    <a:lnTo>
                      <a:pt x="772" y="264"/>
                    </a:lnTo>
                    <a:lnTo>
                      <a:pt x="764" y="259"/>
                    </a:lnTo>
                    <a:lnTo>
                      <a:pt x="756" y="255"/>
                    </a:lnTo>
                    <a:lnTo>
                      <a:pt x="748" y="251"/>
                    </a:lnTo>
                    <a:lnTo>
                      <a:pt x="739" y="248"/>
                    </a:lnTo>
                    <a:lnTo>
                      <a:pt x="731" y="245"/>
                    </a:lnTo>
                    <a:lnTo>
                      <a:pt x="722" y="242"/>
                    </a:lnTo>
                    <a:lnTo>
                      <a:pt x="713" y="239"/>
                    </a:lnTo>
                    <a:lnTo>
                      <a:pt x="705" y="235"/>
                    </a:lnTo>
                    <a:lnTo>
                      <a:pt x="696" y="233"/>
                    </a:lnTo>
                    <a:lnTo>
                      <a:pt x="687" y="231"/>
                    </a:lnTo>
                    <a:lnTo>
                      <a:pt x="678" y="228"/>
                    </a:lnTo>
                    <a:lnTo>
                      <a:pt x="669" y="227"/>
                    </a:lnTo>
                    <a:lnTo>
                      <a:pt x="660" y="225"/>
                    </a:lnTo>
                    <a:lnTo>
                      <a:pt x="650" y="223"/>
                    </a:lnTo>
                    <a:lnTo>
                      <a:pt x="641" y="222"/>
                    </a:lnTo>
                    <a:lnTo>
                      <a:pt x="632" y="221"/>
                    </a:lnTo>
                    <a:lnTo>
                      <a:pt x="622" y="220"/>
                    </a:lnTo>
                    <a:lnTo>
                      <a:pt x="613" y="219"/>
                    </a:lnTo>
                    <a:lnTo>
                      <a:pt x="60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close/>
                    <a:moveTo>
                      <a:pt x="593" y="14"/>
                    </a:move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78" y="14"/>
                    </a:lnTo>
                    <a:lnTo>
                      <a:pt x="564" y="15"/>
                    </a:lnTo>
                    <a:lnTo>
                      <a:pt x="548" y="15"/>
                    </a:lnTo>
                    <a:lnTo>
                      <a:pt x="534" y="16"/>
                    </a:lnTo>
                    <a:lnTo>
                      <a:pt x="520" y="19"/>
                    </a:lnTo>
                    <a:lnTo>
                      <a:pt x="505" y="20"/>
                    </a:lnTo>
                    <a:lnTo>
                      <a:pt x="491" y="23"/>
                    </a:lnTo>
                    <a:lnTo>
                      <a:pt x="476" y="26"/>
                    </a:lnTo>
                    <a:lnTo>
                      <a:pt x="463" y="28"/>
                    </a:lnTo>
                    <a:lnTo>
                      <a:pt x="448" y="32"/>
                    </a:lnTo>
                    <a:lnTo>
                      <a:pt x="435" y="35"/>
                    </a:lnTo>
                    <a:lnTo>
                      <a:pt x="421" y="40"/>
                    </a:lnTo>
                    <a:lnTo>
                      <a:pt x="408" y="44"/>
                    </a:lnTo>
                    <a:lnTo>
                      <a:pt x="394" y="49"/>
                    </a:lnTo>
                    <a:lnTo>
                      <a:pt x="381" y="54"/>
                    </a:lnTo>
                    <a:lnTo>
                      <a:pt x="368" y="59"/>
                    </a:lnTo>
                    <a:lnTo>
                      <a:pt x="355" y="65"/>
                    </a:lnTo>
                    <a:lnTo>
                      <a:pt x="342" y="71"/>
                    </a:lnTo>
                    <a:lnTo>
                      <a:pt x="329" y="77"/>
                    </a:lnTo>
                    <a:lnTo>
                      <a:pt x="317" y="83"/>
                    </a:lnTo>
                    <a:lnTo>
                      <a:pt x="305" y="91"/>
                    </a:lnTo>
                    <a:lnTo>
                      <a:pt x="292" y="98"/>
                    </a:lnTo>
                    <a:lnTo>
                      <a:pt x="281" y="105"/>
                    </a:lnTo>
                    <a:lnTo>
                      <a:pt x="269" y="113"/>
                    </a:lnTo>
                    <a:lnTo>
                      <a:pt x="258" y="120"/>
                    </a:lnTo>
                    <a:lnTo>
                      <a:pt x="247" y="129"/>
                    </a:lnTo>
                    <a:lnTo>
                      <a:pt x="236" y="137"/>
                    </a:lnTo>
                    <a:lnTo>
                      <a:pt x="224" y="146"/>
                    </a:lnTo>
                    <a:lnTo>
                      <a:pt x="214" y="155"/>
                    </a:lnTo>
                    <a:lnTo>
                      <a:pt x="203" y="164"/>
                    </a:lnTo>
                    <a:lnTo>
                      <a:pt x="193" y="174"/>
                    </a:lnTo>
                    <a:lnTo>
                      <a:pt x="183" y="183"/>
                    </a:lnTo>
                    <a:lnTo>
                      <a:pt x="174" y="194"/>
                    </a:lnTo>
                    <a:lnTo>
                      <a:pt x="164" y="203"/>
                    </a:lnTo>
                    <a:lnTo>
                      <a:pt x="155" y="214"/>
                    </a:lnTo>
                    <a:lnTo>
                      <a:pt x="146" y="224"/>
                    </a:lnTo>
                    <a:lnTo>
                      <a:pt x="137" y="235"/>
                    </a:lnTo>
                    <a:lnTo>
                      <a:pt x="129" y="247"/>
                    </a:lnTo>
                    <a:lnTo>
                      <a:pt x="120" y="258"/>
                    </a:lnTo>
                    <a:lnTo>
                      <a:pt x="112" y="269"/>
                    </a:lnTo>
                    <a:lnTo>
                      <a:pt x="105" y="281"/>
                    </a:lnTo>
                    <a:lnTo>
                      <a:pt x="98" y="292"/>
                    </a:lnTo>
                    <a:lnTo>
                      <a:pt x="91" y="305"/>
                    </a:lnTo>
                    <a:lnTo>
                      <a:pt x="83" y="317"/>
                    </a:lnTo>
                    <a:lnTo>
                      <a:pt x="77" y="330"/>
                    </a:lnTo>
                    <a:lnTo>
                      <a:pt x="71" y="342"/>
                    </a:lnTo>
                    <a:lnTo>
                      <a:pt x="65" y="355"/>
                    </a:lnTo>
                    <a:lnTo>
                      <a:pt x="59" y="367"/>
                    </a:lnTo>
                    <a:lnTo>
                      <a:pt x="54" y="381"/>
                    </a:lnTo>
                    <a:lnTo>
                      <a:pt x="49" y="394"/>
                    </a:lnTo>
                    <a:lnTo>
                      <a:pt x="44" y="408"/>
                    </a:lnTo>
                    <a:lnTo>
                      <a:pt x="39" y="421"/>
                    </a:lnTo>
                    <a:lnTo>
                      <a:pt x="35" y="435"/>
                    </a:lnTo>
                    <a:lnTo>
                      <a:pt x="32" y="448"/>
                    </a:lnTo>
                    <a:lnTo>
                      <a:pt x="28" y="463"/>
                    </a:lnTo>
                    <a:lnTo>
                      <a:pt x="25" y="476"/>
                    </a:lnTo>
                    <a:lnTo>
                      <a:pt x="23" y="491"/>
                    </a:lnTo>
                    <a:lnTo>
                      <a:pt x="20" y="505"/>
                    </a:lnTo>
                    <a:lnTo>
                      <a:pt x="18" y="520"/>
                    </a:lnTo>
                    <a:lnTo>
                      <a:pt x="16" y="534"/>
                    </a:lnTo>
                    <a:lnTo>
                      <a:pt x="15" y="548"/>
                    </a:lnTo>
                    <a:lnTo>
                      <a:pt x="15" y="564"/>
                    </a:lnTo>
                    <a:lnTo>
                      <a:pt x="14" y="578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608"/>
                    </a:lnTo>
                    <a:lnTo>
                      <a:pt x="15" y="623"/>
                    </a:lnTo>
                    <a:lnTo>
                      <a:pt x="15" y="638"/>
                    </a:lnTo>
                    <a:lnTo>
                      <a:pt x="16" y="652"/>
                    </a:lnTo>
                    <a:lnTo>
                      <a:pt x="18" y="667"/>
                    </a:lnTo>
                    <a:lnTo>
                      <a:pt x="20" y="682"/>
                    </a:lnTo>
                    <a:lnTo>
                      <a:pt x="23" y="696"/>
                    </a:lnTo>
                    <a:lnTo>
                      <a:pt x="25" y="710"/>
                    </a:lnTo>
                    <a:lnTo>
                      <a:pt x="28" y="724"/>
                    </a:lnTo>
                    <a:lnTo>
                      <a:pt x="32" y="738"/>
                    </a:lnTo>
                    <a:lnTo>
                      <a:pt x="35" y="752"/>
                    </a:lnTo>
                    <a:lnTo>
                      <a:pt x="40" y="765"/>
                    </a:lnTo>
                    <a:lnTo>
                      <a:pt x="44" y="779"/>
                    </a:lnTo>
                    <a:lnTo>
                      <a:pt x="49" y="792"/>
                    </a:lnTo>
                    <a:lnTo>
                      <a:pt x="54" y="806"/>
                    </a:lnTo>
                    <a:lnTo>
                      <a:pt x="59" y="819"/>
                    </a:lnTo>
                    <a:lnTo>
                      <a:pt x="65" y="832"/>
                    </a:lnTo>
                    <a:lnTo>
                      <a:pt x="71" y="844"/>
                    </a:lnTo>
                    <a:lnTo>
                      <a:pt x="77" y="857"/>
                    </a:lnTo>
                    <a:lnTo>
                      <a:pt x="83" y="869"/>
                    </a:lnTo>
                    <a:lnTo>
                      <a:pt x="91" y="882"/>
                    </a:lnTo>
                    <a:lnTo>
                      <a:pt x="98" y="894"/>
                    </a:lnTo>
                    <a:lnTo>
                      <a:pt x="105" y="906"/>
                    </a:lnTo>
                    <a:lnTo>
                      <a:pt x="112" y="917"/>
                    </a:lnTo>
                    <a:lnTo>
                      <a:pt x="120" y="928"/>
                    </a:lnTo>
                    <a:lnTo>
                      <a:pt x="129" y="940"/>
                    </a:lnTo>
                    <a:lnTo>
                      <a:pt x="137" y="951"/>
                    </a:lnTo>
                    <a:lnTo>
                      <a:pt x="146" y="962"/>
                    </a:lnTo>
                    <a:lnTo>
                      <a:pt x="155" y="972"/>
                    </a:lnTo>
                    <a:lnTo>
                      <a:pt x="164" y="983"/>
                    </a:lnTo>
                    <a:lnTo>
                      <a:pt x="174" y="993"/>
                    </a:lnTo>
                    <a:lnTo>
                      <a:pt x="183" y="1003"/>
                    </a:lnTo>
                    <a:lnTo>
                      <a:pt x="193" y="1012"/>
                    </a:lnTo>
                    <a:lnTo>
                      <a:pt x="203" y="1022"/>
                    </a:lnTo>
                    <a:lnTo>
                      <a:pt x="214" y="1032"/>
                    </a:lnTo>
                    <a:lnTo>
                      <a:pt x="224" y="1040"/>
                    </a:lnTo>
                    <a:lnTo>
                      <a:pt x="236" y="1049"/>
                    </a:lnTo>
                    <a:lnTo>
                      <a:pt x="247" y="1058"/>
                    </a:lnTo>
                    <a:lnTo>
                      <a:pt x="258" y="1066"/>
                    </a:lnTo>
                    <a:lnTo>
                      <a:pt x="269" y="1074"/>
                    </a:lnTo>
                    <a:lnTo>
                      <a:pt x="281" y="1081"/>
                    </a:lnTo>
                    <a:lnTo>
                      <a:pt x="292" y="1089"/>
                    </a:lnTo>
                    <a:lnTo>
                      <a:pt x="305" y="1096"/>
                    </a:lnTo>
                    <a:lnTo>
                      <a:pt x="317" y="1103"/>
                    </a:lnTo>
                    <a:lnTo>
                      <a:pt x="329" y="1109"/>
                    </a:lnTo>
                    <a:lnTo>
                      <a:pt x="342" y="1116"/>
                    </a:lnTo>
                    <a:lnTo>
                      <a:pt x="355" y="1121"/>
                    </a:lnTo>
                    <a:lnTo>
                      <a:pt x="368" y="1127"/>
                    </a:lnTo>
                    <a:lnTo>
                      <a:pt x="381" y="1133"/>
                    </a:lnTo>
                    <a:lnTo>
                      <a:pt x="394" y="1138"/>
                    </a:lnTo>
                    <a:lnTo>
                      <a:pt x="408" y="1142"/>
                    </a:lnTo>
                    <a:lnTo>
                      <a:pt x="421" y="1147"/>
                    </a:lnTo>
                    <a:lnTo>
                      <a:pt x="435" y="1151"/>
                    </a:lnTo>
                    <a:lnTo>
                      <a:pt x="448" y="1155"/>
                    </a:lnTo>
                    <a:lnTo>
                      <a:pt x="463" y="1158"/>
                    </a:lnTo>
                    <a:lnTo>
                      <a:pt x="476" y="1161"/>
                    </a:lnTo>
                    <a:lnTo>
                      <a:pt x="491" y="1164"/>
                    </a:lnTo>
                    <a:lnTo>
                      <a:pt x="505" y="1166"/>
                    </a:lnTo>
                    <a:lnTo>
                      <a:pt x="520" y="1169"/>
                    </a:lnTo>
                    <a:lnTo>
                      <a:pt x="534" y="1170"/>
                    </a:lnTo>
                    <a:lnTo>
                      <a:pt x="548" y="1171"/>
                    </a:lnTo>
                    <a:lnTo>
                      <a:pt x="564" y="1172"/>
                    </a:lnTo>
                    <a:lnTo>
                      <a:pt x="578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609" y="1173"/>
                    </a:lnTo>
                    <a:lnTo>
                      <a:pt x="623" y="1172"/>
                    </a:lnTo>
                    <a:lnTo>
                      <a:pt x="638" y="1171"/>
                    </a:lnTo>
                    <a:lnTo>
                      <a:pt x="653" y="1170"/>
                    </a:lnTo>
                    <a:lnTo>
                      <a:pt x="667" y="1169"/>
                    </a:lnTo>
                    <a:lnTo>
                      <a:pt x="681" y="1166"/>
                    </a:lnTo>
                    <a:lnTo>
                      <a:pt x="696" y="1164"/>
                    </a:lnTo>
                    <a:lnTo>
                      <a:pt x="710" y="1161"/>
                    </a:lnTo>
                    <a:lnTo>
                      <a:pt x="725" y="1158"/>
                    </a:lnTo>
                    <a:lnTo>
                      <a:pt x="738" y="1155"/>
                    </a:lnTo>
                    <a:lnTo>
                      <a:pt x="752" y="1151"/>
                    </a:lnTo>
                    <a:lnTo>
                      <a:pt x="765" y="1147"/>
                    </a:lnTo>
                    <a:lnTo>
                      <a:pt x="779" y="1142"/>
                    </a:lnTo>
                    <a:lnTo>
                      <a:pt x="793" y="1138"/>
                    </a:lnTo>
                    <a:lnTo>
                      <a:pt x="806" y="1133"/>
                    </a:lnTo>
                    <a:lnTo>
                      <a:pt x="819" y="1127"/>
                    </a:lnTo>
                    <a:lnTo>
                      <a:pt x="832" y="1121"/>
                    </a:lnTo>
                    <a:lnTo>
                      <a:pt x="845" y="1116"/>
                    </a:lnTo>
                    <a:lnTo>
                      <a:pt x="857" y="1109"/>
                    </a:lnTo>
                    <a:lnTo>
                      <a:pt x="869" y="1103"/>
                    </a:lnTo>
                    <a:lnTo>
                      <a:pt x="882" y="1096"/>
                    </a:lnTo>
                    <a:lnTo>
                      <a:pt x="893" y="1089"/>
                    </a:lnTo>
                    <a:lnTo>
                      <a:pt x="905" y="1081"/>
                    </a:lnTo>
                    <a:lnTo>
                      <a:pt x="917" y="1074"/>
                    </a:lnTo>
                    <a:lnTo>
                      <a:pt x="929" y="1066"/>
                    </a:lnTo>
                    <a:lnTo>
                      <a:pt x="940" y="1058"/>
                    </a:lnTo>
                    <a:lnTo>
                      <a:pt x="951" y="1049"/>
                    </a:lnTo>
                    <a:lnTo>
                      <a:pt x="961" y="1040"/>
                    </a:lnTo>
                    <a:lnTo>
                      <a:pt x="973" y="1032"/>
                    </a:lnTo>
                    <a:lnTo>
                      <a:pt x="983" y="1022"/>
                    </a:lnTo>
                    <a:lnTo>
                      <a:pt x="994" y="1012"/>
                    </a:lnTo>
                    <a:lnTo>
                      <a:pt x="1003" y="1003"/>
                    </a:lnTo>
                    <a:lnTo>
                      <a:pt x="1013" y="993"/>
                    </a:lnTo>
                    <a:lnTo>
                      <a:pt x="1022" y="983"/>
                    </a:lnTo>
                    <a:lnTo>
                      <a:pt x="1032" y="972"/>
                    </a:lnTo>
                    <a:lnTo>
                      <a:pt x="1041" y="962"/>
                    </a:lnTo>
                    <a:lnTo>
                      <a:pt x="1050" y="951"/>
                    </a:lnTo>
                    <a:lnTo>
                      <a:pt x="1058" y="940"/>
                    </a:lnTo>
                    <a:lnTo>
                      <a:pt x="1066" y="928"/>
                    </a:lnTo>
                    <a:lnTo>
                      <a:pt x="1074" y="917"/>
                    </a:lnTo>
                    <a:lnTo>
                      <a:pt x="1082" y="906"/>
                    </a:lnTo>
                    <a:lnTo>
                      <a:pt x="1089" y="894"/>
                    </a:lnTo>
                    <a:lnTo>
                      <a:pt x="1096" y="882"/>
                    </a:lnTo>
                    <a:lnTo>
                      <a:pt x="1103" y="869"/>
                    </a:lnTo>
                    <a:lnTo>
                      <a:pt x="1110" y="857"/>
                    </a:lnTo>
                    <a:lnTo>
                      <a:pt x="1116" y="844"/>
                    </a:lnTo>
                    <a:lnTo>
                      <a:pt x="1122" y="832"/>
                    </a:lnTo>
                    <a:lnTo>
                      <a:pt x="1127" y="819"/>
                    </a:lnTo>
                    <a:lnTo>
                      <a:pt x="1133" y="806"/>
                    </a:lnTo>
                    <a:lnTo>
                      <a:pt x="1138" y="792"/>
                    </a:lnTo>
                    <a:lnTo>
                      <a:pt x="1142" y="779"/>
                    </a:lnTo>
                    <a:lnTo>
                      <a:pt x="1147" y="765"/>
                    </a:lnTo>
                    <a:lnTo>
                      <a:pt x="1151" y="752"/>
                    </a:lnTo>
                    <a:lnTo>
                      <a:pt x="1154" y="738"/>
                    </a:lnTo>
                    <a:lnTo>
                      <a:pt x="1158" y="724"/>
                    </a:lnTo>
                    <a:lnTo>
                      <a:pt x="1162" y="710"/>
                    </a:lnTo>
                    <a:lnTo>
                      <a:pt x="1164" y="696"/>
                    </a:lnTo>
                    <a:lnTo>
                      <a:pt x="1166" y="682"/>
                    </a:lnTo>
                    <a:lnTo>
                      <a:pt x="1168" y="667"/>
                    </a:lnTo>
                    <a:lnTo>
                      <a:pt x="1170" y="652"/>
                    </a:lnTo>
                    <a:lnTo>
                      <a:pt x="1171" y="638"/>
                    </a:lnTo>
                    <a:lnTo>
                      <a:pt x="1172" y="623"/>
                    </a:lnTo>
                    <a:lnTo>
                      <a:pt x="1173" y="608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78"/>
                    </a:lnTo>
                    <a:lnTo>
                      <a:pt x="1172" y="564"/>
                    </a:lnTo>
                    <a:lnTo>
                      <a:pt x="1171" y="548"/>
                    </a:lnTo>
                    <a:lnTo>
                      <a:pt x="1170" y="534"/>
                    </a:lnTo>
                    <a:lnTo>
                      <a:pt x="1168" y="520"/>
                    </a:lnTo>
                    <a:lnTo>
                      <a:pt x="1166" y="505"/>
                    </a:lnTo>
                    <a:lnTo>
                      <a:pt x="1164" y="491"/>
                    </a:lnTo>
                    <a:lnTo>
                      <a:pt x="1162" y="476"/>
                    </a:lnTo>
                    <a:lnTo>
                      <a:pt x="1158" y="463"/>
                    </a:lnTo>
                    <a:lnTo>
                      <a:pt x="1154" y="448"/>
                    </a:lnTo>
                    <a:lnTo>
                      <a:pt x="1151" y="435"/>
                    </a:lnTo>
                    <a:lnTo>
                      <a:pt x="1147" y="421"/>
                    </a:lnTo>
                    <a:lnTo>
                      <a:pt x="1142" y="408"/>
                    </a:lnTo>
                    <a:lnTo>
                      <a:pt x="1138" y="394"/>
                    </a:lnTo>
                    <a:lnTo>
                      <a:pt x="1133" y="381"/>
                    </a:lnTo>
                    <a:lnTo>
                      <a:pt x="1127" y="367"/>
                    </a:lnTo>
                    <a:lnTo>
                      <a:pt x="1122" y="355"/>
                    </a:lnTo>
                    <a:lnTo>
                      <a:pt x="1116" y="342"/>
                    </a:lnTo>
                    <a:lnTo>
                      <a:pt x="1110" y="330"/>
                    </a:lnTo>
                    <a:lnTo>
                      <a:pt x="1103" y="317"/>
                    </a:lnTo>
                    <a:lnTo>
                      <a:pt x="1096" y="305"/>
                    </a:lnTo>
                    <a:lnTo>
                      <a:pt x="1089" y="292"/>
                    </a:lnTo>
                    <a:lnTo>
                      <a:pt x="1082" y="281"/>
                    </a:lnTo>
                    <a:lnTo>
                      <a:pt x="1074" y="269"/>
                    </a:lnTo>
                    <a:lnTo>
                      <a:pt x="1066" y="258"/>
                    </a:lnTo>
                    <a:lnTo>
                      <a:pt x="1058" y="247"/>
                    </a:lnTo>
                    <a:lnTo>
                      <a:pt x="1050" y="235"/>
                    </a:lnTo>
                    <a:lnTo>
                      <a:pt x="1041" y="224"/>
                    </a:lnTo>
                    <a:lnTo>
                      <a:pt x="1032" y="214"/>
                    </a:lnTo>
                    <a:lnTo>
                      <a:pt x="1022" y="203"/>
                    </a:lnTo>
                    <a:lnTo>
                      <a:pt x="1013" y="194"/>
                    </a:lnTo>
                    <a:lnTo>
                      <a:pt x="1003" y="183"/>
                    </a:lnTo>
                    <a:lnTo>
                      <a:pt x="994" y="174"/>
                    </a:lnTo>
                    <a:lnTo>
                      <a:pt x="983" y="164"/>
                    </a:lnTo>
                    <a:lnTo>
                      <a:pt x="973" y="155"/>
                    </a:lnTo>
                    <a:lnTo>
                      <a:pt x="961" y="146"/>
                    </a:lnTo>
                    <a:lnTo>
                      <a:pt x="951" y="137"/>
                    </a:lnTo>
                    <a:lnTo>
                      <a:pt x="940" y="129"/>
                    </a:lnTo>
                    <a:lnTo>
                      <a:pt x="929" y="120"/>
                    </a:lnTo>
                    <a:lnTo>
                      <a:pt x="917" y="113"/>
                    </a:lnTo>
                    <a:lnTo>
                      <a:pt x="905" y="105"/>
                    </a:lnTo>
                    <a:lnTo>
                      <a:pt x="893" y="98"/>
                    </a:lnTo>
                    <a:lnTo>
                      <a:pt x="882" y="91"/>
                    </a:lnTo>
                    <a:lnTo>
                      <a:pt x="869" y="83"/>
                    </a:lnTo>
                    <a:lnTo>
                      <a:pt x="857" y="77"/>
                    </a:lnTo>
                    <a:lnTo>
                      <a:pt x="845" y="71"/>
                    </a:lnTo>
                    <a:lnTo>
                      <a:pt x="832" y="65"/>
                    </a:lnTo>
                    <a:lnTo>
                      <a:pt x="819" y="59"/>
                    </a:lnTo>
                    <a:lnTo>
                      <a:pt x="806" y="54"/>
                    </a:lnTo>
                    <a:lnTo>
                      <a:pt x="793" y="49"/>
                    </a:lnTo>
                    <a:lnTo>
                      <a:pt x="779" y="44"/>
                    </a:lnTo>
                    <a:lnTo>
                      <a:pt x="765" y="40"/>
                    </a:lnTo>
                    <a:lnTo>
                      <a:pt x="752" y="35"/>
                    </a:lnTo>
                    <a:lnTo>
                      <a:pt x="738" y="32"/>
                    </a:lnTo>
                    <a:lnTo>
                      <a:pt x="725" y="28"/>
                    </a:lnTo>
                    <a:lnTo>
                      <a:pt x="710" y="26"/>
                    </a:lnTo>
                    <a:lnTo>
                      <a:pt x="696" y="23"/>
                    </a:lnTo>
                    <a:lnTo>
                      <a:pt x="681" y="20"/>
                    </a:lnTo>
                    <a:lnTo>
                      <a:pt x="667" y="19"/>
                    </a:lnTo>
                    <a:lnTo>
                      <a:pt x="653" y="16"/>
                    </a:lnTo>
                    <a:lnTo>
                      <a:pt x="638" y="15"/>
                    </a:lnTo>
                    <a:lnTo>
                      <a:pt x="623" y="15"/>
                    </a:lnTo>
                    <a:lnTo>
                      <a:pt x="609" y="14"/>
                    </a:lnTo>
                    <a:lnTo>
                      <a:pt x="593" y="1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sļiḓè">
                <a:extLst>
                  <a:ext uri="{FF2B5EF4-FFF2-40B4-BE49-F238E27FC236}">
                    <a16:creationId xmlns:a16="http://schemas.microsoft.com/office/drawing/2014/main" id="{85713109-8582-455A-9020-0997BA477A8C}"/>
                  </a:ext>
                </a:extLst>
              </p:cNvPr>
              <p:cNvSpPr/>
              <p:nvPr/>
            </p:nvSpPr>
            <p:spPr bwMode="auto">
              <a:xfrm>
                <a:off x="2636838" y="3000376"/>
                <a:ext cx="433388" cy="309563"/>
              </a:xfrm>
              <a:custGeom>
                <a:avLst/>
                <a:gdLst>
                  <a:gd name="T0" fmla="*/ 121 w 273"/>
                  <a:gd name="T1" fmla="*/ 190 h 195"/>
                  <a:gd name="T2" fmla="*/ 157 w 273"/>
                  <a:gd name="T3" fmla="*/ 186 h 195"/>
                  <a:gd name="T4" fmla="*/ 184 w 273"/>
                  <a:gd name="T5" fmla="*/ 151 h 195"/>
                  <a:gd name="T6" fmla="*/ 206 w 273"/>
                  <a:gd name="T7" fmla="*/ 133 h 195"/>
                  <a:gd name="T8" fmla="*/ 247 w 273"/>
                  <a:gd name="T9" fmla="*/ 119 h 195"/>
                  <a:gd name="T10" fmla="*/ 273 w 273"/>
                  <a:gd name="T11" fmla="*/ 102 h 195"/>
                  <a:gd name="T12" fmla="*/ 245 w 273"/>
                  <a:gd name="T13" fmla="*/ 71 h 195"/>
                  <a:gd name="T14" fmla="*/ 216 w 273"/>
                  <a:gd name="T15" fmla="*/ 35 h 195"/>
                  <a:gd name="T16" fmla="*/ 207 w 273"/>
                  <a:gd name="T17" fmla="*/ 1 h 195"/>
                  <a:gd name="T18" fmla="*/ 172 w 273"/>
                  <a:gd name="T19" fmla="*/ 9 h 195"/>
                  <a:gd name="T20" fmla="*/ 129 w 273"/>
                  <a:gd name="T21" fmla="*/ 24 h 195"/>
                  <a:gd name="T22" fmla="*/ 76 w 273"/>
                  <a:gd name="T23" fmla="*/ 2 h 195"/>
                  <a:gd name="T24" fmla="*/ 62 w 273"/>
                  <a:gd name="T25" fmla="*/ 6 h 195"/>
                  <a:gd name="T26" fmla="*/ 49 w 273"/>
                  <a:gd name="T27" fmla="*/ 57 h 195"/>
                  <a:gd name="T28" fmla="*/ 15 w 273"/>
                  <a:gd name="T29" fmla="*/ 89 h 195"/>
                  <a:gd name="T30" fmla="*/ 1 w 273"/>
                  <a:gd name="T31" fmla="*/ 108 h 195"/>
                  <a:gd name="T32" fmla="*/ 46 w 273"/>
                  <a:gd name="T33" fmla="*/ 132 h 195"/>
                  <a:gd name="T34" fmla="*/ 76 w 273"/>
                  <a:gd name="T35" fmla="*/ 132 h 195"/>
                  <a:gd name="T36" fmla="*/ 130 w 273"/>
                  <a:gd name="T37" fmla="*/ 100 h 195"/>
                  <a:gd name="T38" fmla="*/ 110 w 273"/>
                  <a:gd name="T39" fmla="*/ 80 h 195"/>
                  <a:gd name="T40" fmla="*/ 105 w 273"/>
                  <a:gd name="T41" fmla="*/ 85 h 195"/>
                  <a:gd name="T42" fmla="*/ 69 w 273"/>
                  <a:gd name="T43" fmla="*/ 56 h 195"/>
                  <a:gd name="T44" fmla="*/ 73 w 273"/>
                  <a:gd name="T45" fmla="*/ 13 h 195"/>
                  <a:gd name="T46" fmla="*/ 119 w 273"/>
                  <a:gd name="T47" fmla="*/ 31 h 195"/>
                  <a:gd name="T48" fmla="*/ 154 w 273"/>
                  <a:gd name="T49" fmla="*/ 31 h 195"/>
                  <a:gd name="T50" fmla="*/ 199 w 273"/>
                  <a:gd name="T51" fmla="*/ 13 h 195"/>
                  <a:gd name="T52" fmla="*/ 205 w 273"/>
                  <a:gd name="T53" fmla="*/ 56 h 195"/>
                  <a:gd name="T54" fmla="*/ 168 w 273"/>
                  <a:gd name="T55" fmla="*/ 85 h 195"/>
                  <a:gd name="T56" fmla="*/ 163 w 273"/>
                  <a:gd name="T57" fmla="*/ 80 h 195"/>
                  <a:gd name="T58" fmla="*/ 142 w 273"/>
                  <a:gd name="T59" fmla="*/ 100 h 195"/>
                  <a:gd name="T60" fmla="*/ 145 w 273"/>
                  <a:gd name="T61" fmla="*/ 54 h 195"/>
                  <a:gd name="T62" fmla="*/ 130 w 273"/>
                  <a:gd name="T63" fmla="*/ 61 h 195"/>
                  <a:gd name="T64" fmla="*/ 137 w 273"/>
                  <a:gd name="T65" fmla="*/ 45 h 195"/>
                  <a:gd name="T66" fmla="*/ 113 w 273"/>
                  <a:gd name="T67" fmla="*/ 164 h 195"/>
                  <a:gd name="T68" fmla="*/ 141 w 273"/>
                  <a:gd name="T69" fmla="*/ 173 h 195"/>
                  <a:gd name="T70" fmla="*/ 151 w 273"/>
                  <a:gd name="T71" fmla="*/ 177 h 195"/>
                  <a:gd name="T72" fmla="*/ 121 w 273"/>
                  <a:gd name="T73" fmla="*/ 150 h 195"/>
                  <a:gd name="T74" fmla="*/ 89 w 273"/>
                  <a:gd name="T75" fmla="*/ 134 h 195"/>
                  <a:gd name="T76" fmla="*/ 95 w 273"/>
                  <a:gd name="T77" fmla="*/ 108 h 195"/>
                  <a:gd name="T78" fmla="*/ 133 w 273"/>
                  <a:gd name="T79" fmla="*/ 115 h 195"/>
                  <a:gd name="T80" fmla="*/ 157 w 273"/>
                  <a:gd name="T81" fmla="*/ 105 h 195"/>
                  <a:gd name="T82" fmla="*/ 183 w 273"/>
                  <a:gd name="T83" fmla="*/ 114 h 195"/>
                  <a:gd name="T84" fmla="*/ 177 w 273"/>
                  <a:gd name="T85" fmla="*/ 142 h 195"/>
                  <a:gd name="T86" fmla="*/ 137 w 273"/>
                  <a:gd name="T87" fmla="*/ 164 h 195"/>
                  <a:gd name="T88" fmla="*/ 178 w 273"/>
                  <a:gd name="T89" fmla="*/ 63 h 195"/>
                  <a:gd name="T90" fmla="*/ 161 w 273"/>
                  <a:gd name="T91" fmla="*/ 63 h 195"/>
                  <a:gd name="T92" fmla="*/ 175 w 273"/>
                  <a:gd name="T93" fmla="*/ 96 h 195"/>
                  <a:gd name="T94" fmla="*/ 202 w 273"/>
                  <a:gd name="T95" fmla="*/ 68 h 195"/>
                  <a:gd name="T96" fmla="*/ 236 w 273"/>
                  <a:gd name="T97" fmla="*/ 76 h 195"/>
                  <a:gd name="T98" fmla="*/ 246 w 273"/>
                  <a:gd name="T99" fmla="*/ 107 h 195"/>
                  <a:gd name="T100" fmla="*/ 201 w 273"/>
                  <a:gd name="T101" fmla="*/ 120 h 195"/>
                  <a:gd name="T102" fmla="*/ 178 w 273"/>
                  <a:gd name="T103" fmla="*/ 96 h 195"/>
                  <a:gd name="T104" fmla="*/ 113 w 273"/>
                  <a:gd name="T105" fmla="*/ 62 h 195"/>
                  <a:gd name="T106" fmla="*/ 97 w 273"/>
                  <a:gd name="T107" fmla="*/ 65 h 195"/>
                  <a:gd name="T108" fmla="*/ 104 w 273"/>
                  <a:gd name="T109" fmla="*/ 51 h 195"/>
                  <a:gd name="T110" fmla="*/ 75 w 273"/>
                  <a:gd name="T111" fmla="*/ 120 h 195"/>
                  <a:gd name="T112" fmla="*/ 34 w 273"/>
                  <a:gd name="T113" fmla="*/ 110 h 195"/>
                  <a:gd name="T114" fmla="*/ 34 w 273"/>
                  <a:gd name="T115" fmla="*/ 80 h 195"/>
                  <a:gd name="T116" fmla="*/ 65 w 273"/>
                  <a:gd name="T117" fmla="*/ 67 h 195"/>
                  <a:gd name="T118" fmla="*/ 96 w 273"/>
                  <a:gd name="T119" fmla="*/ 93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3" h="195">
                    <a:moveTo>
                      <a:pt x="97" y="154"/>
                    </a:moveTo>
                    <a:lnTo>
                      <a:pt x="98" y="158"/>
                    </a:lnTo>
                    <a:lnTo>
                      <a:pt x="100" y="162"/>
                    </a:lnTo>
                    <a:lnTo>
                      <a:pt x="101" y="166"/>
                    </a:lnTo>
                    <a:lnTo>
                      <a:pt x="103" y="170"/>
                    </a:lnTo>
                    <a:lnTo>
                      <a:pt x="105" y="174"/>
                    </a:lnTo>
                    <a:lnTo>
                      <a:pt x="108" y="177"/>
                    </a:lnTo>
                    <a:lnTo>
                      <a:pt x="111" y="181"/>
                    </a:lnTo>
                    <a:lnTo>
                      <a:pt x="113" y="184"/>
                    </a:lnTo>
                    <a:lnTo>
                      <a:pt x="116" y="186"/>
                    </a:lnTo>
                    <a:lnTo>
                      <a:pt x="119" y="188"/>
                    </a:lnTo>
                    <a:lnTo>
                      <a:pt x="121" y="190"/>
                    </a:lnTo>
                    <a:lnTo>
                      <a:pt x="124" y="191"/>
                    </a:lnTo>
                    <a:lnTo>
                      <a:pt x="126" y="192"/>
                    </a:lnTo>
                    <a:lnTo>
                      <a:pt x="130" y="193"/>
                    </a:lnTo>
                    <a:lnTo>
                      <a:pt x="133" y="194"/>
                    </a:lnTo>
                    <a:lnTo>
                      <a:pt x="137" y="195"/>
                    </a:lnTo>
                    <a:lnTo>
                      <a:pt x="140" y="194"/>
                    </a:lnTo>
                    <a:lnTo>
                      <a:pt x="143" y="193"/>
                    </a:lnTo>
                    <a:lnTo>
                      <a:pt x="146" y="192"/>
                    </a:lnTo>
                    <a:lnTo>
                      <a:pt x="149" y="191"/>
                    </a:lnTo>
                    <a:lnTo>
                      <a:pt x="152" y="190"/>
                    </a:lnTo>
                    <a:lnTo>
                      <a:pt x="154" y="188"/>
                    </a:lnTo>
                    <a:lnTo>
                      <a:pt x="157" y="186"/>
                    </a:lnTo>
                    <a:lnTo>
                      <a:pt x="159" y="184"/>
                    </a:lnTo>
                    <a:lnTo>
                      <a:pt x="162" y="181"/>
                    </a:lnTo>
                    <a:lnTo>
                      <a:pt x="165" y="177"/>
                    </a:lnTo>
                    <a:lnTo>
                      <a:pt x="167" y="174"/>
                    </a:lnTo>
                    <a:lnTo>
                      <a:pt x="170" y="170"/>
                    </a:lnTo>
                    <a:lnTo>
                      <a:pt x="171" y="166"/>
                    </a:lnTo>
                    <a:lnTo>
                      <a:pt x="174" y="162"/>
                    </a:lnTo>
                    <a:lnTo>
                      <a:pt x="175" y="158"/>
                    </a:lnTo>
                    <a:lnTo>
                      <a:pt x="177" y="154"/>
                    </a:lnTo>
                    <a:lnTo>
                      <a:pt x="177" y="154"/>
                    </a:lnTo>
                    <a:lnTo>
                      <a:pt x="180" y="152"/>
                    </a:lnTo>
                    <a:lnTo>
                      <a:pt x="184" y="151"/>
                    </a:lnTo>
                    <a:lnTo>
                      <a:pt x="186" y="149"/>
                    </a:lnTo>
                    <a:lnTo>
                      <a:pt x="190" y="147"/>
                    </a:lnTo>
                    <a:lnTo>
                      <a:pt x="192" y="144"/>
                    </a:lnTo>
                    <a:lnTo>
                      <a:pt x="194" y="140"/>
                    </a:lnTo>
                    <a:lnTo>
                      <a:pt x="196" y="136"/>
                    </a:lnTo>
                    <a:lnTo>
                      <a:pt x="197" y="132"/>
                    </a:lnTo>
                    <a:lnTo>
                      <a:pt x="197" y="132"/>
                    </a:lnTo>
                    <a:lnTo>
                      <a:pt x="198" y="131"/>
                    </a:lnTo>
                    <a:lnTo>
                      <a:pt x="198" y="132"/>
                    </a:lnTo>
                    <a:lnTo>
                      <a:pt x="198" y="132"/>
                    </a:lnTo>
                    <a:lnTo>
                      <a:pt x="202" y="132"/>
                    </a:lnTo>
                    <a:lnTo>
                      <a:pt x="206" y="133"/>
                    </a:lnTo>
                    <a:lnTo>
                      <a:pt x="210" y="134"/>
                    </a:lnTo>
                    <a:lnTo>
                      <a:pt x="215" y="134"/>
                    </a:lnTo>
                    <a:lnTo>
                      <a:pt x="219" y="133"/>
                    </a:lnTo>
                    <a:lnTo>
                      <a:pt x="222" y="132"/>
                    </a:lnTo>
                    <a:lnTo>
                      <a:pt x="225" y="132"/>
                    </a:lnTo>
                    <a:lnTo>
                      <a:pt x="227" y="132"/>
                    </a:lnTo>
                    <a:lnTo>
                      <a:pt x="229" y="131"/>
                    </a:lnTo>
                    <a:lnTo>
                      <a:pt x="231" y="129"/>
                    </a:lnTo>
                    <a:lnTo>
                      <a:pt x="233" y="128"/>
                    </a:lnTo>
                    <a:lnTo>
                      <a:pt x="237" y="124"/>
                    </a:lnTo>
                    <a:lnTo>
                      <a:pt x="242" y="121"/>
                    </a:lnTo>
                    <a:lnTo>
                      <a:pt x="247" y="119"/>
                    </a:lnTo>
                    <a:lnTo>
                      <a:pt x="254" y="116"/>
                    </a:lnTo>
                    <a:lnTo>
                      <a:pt x="260" y="113"/>
                    </a:lnTo>
                    <a:lnTo>
                      <a:pt x="266" y="111"/>
                    </a:lnTo>
                    <a:lnTo>
                      <a:pt x="268" y="110"/>
                    </a:lnTo>
                    <a:lnTo>
                      <a:pt x="270" y="109"/>
                    </a:lnTo>
                    <a:lnTo>
                      <a:pt x="271" y="108"/>
                    </a:lnTo>
                    <a:lnTo>
                      <a:pt x="272" y="107"/>
                    </a:lnTo>
                    <a:lnTo>
                      <a:pt x="273" y="106"/>
                    </a:lnTo>
                    <a:lnTo>
                      <a:pt x="273" y="105"/>
                    </a:lnTo>
                    <a:lnTo>
                      <a:pt x="273" y="104"/>
                    </a:lnTo>
                    <a:lnTo>
                      <a:pt x="273" y="104"/>
                    </a:lnTo>
                    <a:lnTo>
                      <a:pt x="273" y="102"/>
                    </a:lnTo>
                    <a:lnTo>
                      <a:pt x="272" y="101"/>
                    </a:lnTo>
                    <a:lnTo>
                      <a:pt x="271" y="100"/>
                    </a:lnTo>
                    <a:lnTo>
                      <a:pt x="270" y="99"/>
                    </a:lnTo>
                    <a:lnTo>
                      <a:pt x="266" y="96"/>
                    </a:lnTo>
                    <a:lnTo>
                      <a:pt x="261" y="91"/>
                    </a:lnTo>
                    <a:lnTo>
                      <a:pt x="258" y="89"/>
                    </a:lnTo>
                    <a:lnTo>
                      <a:pt x="255" y="86"/>
                    </a:lnTo>
                    <a:lnTo>
                      <a:pt x="253" y="83"/>
                    </a:lnTo>
                    <a:lnTo>
                      <a:pt x="251" y="79"/>
                    </a:lnTo>
                    <a:lnTo>
                      <a:pt x="249" y="76"/>
                    </a:lnTo>
                    <a:lnTo>
                      <a:pt x="247" y="74"/>
                    </a:lnTo>
                    <a:lnTo>
                      <a:pt x="245" y="71"/>
                    </a:lnTo>
                    <a:lnTo>
                      <a:pt x="242" y="67"/>
                    </a:lnTo>
                    <a:lnTo>
                      <a:pt x="238" y="65"/>
                    </a:lnTo>
                    <a:lnTo>
                      <a:pt x="234" y="62"/>
                    </a:lnTo>
                    <a:lnTo>
                      <a:pt x="230" y="59"/>
                    </a:lnTo>
                    <a:lnTo>
                      <a:pt x="227" y="58"/>
                    </a:lnTo>
                    <a:lnTo>
                      <a:pt x="224" y="57"/>
                    </a:lnTo>
                    <a:lnTo>
                      <a:pt x="220" y="56"/>
                    </a:lnTo>
                    <a:lnTo>
                      <a:pt x="220" y="54"/>
                    </a:lnTo>
                    <a:lnTo>
                      <a:pt x="220" y="50"/>
                    </a:lnTo>
                    <a:lnTo>
                      <a:pt x="219" y="46"/>
                    </a:lnTo>
                    <a:lnTo>
                      <a:pt x="219" y="43"/>
                    </a:lnTo>
                    <a:lnTo>
                      <a:pt x="216" y="35"/>
                    </a:lnTo>
                    <a:lnTo>
                      <a:pt x="214" y="27"/>
                    </a:lnTo>
                    <a:lnTo>
                      <a:pt x="212" y="23"/>
                    </a:lnTo>
                    <a:lnTo>
                      <a:pt x="211" y="19"/>
                    </a:lnTo>
                    <a:lnTo>
                      <a:pt x="210" y="13"/>
                    </a:lnTo>
                    <a:lnTo>
                      <a:pt x="210" y="8"/>
                    </a:lnTo>
                    <a:lnTo>
                      <a:pt x="210" y="6"/>
                    </a:lnTo>
                    <a:lnTo>
                      <a:pt x="210" y="4"/>
                    </a:lnTo>
                    <a:lnTo>
                      <a:pt x="210" y="3"/>
                    </a:lnTo>
                    <a:lnTo>
                      <a:pt x="210" y="3"/>
                    </a:lnTo>
                    <a:lnTo>
                      <a:pt x="210" y="2"/>
                    </a:lnTo>
                    <a:lnTo>
                      <a:pt x="209" y="2"/>
                    </a:lnTo>
                    <a:lnTo>
                      <a:pt x="207" y="1"/>
                    </a:lnTo>
                    <a:lnTo>
                      <a:pt x="205" y="0"/>
                    </a:lnTo>
                    <a:lnTo>
                      <a:pt x="203" y="0"/>
                    </a:lnTo>
                    <a:lnTo>
                      <a:pt x="202" y="0"/>
                    </a:lnTo>
                    <a:lnTo>
                      <a:pt x="201" y="0"/>
                    </a:lnTo>
                    <a:lnTo>
                      <a:pt x="200" y="1"/>
                    </a:lnTo>
                    <a:lnTo>
                      <a:pt x="197" y="2"/>
                    </a:lnTo>
                    <a:lnTo>
                      <a:pt x="194" y="3"/>
                    </a:lnTo>
                    <a:lnTo>
                      <a:pt x="190" y="5"/>
                    </a:lnTo>
                    <a:lnTo>
                      <a:pt x="186" y="6"/>
                    </a:lnTo>
                    <a:lnTo>
                      <a:pt x="182" y="7"/>
                    </a:lnTo>
                    <a:lnTo>
                      <a:pt x="177" y="7"/>
                    </a:lnTo>
                    <a:lnTo>
                      <a:pt x="172" y="9"/>
                    </a:lnTo>
                    <a:lnTo>
                      <a:pt x="169" y="11"/>
                    </a:lnTo>
                    <a:lnTo>
                      <a:pt x="164" y="12"/>
                    </a:lnTo>
                    <a:lnTo>
                      <a:pt x="160" y="15"/>
                    </a:lnTo>
                    <a:lnTo>
                      <a:pt x="156" y="17"/>
                    </a:lnTo>
                    <a:lnTo>
                      <a:pt x="152" y="19"/>
                    </a:lnTo>
                    <a:lnTo>
                      <a:pt x="145" y="24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6" y="30"/>
                    </a:lnTo>
                    <a:lnTo>
                      <a:pt x="136" y="30"/>
                    </a:lnTo>
                    <a:lnTo>
                      <a:pt x="129" y="24"/>
                    </a:lnTo>
                    <a:lnTo>
                      <a:pt x="121" y="19"/>
                    </a:lnTo>
                    <a:lnTo>
                      <a:pt x="117" y="17"/>
                    </a:lnTo>
                    <a:lnTo>
                      <a:pt x="113" y="15"/>
                    </a:lnTo>
                    <a:lnTo>
                      <a:pt x="109" y="12"/>
                    </a:lnTo>
                    <a:lnTo>
                      <a:pt x="105" y="11"/>
                    </a:lnTo>
                    <a:lnTo>
                      <a:pt x="101" y="9"/>
                    </a:lnTo>
                    <a:lnTo>
                      <a:pt x="96" y="7"/>
                    </a:lnTo>
                    <a:lnTo>
                      <a:pt x="91" y="7"/>
                    </a:lnTo>
                    <a:lnTo>
                      <a:pt x="87" y="6"/>
                    </a:lnTo>
                    <a:lnTo>
                      <a:pt x="83" y="5"/>
                    </a:lnTo>
                    <a:lnTo>
                      <a:pt x="80" y="3"/>
                    </a:lnTo>
                    <a:lnTo>
                      <a:pt x="76" y="2"/>
                    </a:lnTo>
                    <a:lnTo>
                      <a:pt x="73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6" y="1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3" y="3"/>
                    </a:lnTo>
                    <a:lnTo>
                      <a:pt x="63" y="3"/>
                    </a:lnTo>
                    <a:lnTo>
                      <a:pt x="63" y="4"/>
                    </a:lnTo>
                    <a:lnTo>
                      <a:pt x="62" y="6"/>
                    </a:lnTo>
                    <a:lnTo>
                      <a:pt x="63" y="8"/>
                    </a:lnTo>
                    <a:lnTo>
                      <a:pt x="62" y="13"/>
                    </a:lnTo>
                    <a:lnTo>
                      <a:pt x="61" y="19"/>
                    </a:lnTo>
                    <a:lnTo>
                      <a:pt x="61" y="23"/>
                    </a:lnTo>
                    <a:lnTo>
                      <a:pt x="60" y="27"/>
                    </a:lnTo>
                    <a:lnTo>
                      <a:pt x="57" y="35"/>
                    </a:lnTo>
                    <a:lnTo>
                      <a:pt x="54" y="43"/>
                    </a:lnTo>
                    <a:lnTo>
                      <a:pt x="53" y="46"/>
                    </a:lnTo>
                    <a:lnTo>
                      <a:pt x="53" y="50"/>
                    </a:lnTo>
                    <a:lnTo>
                      <a:pt x="53" y="54"/>
                    </a:lnTo>
                    <a:lnTo>
                      <a:pt x="53" y="56"/>
                    </a:lnTo>
                    <a:lnTo>
                      <a:pt x="49" y="57"/>
                    </a:lnTo>
                    <a:lnTo>
                      <a:pt x="46" y="58"/>
                    </a:lnTo>
                    <a:lnTo>
                      <a:pt x="43" y="59"/>
                    </a:lnTo>
                    <a:lnTo>
                      <a:pt x="39" y="62"/>
                    </a:lnTo>
                    <a:lnTo>
                      <a:pt x="34" y="65"/>
                    </a:lnTo>
                    <a:lnTo>
                      <a:pt x="31" y="67"/>
                    </a:lnTo>
                    <a:lnTo>
                      <a:pt x="29" y="71"/>
                    </a:lnTo>
                    <a:lnTo>
                      <a:pt x="26" y="74"/>
                    </a:lnTo>
                    <a:lnTo>
                      <a:pt x="24" y="76"/>
                    </a:lnTo>
                    <a:lnTo>
                      <a:pt x="22" y="79"/>
                    </a:lnTo>
                    <a:lnTo>
                      <a:pt x="20" y="83"/>
                    </a:lnTo>
                    <a:lnTo>
                      <a:pt x="17" y="86"/>
                    </a:lnTo>
                    <a:lnTo>
                      <a:pt x="15" y="89"/>
                    </a:lnTo>
                    <a:lnTo>
                      <a:pt x="13" y="91"/>
                    </a:lnTo>
                    <a:lnTo>
                      <a:pt x="7" y="96"/>
                    </a:lnTo>
                    <a:lnTo>
                      <a:pt x="3" y="99"/>
                    </a:lnTo>
                    <a:lnTo>
                      <a:pt x="1" y="100"/>
                    </a:lnTo>
                    <a:lnTo>
                      <a:pt x="1" y="101"/>
                    </a:lnTo>
                    <a:lnTo>
                      <a:pt x="0" y="102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5"/>
                    </a:lnTo>
                    <a:lnTo>
                      <a:pt x="0" y="106"/>
                    </a:lnTo>
                    <a:lnTo>
                      <a:pt x="1" y="107"/>
                    </a:lnTo>
                    <a:lnTo>
                      <a:pt x="1" y="108"/>
                    </a:lnTo>
                    <a:lnTo>
                      <a:pt x="3" y="109"/>
                    </a:lnTo>
                    <a:lnTo>
                      <a:pt x="5" y="110"/>
                    </a:lnTo>
                    <a:lnTo>
                      <a:pt x="7" y="111"/>
                    </a:lnTo>
                    <a:lnTo>
                      <a:pt x="13" y="113"/>
                    </a:lnTo>
                    <a:lnTo>
                      <a:pt x="20" y="116"/>
                    </a:lnTo>
                    <a:lnTo>
                      <a:pt x="26" y="119"/>
                    </a:lnTo>
                    <a:lnTo>
                      <a:pt x="31" y="121"/>
                    </a:lnTo>
                    <a:lnTo>
                      <a:pt x="36" y="124"/>
                    </a:lnTo>
                    <a:lnTo>
                      <a:pt x="40" y="128"/>
                    </a:lnTo>
                    <a:lnTo>
                      <a:pt x="42" y="129"/>
                    </a:lnTo>
                    <a:lnTo>
                      <a:pt x="44" y="131"/>
                    </a:lnTo>
                    <a:lnTo>
                      <a:pt x="46" y="132"/>
                    </a:lnTo>
                    <a:lnTo>
                      <a:pt x="48" y="132"/>
                    </a:lnTo>
                    <a:lnTo>
                      <a:pt x="50" y="132"/>
                    </a:lnTo>
                    <a:lnTo>
                      <a:pt x="54" y="133"/>
                    </a:lnTo>
                    <a:lnTo>
                      <a:pt x="58" y="134"/>
                    </a:lnTo>
                    <a:lnTo>
                      <a:pt x="62" y="134"/>
                    </a:lnTo>
                    <a:lnTo>
                      <a:pt x="67" y="133"/>
                    </a:lnTo>
                    <a:lnTo>
                      <a:pt x="72" y="132"/>
                    </a:lnTo>
                    <a:lnTo>
                      <a:pt x="74" y="132"/>
                    </a:lnTo>
                    <a:lnTo>
                      <a:pt x="76" y="132"/>
                    </a:lnTo>
                    <a:lnTo>
                      <a:pt x="76" y="131"/>
                    </a:lnTo>
                    <a:lnTo>
                      <a:pt x="76" y="132"/>
                    </a:lnTo>
                    <a:lnTo>
                      <a:pt x="76" y="132"/>
                    </a:lnTo>
                    <a:lnTo>
                      <a:pt x="77" y="136"/>
                    </a:lnTo>
                    <a:lnTo>
                      <a:pt x="79" y="140"/>
                    </a:lnTo>
                    <a:lnTo>
                      <a:pt x="81" y="144"/>
                    </a:lnTo>
                    <a:lnTo>
                      <a:pt x="84" y="147"/>
                    </a:lnTo>
                    <a:lnTo>
                      <a:pt x="86" y="149"/>
                    </a:lnTo>
                    <a:lnTo>
                      <a:pt x="89" y="151"/>
                    </a:lnTo>
                    <a:lnTo>
                      <a:pt x="93" y="152"/>
                    </a:lnTo>
                    <a:lnTo>
                      <a:pt x="97" y="154"/>
                    </a:lnTo>
                    <a:lnTo>
                      <a:pt x="97" y="154"/>
                    </a:lnTo>
                    <a:lnTo>
                      <a:pt x="97" y="154"/>
                    </a:lnTo>
                    <a:close/>
                    <a:moveTo>
                      <a:pt x="130" y="71"/>
                    </a:move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100"/>
                    </a:lnTo>
                    <a:lnTo>
                      <a:pt x="129" y="97"/>
                    </a:lnTo>
                    <a:lnTo>
                      <a:pt x="129" y="95"/>
                    </a:lnTo>
                    <a:lnTo>
                      <a:pt x="127" y="91"/>
                    </a:lnTo>
                    <a:lnTo>
                      <a:pt x="125" y="86"/>
                    </a:lnTo>
                    <a:lnTo>
                      <a:pt x="123" y="80"/>
                    </a:lnTo>
                    <a:lnTo>
                      <a:pt x="120" y="76"/>
                    </a:lnTo>
                    <a:lnTo>
                      <a:pt x="117" y="72"/>
                    </a:lnTo>
                    <a:lnTo>
                      <a:pt x="117" y="71"/>
                    </a:lnTo>
                    <a:lnTo>
                      <a:pt x="108" y="78"/>
                    </a:lnTo>
                    <a:lnTo>
                      <a:pt x="110" y="80"/>
                    </a:lnTo>
                    <a:lnTo>
                      <a:pt x="112" y="84"/>
                    </a:lnTo>
                    <a:lnTo>
                      <a:pt x="114" y="88"/>
                    </a:lnTo>
                    <a:lnTo>
                      <a:pt x="116" y="92"/>
                    </a:lnTo>
                    <a:lnTo>
                      <a:pt x="117" y="93"/>
                    </a:lnTo>
                    <a:lnTo>
                      <a:pt x="117" y="95"/>
                    </a:lnTo>
                    <a:lnTo>
                      <a:pt x="115" y="94"/>
                    </a:lnTo>
                    <a:lnTo>
                      <a:pt x="113" y="93"/>
                    </a:lnTo>
                    <a:lnTo>
                      <a:pt x="110" y="93"/>
                    </a:lnTo>
                    <a:lnTo>
                      <a:pt x="108" y="93"/>
                    </a:lnTo>
                    <a:lnTo>
                      <a:pt x="107" y="91"/>
                    </a:lnTo>
                    <a:lnTo>
                      <a:pt x="106" y="88"/>
                    </a:lnTo>
                    <a:lnTo>
                      <a:pt x="105" y="85"/>
                    </a:lnTo>
                    <a:lnTo>
                      <a:pt x="102" y="80"/>
                    </a:lnTo>
                    <a:lnTo>
                      <a:pt x="101" y="78"/>
                    </a:lnTo>
                    <a:lnTo>
                      <a:pt x="99" y="75"/>
                    </a:lnTo>
                    <a:lnTo>
                      <a:pt x="97" y="71"/>
                    </a:lnTo>
                    <a:lnTo>
                      <a:pt x="94" y="69"/>
                    </a:lnTo>
                    <a:lnTo>
                      <a:pt x="92" y="67"/>
                    </a:lnTo>
                    <a:lnTo>
                      <a:pt x="89" y="64"/>
                    </a:lnTo>
                    <a:lnTo>
                      <a:pt x="85" y="62"/>
                    </a:lnTo>
                    <a:lnTo>
                      <a:pt x="81" y="59"/>
                    </a:lnTo>
                    <a:lnTo>
                      <a:pt x="77" y="58"/>
                    </a:lnTo>
                    <a:lnTo>
                      <a:pt x="73" y="57"/>
                    </a:lnTo>
                    <a:lnTo>
                      <a:pt x="69" y="56"/>
                    </a:lnTo>
                    <a:lnTo>
                      <a:pt x="65" y="56"/>
                    </a:lnTo>
                    <a:lnTo>
                      <a:pt x="65" y="55"/>
                    </a:lnTo>
                    <a:lnTo>
                      <a:pt x="65" y="50"/>
                    </a:lnTo>
                    <a:lnTo>
                      <a:pt x="65" y="45"/>
                    </a:lnTo>
                    <a:lnTo>
                      <a:pt x="67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71" y="29"/>
                    </a:lnTo>
                    <a:lnTo>
                      <a:pt x="72" y="26"/>
                    </a:lnTo>
                    <a:lnTo>
                      <a:pt x="72" y="23"/>
                    </a:lnTo>
                    <a:lnTo>
                      <a:pt x="73" y="17"/>
                    </a:lnTo>
                    <a:lnTo>
                      <a:pt x="73" y="13"/>
                    </a:lnTo>
                    <a:lnTo>
                      <a:pt x="74" y="13"/>
                    </a:lnTo>
                    <a:lnTo>
                      <a:pt x="77" y="15"/>
                    </a:lnTo>
                    <a:lnTo>
                      <a:pt x="81" y="16"/>
                    </a:lnTo>
                    <a:lnTo>
                      <a:pt x="87" y="17"/>
                    </a:lnTo>
                    <a:lnTo>
                      <a:pt x="95" y="19"/>
                    </a:lnTo>
                    <a:lnTo>
                      <a:pt x="101" y="20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08" y="24"/>
                    </a:lnTo>
                    <a:lnTo>
                      <a:pt x="110" y="25"/>
                    </a:lnTo>
                    <a:lnTo>
                      <a:pt x="115" y="28"/>
                    </a:lnTo>
                    <a:lnTo>
                      <a:pt x="119" y="31"/>
                    </a:lnTo>
                    <a:lnTo>
                      <a:pt x="123" y="35"/>
                    </a:lnTo>
                    <a:lnTo>
                      <a:pt x="128" y="38"/>
                    </a:lnTo>
                    <a:lnTo>
                      <a:pt x="129" y="39"/>
                    </a:lnTo>
                    <a:lnTo>
                      <a:pt x="132" y="40"/>
                    </a:lnTo>
                    <a:lnTo>
                      <a:pt x="134" y="41"/>
                    </a:lnTo>
                    <a:lnTo>
                      <a:pt x="137" y="42"/>
                    </a:lnTo>
                    <a:lnTo>
                      <a:pt x="139" y="41"/>
                    </a:lnTo>
                    <a:lnTo>
                      <a:pt x="141" y="40"/>
                    </a:lnTo>
                    <a:lnTo>
                      <a:pt x="143" y="39"/>
                    </a:lnTo>
                    <a:lnTo>
                      <a:pt x="145" y="38"/>
                    </a:lnTo>
                    <a:lnTo>
                      <a:pt x="150" y="35"/>
                    </a:lnTo>
                    <a:lnTo>
                      <a:pt x="154" y="31"/>
                    </a:lnTo>
                    <a:lnTo>
                      <a:pt x="158" y="28"/>
                    </a:lnTo>
                    <a:lnTo>
                      <a:pt x="162" y="25"/>
                    </a:lnTo>
                    <a:lnTo>
                      <a:pt x="165" y="24"/>
                    </a:lnTo>
                    <a:lnTo>
                      <a:pt x="167" y="23"/>
                    </a:lnTo>
                    <a:lnTo>
                      <a:pt x="170" y="22"/>
                    </a:lnTo>
                    <a:lnTo>
                      <a:pt x="172" y="20"/>
                    </a:lnTo>
                    <a:lnTo>
                      <a:pt x="178" y="19"/>
                    </a:lnTo>
                    <a:lnTo>
                      <a:pt x="186" y="17"/>
                    </a:lnTo>
                    <a:lnTo>
                      <a:pt x="192" y="16"/>
                    </a:lnTo>
                    <a:lnTo>
                      <a:pt x="196" y="15"/>
                    </a:lnTo>
                    <a:lnTo>
                      <a:pt x="199" y="13"/>
                    </a:lnTo>
                    <a:lnTo>
                      <a:pt x="199" y="13"/>
                    </a:lnTo>
                    <a:lnTo>
                      <a:pt x="200" y="17"/>
                    </a:lnTo>
                    <a:lnTo>
                      <a:pt x="201" y="23"/>
                    </a:lnTo>
                    <a:lnTo>
                      <a:pt x="202" y="26"/>
                    </a:lnTo>
                    <a:lnTo>
                      <a:pt x="202" y="29"/>
                    </a:lnTo>
                    <a:lnTo>
                      <a:pt x="203" y="32"/>
                    </a:lnTo>
                    <a:lnTo>
                      <a:pt x="205" y="35"/>
                    </a:lnTo>
                    <a:lnTo>
                      <a:pt x="206" y="41"/>
                    </a:lnTo>
                    <a:lnTo>
                      <a:pt x="208" y="45"/>
                    </a:lnTo>
                    <a:lnTo>
                      <a:pt x="208" y="50"/>
                    </a:lnTo>
                    <a:lnTo>
                      <a:pt x="208" y="55"/>
                    </a:lnTo>
                    <a:lnTo>
                      <a:pt x="208" y="56"/>
                    </a:lnTo>
                    <a:lnTo>
                      <a:pt x="205" y="56"/>
                    </a:lnTo>
                    <a:lnTo>
                      <a:pt x="200" y="57"/>
                    </a:lnTo>
                    <a:lnTo>
                      <a:pt x="196" y="58"/>
                    </a:lnTo>
                    <a:lnTo>
                      <a:pt x="192" y="59"/>
                    </a:lnTo>
                    <a:lnTo>
                      <a:pt x="188" y="62"/>
                    </a:lnTo>
                    <a:lnTo>
                      <a:pt x="184" y="64"/>
                    </a:lnTo>
                    <a:lnTo>
                      <a:pt x="181" y="67"/>
                    </a:lnTo>
                    <a:lnTo>
                      <a:pt x="178" y="69"/>
                    </a:lnTo>
                    <a:lnTo>
                      <a:pt x="176" y="71"/>
                    </a:lnTo>
                    <a:lnTo>
                      <a:pt x="174" y="75"/>
                    </a:lnTo>
                    <a:lnTo>
                      <a:pt x="172" y="78"/>
                    </a:lnTo>
                    <a:lnTo>
                      <a:pt x="170" y="80"/>
                    </a:lnTo>
                    <a:lnTo>
                      <a:pt x="168" y="85"/>
                    </a:lnTo>
                    <a:lnTo>
                      <a:pt x="166" y="88"/>
                    </a:lnTo>
                    <a:lnTo>
                      <a:pt x="166" y="91"/>
                    </a:lnTo>
                    <a:lnTo>
                      <a:pt x="166" y="93"/>
                    </a:lnTo>
                    <a:lnTo>
                      <a:pt x="163" y="93"/>
                    </a:lnTo>
                    <a:lnTo>
                      <a:pt x="161" y="93"/>
                    </a:lnTo>
                    <a:lnTo>
                      <a:pt x="158" y="94"/>
                    </a:lnTo>
                    <a:lnTo>
                      <a:pt x="156" y="95"/>
                    </a:lnTo>
                    <a:lnTo>
                      <a:pt x="156" y="93"/>
                    </a:lnTo>
                    <a:lnTo>
                      <a:pt x="157" y="92"/>
                    </a:lnTo>
                    <a:lnTo>
                      <a:pt x="158" y="88"/>
                    </a:lnTo>
                    <a:lnTo>
                      <a:pt x="161" y="84"/>
                    </a:lnTo>
                    <a:lnTo>
                      <a:pt x="163" y="80"/>
                    </a:lnTo>
                    <a:lnTo>
                      <a:pt x="165" y="78"/>
                    </a:lnTo>
                    <a:lnTo>
                      <a:pt x="156" y="71"/>
                    </a:lnTo>
                    <a:lnTo>
                      <a:pt x="155" y="72"/>
                    </a:lnTo>
                    <a:lnTo>
                      <a:pt x="153" y="76"/>
                    </a:lnTo>
                    <a:lnTo>
                      <a:pt x="150" y="80"/>
                    </a:lnTo>
                    <a:lnTo>
                      <a:pt x="147" y="86"/>
                    </a:lnTo>
                    <a:lnTo>
                      <a:pt x="145" y="91"/>
                    </a:lnTo>
                    <a:lnTo>
                      <a:pt x="145" y="95"/>
                    </a:lnTo>
                    <a:lnTo>
                      <a:pt x="144" y="97"/>
                    </a:lnTo>
                    <a:lnTo>
                      <a:pt x="144" y="100"/>
                    </a:lnTo>
                    <a:lnTo>
                      <a:pt x="143" y="100"/>
                    </a:lnTo>
                    <a:lnTo>
                      <a:pt x="142" y="100"/>
                    </a:lnTo>
                    <a:lnTo>
                      <a:pt x="142" y="71"/>
                    </a:lnTo>
                    <a:lnTo>
                      <a:pt x="130" y="71"/>
                    </a:lnTo>
                    <a:lnTo>
                      <a:pt x="130" y="71"/>
                    </a:lnTo>
                    <a:close/>
                    <a:moveTo>
                      <a:pt x="137" y="45"/>
                    </a:moveTo>
                    <a:lnTo>
                      <a:pt x="138" y="45"/>
                    </a:lnTo>
                    <a:lnTo>
                      <a:pt x="140" y="46"/>
                    </a:lnTo>
                    <a:lnTo>
                      <a:pt x="141" y="47"/>
                    </a:lnTo>
                    <a:lnTo>
                      <a:pt x="143" y="47"/>
                    </a:lnTo>
                    <a:lnTo>
                      <a:pt x="144" y="49"/>
                    </a:lnTo>
                    <a:lnTo>
                      <a:pt x="145" y="51"/>
                    </a:lnTo>
                    <a:lnTo>
                      <a:pt x="145" y="52"/>
                    </a:lnTo>
                    <a:lnTo>
                      <a:pt x="145" y="54"/>
                    </a:lnTo>
                    <a:lnTo>
                      <a:pt x="145" y="56"/>
                    </a:lnTo>
                    <a:lnTo>
                      <a:pt x="145" y="58"/>
                    </a:lnTo>
                    <a:lnTo>
                      <a:pt x="144" y="59"/>
                    </a:lnTo>
                    <a:lnTo>
                      <a:pt x="143" y="61"/>
                    </a:lnTo>
                    <a:lnTo>
                      <a:pt x="141" y="62"/>
                    </a:lnTo>
                    <a:lnTo>
                      <a:pt x="140" y="63"/>
                    </a:lnTo>
                    <a:lnTo>
                      <a:pt x="138" y="63"/>
                    </a:lnTo>
                    <a:lnTo>
                      <a:pt x="137" y="63"/>
                    </a:lnTo>
                    <a:lnTo>
                      <a:pt x="134" y="63"/>
                    </a:lnTo>
                    <a:lnTo>
                      <a:pt x="133" y="63"/>
                    </a:lnTo>
                    <a:lnTo>
                      <a:pt x="131" y="62"/>
                    </a:lnTo>
                    <a:lnTo>
                      <a:pt x="130" y="61"/>
                    </a:lnTo>
                    <a:lnTo>
                      <a:pt x="129" y="59"/>
                    </a:lnTo>
                    <a:lnTo>
                      <a:pt x="128" y="58"/>
                    </a:lnTo>
                    <a:lnTo>
                      <a:pt x="127" y="56"/>
                    </a:lnTo>
                    <a:lnTo>
                      <a:pt x="127" y="54"/>
                    </a:lnTo>
                    <a:lnTo>
                      <a:pt x="127" y="52"/>
                    </a:lnTo>
                    <a:lnTo>
                      <a:pt x="128" y="51"/>
                    </a:lnTo>
                    <a:lnTo>
                      <a:pt x="129" y="49"/>
                    </a:lnTo>
                    <a:lnTo>
                      <a:pt x="130" y="47"/>
                    </a:lnTo>
                    <a:lnTo>
                      <a:pt x="131" y="47"/>
                    </a:lnTo>
                    <a:lnTo>
                      <a:pt x="133" y="46"/>
                    </a:lnTo>
                    <a:lnTo>
                      <a:pt x="134" y="45"/>
                    </a:lnTo>
                    <a:lnTo>
                      <a:pt x="137" y="45"/>
                    </a:lnTo>
                    <a:lnTo>
                      <a:pt x="137" y="45"/>
                    </a:lnTo>
                    <a:close/>
                    <a:moveTo>
                      <a:pt x="137" y="184"/>
                    </a:moveTo>
                    <a:lnTo>
                      <a:pt x="134" y="184"/>
                    </a:lnTo>
                    <a:lnTo>
                      <a:pt x="133" y="184"/>
                    </a:lnTo>
                    <a:lnTo>
                      <a:pt x="130" y="183"/>
                    </a:lnTo>
                    <a:lnTo>
                      <a:pt x="129" y="182"/>
                    </a:lnTo>
                    <a:lnTo>
                      <a:pt x="125" y="180"/>
                    </a:lnTo>
                    <a:lnTo>
                      <a:pt x="121" y="177"/>
                    </a:lnTo>
                    <a:lnTo>
                      <a:pt x="119" y="174"/>
                    </a:lnTo>
                    <a:lnTo>
                      <a:pt x="116" y="171"/>
                    </a:lnTo>
                    <a:lnTo>
                      <a:pt x="114" y="167"/>
                    </a:lnTo>
                    <a:lnTo>
                      <a:pt x="113" y="164"/>
                    </a:lnTo>
                    <a:lnTo>
                      <a:pt x="110" y="160"/>
                    </a:lnTo>
                    <a:lnTo>
                      <a:pt x="109" y="156"/>
                    </a:lnTo>
                    <a:lnTo>
                      <a:pt x="113" y="157"/>
                    </a:lnTo>
                    <a:lnTo>
                      <a:pt x="115" y="159"/>
                    </a:lnTo>
                    <a:lnTo>
                      <a:pt x="118" y="160"/>
                    </a:lnTo>
                    <a:lnTo>
                      <a:pt x="121" y="164"/>
                    </a:lnTo>
                    <a:lnTo>
                      <a:pt x="128" y="169"/>
                    </a:lnTo>
                    <a:lnTo>
                      <a:pt x="132" y="173"/>
                    </a:lnTo>
                    <a:lnTo>
                      <a:pt x="134" y="176"/>
                    </a:lnTo>
                    <a:lnTo>
                      <a:pt x="137" y="177"/>
                    </a:lnTo>
                    <a:lnTo>
                      <a:pt x="138" y="176"/>
                    </a:lnTo>
                    <a:lnTo>
                      <a:pt x="141" y="173"/>
                    </a:lnTo>
                    <a:lnTo>
                      <a:pt x="145" y="169"/>
                    </a:lnTo>
                    <a:lnTo>
                      <a:pt x="151" y="164"/>
                    </a:lnTo>
                    <a:lnTo>
                      <a:pt x="154" y="160"/>
                    </a:lnTo>
                    <a:lnTo>
                      <a:pt x="158" y="159"/>
                    </a:lnTo>
                    <a:lnTo>
                      <a:pt x="160" y="157"/>
                    </a:lnTo>
                    <a:lnTo>
                      <a:pt x="163" y="156"/>
                    </a:lnTo>
                    <a:lnTo>
                      <a:pt x="162" y="160"/>
                    </a:lnTo>
                    <a:lnTo>
                      <a:pt x="161" y="164"/>
                    </a:lnTo>
                    <a:lnTo>
                      <a:pt x="159" y="167"/>
                    </a:lnTo>
                    <a:lnTo>
                      <a:pt x="157" y="171"/>
                    </a:lnTo>
                    <a:lnTo>
                      <a:pt x="154" y="174"/>
                    </a:lnTo>
                    <a:lnTo>
                      <a:pt x="151" y="177"/>
                    </a:lnTo>
                    <a:lnTo>
                      <a:pt x="148" y="180"/>
                    </a:lnTo>
                    <a:lnTo>
                      <a:pt x="144" y="182"/>
                    </a:lnTo>
                    <a:lnTo>
                      <a:pt x="142" y="183"/>
                    </a:lnTo>
                    <a:lnTo>
                      <a:pt x="141" y="184"/>
                    </a:lnTo>
                    <a:lnTo>
                      <a:pt x="138" y="184"/>
                    </a:lnTo>
                    <a:lnTo>
                      <a:pt x="137" y="184"/>
                    </a:lnTo>
                    <a:lnTo>
                      <a:pt x="137" y="184"/>
                    </a:lnTo>
                    <a:close/>
                    <a:moveTo>
                      <a:pt x="137" y="164"/>
                    </a:moveTo>
                    <a:lnTo>
                      <a:pt x="134" y="161"/>
                    </a:lnTo>
                    <a:lnTo>
                      <a:pt x="130" y="157"/>
                    </a:lnTo>
                    <a:lnTo>
                      <a:pt x="125" y="153"/>
                    </a:lnTo>
                    <a:lnTo>
                      <a:pt x="121" y="150"/>
                    </a:lnTo>
                    <a:lnTo>
                      <a:pt x="119" y="148"/>
                    </a:lnTo>
                    <a:lnTo>
                      <a:pt x="117" y="148"/>
                    </a:lnTo>
                    <a:lnTo>
                      <a:pt x="114" y="147"/>
                    </a:lnTo>
                    <a:lnTo>
                      <a:pt x="112" y="146"/>
                    </a:lnTo>
                    <a:lnTo>
                      <a:pt x="105" y="144"/>
                    </a:lnTo>
                    <a:lnTo>
                      <a:pt x="100" y="143"/>
                    </a:lnTo>
                    <a:lnTo>
                      <a:pt x="97" y="143"/>
                    </a:lnTo>
                    <a:lnTo>
                      <a:pt x="96" y="142"/>
                    </a:lnTo>
                    <a:lnTo>
                      <a:pt x="95" y="141"/>
                    </a:lnTo>
                    <a:lnTo>
                      <a:pt x="93" y="140"/>
                    </a:lnTo>
                    <a:lnTo>
                      <a:pt x="91" y="137"/>
                    </a:lnTo>
                    <a:lnTo>
                      <a:pt x="89" y="134"/>
                    </a:lnTo>
                    <a:lnTo>
                      <a:pt x="87" y="132"/>
                    </a:lnTo>
                    <a:lnTo>
                      <a:pt x="86" y="128"/>
                    </a:lnTo>
                    <a:lnTo>
                      <a:pt x="85" y="125"/>
                    </a:lnTo>
                    <a:lnTo>
                      <a:pt x="86" y="123"/>
                    </a:lnTo>
                    <a:lnTo>
                      <a:pt x="87" y="120"/>
                    </a:lnTo>
                    <a:lnTo>
                      <a:pt x="88" y="118"/>
                    </a:lnTo>
                    <a:lnTo>
                      <a:pt x="89" y="116"/>
                    </a:lnTo>
                    <a:lnTo>
                      <a:pt x="89" y="114"/>
                    </a:lnTo>
                    <a:lnTo>
                      <a:pt x="91" y="112"/>
                    </a:lnTo>
                    <a:lnTo>
                      <a:pt x="93" y="111"/>
                    </a:lnTo>
                    <a:lnTo>
                      <a:pt x="93" y="109"/>
                    </a:lnTo>
                    <a:lnTo>
                      <a:pt x="95" y="108"/>
                    </a:lnTo>
                    <a:lnTo>
                      <a:pt x="97" y="108"/>
                    </a:lnTo>
                    <a:lnTo>
                      <a:pt x="99" y="106"/>
                    </a:lnTo>
                    <a:lnTo>
                      <a:pt x="101" y="106"/>
                    </a:lnTo>
                    <a:lnTo>
                      <a:pt x="102" y="105"/>
                    </a:lnTo>
                    <a:lnTo>
                      <a:pt x="106" y="104"/>
                    </a:lnTo>
                    <a:lnTo>
                      <a:pt x="109" y="104"/>
                    </a:lnTo>
                    <a:lnTo>
                      <a:pt x="113" y="104"/>
                    </a:lnTo>
                    <a:lnTo>
                      <a:pt x="116" y="105"/>
                    </a:lnTo>
                    <a:lnTo>
                      <a:pt x="119" y="107"/>
                    </a:lnTo>
                    <a:lnTo>
                      <a:pt x="122" y="108"/>
                    </a:lnTo>
                    <a:lnTo>
                      <a:pt x="129" y="112"/>
                    </a:lnTo>
                    <a:lnTo>
                      <a:pt x="133" y="115"/>
                    </a:lnTo>
                    <a:lnTo>
                      <a:pt x="134" y="116"/>
                    </a:lnTo>
                    <a:lnTo>
                      <a:pt x="135" y="116"/>
                    </a:lnTo>
                    <a:lnTo>
                      <a:pt x="136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9" y="116"/>
                    </a:lnTo>
                    <a:lnTo>
                      <a:pt x="140" y="115"/>
                    </a:lnTo>
                    <a:lnTo>
                      <a:pt x="145" y="112"/>
                    </a:lnTo>
                    <a:lnTo>
                      <a:pt x="150" y="108"/>
                    </a:lnTo>
                    <a:lnTo>
                      <a:pt x="154" y="107"/>
                    </a:lnTo>
                    <a:lnTo>
                      <a:pt x="157" y="105"/>
                    </a:lnTo>
                    <a:lnTo>
                      <a:pt x="160" y="104"/>
                    </a:lnTo>
                    <a:lnTo>
                      <a:pt x="163" y="104"/>
                    </a:lnTo>
                    <a:lnTo>
                      <a:pt x="167" y="104"/>
                    </a:lnTo>
                    <a:lnTo>
                      <a:pt x="171" y="105"/>
                    </a:lnTo>
                    <a:lnTo>
                      <a:pt x="173" y="106"/>
                    </a:lnTo>
                    <a:lnTo>
                      <a:pt x="174" y="106"/>
                    </a:lnTo>
                    <a:lnTo>
                      <a:pt x="176" y="108"/>
                    </a:lnTo>
                    <a:lnTo>
                      <a:pt x="178" y="108"/>
                    </a:lnTo>
                    <a:lnTo>
                      <a:pt x="179" y="109"/>
                    </a:lnTo>
                    <a:lnTo>
                      <a:pt x="181" y="111"/>
                    </a:lnTo>
                    <a:lnTo>
                      <a:pt x="182" y="112"/>
                    </a:lnTo>
                    <a:lnTo>
                      <a:pt x="183" y="114"/>
                    </a:lnTo>
                    <a:lnTo>
                      <a:pt x="184" y="116"/>
                    </a:lnTo>
                    <a:lnTo>
                      <a:pt x="186" y="118"/>
                    </a:lnTo>
                    <a:lnTo>
                      <a:pt x="186" y="120"/>
                    </a:lnTo>
                    <a:lnTo>
                      <a:pt x="187" y="123"/>
                    </a:lnTo>
                    <a:lnTo>
                      <a:pt x="187" y="125"/>
                    </a:lnTo>
                    <a:lnTo>
                      <a:pt x="186" y="128"/>
                    </a:lnTo>
                    <a:lnTo>
                      <a:pt x="186" y="132"/>
                    </a:lnTo>
                    <a:lnTo>
                      <a:pt x="184" y="134"/>
                    </a:lnTo>
                    <a:lnTo>
                      <a:pt x="182" y="137"/>
                    </a:lnTo>
                    <a:lnTo>
                      <a:pt x="180" y="140"/>
                    </a:lnTo>
                    <a:lnTo>
                      <a:pt x="178" y="141"/>
                    </a:lnTo>
                    <a:lnTo>
                      <a:pt x="177" y="142"/>
                    </a:lnTo>
                    <a:lnTo>
                      <a:pt x="175" y="143"/>
                    </a:lnTo>
                    <a:lnTo>
                      <a:pt x="174" y="143"/>
                    </a:lnTo>
                    <a:lnTo>
                      <a:pt x="167" y="144"/>
                    </a:lnTo>
                    <a:lnTo>
                      <a:pt x="162" y="146"/>
                    </a:lnTo>
                    <a:lnTo>
                      <a:pt x="158" y="147"/>
                    </a:lnTo>
                    <a:lnTo>
                      <a:pt x="156" y="148"/>
                    </a:lnTo>
                    <a:lnTo>
                      <a:pt x="154" y="148"/>
                    </a:lnTo>
                    <a:lnTo>
                      <a:pt x="152" y="150"/>
                    </a:lnTo>
                    <a:lnTo>
                      <a:pt x="147" y="153"/>
                    </a:lnTo>
                    <a:lnTo>
                      <a:pt x="143" y="157"/>
                    </a:lnTo>
                    <a:lnTo>
                      <a:pt x="139" y="161"/>
                    </a:lnTo>
                    <a:lnTo>
                      <a:pt x="137" y="164"/>
                    </a:lnTo>
                    <a:lnTo>
                      <a:pt x="137" y="164"/>
                    </a:lnTo>
                    <a:close/>
                    <a:moveTo>
                      <a:pt x="170" y="51"/>
                    </a:moveTo>
                    <a:lnTo>
                      <a:pt x="171" y="51"/>
                    </a:lnTo>
                    <a:lnTo>
                      <a:pt x="173" y="51"/>
                    </a:lnTo>
                    <a:lnTo>
                      <a:pt x="174" y="52"/>
                    </a:lnTo>
                    <a:lnTo>
                      <a:pt x="175" y="53"/>
                    </a:lnTo>
                    <a:lnTo>
                      <a:pt x="177" y="55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59"/>
                    </a:lnTo>
                    <a:lnTo>
                      <a:pt x="178" y="62"/>
                    </a:lnTo>
                    <a:lnTo>
                      <a:pt x="178" y="63"/>
                    </a:lnTo>
                    <a:lnTo>
                      <a:pt x="177" y="65"/>
                    </a:lnTo>
                    <a:lnTo>
                      <a:pt x="175" y="67"/>
                    </a:lnTo>
                    <a:lnTo>
                      <a:pt x="174" y="67"/>
                    </a:lnTo>
                    <a:lnTo>
                      <a:pt x="173" y="68"/>
                    </a:lnTo>
                    <a:lnTo>
                      <a:pt x="171" y="69"/>
                    </a:lnTo>
                    <a:lnTo>
                      <a:pt x="170" y="69"/>
                    </a:lnTo>
                    <a:lnTo>
                      <a:pt x="167" y="69"/>
                    </a:lnTo>
                    <a:lnTo>
                      <a:pt x="166" y="68"/>
                    </a:lnTo>
                    <a:lnTo>
                      <a:pt x="164" y="67"/>
                    </a:lnTo>
                    <a:lnTo>
                      <a:pt x="162" y="67"/>
                    </a:lnTo>
                    <a:lnTo>
                      <a:pt x="162" y="65"/>
                    </a:lnTo>
                    <a:lnTo>
                      <a:pt x="161" y="63"/>
                    </a:lnTo>
                    <a:lnTo>
                      <a:pt x="160" y="62"/>
                    </a:lnTo>
                    <a:lnTo>
                      <a:pt x="160" y="59"/>
                    </a:lnTo>
                    <a:lnTo>
                      <a:pt x="160" y="58"/>
                    </a:lnTo>
                    <a:lnTo>
                      <a:pt x="161" y="56"/>
                    </a:lnTo>
                    <a:lnTo>
                      <a:pt x="162" y="55"/>
                    </a:lnTo>
                    <a:lnTo>
                      <a:pt x="162" y="53"/>
                    </a:lnTo>
                    <a:lnTo>
                      <a:pt x="164" y="52"/>
                    </a:lnTo>
                    <a:lnTo>
                      <a:pt x="166" y="51"/>
                    </a:lnTo>
                    <a:lnTo>
                      <a:pt x="167" y="51"/>
                    </a:lnTo>
                    <a:lnTo>
                      <a:pt x="170" y="51"/>
                    </a:lnTo>
                    <a:lnTo>
                      <a:pt x="170" y="51"/>
                    </a:lnTo>
                    <a:close/>
                    <a:moveTo>
                      <a:pt x="175" y="96"/>
                    </a:moveTo>
                    <a:lnTo>
                      <a:pt x="177" y="95"/>
                    </a:lnTo>
                    <a:lnTo>
                      <a:pt x="177" y="93"/>
                    </a:lnTo>
                    <a:lnTo>
                      <a:pt x="179" y="88"/>
                    </a:lnTo>
                    <a:lnTo>
                      <a:pt x="181" y="84"/>
                    </a:lnTo>
                    <a:lnTo>
                      <a:pt x="183" y="81"/>
                    </a:lnTo>
                    <a:lnTo>
                      <a:pt x="186" y="78"/>
                    </a:lnTo>
                    <a:lnTo>
                      <a:pt x="188" y="76"/>
                    </a:lnTo>
                    <a:lnTo>
                      <a:pt x="190" y="74"/>
                    </a:lnTo>
                    <a:lnTo>
                      <a:pt x="194" y="72"/>
                    </a:lnTo>
                    <a:lnTo>
                      <a:pt x="196" y="71"/>
                    </a:lnTo>
                    <a:lnTo>
                      <a:pt x="198" y="69"/>
                    </a:lnTo>
                    <a:lnTo>
                      <a:pt x="202" y="68"/>
                    </a:lnTo>
                    <a:lnTo>
                      <a:pt x="205" y="67"/>
                    </a:lnTo>
                    <a:lnTo>
                      <a:pt x="209" y="67"/>
                    </a:lnTo>
                    <a:lnTo>
                      <a:pt x="213" y="67"/>
                    </a:lnTo>
                    <a:lnTo>
                      <a:pt x="217" y="67"/>
                    </a:lnTo>
                    <a:lnTo>
                      <a:pt x="221" y="67"/>
                    </a:lnTo>
                    <a:lnTo>
                      <a:pt x="223" y="68"/>
                    </a:lnTo>
                    <a:lnTo>
                      <a:pt x="226" y="69"/>
                    </a:lnTo>
                    <a:lnTo>
                      <a:pt x="229" y="71"/>
                    </a:lnTo>
                    <a:lnTo>
                      <a:pt x="230" y="72"/>
                    </a:lnTo>
                    <a:lnTo>
                      <a:pt x="232" y="73"/>
                    </a:lnTo>
                    <a:lnTo>
                      <a:pt x="234" y="75"/>
                    </a:lnTo>
                    <a:lnTo>
                      <a:pt x="236" y="76"/>
                    </a:lnTo>
                    <a:lnTo>
                      <a:pt x="238" y="79"/>
                    </a:lnTo>
                    <a:lnTo>
                      <a:pt x="238" y="80"/>
                    </a:lnTo>
                    <a:lnTo>
                      <a:pt x="240" y="82"/>
                    </a:lnTo>
                    <a:lnTo>
                      <a:pt x="242" y="86"/>
                    </a:lnTo>
                    <a:lnTo>
                      <a:pt x="244" y="89"/>
                    </a:lnTo>
                    <a:lnTo>
                      <a:pt x="247" y="93"/>
                    </a:lnTo>
                    <a:lnTo>
                      <a:pt x="251" y="98"/>
                    </a:lnTo>
                    <a:lnTo>
                      <a:pt x="254" y="101"/>
                    </a:lnTo>
                    <a:lnTo>
                      <a:pt x="256" y="102"/>
                    </a:lnTo>
                    <a:lnTo>
                      <a:pt x="254" y="103"/>
                    </a:lnTo>
                    <a:lnTo>
                      <a:pt x="249" y="105"/>
                    </a:lnTo>
                    <a:lnTo>
                      <a:pt x="246" y="107"/>
                    </a:lnTo>
                    <a:lnTo>
                      <a:pt x="242" y="108"/>
                    </a:lnTo>
                    <a:lnTo>
                      <a:pt x="238" y="110"/>
                    </a:lnTo>
                    <a:lnTo>
                      <a:pt x="236" y="112"/>
                    </a:lnTo>
                    <a:lnTo>
                      <a:pt x="230" y="116"/>
                    </a:lnTo>
                    <a:lnTo>
                      <a:pt x="224" y="120"/>
                    </a:lnTo>
                    <a:lnTo>
                      <a:pt x="222" y="120"/>
                    </a:lnTo>
                    <a:lnTo>
                      <a:pt x="218" y="121"/>
                    </a:lnTo>
                    <a:lnTo>
                      <a:pt x="215" y="122"/>
                    </a:lnTo>
                    <a:lnTo>
                      <a:pt x="211" y="122"/>
                    </a:lnTo>
                    <a:lnTo>
                      <a:pt x="207" y="121"/>
                    </a:lnTo>
                    <a:lnTo>
                      <a:pt x="204" y="120"/>
                    </a:lnTo>
                    <a:lnTo>
                      <a:pt x="201" y="120"/>
                    </a:lnTo>
                    <a:lnTo>
                      <a:pt x="198" y="120"/>
                    </a:lnTo>
                    <a:lnTo>
                      <a:pt x="198" y="120"/>
                    </a:lnTo>
                    <a:lnTo>
                      <a:pt x="197" y="119"/>
                    </a:lnTo>
                    <a:lnTo>
                      <a:pt x="195" y="115"/>
                    </a:lnTo>
                    <a:lnTo>
                      <a:pt x="194" y="112"/>
                    </a:lnTo>
                    <a:lnTo>
                      <a:pt x="191" y="108"/>
                    </a:lnTo>
                    <a:lnTo>
                      <a:pt x="190" y="106"/>
                    </a:lnTo>
                    <a:lnTo>
                      <a:pt x="186" y="104"/>
                    </a:lnTo>
                    <a:lnTo>
                      <a:pt x="184" y="100"/>
                    </a:lnTo>
                    <a:lnTo>
                      <a:pt x="182" y="99"/>
                    </a:lnTo>
                    <a:lnTo>
                      <a:pt x="180" y="98"/>
                    </a:lnTo>
                    <a:lnTo>
                      <a:pt x="178" y="96"/>
                    </a:lnTo>
                    <a:lnTo>
                      <a:pt x="175" y="96"/>
                    </a:lnTo>
                    <a:lnTo>
                      <a:pt x="175" y="96"/>
                    </a:lnTo>
                    <a:close/>
                    <a:moveTo>
                      <a:pt x="104" y="51"/>
                    </a:moveTo>
                    <a:lnTo>
                      <a:pt x="106" y="51"/>
                    </a:lnTo>
                    <a:lnTo>
                      <a:pt x="108" y="51"/>
                    </a:lnTo>
                    <a:lnTo>
                      <a:pt x="109" y="52"/>
                    </a:lnTo>
                    <a:lnTo>
                      <a:pt x="110" y="53"/>
                    </a:lnTo>
                    <a:lnTo>
                      <a:pt x="112" y="55"/>
                    </a:lnTo>
                    <a:lnTo>
                      <a:pt x="113" y="56"/>
                    </a:lnTo>
                    <a:lnTo>
                      <a:pt x="113" y="58"/>
                    </a:lnTo>
                    <a:lnTo>
                      <a:pt x="113" y="59"/>
                    </a:lnTo>
                    <a:lnTo>
                      <a:pt x="113" y="62"/>
                    </a:lnTo>
                    <a:lnTo>
                      <a:pt x="113" y="63"/>
                    </a:lnTo>
                    <a:lnTo>
                      <a:pt x="112" y="65"/>
                    </a:lnTo>
                    <a:lnTo>
                      <a:pt x="110" y="67"/>
                    </a:lnTo>
                    <a:lnTo>
                      <a:pt x="109" y="67"/>
                    </a:lnTo>
                    <a:lnTo>
                      <a:pt x="108" y="68"/>
                    </a:lnTo>
                    <a:lnTo>
                      <a:pt x="106" y="69"/>
                    </a:lnTo>
                    <a:lnTo>
                      <a:pt x="104" y="69"/>
                    </a:lnTo>
                    <a:lnTo>
                      <a:pt x="102" y="69"/>
                    </a:lnTo>
                    <a:lnTo>
                      <a:pt x="101" y="68"/>
                    </a:lnTo>
                    <a:lnTo>
                      <a:pt x="99" y="67"/>
                    </a:lnTo>
                    <a:lnTo>
                      <a:pt x="97" y="67"/>
                    </a:lnTo>
                    <a:lnTo>
                      <a:pt x="97" y="65"/>
                    </a:lnTo>
                    <a:lnTo>
                      <a:pt x="95" y="63"/>
                    </a:lnTo>
                    <a:lnTo>
                      <a:pt x="95" y="62"/>
                    </a:lnTo>
                    <a:lnTo>
                      <a:pt x="95" y="59"/>
                    </a:lnTo>
                    <a:lnTo>
                      <a:pt x="95" y="58"/>
                    </a:lnTo>
                    <a:lnTo>
                      <a:pt x="95" y="56"/>
                    </a:lnTo>
                    <a:lnTo>
                      <a:pt x="97" y="55"/>
                    </a:lnTo>
                    <a:lnTo>
                      <a:pt x="97" y="53"/>
                    </a:lnTo>
                    <a:lnTo>
                      <a:pt x="99" y="52"/>
                    </a:lnTo>
                    <a:lnTo>
                      <a:pt x="101" y="51"/>
                    </a:lnTo>
                    <a:lnTo>
                      <a:pt x="102" y="51"/>
                    </a:lnTo>
                    <a:lnTo>
                      <a:pt x="104" y="51"/>
                    </a:lnTo>
                    <a:lnTo>
                      <a:pt x="104" y="51"/>
                    </a:lnTo>
                    <a:close/>
                    <a:moveTo>
                      <a:pt x="97" y="96"/>
                    </a:moveTo>
                    <a:lnTo>
                      <a:pt x="95" y="96"/>
                    </a:lnTo>
                    <a:lnTo>
                      <a:pt x="93" y="98"/>
                    </a:lnTo>
                    <a:lnTo>
                      <a:pt x="91" y="99"/>
                    </a:lnTo>
                    <a:lnTo>
                      <a:pt x="89" y="100"/>
                    </a:lnTo>
                    <a:lnTo>
                      <a:pt x="86" y="104"/>
                    </a:lnTo>
                    <a:lnTo>
                      <a:pt x="84" y="106"/>
                    </a:lnTo>
                    <a:lnTo>
                      <a:pt x="81" y="108"/>
                    </a:lnTo>
                    <a:lnTo>
                      <a:pt x="80" y="112"/>
                    </a:lnTo>
                    <a:lnTo>
                      <a:pt x="77" y="115"/>
                    </a:lnTo>
                    <a:lnTo>
                      <a:pt x="77" y="119"/>
                    </a:lnTo>
                    <a:lnTo>
                      <a:pt x="75" y="120"/>
                    </a:lnTo>
                    <a:lnTo>
                      <a:pt x="74" y="120"/>
                    </a:lnTo>
                    <a:lnTo>
                      <a:pt x="73" y="120"/>
                    </a:lnTo>
                    <a:lnTo>
                      <a:pt x="69" y="120"/>
                    </a:lnTo>
                    <a:lnTo>
                      <a:pt x="65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4" y="121"/>
                    </a:lnTo>
                    <a:lnTo>
                      <a:pt x="51" y="120"/>
                    </a:lnTo>
                    <a:lnTo>
                      <a:pt x="49" y="120"/>
                    </a:lnTo>
                    <a:lnTo>
                      <a:pt x="43" y="116"/>
                    </a:lnTo>
                    <a:lnTo>
                      <a:pt x="37" y="112"/>
                    </a:lnTo>
                    <a:lnTo>
                      <a:pt x="34" y="110"/>
                    </a:lnTo>
                    <a:lnTo>
                      <a:pt x="31" y="108"/>
                    </a:lnTo>
                    <a:lnTo>
                      <a:pt x="28" y="107"/>
                    </a:lnTo>
                    <a:lnTo>
                      <a:pt x="25" y="105"/>
                    </a:lnTo>
                    <a:lnTo>
                      <a:pt x="19" y="103"/>
                    </a:lnTo>
                    <a:lnTo>
                      <a:pt x="17" y="102"/>
                    </a:lnTo>
                    <a:lnTo>
                      <a:pt x="18" y="101"/>
                    </a:lnTo>
                    <a:lnTo>
                      <a:pt x="21" y="98"/>
                    </a:lnTo>
                    <a:lnTo>
                      <a:pt x="25" y="93"/>
                    </a:lnTo>
                    <a:lnTo>
                      <a:pt x="29" y="89"/>
                    </a:lnTo>
                    <a:lnTo>
                      <a:pt x="31" y="86"/>
                    </a:lnTo>
                    <a:lnTo>
                      <a:pt x="33" y="82"/>
                    </a:lnTo>
                    <a:lnTo>
                      <a:pt x="34" y="80"/>
                    </a:lnTo>
                    <a:lnTo>
                      <a:pt x="36" y="79"/>
                    </a:lnTo>
                    <a:lnTo>
                      <a:pt x="37" y="76"/>
                    </a:lnTo>
                    <a:lnTo>
                      <a:pt x="39" y="75"/>
                    </a:lnTo>
                    <a:lnTo>
                      <a:pt x="41" y="73"/>
                    </a:lnTo>
                    <a:lnTo>
                      <a:pt x="43" y="72"/>
                    </a:lnTo>
                    <a:lnTo>
                      <a:pt x="45" y="71"/>
                    </a:lnTo>
                    <a:lnTo>
                      <a:pt x="47" y="69"/>
                    </a:lnTo>
                    <a:lnTo>
                      <a:pt x="49" y="68"/>
                    </a:lnTo>
                    <a:lnTo>
                      <a:pt x="53" y="67"/>
                    </a:lnTo>
                    <a:lnTo>
                      <a:pt x="56" y="67"/>
                    </a:lnTo>
                    <a:lnTo>
                      <a:pt x="60" y="67"/>
                    </a:lnTo>
                    <a:lnTo>
                      <a:pt x="65" y="67"/>
                    </a:lnTo>
                    <a:lnTo>
                      <a:pt x="68" y="67"/>
                    </a:lnTo>
                    <a:lnTo>
                      <a:pt x="71" y="68"/>
                    </a:lnTo>
                    <a:lnTo>
                      <a:pt x="74" y="69"/>
                    </a:lnTo>
                    <a:lnTo>
                      <a:pt x="77" y="71"/>
                    </a:lnTo>
                    <a:lnTo>
                      <a:pt x="80" y="72"/>
                    </a:lnTo>
                    <a:lnTo>
                      <a:pt x="82" y="74"/>
                    </a:lnTo>
                    <a:lnTo>
                      <a:pt x="85" y="76"/>
                    </a:lnTo>
                    <a:lnTo>
                      <a:pt x="88" y="78"/>
                    </a:lnTo>
                    <a:lnTo>
                      <a:pt x="90" y="81"/>
                    </a:lnTo>
                    <a:lnTo>
                      <a:pt x="92" y="84"/>
                    </a:lnTo>
                    <a:lnTo>
                      <a:pt x="93" y="88"/>
                    </a:lnTo>
                    <a:lnTo>
                      <a:pt x="96" y="93"/>
                    </a:lnTo>
                    <a:lnTo>
                      <a:pt x="97" y="95"/>
                    </a:lnTo>
                    <a:lnTo>
                      <a:pt x="97" y="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ïṥļïḓè">
                <a:extLst>
                  <a:ext uri="{FF2B5EF4-FFF2-40B4-BE49-F238E27FC236}">
                    <a16:creationId xmlns:a16="http://schemas.microsoft.com/office/drawing/2014/main" id="{9133F069-684B-4C85-8201-2ECDBD470256}"/>
                  </a:ext>
                </a:extLst>
              </p:cNvPr>
              <p:cNvSpPr/>
              <p:nvPr/>
            </p:nvSpPr>
            <p:spPr bwMode="auto">
              <a:xfrm>
                <a:off x="2032001" y="3052763"/>
                <a:ext cx="236538" cy="215900"/>
              </a:xfrm>
              <a:custGeom>
                <a:avLst/>
                <a:gdLst>
                  <a:gd name="T0" fmla="*/ 27 w 149"/>
                  <a:gd name="T1" fmla="*/ 59 h 136"/>
                  <a:gd name="T2" fmla="*/ 21 w 149"/>
                  <a:gd name="T3" fmla="*/ 66 h 136"/>
                  <a:gd name="T4" fmla="*/ 19 w 149"/>
                  <a:gd name="T5" fmla="*/ 59 h 136"/>
                  <a:gd name="T6" fmla="*/ 9 w 149"/>
                  <a:gd name="T7" fmla="*/ 54 h 136"/>
                  <a:gd name="T8" fmla="*/ 1 w 149"/>
                  <a:gd name="T9" fmla="*/ 49 h 136"/>
                  <a:gd name="T10" fmla="*/ 3 w 149"/>
                  <a:gd name="T11" fmla="*/ 35 h 136"/>
                  <a:gd name="T12" fmla="*/ 9 w 149"/>
                  <a:gd name="T13" fmla="*/ 34 h 136"/>
                  <a:gd name="T14" fmla="*/ 20 w 149"/>
                  <a:gd name="T15" fmla="*/ 43 h 136"/>
                  <a:gd name="T16" fmla="*/ 21 w 149"/>
                  <a:gd name="T17" fmla="*/ 35 h 136"/>
                  <a:gd name="T18" fmla="*/ 8 w 149"/>
                  <a:gd name="T19" fmla="*/ 8 h 136"/>
                  <a:gd name="T20" fmla="*/ 17 w 149"/>
                  <a:gd name="T21" fmla="*/ 0 h 136"/>
                  <a:gd name="T22" fmla="*/ 24 w 149"/>
                  <a:gd name="T23" fmla="*/ 6 h 136"/>
                  <a:gd name="T24" fmla="*/ 29 w 149"/>
                  <a:gd name="T25" fmla="*/ 38 h 136"/>
                  <a:gd name="T26" fmla="*/ 31 w 149"/>
                  <a:gd name="T27" fmla="*/ 49 h 136"/>
                  <a:gd name="T28" fmla="*/ 46 w 149"/>
                  <a:gd name="T29" fmla="*/ 61 h 136"/>
                  <a:gd name="T30" fmla="*/ 46 w 149"/>
                  <a:gd name="T31" fmla="*/ 55 h 136"/>
                  <a:gd name="T32" fmla="*/ 41 w 149"/>
                  <a:gd name="T33" fmla="*/ 43 h 136"/>
                  <a:gd name="T34" fmla="*/ 47 w 149"/>
                  <a:gd name="T35" fmla="*/ 41 h 136"/>
                  <a:gd name="T36" fmla="*/ 34 w 149"/>
                  <a:gd name="T37" fmla="*/ 24 h 136"/>
                  <a:gd name="T38" fmla="*/ 38 w 149"/>
                  <a:gd name="T39" fmla="*/ 19 h 136"/>
                  <a:gd name="T40" fmla="*/ 45 w 149"/>
                  <a:gd name="T41" fmla="*/ 26 h 136"/>
                  <a:gd name="T42" fmla="*/ 49 w 149"/>
                  <a:gd name="T43" fmla="*/ 28 h 136"/>
                  <a:gd name="T44" fmla="*/ 45 w 149"/>
                  <a:gd name="T45" fmla="*/ 10 h 136"/>
                  <a:gd name="T46" fmla="*/ 50 w 149"/>
                  <a:gd name="T47" fmla="*/ 8 h 136"/>
                  <a:gd name="T48" fmla="*/ 53 w 149"/>
                  <a:gd name="T49" fmla="*/ 28 h 136"/>
                  <a:gd name="T50" fmla="*/ 67 w 149"/>
                  <a:gd name="T51" fmla="*/ 56 h 136"/>
                  <a:gd name="T52" fmla="*/ 68 w 149"/>
                  <a:gd name="T53" fmla="*/ 37 h 136"/>
                  <a:gd name="T54" fmla="*/ 70 w 149"/>
                  <a:gd name="T55" fmla="*/ 13 h 136"/>
                  <a:gd name="T56" fmla="*/ 77 w 149"/>
                  <a:gd name="T57" fmla="*/ 20 h 136"/>
                  <a:gd name="T58" fmla="*/ 73 w 149"/>
                  <a:gd name="T59" fmla="*/ 37 h 136"/>
                  <a:gd name="T60" fmla="*/ 85 w 149"/>
                  <a:gd name="T61" fmla="*/ 64 h 136"/>
                  <a:gd name="T62" fmla="*/ 97 w 149"/>
                  <a:gd name="T63" fmla="*/ 67 h 136"/>
                  <a:gd name="T64" fmla="*/ 100 w 149"/>
                  <a:gd name="T65" fmla="*/ 55 h 136"/>
                  <a:gd name="T66" fmla="*/ 106 w 149"/>
                  <a:gd name="T67" fmla="*/ 59 h 136"/>
                  <a:gd name="T68" fmla="*/ 105 w 149"/>
                  <a:gd name="T69" fmla="*/ 71 h 136"/>
                  <a:gd name="T70" fmla="*/ 142 w 149"/>
                  <a:gd name="T71" fmla="*/ 82 h 136"/>
                  <a:gd name="T72" fmla="*/ 148 w 149"/>
                  <a:gd name="T73" fmla="*/ 91 h 136"/>
                  <a:gd name="T74" fmla="*/ 132 w 149"/>
                  <a:gd name="T75" fmla="*/ 98 h 136"/>
                  <a:gd name="T76" fmla="*/ 133 w 149"/>
                  <a:gd name="T77" fmla="*/ 92 h 136"/>
                  <a:gd name="T78" fmla="*/ 109 w 149"/>
                  <a:gd name="T79" fmla="*/ 80 h 136"/>
                  <a:gd name="T80" fmla="*/ 109 w 149"/>
                  <a:gd name="T81" fmla="*/ 91 h 136"/>
                  <a:gd name="T82" fmla="*/ 113 w 149"/>
                  <a:gd name="T83" fmla="*/ 101 h 136"/>
                  <a:gd name="T84" fmla="*/ 101 w 149"/>
                  <a:gd name="T85" fmla="*/ 104 h 136"/>
                  <a:gd name="T86" fmla="*/ 97 w 149"/>
                  <a:gd name="T87" fmla="*/ 87 h 136"/>
                  <a:gd name="T88" fmla="*/ 76 w 149"/>
                  <a:gd name="T89" fmla="*/ 71 h 136"/>
                  <a:gd name="T90" fmla="*/ 81 w 149"/>
                  <a:gd name="T91" fmla="*/ 96 h 136"/>
                  <a:gd name="T92" fmla="*/ 91 w 149"/>
                  <a:gd name="T93" fmla="*/ 125 h 136"/>
                  <a:gd name="T94" fmla="*/ 86 w 149"/>
                  <a:gd name="T95" fmla="*/ 136 h 136"/>
                  <a:gd name="T96" fmla="*/ 76 w 149"/>
                  <a:gd name="T97" fmla="*/ 124 h 136"/>
                  <a:gd name="T98" fmla="*/ 70 w 149"/>
                  <a:gd name="T99" fmla="*/ 78 h 136"/>
                  <a:gd name="T100" fmla="*/ 57 w 149"/>
                  <a:gd name="T101" fmla="*/ 60 h 136"/>
                  <a:gd name="T102" fmla="*/ 55 w 149"/>
                  <a:gd name="T103" fmla="*/ 71 h 136"/>
                  <a:gd name="T104" fmla="*/ 56 w 149"/>
                  <a:gd name="T105" fmla="*/ 91 h 136"/>
                  <a:gd name="T106" fmla="*/ 47 w 149"/>
                  <a:gd name="T107" fmla="*/ 89 h 136"/>
                  <a:gd name="T108" fmla="*/ 41 w 149"/>
                  <a:gd name="T109" fmla="*/ 6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9" h="136">
                    <a:moveTo>
                      <a:pt x="32" y="60"/>
                    </a:moveTo>
                    <a:lnTo>
                      <a:pt x="31" y="60"/>
                    </a:lnTo>
                    <a:lnTo>
                      <a:pt x="29" y="59"/>
                    </a:lnTo>
                    <a:lnTo>
                      <a:pt x="29" y="58"/>
                    </a:lnTo>
                    <a:lnTo>
                      <a:pt x="28" y="58"/>
                    </a:lnTo>
                    <a:lnTo>
                      <a:pt x="27" y="58"/>
                    </a:lnTo>
                    <a:lnTo>
                      <a:pt x="27" y="59"/>
                    </a:lnTo>
                    <a:lnTo>
                      <a:pt x="26" y="62"/>
                    </a:lnTo>
                    <a:lnTo>
                      <a:pt x="25" y="64"/>
                    </a:lnTo>
                    <a:lnTo>
                      <a:pt x="25" y="66"/>
                    </a:lnTo>
                    <a:lnTo>
                      <a:pt x="24" y="66"/>
                    </a:lnTo>
                    <a:lnTo>
                      <a:pt x="24" y="67"/>
                    </a:lnTo>
                    <a:lnTo>
                      <a:pt x="23" y="67"/>
                    </a:lnTo>
                    <a:lnTo>
                      <a:pt x="21" y="66"/>
                    </a:lnTo>
                    <a:lnTo>
                      <a:pt x="20" y="66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8" y="64"/>
                    </a:lnTo>
                    <a:lnTo>
                      <a:pt x="18" y="63"/>
                    </a:lnTo>
                    <a:lnTo>
                      <a:pt x="18" y="62"/>
                    </a:lnTo>
                    <a:lnTo>
                      <a:pt x="19" y="59"/>
                    </a:lnTo>
                    <a:lnTo>
                      <a:pt x="19" y="58"/>
                    </a:lnTo>
                    <a:lnTo>
                      <a:pt x="19" y="57"/>
                    </a:lnTo>
                    <a:lnTo>
                      <a:pt x="19" y="56"/>
                    </a:lnTo>
                    <a:lnTo>
                      <a:pt x="18" y="56"/>
                    </a:lnTo>
                    <a:lnTo>
                      <a:pt x="16" y="55"/>
                    </a:lnTo>
                    <a:lnTo>
                      <a:pt x="13" y="55"/>
                    </a:lnTo>
                    <a:lnTo>
                      <a:pt x="9" y="54"/>
                    </a:lnTo>
                    <a:lnTo>
                      <a:pt x="8" y="53"/>
                    </a:lnTo>
                    <a:lnTo>
                      <a:pt x="7" y="52"/>
                    </a:lnTo>
                    <a:lnTo>
                      <a:pt x="5" y="52"/>
                    </a:lnTo>
                    <a:lnTo>
                      <a:pt x="3" y="51"/>
                    </a:lnTo>
                    <a:lnTo>
                      <a:pt x="2" y="51"/>
                    </a:lnTo>
                    <a:lnTo>
                      <a:pt x="1" y="50"/>
                    </a:lnTo>
                    <a:lnTo>
                      <a:pt x="1" y="49"/>
                    </a:lnTo>
                    <a:lnTo>
                      <a:pt x="0" y="46"/>
                    </a:lnTo>
                    <a:lnTo>
                      <a:pt x="1" y="43"/>
                    </a:lnTo>
                    <a:lnTo>
                      <a:pt x="1" y="41"/>
                    </a:lnTo>
                    <a:lnTo>
                      <a:pt x="1" y="39"/>
                    </a:lnTo>
                    <a:lnTo>
                      <a:pt x="1" y="38"/>
                    </a:lnTo>
                    <a:lnTo>
                      <a:pt x="2" y="37"/>
                    </a:lnTo>
                    <a:lnTo>
                      <a:pt x="3" y="35"/>
                    </a:lnTo>
                    <a:lnTo>
                      <a:pt x="4" y="35"/>
                    </a:lnTo>
                    <a:lnTo>
                      <a:pt x="5" y="34"/>
                    </a:lnTo>
                    <a:lnTo>
                      <a:pt x="5" y="34"/>
                    </a:lnTo>
                    <a:lnTo>
                      <a:pt x="6" y="34"/>
                    </a:lnTo>
                    <a:lnTo>
                      <a:pt x="7" y="34"/>
                    </a:lnTo>
                    <a:lnTo>
                      <a:pt x="9" y="34"/>
                    </a:lnTo>
                    <a:lnTo>
                      <a:pt x="9" y="34"/>
                    </a:lnTo>
                    <a:lnTo>
                      <a:pt x="10" y="34"/>
                    </a:lnTo>
                    <a:lnTo>
                      <a:pt x="11" y="35"/>
                    </a:lnTo>
                    <a:lnTo>
                      <a:pt x="12" y="35"/>
                    </a:lnTo>
                    <a:lnTo>
                      <a:pt x="13" y="37"/>
                    </a:lnTo>
                    <a:lnTo>
                      <a:pt x="16" y="39"/>
                    </a:lnTo>
                    <a:lnTo>
                      <a:pt x="19" y="42"/>
                    </a:lnTo>
                    <a:lnTo>
                      <a:pt x="20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2" y="42"/>
                    </a:lnTo>
                    <a:lnTo>
                      <a:pt x="21" y="39"/>
                    </a:lnTo>
                    <a:lnTo>
                      <a:pt x="21" y="35"/>
                    </a:lnTo>
                    <a:lnTo>
                      <a:pt x="19" y="30"/>
                    </a:lnTo>
                    <a:lnTo>
                      <a:pt x="17" y="26"/>
                    </a:lnTo>
                    <a:lnTo>
                      <a:pt x="14" y="19"/>
                    </a:lnTo>
                    <a:lnTo>
                      <a:pt x="11" y="14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8" y="8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3" y="3"/>
                    </a:lnTo>
                    <a:lnTo>
                      <a:pt x="24" y="4"/>
                    </a:lnTo>
                    <a:lnTo>
                      <a:pt x="24" y="6"/>
                    </a:lnTo>
                    <a:lnTo>
                      <a:pt x="24" y="9"/>
                    </a:lnTo>
                    <a:lnTo>
                      <a:pt x="24" y="13"/>
                    </a:lnTo>
                    <a:lnTo>
                      <a:pt x="25" y="17"/>
                    </a:lnTo>
                    <a:lnTo>
                      <a:pt x="27" y="23"/>
                    </a:lnTo>
                    <a:lnTo>
                      <a:pt x="27" y="28"/>
                    </a:lnTo>
                    <a:lnTo>
                      <a:pt x="28" y="32"/>
                    </a:lnTo>
                    <a:lnTo>
                      <a:pt x="29" y="38"/>
                    </a:lnTo>
                    <a:lnTo>
                      <a:pt x="29" y="41"/>
                    </a:lnTo>
                    <a:lnTo>
                      <a:pt x="29" y="45"/>
                    </a:lnTo>
                    <a:lnTo>
                      <a:pt x="29" y="46"/>
                    </a:lnTo>
                    <a:lnTo>
                      <a:pt x="29" y="47"/>
                    </a:lnTo>
                    <a:lnTo>
                      <a:pt x="29" y="48"/>
                    </a:lnTo>
                    <a:lnTo>
                      <a:pt x="30" y="49"/>
                    </a:lnTo>
                    <a:lnTo>
                      <a:pt x="31" y="49"/>
                    </a:lnTo>
                    <a:lnTo>
                      <a:pt x="32" y="49"/>
                    </a:lnTo>
                    <a:lnTo>
                      <a:pt x="33" y="50"/>
                    </a:lnTo>
                    <a:lnTo>
                      <a:pt x="36" y="52"/>
                    </a:lnTo>
                    <a:lnTo>
                      <a:pt x="39" y="55"/>
                    </a:lnTo>
                    <a:lnTo>
                      <a:pt x="41" y="57"/>
                    </a:lnTo>
                    <a:lnTo>
                      <a:pt x="44" y="59"/>
                    </a:lnTo>
                    <a:lnTo>
                      <a:pt x="46" y="61"/>
                    </a:lnTo>
                    <a:lnTo>
                      <a:pt x="46" y="61"/>
                    </a:lnTo>
                    <a:lnTo>
                      <a:pt x="47" y="61"/>
                    </a:lnTo>
                    <a:lnTo>
                      <a:pt x="47" y="60"/>
                    </a:lnTo>
                    <a:lnTo>
                      <a:pt x="47" y="59"/>
                    </a:lnTo>
                    <a:lnTo>
                      <a:pt x="47" y="57"/>
                    </a:lnTo>
                    <a:lnTo>
                      <a:pt x="47" y="56"/>
                    </a:lnTo>
                    <a:lnTo>
                      <a:pt x="46" y="55"/>
                    </a:lnTo>
                    <a:lnTo>
                      <a:pt x="46" y="54"/>
                    </a:lnTo>
                    <a:lnTo>
                      <a:pt x="44" y="51"/>
                    </a:lnTo>
                    <a:lnTo>
                      <a:pt x="41" y="47"/>
                    </a:lnTo>
                    <a:lnTo>
                      <a:pt x="41" y="46"/>
                    </a:lnTo>
                    <a:lnTo>
                      <a:pt x="41" y="44"/>
                    </a:lnTo>
                    <a:lnTo>
                      <a:pt x="41" y="43"/>
                    </a:lnTo>
                    <a:lnTo>
                      <a:pt x="41" y="43"/>
                    </a:lnTo>
                    <a:lnTo>
                      <a:pt x="41" y="42"/>
                    </a:lnTo>
                    <a:lnTo>
                      <a:pt x="41" y="42"/>
                    </a:lnTo>
                    <a:lnTo>
                      <a:pt x="44" y="42"/>
                    </a:lnTo>
                    <a:lnTo>
                      <a:pt x="46" y="42"/>
                    </a:lnTo>
                    <a:lnTo>
                      <a:pt x="47" y="42"/>
                    </a:lnTo>
                    <a:lnTo>
                      <a:pt x="47" y="42"/>
                    </a:lnTo>
                    <a:lnTo>
                      <a:pt x="47" y="41"/>
                    </a:lnTo>
                    <a:lnTo>
                      <a:pt x="46" y="40"/>
                    </a:lnTo>
                    <a:lnTo>
                      <a:pt x="44" y="37"/>
                    </a:lnTo>
                    <a:lnTo>
                      <a:pt x="41" y="34"/>
                    </a:lnTo>
                    <a:lnTo>
                      <a:pt x="38" y="30"/>
                    </a:lnTo>
                    <a:lnTo>
                      <a:pt x="37" y="28"/>
                    </a:lnTo>
                    <a:lnTo>
                      <a:pt x="35" y="26"/>
                    </a:lnTo>
                    <a:lnTo>
                      <a:pt x="34" y="24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4" y="21"/>
                    </a:lnTo>
                    <a:lnTo>
                      <a:pt x="35" y="19"/>
                    </a:lnTo>
                    <a:lnTo>
                      <a:pt x="36" y="19"/>
                    </a:lnTo>
                    <a:lnTo>
                      <a:pt x="37" y="19"/>
                    </a:lnTo>
                    <a:lnTo>
                      <a:pt x="38" y="19"/>
                    </a:lnTo>
                    <a:lnTo>
                      <a:pt x="39" y="19"/>
                    </a:lnTo>
                    <a:lnTo>
                      <a:pt x="41" y="20"/>
                    </a:lnTo>
                    <a:lnTo>
                      <a:pt x="41" y="22"/>
                    </a:lnTo>
                    <a:lnTo>
                      <a:pt x="42" y="23"/>
                    </a:lnTo>
                    <a:lnTo>
                      <a:pt x="44" y="25"/>
                    </a:lnTo>
                    <a:lnTo>
                      <a:pt x="44" y="26"/>
                    </a:lnTo>
                    <a:lnTo>
                      <a:pt x="45" y="26"/>
                    </a:lnTo>
                    <a:lnTo>
                      <a:pt x="45" y="27"/>
                    </a:lnTo>
                    <a:lnTo>
                      <a:pt x="46" y="27"/>
                    </a:lnTo>
                    <a:lnTo>
                      <a:pt x="47" y="28"/>
                    </a:lnTo>
                    <a:lnTo>
                      <a:pt x="48" y="29"/>
                    </a:lnTo>
                    <a:lnTo>
                      <a:pt x="49" y="29"/>
                    </a:lnTo>
                    <a:lnTo>
                      <a:pt x="49" y="28"/>
                    </a:lnTo>
                    <a:lnTo>
                      <a:pt x="49" y="28"/>
                    </a:lnTo>
                    <a:lnTo>
                      <a:pt x="49" y="26"/>
                    </a:lnTo>
                    <a:lnTo>
                      <a:pt x="48" y="23"/>
                    </a:lnTo>
                    <a:lnTo>
                      <a:pt x="46" y="19"/>
                    </a:lnTo>
                    <a:lnTo>
                      <a:pt x="45" y="16"/>
                    </a:lnTo>
                    <a:lnTo>
                      <a:pt x="45" y="14"/>
                    </a:lnTo>
                    <a:lnTo>
                      <a:pt x="45" y="13"/>
                    </a:lnTo>
                    <a:lnTo>
                      <a:pt x="45" y="10"/>
                    </a:lnTo>
                    <a:lnTo>
                      <a:pt x="46" y="8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50" y="8"/>
                    </a:lnTo>
                    <a:lnTo>
                      <a:pt x="51" y="10"/>
                    </a:lnTo>
                    <a:lnTo>
                      <a:pt x="51" y="12"/>
                    </a:lnTo>
                    <a:lnTo>
                      <a:pt x="52" y="15"/>
                    </a:lnTo>
                    <a:lnTo>
                      <a:pt x="53" y="18"/>
                    </a:lnTo>
                    <a:lnTo>
                      <a:pt x="53" y="22"/>
                    </a:lnTo>
                    <a:lnTo>
                      <a:pt x="53" y="26"/>
                    </a:lnTo>
                    <a:lnTo>
                      <a:pt x="53" y="28"/>
                    </a:lnTo>
                    <a:lnTo>
                      <a:pt x="53" y="30"/>
                    </a:lnTo>
                    <a:lnTo>
                      <a:pt x="53" y="32"/>
                    </a:lnTo>
                    <a:lnTo>
                      <a:pt x="56" y="37"/>
                    </a:lnTo>
                    <a:lnTo>
                      <a:pt x="60" y="44"/>
                    </a:lnTo>
                    <a:lnTo>
                      <a:pt x="64" y="51"/>
                    </a:lnTo>
                    <a:lnTo>
                      <a:pt x="66" y="55"/>
                    </a:lnTo>
                    <a:lnTo>
                      <a:pt x="67" y="56"/>
                    </a:lnTo>
                    <a:lnTo>
                      <a:pt x="68" y="56"/>
                    </a:lnTo>
                    <a:lnTo>
                      <a:pt x="68" y="56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8" y="47"/>
                    </a:lnTo>
                    <a:lnTo>
                      <a:pt x="68" y="37"/>
                    </a:lnTo>
                    <a:lnTo>
                      <a:pt x="68" y="30"/>
                    </a:lnTo>
                    <a:lnTo>
                      <a:pt x="68" y="26"/>
                    </a:lnTo>
                    <a:lnTo>
                      <a:pt x="68" y="22"/>
                    </a:lnTo>
                    <a:lnTo>
                      <a:pt x="68" y="19"/>
                    </a:lnTo>
                    <a:lnTo>
                      <a:pt x="69" y="16"/>
                    </a:lnTo>
                    <a:lnTo>
                      <a:pt x="70" y="14"/>
                    </a:lnTo>
                    <a:lnTo>
                      <a:pt x="70" y="13"/>
                    </a:lnTo>
                    <a:lnTo>
                      <a:pt x="71" y="13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3" y="14"/>
                    </a:lnTo>
                    <a:lnTo>
                      <a:pt x="76" y="15"/>
                    </a:lnTo>
                    <a:lnTo>
                      <a:pt x="77" y="18"/>
                    </a:lnTo>
                    <a:lnTo>
                      <a:pt x="77" y="20"/>
                    </a:lnTo>
                    <a:lnTo>
                      <a:pt x="77" y="22"/>
                    </a:lnTo>
                    <a:lnTo>
                      <a:pt x="77" y="25"/>
                    </a:lnTo>
                    <a:lnTo>
                      <a:pt x="76" y="26"/>
                    </a:lnTo>
                    <a:lnTo>
                      <a:pt x="74" y="29"/>
                    </a:lnTo>
                    <a:lnTo>
                      <a:pt x="74" y="30"/>
                    </a:lnTo>
                    <a:lnTo>
                      <a:pt x="73" y="34"/>
                    </a:lnTo>
                    <a:lnTo>
                      <a:pt x="73" y="37"/>
                    </a:lnTo>
                    <a:lnTo>
                      <a:pt x="73" y="40"/>
                    </a:lnTo>
                    <a:lnTo>
                      <a:pt x="73" y="47"/>
                    </a:lnTo>
                    <a:lnTo>
                      <a:pt x="73" y="52"/>
                    </a:lnTo>
                    <a:lnTo>
                      <a:pt x="74" y="56"/>
                    </a:lnTo>
                    <a:lnTo>
                      <a:pt x="74" y="58"/>
                    </a:lnTo>
                    <a:lnTo>
                      <a:pt x="78" y="60"/>
                    </a:lnTo>
                    <a:lnTo>
                      <a:pt x="85" y="64"/>
                    </a:lnTo>
                    <a:lnTo>
                      <a:pt x="89" y="66"/>
                    </a:lnTo>
                    <a:lnTo>
                      <a:pt x="92" y="67"/>
                    </a:lnTo>
                    <a:lnTo>
                      <a:pt x="94" y="67"/>
                    </a:lnTo>
                    <a:lnTo>
                      <a:pt x="95" y="67"/>
                    </a:lnTo>
                    <a:lnTo>
                      <a:pt x="96" y="67"/>
                    </a:lnTo>
                    <a:lnTo>
                      <a:pt x="97" y="67"/>
                    </a:lnTo>
                    <a:lnTo>
                      <a:pt x="97" y="67"/>
                    </a:lnTo>
                    <a:lnTo>
                      <a:pt x="97" y="66"/>
                    </a:lnTo>
                    <a:lnTo>
                      <a:pt x="97" y="63"/>
                    </a:lnTo>
                    <a:lnTo>
                      <a:pt x="97" y="59"/>
                    </a:lnTo>
                    <a:lnTo>
                      <a:pt x="97" y="58"/>
                    </a:lnTo>
                    <a:lnTo>
                      <a:pt x="98" y="56"/>
                    </a:lnTo>
                    <a:lnTo>
                      <a:pt x="99" y="55"/>
                    </a:lnTo>
                    <a:lnTo>
                      <a:pt x="100" y="55"/>
                    </a:lnTo>
                    <a:lnTo>
                      <a:pt x="101" y="55"/>
                    </a:lnTo>
                    <a:lnTo>
                      <a:pt x="102" y="55"/>
                    </a:lnTo>
                    <a:lnTo>
                      <a:pt x="104" y="55"/>
                    </a:lnTo>
                    <a:lnTo>
                      <a:pt x="105" y="56"/>
                    </a:lnTo>
                    <a:lnTo>
                      <a:pt x="105" y="57"/>
                    </a:lnTo>
                    <a:lnTo>
                      <a:pt x="105" y="58"/>
                    </a:lnTo>
                    <a:lnTo>
                      <a:pt x="106" y="59"/>
                    </a:lnTo>
                    <a:lnTo>
                      <a:pt x="106" y="59"/>
                    </a:lnTo>
                    <a:lnTo>
                      <a:pt x="105" y="63"/>
                    </a:lnTo>
                    <a:lnTo>
                      <a:pt x="105" y="66"/>
                    </a:lnTo>
                    <a:lnTo>
                      <a:pt x="104" y="67"/>
                    </a:lnTo>
                    <a:lnTo>
                      <a:pt x="104" y="69"/>
                    </a:lnTo>
                    <a:lnTo>
                      <a:pt x="105" y="71"/>
                    </a:lnTo>
                    <a:lnTo>
                      <a:pt x="105" y="71"/>
                    </a:lnTo>
                    <a:lnTo>
                      <a:pt x="110" y="73"/>
                    </a:lnTo>
                    <a:lnTo>
                      <a:pt x="120" y="75"/>
                    </a:lnTo>
                    <a:lnTo>
                      <a:pt x="129" y="78"/>
                    </a:lnTo>
                    <a:lnTo>
                      <a:pt x="135" y="79"/>
                    </a:lnTo>
                    <a:lnTo>
                      <a:pt x="137" y="80"/>
                    </a:lnTo>
                    <a:lnTo>
                      <a:pt x="140" y="81"/>
                    </a:lnTo>
                    <a:lnTo>
                      <a:pt x="142" y="82"/>
                    </a:lnTo>
                    <a:lnTo>
                      <a:pt x="145" y="84"/>
                    </a:lnTo>
                    <a:lnTo>
                      <a:pt x="147" y="86"/>
                    </a:lnTo>
                    <a:lnTo>
                      <a:pt x="149" y="87"/>
                    </a:lnTo>
                    <a:lnTo>
                      <a:pt x="149" y="88"/>
                    </a:lnTo>
                    <a:lnTo>
                      <a:pt x="149" y="89"/>
                    </a:lnTo>
                    <a:lnTo>
                      <a:pt x="148" y="90"/>
                    </a:lnTo>
                    <a:lnTo>
                      <a:pt x="148" y="91"/>
                    </a:lnTo>
                    <a:lnTo>
                      <a:pt x="144" y="95"/>
                    </a:lnTo>
                    <a:lnTo>
                      <a:pt x="140" y="97"/>
                    </a:lnTo>
                    <a:lnTo>
                      <a:pt x="137" y="98"/>
                    </a:lnTo>
                    <a:lnTo>
                      <a:pt x="135" y="99"/>
                    </a:lnTo>
                    <a:lnTo>
                      <a:pt x="133" y="98"/>
                    </a:lnTo>
                    <a:lnTo>
                      <a:pt x="133" y="98"/>
                    </a:lnTo>
                    <a:lnTo>
                      <a:pt x="132" y="98"/>
                    </a:lnTo>
                    <a:lnTo>
                      <a:pt x="132" y="97"/>
                    </a:lnTo>
                    <a:lnTo>
                      <a:pt x="132" y="96"/>
                    </a:lnTo>
                    <a:lnTo>
                      <a:pt x="133" y="95"/>
                    </a:lnTo>
                    <a:lnTo>
                      <a:pt x="133" y="95"/>
                    </a:lnTo>
                    <a:lnTo>
                      <a:pt x="133" y="94"/>
                    </a:lnTo>
                    <a:lnTo>
                      <a:pt x="133" y="93"/>
                    </a:lnTo>
                    <a:lnTo>
                      <a:pt x="133" y="92"/>
                    </a:lnTo>
                    <a:lnTo>
                      <a:pt x="131" y="91"/>
                    </a:lnTo>
                    <a:lnTo>
                      <a:pt x="129" y="90"/>
                    </a:lnTo>
                    <a:lnTo>
                      <a:pt x="126" y="88"/>
                    </a:lnTo>
                    <a:lnTo>
                      <a:pt x="122" y="87"/>
                    </a:lnTo>
                    <a:lnTo>
                      <a:pt x="115" y="83"/>
                    </a:lnTo>
                    <a:lnTo>
                      <a:pt x="110" y="81"/>
                    </a:lnTo>
                    <a:lnTo>
                      <a:pt x="109" y="80"/>
                    </a:lnTo>
                    <a:lnTo>
                      <a:pt x="107" y="80"/>
                    </a:lnTo>
                    <a:lnTo>
                      <a:pt x="107" y="80"/>
                    </a:lnTo>
                    <a:lnTo>
                      <a:pt x="106" y="80"/>
                    </a:lnTo>
                    <a:lnTo>
                      <a:pt x="106" y="83"/>
                    </a:lnTo>
                    <a:lnTo>
                      <a:pt x="107" y="86"/>
                    </a:lnTo>
                    <a:lnTo>
                      <a:pt x="108" y="89"/>
                    </a:lnTo>
                    <a:lnTo>
                      <a:pt x="109" y="91"/>
                    </a:lnTo>
                    <a:lnTo>
                      <a:pt x="110" y="92"/>
                    </a:lnTo>
                    <a:lnTo>
                      <a:pt x="113" y="95"/>
                    </a:lnTo>
                    <a:lnTo>
                      <a:pt x="113" y="97"/>
                    </a:lnTo>
                    <a:lnTo>
                      <a:pt x="113" y="99"/>
                    </a:lnTo>
                    <a:lnTo>
                      <a:pt x="113" y="99"/>
                    </a:lnTo>
                    <a:lnTo>
                      <a:pt x="113" y="100"/>
                    </a:lnTo>
                    <a:lnTo>
                      <a:pt x="113" y="101"/>
                    </a:lnTo>
                    <a:lnTo>
                      <a:pt x="112" y="102"/>
                    </a:lnTo>
                    <a:lnTo>
                      <a:pt x="109" y="103"/>
                    </a:lnTo>
                    <a:lnTo>
                      <a:pt x="108" y="104"/>
                    </a:lnTo>
                    <a:lnTo>
                      <a:pt x="105" y="104"/>
                    </a:lnTo>
                    <a:lnTo>
                      <a:pt x="104" y="104"/>
                    </a:lnTo>
                    <a:lnTo>
                      <a:pt x="102" y="104"/>
                    </a:lnTo>
                    <a:lnTo>
                      <a:pt x="101" y="104"/>
                    </a:lnTo>
                    <a:lnTo>
                      <a:pt x="100" y="103"/>
                    </a:lnTo>
                    <a:lnTo>
                      <a:pt x="100" y="103"/>
                    </a:lnTo>
                    <a:lnTo>
                      <a:pt x="100" y="100"/>
                    </a:lnTo>
                    <a:lnTo>
                      <a:pt x="100" y="99"/>
                    </a:lnTo>
                    <a:lnTo>
                      <a:pt x="100" y="96"/>
                    </a:lnTo>
                    <a:lnTo>
                      <a:pt x="98" y="91"/>
                    </a:lnTo>
                    <a:lnTo>
                      <a:pt x="97" y="87"/>
                    </a:lnTo>
                    <a:lnTo>
                      <a:pt x="97" y="83"/>
                    </a:lnTo>
                    <a:lnTo>
                      <a:pt x="97" y="79"/>
                    </a:lnTo>
                    <a:lnTo>
                      <a:pt x="97" y="77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6" y="71"/>
                    </a:lnTo>
                    <a:lnTo>
                      <a:pt x="76" y="71"/>
                    </a:lnTo>
                    <a:lnTo>
                      <a:pt x="76" y="72"/>
                    </a:lnTo>
                    <a:lnTo>
                      <a:pt x="76" y="74"/>
                    </a:lnTo>
                    <a:lnTo>
                      <a:pt x="77" y="79"/>
                    </a:lnTo>
                    <a:lnTo>
                      <a:pt x="78" y="87"/>
                    </a:lnTo>
                    <a:lnTo>
                      <a:pt x="79" y="91"/>
                    </a:lnTo>
                    <a:lnTo>
                      <a:pt x="81" y="96"/>
                    </a:lnTo>
                    <a:lnTo>
                      <a:pt x="82" y="101"/>
                    </a:lnTo>
                    <a:lnTo>
                      <a:pt x="84" y="106"/>
                    </a:lnTo>
                    <a:lnTo>
                      <a:pt x="87" y="115"/>
                    </a:lnTo>
                    <a:lnTo>
                      <a:pt x="90" y="120"/>
                    </a:lnTo>
                    <a:lnTo>
                      <a:pt x="90" y="122"/>
                    </a:lnTo>
                    <a:lnTo>
                      <a:pt x="91" y="123"/>
                    </a:lnTo>
                    <a:lnTo>
                      <a:pt x="91" y="125"/>
                    </a:lnTo>
                    <a:lnTo>
                      <a:pt x="91" y="127"/>
                    </a:lnTo>
                    <a:lnTo>
                      <a:pt x="90" y="130"/>
                    </a:lnTo>
                    <a:lnTo>
                      <a:pt x="89" y="132"/>
                    </a:lnTo>
                    <a:lnTo>
                      <a:pt x="89" y="134"/>
                    </a:lnTo>
                    <a:lnTo>
                      <a:pt x="88" y="135"/>
                    </a:lnTo>
                    <a:lnTo>
                      <a:pt x="86" y="136"/>
                    </a:lnTo>
                    <a:lnTo>
                      <a:pt x="86" y="136"/>
                    </a:lnTo>
                    <a:lnTo>
                      <a:pt x="85" y="136"/>
                    </a:lnTo>
                    <a:lnTo>
                      <a:pt x="85" y="136"/>
                    </a:lnTo>
                    <a:lnTo>
                      <a:pt x="82" y="135"/>
                    </a:lnTo>
                    <a:lnTo>
                      <a:pt x="79" y="134"/>
                    </a:lnTo>
                    <a:lnTo>
                      <a:pt x="77" y="131"/>
                    </a:lnTo>
                    <a:lnTo>
                      <a:pt x="77" y="127"/>
                    </a:lnTo>
                    <a:lnTo>
                      <a:pt x="76" y="124"/>
                    </a:lnTo>
                    <a:lnTo>
                      <a:pt x="75" y="121"/>
                    </a:lnTo>
                    <a:lnTo>
                      <a:pt x="73" y="114"/>
                    </a:lnTo>
                    <a:lnTo>
                      <a:pt x="73" y="106"/>
                    </a:lnTo>
                    <a:lnTo>
                      <a:pt x="72" y="99"/>
                    </a:lnTo>
                    <a:lnTo>
                      <a:pt x="72" y="91"/>
                    </a:lnTo>
                    <a:lnTo>
                      <a:pt x="71" y="84"/>
                    </a:lnTo>
                    <a:lnTo>
                      <a:pt x="70" y="78"/>
                    </a:lnTo>
                    <a:lnTo>
                      <a:pt x="70" y="73"/>
                    </a:lnTo>
                    <a:lnTo>
                      <a:pt x="69" y="70"/>
                    </a:lnTo>
                    <a:lnTo>
                      <a:pt x="69" y="67"/>
                    </a:lnTo>
                    <a:lnTo>
                      <a:pt x="69" y="67"/>
                    </a:lnTo>
                    <a:lnTo>
                      <a:pt x="67" y="66"/>
                    </a:lnTo>
                    <a:lnTo>
                      <a:pt x="62" y="63"/>
                    </a:lnTo>
                    <a:lnTo>
                      <a:pt x="57" y="60"/>
                    </a:lnTo>
                    <a:lnTo>
                      <a:pt x="55" y="59"/>
                    </a:lnTo>
                    <a:lnTo>
                      <a:pt x="54" y="59"/>
                    </a:lnTo>
                    <a:lnTo>
                      <a:pt x="54" y="59"/>
                    </a:lnTo>
                    <a:lnTo>
                      <a:pt x="54" y="60"/>
                    </a:lnTo>
                    <a:lnTo>
                      <a:pt x="54" y="62"/>
                    </a:lnTo>
                    <a:lnTo>
                      <a:pt x="54" y="67"/>
                    </a:lnTo>
                    <a:lnTo>
                      <a:pt x="55" y="71"/>
                    </a:lnTo>
                    <a:lnTo>
                      <a:pt x="55" y="75"/>
                    </a:lnTo>
                    <a:lnTo>
                      <a:pt x="55" y="79"/>
                    </a:lnTo>
                    <a:lnTo>
                      <a:pt x="57" y="83"/>
                    </a:lnTo>
                    <a:lnTo>
                      <a:pt x="57" y="86"/>
                    </a:lnTo>
                    <a:lnTo>
                      <a:pt x="57" y="87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2"/>
                    </a:lnTo>
                    <a:lnTo>
                      <a:pt x="49" y="92"/>
                    </a:lnTo>
                    <a:lnTo>
                      <a:pt x="49" y="91"/>
                    </a:lnTo>
                    <a:lnTo>
                      <a:pt x="48" y="90"/>
                    </a:lnTo>
                    <a:lnTo>
                      <a:pt x="47" y="89"/>
                    </a:lnTo>
                    <a:lnTo>
                      <a:pt x="47" y="87"/>
                    </a:lnTo>
                    <a:lnTo>
                      <a:pt x="46" y="85"/>
                    </a:lnTo>
                    <a:lnTo>
                      <a:pt x="46" y="78"/>
                    </a:lnTo>
                    <a:lnTo>
                      <a:pt x="46" y="73"/>
                    </a:lnTo>
                    <a:lnTo>
                      <a:pt x="45" y="71"/>
                    </a:lnTo>
                    <a:lnTo>
                      <a:pt x="44" y="71"/>
                    </a:lnTo>
                    <a:lnTo>
                      <a:pt x="41" y="68"/>
                    </a:lnTo>
                    <a:lnTo>
                      <a:pt x="38" y="66"/>
                    </a:lnTo>
                    <a:lnTo>
                      <a:pt x="35" y="63"/>
                    </a:lnTo>
                    <a:lnTo>
                      <a:pt x="32" y="6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ïşľïďê">
                <a:extLst>
                  <a:ext uri="{FF2B5EF4-FFF2-40B4-BE49-F238E27FC236}">
                    <a16:creationId xmlns:a16="http://schemas.microsoft.com/office/drawing/2014/main" id="{8458109A-D44E-4FAE-BE2C-30903BA082AB}"/>
                  </a:ext>
                </a:extLst>
              </p:cNvPr>
              <p:cNvSpPr/>
              <p:nvPr/>
            </p:nvSpPr>
            <p:spPr bwMode="auto">
              <a:xfrm>
                <a:off x="2330451" y="2909888"/>
                <a:ext cx="60325" cy="63500"/>
              </a:xfrm>
              <a:custGeom>
                <a:avLst/>
                <a:gdLst>
                  <a:gd name="T0" fmla="*/ 0 w 38"/>
                  <a:gd name="T1" fmla="*/ 4 h 40"/>
                  <a:gd name="T2" fmla="*/ 0 w 38"/>
                  <a:gd name="T3" fmla="*/ 4 h 40"/>
                  <a:gd name="T4" fmla="*/ 1 w 38"/>
                  <a:gd name="T5" fmla="*/ 2 h 40"/>
                  <a:gd name="T6" fmla="*/ 2 w 38"/>
                  <a:gd name="T7" fmla="*/ 1 h 40"/>
                  <a:gd name="T8" fmla="*/ 2 w 38"/>
                  <a:gd name="T9" fmla="*/ 1 h 40"/>
                  <a:gd name="T10" fmla="*/ 3 w 38"/>
                  <a:gd name="T11" fmla="*/ 0 h 40"/>
                  <a:gd name="T12" fmla="*/ 5 w 38"/>
                  <a:gd name="T13" fmla="*/ 0 h 40"/>
                  <a:gd name="T14" fmla="*/ 6 w 38"/>
                  <a:gd name="T15" fmla="*/ 0 h 40"/>
                  <a:gd name="T16" fmla="*/ 8 w 38"/>
                  <a:gd name="T17" fmla="*/ 1 h 40"/>
                  <a:gd name="T18" fmla="*/ 10 w 38"/>
                  <a:gd name="T19" fmla="*/ 3 h 40"/>
                  <a:gd name="T20" fmla="*/ 13 w 38"/>
                  <a:gd name="T21" fmla="*/ 4 h 40"/>
                  <a:gd name="T22" fmla="*/ 18 w 38"/>
                  <a:gd name="T23" fmla="*/ 8 h 40"/>
                  <a:gd name="T24" fmla="*/ 24 w 38"/>
                  <a:gd name="T25" fmla="*/ 12 h 40"/>
                  <a:gd name="T26" fmla="*/ 29 w 38"/>
                  <a:gd name="T27" fmla="*/ 17 h 40"/>
                  <a:gd name="T28" fmla="*/ 34 w 38"/>
                  <a:gd name="T29" fmla="*/ 22 h 40"/>
                  <a:gd name="T30" fmla="*/ 35 w 38"/>
                  <a:gd name="T31" fmla="*/ 24 h 40"/>
                  <a:gd name="T32" fmla="*/ 36 w 38"/>
                  <a:gd name="T33" fmla="*/ 26 h 40"/>
                  <a:gd name="T34" fmla="*/ 38 w 38"/>
                  <a:gd name="T35" fmla="*/ 28 h 40"/>
                  <a:gd name="T36" fmla="*/ 38 w 38"/>
                  <a:gd name="T37" fmla="*/ 28 h 40"/>
                  <a:gd name="T38" fmla="*/ 36 w 38"/>
                  <a:gd name="T39" fmla="*/ 31 h 40"/>
                  <a:gd name="T40" fmla="*/ 33 w 38"/>
                  <a:gd name="T41" fmla="*/ 35 h 40"/>
                  <a:gd name="T42" fmla="*/ 31 w 38"/>
                  <a:gd name="T43" fmla="*/ 37 h 40"/>
                  <a:gd name="T44" fmla="*/ 30 w 38"/>
                  <a:gd name="T45" fmla="*/ 39 h 40"/>
                  <a:gd name="T46" fmla="*/ 28 w 38"/>
                  <a:gd name="T47" fmla="*/ 40 h 40"/>
                  <a:gd name="T48" fmla="*/ 26 w 38"/>
                  <a:gd name="T49" fmla="*/ 40 h 40"/>
                  <a:gd name="T50" fmla="*/ 26 w 38"/>
                  <a:gd name="T51" fmla="*/ 39 h 40"/>
                  <a:gd name="T52" fmla="*/ 25 w 38"/>
                  <a:gd name="T53" fmla="*/ 39 h 40"/>
                  <a:gd name="T54" fmla="*/ 24 w 38"/>
                  <a:gd name="T55" fmla="*/ 37 h 40"/>
                  <a:gd name="T56" fmla="*/ 23 w 38"/>
                  <a:gd name="T57" fmla="*/ 36 h 40"/>
                  <a:gd name="T58" fmla="*/ 22 w 38"/>
                  <a:gd name="T59" fmla="*/ 33 h 40"/>
                  <a:gd name="T60" fmla="*/ 20 w 38"/>
                  <a:gd name="T61" fmla="*/ 30 h 40"/>
                  <a:gd name="T62" fmla="*/ 18 w 38"/>
                  <a:gd name="T63" fmla="*/ 27 h 40"/>
                  <a:gd name="T64" fmla="*/ 15 w 38"/>
                  <a:gd name="T65" fmla="*/ 23 h 40"/>
                  <a:gd name="T66" fmla="*/ 14 w 38"/>
                  <a:gd name="T67" fmla="*/ 20 h 40"/>
                  <a:gd name="T68" fmla="*/ 10 w 38"/>
                  <a:gd name="T69" fmla="*/ 16 h 40"/>
                  <a:gd name="T70" fmla="*/ 5 w 38"/>
                  <a:gd name="T71" fmla="*/ 10 h 40"/>
                  <a:gd name="T72" fmla="*/ 0 w 38"/>
                  <a:gd name="T7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" h="40">
                    <a:moveTo>
                      <a:pt x="0" y="4"/>
                    </a:moveTo>
                    <a:lnTo>
                      <a:pt x="0" y="4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10" y="3"/>
                    </a:lnTo>
                    <a:lnTo>
                      <a:pt x="13" y="4"/>
                    </a:lnTo>
                    <a:lnTo>
                      <a:pt x="18" y="8"/>
                    </a:lnTo>
                    <a:lnTo>
                      <a:pt x="24" y="12"/>
                    </a:lnTo>
                    <a:lnTo>
                      <a:pt x="29" y="17"/>
                    </a:lnTo>
                    <a:lnTo>
                      <a:pt x="34" y="22"/>
                    </a:lnTo>
                    <a:lnTo>
                      <a:pt x="35" y="24"/>
                    </a:lnTo>
                    <a:lnTo>
                      <a:pt x="36" y="26"/>
                    </a:lnTo>
                    <a:lnTo>
                      <a:pt x="38" y="28"/>
                    </a:lnTo>
                    <a:lnTo>
                      <a:pt x="38" y="28"/>
                    </a:lnTo>
                    <a:lnTo>
                      <a:pt x="36" y="31"/>
                    </a:lnTo>
                    <a:lnTo>
                      <a:pt x="33" y="35"/>
                    </a:lnTo>
                    <a:lnTo>
                      <a:pt x="31" y="37"/>
                    </a:lnTo>
                    <a:lnTo>
                      <a:pt x="30" y="39"/>
                    </a:lnTo>
                    <a:lnTo>
                      <a:pt x="28" y="40"/>
                    </a:lnTo>
                    <a:lnTo>
                      <a:pt x="26" y="40"/>
                    </a:lnTo>
                    <a:lnTo>
                      <a:pt x="26" y="39"/>
                    </a:lnTo>
                    <a:lnTo>
                      <a:pt x="25" y="39"/>
                    </a:lnTo>
                    <a:lnTo>
                      <a:pt x="24" y="37"/>
                    </a:lnTo>
                    <a:lnTo>
                      <a:pt x="23" y="36"/>
                    </a:lnTo>
                    <a:lnTo>
                      <a:pt x="22" y="33"/>
                    </a:lnTo>
                    <a:lnTo>
                      <a:pt x="20" y="30"/>
                    </a:lnTo>
                    <a:lnTo>
                      <a:pt x="18" y="27"/>
                    </a:lnTo>
                    <a:lnTo>
                      <a:pt x="15" y="23"/>
                    </a:lnTo>
                    <a:lnTo>
                      <a:pt x="14" y="20"/>
                    </a:lnTo>
                    <a:lnTo>
                      <a:pt x="10" y="16"/>
                    </a:lnTo>
                    <a:lnTo>
                      <a:pt x="5" y="1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šḷiḓè">
                <a:extLst>
                  <a:ext uri="{FF2B5EF4-FFF2-40B4-BE49-F238E27FC236}">
                    <a16:creationId xmlns:a16="http://schemas.microsoft.com/office/drawing/2014/main" id="{38DEF5E7-CD5F-4E03-A5D7-279508FA5190}"/>
                  </a:ext>
                </a:extLst>
              </p:cNvPr>
              <p:cNvSpPr/>
              <p:nvPr/>
            </p:nvSpPr>
            <p:spPr bwMode="auto">
              <a:xfrm>
                <a:off x="2266951" y="2749551"/>
                <a:ext cx="204788" cy="173038"/>
              </a:xfrm>
              <a:custGeom>
                <a:avLst/>
                <a:gdLst>
                  <a:gd name="T0" fmla="*/ 17 w 129"/>
                  <a:gd name="T1" fmla="*/ 93 h 109"/>
                  <a:gd name="T2" fmla="*/ 11 w 129"/>
                  <a:gd name="T3" fmla="*/ 93 h 109"/>
                  <a:gd name="T4" fmla="*/ 3 w 129"/>
                  <a:gd name="T5" fmla="*/ 95 h 109"/>
                  <a:gd name="T6" fmla="*/ 5 w 129"/>
                  <a:gd name="T7" fmla="*/ 86 h 109"/>
                  <a:gd name="T8" fmla="*/ 13 w 129"/>
                  <a:gd name="T9" fmla="*/ 60 h 109"/>
                  <a:gd name="T10" fmla="*/ 16 w 129"/>
                  <a:gd name="T11" fmla="*/ 44 h 109"/>
                  <a:gd name="T12" fmla="*/ 4 w 129"/>
                  <a:gd name="T13" fmla="*/ 21 h 109"/>
                  <a:gd name="T14" fmla="*/ 1 w 129"/>
                  <a:gd name="T15" fmla="*/ 15 h 109"/>
                  <a:gd name="T16" fmla="*/ 22 w 129"/>
                  <a:gd name="T17" fmla="*/ 17 h 109"/>
                  <a:gd name="T18" fmla="*/ 27 w 129"/>
                  <a:gd name="T19" fmla="*/ 9 h 109"/>
                  <a:gd name="T20" fmla="*/ 35 w 129"/>
                  <a:gd name="T21" fmla="*/ 17 h 109"/>
                  <a:gd name="T22" fmla="*/ 33 w 129"/>
                  <a:gd name="T23" fmla="*/ 37 h 109"/>
                  <a:gd name="T24" fmla="*/ 37 w 129"/>
                  <a:gd name="T25" fmla="*/ 64 h 109"/>
                  <a:gd name="T26" fmla="*/ 42 w 129"/>
                  <a:gd name="T27" fmla="*/ 73 h 109"/>
                  <a:gd name="T28" fmla="*/ 46 w 129"/>
                  <a:gd name="T29" fmla="*/ 65 h 109"/>
                  <a:gd name="T30" fmla="*/ 47 w 129"/>
                  <a:gd name="T31" fmla="*/ 50 h 109"/>
                  <a:gd name="T32" fmla="*/ 45 w 129"/>
                  <a:gd name="T33" fmla="*/ 42 h 109"/>
                  <a:gd name="T34" fmla="*/ 46 w 129"/>
                  <a:gd name="T35" fmla="*/ 36 h 109"/>
                  <a:gd name="T36" fmla="*/ 52 w 129"/>
                  <a:gd name="T37" fmla="*/ 16 h 109"/>
                  <a:gd name="T38" fmla="*/ 58 w 129"/>
                  <a:gd name="T39" fmla="*/ 1 h 109"/>
                  <a:gd name="T40" fmla="*/ 66 w 129"/>
                  <a:gd name="T41" fmla="*/ 8 h 109"/>
                  <a:gd name="T42" fmla="*/ 101 w 129"/>
                  <a:gd name="T43" fmla="*/ 50 h 109"/>
                  <a:gd name="T44" fmla="*/ 128 w 129"/>
                  <a:gd name="T45" fmla="*/ 82 h 109"/>
                  <a:gd name="T46" fmla="*/ 122 w 129"/>
                  <a:gd name="T47" fmla="*/ 89 h 109"/>
                  <a:gd name="T48" fmla="*/ 96 w 129"/>
                  <a:gd name="T49" fmla="*/ 90 h 109"/>
                  <a:gd name="T50" fmla="*/ 102 w 129"/>
                  <a:gd name="T51" fmla="*/ 86 h 109"/>
                  <a:gd name="T52" fmla="*/ 110 w 129"/>
                  <a:gd name="T53" fmla="*/ 80 h 109"/>
                  <a:gd name="T54" fmla="*/ 78 w 129"/>
                  <a:gd name="T55" fmla="*/ 41 h 109"/>
                  <a:gd name="T56" fmla="*/ 59 w 129"/>
                  <a:gd name="T57" fmla="*/ 13 h 109"/>
                  <a:gd name="T58" fmla="*/ 55 w 129"/>
                  <a:gd name="T59" fmla="*/ 28 h 109"/>
                  <a:gd name="T60" fmla="*/ 58 w 129"/>
                  <a:gd name="T61" fmla="*/ 35 h 109"/>
                  <a:gd name="T62" fmla="*/ 63 w 129"/>
                  <a:gd name="T63" fmla="*/ 41 h 109"/>
                  <a:gd name="T64" fmla="*/ 56 w 129"/>
                  <a:gd name="T65" fmla="*/ 58 h 109"/>
                  <a:gd name="T66" fmla="*/ 58 w 129"/>
                  <a:gd name="T67" fmla="*/ 71 h 109"/>
                  <a:gd name="T68" fmla="*/ 56 w 129"/>
                  <a:gd name="T69" fmla="*/ 77 h 109"/>
                  <a:gd name="T70" fmla="*/ 43 w 129"/>
                  <a:gd name="T71" fmla="*/ 96 h 109"/>
                  <a:gd name="T72" fmla="*/ 39 w 129"/>
                  <a:gd name="T73" fmla="*/ 97 h 109"/>
                  <a:gd name="T74" fmla="*/ 42 w 129"/>
                  <a:gd name="T75" fmla="*/ 80 h 109"/>
                  <a:gd name="T76" fmla="*/ 37 w 129"/>
                  <a:gd name="T77" fmla="*/ 73 h 109"/>
                  <a:gd name="T78" fmla="*/ 28 w 129"/>
                  <a:gd name="T79" fmla="*/ 57 h 109"/>
                  <a:gd name="T80" fmla="*/ 22 w 129"/>
                  <a:gd name="T81" fmla="*/ 66 h 109"/>
                  <a:gd name="T82" fmla="*/ 70 w 129"/>
                  <a:gd name="T83" fmla="*/ 90 h 109"/>
                  <a:gd name="T84" fmla="*/ 72 w 129"/>
                  <a:gd name="T85" fmla="*/ 107 h 109"/>
                  <a:gd name="T86" fmla="*/ 79 w 129"/>
                  <a:gd name="T87" fmla="*/ 101 h 109"/>
                  <a:gd name="T88" fmla="*/ 87 w 129"/>
                  <a:gd name="T89" fmla="*/ 107 h 109"/>
                  <a:gd name="T90" fmla="*/ 96 w 129"/>
                  <a:gd name="T91" fmla="*/ 109 h 109"/>
                  <a:gd name="T92" fmla="*/ 100 w 129"/>
                  <a:gd name="T93" fmla="*/ 106 h 109"/>
                  <a:gd name="T94" fmla="*/ 88 w 129"/>
                  <a:gd name="T95" fmla="*/ 89 h 109"/>
                  <a:gd name="T96" fmla="*/ 86 w 129"/>
                  <a:gd name="T97" fmla="*/ 73 h 109"/>
                  <a:gd name="T98" fmla="*/ 80 w 129"/>
                  <a:gd name="T99" fmla="*/ 77 h 109"/>
                  <a:gd name="T100" fmla="*/ 70 w 129"/>
                  <a:gd name="T101" fmla="*/ 90 h 109"/>
                  <a:gd name="T102" fmla="*/ 69 w 129"/>
                  <a:gd name="T103" fmla="*/ 82 h 109"/>
                  <a:gd name="T104" fmla="*/ 75 w 129"/>
                  <a:gd name="T105" fmla="*/ 70 h 109"/>
                  <a:gd name="T106" fmla="*/ 71 w 129"/>
                  <a:gd name="T107" fmla="*/ 67 h 109"/>
                  <a:gd name="T108" fmla="*/ 65 w 129"/>
                  <a:gd name="T109" fmla="*/ 71 h 109"/>
                  <a:gd name="T110" fmla="*/ 62 w 129"/>
                  <a:gd name="T111" fmla="*/ 77 h 109"/>
                  <a:gd name="T112" fmla="*/ 58 w 129"/>
                  <a:gd name="T113" fmla="*/ 85 h 109"/>
                  <a:gd name="T114" fmla="*/ 62 w 129"/>
                  <a:gd name="T115" fmla="*/ 8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" h="109">
                    <a:moveTo>
                      <a:pt x="19" y="83"/>
                    </a:moveTo>
                    <a:lnTo>
                      <a:pt x="19" y="84"/>
                    </a:lnTo>
                    <a:lnTo>
                      <a:pt x="18" y="86"/>
                    </a:lnTo>
                    <a:lnTo>
                      <a:pt x="18" y="89"/>
                    </a:lnTo>
                    <a:lnTo>
                      <a:pt x="18" y="91"/>
                    </a:lnTo>
                    <a:lnTo>
                      <a:pt x="17" y="93"/>
                    </a:lnTo>
                    <a:lnTo>
                      <a:pt x="14" y="93"/>
                    </a:lnTo>
                    <a:lnTo>
                      <a:pt x="14" y="93"/>
                    </a:lnTo>
                    <a:lnTo>
                      <a:pt x="12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0" y="94"/>
                    </a:lnTo>
                    <a:lnTo>
                      <a:pt x="10" y="95"/>
                    </a:lnTo>
                    <a:lnTo>
                      <a:pt x="8" y="95"/>
                    </a:lnTo>
                    <a:lnTo>
                      <a:pt x="6" y="95"/>
                    </a:lnTo>
                    <a:lnTo>
                      <a:pt x="5" y="95"/>
                    </a:lnTo>
                    <a:lnTo>
                      <a:pt x="3" y="95"/>
                    </a:lnTo>
                    <a:lnTo>
                      <a:pt x="2" y="94"/>
                    </a:lnTo>
                    <a:lnTo>
                      <a:pt x="2" y="93"/>
                    </a:lnTo>
                    <a:lnTo>
                      <a:pt x="1" y="93"/>
                    </a:lnTo>
                    <a:lnTo>
                      <a:pt x="2" y="92"/>
                    </a:lnTo>
                    <a:lnTo>
                      <a:pt x="2" y="91"/>
                    </a:lnTo>
                    <a:lnTo>
                      <a:pt x="5" y="86"/>
                    </a:lnTo>
                    <a:lnTo>
                      <a:pt x="7" y="84"/>
                    </a:lnTo>
                    <a:lnTo>
                      <a:pt x="8" y="80"/>
                    </a:lnTo>
                    <a:lnTo>
                      <a:pt x="10" y="75"/>
                    </a:lnTo>
                    <a:lnTo>
                      <a:pt x="11" y="69"/>
                    </a:lnTo>
                    <a:lnTo>
                      <a:pt x="12" y="65"/>
                    </a:lnTo>
                    <a:lnTo>
                      <a:pt x="13" y="60"/>
                    </a:lnTo>
                    <a:lnTo>
                      <a:pt x="14" y="54"/>
                    </a:lnTo>
                    <a:lnTo>
                      <a:pt x="16" y="50"/>
                    </a:lnTo>
                    <a:lnTo>
                      <a:pt x="17" y="49"/>
                    </a:lnTo>
                    <a:lnTo>
                      <a:pt x="17" y="48"/>
                    </a:lnTo>
                    <a:lnTo>
                      <a:pt x="17" y="45"/>
                    </a:lnTo>
                    <a:lnTo>
                      <a:pt x="16" y="44"/>
                    </a:lnTo>
                    <a:lnTo>
                      <a:pt x="15" y="42"/>
                    </a:lnTo>
                    <a:lnTo>
                      <a:pt x="14" y="40"/>
                    </a:lnTo>
                    <a:lnTo>
                      <a:pt x="13" y="37"/>
                    </a:lnTo>
                    <a:lnTo>
                      <a:pt x="9" y="30"/>
                    </a:lnTo>
                    <a:lnTo>
                      <a:pt x="5" y="25"/>
                    </a:lnTo>
                    <a:lnTo>
                      <a:pt x="4" y="21"/>
                    </a:lnTo>
                    <a:lnTo>
                      <a:pt x="1" y="19"/>
                    </a:lnTo>
                    <a:lnTo>
                      <a:pt x="1" y="17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5" y="15"/>
                    </a:lnTo>
                    <a:lnTo>
                      <a:pt x="12" y="16"/>
                    </a:lnTo>
                    <a:lnTo>
                      <a:pt x="18" y="17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3" y="17"/>
                    </a:lnTo>
                    <a:lnTo>
                      <a:pt x="24" y="17"/>
                    </a:lnTo>
                    <a:lnTo>
                      <a:pt x="25" y="15"/>
                    </a:lnTo>
                    <a:lnTo>
                      <a:pt x="26" y="12"/>
                    </a:lnTo>
                    <a:lnTo>
                      <a:pt x="26" y="9"/>
                    </a:lnTo>
                    <a:lnTo>
                      <a:pt x="27" y="9"/>
                    </a:lnTo>
                    <a:lnTo>
                      <a:pt x="28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12"/>
                    </a:lnTo>
                    <a:lnTo>
                      <a:pt x="34" y="15"/>
                    </a:lnTo>
                    <a:lnTo>
                      <a:pt x="35" y="17"/>
                    </a:lnTo>
                    <a:lnTo>
                      <a:pt x="36" y="20"/>
                    </a:lnTo>
                    <a:lnTo>
                      <a:pt x="36" y="22"/>
                    </a:lnTo>
                    <a:lnTo>
                      <a:pt x="35" y="25"/>
                    </a:lnTo>
                    <a:lnTo>
                      <a:pt x="34" y="30"/>
                    </a:lnTo>
                    <a:lnTo>
                      <a:pt x="33" y="36"/>
                    </a:lnTo>
                    <a:lnTo>
                      <a:pt x="33" y="37"/>
                    </a:lnTo>
                    <a:lnTo>
                      <a:pt x="33" y="41"/>
                    </a:lnTo>
                    <a:lnTo>
                      <a:pt x="34" y="44"/>
                    </a:lnTo>
                    <a:lnTo>
                      <a:pt x="34" y="47"/>
                    </a:lnTo>
                    <a:lnTo>
                      <a:pt x="35" y="54"/>
                    </a:lnTo>
                    <a:lnTo>
                      <a:pt x="37" y="60"/>
                    </a:lnTo>
                    <a:lnTo>
                      <a:pt x="37" y="64"/>
                    </a:lnTo>
                    <a:lnTo>
                      <a:pt x="38" y="65"/>
                    </a:lnTo>
                    <a:lnTo>
                      <a:pt x="39" y="67"/>
                    </a:lnTo>
                    <a:lnTo>
                      <a:pt x="40" y="70"/>
                    </a:lnTo>
                    <a:lnTo>
                      <a:pt x="41" y="71"/>
                    </a:lnTo>
                    <a:lnTo>
                      <a:pt x="41" y="72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1"/>
                    </a:lnTo>
                    <a:lnTo>
                      <a:pt x="44" y="70"/>
                    </a:lnTo>
                    <a:lnTo>
                      <a:pt x="45" y="69"/>
                    </a:lnTo>
                    <a:lnTo>
                      <a:pt x="46" y="67"/>
                    </a:lnTo>
                    <a:lnTo>
                      <a:pt x="46" y="65"/>
                    </a:lnTo>
                    <a:lnTo>
                      <a:pt x="47" y="62"/>
                    </a:lnTo>
                    <a:lnTo>
                      <a:pt x="48" y="59"/>
                    </a:lnTo>
                    <a:lnTo>
                      <a:pt x="48" y="56"/>
                    </a:lnTo>
                    <a:lnTo>
                      <a:pt x="48" y="54"/>
                    </a:lnTo>
                    <a:lnTo>
                      <a:pt x="48" y="52"/>
                    </a:lnTo>
                    <a:lnTo>
                      <a:pt x="47" y="50"/>
                    </a:lnTo>
                    <a:lnTo>
                      <a:pt x="47" y="49"/>
                    </a:lnTo>
                    <a:lnTo>
                      <a:pt x="46" y="46"/>
                    </a:lnTo>
                    <a:lnTo>
                      <a:pt x="46" y="44"/>
                    </a:lnTo>
                    <a:lnTo>
                      <a:pt x="46" y="44"/>
                    </a:lnTo>
                    <a:lnTo>
                      <a:pt x="45" y="43"/>
                    </a:lnTo>
                    <a:lnTo>
                      <a:pt x="45" y="42"/>
                    </a:lnTo>
                    <a:lnTo>
                      <a:pt x="45" y="41"/>
                    </a:lnTo>
                    <a:lnTo>
                      <a:pt x="45" y="40"/>
                    </a:lnTo>
                    <a:lnTo>
                      <a:pt x="45" y="38"/>
                    </a:lnTo>
                    <a:lnTo>
                      <a:pt x="46" y="37"/>
                    </a:lnTo>
                    <a:lnTo>
                      <a:pt x="46" y="37"/>
                    </a:lnTo>
                    <a:lnTo>
                      <a:pt x="46" y="36"/>
                    </a:lnTo>
                    <a:lnTo>
                      <a:pt x="48" y="36"/>
                    </a:lnTo>
                    <a:lnTo>
                      <a:pt x="48" y="36"/>
                    </a:lnTo>
                    <a:lnTo>
                      <a:pt x="48" y="35"/>
                    </a:lnTo>
                    <a:lnTo>
                      <a:pt x="50" y="28"/>
                    </a:lnTo>
                    <a:lnTo>
                      <a:pt x="51" y="20"/>
                    </a:lnTo>
                    <a:lnTo>
                      <a:pt x="52" y="16"/>
                    </a:lnTo>
                    <a:lnTo>
                      <a:pt x="54" y="12"/>
                    </a:lnTo>
                    <a:lnTo>
                      <a:pt x="54" y="8"/>
                    </a:lnTo>
                    <a:lnTo>
                      <a:pt x="56" y="4"/>
                    </a:lnTo>
                    <a:lnTo>
                      <a:pt x="57" y="2"/>
                    </a:lnTo>
                    <a:lnTo>
                      <a:pt x="58" y="1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1"/>
                    </a:lnTo>
                    <a:lnTo>
                      <a:pt x="63" y="1"/>
                    </a:lnTo>
                    <a:lnTo>
                      <a:pt x="66" y="8"/>
                    </a:lnTo>
                    <a:lnTo>
                      <a:pt x="71" y="14"/>
                    </a:lnTo>
                    <a:lnTo>
                      <a:pt x="77" y="21"/>
                    </a:lnTo>
                    <a:lnTo>
                      <a:pt x="83" y="29"/>
                    </a:lnTo>
                    <a:lnTo>
                      <a:pt x="89" y="37"/>
                    </a:lnTo>
                    <a:lnTo>
                      <a:pt x="95" y="44"/>
                    </a:lnTo>
                    <a:lnTo>
                      <a:pt x="101" y="50"/>
                    </a:lnTo>
                    <a:lnTo>
                      <a:pt x="106" y="56"/>
                    </a:lnTo>
                    <a:lnTo>
                      <a:pt x="115" y="66"/>
                    </a:lnTo>
                    <a:lnTo>
                      <a:pt x="122" y="74"/>
                    </a:lnTo>
                    <a:lnTo>
                      <a:pt x="127" y="78"/>
                    </a:lnTo>
                    <a:lnTo>
                      <a:pt x="129" y="80"/>
                    </a:lnTo>
                    <a:lnTo>
                      <a:pt x="128" y="82"/>
                    </a:lnTo>
                    <a:lnTo>
                      <a:pt x="127" y="85"/>
                    </a:lnTo>
                    <a:lnTo>
                      <a:pt x="126" y="86"/>
                    </a:lnTo>
                    <a:lnTo>
                      <a:pt x="125" y="88"/>
                    </a:lnTo>
                    <a:lnTo>
                      <a:pt x="124" y="89"/>
                    </a:lnTo>
                    <a:lnTo>
                      <a:pt x="122" y="89"/>
                    </a:lnTo>
                    <a:lnTo>
                      <a:pt x="122" y="89"/>
                    </a:lnTo>
                    <a:lnTo>
                      <a:pt x="120" y="90"/>
                    </a:lnTo>
                    <a:lnTo>
                      <a:pt x="113" y="91"/>
                    </a:lnTo>
                    <a:lnTo>
                      <a:pt x="106" y="91"/>
                    </a:lnTo>
                    <a:lnTo>
                      <a:pt x="99" y="91"/>
                    </a:lnTo>
                    <a:lnTo>
                      <a:pt x="96" y="91"/>
                    </a:lnTo>
                    <a:lnTo>
                      <a:pt x="96" y="90"/>
                    </a:lnTo>
                    <a:lnTo>
                      <a:pt x="95" y="90"/>
                    </a:lnTo>
                    <a:lnTo>
                      <a:pt x="95" y="90"/>
                    </a:lnTo>
                    <a:lnTo>
                      <a:pt x="95" y="89"/>
                    </a:lnTo>
                    <a:lnTo>
                      <a:pt x="96" y="89"/>
                    </a:lnTo>
                    <a:lnTo>
                      <a:pt x="98" y="88"/>
                    </a:lnTo>
                    <a:lnTo>
                      <a:pt x="102" y="86"/>
                    </a:lnTo>
                    <a:lnTo>
                      <a:pt x="106" y="85"/>
                    </a:lnTo>
                    <a:lnTo>
                      <a:pt x="108" y="84"/>
                    </a:lnTo>
                    <a:lnTo>
                      <a:pt x="110" y="83"/>
                    </a:lnTo>
                    <a:lnTo>
                      <a:pt x="110" y="82"/>
                    </a:lnTo>
                    <a:lnTo>
                      <a:pt x="110" y="81"/>
                    </a:lnTo>
                    <a:lnTo>
                      <a:pt x="110" y="80"/>
                    </a:lnTo>
                    <a:lnTo>
                      <a:pt x="107" y="77"/>
                    </a:lnTo>
                    <a:lnTo>
                      <a:pt x="104" y="73"/>
                    </a:lnTo>
                    <a:lnTo>
                      <a:pt x="100" y="68"/>
                    </a:lnTo>
                    <a:lnTo>
                      <a:pt x="92" y="58"/>
                    </a:lnTo>
                    <a:lnTo>
                      <a:pt x="85" y="49"/>
                    </a:lnTo>
                    <a:lnTo>
                      <a:pt x="78" y="41"/>
                    </a:lnTo>
                    <a:lnTo>
                      <a:pt x="70" y="30"/>
                    </a:lnTo>
                    <a:lnTo>
                      <a:pt x="64" y="21"/>
                    </a:lnTo>
                    <a:lnTo>
                      <a:pt x="61" y="15"/>
                    </a:lnTo>
                    <a:lnTo>
                      <a:pt x="61" y="14"/>
                    </a:lnTo>
                    <a:lnTo>
                      <a:pt x="60" y="13"/>
                    </a:lnTo>
                    <a:lnTo>
                      <a:pt x="59" y="13"/>
                    </a:lnTo>
                    <a:lnTo>
                      <a:pt x="59" y="13"/>
                    </a:lnTo>
                    <a:lnTo>
                      <a:pt x="58" y="14"/>
                    </a:lnTo>
                    <a:lnTo>
                      <a:pt x="58" y="15"/>
                    </a:lnTo>
                    <a:lnTo>
                      <a:pt x="57" y="17"/>
                    </a:lnTo>
                    <a:lnTo>
                      <a:pt x="57" y="21"/>
                    </a:lnTo>
                    <a:lnTo>
                      <a:pt x="55" y="28"/>
                    </a:lnTo>
                    <a:lnTo>
                      <a:pt x="55" y="32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58" y="35"/>
                    </a:lnTo>
                    <a:lnTo>
                      <a:pt x="59" y="36"/>
                    </a:lnTo>
                    <a:lnTo>
                      <a:pt x="61" y="36"/>
                    </a:lnTo>
                    <a:lnTo>
                      <a:pt x="62" y="37"/>
                    </a:lnTo>
                    <a:lnTo>
                      <a:pt x="62" y="38"/>
                    </a:lnTo>
                    <a:lnTo>
                      <a:pt x="63" y="40"/>
                    </a:lnTo>
                    <a:lnTo>
                      <a:pt x="63" y="41"/>
                    </a:lnTo>
                    <a:lnTo>
                      <a:pt x="62" y="44"/>
                    </a:lnTo>
                    <a:lnTo>
                      <a:pt x="60" y="49"/>
                    </a:lnTo>
                    <a:lnTo>
                      <a:pt x="58" y="53"/>
                    </a:lnTo>
                    <a:lnTo>
                      <a:pt x="58" y="55"/>
                    </a:lnTo>
                    <a:lnTo>
                      <a:pt x="56" y="57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6" y="61"/>
                    </a:lnTo>
                    <a:lnTo>
                      <a:pt x="57" y="65"/>
                    </a:lnTo>
                    <a:lnTo>
                      <a:pt x="57" y="68"/>
                    </a:lnTo>
                    <a:lnTo>
                      <a:pt x="58" y="69"/>
                    </a:lnTo>
                    <a:lnTo>
                      <a:pt x="58" y="71"/>
                    </a:lnTo>
                    <a:lnTo>
                      <a:pt x="58" y="72"/>
                    </a:lnTo>
                    <a:lnTo>
                      <a:pt x="58" y="73"/>
                    </a:lnTo>
                    <a:lnTo>
                      <a:pt x="58" y="74"/>
                    </a:lnTo>
                    <a:lnTo>
                      <a:pt x="58" y="75"/>
                    </a:lnTo>
                    <a:lnTo>
                      <a:pt x="57" y="76"/>
                    </a:lnTo>
                    <a:lnTo>
                      <a:pt x="56" y="77"/>
                    </a:lnTo>
                    <a:lnTo>
                      <a:pt x="55" y="77"/>
                    </a:lnTo>
                    <a:lnTo>
                      <a:pt x="51" y="76"/>
                    </a:lnTo>
                    <a:lnTo>
                      <a:pt x="49" y="76"/>
                    </a:lnTo>
                    <a:lnTo>
                      <a:pt x="49" y="91"/>
                    </a:lnTo>
                    <a:lnTo>
                      <a:pt x="47" y="93"/>
                    </a:lnTo>
                    <a:lnTo>
                      <a:pt x="43" y="96"/>
                    </a:lnTo>
                    <a:lnTo>
                      <a:pt x="42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40" y="93"/>
                    </a:lnTo>
                    <a:lnTo>
                      <a:pt x="42" y="89"/>
                    </a:lnTo>
                    <a:lnTo>
                      <a:pt x="42" y="85"/>
                    </a:lnTo>
                    <a:lnTo>
                      <a:pt x="43" y="83"/>
                    </a:lnTo>
                    <a:lnTo>
                      <a:pt x="43" y="81"/>
                    </a:lnTo>
                    <a:lnTo>
                      <a:pt x="42" y="80"/>
                    </a:lnTo>
                    <a:lnTo>
                      <a:pt x="42" y="79"/>
                    </a:lnTo>
                    <a:lnTo>
                      <a:pt x="41" y="78"/>
                    </a:lnTo>
                    <a:lnTo>
                      <a:pt x="39" y="77"/>
                    </a:lnTo>
                    <a:lnTo>
                      <a:pt x="38" y="77"/>
                    </a:lnTo>
                    <a:lnTo>
                      <a:pt x="38" y="75"/>
                    </a:lnTo>
                    <a:lnTo>
                      <a:pt x="37" y="73"/>
                    </a:lnTo>
                    <a:lnTo>
                      <a:pt x="35" y="69"/>
                    </a:lnTo>
                    <a:lnTo>
                      <a:pt x="32" y="64"/>
                    </a:lnTo>
                    <a:lnTo>
                      <a:pt x="30" y="61"/>
                    </a:lnTo>
                    <a:lnTo>
                      <a:pt x="29" y="59"/>
                    </a:lnTo>
                    <a:lnTo>
                      <a:pt x="28" y="58"/>
                    </a:lnTo>
                    <a:lnTo>
                      <a:pt x="28" y="57"/>
                    </a:lnTo>
                    <a:lnTo>
                      <a:pt x="27" y="57"/>
                    </a:lnTo>
                    <a:lnTo>
                      <a:pt x="26" y="57"/>
                    </a:lnTo>
                    <a:lnTo>
                      <a:pt x="26" y="59"/>
                    </a:lnTo>
                    <a:lnTo>
                      <a:pt x="24" y="61"/>
                    </a:lnTo>
                    <a:lnTo>
                      <a:pt x="23" y="64"/>
                    </a:lnTo>
                    <a:lnTo>
                      <a:pt x="22" y="66"/>
                    </a:lnTo>
                    <a:lnTo>
                      <a:pt x="21" y="73"/>
                    </a:lnTo>
                    <a:lnTo>
                      <a:pt x="20" y="77"/>
                    </a:lnTo>
                    <a:lnTo>
                      <a:pt x="19" y="81"/>
                    </a:lnTo>
                    <a:lnTo>
                      <a:pt x="19" y="83"/>
                    </a:lnTo>
                    <a:lnTo>
                      <a:pt x="19" y="83"/>
                    </a:lnTo>
                    <a:close/>
                    <a:moveTo>
                      <a:pt x="70" y="90"/>
                    </a:moveTo>
                    <a:lnTo>
                      <a:pt x="77" y="97"/>
                    </a:lnTo>
                    <a:lnTo>
                      <a:pt x="76" y="98"/>
                    </a:lnTo>
                    <a:lnTo>
                      <a:pt x="75" y="100"/>
                    </a:lnTo>
                    <a:lnTo>
                      <a:pt x="74" y="102"/>
                    </a:lnTo>
                    <a:lnTo>
                      <a:pt x="72" y="106"/>
                    </a:lnTo>
                    <a:lnTo>
                      <a:pt x="72" y="107"/>
                    </a:lnTo>
                    <a:lnTo>
                      <a:pt x="73" y="108"/>
                    </a:lnTo>
                    <a:lnTo>
                      <a:pt x="74" y="108"/>
                    </a:lnTo>
                    <a:lnTo>
                      <a:pt x="74" y="107"/>
                    </a:lnTo>
                    <a:lnTo>
                      <a:pt x="77" y="105"/>
                    </a:lnTo>
                    <a:lnTo>
                      <a:pt x="78" y="102"/>
                    </a:lnTo>
                    <a:lnTo>
                      <a:pt x="79" y="101"/>
                    </a:lnTo>
                    <a:lnTo>
                      <a:pt x="80" y="101"/>
                    </a:lnTo>
                    <a:lnTo>
                      <a:pt x="80" y="101"/>
                    </a:lnTo>
                    <a:lnTo>
                      <a:pt x="82" y="101"/>
                    </a:lnTo>
                    <a:lnTo>
                      <a:pt x="83" y="103"/>
                    </a:lnTo>
                    <a:lnTo>
                      <a:pt x="86" y="105"/>
                    </a:lnTo>
                    <a:lnTo>
                      <a:pt x="87" y="107"/>
                    </a:lnTo>
                    <a:lnTo>
                      <a:pt x="89" y="108"/>
                    </a:lnTo>
                    <a:lnTo>
                      <a:pt x="90" y="109"/>
                    </a:lnTo>
                    <a:lnTo>
                      <a:pt x="91" y="109"/>
                    </a:lnTo>
                    <a:lnTo>
                      <a:pt x="93" y="109"/>
                    </a:lnTo>
                    <a:lnTo>
                      <a:pt x="94" y="109"/>
                    </a:lnTo>
                    <a:lnTo>
                      <a:pt x="96" y="109"/>
                    </a:lnTo>
                    <a:lnTo>
                      <a:pt x="98" y="109"/>
                    </a:lnTo>
                    <a:lnTo>
                      <a:pt x="98" y="109"/>
                    </a:lnTo>
                    <a:lnTo>
                      <a:pt x="99" y="109"/>
                    </a:lnTo>
                    <a:lnTo>
                      <a:pt x="100" y="108"/>
                    </a:lnTo>
                    <a:lnTo>
                      <a:pt x="100" y="108"/>
                    </a:lnTo>
                    <a:lnTo>
                      <a:pt x="100" y="106"/>
                    </a:lnTo>
                    <a:lnTo>
                      <a:pt x="100" y="105"/>
                    </a:lnTo>
                    <a:lnTo>
                      <a:pt x="98" y="102"/>
                    </a:lnTo>
                    <a:lnTo>
                      <a:pt x="98" y="101"/>
                    </a:lnTo>
                    <a:lnTo>
                      <a:pt x="96" y="99"/>
                    </a:lnTo>
                    <a:lnTo>
                      <a:pt x="92" y="95"/>
                    </a:lnTo>
                    <a:lnTo>
                      <a:pt x="88" y="89"/>
                    </a:lnTo>
                    <a:lnTo>
                      <a:pt x="86" y="86"/>
                    </a:lnTo>
                    <a:lnTo>
                      <a:pt x="85" y="85"/>
                    </a:lnTo>
                    <a:lnTo>
                      <a:pt x="85" y="81"/>
                    </a:lnTo>
                    <a:lnTo>
                      <a:pt x="86" y="78"/>
                    </a:lnTo>
                    <a:lnTo>
                      <a:pt x="86" y="75"/>
                    </a:lnTo>
                    <a:lnTo>
                      <a:pt x="86" y="73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83" y="73"/>
                    </a:lnTo>
                    <a:lnTo>
                      <a:pt x="82" y="73"/>
                    </a:lnTo>
                    <a:lnTo>
                      <a:pt x="80" y="74"/>
                    </a:lnTo>
                    <a:lnTo>
                      <a:pt x="80" y="77"/>
                    </a:lnTo>
                    <a:lnTo>
                      <a:pt x="80" y="79"/>
                    </a:lnTo>
                    <a:lnTo>
                      <a:pt x="80" y="82"/>
                    </a:lnTo>
                    <a:lnTo>
                      <a:pt x="80" y="84"/>
                    </a:lnTo>
                    <a:lnTo>
                      <a:pt x="75" y="86"/>
                    </a:lnTo>
                    <a:lnTo>
                      <a:pt x="70" y="90"/>
                    </a:lnTo>
                    <a:lnTo>
                      <a:pt x="70" y="90"/>
                    </a:lnTo>
                    <a:close/>
                    <a:moveTo>
                      <a:pt x="67" y="84"/>
                    </a:moveTo>
                    <a:lnTo>
                      <a:pt x="68" y="84"/>
                    </a:lnTo>
                    <a:lnTo>
                      <a:pt x="69" y="84"/>
                    </a:lnTo>
                    <a:lnTo>
                      <a:pt x="69" y="84"/>
                    </a:lnTo>
                    <a:lnTo>
                      <a:pt x="69" y="83"/>
                    </a:lnTo>
                    <a:lnTo>
                      <a:pt x="69" y="82"/>
                    </a:lnTo>
                    <a:lnTo>
                      <a:pt x="70" y="82"/>
                    </a:lnTo>
                    <a:lnTo>
                      <a:pt x="70" y="79"/>
                    </a:lnTo>
                    <a:lnTo>
                      <a:pt x="72" y="77"/>
                    </a:lnTo>
                    <a:lnTo>
                      <a:pt x="74" y="73"/>
                    </a:lnTo>
                    <a:lnTo>
                      <a:pt x="75" y="71"/>
                    </a:lnTo>
                    <a:lnTo>
                      <a:pt x="75" y="70"/>
                    </a:lnTo>
                    <a:lnTo>
                      <a:pt x="75" y="69"/>
                    </a:lnTo>
                    <a:lnTo>
                      <a:pt x="74" y="69"/>
                    </a:lnTo>
                    <a:lnTo>
                      <a:pt x="74" y="69"/>
                    </a:lnTo>
                    <a:lnTo>
                      <a:pt x="73" y="68"/>
                    </a:lnTo>
                    <a:lnTo>
                      <a:pt x="72" y="67"/>
                    </a:lnTo>
                    <a:lnTo>
                      <a:pt x="71" y="67"/>
                    </a:lnTo>
                    <a:lnTo>
                      <a:pt x="70" y="67"/>
                    </a:lnTo>
                    <a:lnTo>
                      <a:pt x="69" y="67"/>
                    </a:lnTo>
                    <a:lnTo>
                      <a:pt x="68" y="68"/>
                    </a:lnTo>
                    <a:lnTo>
                      <a:pt x="66" y="69"/>
                    </a:lnTo>
                    <a:lnTo>
                      <a:pt x="66" y="70"/>
                    </a:lnTo>
                    <a:lnTo>
                      <a:pt x="65" y="71"/>
                    </a:lnTo>
                    <a:lnTo>
                      <a:pt x="65" y="73"/>
                    </a:lnTo>
                    <a:lnTo>
                      <a:pt x="64" y="73"/>
                    </a:lnTo>
                    <a:lnTo>
                      <a:pt x="64" y="74"/>
                    </a:lnTo>
                    <a:lnTo>
                      <a:pt x="64" y="75"/>
                    </a:lnTo>
                    <a:lnTo>
                      <a:pt x="63" y="77"/>
                    </a:lnTo>
                    <a:lnTo>
                      <a:pt x="62" y="77"/>
                    </a:lnTo>
                    <a:lnTo>
                      <a:pt x="61" y="78"/>
                    </a:lnTo>
                    <a:lnTo>
                      <a:pt x="59" y="80"/>
                    </a:lnTo>
                    <a:lnTo>
                      <a:pt x="58" y="81"/>
                    </a:lnTo>
                    <a:lnTo>
                      <a:pt x="58" y="82"/>
                    </a:lnTo>
                    <a:lnTo>
                      <a:pt x="58" y="83"/>
                    </a:lnTo>
                    <a:lnTo>
                      <a:pt x="58" y="85"/>
                    </a:lnTo>
                    <a:lnTo>
                      <a:pt x="59" y="85"/>
                    </a:lnTo>
                    <a:lnTo>
                      <a:pt x="59" y="85"/>
                    </a:lnTo>
                    <a:lnTo>
                      <a:pt x="60" y="86"/>
                    </a:lnTo>
                    <a:lnTo>
                      <a:pt x="61" y="86"/>
                    </a:lnTo>
                    <a:lnTo>
                      <a:pt x="62" y="86"/>
                    </a:lnTo>
                    <a:lnTo>
                      <a:pt x="62" y="86"/>
                    </a:lnTo>
                    <a:lnTo>
                      <a:pt x="63" y="85"/>
                    </a:lnTo>
                    <a:lnTo>
                      <a:pt x="66" y="84"/>
                    </a:lnTo>
                    <a:lnTo>
                      <a:pt x="67" y="8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îṧliḋè">
                <a:extLst>
                  <a:ext uri="{FF2B5EF4-FFF2-40B4-BE49-F238E27FC236}">
                    <a16:creationId xmlns:a16="http://schemas.microsoft.com/office/drawing/2014/main" id="{4CA0B846-78B8-4E3E-B0AC-672E50B2B01E}"/>
                  </a:ext>
                </a:extLst>
              </p:cNvPr>
              <p:cNvSpPr/>
              <p:nvPr/>
            </p:nvSpPr>
            <p:spPr bwMode="auto">
              <a:xfrm>
                <a:off x="2708276" y="2566988"/>
                <a:ext cx="76200" cy="209550"/>
              </a:xfrm>
              <a:custGeom>
                <a:avLst/>
                <a:gdLst>
                  <a:gd name="T0" fmla="*/ 1 w 48"/>
                  <a:gd name="T1" fmla="*/ 31 h 132"/>
                  <a:gd name="T2" fmla="*/ 9 w 48"/>
                  <a:gd name="T3" fmla="*/ 20 h 132"/>
                  <a:gd name="T4" fmla="*/ 26 w 48"/>
                  <a:gd name="T5" fmla="*/ 4 h 132"/>
                  <a:gd name="T6" fmla="*/ 34 w 48"/>
                  <a:gd name="T7" fmla="*/ 0 h 132"/>
                  <a:gd name="T8" fmla="*/ 40 w 48"/>
                  <a:gd name="T9" fmla="*/ 1 h 132"/>
                  <a:gd name="T10" fmla="*/ 41 w 48"/>
                  <a:gd name="T11" fmla="*/ 4 h 132"/>
                  <a:gd name="T12" fmla="*/ 38 w 48"/>
                  <a:gd name="T13" fmla="*/ 20 h 132"/>
                  <a:gd name="T14" fmla="*/ 32 w 48"/>
                  <a:gd name="T15" fmla="*/ 60 h 132"/>
                  <a:gd name="T16" fmla="*/ 28 w 48"/>
                  <a:gd name="T17" fmla="*/ 65 h 132"/>
                  <a:gd name="T18" fmla="*/ 20 w 48"/>
                  <a:gd name="T19" fmla="*/ 70 h 132"/>
                  <a:gd name="T20" fmla="*/ 20 w 48"/>
                  <a:gd name="T21" fmla="*/ 81 h 132"/>
                  <a:gd name="T22" fmla="*/ 22 w 48"/>
                  <a:gd name="T23" fmla="*/ 90 h 132"/>
                  <a:gd name="T24" fmla="*/ 31 w 48"/>
                  <a:gd name="T25" fmla="*/ 90 h 132"/>
                  <a:gd name="T26" fmla="*/ 35 w 48"/>
                  <a:gd name="T27" fmla="*/ 91 h 132"/>
                  <a:gd name="T28" fmla="*/ 35 w 48"/>
                  <a:gd name="T29" fmla="*/ 97 h 132"/>
                  <a:gd name="T30" fmla="*/ 27 w 48"/>
                  <a:gd name="T31" fmla="*/ 114 h 132"/>
                  <a:gd name="T32" fmla="*/ 26 w 48"/>
                  <a:gd name="T33" fmla="*/ 120 h 132"/>
                  <a:gd name="T34" fmla="*/ 34 w 48"/>
                  <a:gd name="T35" fmla="*/ 117 h 132"/>
                  <a:gd name="T36" fmla="*/ 42 w 48"/>
                  <a:gd name="T37" fmla="*/ 114 h 132"/>
                  <a:gd name="T38" fmla="*/ 47 w 48"/>
                  <a:gd name="T39" fmla="*/ 118 h 132"/>
                  <a:gd name="T40" fmla="*/ 48 w 48"/>
                  <a:gd name="T41" fmla="*/ 124 h 132"/>
                  <a:gd name="T42" fmla="*/ 41 w 48"/>
                  <a:gd name="T43" fmla="*/ 129 h 132"/>
                  <a:gd name="T44" fmla="*/ 30 w 48"/>
                  <a:gd name="T45" fmla="*/ 132 h 132"/>
                  <a:gd name="T46" fmla="*/ 16 w 48"/>
                  <a:gd name="T47" fmla="*/ 131 h 132"/>
                  <a:gd name="T48" fmla="*/ 13 w 48"/>
                  <a:gd name="T49" fmla="*/ 128 h 132"/>
                  <a:gd name="T50" fmla="*/ 15 w 48"/>
                  <a:gd name="T51" fmla="*/ 124 h 132"/>
                  <a:gd name="T52" fmla="*/ 16 w 48"/>
                  <a:gd name="T53" fmla="*/ 121 h 132"/>
                  <a:gd name="T54" fmla="*/ 16 w 48"/>
                  <a:gd name="T55" fmla="*/ 108 h 132"/>
                  <a:gd name="T56" fmla="*/ 12 w 48"/>
                  <a:gd name="T57" fmla="*/ 106 h 132"/>
                  <a:gd name="T58" fmla="*/ 10 w 48"/>
                  <a:gd name="T59" fmla="*/ 102 h 132"/>
                  <a:gd name="T60" fmla="*/ 12 w 48"/>
                  <a:gd name="T61" fmla="*/ 91 h 132"/>
                  <a:gd name="T62" fmla="*/ 7 w 48"/>
                  <a:gd name="T63" fmla="*/ 81 h 132"/>
                  <a:gd name="T64" fmla="*/ 4 w 48"/>
                  <a:gd name="T65" fmla="*/ 78 h 132"/>
                  <a:gd name="T66" fmla="*/ 8 w 48"/>
                  <a:gd name="T67" fmla="*/ 73 h 132"/>
                  <a:gd name="T68" fmla="*/ 10 w 48"/>
                  <a:gd name="T69" fmla="*/ 62 h 132"/>
                  <a:gd name="T70" fmla="*/ 10 w 48"/>
                  <a:gd name="T71" fmla="*/ 60 h 132"/>
                  <a:gd name="T72" fmla="*/ 5 w 48"/>
                  <a:gd name="T73" fmla="*/ 60 h 132"/>
                  <a:gd name="T74" fmla="*/ 4 w 48"/>
                  <a:gd name="T75" fmla="*/ 56 h 132"/>
                  <a:gd name="T76" fmla="*/ 8 w 48"/>
                  <a:gd name="T77" fmla="*/ 52 h 132"/>
                  <a:gd name="T78" fmla="*/ 12 w 48"/>
                  <a:gd name="T79" fmla="*/ 49 h 132"/>
                  <a:gd name="T80" fmla="*/ 14 w 48"/>
                  <a:gd name="T81" fmla="*/ 34 h 132"/>
                  <a:gd name="T82" fmla="*/ 19 w 48"/>
                  <a:gd name="T83" fmla="*/ 32 h 132"/>
                  <a:gd name="T84" fmla="*/ 20 w 48"/>
                  <a:gd name="T85" fmla="*/ 39 h 132"/>
                  <a:gd name="T86" fmla="*/ 20 w 48"/>
                  <a:gd name="T87" fmla="*/ 49 h 132"/>
                  <a:gd name="T88" fmla="*/ 23 w 48"/>
                  <a:gd name="T89" fmla="*/ 49 h 132"/>
                  <a:gd name="T90" fmla="*/ 30 w 48"/>
                  <a:gd name="T91" fmla="*/ 18 h 132"/>
                  <a:gd name="T92" fmla="*/ 30 w 48"/>
                  <a:gd name="T93" fmla="*/ 10 h 132"/>
                  <a:gd name="T94" fmla="*/ 18 w 48"/>
                  <a:gd name="T95" fmla="*/ 2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" h="132">
                    <a:moveTo>
                      <a:pt x="8" y="32"/>
                    </a:moveTo>
                    <a:lnTo>
                      <a:pt x="0" y="36"/>
                    </a:lnTo>
                    <a:lnTo>
                      <a:pt x="0" y="34"/>
                    </a:lnTo>
                    <a:lnTo>
                      <a:pt x="1" y="31"/>
                    </a:lnTo>
                    <a:lnTo>
                      <a:pt x="3" y="28"/>
                    </a:lnTo>
                    <a:lnTo>
                      <a:pt x="4" y="27"/>
                    </a:lnTo>
                    <a:lnTo>
                      <a:pt x="6" y="24"/>
                    </a:lnTo>
                    <a:lnTo>
                      <a:pt x="9" y="20"/>
                    </a:lnTo>
                    <a:lnTo>
                      <a:pt x="16" y="14"/>
                    </a:lnTo>
                    <a:lnTo>
                      <a:pt x="21" y="8"/>
                    </a:lnTo>
                    <a:lnTo>
                      <a:pt x="24" y="6"/>
                    </a:lnTo>
                    <a:lnTo>
                      <a:pt x="26" y="4"/>
                    </a:lnTo>
                    <a:lnTo>
                      <a:pt x="28" y="3"/>
                    </a:lnTo>
                    <a:lnTo>
                      <a:pt x="30" y="1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0" y="2"/>
                    </a:lnTo>
                    <a:lnTo>
                      <a:pt x="41" y="3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1" y="8"/>
                    </a:lnTo>
                    <a:lnTo>
                      <a:pt x="40" y="12"/>
                    </a:lnTo>
                    <a:lnTo>
                      <a:pt x="39" y="17"/>
                    </a:lnTo>
                    <a:lnTo>
                      <a:pt x="38" y="20"/>
                    </a:lnTo>
                    <a:lnTo>
                      <a:pt x="36" y="28"/>
                    </a:lnTo>
                    <a:lnTo>
                      <a:pt x="35" y="40"/>
                    </a:lnTo>
                    <a:lnTo>
                      <a:pt x="33" y="53"/>
                    </a:lnTo>
                    <a:lnTo>
                      <a:pt x="32" y="60"/>
                    </a:lnTo>
                    <a:lnTo>
                      <a:pt x="32" y="61"/>
                    </a:lnTo>
                    <a:lnTo>
                      <a:pt x="31" y="63"/>
                    </a:lnTo>
                    <a:lnTo>
                      <a:pt x="29" y="64"/>
                    </a:lnTo>
                    <a:lnTo>
                      <a:pt x="28" y="65"/>
                    </a:lnTo>
                    <a:lnTo>
                      <a:pt x="24" y="68"/>
                    </a:lnTo>
                    <a:lnTo>
                      <a:pt x="22" y="68"/>
                    </a:lnTo>
                    <a:lnTo>
                      <a:pt x="21" y="69"/>
                    </a:lnTo>
                    <a:lnTo>
                      <a:pt x="20" y="70"/>
                    </a:lnTo>
                    <a:lnTo>
                      <a:pt x="20" y="71"/>
                    </a:lnTo>
                    <a:lnTo>
                      <a:pt x="20" y="72"/>
                    </a:lnTo>
                    <a:lnTo>
                      <a:pt x="20" y="76"/>
                    </a:lnTo>
                    <a:lnTo>
                      <a:pt x="20" y="81"/>
                    </a:lnTo>
                    <a:lnTo>
                      <a:pt x="20" y="86"/>
                    </a:lnTo>
                    <a:lnTo>
                      <a:pt x="21" y="89"/>
                    </a:lnTo>
                    <a:lnTo>
                      <a:pt x="22" y="89"/>
                    </a:lnTo>
                    <a:lnTo>
                      <a:pt x="22" y="90"/>
                    </a:lnTo>
                    <a:lnTo>
                      <a:pt x="23" y="91"/>
                    </a:lnTo>
                    <a:lnTo>
                      <a:pt x="24" y="91"/>
                    </a:lnTo>
                    <a:lnTo>
                      <a:pt x="27" y="90"/>
                    </a:lnTo>
                    <a:lnTo>
                      <a:pt x="31" y="90"/>
                    </a:lnTo>
                    <a:lnTo>
                      <a:pt x="32" y="90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5" y="91"/>
                    </a:lnTo>
                    <a:lnTo>
                      <a:pt x="36" y="92"/>
                    </a:lnTo>
                    <a:lnTo>
                      <a:pt x="36" y="92"/>
                    </a:lnTo>
                    <a:lnTo>
                      <a:pt x="36" y="95"/>
                    </a:lnTo>
                    <a:lnTo>
                      <a:pt x="35" y="97"/>
                    </a:lnTo>
                    <a:lnTo>
                      <a:pt x="33" y="100"/>
                    </a:lnTo>
                    <a:lnTo>
                      <a:pt x="32" y="104"/>
                    </a:lnTo>
                    <a:lnTo>
                      <a:pt x="28" y="111"/>
                    </a:lnTo>
                    <a:lnTo>
                      <a:pt x="27" y="114"/>
                    </a:lnTo>
                    <a:lnTo>
                      <a:pt x="26" y="116"/>
                    </a:lnTo>
                    <a:lnTo>
                      <a:pt x="25" y="118"/>
                    </a:lnTo>
                    <a:lnTo>
                      <a:pt x="25" y="119"/>
                    </a:lnTo>
                    <a:lnTo>
                      <a:pt x="26" y="120"/>
                    </a:lnTo>
                    <a:lnTo>
                      <a:pt x="27" y="120"/>
                    </a:lnTo>
                    <a:lnTo>
                      <a:pt x="28" y="120"/>
                    </a:lnTo>
                    <a:lnTo>
                      <a:pt x="31" y="119"/>
                    </a:lnTo>
                    <a:lnTo>
                      <a:pt x="34" y="117"/>
                    </a:lnTo>
                    <a:lnTo>
                      <a:pt x="37" y="116"/>
                    </a:lnTo>
                    <a:lnTo>
                      <a:pt x="40" y="115"/>
                    </a:lnTo>
                    <a:lnTo>
                      <a:pt x="40" y="115"/>
                    </a:lnTo>
                    <a:lnTo>
                      <a:pt x="42" y="114"/>
                    </a:lnTo>
                    <a:lnTo>
                      <a:pt x="43" y="114"/>
                    </a:lnTo>
                    <a:lnTo>
                      <a:pt x="44" y="115"/>
                    </a:lnTo>
                    <a:lnTo>
                      <a:pt x="45" y="116"/>
                    </a:lnTo>
                    <a:lnTo>
                      <a:pt x="47" y="118"/>
                    </a:lnTo>
                    <a:lnTo>
                      <a:pt x="48" y="120"/>
                    </a:lnTo>
                    <a:lnTo>
                      <a:pt x="48" y="121"/>
                    </a:lnTo>
                    <a:lnTo>
                      <a:pt x="48" y="123"/>
                    </a:lnTo>
                    <a:lnTo>
                      <a:pt x="48" y="124"/>
                    </a:lnTo>
                    <a:lnTo>
                      <a:pt x="48" y="126"/>
                    </a:lnTo>
                    <a:lnTo>
                      <a:pt x="46" y="128"/>
                    </a:lnTo>
                    <a:lnTo>
                      <a:pt x="44" y="128"/>
                    </a:lnTo>
                    <a:lnTo>
                      <a:pt x="41" y="129"/>
                    </a:lnTo>
                    <a:lnTo>
                      <a:pt x="37" y="130"/>
                    </a:lnTo>
                    <a:lnTo>
                      <a:pt x="35" y="131"/>
                    </a:lnTo>
                    <a:lnTo>
                      <a:pt x="32" y="132"/>
                    </a:lnTo>
                    <a:lnTo>
                      <a:pt x="30" y="132"/>
                    </a:lnTo>
                    <a:lnTo>
                      <a:pt x="26" y="132"/>
                    </a:lnTo>
                    <a:lnTo>
                      <a:pt x="20" y="132"/>
                    </a:lnTo>
                    <a:lnTo>
                      <a:pt x="18" y="132"/>
                    </a:lnTo>
                    <a:lnTo>
                      <a:pt x="16" y="131"/>
                    </a:lnTo>
                    <a:lnTo>
                      <a:pt x="15" y="130"/>
                    </a:lnTo>
                    <a:lnTo>
                      <a:pt x="14" y="130"/>
                    </a:lnTo>
                    <a:lnTo>
                      <a:pt x="13" y="128"/>
                    </a:lnTo>
                    <a:lnTo>
                      <a:pt x="13" y="128"/>
                    </a:lnTo>
                    <a:lnTo>
                      <a:pt x="13" y="127"/>
                    </a:lnTo>
                    <a:lnTo>
                      <a:pt x="13" y="125"/>
                    </a:lnTo>
                    <a:lnTo>
                      <a:pt x="14" y="124"/>
                    </a:lnTo>
                    <a:lnTo>
                      <a:pt x="15" y="124"/>
                    </a:lnTo>
                    <a:lnTo>
                      <a:pt x="16" y="124"/>
                    </a:lnTo>
                    <a:lnTo>
                      <a:pt x="16" y="123"/>
                    </a:lnTo>
                    <a:lnTo>
                      <a:pt x="17" y="122"/>
                    </a:lnTo>
                    <a:lnTo>
                      <a:pt x="16" y="121"/>
                    </a:lnTo>
                    <a:lnTo>
                      <a:pt x="16" y="118"/>
                    </a:lnTo>
                    <a:lnTo>
                      <a:pt x="16" y="113"/>
                    </a:lnTo>
                    <a:lnTo>
                      <a:pt x="16" y="111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107"/>
                    </a:lnTo>
                    <a:lnTo>
                      <a:pt x="14" y="107"/>
                    </a:lnTo>
                    <a:lnTo>
                      <a:pt x="12" y="106"/>
                    </a:lnTo>
                    <a:lnTo>
                      <a:pt x="11" y="104"/>
                    </a:lnTo>
                    <a:lnTo>
                      <a:pt x="10" y="104"/>
                    </a:lnTo>
                    <a:lnTo>
                      <a:pt x="10" y="103"/>
                    </a:lnTo>
                    <a:lnTo>
                      <a:pt x="10" y="102"/>
                    </a:lnTo>
                    <a:lnTo>
                      <a:pt x="12" y="100"/>
                    </a:lnTo>
                    <a:lnTo>
                      <a:pt x="13" y="98"/>
                    </a:lnTo>
                    <a:lnTo>
                      <a:pt x="13" y="95"/>
                    </a:lnTo>
                    <a:lnTo>
                      <a:pt x="12" y="91"/>
                    </a:lnTo>
                    <a:lnTo>
                      <a:pt x="12" y="88"/>
                    </a:lnTo>
                    <a:lnTo>
                      <a:pt x="11" y="85"/>
                    </a:lnTo>
                    <a:lnTo>
                      <a:pt x="9" y="84"/>
                    </a:lnTo>
                    <a:lnTo>
                      <a:pt x="7" y="81"/>
                    </a:lnTo>
                    <a:lnTo>
                      <a:pt x="5" y="80"/>
                    </a:lnTo>
                    <a:lnTo>
                      <a:pt x="5" y="79"/>
                    </a:lnTo>
                    <a:lnTo>
                      <a:pt x="4" y="79"/>
                    </a:lnTo>
                    <a:lnTo>
                      <a:pt x="4" y="78"/>
                    </a:lnTo>
                    <a:lnTo>
                      <a:pt x="5" y="77"/>
                    </a:lnTo>
                    <a:lnTo>
                      <a:pt x="5" y="76"/>
                    </a:lnTo>
                    <a:lnTo>
                      <a:pt x="7" y="75"/>
                    </a:lnTo>
                    <a:lnTo>
                      <a:pt x="8" y="73"/>
                    </a:lnTo>
                    <a:lnTo>
                      <a:pt x="8" y="70"/>
                    </a:lnTo>
                    <a:lnTo>
                      <a:pt x="9" y="67"/>
                    </a:lnTo>
                    <a:lnTo>
                      <a:pt x="9" y="64"/>
                    </a:lnTo>
                    <a:lnTo>
                      <a:pt x="10" y="62"/>
                    </a:lnTo>
                    <a:lnTo>
                      <a:pt x="11" y="61"/>
                    </a:lnTo>
                    <a:lnTo>
                      <a:pt x="11" y="60"/>
                    </a:lnTo>
                    <a:lnTo>
                      <a:pt x="11" y="60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8" y="60"/>
                    </a:lnTo>
                    <a:lnTo>
                      <a:pt x="7" y="60"/>
                    </a:lnTo>
                    <a:lnTo>
                      <a:pt x="5" y="60"/>
                    </a:lnTo>
                    <a:lnTo>
                      <a:pt x="5" y="59"/>
                    </a:lnTo>
                    <a:lnTo>
                      <a:pt x="4" y="58"/>
                    </a:lnTo>
                    <a:lnTo>
                      <a:pt x="4" y="57"/>
                    </a:lnTo>
                    <a:lnTo>
                      <a:pt x="4" y="56"/>
                    </a:lnTo>
                    <a:lnTo>
                      <a:pt x="4" y="55"/>
                    </a:lnTo>
                    <a:lnTo>
                      <a:pt x="5" y="54"/>
                    </a:lnTo>
                    <a:lnTo>
                      <a:pt x="7" y="53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11" y="52"/>
                    </a:lnTo>
                    <a:lnTo>
                      <a:pt x="12" y="51"/>
                    </a:lnTo>
                    <a:lnTo>
                      <a:pt x="12" y="49"/>
                    </a:lnTo>
                    <a:lnTo>
                      <a:pt x="13" y="45"/>
                    </a:lnTo>
                    <a:lnTo>
                      <a:pt x="13" y="40"/>
                    </a:lnTo>
                    <a:lnTo>
                      <a:pt x="14" y="35"/>
                    </a:lnTo>
                    <a:lnTo>
                      <a:pt x="14" y="34"/>
                    </a:lnTo>
                    <a:lnTo>
                      <a:pt x="15" y="34"/>
                    </a:lnTo>
                    <a:lnTo>
                      <a:pt x="16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19" y="32"/>
                    </a:lnTo>
                    <a:lnTo>
                      <a:pt x="20" y="33"/>
                    </a:lnTo>
                    <a:lnTo>
                      <a:pt x="20" y="36"/>
                    </a:lnTo>
                    <a:lnTo>
                      <a:pt x="20" y="39"/>
                    </a:lnTo>
                    <a:lnTo>
                      <a:pt x="20" y="41"/>
                    </a:lnTo>
                    <a:lnTo>
                      <a:pt x="20" y="44"/>
                    </a:lnTo>
                    <a:lnTo>
                      <a:pt x="20" y="47"/>
                    </a:lnTo>
                    <a:lnTo>
                      <a:pt x="20" y="49"/>
                    </a:lnTo>
                    <a:lnTo>
                      <a:pt x="21" y="50"/>
                    </a:lnTo>
                    <a:lnTo>
                      <a:pt x="22" y="50"/>
                    </a:lnTo>
                    <a:lnTo>
                      <a:pt x="22" y="50"/>
                    </a:lnTo>
                    <a:lnTo>
                      <a:pt x="23" y="49"/>
                    </a:lnTo>
                    <a:lnTo>
                      <a:pt x="24" y="44"/>
                    </a:lnTo>
                    <a:lnTo>
                      <a:pt x="27" y="34"/>
                    </a:lnTo>
                    <a:lnTo>
                      <a:pt x="28" y="24"/>
                    </a:lnTo>
                    <a:lnTo>
                      <a:pt x="30" y="18"/>
                    </a:lnTo>
                    <a:lnTo>
                      <a:pt x="31" y="15"/>
                    </a:lnTo>
                    <a:lnTo>
                      <a:pt x="31" y="12"/>
                    </a:lnTo>
                    <a:lnTo>
                      <a:pt x="30" y="11"/>
                    </a:lnTo>
                    <a:lnTo>
                      <a:pt x="30" y="10"/>
                    </a:lnTo>
                    <a:lnTo>
                      <a:pt x="29" y="10"/>
                    </a:lnTo>
                    <a:lnTo>
                      <a:pt x="28" y="11"/>
                    </a:lnTo>
                    <a:lnTo>
                      <a:pt x="24" y="16"/>
                    </a:lnTo>
                    <a:lnTo>
                      <a:pt x="18" y="21"/>
                    </a:lnTo>
                    <a:lnTo>
                      <a:pt x="12" y="26"/>
                    </a:lnTo>
                    <a:lnTo>
                      <a:pt x="8" y="32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îṡľïḓè">
                <a:extLst>
                  <a:ext uri="{FF2B5EF4-FFF2-40B4-BE49-F238E27FC236}">
                    <a16:creationId xmlns:a16="http://schemas.microsoft.com/office/drawing/2014/main" id="{74644D1F-FCA4-478D-B68B-9CD253B8D45F}"/>
                  </a:ext>
                </a:extLst>
              </p:cNvPr>
              <p:cNvSpPr/>
              <p:nvPr/>
            </p:nvSpPr>
            <p:spPr bwMode="auto">
              <a:xfrm>
                <a:off x="2684463" y="2625726"/>
                <a:ext cx="26988" cy="47625"/>
              </a:xfrm>
              <a:custGeom>
                <a:avLst/>
                <a:gdLst>
                  <a:gd name="T0" fmla="*/ 2 w 17"/>
                  <a:gd name="T1" fmla="*/ 6 h 30"/>
                  <a:gd name="T2" fmla="*/ 1 w 17"/>
                  <a:gd name="T3" fmla="*/ 5 h 30"/>
                  <a:gd name="T4" fmla="*/ 0 w 17"/>
                  <a:gd name="T5" fmla="*/ 3 h 30"/>
                  <a:gd name="T6" fmla="*/ 0 w 17"/>
                  <a:gd name="T7" fmla="*/ 3 h 30"/>
                  <a:gd name="T8" fmla="*/ 0 w 17"/>
                  <a:gd name="T9" fmla="*/ 3 h 30"/>
                  <a:gd name="T10" fmla="*/ 1 w 17"/>
                  <a:gd name="T11" fmla="*/ 2 h 30"/>
                  <a:gd name="T12" fmla="*/ 3 w 17"/>
                  <a:gd name="T13" fmla="*/ 1 h 30"/>
                  <a:gd name="T14" fmla="*/ 6 w 17"/>
                  <a:gd name="T15" fmla="*/ 1 h 30"/>
                  <a:gd name="T16" fmla="*/ 9 w 17"/>
                  <a:gd name="T17" fmla="*/ 0 h 30"/>
                  <a:gd name="T18" fmla="*/ 11 w 17"/>
                  <a:gd name="T19" fmla="*/ 0 h 30"/>
                  <a:gd name="T20" fmla="*/ 12 w 17"/>
                  <a:gd name="T21" fmla="*/ 1 h 30"/>
                  <a:gd name="T22" fmla="*/ 13 w 17"/>
                  <a:gd name="T23" fmla="*/ 2 h 30"/>
                  <a:gd name="T24" fmla="*/ 14 w 17"/>
                  <a:gd name="T25" fmla="*/ 3 h 30"/>
                  <a:gd name="T26" fmla="*/ 15 w 17"/>
                  <a:gd name="T27" fmla="*/ 7 h 30"/>
                  <a:gd name="T28" fmla="*/ 15 w 17"/>
                  <a:gd name="T29" fmla="*/ 14 h 30"/>
                  <a:gd name="T30" fmla="*/ 16 w 17"/>
                  <a:gd name="T31" fmla="*/ 19 h 30"/>
                  <a:gd name="T32" fmla="*/ 17 w 17"/>
                  <a:gd name="T33" fmla="*/ 23 h 30"/>
                  <a:gd name="T34" fmla="*/ 17 w 17"/>
                  <a:gd name="T35" fmla="*/ 25 h 30"/>
                  <a:gd name="T36" fmla="*/ 17 w 17"/>
                  <a:gd name="T37" fmla="*/ 27 h 30"/>
                  <a:gd name="T38" fmla="*/ 16 w 17"/>
                  <a:gd name="T39" fmla="*/ 28 h 30"/>
                  <a:gd name="T40" fmla="*/ 15 w 17"/>
                  <a:gd name="T41" fmla="*/ 29 h 30"/>
                  <a:gd name="T42" fmla="*/ 14 w 17"/>
                  <a:gd name="T43" fmla="*/ 30 h 30"/>
                  <a:gd name="T44" fmla="*/ 11 w 17"/>
                  <a:gd name="T45" fmla="*/ 30 h 30"/>
                  <a:gd name="T46" fmla="*/ 10 w 17"/>
                  <a:gd name="T47" fmla="*/ 30 h 30"/>
                  <a:gd name="T48" fmla="*/ 8 w 17"/>
                  <a:gd name="T49" fmla="*/ 29 h 30"/>
                  <a:gd name="T50" fmla="*/ 7 w 17"/>
                  <a:gd name="T51" fmla="*/ 28 h 30"/>
                  <a:gd name="T52" fmla="*/ 7 w 17"/>
                  <a:gd name="T53" fmla="*/ 27 h 30"/>
                  <a:gd name="T54" fmla="*/ 6 w 17"/>
                  <a:gd name="T55" fmla="*/ 23 h 30"/>
                  <a:gd name="T56" fmla="*/ 6 w 17"/>
                  <a:gd name="T57" fmla="*/ 19 h 30"/>
                  <a:gd name="T58" fmla="*/ 5 w 17"/>
                  <a:gd name="T59" fmla="*/ 15 h 30"/>
                  <a:gd name="T60" fmla="*/ 4 w 17"/>
                  <a:gd name="T61" fmla="*/ 11 h 30"/>
                  <a:gd name="T62" fmla="*/ 3 w 17"/>
                  <a:gd name="T63" fmla="*/ 8 h 30"/>
                  <a:gd name="T64" fmla="*/ 3 w 17"/>
                  <a:gd name="T65" fmla="*/ 7 h 30"/>
                  <a:gd name="T66" fmla="*/ 3 w 17"/>
                  <a:gd name="T67" fmla="*/ 7 h 30"/>
                  <a:gd name="T68" fmla="*/ 2 w 17"/>
                  <a:gd name="T69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" h="30">
                    <a:moveTo>
                      <a:pt x="2" y="6"/>
                    </a:moveTo>
                    <a:lnTo>
                      <a:pt x="1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1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7"/>
                    </a:lnTo>
                    <a:lnTo>
                      <a:pt x="15" y="14"/>
                    </a:lnTo>
                    <a:lnTo>
                      <a:pt x="16" y="19"/>
                    </a:lnTo>
                    <a:lnTo>
                      <a:pt x="17" y="23"/>
                    </a:lnTo>
                    <a:lnTo>
                      <a:pt x="17" y="25"/>
                    </a:lnTo>
                    <a:lnTo>
                      <a:pt x="17" y="27"/>
                    </a:lnTo>
                    <a:lnTo>
                      <a:pt x="16" y="28"/>
                    </a:lnTo>
                    <a:lnTo>
                      <a:pt x="15" y="29"/>
                    </a:lnTo>
                    <a:lnTo>
                      <a:pt x="14" y="30"/>
                    </a:lnTo>
                    <a:lnTo>
                      <a:pt x="11" y="30"/>
                    </a:lnTo>
                    <a:lnTo>
                      <a:pt x="10" y="30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7" y="27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5" y="15"/>
                    </a:lnTo>
                    <a:lnTo>
                      <a:pt x="4" y="11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ṧļïḍè">
                <a:extLst>
                  <a:ext uri="{FF2B5EF4-FFF2-40B4-BE49-F238E27FC236}">
                    <a16:creationId xmlns:a16="http://schemas.microsoft.com/office/drawing/2014/main" id="{0D065868-355D-4DAA-8E50-FC5F17AB0D49}"/>
                  </a:ext>
                </a:extLst>
              </p:cNvPr>
              <p:cNvSpPr/>
              <p:nvPr/>
            </p:nvSpPr>
            <p:spPr bwMode="auto">
              <a:xfrm>
                <a:off x="2617788" y="2617788"/>
                <a:ext cx="65088" cy="158750"/>
              </a:xfrm>
              <a:custGeom>
                <a:avLst/>
                <a:gdLst>
                  <a:gd name="T0" fmla="*/ 14 w 41"/>
                  <a:gd name="T1" fmla="*/ 26 h 100"/>
                  <a:gd name="T2" fmla="*/ 10 w 41"/>
                  <a:gd name="T3" fmla="*/ 30 h 100"/>
                  <a:gd name="T4" fmla="*/ 5 w 41"/>
                  <a:gd name="T5" fmla="*/ 28 h 100"/>
                  <a:gd name="T6" fmla="*/ 1 w 41"/>
                  <a:gd name="T7" fmla="*/ 26 h 100"/>
                  <a:gd name="T8" fmla="*/ 0 w 41"/>
                  <a:gd name="T9" fmla="*/ 24 h 100"/>
                  <a:gd name="T10" fmla="*/ 2 w 41"/>
                  <a:gd name="T11" fmla="*/ 19 h 100"/>
                  <a:gd name="T12" fmla="*/ 10 w 41"/>
                  <a:gd name="T13" fmla="*/ 12 h 100"/>
                  <a:gd name="T14" fmla="*/ 21 w 41"/>
                  <a:gd name="T15" fmla="*/ 4 h 100"/>
                  <a:gd name="T16" fmla="*/ 29 w 41"/>
                  <a:gd name="T17" fmla="*/ 0 h 100"/>
                  <a:gd name="T18" fmla="*/ 30 w 41"/>
                  <a:gd name="T19" fmla="*/ 0 h 100"/>
                  <a:gd name="T20" fmla="*/ 33 w 41"/>
                  <a:gd name="T21" fmla="*/ 4 h 100"/>
                  <a:gd name="T22" fmla="*/ 35 w 41"/>
                  <a:gd name="T23" fmla="*/ 8 h 100"/>
                  <a:gd name="T24" fmla="*/ 33 w 41"/>
                  <a:gd name="T25" fmla="*/ 16 h 100"/>
                  <a:gd name="T26" fmla="*/ 32 w 41"/>
                  <a:gd name="T27" fmla="*/ 30 h 100"/>
                  <a:gd name="T28" fmla="*/ 31 w 41"/>
                  <a:gd name="T29" fmla="*/ 44 h 100"/>
                  <a:gd name="T30" fmla="*/ 33 w 41"/>
                  <a:gd name="T31" fmla="*/ 46 h 100"/>
                  <a:gd name="T32" fmla="*/ 35 w 41"/>
                  <a:gd name="T33" fmla="*/ 48 h 100"/>
                  <a:gd name="T34" fmla="*/ 31 w 41"/>
                  <a:gd name="T35" fmla="*/ 54 h 100"/>
                  <a:gd name="T36" fmla="*/ 32 w 41"/>
                  <a:gd name="T37" fmla="*/ 57 h 100"/>
                  <a:gd name="T38" fmla="*/ 35 w 41"/>
                  <a:gd name="T39" fmla="*/ 58 h 100"/>
                  <a:gd name="T40" fmla="*/ 37 w 41"/>
                  <a:gd name="T41" fmla="*/ 54 h 100"/>
                  <a:gd name="T42" fmla="*/ 41 w 41"/>
                  <a:gd name="T43" fmla="*/ 48 h 100"/>
                  <a:gd name="T44" fmla="*/ 35 w 41"/>
                  <a:gd name="T45" fmla="*/ 72 h 100"/>
                  <a:gd name="T46" fmla="*/ 30 w 41"/>
                  <a:gd name="T47" fmla="*/ 88 h 100"/>
                  <a:gd name="T48" fmla="*/ 25 w 41"/>
                  <a:gd name="T49" fmla="*/ 96 h 100"/>
                  <a:gd name="T50" fmla="*/ 21 w 41"/>
                  <a:gd name="T51" fmla="*/ 100 h 100"/>
                  <a:gd name="T52" fmla="*/ 17 w 41"/>
                  <a:gd name="T53" fmla="*/ 100 h 100"/>
                  <a:gd name="T54" fmla="*/ 15 w 41"/>
                  <a:gd name="T55" fmla="*/ 97 h 100"/>
                  <a:gd name="T56" fmla="*/ 16 w 41"/>
                  <a:gd name="T57" fmla="*/ 89 h 100"/>
                  <a:gd name="T58" fmla="*/ 18 w 41"/>
                  <a:gd name="T59" fmla="*/ 82 h 100"/>
                  <a:gd name="T60" fmla="*/ 21 w 41"/>
                  <a:gd name="T61" fmla="*/ 74 h 100"/>
                  <a:gd name="T62" fmla="*/ 20 w 41"/>
                  <a:gd name="T63" fmla="*/ 68 h 100"/>
                  <a:gd name="T64" fmla="*/ 18 w 41"/>
                  <a:gd name="T65" fmla="*/ 65 h 100"/>
                  <a:gd name="T66" fmla="*/ 9 w 41"/>
                  <a:gd name="T67" fmla="*/ 69 h 100"/>
                  <a:gd name="T68" fmla="*/ 5 w 41"/>
                  <a:gd name="T69" fmla="*/ 70 h 100"/>
                  <a:gd name="T70" fmla="*/ 5 w 41"/>
                  <a:gd name="T71" fmla="*/ 68 h 100"/>
                  <a:gd name="T72" fmla="*/ 5 w 41"/>
                  <a:gd name="T73" fmla="*/ 61 h 100"/>
                  <a:gd name="T74" fmla="*/ 7 w 41"/>
                  <a:gd name="T75" fmla="*/ 61 h 100"/>
                  <a:gd name="T76" fmla="*/ 9 w 41"/>
                  <a:gd name="T77" fmla="*/ 59 h 100"/>
                  <a:gd name="T78" fmla="*/ 17 w 41"/>
                  <a:gd name="T79" fmla="*/ 54 h 100"/>
                  <a:gd name="T80" fmla="*/ 20 w 41"/>
                  <a:gd name="T81" fmla="*/ 50 h 100"/>
                  <a:gd name="T82" fmla="*/ 20 w 41"/>
                  <a:gd name="T83" fmla="*/ 40 h 100"/>
                  <a:gd name="T84" fmla="*/ 19 w 41"/>
                  <a:gd name="T85" fmla="*/ 25 h 100"/>
                  <a:gd name="T86" fmla="*/ 17 w 41"/>
                  <a:gd name="T87" fmla="*/ 2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100">
                    <a:moveTo>
                      <a:pt x="17" y="24"/>
                    </a:moveTo>
                    <a:lnTo>
                      <a:pt x="16" y="24"/>
                    </a:lnTo>
                    <a:lnTo>
                      <a:pt x="14" y="26"/>
                    </a:lnTo>
                    <a:lnTo>
                      <a:pt x="13" y="28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9" y="30"/>
                    </a:lnTo>
                    <a:lnTo>
                      <a:pt x="7" y="29"/>
                    </a:lnTo>
                    <a:lnTo>
                      <a:pt x="5" y="28"/>
                    </a:lnTo>
                    <a:lnTo>
                      <a:pt x="3" y="28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1" y="20"/>
                    </a:lnTo>
                    <a:lnTo>
                      <a:pt x="2" y="19"/>
                    </a:lnTo>
                    <a:lnTo>
                      <a:pt x="5" y="16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6" y="8"/>
                    </a:lnTo>
                    <a:lnTo>
                      <a:pt x="18" y="6"/>
                    </a:lnTo>
                    <a:lnTo>
                      <a:pt x="21" y="4"/>
                    </a:lnTo>
                    <a:lnTo>
                      <a:pt x="25" y="1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1" y="2"/>
                    </a:lnTo>
                    <a:lnTo>
                      <a:pt x="33" y="4"/>
                    </a:lnTo>
                    <a:lnTo>
                      <a:pt x="34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5" y="12"/>
                    </a:lnTo>
                    <a:lnTo>
                      <a:pt x="33" y="16"/>
                    </a:lnTo>
                    <a:lnTo>
                      <a:pt x="33" y="21"/>
                    </a:lnTo>
                    <a:lnTo>
                      <a:pt x="32" y="24"/>
                    </a:lnTo>
                    <a:lnTo>
                      <a:pt x="32" y="30"/>
                    </a:lnTo>
                    <a:lnTo>
                      <a:pt x="31" y="36"/>
                    </a:lnTo>
                    <a:lnTo>
                      <a:pt x="31" y="43"/>
                    </a:lnTo>
                    <a:lnTo>
                      <a:pt x="31" y="44"/>
                    </a:lnTo>
                    <a:lnTo>
                      <a:pt x="31" y="45"/>
                    </a:lnTo>
                    <a:lnTo>
                      <a:pt x="33" y="46"/>
                    </a:lnTo>
                    <a:lnTo>
                      <a:pt x="33" y="46"/>
                    </a:lnTo>
                    <a:lnTo>
                      <a:pt x="34" y="47"/>
                    </a:lnTo>
                    <a:lnTo>
                      <a:pt x="35" y="48"/>
                    </a:lnTo>
                    <a:lnTo>
                      <a:pt x="35" y="48"/>
                    </a:lnTo>
                    <a:lnTo>
                      <a:pt x="33" y="51"/>
                    </a:lnTo>
                    <a:lnTo>
                      <a:pt x="32" y="53"/>
                    </a:lnTo>
                    <a:lnTo>
                      <a:pt x="31" y="54"/>
                    </a:lnTo>
                    <a:lnTo>
                      <a:pt x="31" y="56"/>
                    </a:lnTo>
                    <a:lnTo>
                      <a:pt x="31" y="56"/>
                    </a:lnTo>
                    <a:lnTo>
                      <a:pt x="32" y="57"/>
                    </a:lnTo>
                    <a:lnTo>
                      <a:pt x="33" y="57"/>
                    </a:lnTo>
                    <a:lnTo>
                      <a:pt x="34" y="58"/>
                    </a:lnTo>
                    <a:lnTo>
                      <a:pt x="35" y="58"/>
                    </a:lnTo>
                    <a:lnTo>
                      <a:pt x="36" y="57"/>
                    </a:lnTo>
                    <a:lnTo>
                      <a:pt x="37" y="56"/>
                    </a:lnTo>
                    <a:lnTo>
                      <a:pt x="37" y="54"/>
                    </a:lnTo>
                    <a:lnTo>
                      <a:pt x="39" y="49"/>
                    </a:lnTo>
                    <a:lnTo>
                      <a:pt x="41" y="47"/>
                    </a:lnTo>
                    <a:lnTo>
                      <a:pt x="41" y="48"/>
                    </a:lnTo>
                    <a:lnTo>
                      <a:pt x="40" y="54"/>
                    </a:lnTo>
                    <a:lnTo>
                      <a:pt x="38" y="61"/>
                    </a:lnTo>
                    <a:lnTo>
                      <a:pt x="35" y="72"/>
                    </a:lnTo>
                    <a:lnTo>
                      <a:pt x="33" y="79"/>
                    </a:lnTo>
                    <a:lnTo>
                      <a:pt x="32" y="84"/>
                    </a:lnTo>
                    <a:lnTo>
                      <a:pt x="30" y="88"/>
                    </a:lnTo>
                    <a:lnTo>
                      <a:pt x="29" y="92"/>
                    </a:lnTo>
                    <a:lnTo>
                      <a:pt x="27" y="94"/>
                    </a:lnTo>
                    <a:lnTo>
                      <a:pt x="25" y="96"/>
                    </a:lnTo>
                    <a:lnTo>
                      <a:pt x="24" y="98"/>
                    </a:lnTo>
                    <a:lnTo>
                      <a:pt x="22" y="99"/>
                    </a:lnTo>
                    <a:lnTo>
                      <a:pt x="21" y="100"/>
                    </a:lnTo>
                    <a:lnTo>
                      <a:pt x="20" y="100"/>
                    </a:lnTo>
                    <a:lnTo>
                      <a:pt x="18" y="100"/>
                    </a:lnTo>
                    <a:lnTo>
                      <a:pt x="17" y="100"/>
                    </a:lnTo>
                    <a:lnTo>
                      <a:pt x="16" y="100"/>
                    </a:lnTo>
                    <a:lnTo>
                      <a:pt x="15" y="98"/>
                    </a:lnTo>
                    <a:lnTo>
                      <a:pt x="15" y="97"/>
                    </a:lnTo>
                    <a:lnTo>
                      <a:pt x="15" y="96"/>
                    </a:lnTo>
                    <a:lnTo>
                      <a:pt x="16" y="92"/>
                    </a:lnTo>
                    <a:lnTo>
                      <a:pt x="16" y="89"/>
                    </a:lnTo>
                    <a:lnTo>
                      <a:pt x="17" y="87"/>
                    </a:lnTo>
                    <a:lnTo>
                      <a:pt x="17" y="84"/>
                    </a:lnTo>
                    <a:lnTo>
                      <a:pt x="18" y="82"/>
                    </a:lnTo>
                    <a:lnTo>
                      <a:pt x="19" y="79"/>
                    </a:lnTo>
                    <a:lnTo>
                      <a:pt x="20" y="76"/>
                    </a:lnTo>
                    <a:lnTo>
                      <a:pt x="21" y="74"/>
                    </a:lnTo>
                    <a:lnTo>
                      <a:pt x="21" y="72"/>
                    </a:lnTo>
                    <a:lnTo>
                      <a:pt x="21" y="69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6" y="66"/>
                    </a:lnTo>
                    <a:lnTo>
                      <a:pt x="13" y="68"/>
                    </a:lnTo>
                    <a:lnTo>
                      <a:pt x="9" y="69"/>
                    </a:lnTo>
                    <a:lnTo>
                      <a:pt x="6" y="70"/>
                    </a:lnTo>
                    <a:lnTo>
                      <a:pt x="5" y="70"/>
                    </a:lnTo>
                    <a:lnTo>
                      <a:pt x="5" y="70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5" y="68"/>
                    </a:lnTo>
                    <a:lnTo>
                      <a:pt x="5" y="66"/>
                    </a:lnTo>
                    <a:lnTo>
                      <a:pt x="5" y="63"/>
                    </a:lnTo>
                    <a:lnTo>
                      <a:pt x="5" y="61"/>
                    </a:lnTo>
                    <a:lnTo>
                      <a:pt x="6" y="61"/>
                    </a:lnTo>
                    <a:lnTo>
                      <a:pt x="6" y="61"/>
                    </a:lnTo>
                    <a:lnTo>
                      <a:pt x="7" y="61"/>
                    </a:lnTo>
                    <a:lnTo>
                      <a:pt x="7" y="61"/>
                    </a:lnTo>
                    <a:lnTo>
                      <a:pt x="8" y="60"/>
                    </a:lnTo>
                    <a:lnTo>
                      <a:pt x="9" y="59"/>
                    </a:lnTo>
                    <a:lnTo>
                      <a:pt x="14" y="55"/>
                    </a:lnTo>
                    <a:lnTo>
                      <a:pt x="16" y="54"/>
                    </a:lnTo>
                    <a:lnTo>
                      <a:pt x="17" y="54"/>
                    </a:lnTo>
                    <a:lnTo>
                      <a:pt x="18" y="52"/>
                    </a:lnTo>
                    <a:lnTo>
                      <a:pt x="20" y="52"/>
                    </a:lnTo>
                    <a:lnTo>
                      <a:pt x="20" y="50"/>
                    </a:lnTo>
                    <a:lnTo>
                      <a:pt x="21" y="48"/>
                    </a:lnTo>
                    <a:lnTo>
                      <a:pt x="21" y="46"/>
                    </a:lnTo>
                    <a:lnTo>
                      <a:pt x="20" y="40"/>
                    </a:lnTo>
                    <a:lnTo>
                      <a:pt x="20" y="34"/>
                    </a:lnTo>
                    <a:lnTo>
                      <a:pt x="20" y="28"/>
                    </a:lnTo>
                    <a:lnTo>
                      <a:pt x="19" y="25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7" y="24"/>
                    </a:lnTo>
                    <a:lnTo>
                      <a:pt x="17" y="2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ḷíďê">
                <a:extLst>
                  <a:ext uri="{FF2B5EF4-FFF2-40B4-BE49-F238E27FC236}">
                    <a16:creationId xmlns:a16="http://schemas.microsoft.com/office/drawing/2014/main" id="{F31A0A5D-5475-48EB-AD36-2B09A9A7C356}"/>
                  </a:ext>
                </a:extLst>
              </p:cNvPr>
              <p:cNvSpPr/>
              <p:nvPr/>
            </p:nvSpPr>
            <p:spPr bwMode="auto">
              <a:xfrm>
                <a:off x="2997201" y="2633663"/>
                <a:ext cx="184150" cy="139700"/>
              </a:xfrm>
              <a:custGeom>
                <a:avLst/>
                <a:gdLst>
                  <a:gd name="T0" fmla="*/ 51 w 116"/>
                  <a:gd name="T1" fmla="*/ 2 h 88"/>
                  <a:gd name="T2" fmla="*/ 53 w 116"/>
                  <a:gd name="T3" fmla="*/ 0 h 88"/>
                  <a:gd name="T4" fmla="*/ 56 w 116"/>
                  <a:gd name="T5" fmla="*/ 1 h 88"/>
                  <a:gd name="T6" fmla="*/ 62 w 116"/>
                  <a:gd name="T7" fmla="*/ 3 h 88"/>
                  <a:gd name="T8" fmla="*/ 69 w 116"/>
                  <a:gd name="T9" fmla="*/ 6 h 88"/>
                  <a:gd name="T10" fmla="*/ 88 w 116"/>
                  <a:gd name="T11" fmla="*/ 10 h 88"/>
                  <a:gd name="T12" fmla="*/ 98 w 116"/>
                  <a:gd name="T13" fmla="*/ 10 h 88"/>
                  <a:gd name="T14" fmla="*/ 107 w 116"/>
                  <a:gd name="T15" fmla="*/ 11 h 88"/>
                  <a:gd name="T16" fmla="*/ 116 w 116"/>
                  <a:gd name="T17" fmla="*/ 18 h 88"/>
                  <a:gd name="T18" fmla="*/ 115 w 116"/>
                  <a:gd name="T19" fmla="*/ 22 h 88"/>
                  <a:gd name="T20" fmla="*/ 113 w 116"/>
                  <a:gd name="T21" fmla="*/ 26 h 88"/>
                  <a:gd name="T22" fmla="*/ 95 w 116"/>
                  <a:gd name="T23" fmla="*/ 39 h 88"/>
                  <a:gd name="T24" fmla="*/ 79 w 116"/>
                  <a:gd name="T25" fmla="*/ 54 h 88"/>
                  <a:gd name="T26" fmla="*/ 75 w 116"/>
                  <a:gd name="T27" fmla="*/ 60 h 88"/>
                  <a:gd name="T28" fmla="*/ 77 w 116"/>
                  <a:gd name="T29" fmla="*/ 61 h 88"/>
                  <a:gd name="T30" fmla="*/ 87 w 116"/>
                  <a:gd name="T31" fmla="*/ 58 h 88"/>
                  <a:gd name="T32" fmla="*/ 93 w 116"/>
                  <a:gd name="T33" fmla="*/ 59 h 88"/>
                  <a:gd name="T34" fmla="*/ 96 w 116"/>
                  <a:gd name="T35" fmla="*/ 63 h 88"/>
                  <a:gd name="T36" fmla="*/ 95 w 116"/>
                  <a:gd name="T37" fmla="*/ 68 h 88"/>
                  <a:gd name="T38" fmla="*/ 92 w 116"/>
                  <a:gd name="T39" fmla="*/ 70 h 88"/>
                  <a:gd name="T40" fmla="*/ 88 w 116"/>
                  <a:gd name="T41" fmla="*/ 71 h 88"/>
                  <a:gd name="T42" fmla="*/ 80 w 116"/>
                  <a:gd name="T43" fmla="*/ 70 h 88"/>
                  <a:gd name="T44" fmla="*/ 68 w 116"/>
                  <a:gd name="T45" fmla="*/ 71 h 88"/>
                  <a:gd name="T46" fmla="*/ 43 w 116"/>
                  <a:gd name="T47" fmla="*/ 78 h 88"/>
                  <a:gd name="T48" fmla="*/ 27 w 116"/>
                  <a:gd name="T49" fmla="*/ 84 h 88"/>
                  <a:gd name="T50" fmla="*/ 21 w 116"/>
                  <a:gd name="T51" fmla="*/ 87 h 88"/>
                  <a:gd name="T52" fmla="*/ 19 w 116"/>
                  <a:gd name="T53" fmla="*/ 88 h 88"/>
                  <a:gd name="T54" fmla="*/ 11 w 116"/>
                  <a:gd name="T55" fmla="*/ 84 h 88"/>
                  <a:gd name="T56" fmla="*/ 3 w 116"/>
                  <a:gd name="T57" fmla="*/ 79 h 88"/>
                  <a:gd name="T58" fmla="*/ 1 w 116"/>
                  <a:gd name="T59" fmla="*/ 74 h 88"/>
                  <a:gd name="T60" fmla="*/ 0 w 116"/>
                  <a:gd name="T61" fmla="*/ 68 h 88"/>
                  <a:gd name="T62" fmla="*/ 2 w 116"/>
                  <a:gd name="T63" fmla="*/ 66 h 88"/>
                  <a:gd name="T64" fmla="*/ 9 w 116"/>
                  <a:gd name="T65" fmla="*/ 66 h 88"/>
                  <a:gd name="T66" fmla="*/ 18 w 116"/>
                  <a:gd name="T67" fmla="*/ 67 h 88"/>
                  <a:gd name="T68" fmla="*/ 27 w 116"/>
                  <a:gd name="T69" fmla="*/ 65 h 88"/>
                  <a:gd name="T70" fmla="*/ 45 w 116"/>
                  <a:gd name="T71" fmla="*/ 61 h 88"/>
                  <a:gd name="T72" fmla="*/ 63 w 116"/>
                  <a:gd name="T73" fmla="*/ 48 h 88"/>
                  <a:gd name="T74" fmla="*/ 83 w 116"/>
                  <a:gd name="T75" fmla="*/ 30 h 88"/>
                  <a:gd name="T76" fmla="*/ 97 w 116"/>
                  <a:gd name="T77" fmla="*/ 20 h 88"/>
                  <a:gd name="T78" fmla="*/ 98 w 116"/>
                  <a:gd name="T79" fmla="*/ 18 h 88"/>
                  <a:gd name="T80" fmla="*/ 92 w 116"/>
                  <a:gd name="T81" fmla="*/ 17 h 88"/>
                  <a:gd name="T82" fmla="*/ 77 w 116"/>
                  <a:gd name="T83" fmla="*/ 21 h 88"/>
                  <a:gd name="T84" fmla="*/ 68 w 116"/>
                  <a:gd name="T85" fmla="*/ 25 h 88"/>
                  <a:gd name="T86" fmla="*/ 63 w 116"/>
                  <a:gd name="T87" fmla="*/ 25 h 88"/>
                  <a:gd name="T88" fmla="*/ 58 w 116"/>
                  <a:gd name="T89" fmla="*/ 22 h 88"/>
                  <a:gd name="T90" fmla="*/ 54 w 116"/>
                  <a:gd name="T91" fmla="*/ 16 h 88"/>
                  <a:gd name="T92" fmla="*/ 51 w 116"/>
                  <a:gd name="T93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" h="88">
                    <a:moveTo>
                      <a:pt x="51" y="5"/>
                    </a:moveTo>
                    <a:lnTo>
                      <a:pt x="51" y="3"/>
                    </a:lnTo>
                    <a:lnTo>
                      <a:pt x="51" y="2"/>
                    </a:lnTo>
                    <a:lnTo>
                      <a:pt x="51" y="2"/>
                    </a:lnTo>
                    <a:lnTo>
                      <a:pt x="51" y="1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1"/>
                    </a:lnTo>
                    <a:lnTo>
                      <a:pt x="58" y="1"/>
                    </a:lnTo>
                    <a:lnTo>
                      <a:pt x="59" y="2"/>
                    </a:lnTo>
                    <a:lnTo>
                      <a:pt x="62" y="3"/>
                    </a:lnTo>
                    <a:lnTo>
                      <a:pt x="64" y="5"/>
                    </a:lnTo>
                    <a:lnTo>
                      <a:pt x="67" y="6"/>
                    </a:lnTo>
                    <a:lnTo>
                      <a:pt x="69" y="6"/>
                    </a:lnTo>
                    <a:lnTo>
                      <a:pt x="75" y="8"/>
                    </a:lnTo>
                    <a:lnTo>
                      <a:pt x="83" y="10"/>
                    </a:lnTo>
                    <a:lnTo>
                      <a:pt x="88" y="10"/>
                    </a:lnTo>
                    <a:lnTo>
                      <a:pt x="92" y="10"/>
                    </a:lnTo>
                    <a:lnTo>
                      <a:pt x="95" y="10"/>
                    </a:lnTo>
                    <a:lnTo>
                      <a:pt x="98" y="10"/>
                    </a:lnTo>
                    <a:lnTo>
                      <a:pt x="101" y="10"/>
                    </a:lnTo>
                    <a:lnTo>
                      <a:pt x="103" y="10"/>
                    </a:lnTo>
                    <a:lnTo>
                      <a:pt x="107" y="11"/>
                    </a:lnTo>
                    <a:lnTo>
                      <a:pt x="111" y="14"/>
                    </a:lnTo>
                    <a:lnTo>
                      <a:pt x="115" y="17"/>
                    </a:lnTo>
                    <a:lnTo>
                      <a:pt x="116" y="18"/>
                    </a:lnTo>
                    <a:lnTo>
                      <a:pt x="115" y="19"/>
                    </a:lnTo>
                    <a:lnTo>
                      <a:pt x="115" y="22"/>
                    </a:lnTo>
                    <a:lnTo>
                      <a:pt x="115" y="22"/>
                    </a:lnTo>
                    <a:lnTo>
                      <a:pt x="115" y="24"/>
                    </a:lnTo>
                    <a:lnTo>
                      <a:pt x="114" y="26"/>
                    </a:lnTo>
                    <a:lnTo>
                      <a:pt x="113" y="26"/>
                    </a:lnTo>
                    <a:lnTo>
                      <a:pt x="109" y="29"/>
                    </a:lnTo>
                    <a:lnTo>
                      <a:pt x="103" y="34"/>
                    </a:lnTo>
                    <a:lnTo>
                      <a:pt x="95" y="39"/>
                    </a:lnTo>
                    <a:lnTo>
                      <a:pt x="87" y="46"/>
                    </a:lnTo>
                    <a:lnTo>
                      <a:pt x="83" y="50"/>
                    </a:lnTo>
                    <a:lnTo>
                      <a:pt x="79" y="54"/>
                    </a:lnTo>
                    <a:lnTo>
                      <a:pt x="77" y="57"/>
                    </a:lnTo>
                    <a:lnTo>
                      <a:pt x="75" y="58"/>
                    </a:lnTo>
                    <a:lnTo>
                      <a:pt x="75" y="60"/>
                    </a:lnTo>
                    <a:lnTo>
                      <a:pt x="75" y="61"/>
                    </a:lnTo>
                    <a:lnTo>
                      <a:pt x="75" y="61"/>
                    </a:lnTo>
                    <a:lnTo>
                      <a:pt x="77" y="61"/>
                    </a:lnTo>
                    <a:lnTo>
                      <a:pt x="80" y="61"/>
                    </a:lnTo>
                    <a:lnTo>
                      <a:pt x="85" y="59"/>
                    </a:lnTo>
                    <a:lnTo>
                      <a:pt x="87" y="58"/>
                    </a:lnTo>
                    <a:lnTo>
                      <a:pt x="88" y="57"/>
                    </a:lnTo>
                    <a:lnTo>
                      <a:pt x="91" y="58"/>
                    </a:lnTo>
                    <a:lnTo>
                      <a:pt x="93" y="59"/>
                    </a:lnTo>
                    <a:lnTo>
                      <a:pt x="95" y="61"/>
                    </a:lnTo>
                    <a:lnTo>
                      <a:pt x="96" y="62"/>
                    </a:lnTo>
                    <a:lnTo>
                      <a:pt x="96" y="63"/>
                    </a:lnTo>
                    <a:lnTo>
                      <a:pt x="96" y="65"/>
                    </a:lnTo>
                    <a:lnTo>
                      <a:pt x="96" y="66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3" y="70"/>
                    </a:lnTo>
                    <a:lnTo>
                      <a:pt x="92" y="70"/>
                    </a:lnTo>
                    <a:lnTo>
                      <a:pt x="91" y="70"/>
                    </a:lnTo>
                    <a:lnTo>
                      <a:pt x="90" y="71"/>
                    </a:lnTo>
                    <a:lnTo>
                      <a:pt x="88" y="71"/>
                    </a:lnTo>
                    <a:lnTo>
                      <a:pt x="87" y="71"/>
                    </a:lnTo>
                    <a:lnTo>
                      <a:pt x="85" y="71"/>
                    </a:lnTo>
                    <a:lnTo>
                      <a:pt x="80" y="70"/>
                    </a:lnTo>
                    <a:lnTo>
                      <a:pt x="76" y="70"/>
                    </a:lnTo>
                    <a:lnTo>
                      <a:pt x="72" y="71"/>
                    </a:lnTo>
                    <a:lnTo>
                      <a:pt x="68" y="71"/>
                    </a:lnTo>
                    <a:lnTo>
                      <a:pt x="60" y="73"/>
                    </a:lnTo>
                    <a:lnTo>
                      <a:pt x="52" y="75"/>
                    </a:lnTo>
                    <a:lnTo>
                      <a:pt x="43" y="78"/>
                    </a:lnTo>
                    <a:lnTo>
                      <a:pt x="35" y="81"/>
                    </a:lnTo>
                    <a:lnTo>
                      <a:pt x="31" y="82"/>
                    </a:lnTo>
                    <a:lnTo>
                      <a:pt x="27" y="84"/>
                    </a:lnTo>
                    <a:lnTo>
                      <a:pt x="24" y="85"/>
                    </a:lnTo>
                    <a:lnTo>
                      <a:pt x="22" y="86"/>
                    </a:lnTo>
                    <a:lnTo>
                      <a:pt x="21" y="87"/>
                    </a:lnTo>
                    <a:lnTo>
                      <a:pt x="20" y="87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6" y="87"/>
                    </a:lnTo>
                    <a:lnTo>
                      <a:pt x="15" y="86"/>
                    </a:lnTo>
                    <a:lnTo>
                      <a:pt x="11" y="84"/>
                    </a:lnTo>
                    <a:lnTo>
                      <a:pt x="7" y="82"/>
                    </a:lnTo>
                    <a:lnTo>
                      <a:pt x="5" y="81"/>
                    </a:lnTo>
                    <a:lnTo>
                      <a:pt x="3" y="79"/>
                    </a:lnTo>
                    <a:lnTo>
                      <a:pt x="2" y="78"/>
                    </a:lnTo>
                    <a:lnTo>
                      <a:pt x="1" y="75"/>
                    </a:lnTo>
                    <a:lnTo>
                      <a:pt x="1" y="74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1" y="67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7" y="65"/>
                    </a:lnTo>
                    <a:lnTo>
                      <a:pt x="9" y="66"/>
                    </a:lnTo>
                    <a:lnTo>
                      <a:pt x="11" y="66"/>
                    </a:lnTo>
                    <a:lnTo>
                      <a:pt x="15" y="66"/>
                    </a:lnTo>
                    <a:lnTo>
                      <a:pt x="18" y="67"/>
                    </a:lnTo>
                    <a:lnTo>
                      <a:pt x="19" y="67"/>
                    </a:lnTo>
                    <a:lnTo>
                      <a:pt x="22" y="66"/>
                    </a:lnTo>
                    <a:lnTo>
                      <a:pt x="27" y="65"/>
                    </a:lnTo>
                    <a:lnTo>
                      <a:pt x="34" y="63"/>
                    </a:lnTo>
                    <a:lnTo>
                      <a:pt x="40" y="62"/>
                    </a:lnTo>
                    <a:lnTo>
                      <a:pt x="45" y="61"/>
                    </a:lnTo>
                    <a:lnTo>
                      <a:pt x="48" y="60"/>
                    </a:lnTo>
                    <a:lnTo>
                      <a:pt x="54" y="56"/>
                    </a:lnTo>
                    <a:lnTo>
                      <a:pt x="63" y="48"/>
                    </a:lnTo>
                    <a:lnTo>
                      <a:pt x="72" y="40"/>
                    </a:lnTo>
                    <a:lnTo>
                      <a:pt x="78" y="34"/>
                    </a:lnTo>
                    <a:lnTo>
                      <a:pt x="83" y="30"/>
                    </a:lnTo>
                    <a:lnTo>
                      <a:pt x="91" y="25"/>
                    </a:lnTo>
                    <a:lnTo>
                      <a:pt x="95" y="22"/>
                    </a:lnTo>
                    <a:lnTo>
                      <a:pt x="97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7"/>
                    </a:lnTo>
                    <a:lnTo>
                      <a:pt x="95" y="17"/>
                    </a:lnTo>
                    <a:lnTo>
                      <a:pt x="92" y="17"/>
                    </a:lnTo>
                    <a:lnTo>
                      <a:pt x="89" y="18"/>
                    </a:lnTo>
                    <a:lnTo>
                      <a:pt x="85" y="18"/>
                    </a:lnTo>
                    <a:lnTo>
                      <a:pt x="77" y="21"/>
                    </a:lnTo>
                    <a:lnTo>
                      <a:pt x="71" y="22"/>
                    </a:lnTo>
                    <a:lnTo>
                      <a:pt x="70" y="23"/>
                    </a:lnTo>
                    <a:lnTo>
                      <a:pt x="68" y="25"/>
                    </a:lnTo>
                    <a:lnTo>
                      <a:pt x="67" y="25"/>
                    </a:lnTo>
                    <a:lnTo>
                      <a:pt x="65" y="25"/>
                    </a:lnTo>
                    <a:lnTo>
                      <a:pt x="63" y="25"/>
                    </a:lnTo>
                    <a:lnTo>
                      <a:pt x="61" y="24"/>
                    </a:lnTo>
                    <a:lnTo>
                      <a:pt x="59" y="23"/>
                    </a:lnTo>
                    <a:lnTo>
                      <a:pt x="58" y="22"/>
                    </a:lnTo>
                    <a:lnTo>
                      <a:pt x="56" y="21"/>
                    </a:lnTo>
                    <a:lnTo>
                      <a:pt x="55" y="18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51" y="10"/>
                    </a:lnTo>
                    <a:lnTo>
                      <a:pt x="51" y="8"/>
                    </a:lnTo>
                    <a:lnTo>
                      <a:pt x="51" y="6"/>
                    </a:lnTo>
                    <a:lnTo>
                      <a:pt x="51" y="5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ṥļiḑè">
                <a:extLst>
                  <a:ext uri="{FF2B5EF4-FFF2-40B4-BE49-F238E27FC236}">
                    <a16:creationId xmlns:a16="http://schemas.microsoft.com/office/drawing/2014/main" id="{61297675-3924-43E7-949B-EAA83408A2EA}"/>
                  </a:ext>
                </a:extLst>
              </p:cNvPr>
              <p:cNvSpPr/>
              <p:nvPr/>
            </p:nvSpPr>
            <p:spPr bwMode="auto">
              <a:xfrm>
                <a:off x="3379788" y="2897188"/>
                <a:ext cx="41275" cy="84138"/>
              </a:xfrm>
              <a:custGeom>
                <a:avLst/>
                <a:gdLst>
                  <a:gd name="T0" fmla="*/ 16 w 26"/>
                  <a:gd name="T1" fmla="*/ 0 h 53"/>
                  <a:gd name="T2" fmla="*/ 15 w 26"/>
                  <a:gd name="T3" fmla="*/ 3 h 53"/>
                  <a:gd name="T4" fmla="*/ 14 w 26"/>
                  <a:gd name="T5" fmla="*/ 9 h 53"/>
                  <a:gd name="T6" fmla="*/ 14 w 26"/>
                  <a:gd name="T7" fmla="*/ 15 h 53"/>
                  <a:gd name="T8" fmla="*/ 14 w 26"/>
                  <a:gd name="T9" fmla="*/ 20 h 53"/>
                  <a:gd name="T10" fmla="*/ 16 w 26"/>
                  <a:gd name="T11" fmla="*/ 28 h 53"/>
                  <a:gd name="T12" fmla="*/ 17 w 26"/>
                  <a:gd name="T13" fmla="*/ 32 h 53"/>
                  <a:gd name="T14" fmla="*/ 18 w 26"/>
                  <a:gd name="T15" fmla="*/ 37 h 53"/>
                  <a:gd name="T16" fmla="*/ 20 w 26"/>
                  <a:gd name="T17" fmla="*/ 41 h 53"/>
                  <a:gd name="T18" fmla="*/ 22 w 26"/>
                  <a:gd name="T19" fmla="*/ 45 h 53"/>
                  <a:gd name="T20" fmla="*/ 24 w 26"/>
                  <a:gd name="T21" fmla="*/ 48 h 53"/>
                  <a:gd name="T22" fmla="*/ 25 w 26"/>
                  <a:gd name="T23" fmla="*/ 50 h 53"/>
                  <a:gd name="T24" fmla="*/ 26 w 26"/>
                  <a:gd name="T25" fmla="*/ 52 h 53"/>
                  <a:gd name="T26" fmla="*/ 25 w 26"/>
                  <a:gd name="T27" fmla="*/ 52 h 53"/>
                  <a:gd name="T28" fmla="*/ 25 w 26"/>
                  <a:gd name="T29" fmla="*/ 53 h 53"/>
                  <a:gd name="T30" fmla="*/ 23 w 26"/>
                  <a:gd name="T31" fmla="*/ 53 h 53"/>
                  <a:gd name="T32" fmla="*/ 22 w 26"/>
                  <a:gd name="T33" fmla="*/ 52 h 53"/>
                  <a:gd name="T34" fmla="*/ 17 w 26"/>
                  <a:gd name="T35" fmla="*/ 48 h 53"/>
                  <a:gd name="T36" fmla="*/ 12 w 26"/>
                  <a:gd name="T37" fmla="*/ 44 h 53"/>
                  <a:gd name="T38" fmla="*/ 9 w 26"/>
                  <a:gd name="T39" fmla="*/ 42 h 53"/>
                  <a:gd name="T40" fmla="*/ 6 w 26"/>
                  <a:gd name="T41" fmla="*/ 40 h 53"/>
                  <a:gd name="T42" fmla="*/ 3 w 26"/>
                  <a:gd name="T43" fmla="*/ 40 h 53"/>
                  <a:gd name="T44" fmla="*/ 2 w 26"/>
                  <a:gd name="T45" fmla="*/ 38 h 53"/>
                  <a:gd name="T46" fmla="*/ 1 w 26"/>
                  <a:gd name="T47" fmla="*/ 37 h 53"/>
                  <a:gd name="T48" fmla="*/ 0 w 26"/>
                  <a:gd name="T49" fmla="*/ 36 h 53"/>
                  <a:gd name="T50" fmla="*/ 0 w 26"/>
                  <a:gd name="T51" fmla="*/ 36 h 53"/>
                  <a:gd name="T52" fmla="*/ 0 w 26"/>
                  <a:gd name="T53" fmla="*/ 34 h 53"/>
                  <a:gd name="T54" fmla="*/ 0 w 26"/>
                  <a:gd name="T55" fmla="*/ 30 h 53"/>
                  <a:gd name="T56" fmla="*/ 0 w 26"/>
                  <a:gd name="T57" fmla="*/ 24 h 53"/>
                  <a:gd name="T58" fmla="*/ 1 w 26"/>
                  <a:gd name="T59" fmla="*/ 21 h 53"/>
                  <a:gd name="T60" fmla="*/ 2 w 26"/>
                  <a:gd name="T61" fmla="*/ 19 h 53"/>
                  <a:gd name="T62" fmla="*/ 2 w 26"/>
                  <a:gd name="T63" fmla="*/ 16 h 53"/>
                  <a:gd name="T64" fmla="*/ 3 w 26"/>
                  <a:gd name="T65" fmla="*/ 15 h 53"/>
                  <a:gd name="T66" fmla="*/ 4 w 26"/>
                  <a:gd name="T67" fmla="*/ 12 h 53"/>
                  <a:gd name="T68" fmla="*/ 5 w 26"/>
                  <a:gd name="T69" fmla="*/ 9 h 53"/>
                  <a:gd name="T70" fmla="*/ 5 w 26"/>
                  <a:gd name="T71" fmla="*/ 6 h 53"/>
                  <a:gd name="T72" fmla="*/ 6 w 26"/>
                  <a:gd name="T73" fmla="*/ 4 h 53"/>
                  <a:gd name="T74" fmla="*/ 6 w 26"/>
                  <a:gd name="T75" fmla="*/ 3 h 53"/>
                  <a:gd name="T76" fmla="*/ 6 w 26"/>
                  <a:gd name="T77" fmla="*/ 2 h 53"/>
                  <a:gd name="T78" fmla="*/ 7 w 26"/>
                  <a:gd name="T79" fmla="*/ 1 h 53"/>
                  <a:gd name="T80" fmla="*/ 8 w 26"/>
                  <a:gd name="T81" fmla="*/ 0 h 53"/>
                  <a:gd name="T82" fmla="*/ 13 w 26"/>
                  <a:gd name="T83" fmla="*/ 0 h 53"/>
                  <a:gd name="T84" fmla="*/ 16 w 26"/>
                  <a:gd name="T8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53">
                    <a:moveTo>
                      <a:pt x="16" y="0"/>
                    </a:moveTo>
                    <a:lnTo>
                      <a:pt x="15" y="3"/>
                    </a:lnTo>
                    <a:lnTo>
                      <a:pt x="14" y="9"/>
                    </a:lnTo>
                    <a:lnTo>
                      <a:pt x="14" y="15"/>
                    </a:lnTo>
                    <a:lnTo>
                      <a:pt x="14" y="20"/>
                    </a:lnTo>
                    <a:lnTo>
                      <a:pt x="16" y="28"/>
                    </a:lnTo>
                    <a:lnTo>
                      <a:pt x="17" y="32"/>
                    </a:lnTo>
                    <a:lnTo>
                      <a:pt x="18" y="37"/>
                    </a:lnTo>
                    <a:lnTo>
                      <a:pt x="20" y="41"/>
                    </a:lnTo>
                    <a:lnTo>
                      <a:pt x="22" y="45"/>
                    </a:lnTo>
                    <a:lnTo>
                      <a:pt x="24" y="48"/>
                    </a:lnTo>
                    <a:lnTo>
                      <a:pt x="25" y="50"/>
                    </a:lnTo>
                    <a:lnTo>
                      <a:pt x="26" y="52"/>
                    </a:lnTo>
                    <a:lnTo>
                      <a:pt x="25" y="52"/>
                    </a:lnTo>
                    <a:lnTo>
                      <a:pt x="25" y="53"/>
                    </a:lnTo>
                    <a:lnTo>
                      <a:pt x="23" y="53"/>
                    </a:lnTo>
                    <a:lnTo>
                      <a:pt x="22" y="52"/>
                    </a:lnTo>
                    <a:lnTo>
                      <a:pt x="17" y="48"/>
                    </a:lnTo>
                    <a:lnTo>
                      <a:pt x="12" y="44"/>
                    </a:lnTo>
                    <a:lnTo>
                      <a:pt x="9" y="42"/>
                    </a:lnTo>
                    <a:lnTo>
                      <a:pt x="6" y="40"/>
                    </a:lnTo>
                    <a:lnTo>
                      <a:pt x="3" y="40"/>
                    </a:lnTo>
                    <a:lnTo>
                      <a:pt x="2" y="38"/>
                    </a:lnTo>
                    <a:lnTo>
                      <a:pt x="1" y="37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1" y="21"/>
                    </a:lnTo>
                    <a:lnTo>
                      <a:pt x="2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4" y="12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îṧliḑê">
                <a:extLst>
                  <a:ext uri="{FF2B5EF4-FFF2-40B4-BE49-F238E27FC236}">
                    <a16:creationId xmlns:a16="http://schemas.microsoft.com/office/drawing/2014/main" id="{973E40C6-6CA3-4F08-B4A9-459C1C269E5C}"/>
                  </a:ext>
                </a:extLst>
              </p:cNvPr>
              <p:cNvSpPr/>
              <p:nvPr/>
            </p:nvSpPr>
            <p:spPr bwMode="auto">
              <a:xfrm>
                <a:off x="3241676" y="2805113"/>
                <a:ext cx="220663" cy="111125"/>
              </a:xfrm>
              <a:custGeom>
                <a:avLst/>
                <a:gdLst>
                  <a:gd name="T0" fmla="*/ 121 w 139"/>
                  <a:gd name="T1" fmla="*/ 7 h 70"/>
                  <a:gd name="T2" fmla="*/ 121 w 139"/>
                  <a:gd name="T3" fmla="*/ 4 h 70"/>
                  <a:gd name="T4" fmla="*/ 124 w 139"/>
                  <a:gd name="T5" fmla="*/ 2 h 70"/>
                  <a:gd name="T6" fmla="*/ 130 w 139"/>
                  <a:gd name="T7" fmla="*/ 0 h 70"/>
                  <a:gd name="T8" fmla="*/ 134 w 139"/>
                  <a:gd name="T9" fmla="*/ 4 h 70"/>
                  <a:gd name="T10" fmla="*/ 139 w 139"/>
                  <a:gd name="T11" fmla="*/ 12 h 70"/>
                  <a:gd name="T12" fmla="*/ 137 w 139"/>
                  <a:gd name="T13" fmla="*/ 18 h 70"/>
                  <a:gd name="T14" fmla="*/ 125 w 139"/>
                  <a:gd name="T15" fmla="*/ 31 h 70"/>
                  <a:gd name="T16" fmla="*/ 122 w 139"/>
                  <a:gd name="T17" fmla="*/ 37 h 70"/>
                  <a:gd name="T18" fmla="*/ 124 w 139"/>
                  <a:gd name="T19" fmla="*/ 38 h 70"/>
                  <a:gd name="T20" fmla="*/ 124 w 139"/>
                  <a:gd name="T21" fmla="*/ 37 h 70"/>
                  <a:gd name="T22" fmla="*/ 129 w 139"/>
                  <a:gd name="T23" fmla="*/ 37 h 70"/>
                  <a:gd name="T24" fmla="*/ 133 w 139"/>
                  <a:gd name="T25" fmla="*/ 38 h 70"/>
                  <a:gd name="T26" fmla="*/ 135 w 139"/>
                  <a:gd name="T27" fmla="*/ 41 h 70"/>
                  <a:gd name="T28" fmla="*/ 133 w 139"/>
                  <a:gd name="T29" fmla="*/ 46 h 70"/>
                  <a:gd name="T30" fmla="*/ 129 w 139"/>
                  <a:gd name="T31" fmla="*/ 50 h 70"/>
                  <a:gd name="T32" fmla="*/ 127 w 139"/>
                  <a:gd name="T33" fmla="*/ 50 h 70"/>
                  <a:gd name="T34" fmla="*/ 119 w 139"/>
                  <a:gd name="T35" fmla="*/ 45 h 70"/>
                  <a:gd name="T36" fmla="*/ 113 w 139"/>
                  <a:gd name="T37" fmla="*/ 45 h 70"/>
                  <a:gd name="T38" fmla="*/ 99 w 139"/>
                  <a:gd name="T39" fmla="*/ 53 h 70"/>
                  <a:gd name="T40" fmla="*/ 84 w 139"/>
                  <a:gd name="T41" fmla="*/ 61 h 70"/>
                  <a:gd name="T42" fmla="*/ 70 w 139"/>
                  <a:gd name="T43" fmla="*/ 66 h 70"/>
                  <a:gd name="T44" fmla="*/ 47 w 139"/>
                  <a:gd name="T45" fmla="*/ 69 h 70"/>
                  <a:gd name="T46" fmla="*/ 31 w 139"/>
                  <a:gd name="T47" fmla="*/ 69 h 70"/>
                  <a:gd name="T48" fmla="*/ 14 w 139"/>
                  <a:gd name="T49" fmla="*/ 69 h 70"/>
                  <a:gd name="T50" fmla="*/ 0 w 139"/>
                  <a:gd name="T51" fmla="*/ 67 h 70"/>
                  <a:gd name="T52" fmla="*/ 0 w 139"/>
                  <a:gd name="T53" fmla="*/ 66 h 70"/>
                  <a:gd name="T54" fmla="*/ 4 w 139"/>
                  <a:gd name="T55" fmla="*/ 64 h 70"/>
                  <a:gd name="T56" fmla="*/ 16 w 139"/>
                  <a:gd name="T57" fmla="*/ 62 h 70"/>
                  <a:gd name="T58" fmla="*/ 37 w 139"/>
                  <a:gd name="T59" fmla="*/ 59 h 70"/>
                  <a:gd name="T60" fmla="*/ 49 w 139"/>
                  <a:gd name="T61" fmla="*/ 58 h 70"/>
                  <a:gd name="T62" fmla="*/ 65 w 139"/>
                  <a:gd name="T63" fmla="*/ 54 h 70"/>
                  <a:gd name="T64" fmla="*/ 83 w 139"/>
                  <a:gd name="T65" fmla="*/ 49 h 70"/>
                  <a:gd name="T66" fmla="*/ 87 w 139"/>
                  <a:gd name="T67" fmla="*/ 47 h 70"/>
                  <a:gd name="T68" fmla="*/ 89 w 139"/>
                  <a:gd name="T69" fmla="*/ 43 h 70"/>
                  <a:gd name="T70" fmla="*/ 87 w 139"/>
                  <a:gd name="T71" fmla="*/ 42 h 70"/>
                  <a:gd name="T72" fmla="*/ 75 w 139"/>
                  <a:gd name="T73" fmla="*/ 43 h 70"/>
                  <a:gd name="T74" fmla="*/ 68 w 139"/>
                  <a:gd name="T75" fmla="*/ 40 h 70"/>
                  <a:gd name="T76" fmla="*/ 65 w 139"/>
                  <a:gd name="T77" fmla="*/ 35 h 70"/>
                  <a:gd name="T78" fmla="*/ 65 w 139"/>
                  <a:gd name="T79" fmla="*/ 32 h 70"/>
                  <a:gd name="T80" fmla="*/ 67 w 139"/>
                  <a:gd name="T81" fmla="*/ 29 h 70"/>
                  <a:gd name="T82" fmla="*/ 78 w 139"/>
                  <a:gd name="T83" fmla="*/ 30 h 70"/>
                  <a:gd name="T84" fmla="*/ 94 w 139"/>
                  <a:gd name="T85" fmla="*/ 32 h 70"/>
                  <a:gd name="T86" fmla="*/ 103 w 139"/>
                  <a:gd name="T87" fmla="*/ 33 h 70"/>
                  <a:gd name="T88" fmla="*/ 106 w 139"/>
                  <a:gd name="T89" fmla="*/ 31 h 70"/>
                  <a:gd name="T90" fmla="*/ 118 w 139"/>
                  <a:gd name="T91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9" h="70">
                    <a:moveTo>
                      <a:pt x="121" y="10"/>
                    </a:moveTo>
                    <a:lnTo>
                      <a:pt x="121" y="9"/>
                    </a:lnTo>
                    <a:lnTo>
                      <a:pt x="121" y="7"/>
                    </a:lnTo>
                    <a:lnTo>
                      <a:pt x="121" y="6"/>
                    </a:lnTo>
                    <a:lnTo>
                      <a:pt x="121" y="5"/>
                    </a:lnTo>
                    <a:lnTo>
                      <a:pt x="121" y="4"/>
                    </a:lnTo>
                    <a:lnTo>
                      <a:pt x="122" y="3"/>
                    </a:lnTo>
                    <a:lnTo>
                      <a:pt x="122" y="2"/>
                    </a:lnTo>
                    <a:lnTo>
                      <a:pt x="124" y="2"/>
                    </a:lnTo>
                    <a:lnTo>
                      <a:pt x="125" y="2"/>
                    </a:lnTo>
                    <a:lnTo>
                      <a:pt x="128" y="1"/>
                    </a:lnTo>
                    <a:lnTo>
                      <a:pt x="130" y="0"/>
                    </a:lnTo>
                    <a:lnTo>
                      <a:pt x="131" y="1"/>
                    </a:lnTo>
                    <a:lnTo>
                      <a:pt x="133" y="2"/>
                    </a:lnTo>
                    <a:lnTo>
                      <a:pt x="134" y="4"/>
                    </a:lnTo>
                    <a:lnTo>
                      <a:pt x="137" y="7"/>
                    </a:lnTo>
                    <a:lnTo>
                      <a:pt x="138" y="10"/>
                    </a:lnTo>
                    <a:lnTo>
                      <a:pt x="139" y="12"/>
                    </a:lnTo>
                    <a:lnTo>
                      <a:pt x="139" y="14"/>
                    </a:lnTo>
                    <a:lnTo>
                      <a:pt x="138" y="15"/>
                    </a:lnTo>
                    <a:lnTo>
                      <a:pt x="137" y="18"/>
                    </a:lnTo>
                    <a:lnTo>
                      <a:pt x="133" y="22"/>
                    </a:lnTo>
                    <a:lnTo>
                      <a:pt x="128" y="29"/>
                    </a:lnTo>
                    <a:lnTo>
                      <a:pt x="125" y="31"/>
                    </a:lnTo>
                    <a:lnTo>
                      <a:pt x="124" y="34"/>
                    </a:lnTo>
                    <a:lnTo>
                      <a:pt x="123" y="36"/>
                    </a:lnTo>
                    <a:lnTo>
                      <a:pt x="122" y="37"/>
                    </a:lnTo>
                    <a:lnTo>
                      <a:pt x="123" y="38"/>
                    </a:lnTo>
                    <a:lnTo>
                      <a:pt x="123" y="38"/>
                    </a:lnTo>
                    <a:lnTo>
                      <a:pt x="124" y="38"/>
                    </a:lnTo>
                    <a:lnTo>
                      <a:pt x="124" y="38"/>
                    </a:lnTo>
                    <a:lnTo>
                      <a:pt x="124" y="37"/>
                    </a:lnTo>
                    <a:lnTo>
                      <a:pt x="124" y="37"/>
                    </a:lnTo>
                    <a:lnTo>
                      <a:pt x="125" y="37"/>
                    </a:lnTo>
                    <a:lnTo>
                      <a:pt x="125" y="37"/>
                    </a:lnTo>
                    <a:lnTo>
                      <a:pt x="129" y="37"/>
                    </a:lnTo>
                    <a:lnTo>
                      <a:pt x="131" y="38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4" y="38"/>
                    </a:lnTo>
                    <a:lnTo>
                      <a:pt x="135" y="38"/>
                    </a:lnTo>
                    <a:lnTo>
                      <a:pt x="135" y="41"/>
                    </a:lnTo>
                    <a:lnTo>
                      <a:pt x="135" y="42"/>
                    </a:lnTo>
                    <a:lnTo>
                      <a:pt x="134" y="45"/>
                    </a:lnTo>
                    <a:lnTo>
                      <a:pt x="133" y="46"/>
                    </a:lnTo>
                    <a:lnTo>
                      <a:pt x="132" y="48"/>
                    </a:lnTo>
                    <a:lnTo>
                      <a:pt x="130" y="49"/>
                    </a:lnTo>
                    <a:lnTo>
                      <a:pt x="129" y="50"/>
                    </a:lnTo>
                    <a:lnTo>
                      <a:pt x="129" y="50"/>
                    </a:lnTo>
                    <a:lnTo>
                      <a:pt x="128" y="50"/>
                    </a:lnTo>
                    <a:lnTo>
                      <a:pt x="127" y="50"/>
                    </a:lnTo>
                    <a:lnTo>
                      <a:pt x="125" y="48"/>
                    </a:lnTo>
                    <a:lnTo>
                      <a:pt x="121" y="46"/>
                    </a:lnTo>
                    <a:lnTo>
                      <a:pt x="119" y="45"/>
                    </a:lnTo>
                    <a:lnTo>
                      <a:pt x="117" y="45"/>
                    </a:lnTo>
                    <a:lnTo>
                      <a:pt x="115" y="45"/>
                    </a:lnTo>
                    <a:lnTo>
                      <a:pt x="113" y="45"/>
                    </a:lnTo>
                    <a:lnTo>
                      <a:pt x="109" y="48"/>
                    </a:lnTo>
                    <a:lnTo>
                      <a:pt x="104" y="51"/>
                    </a:lnTo>
                    <a:lnTo>
                      <a:pt x="99" y="53"/>
                    </a:lnTo>
                    <a:lnTo>
                      <a:pt x="95" y="54"/>
                    </a:lnTo>
                    <a:lnTo>
                      <a:pt x="89" y="58"/>
                    </a:lnTo>
                    <a:lnTo>
                      <a:pt x="84" y="61"/>
                    </a:lnTo>
                    <a:lnTo>
                      <a:pt x="78" y="63"/>
                    </a:lnTo>
                    <a:lnTo>
                      <a:pt x="75" y="64"/>
                    </a:lnTo>
                    <a:lnTo>
                      <a:pt x="70" y="66"/>
                    </a:lnTo>
                    <a:lnTo>
                      <a:pt x="62" y="66"/>
                    </a:lnTo>
                    <a:lnTo>
                      <a:pt x="53" y="68"/>
                    </a:lnTo>
                    <a:lnTo>
                      <a:pt x="47" y="69"/>
                    </a:lnTo>
                    <a:lnTo>
                      <a:pt x="41" y="70"/>
                    </a:lnTo>
                    <a:lnTo>
                      <a:pt x="36" y="70"/>
                    </a:lnTo>
                    <a:lnTo>
                      <a:pt x="31" y="69"/>
                    </a:lnTo>
                    <a:lnTo>
                      <a:pt x="27" y="69"/>
                    </a:lnTo>
                    <a:lnTo>
                      <a:pt x="21" y="69"/>
                    </a:lnTo>
                    <a:lnTo>
                      <a:pt x="14" y="69"/>
                    </a:lnTo>
                    <a:lnTo>
                      <a:pt x="7" y="68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5"/>
                    </a:lnTo>
                    <a:lnTo>
                      <a:pt x="2" y="64"/>
                    </a:lnTo>
                    <a:lnTo>
                      <a:pt x="4" y="64"/>
                    </a:lnTo>
                    <a:lnTo>
                      <a:pt x="6" y="63"/>
                    </a:lnTo>
                    <a:lnTo>
                      <a:pt x="9" y="63"/>
                    </a:lnTo>
                    <a:lnTo>
                      <a:pt x="16" y="62"/>
                    </a:lnTo>
                    <a:lnTo>
                      <a:pt x="23" y="61"/>
                    </a:lnTo>
                    <a:lnTo>
                      <a:pt x="31" y="60"/>
                    </a:lnTo>
                    <a:lnTo>
                      <a:pt x="37" y="59"/>
                    </a:lnTo>
                    <a:lnTo>
                      <a:pt x="43" y="59"/>
                    </a:lnTo>
                    <a:lnTo>
                      <a:pt x="46" y="59"/>
                    </a:lnTo>
                    <a:lnTo>
                      <a:pt x="49" y="58"/>
                    </a:lnTo>
                    <a:lnTo>
                      <a:pt x="52" y="58"/>
                    </a:lnTo>
                    <a:lnTo>
                      <a:pt x="54" y="58"/>
                    </a:lnTo>
                    <a:lnTo>
                      <a:pt x="65" y="54"/>
                    </a:lnTo>
                    <a:lnTo>
                      <a:pt x="75" y="51"/>
                    </a:lnTo>
                    <a:lnTo>
                      <a:pt x="80" y="50"/>
                    </a:lnTo>
                    <a:lnTo>
                      <a:pt x="83" y="49"/>
                    </a:lnTo>
                    <a:lnTo>
                      <a:pt x="85" y="49"/>
                    </a:lnTo>
                    <a:lnTo>
                      <a:pt x="86" y="47"/>
                    </a:lnTo>
                    <a:lnTo>
                      <a:pt x="87" y="47"/>
                    </a:lnTo>
                    <a:lnTo>
                      <a:pt x="88" y="46"/>
                    </a:lnTo>
                    <a:lnTo>
                      <a:pt x="89" y="44"/>
                    </a:lnTo>
                    <a:lnTo>
                      <a:pt x="89" y="43"/>
                    </a:lnTo>
                    <a:lnTo>
                      <a:pt x="89" y="42"/>
                    </a:lnTo>
                    <a:lnTo>
                      <a:pt x="89" y="42"/>
                    </a:lnTo>
                    <a:lnTo>
                      <a:pt x="87" y="42"/>
                    </a:lnTo>
                    <a:lnTo>
                      <a:pt x="84" y="43"/>
                    </a:lnTo>
                    <a:lnTo>
                      <a:pt x="80" y="43"/>
                    </a:lnTo>
                    <a:lnTo>
                      <a:pt x="75" y="43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0"/>
                    </a:lnTo>
                    <a:lnTo>
                      <a:pt x="65" y="38"/>
                    </a:lnTo>
                    <a:lnTo>
                      <a:pt x="65" y="36"/>
                    </a:lnTo>
                    <a:lnTo>
                      <a:pt x="65" y="35"/>
                    </a:lnTo>
                    <a:lnTo>
                      <a:pt x="65" y="34"/>
                    </a:lnTo>
                    <a:lnTo>
                      <a:pt x="65" y="33"/>
                    </a:lnTo>
                    <a:lnTo>
                      <a:pt x="65" y="32"/>
                    </a:lnTo>
                    <a:lnTo>
                      <a:pt x="65" y="30"/>
                    </a:lnTo>
                    <a:lnTo>
                      <a:pt x="66" y="30"/>
                    </a:lnTo>
                    <a:lnTo>
                      <a:pt x="67" y="29"/>
                    </a:lnTo>
                    <a:lnTo>
                      <a:pt x="70" y="29"/>
                    </a:lnTo>
                    <a:lnTo>
                      <a:pt x="73" y="30"/>
                    </a:lnTo>
                    <a:lnTo>
                      <a:pt x="78" y="30"/>
                    </a:lnTo>
                    <a:lnTo>
                      <a:pt x="85" y="31"/>
                    </a:lnTo>
                    <a:lnTo>
                      <a:pt x="90" y="32"/>
                    </a:lnTo>
                    <a:lnTo>
                      <a:pt x="94" y="32"/>
                    </a:lnTo>
                    <a:lnTo>
                      <a:pt x="97" y="33"/>
                    </a:lnTo>
                    <a:lnTo>
                      <a:pt x="101" y="33"/>
                    </a:lnTo>
                    <a:lnTo>
                      <a:pt x="103" y="33"/>
                    </a:lnTo>
                    <a:lnTo>
                      <a:pt x="105" y="32"/>
                    </a:lnTo>
                    <a:lnTo>
                      <a:pt x="105" y="32"/>
                    </a:lnTo>
                    <a:lnTo>
                      <a:pt x="106" y="31"/>
                    </a:lnTo>
                    <a:lnTo>
                      <a:pt x="109" y="28"/>
                    </a:lnTo>
                    <a:lnTo>
                      <a:pt x="114" y="21"/>
                    </a:lnTo>
                    <a:lnTo>
                      <a:pt x="118" y="14"/>
                    </a:lnTo>
                    <a:lnTo>
                      <a:pt x="121" y="1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šľíḋè">
                <a:extLst>
                  <a:ext uri="{FF2B5EF4-FFF2-40B4-BE49-F238E27FC236}">
                    <a16:creationId xmlns:a16="http://schemas.microsoft.com/office/drawing/2014/main" id="{9BE541E3-B020-4AB9-851D-7B9BAD7FFE55}"/>
                  </a:ext>
                </a:extLst>
              </p:cNvPr>
              <p:cNvSpPr/>
              <p:nvPr/>
            </p:nvSpPr>
            <p:spPr bwMode="auto">
              <a:xfrm>
                <a:off x="3446463" y="3074988"/>
                <a:ext cx="247650" cy="138113"/>
              </a:xfrm>
              <a:custGeom>
                <a:avLst/>
                <a:gdLst>
                  <a:gd name="T0" fmla="*/ 107 w 156"/>
                  <a:gd name="T1" fmla="*/ 43 h 87"/>
                  <a:gd name="T2" fmla="*/ 105 w 156"/>
                  <a:gd name="T3" fmla="*/ 49 h 87"/>
                  <a:gd name="T4" fmla="*/ 101 w 156"/>
                  <a:gd name="T5" fmla="*/ 28 h 87"/>
                  <a:gd name="T6" fmla="*/ 109 w 156"/>
                  <a:gd name="T7" fmla="*/ 32 h 87"/>
                  <a:gd name="T8" fmla="*/ 104 w 156"/>
                  <a:gd name="T9" fmla="*/ 35 h 87"/>
                  <a:gd name="T10" fmla="*/ 98 w 156"/>
                  <a:gd name="T11" fmla="*/ 18 h 87"/>
                  <a:gd name="T12" fmla="*/ 105 w 156"/>
                  <a:gd name="T13" fmla="*/ 20 h 87"/>
                  <a:gd name="T14" fmla="*/ 99 w 156"/>
                  <a:gd name="T15" fmla="*/ 22 h 87"/>
                  <a:gd name="T16" fmla="*/ 97 w 156"/>
                  <a:gd name="T17" fmla="*/ 25 h 87"/>
                  <a:gd name="T18" fmla="*/ 89 w 156"/>
                  <a:gd name="T19" fmla="*/ 28 h 87"/>
                  <a:gd name="T20" fmla="*/ 90 w 156"/>
                  <a:gd name="T21" fmla="*/ 36 h 87"/>
                  <a:gd name="T22" fmla="*/ 80 w 156"/>
                  <a:gd name="T23" fmla="*/ 37 h 87"/>
                  <a:gd name="T24" fmla="*/ 78 w 156"/>
                  <a:gd name="T25" fmla="*/ 41 h 87"/>
                  <a:gd name="T26" fmla="*/ 93 w 156"/>
                  <a:gd name="T27" fmla="*/ 48 h 87"/>
                  <a:gd name="T28" fmla="*/ 85 w 156"/>
                  <a:gd name="T29" fmla="*/ 52 h 87"/>
                  <a:gd name="T30" fmla="*/ 95 w 156"/>
                  <a:gd name="T31" fmla="*/ 53 h 87"/>
                  <a:gd name="T32" fmla="*/ 110 w 156"/>
                  <a:gd name="T33" fmla="*/ 55 h 87"/>
                  <a:gd name="T34" fmla="*/ 119 w 156"/>
                  <a:gd name="T35" fmla="*/ 49 h 87"/>
                  <a:gd name="T36" fmla="*/ 128 w 156"/>
                  <a:gd name="T37" fmla="*/ 62 h 87"/>
                  <a:gd name="T38" fmla="*/ 92 w 156"/>
                  <a:gd name="T39" fmla="*/ 59 h 87"/>
                  <a:gd name="T40" fmla="*/ 74 w 156"/>
                  <a:gd name="T41" fmla="*/ 49 h 87"/>
                  <a:gd name="T42" fmla="*/ 53 w 156"/>
                  <a:gd name="T43" fmla="*/ 33 h 87"/>
                  <a:gd name="T44" fmla="*/ 60 w 156"/>
                  <a:gd name="T45" fmla="*/ 45 h 87"/>
                  <a:gd name="T46" fmla="*/ 73 w 156"/>
                  <a:gd name="T47" fmla="*/ 61 h 87"/>
                  <a:gd name="T48" fmla="*/ 52 w 156"/>
                  <a:gd name="T49" fmla="*/ 53 h 87"/>
                  <a:gd name="T50" fmla="*/ 32 w 156"/>
                  <a:gd name="T51" fmla="*/ 45 h 87"/>
                  <a:gd name="T52" fmla="*/ 11 w 156"/>
                  <a:gd name="T53" fmla="*/ 29 h 87"/>
                  <a:gd name="T54" fmla="*/ 9 w 156"/>
                  <a:gd name="T55" fmla="*/ 41 h 87"/>
                  <a:gd name="T56" fmla="*/ 35 w 156"/>
                  <a:gd name="T57" fmla="*/ 60 h 87"/>
                  <a:gd name="T58" fmla="*/ 25 w 156"/>
                  <a:gd name="T59" fmla="*/ 69 h 87"/>
                  <a:gd name="T60" fmla="*/ 6 w 156"/>
                  <a:gd name="T61" fmla="*/ 69 h 87"/>
                  <a:gd name="T62" fmla="*/ 0 w 156"/>
                  <a:gd name="T63" fmla="*/ 66 h 87"/>
                  <a:gd name="T64" fmla="*/ 5 w 156"/>
                  <a:gd name="T65" fmla="*/ 86 h 87"/>
                  <a:gd name="T66" fmla="*/ 37 w 156"/>
                  <a:gd name="T67" fmla="*/ 73 h 87"/>
                  <a:gd name="T68" fmla="*/ 51 w 156"/>
                  <a:gd name="T69" fmla="*/ 71 h 87"/>
                  <a:gd name="T70" fmla="*/ 44 w 156"/>
                  <a:gd name="T71" fmla="*/ 75 h 87"/>
                  <a:gd name="T72" fmla="*/ 61 w 156"/>
                  <a:gd name="T73" fmla="*/ 86 h 87"/>
                  <a:gd name="T74" fmla="*/ 64 w 156"/>
                  <a:gd name="T75" fmla="*/ 72 h 87"/>
                  <a:gd name="T76" fmla="*/ 53 w 156"/>
                  <a:gd name="T77" fmla="*/ 61 h 87"/>
                  <a:gd name="T78" fmla="*/ 75 w 156"/>
                  <a:gd name="T79" fmla="*/ 67 h 87"/>
                  <a:gd name="T80" fmla="*/ 95 w 156"/>
                  <a:gd name="T81" fmla="*/ 76 h 87"/>
                  <a:gd name="T82" fmla="*/ 94 w 156"/>
                  <a:gd name="T83" fmla="*/ 65 h 87"/>
                  <a:gd name="T84" fmla="*/ 117 w 156"/>
                  <a:gd name="T85" fmla="*/ 67 h 87"/>
                  <a:gd name="T86" fmla="*/ 143 w 156"/>
                  <a:gd name="T87" fmla="*/ 67 h 87"/>
                  <a:gd name="T88" fmla="*/ 132 w 156"/>
                  <a:gd name="T89" fmla="*/ 51 h 87"/>
                  <a:gd name="T90" fmla="*/ 118 w 156"/>
                  <a:gd name="T91" fmla="*/ 41 h 87"/>
                  <a:gd name="T92" fmla="*/ 120 w 156"/>
                  <a:gd name="T93" fmla="*/ 32 h 87"/>
                  <a:gd name="T94" fmla="*/ 145 w 156"/>
                  <a:gd name="T95" fmla="*/ 39 h 87"/>
                  <a:gd name="T96" fmla="*/ 155 w 156"/>
                  <a:gd name="T97" fmla="*/ 37 h 87"/>
                  <a:gd name="T98" fmla="*/ 150 w 156"/>
                  <a:gd name="T99" fmla="*/ 23 h 87"/>
                  <a:gd name="T100" fmla="*/ 137 w 156"/>
                  <a:gd name="T101" fmla="*/ 29 h 87"/>
                  <a:gd name="T102" fmla="*/ 112 w 156"/>
                  <a:gd name="T103" fmla="*/ 21 h 87"/>
                  <a:gd name="T104" fmla="*/ 105 w 156"/>
                  <a:gd name="T105" fmla="*/ 11 h 87"/>
                  <a:gd name="T106" fmla="*/ 105 w 156"/>
                  <a:gd name="T107" fmla="*/ 1 h 87"/>
                  <a:gd name="T108" fmla="*/ 93 w 156"/>
                  <a:gd name="T109" fmla="*/ 13 h 87"/>
                  <a:gd name="T110" fmla="*/ 78 w 156"/>
                  <a:gd name="T111" fmla="*/ 24 h 87"/>
                  <a:gd name="T112" fmla="*/ 79 w 156"/>
                  <a:gd name="T113" fmla="*/ 6 h 87"/>
                  <a:gd name="T114" fmla="*/ 68 w 156"/>
                  <a:gd name="T115" fmla="*/ 22 h 87"/>
                  <a:gd name="T116" fmla="*/ 67 w 156"/>
                  <a:gd name="T117" fmla="*/ 2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6" h="87">
                    <a:moveTo>
                      <a:pt x="96" y="49"/>
                    </a:moveTo>
                    <a:lnTo>
                      <a:pt x="97" y="47"/>
                    </a:lnTo>
                    <a:lnTo>
                      <a:pt x="97" y="45"/>
                    </a:lnTo>
                    <a:lnTo>
                      <a:pt x="97" y="45"/>
                    </a:lnTo>
                    <a:lnTo>
                      <a:pt x="98" y="44"/>
                    </a:lnTo>
                    <a:lnTo>
                      <a:pt x="99" y="44"/>
                    </a:lnTo>
                    <a:lnTo>
                      <a:pt x="100" y="44"/>
                    </a:lnTo>
                    <a:lnTo>
                      <a:pt x="104" y="44"/>
                    </a:lnTo>
                    <a:lnTo>
                      <a:pt x="107" y="43"/>
                    </a:lnTo>
                    <a:lnTo>
                      <a:pt x="108" y="44"/>
                    </a:lnTo>
                    <a:lnTo>
                      <a:pt x="109" y="45"/>
                    </a:lnTo>
                    <a:lnTo>
                      <a:pt x="109" y="46"/>
                    </a:lnTo>
                    <a:lnTo>
                      <a:pt x="109" y="47"/>
                    </a:lnTo>
                    <a:lnTo>
                      <a:pt x="109" y="48"/>
                    </a:lnTo>
                    <a:lnTo>
                      <a:pt x="109" y="48"/>
                    </a:lnTo>
                    <a:lnTo>
                      <a:pt x="108" y="49"/>
                    </a:lnTo>
                    <a:lnTo>
                      <a:pt x="105" y="49"/>
                    </a:lnTo>
                    <a:lnTo>
                      <a:pt x="105" y="49"/>
                    </a:lnTo>
                    <a:lnTo>
                      <a:pt x="104" y="50"/>
                    </a:lnTo>
                    <a:lnTo>
                      <a:pt x="102" y="50"/>
                    </a:lnTo>
                    <a:lnTo>
                      <a:pt x="101" y="50"/>
                    </a:lnTo>
                    <a:lnTo>
                      <a:pt x="97" y="49"/>
                    </a:lnTo>
                    <a:lnTo>
                      <a:pt x="96" y="49"/>
                    </a:lnTo>
                    <a:lnTo>
                      <a:pt x="96" y="49"/>
                    </a:lnTo>
                    <a:close/>
                    <a:moveTo>
                      <a:pt x="101" y="32"/>
                    </a:moveTo>
                    <a:lnTo>
                      <a:pt x="100" y="30"/>
                    </a:lnTo>
                    <a:lnTo>
                      <a:pt x="101" y="28"/>
                    </a:lnTo>
                    <a:lnTo>
                      <a:pt x="101" y="28"/>
                    </a:lnTo>
                    <a:lnTo>
                      <a:pt x="101" y="27"/>
                    </a:lnTo>
                    <a:lnTo>
                      <a:pt x="102" y="27"/>
                    </a:lnTo>
                    <a:lnTo>
                      <a:pt x="104" y="28"/>
                    </a:lnTo>
                    <a:lnTo>
                      <a:pt x="106" y="29"/>
                    </a:lnTo>
                    <a:lnTo>
                      <a:pt x="108" y="31"/>
                    </a:lnTo>
                    <a:lnTo>
                      <a:pt x="108" y="31"/>
                    </a:lnTo>
                    <a:lnTo>
                      <a:pt x="109" y="32"/>
                    </a:lnTo>
                    <a:lnTo>
                      <a:pt x="109" y="32"/>
                    </a:lnTo>
                    <a:lnTo>
                      <a:pt x="109" y="33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08" y="37"/>
                    </a:lnTo>
                    <a:lnTo>
                      <a:pt x="108" y="37"/>
                    </a:lnTo>
                    <a:lnTo>
                      <a:pt x="108" y="36"/>
                    </a:lnTo>
                    <a:lnTo>
                      <a:pt x="107" y="36"/>
                    </a:lnTo>
                    <a:lnTo>
                      <a:pt x="105" y="35"/>
                    </a:lnTo>
                    <a:lnTo>
                      <a:pt x="104" y="35"/>
                    </a:lnTo>
                    <a:lnTo>
                      <a:pt x="102" y="33"/>
                    </a:lnTo>
                    <a:lnTo>
                      <a:pt x="101" y="32"/>
                    </a:lnTo>
                    <a:lnTo>
                      <a:pt x="101" y="32"/>
                    </a:lnTo>
                    <a:close/>
                    <a:moveTo>
                      <a:pt x="99" y="21"/>
                    </a:moveTo>
                    <a:lnTo>
                      <a:pt x="98" y="21"/>
                    </a:lnTo>
                    <a:lnTo>
                      <a:pt x="98" y="20"/>
                    </a:lnTo>
                    <a:lnTo>
                      <a:pt x="97" y="20"/>
                    </a:lnTo>
                    <a:lnTo>
                      <a:pt x="97" y="19"/>
                    </a:lnTo>
                    <a:lnTo>
                      <a:pt x="98" y="18"/>
                    </a:lnTo>
                    <a:lnTo>
                      <a:pt x="99" y="17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2" y="16"/>
                    </a:lnTo>
                    <a:lnTo>
                      <a:pt x="102" y="16"/>
                    </a:lnTo>
                    <a:lnTo>
                      <a:pt x="103" y="16"/>
                    </a:lnTo>
                    <a:lnTo>
                      <a:pt x="104" y="18"/>
                    </a:lnTo>
                    <a:lnTo>
                      <a:pt x="105" y="20"/>
                    </a:lnTo>
                    <a:lnTo>
                      <a:pt x="105" y="21"/>
                    </a:lnTo>
                    <a:lnTo>
                      <a:pt x="105" y="21"/>
                    </a:lnTo>
                    <a:lnTo>
                      <a:pt x="105" y="22"/>
                    </a:lnTo>
                    <a:lnTo>
                      <a:pt x="105" y="23"/>
                    </a:lnTo>
                    <a:lnTo>
                      <a:pt x="105" y="24"/>
                    </a:lnTo>
                    <a:lnTo>
                      <a:pt x="103" y="24"/>
                    </a:lnTo>
                    <a:lnTo>
                      <a:pt x="102" y="24"/>
                    </a:lnTo>
                    <a:lnTo>
                      <a:pt x="101" y="24"/>
                    </a:lnTo>
                    <a:lnTo>
                      <a:pt x="99" y="22"/>
                    </a:lnTo>
                    <a:lnTo>
                      <a:pt x="99" y="21"/>
                    </a:lnTo>
                    <a:lnTo>
                      <a:pt x="99" y="21"/>
                    </a:lnTo>
                    <a:close/>
                    <a:moveTo>
                      <a:pt x="89" y="29"/>
                    </a:moveTo>
                    <a:lnTo>
                      <a:pt x="92" y="29"/>
                    </a:lnTo>
                    <a:lnTo>
                      <a:pt x="96" y="29"/>
                    </a:lnTo>
                    <a:lnTo>
                      <a:pt x="97" y="28"/>
                    </a:lnTo>
                    <a:lnTo>
                      <a:pt x="97" y="28"/>
                    </a:lnTo>
                    <a:lnTo>
                      <a:pt x="97" y="27"/>
                    </a:lnTo>
                    <a:lnTo>
                      <a:pt x="97" y="25"/>
                    </a:lnTo>
                    <a:lnTo>
                      <a:pt x="97" y="24"/>
                    </a:lnTo>
                    <a:lnTo>
                      <a:pt x="97" y="24"/>
                    </a:lnTo>
                    <a:lnTo>
                      <a:pt x="96" y="23"/>
                    </a:lnTo>
                    <a:lnTo>
                      <a:pt x="94" y="23"/>
                    </a:lnTo>
                    <a:lnTo>
                      <a:pt x="93" y="24"/>
                    </a:lnTo>
                    <a:lnTo>
                      <a:pt x="91" y="24"/>
                    </a:lnTo>
                    <a:lnTo>
                      <a:pt x="91" y="26"/>
                    </a:lnTo>
                    <a:lnTo>
                      <a:pt x="90" y="27"/>
                    </a:lnTo>
                    <a:lnTo>
                      <a:pt x="89" y="28"/>
                    </a:lnTo>
                    <a:lnTo>
                      <a:pt x="89" y="29"/>
                    </a:lnTo>
                    <a:lnTo>
                      <a:pt x="89" y="29"/>
                    </a:lnTo>
                    <a:close/>
                    <a:moveTo>
                      <a:pt x="85" y="31"/>
                    </a:moveTo>
                    <a:lnTo>
                      <a:pt x="86" y="32"/>
                    </a:lnTo>
                    <a:lnTo>
                      <a:pt x="88" y="32"/>
                    </a:lnTo>
                    <a:lnTo>
                      <a:pt x="89" y="32"/>
                    </a:lnTo>
                    <a:lnTo>
                      <a:pt x="89" y="33"/>
                    </a:lnTo>
                    <a:lnTo>
                      <a:pt x="90" y="35"/>
                    </a:lnTo>
                    <a:lnTo>
                      <a:pt x="90" y="36"/>
                    </a:lnTo>
                    <a:lnTo>
                      <a:pt x="91" y="37"/>
                    </a:lnTo>
                    <a:lnTo>
                      <a:pt x="91" y="37"/>
                    </a:lnTo>
                    <a:lnTo>
                      <a:pt x="90" y="38"/>
                    </a:lnTo>
                    <a:lnTo>
                      <a:pt x="89" y="39"/>
                    </a:lnTo>
                    <a:lnTo>
                      <a:pt x="88" y="39"/>
                    </a:lnTo>
                    <a:lnTo>
                      <a:pt x="87" y="39"/>
                    </a:lnTo>
                    <a:lnTo>
                      <a:pt x="84" y="38"/>
                    </a:lnTo>
                    <a:lnTo>
                      <a:pt x="81" y="37"/>
                    </a:lnTo>
                    <a:lnTo>
                      <a:pt x="80" y="37"/>
                    </a:lnTo>
                    <a:lnTo>
                      <a:pt x="79" y="37"/>
                    </a:lnTo>
                    <a:lnTo>
                      <a:pt x="78" y="37"/>
                    </a:lnTo>
                    <a:lnTo>
                      <a:pt x="77" y="37"/>
                    </a:lnTo>
                    <a:lnTo>
                      <a:pt x="77" y="37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7" y="39"/>
                    </a:lnTo>
                    <a:lnTo>
                      <a:pt x="77" y="40"/>
                    </a:lnTo>
                    <a:lnTo>
                      <a:pt x="78" y="41"/>
                    </a:lnTo>
                    <a:lnTo>
                      <a:pt x="79" y="41"/>
                    </a:lnTo>
                    <a:lnTo>
                      <a:pt x="81" y="41"/>
                    </a:lnTo>
                    <a:lnTo>
                      <a:pt x="84" y="42"/>
                    </a:lnTo>
                    <a:lnTo>
                      <a:pt x="89" y="44"/>
                    </a:lnTo>
                    <a:lnTo>
                      <a:pt x="91" y="45"/>
                    </a:lnTo>
                    <a:lnTo>
                      <a:pt x="92" y="46"/>
                    </a:lnTo>
                    <a:lnTo>
                      <a:pt x="93" y="47"/>
                    </a:lnTo>
                    <a:lnTo>
                      <a:pt x="93" y="48"/>
                    </a:lnTo>
                    <a:lnTo>
                      <a:pt x="93" y="48"/>
                    </a:lnTo>
                    <a:lnTo>
                      <a:pt x="93" y="49"/>
                    </a:lnTo>
                    <a:lnTo>
                      <a:pt x="92" y="49"/>
                    </a:lnTo>
                    <a:lnTo>
                      <a:pt x="91" y="49"/>
                    </a:lnTo>
                    <a:lnTo>
                      <a:pt x="89" y="49"/>
                    </a:lnTo>
                    <a:lnTo>
                      <a:pt x="88" y="49"/>
                    </a:lnTo>
                    <a:lnTo>
                      <a:pt x="87" y="49"/>
                    </a:lnTo>
                    <a:lnTo>
                      <a:pt x="86" y="50"/>
                    </a:lnTo>
                    <a:lnTo>
                      <a:pt x="85" y="51"/>
                    </a:lnTo>
                    <a:lnTo>
                      <a:pt x="85" y="52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5" y="53"/>
                    </a:lnTo>
                    <a:lnTo>
                      <a:pt x="85" y="53"/>
                    </a:lnTo>
                    <a:lnTo>
                      <a:pt x="86" y="53"/>
                    </a:lnTo>
                    <a:lnTo>
                      <a:pt x="88" y="53"/>
                    </a:lnTo>
                    <a:lnTo>
                      <a:pt x="91" y="53"/>
                    </a:lnTo>
                    <a:lnTo>
                      <a:pt x="94" y="53"/>
                    </a:lnTo>
                    <a:lnTo>
                      <a:pt x="95" y="53"/>
                    </a:lnTo>
                    <a:lnTo>
                      <a:pt x="97" y="53"/>
                    </a:lnTo>
                    <a:lnTo>
                      <a:pt x="97" y="54"/>
                    </a:lnTo>
                    <a:lnTo>
                      <a:pt x="100" y="55"/>
                    </a:lnTo>
                    <a:lnTo>
                      <a:pt x="101" y="56"/>
                    </a:lnTo>
                    <a:lnTo>
                      <a:pt x="104" y="56"/>
                    </a:lnTo>
                    <a:lnTo>
                      <a:pt x="106" y="56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0" y="55"/>
                    </a:lnTo>
                    <a:lnTo>
                      <a:pt x="111" y="54"/>
                    </a:lnTo>
                    <a:lnTo>
                      <a:pt x="112" y="53"/>
                    </a:lnTo>
                    <a:lnTo>
                      <a:pt x="112" y="52"/>
                    </a:lnTo>
                    <a:lnTo>
                      <a:pt x="113" y="49"/>
                    </a:lnTo>
                    <a:lnTo>
                      <a:pt x="113" y="47"/>
                    </a:lnTo>
                    <a:lnTo>
                      <a:pt x="115" y="46"/>
                    </a:lnTo>
                    <a:lnTo>
                      <a:pt x="116" y="46"/>
                    </a:lnTo>
                    <a:lnTo>
                      <a:pt x="117" y="47"/>
                    </a:lnTo>
                    <a:lnTo>
                      <a:pt x="119" y="49"/>
                    </a:lnTo>
                    <a:lnTo>
                      <a:pt x="121" y="51"/>
                    </a:lnTo>
                    <a:lnTo>
                      <a:pt x="123" y="53"/>
                    </a:lnTo>
                    <a:lnTo>
                      <a:pt x="126" y="55"/>
                    </a:lnTo>
                    <a:lnTo>
                      <a:pt x="129" y="57"/>
                    </a:lnTo>
                    <a:lnTo>
                      <a:pt x="130" y="60"/>
                    </a:lnTo>
                    <a:lnTo>
                      <a:pt x="130" y="61"/>
                    </a:lnTo>
                    <a:lnTo>
                      <a:pt x="129" y="61"/>
                    </a:lnTo>
                    <a:lnTo>
                      <a:pt x="129" y="61"/>
                    </a:lnTo>
                    <a:lnTo>
                      <a:pt x="128" y="62"/>
                    </a:lnTo>
                    <a:lnTo>
                      <a:pt x="125" y="62"/>
                    </a:lnTo>
                    <a:lnTo>
                      <a:pt x="122" y="61"/>
                    </a:lnTo>
                    <a:lnTo>
                      <a:pt x="119" y="61"/>
                    </a:lnTo>
                    <a:lnTo>
                      <a:pt x="114" y="61"/>
                    </a:lnTo>
                    <a:lnTo>
                      <a:pt x="109" y="61"/>
                    </a:lnTo>
                    <a:lnTo>
                      <a:pt x="105" y="61"/>
                    </a:lnTo>
                    <a:lnTo>
                      <a:pt x="100" y="60"/>
                    </a:lnTo>
                    <a:lnTo>
                      <a:pt x="95" y="59"/>
                    </a:lnTo>
                    <a:lnTo>
                      <a:pt x="92" y="59"/>
                    </a:lnTo>
                    <a:lnTo>
                      <a:pt x="89" y="59"/>
                    </a:lnTo>
                    <a:lnTo>
                      <a:pt x="89" y="59"/>
                    </a:lnTo>
                    <a:lnTo>
                      <a:pt x="88" y="59"/>
                    </a:lnTo>
                    <a:lnTo>
                      <a:pt x="87" y="59"/>
                    </a:lnTo>
                    <a:lnTo>
                      <a:pt x="86" y="58"/>
                    </a:lnTo>
                    <a:lnTo>
                      <a:pt x="84" y="57"/>
                    </a:lnTo>
                    <a:lnTo>
                      <a:pt x="81" y="53"/>
                    </a:lnTo>
                    <a:lnTo>
                      <a:pt x="77" y="51"/>
                    </a:lnTo>
                    <a:lnTo>
                      <a:pt x="74" y="49"/>
                    </a:lnTo>
                    <a:lnTo>
                      <a:pt x="72" y="48"/>
                    </a:lnTo>
                    <a:lnTo>
                      <a:pt x="69" y="46"/>
                    </a:lnTo>
                    <a:lnTo>
                      <a:pt x="65" y="44"/>
                    </a:lnTo>
                    <a:lnTo>
                      <a:pt x="63" y="42"/>
                    </a:lnTo>
                    <a:lnTo>
                      <a:pt x="60" y="39"/>
                    </a:lnTo>
                    <a:lnTo>
                      <a:pt x="57" y="36"/>
                    </a:lnTo>
                    <a:lnTo>
                      <a:pt x="56" y="35"/>
                    </a:lnTo>
                    <a:lnTo>
                      <a:pt x="54" y="33"/>
                    </a:lnTo>
                    <a:lnTo>
                      <a:pt x="53" y="33"/>
                    </a:lnTo>
                    <a:lnTo>
                      <a:pt x="52" y="33"/>
                    </a:lnTo>
                    <a:lnTo>
                      <a:pt x="50" y="33"/>
                    </a:lnTo>
                    <a:lnTo>
                      <a:pt x="50" y="35"/>
                    </a:lnTo>
                    <a:lnTo>
                      <a:pt x="50" y="36"/>
                    </a:lnTo>
                    <a:lnTo>
                      <a:pt x="50" y="37"/>
                    </a:lnTo>
                    <a:lnTo>
                      <a:pt x="53" y="39"/>
                    </a:lnTo>
                    <a:lnTo>
                      <a:pt x="56" y="41"/>
                    </a:lnTo>
                    <a:lnTo>
                      <a:pt x="57" y="42"/>
                    </a:lnTo>
                    <a:lnTo>
                      <a:pt x="60" y="45"/>
                    </a:lnTo>
                    <a:lnTo>
                      <a:pt x="63" y="49"/>
                    </a:lnTo>
                    <a:lnTo>
                      <a:pt x="66" y="51"/>
                    </a:lnTo>
                    <a:lnTo>
                      <a:pt x="73" y="56"/>
                    </a:lnTo>
                    <a:lnTo>
                      <a:pt x="77" y="58"/>
                    </a:lnTo>
                    <a:lnTo>
                      <a:pt x="77" y="59"/>
                    </a:lnTo>
                    <a:lnTo>
                      <a:pt x="77" y="59"/>
                    </a:lnTo>
                    <a:lnTo>
                      <a:pt x="77" y="60"/>
                    </a:lnTo>
                    <a:lnTo>
                      <a:pt x="74" y="61"/>
                    </a:lnTo>
                    <a:lnTo>
                      <a:pt x="73" y="61"/>
                    </a:lnTo>
                    <a:lnTo>
                      <a:pt x="70" y="61"/>
                    </a:lnTo>
                    <a:lnTo>
                      <a:pt x="68" y="61"/>
                    </a:lnTo>
                    <a:lnTo>
                      <a:pt x="65" y="60"/>
                    </a:lnTo>
                    <a:lnTo>
                      <a:pt x="61" y="59"/>
                    </a:lnTo>
                    <a:lnTo>
                      <a:pt x="58" y="58"/>
                    </a:lnTo>
                    <a:lnTo>
                      <a:pt x="57" y="57"/>
                    </a:lnTo>
                    <a:lnTo>
                      <a:pt x="54" y="55"/>
                    </a:lnTo>
                    <a:lnTo>
                      <a:pt x="53" y="54"/>
                    </a:lnTo>
                    <a:lnTo>
                      <a:pt x="52" y="53"/>
                    </a:lnTo>
                    <a:lnTo>
                      <a:pt x="51" y="53"/>
                    </a:lnTo>
                    <a:lnTo>
                      <a:pt x="49" y="53"/>
                    </a:lnTo>
                    <a:lnTo>
                      <a:pt x="47" y="53"/>
                    </a:lnTo>
                    <a:lnTo>
                      <a:pt x="45" y="53"/>
                    </a:lnTo>
                    <a:lnTo>
                      <a:pt x="43" y="52"/>
                    </a:lnTo>
                    <a:lnTo>
                      <a:pt x="40" y="50"/>
                    </a:lnTo>
                    <a:lnTo>
                      <a:pt x="38" y="49"/>
                    </a:lnTo>
                    <a:lnTo>
                      <a:pt x="35" y="47"/>
                    </a:lnTo>
                    <a:lnTo>
                      <a:pt x="32" y="45"/>
                    </a:lnTo>
                    <a:lnTo>
                      <a:pt x="29" y="44"/>
                    </a:lnTo>
                    <a:lnTo>
                      <a:pt x="25" y="42"/>
                    </a:lnTo>
                    <a:lnTo>
                      <a:pt x="24" y="42"/>
                    </a:lnTo>
                    <a:lnTo>
                      <a:pt x="21" y="41"/>
                    </a:lnTo>
                    <a:lnTo>
                      <a:pt x="17" y="38"/>
                    </a:lnTo>
                    <a:lnTo>
                      <a:pt x="15" y="35"/>
                    </a:lnTo>
                    <a:lnTo>
                      <a:pt x="13" y="32"/>
                    </a:lnTo>
                    <a:lnTo>
                      <a:pt x="12" y="31"/>
                    </a:lnTo>
                    <a:lnTo>
                      <a:pt x="11" y="29"/>
                    </a:lnTo>
                    <a:lnTo>
                      <a:pt x="9" y="28"/>
                    </a:lnTo>
                    <a:lnTo>
                      <a:pt x="8" y="27"/>
                    </a:lnTo>
                    <a:lnTo>
                      <a:pt x="8" y="27"/>
                    </a:lnTo>
                    <a:lnTo>
                      <a:pt x="6" y="28"/>
                    </a:lnTo>
                    <a:lnTo>
                      <a:pt x="4" y="29"/>
                    </a:lnTo>
                    <a:lnTo>
                      <a:pt x="4" y="31"/>
                    </a:lnTo>
                    <a:lnTo>
                      <a:pt x="6" y="35"/>
                    </a:lnTo>
                    <a:lnTo>
                      <a:pt x="8" y="39"/>
                    </a:lnTo>
                    <a:lnTo>
                      <a:pt x="9" y="41"/>
                    </a:lnTo>
                    <a:lnTo>
                      <a:pt x="10" y="42"/>
                    </a:lnTo>
                    <a:lnTo>
                      <a:pt x="12" y="44"/>
                    </a:lnTo>
                    <a:lnTo>
                      <a:pt x="13" y="45"/>
                    </a:lnTo>
                    <a:lnTo>
                      <a:pt x="17" y="47"/>
                    </a:lnTo>
                    <a:lnTo>
                      <a:pt x="20" y="49"/>
                    </a:lnTo>
                    <a:lnTo>
                      <a:pt x="26" y="53"/>
                    </a:lnTo>
                    <a:lnTo>
                      <a:pt x="32" y="57"/>
                    </a:lnTo>
                    <a:lnTo>
                      <a:pt x="33" y="58"/>
                    </a:lnTo>
                    <a:lnTo>
                      <a:pt x="35" y="60"/>
                    </a:lnTo>
                    <a:lnTo>
                      <a:pt x="36" y="61"/>
                    </a:lnTo>
                    <a:lnTo>
                      <a:pt x="36" y="62"/>
                    </a:lnTo>
                    <a:lnTo>
                      <a:pt x="35" y="62"/>
                    </a:lnTo>
                    <a:lnTo>
                      <a:pt x="35" y="63"/>
                    </a:lnTo>
                    <a:lnTo>
                      <a:pt x="34" y="64"/>
                    </a:lnTo>
                    <a:lnTo>
                      <a:pt x="33" y="65"/>
                    </a:lnTo>
                    <a:lnTo>
                      <a:pt x="31" y="66"/>
                    </a:lnTo>
                    <a:lnTo>
                      <a:pt x="29" y="68"/>
                    </a:lnTo>
                    <a:lnTo>
                      <a:pt x="25" y="69"/>
                    </a:lnTo>
                    <a:lnTo>
                      <a:pt x="22" y="72"/>
                    </a:lnTo>
                    <a:lnTo>
                      <a:pt x="18" y="73"/>
                    </a:lnTo>
                    <a:lnTo>
                      <a:pt x="14" y="73"/>
                    </a:lnTo>
                    <a:lnTo>
                      <a:pt x="12" y="74"/>
                    </a:lnTo>
                    <a:lnTo>
                      <a:pt x="10" y="74"/>
                    </a:lnTo>
                    <a:lnTo>
                      <a:pt x="9" y="74"/>
                    </a:lnTo>
                    <a:lnTo>
                      <a:pt x="8" y="73"/>
                    </a:lnTo>
                    <a:lnTo>
                      <a:pt x="8" y="72"/>
                    </a:lnTo>
                    <a:lnTo>
                      <a:pt x="6" y="69"/>
                    </a:lnTo>
                    <a:lnTo>
                      <a:pt x="4" y="66"/>
                    </a:lnTo>
                    <a:lnTo>
                      <a:pt x="3" y="62"/>
                    </a:lnTo>
                    <a:lnTo>
                      <a:pt x="2" y="61"/>
                    </a:lnTo>
                    <a:lnTo>
                      <a:pt x="2" y="61"/>
                    </a:lnTo>
                    <a:lnTo>
                      <a:pt x="1" y="61"/>
                    </a:lnTo>
                    <a:lnTo>
                      <a:pt x="0" y="61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2" y="73"/>
                    </a:lnTo>
                    <a:lnTo>
                      <a:pt x="2" y="77"/>
                    </a:lnTo>
                    <a:lnTo>
                      <a:pt x="3" y="81"/>
                    </a:lnTo>
                    <a:lnTo>
                      <a:pt x="3" y="85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4" y="86"/>
                    </a:lnTo>
                    <a:lnTo>
                      <a:pt x="5" y="86"/>
                    </a:lnTo>
                    <a:lnTo>
                      <a:pt x="7" y="87"/>
                    </a:lnTo>
                    <a:lnTo>
                      <a:pt x="9" y="87"/>
                    </a:lnTo>
                    <a:lnTo>
                      <a:pt x="13" y="87"/>
                    </a:lnTo>
                    <a:lnTo>
                      <a:pt x="16" y="86"/>
                    </a:lnTo>
                    <a:lnTo>
                      <a:pt x="19" y="85"/>
                    </a:lnTo>
                    <a:lnTo>
                      <a:pt x="25" y="81"/>
                    </a:lnTo>
                    <a:lnTo>
                      <a:pt x="30" y="78"/>
                    </a:lnTo>
                    <a:lnTo>
                      <a:pt x="34" y="76"/>
                    </a:lnTo>
                    <a:lnTo>
                      <a:pt x="37" y="73"/>
                    </a:lnTo>
                    <a:lnTo>
                      <a:pt x="42" y="70"/>
                    </a:lnTo>
                    <a:lnTo>
                      <a:pt x="43" y="69"/>
                    </a:lnTo>
                    <a:lnTo>
                      <a:pt x="44" y="69"/>
                    </a:lnTo>
                    <a:lnTo>
                      <a:pt x="45" y="68"/>
                    </a:lnTo>
                    <a:lnTo>
                      <a:pt x="46" y="68"/>
                    </a:lnTo>
                    <a:lnTo>
                      <a:pt x="47" y="68"/>
                    </a:lnTo>
                    <a:lnTo>
                      <a:pt x="48" y="69"/>
                    </a:lnTo>
                    <a:lnTo>
                      <a:pt x="49" y="69"/>
                    </a:lnTo>
                    <a:lnTo>
                      <a:pt x="51" y="71"/>
                    </a:lnTo>
                    <a:lnTo>
                      <a:pt x="52" y="72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1" y="74"/>
                    </a:lnTo>
                    <a:lnTo>
                      <a:pt x="49" y="74"/>
                    </a:lnTo>
                    <a:lnTo>
                      <a:pt x="47" y="74"/>
                    </a:lnTo>
                    <a:lnTo>
                      <a:pt x="45" y="74"/>
                    </a:lnTo>
                    <a:lnTo>
                      <a:pt x="44" y="75"/>
                    </a:lnTo>
                    <a:lnTo>
                      <a:pt x="43" y="75"/>
                    </a:lnTo>
                    <a:lnTo>
                      <a:pt x="43" y="75"/>
                    </a:lnTo>
                    <a:lnTo>
                      <a:pt x="43" y="76"/>
                    </a:lnTo>
                    <a:lnTo>
                      <a:pt x="44" y="77"/>
                    </a:lnTo>
                    <a:lnTo>
                      <a:pt x="47" y="77"/>
                    </a:lnTo>
                    <a:lnTo>
                      <a:pt x="50" y="80"/>
                    </a:lnTo>
                    <a:lnTo>
                      <a:pt x="55" y="82"/>
                    </a:lnTo>
                    <a:lnTo>
                      <a:pt x="58" y="85"/>
                    </a:lnTo>
                    <a:lnTo>
                      <a:pt x="61" y="86"/>
                    </a:lnTo>
                    <a:lnTo>
                      <a:pt x="61" y="86"/>
                    </a:lnTo>
                    <a:lnTo>
                      <a:pt x="63" y="85"/>
                    </a:lnTo>
                    <a:lnTo>
                      <a:pt x="64" y="85"/>
                    </a:lnTo>
                    <a:lnTo>
                      <a:pt x="65" y="83"/>
                    </a:lnTo>
                    <a:lnTo>
                      <a:pt x="65" y="81"/>
                    </a:lnTo>
                    <a:lnTo>
                      <a:pt x="65" y="79"/>
                    </a:lnTo>
                    <a:lnTo>
                      <a:pt x="65" y="77"/>
                    </a:lnTo>
                    <a:lnTo>
                      <a:pt x="65" y="74"/>
                    </a:lnTo>
                    <a:lnTo>
                      <a:pt x="64" y="72"/>
                    </a:lnTo>
                    <a:lnTo>
                      <a:pt x="62" y="70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68"/>
                    </a:lnTo>
                    <a:lnTo>
                      <a:pt x="57" y="67"/>
                    </a:lnTo>
                    <a:lnTo>
                      <a:pt x="56" y="65"/>
                    </a:lnTo>
                    <a:lnTo>
                      <a:pt x="54" y="62"/>
                    </a:lnTo>
                    <a:lnTo>
                      <a:pt x="54" y="62"/>
                    </a:lnTo>
                    <a:lnTo>
                      <a:pt x="53" y="61"/>
                    </a:lnTo>
                    <a:lnTo>
                      <a:pt x="54" y="61"/>
                    </a:lnTo>
                    <a:lnTo>
                      <a:pt x="54" y="61"/>
                    </a:lnTo>
                    <a:lnTo>
                      <a:pt x="55" y="61"/>
                    </a:lnTo>
                    <a:lnTo>
                      <a:pt x="57" y="61"/>
                    </a:lnTo>
                    <a:lnTo>
                      <a:pt x="61" y="62"/>
                    </a:lnTo>
                    <a:lnTo>
                      <a:pt x="65" y="63"/>
                    </a:lnTo>
                    <a:lnTo>
                      <a:pt x="69" y="65"/>
                    </a:lnTo>
                    <a:lnTo>
                      <a:pt x="73" y="66"/>
                    </a:lnTo>
                    <a:lnTo>
                      <a:pt x="75" y="67"/>
                    </a:lnTo>
                    <a:lnTo>
                      <a:pt x="77" y="69"/>
                    </a:lnTo>
                    <a:lnTo>
                      <a:pt x="80" y="70"/>
                    </a:lnTo>
                    <a:lnTo>
                      <a:pt x="82" y="73"/>
                    </a:lnTo>
                    <a:lnTo>
                      <a:pt x="85" y="75"/>
                    </a:lnTo>
                    <a:lnTo>
                      <a:pt x="87" y="76"/>
                    </a:lnTo>
                    <a:lnTo>
                      <a:pt x="89" y="77"/>
                    </a:lnTo>
                    <a:lnTo>
                      <a:pt x="90" y="77"/>
                    </a:lnTo>
                    <a:lnTo>
                      <a:pt x="93" y="77"/>
                    </a:lnTo>
                    <a:lnTo>
                      <a:pt x="95" y="76"/>
                    </a:lnTo>
                    <a:lnTo>
                      <a:pt x="95" y="76"/>
                    </a:lnTo>
                    <a:lnTo>
                      <a:pt x="95" y="75"/>
                    </a:lnTo>
                    <a:lnTo>
                      <a:pt x="95" y="73"/>
                    </a:lnTo>
                    <a:lnTo>
                      <a:pt x="95" y="72"/>
                    </a:lnTo>
                    <a:lnTo>
                      <a:pt x="94" y="70"/>
                    </a:lnTo>
                    <a:lnTo>
                      <a:pt x="94" y="69"/>
                    </a:lnTo>
                    <a:lnTo>
                      <a:pt x="93" y="68"/>
                    </a:lnTo>
                    <a:lnTo>
                      <a:pt x="94" y="66"/>
                    </a:lnTo>
                    <a:lnTo>
                      <a:pt x="94" y="65"/>
                    </a:lnTo>
                    <a:lnTo>
                      <a:pt x="95" y="65"/>
                    </a:lnTo>
                    <a:lnTo>
                      <a:pt x="96" y="64"/>
                    </a:lnTo>
                    <a:lnTo>
                      <a:pt x="97" y="64"/>
                    </a:lnTo>
                    <a:lnTo>
                      <a:pt x="101" y="65"/>
                    </a:lnTo>
                    <a:lnTo>
                      <a:pt x="105" y="65"/>
                    </a:lnTo>
                    <a:lnTo>
                      <a:pt x="109" y="65"/>
                    </a:lnTo>
                    <a:lnTo>
                      <a:pt x="112" y="65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23" y="69"/>
                    </a:lnTo>
                    <a:lnTo>
                      <a:pt x="128" y="71"/>
                    </a:lnTo>
                    <a:lnTo>
                      <a:pt x="130" y="72"/>
                    </a:lnTo>
                    <a:lnTo>
                      <a:pt x="132" y="72"/>
                    </a:lnTo>
                    <a:lnTo>
                      <a:pt x="135" y="72"/>
                    </a:lnTo>
                    <a:lnTo>
                      <a:pt x="137" y="72"/>
                    </a:lnTo>
                    <a:lnTo>
                      <a:pt x="140" y="70"/>
                    </a:lnTo>
                    <a:lnTo>
                      <a:pt x="141" y="69"/>
                    </a:lnTo>
                    <a:lnTo>
                      <a:pt x="143" y="67"/>
                    </a:lnTo>
                    <a:lnTo>
                      <a:pt x="144" y="65"/>
                    </a:lnTo>
                    <a:lnTo>
                      <a:pt x="144" y="64"/>
                    </a:lnTo>
                    <a:lnTo>
                      <a:pt x="145" y="61"/>
                    </a:lnTo>
                    <a:lnTo>
                      <a:pt x="144" y="60"/>
                    </a:lnTo>
                    <a:lnTo>
                      <a:pt x="144" y="59"/>
                    </a:lnTo>
                    <a:lnTo>
                      <a:pt x="143" y="58"/>
                    </a:lnTo>
                    <a:lnTo>
                      <a:pt x="141" y="57"/>
                    </a:lnTo>
                    <a:lnTo>
                      <a:pt x="137" y="55"/>
                    </a:lnTo>
                    <a:lnTo>
                      <a:pt x="132" y="51"/>
                    </a:lnTo>
                    <a:lnTo>
                      <a:pt x="126" y="48"/>
                    </a:lnTo>
                    <a:lnTo>
                      <a:pt x="123" y="46"/>
                    </a:lnTo>
                    <a:lnTo>
                      <a:pt x="122" y="46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0" y="44"/>
                    </a:lnTo>
                    <a:lnTo>
                      <a:pt x="119" y="43"/>
                    </a:lnTo>
                    <a:lnTo>
                      <a:pt x="119" y="42"/>
                    </a:lnTo>
                    <a:lnTo>
                      <a:pt x="118" y="41"/>
                    </a:lnTo>
                    <a:lnTo>
                      <a:pt x="119" y="41"/>
                    </a:lnTo>
                    <a:lnTo>
                      <a:pt x="119" y="39"/>
                    </a:lnTo>
                    <a:lnTo>
                      <a:pt x="118" y="37"/>
                    </a:lnTo>
                    <a:lnTo>
                      <a:pt x="118" y="37"/>
                    </a:lnTo>
                    <a:lnTo>
                      <a:pt x="118" y="36"/>
                    </a:lnTo>
                    <a:lnTo>
                      <a:pt x="118" y="35"/>
                    </a:lnTo>
                    <a:lnTo>
                      <a:pt x="119" y="33"/>
                    </a:lnTo>
                    <a:lnTo>
                      <a:pt x="119" y="32"/>
                    </a:lnTo>
                    <a:lnTo>
                      <a:pt x="120" y="32"/>
                    </a:lnTo>
                    <a:lnTo>
                      <a:pt x="121" y="32"/>
                    </a:lnTo>
                    <a:lnTo>
                      <a:pt x="122" y="32"/>
                    </a:lnTo>
                    <a:lnTo>
                      <a:pt x="125" y="32"/>
                    </a:lnTo>
                    <a:lnTo>
                      <a:pt x="127" y="32"/>
                    </a:lnTo>
                    <a:lnTo>
                      <a:pt x="130" y="34"/>
                    </a:lnTo>
                    <a:lnTo>
                      <a:pt x="135" y="35"/>
                    </a:lnTo>
                    <a:lnTo>
                      <a:pt x="140" y="37"/>
                    </a:lnTo>
                    <a:lnTo>
                      <a:pt x="143" y="38"/>
                    </a:lnTo>
                    <a:lnTo>
                      <a:pt x="145" y="39"/>
                    </a:lnTo>
                    <a:lnTo>
                      <a:pt x="147" y="40"/>
                    </a:lnTo>
                    <a:lnTo>
                      <a:pt x="148" y="40"/>
                    </a:lnTo>
                    <a:lnTo>
                      <a:pt x="149" y="39"/>
                    </a:lnTo>
                    <a:lnTo>
                      <a:pt x="151" y="38"/>
                    </a:lnTo>
                    <a:lnTo>
                      <a:pt x="153" y="38"/>
                    </a:lnTo>
                    <a:lnTo>
                      <a:pt x="153" y="38"/>
                    </a:lnTo>
                    <a:lnTo>
                      <a:pt x="154" y="37"/>
                    </a:lnTo>
                    <a:lnTo>
                      <a:pt x="154" y="37"/>
                    </a:lnTo>
                    <a:lnTo>
                      <a:pt x="155" y="37"/>
                    </a:lnTo>
                    <a:lnTo>
                      <a:pt x="156" y="33"/>
                    </a:lnTo>
                    <a:lnTo>
                      <a:pt x="156" y="29"/>
                    </a:lnTo>
                    <a:lnTo>
                      <a:pt x="156" y="27"/>
                    </a:lnTo>
                    <a:lnTo>
                      <a:pt x="155" y="24"/>
                    </a:lnTo>
                    <a:lnTo>
                      <a:pt x="154" y="24"/>
                    </a:lnTo>
                    <a:lnTo>
                      <a:pt x="153" y="23"/>
                    </a:lnTo>
                    <a:lnTo>
                      <a:pt x="153" y="22"/>
                    </a:lnTo>
                    <a:lnTo>
                      <a:pt x="151" y="22"/>
                    </a:lnTo>
                    <a:lnTo>
                      <a:pt x="150" y="23"/>
                    </a:lnTo>
                    <a:lnTo>
                      <a:pt x="150" y="23"/>
                    </a:lnTo>
                    <a:lnTo>
                      <a:pt x="150" y="24"/>
                    </a:lnTo>
                    <a:lnTo>
                      <a:pt x="149" y="24"/>
                    </a:lnTo>
                    <a:lnTo>
                      <a:pt x="147" y="25"/>
                    </a:lnTo>
                    <a:lnTo>
                      <a:pt x="143" y="28"/>
                    </a:lnTo>
                    <a:lnTo>
                      <a:pt x="142" y="28"/>
                    </a:lnTo>
                    <a:lnTo>
                      <a:pt x="141" y="28"/>
                    </a:lnTo>
                    <a:lnTo>
                      <a:pt x="138" y="28"/>
                    </a:lnTo>
                    <a:lnTo>
                      <a:pt x="137" y="29"/>
                    </a:lnTo>
                    <a:lnTo>
                      <a:pt x="132" y="28"/>
                    </a:lnTo>
                    <a:lnTo>
                      <a:pt x="127" y="28"/>
                    </a:lnTo>
                    <a:lnTo>
                      <a:pt x="118" y="27"/>
                    </a:lnTo>
                    <a:lnTo>
                      <a:pt x="114" y="26"/>
                    </a:lnTo>
                    <a:lnTo>
                      <a:pt x="113" y="25"/>
                    </a:lnTo>
                    <a:lnTo>
                      <a:pt x="113" y="25"/>
                    </a:lnTo>
                    <a:lnTo>
                      <a:pt x="113" y="24"/>
                    </a:lnTo>
                    <a:lnTo>
                      <a:pt x="112" y="24"/>
                    </a:lnTo>
                    <a:lnTo>
                      <a:pt x="112" y="21"/>
                    </a:lnTo>
                    <a:lnTo>
                      <a:pt x="110" y="20"/>
                    </a:lnTo>
                    <a:lnTo>
                      <a:pt x="109" y="18"/>
                    </a:lnTo>
                    <a:lnTo>
                      <a:pt x="108" y="16"/>
                    </a:lnTo>
                    <a:lnTo>
                      <a:pt x="106" y="15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5" y="12"/>
                    </a:lnTo>
                    <a:lnTo>
                      <a:pt x="105" y="12"/>
                    </a:lnTo>
                    <a:lnTo>
                      <a:pt x="105" y="11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6" y="6"/>
                    </a:lnTo>
                    <a:lnTo>
                      <a:pt x="106" y="5"/>
                    </a:lnTo>
                    <a:lnTo>
                      <a:pt x="106" y="4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5" y="1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2" y="1"/>
                    </a:lnTo>
                    <a:lnTo>
                      <a:pt x="101" y="2"/>
                    </a:lnTo>
                    <a:lnTo>
                      <a:pt x="101" y="3"/>
                    </a:lnTo>
                    <a:lnTo>
                      <a:pt x="100" y="4"/>
                    </a:lnTo>
                    <a:lnTo>
                      <a:pt x="97" y="8"/>
                    </a:lnTo>
                    <a:lnTo>
                      <a:pt x="93" y="13"/>
                    </a:lnTo>
                    <a:lnTo>
                      <a:pt x="89" y="18"/>
                    </a:lnTo>
                    <a:lnTo>
                      <a:pt x="86" y="22"/>
                    </a:lnTo>
                    <a:lnTo>
                      <a:pt x="84" y="24"/>
                    </a:lnTo>
                    <a:lnTo>
                      <a:pt x="83" y="24"/>
                    </a:lnTo>
                    <a:lnTo>
                      <a:pt x="81" y="25"/>
                    </a:lnTo>
                    <a:lnTo>
                      <a:pt x="80" y="25"/>
                    </a:lnTo>
                    <a:lnTo>
                      <a:pt x="79" y="25"/>
                    </a:lnTo>
                    <a:lnTo>
                      <a:pt x="78" y="25"/>
                    </a:lnTo>
                    <a:lnTo>
                      <a:pt x="78" y="24"/>
                    </a:lnTo>
                    <a:lnTo>
                      <a:pt x="78" y="24"/>
                    </a:lnTo>
                    <a:lnTo>
                      <a:pt x="80" y="19"/>
                    </a:lnTo>
                    <a:lnTo>
                      <a:pt x="81" y="14"/>
                    </a:lnTo>
                    <a:lnTo>
                      <a:pt x="82" y="13"/>
                    </a:lnTo>
                    <a:lnTo>
                      <a:pt x="82" y="11"/>
                    </a:lnTo>
                    <a:lnTo>
                      <a:pt x="81" y="9"/>
                    </a:lnTo>
                    <a:lnTo>
                      <a:pt x="80" y="7"/>
                    </a:lnTo>
                    <a:lnTo>
                      <a:pt x="80" y="7"/>
                    </a:lnTo>
                    <a:lnTo>
                      <a:pt x="79" y="6"/>
                    </a:lnTo>
                    <a:lnTo>
                      <a:pt x="78" y="7"/>
                    </a:lnTo>
                    <a:lnTo>
                      <a:pt x="78" y="7"/>
                    </a:lnTo>
                    <a:lnTo>
                      <a:pt x="77" y="9"/>
                    </a:lnTo>
                    <a:lnTo>
                      <a:pt x="76" y="12"/>
                    </a:lnTo>
                    <a:lnTo>
                      <a:pt x="74" y="16"/>
                    </a:lnTo>
                    <a:lnTo>
                      <a:pt x="73" y="18"/>
                    </a:lnTo>
                    <a:lnTo>
                      <a:pt x="71" y="20"/>
                    </a:lnTo>
                    <a:lnTo>
                      <a:pt x="69" y="21"/>
                    </a:lnTo>
                    <a:lnTo>
                      <a:pt x="68" y="22"/>
                    </a:lnTo>
                    <a:lnTo>
                      <a:pt x="67" y="23"/>
                    </a:lnTo>
                    <a:lnTo>
                      <a:pt x="65" y="24"/>
                    </a:lnTo>
                    <a:lnTo>
                      <a:pt x="65" y="25"/>
                    </a:lnTo>
                    <a:lnTo>
                      <a:pt x="64" y="26"/>
                    </a:lnTo>
                    <a:lnTo>
                      <a:pt x="64" y="27"/>
                    </a:lnTo>
                    <a:lnTo>
                      <a:pt x="64" y="27"/>
                    </a:lnTo>
                    <a:lnTo>
                      <a:pt x="64" y="28"/>
                    </a:lnTo>
                    <a:lnTo>
                      <a:pt x="65" y="28"/>
                    </a:lnTo>
                    <a:lnTo>
                      <a:pt x="67" y="28"/>
                    </a:lnTo>
                    <a:lnTo>
                      <a:pt x="71" y="29"/>
                    </a:lnTo>
                    <a:lnTo>
                      <a:pt x="76" y="30"/>
                    </a:lnTo>
                    <a:lnTo>
                      <a:pt x="81" y="31"/>
                    </a:lnTo>
                    <a:lnTo>
                      <a:pt x="85" y="31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işliďe">
                <a:extLst>
                  <a:ext uri="{FF2B5EF4-FFF2-40B4-BE49-F238E27FC236}">
                    <a16:creationId xmlns:a16="http://schemas.microsoft.com/office/drawing/2014/main" id="{C89E73D5-1162-49E4-8B0D-55309E91122C}"/>
                  </a:ext>
                </a:extLst>
              </p:cNvPr>
              <p:cNvSpPr/>
              <p:nvPr/>
            </p:nvSpPr>
            <p:spPr bwMode="auto">
              <a:xfrm>
                <a:off x="2492376" y="3494088"/>
                <a:ext cx="1190625" cy="766763"/>
              </a:xfrm>
              <a:custGeom>
                <a:avLst/>
                <a:gdLst>
                  <a:gd name="T0" fmla="*/ 238 w 750"/>
                  <a:gd name="T1" fmla="*/ 410 h 483"/>
                  <a:gd name="T2" fmla="*/ 260 w 750"/>
                  <a:gd name="T3" fmla="*/ 439 h 483"/>
                  <a:gd name="T4" fmla="*/ 256 w 750"/>
                  <a:gd name="T5" fmla="*/ 482 h 483"/>
                  <a:gd name="T6" fmla="*/ 230 w 750"/>
                  <a:gd name="T7" fmla="*/ 454 h 483"/>
                  <a:gd name="T8" fmla="*/ 255 w 750"/>
                  <a:gd name="T9" fmla="*/ 473 h 483"/>
                  <a:gd name="T10" fmla="*/ 249 w 750"/>
                  <a:gd name="T11" fmla="*/ 443 h 483"/>
                  <a:gd name="T12" fmla="*/ 234 w 750"/>
                  <a:gd name="T13" fmla="*/ 401 h 483"/>
                  <a:gd name="T14" fmla="*/ 260 w 750"/>
                  <a:gd name="T15" fmla="*/ 397 h 483"/>
                  <a:gd name="T16" fmla="*/ 28 w 750"/>
                  <a:gd name="T17" fmla="*/ 433 h 483"/>
                  <a:gd name="T18" fmla="*/ 13 w 750"/>
                  <a:gd name="T19" fmla="*/ 428 h 483"/>
                  <a:gd name="T20" fmla="*/ 0 w 750"/>
                  <a:gd name="T21" fmla="*/ 419 h 483"/>
                  <a:gd name="T22" fmla="*/ 37 w 750"/>
                  <a:gd name="T23" fmla="*/ 447 h 483"/>
                  <a:gd name="T24" fmla="*/ 123 w 750"/>
                  <a:gd name="T25" fmla="*/ 381 h 483"/>
                  <a:gd name="T26" fmla="*/ 160 w 750"/>
                  <a:gd name="T27" fmla="*/ 436 h 483"/>
                  <a:gd name="T28" fmla="*/ 224 w 750"/>
                  <a:gd name="T29" fmla="*/ 423 h 483"/>
                  <a:gd name="T30" fmla="*/ 193 w 750"/>
                  <a:gd name="T31" fmla="*/ 391 h 483"/>
                  <a:gd name="T32" fmla="*/ 216 w 750"/>
                  <a:gd name="T33" fmla="*/ 409 h 483"/>
                  <a:gd name="T34" fmla="*/ 278 w 750"/>
                  <a:gd name="T35" fmla="*/ 482 h 483"/>
                  <a:gd name="T36" fmla="*/ 351 w 750"/>
                  <a:gd name="T37" fmla="*/ 426 h 483"/>
                  <a:gd name="T38" fmla="*/ 437 w 750"/>
                  <a:gd name="T39" fmla="*/ 430 h 483"/>
                  <a:gd name="T40" fmla="*/ 411 w 750"/>
                  <a:gd name="T41" fmla="*/ 359 h 483"/>
                  <a:gd name="T42" fmla="*/ 388 w 750"/>
                  <a:gd name="T43" fmla="*/ 381 h 483"/>
                  <a:gd name="T44" fmla="*/ 423 w 750"/>
                  <a:gd name="T45" fmla="*/ 447 h 483"/>
                  <a:gd name="T46" fmla="*/ 405 w 750"/>
                  <a:gd name="T47" fmla="*/ 417 h 483"/>
                  <a:gd name="T48" fmla="*/ 401 w 750"/>
                  <a:gd name="T49" fmla="*/ 366 h 483"/>
                  <a:gd name="T50" fmla="*/ 427 w 750"/>
                  <a:gd name="T51" fmla="*/ 408 h 483"/>
                  <a:gd name="T52" fmla="*/ 448 w 750"/>
                  <a:gd name="T53" fmla="*/ 334 h 483"/>
                  <a:gd name="T54" fmla="*/ 498 w 750"/>
                  <a:gd name="T55" fmla="*/ 301 h 483"/>
                  <a:gd name="T56" fmla="*/ 551 w 750"/>
                  <a:gd name="T57" fmla="*/ 375 h 483"/>
                  <a:gd name="T58" fmla="*/ 583 w 750"/>
                  <a:gd name="T59" fmla="*/ 330 h 483"/>
                  <a:gd name="T60" fmla="*/ 544 w 750"/>
                  <a:gd name="T61" fmla="*/ 279 h 483"/>
                  <a:gd name="T62" fmla="*/ 565 w 750"/>
                  <a:gd name="T63" fmla="*/ 265 h 483"/>
                  <a:gd name="T64" fmla="*/ 537 w 750"/>
                  <a:gd name="T65" fmla="*/ 269 h 483"/>
                  <a:gd name="T66" fmla="*/ 572 w 750"/>
                  <a:gd name="T67" fmla="*/ 333 h 483"/>
                  <a:gd name="T68" fmla="*/ 602 w 750"/>
                  <a:gd name="T69" fmla="*/ 327 h 483"/>
                  <a:gd name="T70" fmla="*/ 589 w 750"/>
                  <a:gd name="T71" fmla="*/ 271 h 483"/>
                  <a:gd name="T72" fmla="*/ 650 w 750"/>
                  <a:gd name="T73" fmla="*/ 233 h 483"/>
                  <a:gd name="T74" fmla="*/ 668 w 750"/>
                  <a:gd name="T75" fmla="*/ 220 h 483"/>
                  <a:gd name="T76" fmla="*/ 613 w 750"/>
                  <a:gd name="T77" fmla="*/ 169 h 483"/>
                  <a:gd name="T78" fmla="*/ 644 w 750"/>
                  <a:gd name="T79" fmla="*/ 157 h 483"/>
                  <a:gd name="T80" fmla="*/ 690 w 750"/>
                  <a:gd name="T81" fmla="*/ 213 h 483"/>
                  <a:gd name="T82" fmla="*/ 658 w 750"/>
                  <a:gd name="T83" fmla="*/ 175 h 483"/>
                  <a:gd name="T84" fmla="*/ 620 w 750"/>
                  <a:gd name="T85" fmla="*/ 169 h 483"/>
                  <a:gd name="T86" fmla="*/ 664 w 750"/>
                  <a:gd name="T87" fmla="*/ 208 h 483"/>
                  <a:gd name="T88" fmla="*/ 710 w 750"/>
                  <a:gd name="T89" fmla="*/ 149 h 483"/>
                  <a:gd name="T90" fmla="*/ 697 w 750"/>
                  <a:gd name="T91" fmla="*/ 143 h 483"/>
                  <a:gd name="T92" fmla="*/ 641 w 750"/>
                  <a:gd name="T93" fmla="*/ 104 h 483"/>
                  <a:gd name="T94" fmla="*/ 692 w 750"/>
                  <a:gd name="T95" fmla="*/ 96 h 483"/>
                  <a:gd name="T96" fmla="*/ 709 w 750"/>
                  <a:gd name="T97" fmla="*/ 135 h 483"/>
                  <a:gd name="T98" fmla="*/ 650 w 750"/>
                  <a:gd name="T99" fmla="*/ 108 h 483"/>
                  <a:gd name="T100" fmla="*/ 667 w 750"/>
                  <a:gd name="T101" fmla="*/ 97 h 483"/>
                  <a:gd name="T102" fmla="*/ 718 w 750"/>
                  <a:gd name="T103" fmla="*/ 126 h 483"/>
                  <a:gd name="T104" fmla="*/ 706 w 750"/>
                  <a:gd name="T105" fmla="*/ 61 h 483"/>
                  <a:gd name="T106" fmla="*/ 732 w 750"/>
                  <a:gd name="T107" fmla="*/ 81 h 483"/>
                  <a:gd name="T108" fmla="*/ 669 w 750"/>
                  <a:gd name="T109" fmla="*/ 73 h 483"/>
                  <a:gd name="T110" fmla="*/ 673 w 750"/>
                  <a:gd name="T111" fmla="*/ 53 h 483"/>
                  <a:gd name="T112" fmla="*/ 654 w 750"/>
                  <a:gd name="T113" fmla="*/ 62 h 483"/>
                  <a:gd name="T114" fmla="*/ 698 w 750"/>
                  <a:gd name="T115" fmla="*/ 91 h 483"/>
                  <a:gd name="T116" fmla="*/ 741 w 750"/>
                  <a:gd name="T117" fmla="*/ 77 h 483"/>
                  <a:gd name="T118" fmla="*/ 662 w 750"/>
                  <a:gd name="T119" fmla="*/ 9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50" h="483">
                    <a:moveTo>
                      <a:pt x="265" y="417"/>
                    </a:moveTo>
                    <a:lnTo>
                      <a:pt x="258" y="417"/>
                    </a:lnTo>
                    <a:lnTo>
                      <a:pt x="258" y="414"/>
                    </a:lnTo>
                    <a:lnTo>
                      <a:pt x="257" y="411"/>
                    </a:lnTo>
                    <a:lnTo>
                      <a:pt x="257" y="408"/>
                    </a:lnTo>
                    <a:lnTo>
                      <a:pt x="256" y="405"/>
                    </a:lnTo>
                    <a:lnTo>
                      <a:pt x="255" y="404"/>
                    </a:lnTo>
                    <a:lnTo>
                      <a:pt x="253" y="403"/>
                    </a:lnTo>
                    <a:lnTo>
                      <a:pt x="251" y="401"/>
                    </a:lnTo>
                    <a:lnTo>
                      <a:pt x="249" y="401"/>
                    </a:lnTo>
                    <a:lnTo>
                      <a:pt x="246" y="401"/>
                    </a:lnTo>
                    <a:lnTo>
                      <a:pt x="244" y="402"/>
                    </a:lnTo>
                    <a:lnTo>
                      <a:pt x="241" y="404"/>
                    </a:lnTo>
                    <a:lnTo>
                      <a:pt x="241" y="405"/>
                    </a:lnTo>
                    <a:lnTo>
                      <a:pt x="239" y="408"/>
                    </a:lnTo>
                    <a:lnTo>
                      <a:pt x="238" y="410"/>
                    </a:lnTo>
                    <a:lnTo>
                      <a:pt x="238" y="414"/>
                    </a:lnTo>
                    <a:lnTo>
                      <a:pt x="238" y="417"/>
                    </a:lnTo>
                    <a:lnTo>
                      <a:pt x="238" y="420"/>
                    </a:lnTo>
                    <a:lnTo>
                      <a:pt x="238" y="421"/>
                    </a:lnTo>
                    <a:lnTo>
                      <a:pt x="238" y="423"/>
                    </a:lnTo>
                    <a:lnTo>
                      <a:pt x="239" y="425"/>
                    </a:lnTo>
                    <a:lnTo>
                      <a:pt x="240" y="426"/>
                    </a:lnTo>
                    <a:lnTo>
                      <a:pt x="241" y="428"/>
                    </a:lnTo>
                    <a:lnTo>
                      <a:pt x="242" y="429"/>
                    </a:lnTo>
                    <a:lnTo>
                      <a:pt x="244" y="430"/>
                    </a:lnTo>
                    <a:lnTo>
                      <a:pt x="245" y="431"/>
                    </a:lnTo>
                    <a:lnTo>
                      <a:pt x="249" y="433"/>
                    </a:lnTo>
                    <a:lnTo>
                      <a:pt x="251" y="434"/>
                    </a:lnTo>
                    <a:lnTo>
                      <a:pt x="253" y="434"/>
                    </a:lnTo>
                    <a:lnTo>
                      <a:pt x="257" y="437"/>
                    </a:lnTo>
                    <a:lnTo>
                      <a:pt x="260" y="439"/>
                    </a:lnTo>
                    <a:lnTo>
                      <a:pt x="262" y="442"/>
                    </a:lnTo>
                    <a:lnTo>
                      <a:pt x="264" y="444"/>
                    </a:lnTo>
                    <a:lnTo>
                      <a:pt x="265" y="447"/>
                    </a:lnTo>
                    <a:lnTo>
                      <a:pt x="266" y="450"/>
                    </a:lnTo>
                    <a:lnTo>
                      <a:pt x="267" y="454"/>
                    </a:lnTo>
                    <a:lnTo>
                      <a:pt x="267" y="458"/>
                    </a:lnTo>
                    <a:lnTo>
                      <a:pt x="266" y="463"/>
                    </a:lnTo>
                    <a:lnTo>
                      <a:pt x="265" y="469"/>
                    </a:lnTo>
                    <a:lnTo>
                      <a:pt x="265" y="471"/>
                    </a:lnTo>
                    <a:lnTo>
                      <a:pt x="264" y="473"/>
                    </a:lnTo>
                    <a:lnTo>
                      <a:pt x="263" y="475"/>
                    </a:lnTo>
                    <a:lnTo>
                      <a:pt x="261" y="477"/>
                    </a:lnTo>
                    <a:lnTo>
                      <a:pt x="261" y="478"/>
                    </a:lnTo>
                    <a:lnTo>
                      <a:pt x="259" y="479"/>
                    </a:lnTo>
                    <a:lnTo>
                      <a:pt x="257" y="481"/>
                    </a:lnTo>
                    <a:lnTo>
                      <a:pt x="256" y="482"/>
                    </a:lnTo>
                    <a:lnTo>
                      <a:pt x="254" y="482"/>
                    </a:lnTo>
                    <a:lnTo>
                      <a:pt x="253" y="483"/>
                    </a:lnTo>
                    <a:lnTo>
                      <a:pt x="250" y="483"/>
                    </a:lnTo>
                    <a:lnTo>
                      <a:pt x="248" y="483"/>
                    </a:lnTo>
                    <a:lnTo>
                      <a:pt x="245" y="483"/>
                    </a:lnTo>
                    <a:lnTo>
                      <a:pt x="242" y="482"/>
                    </a:lnTo>
                    <a:lnTo>
                      <a:pt x="240" y="482"/>
                    </a:lnTo>
                    <a:lnTo>
                      <a:pt x="237" y="481"/>
                    </a:lnTo>
                    <a:lnTo>
                      <a:pt x="236" y="478"/>
                    </a:lnTo>
                    <a:lnTo>
                      <a:pt x="234" y="476"/>
                    </a:lnTo>
                    <a:lnTo>
                      <a:pt x="232" y="474"/>
                    </a:lnTo>
                    <a:lnTo>
                      <a:pt x="231" y="470"/>
                    </a:lnTo>
                    <a:lnTo>
                      <a:pt x="231" y="468"/>
                    </a:lnTo>
                    <a:lnTo>
                      <a:pt x="230" y="464"/>
                    </a:lnTo>
                    <a:lnTo>
                      <a:pt x="230" y="459"/>
                    </a:lnTo>
                    <a:lnTo>
                      <a:pt x="230" y="454"/>
                    </a:lnTo>
                    <a:lnTo>
                      <a:pt x="236" y="454"/>
                    </a:lnTo>
                    <a:lnTo>
                      <a:pt x="236" y="459"/>
                    </a:lnTo>
                    <a:lnTo>
                      <a:pt x="236" y="464"/>
                    </a:lnTo>
                    <a:lnTo>
                      <a:pt x="237" y="467"/>
                    </a:lnTo>
                    <a:lnTo>
                      <a:pt x="239" y="470"/>
                    </a:lnTo>
                    <a:lnTo>
                      <a:pt x="240" y="471"/>
                    </a:lnTo>
                    <a:lnTo>
                      <a:pt x="241" y="473"/>
                    </a:lnTo>
                    <a:lnTo>
                      <a:pt x="241" y="474"/>
                    </a:lnTo>
                    <a:lnTo>
                      <a:pt x="243" y="474"/>
                    </a:lnTo>
                    <a:lnTo>
                      <a:pt x="244" y="474"/>
                    </a:lnTo>
                    <a:lnTo>
                      <a:pt x="245" y="475"/>
                    </a:lnTo>
                    <a:lnTo>
                      <a:pt x="247" y="475"/>
                    </a:lnTo>
                    <a:lnTo>
                      <a:pt x="249" y="475"/>
                    </a:lnTo>
                    <a:lnTo>
                      <a:pt x="251" y="475"/>
                    </a:lnTo>
                    <a:lnTo>
                      <a:pt x="253" y="474"/>
                    </a:lnTo>
                    <a:lnTo>
                      <a:pt x="255" y="473"/>
                    </a:lnTo>
                    <a:lnTo>
                      <a:pt x="257" y="471"/>
                    </a:lnTo>
                    <a:lnTo>
                      <a:pt x="258" y="469"/>
                    </a:lnTo>
                    <a:lnTo>
                      <a:pt x="259" y="466"/>
                    </a:lnTo>
                    <a:lnTo>
                      <a:pt x="260" y="463"/>
                    </a:lnTo>
                    <a:lnTo>
                      <a:pt x="260" y="460"/>
                    </a:lnTo>
                    <a:lnTo>
                      <a:pt x="260" y="457"/>
                    </a:lnTo>
                    <a:lnTo>
                      <a:pt x="259" y="454"/>
                    </a:lnTo>
                    <a:lnTo>
                      <a:pt x="258" y="453"/>
                    </a:lnTo>
                    <a:lnTo>
                      <a:pt x="257" y="450"/>
                    </a:lnTo>
                    <a:lnTo>
                      <a:pt x="257" y="449"/>
                    </a:lnTo>
                    <a:lnTo>
                      <a:pt x="255" y="447"/>
                    </a:lnTo>
                    <a:lnTo>
                      <a:pt x="253" y="446"/>
                    </a:lnTo>
                    <a:lnTo>
                      <a:pt x="251" y="445"/>
                    </a:lnTo>
                    <a:lnTo>
                      <a:pt x="251" y="445"/>
                    </a:lnTo>
                    <a:lnTo>
                      <a:pt x="250" y="444"/>
                    </a:lnTo>
                    <a:lnTo>
                      <a:pt x="249" y="443"/>
                    </a:lnTo>
                    <a:lnTo>
                      <a:pt x="246" y="442"/>
                    </a:lnTo>
                    <a:lnTo>
                      <a:pt x="241" y="439"/>
                    </a:lnTo>
                    <a:lnTo>
                      <a:pt x="238" y="437"/>
                    </a:lnTo>
                    <a:lnTo>
                      <a:pt x="236" y="436"/>
                    </a:lnTo>
                    <a:lnTo>
                      <a:pt x="234" y="434"/>
                    </a:lnTo>
                    <a:lnTo>
                      <a:pt x="233" y="432"/>
                    </a:lnTo>
                    <a:lnTo>
                      <a:pt x="232" y="430"/>
                    </a:lnTo>
                    <a:lnTo>
                      <a:pt x="232" y="427"/>
                    </a:lnTo>
                    <a:lnTo>
                      <a:pt x="231" y="424"/>
                    </a:lnTo>
                    <a:lnTo>
                      <a:pt x="231" y="421"/>
                    </a:lnTo>
                    <a:lnTo>
                      <a:pt x="231" y="417"/>
                    </a:lnTo>
                    <a:lnTo>
                      <a:pt x="231" y="412"/>
                    </a:lnTo>
                    <a:lnTo>
                      <a:pt x="232" y="407"/>
                    </a:lnTo>
                    <a:lnTo>
                      <a:pt x="232" y="405"/>
                    </a:lnTo>
                    <a:lnTo>
                      <a:pt x="233" y="403"/>
                    </a:lnTo>
                    <a:lnTo>
                      <a:pt x="234" y="401"/>
                    </a:lnTo>
                    <a:lnTo>
                      <a:pt x="235" y="399"/>
                    </a:lnTo>
                    <a:lnTo>
                      <a:pt x="236" y="397"/>
                    </a:lnTo>
                    <a:lnTo>
                      <a:pt x="237" y="397"/>
                    </a:lnTo>
                    <a:lnTo>
                      <a:pt x="239" y="395"/>
                    </a:lnTo>
                    <a:lnTo>
                      <a:pt x="241" y="394"/>
                    </a:lnTo>
                    <a:lnTo>
                      <a:pt x="242" y="393"/>
                    </a:lnTo>
                    <a:lnTo>
                      <a:pt x="244" y="393"/>
                    </a:lnTo>
                    <a:lnTo>
                      <a:pt x="245" y="393"/>
                    </a:lnTo>
                    <a:lnTo>
                      <a:pt x="248" y="393"/>
                    </a:lnTo>
                    <a:lnTo>
                      <a:pt x="249" y="393"/>
                    </a:lnTo>
                    <a:lnTo>
                      <a:pt x="252" y="393"/>
                    </a:lnTo>
                    <a:lnTo>
                      <a:pt x="253" y="393"/>
                    </a:lnTo>
                    <a:lnTo>
                      <a:pt x="256" y="394"/>
                    </a:lnTo>
                    <a:lnTo>
                      <a:pt x="257" y="395"/>
                    </a:lnTo>
                    <a:lnTo>
                      <a:pt x="258" y="396"/>
                    </a:lnTo>
                    <a:lnTo>
                      <a:pt x="260" y="397"/>
                    </a:lnTo>
                    <a:lnTo>
                      <a:pt x="261" y="399"/>
                    </a:lnTo>
                    <a:lnTo>
                      <a:pt x="262" y="401"/>
                    </a:lnTo>
                    <a:lnTo>
                      <a:pt x="263" y="403"/>
                    </a:lnTo>
                    <a:lnTo>
                      <a:pt x="264" y="405"/>
                    </a:lnTo>
                    <a:lnTo>
                      <a:pt x="264" y="407"/>
                    </a:lnTo>
                    <a:lnTo>
                      <a:pt x="265" y="412"/>
                    </a:lnTo>
                    <a:lnTo>
                      <a:pt x="265" y="417"/>
                    </a:lnTo>
                    <a:lnTo>
                      <a:pt x="265" y="417"/>
                    </a:lnTo>
                    <a:close/>
                    <a:moveTo>
                      <a:pt x="16" y="438"/>
                    </a:moveTo>
                    <a:lnTo>
                      <a:pt x="18" y="438"/>
                    </a:lnTo>
                    <a:lnTo>
                      <a:pt x="20" y="438"/>
                    </a:lnTo>
                    <a:lnTo>
                      <a:pt x="21" y="437"/>
                    </a:lnTo>
                    <a:lnTo>
                      <a:pt x="23" y="436"/>
                    </a:lnTo>
                    <a:lnTo>
                      <a:pt x="24" y="435"/>
                    </a:lnTo>
                    <a:lnTo>
                      <a:pt x="27" y="434"/>
                    </a:lnTo>
                    <a:lnTo>
                      <a:pt x="28" y="433"/>
                    </a:lnTo>
                    <a:lnTo>
                      <a:pt x="29" y="431"/>
                    </a:lnTo>
                    <a:lnTo>
                      <a:pt x="30" y="430"/>
                    </a:lnTo>
                    <a:lnTo>
                      <a:pt x="32" y="428"/>
                    </a:lnTo>
                    <a:lnTo>
                      <a:pt x="32" y="425"/>
                    </a:lnTo>
                    <a:lnTo>
                      <a:pt x="34" y="423"/>
                    </a:lnTo>
                    <a:lnTo>
                      <a:pt x="58" y="358"/>
                    </a:lnTo>
                    <a:lnTo>
                      <a:pt x="51" y="355"/>
                    </a:lnTo>
                    <a:lnTo>
                      <a:pt x="27" y="420"/>
                    </a:lnTo>
                    <a:lnTo>
                      <a:pt x="25" y="423"/>
                    </a:lnTo>
                    <a:lnTo>
                      <a:pt x="24" y="425"/>
                    </a:lnTo>
                    <a:lnTo>
                      <a:pt x="23" y="426"/>
                    </a:lnTo>
                    <a:lnTo>
                      <a:pt x="20" y="428"/>
                    </a:lnTo>
                    <a:lnTo>
                      <a:pt x="19" y="429"/>
                    </a:lnTo>
                    <a:lnTo>
                      <a:pt x="17" y="429"/>
                    </a:lnTo>
                    <a:lnTo>
                      <a:pt x="15" y="429"/>
                    </a:lnTo>
                    <a:lnTo>
                      <a:pt x="13" y="428"/>
                    </a:lnTo>
                    <a:lnTo>
                      <a:pt x="12" y="427"/>
                    </a:lnTo>
                    <a:lnTo>
                      <a:pt x="10" y="425"/>
                    </a:lnTo>
                    <a:lnTo>
                      <a:pt x="9" y="424"/>
                    </a:lnTo>
                    <a:lnTo>
                      <a:pt x="8" y="421"/>
                    </a:lnTo>
                    <a:lnTo>
                      <a:pt x="8" y="419"/>
                    </a:lnTo>
                    <a:lnTo>
                      <a:pt x="8" y="417"/>
                    </a:lnTo>
                    <a:lnTo>
                      <a:pt x="8" y="414"/>
                    </a:lnTo>
                    <a:lnTo>
                      <a:pt x="8" y="411"/>
                    </a:lnTo>
                    <a:lnTo>
                      <a:pt x="33" y="346"/>
                    </a:lnTo>
                    <a:lnTo>
                      <a:pt x="26" y="342"/>
                    </a:lnTo>
                    <a:lnTo>
                      <a:pt x="2" y="407"/>
                    </a:lnTo>
                    <a:lnTo>
                      <a:pt x="1" y="410"/>
                    </a:lnTo>
                    <a:lnTo>
                      <a:pt x="0" y="412"/>
                    </a:lnTo>
                    <a:lnTo>
                      <a:pt x="0" y="414"/>
                    </a:lnTo>
                    <a:lnTo>
                      <a:pt x="0" y="417"/>
                    </a:lnTo>
                    <a:lnTo>
                      <a:pt x="0" y="419"/>
                    </a:lnTo>
                    <a:lnTo>
                      <a:pt x="0" y="421"/>
                    </a:lnTo>
                    <a:lnTo>
                      <a:pt x="0" y="423"/>
                    </a:lnTo>
                    <a:lnTo>
                      <a:pt x="1" y="425"/>
                    </a:lnTo>
                    <a:lnTo>
                      <a:pt x="3" y="428"/>
                    </a:lnTo>
                    <a:lnTo>
                      <a:pt x="4" y="430"/>
                    </a:lnTo>
                    <a:lnTo>
                      <a:pt x="5" y="432"/>
                    </a:lnTo>
                    <a:lnTo>
                      <a:pt x="7" y="434"/>
                    </a:lnTo>
                    <a:lnTo>
                      <a:pt x="8" y="435"/>
                    </a:lnTo>
                    <a:lnTo>
                      <a:pt x="11" y="436"/>
                    </a:lnTo>
                    <a:lnTo>
                      <a:pt x="14" y="438"/>
                    </a:lnTo>
                    <a:lnTo>
                      <a:pt x="16" y="438"/>
                    </a:lnTo>
                    <a:lnTo>
                      <a:pt x="16" y="438"/>
                    </a:lnTo>
                    <a:close/>
                    <a:moveTo>
                      <a:pt x="68" y="458"/>
                    </a:moveTo>
                    <a:lnTo>
                      <a:pt x="68" y="373"/>
                    </a:lnTo>
                    <a:lnTo>
                      <a:pt x="44" y="450"/>
                    </a:lnTo>
                    <a:lnTo>
                      <a:pt x="37" y="447"/>
                    </a:lnTo>
                    <a:lnTo>
                      <a:pt x="64" y="361"/>
                    </a:lnTo>
                    <a:lnTo>
                      <a:pt x="75" y="365"/>
                    </a:lnTo>
                    <a:lnTo>
                      <a:pt x="74" y="435"/>
                    </a:lnTo>
                    <a:lnTo>
                      <a:pt x="91" y="370"/>
                    </a:lnTo>
                    <a:lnTo>
                      <a:pt x="98" y="373"/>
                    </a:lnTo>
                    <a:lnTo>
                      <a:pt x="75" y="460"/>
                    </a:lnTo>
                    <a:lnTo>
                      <a:pt x="68" y="458"/>
                    </a:lnTo>
                    <a:lnTo>
                      <a:pt x="68" y="458"/>
                    </a:lnTo>
                    <a:close/>
                    <a:moveTo>
                      <a:pt x="92" y="466"/>
                    </a:moveTo>
                    <a:lnTo>
                      <a:pt x="111" y="377"/>
                    </a:lnTo>
                    <a:lnTo>
                      <a:pt x="104" y="375"/>
                    </a:lnTo>
                    <a:lnTo>
                      <a:pt x="84" y="463"/>
                    </a:lnTo>
                    <a:lnTo>
                      <a:pt x="92" y="466"/>
                    </a:lnTo>
                    <a:lnTo>
                      <a:pt x="92" y="466"/>
                    </a:lnTo>
                    <a:close/>
                    <a:moveTo>
                      <a:pt x="124" y="454"/>
                    </a:moveTo>
                    <a:lnTo>
                      <a:pt x="123" y="381"/>
                    </a:lnTo>
                    <a:lnTo>
                      <a:pt x="116" y="378"/>
                    </a:lnTo>
                    <a:lnTo>
                      <a:pt x="117" y="471"/>
                    </a:lnTo>
                    <a:lnTo>
                      <a:pt x="124" y="474"/>
                    </a:lnTo>
                    <a:lnTo>
                      <a:pt x="152" y="386"/>
                    </a:lnTo>
                    <a:lnTo>
                      <a:pt x="144" y="385"/>
                    </a:lnTo>
                    <a:lnTo>
                      <a:pt x="124" y="454"/>
                    </a:lnTo>
                    <a:lnTo>
                      <a:pt x="124" y="454"/>
                    </a:lnTo>
                    <a:close/>
                    <a:moveTo>
                      <a:pt x="146" y="477"/>
                    </a:moveTo>
                    <a:lnTo>
                      <a:pt x="157" y="387"/>
                    </a:lnTo>
                    <a:lnTo>
                      <a:pt x="187" y="392"/>
                    </a:lnTo>
                    <a:lnTo>
                      <a:pt x="186" y="401"/>
                    </a:lnTo>
                    <a:lnTo>
                      <a:pt x="164" y="397"/>
                    </a:lnTo>
                    <a:lnTo>
                      <a:pt x="160" y="426"/>
                    </a:lnTo>
                    <a:lnTo>
                      <a:pt x="177" y="429"/>
                    </a:lnTo>
                    <a:lnTo>
                      <a:pt x="176" y="438"/>
                    </a:lnTo>
                    <a:lnTo>
                      <a:pt x="160" y="436"/>
                    </a:lnTo>
                    <a:lnTo>
                      <a:pt x="155" y="469"/>
                    </a:lnTo>
                    <a:lnTo>
                      <a:pt x="179" y="472"/>
                    </a:lnTo>
                    <a:lnTo>
                      <a:pt x="177" y="481"/>
                    </a:lnTo>
                    <a:lnTo>
                      <a:pt x="146" y="477"/>
                    </a:lnTo>
                    <a:lnTo>
                      <a:pt x="146" y="477"/>
                    </a:lnTo>
                    <a:close/>
                    <a:moveTo>
                      <a:pt x="224" y="483"/>
                    </a:moveTo>
                    <a:lnTo>
                      <a:pt x="214" y="438"/>
                    </a:lnTo>
                    <a:lnTo>
                      <a:pt x="216" y="438"/>
                    </a:lnTo>
                    <a:lnTo>
                      <a:pt x="216" y="437"/>
                    </a:lnTo>
                    <a:lnTo>
                      <a:pt x="217" y="436"/>
                    </a:lnTo>
                    <a:lnTo>
                      <a:pt x="219" y="434"/>
                    </a:lnTo>
                    <a:lnTo>
                      <a:pt x="220" y="432"/>
                    </a:lnTo>
                    <a:lnTo>
                      <a:pt x="222" y="430"/>
                    </a:lnTo>
                    <a:lnTo>
                      <a:pt x="223" y="426"/>
                    </a:lnTo>
                    <a:lnTo>
                      <a:pt x="224" y="423"/>
                    </a:lnTo>
                    <a:lnTo>
                      <a:pt x="224" y="423"/>
                    </a:lnTo>
                    <a:lnTo>
                      <a:pt x="224" y="422"/>
                    </a:lnTo>
                    <a:lnTo>
                      <a:pt x="225" y="420"/>
                    </a:lnTo>
                    <a:lnTo>
                      <a:pt x="225" y="414"/>
                    </a:lnTo>
                    <a:lnTo>
                      <a:pt x="225" y="410"/>
                    </a:lnTo>
                    <a:lnTo>
                      <a:pt x="224" y="407"/>
                    </a:lnTo>
                    <a:lnTo>
                      <a:pt x="223" y="403"/>
                    </a:lnTo>
                    <a:lnTo>
                      <a:pt x="221" y="400"/>
                    </a:lnTo>
                    <a:lnTo>
                      <a:pt x="220" y="398"/>
                    </a:lnTo>
                    <a:lnTo>
                      <a:pt x="220" y="397"/>
                    </a:lnTo>
                    <a:lnTo>
                      <a:pt x="218" y="395"/>
                    </a:lnTo>
                    <a:lnTo>
                      <a:pt x="216" y="394"/>
                    </a:lnTo>
                    <a:lnTo>
                      <a:pt x="215" y="393"/>
                    </a:lnTo>
                    <a:lnTo>
                      <a:pt x="213" y="393"/>
                    </a:lnTo>
                    <a:lnTo>
                      <a:pt x="211" y="392"/>
                    </a:lnTo>
                    <a:lnTo>
                      <a:pt x="209" y="392"/>
                    </a:lnTo>
                    <a:lnTo>
                      <a:pt x="193" y="391"/>
                    </a:lnTo>
                    <a:lnTo>
                      <a:pt x="189" y="482"/>
                    </a:lnTo>
                    <a:lnTo>
                      <a:pt x="197" y="482"/>
                    </a:lnTo>
                    <a:lnTo>
                      <a:pt x="199" y="439"/>
                    </a:lnTo>
                    <a:lnTo>
                      <a:pt x="206" y="440"/>
                    </a:lnTo>
                    <a:lnTo>
                      <a:pt x="216" y="483"/>
                    </a:lnTo>
                    <a:lnTo>
                      <a:pt x="224" y="483"/>
                    </a:lnTo>
                    <a:lnTo>
                      <a:pt x="224" y="483"/>
                    </a:lnTo>
                    <a:close/>
                    <a:moveTo>
                      <a:pt x="199" y="430"/>
                    </a:moveTo>
                    <a:lnTo>
                      <a:pt x="200" y="401"/>
                    </a:lnTo>
                    <a:lnTo>
                      <a:pt x="208" y="401"/>
                    </a:lnTo>
                    <a:lnTo>
                      <a:pt x="209" y="401"/>
                    </a:lnTo>
                    <a:lnTo>
                      <a:pt x="212" y="402"/>
                    </a:lnTo>
                    <a:lnTo>
                      <a:pt x="213" y="403"/>
                    </a:lnTo>
                    <a:lnTo>
                      <a:pt x="214" y="405"/>
                    </a:lnTo>
                    <a:lnTo>
                      <a:pt x="216" y="407"/>
                    </a:lnTo>
                    <a:lnTo>
                      <a:pt x="216" y="409"/>
                    </a:lnTo>
                    <a:lnTo>
                      <a:pt x="216" y="412"/>
                    </a:lnTo>
                    <a:lnTo>
                      <a:pt x="216" y="415"/>
                    </a:lnTo>
                    <a:lnTo>
                      <a:pt x="216" y="418"/>
                    </a:lnTo>
                    <a:lnTo>
                      <a:pt x="216" y="421"/>
                    </a:lnTo>
                    <a:lnTo>
                      <a:pt x="214" y="425"/>
                    </a:lnTo>
                    <a:lnTo>
                      <a:pt x="213" y="427"/>
                    </a:lnTo>
                    <a:lnTo>
                      <a:pt x="212" y="429"/>
                    </a:lnTo>
                    <a:lnTo>
                      <a:pt x="210" y="430"/>
                    </a:lnTo>
                    <a:lnTo>
                      <a:pt x="208" y="430"/>
                    </a:lnTo>
                    <a:lnTo>
                      <a:pt x="206" y="430"/>
                    </a:lnTo>
                    <a:lnTo>
                      <a:pt x="199" y="430"/>
                    </a:lnTo>
                    <a:lnTo>
                      <a:pt x="199" y="430"/>
                    </a:lnTo>
                    <a:close/>
                    <a:moveTo>
                      <a:pt x="285" y="481"/>
                    </a:moveTo>
                    <a:lnTo>
                      <a:pt x="278" y="390"/>
                    </a:lnTo>
                    <a:lnTo>
                      <a:pt x="270" y="391"/>
                    </a:lnTo>
                    <a:lnTo>
                      <a:pt x="278" y="482"/>
                    </a:lnTo>
                    <a:lnTo>
                      <a:pt x="285" y="481"/>
                    </a:lnTo>
                    <a:lnTo>
                      <a:pt x="285" y="481"/>
                    </a:lnTo>
                    <a:close/>
                    <a:moveTo>
                      <a:pt x="282" y="398"/>
                    </a:moveTo>
                    <a:lnTo>
                      <a:pt x="282" y="389"/>
                    </a:lnTo>
                    <a:lnTo>
                      <a:pt x="318" y="385"/>
                    </a:lnTo>
                    <a:lnTo>
                      <a:pt x="319" y="393"/>
                    </a:lnTo>
                    <a:lnTo>
                      <a:pt x="305" y="395"/>
                    </a:lnTo>
                    <a:lnTo>
                      <a:pt x="314" y="477"/>
                    </a:lnTo>
                    <a:lnTo>
                      <a:pt x="307" y="478"/>
                    </a:lnTo>
                    <a:lnTo>
                      <a:pt x="297" y="397"/>
                    </a:lnTo>
                    <a:lnTo>
                      <a:pt x="282" y="398"/>
                    </a:lnTo>
                    <a:lnTo>
                      <a:pt x="282" y="398"/>
                    </a:lnTo>
                    <a:close/>
                    <a:moveTo>
                      <a:pt x="344" y="428"/>
                    </a:moveTo>
                    <a:lnTo>
                      <a:pt x="353" y="470"/>
                    </a:lnTo>
                    <a:lnTo>
                      <a:pt x="361" y="468"/>
                    </a:lnTo>
                    <a:lnTo>
                      <a:pt x="351" y="426"/>
                    </a:lnTo>
                    <a:lnTo>
                      <a:pt x="357" y="374"/>
                    </a:lnTo>
                    <a:lnTo>
                      <a:pt x="350" y="377"/>
                    </a:lnTo>
                    <a:lnTo>
                      <a:pt x="345" y="416"/>
                    </a:lnTo>
                    <a:lnTo>
                      <a:pt x="329" y="381"/>
                    </a:lnTo>
                    <a:lnTo>
                      <a:pt x="322" y="384"/>
                    </a:lnTo>
                    <a:lnTo>
                      <a:pt x="344" y="428"/>
                    </a:lnTo>
                    <a:lnTo>
                      <a:pt x="344" y="428"/>
                    </a:lnTo>
                    <a:close/>
                    <a:moveTo>
                      <a:pt x="427" y="446"/>
                    </a:moveTo>
                    <a:lnTo>
                      <a:pt x="429" y="445"/>
                    </a:lnTo>
                    <a:lnTo>
                      <a:pt x="431" y="443"/>
                    </a:lnTo>
                    <a:lnTo>
                      <a:pt x="433" y="442"/>
                    </a:lnTo>
                    <a:lnTo>
                      <a:pt x="434" y="440"/>
                    </a:lnTo>
                    <a:lnTo>
                      <a:pt x="436" y="438"/>
                    </a:lnTo>
                    <a:lnTo>
                      <a:pt x="437" y="436"/>
                    </a:lnTo>
                    <a:lnTo>
                      <a:pt x="437" y="433"/>
                    </a:lnTo>
                    <a:lnTo>
                      <a:pt x="437" y="430"/>
                    </a:lnTo>
                    <a:lnTo>
                      <a:pt x="438" y="427"/>
                    </a:lnTo>
                    <a:lnTo>
                      <a:pt x="437" y="423"/>
                    </a:lnTo>
                    <a:lnTo>
                      <a:pt x="437" y="419"/>
                    </a:lnTo>
                    <a:lnTo>
                      <a:pt x="436" y="414"/>
                    </a:lnTo>
                    <a:lnTo>
                      <a:pt x="433" y="403"/>
                    </a:lnTo>
                    <a:lnTo>
                      <a:pt x="431" y="393"/>
                    </a:lnTo>
                    <a:lnTo>
                      <a:pt x="429" y="388"/>
                    </a:lnTo>
                    <a:lnTo>
                      <a:pt x="427" y="383"/>
                    </a:lnTo>
                    <a:lnTo>
                      <a:pt x="425" y="379"/>
                    </a:lnTo>
                    <a:lnTo>
                      <a:pt x="423" y="374"/>
                    </a:lnTo>
                    <a:lnTo>
                      <a:pt x="421" y="370"/>
                    </a:lnTo>
                    <a:lnTo>
                      <a:pt x="419" y="367"/>
                    </a:lnTo>
                    <a:lnTo>
                      <a:pt x="417" y="364"/>
                    </a:lnTo>
                    <a:lnTo>
                      <a:pt x="415" y="362"/>
                    </a:lnTo>
                    <a:lnTo>
                      <a:pt x="413" y="360"/>
                    </a:lnTo>
                    <a:lnTo>
                      <a:pt x="411" y="359"/>
                    </a:lnTo>
                    <a:lnTo>
                      <a:pt x="409" y="358"/>
                    </a:lnTo>
                    <a:lnTo>
                      <a:pt x="407" y="357"/>
                    </a:lnTo>
                    <a:lnTo>
                      <a:pt x="405" y="357"/>
                    </a:lnTo>
                    <a:lnTo>
                      <a:pt x="403" y="357"/>
                    </a:lnTo>
                    <a:lnTo>
                      <a:pt x="401" y="357"/>
                    </a:lnTo>
                    <a:lnTo>
                      <a:pt x="398" y="358"/>
                    </a:lnTo>
                    <a:lnTo>
                      <a:pt x="396" y="360"/>
                    </a:lnTo>
                    <a:lnTo>
                      <a:pt x="394" y="361"/>
                    </a:lnTo>
                    <a:lnTo>
                      <a:pt x="393" y="362"/>
                    </a:lnTo>
                    <a:lnTo>
                      <a:pt x="391" y="364"/>
                    </a:lnTo>
                    <a:lnTo>
                      <a:pt x="390" y="366"/>
                    </a:lnTo>
                    <a:lnTo>
                      <a:pt x="389" y="369"/>
                    </a:lnTo>
                    <a:lnTo>
                      <a:pt x="388" y="371"/>
                    </a:lnTo>
                    <a:lnTo>
                      <a:pt x="388" y="374"/>
                    </a:lnTo>
                    <a:lnTo>
                      <a:pt x="388" y="377"/>
                    </a:lnTo>
                    <a:lnTo>
                      <a:pt x="388" y="381"/>
                    </a:lnTo>
                    <a:lnTo>
                      <a:pt x="389" y="385"/>
                    </a:lnTo>
                    <a:lnTo>
                      <a:pt x="389" y="389"/>
                    </a:lnTo>
                    <a:lnTo>
                      <a:pt x="392" y="399"/>
                    </a:lnTo>
                    <a:lnTo>
                      <a:pt x="395" y="409"/>
                    </a:lnTo>
                    <a:lnTo>
                      <a:pt x="398" y="419"/>
                    </a:lnTo>
                    <a:lnTo>
                      <a:pt x="402" y="429"/>
                    </a:lnTo>
                    <a:lnTo>
                      <a:pt x="405" y="433"/>
                    </a:lnTo>
                    <a:lnTo>
                      <a:pt x="407" y="437"/>
                    </a:lnTo>
                    <a:lnTo>
                      <a:pt x="409" y="440"/>
                    </a:lnTo>
                    <a:lnTo>
                      <a:pt x="410" y="442"/>
                    </a:lnTo>
                    <a:lnTo>
                      <a:pt x="413" y="444"/>
                    </a:lnTo>
                    <a:lnTo>
                      <a:pt x="414" y="446"/>
                    </a:lnTo>
                    <a:lnTo>
                      <a:pt x="416" y="446"/>
                    </a:lnTo>
                    <a:lnTo>
                      <a:pt x="418" y="447"/>
                    </a:lnTo>
                    <a:lnTo>
                      <a:pt x="421" y="447"/>
                    </a:lnTo>
                    <a:lnTo>
                      <a:pt x="423" y="447"/>
                    </a:lnTo>
                    <a:lnTo>
                      <a:pt x="425" y="446"/>
                    </a:lnTo>
                    <a:lnTo>
                      <a:pt x="427" y="446"/>
                    </a:lnTo>
                    <a:lnTo>
                      <a:pt x="427" y="446"/>
                    </a:lnTo>
                    <a:close/>
                    <a:moveTo>
                      <a:pt x="425" y="438"/>
                    </a:moveTo>
                    <a:lnTo>
                      <a:pt x="422" y="438"/>
                    </a:lnTo>
                    <a:lnTo>
                      <a:pt x="421" y="438"/>
                    </a:lnTo>
                    <a:lnTo>
                      <a:pt x="419" y="438"/>
                    </a:lnTo>
                    <a:lnTo>
                      <a:pt x="417" y="438"/>
                    </a:lnTo>
                    <a:lnTo>
                      <a:pt x="417" y="437"/>
                    </a:lnTo>
                    <a:lnTo>
                      <a:pt x="416" y="436"/>
                    </a:lnTo>
                    <a:lnTo>
                      <a:pt x="414" y="434"/>
                    </a:lnTo>
                    <a:lnTo>
                      <a:pt x="413" y="432"/>
                    </a:lnTo>
                    <a:lnTo>
                      <a:pt x="411" y="430"/>
                    </a:lnTo>
                    <a:lnTo>
                      <a:pt x="410" y="427"/>
                    </a:lnTo>
                    <a:lnTo>
                      <a:pt x="408" y="423"/>
                    </a:lnTo>
                    <a:lnTo>
                      <a:pt x="405" y="417"/>
                    </a:lnTo>
                    <a:lnTo>
                      <a:pt x="404" y="411"/>
                    </a:lnTo>
                    <a:lnTo>
                      <a:pt x="401" y="405"/>
                    </a:lnTo>
                    <a:lnTo>
                      <a:pt x="400" y="401"/>
                    </a:lnTo>
                    <a:lnTo>
                      <a:pt x="398" y="395"/>
                    </a:lnTo>
                    <a:lnTo>
                      <a:pt x="397" y="389"/>
                    </a:lnTo>
                    <a:lnTo>
                      <a:pt x="396" y="386"/>
                    </a:lnTo>
                    <a:lnTo>
                      <a:pt x="396" y="382"/>
                    </a:lnTo>
                    <a:lnTo>
                      <a:pt x="395" y="380"/>
                    </a:lnTo>
                    <a:lnTo>
                      <a:pt x="395" y="377"/>
                    </a:lnTo>
                    <a:lnTo>
                      <a:pt x="396" y="375"/>
                    </a:lnTo>
                    <a:lnTo>
                      <a:pt x="396" y="373"/>
                    </a:lnTo>
                    <a:lnTo>
                      <a:pt x="396" y="372"/>
                    </a:lnTo>
                    <a:lnTo>
                      <a:pt x="397" y="370"/>
                    </a:lnTo>
                    <a:lnTo>
                      <a:pt x="397" y="369"/>
                    </a:lnTo>
                    <a:lnTo>
                      <a:pt x="399" y="368"/>
                    </a:lnTo>
                    <a:lnTo>
                      <a:pt x="401" y="366"/>
                    </a:lnTo>
                    <a:lnTo>
                      <a:pt x="403" y="365"/>
                    </a:lnTo>
                    <a:lnTo>
                      <a:pt x="405" y="365"/>
                    </a:lnTo>
                    <a:lnTo>
                      <a:pt x="407" y="366"/>
                    </a:lnTo>
                    <a:lnTo>
                      <a:pt x="408" y="367"/>
                    </a:lnTo>
                    <a:lnTo>
                      <a:pt x="409" y="368"/>
                    </a:lnTo>
                    <a:lnTo>
                      <a:pt x="410" y="369"/>
                    </a:lnTo>
                    <a:lnTo>
                      <a:pt x="412" y="370"/>
                    </a:lnTo>
                    <a:lnTo>
                      <a:pt x="413" y="372"/>
                    </a:lnTo>
                    <a:lnTo>
                      <a:pt x="414" y="374"/>
                    </a:lnTo>
                    <a:lnTo>
                      <a:pt x="416" y="377"/>
                    </a:lnTo>
                    <a:lnTo>
                      <a:pt x="417" y="381"/>
                    </a:lnTo>
                    <a:lnTo>
                      <a:pt x="420" y="385"/>
                    </a:lnTo>
                    <a:lnTo>
                      <a:pt x="421" y="391"/>
                    </a:lnTo>
                    <a:lnTo>
                      <a:pt x="423" y="396"/>
                    </a:lnTo>
                    <a:lnTo>
                      <a:pt x="425" y="401"/>
                    </a:lnTo>
                    <a:lnTo>
                      <a:pt x="427" y="408"/>
                    </a:lnTo>
                    <a:lnTo>
                      <a:pt x="429" y="414"/>
                    </a:lnTo>
                    <a:lnTo>
                      <a:pt x="429" y="418"/>
                    </a:lnTo>
                    <a:lnTo>
                      <a:pt x="430" y="421"/>
                    </a:lnTo>
                    <a:lnTo>
                      <a:pt x="430" y="425"/>
                    </a:lnTo>
                    <a:lnTo>
                      <a:pt x="430" y="427"/>
                    </a:lnTo>
                    <a:lnTo>
                      <a:pt x="430" y="429"/>
                    </a:lnTo>
                    <a:lnTo>
                      <a:pt x="430" y="431"/>
                    </a:lnTo>
                    <a:lnTo>
                      <a:pt x="429" y="433"/>
                    </a:lnTo>
                    <a:lnTo>
                      <a:pt x="429" y="434"/>
                    </a:lnTo>
                    <a:lnTo>
                      <a:pt x="429" y="435"/>
                    </a:lnTo>
                    <a:lnTo>
                      <a:pt x="427" y="437"/>
                    </a:lnTo>
                    <a:lnTo>
                      <a:pt x="425" y="438"/>
                    </a:lnTo>
                    <a:lnTo>
                      <a:pt x="425" y="438"/>
                    </a:lnTo>
                    <a:close/>
                    <a:moveTo>
                      <a:pt x="454" y="434"/>
                    </a:moveTo>
                    <a:lnTo>
                      <a:pt x="421" y="349"/>
                    </a:lnTo>
                    <a:lnTo>
                      <a:pt x="448" y="334"/>
                    </a:lnTo>
                    <a:lnTo>
                      <a:pt x="452" y="343"/>
                    </a:lnTo>
                    <a:lnTo>
                      <a:pt x="431" y="353"/>
                    </a:lnTo>
                    <a:lnTo>
                      <a:pt x="441" y="377"/>
                    </a:lnTo>
                    <a:lnTo>
                      <a:pt x="459" y="367"/>
                    </a:lnTo>
                    <a:lnTo>
                      <a:pt x="462" y="375"/>
                    </a:lnTo>
                    <a:lnTo>
                      <a:pt x="444" y="385"/>
                    </a:lnTo>
                    <a:lnTo>
                      <a:pt x="461" y="430"/>
                    </a:lnTo>
                    <a:lnTo>
                      <a:pt x="454" y="434"/>
                    </a:lnTo>
                    <a:lnTo>
                      <a:pt x="454" y="434"/>
                    </a:lnTo>
                    <a:close/>
                    <a:moveTo>
                      <a:pt x="471" y="330"/>
                    </a:moveTo>
                    <a:lnTo>
                      <a:pt x="484" y="321"/>
                    </a:lnTo>
                    <a:lnTo>
                      <a:pt x="526" y="392"/>
                    </a:lnTo>
                    <a:lnTo>
                      <a:pt x="533" y="388"/>
                    </a:lnTo>
                    <a:lnTo>
                      <a:pt x="490" y="317"/>
                    </a:lnTo>
                    <a:lnTo>
                      <a:pt x="503" y="308"/>
                    </a:lnTo>
                    <a:lnTo>
                      <a:pt x="498" y="301"/>
                    </a:lnTo>
                    <a:lnTo>
                      <a:pt x="466" y="323"/>
                    </a:lnTo>
                    <a:lnTo>
                      <a:pt x="471" y="330"/>
                    </a:lnTo>
                    <a:lnTo>
                      <a:pt x="471" y="330"/>
                    </a:lnTo>
                    <a:close/>
                    <a:moveTo>
                      <a:pt x="551" y="375"/>
                    </a:moveTo>
                    <a:lnTo>
                      <a:pt x="503" y="297"/>
                    </a:lnTo>
                    <a:lnTo>
                      <a:pt x="527" y="277"/>
                    </a:lnTo>
                    <a:lnTo>
                      <a:pt x="532" y="284"/>
                    </a:lnTo>
                    <a:lnTo>
                      <a:pt x="514" y="299"/>
                    </a:lnTo>
                    <a:lnTo>
                      <a:pt x="529" y="324"/>
                    </a:lnTo>
                    <a:lnTo>
                      <a:pt x="542" y="312"/>
                    </a:lnTo>
                    <a:lnTo>
                      <a:pt x="547" y="319"/>
                    </a:lnTo>
                    <a:lnTo>
                      <a:pt x="533" y="331"/>
                    </a:lnTo>
                    <a:lnTo>
                      <a:pt x="553" y="363"/>
                    </a:lnTo>
                    <a:lnTo>
                      <a:pt x="572" y="346"/>
                    </a:lnTo>
                    <a:lnTo>
                      <a:pt x="576" y="353"/>
                    </a:lnTo>
                    <a:lnTo>
                      <a:pt x="551" y="375"/>
                    </a:lnTo>
                    <a:lnTo>
                      <a:pt x="551" y="375"/>
                    </a:lnTo>
                    <a:close/>
                    <a:moveTo>
                      <a:pt x="588" y="306"/>
                    </a:moveTo>
                    <a:lnTo>
                      <a:pt x="591" y="311"/>
                    </a:lnTo>
                    <a:lnTo>
                      <a:pt x="593" y="315"/>
                    </a:lnTo>
                    <a:lnTo>
                      <a:pt x="595" y="319"/>
                    </a:lnTo>
                    <a:lnTo>
                      <a:pt x="595" y="321"/>
                    </a:lnTo>
                    <a:lnTo>
                      <a:pt x="595" y="324"/>
                    </a:lnTo>
                    <a:lnTo>
                      <a:pt x="595" y="326"/>
                    </a:lnTo>
                    <a:lnTo>
                      <a:pt x="594" y="328"/>
                    </a:lnTo>
                    <a:lnTo>
                      <a:pt x="593" y="329"/>
                    </a:lnTo>
                    <a:lnTo>
                      <a:pt x="590" y="330"/>
                    </a:lnTo>
                    <a:lnTo>
                      <a:pt x="589" y="332"/>
                    </a:lnTo>
                    <a:lnTo>
                      <a:pt x="588" y="332"/>
                    </a:lnTo>
                    <a:lnTo>
                      <a:pt x="586" y="332"/>
                    </a:lnTo>
                    <a:lnTo>
                      <a:pt x="585" y="331"/>
                    </a:lnTo>
                    <a:lnTo>
                      <a:pt x="583" y="330"/>
                    </a:lnTo>
                    <a:lnTo>
                      <a:pt x="581" y="330"/>
                    </a:lnTo>
                    <a:lnTo>
                      <a:pt x="580" y="329"/>
                    </a:lnTo>
                    <a:lnTo>
                      <a:pt x="577" y="327"/>
                    </a:lnTo>
                    <a:lnTo>
                      <a:pt x="575" y="325"/>
                    </a:lnTo>
                    <a:lnTo>
                      <a:pt x="573" y="322"/>
                    </a:lnTo>
                    <a:lnTo>
                      <a:pt x="569" y="317"/>
                    </a:lnTo>
                    <a:lnTo>
                      <a:pt x="565" y="313"/>
                    </a:lnTo>
                    <a:lnTo>
                      <a:pt x="561" y="309"/>
                    </a:lnTo>
                    <a:lnTo>
                      <a:pt x="557" y="304"/>
                    </a:lnTo>
                    <a:lnTo>
                      <a:pt x="553" y="298"/>
                    </a:lnTo>
                    <a:lnTo>
                      <a:pt x="550" y="293"/>
                    </a:lnTo>
                    <a:lnTo>
                      <a:pt x="548" y="289"/>
                    </a:lnTo>
                    <a:lnTo>
                      <a:pt x="546" y="286"/>
                    </a:lnTo>
                    <a:lnTo>
                      <a:pt x="545" y="283"/>
                    </a:lnTo>
                    <a:lnTo>
                      <a:pt x="545" y="281"/>
                    </a:lnTo>
                    <a:lnTo>
                      <a:pt x="544" y="279"/>
                    </a:lnTo>
                    <a:lnTo>
                      <a:pt x="544" y="277"/>
                    </a:lnTo>
                    <a:lnTo>
                      <a:pt x="544" y="275"/>
                    </a:lnTo>
                    <a:lnTo>
                      <a:pt x="544" y="274"/>
                    </a:lnTo>
                    <a:lnTo>
                      <a:pt x="544" y="273"/>
                    </a:lnTo>
                    <a:lnTo>
                      <a:pt x="545" y="270"/>
                    </a:lnTo>
                    <a:lnTo>
                      <a:pt x="546" y="269"/>
                    </a:lnTo>
                    <a:lnTo>
                      <a:pt x="548" y="268"/>
                    </a:lnTo>
                    <a:lnTo>
                      <a:pt x="549" y="266"/>
                    </a:lnTo>
                    <a:lnTo>
                      <a:pt x="551" y="265"/>
                    </a:lnTo>
                    <a:lnTo>
                      <a:pt x="553" y="266"/>
                    </a:lnTo>
                    <a:lnTo>
                      <a:pt x="555" y="267"/>
                    </a:lnTo>
                    <a:lnTo>
                      <a:pt x="557" y="269"/>
                    </a:lnTo>
                    <a:lnTo>
                      <a:pt x="561" y="271"/>
                    </a:lnTo>
                    <a:lnTo>
                      <a:pt x="564" y="275"/>
                    </a:lnTo>
                    <a:lnTo>
                      <a:pt x="569" y="269"/>
                    </a:lnTo>
                    <a:lnTo>
                      <a:pt x="565" y="265"/>
                    </a:lnTo>
                    <a:lnTo>
                      <a:pt x="562" y="261"/>
                    </a:lnTo>
                    <a:lnTo>
                      <a:pt x="560" y="260"/>
                    </a:lnTo>
                    <a:lnTo>
                      <a:pt x="558" y="259"/>
                    </a:lnTo>
                    <a:lnTo>
                      <a:pt x="557" y="258"/>
                    </a:lnTo>
                    <a:lnTo>
                      <a:pt x="555" y="257"/>
                    </a:lnTo>
                    <a:lnTo>
                      <a:pt x="553" y="257"/>
                    </a:lnTo>
                    <a:lnTo>
                      <a:pt x="551" y="257"/>
                    </a:lnTo>
                    <a:lnTo>
                      <a:pt x="549" y="257"/>
                    </a:lnTo>
                    <a:lnTo>
                      <a:pt x="548" y="258"/>
                    </a:lnTo>
                    <a:lnTo>
                      <a:pt x="546" y="258"/>
                    </a:lnTo>
                    <a:lnTo>
                      <a:pt x="545" y="260"/>
                    </a:lnTo>
                    <a:lnTo>
                      <a:pt x="543" y="261"/>
                    </a:lnTo>
                    <a:lnTo>
                      <a:pt x="541" y="262"/>
                    </a:lnTo>
                    <a:lnTo>
                      <a:pt x="540" y="264"/>
                    </a:lnTo>
                    <a:lnTo>
                      <a:pt x="538" y="266"/>
                    </a:lnTo>
                    <a:lnTo>
                      <a:pt x="537" y="269"/>
                    </a:lnTo>
                    <a:lnTo>
                      <a:pt x="537" y="271"/>
                    </a:lnTo>
                    <a:lnTo>
                      <a:pt x="537" y="273"/>
                    </a:lnTo>
                    <a:lnTo>
                      <a:pt x="536" y="276"/>
                    </a:lnTo>
                    <a:lnTo>
                      <a:pt x="536" y="278"/>
                    </a:lnTo>
                    <a:lnTo>
                      <a:pt x="537" y="281"/>
                    </a:lnTo>
                    <a:lnTo>
                      <a:pt x="537" y="284"/>
                    </a:lnTo>
                    <a:lnTo>
                      <a:pt x="539" y="288"/>
                    </a:lnTo>
                    <a:lnTo>
                      <a:pt x="541" y="292"/>
                    </a:lnTo>
                    <a:lnTo>
                      <a:pt x="544" y="297"/>
                    </a:lnTo>
                    <a:lnTo>
                      <a:pt x="546" y="301"/>
                    </a:lnTo>
                    <a:lnTo>
                      <a:pt x="549" y="305"/>
                    </a:lnTo>
                    <a:lnTo>
                      <a:pt x="552" y="310"/>
                    </a:lnTo>
                    <a:lnTo>
                      <a:pt x="555" y="314"/>
                    </a:lnTo>
                    <a:lnTo>
                      <a:pt x="562" y="322"/>
                    </a:lnTo>
                    <a:lnTo>
                      <a:pt x="569" y="329"/>
                    </a:lnTo>
                    <a:lnTo>
                      <a:pt x="572" y="333"/>
                    </a:lnTo>
                    <a:lnTo>
                      <a:pt x="575" y="336"/>
                    </a:lnTo>
                    <a:lnTo>
                      <a:pt x="578" y="338"/>
                    </a:lnTo>
                    <a:lnTo>
                      <a:pt x="581" y="339"/>
                    </a:lnTo>
                    <a:lnTo>
                      <a:pt x="583" y="340"/>
                    </a:lnTo>
                    <a:lnTo>
                      <a:pt x="585" y="341"/>
                    </a:lnTo>
                    <a:lnTo>
                      <a:pt x="587" y="341"/>
                    </a:lnTo>
                    <a:lnTo>
                      <a:pt x="589" y="340"/>
                    </a:lnTo>
                    <a:lnTo>
                      <a:pt x="592" y="340"/>
                    </a:lnTo>
                    <a:lnTo>
                      <a:pt x="593" y="338"/>
                    </a:lnTo>
                    <a:lnTo>
                      <a:pt x="596" y="337"/>
                    </a:lnTo>
                    <a:lnTo>
                      <a:pt x="597" y="336"/>
                    </a:lnTo>
                    <a:lnTo>
                      <a:pt x="599" y="334"/>
                    </a:lnTo>
                    <a:lnTo>
                      <a:pt x="600" y="333"/>
                    </a:lnTo>
                    <a:lnTo>
                      <a:pt x="601" y="330"/>
                    </a:lnTo>
                    <a:lnTo>
                      <a:pt x="601" y="329"/>
                    </a:lnTo>
                    <a:lnTo>
                      <a:pt x="602" y="327"/>
                    </a:lnTo>
                    <a:lnTo>
                      <a:pt x="603" y="325"/>
                    </a:lnTo>
                    <a:lnTo>
                      <a:pt x="603" y="322"/>
                    </a:lnTo>
                    <a:lnTo>
                      <a:pt x="603" y="321"/>
                    </a:lnTo>
                    <a:lnTo>
                      <a:pt x="602" y="318"/>
                    </a:lnTo>
                    <a:lnTo>
                      <a:pt x="601" y="316"/>
                    </a:lnTo>
                    <a:lnTo>
                      <a:pt x="601" y="313"/>
                    </a:lnTo>
                    <a:lnTo>
                      <a:pt x="600" y="311"/>
                    </a:lnTo>
                    <a:lnTo>
                      <a:pt x="597" y="306"/>
                    </a:lnTo>
                    <a:lnTo>
                      <a:pt x="593" y="301"/>
                    </a:lnTo>
                    <a:lnTo>
                      <a:pt x="588" y="306"/>
                    </a:lnTo>
                    <a:lnTo>
                      <a:pt x="588" y="306"/>
                    </a:lnTo>
                    <a:close/>
                    <a:moveTo>
                      <a:pt x="642" y="284"/>
                    </a:moveTo>
                    <a:lnTo>
                      <a:pt x="579" y="218"/>
                    </a:lnTo>
                    <a:lnTo>
                      <a:pt x="573" y="225"/>
                    </a:lnTo>
                    <a:lnTo>
                      <a:pt x="603" y="253"/>
                    </a:lnTo>
                    <a:lnTo>
                      <a:pt x="589" y="271"/>
                    </a:lnTo>
                    <a:lnTo>
                      <a:pt x="560" y="241"/>
                    </a:lnTo>
                    <a:lnTo>
                      <a:pt x="555" y="248"/>
                    </a:lnTo>
                    <a:lnTo>
                      <a:pt x="617" y="313"/>
                    </a:lnTo>
                    <a:lnTo>
                      <a:pt x="622" y="307"/>
                    </a:lnTo>
                    <a:lnTo>
                      <a:pt x="594" y="277"/>
                    </a:lnTo>
                    <a:lnTo>
                      <a:pt x="609" y="260"/>
                    </a:lnTo>
                    <a:lnTo>
                      <a:pt x="637" y="290"/>
                    </a:lnTo>
                    <a:lnTo>
                      <a:pt x="642" y="284"/>
                    </a:lnTo>
                    <a:lnTo>
                      <a:pt x="642" y="284"/>
                    </a:lnTo>
                    <a:close/>
                    <a:moveTo>
                      <a:pt x="668" y="249"/>
                    </a:moveTo>
                    <a:lnTo>
                      <a:pt x="596" y="215"/>
                    </a:lnTo>
                    <a:lnTo>
                      <a:pt x="654" y="268"/>
                    </a:lnTo>
                    <a:lnTo>
                      <a:pt x="650" y="274"/>
                    </a:lnTo>
                    <a:lnTo>
                      <a:pt x="582" y="213"/>
                    </a:lnTo>
                    <a:lnTo>
                      <a:pt x="589" y="202"/>
                    </a:lnTo>
                    <a:lnTo>
                      <a:pt x="650" y="233"/>
                    </a:lnTo>
                    <a:lnTo>
                      <a:pt x="600" y="188"/>
                    </a:lnTo>
                    <a:lnTo>
                      <a:pt x="604" y="181"/>
                    </a:lnTo>
                    <a:lnTo>
                      <a:pt x="673" y="241"/>
                    </a:lnTo>
                    <a:lnTo>
                      <a:pt x="668" y="249"/>
                    </a:lnTo>
                    <a:lnTo>
                      <a:pt x="668" y="249"/>
                    </a:lnTo>
                    <a:close/>
                    <a:moveTo>
                      <a:pt x="690" y="213"/>
                    </a:moveTo>
                    <a:lnTo>
                      <a:pt x="689" y="215"/>
                    </a:lnTo>
                    <a:lnTo>
                      <a:pt x="687" y="217"/>
                    </a:lnTo>
                    <a:lnTo>
                      <a:pt x="686" y="219"/>
                    </a:lnTo>
                    <a:lnTo>
                      <a:pt x="683" y="220"/>
                    </a:lnTo>
                    <a:lnTo>
                      <a:pt x="682" y="221"/>
                    </a:lnTo>
                    <a:lnTo>
                      <a:pt x="679" y="221"/>
                    </a:lnTo>
                    <a:lnTo>
                      <a:pt x="678" y="222"/>
                    </a:lnTo>
                    <a:lnTo>
                      <a:pt x="675" y="222"/>
                    </a:lnTo>
                    <a:lnTo>
                      <a:pt x="672" y="221"/>
                    </a:lnTo>
                    <a:lnTo>
                      <a:pt x="668" y="220"/>
                    </a:lnTo>
                    <a:lnTo>
                      <a:pt x="665" y="218"/>
                    </a:lnTo>
                    <a:lnTo>
                      <a:pt x="660" y="216"/>
                    </a:lnTo>
                    <a:lnTo>
                      <a:pt x="650" y="210"/>
                    </a:lnTo>
                    <a:lnTo>
                      <a:pt x="642" y="205"/>
                    </a:lnTo>
                    <a:lnTo>
                      <a:pt x="638" y="202"/>
                    </a:lnTo>
                    <a:lnTo>
                      <a:pt x="634" y="199"/>
                    </a:lnTo>
                    <a:lnTo>
                      <a:pt x="630" y="195"/>
                    </a:lnTo>
                    <a:lnTo>
                      <a:pt x="626" y="192"/>
                    </a:lnTo>
                    <a:lnTo>
                      <a:pt x="622" y="189"/>
                    </a:lnTo>
                    <a:lnTo>
                      <a:pt x="619" y="185"/>
                    </a:lnTo>
                    <a:lnTo>
                      <a:pt x="617" y="182"/>
                    </a:lnTo>
                    <a:lnTo>
                      <a:pt x="615" y="179"/>
                    </a:lnTo>
                    <a:lnTo>
                      <a:pt x="614" y="177"/>
                    </a:lnTo>
                    <a:lnTo>
                      <a:pt x="613" y="174"/>
                    </a:lnTo>
                    <a:lnTo>
                      <a:pt x="613" y="172"/>
                    </a:lnTo>
                    <a:lnTo>
                      <a:pt x="613" y="169"/>
                    </a:lnTo>
                    <a:lnTo>
                      <a:pt x="613" y="167"/>
                    </a:lnTo>
                    <a:lnTo>
                      <a:pt x="613" y="165"/>
                    </a:lnTo>
                    <a:lnTo>
                      <a:pt x="614" y="162"/>
                    </a:lnTo>
                    <a:lnTo>
                      <a:pt x="615" y="160"/>
                    </a:lnTo>
                    <a:lnTo>
                      <a:pt x="616" y="157"/>
                    </a:lnTo>
                    <a:lnTo>
                      <a:pt x="618" y="156"/>
                    </a:lnTo>
                    <a:lnTo>
                      <a:pt x="620" y="153"/>
                    </a:lnTo>
                    <a:lnTo>
                      <a:pt x="622" y="153"/>
                    </a:lnTo>
                    <a:lnTo>
                      <a:pt x="623" y="151"/>
                    </a:lnTo>
                    <a:lnTo>
                      <a:pt x="626" y="151"/>
                    </a:lnTo>
                    <a:lnTo>
                      <a:pt x="627" y="151"/>
                    </a:lnTo>
                    <a:lnTo>
                      <a:pt x="630" y="151"/>
                    </a:lnTo>
                    <a:lnTo>
                      <a:pt x="633" y="151"/>
                    </a:lnTo>
                    <a:lnTo>
                      <a:pt x="637" y="153"/>
                    </a:lnTo>
                    <a:lnTo>
                      <a:pt x="640" y="154"/>
                    </a:lnTo>
                    <a:lnTo>
                      <a:pt x="644" y="157"/>
                    </a:lnTo>
                    <a:lnTo>
                      <a:pt x="654" y="161"/>
                    </a:lnTo>
                    <a:lnTo>
                      <a:pt x="662" y="167"/>
                    </a:lnTo>
                    <a:lnTo>
                      <a:pt x="670" y="173"/>
                    </a:lnTo>
                    <a:lnTo>
                      <a:pt x="678" y="181"/>
                    </a:lnTo>
                    <a:lnTo>
                      <a:pt x="682" y="184"/>
                    </a:lnTo>
                    <a:lnTo>
                      <a:pt x="686" y="188"/>
                    </a:lnTo>
                    <a:lnTo>
                      <a:pt x="688" y="190"/>
                    </a:lnTo>
                    <a:lnTo>
                      <a:pt x="690" y="193"/>
                    </a:lnTo>
                    <a:lnTo>
                      <a:pt x="691" y="196"/>
                    </a:lnTo>
                    <a:lnTo>
                      <a:pt x="692" y="198"/>
                    </a:lnTo>
                    <a:lnTo>
                      <a:pt x="692" y="201"/>
                    </a:lnTo>
                    <a:lnTo>
                      <a:pt x="692" y="203"/>
                    </a:lnTo>
                    <a:lnTo>
                      <a:pt x="692" y="205"/>
                    </a:lnTo>
                    <a:lnTo>
                      <a:pt x="692" y="208"/>
                    </a:lnTo>
                    <a:lnTo>
                      <a:pt x="691" y="210"/>
                    </a:lnTo>
                    <a:lnTo>
                      <a:pt x="690" y="213"/>
                    </a:lnTo>
                    <a:lnTo>
                      <a:pt x="690" y="213"/>
                    </a:lnTo>
                    <a:close/>
                    <a:moveTo>
                      <a:pt x="684" y="209"/>
                    </a:moveTo>
                    <a:lnTo>
                      <a:pt x="685" y="206"/>
                    </a:lnTo>
                    <a:lnTo>
                      <a:pt x="685" y="204"/>
                    </a:lnTo>
                    <a:lnTo>
                      <a:pt x="685" y="202"/>
                    </a:lnTo>
                    <a:lnTo>
                      <a:pt x="685" y="201"/>
                    </a:lnTo>
                    <a:lnTo>
                      <a:pt x="684" y="199"/>
                    </a:lnTo>
                    <a:lnTo>
                      <a:pt x="683" y="197"/>
                    </a:lnTo>
                    <a:lnTo>
                      <a:pt x="682" y="196"/>
                    </a:lnTo>
                    <a:lnTo>
                      <a:pt x="681" y="193"/>
                    </a:lnTo>
                    <a:lnTo>
                      <a:pt x="679" y="192"/>
                    </a:lnTo>
                    <a:lnTo>
                      <a:pt x="678" y="189"/>
                    </a:lnTo>
                    <a:lnTo>
                      <a:pt x="674" y="186"/>
                    </a:lnTo>
                    <a:lnTo>
                      <a:pt x="668" y="182"/>
                    </a:lnTo>
                    <a:lnTo>
                      <a:pt x="662" y="178"/>
                    </a:lnTo>
                    <a:lnTo>
                      <a:pt x="658" y="175"/>
                    </a:lnTo>
                    <a:lnTo>
                      <a:pt x="654" y="171"/>
                    </a:lnTo>
                    <a:lnTo>
                      <a:pt x="648" y="168"/>
                    </a:lnTo>
                    <a:lnTo>
                      <a:pt x="642" y="164"/>
                    </a:lnTo>
                    <a:lnTo>
                      <a:pt x="638" y="162"/>
                    </a:lnTo>
                    <a:lnTo>
                      <a:pt x="636" y="161"/>
                    </a:lnTo>
                    <a:lnTo>
                      <a:pt x="634" y="160"/>
                    </a:lnTo>
                    <a:lnTo>
                      <a:pt x="632" y="160"/>
                    </a:lnTo>
                    <a:lnTo>
                      <a:pt x="630" y="159"/>
                    </a:lnTo>
                    <a:lnTo>
                      <a:pt x="628" y="159"/>
                    </a:lnTo>
                    <a:lnTo>
                      <a:pt x="627" y="160"/>
                    </a:lnTo>
                    <a:lnTo>
                      <a:pt x="626" y="160"/>
                    </a:lnTo>
                    <a:lnTo>
                      <a:pt x="625" y="161"/>
                    </a:lnTo>
                    <a:lnTo>
                      <a:pt x="623" y="162"/>
                    </a:lnTo>
                    <a:lnTo>
                      <a:pt x="622" y="164"/>
                    </a:lnTo>
                    <a:lnTo>
                      <a:pt x="620" y="166"/>
                    </a:lnTo>
                    <a:lnTo>
                      <a:pt x="620" y="169"/>
                    </a:lnTo>
                    <a:lnTo>
                      <a:pt x="620" y="170"/>
                    </a:lnTo>
                    <a:lnTo>
                      <a:pt x="620" y="172"/>
                    </a:lnTo>
                    <a:lnTo>
                      <a:pt x="621" y="173"/>
                    </a:lnTo>
                    <a:lnTo>
                      <a:pt x="622" y="175"/>
                    </a:lnTo>
                    <a:lnTo>
                      <a:pt x="622" y="177"/>
                    </a:lnTo>
                    <a:lnTo>
                      <a:pt x="624" y="178"/>
                    </a:lnTo>
                    <a:lnTo>
                      <a:pt x="626" y="181"/>
                    </a:lnTo>
                    <a:lnTo>
                      <a:pt x="627" y="183"/>
                    </a:lnTo>
                    <a:lnTo>
                      <a:pt x="631" y="186"/>
                    </a:lnTo>
                    <a:lnTo>
                      <a:pt x="636" y="189"/>
                    </a:lnTo>
                    <a:lnTo>
                      <a:pt x="642" y="194"/>
                    </a:lnTo>
                    <a:lnTo>
                      <a:pt x="646" y="197"/>
                    </a:lnTo>
                    <a:lnTo>
                      <a:pt x="650" y="201"/>
                    </a:lnTo>
                    <a:lnTo>
                      <a:pt x="655" y="204"/>
                    </a:lnTo>
                    <a:lnTo>
                      <a:pt x="660" y="206"/>
                    </a:lnTo>
                    <a:lnTo>
                      <a:pt x="664" y="208"/>
                    </a:lnTo>
                    <a:lnTo>
                      <a:pt x="666" y="209"/>
                    </a:lnTo>
                    <a:lnTo>
                      <a:pt x="670" y="211"/>
                    </a:lnTo>
                    <a:lnTo>
                      <a:pt x="673" y="213"/>
                    </a:lnTo>
                    <a:lnTo>
                      <a:pt x="675" y="213"/>
                    </a:lnTo>
                    <a:lnTo>
                      <a:pt x="677" y="213"/>
                    </a:lnTo>
                    <a:lnTo>
                      <a:pt x="678" y="213"/>
                    </a:lnTo>
                    <a:lnTo>
                      <a:pt x="679" y="213"/>
                    </a:lnTo>
                    <a:lnTo>
                      <a:pt x="681" y="212"/>
                    </a:lnTo>
                    <a:lnTo>
                      <a:pt x="682" y="210"/>
                    </a:lnTo>
                    <a:lnTo>
                      <a:pt x="684" y="209"/>
                    </a:lnTo>
                    <a:lnTo>
                      <a:pt x="684" y="209"/>
                    </a:lnTo>
                    <a:close/>
                    <a:moveTo>
                      <a:pt x="630" y="130"/>
                    </a:moveTo>
                    <a:lnTo>
                      <a:pt x="626" y="137"/>
                    </a:lnTo>
                    <a:lnTo>
                      <a:pt x="705" y="183"/>
                    </a:lnTo>
                    <a:lnTo>
                      <a:pt x="718" y="153"/>
                    </a:lnTo>
                    <a:lnTo>
                      <a:pt x="710" y="149"/>
                    </a:lnTo>
                    <a:lnTo>
                      <a:pt x="701" y="171"/>
                    </a:lnTo>
                    <a:lnTo>
                      <a:pt x="630" y="130"/>
                    </a:lnTo>
                    <a:lnTo>
                      <a:pt x="630" y="130"/>
                    </a:lnTo>
                    <a:close/>
                    <a:moveTo>
                      <a:pt x="726" y="133"/>
                    </a:moveTo>
                    <a:lnTo>
                      <a:pt x="725" y="135"/>
                    </a:lnTo>
                    <a:lnTo>
                      <a:pt x="723" y="137"/>
                    </a:lnTo>
                    <a:lnTo>
                      <a:pt x="722" y="139"/>
                    </a:lnTo>
                    <a:lnTo>
                      <a:pt x="720" y="141"/>
                    </a:lnTo>
                    <a:lnTo>
                      <a:pt x="718" y="141"/>
                    </a:lnTo>
                    <a:lnTo>
                      <a:pt x="715" y="142"/>
                    </a:lnTo>
                    <a:lnTo>
                      <a:pt x="713" y="143"/>
                    </a:lnTo>
                    <a:lnTo>
                      <a:pt x="710" y="144"/>
                    </a:lnTo>
                    <a:lnTo>
                      <a:pt x="707" y="144"/>
                    </a:lnTo>
                    <a:lnTo>
                      <a:pt x="704" y="144"/>
                    </a:lnTo>
                    <a:lnTo>
                      <a:pt x="701" y="143"/>
                    </a:lnTo>
                    <a:lnTo>
                      <a:pt x="697" y="143"/>
                    </a:lnTo>
                    <a:lnTo>
                      <a:pt x="692" y="141"/>
                    </a:lnTo>
                    <a:lnTo>
                      <a:pt x="688" y="141"/>
                    </a:lnTo>
                    <a:lnTo>
                      <a:pt x="684" y="139"/>
                    </a:lnTo>
                    <a:lnTo>
                      <a:pt x="679" y="137"/>
                    </a:lnTo>
                    <a:lnTo>
                      <a:pt x="670" y="133"/>
                    </a:lnTo>
                    <a:lnTo>
                      <a:pt x="661" y="129"/>
                    </a:lnTo>
                    <a:lnTo>
                      <a:pt x="656" y="126"/>
                    </a:lnTo>
                    <a:lnTo>
                      <a:pt x="652" y="124"/>
                    </a:lnTo>
                    <a:lnTo>
                      <a:pt x="649" y="121"/>
                    </a:lnTo>
                    <a:lnTo>
                      <a:pt x="647" y="119"/>
                    </a:lnTo>
                    <a:lnTo>
                      <a:pt x="646" y="117"/>
                    </a:lnTo>
                    <a:lnTo>
                      <a:pt x="644" y="114"/>
                    </a:lnTo>
                    <a:lnTo>
                      <a:pt x="642" y="112"/>
                    </a:lnTo>
                    <a:lnTo>
                      <a:pt x="642" y="109"/>
                    </a:lnTo>
                    <a:lnTo>
                      <a:pt x="641" y="106"/>
                    </a:lnTo>
                    <a:lnTo>
                      <a:pt x="641" y="104"/>
                    </a:lnTo>
                    <a:lnTo>
                      <a:pt x="641" y="101"/>
                    </a:lnTo>
                    <a:lnTo>
                      <a:pt x="642" y="98"/>
                    </a:lnTo>
                    <a:lnTo>
                      <a:pt x="642" y="96"/>
                    </a:lnTo>
                    <a:lnTo>
                      <a:pt x="644" y="93"/>
                    </a:lnTo>
                    <a:lnTo>
                      <a:pt x="646" y="92"/>
                    </a:lnTo>
                    <a:lnTo>
                      <a:pt x="647" y="90"/>
                    </a:lnTo>
                    <a:lnTo>
                      <a:pt x="650" y="89"/>
                    </a:lnTo>
                    <a:lnTo>
                      <a:pt x="651" y="88"/>
                    </a:lnTo>
                    <a:lnTo>
                      <a:pt x="654" y="88"/>
                    </a:lnTo>
                    <a:lnTo>
                      <a:pt x="657" y="87"/>
                    </a:lnTo>
                    <a:lnTo>
                      <a:pt x="659" y="87"/>
                    </a:lnTo>
                    <a:lnTo>
                      <a:pt x="663" y="87"/>
                    </a:lnTo>
                    <a:lnTo>
                      <a:pt x="667" y="88"/>
                    </a:lnTo>
                    <a:lnTo>
                      <a:pt x="672" y="89"/>
                    </a:lnTo>
                    <a:lnTo>
                      <a:pt x="682" y="92"/>
                    </a:lnTo>
                    <a:lnTo>
                      <a:pt x="692" y="96"/>
                    </a:lnTo>
                    <a:lnTo>
                      <a:pt x="701" y="100"/>
                    </a:lnTo>
                    <a:lnTo>
                      <a:pt x="709" y="104"/>
                    </a:lnTo>
                    <a:lnTo>
                      <a:pt x="712" y="105"/>
                    </a:lnTo>
                    <a:lnTo>
                      <a:pt x="715" y="108"/>
                    </a:lnTo>
                    <a:lnTo>
                      <a:pt x="718" y="110"/>
                    </a:lnTo>
                    <a:lnTo>
                      <a:pt x="720" y="112"/>
                    </a:lnTo>
                    <a:lnTo>
                      <a:pt x="722" y="114"/>
                    </a:lnTo>
                    <a:lnTo>
                      <a:pt x="723" y="117"/>
                    </a:lnTo>
                    <a:lnTo>
                      <a:pt x="724" y="119"/>
                    </a:lnTo>
                    <a:lnTo>
                      <a:pt x="726" y="122"/>
                    </a:lnTo>
                    <a:lnTo>
                      <a:pt x="726" y="125"/>
                    </a:lnTo>
                    <a:lnTo>
                      <a:pt x="726" y="127"/>
                    </a:lnTo>
                    <a:lnTo>
                      <a:pt x="726" y="130"/>
                    </a:lnTo>
                    <a:lnTo>
                      <a:pt x="726" y="133"/>
                    </a:lnTo>
                    <a:lnTo>
                      <a:pt x="726" y="133"/>
                    </a:lnTo>
                    <a:close/>
                    <a:moveTo>
                      <a:pt x="709" y="135"/>
                    </a:moveTo>
                    <a:lnTo>
                      <a:pt x="707" y="135"/>
                    </a:lnTo>
                    <a:lnTo>
                      <a:pt x="705" y="135"/>
                    </a:lnTo>
                    <a:lnTo>
                      <a:pt x="702" y="135"/>
                    </a:lnTo>
                    <a:lnTo>
                      <a:pt x="700" y="134"/>
                    </a:lnTo>
                    <a:lnTo>
                      <a:pt x="696" y="134"/>
                    </a:lnTo>
                    <a:lnTo>
                      <a:pt x="691" y="133"/>
                    </a:lnTo>
                    <a:lnTo>
                      <a:pt x="686" y="131"/>
                    </a:lnTo>
                    <a:lnTo>
                      <a:pt x="682" y="129"/>
                    </a:lnTo>
                    <a:lnTo>
                      <a:pt x="677" y="127"/>
                    </a:lnTo>
                    <a:lnTo>
                      <a:pt x="670" y="125"/>
                    </a:lnTo>
                    <a:lnTo>
                      <a:pt x="664" y="121"/>
                    </a:lnTo>
                    <a:lnTo>
                      <a:pt x="660" y="119"/>
                    </a:lnTo>
                    <a:lnTo>
                      <a:pt x="655" y="116"/>
                    </a:lnTo>
                    <a:lnTo>
                      <a:pt x="653" y="113"/>
                    </a:lnTo>
                    <a:lnTo>
                      <a:pt x="650" y="110"/>
                    </a:lnTo>
                    <a:lnTo>
                      <a:pt x="650" y="108"/>
                    </a:lnTo>
                    <a:lnTo>
                      <a:pt x="649" y="106"/>
                    </a:lnTo>
                    <a:lnTo>
                      <a:pt x="649" y="105"/>
                    </a:lnTo>
                    <a:lnTo>
                      <a:pt x="649" y="104"/>
                    </a:lnTo>
                    <a:lnTo>
                      <a:pt x="649" y="102"/>
                    </a:lnTo>
                    <a:lnTo>
                      <a:pt x="650" y="101"/>
                    </a:lnTo>
                    <a:lnTo>
                      <a:pt x="650" y="101"/>
                    </a:lnTo>
                    <a:lnTo>
                      <a:pt x="650" y="99"/>
                    </a:lnTo>
                    <a:lnTo>
                      <a:pt x="651" y="98"/>
                    </a:lnTo>
                    <a:lnTo>
                      <a:pt x="653" y="97"/>
                    </a:lnTo>
                    <a:lnTo>
                      <a:pt x="654" y="97"/>
                    </a:lnTo>
                    <a:lnTo>
                      <a:pt x="656" y="96"/>
                    </a:lnTo>
                    <a:lnTo>
                      <a:pt x="658" y="96"/>
                    </a:lnTo>
                    <a:lnTo>
                      <a:pt x="660" y="95"/>
                    </a:lnTo>
                    <a:lnTo>
                      <a:pt x="662" y="95"/>
                    </a:lnTo>
                    <a:lnTo>
                      <a:pt x="664" y="96"/>
                    </a:lnTo>
                    <a:lnTo>
                      <a:pt x="667" y="97"/>
                    </a:lnTo>
                    <a:lnTo>
                      <a:pt x="671" y="97"/>
                    </a:lnTo>
                    <a:lnTo>
                      <a:pt x="678" y="100"/>
                    </a:lnTo>
                    <a:lnTo>
                      <a:pt x="684" y="102"/>
                    </a:lnTo>
                    <a:lnTo>
                      <a:pt x="690" y="104"/>
                    </a:lnTo>
                    <a:lnTo>
                      <a:pt x="694" y="106"/>
                    </a:lnTo>
                    <a:lnTo>
                      <a:pt x="699" y="108"/>
                    </a:lnTo>
                    <a:lnTo>
                      <a:pt x="703" y="110"/>
                    </a:lnTo>
                    <a:lnTo>
                      <a:pt x="706" y="112"/>
                    </a:lnTo>
                    <a:lnTo>
                      <a:pt x="711" y="115"/>
                    </a:lnTo>
                    <a:lnTo>
                      <a:pt x="714" y="117"/>
                    </a:lnTo>
                    <a:lnTo>
                      <a:pt x="715" y="119"/>
                    </a:lnTo>
                    <a:lnTo>
                      <a:pt x="716" y="121"/>
                    </a:lnTo>
                    <a:lnTo>
                      <a:pt x="718" y="121"/>
                    </a:lnTo>
                    <a:lnTo>
                      <a:pt x="718" y="123"/>
                    </a:lnTo>
                    <a:lnTo>
                      <a:pt x="718" y="125"/>
                    </a:lnTo>
                    <a:lnTo>
                      <a:pt x="718" y="126"/>
                    </a:lnTo>
                    <a:lnTo>
                      <a:pt x="719" y="127"/>
                    </a:lnTo>
                    <a:lnTo>
                      <a:pt x="718" y="129"/>
                    </a:lnTo>
                    <a:lnTo>
                      <a:pt x="718" y="129"/>
                    </a:lnTo>
                    <a:lnTo>
                      <a:pt x="718" y="131"/>
                    </a:lnTo>
                    <a:lnTo>
                      <a:pt x="717" y="132"/>
                    </a:lnTo>
                    <a:lnTo>
                      <a:pt x="716" y="133"/>
                    </a:lnTo>
                    <a:lnTo>
                      <a:pt x="714" y="133"/>
                    </a:lnTo>
                    <a:lnTo>
                      <a:pt x="713" y="134"/>
                    </a:lnTo>
                    <a:lnTo>
                      <a:pt x="710" y="135"/>
                    </a:lnTo>
                    <a:lnTo>
                      <a:pt x="709" y="135"/>
                    </a:lnTo>
                    <a:lnTo>
                      <a:pt x="709" y="135"/>
                    </a:lnTo>
                    <a:close/>
                    <a:moveTo>
                      <a:pt x="745" y="59"/>
                    </a:moveTo>
                    <a:lnTo>
                      <a:pt x="701" y="49"/>
                    </a:lnTo>
                    <a:lnTo>
                      <a:pt x="698" y="69"/>
                    </a:lnTo>
                    <a:lnTo>
                      <a:pt x="705" y="71"/>
                    </a:lnTo>
                    <a:lnTo>
                      <a:pt x="706" y="61"/>
                    </a:lnTo>
                    <a:lnTo>
                      <a:pt x="710" y="61"/>
                    </a:lnTo>
                    <a:lnTo>
                      <a:pt x="716" y="62"/>
                    </a:lnTo>
                    <a:lnTo>
                      <a:pt x="721" y="63"/>
                    </a:lnTo>
                    <a:lnTo>
                      <a:pt x="724" y="64"/>
                    </a:lnTo>
                    <a:lnTo>
                      <a:pt x="727" y="65"/>
                    </a:lnTo>
                    <a:lnTo>
                      <a:pt x="730" y="67"/>
                    </a:lnTo>
                    <a:lnTo>
                      <a:pt x="731" y="68"/>
                    </a:lnTo>
                    <a:lnTo>
                      <a:pt x="732" y="69"/>
                    </a:lnTo>
                    <a:lnTo>
                      <a:pt x="733" y="69"/>
                    </a:lnTo>
                    <a:lnTo>
                      <a:pt x="733" y="71"/>
                    </a:lnTo>
                    <a:lnTo>
                      <a:pt x="734" y="72"/>
                    </a:lnTo>
                    <a:lnTo>
                      <a:pt x="734" y="73"/>
                    </a:lnTo>
                    <a:lnTo>
                      <a:pt x="734" y="75"/>
                    </a:lnTo>
                    <a:lnTo>
                      <a:pt x="734" y="77"/>
                    </a:lnTo>
                    <a:lnTo>
                      <a:pt x="733" y="79"/>
                    </a:lnTo>
                    <a:lnTo>
                      <a:pt x="732" y="81"/>
                    </a:lnTo>
                    <a:lnTo>
                      <a:pt x="731" y="82"/>
                    </a:lnTo>
                    <a:lnTo>
                      <a:pt x="730" y="82"/>
                    </a:lnTo>
                    <a:lnTo>
                      <a:pt x="729" y="83"/>
                    </a:lnTo>
                    <a:lnTo>
                      <a:pt x="727" y="84"/>
                    </a:lnTo>
                    <a:lnTo>
                      <a:pt x="724" y="84"/>
                    </a:lnTo>
                    <a:lnTo>
                      <a:pt x="722" y="85"/>
                    </a:lnTo>
                    <a:lnTo>
                      <a:pt x="718" y="85"/>
                    </a:lnTo>
                    <a:lnTo>
                      <a:pt x="714" y="85"/>
                    </a:lnTo>
                    <a:lnTo>
                      <a:pt x="707" y="84"/>
                    </a:lnTo>
                    <a:lnTo>
                      <a:pt x="700" y="83"/>
                    </a:lnTo>
                    <a:lnTo>
                      <a:pt x="692" y="81"/>
                    </a:lnTo>
                    <a:lnTo>
                      <a:pt x="685" y="80"/>
                    </a:lnTo>
                    <a:lnTo>
                      <a:pt x="679" y="77"/>
                    </a:lnTo>
                    <a:lnTo>
                      <a:pt x="674" y="75"/>
                    </a:lnTo>
                    <a:lnTo>
                      <a:pt x="671" y="74"/>
                    </a:lnTo>
                    <a:lnTo>
                      <a:pt x="669" y="73"/>
                    </a:lnTo>
                    <a:lnTo>
                      <a:pt x="667" y="72"/>
                    </a:lnTo>
                    <a:lnTo>
                      <a:pt x="666" y="71"/>
                    </a:lnTo>
                    <a:lnTo>
                      <a:pt x="665" y="69"/>
                    </a:lnTo>
                    <a:lnTo>
                      <a:pt x="664" y="68"/>
                    </a:lnTo>
                    <a:lnTo>
                      <a:pt x="663" y="67"/>
                    </a:lnTo>
                    <a:lnTo>
                      <a:pt x="662" y="65"/>
                    </a:lnTo>
                    <a:lnTo>
                      <a:pt x="662" y="64"/>
                    </a:lnTo>
                    <a:lnTo>
                      <a:pt x="662" y="62"/>
                    </a:lnTo>
                    <a:lnTo>
                      <a:pt x="662" y="61"/>
                    </a:lnTo>
                    <a:lnTo>
                      <a:pt x="662" y="59"/>
                    </a:lnTo>
                    <a:lnTo>
                      <a:pt x="663" y="57"/>
                    </a:lnTo>
                    <a:lnTo>
                      <a:pt x="665" y="56"/>
                    </a:lnTo>
                    <a:lnTo>
                      <a:pt x="666" y="55"/>
                    </a:lnTo>
                    <a:lnTo>
                      <a:pt x="668" y="54"/>
                    </a:lnTo>
                    <a:lnTo>
                      <a:pt x="670" y="53"/>
                    </a:lnTo>
                    <a:lnTo>
                      <a:pt x="673" y="53"/>
                    </a:lnTo>
                    <a:lnTo>
                      <a:pt x="676" y="54"/>
                    </a:lnTo>
                    <a:lnTo>
                      <a:pt x="679" y="54"/>
                    </a:lnTo>
                    <a:lnTo>
                      <a:pt x="681" y="46"/>
                    </a:lnTo>
                    <a:lnTo>
                      <a:pt x="677" y="45"/>
                    </a:lnTo>
                    <a:lnTo>
                      <a:pt x="673" y="45"/>
                    </a:lnTo>
                    <a:lnTo>
                      <a:pt x="669" y="45"/>
                    </a:lnTo>
                    <a:lnTo>
                      <a:pt x="665" y="46"/>
                    </a:lnTo>
                    <a:lnTo>
                      <a:pt x="662" y="47"/>
                    </a:lnTo>
                    <a:lnTo>
                      <a:pt x="661" y="48"/>
                    </a:lnTo>
                    <a:lnTo>
                      <a:pt x="659" y="49"/>
                    </a:lnTo>
                    <a:lnTo>
                      <a:pt x="657" y="51"/>
                    </a:lnTo>
                    <a:lnTo>
                      <a:pt x="655" y="53"/>
                    </a:lnTo>
                    <a:lnTo>
                      <a:pt x="654" y="56"/>
                    </a:lnTo>
                    <a:lnTo>
                      <a:pt x="654" y="57"/>
                    </a:lnTo>
                    <a:lnTo>
                      <a:pt x="654" y="60"/>
                    </a:lnTo>
                    <a:lnTo>
                      <a:pt x="654" y="62"/>
                    </a:lnTo>
                    <a:lnTo>
                      <a:pt x="654" y="65"/>
                    </a:lnTo>
                    <a:lnTo>
                      <a:pt x="654" y="67"/>
                    </a:lnTo>
                    <a:lnTo>
                      <a:pt x="655" y="69"/>
                    </a:lnTo>
                    <a:lnTo>
                      <a:pt x="656" y="72"/>
                    </a:lnTo>
                    <a:lnTo>
                      <a:pt x="657" y="74"/>
                    </a:lnTo>
                    <a:lnTo>
                      <a:pt x="659" y="76"/>
                    </a:lnTo>
                    <a:lnTo>
                      <a:pt x="661" y="77"/>
                    </a:lnTo>
                    <a:lnTo>
                      <a:pt x="663" y="80"/>
                    </a:lnTo>
                    <a:lnTo>
                      <a:pt x="666" y="81"/>
                    </a:lnTo>
                    <a:lnTo>
                      <a:pt x="670" y="83"/>
                    </a:lnTo>
                    <a:lnTo>
                      <a:pt x="674" y="85"/>
                    </a:lnTo>
                    <a:lnTo>
                      <a:pt x="678" y="86"/>
                    </a:lnTo>
                    <a:lnTo>
                      <a:pt x="683" y="88"/>
                    </a:lnTo>
                    <a:lnTo>
                      <a:pt x="689" y="89"/>
                    </a:lnTo>
                    <a:lnTo>
                      <a:pt x="694" y="90"/>
                    </a:lnTo>
                    <a:lnTo>
                      <a:pt x="698" y="91"/>
                    </a:lnTo>
                    <a:lnTo>
                      <a:pt x="703" y="92"/>
                    </a:lnTo>
                    <a:lnTo>
                      <a:pt x="709" y="93"/>
                    </a:lnTo>
                    <a:lnTo>
                      <a:pt x="713" y="93"/>
                    </a:lnTo>
                    <a:lnTo>
                      <a:pt x="718" y="93"/>
                    </a:lnTo>
                    <a:lnTo>
                      <a:pt x="722" y="93"/>
                    </a:lnTo>
                    <a:lnTo>
                      <a:pt x="726" y="93"/>
                    </a:lnTo>
                    <a:lnTo>
                      <a:pt x="729" y="92"/>
                    </a:lnTo>
                    <a:lnTo>
                      <a:pt x="731" y="91"/>
                    </a:lnTo>
                    <a:lnTo>
                      <a:pt x="733" y="90"/>
                    </a:lnTo>
                    <a:lnTo>
                      <a:pt x="735" y="89"/>
                    </a:lnTo>
                    <a:lnTo>
                      <a:pt x="737" y="88"/>
                    </a:lnTo>
                    <a:lnTo>
                      <a:pt x="738" y="86"/>
                    </a:lnTo>
                    <a:lnTo>
                      <a:pt x="739" y="84"/>
                    </a:lnTo>
                    <a:lnTo>
                      <a:pt x="740" y="82"/>
                    </a:lnTo>
                    <a:lnTo>
                      <a:pt x="741" y="79"/>
                    </a:lnTo>
                    <a:lnTo>
                      <a:pt x="741" y="77"/>
                    </a:lnTo>
                    <a:lnTo>
                      <a:pt x="741" y="75"/>
                    </a:lnTo>
                    <a:lnTo>
                      <a:pt x="741" y="73"/>
                    </a:lnTo>
                    <a:lnTo>
                      <a:pt x="741" y="71"/>
                    </a:lnTo>
                    <a:lnTo>
                      <a:pt x="740" y="69"/>
                    </a:lnTo>
                    <a:lnTo>
                      <a:pt x="739" y="68"/>
                    </a:lnTo>
                    <a:lnTo>
                      <a:pt x="738" y="66"/>
                    </a:lnTo>
                    <a:lnTo>
                      <a:pt x="738" y="65"/>
                    </a:lnTo>
                    <a:lnTo>
                      <a:pt x="743" y="66"/>
                    </a:lnTo>
                    <a:lnTo>
                      <a:pt x="745" y="59"/>
                    </a:lnTo>
                    <a:lnTo>
                      <a:pt x="745" y="59"/>
                    </a:lnTo>
                    <a:close/>
                    <a:moveTo>
                      <a:pt x="707" y="32"/>
                    </a:moveTo>
                    <a:lnTo>
                      <a:pt x="748" y="39"/>
                    </a:lnTo>
                    <a:lnTo>
                      <a:pt x="750" y="30"/>
                    </a:lnTo>
                    <a:lnTo>
                      <a:pt x="708" y="23"/>
                    </a:lnTo>
                    <a:lnTo>
                      <a:pt x="663" y="0"/>
                    </a:lnTo>
                    <a:lnTo>
                      <a:pt x="662" y="9"/>
                    </a:lnTo>
                    <a:lnTo>
                      <a:pt x="698" y="26"/>
                    </a:lnTo>
                    <a:lnTo>
                      <a:pt x="658" y="33"/>
                    </a:lnTo>
                    <a:lnTo>
                      <a:pt x="657" y="42"/>
                    </a:lnTo>
                    <a:lnTo>
                      <a:pt x="707" y="32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ṧľiḍé">
                <a:extLst>
                  <a:ext uri="{FF2B5EF4-FFF2-40B4-BE49-F238E27FC236}">
                    <a16:creationId xmlns:a16="http://schemas.microsoft.com/office/drawing/2014/main" id="{3011752B-DFA3-4D8B-B726-554C7613466E}"/>
                  </a:ext>
                </a:extLst>
              </p:cNvPr>
              <p:cNvSpPr/>
              <p:nvPr/>
            </p:nvSpPr>
            <p:spPr bwMode="auto">
              <a:xfrm>
                <a:off x="2030413" y="3495676"/>
                <a:ext cx="242888" cy="368300"/>
              </a:xfrm>
              <a:custGeom>
                <a:avLst/>
                <a:gdLst>
                  <a:gd name="T0" fmla="*/ 85 w 153"/>
                  <a:gd name="T1" fmla="*/ 34 h 232"/>
                  <a:gd name="T2" fmla="*/ 90 w 153"/>
                  <a:gd name="T3" fmla="*/ 26 h 232"/>
                  <a:gd name="T4" fmla="*/ 90 w 153"/>
                  <a:gd name="T5" fmla="*/ 13 h 232"/>
                  <a:gd name="T6" fmla="*/ 86 w 153"/>
                  <a:gd name="T7" fmla="*/ 5 h 232"/>
                  <a:gd name="T8" fmla="*/ 78 w 153"/>
                  <a:gd name="T9" fmla="*/ 0 h 232"/>
                  <a:gd name="T10" fmla="*/ 58 w 153"/>
                  <a:gd name="T11" fmla="*/ 4 h 232"/>
                  <a:gd name="T12" fmla="*/ 38 w 153"/>
                  <a:gd name="T13" fmla="*/ 22 h 232"/>
                  <a:gd name="T14" fmla="*/ 21 w 153"/>
                  <a:gd name="T15" fmla="*/ 38 h 232"/>
                  <a:gd name="T16" fmla="*/ 10 w 153"/>
                  <a:gd name="T17" fmla="*/ 36 h 232"/>
                  <a:gd name="T18" fmla="*/ 7 w 153"/>
                  <a:gd name="T19" fmla="*/ 27 h 232"/>
                  <a:gd name="T20" fmla="*/ 14 w 153"/>
                  <a:gd name="T21" fmla="*/ 18 h 232"/>
                  <a:gd name="T22" fmla="*/ 15 w 153"/>
                  <a:gd name="T23" fmla="*/ 9 h 232"/>
                  <a:gd name="T24" fmla="*/ 3 w 153"/>
                  <a:gd name="T25" fmla="*/ 16 h 232"/>
                  <a:gd name="T26" fmla="*/ 1 w 153"/>
                  <a:gd name="T27" fmla="*/ 31 h 232"/>
                  <a:gd name="T28" fmla="*/ 4 w 153"/>
                  <a:gd name="T29" fmla="*/ 40 h 232"/>
                  <a:gd name="T30" fmla="*/ 14 w 153"/>
                  <a:gd name="T31" fmla="*/ 46 h 232"/>
                  <a:gd name="T32" fmla="*/ 28 w 153"/>
                  <a:gd name="T33" fmla="*/ 45 h 232"/>
                  <a:gd name="T34" fmla="*/ 39 w 153"/>
                  <a:gd name="T35" fmla="*/ 33 h 232"/>
                  <a:gd name="T36" fmla="*/ 62 w 153"/>
                  <a:gd name="T37" fmla="*/ 9 h 232"/>
                  <a:gd name="T38" fmla="*/ 74 w 153"/>
                  <a:gd name="T39" fmla="*/ 7 h 232"/>
                  <a:gd name="T40" fmla="*/ 82 w 153"/>
                  <a:gd name="T41" fmla="*/ 13 h 232"/>
                  <a:gd name="T42" fmla="*/ 83 w 153"/>
                  <a:gd name="T43" fmla="*/ 23 h 232"/>
                  <a:gd name="T44" fmla="*/ 77 w 153"/>
                  <a:gd name="T45" fmla="*/ 29 h 232"/>
                  <a:gd name="T46" fmla="*/ 73 w 153"/>
                  <a:gd name="T47" fmla="*/ 39 h 232"/>
                  <a:gd name="T48" fmla="*/ 9 w 153"/>
                  <a:gd name="T49" fmla="*/ 69 h 232"/>
                  <a:gd name="T50" fmla="*/ 17 w 153"/>
                  <a:gd name="T51" fmla="*/ 60 h 232"/>
                  <a:gd name="T52" fmla="*/ 36 w 153"/>
                  <a:gd name="T53" fmla="*/ 52 h 232"/>
                  <a:gd name="T54" fmla="*/ 71 w 153"/>
                  <a:gd name="T55" fmla="*/ 44 h 232"/>
                  <a:gd name="T56" fmla="*/ 91 w 153"/>
                  <a:gd name="T57" fmla="*/ 47 h 232"/>
                  <a:gd name="T58" fmla="*/ 98 w 153"/>
                  <a:gd name="T59" fmla="*/ 56 h 232"/>
                  <a:gd name="T60" fmla="*/ 98 w 153"/>
                  <a:gd name="T61" fmla="*/ 67 h 232"/>
                  <a:gd name="T62" fmla="*/ 90 w 153"/>
                  <a:gd name="T63" fmla="*/ 76 h 232"/>
                  <a:gd name="T64" fmla="*/ 68 w 153"/>
                  <a:gd name="T65" fmla="*/ 85 h 232"/>
                  <a:gd name="T66" fmla="*/ 42 w 153"/>
                  <a:gd name="T67" fmla="*/ 90 h 232"/>
                  <a:gd name="T68" fmla="*/ 20 w 153"/>
                  <a:gd name="T69" fmla="*/ 91 h 232"/>
                  <a:gd name="T70" fmla="*/ 11 w 153"/>
                  <a:gd name="T71" fmla="*/ 84 h 232"/>
                  <a:gd name="T72" fmla="*/ 16 w 153"/>
                  <a:gd name="T73" fmla="*/ 76 h 232"/>
                  <a:gd name="T74" fmla="*/ 21 w 153"/>
                  <a:gd name="T75" fmla="*/ 82 h 232"/>
                  <a:gd name="T76" fmla="*/ 31 w 153"/>
                  <a:gd name="T77" fmla="*/ 84 h 232"/>
                  <a:gd name="T78" fmla="*/ 62 w 153"/>
                  <a:gd name="T79" fmla="*/ 77 h 232"/>
                  <a:gd name="T80" fmla="*/ 84 w 153"/>
                  <a:gd name="T81" fmla="*/ 70 h 232"/>
                  <a:gd name="T82" fmla="*/ 90 w 153"/>
                  <a:gd name="T83" fmla="*/ 64 h 232"/>
                  <a:gd name="T84" fmla="*/ 89 w 153"/>
                  <a:gd name="T85" fmla="*/ 56 h 232"/>
                  <a:gd name="T86" fmla="*/ 82 w 153"/>
                  <a:gd name="T87" fmla="*/ 52 h 232"/>
                  <a:gd name="T88" fmla="*/ 64 w 153"/>
                  <a:gd name="T89" fmla="*/ 53 h 232"/>
                  <a:gd name="T90" fmla="*/ 32 w 153"/>
                  <a:gd name="T91" fmla="*/ 61 h 232"/>
                  <a:gd name="T92" fmla="*/ 19 w 153"/>
                  <a:gd name="T93" fmla="*/ 68 h 232"/>
                  <a:gd name="T94" fmla="*/ 15 w 153"/>
                  <a:gd name="T95" fmla="*/ 75 h 232"/>
                  <a:gd name="T96" fmla="*/ 26 w 153"/>
                  <a:gd name="T97" fmla="*/ 135 h 232"/>
                  <a:gd name="T98" fmla="*/ 34 w 153"/>
                  <a:gd name="T99" fmla="*/ 140 h 232"/>
                  <a:gd name="T100" fmla="*/ 43 w 153"/>
                  <a:gd name="T101" fmla="*/ 141 h 232"/>
                  <a:gd name="T102" fmla="*/ 44 w 153"/>
                  <a:gd name="T103" fmla="*/ 132 h 232"/>
                  <a:gd name="T104" fmla="*/ 34 w 153"/>
                  <a:gd name="T105" fmla="*/ 130 h 232"/>
                  <a:gd name="T106" fmla="*/ 30 w 153"/>
                  <a:gd name="T107" fmla="*/ 121 h 232"/>
                  <a:gd name="T108" fmla="*/ 36 w 153"/>
                  <a:gd name="T109" fmla="*/ 112 h 232"/>
                  <a:gd name="T110" fmla="*/ 34 w 153"/>
                  <a:gd name="T111" fmla="*/ 103 h 232"/>
                  <a:gd name="T112" fmla="*/ 26 w 153"/>
                  <a:gd name="T113" fmla="*/ 109 h 232"/>
                  <a:gd name="T114" fmla="*/ 22 w 153"/>
                  <a:gd name="T115" fmla="*/ 119 h 232"/>
                  <a:gd name="T116" fmla="*/ 110 w 153"/>
                  <a:gd name="T117" fmla="*/ 122 h 232"/>
                  <a:gd name="T118" fmla="*/ 42 w 153"/>
                  <a:gd name="T119" fmla="*/ 172 h 232"/>
                  <a:gd name="T120" fmla="*/ 73 w 153"/>
                  <a:gd name="T121" fmla="*/ 232 h 232"/>
                  <a:gd name="T122" fmla="*/ 137 w 153"/>
                  <a:gd name="T123" fmla="*/ 163 h 232"/>
                  <a:gd name="T124" fmla="*/ 108 w 153"/>
                  <a:gd name="T125" fmla="*/ 20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3" h="232">
                    <a:moveTo>
                      <a:pt x="73" y="39"/>
                    </a:moveTo>
                    <a:lnTo>
                      <a:pt x="75" y="38"/>
                    </a:lnTo>
                    <a:lnTo>
                      <a:pt x="78" y="37"/>
                    </a:lnTo>
                    <a:lnTo>
                      <a:pt x="82" y="36"/>
                    </a:lnTo>
                    <a:lnTo>
                      <a:pt x="85" y="34"/>
                    </a:lnTo>
                    <a:lnTo>
                      <a:pt x="86" y="33"/>
                    </a:lnTo>
                    <a:lnTo>
                      <a:pt x="87" y="31"/>
                    </a:lnTo>
                    <a:lnTo>
                      <a:pt x="89" y="29"/>
                    </a:lnTo>
                    <a:lnTo>
                      <a:pt x="90" y="28"/>
                    </a:lnTo>
                    <a:lnTo>
                      <a:pt x="90" y="26"/>
                    </a:lnTo>
                    <a:lnTo>
                      <a:pt x="91" y="24"/>
                    </a:lnTo>
                    <a:lnTo>
                      <a:pt x="91" y="21"/>
                    </a:lnTo>
                    <a:lnTo>
                      <a:pt x="91" y="18"/>
                    </a:lnTo>
                    <a:lnTo>
                      <a:pt x="90" y="16"/>
                    </a:lnTo>
                    <a:lnTo>
                      <a:pt x="90" y="13"/>
                    </a:lnTo>
                    <a:lnTo>
                      <a:pt x="90" y="12"/>
                    </a:lnTo>
                    <a:lnTo>
                      <a:pt x="89" y="9"/>
                    </a:lnTo>
                    <a:lnTo>
                      <a:pt x="87" y="8"/>
                    </a:lnTo>
                    <a:lnTo>
                      <a:pt x="86" y="6"/>
                    </a:lnTo>
                    <a:lnTo>
                      <a:pt x="86" y="5"/>
                    </a:lnTo>
                    <a:lnTo>
                      <a:pt x="84" y="4"/>
                    </a:lnTo>
                    <a:lnTo>
                      <a:pt x="82" y="3"/>
                    </a:lnTo>
                    <a:lnTo>
                      <a:pt x="81" y="2"/>
                    </a:lnTo>
                    <a:lnTo>
                      <a:pt x="80" y="1"/>
                    </a:lnTo>
                    <a:lnTo>
                      <a:pt x="78" y="0"/>
                    </a:lnTo>
                    <a:lnTo>
                      <a:pt x="74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2" y="1"/>
                    </a:lnTo>
                    <a:lnTo>
                      <a:pt x="58" y="4"/>
                    </a:lnTo>
                    <a:lnTo>
                      <a:pt x="54" y="5"/>
                    </a:lnTo>
                    <a:lnTo>
                      <a:pt x="51" y="8"/>
                    </a:lnTo>
                    <a:lnTo>
                      <a:pt x="49" y="10"/>
                    </a:lnTo>
                    <a:lnTo>
                      <a:pt x="43" y="16"/>
                    </a:lnTo>
                    <a:lnTo>
                      <a:pt x="38" y="22"/>
                    </a:lnTo>
                    <a:lnTo>
                      <a:pt x="32" y="28"/>
                    </a:lnTo>
                    <a:lnTo>
                      <a:pt x="26" y="35"/>
                    </a:lnTo>
                    <a:lnTo>
                      <a:pt x="25" y="36"/>
                    </a:lnTo>
                    <a:lnTo>
                      <a:pt x="23" y="36"/>
                    </a:lnTo>
                    <a:lnTo>
                      <a:pt x="21" y="38"/>
                    </a:lnTo>
                    <a:lnTo>
                      <a:pt x="18" y="38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2" y="37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9" y="34"/>
                    </a:lnTo>
                    <a:lnTo>
                      <a:pt x="8" y="32"/>
                    </a:lnTo>
                    <a:lnTo>
                      <a:pt x="7" y="30"/>
                    </a:lnTo>
                    <a:lnTo>
                      <a:pt x="7" y="27"/>
                    </a:lnTo>
                    <a:lnTo>
                      <a:pt x="8" y="24"/>
                    </a:lnTo>
                    <a:lnTo>
                      <a:pt x="9" y="22"/>
                    </a:lnTo>
                    <a:lnTo>
                      <a:pt x="10" y="20"/>
                    </a:lnTo>
                    <a:lnTo>
                      <a:pt x="12" y="19"/>
                    </a:lnTo>
                    <a:lnTo>
                      <a:pt x="14" y="18"/>
                    </a:lnTo>
                    <a:lnTo>
                      <a:pt x="18" y="17"/>
                    </a:lnTo>
                    <a:lnTo>
                      <a:pt x="22" y="16"/>
                    </a:lnTo>
                    <a:lnTo>
                      <a:pt x="21" y="8"/>
                    </a:lnTo>
                    <a:lnTo>
                      <a:pt x="18" y="8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6" y="13"/>
                    </a:lnTo>
                    <a:lnTo>
                      <a:pt x="5" y="15"/>
                    </a:lnTo>
                    <a:lnTo>
                      <a:pt x="3" y="16"/>
                    </a:lnTo>
                    <a:lnTo>
                      <a:pt x="2" y="19"/>
                    </a:lnTo>
                    <a:lnTo>
                      <a:pt x="1" y="21"/>
                    </a:lnTo>
                    <a:lnTo>
                      <a:pt x="1" y="24"/>
                    </a:lnTo>
                    <a:lnTo>
                      <a:pt x="0" y="28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2" y="37"/>
                    </a:lnTo>
                    <a:lnTo>
                      <a:pt x="3" y="39"/>
                    </a:lnTo>
                    <a:lnTo>
                      <a:pt x="4" y="40"/>
                    </a:lnTo>
                    <a:lnTo>
                      <a:pt x="6" y="42"/>
                    </a:lnTo>
                    <a:lnTo>
                      <a:pt x="6" y="43"/>
                    </a:lnTo>
                    <a:lnTo>
                      <a:pt x="8" y="44"/>
                    </a:lnTo>
                    <a:lnTo>
                      <a:pt x="11" y="46"/>
                    </a:lnTo>
                    <a:lnTo>
                      <a:pt x="14" y="46"/>
                    </a:lnTo>
                    <a:lnTo>
                      <a:pt x="17" y="47"/>
                    </a:lnTo>
                    <a:lnTo>
                      <a:pt x="19" y="47"/>
                    </a:lnTo>
                    <a:lnTo>
                      <a:pt x="22" y="46"/>
                    </a:lnTo>
                    <a:lnTo>
                      <a:pt x="26" y="46"/>
                    </a:lnTo>
                    <a:lnTo>
                      <a:pt x="28" y="45"/>
                    </a:lnTo>
                    <a:lnTo>
                      <a:pt x="30" y="44"/>
                    </a:lnTo>
                    <a:lnTo>
                      <a:pt x="32" y="42"/>
                    </a:lnTo>
                    <a:lnTo>
                      <a:pt x="34" y="40"/>
                    </a:lnTo>
                    <a:lnTo>
                      <a:pt x="36" y="36"/>
                    </a:lnTo>
                    <a:lnTo>
                      <a:pt x="39" y="33"/>
                    </a:lnTo>
                    <a:lnTo>
                      <a:pt x="45" y="25"/>
                    </a:lnTo>
                    <a:lnTo>
                      <a:pt x="52" y="18"/>
                    </a:lnTo>
                    <a:lnTo>
                      <a:pt x="55" y="14"/>
                    </a:lnTo>
                    <a:lnTo>
                      <a:pt x="59" y="12"/>
                    </a:lnTo>
                    <a:lnTo>
                      <a:pt x="62" y="9"/>
                    </a:lnTo>
                    <a:lnTo>
                      <a:pt x="66" y="8"/>
                    </a:lnTo>
                    <a:lnTo>
                      <a:pt x="68" y="7"/>
                    </a:lnTo>
                    <a:lnTo>
                      <a:pt x="70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5" y="8"/>
                    </a:lnTo>
                    <a:lnTo>
                      <a:pt x="77" y="9"/>
                    </a:lnTo>
                    <a:lnTo>
                      <a:pt x="78" y="10"/>
                    </a:lnTo>
                    <a:lnTo>
                      <a:pt x="80" y="12"/>
                    </a:lnTo>
                    <a:lnTo>
                      <a:pt x="82" y="13"/>
                    </a:lnTo>
                    <a:lnTo>
                      <a:pt x="82" y="15"/>
                    </a:lnTo>
                    <a:lnTo>
                      <a:pt x="83" y="17"/>
                    </a:lnTo>
                    <a:lnTo>
                      <a:pt x="84" y="20"/>
                    </a:lnTo>
                    <a:lnTo>
                      <a:pt x="84" y="21"/>
                    </a:lnTo>
                    <a:lnTo>
                      <a:pt x="83" y="23"/>
                    </a:lnTo>
                    <a:lnTo>
                      <a:pt x="83" y="24"/>
                    </a:lnTo>
                    <a:lnTo>
                      <a:pt x="82" y="25"/>
                    </a:lnTo>
                    <a:lnTo>
                      <a:pt x="81" y="27"/>
                    </a:lnTo>
                    <a:lnTo>
                      <a:pt x="79" y="28"/>
                    </a:lnTo>
                    <a:lnTo>
                      <a:pt x="77" y="29"/>
                    </a:lnTo>
                    <a:lnTo>
                      <a:pt x="75" y="29"/>
                    </a:lnTo>
                    <a:lnTo>
                      <a:pt x="73" y="29"/>
                    </a:lnTo>
                    <a:lnTo>
                      <a:pt x="71" y="30"/>
                    </a:lnTo>
                    <a:lnTo>
                      <a:pt x="73" y="39"/>
                    </a:lnTo>
                    <a:lnTo>
                      <a:pt x="73" y="39"/>
                    </a:lnTo>
                    <a:close/>
                    <a:moveTo>
                      <a:pt x="9" y="78"/>
                    </a:moveTo>
                    <a:lnTo>
                      <a:pt x="8" y="76"/>
                    </a:lnTo>
                    <a:lnTo>
                      <a:pt x="8" y="73"/>
                    </a:lnTo>
                    <a:lnTo>
                      <a:pt x="9" y="72"/>
                    </a:lnTo>
                    <a:lnTo>
                      <a:pt x="9" y="69"/>
                    </a:lnTo>
                    <a:lnTo>
                      <a:pt x="10" y="68"/>
                    </a:lnTo>
                    <a:lnTo>
                      <a:pt x="11" y="66"/>
                    </a:lnTo>
                    <a:lnTo>
                      <a:pt x="13" y="64"/>
                    </a:lnTo>
                    <a:lnTo>
                      <a:pt x="14" y="63"/>
                    </a:lnTo>
                    <a:lnTo>
                      <a:pt x="17" y="60"/>
                    </a:lnTo>
                    <a:lnTo>
                      <a:pt x="20" y="58"/>
                    </a:lnTo>
                    <a:lnTo>
                      <a:pt x="23" y="56"/>
                    </a:lnTo>
                    <a:lnTo>
                      <a:pt x="27" y="55"/>
                    </a:lnTo>
                    <a:lnTo>
                      <a:pt x="31" y="53"/>
                    </a:lnTo>
                    <a:lnTo>
                      <a:pt x="36" y="52"/>
                    </a:lnTo>
                    <a:lnTo>
                      <a:pt x="40" y="50"/>
                    </a:lnTo>
                    <a:lnTo>
                      <a:pt x="45" y="48"/>
                    </a:lnTo>
                    <a:lnTo>
                      <a:pt x="54" y="47"/>
                    </a:lnTo>
                    <a:lnTo>
                      <a:pt x="63" y="45"/>
                    </a:lnTo>
                    <a:lnTo>
                      <a:pt x="71" y="44"/>
                    </a:lnTo>
                    <a:lnTo>
                      <a:pt x="78" y="44"/>
                    </a:lnTo>
                    <a:lnTo>
                      <a:pt x="82" y="44"/>
                    </a:lnTo>
                    <a:lnTo>
                      <a:pt x="86" y="44"/>
                    </a:lnTo>
                    <a:lnTo>
                      <a:pt x="89" y="46"/>
                    </a:lnTo>
                    <a:lnTo>
                      <a:pt x="91" y="47"/>
                    </a:lnTo>
                    <a:lnTo>
                      <a:pt x="94" y="49"/>
                    </a:lnTo>
                    <a:lnTo>
                      <a:pt x="95" y="52"/>
                    </a:lnTo>
                    <a:lnTo>
                      <a:pt x="97" y="52"/>
                    </a:lnTo>
                    <a:lnTo>
                      <a:pt x="97" y="54"/>
                    </a:lnTo>
                    <a:lnTo>
                      <a:pt x="98" y="56"/>
                    </a:lnTo>
                    <a:lnTo>
                      <a:pt x="98" y="57"/>
                    </a:lnTo>
                    <a:lnTo>
                      <a:pt x="98" y="60"/>
                    </a:lnTo>
                    <a:lnTo>
                      <a:pt x="98" y="63"/>
                    </a:lnTo>
                    <a:lnTo>
                      <a:pt x="98" y="64"/>
                    </a:lnTo>
                    <a:lnTo>
                      <a:pt x="98" y="67"/>
                    </a:lnTo>
                    <a:lnTo>
                      <a:pt x="97" y="68"/>
                    </a:lnTo>
                    <a:lnTo>
                      <a:pt x="95" y="70"/>
                    </a:lnTo>
                    <a:lnTo>
                      <a:pt x="94" y="72"/>
                    </a:lnTo>
                    <a:lnTo>
                      <a:pt x="92" y="74"/>
                    </a:lnTo>
                    <a:lnTo>
                      <a:pt x="90" y="76"/>
                    </a:lnTo>
                    <a:lnTo>
                      <a:pt x="86" y="77"/>
                    </a:lnTo>
                    <a:lnTo>
                      <a:pt x="82" y="80"/>
                    </a:lnTo>
                    <a:lnTo>
                      <a:pt x="78" y="81"/>
                    </a:lnTo>
                    <a:lnTo>
                      <a:pt x="73" y="84"/>
                    </a:lnTo>
                    <a:lnTo>
                      <a:pt x="68" y="85"/>
                    </a:lnTo>
                    <a:lnTo>
                      <a:pt x="63" y="87"/>
                    </a:lnTo>
                    <a:lnTo>
                      <a:pt x="58" y="88"/>
                    </a:lnTo>
                    <a:lnTo>
                      <a:pt x="53" y="88"/>
                    </a:lnTo>
                    <a:lnTo>
                      <a:pt x="48" y="90"/>
                    </a:lnTo>
                    <a:lnTo>
                      <a:pt x="42" y="90"/>
                    </a:lnTo>
                    <a:lnTo>
                      <a:pt x="37" y="91"/>
                    </a:lnTo>
                    <a:lnTo>
                      <a:pt x="32" y="92"/>
                    </a:lnTo>
                    <a:lnTo>
                      <a:pt x="26" y="92"/>
                    </a:lnTo>
                    <a:lnTo>
                      <a:pt x="22" y="92"/>
                    </a:lnTo>
                    <a:lnTo>
                      <a:pt x="20" y="91"/>
                    </a:lnTo>
                    <a:lnTo>
                      <a:pt x="18" y="90"/>
                    </a:lnTo>
                    <a:lnTo>
                      <a:pt x="15" y="89"/>
                    </a:lnTo>
                    <a:lnTo>
                      <a:pt x="14" y="88"/>
                    </a:lnTo>
                    <a:lnTo>
                      <a:pt x="12" y="87"/>
                    </a:lnTo>
                    <a:lnTo>
                      <a:pt x="11" y="84"/>
                    </a:lnTo>
                    <a:lnTo>
                      <a:pt x="10" y="83"/>
                    </a:lnTo>
                    <a:lnTo>
                      <a:pt x="10" y="81"/>
                    </a:lnTo>
                    <a:lnTo>
                      <a:pt x="9" y="78"/>
                    </a:lnTo>
                    <a:lnTo>
                      <a:pt x="9" y="78"/>
                    </a:lnTo>
                    <a:close/>
                    <a:moveTo>
                      <a:pt x="16" y="76"/>
                    </a:moveTo>
                    <a:lnTo>
                      <a:pt x="16" y="78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19" y="81"/>
                    </a:lnTo>
                    <a:lnTo>
                      <a:pt x="21" y="82"/>
                    </a:lnTo>
                    <a:lnTo>
                      <a:pt x="22" y="83"/>
                    </a:lnTo>
                    <a:lnTo>
                      <a:pt x="24" y="83"/>
                    </a:lnTo>
                    <a:lnTo>
                      <a:pt x="26" y="84"/>
                    </a:lnTo>
                    <a:lnTo>
                      <a:pt x="28" y="84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3" y="82"/>
                    </a:lnTo>
                    <a:lnTo>
                      <a:pt x="50" y="80"/>
                    </a:lnTo>
                    <a:lnTo>
                      <a:pt x="56" y="80"/>
                    </a:lnTo>
                    <a:lnTo>
                      <a:pt x="62" y="77"/>
                    </a:lnTo>
                    <a:lnTo>
                      <a:pt x="69" y="76"/>
                    </a:lnTo>
                    <a:lnTo>
                      <a:pt x="74" y="74"/>
                    </a:lnTo>
                    <a:lnTo>
                      <a:pt x="79" y="72"/>
                    </a:lnTo>
                    <a:lnTo>
                      <a:pt x="82" y="71"/>
                    </a:lnTo>
                    <a:lnTo>
                      <a:pt x="84" y="70"/>
                    </a:lnTo>
                    <a:lnTo>
                      <a:pt x="86" y="68"/>
                    </a:lnTo>
                    <a:lnTo>
                      <a:pt x="87" y="68"/>
                    </a:lnTo>
                    <a:lnTo>
                      <a:pt x="88" y="66"/>
                    </a:lnTo>
                    <a:lnTo>
                      <a:pt x="90" y="64"/>
                    </a:lnTo>
                    <a:lnTo>
                      <a:pt x="90" y="64"/>
                    </a:lnTo>
                    <a:lnTo>
                      <a:pt x="90" y="63"/>
                    </a:lnTo>
                    <a:lnTo>
                      <a:pt x="91" y="60"/>
                    </a:lnTo>
                    <a:lnTo>
                      <a:pt x="91" y="59"/>
                    </a:lnTo>
                    <a:lnTo>
                      <a:pt x="90" y="57"/>
                    </a:lnTo>
                    <a:lnTo>
                      <a:pt x="89" y="56"/>
                    </a:lnTo>
                    <a:lnTo>
                      <a:pt x="88" y="56"/>
                    </a:lnTo>
                    <a:lnTo>
                      <a:pt x="87" y="55"/>
                    </a:lnTo>
                    <a:lnTo>
                      <a:pt x="86" y="54"/>
                    </a:lnTo>
                    <a:lnTo>
                      <a:pt x="84" y="53"/>
                    </a:lnTo>
                    <a:lnTo>
                      <a:pt x="82" y="52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5" y="52"/>
                    </a:lnTo>
                    <a:lnTo>
                      <a:pt x="70" y="52"/>
                    </a:lnTo>
                    <a:lnTo>
                      <a:pt x="64" y="53"/>
                    </a:lnTo>
                    <a:lnTo>
                      <a:pt x="58" y="55"/>
                    </a:lnTo>
                    <a:lnTo>
                      <a:pt x="50" y="56"/>
                    </a:lnTo>
                    <a:lnTo>
                      <a:pt x="44" y="58"/>
                    </a:lnTo>
                    <a:lnTo>
                      <a:pt x="38" y="60"/>
                    </a:lnTo>
                    <a:lnTo>
                      <a:pt x="32" y="61"/>
                    </a:lnTo>
                    <a:lnTo>
                      <a:pt x="27" y="64"/>
                    </a:lnTo>
                    <a:lnTo>
                      <a:pt x="25" y="64"/>
                    </a:lnTo>
                    <a:lnTo>
                      <a:pt x="22" y="66"/>
                    </a:lnTo>
                    <a:lnTo>
                      <a:pt x="21" y="67"/>
                    </a:lnTo>
                    <a:lnTo>
                      <a:pt x="19" y="68"/>
                    </a:lnTo>
                    <a:lnTo>
                      <a:pt x="18" y="70"/>
                    </a:lnTo>
                    <a:lnTo>
                      <a:pt x="17" y="71"/>
                    </a:lnTo>
                    <a:lnTo>
                      <a:pt x="17" y="72"/>
                    </a:lnTo>
                    <a:lnTo>
                      <a:pt x="16" y="74"/>
                    </a:lnTo>
                    <a:lnTo>
                      <a:pt x="15" y="75"/>
                    </a:lnTo>
                    <a:lnTo>
                      <a:pt x="16" y="76"/>
                    </a:lnTo>
                    <a:lnTo>
                      <a:pt x="16" y="76"/>
                    </a:lnTo>
                    <a:close/>
                    <a:moveTo>
                      <a:pt x="23" y="128"/>
                    </a:moveTo>
                    <a:lnTo>
                      <a:pt x="25" y="132"/>
                    </a:lnTo>
                    <a:lnTo>
                      <a:pt x="26" y="135"/>
                    </a:lnTo>
                    <a:lnTo>
                      <a:pt x="27" y="136"/>
                    </a:lnTo>
                    <a:lnTo>
                      <a:pt x="29" y="137"/>
                    </a:lnTo>
                    <a:lnTo>
                      <a:pt x="30" y="139"/>
                    </a:lnTo>
                    <a:lnTo>
                      <a:pt x="32" y="140"/>
                    </a:lnTo>
                    <a:lnTo>
                      <a:pt x="34" y="140"/>
                    </a:lnTo>
                    <a:lnTo>
                      <a:pt x="35" y="140"/>
                    </a:lnTo>
                    <a:lnTo>
                      <a:pt x="37" y="141"/>
                    </a:lnTo>
                    <a:lnTo>
                      <a:pt x="39" y="141"/>
                    </a:lnTo>
                    <a:lnTo>
                      <a:pt x="41" y="141"/>
                    </a:lnTo>
                    <a:lnTo>
                      <a:pt x="43" y="141"/>
                    </a:lnTo>
                    <a:lnTo>
                      <a:pt x="45" y="140"/>
                    </a:lnTo>
                    <a:lnTo>
                      <a:pt x="47" y="140"/>
                    </a:lnTo>
                    <a:lnTo>
                      <a:pt x="115" y="116"/>
                    </a:lnTo>
                    <a:lnTo>
                      <a:pt x="112" y="108"/>
                    </a:lnTo>
                    <a:lnTo>
                      <a:pt x="44" y="132"/>
                    </a:lnTo>
                    <a:lnTo>
                      <a:pt x="42" y="132"/>
                    </a:lnTo>
                    <a:lnTo>
                      <a:pt x="39" y="132"/>
                    </a:lnTo>
                    <a:lnTo>
                      <a:pt x="38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2" y="129"/>
                    </a:lnTo>
                    <a:lnTo>
                      <a:pt x="31" y="128"/>
                    </a:lnTo>
                    <a:lnTo>
                      <a:pt x="30" y="125"/>
                    </a:lnTo>
                    <a:lnTo>
                      <a:pt x="30" y="124"/>
                    </a:lnTo>
                    <a:lnTo>
                      <a:pt x="30" y="121"/>
                    </a:lnTo>
                    <a:lnTo>
                      <a:pt x="30" y="119"/>
                    </a:lnTo>
                    <a:lnTo>
                      <a:pt x="31" y="116"/>
                    </a:lnTo>
                    <a:lnTo>
                      <a:pt x="32" y="115"/>
                    </a:lnTo>
                    <a:lnTo>
                      <a:pt x="34" y="112"/>
                    </a:lnTo>
                    <a:lnTo>
                      <a:pt x="36" y="112"/>
                    </a:lnTo>
                    <a:lnTo>
                      <a:pt x="38" y="110"/>
                    </a:lnTo>
                    <a:lnTo>
                      <a:pt x="105" y="88"/>
                    </a:lnTo>
                    <a:lnTo>
                      <a:pt x="103" y="80"/>
                    </a:lnTo>
                    <a:lnTo>
                      <a:pt x="36" y="102"/>
                    </a:lnTo>
                    <a:lnTo>
                      <a:pt x="34" y="103"/>
                    </a:lnTo>
                    <a:lnTo>
                      <a:pt x="32" y="104"/>
                    </a:lnTo>
                    <a:lnTo>
                      <a:pt x="30" y="105"/>
                    </a:lnTo>
                    <a:lnTo>
                      <a:pt x="29" y="107"/>
                    </a:lnTo>
                    <a:lnTo>
                      <a:pt x="27" y="108"/>
                    </a:lnTo>
                    <a:lnTo>
                      <a:pt x="26" y="109"/>
                    </a:lnTo>
                    <a:lnTo>
                      <a:pt x="25" y="112"/>
                    </a:lnTo>
                    <a:lnTo>
                      <a:pt x="24" y="113"/>
                    </a:lnTo>
                    <a:lnTo>
                      <a:pt x="23" y="115"/>
                    </a:lnTo>
                    <a:lnTo>
                      <a:pt x="22" y="117"/>
                    </a:lnTo>
                    <a:lnTo>
                      <a:pt x="22" y="119"/>
                    </a:lnTo>
                    <a:lnTo>
                      <a:pt x="22" y="120"/>
                    </a:lnTo>
                    <a:lnTo>
                      <a:pt x="22" y="124"/>
                    </a:lnTo>
                    <a:lnTo>
                      <a:pt x="23" y="128"/>
                    </a:lnTo>
                    <a:lnTo>
                      <a:pt x="23" y="128"/>
                    </a:lnTo>
                    <a:close/>
                    <a:moveTo>
                      <a:pt x="110" y="122"/>
                    </a:moveTo>
                    <a:lnTo>
                      <a:pt x="116" y="119"/>
                    </a:lnTo>
                    <a:lnTo>
                      <a:pt x="130" y="151"/>
                    </a:lnTo>
                    <a:lnTo>
                      <a:pt x="123" y="153"/>
                    </a:lnTo>
                    <a:lnTo>
                      <a:pt x="118" y="141"/>
                    </a:lnTo>
                    <a:lnTo>
                      <a:pt x="42" y="172"/>
                    </a:lnTo>
                    <a:lnTo>
                      <a:pt x="38" y="164"/>
                    </a:lnTo>
                    <a:lnTo>
                      <a:pt x="114" y="133"/>
                    </a:lnTo>
                    <a:lnTo>
                      <a:pt x="110" y="122"/>
                    </a:lnTo>
                    <a:lnTo>
                      <a:pt x="110" y="122"/>
                    </a:lnTo>
                    <a:close/>
                    <a:moveTo>
                      <a:pt x="73" y="232"/>
                    </a:moveTo>
                    <a:lnTo>
                      <a:pt x="153" y="190"/>
                    </a:lnTo>
                    <a:lnTo>
                      <a:pt x="149" y="183"/>
                    </a:lnTo>
                    <a:lnTo>
                      <a:pt x="115" y="200"/>
                    </a:lnTo>
                    <a:lnTo>
                      <a:pt x="103" y="177"/>
                    </a:lnTo>
                    <a:lnTo>
                      <a:pt x="137" y="163"/>
                    </a:lnTo>
                    <a:lnTo>
                      <a:pt x="133" y="155"/>
                    </a:lnTo>
                    <a:lnTo>
                      <a:pt x="50" y="192"/>
                    </a:lnTo>
                    <a:lnTo>
                      <a:pt x="54" y="200"/>
                    </a:lnTo>
                    <a:lnTo>
                      <a:pt x="95" y="180"/>
                    </a:lnTo>
                    <a:lnTo>
                      <a:pt x="108" y="204"/>
                    </a:lnTo>
                    <a:lnTo>
                      <a:pt x="69" y="225"/>
                    </a:lnTo>
                    <a:lnTo>
                      <a:pt x="73" y="232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ïṡḻíḓé">
                <a:extLst>
                  <a:ext uri="{FF2B5EF4-FFF2-40B4-BE49-F238E27FC236}">
                    <a16:creationId xmlns:a16="http://schemas.microsoft.com/office/drawing/2014/main" id="{1BFF2E64-9EFD-447F-935B-CE9E69A41FC7}"/>
                  </a:ext>
                </a:extLst>
              </p:cNvPr>
              <p:cNvSpPr/>
              <p:nvPr/>
            </p:nvSpPr>
            <p:spPr bwMode="auto">
              <a:xfrm>
                <a:off x="2192338" y="3840163"/>
                <a:ext cx="303213" cy="306388"/>
              </a:xfrm>
              <a:custGeom>
                <a:avLst/>
                <a:gdLst>
                  <a:gd name="T0" fmla="*/ 20 w 191"/>
                  <a:gd name="T1" fmla="*/ 59 h 193"/>
                  <a:gd name="T2" fmla="*/ 13 w 191"/>
                  <a:gd name="T3" fmla="*/ 60 h 193"/>
                  <a:gd name="T4" fmla="*/ 9 w 191"/>
                  <a:gd name="T5" fmla="*/ 56 h 193"/>
                  <a:gd name="T6" fmla="*/ 8 w 191"/>
                  <a:gd name="T7" fmla="*/ 50 h 193"/>
                  <a:gd name="T8" fmla="*/ 10 w 191"/>
                  <a:gd name="T9" fmla="*/ 45 h 193"/>
                  <a:gd name="T10" fmla="*/ 14 w 191"/>
                  <a:gd name="T11" fmla="*/ 39 h 193"/>
                  <a:gd name="T12" fmla="*/ 24 w 191"/>
                  <a:gd name="T13" fmla="*/ 30 h 193"/>
                  <a:gd name="T14" fmla="*/ 38 w 191"/>
                  <a:gd name="T15" fmla="*/ 19 h 193"/>
                  <a:gd name="T16" fmla="*/ 52 w 191"/>
                  <a:gd name="T17" fmla="*/ 12 h 193"/>
                  <a:gd name="T18" fmla="*/ 60 w 191"/>
                  <a:gd name="T19" fmla="*/ 10 h 193"/>
                  <a:gd name="T20" fmla="*/ 65 w 191"/>
                  <a:gd name="T21" fmla="*/ 10 h 193"/>
                  <a:gd name="T22" fmla="*/ 69 w 191"/>
                  <a:gd name="T23" fmla="*/ 12 h 193"/>
                  <a:gd name="T24" fmla="*/ 71 w 191"/>
                  <a:gd name="T25" fmla="*/ 18 h 193"/>
                  <a:gd name="T26" fmla="*/ 69 w 191"/>
                  <a:gd name="T27" fmla="*/ 24 h 193"/>
                  <a:gd name="T28" fmla="*/ 61 w 191"/>
                  <a:gd name="T29" fmla="*/ 32 h 193"/>
                  <a:gd name="T30" fmla="*/ 69 w 191"/>
                  <a:gd name="T31" fmla="*/ 36 h 193"/>
                  <a:gd name="T32" fmla="*/ 75 w 191"/>
                  <a:gd name="T33" fmla="*/ 31 h 193"/>
                  <a:gd name="T34" fmla="*/ 77 w 191"/>
                  <a:gd name="T35" fmla="*/ 25 h 193"/>
                  <a:gd name="T36" fmla="*/ 79 w 191"/>
                  <a:gd name="T37" fmla="*/ 19 h 193"/>
                  <a:gd name="T38" fmla="*/ 78 w 191"/>
                  <a:gd name="T39" fmla="*/ 13 h 193"/>
                  <a:gd name="T40" fmla="*/ 75 w 191"/>
                  <a:gd name="T41" fmla="*/ 7 h 193"/>
                  <a:gd name="T42" fmla="*/ 71 w 191"/>
                  <a:gd name="T43" fmla="*/ 3 h 193"/>
                  <a:gd name="T44" fmla="*/ 64 w 191"/>
                  <a:gd name="T45" fmla="*/ 0 h 193"/>
                  <a:gd name="T46" fmla="*/ 55 w 191"/>
                  <a:gd name="T47" fmla="*/ 2 h 193"/>
                  <a:gd name="T48" fmla="*/ 42 w 191"/>
                  <a:gd name="T49" fmla="*/ 7 h 193"/>
                  <a:gd name="T50" fmla="*/ 29 w 191"/>
                  <a:gd name="T51" fmla="*/ 16 h 193"/>
                  <a:gd name="T52" fmla="*/ 17 w 191"/>
                  <a:gd name="T53" fmla="*/ 25 h 193"/>
                  <a:gd name="T54" fmla="*/ 8 w 191"/>
                  <a:gd name="T55" fmla="*/ 35 h 193"/>
                  <a:gd name="T56" fmla="*/ 2 w 191"/>
                  <a:gd name="T57" fmla="*/ 43 h 193"/>
                  <a:gd name="T58" fmla="*/ 0 w 191"/>
                  <a:gd name="T59" fmla="*/ 51 h 193"/>
                  <a:gd name="T60" fmla="*/ 2 w 191"/>
                  <a:gd name="T61" fmla="*/ 58 h 193"/>
                  <a:gd name="T62" fmla="*/ 5 w 191"/>
                  <a:gd name="T63" fmla="*/ 64 h 193"/>
                  <a:gd name="T64" fmla="*/ 9 w 191"/>
                  <a:gd name="T65" fmla="*/ 67 h 193"/>
                  <a:gd name="T66" fmla="*/ 14 w 191"/>
                  <a:gd name="T67" fmla="*/ 69 h 193"/>
                  <a:gd name="T68" fmla="*/ 20 w 191"/>
                  <a:gd name="T69" fmla="*/ 68 h 193"/>
                  <a:gd name="T70" fmla="*/ 28 w 191"/>
                  <a:gd name="T71" fmla="*/ 65 h 193"/>
                  <a:gd name="T72" fmla="*/ 29 w 191"/>
                  <a:gd name="T73" fmla="*/ 55 h 193"/>
                  <a:gd name="T74" fmla="*/ 43 w 191"/>
                  <a:gd name="T75" fmla="*/ 107 h 193"/>
                  <a:gd name="T76" fmla="*/ 27 w 191"/>
                  <a:gd name="T77" fmla="*/ 89 h 193"/>
                  <a:gd name="T78" fmla="*/ 97 w 191"/>
                  <a:gd name="T79" fmla="*/ 33 h 193"/>
                  <a:gd name="T80" fmla="*/ 110 w 191"/>
                  <a:gd name="T81" fmla="*/ 47 h 193"/>
                  <a:gd name="T82" fmla="*/ 48 w 191"/>
                  <a:gd name="T83" fmla="*/ 112 h 193"/>
                  <a:gd name="T84" fmla="*/ 124 w 191"/>
                  <a:gd name="T85" fmla="*/ 60 h 193"/>
                  <a:gd name="T86" fmla="*/ 64 w 191"/>
                  <a:gd name="T87" fmla="*/ 127 h 193"/>
                  <a:gd name="T88" fmla="*/ 169 w 191"/>
                  <a:gd name="T89" fmla="*/ 95 h 193"/>
                  <a:gd name="T90" fmla="*/ 149 w 191"/>
                  <a:gd name="T91" fmla="*/ 82 h 193"/>
                  <a:gd name="T92" fmla="*/ 82 w 191"/>
                  <a:gd name="T93" fmla="*/ 143 h 193"/>
                  <a:gd name="T94" fmla="*/ 99 w 191"/>
                  <a:gd name="T95" fmla="*/ 156 h 193"/>
                  <a:gd name="T96" fmla="*/ 145 w 191"/>
                  <a:gd name="T97" fmla="*/ 188 h 193"/>
                  <a:gd name="T98" fmla="*/ 182 w 191"/>
                  <a:gd name="T99" fmla="*/ 105 h 193"/>
                  <a:gd name="T100" fmla="*/ 147 w 191"/>
                  <a:gd name="T101" fmla="*/ 148 h 193"/>
                  <a:gd name="T102" fmla="*/ 153 w 191"/>
                  <a:gd name="T103" fmla="*/ 14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1" h="193">
                    <a:moveTo>
                      <a:pt x="29" y="55"/>
                    </a:moveTo>
                    <a:lnTo>
                      <a:pt x="24" y="57"/>
                    </a:lnTo>
                    <a:lnTo>
                      <a:pt x="20" y="59"/>
                    </a:lnTo>
                    <a:lnTo>
                      <a:pt x="17" y="60"/>
                    </a:lnTo>
                    <a:lnTo>
                      <a:pt x="15" y="60"/>
                    </a:lnTo>
                    <a:lnTo>
                      <a:pt x="13" y="60"/>
                    </a:lnTo>
                    <a:lnTo>
                      <a:pt x="12" y="59"/>
                    </a:lnTo>
                    <a:lnTo>
                      <a:pt x="10" y="58"/>
                    </a:lnTo>
                    <a:lnTo>
                      <a:pt x="9" y="56"/>
                    </a:lnTo>
                    <a:lnTo>
                      <a:pt x="8" y="54"/>
                    </a:lnTo>
                    <a:lnTo>
                      <a:pt x="8" y="51"/>
                    </a:lnTo>
                    <a:lnTo>
                      <a:pt x="8" y="50"/>
                    </a:lnTo>
                    <a:lnTo>
                      <a:pt x="8" y="48"/>
                    </a:lnTo>
                    <a:lnTo>
                      <a:pt x="9" y="47"/>
                    </a:lnTo>
                    <a:lnTo>
                      <a:pt x="10" y="45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4" y="39"/>
                    </a:lnTo>
                    <a:lnTo>
                      <a:pt x="16" y="37"/>
                    </a:lnTo>
                    <a:lnTo>
                      <a:pt x="20" y="33"/>
                    </a:lnTo>
                    <a:lnTo>
                      <a:pt x="24" y="30"/>
                    </a:lnTo>
                    <a:lnTo>
                      <a:pt x="28" y="27"/>
                    </a:lnTo>
                    <a:lnTo>
                      <a:pt x="33" y="23"/>
                    </a:lnTo>
                    <a:lnTo>
                      <a:pt x="38" y="19"/>
                    </a:lnTo>
                    <a:lnTo>
                      <a:pt x="43" y="17"/>
                    </a:lnTo>
                    <a:lnTo>
                      <a:pt x="48" y="15"/>
                    </a:lnTo>
                    <a:lnTo>
                      <a:pt x="52" y="12"/>
                    </a:lnTo>
                    <a:lnTo>
                      <a:pt x="56" y="11"/>
                    </a:lnTo>
                    <a:lnTo>
                      <a:pt x="58" y="10"/>
                    </a:lnTo>
                    <a:lnTo>
                      <a:pt x="60" y="10"/>
                    </a:lnTo>
                    <a:lnTo>
                      <a:pt x="61" y="9"/>
                    </a:lnTo>
                    <a:lnTo>
                      <a:pt x="64" y="9"/>
                    </a:lnTo>
                    <a:lnTo>
                      <a:pt x="65" y="10"/>
                    </a:lnTo>
                    <a:lnTo>
                      <a:pt x="66" y="10"/>
                    </a:lnTo>
                    <a:lnTo>
                      <a:pt x="67" y="11"/>
                    </a:lnTo>
                    <a:lnTo>
                      <a:pt x="69" y="12"/>
                    </a:lnTo>
                    <a:lnTo>
                      <a:pt x="70" y="14"/>
                    </a:lnTo>
                    <a:lnTo>
                      <a:pt x="71" y="16"/>
                    </a:lnTo>
                    <a:lnTo>
                      <a:pt x="71" y="18"/>
                    </a:lnTo>
                    <a:lnTo>
                      <a:pt x="71" y="19"/>
                    </a:lnTo>
                    <a:lnTo>
                      <a:pt x="71" y="22"/>
                    </a:lnTo>
                    <a:lnTo>
                      <a:pt x="69" y="24"/>
                    </a:lnTo>
                    <a:lnTo>
                      <a:pt x="68" y="27"/>
                    </a:lnTo>
                    <a:lnTo>
                      <a:pt x="65" y="29"/>
                    </a:lnTo>
                    <a:lnTo>
                      <a:pt x="61" y="32"/>
                    </a:lnTo>
                    <a:lnTo>
                      <a:pt x="65" y="39"/>
                    </a:lnTo>
                    <a:lnTo>
                      <a:pt x="67" y="38"/>
                    </a:lnTo>
                    <a:lnTo>
                      <a:pt x="69" y="36"/>
                    </a:lnTo>
                    <a:lnTo>
                      <a:pt x="71" y="35"/>
                    </a:lnTo>
                    <a:lnTo>
                      <a:pt x="73" y="33"/>
                    </a:lnTo>
                    <a:lnTo>
                      <a:pt x="75" y="31"/>
                    </a:lnTo>
                    <a:lnTo>
                      <a:pt x="76" y="29"/>
                    </a:lnTo>
                    <a:lnTo>
                      <a:pt x="77" y="27"/>
                    </a:lnTo>
                    <a:lnTo>
                      <a:pt x="77" y="25"/>
                    </a:lnTo>
                    <a:lnTo>
                      <a:pt x="78" y="23"/>
                    </a:lnTo>
                    <a:lnTo>
                      <a:pt x="79" y="21"/>
                    </a:lnTo>
                    <a:lnTo>
                      <a:pt x="79" y="19"/>
                    </a:lnTo>
                    <a:lnTo>
                      <a:pt x="79" y="17"/>
                    </a:lnTo>
                    <a:lnTo>
                      <a:pt x="78" y="15"/>
                    </a:lnTo>
                    <a:lnTo>
                      <a:pt x="78" y="13"/>
                    </a:lnTo>
                    <a:lnTo>
                      <a:pt x="77" y="11"/>
                    </a:lnTo>
                    <a:lnTo>
                      <a:pt x="77" y="9"/>
                    </a:lnTo>
                    <a:lnTo>
                      <a:pt x="75" y="7"/>
                    </a:lnTo>
                    <a:lnTo>
                      <a:pt x="74" y="5"/>
                    </a:lnTo>
                    <a:lnTo>
                      <a:pt x="73" y="3"/>
                    </a:lnTo>
                    <a:lnTo>
                      <a:pt x="71" y="3"/>
                    </a:lnTo>
                    <a:lnTo>
                      <a:pt x="69" y="1"/>
                    </a:lnTo>
                    <a:lnTo>
                      <a:pt x="66" y="1"/>
                    </a:lnTo>
                    <a:lnTo>
                      <a:pt x="64" y="0"/>
                    </a:lnTo>
                    <a:lnTo>
                      <a:pt x="61" y="0"/>
                    </a:lnTo>
                    <a:lnTo>
                      <a:pt x="58" y="1"/>
                    </a:lnTo>
                    <a:lnTo>
                      <a:pt x="55" y="2"/>
                    </a:lnTo>
                    <a:lnTo>
                      <a:pt x="51" y="3"/>
                    </a:lnTo>
                    <a:lnTo>
                      <a:pt x="47" y="5"/>
                    </a:lnTo>
                    <a:lnTo>
                      <a:pt x="42" y="7"/>
                    </a:lnTo>
                    <a:lnTo>
                      <a:pt x="38" y="10"/>
                    </a:lnTo>
                    <a:lnTo>
                      <a:pt x="34" y="13"/>
                    </a:lnTo>
                    <a:lnTo>
                      <a:pt x="29" y="16"/>
                    </a:lnTo>
                    <a:lnTo>
                      <a:pt x="24" y="19"/>
                    </a:lnTo>
                    <a:lnTo>
                      <a:pt x="20" y="22"/>
                    </a:lnTo>
                    <a:lnTo>
                      <a:pt x="17" y="25"/>
                    </a:lnTo>
                    <a:lnTo>
                      <a:pt x="13" y="29"/>
                    </a:lnTo>
                    <a:lnTo>
                      <a:pt x="10" y="32"/>
                    </a:lnTo>
                    <a:lnTo>
                      <a:pt x="8" y="35"/>
                    </a:lnTo>
                    <a:lnTo>
                      <a:pt x="5" y="38"/>
                    </a:lnTo>
                    <a:lnTo>
                      <a:pt x="4" y="41"/>
                    </a:lnTo>
                    <a:lnTo>
                      <a:pt x="2" y="43"/>
                    </a:lnTo>
                    <a:lnTo>
                      <a:pt x="1" y="46"/>
                    </a:lnTo>
                    <a:lnTo>
                      <a:pt x="0" y="48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3" y="60"/>
                    </a:lnTo>
                    <a:lnTo>
                      <a:pt x="4" y="63"/>
                    </a:lnTo>
                    <a:lnTo>
                      <a:pt x="5" y="64"/>
                    </a:lnTo>
                    <a:lnTo>
                      <a:pt x="6" y="66"/>
                    </a:lnTo>
                    <a:lnTo>
                      <a:pt x="8" y="67"/>
                    </a:lnTo>
                    <a:lnTo>
                      <a:pt x="9" y="67"/>
                    </a:lnTo>
                    <a:lnTo>
                      <a:pt x="11" y="68"/>
                    </a:lnTo>
                    <a:lnTo>
                      <a:pt x="12" y="69"/>
                    </a:lnTo>
                    <a:lnTo>
                      <a:pt x="14" y="69"/>
                    </a:lnTo>
                    <a:lnTo>
                      <a:pt x="16" y="69"/>
                    </a:lnTo>
                    <a:lnTo>
                      <a:pt x="19" y="69"/>
                    </a:lnTo>
                    <a:lnTo>
                      <a:pt x="20" y="68"/>
                    </a:lnTo>
                    <a:lnTo>
                      <a:pt x="23" y="67"/>
                    </a:lnTo>
                    <a:lnTo>
                      <a:pt x="25" y="67"/>
                    </a:lnTo>
                    <a:lnTo>
                      <a:pt x="28" y="65"/>
                    </a:lnTo>
                    <a:lnTo>
                      <a:pt x="30" y="63"/>
                    </a:lnTo>
                    <a:lnTo>
                      <a:pt x="33" y="62"/>
                    </a:lnTo>
                    <a:lnTo>
                      <a:pt x="29" y="55"/>
                    </a:lnTo>
                    <a:lnTo>
                      <a:pt x="29" y="55"/>
                    </a:lnTo>
                    <a:close/>
                    <a:moveTo>
                      <a:pt x="48" y="112"/>
                    </a:moveTo>
                    <a:lnTo>
                      <a:pt x="43" y="107"/>
                    </a:lnTo>
                    <a:lnTo>
                      <a:pt x="78" y="76"/>
                    </a:lnTo>
                    <a:lnTo>
                      <a:pt x="64" y="59"/>
                    </a:lnTo>
                    <a:lnTo>
                      <a:pt x="27" y="89"/>
                    </a:lnTo>
                    <a:lnTo>
                      <a:pt x="21" y="83"/>
                    </a:lnTo>
                    <a:lnTo>
                      <a:pt x="91" y="27"/>
                    </a:lnTo>
                    <a:lnTo>
                      <a:pt x="97" y="33"/>
                    </a:lnTo>
                    <a:lnTo>
                      <a:pt x="70" y="54"/>
                    </a:lnTo>
                    <a:lnTo>
                      <a:pt x="84" y="71"/>
                    </a:lnTo>
                    <a:lnTo>
                      <a:pt x="110" y="47"/>
                    </a:lnTo>
                    <a:lnTo>
                      <a:pt x="116" y="53"/>
                    </a:lnTo>
                    <a:lnTo>
                      <a:pt x="48" y="112"/>
                    </a:lnTo>
                    <a:lnTo>
                      <a:pt x="48" y="112"/>
                    </a:lnTo>
                    <a:close/>
                    <a:moveTo>
                      <a:pt x="64" y="127"/>
                    </a:moveTo>
                    <a:lnTo>
                      <a:pt x="58" y="121"/>
                    </a:lnTo>
                    <a:lnTo>
                      <a:pt x="124" y="60"/>
                    </a:lnTo>
                    <a:lnTo>
                      <a:pt x="130" y="66"/>
                    </a:lnTo>
                    <a:lnTo>
                      <a:pt x="64" y="127"/>
                    </a:lnTo>
                    <a:lnTo>
                      <a:pt x="64" y="127"/>
                    </a:lnTo>
                    <a:close/>
                    <a:moveTo>
                      <a:pt x="99" y="156"/>
                    </a:moveTo>
                    <a:lnTo>
                      <a:pt x="105" y="161"/>
                    </a:lnTo>
                    <a:lnTo>
                      <a:pt x="169" y="95"/>
                    </a:lnTo>
                    <a:lnTo>
                      <a:pt x="163" y="91"/>
                    </a:lnTo>
                    <a:lnTo>
                      <a:pt x="122" y="131"/>
                    </a:lnTo>
                    <a:lnTo>
                      <a:pt x="149" y="82"/>
                    </a:lnTo>
                    <a:lnTo>
                      <a:pt x="139" y="74"/>
                    </a:lnTo>
                    <a:lnTo>
                      <a:pt x="75" y="136"/>
                    </a:lnTo>
                    <a:lnTo>
                      <a:pt x="82" y="143"/>
                    </a:lnTo>
                    <a:lnTo>
                      <a:pt x="137" y="86"/>
                    </a:lnTo>
                    <a:lnTo>
                      <a:pt x="99" y="156"/>
                    </a:lnTo>
                    <a:lnTo>
                      <a:pt x="99" y="156"/>
                    </a:lnTo>
                    <a:close/>
                    <a:moveTo>
                      <a:pt x="147" y="148"/>
                    </a:moveTo>
                    <a:lnTo>
                      <a:pt x="160" y="159"/>
                    </a:lnTo>
                    <a:lnTo>
                      <a:pt x="145" y="188"/>
                    </a:lnTo>
                    <a:lnTo>
                      <a:pt x="153" y="193"/>
                    </a:lnTo>
                    <a:lnTo>
                      <a:pt x="191" y="111"/>
                    </a:lnTo>
                    <a:lnTo>
                      <a:pt x="182" y="105"/>
                    </a:lnTo>
                    <a:lnTo>
                      <a:pt x="115" y="168"/>
                    </a:lnTo>
                    <a:lnTo>
                      <a:pt x="121" y="173"/>
                    </a:lnTo>
                    <a:lnTo>
                      <a:pt x="147" y="148"/>
                    </a:lnTo>
                    <a:lnTo>
                      <a:pt x="147" y="148"/>
                    </a:lnTo>
                    <a:close/>
                    <a:moveTo>
                      <a:pt x="163" y="151"/>
                    </a:moveTo>
                    <a:lnTo>
                      <a:pt x="153" y="143"/>
                    </a:lnTo>
                    <a:lnTo>
                      <a:pt x="178" y="119"/>
                    </a:lnTo>
                    <a:lnTo>
                      <a:pt x="163" y="151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ṥḷiḋê">
                <a:extLst>
                  <a:ext uri="{FF2B5EF4-FFF2-40B4-BE49-F238E27FC236}">
                    <a16:creationId xmlns:a16="http://schemas.microsoft.com/office/drawing/2014/main" id="{7741543B-DF64-46CF-A479-1CD32F28BB54}"/>
                  </a:ext>
                </a:extLst>
              </p:cNvPr>
              <p:cNvSpPr/>
              <p:nvPr/>
            </p:nvSpPr>
            <p:spPr bwMode="auto">
              <a:xfrm>
                <a:off x="2944813" y="3957638"/>
                <a:ext cx="39688" cy="73025"/>
              </a:xfrm>
              <a:custGeom>
                <a:avLst/>
                <a:gdLst>
                  <a:gd name="T0" fmla="*/ 13 w 25"/>
                  <a:gd name="T1" fmla="*/ 0 h 46"/>
                  <a:gd name="T2" fmla="*/ 20 w 25"/>
                  <a:gd name="T3" fmla="*/ 29 h 46"/>
                  <a:gd name="T4" fmla="*/ 24 w 25"/>
                  <a:gd name="T5" fmla="*/ 28 h 46"/>
                  <a:gd name="T6" fmla="*/ 25 w 25"/>
                  <a:gd name="T7" fmla="*/ 32 h 46"/>
                  <a:gd name="T8" fmla="*/ 21 w 25"/>
                  <a:gd name="T9" fmla="*/ 33 h 46"/>
                  <a:gd name="T10" fmla="*/ 24 w 25"/>
                  <a:gd name="T11" fmla="*/ 45 h 46"/>
                  <a:gd name="T12" fmla="*/ 20 w 25"/>
                  <a:gd name="T13" fmla="*/ 46 h 46"/>
                  <a:gd name="T14" fmla="*/ 17 w 25"/>
                  <a:gd name="T15" fmla="*/ 33 h 46"/>
                  <a:gd name="T16" fmla="*/ 2 w 25"/>
                  <a:gd name="T17" fmla="*/ 37 h 46"/>
                  <a:gd name="T18" fmla="*/ 0 w 25"/>
                  <a:gd name="T19" fmla="*/ 33 h 46"/>
                  <a:gd name="T20" fmla="*/ 11 w 25"/>
                  <a:gd name="T21" fmla="*/ 0 h 46"/>
                  <a:gd name="T22" fmla="*/ 13 w 25"/>
                  <a:gd name="T23" fmla="*/ 0 h 46"/>
                  <a:gd name="T24" fmla="*/ 13 w 25"/>
                  <a:gd name="T25" fmla="*/ 0 h 46"/>
                  <a:gd name="T26" fmla="*/ 16 w 25"/>
                  <a:gd name="T27" fmla="*/ 29 h 46"/>
                  <a:gd name="T28" fmla="*/ 11 w 25"/>
                  <a:gd name="T29" fmla="*/ 7 h 46"/>
                  <a:gd name="T30" fmla="*/ 3 w 25"/>
                  <a:gd name="T31" fmla="*/ 33 h 46"/>
                  <a:gd name="T32" fmla="*/ 16 w 25"/>
                  <a:gd name="T33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46">
                    <a:moveTo>
                      <a:pt x="13" y="0"/>
                    </a:moveTo>
                    <a:lnTo>
                      <a:pt x="20" y="29"/>
                    </a:lnTo>
                    <a:lnTo>
                      <a:pt x="24" y="28"/>
                    </a:lnTo>
                    <a:lnTo>
                      <a:pt x="25" y="32"/>
                    </a:lnTo>
                    <a:lnTo>
                      <a:pt x="21" y="33"/>
                    </a:lnTo>
                    <a:lnTo>
                      <a:pt x="24" y="45"/>
                    </a:lnTo>
                    <a:lnTo>
                      <a:pt x="20" y="46"/>
                    </a:lnTo>
                    <a:lnTo>
                      <a:pt x="17" y="33"/>
                    </a:lnTo>
                    <a:lnTo>
                      <a:pt x="2" y="37"/>
                    </a:lnTo>
                    <a:lnTo>
                      <a:pt x="0" y="33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  <a:moveTo>
                      <a:pt x="16" y="29"/>
                    </a:moveTo>
                    <a:lnTo>
                      <a:pt x="11" y="7"/>
                    </a:lnTo>
                    <a:lnTo>
                      <a:pt x="3" y="33"/>
                    </a:lnTo>
                    <a:lnTo>
                      <a:pt x="16" y="29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ṧlîḓé">
                <a:extLst>
                  <a:ext uri="{FF2B5EF4-FFF2-40B4-BE49-F238E27FC236}">
                    <a16:creationId xmlns:a16="http://schemas.microsoft.com/office/drawing/2014/main" id="{9F4F85F7-3055-4E55-A5FB-3E6450D02F48}"/>
                  </a:ext>
                </a:extLst>
              </p:cNvPr>
              <p:cNvSpPr/>
              <p:nvPr/>
            </p:nvSpPr>
            <p:spPr bwMode="auto">
              <a:xfrm>
                <a:off x="2720976" y="3960813"/>
                <a:ext cx="38100" cy="71438"/>
              </a:xfrm>
              <a:custGeom>
                <a:avLst/>
                <a:gdLst>
                  <a:gd name="T0" fmla="*/ 16 w 24"/>
                  <a:gd name="T1" fmla="*/ 10 h 45"/>
                  <a:gd name="T2" fmla="*/ 16 w 24"/>
                  <a:gd name="T3" fmla="*/ 8 h 45"/>
                  <a:gd name="T4" fmla="*/ 16 w 24"/>
                  <a:gd name="T5" fmla="*/ 7 h 45"/>
                  <a:gd name="T6" fmla="*/ 16 w 24"/>
                  <a:gd name="T7" fmla="*/ 6 h 45"/>
                  <a:gd name="T8" fmla="*/ 15 w 24"/>
                  <a:gd name="T9" fmla="*/ 5 h 45"/>
                  <a:gd name="T10" fmla="*/ 12 w 24"/>
                  <a:gd name="T11" fmla="*/ 5 h 45"/>
                  <a:gd name="T12" fmla="*/ 9 w 24"/>
                  <a:gd name="T13" fmla="*/ 5 h 45"/>
                  <a:gd name="T14" fmla="*/ 10 w 24"/>
                  <a:gd name="T15" fmla="*/ 3 h 45"/>
                  <a:gd name="T16" fmla="*/ 13 w 24"/>
                  <a:gd name="T17" fmla="*/ 3 h 45"/>
                  <a:gd name="T18" fmla="*/ 17 w 24"/>
                  <a:gd name="T19" fmla="*/ 3 h 45"/>
                  <a:gd name="T20" fmla="*/ 20 w 24"/>
                  <a:gd name="T21" fmla="*/ 2 h 45"/>
                  <a:gd name="T22" fmla="*/ 24 w 24"/>
                  <a:gd name="T23" fmla="*/ 0 h 45"/>
                  <a:gd name="T24" fmla="*/ 14 w 24"/>
                  <a:gd name="T25" fmla="*/ 39 h 45"/>
                  <a:gd name="T26" fmla="*/ 14 w 24"/>
                  <a:gd name="T27" fmla="*/ 39 h 45"/>
                  <a:gd name="T28" fmla="*/ 14 w 24"/>
                  <a:gd name="T29" fmla="*/ 40 h 45"/>
                  <a:gd name="T30" fmla="*/ 14 w 24"/>
                  <a:gd name="T31" fmla="*/ 41 h 45"/>
                  <a:gd name="T32" fmla="*/ 14 w 24"/>
                  <a:gd name="T33" fmla="*/ 42 h 45"/>
                  <a:gd name="T34" fmla="*/ 16 w 24"/>
                  <a:gd name="T35" fmla="*/ 43 h 45"/>
                  <a:gd name="T36" fmla="*/ 18 w 24"/>
                  <a:gd name="T37" fmla="*/ 43 h 45"/>
                  <a:gd name="T38" fmla="*/ 18 w 24"/>
                  <a:gd name="T39" fmla="*/ 45 h 45"/>
                  <a:gd name="T40" fmla="*/ 0 w 24"/>
                  <a:gd name="T41" fmla="*/ 40 h 45"/>
                  <a:gd name="T42" fmla="*/ 1 w 24"/>
                  <a:gd name="T43" fmla="*/ 39 h 45"/>
                  <a:gd name="T44" fmla="*/ 4 w 24"/>
                  <a:gd name="T45" fmla="*/ 39 h 45"/>
                  <a:gd name="T46" fmla="*/ 6 w 24"/>
                  <a:gd name="T47" fmla="*/ 39 h 45"/>
                  <a:gd name="T48" fmla="*/ 7 w 24"/>
                  <a:gd name="T49" fmla="*/ 39 h 45"/>
                  <a:gd name="T50" fmla="*/ 8 w 24"/>
                  <a:gd name="T51" fmla="*/ 39 h 45"/>
                  <a:gd name="T52" fmla="*/ 8 w 24"/>
                  <a:gd name="T53" fmla="*/ 39 h 45"/>
                  <a:gd name="T54" fmla="*/ 8 w 24"/>
                  <a:gd name="T55" fmla="*/ 39 h 45"/>
                  <a:gd name="T56" fmla="*/ 16 w 24"/>
                  <a:gd name="T57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5">
                    <a:moveTo>
                      <a:pt x="16" y="10"/>
                    </a:moveTo>
                    <a:lnTo>
                      <a:pt x="16" y="8"/>
                    </a:lnTo>
                    <a:lnTo>
                      <a:pt x="16" y="7"/>
                    </a:lnTo>
                    <a:lnTo>
                      <a:pt x="16" y="6"/>
                    </a:lnTo>
                    <a:lnTo>
                      <a:pt x="15" y="5"/>
                    </a:lnTo>
                    <a:lnTo>
                      <a:pt x="12" y="5"/>
                    </a:lnTo>
                    <a:lnTo>
                      <a:pt x="9" y="5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14" y="39"/>
                    </a:lnTo>
                    <a:lnTo>
                      <a:pt x="14" y="39"/>
                    </a:lnTo>
                    <a:lnTo>
                      <a:pt x="14" y="40"/>
                    </a:lnTo>
                    <a:lnTo>
                      <a:pt x="14" y="41"/>
                    </a:lnTo>
                    <a:lnTo>
                      <a:pt x="14" y="42"/>
                    </a:lnTo>
                    <a:lnTo>
                      <a:pt x="16" y="43"/>
                    </a:lnTo>
                    <a:lnTo>
                      <a:pt x="18" y="43"/>
                    </a:lnTo>
                    <a:lnTo>
                      <a:pt x="18" y="45"/>
                    </a:lnTo>
                    <a:lnTo>
                      <a:pt x="0" y="40"/>
                    </a:lnTo>
                    <a:lnTo>
                      <a:pt x="1" y="39"/>
                    </a:lnTo>
                    <a:lnTo>
                      <a:pt x="4" y="39"/>
                    </a:lnTo>
                    <a:lnTo>
                      <a:pt x="6" y="39"/>
                    </a:lnTo>
                    <a:lnTo>
                      <a:pt x="7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16" y="1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iśḻíḋê">
                <a:extLst>
                  <a:ext uri="{FF2B5EF4-FFF2-40B4-BE49-F238E27FC236}">
                    <a16:creationId xmlns:a16="http://schemas.microsoft.com/office/drawing/2014/main" id="{67E03F78-67C5-4F50-8D82-3BB8E0136962}"/>
                  </a:ext>
                </a:extLst>
              </p:cNvPr>
              <p:cNvSpPr/>
              <p:nvPr/>
            </p:nvSpPr>
            <p:spPr bwMode="auto">
              <a:xfrm>
                <a:off x="2797176" y="3963988"/>
                <a:ext cx="36513" cy="71438"/>
              </a:xfrm>
              <a:custGeom>
                <a:avLst/>
                <a:gdLst>
                  <a:gd name="T0" fmla="*/ 1 w 23"/>
                  <a:gd name="T1" fmla="*/ 45 h 45"/>
                  <a:gd name="T2" fmla="*/ 6 w 23"/>
                  <a:gd name="T3" fmla="*/ 42 h 45"/>
                  <a:gd name="T4" fmla="*/ 10 w 23"/>
                  <a:gd name="T5" fmla="*/ 39 h 45"/>
                  <a:gd name="T6" fmla="*/ 14 w 23"/>
                  <a:gd name="T7" fmla="*/ 33 h 45"/>
                  <a:gd name="T8" fmla="*/ 16 w 23"/>
                  <a:gd name="T9" fmla="*/ 25 h 45"/>
                  <a:gd name="T10" fmla="*/ 12 w 23"/>
                  <a:gd name="T11" fmla="*/ 28 h 45"/>
                  <a:gd name="T12" fmla="*/ 11 w 23"/>
                  <a:gd name="T13" fmla="*/ 29 h 45"/>
                  <a:gd name="T14" fmla="*/ 8 w 23"/>
                  <a:gd name="T15" fmla="*/ 29 h 45"/>
                  <a:gd name="T16" fmla="*/ 5 w 23"/>
                  <a:gd name="T17" fmla="*/ 27 h 45"/>
                  <a:gd name="T18" fmla="*/ 3 w 23"/>
                  <a:gd name="T19" fmla="*/ 24 h 45"/>
                  <a:gd name="T20" fmla="*/ 1 w 23"/>
                  <a:gd name="T21" fmla="*/ 20 h 45"/>
                  <a:gd name="T22" fmla="*/ 0 w 23"/>
                  <a:gd name="T23" fmla="*/ 14 h 45"/>
                  <a:gd name="T24" fmla="*/ 1 w 23"/>
                  <a:gd name="T25" fmla="*/ 9 h 45"/>
                  <a:gd name="T26" fmla="*/ 4 w 23"/>
                  <a:gd name="T27" fmla="*/ 5 h 45"/>
                  <a:gd name="T28" fmla="*/ 5 w 23"/>
                  <a:gd name="T29" fmla="*/ 2 h 45"/>
                  <a:gd name="T30" fmla="*/ 8 w 23"/>
                  <a:gd name="T31" fmla="*/ 1 h 45"/>
                  <a:gd name="T32" fmla="*/ 12 w 23"/>
                  <a:gd name="T33" fmla="*/ 0 h 45"/>
                  <a:gd name="T34" fmla="*/ 14 w 23"/>
                  <a:gd name="T35" fmla="*/ 0 h 45"/>
                  <a:gd name="T36" fmla="*/ 16 w 23"/>
                  <a:gd name="T37" fmla="*/ 1 h 45"/>
                  <a:gd name="T38" fmla="*/ 20 w 23"/>
                  <a:gd name="T39" fmla="*/ 6 h 45"/>
                  <a:gd name="T40" fmla="*/ 23 w 23"/>
                  <a:gd name="T41" fmla="*/ 13 h 45"/>
                  <a:gd name="T42" fmla="*/ 23 w 23"/>
                  <a:gd name="T43" fmla="*/ 21 h 45"/>
                  <a:gd name="T44" fmla="*/ 22 w 23"/>
                  <a:gd name="T45" fmla="*/ 29 h 45"/>
                  <a:gd name="T46" fmla="*/ 20 w 23"/>
                  <a:gd name="T47" fmla="*/ 33 h 45"/>
                  <a:gd name="T48" fmla="*/ 18 w 23"/>
                  <a:gd name="T49" fmla="*/ 37 h 45"/>
                  <a:gd name="T50" fmla="*/ 15 w 23"/>
                  <a:gd name="T51" fmla="*/ 40 h 45"/>
                  <a:gd name="T52" fmla="*/ 11 w 23"/>
                  <a:gd name="T53" fmla="*/ 42 h 45"/>
                  <a:gd name="T54" fmla="*/ 7 w 23"/>
                  <a:gd name="T55" fmla="*/ 45 h 45"/>
                  <a:gd name="T56" fmla="*/ 1 w 23"/>
                  <a:gd name="T57" fmla="*/ 45 h 45"/>
                  <a:gd name="T58" fmla="*/ 16 w 23"/>
                  <a:gd name="T59" fmla="*/ 7 h 45"/>
                  <a:gd name="T60" fmla="*/ 13 w 23"/>
                  <a:gd name="T61" fmla="*/ 4 h 45"/>
                  <a:gd name="T62" fmla="*/ 12 w 23"/>
                  <a:gd name="T63" fmla="*/ 3 h 45"/>
                  <a:gd name="T64" fmla="*/ 9 w 23"/>
                  <a:gd name="T65" fmla="*/ 3 h 45"/>
                  <a:gd name="T66" fmla="*/ 8 w 23"/>
                  <a:gd name="T67" fmla="*/ 4 h 45"/>
                  <a:gd name="T68" fmla="*/ 6 w 23"/>
                  <a:gd name="T69" fmla="*/ 5 h 45"/>
                  <a:gd name="T70" fmla="*/ 5 w 23"/>
                  <a:gd name="T71" fmla="*/ 9 h 45"/>
                  <a:gd name="T72" fmla="*/ 5 w 23"/>
                  <a:gd name="T73" fmla="*/ 13 h 45"/>
                  <a:gd name="T74" fmla="*/ 5 w 23"/>
                  <a:gd name="T75" fmla="*/ 21 h 45"/>
                  <a:gd name="T76" fmla="*/ 7 w 23"/>
                  <a:gd name="T77" fmla="*/ 25 h 45"/>
                  <a:gd name="T78" fmla="*/ 8 w 23"/>
                  <a:gd name="T79" fmla="*/ 25 h 45"/>
                  <a:gd name="T80" fmla="*/ 11 w 23"/>
                  <a:gd name="T81" fmla="*/ 25 h 45"/>
                  <a:gd name="T82" fmla="*/ 15 w 23"/>
                  <a:gd name="T83" fmla="*/ 24 h 45"/>
                  <a:gd name="T84" fmla="*/ 16 w 23"/>
                  <a:gd name="T85" fmla="*/ 23 h 45"/>
                  <a:gd name="T86" fmla="*/ 17 w 23"/>
                  <a:gd name="T87" fmla="*/ 21 h 45"/>
                  <a:gd name="T88" fmla="*/ 18 w 23"/>
                  <a:gd name="T89" fmla="*/ 16 h 45"/>
                  <a:gd name="T90" fmla="*/ 17 w 23"/>
                  <a:gd name="T91" fmla="*/ 11 h 45"/>
                  <a:gd name="T92" fmla="*/ 16 w 23"/>
                  <a:gd name="T9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3" h="45">
                    <a:moveTo>
                      <a:pt x="1" y="45"/>
                    </a:moveTo>
                    <a:lnTo>
                      <a:pt x="1" y="45"/>
                    </a:lnTo>
                    <a:lnTo>
                      <a:pt x="4" y="44"/>
                    </a:lnTo>
                    <a:lnTo>
                      <a:pt x="6" y="42"/>
                    </a:lnTo>
                    <a:lnTo>
                      <a:pt x="8" y="41"/>
                    </a:lnTo>
                    <a:lnTo>
                      <a:pt x="10" y="39"/>
                    </a:lnTo>
                    <a:lnTo>
                      <a:pt x="12" y="36"/>
                    </a:lnTo>
                    <a:lnTo>
                      <a:pt x="14" y="33"/>
                    </a:lnTo>
                    <a:lnTo>
                      <a:pt x="16" y="29"/>
                    </a:lnTo>
                    <a:lnTo>
                      <a:pt x="16" y="25"/>
                    </a:lnTo>
                    <a:lnTo>
                      <a:pt x="14" y="26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1" y="29"/>
                    </a:lnTo>
                    <a:lnTo>
                      <a:pt x="9" y="29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3" y="24"/>
                    </a:lnTo>
                    <a:lnTo>
                      <a:pt x="2" y="22"/>
                    </a:lnTo>
                    <a:lnTo>
                      <a:pt x="1" y="20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2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9" y="4"/>
                    </a:lnTo>
                    <a:lnTo>
                      <a:pt x="20" y="6"/>
                    </a:lnTo>
                    <a:lnTo>
                      <a:pt x="22" y="9"/>
                    </a:lnTo>
                    <a:lnTo>
                      <a:pt x="23" y="13"/>
                    </a:lnTo>
                    <a:lnTo>
                      <a:pt x="23" y="17"/>
                    </a:lnTo>
                    <a:lnTo>
                      <a:pt x="23" y="21"/>
                    </a:lnTo>
                    <a:lnTo>
                      <a:pt x="23" y="25"/>
                    </a:lnTo>
                    <a:lnTo>
                      <a:pt x="22" y="29"/>
                    </a:lnTo>
                    <a:lnTo>
                      <a:pt x="21" y="31"/>
                    </a:lnTo>
                    <a:lnTo>
                      <a:pt x="20" y="33"/>
                    </a:lnTo>
                    <a:lnTo>
                      <a:pt x="19" y="35"/>
                    </a:lnTo>
                    <a:lnTo>
                      <a:pt x="18" y="37"/>
                    </a:lnTo>
                    <a:lnTo>
                      <a:pt x="16" y="38"/>
                    </a:lnTo>
                    <a:lnTo>
                      <a:pt x="15" y="40"/>
                    </a:lnTo>
                    <a:lnTo>
                      <a:pt x="12" y="41"/>
                    </a:lnTo>
                    <a:lnTo>
                      <a:pt x="11" y="42"/>
                    </a:lnTo>
                    <a:lnTo>
                      <a:pt x="8" y="44"/>
                    </a:lnTo>
                    <a:lnTo>
                      <a:pt x="7" y="45"/>
                    </a:lnTo>
                    <a:lnTo>
                      <a:pt x="4" y="45"/>
                    </a:lnTo>
                    <a:lnTo>
                      <a:pt x="1" y="45"/>
                    </a:lnTo>
                    <a:lnTo>
                      <a:pt x="1" y="45"/>
                    </a:lnTo>
                    <a:close/>
                    <a:moveTo>
                      <a:pt x="16" y="7"/>
                    </a:moveTo>
                    <a:lnTo>
                      <a:pt x="15" y="5"/>
                    </a:lnTo>
                    <a:lnTo>
                      <a:pt x="13" y="4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6" y="5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5" y="10"/>
                    </a:lnTo>
                    <a:lnTo>
                      <a:pt x="5" y="13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7" y="25"/>
                    </a:lnTo>
                    <a:lnTo>
                      <a:pt x="8" y="25"/>
                    </a:lnTo>
                    <a:lnTo>
                      <a:pt x="8" y="25"/>
                    </a:lnTo>
                    <a:lnTo>
                      <a:pt x="10" y="25"/>
                    </a:lnTo>
                    <a:lnTo>
                      <a:pt x="11" y="25"/>
                    </a:lnTo>
                    <a:lnTo>
                      <a:pt x="13" y="25"/>
                    </a:lnTo>
                    <a:lnTo>
                      <a:pt x="15" y="24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6" y="22"/>
                    </a:lnTo>
                    <a:lnTo>
                      <a:pt x="17" y="21"/>
                    </a:lnTo>
                    <a:lnTo>
                      <a:pt x="17" y="19"/>
                    </a:lnTo>
                    <a:lnTo>
                      <a:pt x="18" y="16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6" y="9"/>
                    </a:lnTo>
                    <a:lnTo>
                      <a:pt x="16" y="7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$ļíďê">
                <a:extLst>
                  <a:ext uri="{FF2B5EF4-FFF2-40B4-BE49-F238E27FC236}">
                    <a16:creationId xmlns:a16="http://schemas.microsoft.com/office/drawing/2014/main" id="{2C3637EA-2363-42A3-9296-22E5576654B9}"/>
                  </a:ext>
                </a:extLst>
              </p:cNvPr>
              <p:cNvSpPr/>
              <p:nvPr/>
            </p:nvSpPr>
            <p:spPr bwMode="auto">
              <a:xfrm>
                <a:off x="2874963" y="3962401"/>
                <a:ext cx="34925" cy="74613"/>
              </a:xfrm>
              <a:custGeom>
                <a:avLst/>
                <a:gdLst>
                  <a:gd name="T0" fmla="*/ 0 w 22"/>
                  <a:gd name="T1" fmla="*/ 10 h 47"/>
                  <a:gd name="T2" fmla="*/ 1 w 22"/>
                  <a:gd name="T3" fmla="*/ 6 h 47"/>
                  <a:gd name="T4" fmla="*/ 4 w 22"/>
                  <a:gd name="T5" fmla="*/ 2 h 47"/>
                  <a:gd name="T6" fmla="*/ 8 w 22"/>
                  <a:gd name="T7" fmla="*/ 1 h 47"/>
                  <a:gd name="T8" fmla="*/ 12 w 22"/>
                  <a:gd name="T9" fmla="*/ 1 h 47"/>
                  <a:gd name="T10" fmla="*/ 16 w 22"/>
                  <a:gd name="T11" fmla="*/ 2 h 47"/>
                  <a:gd name="T12" fmla="*/ 18 w 22"/>
                  <a:gd name="T13" fmla="*/ 6 h 47"/>
                  <a:gd name="T14" fmla="*/ 20 w 22"/>
                  <a:gd name="T15" fmla="*/ 10 h 47"/>
                  <a:gd name="T16" fmla="*/ 19 w 22"/>
                  <a:gd name="T17" fmla="*/ 14 h 47"/>
                  <a:gd name="T18" fmla="*/ 16 w 22"/>
                  <a:gd name="T19" fmla="*/ 18 h 47"/>
                  <a:gd name="T20" fmla="*/ 15 w 22"/>
                  <a:gd name="T21" fmla="*/ 22 h 47"/>
                  <a:gd name="T22" fmla="*/ 17 w 22"/>
                  <a:gd name="T23" fmla="*/ 24 h 47"/>
                  <a:gd name="T24" fmla="*/ 20 w 22"/>
                  <a:gd name="T25" fmla="*/ 26 h 47"/>
                  <a:gd name="T26" fmla="*/ 21 w 22"/>
                  <a:gd name="T27" fmla="*/ 29 h 47"/>
                  <a:gd name="T28" fmla="*/ 22 w 22"/>
                  <a:gd name="T29" fmla="*/ 33 h 47"/>
                  <a:gd name="T30" fmla="*/ 21 w 22"/>
                  <a:gd name="T31" fmla="*/ 38 h 47"/>
                  <a:gd name="T32" fmla="*/ 18 w 22"/>
                  <a:gd name="T33" fmla="*/ 42 h 47"/>
                  <a:gd name="T34" fmla="*/ 14 w 22"/>
                  <a:gd name="T35" fmla="*/ 46 h 47"/>
                  <a:gd name="T36" fmla="*/ 10 w 22"/>
                  <a:gd name="T37" fmla="*/ 47 h 47"/>
                  <a:gd name="T38" fmla="*/ 6 w 22"/>
                  <a:gd name="T39" fmla="*/ 47 h 47"/>
                  <a:gd name="T40" fmla="*/ 4 w 22"/>
                  <a:gd name="T41" fmla="*/ 46 h 47"/>
                  <a:gd name="T42" fmla="*/ 1 w 22"/>
                  <a:gd name="T43" fmla="*/ 45 h 47"/>
                  <a:gd name="T44" fmla="*/ 0 w 22"/>
                  <a:gd name="T45" fmla="*/ 42 h 47"/>
                  <a:gd name="T46" fmla="*/ 1 w 22"/>
                  <a:gd name="T47" fmla="*/ 40 h 47"/>
                  <a:gd name="T48" fmla="*/ 4 w 22"/>
                  <a:gd name="T49" fmla="*/ 39 h 47"/>
                  <a:gd name="T50" fmla="*/ 5 w 22"/>
                  <a:gd name="T51" fmla="*/ 40 h 47"/>
                  <a:gd name="T52" fmla="*/ 7 w 22"/>
                  <a:gd name="T53" fmla="*/ 42 h 47"/>
                  <a:gd name="T54" fmla="*/ 9 w 22"/>
                  <a:gd name="T55" fmla="*/ 43 h 47"/>
                  <a:gd name="T56" fmla="*/ 12 w 22"/>
                  <a:gd name="T57" fmla="*/ 42 h 47"/>
                  <a:gd name="T58" fmla="*/ 14 w 22"/>
                  <a:gd name="T59" fmla="*/ 41 h 47"/>
                  <a:gd name="T60" fmla="*/ 16 w 22"/>
                  <a:gd name="T61" fmla="*/ 38 h 47"/>
                  <a:gd name="T62" fmla="*/ 17 w 22"/>
                  <a:gd name="T63" fmla="*/ 36 h 47"/>
                  <a:gd name="T64" fmla="*/ 17 w 22"/>
                  <a:gd name="T65" fmla="*/ 34 h 47"/>
                  <a:gd name="T66" fmla="*/ 17 w 22"/>
                  <a:gd name="T67" fmla="*/ 30 h 47"/>
                  <a:gd name="T68" fmla="*/ 16 w 22"/>
                  <a:gd name="T69" fmla="*/ 28 h 47"/>
                  <a:gd name="T70" fmla="*/ 13 w 22"/>
                  <a:gd name="T71" fmla="*/ 26 h 47"/>
                  <a:gd name="T72" fmla="*/ 9 w 22"/>
                  <a:gd name="T73" fmla="*/ 24 h 47"/>
                  <a:gd name="T74" fmla="*/ 6 w 22"/>
                  <a:gd name="T75" fmla="*/ 22 h 47"/>
                  <a:gd name="T76" fmla="*/ 9 w 22"/>
                  <a:gd name="T77" fmla="*/ 22 h 47"/>
                  <a:gd name="T78" fmla="*/ 12 w 22"/>
                  <a:gd name="T79" fmla="*/ 19 h 47"/>
                  <a:gd name="T80" fmla="*/ 14 w 22"/>
                  <a:gd name="T81" fmla="*/ 16 h 47"/>
                  <a:gd name="T82" fmla="*/ 14 w 22"/>
                  <a:gd name="T83" fmla="*/ 13 h 47"/>
                  <a:gd name="T84" fmla="*/ 14 w 22"/>
                  <a:gd name="T85" fmla="*/ 9 h 47"/>
                  <a:gd name="T86" fmla="*/ 12 w 22"/>
                  <a:gd name="T87" fmla="*/ 6 h 47"/>
                  <a:gd name="T88" fmla="*/ 11 w 22"/>
                  <a:gd name="T89" fmla="*/ 6 h 47"/>
                  <a:gd name="T90" fmla="*/ 8 w 22"/>
                  <a:gd name="T91" fmla="*/ 5 h 47"/>
                  <a:gd name="T92" fmla="*/ 6 w 22"/>
                  <a:gd name="T93" fmla="*/ 6 h 47"/>
                  <a:gd name="T94" fmla="*/ 4 w 22"/>
                  <a:gd name="T95" fmla="*/ 6 h 47"/>
                  <a:gd name="T96" fmla="*/ 3 w 22"/>
                  <a:gd name="T97" fmla="*/ 8 h 47"/>
                  <a:gd name="T98" fmla="*/ 2 w 22"/>
                  <a:gd name="T99" fmla="*/ 1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" h="47">
                    <a:moveTo>
                      <a:pt x="0" y="11"/>
                    </a:move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1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7" y="4"/>
                    </a:lnTo>
                    <a:lnTo>
                      <a:pt x="18" y="6"/>
                    </a:lnTo>
                    <a:lnTo>
                      <a:pt x="19" y="8"/>
                    </a:lnTo>
                    <a:lnTo>
                      <a:pt x="20" y="10"/>
                    </a:lnTo>
                    <a:lnTo>
                      <a:pt x="20" y="12"/>
                    </a:lnTo>
                    <a:lnTo>
                      <a:pt x="19" y="14"/>
                    </a:lnTo>
                    <a:lnTo>
                      <a:pt x="17" y="17"/>
                    </a:lnTo>
                    <a:lnTo>
                      <a:pt x="16" y="18"/>
                    </a:lnTo>
                    <a:lnTo>
                      <a:pt x="13" y="21"/>
                    </a:lnTo>
                    <a:lnTo>
                      <a:pt x="15" y="22"/>
                    </a:lnTo>
                    <a:lnTo>
                      <a:pt x="16" y="22"/>
                    </a:lnTo>
                    <a:lnTo>
                      <a:pt x="17" y="24"/>
                    </a:lnTo>
                    <a:lnTo>
                      <a:pt x="19" y="25"/>
                    </a:lnTo>
                    <a:lnTo>
                      <a:pt x="20" y="26"/>
                    </a:lnTo>
                    <a:lnTo>
                      <a:pt x="20" y="27"/>
                    </a:lnTo>
                    <a:lnTo>
                      <a:pt x="21" y="29"/>
                    </a:lnTo>
                    <a:lnTo>
                      <a:pt x="21" y="30"/>
                    </a:lnTo>
                    <a:lnTo>
                      <a:pt x="22" y="33"/>
                    </a:lnTo>
                    <a:lnTo>
                      <a:pt x="22" y="35"/>
                    </a:lnTo>
                    <a:lnTo>
                      <a:pt x="21" y="38"/>
                    </a:lnTo>
                    <a:lnTo>
                      <a:pt x="20" y="40"/>
                    </a:lnTo>
                    <a:lnTo>
                      <a:pt x="18" y="42"/>
                    </a:lnTo>
                    <a:lnTo>
                      <a:pt x="16" y="44"/>
                    </a:lnTo>
                    <a:lnTo>
                      <a:pt x="14" y="46"/>
                    </a:lnTo>
                    <a:lnTo>
                      <a:pt x="12" y="46"/>
                    </a:lnTo>
                    <a:lnTo>
                      <a:pt x="10" y="47"/>
                    </a:lnTo>
                    <a:lnTo>
                      <a:pt x="7" y="47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2" y="46"/>
                    </a:lnTo>
                    <a:lnTo>
                      <a:pt x="1" y="45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41"/>
                    </a:lnTo>
                    <a:lnTo>
                      <a:pt x="1" y="40"/>
                    </a:lnTo>
                    <a:lnTo>
                      <a:pt x="3" y="39"/>
                    </a:lnTo>
                    <a:lnTo>
                      <a:pt x="4" y="39"/>
                    </a:lnTo>
                    <a:lnTo>
                      <a:pt x="4" y="39"/>
                    </a:lnTo>
                    <a:lnTo>
                      <a:pt x="5" y="40"/>
                    </a:lnTo>
                    <a:lnTo>
                      <a:pt x="6" y="41"/>
                    </a:lnTo>
                    <a:lnTo>
                      <a:pt x="7" y="42"/>
                    </a:lnTo>
                    <a:lnTo>
                      <a:pt x="8" y="43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3" y="42"/>
                    </a:lnTo>
                    <a:lnTo>
                      <a:pt x="14" y="41"/>
                    </a:lnTo>
                    <a:lnTo>
                      <a:pt x="16" y="40"/>
                    </a:lnTo>
                    <a:lnTo>
                      <a:pt x="16" y="38"/>
                    </a:lnTo>
                    <a:lnTo>
                      <a:pt x="17" y="38"/>
                    </a:lnTo>
                    <a:lnTo>
                      <a:pt x="17" y="36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7" y="32"/>
                    </a:lnTo>
                    <a:lnTo>
                      <a:pt x="17" y="30"/>
                    </a:lnTo>
                    <a:lnTo>
                      <a:pt x="16" y="29"/>
                    </a:lnTo>
                    <a:lnTo>
                      <a:pt x="16" y="28"/>
                    </a:lnTo>
                    <a:lnTo>
                      <a:pt x="15" y="26"/>
                    </a:lnTo>
                    <a:lnTo>
                      <a:pt x="13" y="26"/>
                    </a:lnTo>
                    <a:lnTo>
                      <a:pt x="12" y="24"/>
                    </a:lnTo>
                    <a:lnTo>
                      <a:pt x="9" y="24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8" y="22"/>
                    </a:lnTo>
                    <a:lnTo>
                      <a:pt x="9" y="22"/>
                    </a:lnTo>
                    <a:lnTo>
                      <a:pt x="10" y="21"/>
                    </a:lnTo>
                    <a:lnTo>
                      <a:pt x="12" y="19"/>
                    </a:lnTo>
                    <a:lnTo>
                      <a:pt x="13" y="18"/>
                    </a:lnTo>
                    <a:lnTo>
                      <a:pt x="14" y="16"/>
                    </a:lnTo>
                    <a:lnTo>
                      <a:pt x="14" y="14"/>
                    </a:lnTo>
                    <a:lnTo>
                      <a:pt x="14" y="13"/>
                    </a:lnTo>
                    <a:lnTo>
                      <a:pt x="14" y="10"/>
                    </a:lnTo>
                    <a:lnTo>
                      <a:pt x="14" y="9"/>
                    </a:lnTo>
                    <a:lnTo>
                      <a:pt x="13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6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7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2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1" name="íṡ1ïdé">
              <a:extLst>
                <a:ext uri="{FF2B5EF4-FFF2-40B4-BE49-F238E27FC236}">
                  <a16:creationId xmlns:a16="http://schemas.microsoft.com/office/drawing/2014/main" id="{0B10EE85-4DBD-4FBC-A9C2-787404F8EF8B}"/>
                </a:ext>
              </a:extLst>
            </p:cNvPr>
            <p:cNvGrpSpPr/>
            <p:nvPr/>
          </p:nvGrpSpPr>
          <p:grpSpPr>
            <a:xfrm>
              <a:off x="4119563" y="2551113"/>
              <a:ext cx="6130925" cy="1306513"/>
              <a:chOff x="4119563" y="2551113"/>
              <a:chExt cx="6130925" cy="1306513"/>
            </a:xfrm>
          </p:grpSpPr>
          <p:sp>
            <p:nvSpPr>
              <p:cNvPr id="118" name="ïśľîḍe">
                <a:extLst>
                  <a:ext uri="{FF2B5EF4-FFF2-40B4-BE49-F238E27FC236}">
                    <a16:creationId xmlns:a16="http://schemas.microsoft.com/office/drawing/2014/main" id="{12CB427B-963F-4C99-A8D3-236CD245A5D7}"/>
                  </a:ext>
                </a:extLst>
              </p:cNvPr>
              <p:cNvSpPr/>
              <p:nvPr/>
            </p:nvSpPr>
            <p:spPr bwMode="auto">
              <a:xfrm>
                <a:off x="9555163" y="2644776"/>
                <a:ext cx="695325" cy="1212850"/>
              </a:xfrm>
              <a:custGeom>
                <a:avLst/>
                <a:gdLst>
                  <a:gd name="T0" fmla="*/ 199 w 438"/>
                  <a:gd name="T1" fmla="*/ 337 h 764"/>
                  <a:gd name="T2" fmla="*/ 183 w 438"/>
                  <a:gd name="T3" fmla="*/ 308 h 764"/>
                  <a:gd name="T4" fmla="*/ 126 w 438"/>
                  <a:gd name="T5" fmla="*/ 371 h 764"/>
                  <a:gd name="T6" fmla="*/ 78 w 438"/>
                  <a:gd name="T7" fmla="*/ 348 h 764"/>
                  <a:gd name="T8" fmla="*/ 55 w 438"/>
                  <a:gd name="T9" fmla="*/ 290 h 764"/>
                  <a:gd name="T10" fmla="*/ 103 w 438"/>
                  <a:gd name="T11" fmla="*/ 283 h 764"/>
                  <a:gd name="T12" fmla="*/ 78 w 438"/>
                  <a:gd name="T13" fmla="*/ 216 h 764"/>
                  <a:gd name="T14" fmla="*/ 83 w 438"/>
                  <a:gd name="T15" fmla="*/ 183 h 764"/>
                  <a:gd name="T16" fmla="*/ 159 w 438"/>
                  <a:gd name="T17" fmla="*/ 189 h 764"/>
                  <a:gd name="T18" fmla="*/ 233 w 438"/>
                  <a:gd name="T19" fmla="*/ 120 h 764"/>
                  <a:gd name="T20" fmla="*/ 250 w 438"/>
                  <a:gd name="T21" fmla="*/ 27 h 764"/>
                  <a:gd name="T22" fmla="*/ 319 w 438"/>
                  <a:gd name="T23" fmla="*/ 21 h 764"/>
                  <a:gd name="T24" fmla="*/ 276 w 438"/>
                  <a:gd name="T25" fmla="*/ 123 h 764"/>
                  <a:gd name="T26" fmla="*/ 255 w 438"/>
                  <a:gd name="T27" fmla="*/ 180 h 764"/>
                  <a:gd name="T28" fmla="*/ 315 w 438"/>
                  <a:gd name="T29" fmla="*/ 172 h 764"/>
                  <a:gd name="T30" fmla="*/ 409 w 438"/>
                  <a:gd name="T31" fmla="*/ 132 h 764"/>
                  <a:gd name="T32" fmla="*/ 435 w 438"/>
                  <a:gd name="T33" fmla="*/ 194 h 764"/>
                  <a:gd name="T34" fmla="*/ 396 w 438"/>
                  <a:gd name="T35" fmla="*/ 231 h 764"/>
                  <a:gd name="T36" fmla="*/ 364 w 438"/>
                  <a:gd name="T37" fmla="*/ 260 h 764"/>
                  <a:gd name="T38" fmla="*/ 321 w 438"/>
                  <a:gd name="T39" fmla="*/ 307 h 764"/>
                  <a:gd name="T40" fmla="*/ 356 w 438"/>
                  <a:gd name="T41" fmla="*/ 387 h 764"/>
                  <a:gd name="T42" fmla="*/ 292 w 438"/>
                  <a:gd name="T43" fmla="*/ 434 h 764"/>
                  <a:gd name="T44" fmla="*/ 251 w 438"/>
                  <a:gd name="T45" fmla="*/ 469 h 764"/>
                  <a:gd name="T46" fmla="*/ 225 w 438"/>
                  <a:gd name="T47" fmla="*/ 504 h 764"/>
                  <a:gd name="T48" fmla="*/ 306 w 438"/>
                  <a:gd name="T49" fmla="*/ 484 h 764"/>
                  <a:gd name="T50" fmla="*/ 326 w 438"/>
                  <a:gd name="T51" fmla="*/ 532 h 764"/>
                  <a:gd name="T52" fmla="*/ 282 w 438"/>
                  <a:gd name="T53" fmla="*/ 553 h 764"/>
                  <a:gd name="T54" fmla="*/ 243 w 438"/>
                  <a:gd name="T55" fmla="*/ 541 h 764"/>
                  <a:gd name="T56" fmla="*/ 251 w 438"/>
                  <a:gd name="T57" fmla="*/ 613 h 764"/>
                  <a:gd name="T58" fmla="*/ 263 w 438"/>
                  <a:gd name="T59" fmla="*/ 691 h 764"/>
                  <a:gd name="T60" fmla="*/ 245 w 438"/>
                  <a:gd name="T61" fmla="*/ 760 h 764"/>
                  <a:gd name="T62" fmla="*/ 196 w 438"/>
                  <a:gd name="T63" fmla="*/ 749 h 764"/>
                  <a:gd name="T64" fmla="*/ 142 w 438"/>
                  <a:gd name="T65" fmla="*/ 719 h 764"/>
                  <a:gd name="T66" fmla="*/ 207 w 438"/>
                  <a:gd name="T67" fmla="*/ 700 h 764"/>
                  <a:gd name="T68" fmla="*/ 217 w 438"/>
                  <a:gd name="T69" fmla="*/ 634 h 764"/>
                  <a:gd name="T70" fmla="*/ 163 w 438"/>
                  <a:gd name="T71" fmla="*/ 584 h 764"/>
                  <a:gd name="T72" fmla="*/ 71 w 438"/>
                  <a:gd name="T73" fmla="*/ 634 h 764"/>
                  <a:gd name="T74" fmla="*/ 3 w 438"/>
                  <a:gd name="T75" fmla="*/ 622 h 764"/>
                  <a:gd name="T76" fmla="*/ 68 w 438"/>
                  <a:gd name="T77" fmla="*/ 588 h 764"/>
                  <a:gd name="T78" fmla="*/ 151 w 438"/>
                  <a:gd name="T79" fmla="*/ 536 h 764"/>
                  <a:gd name="T80" fmla="*/ 195 w 438"/>
                  <a:gd name="T81" fmla="*/ 496 h 764"/>
                  <a:gd name="T82" fmla="*/ 262 w 438"/>
                  <a:gd name="T83" fmla="*/ 432 h 764"/>
                  <a:gd name="T84" fmla="*/ 238 w 438"/>
                  <a:gd name="T85" fmla="*/ 413 h 764"/>
                  <a:gd name="T86" fmla="*/ 176 w 438"/>
                  <a:gd name="T87" fmla="*/ 445 h 764"/>
                  <a:gd name="T88" fmla="*/ 113 w 438"/>
                  <a:gd name="T89" fmla="*/ 449 h 764"/>
                  <a:gd name="T90" fmla="*/ 213 w 438"/>
                  <a:gd name="T91" fmla="*/ 395 h 764"/>
                  <a:gd name="T92" fmla="*/ 277 w 438"/>
                  <a:gd name="T93" fmla="*/ 361 h 764"/>
                  <a:gd name="T94" fmla="*/ 300 w 438"/>
                  <a:gd name="T95" fmla="*/ 303 h 764"/>
                  <a:gd name="T96" fmla="*/ 335 w 438"/>
                  <a:gd name="T97" fmla="*/ 263 h 764"/>
                  <a:gd name="T98" fmla="*/ 368 w 438"/>
                  <a:gd name="T99" fmla="*/ 191 h 764"/>
                  <a:gd name="T100" fmla="*/ 309 w 438"/>
                  <a:gd name="T101" fmla="*/ 206 h 764"/>
                  <a:gd name="T102" fmla="*/ 313 w 438"/>
                  <a:gd name="T103" fmla="*/ 245 h 764"/>
                  <a:gd name="T104" fmla="*/ 284 w 438"/>
                  <a:gd name="T105" fmla="*/ 301 h 764"/>
                  <a:gd name="T106" fmla="*/ 243 w 438"/>
                  <a:gd name="T107" fmla="*/ 356 h 764"/>
                  <a:gd name="T108" fmla="*/ 134 w 438"/>
                  <a:gd name="T109" fmla="*/ 220 h 764"/>
                  <a:gd name="T110" fmla="*/ 131 w 438"/>
                  <a:gd name="T111" fmla="*/ 279 h 764"/>
                  <a:gd name="T112" fmla="*/ 153 w 438"/>
                  <a:gd name="T113" fmla="*/ 279 h 764"/>
                  <a:gd name="T114" fmla="*/ 167 w 438"/>
                  <a:gd name="T115" fmla="*/ 224 h 764"/>
                  <a:gd name="T116" fmla="*/ 179 w 438"/>
                  <a:gd name="T117" fmla="*/ 250 h 764"/>
                  <a:gd name="T118" fmla="*/ 226 w 438"/>
                  <a:gd name="T119" fmla="*/ 228 h 764"/>
                  <a:gd name="T120" fmla="*/ 248 w 438"/>
                  <a:gd name="T121" fmla="*/ 279 h 764"/>
                  <a:gd name="T122" fmla="*/ 274 w 438"/>
                  <a:gd name="T123" fmla="*/ 254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8" h="764">
                    <a:moveTo>
                      <a:pt x="244" y="325"/>
                    </a:moveTo>
                    <a:lnTo>
                      <a:pt x="239" y="324"/>
                    </a:lnTo>
                    <a:lnTo>
                      <a:pt x="235" y="324"/>
                    </a:lnTo>
                    <a:lnTo>
                      <a:pt x="231" y="323"/>
                    </a:lnTo>
                    <a:lnTo>
                      <a:pt x="227" y="321"/>
                    </a:lnTo>
                    <a:lnTo>
                      <a:pt x="223" y="320"/>
                    </a:lnTo>
                    <a:lnTo>
                      <a:pt x="219" y="320"/>
                    </a:lnTo>
                    <a:lnTo>
                      <a:pt x="216" y="320"/>
                    </a:lnTo>
                    <a:lnTo>
                      <a:pt x="214" y="320"/>
                    </a:lnTo>
                    <a:lnTo>
                      <a:pt x="211" y="320"/>
                    </a:lnTo>
                    <a:lnTo>
                      <a:pt x="209" y="320"/>
                    </a:lnTo>
                    <a:lnTo>
                      <a:pt x="209" y="323"/>
                    </a:lnTo>
                    <a:lnTo>
                      <a:pt x="208" y="325"/>
                    </a:lnTo>
                    <a:lnTo>
                      <a:pt x="207" y="328"/>
                    </a:lnTo>
                    <a:lnTo>
                      <a:pt x="206" y="330"/>
                    </a:lnTo>
                    <a:lnTo>
                      <a:pt x="204" y="332"/>
                    </a:lnTo>
                    <a:lnTo>
                      <a:pt x="203" y="334"/>
                    </a:lnTo>
                    <a:lnTo>
                      <a:pt x="201" y="336"/>
                    </a:lnTo>
                    <a:lnTo>
                      <a:pt x="199" y="337"/>
                    </a:lnTo>
                    <a:lnTo>
                      <a:pt x="195" y="341"/>
                    </a:lnTo>
                    <a:lnTo>
                      <a:pt x="189" y="343"/>
                    </a:lnTo>
                    <a:lnTo>
                      <a:pt x="184" y="345"/>
                    </a:lnTo>
                    <a:lnTo>
                      <a:pt x="179" y="347"/>
                    </a:lnTo>
                    <a:lnTo>
                      <a:pt x="178" y="344"/>
                    </a:lnTo>
                    <a:lnTo>
                      <a:pt x="177" y="341"/>
                    </a:lnTo>
                    <a:lnTo>
                      <a:pt x="176" y="340"/>
                    </a:lnTo>
                    <a:lnTo>
                      <a:pt x="175" y="339"/>
                    </a:lnTo>
                    <a:lnTo>
                      <a:pt x="175" y="337"/>
                    </a:lnTo>
                    <a:lnTo>
                      <a:pt x="175" y="335"/>
                    </a:lnTo>
                    <a:lnTo>
                      <a:pt x="177" y="332"/>
                    </a:lnTo>
                    <a:lnTo>
                      <a:pt x="179" y="330"/>
                    </a:lnTo>
                    <a:lnTo>
                      <a:pt x="181" y="327"/>
                    </a:lnTo>
                    <a:lnTo>
                      <a:pt x="183" y="323"/>
                    </a:lnTo>
                    <a:lnTo>
                      <a:pt x="184" y="320"/>
                    </a:lnTo>
                    <a:lnTo>
                      <a:pt x="185" y="316"/>
                    </a:lnTo>
                    <a:lnTo>
                      <a:pt x="186" y="312"/>
                    </a:lnTo>
                    <a:lnTo>
                      <a:pt x="186" y="309"/>
                    </a:lnTo>
                    <a:lnTo>
                      <a:pt x="183" y="308"/>
                    </a:lnTo>
                    <a:lnTo>
                      <a:pt x="179" y="307"/>
                    </a:lnTo>
                    <a:lnTo>
                      <a:pt x="175" y="307"/>
                    </a:lnTo>
                    <a:lnTo>
                      <a:pt x="170" y="306"/>
                    </a:lnTo>
                    <a:lnTo>
                      <a:pt x="169" y="308"/>
                    </a:lnTo>
                    <a:lnTo>
                      <a:pt x="168" y="311"/>
                    </a:lnTo>
                    <a:lnTo>
                      <a:pt x="167" y="312"/>
                    </a:lnTo>
                    <a:lnTo>
                      <a:pt x="167" y="314"/>
                    </a:lnTo>
                    <a:lnTo>
                      <a:pt x="163" y="317"/>
                    </a:lnTo>
                    <a:lnTo>
                      <a:pt x="161" y="320"/>
                    </a:lnTo>
                    <a:lnTo>
                      <a:pt x="155" y="326"/>
                    </a:lnTo>
                    <a:lnTo>
                      <a:pt x="149" y="332"/>
                    </a:lnTo>
                    <a:lnTo>
                      <a:pt x="147" y="335"/>
                    </a:lnTo>
                    <a:lnTo>
                      <a:pt x="144" y="339"/>
                    </a:lnTo>
                    <a:lnTo>
                      <a:pt x="142" y="343"/>
                    </a:lnTo>
                    <a:lnTo>
                      <a:pt x="140" y="347"/>
                    </a:lnTo>
                    <a:lnTo>
                      <a:pt x="135" y="355"/>
                    </a:lnTo>
                    <a:lnTo>
                      <a:pt x="131" y="363"/>
                    </a:lnTo>
                    <a:lnTo>
                      <a:pt x="128" y="367"/>
                    </a:lnTo>
                    <a:lnTo>
                      <a:pt x="126" y="371"/>
                    </a:lnTo>
                    <a:lnTo>
                      <a:pt x="122" y="374"/>
                    </a:lnTo>
                    <a:lnTo>
                      <a:pt x="119" y="376"/>
                    </a:lnTo>
                    <a:lnTo>
                      <a:pt x="116" y="378"/>
                    </a:lnTo>
                    <a:lnTo>
                      <a:pt x="115" y="379"/>
                    </a:lnTo>
                    <a:lnTo>
                      <a:pt x="112" y="380"/>
                    </a:lnTo>
                    <a:lnTo>
                      <a:pt x="110" y="380"/>
                    </a:lnTo>
                    <a:lnTo>
                      <a:pt x="107" y="380"/>
                    </a:lnTo>
                    <a:lnTo>
                      <a:pt x="105" y="381"/>
                    </a:lnTo>
                    <a:lnTo>
                      <a:pt x="102" y="381"/>
                    </a:lnTo>
                    <a:lnTo>
                      <a:pt x="99" y="380"/>
                    </a:lnTo>
                    <a:lnTo>
                      <a:pt x="97" y="376"/>
                    </a:lnTo>
                    <a:lnTo>
                      <a:pt x="95" y="373"/>
                    </a:lnTo>
                    <a:lnTo>
                      <a:pt x="93" y="369"/>
                    </a:lnTo>
                    <a:lnTo>
                      <a:pt x="91" y="365"/>
                    </a:lnTo>
                    <a:lnTo>
                      <a:pt x="87" y="364"/>
                    </a:lnTo>
                    <a:lnTo>
                      <a:pt x="84" y="363"/>
                    </a:lnTo>
                    <a:lnTo>
                      <a:pt x="82" y="358"/>
                    </a:lnTo>
                    <a:lnTo>
                      <a:pt x="79" y="354"/>
                    </a:lnTo>
                    <a:lnTo>
                      <a:pt x="78" y="348"/>
                    </a:lnTo>
                    <a:lnTo>
                      <a:pt x="76" y="344"/>
                    </a:lnTo>
                    <a:lnTo>
                      <a:pt x="75" y="339"/>
                    </a:lnTo>
                    <a:lnTo>
                      <a:pt x="73" y="334"/>
                    </a:lnTo>
                    <a:lnTo>
                      <a:pt x="72" y="332"/>
                    </a:lnTo>
                    <a:lnTo>
                      <a:pt x="71" y="329"/>
                    </a:lnTo>
                    <a:lnTo>
                      <a:pt x="70" y="328"/>
                    </a:lnTo>
                    <a:lnTo>
                      <a:pt x="68" y="325"/>
                    </a:lnTo>
                    <a:lnTo>
                      <a:pt x="64" y="321"/>
                    </a:lnTo>
                    <a:lnTo>
                      <a:pt x="60" y="317"/>
                    </a:lnTo>
                    <a:lnTo>
                      <a:pt x="55" y="314"/>
                    </a:lnTo>
                    <a:lnTo>
                      <a:pt x="51" y="310"/>
                    </a:lnTo>
                    <a:lnTo>
                      <a:pt x="51" y="305"/>
                    </a:lnTo>
                    <a:lnTo>
                      <a:pt x="51" y="300"/>
                    </a:lnTo>
                    <a:lnTo>
                      <a:pt x="51" y="298"/>
                    </a:lnTo>
                    <a:lnTo>
                      <a:pt x="51" y="296"/>
                    </a:lnTo>
                    <a:lnTo>
                      <a:pt x="52" y="295"/>
                    </a:lnTo>
                    <a:lnTo>
                      <a:pt x="53" y="292"/>
                    </a:lnTo>
                    <a:lnTo>
                      <a:pt x="54" y="291"/>
                    </a:lnTo>
                    <a:lnTo>
                      <a:pt x="55" y="290"/>
                    </a:lnTo>
                    <a:lnTo>
                      <a:pt x="57" y="288"/>
                    </a:lnTo>
                    <a:lnTo>
                      <a:pt x="59" y="287"/>
                    </a:lnTo>
                    <a:lnTo>
                      <a:pt x="61" y="287"/>
                    </a:lnTo>
                    <a:lnTo>
                      <a:pt x="63" y="286"/>
                    </a:lnTo>
                    <a:lnTo>
                      <a:pt x="66" y="286"/>
                    </a:lnTo>
                    <a:lnTo>
                      <a:pt x="69" y="286"/>
                    </a:lnTo>
                    <a:lnTo>
                      <a:pt x="71" y="288"/>
                    </a:lnTo>
                    <a:lnTo>
                      <a:pt x="73" y="291"/>
                    </a:lnTo>
                    <a:lnTo>
                      <a:pt x="76" y="292"/>
                    </a:lnTo>
                    <a:lnTo>
                      <a:pt x="79" y="294"/>
                    </a:lnTo>
                    <a:lnTo>
                      <a:pt x="83" y="295"/>
                    </a:lnTo>
                    <a:lnTo>
                      <a:pt x="87" y="296"/>
                    </a:lnTo>
                    <a:lnTo>
                      <a:pt x="91" y="296"/>
                    </a:lnTo>
                    <a:lnTo>
                      <a:pt x="95" y="297"/>
                    </a:lnTo>
                    <a:lnTo>
                      <a:pt x="97" y="295"/>
                    </a:lnTo>
                    <a:lnTo>
                      <a:pt x="99" y="292"/>
                    </a:lnTo>
                    <a:lnTo>
                      <a:pt x="101" y="290"/>
                    </a:lnTo>
                    <a:lnTo>
                      <a:pt x="102" y="287"/>
                    </a:lnTo>
                    <a:lnTo>
                      <a:pt x="103" y="283"/>
                    </a:lnTo>
                    <a:lnTo>
                      <a:pt x="103" y="279"/>
                    </a:lnTo>
                    <a:lnTo>
                      <a:pt x="103" y="276"/>
                    </a:lnTo>
                    <a:lnTo>
                      <a:pt x="103" y="272"/>
                    </a:lnTo>
                    <a:lnTo>
                      <a:pt x="103" y="268"/>
                    </a:lnTo>
                    <a:lnTo>
                      <a:pt x="102" y="265"/>
                    </a:lnTo>
                    <a:lnTo>
                      <a:pt x="101" y="261"/>
                    </a:lnTo>
                    <a:lnTo>
                      <a:pt x="100" y="257"/>
                    </a:lnTo>
                    <a:lnTo>
                      <a:pt x="98" y="254"/>
                    </a:lnTo>
                    <a:lnTo>
                      <a:pt x="96" y="250"/>
                    </a:lnTo>
                    <a:lnTo>
                      <a:pt x="95" y="247"/>
                    </a:lnTo>
                    <a:lnTo>
                      <a:pt x="92" y="243"/>
                    </a:lnTo>
                    <a:lnTo>
                      <a:pt x="91" y="240"/>
                    </a:lnTo>
                    <a:lnTo>
                      <a:pt x="88" y="237"/>
                    </a:lnTo>
                    <a:lnTo>
                      <a:pt x="88" y="233"/>
                    </a:lnTo>
                    <a:lnTo>
                      <a:pt x="87" y="229"/>
                    </a:lnTo>
                    <a:lnTo>
                      <a:pt x="87" y="224"/>
                    </a:lnTo>
                    <a:lnTo>
                      <a:pt x="87" y="220"/>
                    </a:lnTo>
                    <a:lnTo>
                      <a:pt x="82" y="219"/>
                    </a:lnTo>
                    <a:lnTo>
                      <a:pt x="78" y="216"/>
                    </a:lnTo>
                    <a:lnTo>
                      <a:pt x="75" y="215"/>
                    </a:lnTo>
                    <a:lnTo>
                      <a:pt x="74" y="211"/>
                    </a:lnTo>
                    <a:lnTo>
                      <a:pt x="71" y="207"/>
                    </a:lnTo>
                    <a:lnTo>
                      <a:pt x="68" y="203"/>
                    </a:lnTo>
                    <a:lnTo>
                      <a:pt x="65" y="199"/>
                    </a:lnTo>
                    <a:lnTo>
                      <a:pt x="63" y="195"/>
                    </a:lnTo>
                    <a:lnTo>
                      <a:pt x="61" y="191"/>
                    </a:lnTo>
                    <a:lnTo>
                      <a:pt x="61" y="188"/>
                    </a:lnTo>
                    <a:lnTo>
                      <a:pt x="62" y="185"/>
                    </a:lnTo>
                    <a:lnTo>
                      <a:pt x="63" y="183"/>
                    </a:lnTo>
                    <a:lnTo>
                      <a:pt x="67" y="182"/>
                    </a:lnTo>
                    <a:lnTo>
                      <a:pt x="69" y="180"/>
                    </a:lnTo>
                    <a:lnTo>
                      <a:pt x="70" y="179"/>
                    </a:lnTo>
                    <a:lnTo>
                      <a:pt x="72" y="179"/>
                    </a:lnTo>
                    <a:lnTo>
                      <a:pt x="74" y="179"/>
                    </a:lnTo>
                    <a:lnTo>
                      <a:pt x="76" y="178"/>
                    </a:lnTo>
                    <a:lnTo>
                      <a:pt x="79" y="179"/>
                    </a:lnTo>
                    <a:lnTo>
                      <a:pt x="81" y="181"/>
                    </a:lnTo>
                    <a:lnTo>
                      <a:pt x="83" y="183"/>
                    </a:lnTo>
                    <a:lnTo>
                      <a:pt x="86" y="184"/>
                    </a:lnTo>
                    <a:lnTo>
                      <a:pt x="89" y="187"/>
                    </a:lnTo>
                    <a:lnTo>
                      <a:pt x="93" y="192"/>
                    </a:lnTo>
                    <a:lnTo>
                      <a:pt x="96" y="196"/>
                    </a:lnTo>
                    <a:lnTo>
                      <a:pt x="100" y="200"/>
                    </a:lnTo>
                    <a:lnTo>
                      <a:pt x="103" y="202"/>
                    </a:lnTo>
                    <a:lnTo>
                      <a:pt x="105" y="203"/>
                    </a:lnTo>
                    <a:lnTo>
                      <a:pt x="107" y="205"/>
                    </a:lnTo>
                    <a:lnTo>
                      <a:pt x="111" y="206"/>
                    </a:lnTo>
                    <a:lnTo>
                      <a:pt x="112" y="207"/>
                    </a:lnTo>
                    <a:lnTo>
                      <a:pt x="115" y="207"/>
                    </a:lnTo>
                    <a:lnTo>
                      <a:pt x="117" y="206"/>
                    </a:lnTo>
                    <a:lnTo>
                      <a:pt x="119" y="206"/>
                    </a:lnTo>
                    <a:lnTo>
                      <a:pt x="126" y="203"/>
                    </a:lnTo>
                    <a:lnTo>
                      <a:pt x="131" y="201"/>
                    </a:lnTo>
                    <a:lnTo>
                      <a:pt x="143" y="195"/>
                    </a:lnTo>
                    <a:lnTo>
                      <a:pt x="150" y="191"/>
                    </a:lnTo>
                    <a:lnTo>
                      <a:pt x="155" y="190"/>
                    </a:lnTo>
                    <a:lnTo>
                      <a:pt x="159" y="189"/>
                    </a:lnTo>
                    <a:lnTo>
                      <a:pt x="163" y="189"/>
                    </a:lnTo>
                    <a:lnTo>
                      <a:pt x="167" y="188"/>
                    </a:lnTo>
                    <a:lnTo>
                      <a:pt x="172" y="185"/>
                    </a:lnTo>
                    <a:lnTo>
                      <a:pt x="176" y="181"/>
                    </a:lnTo>
                    <a:lnTo>
                      <a:pt x="185" y="178"/>
                    </a:lnTo>
                    <a:lnTo>
                      <a:pt x="192" y="175"/>
                    </a:lnTo>
                    <a:lnTo>
                      <a:pt x="196" y="174"/>
                    </a:lnTo>
                    <a:lnTo>
                      <a:pt x="199" y="172"/>
                    </a:lnTo>
                    <a:lnTo>
                      <a:pt x="203" y="170"/>
                    </a:lnTo>
                    <a:lnTo>
                      <a:pt x="207" y="167"/>
                    </a:lnTo>
                    <a:lnTo>
                      <a:pt x="209" y="165"/>
                    </a:lnTo>
                    <a:lnTo>
                      <a:pt x="211" y="163"/>
                    </a:lnTo>
                    <a:lnTo>
                      <a:pt x="212" y="160"/>
                    </a:lnTo>
                    <a:lnTo>
                      <a:pt x="214" y="157"/>
                    </a:lnTo>
                    <a:lnTo>
                      <a:pt x="216" y="151"/>
                    </a:lnTo>
                    <a:lnTo>
                      <a:pt x="219" y="144"/>
                    </a:lnTo>
                    <a:lnTo>
                      <a:pt x="223" y="136"/>
                    </a:lnTo>
                    <a:lnTo>
                      <a:pt x="228" y="128"/>
                    </a:lnTo>
                    <a:lnTo>
                      <a:pt x="233" y="120"/>
                    </a:lnTo>
                    <a:lnTo>
                      <a:pt x="239" y="111"/>
                    </a:lnTo>
                    <a:lnTo>
                      <a:pt x="244" y="103"/>
                    </a:lnTo>
                    <a:lnTo>
                      <a:pt x="250" y="95"/>
                    </a:lnTo>
                    <a:lnTo>
                      <a:pt x="255" y="87"/>
                    </a:lnTo>
                    <a:lnTo>
                      <a:pt x="260" y="79"/>
                    </a:lnTo>
                    <a:lnTo>
                      <a:pt x="261" y="77"/>
                    </a:lnTo>
                    <a:lnTo>
                      <a:pt x="262" y="75"/>
                    </a:lnTo>
                    <a:lnTo>
                      <a:pt x="263" y="72"/>
                    </a:lnTo>
                    <a:lnTo>
                      <a:pt x="262" y="69"/>
                    </a:lnTo>
                    <a:lnTo>
                      <a:pt x="262" y="67"/>
                    </a:lnTo>
                    <a:lnTo>
                      <a:pt x="261" y="63"/>
                    </a:lnTo>
                    <a:lnTo>
                      <a:pt x="260" y="60"/>
                    </a:lnTo>
                    <a:lnTo>
                      <a:pt x="259" y="58"/>
                    </a:lnTo>
                    <a:lnTo>
                      <a:pt x="257" y="52"/>
                    </a:lnTo>
                    <a:lnTo>
                      <a:pt x="255" y="47"/>
                    </a:lnTo>
                    <a:lnTo>
                      <a:pt x="252" y="44"/>
                    </a:lnTo>
                    <a:lnTo>
                      <a:pt x="251" y="41"/>
                    </a:lnTo>
                    <a:lnTo>
                      <a:pt x="251" y="37"/>
                    </a:lnTo>
                    <a:lnTo>
                      <a:pt x="250" y="27"/>
                    </a:lnTo>
                    <a:lnTo>
                      <a:pt x="249" y="16"/>
                    </a:lnTo>
                    <a:lnTo>
                      <a:pt x="248" y="9"/>
                    </a:lnTo>
                    <a:lnTo>
                      <a:pt x="250" y="9"/>
                    </a:lnTo>
                    <a:lnTo>
                      <a:pt x="251" y="8"/>
                    </a:lnTo>
                    <a:lnTo>
                      <a:pt x="252" y="7"/>
                    </a:lnTo>
                    <a:lnTo>
                      <a:pt x="254" y="6"/>
                    </a:lnTo>
                    <a:lnTo>
                      <a:pt x="255" y="3"/>
                    </a:lnTo>
                    <a:lnTo>
                      <a:pt x="257" y="1"/>
                    </a:lnTo>
                    <a:lnTo>
                      <a:pt x="265" y="0"/>
                    </a:lnTo>
                    <a:lnTo>
                      <a:pt x="272" y="1"/>
                    </a:lnTo>
                    <a:lnTo>
                      <a:pt x="280" y="2"/>
                    </a:lnTo>
                    <a:lnTo>
                      <a:pt x="286" y="3"/>
                    </a:lnTo>
                    <a:lnTo>
                      <a:pt x="292" y="4"/>
                    </a:lnTo>
                    <a:lnTo>
                      <a:pt x="297" y="6"/>
                    </a:lnTo>
                    <a:lnTo>
                      <a:pt x="302" y="8"/>
                    </a:lnTo>
                    <a:lnTo>
                      <a:pt x="307" y="11"/>
                    </a:lnTo>
                    <a:lnTo>
                      <a:pt x="311" y="14"/>
                    </a:lnTo>
                    <a:lnTo>
                      <a:pt x="315" y="17"/>
                    </a:lnTo>
                    <a:lnTo>
                      <a:pt x="319" y="21"/>
                    </a:lnTo>
                    <a:lnTo>
                      <a:pt x="323" y="25"/>
                    </a:lnTo>
                    <a:lnTo>
                      <a:pt x="331" y="34"/>
                    </a:lnTo>
                    <a:lnTo>
                      <a:pt x="339" y="43"/>
                    </a:lnTo>
                    <a:lnTo>
                      <a:pt x="338" y="50"/>
                    </a:lnTo>
                    <a:lnTo>
                      <a:pt x="336" y="55"/>
                    </a:lnTo>
                    <a:lnTo>
                      <a:pt x="334" y="60"/>
                    </a:lnTo>
                    <a:lnTo>
                      <a:pt x="332" y="65"/>
                    </a:lnTo>
                    <a:lnTo>
                      <a:pt x="328" y="69"/>
                    </a:lnTo>
                    <a:lnTo>
                      <a:pt x="324" y="73"/>
                    </a:lnTo>
                    <a:lnTo>
                      <a:pt x="321" y="77"/>
                    </a:lnTo>
                    <a:lnTo>
                      <a:pt x="317" y="81"/>
                    </a:lnTo>
                    <a:lnTo>
                      <a:pt x="309" y="87"/>
                    </a:lnTo>
                    <a:lnTo>
                      <a:pt x="301" y="95"/>
                    </a:lnTo>
                    <a:lnTo>
                      <a:pt x="297" y="98"/>
                    </a:lnTo>
                    <a:lnTo>
                      <a:pt x="293" y="102"/>
                    </a:lnTo>
                    <a:lnTo>
                      <a:pt x="289" y="105"/>
                    </a:lnTo>
                    <a:lnTo>
                      <a:pt x="286" y="109"/>
                    </a:lnTo>
                    <a:lnTo>
                      <a:pt x="280" y="116"/>
                    </a:lnTo>
                    <a:lnTo>
                      <a:pt x="276" y="123"/>
                    </a:lnTo>
                    <a:lnTo>
                      <a:pt x="273" y="127"/>
                    </a:lnTo>
                    <a:lnTo>
                      <a:pt x="271" y="130"/>
                    </a:lnTo>
                    <a:lnTo>
                      <a:pt x="267" y="133"/>
                    </a:lnTo>
                    <a:lnTo>
                      <a:pt x="265" y="136"/>
                    </a:lnTo>
                    <a:lnTo>
                      <a:pt x="255" y="143"/>
                    </a:lnTo>
                    <a:lnTo>
                      <a:pt x="246" y="151"/>
                    </a:lnTo>
                    <a:lnTo>
                      <a:pt x="243" y="153"/>
                    </a:lnTo>
                    <a:lnTo>
                      <a:pt x="242" y="155"/>
                    </a:lnTo>
                    <a:lnTo>
                      <a:pt x="239" y="158"/>
                    </a:lnTo>
                    <a:lnTo>
                      <a:pt x="238" y="160"/>
                    </a:lnTo>
                    <a:lnTo>
                      <a:pt x="237" y="163"/>
                    </a:lnTo>
                    <a:lnTo>
                      <a:pt x="235" y="166"/>
                    </a:lnTo>
                    <a:lnTo>
                      <a:pt x="235" y="169"/>
                    </a:lnTo>
                    <a:lnTo>
                      <a:pt x="235" y="172"/>
                    </a:lnTo>
                    <a:lnTo>
                      <a:pt x="237" y="175"/>
                    </a:lnTo>
                    <a:lnTo>
                      <a:pt x="239" y="177"/>
                    </a:lnTo>
                    <a:lnTo>
                      <a:pt x="244" y="178"/>
                    </a:lnTo>
                    <a:lnTo>
                      <a:pt x="250" y="179"/>
                    </a:lnTo>
                    <a:lnTo>
                      <a:pt x="255" y="180"/>
                    </a:lnTo>
                    <a:lnTo>
                      <a:pt x="260" y="181"/>
                    </a:lnTo>
                    <a:lnTo>
                      <a:pt x="263" y="183"/>
                    </a:lnTo>
                    <a:lnTo>
                      <a:pt x="265" y="185"/>
                    </a:lnTo>
                    <a:lnTo>
                      <a:pt x="267" y="186"/>
                    </a:lnTo>
                    <a:lnTo>
                      <a:pt x="268" y="187"/>
                    </a:lnTo>
                    <a:lnTo>
                      <a:pt x="270" y="187"/>
                    </a:lnTo>
                    <a:lnTo>
                      <a:pt x="272" y="188"/>
                    </a:lnTo>
                    <a:lnTo>
                      <a:pt x="274" y="189"/>
                    </a:lnTo>
                    <a:lnTo>
                      <a:pt x="277" y="189"/>
                    </a:lnTo>
                    <a:lnTo>
                      <a:pt x="280" y="189"/>
                    </a:lnTo>
                    <a:lnTo>
                      <a:pt x="282" y="189"/>
                    </a:lnTo>
                    <a:lnTo>
                      <a:pt x="285" y="188"/>
                    </a:lnTo>
                    <a:lnTo>
                      <a:pt x="288" y="187"/>
                    </a:lnTo>
                    <a:lnTo>
                      <a:pt x="291" y="187"/>
                    </a:lnTo>
                    <a:lnTo>
                      <a:pt x="293" y="185"/>
                    </a:lnTo>
                    <a:lnTo>
                      <a:pt x="299" y="183"/>
                    </a:lnTo>
                    <a:lnTo>
                      <a:pt x="304" y="179"/>
                    </a:lnTo>
                    <a:lnTo>
                      <a:pt x="309" y="176"/>
                    </a:lnTo>
                    <a:lnTo>
                      <a:pt x="315" y="172"/>
                    </a:lnTo>
                    <a:lnTo>
                      <a:pt x="325" y="165"/>
                    </a:lnTo>
                    <a:lnTo>
                      <a:pt x="335" y="157"/>
                    </a:lnTo>
                    <a:lnTo>
                      <a:pt x="339" y="154"/>
                    </a:lnTo>
                    <a:lnTo>
                      <a:pt x="344" y="151"/>
                    </a:lnTo>
                    <a:lnTo>
                      <a:pt x="347" y="148"/>
                    </a:lnTo>
                    <a:lnTo>
                      <a:pt x="351" y="146"/>
                    </a:lnTo>
                    <a:lnTo>
                      <a:pt x="355" y="145"/>
                    </a:lnTo>
                    <a:lnTo>
                      <a:pt x="359" y="144"/>
                    </a:lnTo>
                    <a:lnTo>
                      <a:pt x="364" y="143"/>
                    </a:lnTo>
                    <a:lnTo>
                      <a:pt x="367" y="142"/>
                    </a:lnTo>
                    <a:lnTo>
                      <a:pt x="378" y="136"/>
                    </a:lnTo>
                    <a:lnTo>
                      <a:pt x="388" y="131"/>
                    </a:lnTo>
                    <a:lnTo>
                      <a:pt x="391" y="130"/>
                    </a:lnTo>
                    <a:lnTo>
                      <a:pt x="394" y="129"/>
                    </a:lnTo>
                    <a:lnTo>
                      <a:pt x="396" y="128"/>
                    </a:lnTo>
                    <a:lnTo>
                      <a:pt x="400" y="128"/>
                    </a:lnTo>
                    <a:lnTo>
                      <a:pt x="403" y="129"/>
                    </a:lnTo>
                    <a:lnTo>
                      <a:pt x="406" y="131"/>
                    </a:lnTo>
                    <a:lnTo>
                      <a:pt x="409" y="132"/>
                    </a:lnTo>
                    <a:lnTo>
                      <a:pt x="413" y="135"/>
                    </a:lnTo>
                    <a:lnTo>
                      <a:pt x="416" y="137"/>
                    </a:lnTo>
                    <a:lnTo>
                      <a:pt x="418" y="140"/>
                    </a:lnTo>
                    <a:lnTo>
                      <a:pt x="420" y="143"/>
                    </a:lnTo>
                    <a:lnTo>
                      <a:pt x="424" y="146"/>
                    </a:lnTo>
                    <a:lnTo>
                      <a:pt x="426" y="150"/>
                    </a:lnTo>
                    <a:lnTo>
                      <a:pt x="428" y="154"/>
                    </a:lnTo>
                    <a:lnTo>
                      <a:pt x="431" y="158"/>
                    </a:lnTo>
                    <a:lnTo>
                      <a:pt x="433" y="162"/>
                    </a:lnTo>
                    <a:lnTo>
                      <a:pt x="435" y="167"/>
                    </a:lnTo>
                    <a:lnTo>
                      <a:pt x="436" y="171"/>
                    </a:lnTo>
                    <a:lnTo>
                      <a:pt x="437" y="176"/>
                    </a:lnTo>
                    <a:lnTo>
                      <a:pt x="438" y="180"/>
                    </a:lnTo>
                    <a:lnTo>
                      <a:pt x="437" y="183"/>
                    </a:lnTo>
                    <a:lnTo>
                      <a:pt x="437" y="185"/>
                    </a:lnTo>
                    <a:lnTo>
                      <a:pt x="437" y="187"/>
                    </a:lnTo>
                    <a:lnTo>
                      <a:pt x="436" y="189"/>
                    </a:lnTo>
                    <a:lnTo>
                      <a:pt x="436" y="191"/>
                    </a:lnTo>
                    <a:lnTo>
                      <a:pt x="435" y="194"/>
                    </a:lnTo>
                    <a:lnTo>
                      <a:pt x="434" y="196"/>
                    </a:lnTo>
                    <a:lnTo>
                      <a:pt x="432" y="198"/>
                    </a:lnTo>
                    <a:lnTo>
                      <a:pt x="430" y="200"/>
                    </a:lnTo>
                    <a:lnTo>
                      <a:pt x="428" y="202"/>
                    </a:lnTo>
                    <a:lnTo>
                      <a:pt x="425" y="203"/>
                    </a:lnTo>
                    <a:lnTo>
                      <a:pt x="422" y="205"/>
                    </a:lnTo>
                    <a:lnTo>
                      <a:pt x="419" y="207"/>
                    </a:lnTo>
                    <a:lnTo>
                      <a:pt x="416" y="208"/>
                    </a:lnTo>
                    <a:lnTo>
                      <a:pt x="413" y="210"/>
                    </a:lnTo>
                    <a:lnTo>
                      <a:pt x="411" y="211"/>
                    </a:lnTo>
                    <a:lnTo>
                      <a:pt x="409" y="214"/>
                    </a:lnTo>
                    <a:lnTo>
                      <a:pt x="408" y="216"/>
                    </a:lnTo>
                    <a:lnTo>
                      <a:pt x="406" y="219"/>
                    </a:lnTo>
                    <a:lnTo>
                      <a:pt x="404" y="221"/>
                    </a:lnTo>
                    <a:lnTo>
                      <a:pt x="403" y="223"/>
                    </a:lnTo>
                    <a:lnTo>
                      <a:pt x="401" y="226"/>
                    </a:lnTo>
                    <a:lnTo>
                      <a:pt x="400" y="228"/>
                    </a:lnTo>
                    <a:lnTo>
                      <a:pt x="397" y="230"/>
                    </a:lnTo>
                    <a:lnTo>
                      <a:pt x="396" y="231"/>
                    </a:lnTo>
                    <a:lnTo>
                      <a:pt x="394" y="231"/>
                    </a:lnTo>
                    <a:lnTo>
                      <a:pt x="392" y="231"/>
                    </a:lnTo>
                    <a:lnTo>
                      <a:pt x="390" y="231"/>
                    </a:lnTo>
                    <a:lnTo>
                      <a:pt x="388" y="232"/>
                    </a:lnTo>
                    <a:lnTo>
                      <a:pt x="387" y="233"/>
                    </a:lnTo>
                    <a:lnTo>
                      <a:pt x="385" y="234"/>
                    </a:lnTo>
                    <a:lnTo>
                      <a:pt x="384" y="235"/>
                    </a:lnTo>
                    <a:lnTo>
                      <a:pt x="384" y="237"/>
                    </a:lnTo>
                    <a:lnTo>
                      <a:pt x="384" y="239"/>
                    </a:lnTo>
                    <a:lnTo>
                      <a:pt x="381" y="242"/>
                    </a:lnTo>
                    <a:lnTo>
                      <a:pt x="379" y="243"/>
                    </a:lnTo>
                    <a:lnTo>
                      <a:pt x="376" y="246"/>
                    </a:lnTo>
                    <a:lnTo>
                      <a:pt x="374" y="247"/>
                    </a:lnTo>
                    <a:lnTo>
                      <a:pt x="372" y="249"/>
                    </a:lnTo>
                    <a:lnTo>
                      <a:pt x="368" y="251"/>
                    </a:lnTo>
                    <a:lnTo>
                      <a:pt x="367" y="253"/>
                    </a:lnTo>
                    <a:lnTo>
                      <a:pt x="364" y="255"/>
                    </a:lnTo>
                    <a:lnTo>
                      <a:pt x="364" y="258"/>
                    </a:lnTo>
                    <a:lnTo>
                      <a:pt x="364" y="260"/>
                    </a:lnTo>
                    <a:lnTo>
                      <a:pt x="362" y="263"/>
                    </a:lnTo>
                    <a:lnTo>
                      <a:pt x="359" y="267"/>
                    </a:lnTo>
                    <a:lnTo>
                      <a:pt x="356" y="269"/>
                    </a:lnTo>
                    <a:lnTo>
                      <a:pt x="352" y="271"/>
                    </a:lnTo>
                    <a:lnTo>
                      <a:pt x="345" y="276"/>
                    </a:lnTo>
                    <a:lnTo>
                      <a:pt x="339" y="281"/>
                    </a:lnTo>
                    <a:lnTo>
                      <a:pt x="338" y="282"/>
                    </a:lnTo>
                    <a:lnTo>
                      <a:pt x="337" y="283"/>
                    </a:lnTo>
                    <a:lnTo>
                      <a:pt x="336" y="285"/>
                    </a:lnTo>
                    <a:lnTo>
                      <a:pt x="336" y="287"/>
                    </a:lnTo>
                    <a:lnTo>
                      <a:pt x="336" y="291"/>
                    </a:lnTo>
                    <a:lnTo>
                      <a:pt x="335" y="294"/>
                    </a:lnTo>
                    <a:lnTo>
                      <a:pt x="333" y="295"/>
                    </a:lnTo>
                    <a:lnTo>
                      <a:pt x="332" y="296"/>
                    </a:lnTo>
                    <a:lnTo>
                      <a:pt x="331" y="298"/>
                    </a:lnTo>
                    <a:lnTo>
                      <a:pt x="329" y="299"/>
                    </a:lnTo>
                    <a:lnTo>
                      <a:pt x="326" y="300"/>
                    </a:lnTo>
                    <a:lnTo>
                      <a:pt x="324" y="303"/>
                    </a:lnTo>
                    <a:lnTo>
                      <a:pt x="321" y="307"/>
                    </a:lnTo>
                    <a:lnTo>
                      <a:pt x="319" y="314"/>
                    </a:lnTo>
                    <a:lnTo>
                      <a:pt x="316" y="322"/>
                    </a:lnTo>
                    <a:lnTo>
                      <a:pt x="314" y="326"/>
                    </a:lnTo>
                    <a:lnTo>
                      <a:pt x="323" y="331"/>
                    </a:lnTo>
                    <a:lnTo>
                      <a:pt x="332" y="336"/>
                    </a:lnTo>
                    <a:lnTo>
                      <a:pt x="336" y="337"/>
                    </a:lnTo>
                    <a:lnTo>
                      <a:pt x="340" y="340"/>
                    </a:lnTo>
                    <a:lnTo>
                      <a:pt x="343" y="343"/>
                    </a:lnTo>
                    <a:lnTo>
                      <a:pt x="347" y="346"/>
                    </a:lnTo>
                    <a:lnTo>
                      <a:pt x="350" y="349"/>
                    </a:lnTo>
                    <a:lnTo>
                      <a:pt x="352" y="352"/>
                    </a:lnTo>
                    <a:lnTo>
                      <a:pt x="355" y="356"/>
                    </a:lnTo>
                    <a:lnTo>
                      <a:pt x="356" y="361"/>
                    </a:lnTo>
                    <a:lnTo>
                      <a:pt x="358" y="365"/>
                    </a:lnTo>
                    <a:lnTo>
                      <a:pt x="360" y="371"/>
                    </a:lnTo>
                    <a:lnTo>
                      <a:pt x="360" y="376"/>
                    </a:lnTo>
                    <a:lnTo>
                      <a:pt x="360" y="383"/>
                    </a:lnTo>
                    <a:lnTo>
                      <a:pt x="358" y="384"/>
                    </a:lnTo>
                    <a:lnTo>
                      <a:pt x="356" y="387"/>
                    </a:lnTo>
                    <a:lnTo>
                      <a:pt x="354" y="389"/>
                    </a:lnTo>
                    <a:lnTo>
                      <a:pt x="352" y="391"/>
                    </a:lnTo>
                    <a:lnTo>
                      <a:pt x="350" y="396"/>
                    </a:lnTo>
                    <a:lnTo>
                      <a:pt x="346" y="400"/>
                    </a:lnTo>
                    <a:lnTo>
                      <a:pt x="342" y="401"/>
                    </a:lnTo>
                    <a:lnTo>
                      <a:pt x="337" y="402"/>
                    </a:lnTo>
                    <a:lnTo>
                      <a:pt x="334" y="407"/>
                    </a:lnTo>
                    <a:lnTo>
                      <a:pt x="330" y="412"/>
                    </a:lnTo>
                    <a:lnTo>
                      <a:pt x="328" y="412"/>
                    </a:lnTo>
                    <a:lnTo>
                      <a:pt x="326" y="413"/>
                    </a:lnTo>
                    <a:lnTo>
                      <a:pt x="324" y="414"/>
                    </a:lnTo>
                    <a:lnTo>
                      <a:pt x="322" y="415"/>
                    </a:lnTo>
                    <a:lnTo>
                      <a:pt x="317" y="416"/>
                    </a:lnTo>
                    <a:lnTo>
                      <a:pt x="313" y="418"/>
                    </a:lnTo>
                    <a:lnTo>
                      <a:pt x="309" y="423"/>
                    </a:lnTo>
                    <a:lnTo>
                      <a:pt x="306" y="428"/>
                    </a:lnTo>
                    <a:lnTo>
                      <a:pt x="300" y="430"/>
                    </a:lnTo>
                    <a:lnTo>
                      <a:pt x="296" y="433"/>
                    </a:lnTo>
                    <a:lnTo>
                      <a:pt x="292" y="434"/>
                    </a:lnTo>
                    <a:lnTo>
                      <a:pt x="291" y="436"/>
                    </a:lnTo>
                    <a:lnTo>
                      <a:pt x="288" y="437"/>
                    </a:lnTo>
                    <a:lnTo>
                      <a:pt x="286" y="439"/>
                    </a:lnTo>
                    <a:lnTo>
                      <a:pt x="283" y="442"/>
                    </a:lnTo>
                    <a:lnTo>
                      <a:pt x="280" y="446"/>
                    </a:lnTo>
                    <a:lnTo>
                      <a:pt x="279" y="448"/>
                    </a:lnTo>
                    <a:lnTo>
                      <a:pt x="277" y="450"/>
                    </a:lnTo>
                    <a:lnTo>
                      <a:pt x="276" y="452"/>
                    </a:lnTo>
                    <a:lnTo>
                      <a:pt x="274" y="452"/>
                    </a:lnTo>
                    <a:lnTo>
                      <a:pt x="272" y="453"/>
                    </a:lnTo>
                    <a:lnTo>
                      <a:pt x="268" y="453"/>
                    </a:lnTo>
                    <a:lnTo>
                      <a:pt x="266" y="456"/>
                    </a:lnTo>
                    <a:lnTo>
                      <a:pt x="263" y="460"/>
                    </a:lnTo>
                    <a:lnTo>
                      <a:pt x="262" y="462"/>
                    </a:lnTo>
                    <a:lnTo>
                      <a:pt x="261" y="464"/>
                    </a:lnTo>
                    <a:lnTo>
                      <a:pt x="259" y="465"/>
                    </a:lnTo>
                    <a:lnTo>
                      <a:pt x="258" y="467"/>
                    </a:lnTo>
                    <a:lnTo>
                      <a:pt x="254" y="468"/>
                    </a:lnTo>
                    <a:lnTo>
                      <a:pt x="251" y="469"/>
                    </a:lnTo>
                    <a:lnTo>
                      <a:pt x="250" y="470"/>
                    </a:lnTo>
                    <a:lnTo>
                      <a:pt x="248" y="472"/>
                    </a:lnTo>
                    <a:lnTo>
                      <a:pt x="247" y="475"/>
                    </a:lnTo>
                    <a:lnTo>
                      <a:pt x="244" y="476"/>
                    </a:lnTo>
                    <a:lnTo>
                      <a:pt x="243" y="478"/>
                    </a:lnTo>
                    <a:lnTo>
                      <a:pt x="240" y="480"/>
                    </a:lnTo>
                    <a:lnTo>
                      <a:pt x="235" y="482"/>
                    </a:lnTo>
                    <a:lnTo>
                      <a:pt x="231" y="484"/>
                    </a:lnTo>
                    <a:lnTo>
                      <a:pt x="229" y="486"/>
                    </a:lnTo>
                    <a:lnTo>
                      <a:pt x="227" y="488"/>
                    </a:lnTo>
                    <a:lnTo>
                      <a:pt x="225" y="489"/>
                    </a:lnTo>
                    <a:lnTo>
                      <a:pt x="223" y="492"/>
                    </a:lnTo>
                    <a:lnTo>
                      <a:pt x="222" y="494"/>
                    </a:lnTo>
                    <a:lnTo>
                      <a:pt x="221" y="496"/>
                    </a:lnTo>
                    <a:lnTo>
                      <a:pt x="221" y="500"/>
                    </a:lnTo>
                    <a:lnTo>
                      <a:pt x="221" y="504"/>
                    </a:lnTo>
                    <a:lnTo>
                      <a:pt x="222" y="504"/>
                    </a:lnTo>
                    <a:lnTo>
                      <a:pt x="224" y="504"/>
                    </a:lnTo>
                    <a:lnTo>
                      <a:pt x="225" y="504"/>
                    </a:lnTo>
                    <a:lnTo>
                      <a:pt x="227" y="504"/>
                    </a:lnTo>
                    <a:lnTo>
                      <a:pt x="229" y="504"/>
                    </a:lnTo>
                    <a:lnTo>
                      <a:pt x="232" y="504"/>
                    </a:lnTo>
                    <a:lnTo>
                      <a:pt x="239" y="502"/>
                    </a:lnTo>
                    <a:lnTo>
                      <a:pt x="246" y="500"/>
                    </a:lnTo>
                    <a:lnTo>
                      <a:pt x="259" y="494"/>
                    </a:lnTo>
                    <a:lnTo>
                      <a:pt x="267" y="490"/>
                    </a:lnTo>
                    <a:lnTo>
                      <a:pt x="272" y="489"/>
                    </a:lnTo>
                    <a:lnTo>
                      <a:pt x="276" y="488"/>
                    </a:lnTo>
                    <a:lnTo>
                      <a:pt x="280" y="488"/>
                    </a:lnTo>
                    <a:lnTo>
                      <a:pt x="284" y="488"/>
                    </a:lnTo>
                    <a:lnTo>
                      <a:pt x="287" y="487"/>
                    </a:lnTo>
                    <a:lnTo>
                      <a:pt x="290" y="485"/>
                    </a:lnTo>
                    <a:lnTo>
                      <a:pt x="292" y="485"/>
                    </a:lnTo>
                    <a:lnTo>
                      <a:pt x="296" y="484"/>
                    </a:lnTo>
                    <a:lnTo>
                      <a:pt x="298" y="484"/>
                    </a:lnTo>
                    <a:lnTo>
                      <a:pt x="301" y="484"/>
                    </a:lnTo>
                    <a:lnTo>
                      <a:pt x="304" y="484"/>
                    </a:lnTo>
                    <a:lnTo>
                      <a:pt x="306" y="484"/>
                    </a:lnTo>
                    <a:lnTo>
                      <a:pt x="308" y="485"/>
                    </a:lnTo>
                    <a:lnTo>
                      <a:pt x="311" y="485"/>
                    </a:lnTo>
                    <a:lnTo>
                      <a:pt x="313" y="486"/>
                    </a:lnTo>
                    <a:lnTo>
                      <a:pt x="315" y="487"/>
                    </a:lnTo>
                    <a:lnTo>
                      <a:pt x="320" y="489"/>
                    </a:lnTo>
                    <a:lnTo>
                      <a:pt x="323" y="492"/>
                    </a:lnTo>
                    <a:lnTo>
                      <a:pt x="327" y="495"/>
                    </a:lnTo>
                    <a:lnTo>
                      <a:pt x="330" y="499"/>
                    </a:lnTo>
                    <a:lnTo>
                      <a:pt x="332" y="502"/>
                    </a:lnTo>
                    <a:lnTo>
                      <a:pt x="335" y="506"/>
                    </a:lnTo>
                    <a:lnTo>
                      <a:pt x="337" y="511"/>
                    </a:lnTo>
                    <a:lnTo>
                      <a:pt x="339" y="515"/>
                    </a:lnTo>
                    <a:lnTo>
                      <a:pt x="340" y="520"/>
                    </a:lnTo>
                    <a:lnTo>
                      <a:pt x="342" y="524"/>
                    </a:lnTo>
                    <a:lnTo>
                      <a:pt x="338" y="528"/>
                    </a:lnTo>
                    <a:lnTo>
                      <a:pt x="335" y="532"/>
                    </a:lnTo>
                    <a:lnTo>
                      <a:pt x="332" y="532"/>
                    </a:lnTo>
                    <a:lnTo>
                      <a:pt x="328" y="532"/>
                    </a:lnTo>
                    <a:lnTo>
                      <a:pt x="326" y="532"/>
                    </a:lnTo>
                    <a:lnTo>
                      <a:pt x="323" y="532"/>
                    </a:lnTo>
                    <a:lnTo>
                      <a:pt x="319" y="533"/>
                    </a:lnTo>
                    <a:lnTo>
                      <a:pt x="315" y="536"/>
                    </a:lnTo>
                    <a:lnTo>
                      <a:pt x="311" y="539"/>
                    </a:lnTo>
                    <a:lnTo>
                      <a:pt x="307" y="541"/>
                    </a:lnTo>
                    <a:lnTo>
                      <a:pt x="304" y="541"/>
                    </a:lnTo>
                    <a:lnTo>
                      <a:pt x="302" y="541"/>
                    </a:lnTo>
                    <a:lnTo>
                      <a:pt x="300" y="542"/>
                    </a:lnTo>
                    <a:lnTo>
                      <a:pt x="297" y="542"/>
                    </a:lnTo>
                    <a:lnTo>
                      <a:pt x="296" y="542"/>
                    </a:lnTo>
                    <a:lnTo>
                      <a:pt x="293" y="542"/>
                    </a:lnTo>
                    <a:lnTo>
                      <a:pt x="292" y="542"/>
                    </a:lnTo>
                    <a:lnTo>
                      <a:pt x="290" y="543"/>
                    </a:lnTo>
                    <a:lnTo>
                      <a:pt x="290" y="544"/>
                    </a:lnTo>
                    <a:lnTo>
                      <a:pt x="290" y="545"/>
                    </a:lnTo>
                    <a:lnTo>
                      <a:pt x="289" y="546"/>
                    </a:lnTo>
                    <a:lnTo>
                      <a:pt x="288" y="548"/>
                    </a:lnTo>
                    <a:lnTo>
                      <a:pt x="285" y="550"/>
                    </a:lnTo>
                    <a:lnTo>
                      <a:pt x="282" y="553"/>
                    </a:lnTo>
                    <a:lnTo>
                      <a:pt x="278" y="556"/>
                    </a:lnTo>
                    <a:lnTo>
                      <a:pt x="274" y="558"/>
                    </a:lnTo>
                    <a:lnTo>
                      <a:pt x="271" y="559"/>
                    </a:lnTo>
                    <a:lnTo>
                      <a:pt x="267" y="560"/>
                    </a:lnTo>
                    <a:lnTo>
                      <a:pt x="267" y="559"/>
                    </a:lnTo>
                    <a:lnTo>
                      <a:pt x="267" y="558"/>
                    </a:lnTo>
                    <a:lnTo>
                      <a:pt x="264" y="556"/>
                    </a:lnTo>
                    <a:lnTo>
                      <a:pt x="261" y="552"/>
                    </a:lnTo>
                    <a:lnTo>
                      <a:pt x="260" y="551"/>
                    </a:lnTo>
                    <a:lnTo>
                      <a:pt x="260" y="549"/>
                    </a:lnTo>
                    <a:lnTo>
                      <a:pt x="260" y="548"/>
                    </a:lnTo>
                    <a:lnTo>
                      <a:pt x="261" y="546"/>
                    </a:lnTo>
                    <a:lnTo>
                      <a:pt x="261" y="545"/>
                    </a:lnTo>
                    <a:lnTo>
                      <a:pt x="261" y="544"/>
                    </a:lnTo>
                    <a:lnTo>
                      <a:pt x="261" y="542"/>
                    </a:lnTo>
                    <a:lnTo>
                      <a:pt x="260" y="541"/>
                    </a:lnTo>
                    <a:lnTo>
                      <a:pt x="255" y="541"/>
                    </a:lnTo>
                    <a:lnTo>
                      <a:pt x="248" y="541"/>
                    </a:lnTo>
                    <a:lnTo>
                      <a:pt x="243" y="541"/>
                    </a:lnTo>
                    <a:lnTo>
                      <a:pt x="237" y="541"/>
                    </a:lnTo>
                    <a:lnTo>
                      <a:pt x="235" y="543"/>
                    </a:lnTo>
                    <a:lnTo>
                      <a:pt x="235" y="546"/>
                    </a:lnTo>
                    <a:lnTo>
                      <a:pt x="235" y="548"/>
                    </a:lnTo>
                    <a:lnTo>
                      <a:pt x="235" y="551"/>
                    </a:lnTo>
                    <a:lnTo>
                      <a:pt x="235" y="553"/>
                    </a:lnTo>
                    <a:lnTo>
                      <a:pt x="235" y="556"/>
                    </a:lnTo>
                    <a:lnTo>
                      <a:pt x="236" y="561"/>
                    </a:lnTo>
                    <a:lnTo>
                      <a:pt x="239" y="567"/>
                    </a:lnTo>
                    <a:lnTo>
                      <a:pt x="243" y="576"/>
                    </a:lnTo>
                    <a:lnTo>
                      <a:pt x="247" y="586"/>
                    </a:lnTo>
                    <a:lnTo>
                      <a:pt x="247" y="589"/>
                    </a:lnTo>
                    <a:lnTo>
                      <a:pt x="248" y="593"/>
                    </a:lnTo>
                    <a:lnTo>
                      <a:pt x="248" y="596"/>
                    </a:lnTo>
                    <a:lnTo>
                      <a:pt x="248" y="600"/>
                    </a:lnTo>
                    <a:lnTo>
                      <a:pt x="248" y="603"/>
                    </a:lnTo>
                    <a:lnTo>
                      <a:pt x="249" y="606"/>
                    </a:lnTo>
                    <a:lnTo>
                      <a:pt x="250" y="609"/>
                    </a:lnTo>
                    <a:lnTo>
                      <a:pt x="251" y="613"/>
                    </a:lnTo>
                    <a:lnTo>
                      <a:pt x="253" y="616"/>
                    </a:lnTo>
                    <a:lnTo>
                      <a:pt x="255" y="618"/>
                    </a:lnTo>
                    <a:lnTo>
                      <a:pt x="256" y="620"/>
                    </a:lnTo>
                    <a:lnTo>
                      <a:pt x="257" y="622"/>
                    </a:lnTo>
                    <a:lnTo>
                      <a:pt x="257" y="624"/>
                    </a:lnTo>
                    <a:lnTo>
                      <a:pt x="257" y="625"/>
                    </a:lnTo>
                    <a:lnTo>
                      <a:pt x="257" y="628"/>
                    </a:lnTo>
                    <a:lnTo>
                      <a:pt x="257" y="629"/>
                    </a:lnTo>
                    <a:lnTo>
                      <a:pt x="257" y="632"/>
                    </a:lnTo>
                    <a:lnTo>
                      <a:pt x="258" y="634"/>
                    </a:lnTo>
                    <a:lnTo>
                      <a:pt x="261" y="639"/>
                    </a:lnTo>
                    <a:lnTo>
                      <a:pt x="263" y="643"/>
                    </a:lnTo>
                    <a:lnTo>
                      <a:pt x="265" y="645"/>
                    </a:lnTo>
                    <a:lnTo>
                      <a:pt x="265" y="648"/>
                    </a:lnTo>
                    <a:lnTo>
                      <a:pt x="266" y="652"/>
                    </a:lnTo>
                    <a:lnTo>
                      <a:pt x="266" y="657"/>
                    </a:lnTo>
                    <a:lnTo>
                      <a:pt x="266" y="668"/>
                    </a:lnTo>
                    <a:lnTo>
                      <a:pt x="265" y="679"/>
                    </a:lnTo>
                    <a:lnTo>
                      <a:pt x="263" y="691"/>
                    </a:lnTo>
                    <a:lnTo>
                      <a:pt x="263" y="700"/>
                    </a:lnTo>
                    <a:lnTo>
                      <a:pt x="261" y="708"/>
                    </a:lnTo>
                    <a:lnTo>
                      <a:pt x="260" y="713"/>
                    </a:lnTo>
                    <a:lnTo>
                      <a:pt x="259" y="716"/>
                    </a:lnTo>
                    <a:lnTo>
                      <a:pt x="259" y="720"/>
                    </a:lnTo>
                    <a:lnTo>
                      <a:pt x="259" y="723"/>
                    </a:lnTo>
                    <a:lnTo>
                      <a:pt x="259" y="727"/>
                    </a:lnTo>
                    <a:lnTo>
                      <a:pt x="258" y="732"/>
                    </a:lnTo>
                    <a:lnTo>
                      <a:pt x="258" y="739"/>
                    </a:lnTo>
                    <a:lnTo>
                      <a:pt x="258" y="741"/>
                    </a:lnTo>
                    <a:lnTo>
                      <a:pt x="257" y="744"/>
                    </a:lnTo>
                    <a:lnTo>
                      <a:pt x="257" y="747"/>
                    </a:lnTo>
                    <a:lnTo>
                      <a:pt x="256" y="749"/>
                    </a:lnTo>
                    <a:lnTo>
                      <a:pt x="255" y="752"/>
                    </a:lnTo>
                    <a:lnTo>
                      <a:pt x="254" y="754"/>
                    </a:lnTo>
                    <a:lnTo>
                      <a:pt x="251" y="756"/>
                    </a:lnTo>
                    <a:lnTo>
                      <a:pt x="249" y="758"/>
                    </a:lnTo>
                    <a:lnTo>
                      <a:pt x="247" y="760"/>
                    </a:lnTo>
                    <a:lnTo>
                      <a:pt x="245" y="760"/>
                    </a:lnTo>
                    <a:lnTo>
                      <a:pt x="243" y="762"/>
                    </a:lnTo>
                    <a:lnTo>
                      <a:pt x="239" y="763"/>
                    </a:lnTo>
                    <a:lnTo>
                      <a:pt x="236" y="764"/>
                    </a:lnTo>
                    <a:lnTo>
                      <a:pt x="233" y="764"/>
                    </a:lnTo>
                    <a:lnTo>
                      <a:pt x="230" y="764"/>
                    </a:lnTo>
                    <a:lnTo>
                      <a:pt x="226" y="764"/>
                    </a:lnTo>
                    <a:lnTo>
                      <a:pt x="223" y="763"/>
                    </a:lnTo>
                    <a:lnTo>
                      <a:pt x="219" y="763"/>
                    </a:lnTo>
                    <a:lnTo>
                      <a:pt x="216" y="762"/>
                    </a:lnTo>
                    <a:lnTo>
                      <a:pt x="213" y="761"/>
                    </a:lnTo>
                    <a:lnTo>
                      <a:pt x="210" y="760"/>
                    </a:lnTo>
                    <a:lnTo>
                      <a:pt x="207" y="760"/>
                    </a:lnTo>
                    <a:lnTo>
                      <a:pt x="205" y="758"/>
                    </a:lnTo>
                    <a:lnTo>
                      <a:pt x="203" y="757"/>
                    </a:lnTo>
                    <a:lnTo>
                      <a:pt x="201" y="756"/>
                    </a:lnTo>
                    <a:lnTo>
                      <a:pt x="200" y="754"/>
                    </a:lnTo>
                    <a:lnTo>
                      <a:pt x="199" y="752"/>
                    </a:lnTo>
                    <a:lnTo>
                      <a:pt x="197" y="751"/>
                    </a:lnTo>
                    <a:lnTo>
                      <a:pt x="196" y="749"/>
                    </a:lnTo>
                    <a:lnTo>
                      <a:pt x="195" y="748"/>
                    </a:lnTo>
                    <a:lnTo>
                      <a:pt x="193" y="746"/>
                    </a:lnTo>
                    <a:lnTo>
                      <a:pt x="191" y="745"/>
                    </a:lnTo>
                    <a:lnTo>
                      <a:pt x="187" y="744"/>
                    </a:lnTo>
                    <a:lnTo>
                      <a:pt x="182" y="742"/>
                    </a:lnTo>
                    <a:lnTo>
                      <a:pt x="177" y="740"/>
                    </a:lnTo>
                    <a:lnTo>
                      <a:pt x="172" y="740"/>
                    </a:lnTo>
                    <a:lnTo>
                      <a:pt x="168" y="738"/>
                    </a:lnTo>
                    <a:lnTo>
                      <a:pt x="163" y="736"/>
                    </a:lnTo>
                    <a:lnTo>
                      <a:pt x="162" y="736"/>
                    </a:lnTo>
                    <a:lnTo>
                      <a:pt x="159" y="734"/>
                    </a:lnTo>
                    <a:lnTo>
                      <a:pt x="158" y="733"/>
                    </a:lnTo>
                    <a:lnTo>
                      <a:pt x="156" y="732"/>
                    </a:lnTo>
                    <a:lnTo>
                      <a:pt x="151" y="728"/>
                    </a:lnTo>
                    <a:lnTo>
                      <a:pt x="146" y="724"/>
                    </a:lnTo>
                    <a:lnTo>
                      <a:pt x="144" y="723"/>
                    </a:lnTo>
                    <a:lnTo>
                      <a:pt x="143" y="721"/>
                    </a:lnTo>
                    <a:lnTo>
                      <a:pt x="143" y="720"/>
                    </a:lnTo>
                    <a:lnTo>
                      <a:pt x="142" y="719"/>
                    </a:lnTo>
                    <a:lnTo>
                      <a:pt x="142" y="717"/>
                    </a:lnTo>
                    <a:lnTo>
                      <a:pt x="142" y="716"/>
                    </a:lnTo>
                    <a:lnTo>
                      <a:pt x="143" y="716"/>
                    </a:lnTo>
                    <a:lnTo>
                      <a:pt x="144" y="714"/>
                    </a:lnTo>
                    <a:lnTo>
                      <a:pt x="145" y="713"/>
                    </a:lnTo>
                    <a:lnTo>
                      <a:pt x="147" y="712"/>
                    </a:lnTo>
                    <a:lnTo>
                      <a:pt x="149" y="712"/>
                    </a:lnTo>
                    <a:lnTo>
                      <a:pt x="151" y="711"/>
                    </a:lnTo>
                    <a:lnTo>
                      <a:pt x="159" y="709"/>
                    </a:lnTo>
                    <a:lnTo>
                      <a:pt x="166" y="708"/>
                    </a:lnTo>
                    <a:lnTo>
                      <a:pt x="179" y="706"/>
                    </a:lnTo>
                    <a:lnTo>
                      <a:pt x="188" y="705"/>
                    </a:lnTo>
                    <a:lnTo>
                      <a:pt x="191" y="705"/>
                    </a:lnTo>
                    <a:lnTo>
                      <a:pt x="195" y="705"/>
                    </a:lnTo>
                    <a:lnTo>
                      <a:pt x="199" y="705"/>
                    </a:lnTo>
                    <a:lnTo>
                      <a:pt x="202" y="705"/>
                    </a:lnTo>
                    <a:lnTo>
                      <a:pt x="203" y="704"/>
                    </a:lnTo>
                    <a:lnTo>
                      <a:pt x="206" y="702"/>
                    </a:lnTo>
                    <a:lnTo>
                      <a:pt x="207" y="700"/>
                    </a:lnTo>
                    <a:lnTo>
                      <a:pt x="210" y="697"/>
                    </a:lnTo>
                    <a:lnTo>
                      <a:pt x="212" y="695"/>
                    </a:lnTo>
                    <a:lnTo>
                      <a:pt x="214" y="693"/>
                    </a:lnTo>
                    <a:lnTo>
                      <a:pt x="215" y="692"/>
                    </a:lnTo>
                    <a:lnTo>
                      <a:pt x="217" y="692"/>
                    </a:lnTo>
                    <a:lnTo>
                      <a:pt x="217" y="688"/>
                    </a:lnTo>
                    <a:lnTo>
                      <a:pt x="217" y="684"/>
                    </a:lnTo>
                    <a:lnTo>
                      <a:pt x="218" y="679"/>
                    </a:lnTo>
                    <a:lnTo>
                      <a:pt x="219" y="675"/>
                    </a:lnTo>
                    <a:lnTo>
                      <a:pt x="221" y="665"/>
                    </a:lnTo>
                    <a:lnTo>
                      <a:pt x="223" y="657"/>
                    </a:lnTo>
                    <a:lnTo>
                      <a:pt x="223" y="655"/>
                    </a:lnTo>
                    <a:lnTo>
                      <a:pt x="224" y="653"/>
                    </a:lnTo>
                    <a:lnTo>
                      <a:pt x="224" y="652"/>
                    </a:lnTo>
                    <a:lnTo>
                      <a:pt x="224" y="649"/>
                    </a:lnTo>
                    <a:lnTo>
                      <a:pt x="223" y="647"/>
                    </a:lnTo>
                    <a:lnTo>
                      <a:pt x="222" y="644"/>
                    </a:lnTo>
                    <a:lnTo>
                      <a:pt x="219" y="638"/>
                    </a:lnTo>
                    <a:lnTo>
                      <a:pt x="217" y="634"/>
                    </a:lnTo>
                    <a:lnTo>
                      <a:pt x="217" y="628"/>
                    </a:lnTo>
                    <a:lnTo>
                      <a:pt x="217" y="622"/>
                    </a:lnTo>
                    <a:lnTo>
                      <a:pt x="217" y="616"/>
                    </a:lnTo>
                    <a:lnTo>
                      <a:pt x="217" y="611"/>
                    </a:lnTo>
                    <a:lnTo>
                      <a:pt x="214" y="602"/>
                    </a:lnTo>
                    <a:lnTo>
                      <a:pt x="211" y="592"/>
                    </a:lnTo>
                    <a:lnTo>
                      <a:pt x="211" y="587"/>
                    </a:lnTo>
                    <a:lnTo>
                      <a:pt x="209" y="582"/>
                    </a:lnTo>
                    <a:lnTo>
                      <a:pt x="208" y="578"/>
                    </a:lnTo>
                    <a:lnTo>
                      <a:pt x="207" y="574"/>
                    </a:lnTo>
                    <a:lnTo>
                      <a:pt x="201" y="573"/>
                    </a:lnTo>
                    <a:lnTo>
                      <a:pt x="196" y="573"/>
                    </a:lnTo>
                    <a:lnTo>
                      <a:pt x="191" y="574"/>
                    </a:lnTo>
                    <a:lnTo>
                      <a:pt x="186" y="575"/>
                    </a:lnTo>
                    <a:lnTo>
                      <a:pt x="181" y="576"/>
                    </a:lnTo>
                    <a:lnTo>
                      <a:pt x="178" y="576"/>
                    </a:lnTo>
                    <a:lnTo>
                      <a:pt x="174" y="578"/>
                    </a:lnTo>
                    <a:lnTo>
                      <a:pt x="170" y="580"/>
                    </a:lnTo>
                    <a:lnTo>
                      <a:pt x="163" y="584"/>
                    </a:lnTo>
                    <a:lnTo>
                      <a:pt x="155" y="589"/>
                    </a:lnTo>
                    <a:lnTo>
                      <a:pt x="149" y="594"/>
                    </a:lnTo>
                    <a:lnTo>
                      <a:pt x="143" y="599"/>
                    </a:lnTo>
                    <a:lnTo>
                      <a:pt x="140" y="600"/>
                    </a:lnTo>
                    <a:lnTo>
                      <a:pt x="138" y="600"/>
                    </a:lnTo>
                    <a:lnTo>
                      <a:pt x="135" y="601"/>
                    </a:lnTo>
                    <a:lnTo>
                      <a:pt x="133" y="602"/>
                    </a:lnTo>
                    <a:lnTo>
                      <a:pt x="131" y="602"/>
                    </a:lnTo>
                    <a:lnTo>
                      <a:pt x="128" y="603"/>
                    </a:lnTo>
                    <a:lnTo>
                      <a:pt x="126" y="604"/>
                    </a:lnTo>
                    <a:lnTo>
                      <a:pt x="123" y="605"/>
                    </a:lnTo>
                    <a:lnTo>
                      <a:pt x="119" y="609"/>
                    </a:lnTo>
                    <a:lnTo>
                      <a:pt x="115" y="612"/>
                    </a:lnTo>
                    <a:lnTo>
                      <a:pt x="108" y="616"/>
                    </a:lnTo>
                    <a:lnTo>
                      <a:pt x="102" y="620"/>
                    </a:lnTo>
                    <a:lnTo>
                      <a:pt x="95" y="624"/>
                    </a:lnTo>
                    <a:lnTo>
                      <a:pt x="87" y="628"/>
                    </a:lnTo>
                    <a:lnTo>
                      <a:pt x="79" y="631"/>
                    </a:lnTo>
                    <a:lnTo>
                      <a:pt x="71" y="634"/>
                    </a:lnTo>
                    <a:lnTo>
                      <a:pt x="62" y="637"/>
                    </a:lnTo>
                    <a:lnTo>
                      <a:pt x="54" y="640"/>
                    </a:lnTo>
                    <a:lnTo>
                      <a:pt x="45" y="641"/>
                    </a:lnTo>
                    <a:lnTo>
                      <a:pt x="36" y="642"/>
                    </a:lnTo>
                    <a:lnTo>
                      <a:pt x="32" y="643"/>
                    </a:lnTo>
                    <a:lnTo>
                      <a:pt x="28" y="643"/>
                    </a:lnTo>
                    <a:lnTo>
                      <a:pt x="24" y="643"/>
                    </a:lnTo>
                    <a:lnTo>
                      <a:pt x="20" y="643"/>
                    </a:lnTo>
                    <a:lnTo>
                      <a:pt x="16" y="642"/>
                    </a:lnTo>
                    <a:lnTo>
                      <a:pt x="13" y="641"/>
                    </a:lnTo>
                    <a:lnTo>
                      <a:pt x="9" y="641"/>
                    </a:lnTo>
                    <a:lnTo>
                      <a:pt x="5" y="640"/>
                    </a:lnTo>
                    <a:lnTo>
                      <a:pt x="3" y="636"/>
                    </a:lnTo>
                    <a:lnTo>
                      <a:pt x="3" y="633"/>
                    </a:lnTo>
                    <a:lnTo>
                      <a:pt x="2" y="632"/>
                    </a:lnTo>
                    <a:lnTo>
                      <a:pt x="1" y="629"/>
                    </a:lnTo>
                    <a:lnTo>
                      <a:pt x="1" y="628"/>
                    </a:lnTo>
                    <a:lnTo>
                      <a:pt x="0" y="625"/>
                    </a:lnTo>
                    <a:lnTo>
                      <a:pt x="3" y="622"/>
                    </a:lnTo>
                    <a:lnTo>
                      <a:pt x="5" y="618"/>
                    </a:lnTo>
                    <a:lnTo>
                      <a:pt x="7" y="615"/>
                    </a:lnTo>
                    <a:lnTo>
                      <a:pt x="10" y="611"/>
                    </a:lnTo>
                    <a:lnTo>
                      <a:pt x="15" y="610"/>
                    </a:lnTo>
                    <a:lnTo>
                      <a:pt x="21" y="608"/>
                    </a:lnTo>
                    <a:lnTo>
                      <a:pt x="27" y="606"/>
                    </a:lnTo>
                    <a:lnTo>
                      <a:pt x="32" y="603"/>
                    </a:lnTo>
                    <a:lnTo>
                      <a:pt x="37" y="600"/>
                    </a:lnTo>
                    <a:lnTo>
                      <a:pt x="42" y="597"/>
                    </a:lnTo>
                    <a:lnTo>
                      <a:pt x="47" y="595"/>
                    </a:lnTo>
                    <a:lnTo>
                      <a:pt x="51" y="592"/>
                    </a:lnTo>
                    <a:lnTo>
                      <a:pt x="53" y="591"/>
                    </a:lnTo>
                    <a:lnTo>
                      <a:pt x="55" y="590"/>
                    </a:lnTo>
                    <a:lnTo>
                      <a:pt x="57" y="589"/>
                    </a:lnTo>
                    <a:lnTo>
                      <a:pt x="59" y="589"/>
                    </a:lnTo>
                    <a:lnTo>
                      <a:pt x="62" y="589"/>
                    </a:lnTo>
                    <a:lnTo>
                      <a:pt x="64" y="589"/>
                    </a:lnTo>
                    <a:lnTo>
                      <a:pt x="67" y="588"/>
                    </a:lnTo>
                    <a:lnTo>
                      <a:pt x="68" y="588"/>
                    </a:lnTo>
                    <a:lnTo>
                      <a:pt x="73" y="584"/>
                    </a:lnTo>
                    <a:lnTo>
                      <a:pt x="78" y="579"/>
                    </a:lnTo>
                    <a:lnTo>
                      <a:pt x="83" y="575"/>
                    </a:lnTo>
                    <a:lnTo>
                      <a:pt x="87" y="572"/>
                    </a:lnTo>
                    <a:lnTo>
                      <a:pt x="93" y="568"/>
                    </a:lnTo>
                    <a:lnTo>
                      <a:pt x="99" y="566"/>
                    </a:lnTo>
                    <a:lnTo>
                      <a:pt x="105" y="564"/>
                    </a:lnTo>
                    <a:lnTo>
                      <a:pt x="111" y="561"/>
                    </a:lnTo>
                    <a:lnTo>
                      <a:pt x="117" y="560"/>
                    </a:lnTo>
                    <a:lnTo>
                      <a:pt x="123" y="557"/>
                    </a:lnTo>
                    <a:lnTo>
                      <a:pt x="129" y="555"/>
                    </a:lnTo>
                    <a:lnTo>
                      <a:pt x="135" y="552"/>
                    </a:lnTo>
                    <a:lnTo>
                      <a:pt x="136" y="550"/>
                    </a:lnTo>
                    <a:lnTo>
                      <a:pt x="138" y="548"/>
                    </a:lnTo>
                    <a:lnTo>
                      <a:pt x="139" y="547"/>
                    </a:lnTo>
                    <a:lnTo>
                      <a:pt x="141" y="545"/>
                    </a:lnTo>
                    <a:lnTo>
                      <a:pt x="143" y="541"/>
                    </a:lnTo>
                    <a:lnTo>
                      <a:pt x="147" y="539"/>
                    </a:lnTo>
                    <a:lnTo>
                      <a:pt x="151" y="536"/>
                    </a:lnTo>
                    <a:lnTo>
                      <a:pt x="156" y="534"/>
                    </a:lnTo>
                    <a:lnTo>
                      <a:pt x="163" y="532"/>
                    </a:lnTo>
                    <a:lnTo>
                      <a:pt x="170" y="529"/>
                    </a:lnTo>
                    <a:lnTo>
                      <a:pt x="176" y="526"/>
                    </a:lnTo>
                    <a:lnTo>
                      <a:pt x="183" y="524"/>
                    </a:lnTo>
                    <a:lnTo>
                      <a:pt x="185" y="523"/>
                    </a:lnTo>
                    <a:lnTo>
                      <a:pt x="187" y="521"/>
                    </a:lnTo>
                    <a:lnTo>
                      <a:pt x="189" y="520"/>
                    </a:lnTo>
                    <a:lnTo>
                      <a:pt x="191" y="518"/>
                    </a:lnTo>
                    <a:lnTo>
                      <a:pt x="191" y="516"/>
                    </a:lnTo>
                    <a:lnTo>
                      <a:pt x="191" y="514"/>
                    </a:lnTo>
                    <a:lnTo>
                      <a:pt x="191" y="512"/>
                    </a:lnTo>
                    <a:lnTo>
                      <a:pt x="191" y="509"/>
                    </a:lnTo>
                    <a:lnTo>
                      <a:pt x="192" y="507"/>
                    </a:lnTo>
                    <a:lnTo>
                      <a:pt x="192" y="504"/>
                    </a:lnTo>
                    <a:lnTo>
                      <a:pt x="192" y="502"/>
                    </a:lnTo>
                    <a:lnTo>
                      <a:pt x="193" y="500"/>
                    </a:lnTo>
                    <a:lnTo>
                      <a:pt x="194" y="498"/>
                    </a:lnTo>
                    <a:lnTo>
                      <a:pt x="195" y="496"/>
                    </a:lnTo>
                    <a:lnTo>
                      <a:pt x="196" y="496"/>
                    </a:lnTo>
                    <a:lnTo>
                      <a:pt x="197" y="494"/>
                    </a:lnTo>
                    <a:lnTo>
                      <a:pt x="199" y="492"/>
                    </a:lnTo>
                    <a:lnTo>
                      <a:pt x="203" y="490"/>
                    </a:lnTo>
                    <a:lnTo>
                      <a:pt x="206" y="488"/>
                    </a:lnTo>
                    <a:lnTo>
                      <a:pt x="208" y="487"/>
                    </a:lnTo>
                    <a:lnTo>
                      <a:pt x="211" y="484"/>
                    </a:lnTo>
                    <a:lnTo>
                      <a:pt x="213" y="483"/>
                    </a:lnTo>
                    <a:lnTo>
                      <a:pt x="218" y="476"/>
                    </a:lnTo>
                    <a:lnTo>
                      <a:pt x="222" y="469"/>
                    </a:lnTo>
                    <a:lnTo>
                      <a:pt x="226" y="464"/>
                    </a:lnTo>
                    <a:lnTo>
                      <a:pt x="231" y="457"/>
                    </a:lnTo>
                    <a:lnTo>
                      <a:pt x="234" y="454"/>
                    </a:lnTo>
                    <a:lnTo>
                      <a:pt x="236" y="452"/>
                    </a:lnTo>
                    <a:lnTo>
                      <a:pt x="239" y="449"/>
                    </a:lnTo>
                    <a:lnTo>
                      <a:pt x="243" y="447"/>
                    </a:lnTo>
                    <a:lnTo>
                      <a:pt x="249" y="442"/>
                    </a:lnTo>
                    <a:lnTo>
                      <a:pt x="255" y="437"/>
                    </a:lnTo>
                    <a:lnTo>
                      <a:pt x="262" y="432"/>
                    </a:lnTo>
                    <a:lnTo>
                      <a:pt x="267" y="426"/>
                    </a:lnTo>
                    <a:lnTo>
                      <a:pt x="270" y="424"/>
                    </a:lnTo>
                    <a:lnTo>
                      <a:pt x="272" y="420"/>
                    </a:lnTo>
                    <a:lnTo>
                      <a:pt x="275" y="417"/>
                    </a:lnTo>
                    <a:lnTo>
                      <a:pt x="276" y="413"/>
                    </a:lnTo>
                    <a:lnTo>
                      <a:pt x="276" y="408"/>
                    </a:lnTo>
                    <a:lnTo>
                      <a:pt x="276" y="404"/>
                    </a:lnTo>
                    <a:lnTo>
                      <a:pt x="272" y="403"/>
                    </a:lnTo>
                    <a:lnTo>
                      <a:pt x="267" y="402"/>
                    </a:lnTo>
                    <a:lnTo>
                      <a:pt x="263" y="402"/>
                    </a:lnTo>
                    <a:lnTo>
                      <a:pt x="256" y="402"/>
                    </a:lnTo>
                    <a:lnTo>
                      <a:pt x="256" y="402"/>
                    </a:lnTo>
                    <a:lnTo>
                      <a:pt x="255" y="402"/>
                    </a:lnTo>
                    <a:lnTo>
                      <a:pt x="253" y="405"/>
                    </a:lnTo>
                    <a:lnTo>
                      <a:pt x="250" y="408"/>
                    </a:lnTo>
                    <a:lnTo>
                      <a:pt x="247" y="411"/>
                    </a:lnTo>
                    <a:lnTo>
                      <a:pt x="244" y="413"/>
                    </a:lnTo>
                    <a:lnTo>
                      <a:pt x="241" y="413"/>
                    </a:lnTo>
                    <a:lnTo>
                      <a:pt x="238" y="413"/>
                    </a:lnTo>
                    <a:lnTo>
                      <a:pt x="235" y="413"/>
                    </a:lnTo>
                    <a:lnTo>
                      <a:pt x="231" y="413"/>
                    </a:lnTo>
                    <a:lnTo>
                      <a:pt x="225" y="416"/>
                    </a:lnTo>
                    <a:lnTo>
                      <a:pt x="218" y="420"/>
                    </a:lnTo>
                    <a:lnTo>
                      <a:pt x="211" y="424"/>
                    </a:lnTo>
                    <a:lnTo>
                      <a:pt x="205" y="428"/>
                    </a:lnTo>
                    <a:lnTo>
                      <a:pt x="203" y="428"/>
                    </a:lnTo>
                    <a:lnTo>
                      <a:pt x="200" y="428"/>
                    </a:lnTo>
                    <a:lnTo>
                      <a:pt x="198" y="429"/>
                    </a:lnTo>
                    <a:lnTo>
                      <a:pt x="196" y="429"/>
                    </a:lnTo>
                    <a:lnTo>
                      <a:pt x="194" y="429"/>
                    </a:lnTo>
                    <a:lnTo>
                      <a:pt x="192" y="430"/>
                    </a:lnTo>
                    <a:lnTo>
                      <a:pt x="190" y="430"/>
                    </a:lnTo>
                    <a:lnTo>
                      <a:pt x="188" y="432"/>
                    </a:lnTo>
                    <a:lnTo>
                      <a:pt x="186" y="434"/>
                    </a:lnTo>
                    <a:lnTo>
                      <a:pt x="183" y="437"/>
                    </a:lnTo>
                    <a:lnTo>
                      <a:pt x="181" y="440"/>
                    </a:lnTo>
                    <a:lnTo>
                      <a:pt x="179" y="443"/>
                    </a:lnTo>
                    <a:lnTo>
                      <a:pt x="176" y="445"/>
                    </a:lnTo>
                    <a:lnTo>
                      <a:pt x="174" y="448"/>
                    </a:lnTo>
                    <a:lnTo>
                      <a:pt x="171" y="451"/>
                    </a:lnTo>
                    <a:lnTo>
                      <a:pt x="167" y="452"/>
                    </a:lnTo>
                    <a:lnTo>
                      <a:pt x="163" y="452"/>
                    </a:lnTo>
                    <a:lnTo>
                      <a:pt x="157" y="452"/>
                    </a:lnTo>
                    <a:lnTo>
                      <a:pt x="151" y="452"/>
                    </a:lnTo>
                    <a:lnTo>
                      <a:pt x="147" y="452"/>
                    </a:lnTo>
                    <a:lnTo>
                      <a:pt x="142" y="454"/>
                    </a:lnTo>
                    <a:lnTo>
                      <a:pt x="136" y="456"/>
                    </a:lnTo>
                    <a:lnTo>
                      <a:pt x="133" y="456"/>
                    </a:lnTo>
                    <a:lnTo>
                      <a:pt x="131" y="456"/>
                    </a:lnTo>
                    <a:lnTo>
                      <a:pt x="127" y="456"/>
                    </a:lnTo>
                    <a:lnTo>
                      <a:pt x="125" y="456"/>
                    </a:lnTo>
                    <a:lnTo>
                      <a:pt x="122" y="456"/>
                    </a:lnTo>
                    <a:lnTo>
                      <a:pt x="120" y="456"/>
                    </a:lnTo>
                    <a:lnTo>
                      <a:pt x="118" y="455"/>
                    </a:lnTo>
                    <a:lnTo>
                      <a:pt x="115" y="453"/>
                    </a:lnTo>
                    <a:lnTo>
                      <a:pt x="114" y="452"/>
                    </a:lnTo>
                    <a:lnTo>
                      <a:pt x="113" y="449"/>
                    </a:lnTo>
                    <a:lnTo>
                      <a:pt x="112" y="447"/>
                    </a:lnTo>
                    <a:lnTo>
                      <a:pt x="111" y="443"/>
                    </a:lnTo>
                    <a:lnTo>
                      <a:pt x="122" y="439"/>
                    </a:lnTo>
                    <a:lnTo>
                      <a:pt x="132" y="435"/>
                    </a:lnTo>
                    <a:lnTo>
                      <a:pt x="142" y="430"/>
                    </a:lnTo>
                    <a:lnTo>
                      <a:pt x="151" y="425"/>
                    </a:lnTo>
                    <a:lnTo>
                      <a:pt x="161" y="420"/>
                    </a:lnTo>
                    <a:lnTo>
                      <a:pt x="171" y="415"/>
                    </a:lnTo>
                    <a:lnTo>
                      <a:pt x="179" y="409"/>
                    </a:lnTo>
                    <a:lnTo>
                      <a:pt x="188" y="404"/>
                    </a:lnTo>
                    <a:lnTo>
                      <a:pt x="191" y="403"/>
                    </a:lnTo>
                    <a:lnTo>
                      <a:pt x="192" y="402"/>
                    </a:lnTo>
                    <a:lnTo>
                      <a:pt x="195" y="402"/>
                    </a:lnTo>
                    <a:lnTo>
                      <a:pt x="198" y="401"/>
                    </a:lnTo>
                    <a:lnTo>
                      <a:pt x="200" y="401"/>
                    </a:lnTo>
                    <a:lnTo>
                      <a:pt x="202" y="400"/>
                    </a:lnTo>
                    <a:lnTo>
                      <a:pt x="204" y="400"/>
                    </a:lnTo>
                    <a:lnTo>
                      <a:pt x="207" y="399"/>
                    </a:lnTo>
                    <a:lnTo>
                      <a:pt x="213" y="395"/>
                    </a:lnTo>
                    <a:lnTo>
                      <a:pt x="219" y="389"/>
                    </a:lnTo>
                    <a:lnTo>
                      <a:pt x="222" y="387"/>
                    </a:lnTo>
                    <a:lnTo>
                      <a:pt x="226" y="384"/>
                    </a:lnTo>
                    <a:lnTo>
                      <a:pt x="229" y="383"/>
                    </a:lnTo>
                    <a:lnTo>
                      <a:pt x="232" y="380"/>
                    </a:lnTo>
                    <a:lnTo>
                      <a:pt x="235" y="380"/>
                    </a:lnTo>
                    <a:lnTo>
                      <a:pt x="239" y="380"/>
                    </a:lnTo>
                    <a:lnTo>
                      <a:pt x="241" y="379"/>
                    </a:lnTo>
                    <a:lnTo>
                      <a:pt x="244" y="378"/>
                    </a:lnTo>
                    <a:lnTo>
                      <a:pt x="250" y="376"/>
                    </a:lnTo>
                    <a:lnTo>
                      <a:pt x="255" y="372"/>
                    </a:lnTo>
                    <a:lnTo>
                      <a:pt x="259" y="368"/>
                    </a:lnTo>
                    <a:lnTo>
                      <a:pt x="265" y="364"/>
                    </a:lnTo>
                    <a:lnTo>
                      <a:pt x="267" y="364"/>
                    </a:lnTo>
                    <a:lnTo>
                      <a:pt x="268" y="363"/>
                    </a:lnTo>
                    <a:lnTo>
                      <a:pt x="271" y="363"/>
                    </a:lnTo>
                    <a:lnTo>
                      <a:pt x="273" y="363"/>
                    </a:lnTo>
                    <a:lnTo>
                      <a:pt x="276" y="362"/>
                    </a:lnTo>
                    <a:lnTo>
                      <a:pt x="277" y="361"/>
                    </a:lnTo>
                    <a:lnTo>
                      <a:pt x="280" y="361"/>
                    </a:lnTo>
                    <a:lnTo>
                      <a:pt x="280" y="360"/>
                    </a:lnTo>
                    <a:lnTo>
                      <a:pt x="283" y="357"/>
                    </a:lnTo>
                    <a:lnTo>
                      <a:pt x="284" y="353"/>
                    </a:lnTo>
                    <a:lnTo>
                      <a:pt x="285" y="349"/>
                    </a:lnTo>
                    <a:lnTo>
                      <a:pt x="287" y="344"/>
                    </a:lnTo>
                    <a:lnTo>
                      <a:pt x="288" y="336"/>
                    </a:lnTo>
                    <a:lnTo>
                      <a:pt x="290" y="328"/>
                    </a:lnTo>
                    <a:lnTo>
                      <a:pt x="290" y="327"/>
                    </a:lnTo>
                    <a:lnTo>
                      <a:pt x="290" y="325"/>
                    </a:lnTo>
                    <a:lnTo>
                      <a:pt x="292" y="324"/>
                    </a:lnTo>
                    <a:lnTo>
                      <a:pt x="292" y="323"/>
                    </a:lnTo>
                    <a:lnTo>
                      <a:pt x="293" y="321"/>
                    </a:lnTo>
                    <a:lnTo>
                      <a:pt x="294" y="320"/>
                    </a:lnTo>
                    <a:lnTo>
                      <a:pt x="295" y="317"/>
                    </a:lnTo>
                    <a:lnTo>
                      <a:pt x="296" y="313"/>
                    </a:lnTo>
                    <a:lnTo>
                      <a:pt x="297" y="310"/>
                    </a:lnTo>
                    <a:lnTo>
                      <a:pt x="298" y="308"/>
                    </a:lnTo>
                    <a:lnTo>
                      <a:pt x="300" y="303"/>
                    </a:lnTo>
                    <a:lnTo>
                      <a:pt x="302" y="301"/>
                    </a:lnTo>
                    <a:lnTo>
                      <a:pt x="305" y="298"/>
                    </a:lnTo>
                    <a:lnTo>
                      <a:pt x="308" y="295"/>
                    </a:lnTo>
                    <a:lnTo>
                      <a:pt x="312" y="292"/>
                    </a:lnTo>
                    <a:lnTo>
                      <a:pt x="316" y="290"/>
                    </a:lnTo>
                    <a:lnTo>
                      <a:pt x="317" y="287"/>
                    </a:lnTo>
                    <a:lnTo>
                      <a:pt x="318" y="286"/>
                    </a:lnTo>
                    <a:lnTo>
                      <a:pt x="319" y="283"/>
                    </a:lnTo>
                    <a:lnTo>
                      <a:pt x="320" y="282"/>
                    </a:lnTo>
                    <a:lnTo>
                      <a:pt x="321" y="278"/>
                    </a:lnTo>
                    <a:lnTo>
                      <a:pt x="323" y="274"/>
                    </a:lnTo>
                    <a:lnTo>
                      <a:pt x="324" y="272"/>
                    </a:lnTo>
                    <a:lnTo>
                      <a:pt x="325" y="271"/>
                    </a:lnTo>
                    <a:lnTo>
                      <a:pt x="326" y="271"/>
                    </a:lnTo>
                    <a:lnTo>
                      <a:pt x="328" y="270"/>
                    </a:lnTo>
                    <a:lnTo>
                      <a:pt x="330" y="268"/>
                    </a:lnTo>
                    <a:lnTo>
                      <a:pt x="332" y="267"/>
                    </a:lnTo>
                    <a:lnTo>
                      <a:pt x="333" y="265"/>
                    </a:lnTo>
                    <a:lnTo>
                      <a:pt x="335" y="263"/>
                    </a:lnTo>
                    <a:lnTo>
                      <a:pt x="336" y="262"/>
                    </a:lnTo>
                    <a:lnTo>
                      <a:pt x="336" y="259"/>
                    </a:lnTo>
                    <a:lnTo>
                      <a:pt x="336" y="257"/>
                    </a:lnTo>
                    <a:lnTo>
                      <a:pt x="337" y="255"/>
                    </a:lnTo>
                    <a:lnTo>
                      <a:pt x="338" y="253"/>
                    </a:lnTo>
                    <a:lnTo>
                      <a:pt x="339" y="251"/>
                    </a:lnTo>
                    <a:lnTo>
                      <a:pt x="344" y="244"/>
                    </a:lnTo>
                    <a:lnTo>
                      <a:pt x="348" y="239"/>
                    </a:lnTo>
                    <a:lnTo>
                      <a:pt x="353" y="231"/>
                    </a:lnTo>
                    <a:lnTo>
                      <a:pt x="358" y="225"/>
                    </a:lnTo>
                    <a:lnTo>
                      <a:pt x="360" y="222"/>
                    </a:lnTo>
                    <a:lnTo>
                      <a:pt x="363" y="218"/>
                    </a:lnTo>
                    <a:lnTo>
                      <a:pt x="365" y="215"/>
                    </a:lnTo>
                    <a:lnTo>
                      <a:pt x="367" y="211"/>
                    </a:lnTo>
                    <a:lnTo>
                      <a:pt x="368" y="206"/>
                    </a:lnTo>
                    <a:lnTo>
                      <a:pt x="368" y="202"/>
                    </a:lnTo>
                    <a:lnTo>
                      <a:pt x="369" y="198"/>
                    </a:lnTo>
                    <a:lnTo>
                      <a:pt x="369" y="192"/>
                    </a:lnTo>
                    <a:lnTo>
                      <a:pt x="368" y="191"/>
                    </a:lnTo>
                    <a:lnTo>
                      <a:pt x="366" y="189"/>
                    </a:lnTo>
                    <a:lnTo>
                      <a:pt x="362" y="189"/>
                    </a:lnTo>
                    <a:lnTo>
                      <a:pt x="358" y="188"/>
                    </a:lnTo>
                    <a:lnTo>
                      <a:pt x="354" y="189"/>
                    </a:lnTo>
                    <a:lnTo>
                      <a:pt x="352" y="189"/>
                    </a:lnTo>
                    <a:lnTo>
                      <a:pt x="348" y="190"/>
                    </a:lnTo>
                    <a:lnTo>
                      <a:pt x="345" y="191"/>
                    </a:lnTo>
                    <a:lnTo>
                      <a:pt x="342" y="191"/>
                    </a:lnTo>
                    <a:lnTo>
                      <a:pt x="340" y="193"/>
                    </a:lnTo>
                    <a:lnTo>
                      <a:pt x="334" y="195"/>
                    </a:lnTo>
                    <a:lnTo>
                      <a:pt x="328" y="198"/>
                    </a:lnTo>
                    <a:lnTo>
                      <a:pt x="324" y="199"/>
                    </a:lnTo>
                    <a:lnTo>
                      <a:pt x="321" y="199"/>
                    </a:lnTo>
                    <a:lnTo>
                      <a:pt x="317" y="200"/>
                    </a:lnTo>
                    <a:lnTo>
                      <a:pt x="313" y="200"/>
                    </a:lnTo>
                    <a:lnTo>
                      <a:pt x="312" y="202"/>
                    </a:lnTo>
                    <a:lnTo>
                      <a:pt x="312" y="203"/>
                    </a:lnTo>
                    <a:lnTo>
                      <a:pt x="311" y="204"/>
                    </a:lnTo>
                    <a:lnTo>
                      <a:pt x="309" y="206"/>
                    </a:lnTo>
                    <a:lnTo>
                      <a:pt x="307" y="207"/>
                    </a:lnTo>
                    <a:lnTo>
                      <a:pt x="304" y="210"/>
                    </a:lnTo>
                    <a:lnTo>
                      <a:pt x="301" y="211"/>
                    </a:lnTo>
                    <a:lnTo>
                      <a:pt x="299" y="213"/>
                    </a:lnTo>
                    <a:lnTo>
                      <a:pt x="298" y="215"/>
                    </a:lnTo>
                    <a:lnTo>
                      <a:pt x="297" y="215"/>
                    </a:lnTo>
                    <a:lnTo>
                      <a:pt x="296" y="216"/>
                    </a:lnTo>
                    <a:lnTo>
                      <a:pt x="296" y="218"/>
                    </a:lnTo>
                    <a:lnTo>
                      <a:pt x="296" y="219"/>
                    </a:lnTo>
                    <a:lnTo>
                      <a:pt x="296" y="222"/>
                    </a:lnTo>
                    <a:lnTo>
                      <a:pt x="296" y="224"/>
                    </a:lnTo>
                    <a:lnTo>
                      <a:pt x="298" y="226"/>
                    </a:lnTo>
                    <a:lnTo>
                      <a:pt x="301" y="230"/>
                    </a:lnTo>
                    <a:lnTo>
                      <a:pt x="305" y="234"/>
                    </a:lnTo>
                    <a:lnTo>
                      <a:pt x="308" y="236"/>
                    </a:lnTo>
                    <a:lnTo>
                      <a:pt x="309" y="238"/>
                    </a:lnTo>
                    <a:lnTo>
                      <a:pt x="312" y="240"/>
                    </a:lnTo>
                    <a:lnTo>
                      <a:pt x="312" y="243"/>
                    </a:lnTo>
                    <a:lnTo>
                      <a:pt x="313" y="245"/>
                    </a:lnTo>
                    <a:lnTo>
                      <a:pt x="314" y="247"/>
                    </a:lnTo>
                    <a:lnTo>
                      <a:pt x="314" y="250"/>
                    </a:lnTo>
                    <a:lnTo>
                      <a:pt x="313" y="253"/>
                    </a:lnTo>
                    <a:lnTo>
                      <a:pt x="312" y="256"/>
                    </a:lnTo>
                    <a:lnTo>
                      <a:pt x="309" y="259"/>
                    </a:lnTo>
                    <a:lnTo>
                      <a:pt x="307" y="262"/>
                    </a:lnTo>
                    <a:lnTo>
                      <a:pt x="304" y="265"/>
                    </a:lnTo>
                    <a:lnTo>
                      <a:pt x="303" y="268"/>
                    </a:lnTo>
                    <a:lnTo>
                      <a:pt x="301" y="275"/>
                    </a:lnTo>
                    <a:lnTo>
                      <a:pt x="300" y="281"/>
                    </a:lnTo>
                    <a:lnTo>
                      <a:pt x="297" y="286"/>
                    </a:lnTo>
                    <a:lnTo>
                      <a:pt x="296" y="287"/>
                    </a:lnTo>
                    <a:lnTo>
                      <a:pt x="295" y="289"/>
                    </a:lnTo>
                    <a:lnTo>
                      <a:pt x="293" y="291"/>
                    </a:lnTo>
                    <a:lnTo>
                      <a:pt x="292" y="292"/>
                    </a:lnTo>
                    <a:lnTo>
                      <a:pt x="288" y="295"/>
                    </a:lnTo>
                    <a:lnTo>
                      <a:pt x="286" y="298"/>
                    </a:lnTo>
                    <a:lnTo>
                      <a:pt x="285" y="299"/>
                    </a:lnTo>
                    <a:lnTo>
                      <a:pt x="284" y="301"/>
                    </a:lnTo>
                    <a:lnTo>
                      <a:pt x="284" y="303"/>
                    </a:lnTo>
                    <a:lnTo>
                      <a:pt x="284" y="305"/>
                    </a:lnTo>
                    <a:lnTo>
                      <a:pt x="284" y="307"/>
                    </a:lnTo>
                    <a:lnTo>
                      <a:pt x="283" y="308"/>
                    </a:lnTo>
                    <a:lnTo>
                      <a:pt x="282" y="310"/>
                    </a:lnTo>
                    <a:lnTo>
                      <a:pt x="282" y="312"/>
                    </a:lnTo>
                    <a:lnTo>
                      <a:pt x="277" y="315"/>
                    </a:lnTo>
                    <a:lnTo>
                      <a:pt x="273" y="319"/>
                    </a:lnTo>
                    <a:lnTo>
                      <a:pt x="268" y="322"/>
                    </a:lnTo>
                    <a:lnTo>
                      <a:pt x="265" y="325"/>
                    </a:lnTo>
                    <a:lnTo>
                      <a:pt x="264" y="328"/>
                    </a:lnTo>
                    <a:lnTo>
                      <a:pt x="263" y="332"/>
                    </a:lnTo>
                    <a:lnTo>
                      <a:pt x="263" y="336"/>
                    </a:lnTo>
                    <a:lnTo>
                      <a:pt x="263" y="339"/>
                    </a:lnTo>
                    <a:lnTo>
                      <a:pt x="259" y="344"/>
                    </a:lnTo>
                    <a:lnTo>
                      <a:pt x="254" y="348"/>
                    </a:lnTo>
                    <a:lnTo>
                      <a:pt x="248" y="353"/>
                    </a:lnTo>
                    <a:lnTo>
                      <a:pt x="244" y="357"/>
                    </a:lnTo>
                    <a:lnTo>
                      <a:pt x="243" y="356"/>
                    </a:lnTo>
                    <a:lnTo>
                      <a:pt x="241" y="356"/>
                    </a:lnTo>
                    <a:lnTo>
                      <a:pt x="239" y="355"/>
                    </a:lnTo>
                    <a:lnTo>
                      <a:pt x="239" y="353"/>
                    </a:lnTo>
                    <a:lnTo>
                      <a:pt x="238" y="352"/>
                    </a:lnTo>
                    <a:lnTo>
                      <a:pt x="238" y="348"/>
                    </a:lnTo>
                    <a:lnTo>
                      <a:pt x="240" y="343"/>
                    </a:lnTo>
                    <a:lnTo>
                      <a:pt x="243" y="337"/>
                    </a:lnTo>
                    <a:lnTo>
                      <a:pt x="243" y="335"/>
                    </a:lnTo>
                    <a:lnTo>
                      <a:pt x="243" y="332"/>
                    </a:lnTo>
                    <a:lnTo>
                      <a:pt x="244" y="329"/>
                    </a:lnTo>
                    <a:lnTo>
                      <a:pt x="244" y="325"/>
                    </a:lnTo>
                    <a:lnTo>
                      <a:pt x="244" y="325"/>
                    </a:lnTo>
                    <a:close/>
                    <a:moveTo>
                      <a:pt x="147" y="217"/>
                    </a:moveTo>
                    <a:lnTo>
                      <a:pt x="146" y="218"/>
                    </a:lnTo>
                    <a:lnTo>
                      <a:pt x="144" y="219"/>
                    </a:lnTo>
                    <a:lnTo>
                      <a:pt x="143" y="219"/>
                    </a:lnTo>
                    <a:lnTo>
                      <a:pt x="141" y="219"/>
                    </a:lnTo>
                    <a:lnTo>
                      <a:pt x="137" y="220"/>
                    </a:lnTo>
                    <a:lnTo>
                      <a:pt x="134" y="220"/>
                    </a:lnTo>
                    <a:lnTo>
                      <a:pt x="132" y="220"/>
                    </a:lnTo>
                    <a:lnTo>
                      <a:pt x="130" y="221"/>
                    </a:lnTo>
                    <a:lnTo>
                      <a:pt x="128" y="222"/>
                    </a:lnTo>
                    <a:lnTo>
                      <a:pt x="127" y="223"/>
                    </a:lnTo>
                    <a:lnTo>
                      <a:pt x="125" y="224"/>
                    </a:lnTo>
                    <a:lnTo>
                      <a:pt x="124" y="226"/>
                    </a:lnTo>
                    <a:lnTo>
                      <a:pt x="123" y="227"/>
                    </a:lnTo>
                    <a:lnTo>
                      <a:pt x="121" y="230"/>
                    </a:lnTo>
                    <a:lnTo>
                      <a:pt x="121" y="231"/>
                    </a:lnTo>
                    <a:lnTo>
                      <a:pt x="120" y="233"/>
                    </a:lnTo>
                    <a:lnTo>
                      <a:pt x="120" y="235"/>
                    </a:lnTo>
                    <a:lnTo>
                      <a:pt x="120" y="236"/>
                    </a:lnTo>
                    <a:lnTo>
                      <a:pt x="120" y="241"/>
                    </a:lnTo>
                    <a:lnTo>
                      <a:pt x="122" y="246"/>
                    </a:lnTo>
                    <a:lnTo>
                      <a:pt x="123" y="251"/>
                    </a:lnTo>
                    <a:lnTo>
                      <a:pt x="124" y="256"/>
                    </a:lnTo>
                    <a:lnTo>
                      <a:pt x="126" y="263"/>
                    </a:lnTo>
                    <a:lnTo>
                      <a:pt x="127" y="268"/>
                    </a:lnTo>
                    <a:lnTo>
                      <a:pt x="131" y="279"/>
                    </a:lnTo>
                    <a:lnTo>
                      <a:pt x="135" y="288"/>
                    </a:lnTo>
                    <a:lnTo>
                      <a:pt x="137" y="292"/>
                    </a:lnTo>
                    <a:lnTo>
                      <a:pt x="139" y="295"/>
                    </a:lnTo>
                    <a:lnTo>
                      <a:pt x="139" y="297"/>
                    </a:lnTo>
                    <a:lnTo>
                      <a:pt x="140" y="298"/>
                    </a:lnTo>
                    <a:lnTo>
                      <a:pt x="142" y="299"/>
                    </a:lnTo>
                    <a:lnTo>
                      <a:pt x="143" y="299"/>
                    </a:lnTo>
                    <a:lnTo>
                      <a:pt x="145" y="299"/>
                    </a:lnTo>
                    <a:lnTo>
                      <a:pt x="147" y="298"/>
                    </a:lnTo>
                    <a:lnTo>
                      <a:pt x="148" y="297"/>
                    </a:lnTo>
                    <a:lnTo>
                      <a:pt x="150" y="296"/>
                    </a:lnTo>
                    <a:lnTo>
                      <a:pt x="151" y="295"/>
                    </a:lnTo>
                    <a:lnTo>
                      <a:pt x="152" y="294"/>
                    </a:lnTo>
                    <a:lnTo>
                      <a:pt x="155" y="291"/>
                    </a:lnTo>
                    <a:lnTo>
                      <a:pt x="157" y="287"/>
                    </a:lnTo>
                    <a:lnTo>
                      <a:pt x="156" y="284"/>
                    </a:lnTo>
                    <a:lnTo>
                      <a:pt x="155" y="282"/>
                    </a:lnTo>
                    <a:lnTo>
                      <a:pt x="154" y="280"/>
                    </a:lnTo>
                    <a:lnTo>
                      <a:pt x="153" y="279"/>
                    </a:lnTo>
                    <a:lnTo>
                      <a:pt x="151" y="277"/>
                    </a:lnTo>
                    <a:lnTo>
                      <a:pt x="150" y="276"/>
                    </a:lnTo>
                    <a:lnTo>
                      <a:pt x="147" y="275"/>
                    </a:lnTo>
                    <a:lnTo>
                      <a:pt x="144" y="274"/>
                    </a:lnTo>
                    <a:lnTo>
                      <a:pt x="144" y="271"/>
                    </a:lnTo>
                    <a:lnTo>
                      <a:pt x="144" y="267"/>
                    </a:lnTo>
                    <a:lnTo>
                      <a:pt x="145" y="263"/>
                    </a:lnTo>
                    <a:lnTo>
                      <a:pt x="146" y="260"/>
                    </a:lnTo>
                    <a:lnTo>
                      <a:pt x="147" y="256"/>
                    </a:lnTo>
                    <a:lnTo>
                      <a:pt x="148" y="253"/>
                    </a:lnTo>
                    <a:lnTo>
                      <a:pt x="150" y="250"/>
                    </a:lnTo>
                    <a:lnTo>
                      <a:pt x="151" y="247"/>
                    </a:lnTo>
                    <a:lnTo>
                      <a:pt x="153" y="243"/>
                    </a:lnTo>
                    <a:lnTo>
                      <a:pt x="155" y="241"/>
                    </a:lnTo>
                    <a:lnTo>
                      <a:pt x="157" y="238"/>
                    </a:lnTo>
                    <a:lnTo>
                      <a:pt x="159" y="235"/>
                    </a:lnTo>
                    <a:lnTo>
                      <a:pt x="163" y="231"/>
                    </a:lnTo>
                    <a:lnTo>
                      <a:pt x="167" y="227"/>
                    </a:lnTo>
                    <a:lnTo>
                      <a:pt x="167" y="224"/>
                    </a:lnTo>
                    <a:lnTo>
                      <a:pt x="167" y="221"/>
                    </a:lnTo>
                    <a:lnTo>
                      <a:pt x="163" y="219"/>
                    </a:lnTo>
                    <a:lnTo>
                      <a:pt x="159" y="219"/>
                    </a:lnTo>
                    <a:lnTo>
                      <a:pt x="155" y="218"/>
                    </a:lnTo>
                    <a:lnTo>
                      <a:pt x="154" y="217"/>
                    </a:lnTo>
                    <a:lnTo>
                      <a:pt x="151" y="217"/>
                    </a:lnTo>
                    <a:lnTo>
                      <a:pt x="147" y="217"/>
                    </a:lnTo>
                    <a:lnTo>
                      <a:pt x="147" y="217"/>
                    </a:lnTo>
                    <a:close/>
                    <a:moveTo>
                      <a:pt x="195" y="216"/>
                    </a:moveTo>
                    <a:lnTo>
                      <a:pt x="193" y="220"/>
                    </a:lnTo>
                    <a:lnTo>
                      <a:pt x="191" y="224"/>
                    </a:lnTo>
                    <a:lnTo>
                      <a:pt x="188" y="227"/>
                    </a:lnTo>
                    <a:lnTo>
                      <a:pt x="185" y="231"/>
                    </a:lnTo>
                    <a:lnTo>
                      <a:pt x="183" y="235"/>
                    </a:lnTo>
                    <a:lnTo>
                      <a:pt x="181" y="240"/>
                    </a:lnTo>
                    <a:lnTo>
                      <a:pt x="180" y="243"/>
                    </a:lnTo>
                    <a:lnTo>
                      <a:pt x="179" y="245"/>
                    </a:lnTo>
                    <a:lnTo>
                      <a:pt x="179" y="247"/>
                    </a:lnTo>
                    <a:lnTo>
                      <a:pt x="179" y="250"/>
                    </a:lnTo>
                    <a:lnTo>
                      <a:pt x="180" y="252"/>
                    </a:lnTo>
                    <a:lnTo>
                      <a:pt x="182" y="253"/>
                    </a:lnTo>
                    <a:lnTo>
                      <a:pt x="185" y="254"/>
                    </a:lnTo>
                    <a:lnTo>
                      <a:pt x="188" y="254"/>
                    </a:lnTo>
                    <a:lnTo>
                      <a:pt x="192" y="254"/>
                    </a:lnTo>
                    <a:lnTo>
                      <a:pt x="195" y="253"/>
                    </a:lnTo>
                    <a:lnTo>
                      <a:pt x="199" y="252"/>
                    </a:lnTo>
                    <a:lnTo>
                      <a:pt x="202" y="251"/>
                    </a:lnTo>
                    <a:lnTo>
                      <a:pt x="205" y="250"/>
                    </a:lnTo>
                    <a:lnTo>
                      <a:pt x="208" y="248"/>
                    </a:lnTo>
                    <a:lnTo>
                      <a:pt x="211" y="247"/>
                    </a:lnTo>
                    <a:lnTo>
                      <a:pt x="214" y="244"/>
                    </a:lnTo>
                    <a:lnTo>
                      <a:pt x="217" y="242"/>
                    </a:lnTo>
                    <a:lnTo>
                      <a:pt x="219" y="240"/>
                    </a:lnTo>
                    <a:lnTo>
                      <a:pt x="221" y="238"/>
                    </a:lnTo>
                    <a:lnTo>
                      <a:pt x="223" y="235"/>
                    </a:lnTo>
                    <a:lnTo>
                      <a:pt x="224" y="233"/>
                    </a:lnTo>
                    <a:lnTo>
                      <a:pt x="226" y="231"/>
                    </a:lnTo>
                    <a:lnTo>
                      <a:pt x="226" y="228"/>
                    </a:lnTo>
                    <a:lnTo>
                      <a:pt x="225" y="226"/>
                    </a:lnTo>
                    <a:lnTo>
                      <a:pt x="219" y="222"/>
                    </a:lnTo>
                    <a:lnTo>
                      <a:pt x="213" y="219"/>
                    </a:lnTo>
                    <a:lnTo>
                      <a:pt x="209" y="218"/>
                    </a:lnTo>
                    <a:lnTo>
                      <a:pt x="205" y="217"/>
                    </a:lnTo>
                    <a:lnTo>
                      <a:pt x="201" y="216"/>
                    </a:lnTo>
                    <a:lnTo>
                      <a:pt x="195" y="216"/>
                    </a:lnTo>
                    <a:lnTo>
                      <a:pt x="195" y="216"/>
                    </a:lnTo>
                    <a:close/>
                    <a:moveTo>
                      <a:pt x="256" y="238"/>
                    </a:moveTo>
                    <a:lnTo>
                      <a:pt x="253" y="241"/>
                    </a:lnTo>
                    <a:lnTo>
                      <a:pt x="249" y="244"/>
                    </a:lnTo>
                    <a:lnTo>
                      <a:pt x="248" y="246"/>
                    </a:lnTo>
                    <a:lnTo>
                      <a:pt x="248" y="248"/>
                    </a:lnTo>
                    <a:lnTo>
                      <a:pt x="247" y="250"/>
                    </a:lnTo>
                    <a:lnTo>
                      <a:pt x="247" y="253"/>
                    </a:lnTo>
                    <a:lnTo>
                      <a:pt x="247" y="259"/>
                    </a:lnTo>
                    <a:lnTo>
                      <a:pt x="247" y="267"/>
                    </a:lnTo>
                    <a:lnTo>
                      <a:pt x="247" y="273"/>
                    </a:lnTo>
                    <a:lnTo>
                      <a:pt x="248" y="279"/>
                    </a:lnTo>
                    <a:lnTo>
                      <a:pt x="249" y="282"/>
                    </a:lnTo>
                    <a:lnTo>
                      <a:pt x="250" y="283"/>
                    </a:lnTo>
                    <a:lnTo>
                      <a:pt x="250" y="285"/>
                    </a:lnTo>
                    <a:lnTo>
                      <a:pt x="251" y="286"/>
                    </a:lnTo>
                    <a:lnTo>
                      <a:pt x="251" y="287"/>
                    </a:lnTo>
                    <a:lnTo>
                      <a:pt x="252" y="288"/>
                    </a:lnTo>
                    <a:lnTo>
                      <a:pt x="253" y="288"/>
                    </a:lnTo>
                    <a:lnTo>
                      <a:pt x="255" y="288"/>
                    </a:lnTo>
                    <a:lnTo>
                      <a:pt x="257" y="288"/>
                    </a:lnTo>
                    <a:lnTo>
                      <a:pt x="260" y="288"/>
                    </a:lnTo>
                    <a:lnTo>
                      <a:pt x="263" y="288"/>
                    </a:lnTo>
                    <a:lnTo>
                      <a:pt x="267" y="288"/>
                    </a:lnTo>
                    <a:lnTo>
                      <a:pt x="269" y="283"/>
                    </a:lnTo>
                    <a:lnTo>
                      <a:pt x="272" y="278"/>
                    </a:lnTo>
                    <a:lnTo>
                      <a:pt x="273" y="271"/>
                    </a:lnTo>
                    <a:lnTo>
                      <a:pt x="274" y="264"/>
                    </a:lnTo>
                    <a:lnTo>
                      <a:pt x="274" y="260"/>
                    </a:lnTo>
                    <a:lnTo>
                      <a:pt x="274" y="257"/>
                    </a:lnTo>
                    <a:lnTo>
                      <a:pt x="274" y="254"/>
                    </a:lnTo>
                    <a:lnTo>
                      <a:pt x="273" y="251"/>
                    </a:lnTo>
                    <a:lnTo>
                      <a:pt x="272" y="248"/>
                    </a:lnTo>
                    <a:lnTo>
                      <a:pt x="271" y="246"/>
                    </a:lnTo>
                    <a:lnTo>
                      <a:pt x="269" y="243"/>
                    </a:lnTo>
                    <a:lnTo>
                      <a:pt x="267" y="242"/>
                    </a:lnTo>
                    <a:lnTo>
                      <a:pt x="266" y="241"/>
                    </a:lnTo>
                    <a:lnTo>
                      <a:pt x="265" y="240"/>
                    </a:lnTo>
                    <a:lnTo>
                      <a:pt x="263" y="239"/>
                    </a:lnTo>
                    <a:lnTo>
                      <a:pt x="263" y="239"/>
                    </a:lnTo>
                    <a:lnTo>
                      <a:pt x="259" y="238"/>
                    </a:lnTo>
                    <a:lnTo>
                      <a:pt x="256" y="23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ŝ1îḑê">
                <a:extLst>
                  <a:ext uri="{FF2B5EF4-FFF2-40B4-BE49-F238E27FC236}">
                    <a16:creationId xmlns:a16="http://schemas.microsoft.com/office/drawing/2014/main" id="{18DF7EEE-F4E8-4F43-B483-B45E338BCF29}"/>
                  </a:ext>
                </a:extLst>
              </p:cNvPr>
              <p:cNvSpPr/>
              <p:nvPr/>
            </p:nvSpPr>
            <p:spPr bwMode="auto">
              <a:xfrm>
                <a:off x="4119563" y="2551113"/>
                <a:ext cx="879475" cy="1211263"/>
              </a:xfrm>
              <a:custGeom>
                <a:avLst/>
                <a:gdLst>
                  <a:gd name="T0" fmla="*/ 343 w 554"/>
                  <a:gd name="T1" fmla="*/ 23 h 763"/>
                  <a:gd name="T2" fmla="*/ 345 w 554"/>
                  <a:gd name="T3" fmla="*/ 54 h 763"/>
                  <a:gd name="T4" fmla="*/ 339 w 554"/>
                  <a:gd name="T5" fmla="*/ 90 h 763"/>
                  <a:gd name="T6" fmla="*/ 392 w 554"/>
                  <a:gd name="T7" fmla="*/ 84 h 763"/>
                  <a:gd name="T8" fmla="*/ 424 w 554"/>
                  <a:gd name="T9" fmla="*/ 58 h 763"/>
                  <a:gd name="T10" fmla="*/ 480 w 554"/>
                  <a:gd name="T11" fmla="*/ 3 h 763"/>
                  <a:gd name="T12" fmla="*/ 527 w 554"/>
                  <a:gd name="T13" fmla="*/ 16 h 763"/>
                  <a:gd name="T14" fmla="*/ 493 w 554"/>
                  <a:gd name="T15" fmla="*/ 52 h 763"/>
                  <a:gd name="T16" fmla="*/ 417 w 554"/>
                  <a:gd name="T17" fmla="*/ 94 h 763"/>
                  <a:gd name="T18" fmla="*/ 333 w 554"/>
                  <a:gd name="T19" fmla="*/ 134 h 763"/>
                  <a:gd name="T20" fmla="*/ 307 w 554"/>
                  <a:gd name="T21" fmla="*/ 200 h 763"/>
                  <a:gd name="T22" fmla="*/ 328 w 554"/>
                  <a:gd name="T23" fmla="*/ 242 h 763"/>
                  <a:gd name="T24" fmla="*/ 372 w 554"/>
                  <a:gd name="T25" fmla="*/ 207 h 763"/>
                  <a:gd name="T26" fmla="*/ 435 w 554"/>
                  <a:gd name="T27" fmla="*/ 164 h 763"/>
                  <a:gd name="T28" fmla="*/ 475 w 554"/>
                  <a:gd name="T29" fmla="*/ 138 h 763"/>
                  <a:gd name="T30" fmla="*/ 519 w 554"/>
                  <a:gd name="T31" fmla="*/ 155 h 763"/>
                  <a:gd name="T32" fmla="*/ 526 w 554"/>
                  <a:gd name="T33" fmla="*/ 186 h 763"/>
                  <a:gd name="T34" fmla="*/ 460 w 554"/>
                  <a:gd name="T35" fmla="*/ 211 h 763"/>
                  <a:gd name="T36" fmla="*/ 383 w 554"/>
                  <a:gd name="T37" fmla="*/ 273 h 763"/>
                  <a:gd name="T38" fmla="*/ 363 w 554"/>
                  <a:gd name="T39" fmla="*/ 342 h 763"/>
                  <a:gd name="T40" fmla="*/ 435 w 554"/>
                  <a:gd name="T41" fmla="*/ 318 h 763"/>
                  <a:gd name="T42" fmla="*/ 511 w 554"/>
                  <a:gd name="T43" fmla="*/ 278 h 763"/>
                  <a:gd name="T44" fmla="*/ 542 w 554"/>
                  <a:gd name="T45" fmla="*/ 305 h 763"/>
                  <a:gd name="T46" fmla="*/ 472 w 554"/>
                  <a:gd name="T47" fmla="*/ 329 h 763"/>
                  <a:gd name="T48" fmla="*/ 362 w 554"/>
                  <a:gd name="T49" fmla="*/ 371 h 763"/>
                  <a:gd name="T50" fmla="*/ 337 w 554"/>
                  <a:gd name="T51" fmla="*/ 461 h 763"/>
                  <a:gd name="T52" fmla="*/ 401 w 554"/>
                  <a:gd name="T53" fmla="*/ 480 h 763"/>
                  <a:gd name="T54" fmla="*/ 381 w 554"/>
                  <a:gd name="T55" fmla="*/ 527 h 763"/>
                  <a:gd name="T56" fmla="*/ 337 w 554"/>
                  <a:gd name="T57" fmla="*/ 571 h 763"/>
                  <a:gd name="T58" fmla="*/ 343 w 554"/>
                  <a:gd name="T59" fmla="*/ 648 h 763"/>
                  <a:gd name="T60" fmla="*/ 342 w 554"/>
                  <a:gd name="T61" fmla="*/ 730 h 763"/>
                  <a:gd name="T62" fmla="*/ 315 w 554"/>
                  <a:gd name="T63" fmla="*/ 757 h 763"/>
                  <a:gd name="T64" fmla="*/ 274 w 554"/>
                  <a:gd name="T65" fmla="*/ 705 h 763"/>
                  <a:gd name="T66" fmla="*/ 296 w 554"/>
                  <a:gd name="T67" fmla="*/ 659 h 763"/>
                  <a:gd name="T68" fmla="*/ 287 w 554"/>
                  <a:gd name="T69" fmla="*/ 569 h 763"/>
                  <a:gd name="T70" fmla="*/ 244 w 554"/>
                  <a:gd name="T71" fmla="*/ 604 h 763"/>
                  <a:gd name="T72" fmla="*/ 194 w 554"/>
                  <a:gd name="T73" fmla="*/ 575 h 763"/>
                  <a:gd name="T74" fmla="*/ 264 w 554"/>
                  <a:gd name="T75" fmla="*/ 522 h 763"/>
                  <a:gd name="T76" fmla="*/ 307 w 554"/>
                  <a:gd name="T77" fmla="*/ 479 h 763"/>
                  <a:gd name="T78" fmla="*/ 307 w 554"/>
                  <a:gd name="T79" fmla="*/ 394 h 763"/>
                  <a:gd name="T80" fmla="*/ 262 w 554"/>
                  <a:gd name="T81" fmla="*/ 410 h 763"/>
                  <a:gd name="T82" fmla="*/ 227 w 554"/>
                  <a:gd name="T83" fmla="*/ 430 h 763"/>
                  <a:gd name="T84" fmla="*/ 146 w 554"/>
                  <a:gd name="T85" fmla="*/ 486 h 763"/>
                  <a:gd name="T86" fmla="*/ 106 w 554"/>
                  <a:gd name="T87" fmla="*/ 535 h 763"/>
                  <a:gd name="T88" fmla="*/ 44 w 554"/>
                  <a:gd name="T89" fmla="*/ 559 h 763"/>
                  <a:gd name="T90" fmla="*/ 1 w 554"/>
                  <a:gd name="T91" fmla="*/ 526 h 763"/>
                  <a:gd name="T92" fmla="*/ 34 w 554"/>
                  <a:gd name="T93" fmla="*/ 505 h 763"/>
                  <a:gd name="T94" fmla="*/ 62 w 554"/>
                  <a:gd name="T95" fmla="*/ 488 h 763"/>
                  <a:gd name="T96" fmla="*/ 108 w 554"/>
                  <a:gd name="T97" fmla="*/ 471 h 763"/>
                  <a:gd name="T98" fmla="*/ 160 w 554"/>
                  <a:gd name="T99" fmla="*/ 442 h 763"/>
                  <a:gd name="T100" fmla="*/ 196 w 554"/>
                  <a:gd name="T101" fmla="*/ 423 h 763"/>
                  <a:gd name="T102" fmla="*/ 294 w 554"/>
                  <a:gd name="T103" fmla="*/ 376 h 763"/>
                  <a:gd name="T104" fmla="*/ 316 w 554"/>
                  <a:gd name="T105" fmla="*/ 352 h 763"/>
                  <a:gd name="T106" fmla="*/ 309 w 554"/>
                  <a:gd name="T107" fmla="*/ 274 h 763"/>
                  <a:gd name="T108" fmla="*/ 262 w 554"/>
                  <a:gd name="T109" fmla="*/ 313 h 763"/>
                  <a:gd name="T110" fmla="*/ 206 w 554"/>
                  <a:gd name="T111" fmla="*/ 336 h 763"/>
                  <a:gd name="T112" fmla="*/ 198 w 554"/>
                  <a:gd name="T113" fmla="*/ 303 h 763"/>
                  <a:gd name="T114" fmla="*/ 263 w 554"/>
                  <a:gd name="T115" fmla="*/ 250 h 763"/>
                  <a:gd name="T116" fmla="*/ 290 w 554"/>
                  <a:gd name="T117" fmla="*/ 153 h 763"/>
                  <a:gd name="T118" fmla="*/ 268 w 554"/>
                  <a:gd name="T119" fmla="*/ 129 h 763"/>
                  <a:gd name="T120" fmla="*/ 291 w 554"/>
                  <a:gd name="T121" fmla="*/ 90 h 763"/>
                  <a:gd name="T122" fmla="*/ 288 w 554"/>
                  <a:gd name="T123" fmla="*/ 40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4" h="763">
                    <a:moveTo>
                      <a:pt x="303" y="20"/>
                    </a:moveTo>
                    <a:lnTo>
                      <a:pt x="306" y="20"/>
                    </a:lnTo>
                    <a:lnTo>
                      <a:pt x="308" y="20"/>
                    </a:lnTo>
                    <a:lnTo>
                      <a:pt x="308" y="18"/>
                    </a:lnTo>
                    <a:lnTo>
                      <a:pt x="309" y="17"/>
                    </a:lnTo>
                    <a:lnTo>
                      <a:pt x="310" y="14"/>
                    </a:lnTo>
                    <a:lnTo>
                      <a:pt x="312" y="13"/>
                    </a:lnTo>
                    <a:lnTo>
                      <a:pt x="314" y="12"/>
                    </a:lnTo>
                    <a:lnTo>
                      <a:pt x="316" y="11"/>
                    </a:lnTo>
                    <a:lnTo>
                      <a:pt x="319" y="10"/>
                    </a:lnTo>
                    <a:lnTo>
                      <a:pt x="322" y="10"/>
                    </a:lnTo>
                    <a:lnTo>
                      <a:pt x="326" y="10"/>
                    </a:lnTo>
                    <a:lnTo>
                      <a:pt x="329" y="10"/>
                    </a:lnTo>
                    <a:lnTo>
                      <a:pt x="335" y="15"/>
                    </a:lnTo>
                    <a:lnTo>
                      <a:pt x="342" y="22"/>
                    </a:lnTo>
                    <a:lnTo>
                      <a:pt x="343" y="23"/>
                    </a:lnTo>
                    <a:lnTo>
                      <a:pt x="345" y="25"/>
                    </a:lnTo>
                    <a:lnTo>
                      <a:pt x="346" y="26"/>
                    </a:lnTo>
                    <a:lnTo>
                      <a:pt x="347" y="28"/>
                    </a:lnTo>
                    <a:lnTo>
                      <a:pt x="347" y="30"/>
                    </a:lnTo>
                    <a:lnTo>
                      <a:pt x="348" y="33"/>
                    </a:lnTo>
                    <a:lnTo>
                      <a:pt x="347" y="34"/>
                    </a:lnTo>
                    <a:lnTo>
                      <a:pt x="347" y="37"/>
                    </a:lnTo>
                    <a:lnTo>
                      <a:pt x="347" y="39"/>
                    </a:lnTo>
                    <a:lnTo>
                      <a:pt x="348" y="42"/>
                    </a:lnTo>
                    <a:lnTo>
                      <a:pt x="348" y="44"/>
                    </a:lnTo>
                    <a:lnTo>
                      <a:pt x="347" y="46"/>
                    </a:lnTo>
                    <a:lnTo>
                      <a:pt x="347" y="48"/>
                    </a:lnTo>
                    <a:lnTo>
                      <a:pt x="347" y="50"/>
                    </a:lnTo>
                    <a:lnTo>
                      <a:pt x="346" y="51"/>
                    </a:lnTo>
                    <a:lnTo>
                      <a:pt x="345" y="52"/>
                    </a:lnTo>
                    <a:lnTo>
                      <a:pt x="345" y="54"/>
                    </a:lnTo>
                    <a:lnTo>
                      <a:pt x="345" y="54"/>
                    </a:lnTo>
                    <a:lnTo>
                      <a:pt x="345" y="55"/>
                    </a:lnTo>
                    <a:lnTo>
                      <a:pt x="345" y="57"/>
                    </a:lnTo>
                    <a:lnTo>
                      <a:pt x="345" y="58"/>
                    </a:lnTo>
                    <a:lnTo>
                      <a:pt x="346" y="61"/>
                    </a:lnTo>
                    <a:lnTo>
                      <a:pt x="346" y="63"/>
                    </a:lnTo>
                    <a:lnTo>
                      <a:pt x="347" y="66"/>
                    </a:lnTo>
                    <a:lnTo>
                      <a:pt x="346" y="67"/>
                    </a:lnTo>
                    <a:lnTo>
                      <a:pt x="346" y="70"/>
                    </a:lnTo>
                    <a:lnTo>
                      <a:pt x="345" y="71"/>
                    </a:lnTo>
                    <a:lnTo>
                      <a:pt x="344" y="74"/>
                    </a:lnTo>
                    <a:lnTo>
                      <a:pt x="343" y="77"/>
                    </a:lnTo>
                    <a:lnTo>
                      <a:pt x="340" y="80"/>
                    </a:lnTo>
                    <a:lnTo>
                      <a:pt x="340" y="83"/>
                    </a:lnTo>
                    <a:lnTo>
                      <a:pt x="339" y="86"/>
                    </a:lnTo>
                    <a:lnTo>
                      <a:pt x="339" y="90"/>
                    </a:lnTo>
                    <a:lnTo>
                      <a:pt x="339" y="94"/>
                    </a:lnTo>
                    <a:lnTo>
                      <a:pt x="340" y="101"/>
                    </a:lnTo>
                    <a:lnTo>
                      <a:pt x="340" y="106"/>
                    </a:lnTo>
                    <a:lnTo>
                      <a:pt x="343" y="106"/>
                    </a:lnTo>
                    <a:lnTo>
                      <a:pt x="347" y="106"/>
                    </a:lnTo>
                    <a:lnTo>
                      <a:pt x="350" y="106"/>
                    </a:lnTo>
                    <a:lnTo>
                      <a:pt x="352" y="106"/>
                    </a:lnTo>
                    <a:lnTo>
                      <a:pt x="357" y="102"/>
                    </a:lnTo>
                    <a:lnTo>
                      <a:pt x="366" y="96"/>
                    </a:lnTo>
                    <a:lnTo>
                      <a:pt x="375" y="90"/>
                    </a:lnTo>
                    <a:lnTo>
                      <a:pt x="380" y="87"/>
                    </a:lnTo>
                    <a:lnTo>
                      <a:pt x="383" y="86"/>
                    </a:lnTo>
                    <a:lnTo>
                      <a:pt x="387" y="86"/>
                    </a:lnTo>
                    <a:lnTo>
                      <a:pt x="389" y="85"/>
                    </a:lnTo>
                    <a:lnTo>
                      <a:pt x="391" y="85"/>
                    </a:lnTo>
                    <a:lnTo>
                      <a:pt x="392" y="84"/>
                    </a:lnTo>
                    <a:lnTo>
                      <a:pt x="394" y="83"/>
                    </a:lnTo>
                    <a:lnTo>
                      <a:pt x="396" y="81"/>
                    </a:lnTo>
                    <a:lnTo>
                      <a:pt x="398" y="79"/>
                    </a:lnTo>
                    <a:lnTo>
                      <a:pt x="399" y="77"/>
                    </a:lnTo>
                    <a:lnTo>
                      <a:pt x="401" y="74"/>
                    </a:lnTo>
                    <a:lnTo>
                      <a:pt x="403" y="72"/>
                    </a:lnTo>
                    <a:lnTo>
                      <a:pt x="404" y="70"/>
                    </a:lnTo>
                    <a:lnTo>
                      <a:pt x="407" y="68"/>
                    </a:lnTo>
                    <a:lnTo>
                      <a:pt x="408" y="66"/>
                    </a:lnTo>
                    <a:lnTo>
                      <a:pt x="411" y="64"/>
                    </a:lnTo>
                    <a:lnTo>
                      <a:pt x="415" y="63"/>
                    </a:lnTo>
                    <a:lnTo>
                      <a:pt x="417" y="62"/>
                    </a:lnTo>
                    <a:lnTo>
                      <a:pt x="419" y="62"/>
                    </a:lnTo>
                    <a:lnTo>
                      <a:pt x="420" y="61"/>
                    </a:lnTo>
                    <a:lnTo>
                      <a:pt x="422" y="60"/>
                    </a:lnTo>
                    <a:lnTo>
                      <a:pt x="424" y="58"/>
                    </a:lnTo>
                    <a:lnTo>
                      <a:pt x="427" y="55"/>
                    </a:lnTo>
                    <a:lnTo>
                      <a:pt x="428" y="53"/>
                    </a:lnTo>
                    <a:lnTo>
                      <a:pt x="431" y="50"/>
                    </a:lnTo>
                    <a:lnTo>
                      <a:pt x="434" y="46"/>
                    </a:lnTo>
                    <a:lnTo>
                      <a:pt x="439" y="41"/>
                    </a:lnTo>
                    <a:lnTo>
                      <a:pt x="443" y="38"/>
                    </a:lnTo>
                    <a:lnTo>
                      <a:pt x="447" y="37"/>
                    </a:lnTo>
                    <a:lnTo>
                      <a:pt x="451" y="33"/>
                    </a:lnTo>
                    <a:lnTo>
                      <a:pt x="455" y="29"/>
                    </a:lnTo>
                    <a:lnTo>
                      <a:pt x="459" y="24"/>
                    </a:lnTo>
                    <a:lnTo>
                      <a:pt x="463" y="20"/>
                    </a:lnTo>
                    <a:lnTo>
                      <a:pt x="466" y="15"/>
                    </a:lnTo>
                    <a:lnTo>
                      <a:pt x="470" y="11"/>
                    </a:lnTo>
                    <a:lnTo>
                      <a:pt x="474" y="7"/>
                    </a:lnTo>
                    <a:lnTo>
                      <a:pt x="478" y="4"/>
                    </a:lnTo>
                    <a:lnTo>
                      <a:pt x="480" y="3"/>
                    </a:lnTo>
                    <a:lnTo>
                      <a:pt x="483" y="2"/>
                    </a:lnTo>
                    <a:lnTo>
                      <a:pt x="486" y="1"/>
                    </a:lnTo>
                    <a:lnTo>
                      <a:pt x="488" y="0"/>
                    </a:lnTo>
                    <a:lnTo>
                      <a:pt x="491" y="0"/>
                    </a:lnTo>
                    <a:lnTo>
                      <a:pt x="493" y="0"/>
                    </a:lnTo>
                    <a:lnTo>
                      <a:pt x="496" y="0"/>
                    </a:lnTo>
                    <a:lnTo>
                      <a:pt x="499" y="1"/>
                    </a:lnTo>
                    <a:lnTo>
                      <a:pt x="503" y="2"/>
                    </a:lnTo>
                    <a:lnTo>
                      <a:pt x="508" y="5"/>
                    </a:lnTo>
                    <a:lnTo>
                      <a:pt x="513" y="8"/>
                    </a:lnTo>
                    <a:lnTo>
                      <a:pt x="517" y="10"/>
                    </a:lnTo>
                    <a:lnTo>
                      <a:pt x="520" y="13"/>
                    </a:lnTo>
                    <a:lnTo>
                      <a:pt x="523" y="14"/>
                    </a:lnTo>
                    <a:lnTo>
                      <a:pt x="525" y="14"/>
                    </a:lnTo>
                    <a:lnTo>
                      <a:pt x="526" y="15"/>
                    </a:lnTo>
                    <a:lnTo>
                      <a:pt x="527" y="16"/>
                    </a:lnTo>
                    <a:lnTo>
                      <a:pt x="528" y="18"/>
                    </a:lnTo>
                    <a:lnTo>
                      <a:pt x="529" y="19"/>
                    </a:lnTo>
                    <a:lnTo>
                      <a:pt x="530" y="21"/>
                    </a:lnTo>
                    <a:lnTo>
                      <a:pt x="530" y="22"/>
                    </a:lnTo>
                    <a:lnTo>
                      <a:pt x="530" y="24"/>
                    </a:lnTo>
                    <a:lnTo>
                      <a:pt x="529" y="26"/>
                    </a:lnTo>
                    <a:lnTo>
                      <a:pt x="529" y="27"/>
                    </a:lnTo>
                    <a:lnTo>
                      <a:pt x="527" y="29"/>
                    </a:lnTo>
                    <a:lnTo>
                      <a:pt x="527" y="30"/>
                    </a:lnTo>
                    <a:lnTo>
                      <a:pt x="525" y="33"/>
                    </a:lnTo>
                    <a:lnTo>
                      <a:pt x="522" y="36"/>
                    </a:lnTo>
                    <a:lnTo>
                      <a:pt x="519" y="38"/>
                    </a:lnTo>
                    <a:lnTo>
                      <a:pt x="515" y="41"/>
                    </a:lnTo>
                    <a:lnTo>
                      <a:pt x="507" y="46"/>
                    </a:lnTo>
                    <a:lnTo>
                      <a:pt x="499" y="49"/>
                    </a:lnTo>
                    <a:lnTo>
                      <a:pt x="493" y="52"/>
                    </a:lnTo>
                    <a:lnTo>
                      <a:pt x="488" y="54"/>
                    </a:lnTo>
                    <a:lnTo>
                      <a:pt x="481" y="59"/>
                    </a:lnTo>
                    <a:lnTo>
                      <a:pt x="474" y="64"/>
                    </a:lnTo>
                    <a:lnTo>
                      <a:pt x="467" y="69"/>
                    </a:lnTo>
                    <a:lnTo>
                      <a:pt x="459" y="74"/>
                    </a:lnTo>
                    <a:lnTo>
                      <a:pt x="457" y="77"/>
                    </a:lnTo>
                    <a:lnTo>
                      <a:pt x="454" y="80"/>
                    </a:lnTo>
                    <a:lnTo>
                      <a:pt x="450" y="82"/>
                    </a:lnTo>
                    <a:lnTo>
                      <a:pt x="446" y="83"/>
                    </a:lnTo>
                    <a:lnTo>
                      <a:pt x="441" y="85"/>
                    </a:lnTo>
                    <a:lnTo>
                      <a:pt x="437" y="86"/>
                    </a:lnTo>
                    <a:lnTo>
                      <a:pt x="432" y="87"/>
                    </a:lnTo>
                    <a:lnTo>
                      <a:pt x="427" y="89"/>
                    </a:lnTo>
                    <a:lnTo>
                      <a:pt x="423" y="90"/>
                    </a:lnTo>
                    <a:lnTo>
                      <a:pt x="420" y="92"/>
                    </a:lnTo>
                    <a:lnTo>
                      <a:pt x="417" y="94"/>
                    </a:lnTo>
                    <a:lnTo>
                      <a:pt x="415" y="97"/>
                    </a:lnTo>
                    <a:lnTo>
                      <a:pt x="411" y="99"/>
                    </a:lnTo>
                    <a:lnTo>
                      <a:pt x="408" y="102"/>
                    </a:lnTo>
                    <a:lnTo>
                      <a:pt x="405" y="102"/>
                    </a:lnTo>
                    <a:lnTo>
                      <a:pt x="402" y="102"/>
                    </a:lnTo>
                    <a:lnTo>
                      <a:pt x="398" y="103"/>
                    </a:lnTo>
                    <a:lnTo>
                      <a:pt x="395" y="104"/>
                    </a:lnTo>
                    <a:lnTo>
                      <a:pt x="387" y="108"/>
                    </a:lnTo>
                    <a:lnTo>
                      <a:pt x="379" y="113"/>
                    </a:lnTo>
                    <a:lnTo>
                      <a:pt x="371" y="117"/>
                    </a:lnTo>
                    <a:lnTo>
                      <a:pt x="363" y="122"/>
                    </a:lnTo>
                    <a:lnTo>
                      <a:pt x="355" y="126"/>
                    </a:lnTo>
                    <a:lnTo>
                      <a:pt x="347" y="130"/>
                    </a:lnTo>
                    <a:lnTo>
                      <a:pt x="343" y="131"/>
                    </a:lnTo>
                    <a:lnTo>
                      <a:pt x="338" y="132"/>
                    </a:lnTo>
                    <a:lnTo>
                      <a:pt x="333" y="134"/>
                    </a:lnTo>
                    <a:lnTo>
                      <a:pt x="327" y="134"/>
                    </a:lnTo>
                    <a:lnTo>
                      <a:pt x="325" y="142"/>
                    </a:lnTo>
                    <a:lnTo>
                      <a:pt x="322" y="149"/>
                    </a:lnTo>
                    <a:lnTo>
                      <a:pt x="318" y="155"/>
                    </a:lnTo>
                    <a:lnTo>
                      <a:pt x="315" y="162"/>
                    </a:lnTo>
                    <a:lnTo>
                      <a:pt x="314" y="163"/>
                    </a:lnTo>
                    <a:lnTo>
                      <a:pt x="314" y="166"/>
                    </a:lnTo>
                    <a:lnTo>
                      <a:pt x="313" y="169"/>
                    </a:lnTo>
                    <a:lnTo>
                      <a:pt x="312" y="173"/>
                    </a:lnTo>
                    <a:lnTo>
                      <a:pt x="312" y="176"/>
                    </a:lnTo>
                    <a:lnTo>
                      <a:pt x="310" y="180"/>
                    </a:lnTo>
                    <a:lnTo>
                      <a:pt x="310" y="184"/>
                    </a:lnTo>
                    <a:lnTo>
                      <a:pt x="308" y="187"/>
                    </a:lnTo>
                    <a:lnTo>
                      <a:pt x="307" y="191"/>
                    </a:lnTo>
                    <a:lnTo>
                      <a:pt x="307" y="195"/>
                    </a:lnTo>
                    <a:lnTo>
                      <a:pt x="307" y="200"/>
                    </a:lnTo>
                    <a:lnTo>
                      <a:pt x="307" y="203"/>
                    </a:lnTo>
                    <a:lnTo>
                      <a:pt x="305" y="209"/>
                    </a:lnTo>
                    <a:lnTo>
                      <a:pt x="303" y="214"/>
                    </a:lnTo>
                    <a:lnTo>
                      <a:pt x="302" y="219"/>
                    </a:lnTo>
                    <a:lnTo>
                      <a:pt x="301" y="224"/>
                    </a:lnTo>
                    <a:lnTo>
                      <a:pt x="299" y="230"/>
                    </a:lnTo>
                    <a:lnTo>
                      <a:pt x="299" y="237"/>
                    </a:lnTo>
                    <a:lnTo>
                      <a:pt x="298" y="242"/>
                    </a:lnTo>
                    <a:lnTo>
                      <a:pt x="299" y="250"/>
                    </a:lnTo>
                    <a:lnTo>
                      <a:pt x="301" y="250"/>
                    </a:lnTo>
                    <a:lnTo>
                      <a:pt x="302" y="251"/>
                    </a:lnTo>
                    <a:lnTo>
                      <a:pt x="304" y="251"/>
                    </a:lnTo>
                    <a:lnTo>
                      <a:pt x="307" y="251"/>
                    </a:lnTo>
                    <a:lnTo>
                      <a:pt x="316" y="248"/>
                    </a:lnTo>
                    <a:lnTo>
                      <a:pt x="324" y="244"/>
                    </a:lnTo>
                    <a:lnTo>
                      <a:pt x="328" y="242"/>
                    </a:lnTo>
                    <a:lnTo>
                      <a:pt x="331" y="240"/>
                    </a:lnTo>
                    <a:lnTo>
                      <a:pt x="335" y="238"/>
                    </a:lnTo>
                    <a:lnTo>
                      <a:pt x="338" y="236"/>
                    </a:lnTo>
                    <a:lnTo>
                      <a:pt x="341" y="233"/>
                    </a:lnTo>
                    <a:lnTo>
                      <a:pt x="343" y="230"/>
                    </a:lnTo>
                    <a:lnTo>
                      <a:pt x="346" y="227"/>
                    </a:lnTo>
                    <a:lnTo>
                      <a:pt x="348" y="224"/>
                    </a:lnTo>
                    <a:lnTo>
                      <a:pt x="351" y="221"/>
                    </a:lnTo>
                    <a:lnTo>
                      <a:pt x="353" y="217"/>
                    </a:lnTo>
                    <a:lnTo>
                      <a:pt x="355" y="213"/>
                    </a:lnTo>
                    <a:lnTo>
                      <a:pt x="357" y="208"/>
                    </a:lnTo>
                    <a:lnTo>
                      <a:pt x="360" y="208"/>
                    </a:lnTo>
                    <a:lnTo>
                      <a:pt x="363" y="207"/>
                    </a:lnTo>
                    <a:lnTo>
                      <a:pt x="364" y="206"/>
                    </a:lnTo>
                    <a:lnTo>
                      <a:pt x="367" y="205"/>
                    </a:lnTo>
                    <a:lnTo>
                      <a:pt x="372" y="207"/>
                    </a:lnTo>
                    <a:lnTo>
                      <a:pt x="378" y="211"/>
                    </a:lnTo>
                    <a:lnTo>
                      <a:pt x="381" y="213"/>
                    </a:lnTo>
                    <a:lnTo>
                      <a:pt x="385" y="214"/>
                    </a:lnTo>
                    <a:lnTo>
                      <a:pt x="387" y="214"/>
                    </a:lnTo>
                    <a:lnTo>
                      <a:pt x="389" y="214"/>
                    </a:lnTo>
                    <a:lnTo>
                      <a:pt x="391" y="213"/>
                    </a:lnTo>
                    <a:lnTo>
                      <a:pt x="394" y="213"/>
                    </a:lnTo>
                    <a:lnTo>
                      <a:pt x="395" y="211"/>
                    </a:lnTo>
                    <a:lnTo>
                      <a:pt x="398" y="210"/>
                    </a:lnTo>
                    <a:lnTo>
                      <a:pt x="400" y="207"/>
                    </a:lnTo>
                    <a:lnTo>
                      <a:pt x="403" y="204"/>
                    </a:lnTo>
                    <a:lnTo>
                      <a:pt x="410" y="197"/>
                    </a:lnTo>
                    <a:lnTo>
                      <a:pt x="417" y="188"/>
                    </a:lnTo>
                    <a:lnTo>
                      <a:pt x="424" y="179"/>
                    </a:lnTo>
                    <a:lnTo>
                      <a:pt x="431" y="170"/>
                    </a:lnTo>
                    <a:lnTo>
                      <a:pt x="435" y="164"/>
                    </a:lnTo>
                    <a:lnTo>
                      <a:pt x="439" y="159"/>
                    </a:lnTo>
                    <a:lnTo>
                      <a:pt x="442" y="150"/>
                    </a:lnTo>
                    <a:lnTo>
                      <a:pt x="444" y="141"/>
                    </a:lnTo>
                    <a:lnTo>
                      <a:pt x="446" y="137"/>
                    </a:lnTo>
                    <a:lnTo>
                      <a:pt x="447" y="134"/>
                    </a:lnTo>
                    <a:lnTo>
                      <a:pt x="448" y="131"/>
                    </a:lnTo>
                    <a:lnTo>
                      <a:pt x="450" y="130"/>
                    </a:lnTo>
                    <a:lnTo>
                      <a:pt x="451" y="128"/>
                    </a:lnTo>
                    <a:lnTo>
                      <a:pt x="454" y="126"/>
                    </a:lnTo>
                    <a:lnTo>
                      <a:pt x="457" y="127"/>
                    </a:lnTo>
                    <a:lnTo>
                      <a:pt x="461" y="127"/>
                    </a:lnTo>
                    <a:lnTo>
                      <a:pt x="465" y="128"/>
                    </a:lnTo>
                    <a:lnTo>
                      <a:pt x="469" y="129"/>
                    </a:lnTo>
                    <a:lnTo>
                      <a:pt x="471" y="132"/>
                    </a:lnTo>
                    <a:lnTo>
                      <a:pt x="473" y="134"/>
                    </a:lnTo>
                    <a:lnTo>
                      <a:pt x="475" y="138"/>
                    </a:lnTo>
                    <a:lnTo>
                      <a:pt x="478" y="140"/>
                    </a:lnTo>
                    <a:lnTo>
                      <a:pt x="478" y="144"/>
                    </a:lnTo>
                    <a:lnTo>
                      <a:pt x="479" y="147"/>
                    </a:lnTo>
                    <a:lnTo>
                      <a:pt x="479" y="151"/>
                    </a:lnTo>
                    <a:lnTo>
                      <a:pt x="478" y="155"/>
                    </a:lnTo>
                    <a:lnTo>
                      <a:pt x="478" y="162"/>
                    </a:lnTo>
                    <a:lnTo>
                      <a:pt x="478" y="168"/>
                    </a:lnTo>
                    <a:lnTo>
                      <a:pt x="480" y="169"/>
                    </a:lnTo>
                    <a:lnTo>
                      <a:pt x="483" y="170"/>
                    </a:lnTo>
                    <a:lnTo>
                      <a:pt x="486" y="168"/>
                    </a:lnTo>
                    <a:lnTo>
                      <a:pt x="491" y="166"/>
                    </a:lnTo>
                    <a:lnTo>
                      <a:pt x="498" y="162"/>
                    </a:lnTo>
                    <a:lnTo>
                      <a:pt x="506" y="159"/>
                    </a:lnTo>
                    <a:lnTo>
                      <a:pt x="511" y="158"/>
                    </a:lnTo>
                    <a:lnTo>
                      <a:pt x="515" y="156"/>
                    </a:lnTo>
                    <a:lnTo>
                      <a:pt x="519" y="155"/>
                    </a:lnTo>
                    <a:lnTo>
                      <a:pt x="523" y="154"/>
                    </a:lnTo>
                    <a:lnTo>
                      <a:pt x="527" y="154"/>
                    </a:lnTo>
                    <a:lnTo>
                      <a:pt x="531" y="154"/>
                    </a:lnTo>
                    <a:lnTo>
                      <a:pt x="535" y="154"/>
                    </a:lnTo>
                    <a:lnTo>
                      <a:pt x="537" y="155"/>
                    </a:lnTo>
                    <a:lnTo>
                      <a:pt x="539" y="156"/>
                    </a:lnTo>
                    <a:lnTo>
                      <a:pt x="542" y="158"/>
                    </a:lnTo>
                    <a:lnTo>
                      <a:pt x="544" y="159"/>
                    </a:lnTo>
                    <a:lnTo>
                      <a:pt x="547" y="162"/>
                    </a:lnTo>
                    <a:lnTo>
                      <a:pt x="548" y="164"/>
                    </a:lnTo>
                    <a:lnTo>
                      <a:pt x="550" y="166"/>
                    </a:lnTo>
                    <a:lnTo>
                      <a:pt x="551" y="170"/>
                    </a:lnTo>
                    <a:lnTo>
                      <a:pt x="551" y="174"/>
                    </a:lnTo>
                    <a:lnTo>
                      <a:pt x="542" y="178"/>
                    </a:lnTo>
                    <a:lnTo>
                      <a:pt x="531" y="183"/>
                    </a:lnTo>
                    <a:lnTo>
                      <a:pt x="526" y="186"/>
                    </a:lnTo>
                    <a:lnTo>
                      <a:pt x="521" y="189"/>
                    </a:lnTo>
                    <a:lnTo>
                      <a:pt x="516" y="191"/>
                    </a:lnTo>
                    <a:lnTo>
                      <a:pt x="512" y="194"/>
                    </a:lnTo>
                    <a:lnTo>
                      <a:pt x="511" y="195"/>
                    </a:lnTo>
                    <a:lnTo>
                      <a:pt x="509" y="196"/>
                    </a:lnTo>
                    <a:lnTo>
                      <a:pt x="507" y="196"/>
                    </a:lnTo>
                    <a:lnTo>
                      <a:pt x="504" y="196"/>
                    </a:lnTo>
                    <a:lnTo>
                      <a:pt x="502" y="195"/>
                    </a:lnTo>
                    <a:lnTo>
                      <a:pt x="499" y="195"/>
                    </a:lnTo>
                    <a:lnTo>
                      <a:pt x="498" y="196"/>
                    </a:lnTo>
                    <a:lnTo>
                      <a:pt x="495" y="196"/>
                    </a:lnTo>
                    <a:lnTo>
                      <a:pt x="488" y="200"/>
                    </a:lnTo>
                    <a:lnTo>
                      <a:pt x="479" y="203"/>
                    </a:lnTo>
                    <a:lnTo>
                      <a:pt x="471" y="207"/>
                    </a:lnTo>
                    <a:lnTo>
                      <a:pt x="464" y="210"/>
                    </a:lnTo>
                    <a:lnTo>
                      <a:pt x="460" y="211"/>
                    </a:lnTo>
                    <a:lnTo>
                      <a:pt x="455" y="212"/>
                    </a:lnTo>
                    <a:lnTo>
                      <a:pt x="451" y="213"/>
                    </a:lnTo>
                    <a:lnTo>
                      <a:pt x="446" y="213"/>
                    </a:lnTo>
                    <a:lnTo>
                      <a:pt x="439" y="215"/>
                    </a:lnTo>
                    <a:lnTo>
                      <a:pt x="431" y="219"/>
                    </a:lnTo>
                    <a:lnTo>
                      <a:pt x="427" y="221"/>
                    </a:lnTo>
                    <a:lnTo>
                      <a:pt x="423" y="223"/>
                    </a:lnTo>
                    <a:lnTo>
                      <a:pt x="419" y="225"/>
                    </a:lnTo>
                    <a:lnTo>
                      <a:pt x="417" y="226"/>
                    </a:lnTo>
                    <a:lnTo>
                      <a:pt x="413" y="230"/>
                    </a:lnTo>
                    <a:lnTo>
                      <a:pt x="409" y="234"/>
                    </a:lnTo>
                    <a:lnTo>
                      <a:pt x="405" y="238"/>
                    </a:lnTo>
                    <a:lnTo>
                      <a:pt x="402" y="243"/>
                    </a:lnTo>
                    <a:lnTo>
                      <a:pt x="395" y="253"/>
                    </a:lnTo>
                    <a:lnTo>
                      <a:pt x="389" y="263"/>
                    </a:lnTo>
                    <a:lnTo>
                      <a:pt x="383" y="273"/>
                    </a:lnTo>
                    <a:lnTo>
                      <a:pt x="378" y="282"/>
                    </a:lnTo>
                    <a:lnTo>
                      <a:pt x="375" y="287"/>
                    </a:lnTo>
                    <a:lnTo>
                      <a:pt x="371" y="291"/>
                    </a:lnTo>
                    <a:lnTo>
                      <a:pt x="368" y="295"/>
                    </a:lnTo>
                    <a:lnTo>
                      <a:pt x="364" y="298"/>
                    </a:lnTo>
                    <a:lnTo>
                      <a:pt x="363" y="303"/>
                    </a:lnTo>
                    <a:lnTo>
                      <a:pt x="363" y="309"/>
                    </a:lnTo>
                    <a:lnTo>
                      <a:pt x="362" y="314"/>
                    </a:lnTo>
                    <a:lnTo>
                      <a:pt x="361" y="320"/>
                    </a:lnTo>
                    <a:lnTo>
                      <a:pt x="359" y="326"/>
                    </a:lnTo>
                    <a:lnTo>
                      <a:pt x="359" y="332"/>
                    </a:lnTo>
                    <a:lnTo>
                      <a:pt x="359" y="334"/>
                    </a:lnTo>
                    <a:lnTo>
                      <a:pt x="359" y="337"/>
                    </a:lnTo>
                    <a:lnTo>
                      <a:pt x="359" y="338"/>
                    </a:lnTo>
                    <a:lnTo>
                      <a:pt x="360" y="340"/>
                    </a:lnTo>
                    <a:lnTo>
                      <a:pt x="363" y="342"/>
                    </a:lnTo>
                    <a:lnTo>
                      <a:pt x="364" y="345"/>
                    </a:lnTo>
                    <a:lnTo>
                      <a:pt x="367" y="345"/>
                    </a:lnTo>
                    <a:lnTo>
                      <a:pt x="371" y="344"/>
                    </a:lnTo>
                    <a:lnTo>
                      <a:pt x="374" y="343"/>
                    </a:lnTo>
                    <a:lnTo>
                      <a:pt x="378" y="342"/>
                    </a:lnTo>
                    <a:lnTo>
                      <a:pt x="383" y="340"/>
                    </a:lnTo>
                    <a:lnTo>
                      <a:pt x="390" y="337"/>
                    </a:lnTo>
                    <a:lnTo>
                      <a:pt x="401" y="330"/>
                    </a:lnTo>
                    <a:lnTo>
                      <a:pt x="411" y="324"/>
                    </a:lnTo>
                    <a:lnTo>
                      <a:pt x="415" y="322"/>
                    </a:lnTo>
                    <a:lnTo>
                      <a:pt x="418" y="322"/>
                    </a:lnTo>
                    <a:lnTo>
                      <a:pt x="422" y="321"/>
                    </a:lnTo>
                    <a:lnTo>
                      <a:pt x="425" y="320"/>
                    </a:lnTo>
                    <a:lnTo>
                      <a:pt x="428" y="320"/>
                    </a:lnTo>
                    <a:lnTo>
                      <a:pt x="431" y="318"/>
                    </a:lnTo>
                    <a:lnTo>
                      <a:pt x="435" y="318"/>
                    </a:lnTo>
                    <a:lnTo>
                      <a:pt x="439" y="316"/>
                    </a:lnTo>
                    <a:lnTo>
                      <a:pt x="442" y="314"/>
                    </a:lnTo>
                    <a:lnTo>
                      <a:pt x="446" y="312"/>
                    </a:lnTo>
                    <a:lnTo>
                      <a:pt x="450" y="310"/>
                    </a:lnTo>
                    <a:lnTo>
                      <a:pt x="454" y="308"/>
                    </a:lnTo>
                    <a:lnTo>
                      <a:pt x="457" y="307"/>
                    </a:lnTo>
                    <a:lnTo>
                      <a:pt x="461" y="306"/>
                    </a:lnTo>
                    <a:lnTo>
                      <a:pt x="464" y="306"/>
                    </a:lnTo>
                    <a:lnTo>
                      <a:pt x="468" y="306"/>
                    </a:lnTo>
                    <a:lnTo>
                      <a:pt x="478" y="299"/>
                    </a:lnTo>
                    <a:lnTo>
                      <a:pt x="487" y="293"/>
                    </a:lnTo>
                    <a:lnTo>
                      <a:pt x="498" y="286"/>
                    </a:lnTo>
                    <a:lnTo>
                      <a:pt x="507" y="279"/>
                    </a:lnTo>
                    <a:lnTo>
                      <a:pt x="508" y="279"/>
                    </a:lnTo>
                    <a:lnTo>
                      <a:pt x="510" y="278"/>
                    </a:lnTo>
                    <a:lnTo>
                      <a:pt x="511" y="278"/>
                    </a:lnTo>
                    <a:lnTo>
                      <a:pt x="514" y="278"/>
                    </a:lnTo>
                    <a:lnTo>
                      <a:pt x="519" y="278"/>
                    </a:lnTo>
                    <a:lnTo>
                      <a:pt x="523" y="278"/>
                    </a:lnTo>
                    <a:lnTo>
                      <a:pt x="534" y="279"/>
                    </a:lnTo>
                    <a:lnTo>
                      <a:pt x="543" y="279"/>
                    </a:lnTo>
                    <a:lnTo>
                      <a:pt x="543" y="281"/>
                    </a:lnTo>
                    <a:lnTo>
                      <a:pt x="544" y="282"/>
                    </a:lnTo>
                    <a:lnTo>
                      <a:pt x="546" y="283"/>
                    </a:lnTo>
                    <a:lnTo>
                      <a:pt x="547" y="285"/>
                    </a:lnTo>
                    <a:lnTo>
                      <a:pt x="551" y="287"/>
                    </a:lnTo>
                    <a:lnTo>
                      <a:pt x="554" y="289"/>
                    </a:lnTo>
                    <a:lnTo>
                      <a:pt x="554" y="292"/>
                    </a:lnTo>
                    <a:lnTo>
                      <a:pt x="554" y="296"/>
                    </a:lnTo>
                    <a:lnTo>
                      <a:pt x="550" y="298"/>
                    </a:lnTo>
                    <a:lnTo>
                      <a:pt x="546" y="302"/>
                    </a:lnTo>
                    <a:lnTo>
                      <a:pt x="542" y="305"/>
                    </a:lnTo>
                    <a:lnTo>
                      <a:pt x="538" y="308"/>
                    </a:lnTo>
                    <a:lnTo>
                      <a:pt x="533" y="309"/>
                    </a:lnTo>
                    <a:lnTo>
                      <a:pt x="528" y="310"/>
                    </a:lnTo>
                    <a:lnTo>
                      <a:pt x="524" y="311"/>
                    </a:lnTo>
                    <a:lnTo>
                      <a:pt x="519" y="312"/>
                    </a:lnTo>
                    <a:lnTo>
                      <a:pt x="516" y="314"/>
                    </a:lnTo>
                    <a:lnTo>
                      <a:pt x="513" y="315"/>
                    </a:lnTo>
                    <a:lnTo>
                      <a:pt x="511" y="318"/>
                    </a:lnTo>
                    <a:lnTo>
                      <a:pt x="508" y="319"/>
                    </a:lnTo>
                    <a:lnTo>
                      <a:pt x="504" y="319"/>
                    </a:lnTo>
                    <a:lnTo>
                      <a:pt x="501" y="319"/>
                    </a:lnTo>
                    <a:lnTo>
                      <a:pt x="495" y="322"/>
                    </a:lnTo>
                    <a:lnTo>
                      <a:pt x="488" y="324"/>
                    </a:lnTo>
                    <a:lnTo>
                      <a:pt x="481" y="327"/>
                    </a:lnTo>
                    <a:lnTo>
                      <a:pt x="475" y="329"/>
                    </a:lnTo>
                    <a:lnTo>
                      <a:pt x="472" y="329"/>
                    </a:lnTo>
                    <a:lnTo>
                      <a:pt x="470" y="329"/>
                    </a:lnTo>
                    <a:lnTo>
                      <a:pt x="467" y="329"/>
                    </a:lnTo>
                    <a:lnTo>
                      <a:pt x="464" y="329"/>
                    </a:lnTo>
                    <a:lnTo>
                      <a:pt x="454" y="334"/>
                    </a:lnTo>
                    <a:lnTo>
                      <a:pt x="443" y="341"/>
                    </a:lnTo>
                    <a:lnTo>
                      <a:pt x="431" y="346"/>
                    </a:lnTo>
                    <a:lnTo>
                      <a:pt x="420" y="351"/>
                    </a:lnTo>
                    <a:lnTo>
                      <a:pt x="411" y="354"/>
                    </a:lnTo>
                    <a:lnTo>
                      <a:pt x="402" y="357"/>
                    </a:lnTo>
                    <a:lnTo>
                      <a:pt x="392" y="359"/>
                    </a:lnTo>
                    <a:lnTo>
                      <a:pt x="383" y="362"/>
                    </a:lnTo>
                    <a:lnTo>
                      <a:pt x="378" y="363"/>
                    </a:lnTo>
                    <a:lnTo>
                      <a:pt x="374" y="365"/>
                    </a:lnTo>
                    <a:lnTo>
                      <a:pt x="370" y="367"/>
                    </a:lnTo>
                    <a:lnTo>
                      <a:pt x="365" y="368"/>
                    </a:lnTo>
                    <a:lnTo>
                      <a:pt x="362" y="371"/>
                    </a:lnTo>
                    <a:lnTo>
                      <a:pt x="358" y="373"/>
                    </a:lnTo>
                    <a:lnTo>
                      <a:pt x="355" y="375"/>
                    </a:lnTo>
                    <a:lnTo>
                      <a:pt x="352" y="379"/>
                    </a:lnTo>
                    <a:lnTo>
                      <a:pt x="351" y="382"/>
                    </a:lnTo>
                    <a:lnTo>
                      <a:pt x="349" y="385"/>
                    </a:lnTo>
                    <a:lnTo>
                      <a:pt x="347" y="390"/>
                    </a:lnTo>
                    <a:lnTo>
                      <a:pt x="346" y="395"/>
                    </a:lnTo>
                    <a:lnTo>
                      <a:pt x="344" y="405"/>
                    </a:lnTo>
                    <a:lnTo>
                      <a:pt x="343" y="416"/>
                    </a:lnTo>
                    <a:lnTo>
                      <a:pt x="343" y="427"/>
                    </a:lnTo>
                    <a:lnTo>
                      <a:pt x="341" y="439"/>
                    </a:lnTo>
                    <a:lnTo>
                      <a:pt x="340" y="444"/>
                    </a:lnTo>
                    <a:lnTo>
                      <a:pt x="339" y="449"/>
                    </a:lnTo>
                    <a:lnTo>
                      <a:pt x="339" y="453"/>
                    </a:lnTo>
                    <a:lnTo>
                      <a:pt x="337" y="457"/>
                    </a:lnTo>
                    <a:lnTo>
                      <a:pt x="337" y="461"/>
                    </a:lnTo>
                    <a:lnTo>
                      <a:pt x="337" y="465"/>
                    </a:lnTo>
                    <a:lnTo>
                      <a:pt x="337" y="469"/>
                    </a:lnTo>
                    <a:lnTo>
                      <a:pt x="336" y="473"/>
                    </a:lnTo>
                    <a:lnTo>
                      <a:pt x="339" y="476"/>
                    </a:lnTo>
                    <a:lnTo>
                      <a:pt x="340" y="479"/>
                    </a:lnTo>
                    <a:lnTo>
                      <a:pt x="346" y="479"/>
                    </a:lnTo>
                    <a:lnTo>
                      <a:pt x="353" y="479"/>
                    </a:lnTo>
                    <a:lnTo>
                      <a:pt x="362" y="477"/>
                    </a:lnTo>
                    <a:lnTo>
                      <a:pt x="371" y="476"/>
                    </a:lnTo>
                    <a:lnTo>
                      <a:pt x="379" y="475"/>
                    </a:lnTo>
                    <a:lnTo>
                      <a:pt x="387" y="475"/>
                    </a:lnTo>
                    <a:lnTo>
                      <a:pt x="390" y="475"/>
                    </a:lnTo>
                    <a:lnTo>
                      <a:pt x="393" y="475"/>
                    </a:lnTo>
                    <a:lnTo>
                      <a:pt x="395" y="476"/>
                    </a:lnTo>
                    <a:lnTo>
                      <a:pt x="397" y="477"/>
                    </a:lnTo>
                    <a:lnTo>
                      <a:pt x="401" y="480"/>
                    </a:lnTo>
                    <a:lnTo>
                      <a:pt x="405" y="483"/>
                    </a:lnTo>
                    <a:lnTo>
                      <a:pt x="410" y="487"/>
                    </a:lnTo>
                    <a:lnTo>
                      <a:pt x="415" y="490"/>
                    </a:lnTo>
                    <a:lnTo>
                      <a:pt x="415" y="493"/>
                    </a:lnTo>
                    <a:lnTo>
                      <a:pt x="415" y="495"/>
                    </a:lnTo>
                    <a:lnTo>
                      <a:pt x="415" y="497"/>
                    </a:lnTo>
                    <a:lnTo>
                      <a:pt x="414" y="499"/>
                    </a:lnTo>
                    <a:lnTo>
                      <a:pt x="413" y="502"/>
                    </a:lnTo>
                    <a:lnTo>
                      <a:pt x="412" y="503"/>
                    </a:lnTo>
                    <a:lnTo>
                      <a:pt x="411" y="506"/>
                    </a:lnTo>
                    <a:lnTo>
                      <a:pt x="410" y="507"/>
                    </a:lnTo>
                    <a:lnTo>
                      <a:pt x="407" y="511"/>
                    </a:lnTo>
                    <a:lnTo>
                      <a:pt x="404" y="513"/>
                    </a:lnTo>
                    <a:lnTo>
                      <a:pt x="401" y="516"/>
                    </a:lnTo>
                    <a:lnTo>
                      <a:pt x="397" y="519"/>
                    </a:lnTo>
                    <a:lnTo>
                      <a:pt x="381" y="527"/>
                    </a:lnTo>
                    <a:lnTo>
                      <a:pt x="367" y="535"/>
                    </a:lnTo>
                    <a:lnTo>
                      <a:pt x="361" y="535"/>
                    </a:lnTo>
                    <a:lnTo>
                      <a:pt x="357" y="535"/>
                    </a:lnTo>
                    <a:lnTo>
                      <a:pt x="351" y="538"/>
                    </a:lnTo>
                    <a:lnTo>
                      <a:pt x="345" y="541"/>
                    </a:lnTo>
                    <a:lnTo>
                      <a:pt x="342" y="543"/>
                    </a:lnTo>
                    <a:lnTo>
                      <a:pt x="339" y="544"/>
                    </a:lnTo>
                    <a:lnTo>
                      <a:pt x="337" y="547"/>
                    </a:lnTo>
                    <a:lnTo>
                      <a:pt x="335" y="549"/>
                    </a:lnTo>
                    <a:lnTo>
                      <a:pt x="334" y="551"/>
                    </a:lnTo>
                    <a:lnTo>
                      <a:pt x="334" y="553"/>
                    </a:lnTo>
                    <a:lnTo>
                      <a:pt x="333" y="555"/>
                    </a:lnTo>
                    <a:lnTo>
                      <a:pt x="334" y="557"/>
                    </a:lnTo>
                    <a:lnTo>
                      <a:pt x="335" y="561"/>
                    </a:lnTo>
                    <a:lnTo>
                      <a:pt x="335" y="566"/>
                    </a:lnTo>
                    <a:lnTo>
                      <a:pt x="337" y="571"/>
                    </a:lnTo>
                    <a:lnTo>
                      <a:pt x="337" y="575"/>
                    </a:lnTo>
                    <a:lnTo>
                      <a:pt x="337" y="578"/>
                    </a:lnTo>
                    <a:lnTo>
                      <a:pt x="337" y="581"/>
                    </a:lnTo>
                    <a:lnTo>
                      <a:pt x="337" y="583"/>
                    </a:lnTo>
                    <a:lnTo>
                      <a:pt x="336" y="586"/>
                    </a:lnTo>
                    <a:lnTo>
                      <a:pt x="335" y="589"/>
                    </a:lnTo>
                    <a:lnTo>
                      <a:pt x="335" y="591"/>
                    </a:lnTo>
                    <a:lnTo>
                      <a:pt x="335" y="595"/>
                    </a:lnTo>
                    <a:lnTo>
                      <a:pt x="335" y="597"/>
                    </a:lnTo>
                    <a:lnTo>
                      <a:pt x="335" y="603"/>
                    </a:lnTo>
                    <a:lnTo>
                      <a:pt x="335" y="609"/>
                    </a:lnTo>
                    <a:lnTo>
                      <a:pt x="338" y="621"/>
                    </a:lnTo>
                    <a:lnTo>
                      <a:pt x="340" y="631"/>
                    </a:lnTo>
                    <a:lnTo>
                      <a:pt x="341" y="635"/>
                    </a:lnTo>
                    <a:lnTo>
                      <a:pt x="342" y="641"/>
                    </a:lnTo>
                    <a:lnTo>
                      <a:pt x="343" y="648"/>
                    </a:lnTo>
                    <a:lnTo>
                      <a:pt x="343" y="655"/>
                    </a:lnTo>
                    <a:lnTo>
                      <a:pt x="343" y="671"/>
                    </a:lnTo>
                    <a:lnTo>
                      <a:pt x="343" y="680"/>
                    </a:lnTo>
                    <a:lnTo>
                      <a:pt x="342" y="683"/>
                    </a:lnTo>
                    <a:lnTo>
                      <a:pt x="342" y="687"/>
                    </a:lnTo>
                    <a:lnTo>
                      <a:pt x="341" y="690"/>
                    </a:lnTo>
                    <a:lnTo>
                      <a:pt x="340" y="693"/>
                    </a:lnTo>
                    <a:lnTo>
                      <a:pt x="343" y="699"/>
                    </a:lnTo>
                    <a:lnTo>
                      <a:pt x="343" y="704"/>
                    </a:lnTo>
                    <a:lnTo>
                      <a:pt x="344" y="707"/>
                    </a:lnTo>
                    <a:lnTo>
                      <a:pt x="344" y="710"/>
                    </a:lnTo>
                    <a:lnTo>
                      <a:pt x="343" y="713"/>
                    </a:lnTo>
                    <a:lnTo>
                      <a:pt x="343" y="716"/>
                    </a:lnTo>
                    <a:lnTo>
                      <a:pt x="342" y="721"/>
                    </a:lnTo>
                    <a:lnTo>
                      <a:pt x="342" y="726"/>
                    </a:lnTo>
                    <a:lnTo>
                      <a:pt x="342" y="730"/>
                    </a:lnTo>
                    <a:lnTo>
                      <a:pt x="342" y="735"/>
                    </a:lnTo>
                    <a:lnTo>
                      <a:pt x="342" y="743"/>
                    </a:lnTo>
                    <a:lnTo>
                      <a:pt x="342" y="750"/>
                    </a:lnTo>
                    <a:lnTo>
                      <a:pt x="341" y="753"/>
                    </a:lnTo>
                    <a:lnTo>
                      <a:pt x="340" y="755"/>
                    </a:lnTo>
                    <a:lnTo>
                      <a:pt x="339" y="757"/>
                    </a:lnTo>
                    <a:lnTo>
                      <a:pt x="339" y="758"/>
                    </a:lnTo>
                    <a:lnTo>
                      <a:pt x="338" y="759"/>
                    </a:lnTo>
                    <a:lnTo>
                      <a:pt x="337" y="759"/>
                    </a:lnTo>
                    <a:lnTo>
                      <a:pt x="335" y="760"/>
                    </a:lnTo>
                    <a:lnTo>
                      <a:pt x="334" y="761"/>
                    </a:lnTo>
                    <a:lnTo>
                      <a:pt x="332" y="762"/>
                    </a:lnTo>
                    <a:lnTo>
                      <a:pt x="330" y="762"/>
                    </a:lnTo>
                    <a:lnTo>
                      <a:pt x="326" y="763"/>
                    </a:lnTo>
                    <a:lnTo>
                      <a:pt x="319" y="763"/>
                    </a:lnTo>
                    <a:lnTo>
                      <a:pt x="315" y="757"/>
                    </a:lnTo>
                    <a:lnTo>
                      <a:pt x="312" y="751"/>
                    </a:lnTo>
                    <a:lnTo>
                      <a:pt x="309" y="744"/>
                    </a:lnTo>
                    <a:lnTo>
                      <a:pt x="306" y="736"/>
                    </a:lnTo>
                    <a:lnTo>
                      <a:pt x="302" y="736"/>
                    </a:lnTo>
                    <a:lnTo>
                      <a:pt x="299" y="736"/>
                    </a:lnTo>
                    <a:lnTo>
                      <a:pt x="296" y="737"/>
                    </a:lnTo>
                    <a:lnTo>
                      <a:pt x="292" y="737"/>
                    </a:lnTo>
                    <a:lnTo>
                      <a:pt x="290" y="734"/>
                    </a:lnTo>
                    <a:lnTo>
                      <a:pt x="290" y="730"/>
                    </a:lnTo>
                    <a:lnTo>
                      <a:pt x="288" y="726"/>
                    </a:lnTo>
                    <a:lnTo>
                      <a:pt x="287" y="723"/>
                    </a:lnTo>
                    <a:lnTo>
                      <a:pt x="281" y="716"/>
                    </a:lnTo>
                    <a:lnTo>
                      <a:pt x="276" y="711"/>
                    </a:lnTo>
                    <a:lnTo>
                      <a:pt x="275" y="709"/>
                    </a:lnTo>
                    <a:lnTo>
                      <a:pt x="274" y="707"/>
                    </a:lnTo>
                    <a:lnTo>
                      <a:pt x="274" y="705"/>
                    </a:lnTo>
                    <a:lnTo>
                      <a:pt x="273" y="703"/>
                    </a:lnTo>
                    <a:lnTo>
                      <a:pt x="272" y="700"/>
                    </a:lnTo>
                    <a:lnTo>
                      <a:pt x="272" y="697"/>
                    </a:lnTo>
                    <a:lnTo>
                      <a:pt x="272" y="694"/>
                    </a:lnTo>
                    <a:lnTo>
                      <a:pt x="271" y="690"/>
                    </a:lnTo>
                    <a:lnTo>
                      <a:pt x="275" y="688"/>
                    </a:lnTo>
                    <a:lnTo>
                      <a:pt x="278" y="686"/>
                    </a:lnTo>
                    <a:lnTo>
                      <a:pt x="281" y="684"/>
                    </a:lnTo>
                    <a:lnTo>
                      <a:pt x="283" y="682"/>
                    </a:lnTo>
                    <a:lnTo>
                      <a:pt x="286" y="679"/>
                    </a:lnTo>
                    <a:lnTo>
                      <a:pt x="288" y="676"/>
                    </a:lnTo>
                    <a:lnTo>
                      <a:pt x="290" y="673"/>
                    </a:lnTo>
                    <a:lnTo>
                      <a:pt x="292" y="670"/>
                    </a:lnTo>
                    <a:lnTo>
                      <a:pt x="294" y="667"/>
                    </a:lnTo>
                    <a:lnTo>
                      <a:pt x="295" y="663"/>
                    </a:lnTo>
                    <a:lnTo>
                      <a:pt x="296" y="659"/>
                    </a:lnTo>
                    <a:lnTo>
                      <a:pt x="298" y="656"/>
                    </a:lnTo>
                    <a:lnTo>
                      <a:pt x="299" y="648"/>
                    </a:lnTo>
                    <a:lnTo>
                      <a:pt x="301" y="640"/>
                    </a:lnTo>
                    <a:lnTo>
                      <a:pt x="302" y="632"/>
                    </a:lnTo>
                    <a:lnTo>
                      <a:pt x="302" y="623"/>
                    </a:lnTo>
                    <a:lnTo>
                      <a:pt x="302" y="615"/>
                    </a:lnTo>
                    <a:lnTo>
                      <a:pt x="302" y="606"/>
                    </a:lnTo>
                    <a:lnTo>
                      <a:pt x="301" y="589"/>
                    </a:lnTo>
                    <a:lnTo>
                      <a:pt x="299" y="572"/>
                    </a:lnTo>
                    <a:lnTo>
                      <a:pt x="298" y="571"/>
                    </a:lnTo>
                    <a:lnTo>
                      <a:pt x="296" y="571"/>
                    </a:lnTo>
                    <a:lnTo>
                      <a:pt x="295" y="571"/>
                    </a:lnTo>
                    <a:lnTo>
                      <a:pt x="292" y="570"/>
                    </a:lnTo>
                    <a:lnTo>
                      <a:pt x="290" y="569"/>
                    </a:lnTo>
                    <a:lnTo>
                      <a:pt x="289" y="569"/>
                    </a:lnTo>
                    <a:lnTo>
                      <a:pt x="287" y="569"/>
                    </a:lnTo>
                    <a:lnTo>
                      <a:pt x="286" y="569"/>
                    </a:lnTo>
                    <a:lnTo>
                      <a:pt x="283" y="569"/>
                    </a:lnTo>
                    <a:lnTo>
                      <a:pt x="282" y="569"/>
                    </a:lnTo>
                    <a:lnTo>
                      <a:pt x="280" y="570"/>
                    </a:lnTo>
                    <a:lnTo>
                      <a:pt x="278" y="571"/>
                    </a:lnTo>
                    <a:lnTo>
                      <a:pt x="274" y="572"/>
                    </a:lnTo>
                    <a:lnTo>
                      <a:pt x="270" y="575"/>
                    </a:lnTo>
                    <a:lnTo>
                      <a:pt x="266" y="578"/>
                    </a:lnTo>
                    <a:lnTo>
                      <a:pt x="262" y="581"/>
                    </a:lnTo>
                    <a:lnTo>
                      <a:pt x="259" y="584"/>
                    </a:lnTo>
                    <a:lnTo>
                      <a:pt x="256" y="588"/>
                    </a:lnTo>
                    <a:lnTo>
                      <a:pt x="253" y="591"/>
                    </a:lnTo>
                    <a:lnTo>
                      <a:pt x="250" y="595"/>
                    </a:lnTo>
                    <a:lnTo>
                      <a:pt x="247" y="599"/>
                    </a:lnTo>
                    <a:lnTo>
                      <a:pt x="246" y="602"/>
                    </a:lnTo>
                    <a:lnTo>
                      <a:pt x="244" y="604"/>
                    </a:lnTo>
                    <a:lnTo>
                      <a:pt x="243" y="607"/>
                    </a:lnTo>
                    <a:lnTo>
                      <a:pt x="238" y="607"/>
                    </a:lnTo>
                    <a:lnTo>
                      <a:pt x="234" y="607"/>
                    </a:lnTo>
                    <a:lnTo>
                      <a:pt x="229" y="607"/>
                    </a:lnTo>
                    <a:lnTo>
                      <a:pt x="225" y="607"/>
                    </a:lnTo>
                    <a:lnTo>
                      <a:pt x="216" y="606"/>
                    </a:lnTo>
                    <a:lnTo>
                      <a:pt x="206" y="605"/>
                    </a:lnTo>
                    <a:lnTo>
                      <a:pt x="206" y="602"/>
                    </a:lnTo>
                    <a:lnTo>
                      <a:pt x="204" y="599"/>
                    </a:lnTo>
                    <a:lnTo>
                      <a:pt x="202" y="597"/>
                    </a:lnTo>
                    <a:lnTo>
                      <a:pt x="200" y="595"/>
                    </a:lnTo>
                    <a:lnTo>
                      <a:pt x="196" y="591"/>
                    </a:lnTo>
                    <a:lnTo>
                      <a:pt x="192" y="587"/>
                    </a:lnTo>
                    <a:lnTo>
                      <a:pt x="192" y="583"/>
                    </a:lnTo>
                    <a:lnTo>
                      <a:pt x="193" y="579"/>
                    </a:lnTo>
                    <a:lnTo>
                      <a:pt x="194" y="575"/>
                    </a:lnTo>
                    <a:lnTo>
                      <a:pt x="194" y="571"/>
                    </a:lnTo>
                    <a:lnTo>
                      <a:pt x="196" y="568"/>
                    </a:lnTo>
                    <a:lnTo>
                      <a:pt x="198" y="565"/>
                    </a:lnTo>
                    <a:lnTo>
                      <a:pt x="200" y="562"/>
                    </a:lnTo>
                    <a:lnTo>
                      <a:pt x="202" y="559"/>
                    </a:lnTo>
                    <a:lnTo>
                      <a:pt x="205" y="556"/>
                    </a:lnTo>
                    <a:lnTo>
                      <a:pt x="207" y="554"/>
                    </a:lnTo>
                    <a:lnTo>
                      <a:pt x="210" y="551"/>
                    </a:lnTo>
                    <a:lnTo>
                      <a:pt x="214" y="548"/>
                    </a:lnTo>
                    <a:lnTo>
                      <a:pt x="220" y="544"/>
                    </a:lnTo>
                    <a:lnTo>
                      <a:pt x="226" y="539"/>
                    </a:lnTo>
                    <a:lnTo>
                      <a:pt x="234" y="535"/>
                    </a:lnTo>
                    <a:lnTo>
                      <a:pt x="242" y="532"/>
                    </a:lnTo>
                    <a:lnTo>
                      <a:pt x="249" y="529"/>
                    </a:lnTo>
                    <a:lnTo>
                      <a:pt x="257" y="526"/>
                    </a:lnTo>
                    <a:lnTo>
                      <a:pt x="264" y="522"/>
                    </a:lnTo>
                    <a:lnTo>
                      <a:pt x="270" y="519"/>
                    </a:lnTo>
                    <a:lnTo>
                      <a:pt x="277" y="515"/>
                    </a:lnTo>
                    <a:lnTo>
                      <a:pt x="282" y="511"/>
                    </a:lnTo>
                    <a:lnTo>
                      <a:pt x="286" y="509"/>
                    </a:lnTo>
                    <a:lnTo>
                      <a:pt x="290" y="507"/>
                    </a:lnTo>
                    <a:lnTo>
                      <a:pt x="294" y="507"/>
                    </a:lnTo>
                    <a:lnTo>
                      <a:pt x="297" y="506"/>
                    </a:lnTo>
                    <a:lnTo>
                      <a:pt x="300" y="503"/>
                    </a:lnTo>
                    <a:lnTo>
                      <a:pt x="303" y="502"/>
                    </a:lnTo>
                    <a:lnTo>
                      <a:pt x="304" y="501"/>
                    </a:lnTo>
                    <a:lnTo>
                      <a:pt x="306" y="499"/>
                    </a:lnTo>
                    <a:lnTo>
                      <a:pt x="306" y="498"/>
                    </a:lnTo>
                    <a:lnTo>
                      <a:pt x="308" y="495"/>
                    </a:lnTo>
                    <a:lnTo>
                      <a:pt x="307" y="491"/>
                    </a:lnTo>
                    <a:lnTo>
                      <a:pt x="307" y="485"/>
                    </a:lnTo>
                    <a:lnTo>
                      <a:pt x="307" y="479"/>
                    </a:lnTo>
                    <a:lnTo>
                      <a:pt x="307" y="475"/>
                    </a:lnTo>
                    <a:lnTo>
                      <a:pt x="309" y="465"/>
                    </a:lnTo>
                    <a:lnTo>
                      <a:pt x="310" y="453"/>
                    </a:lnTo>
                    <a:lnTo>
                      <a:pt x="312" y="447"/>
                    </a:lnTo>
                    <a:lnTo>
                      <a:pt x="312" y="439"/>
                    </a:lnTo>
                    <a:lnTo>
                      <a:pt x="313" y="433"/>
                    </a:lnTo>
                    <a:lnTo>
                      <a:pt x="314" y="426"/>
                    </a:lnTo>
                    <a:lnTo>
                      <a:pt x="314" y="419"/>
                    </a:lnTo>
                    <a:lnTo>
                      <a:pt x="314" y="413"/>
                    </a:lnTo>
                    <a:lnTo>
                      <a:pt x="313" y="407"/>
                    </a:lnTo>
                    <a:lnTo>
                      <a:pt x="312" y="403"/>
                    </a:lnTo>
                    <a:lnTo>
                      <a:pt x="311" y="400"/>
                    </a:lnTo>
                    <a:lnTo>
                      <a:pt x="310" y="398"/>
                    </a:lnTo>
                    <a:lnTo>
                      <a:pt x="309" y="396"/>
                    </a:lnTo>
                    <a:lnTo>
                      <a:pt x="308" y="395"/>
                    </a:lnTo>
                    <a:lnTo>
                      <a:pt x="307" y="394"/>
                    </a:lnTo>
                    <a:lnTo>
                      <a:pt x="305" y="392"/>
                    </a:lnTo>
                    <a:lnTo>
                      <a:pt x="304" y="392"/>
                    </a:lnTo>
                    <a:lnTo>
                      <a:pt x="302" y="391"/>
                    </a:lnTo>
                    <a:lnTo>
                      <a:pt x="301" y="392"/>
                    </a:lnTo>
                    <a:lnTo>
                      <a:pt x="299" y="393"/>
                    </a:lnTo>
                    <a:lnTo>
                      <a:pt x="298" y="393"/>
                    </a:lnTo>
                    <a:lnTo>
                      <a:pt x="296" y="393"/>
                    </a:lnTo>
                    <a:lnTo>
                      <a:pt x="294" y="393"/>
                    </a:lnTo>
                    <a:lnTo>
                      <a:pt x="293" y="393"/>
                    </a:lnTo>
                    <a:lnTo>
                      <a:pt x="291" y="393"/>
                    </a:lnTo>
                    <a:lnTo>
                      <a:pt x="290" y="394"/>
                    </a:lnTo>
                    <a:lnTo>
                      <a:pt x="283" y="398"/>
                    </a:lnTo>
                    <a:lnTo>
                      <a:pt x="278" y="402"/>
                    </a:lnTo>
                    <a:lnTo>
                      <a:pt x="272" y="406"/>
                    </a:lnTo>
                    <a:lnTo>
                      <a:pt x="266" y="410"/>
                    </a:lnTo>
                    <a:lnTo>
                      <a:pt x="262" y="410"/>
                    </a:lnTo>
                    <a:lnTo>
                      <a:pt x="257" y="410"/>
                    </a:lnTo>
                    <a:lnTo>
                      <a:pt x="255" y="411"/>
                    </a:lnTo>
                    <a:lnTo>
                      <a:pt x="254" y="411"/>
                    </a:lnTo>
                    <a:lnTo>
                      <a:pt x="253" y="413"/>
                    </a:lnTo>
                    <a:lnTo>
                      <a:pt x="252" y="415"/>
                    </a:lnTo>
                    <a:lnTo>
                      <a:pt x="250" y="417"/>
                    </a:lnTo>
                    <a:lnTo>
                      <a:pt x="248" y="419"/>
                    </a:lnTo>
                    <a:lnTo>
                      <a:pt x="246" y="420"/>
                    </a:lnTo>
                    <a:lnTo>
                      <a:pt x="244" y="422"/>
                    </a:lnTo>
                    <a:lnTo>
                      <a:pt x="242" y="423"/>
                    </a:lnTo>
                    <a:lnTo>
                      <a:pt x="239" y="423"/>
                    </a:lnTo>
                    <a:lnTo>
                      <a:pt x="237" y="424"/>
                    </a:lnTo>
                    <a:lnTo>
                      <a:pt x="234" y="424"/>
                    </a:lnTo>
                    <a:lnTo>
                      <a:pt x="232" y="426"/>
                    </a:lnTo>
                    <a:lnTo>
                      <a:pt x="230" y="427"/>
                    </a:lnTo>
                    <a:lnTo>
                      <a:pt x="227" y="430"/>
                    </a:lnTo>
                    <a:lnTo>
                      <a:pt x="225" y="433"/>
                    </a:lnTo>
                    <a:lnTo>
                      <a:pt x="222" y="435"/>
                    </a:lnTo>
                    <a:lnTo>
                      <a:pt x="218" y="435"/>
                    </a:lnTo>
                    <a:lnTo>
                      <a:pt x="216" y="435"/>
                    </a:lnTo>
                    <a:lnTo>
                      <a:pt x="214" y="436"/>
                    </a:lnTo>
                    <a:lnTo>
                      <a:pt x="213" y="437"/>
                    </a:lnTo>
                    <a:lnTo>
                      <a:pt x="211" y="437"/>
                    </a:lnTo>
                    <a:lnTo>
                      <a:pt x="202" y="444"/>
                    </a:lnTo>
                    <a:lnTo>
                      <a:pt x="192" y="452"/>
                    </a:lnTo>
                    <a:lnTo>
                      <a:pt x="183" y="460"/>
                    </a:lnTo>
                    <a:lnTo>
                      <a:pt x="174" y="468"/>
                    </a:lnTo>
                    <a:lnTo>
                      <a:pt x="171" y="468"/>
                    </a:lnTo>
                    <a:lnTo>
                      <a:pt x="169" y="468"/>
                    </a:lnTo>
                    <a:lnTo>
                      <a:pt x="163" y="472"/>
                    </a:lnTo>
                    <a:lnTo>
                      <a:pt x="155" y="479"/>
                    </a:lnTo>
                    <a:lnTo>
                      <a:pt x="146" y="486"/>
                    </a:lnTo>
                    <a:lnTo>
                      <a:pt x="141" y="491"/>
                    </a:lnTo>
                    <a:lnTo>
                      <a:pt x="140" y="492"/>
                    </a:lnTo>
                    <a:lnTo>
                      <a:pt x="139" y="494"/>
                    </a:lnTo>
                    <a:lnTo>
                      <a:pt x="138" y="496"/>
                    </a:lnTo>
                    <a:lnTo>
                      <a:pt x="138" y="498"/>
                    </a:lnTo>
                    <a:lnTo>
                      <a:pt x="137" y="500"/>
                    </a:lnTo>
                    <a:lnTo>
                      <a:pt x="136" y="502"/>
                    </a:lnTo>
                    <a:lnTo>
                      <a:pt x="136" y="504"/>
                    </a:lnTo>
                    <a:lnTo>
                      <a:pt x="134" y="506"/>
                    </a:lnTo>
                    <a:lnTo>
                      <a:pt x="131" y="511"/>
                    </a:lnTo>
                    <a:lnTo>
                      <a:pt x="127" y="515"/>
                    </a:lnTo>
                    <a:lnTo>
                      <a:pt x="124" y="519"/>
                    </a:lnTo>
                    <a:lnTo>
                      <a:pt x="120" y="524"/>
                    </a:lnTo>
                    <a:lnTo>
                      <a:pt x="116" y="528"/>
                    </a:lnTo>
                    <a:lnTo>
                      <a:pt x="111" y="531"/>
                    </a:lnTo>
                    <a:lnTo>
                      <a:pt x="106" y="535"/>
                    </a:lnTo>
                    <a:lnTo>
                      <a:pt x="102" y="539"/>
                    </a:lnTo>
                    <a:lnTo>
                      <a:pt x="99" y="541"/>
                    </a:lnTo>
                    <a:lnTo>
                      <a:pt x="96" y="543"/>
                    </a:lnTo>
                    <a:lnTo>
                      <a:pt x="93" y="543"/>
                    </a:lnTo>
                    <a:lnTo>
                      <a:pt x="90" y="544"/>
                    </a:lnTo>
                    <a:lnTo>
                      <a:pt x="82" y="546"/>
                    </a:lnTo>
                    <a:lnTo>
                      <a:pt x="75" y="547"/>
                    </a:lnTo>
                    <a:lnTo>
                      <a:pt x="67" y="547"/>
                    </a:lnTo>
                    <a:lnTo>
                      <a:pt x="60" y="548"/>
                    </a:lnTo>
                    <a:lnTo>
                      <a:pt x="58" y="549"/>
                    </a:lnTo>
                    <a:lnTo>
                      <a:pt x="54" y="550"/>
                    </a:lnTo>
                    <a:lnTo>
                      <a:pt x="52" y="551"/>
                    </a:lnTo>
                    <a:lnTo>
                      <a:pt x="50" y="552"/>
                    </a:lnTo>
                    <a:lnTo>
                      <a:pt x="50" y="555"/>
                    </a:lnTo>
                    <a:lnTo>
                      <a:pt x="49" y="559"/>
                    </a:lnTo>
                    <a:lnTo>
                      <a:pt x="44" y="559"/>
                    </a:lnTo>
                    <a:lnTo>
                      <a:pt x="39" y="559"/>
                    </a:lnTo>
                    <a:lnTo>
                      <a:pt x="34" y="559"/>
                    </a:lnTo>
                    <a:lnTo>
                      <a:pt x="28" y="558"/>
                    </a:lnTo>
                    <a:lnTo>
                      <a:pt x="22" y="556"/>
                    </a:lnTo>
                    <a:lnTo>
                      <a:pt x="18" y="554"/>
                    </a:lnTo>
                    <a:lnTo>
                      <a:pt x="16" y="553"/>
                    </a:lnTo>
                    <a:lnTo>
                      <a:pt x="14" y="551"/>
                    </a:lnTo>
                    <a:lnTo>
                      <a:pt x="13" y="550"/>
                    </a:lnTo>
                    <a:lnTo>
                      <a:pt x="12" y="549"/>
                    </a:lnTo>
                    <a:lnTo>
                      <a:pt x="10" y="547"/>
                    </a:lnTo>
                    <a:lnTo>
                      <a:pt x="9" y="545"/>
                    </a:lnTo>
                    <a:lnTo>
                      <a:pt x="7" y="541"/>
                    </a:lnTo>
                    <a:lnTo>
                      <a:pt x="5" y="537"/>
                    </a:lnTo>
                    <a:lnTo>
                      <a:pt x="3" y="533"/>
                    </a:lnTo>
                    <a:lnTo>
                      <a:pt x="2" y="529"/>
                    </a:lnTo>
                    <a:lnTo>
                      <a:pt x="1" y="526"/>
                    </a:lnTo>
                    <a:lnTo>
                      <a:pt x="0" y="523"/>
                    </a:lnTo>
                    <a:lnTo>
                      <a:pt x="3" y="522"/>
                    </a:lnTo>
                    <a:lnTo>
                      <a:pt x="6" y="520"/>
                    </a:lnTo>
                    <a:lnTo>
                      <a:pt x="9" y="518"/>
                    </a:lnTo>
                    <a:lnTo>
                      <a:pt x="12" y="516"/>
                    </a:lnTo>
                    <a:lnTo>
                      <a:pt x="16" y="516"/>
                    </a:lnTo>
                    <a:lnTo>
                      <a:pt x="21" y="516"/>
                    </a:lnTo>
                    <a:lnTo>
                      <a:pt x="22" y="515"/>
                    </a:lnTo>
                    <a:lnTo>
                      <a:pt x="23" y="514"/>
                    </a:lnTo>
                    <a:lnTo>
                      <a:pt x="25" y="512"/>
                    </a:lnTo>
                    <a:lnTo>
                      <a:pt x="26" y="511"/>
                    </a:lnTo>
                    <a:lnTo>
                      <a:pt x="26" y="509"/>
                    </a:lnTo>
                    <a:lnTo>
                      <a:pt x="27" y="507"/>
                    </a:lnTo>
                    <a:lnTo>
                      <a:pt x="29" y="506"/>
                    </a:lnTo>
                    <a:lnTo>
                      <a:pt x="30" y="505"/>
                    </a:lnTo>
                    <a:lnTo>
                      <a:pt x="34" y="505"/>
                    </a:lnTo>
                    <a:lnTo>
                      <a:pt x="37" y="505"/>
                    </a:lnTo>
                    <a:lnTo>
                      <a:pt x="38" y="503"/>
                    </a:lnTo>
                    <a:lnTo>
                      <a:pt x="39" y="500"/>
                    </a:lnTo>
                    <a:lnTo>
                      <a:pt x="41" y="499"/>
                    </a:lnTo>
                    <a:lnTo>
                      <a:pt x="42" y="499"/>
                    </a:lnTo>
                    <a:lnTo>
                      <a:pt x="44" y="499"/>
                    </a:lnTo>
                    <a:lnTo>
                      <a:pt x="46" y="499"/>
                    </a:lnTo>
                    <a:lnTo>
                      <a:pt x="48" y="499"/>
                    </a:lnTo>
                    <a:lnTo>
                      <a:pt x="50" y="499"/>
                    </a:lnTo>
                    <a:lnTo>
                      <a:pt x="51" y="499"/>
                    </a:lnTo>
                    <a:lnTo>
                      <a:pt x="53" y="498"/>
                    </a:lnTo>
                    <a:lnTo>
                      <a:pt x="55" y="495"/>
                    </a:lnTo>
                    <a:lnTo>
                      <a:pt x="58" y="491"/>
                    </a:lnTo>
                    <a:lnTo>
                      <a:pt x="58" y="490"/>
                    </a:lnTo>
                    <a:lnTo>
                      <a:pt x="60" y="489"/>
                    </a:lnTo>
                    <a:lnTo>
                      <a:pt x="62" y="488"/>
                    </a:lnTo>
                    <a:lnTo>
                      <a:pt x="63" y="488"/>
                    </a:lnTo>
                    <a:lnTo>
                      <a:pt x="66" y="487"/>
                    </a:lnTo>
                    <a:lnTo>
                      <a:pt x="70" y="487"/>
                    </a:lnTo>
                    <a:lnTo>
                      <a:pt x="74" y="487"/>
                    </a:lnTo>
                    <a:lnTo>
                      <a:pt x="78" y="486"/>
                    </a:lnTo>
                    <a:lnTo>
                      <a:pt x="81" y="485"/>
                    </a:lnTo>
                    <a:lnTo>
                      <a:pt x="84" y="484"/>
                    </a:lnTo>
                    <a:lnTo>
                      <a:pt x="86" y="482"/>
                    </a:lnTo>
                    <a:lnTo>
                      <a:pt x="89" y="479"/>
                    </a:lnTo>
                    <a:lnTo>
                      <a:pt x="92" y="476"/>
                    </a:lnTo>
                    <a:lnTo>
                      <a:pt x="94" y="475"/>
                    </a:lnTo>
                    <a:lnTo>
                      <a:pt x="97" y="474"/>
                    </a:lnTo>
                    <a:lnTo>
                      <a:pt x="99" y="473"/>
                    </a:lnTo>
                    <a:lnTo>
                      <a:pt x="102" y="472"/>
                    </a:lnTo>
                    <a:lnTo>
                      <a:pt x="105" y="471"/>
                    </a:lnTo>
                    <a:lnTo>
                      <a:pt x="108" y="471"/>
                    </a:lnTo>
                    <a:lnTo>
                      <a:pt x="111" y="471"/>
                    </a:lnTo>
                    <a:lnTo>
                      <a:pt x="114" y="469"/>
                    </a:lnTo>
                    <a:lnTo>
                      <a:pt x="116" y="468"/>
                    </a:lnTo>
                    <a:lnTo>
                      <a:pt x="117" y="466"/>
                    </a:lnTo>
                    <a:lnTo>
                      <a:pt x="118" y="463"/>
                    </a:lnTo>
                    <a:lnTo>
                      <a:pt x="122" y="462"/>
                    </a:lnTo>
                    <a:lnTo>
                      <a:pt x="126" y="461"/>
                    </a:lnTo>
                    <a:lnTo>
                      <a:pt x="130" y="459"/>
                    </a:lnTo>
                    <a:lnTo>
                      <a:pt x="134" y="459"/>
                    </a:lnTo>
                    <a:lnTo>
                      <a:pt x="138" y="457"/>
                    </a:lnTo>
                    <a:lnTo>
                      <a:pt x="141" y="455"/>
                    </a:lnTo>
                    <a:lnTo>
                      <a:pt x="144" y="453"/>
                    </a:lnTo>
                    <a:lnTo>
                      <a:pt x="146" y="451"/>
                    </a:lnTo>
                    <a:lnTo>
                      <a:pt x="152" y="447"/>
                    </a:lnTo>
                    <a:lnTo>
                      <a:pt x="158" y="443"/>
                    </a:lnTo>
                    <a:lnTo>
                      <a:pt x="160" y="442"/>
                    </a:lnTo>
                    <a:lnTo>
                      <a:pt x="162" y="441"/>
                    </a:lnTo>
                    <a:lnTo>
                      <a:pt x="164" y="441"/>
                    </a:lnTo>
                    <a:lnTo>
                      <a:pt x="166" y="441"/>
                    </a:lnTo>
                    <a:lnTo>
                      <a:pt x="168" y="441"/>
                    </a:lnTo>
                    <a:lnTo>
                      <a:pt x="170" y="441"/>
                    </a:lnTo>
                    <a:lnTo>
                      <a:pt x="171" y="440"/>
                    </a:lnTo>
                    <a:lnTo>
                      <a:pt x="174" y="439"/>
                    </a:lnTo>
                    <a:lnTo>
                      <a:pt x="175" y="435"/>
                    </a:lnTo>
                    <a:lnTo>
                      <a:pt x="178" y="431"/>
                    </a:lnTo>
                    <a:lnTo>
                      <a:pt x="179" y="430"/>
                    </a:lnTo>
                    <a:lnTo>
                      <a:pt x="181" y="430"/>
                    </a:lnTo>
                    <a:lnTo>
                      <a:pt x="182" y="429"/>
                    </a:lnTo>
                    <a:lnTo>
                      <a:pt x="183" y="429"/>
                    </a:lnTo>
                    <a:lnTo>
                      <a:pt x="186" y="428"/>
                    </a:lnTo>
                    <a:lnTo>
                      <a:pt x="189" y="427"/>
                    </a:lnTo>
                    <a:lnTo>
                      <a:pt x="196" y="423"/>
                    </a:lnTo>
                    <a:lnTo>
                      <a:pt x="203" y="417"/>
                    </a:lnTo>
                    <a:lnTo>
                      <a:pt x="206" y="415"/>
                    </a:lnTo>
                    <a:lnTo>
                      <a:pt x="210" y="411"/>
                    </a:lnTo>
                    <a:lnTo>
                      <a:pt x="214" y="409"/>
                    </a:lnTo>
                    <a:lnTo>
                      <a:pt x="217" y="407"/>
                    </a:lnTo>
                    <a:lnTo>
                      <a:pt x="226" y="403"/>
                    </a:lnTo>
                    <a:lnTo>
                      <a:pt x="234" y="400"/>
                    </a:lnTo>
                    <a:lnTo>
                      <a:pt x="242" y="397"/>
                    </a:lnTo>
                    <a:lnTo>
                      <a:pt x="251" y="395"/>
                    </a:lnTo>
                    <a:lnTo>
                      <a:pt x="260" y="391"/>
                    </a:lnTo>
                    <a:lnTo>
                      <a:pt x="268" y="387"/>
                    </a:lnTo>
                    <a:lnTo>
                      <a:pt x="276" y="383"/>
                    </a:lnTo>
                    <a:lnTo>
                      <a:pt x="285" y="379"/>
                    </a:lnTo>
                    <a:lnTo>
                      <a:pt x="287" y="378"/>
                    </a:lnTo>
                    <a:lnTo>
                      <a:pt x="290" y="377"/>
                    </a:lnTo>
                    <a:lnTo>
                      <a:pt x="294" y="376"/>
                    </a:lnTo>
                    <a:lnTo>
                      <a:pt x="298" y="375"/>
                    </a:lnTo>
                    <a:lnTo>
                      <a:pt x="302" y="374"/>
                    </a:lnTo>
                    <a:lnTo>
                      <a:pt x="306" y="372"/>
                    </a:lnTo>
                    <a:lnTo>
                      <a:pt x="307" y="371"/>
                    </a:lnTo>
                    <a:lnTo>
                      <a:pt x="309" y="371"/>
                    </a:lnTo>
                    <a:lnTo>
                      <a:pt x="310" y="370"/>
                    </a:lnTo>
                    <a:lnTo>
                      <a:pt x="310" y="368"/>
                    </a:lnTo>
                    <a:lnTo>
                      <a:pt x="312" y="367"/>
                    </a:lnTo>
                    <a:lnTo>
                      <a:pt x="313" y="367"/>
                    </a:lnTo>
                    <a:lnTo>
                      <a:pt x="314" y="366"/>
                    </a:lnTo>
                    <a:lnTo>
                      <a:pt x="314" y="365"/>
                    </a:lnTo>
                    <a:lnTo>
                      <a:pt x="315" y="362"/>
                    </a:lnTo>
                    <a:lnTo>
                      <a:pt x="316" y="361"/>
                    </a:lnTo>
                    <a:lnTo>
                      <a:pt x="316" y="358"/>
                    </a:lnTo>
                    <a:lnTo>
                      <a:pt x="316" y="355"/>
                    </a:lnTo>
                    <a:lnTo>
                      <a:pt x="316" y="352"/>
                    </a:lnTo>
                    <a:lnTo>
                      <a:pt x="318" y="350"/>
                    </a:lnTo>
                    <a:lnTo>
                      <a:pt x="319" y="344"/>
                    </a:lnTo>
                    <a:lnTo>
                      <a:pt x="322" y="335"/>
                    </a:lnTo>
                    <a:lnTo>
                      <a:pt x="325" y="324"/>
                    </a:lnTo>
                    <a:lnTo>
                      <a:pt x="328" y="311"/>
                    </a:lnTo>
                    <a:lnTo>
                      <a:pt x="330" y="299"/>
                    </a:lnTo>
                    <a:lnTo>
                      <a:pt x="333" y="288"/>
                    </a:lnTo>
                    <a:lnTo>
                      <a:pt x="334" y="283"/>
                    </a:lnTo>
                    <a:lnTo>
                      <a:pt x="334" y="279"/>
                    </a:lnTo>
                    <a:lnTo>
                      <a:pt x="334" y="276"/>
                    </a:lnTo>
                    <a:lnTo>
                      <a:pt x="333" y="274"/>
                    </a:lnTo>
                    <a:lnTo>
                      <a:pt x="330" y="271"/>
                    </a:lnTo>
                    <a:lnTo>
                      <a:pt x="327" y="270"/>
                    </a:lnTo>
                    <a:lnTo>
                      <a:pt x="320" y="270"/>
                    </a:lnTo>
                    <a:lnTo>
                      <a:pt x="314" y="272"/>
                    </a:lnTo>
                    <a:lnTo>
                      <a:pt x="309" y="274"/>
                    </a:lnTo>
                    <a:lnTo>
                      <a:pt x="304" y="276"/>
                    </a:lnTo>
                    <a:lnTo>
                      <a:pt x="300" y="278"/>
                    </a:lnTo>
                    <a:lnTo>
                      <a:pt x="297" y="281"/>
                    </a:lnTo>
                    <a:lnTo>
                      <a:pt x="294" y="283"/>
                    </a:lnTo>
                    <a:lnTo>
                      <a:pt x="291" y="286"/>
                    </a:lnTo>
                    <a:lnTo>
                      <a:pt x="287" y="292"/>
                    </a:lnTo>
                    <a:lnTo>
                      <a:pt x="282" y="300"/>
                    </a:lnTo>
                    <a:lnTo>
                      <a:pt x="281" y="304"/>
                    </a:lnTo>
                    <a:lnTo>
                      <a:pt x="278" y="308"/>
                    </a:lnTo>
                    <a:lnTo>
                      <a:pt x="275" y="313"/>
                    </a:lnTo>
                    <a:lnTo>
                      <a:pt x="271" y="318"/>
                    </a:lnTo>
                    <a:lnTo>
                      <a:pt x="270" y="318"/>
                    </a:lnTo>
                    <a:lnTo>
                      <a:pt x="267" y="316"/>
                    </a:lnTo>
                    <a:lnTo>
                      <a:pt x="266" y="315"/>
                    </a:lnTo>
                    <a:lnTo>
                      <a:pt x="264" y="314"/>
                    </a:lnTo>
                    <a:lnTo>
                      <a:pt x="262" y="313"/>
                    </a:lnTo>
                    <a:lnTo>
                      <a:pt x="259" y="311"/>
                    </a:lnTo>
                    <a:lnTo>
                      <a:pt x="254" y="311"/>
                    </a:lnTo>
                    <a:lnTo>
                      <a:pt x="249" y="311"/>
                    </a:lnTo>
                    <a:lnTo>
                      <a:pt x="244" y="312"/>
                    </a:lnTo>
                    <a:lnTo>
                      <a:pt x="238" y="312"/>
                    </a:lnTo>
                    <a:lnTo>
                      <a:pt x="237" y="315"/>
                    </a:lnTo>
                    <a:lnTo>
                      <a:pt x="234" y="318"/>
                    </a:lnTo>
                    <a:lnTo>
                      <a:pt x="231" y="322"/>
                    </a:lnTo>
                    <a:lnTo>
                      <a:pt x="227" y="326"/>
                    </a:lnTo>
                    <a:lnTo>
                      <a:pt x="223" y="329"/>
                    </a:lnTo>
                    <a:lnTo>
                      <a:pt x="220" y="331"/>
                    </a:lnTo>
                    <a:lnTo>
                      <a:pt x="216" y="334"/>
                    </a:lnTo>
                    <a:lnTo>
                      <a:pt x="213" y="335"/>
                    </a:lnTo>
                    <a:lnTo>
                      <a:pt x="211" y="336"/>
                    </a:lnTo>
                    <a:lnTo>
                      <a:pt x="209" y="336"/>
                    </a:lnTo>
                    <a:lnTo>
                      <a:pt x="206" y="336"/>
                    </a:lnTo>
                    <a:lnTo>
                      <a:pt x="204" y="336"/>
                    </a:lnTo>
                    <a:lnTo>
                      <a:pt x="199" y="335"/>
                    </a:lnTo>
                    <a:lnTo>
                      <a:pt x="195" y="335"/>
                    </a:lnTo>
                    <a:lnTo>
                      <a:pt x="191" y="331"/>
                    </a:lnTo>
                    <a:lnTo>
                      <a:pt x="186" y="327"/>
                    </a:lnTo>
                    <a:lnTo>
                      <a:pt x="185" y="326"/>
                    </a:lnTo>
                    <a:lnTo>
                      <a:pt x="183" y="323"/>
                    </a:lnTo>
                    <a:lnTo>
                      <a:pt x="182" y="322"/>
                    </a:lnTo>
                    <a:lnTo>
                      <a:pt x="182" y="320"/>
                    </a:lnTo>
                    <a:lnTo>
                      <a:pt x="182" y="318"/>
                    </a:lnTo>
                    <a:lnTo>
                      <a:pt x="181" y="316"/>
                    </a:lnTo>
                    <a:lnTo>
                      <a:pt x="185" y="314"/>
                    </a:lnTo>
                    <a:lnTo>
                      <a:pt x="188" y="311"/>
                    </a:lnTo>
                    <a:lnTo>
                      <a:pt x="191" y="309"/>
                    </a:lnTo>
                    <a:lnTo>
                      <a:pt x="194" y="306"/>
                    </a:lnTo>
                    <a:lnTo>
                      <a:pt x="198" y="303"/>
                    </a:lnTo>
                    <a:lnTo>
                      <a:pt x="201" y="300"/>
                    </a:lnTo>
                    <a:lnTo>
                      <a:pt x="205" y="298"/>
                    </a:lnTo>
                    <a:lnTo>
                      <a:pt x="208" y="296"/>
                    </a:lnTo>
                    <a:lnTo>
                      <a:pt x="212" y="296"/>
                    </a:lnTo>
                    <a:lnTo>
                      <a:pt x="215" y="296"/>
                    </a:lnTo>
                    <a:lnTo>
                      <a:pt x="221" y="294"/>
                    </a:lnTo>
                    <a:lnTo>
                      <a:pt x="227" y="290"/>
                    </a:lnTo>
                    <a:lnTo>
                      <a:pt x="233" y="287"/>
                    </a:lnTo>
                    <a:lnTo>
                      <a:pt x="238" y="285"/>
                    </a:lnTo>
                    <a:lnTo>
                      <a:pt x="242" y="282"/>
                    </a:lnTo>
                    <a:lnTo>
                      <a:pt x="247" y="279"/>
                    </a:lnTo>
                    <a:lnTo>
                      <a:pt x="253" y="276"/>
                    </a:lnTo>
                    <a:lnTo>
                      <a:pt x="254" y="275"/>
                    </a:lnTo>
                    <a:lnTo>
                      <a:pt x="258" y="267"/>
                    </a:lnTo>
                    <a:lnTo>
                      <a:pt x="261" y="259"/>
                    </a:lnTo>
                    <a:lnTo>
                      <a:pt x="263" y="250"/>
                    </a:lnTo>
                    <a:lnTo>
                      <a:pt x="266" y="242"/>
                    </a:lnTo>
                    <a:lnTo>
                      <a:pt x="268" y="234"/>
                    </a:lnTo>
                    <a:lnTo>
                      <a:pt x="270" y="225"/>
                    </a:lnTo>
                    <a:lnTo>
                      <a:pt x="273" y="216"/>
                    </a:lnTo>
                    <a:lnTo>
                      <a:pt x="276" y="208"/>
                    </a:lnTo>
                    <a:lnTo>
                      <a:pt x="277" y="204"/>
                    </a:lnTo>
                    <a:lnTo>
                      <a:pt x="280" y="198"/>
                    </a:lnTo>
                    <a:lnTo>
                      <a:pt x="282" y="190"/>
                    </a:lnTo>
                    <a:lnTo>
                      <a:pt x="286" y="181"/>
                    </a:lnTo>
                    <a:lnTo>
                      <a:pt x="288" y="172"/>
                    </a:lnTo>
                    <a:lnTo>
                      <a:pt x="290" y="165"/>
                    </a:lnTo>
                    <a:lnTo>
                      <a:pt x="291" y="161"/>
                    </a:lnTo>
                    <a:lnTo>
                      <a:pt x="291" y="158"/>
                    </a:lnTo>
                    <a:lnTo>
                      <a:pt x="291" y="156"/>
                    </a:lnTo>
                    <a:lnTo>
                      <a:pt x="291" y="154"/>
                    </a:lnTo>
                    <a:lnTo>
                      <a:pt x="290" y="153"/>
                    </a:lnTo>
                    <a:lnTo>
                      <a:pt x="289" y="150"/>
                    </a:lnTo>
                    <a:lnTo>
                      <a:pt x="285" y="151"/>
                    </a:lnTo>
                    <a:lnTo>
                      <a:pt x="282" y="150"/>
                    </a:lnTo>
                    <a:lnTo>
                      <a:pt x="279" y="150"/>
                    </a:lnTo>
                    <a:lnTo>
                      <a:pt x="276" y="149"/>
                    </a:lnTo>
                    <a:lnTo>
                      <a:pt x="274" y="148"/>
                    </a:lnTo>
                    <a:lnTo>
                      <a:pt x="270" y="146"/>
                    </a:lnTo>
                    <a:lnTo>
                      <a:pt x="268" y="146"/>
                    </a:lnTo>
                    <a:lnTo>
                      <a:pt x="264" y="146"/>
                    </a:lnTo>
                    <a:lnTo>
                      <a:pt x="262" y="141"/>
                    </a:lnTo>
                    <a:lnTo>
                      <a:pt x="261" y="138"/>
                    </a:lnTo>
                    <a:lnTo>
                      <a:pt x="261" y="136"/>
                    </a:lnTo>
                    <a:lnTo>
                      <a:pt x="261" y="134"/>
                    </a:lnTo>
                    <a:lnTo>
                      <a:pt x="261" y="132"/>
                    </a:lnTo>
                    <a:lnTo>
                      <a:pt x="262" y="129"/>
                    </a:lnTo>
                    <a:lnTo>
                      <a:pt x="268" y="129"/>
                    </a:lnTo>
                    <a:lnTo>
                      <a:pt x="274" y="128"/>
                    </a:lnTo>
                    <a:lnTo>
                      <a:pt x="278" y="127"/>
                    </a:lnTo>
                    <a:lnTo>
                      <a:pt x="281" y="127"/>
                    </a:lnTo>
                    <a:lnTo>
                      <a:pt x="285" y="126"/>
                    </a:lnTo>
                    <a:lnTo>
                      <a:pt x="288" y="125"/>
                    </a:lnTo>
                    <a:lnTo>
                      <a:pt x="292" y="122"/>
                    </a:lnTo>
                    <a:lnTo>
                      <a:pt x="297" y="120"/>
                    </a:lnTo>
                    <a:lnTo>
                      <a:pt x="298" y="114"/>
                    </a:lnTo>
                    <a:lnTo>
                      <a:pt x="299" y="107"/>
                    </a:lnTo>
                    <a:lnTo>
                      <a:pt x="299" y="103"/>
                    </a:lnTo>
                    <a:lnTo>
                      <a:pt x="299" y="100"/>
                    </a:lnTo>
                    <a:lnTo>
                      <a:pt x="299" y="98"/>
                    </a:lnTo>
                    <a:lnTo>
                      <a:pt x="298" y="98"/>
                    </a:lnTo>
                    <a:lnTo>
                      <a:pt x="298" y="96"/>
                    </a:lnTo>
                    <a:lnTo>
                      <a:pt x="297" y="94"/>
                    </a:lnTo>
                    <a:lnTo>
                      <a:pt x="291" y="90"/>
                    </a:lnTo>
                    <a:lnTo>
                      <a:pt x="285" y="84"/>
                    </a:lnTo>
                    <a:lnTo>
                      <a:pt x="282" y="82"/>
                    </a:lnTo>
                    <a:lnTo>
                      <a:pt x="281" y="81"/>
                    </a:lnTo>
                    <a:lnTo>
                      <a:pt x="280" y="79"/>
                    </a:lnTo>
                    <a:lnTo>
                      <a:pt x="278" y="77"/>
                    </a:lnTo>
                    <a:lnTo>
                      <a:pt x="278" y="75"/>
                    </a:lnTo>
                    <a:lnTo>
                      <a:pt x="278" y="73"/>
                    </a:lnTo>
                    <a:lnTo>
                      <a:pt x="278" y="70"/>
                    </a:lnTo>
                    <a:lnTo>
                      <a:pt x="278" y="68"/>
                    </a:lnTo>
                    <a:lnTo>
                      <a:pt x="279" y="62"/>
                    </a:lnTo>
                    <a:lnTo>
                      <a:pt x="281" y="56"/>
                    </a:lnTo>
                    <a:lnTo>
                      <a:pt x="282" y="52"/>
                    </a:lnTo>
                    <a:lnTo>
                      <a:pt x="283" y="49"/>
                    </a:lnTo>
                    <a:lnTo>
                      <a:pt x="285" y="46"/>
                    </a:lnTo>
                    <a:lnTo>
                      <a:pt x="286" y="43"/>
                    </a:lnTo>
                    <a:lnTo>
                      <a:pt x="288" y="40"/>
                    </a:lnTo>
                    <a:lnTo>
                      <a:pt x="290" y="38"/>
                    </a:lnTo>
                    <a:lnTo>
                      <a:pt x="293" y="35"/>
                    </a:lnTo>
                    <a:lnTo>
                      <a:pt x="296" y="33"/>
                    </a:lnTo>
                    <a:lnTo>
                      <a:pt x="298" y="30"/>
                    </a:lnTo>
                    <a:lnTo>
                      <a:pt x="301" y="27"/>
                    </a:lnTo>
                    <a:lnTo>
                      <a:pt x="302" y="26"/>
                    </a:lnTo>
                    <a:lnTo>
                      <a:pt x="302" y="24"/>
                    </a:lnTo>
                    <a:lnTo>
                      <a:pt x="303" y="22"/>
                    </a:lnTo>
                    <a:lnTo>
                      <a:pt x="303" y="2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îşḷiḋe">
                <a:extLst>
                  <a:ext uri="{FF2B5EF4-FFF2-40B4-BE49-F238E27FC236}">
                    <a16:creationId xmlns:a16="http://schemas.microsoft.com/office/drawing/2014/main" id="{1DA13186-0250-47E1-9F9A-33499AB471A1}"/>
                  </a:ext>
                </a:extLst>
              </p:cNvPr>
              <p:cNvSpPr/>
              <p:nvPr/>
            </p:nvSpPr>
            <p:spPr bwMode="auto">
              <a:xfrm>
                <a:off x="6780213" y="2770188"/>
                <a:ext cx="398463" cy="820738"/>
              </a:xfrm>
              <a:custGeom>
                <a:avLst/>
                <a:gdLst>
                  <a:gd name="T0" fmla="*/ 157 w 251"/>
                  <a:gd name="T1" fmla="*/ 40 h 517"/>
                  <a:gd name="T2" fmla="*/ 205 w 251"/>
                  <a:gd name="T3" fmla="*/ 1 h 517"/>
                  <a:gd name="T4" fmla="*/ 225 w 251"/>
                  <a:gd name="T5" fmla="*/ 10 h 517"/>
                  <a:gd name="T6" fmla="*/ 250 w 251"/>
                  <a:gd name="T7" fmla="*/ 44 h 517"/>
                  <a:gd name="T8" fmla="*/ 233 w 251"/>
                  <a:gd name="T9" fmla="*/ 72 h 517"/>
                  <a:gd name="T10" fmla="*/ 202 w 251"/>
                  <a:gd name="T11" fmla="*/ 123 h 517"/>
                  <a:gd name="T12" fmla="*/ 181 w 251"/>
                  <a:gd name="T13" fmla="*/ 164 h 517"/>
                  <a:gd name="T14" fmla="*/ 150 w 251"/>
                  <a:gd name="T15" fmla="*/ 222 h 517"/>
                  <a:gd name="T16" fmla="*/ 140 w 251"/>
                  <a:gd name="T17" fmla="*/ 251 h 517"/>
                  <a:gd name="T18" fmla="*/ 110 w 251"/>
                  <a:gd name="T19" fmla="*/ 275 h 517"/>
                  <a:gd name="T20" fmla="*/ 102 w 251"/>
                  <a:gd name="T21" fmla="*/ 313 h 517"/>
                  <a:gd name="T22" fmla="*/ 118 w 251"/>
                  <a:gd name="T23" fmla="*/ 347 h 517"/>
                  <a:gd name="T24" fmla="*/ 148 w 251"/>
                  <a:gd name="T25" fmla="*/ 351 h 517"/>
                  <a:gd name="T26" fmla="*/ 153 w 251"/>
                  <a:gd name="T27" fmla="*/ 371 h 517"/>
                  <a:gd name="T28" fmla="*/ 142 w 251"/>
                  <a:gd name="T29" fmla="*/ 397 h 517"/>
                  <a:gd name="T30" fmla="*/ 125 w 251"/>
                  <a:gd name="T31" fmla="*/ 409 h 517"/>
                  <a:gd name="T32" fmla="*/ 97 w 251"/>
                  <a:gd name="T33" fmla="*/ 446 h 517"/>
                  <a:gd name="T34" fmla="*/ 99 w 251"/>
                  <a:gd name="T35" fmla="*/ 463 h 517"/>
                  <a:gd name="T36" fmla="*/ 147 w 251"/>
                  <a:gd name="T37" fmla="*/ 456 h 517"/>
                  <a:gd name="T38" fmla="*/ 174 w 251"/>
                  <a:gd name="T39" fmla="*/ 454 h 517"/>
                  <a:gd name="T40" fmla="*/ 191 w 251"/>
                  <a:gd name="T41" fmla="*/ 479 h 517"/>
                  <a:gd name="T42" fmla="*/ 175 w 251"/>
                  <a:gd name="T43" fmla="*/ 497 h 517"/>
                  <a:gd name="T44" fmla="*/ 134 w 251"/>
                  <a:gd name="T45" fmla="*/ 504 h 517"/>
                  <a:gd name="T46" fmla="*/ 85 w 251"/>
                  <a:gd name="T47" fmla="*/ 517 h 517"/>
                  <a:gd name="T48" fmla="*/ 61 w 251"/>
                  <a:gd name="T49" fmla="*/ 510 h 517"/>
                  <a:gd name="T50" fmla="*/ 50 w 251"/>
                  <a:gd name="T51" fmla="*/ 497 h 517"/>
                  <a:gd name="T52" fmla="*/ 67 w 251"/>
                  <a:gd name="T53" fmla="*/ 452 h 517"/>
                  <a:gd name="T54" fmla="*/ 78 w 251"/>
                  <a:gd name="T55" fmla="*/ 420 h 517"/>
                  <a:gd name="T56" fmla="*/ 70 w 251"/>
                  <a:gd name="T57" fmla="*/ 409 h 517"/>
                  <a:gd name="T58" fmla="*/ 50 w 251"/>
                  <a:gd name="T59" fmla="*/ 388 h 517"/>
                  <a:gd name="T60" fmla="*/ 74 w 251"/>
                  <a:gd name="T61" fmla="*/ 367 h 517"/>
                  <a:gd name="T62" fmla="*/ 65 w 251"/>
                  <a:gd name="T63" fmla="*/ 313 h 517"/>
                  <a:gd name="T64" fmla="*/ 58 w 251"/>
                  <a:gd name="T65" fmla="*/ 275 h 517"/>
                  <a:gd name="T66" fmla="*/ 86 w 251"/>
                  <a:gd name="T67" fmla="*/ 238 h 517"/>
                  <a:gd name="T68" fmla="*/ 58 w 251"/>
                  <a:gd name="T69" fmla="*/ 206 h 517"/>
                  <a:gd name="T70" fmla="*/ 82 w 251"/>
                  <a:gd name="T71" fmla="*/ 191 h 517"/>
                  <a:gd name="T72" fmla="*/ 100 w 251"/>
                  <a:gd name="T73" fmla="*/ 165 h 517"/>
                  <a:gd name="T74" fmla="*/ 105 w 251"/>
                  <a:gd name="T75" fmla="*/ 126 h 517"/>
                  <a:gd name="T76" fmla="*/ 123 w 251"/>
                  <a:gd name="T77" fmla="*/ 132 h 517"/>
                  <a:gd name="T78" fmla="*/ 118 w 251"/>
                  <a:gd name="T79" fmla="*/ 165 h 517"/>
                  <a:gd name="T80" fmla="*/ 139 w 251"/>
                  <a:gd name="T81" fmla="*/ 171 h 517"/>
                  <a:gd name="T82" fmla="*/ 181 w 251"/>
                  <a:gd name="T83" fmla="*/ 106 h 517"/>
                  <a:gd name="T84" fmla="*/ 206 w 251"/>
                  <a:gd name="T85" fmla="*/ 59 h 517"/>
                  <a:gd name="T86" fmla="*/ 167 w 251"/>
                  <a:gd name="T87" fmla="*/ 50 h 517"/>
                  <a:gd name="T88" fmla="*/ 150 w 251"/>
                  <a:gd name="T89" fmla="*/ 60 h 517"/>
                  <a:gd name="T90" fmla="*/ 126 w 251"/>
                  <a:gd name="T91" fmla="*/ 77 h 517"/>
                  <a:gd name="T92" fmla="*/ 73 w 251"/>
                  <a:gd name="T93" fmla="*/ 112 h 517"/>
                  <a:gd name="T94" fmla="*/ 46 w 251"/>
                  <a:gd name="T95" fmla="*/ 136 h 517"/>
                  <a:gd name="T96" fmla="*/ 38 w 251"/>
                  <a:gd name="T97" fmla="*/ 168 h 517"/>
                  <a:gd name="T98" fmla="*/ 27 w 251"/>
                  <a:gd name="T99" fmla="*/ 230 h 517"/>
                  <a:gd name="T100" fmla="*/ 9 w 251"/>
                  <a:gd name="T101" fmla="*/ 221 h 517"/>
                  <a:gd name="T102" fmla="*/ 9 w 251"/>
                  <a:gd name="T103" fmla="*/ 167 h 517"/>
                  <a:gd name="T104" fmla="*/ 7 w 251"/>
                  <a:gd name="T105" fmla="*/ 141 h 517"/>
                  <a:gd name="T106" fmla="*/ 2 w 251"/>
                  <a:gd name="T107" fmla="*/ 114 h 517"/>
                  <a:gd name="T108" fmla="*/ 28 w 251"/>
                  <a:gd name="T109" fmla="*/ 123 h 517"/>
                  <a:gd name="T110" fmla="*/ 51 w 251"/>
                  <a:gd name="T111" fmla="*/ 116 h 517"/>
                  <a:gd name="T112" fmla="*/ 79 w 251"/>
                  <a:gd name="T113" fmla="*/ 96 h 517"/>
                  <a:gd name="T114" fmla="*/ 110 w 251"/>
                  <a:gd name="T115" fmla="*/ 75 h 517"/>
                  <a:gd name="T116" fmla="*/ 135 w 251"/>
                  <a:gd name="T117" fmla="*/ 5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1" h="517">
                    <a:moveTo>
                      <a:pt x="139" y="56"/>
                    </a:moveTo>
                    <a:lnTo>
                      <a:pt x="139" y="54"/>
                    </a:lnTo>
                    <a:lnTo>
                      <a:pt x="139" y="52"/>
                    </a:lnTo>
                    <a:lnTo>
                      <a:pt x="142" y="51"/>
                    </a:lnTo>
                    <a:lnTo>
                      <a:pt x="143" y="50"/>
                    </a:lnTo>
                    <a:lnTo>
                      <a:pt x="146" y="48"/>
                    </a:lnTo>
                    <a:lnTo>
                      <a:pt x="147" y="47"/>
                    </a:lnTo>
                    <a:lnTo>
                      <a:pt x="152" y="44"/>
                    </a:lnTo>
                    <a:lnTo>
                      <a:pt x="157" y="40"/>
                    </a:lnTo>
                    <a:lnTo>
                      <a:pt x="167" y="30"/>
                    </a:lnTo>
                    <a:lnTo>
                      <a:pt x="177" y="20"/>
                    </a:lnTo>
                    <a:lnTo>
                      <a:pt x="183" y="16"/>
                    </a:lnTo>
                    <a:lnTo>
                      <a:pt x="187" y="11"/>
                    </a:lnTo>
                    <a:lnTo>
                      <a:pt x="192" y="7"/>
                    </a:lnTo>
                    <a:lnTo>
                      <a:pt x="198" y="4"/>
                    </a:lnTo>
                    <a:lnTo>
                      <a:pt x="200" y="3"/>
                    </a:lnTo>
                    <a:lnTo>
                      <a:pt x="203" y="2"/>
                    </a:lnTo>
                    <a:lnTo>
                      <a:pt x="205" y="1"/>
                    </a:lnTo>
                    <a:lnTo>
                      <a:pt x="207" y="0"/>
                    </a:lnTo>
                    <a:lnTo>
                      <a:pt x="210" y="0"/>
                    </a:lnTo>
                    <a:lnTo>
                      <a:pt x="212" y="1"/>
                    </a:lnTo>
                    <a:lnTo>
                      <a:pt x="215" y="1"/>
                    </a:lnTo>
                    <a:lnTo>
                      <a:pt x="217" y="2"/>
                    </a:lnTo>
                    <a:lnTo>
                      <a:pt x="219" y="4"/>
                    </a:lnTo>
                    <a:lnTo>
                      <a:pt x="221" y="5"/>
                    </a:lnTo>
                    <a:lnTo>
                      <a:pt x="223" y="8"/>
                    </a:lnTo>
                    <a:lnTo>
                      <a:pt x="225" y="10"/>
                    </a:lnTo>
                    <a:lnTo>
                      <a:pt x="229" y="16"/>
                    </a:lnTo>
                    <a:lnTo>
                      <a:pt x="233" y="21"/>
                    </a:lnTo>
                    <a:lnTo>
                      <a:pt x="237" y="28"/>
                    </a:lnTo>
                    <a:lnTo>
                      <a:pt x="241" y="33"/>
                    </a:lnTo>
                    <a:lnTo>
                      <a:pt x="243" y="36"/>
                    </a:lnTo>
                    <a:lnTo>
                      <a:pt x="245" y="37"/>
                    </a:lnTo>
                    <a:lnTo>
                      <a:pt x="247" y="39"/>
                    </a:lnTo>
                    <a:lnTo>
                      <a:pt x="249" y="40"/>
                    </a:lnTo>
                    <a:lnTo>
                      <a:pt x="250" y="44"/>
                    </a:lnTo>
                    <a:lnTo>
                      <a:pt x="251" y="48"/>
                    </a:lnTo>
                    <a:lnTo>
                      <a:pt x="250" y="51"/>
                    </a:lnTo>
                    <a:lnTo>
                      <a:pt x="249" y="52"/>
                    </a:lnTo>
                    <a:lnTo>
                      <a:pt x="247" y="55"/>
                    </a:lnTo>
                    <a:lnTo>
                      <a:pt x="247" y="56"/>
                    </a:lnTo>
                    <a:lnTo>
                      <a:pt x="243" y="60"/>
                    </a:lnTo>
                    <a:lnTo>
                      <a:pt x="240" y="64"/>
                    </a:lnTo>
                    <a:lnTo>
                      <a:pt x="236" y="68"/>
                    </a:lnTo>
                    <a:lnTo>
                      <a:pt x="233" y="72"/>
                    </a:lnTo>
                    <a:lnTo>
                      <a:pt x="230" y="75"/>
                    </a:lnTo>
                    <a:lnTo>
                      <a:pt x="227" y="79"/>
                    </a:lnTo>
                    <a:lnTo>
                      <a:pt x="227" y="82"/>
                    </a:lnTo>
                    <a:lnTo>
                      <a:pt x="227" y="86"/>
                    </a:lnTo>
                    <a:lnTo>
                      <a:pt x="223" y="92"/>
                    </a:lnTo>
                    <a:lnTo>
                      <a:pt x="219" y="99"/>
                    </a:lnTo>
                    <a:lnTo>
                      <a:pt x="215" y="105"/>
                    </a:lnTo>
                    <a:lnTo>
                      <a:pt x="211" y="111"/>
                    </a:lnTo>
                    <a:lnTo>
                      <a:pt x="202" y="123"/>
                    </a:lnTo>
                    <a:lnTo>
                      <a:pt x="193" y="135"/>
                    </a:lnTo>
                    <a:lnTo>
                      <a:pt x="192" y="140"/>
                    </a:lnTo>
                    <a:lnTo>
                      <a:pt x="191" y="144"/>
                    </a:lnTo>
                    <a:lnTo>
                      <a:pt x="191" y="148"/>
                    </a:lnTo>
                    <a:lnTo>
                      <a:pt x="191" y="152"/>
                    </a:lnTo>
                    <a:lnTo>
                      <a:pt x="188" y="156"/>
                    </a:lnTo>
                    <a:lnTo>
                      <a:pt x="186" y="158"/>
                    </a:lnTo>
                    <a:lnTo>
                      <a:pt x="183" y="161"/>
                    </a:lnTo>
                    <a:lnTo>
                      <a:pt x="181" y="164"/>
                    </a:lnTo>
                    <a:lnTo>
                      <a:pt x="178" y="171"/>
                    </a:lnTo>
                    <a:lnTo>
                      <a:pt x="175" y="178"/>
                    </a:lnTo>
                    <a:lnTo>
                      <a:pt x="171" y="186"/>
                    </a:lnTo>
                    <a:lnTo>
                      <a:pt x="168" y="193"/>
                    </a:lnTo>
                    <a:lnTo>
                      <a:pt x="164" y="200"/>
                    </a:lnTo>
                    <a:lnTo>
                      <a:pt x="160" y="208"/>
                    </a:lnTo>
                    <a:lnTo>
                      <a:pt x="156" y="214"/>
                    </a:lnTo>
                    <a:lnTo>
                      <a:pt x="151" y="221"/>
                    </a:lnTo>
                    <a:lnTo>
                      <a:pt x="150" y="222"/>
                    </a:lnTo>
                    <a:lnTo>
                      <a:pt x="149" y="224"/>
                    </a:lnTo>
                    <a:lnTo>
                      <a:pt x="148" y="225"/>
                    </a:lnTo>
                    <a:lnTo>
                      <a:pt x="147" y="228"/>
                    </a:lnTo>
                    <a:lnTo>
                      <a:pt x="146" y="232"/>
                    </a:lnTo>
                    <a:lnTo>
                      <a:pt x="146" y="236"/>
                    </a:lnTo>
                    <a:lnTo>
                      <a:pt x="144" y="240"/>
                    </a:lnTo>
                    <a:lnTo>
                      <a:pt x="143" y="244"/>
                    </a:lnTo>
                    <a:lnTo>
                      <a:pt x="142" y="247"/>
                    </a:lnTo>
                    <a:lnTo>
                      <a:pt x="140" y="251"/>
                    </a:lnTo>
                    <a:lnTo>
                      <a:pt x="138" y="253"/>
                    </a:lnTo>
                    <a:lnTo>
                      <a:pt x="136" y="256"/>
                    </a:lnTo>
                    <a:lnTo>
                      <a:pt x="134" y="258"/>
                    </a:lnTo>
                    <a:lnTo>
                      <a:pt x="132" y="260"/>
                    </a:lnTo>
                    <a:lnTo>
                      <a:pt x="127" y="263"/>
                    </a:lnTo>
                    <a:lnTo>
                      <a:pt x="122" y="266"/>
                    </a:lnTo>
                    <a:lnTo>
                      <a:pt x="118" y="269"/>
                    </a:lnTo>
                    <a:lnTo>
                      <a:pt x="112" y="273"/>
                    </a:lnTo>
                    <a:lnTo>
                      <a:pt x="110" y="275"/>
                    </a:lnTo>
                    <a:lnTo>
                      <a:pt x="108" y="277"/>
                    </a:lnTo>
                    <a:lnTo>
                      <a:pt x="106" y="279"/>
                    </a:lnTo>
                    <a:lnTo>
                      <a:pt x="105" y="281"/>
                    </a:lnTo>
                    <a:lnTo>
                      <a:pt x="104" y="283"/>
                    </a:lnTo>
                    <a:lnTo>
                      <a:pt x="103" y="285"/>
                    </a:lnTo>
                    <a:lnTo>
                      <a:pt x="103" y="289"/>
                    </a:lnTo>
                    <a:lnTo>
                      <a:pt x="102" y="293"/>
                    </a:lnTo>
                    <a:lnTo>
                      <a:pt x="102" y="302"/>
                    </a:lnTo>
                    <a:lnTo>
                      <a:pt x="102" y="313"/>
                    </a:lnTo>
                    <a:lnTo>
                      <a:pt x="102" y="323"/>
                    </a:lnTo>
                    <a:lnTo>
                      <a:pt x="102" y="333"/>
                    </a:lnTo>
                    <a:lnTo>
                      <a:pt x="102" y="340"/>
                    </a:lnTo>
                    <a:lnTo>
                      <a:pt x="102" y="344"/>
                    </a:lnTo>
                    <a:lnTo>
                      <a:pt x="105" y="345"/>
                    </a:lnTo>
                    <a:lnTo>
                      <a:pt x="106" y="346"/>
                    </a:lnTo>
                    <a:lnTo>
                      <a:pt x="110" y="347"/>
                    </a:lnTo>
                    <a:lnTo>
                      <a:pt x="114" y="347"/>
                    </a:lnTo>
                    <a:lnTo>
                      <a:pt x="118" y="347"/>
                    </a:lnTo>
                    <a:lnTo>
                      <a:pt x="122" y="347"/>
                    </a:lnTo>
                    <a:lnTo>
                      <a:pt x="127" y="345"/>
                    </a:lnTo>
                    <a:lnTo>
                      <a:pt x="133" y="345"/>
                    </a:lnTo>
                    <a:lnTo>
                      <a:pt x="136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3" y="347"/>
                    </a:lnTo>
                    <a:lnTo>
                      <a:pt x="146" y="349"/>
                    </a:lnTo>
                    <a:lnTo>
                      <a:pt x="148" y="351"/>
                    </a:lnTo>
                    <a:lnTo>
                      <a:pt x="150" y="353"/>
                    </a:lnTo>
                    <a:lnTo>
                      <a:pt x="153" y="357"/>
                    </a:lnTo>
                    <a:lnTo>
                      <a:pt x="155" y="360"/>
                    </a:lnTo>
                    <a:lnTo>
                      <a:pt x="157" y="362"/>
                    </a:lnTo>
                    <a:lnTo>
                      <a:pt x="157" y="363"/>
                    </a:lnTo>
                    <a:lnTo>
                      <a:pt x="158" y="365"/>
                    </a:lnTo>
                    <a:lnTo>
                      <a:pt x="158" y="366"/>
                    </a:lnTo>
                    <a:lnTo>
                      <a:pt x="157" y="368"/>
                    </a:lnTo>
                    <a:lnTo>
                      <a:pt x="153" y="371"/>
                    </a:lnTo>
                    <a:lnTo>
                      <a:pt x="149" y="373"/>
                    </a:lnTo>
                    <a:lnTo>
                      <a:pt x="147" y="377"/>
                    </a:lnTo>
                    <a:lnTo>
                      <a:pt x="146" y="379"/>
                    </a:lnTo>
                    <a:lnTo>
                      <a:pt x="146" y="382"/>
                    </a:lnTo>
                    <a:lnTo>
                      <a:pt x="146" y="385"/>
                    </a:lnTo>
                    <a:lnTo>
                      <a:pt x="145" y="389"/>
                    </a:lnTo>
                    <a:lnTo>
                      <a:pt x="144" y="392"/>
                    </a:lnTo>
                    <a:lnTo>
                      <a:pt x="143" y="394"/>
                    </a:lnTo>
                    <a:lnTo>
                      <a:pt x="142" y="397"/>
                    </a:lnTo>
                    <a:lnTo>
                      <a:pt x="140" y="398"/>
                    </a:lnTo>
                    <a:lnTo>
                      <a:pt x="138" y="399"/>
                    </a:lnTo>
                    <a:lnTo>
                      <a:pt x="137" y="400"/>
                    </a:lnTo>
                    <a:lnTo>
                      <a:pt x="135" y="401"/>
                    </a:lnTo>
                    <a:lnTo>
                      <a:pt x="131" y="402"/>
                    </a:lnTo>
                    <a:lnTo>
                      <a:pt x="128" y="405"/>
                    </a:lnTo>
                    <a:lnTo>
                      <a:pt x="126" y="405"/>
                    </a:lnTo>
                    <a:lnTo>
                      <a:pt x="126" y="407"/>
                    </a:lnTo>
                    <a:lnTo>
                      <a:pt x="125" y="409"/>
                    </a:lnTo>
                    <a:lnTo>
                      <a:pt x="124" y="410"/>
                    </a:lnTo>
                    <a:lnTo>
                      <a:pt x="122" y="414"/>
                    </a:lnTo>
                    <a:lnTo>
                      <a:pt x="121" y="417"/>
                    </a:lnTo>
                    <a:lnTo>
                      <a:pt x="118" y="419"/>
                    </a:lnTo>
                    <a:lnTo>
                      <a:pt x="114" y="421"/>
                    </a:lnTo>
                    <a:lnTo>
                      <a:pt x="109" y="427"/>
                    </a:lnTo>
                    <a:lnTo>
                      <a:pt x="102" y="436"/>
                    </a:lnTo>
                    <a:lnTo>
                      <a:pt x="99" y="441"/>
                    </a:lnTo>
                    <a:lnTo>
                      <a:pt x="97" y="446"/>
                    </a:lnTo>
                    <a:lnTo>
                      <a:pt x="96" y="448"/>
                    </a:lnTo>
                    <a:lnTo>
                      <a:pt x="95" y="450"/>
                    </a:lnTo>
                    <a:lnTo>
                      <a:pt x="94" y="452"/>
                    </a:lnTo>
                    <a:lnTo>
                      <a:pt x="94" y="453"/>
                    </a:lnTo>
                    <a:lnTo>
                      <a:pt x="94" y="455"/>
                    </a:lnTo>
                    <a:lnTo>
                      <a:pt x="95" y="457"/>
                    </a:lnTo>
                    <a:lnTo>
                      <a:pt x="96" y="458"/>
                    </a:lnTo>
                    <a:lnTo>
                      <a:pt x="97" y="461"/>
                    </a:lnTo>
                    <a:lnTo>
                      <a:pt x="99" y="463"/>
                    </a:lnTo>
                    <a:lnTo>
                      <a:pt x="101" y="466"/>
                    </a:lnTo>
                    <a:lnTo>
                      <a:pt x="105" y="466"/>
                    </a:lnTo>
                    <a:lnTo>
                      <a:pt x="110" y="466"/>
                    </a:lnTo>
                    <a:lnTo>
                      <a:pt x="114" y="467"/>
                    </a:lnTo>
                    <a:lnTo>
                      <a:pt x="118" y="467"/>
                    </a:lnTo>
                    <a:lnTo>
                      <a:pt x="122" y="465"/>
                    </a:lnTo>
                    <a:lnTo>
                      <a:pt x="130" y="462"/>
                    </a:lnTo>
                    <a:lnTo>
                      <a:pt x="138" y="459"/>
                    </a:lnTo>
                    <a:lnTo>
                      <a:pt x="147" y="456"/>
                    </a:lnTo>
                    <a:lnTo>
                      <a:pt x="151" y="454"/>
                    </a:lnTo>
                    <a:lnTo>
                      <a:pt x="156" y="453"/>
                    </a:lnTo>
                    <a:lnTo>
                      <a:pt x="161" y="452"/>
                    </a:lnTo>
                    <a:lnTo>
                      <a:pt x="164" y="451"/>
                    </a:lnTo>
                    <a:lnTo>
                      <a:pt x="168" y="452"/>
                    </a:lnTo>
                    <a:lnTo>
                      <a:pt x="171" y="452"/>
                    </a:lnTo>
                    <a:lnTo>
                      <a:pt x="172" y="453"/>
                    </a:lnTo>
                    <a:lnTo>
                      <a:pt x="173" y="453"/>
                    </a:lnTo>
                    <a:lnTo>
                      <a:pt x="174" y="454"/>
                    </a:lnTo>
                    <a:lnTo>
                      <a:pt x="175" y="455"/>
                    </a:lnTo>
                    <a:lnTo>
                      <a:pt x="176" y="457"/>
                    </a:lnTo>
                    <a:lnTo>
                      <a:pt x="178" y="457"/>
                    </a:lnTo>
                    <a:lnTo>
                      <a:pt x="179" y="459"/>
                    </a:lnTo>
                    <a:lnTo>
                      <a:pt x="181" y="461"/>
                    </a:lnTo>
                    <a:lnTo>
                      <a:pt x="184" y="465"/>
                    </a:lnTo>
                    <a:lnTo>
                      <a:pt x="187" y="469"/>
                    </a:lnTo>
                    <a:lnTo>
                      <a:pt x="189" y="473"/>
                    </a:lnTo>
                    <a:lnTo>
                      <a:pt x="191" y="479"/>
                    </a:lnTo>
                    <a:lnTo>
                      <a:pt x="193" y="484"/>
                    </a:lnTo>
                    <a:lnTo>
                      <a:pt x="194" y="488"/>
                    </a:lnTo>
                    <a:lnTo>
                      <a:pt x="192" y="490"/>
                    </a:lnTo>
                    <a:lnTo>
                      <a:pt x="189" y="492"/>
                    </a:lnTo>
                    <a:lnTo>
                      <a:pt x="187" y="493"/>
                    </a:lnTo>
                    <a:lnTo>
                      <a:pt x="184" y="495"/>
                    </a:lnTo>
                    <a:lnTo>
                      <a:pt x="181" y="496"/>
                    </a:lnTo>
                    <a:lnTo>
                      <a:pt x="178" y="497"/>
                    </a:lnTo>
                    <a:lnTo>
                      <a:pt x="175" y="497"/>
                    </a:lnTo>
                    <a:lnTo>
                      <a:pt x="171" y="498"/>
                    </a:lnTo>
                    <a:lnTo>
                      <a:pt x="164" y="499"/>
                    </a:lnTo>
                    <a:lnTo>
                      <a:pt x="158" y="501"/>
                    </a:lnTo>
                    <a:lnTo>
                      <a:pt x="154" y="501"/>
                    </a:lnTo>
                    <a:lnTo>
                      <a:pt x="150" y="502"/>
                    </a:lnTo>
                    <a:lnTo>
                      <a:pt x="147" y="503"/>
                    </a:lnTo>
                    <a:lnTo>
                      <a:pt x="144" y="504"/>
                    </a:lnTo>
                    <a:lnTo>
                      <a:pt x="138" y="504"/>
                    </a:lnTo>
                    <a:lnTo>
                      <a:pt x="134" y="504"/>
                    </a:lnTo>
                    <a:lnTo>
                      <a:pt x="129" y="504"/>
                    </a:lnTo>
                    <a:lnTo>
                      <a:pt x="123" y="504"/>
                    </a:lnTo>
                    <a:lnTo>
                      <a:pt x="114" y="509"/>
                    </a:lnTo>
                    <a:lnTo>
                      <a:pt x="104" y="513"/>
                    </a:lnTo>
                    <a:lnTo>
                      <a:pt x="99" y="515"/>
                    </a:lnTo>
                    <a:lnTo>
                      <a:pt x="94" y="517"/>
                    </a:lnTo>
                    <a:lnTo>
                      <a:pt x="90" y="517"/>
                    </a:lnTo>
                    <a:lnTo>
                      <a:pt x="87" y="517"/>
                    </a:lnTo>
                    <a:lnTo>
                      <a:pt x="85" y="517"/>
                    </a:lnTo>
                    <a:lnTo>
                      <a:pt x="81" y="517"/>
                    </a:lnTo>
                    <a:lnTo>
                      <a:pt x="80" y="517"/>
                    </a:lnTo>
                    <a:lnTo>
                      <a:pt x="79" y="515"/>
                    </a:lnTo>
                    <a:lnTo>
                      <a:pt x="78" y="514"/>
                    </a:lnTo>
                    <a:lnTo>
                      <a:pt x="76" y="513"/>
                    </a:lnTo>
                    <a:lnTo>
                      <a:pt x="73" y="513"/>
                    </a:lnTo>
                    <a:lnTo>
                      <a:pt x="69" y="512"/>
                    </a:lnTo>
                    <a:lnTo>
                      <a:pt x="65" y="511"/>
                    </a:lnTo>
                    <a:lnTo>
                      <a:pt x="61" y="510"/>
                    </a:lnTo>
                    <a:lnTo>
                      <a:pt x="59" y="509"/>
                    </a:lnTo>
                    <a:lnTo>
                      <a:pt x="58" y="509"/>
                    </a:lnTo>
                    <a:lnTo>
                      <a:pt x="57" y="507"/>
                    </a:lnTo>
                    <a:lnTo>
                      <a:pt x="56" y="506"/>
                    </a:lnTo>
                    <a:lnTo>
                      <a:pt x="54" y="505"/>
                    </a:lnTo>
                    <a:lnTo>
                      <a:pt x="53" y="503"/>
                    </a:lnTo>
                    <a:lnTo>
                      <a:pt x="51" y="501"/>
                    </a:lnTo>
                    <a:lnTo>
                      <a:pt x="50" y="499"/>
                    </a:lnTo>
                    <a:lnTo>
                      <a:pt x="50" y="497"/>
                    </a:lnTo>
                    <a:lnTo>
                      <a:pt x="50" y="495"/>
                    </a:lnTo>
                    <a:lnTo>
                      <a:pt x="49" y="493"/>
                    </a:lnTo>
                    <a:lnTo>
                      <a:pt x="50" y="490"/>
                    </a:lnTo>
                    <a:lnTo>
                      <a:pt x="50" y="485"/>
                    </a:lnTo>
                    <a:lnTo>
                      <a:pt x="51" y="481"/>
                    </a:lnTo>
                    <a:lnTo>
                      <a:pt x="53" y="475"/>
                    </a:lnTo>
                    <a:lnTo>
                      <a:pt x="56" y="470"/>
                    </a:lnTo>
                    <a:lnTo>
                      <a:pt x="62" y="461"/>
                    </a:lnTo>
                    <a:lnTo>
                      <a:pt x="67" y="452"/>
                    </a:lnTo>
                    <a:lnTo>
                      <a:pt x="70" y="448"/>
                    </a:lnTo>
                    <a:lnTo>
                      <a:pt x="72" y="444"/>
                    </a:lnTo>
                    <a:lnTo>
                      <a:pt x="74" y="441"/>
                    </a:lnTo>
                    <a:lnTo>
                      <a:pt x="74" y="438"/>
                    </a:lnTo>
                    <a:lnTo>
                      <a:pt x="75" y="436"/>
                    </a:lnTo>
                    <a:lnTo>
                      <a:pt x="77" y="432"/>
                    </a:lnTo>
                    <a:lnTo>
                      <a:pt x="77" y="428"/>
                    </a:lnTo>
                    <a:lnTo>
                      <a:pt x="78" y="424"/>
                    </a:lnTo>
                    <a:lnTo>
                      <a:pt x="78" y="420"/>
                    </a:lnTo>
                    <a:lnTo>
                      <a:pt x="78" y="416"/>
                    </a:lnTo>
                    <a:lnTo>
                      <a:pt x="77" y="414"/>
                    </a:lnTo>
                    <a:lnTo>
                      <a:pt x="77" y="413"/>
                    </a:lnTo>
                    <a:lnTo>
                      <a:pt x="75" y="411"/>
                    </a:lnTo>
                    <a:lnTo>
                      <a:pt x="74" y="410"/>
                    </a:lnTo>
                    <a:lnTo>
                      <a:pt x="74" y="409"/>
                    </a:lnTo>
                    <a:lnTo>
                      <a:pt x="72" y="409"/>
                    </a:lnTo>
                    <a:lnTo>
                      <a:pt x="71" y="409"/>
                    </a:lnTo>
                    <a:lnTo>
                      <a:pt x="70" y="409"/>
                    </a:lnTo>
                    <a:lnTo>
                      <a:pt x="68" y="409"/>
                    </a:lnTo>
                    <a:lnTo>
                      <a:pt x="67" y="408"/>
                    </a:lnTo>
                    <a:lnTo>
                      <a:pt x="66" y="407"/>
                    </a:lnTo>
                    <a:lnTo>
                      <a:pt x="66" y="406"/>
                    </a:lnTo>
                    <a:lnTo>
                      <a:pt x="62" y="403"/>
                    </a:lnTo>
                    <a:lnTo>
                      <a:pt x="57" y="397"/>
                    </a:lnTo>
                    <a:lnTo>
                      <a:pt x="54" y="393"/>
                    </a:lnTo>
                    <a:lnTo>
                      <a:pt x="52" y="390"/>
                    </a:lnTo>
                    <a:lnTo>
                      <a:pt x="50" y="388"/>
                    </a:lnTo>
                    <a:lnTo>
                      <a:pt x="50" y="386"/>
                    </a:lnTo>
                    <a:lnTo>
                      <a:pt x="53" y="384"/>
                    </a:lnTo>
                    <a:lnTo>
                      <a:pt x="56" y="381"/>
                    </a:lnTo>
                    <a:lnTo>
                      <a:pt x="59" y="379"/>
                    </a:lnTo>
                    <a:lnTo>
                      <a:pt x="62" y="376"/>
                    </a:lnTo>
                    <a:lnTo>
                      <a:pt x="65" y="373"/>
                    </a:lnTo>
                    <a:lnTo>
                      <a:pt x="68" y="371"/>
                    </a:lnTo>
                    <a:lnTo>
                      <a:pt x="71" y="369"/>
                    </a:lnTo>
                    <a:lnTo>
                      <a:pt x="74" y="367"/>
                    </a:lnTo>
                    <a:lnTo>
                      <a:pt x="75" y="357"/>
                    </a:lnTo>
                    <a:lnTo>
                      <a:pt x="75" y="345"/>
                    </a:lnTo>
                    <a:lnTo>
                      <a:pt x="75" y="333"/>
                    </a:lnTo>
                    <a:lnTo>
                      <a:pt x="74" y="321"/>
                    </a:lnTo>
                    <a:lnTo>
                      <a:pt x="74" y="320"/>
                    </a:lnTo>
                    <a:lnTo>
                      <a:pt x="71" y="319"/>
                    </a:lnTo>
                    <a:lnTo>
                      <a:pt x="70" y="318"/>
                    </a:lnTo>
                    <a:lnTo>
                      <a:pt x="68" y="317"/>
                    </a:lnTo>
                    <a:lnTo>
                      <a:pt x="65" y="313"/>
                    </a:lnTo>
                    <a:lnTo>
                      <a:pt x="62" y="310"/>
                    </a:lnTo>
                    <a:lnTo>
                      <a:pt x="56" y="302"/>
                    </a:lnTo>
                    <a:lnTo>
                      <a:pt x="51" y="296"/>
                    </a:lnTo>
                    <a:lnTo>
                      <a:pt x="51" y="293"/>
                    </a:lnTo>
                    <a:lnTo>
                      <a:pt x="52" y="290"/>
                    </a:lnTo>
                    <a:lnTo>
                      <a:pt x="52" y="288"/>
                    </a:lnTo>
                    <a:lnTo>
                      <a:pt x="53" y="285"/>
                    </a:lnTo>
                    <a:lnTo>
                      <a:pt x="55" y="280"/>
                    </a:lnTo>
                    <a:lnTo>
                      <a:pt x="58" y="275"/>
                    </a:lnTo>
                    <a:lnTo>
                      <a:pt x="60" y="271"/>
                    </a:lnTo>
                    <a:lnTo>
                      <a:pt x="63" y="267"/>
                    </a:lnTo>
                    <a:lnTo>
                      <a:pt x="66" y="263"/>
                    </a:lnTo>
                    <a:lnTo>
                      <a:pt x="70" y="259"/>
                    </a:lnTo>
                    <a:lnTo>
                      <a:pt x="74" y="255"/>
                    </a:lnTo>
                    <a:lnTo>
                      <a:pt x="77" y="251"/>
                    </a:lnTo>
                    <a:lnTo>
                      <a:pt x="80" y="247"/>
                    </a:lnTo>
                    <a:lnTo>
                      <a:pt x="83" y="242"/>
                    </a:lnTo>
                    <a:lnTo>
                      <a:pt x="86" y="238"/>
                    </a:lnTo>
                    <a:lnTo>
                      <a:pt x="87" y="233"/>
                    </a:lnTo>
                    <a:lnTo>
                      <a:pt x="88" y="230"/>
                    </a:lnTo>
                    <a:lnTo>
                      <a:pt x="88" y="227"/>
                    </a:lnTo>
                    <a:lnTo>
                      <a:pt x="88" y="224"/>
                    </a:lnTo>
                    <a:lnTo>
                      <a:pt x="88" y="221"/>
                    </a:lnTo>
                    <a:lnTo>
                      <a:pt x="81" y="217"/>
                    </a:lnTo>
                    <a:lnTo>
                      <a:pt x="73" y="214"/>
                    </a:lnTo>
                    <a:lnTo>
                      <a:pt x="66" y="210"/>
                    </a:lnTo>
                    <a:lnTo>
                      <a:pt x="58" y="206"/>
                    </a:lnTo>
                    <a:lnTo>
                      <a:pt x="58" y="204"/>
                    </a:lnTo>
                    <a:lnTo>
                      <a:pt x="59" y="202"/>
                    </a:lnTo>
                    <a:lnTo>
                      <a:pt x="62" y="200"/>
                    </a:lnTo>
                    <a:lnTo>
                      <a:pt x="63" y="199"/>
                    </a:lnTo>
                    <a:lnTo>
                      <a:pt x="66" y="197"/>
                    </a:lnTo>
                    <a:lnTo>
                      <a:pt x="69" y="196"/>
                    </a:lnTo>
                    <a:lnTo>
                      <a:pt x="71" y="195"/>
                    </a:lnTo>
                    <a:lnTo>
                      <a:pt x="75" y="193"/>
                    </a:lnTo>
                    <a:lnTo>
                      <a:pt x="82" y="191"/>
                    </a:lnTo>
                    <a:lnTo>
                      <a:pt x="88" y="188"/>
                    </a:lnTo>
                    <a:lnTo>
                      <a:pt x="90" y="187"/>
                    </a:lnTo>
                    <a:lnTo>
                      <a:pt x="94" y="185"/>
                    </a:lnTo>
                    <a:lnTo>
                      <a:pt x="95" y="184"/>
                    </a:lnTo>
                    <a:lnTo>
                      <a:pt x="98" y="181"/>
                    </a:lnTo>
                    <a:lnTo>
                      <a:pt x="98" y="178"/>
                    </a:lnTo>
                    <a:lnTo>
                      <a:pt x="99" y="174"/>
                    </a:lnTo>
                    <a:lnTo>
                      <a:pt x="99" y="170"/>
                    </a:lnTo>
                    <a:lnTo>
                      <a:pt x="100" y="165"/>
                    </a:lnTo>
                    <a:lnTo>
                      <a:pt x="99" y="156"/>
                    </a:lnTo>
                    <a:lnTo>
                      <a:pt x="99" y="148"/>
                    </a:lnTo>
                    <a:lnTo>
                      <a:pt x="99" y="144"/>
                    </a:lnTo>
                    <a:lnTo>
                      <a:pt x="99" y="140"/>
                    </a:lnTo>
                    <a:lnTo>
                      <a:pt x="100" y="136"/>
                    </a:lnTo>
                    <a:lnTo>
                      <a:pt x="101" y="133"/>
                    </a:lnTo>
                    <a:lnTo>
                      <a:pt x="102" y="130"/>
                    </a:lnTo>
                    <a:lnTo>
                      <a:pt x="104" y="127"/>
                    </a:lnTo>
                    <a:lnTo>
                      <a:pt x="105" y="126"/>
                    </a:lnTo>
                    <a:lnTo>
                      <a:pt x="106" y="124"/>
                    </a:lnTo>
                    <a:lnTo>
                      <a:pt x="107" y="124"/>
                    </a:lnTo>
                    <a:lnTo>
                      <a:pt x="109" y="123"/>
                    </a:lnTo>
                    <a:lnTo>
                      <a:pt x="114" y="123"/>
                    </a:lnTo>
                    <a:lnTo>
                      <a:pt x="118" y="123"/>
                    </a:lnTo>
                    <a:lnTo>
                      <a:pt x="120" y="126"/>
                    </a:lnTo>
                    <a:lnTo>
                      <a:pt x="122" y="128"/>
                    </a:lnTo>
                    <a:lnTo>
                      <a:pt x="122" y="130"/>
                    </a:lnTo>
                    <a:lnTo>
                      <a:pt x="123" y="132"/>
                    </a:lnTo>
                    <a:lnTo>
                      <a:pt x="123" y="134"/>
                    </a:lnTo>
                    <a:lnTo>
                      <a:pt x="123" y="137"/>
                    </a:lnTo>
                    <a:lnTo>
                      <a:pt x="122" y="140"/>
                    </a:lnTo>
                    <a:lnTo>
                      <a:pt x="121" y="141"/>
                    </a:lnTo>
                    <a:lnTo>
                      <a:pt x="120" y="144"/>
                    </a:lnTo>
                    <a:lnTo>
                      <a:pt x="119" y="146"/>
                    </a:lnTo>
                    <a:lnTo>
                      <a:pt x="118" y="151"/>
                    </a:lnTo>
                    <a:lnTo>
                      <a:pt x="118" y="156"/>
                    </a:lnTo>
                    <a:lnTo>
                      <a:pt x="118" y="165"/>
                    </a:lnTo>
                    <a:lnTo>
                      <a:pt x="118" y="176"/>
                    </a:lnTo>
                    <a:lnTo>
                      <a:pt x="122" y="179"/>
                    </a:lnTo>
                    <a:lnTo>
                      <a:pt x="126" y="181"/>
                    </a:lnTo>
                    <a:lnTo>
                      <a:pt x="130" y="181"/>
                    </a:lnTo>
                    <a:lnTo>
                      <a:pt x="134" y="181"/>
                    </a:lnTo>
                    <a:lnTo>
                      <a:pt x="135" y="179"/>
                    </a:lnTo>
                    <a:lnTo>
                      <a:pt x="136" y="176"/>
                    </a:lnTo>
                    <a:lnTo>
                      <a:pt x="138" y="173"/>
                    </a:lnTo>
                    <a:lnTo>
                      <a:pt x="139" y="171"/>
                    </a:lnTo>
                    <a:lnTo>
                      <a:pt x="143" y="165"/>
                    </a:lnTo>
                    <a:lnTo>
                      <a:pt x="147" y="160"/>
                    </a:lnTo>
                    <a:lnTo>
                      <a:pt x="155" y="151"/>
                    </a:lnTo>
                    <a:lnTo>
                      <a:pt x="163" y="141"/>
                    </a:lnTo>
                    <a:lnTo>
                      <a:pt x="167" y="136"/>
                    </a:lnTo>
                    <a:lnTo>
                      <a:pt x="171" y="128"/>
                    </a:lnTo>
                    <a:lnTo>
                      <a:pt x="174" y="121"/>
                    </a:lnTo>
                    <a:lnTo>
                      <a:pt x="177" y="114"/>
                    </a:lnTo>
                    <a:lnTo>
                      <a:pt x="181" y="106"/>
                    </a:lnTo>
                    <a:lnTo>
                      <a:pt x="184" y="99"/>
                    </a:lnTo>
                    <a:lnTo>
                      <a:pt x="187" y="92"/>
                    </a:lnTo>
                    <a:lnTo>
                      <a:pt x="191" y="84"/>
                    </a:lnTo>
                    <a:lnTo>
                      <a:pt x="195" y="78"/>
                    </a:lnTo>
                    <a:lnTo>
                      <a:pt x="200" y="71"/>
                    </a:lnTo>
                    <a:lnTo>
                      <a:pt x="203" y="68"/>
                    </a:lnTo>
                    <a:lnTo>
                      <a:pt x="205" y="64"/>
                    </a:lnTo>
                    <a:lnTo>
                      <a:pt x="205" y="61"/>
                    </a:lnTo>
                    <a:lnTo>
                      <a:pt x="206" y="59"/>
                    </a:lnTo>
                    <a:lnTo>
                      <a:pt x="207" y="56"/>
                    </a:lnTo>
                    <a:lnTo>
                      <a:pt x="207" y="53"/>
                    </a:lnTo>
                    <a:lnTo>
                      <a:pt x="203" y="49"/>
                    </a:lnTo>
                    <a:lnTo>
                      <a:pt x="200" y="44"/>
                    </a:lnTo>
                    <a:lnTo>
                      <a:pt x="192" y="45"/>
                    </a:lnTo>
                    <a:lnTo>
                      <a:pt x="183" y="46"/>
                    </a:lnTo>
                    <a:lnTo>
                      <a:pt x="175" y="46"/>
                    </a:lnTo>
                    <a:lnTo>
                      <a:pt x="167" y="47"/>
                    </a:lnTo>
                    <a:lnTo>
                      <a:pt x="167" y="50"/>
                    </a:lnTo>
                    <a:lnTo>
                      <a:pt x="165" y="52"/>
                    </a:lnTo>
                    <a:lnTo>
                      <a:pt x="163" y="54"/>
                    </a:lnTo>
                    <a:lnTo>
                      <a:pt x="163" y="56"/>
                    </a:lnTo>
                    <a:lnTo>
                      <a:pt x="161" y="56"/>
                    </a:lnTo>
                    <a:lnTo>
                      <a:pt x="159" y="57"/>
                    </a:lnTo>
                    <a:lnTo>
                      <a:pt x="159" y="58"/>
                    </a:lnTo>
                    <a:lnTo>
                      <a:pt x="157" y="58"/>
                    </a:lnTo>
                    <a:lnTo>
                      <a:pt x="154" y="59"/>
                    </a:lnTo>
                    <a:lnTo>
                      <a:pt x="150" y="60"/>
                    </a:lnTo>
                    <a:lnTo>
                      <a:pt x="148" y="60"/>
                    </a:lnTo>
                    <a:lnTo>
                      <a:pt x="146" y="60"/>
                    </a:lnTo>
                    <a:lnTo>
                      <a:pt x="144" y="62"/>
                    </a:lnTo>
                    <a:lnTo>
                      <a:pt x="142" y="63"/>
                    </a:lnTo>
                    <a:lnTo>
                      <a:pt x="139" y="65"/>
                    </a:lnTo>
                    <a:lnTo>
                      <a:pt x="136" y="67"/>
                    </a:lnTo>
                    <a:lnTo>
                      <a:pt x="134" y="69"/>
                    </a:lnTo>
                    <a:lnTo>
                      <a:pt x="131" y="72"/>
                    </a:lnTo>
                    <a:lnTo>
                      <a:pt x="126" y="77"/>
                    </a:lnTo>
                    <a:lnTo>
                      <a:pt x="121" y="82"/>
                    </a:lnTo>
                    <a:lnTo>
                      <a:pt x="118" y="82"/>
                    </a:lnTo>
                    <a:lnTo>
                      <a:pt x="116" y="82"/>
                    </a:lnTo>
                    <a:lnTo>
                      <a:pt x="106" y="88"/>
                    </a:lnTo>
                    <a:lnTo>
                      <a:pt x="94" y="96"/>
                    </a:lnTo>
                    <a:lnTo>
                      <a:pt x="89" y="100"/>
                    </a:lnTo>
                    <a:lnTo>
                      <a:pt x="82" y="104"/>
                    </a:lnTo>
                    <a:lnTo>
                      <a:pt x="78" y="108"/>
                    </a:lnTo>
                    <a:lnTo>
                      <a:pt x="73" y="112"/>
                    </a:lnTo>
                    <a:lnTo>
                      <a:pt x="67" y="118"/>
                    </a:lnTo>
                    <a:lnTo>
                      <a:pt x="61" y="124"/>
                    </a:lnTo>
                    <a:lnTo>
                      <a:pt x="57" y="128"/>
                    </a:lnTo>
                    <a:lnTo>
                      <a:pt x="53" y="131"/>
                    </a:lnTo>
                    <a:lnTo>
                      <a:pt x="51" y="132"/>
                    </a:lnTo>
                    <a:lnTo>
                      <a:pt x="50" y="132"/>
                    </a:lnTo>
                    <a:lnTo>
                      <a:pt x="48" y="132"/>
                    </a:lnTo>
                    <a:lnTo>
                      <a:pt x="46" y="132"/>
                    </a:lnTo>
                    <a:lnTo>
                      <a:pt x="46" y="136"/>
                    </a:lnTo>
                    <a:lnTo>
                      <a:pt x="45" y="138"/>
                    </a:lnTo>
                    <a:lnTo>
                      <a:pt x="44" y="140"/>
                    </a:lnTo>
                    <a:lnTo>
                      <a:pt x="42" y="142"/>
                    </a:lnTo>
                    <a:lnTo>
                      <a:pt x="41" y="145"/>
                    </a:lnTo>
                    <a:lnTo>
                      <a:pt x="40" y="148"/>
                    </a:lnTo>
                    <a:lnTo>
                      <a:pt x="39" y="151"/>
                    </a:lnTo>
                    <a:lnTo>
                      <a:pt x="39" y="154"/>
                    </a:lnTo>
                    <a:lnTo>
                      <a:pt x="39" y="159"/>
                    </a:lnTo>
                    <a:lnTo>
                      <a:pt x="38" y="168"/>
                    </a:lnTo>
                    <a:lnTo>
                      <a:pt x="38" y="180"/>
                    </a:lnTo>
                    <a:lnTo>
                      <a:pt x="38" y="192"/>
                    </a:lnTo>
                    <a:lnTo>
                      <a:pt x="36" y="205"/>
                    </a:lnTo>
                    <a:lnTo>
                      <a:pt x="34" y="216"/>
                    </a:lnTo>
                    <a:lnTo>
                      <a:pt x="34" y="221"/>
                    </a:lnTo>
                    <a:lnTo>
                      <a:pt x="33" y="225"/>
                    </a:lnTo>
                    <a:lnTo>
                      <a:pt x="31" y="229"/>
                    </a:lnTo>
                    <a:lnTo>
                      <a:pt x="30" y="230"/>
                    </a:lnTo>
                    <a:lnTo>
                      <a:pt x="27" y="230"/>
                    </a:lnTo>
                    <a:lnTo>
                      <a:pt x="25" y="230"/>
                    </a:lnTo>
                    <a:lnTo>
                      <a:pt x="22" y="230"/>
                    </a:lnTo>
                    <a:lnTo>
                      <a:pt x="18" y="230"/>
                    </a:lnTo>
                    <a:lnTo>
                      <a:pt x="18" y="229"/>
                    </a:lnTo>
                    <a:lnTo>
                      <a:pt x="17" y="227"/>
                    </a:lnTo>
                    <a:lnTo>
                      <a:pt x="16" y="225"/>
                    </a:lnTo>
                    <a:lnTo>
                      <a:pt x="14" y="224"/>
                    </a:lnTo>
                    <a:lnTo>
                      <a:pt x="12" y="223"/>
                    </a:lnTo>
                    <a:lnTo>
                      <a:pt x="9" y="221"/>
                    </a:lnTo>
                    <a:lnTo>
                      <a:pt x="9" y="214"/>
                    </a:lnTo>
                    <a:lnTo>
                      <a:pt x="9" y="208"/>
                    </a:lnTo>
                    <a:lnTo>
                      <a:pt x="9" y="200"/>
                    </a:lnTo>
                    <a:lnTo>
                      <a:pt x="9" y="194"/>
                    </a:lnTo>
                    <a:lnTo>
                      <a:pt x="9" y="188"/>
                    </a:lnTo>
                    <a:lnTo>
                      <a:pt x="9" y="180"/>
                    </a:lnTo>
                    <a:lnTo>
                      <a:pt x="9" y="174"/>
                    </a:lnTo>
                    <a:lnTo>
                      <a:pt x="9" y="168"/>
                    </a:lnTo>
                    <a:lnTo>
                      <a:pt x="9" y="167"/>
                    </a:lnTo>
                    <a:lnTo>
                      <a:pt x="8" y="165"/>
                    </a:lnTo>
                    <a:lnTo>
                      <a:pt x="7" y="164"/>
                    </a:lnTo>
                    <a:lnTo>
                      <a:pt x="7" y="163"/>
                    </a:lnTo>
                    <a:lnTo>
                      <a:pt x="7" y="160"/>
                    </a:lnTo>
                    <a:lnTo>
                      <a:pt x="7" y="156"/>
                    </a:lnTo>
                    <a:lnTo>
                      <a:pt x="8" y="152"/>
                    </a:lnTo>
                    <a:lnTo>
                      <a:pt x="8" y="148"/>
                    </a:lnTo>
                    <a:lnTo>
                      <a:pt x="8" y="145"/>
                    </a:lnTo>
                    <a:lnTo>
                      <a:pt x="7" y="141"/>
                    </a:lnTo>
                    <a:lnTo>
                      <a:pt x="4" y="136"/>
                    </a:lnTo>
                    <a:lnTo>
                      <a:pt x="1" y="127"/>
                    </a:lnTo>
                    <a:lnTo>
                      <a:pt x="1" y="125"/>
                    </a:lnTo>
                    <a:lnTo>
                      <a:pt x="0" y="123"/>
                    </a:lnTo>
                    <a:lnTo>
                      <a:pt x="0" y="121"/>
                    </a:lnTo>
                    <a:lnTo>
                      <a:pt x="0" y="119"/>
                    </a:lnTo>
                    <a:lnTo>
                      <a:pt x="1" y="117"/>
                    </a:lnTo>
                    <a:lnTo>
                      <a:pt x="1" y="116"/>
                    </a:lnTo>
                    <a:lnTo>
                      <a:pt x="2" y="114"/>
                    </a:lnTo>
                    <a:lnTo>
                      <a:pt x="4" y="113"/>
                    </a:lnTo>
                    <a:lnTo>
                      <a:pt x="6" y="112"/>
                    </a:lnTo>
                    <a:lnTo>
                      <a:pt x="8" y="112"/>
                    </a:lnTo>
                    <a:lnTo>
                      <a:pt x="10" y="112"/>
                    </a:lnTo>
                    <a:lnTo>
                      <a:pt x="11" y="112"/>
                    </a:lnTo>
                    <a:lnTo>
                      <a:pt x="14" y="114"/>
                    </a:lnTo>
                    <a:lnTo>
                      <a:pt x="18" y="116"/>
                    </a:lnTo>
                    <a:lnTo>
                      <a:pt x="23" y="120"/>
                    </a:lnTo>
                    <a:lnTo>
                      <a:pt x="28" y="123"/>
                    </a:lnTo>
                    <a:lnTo>
                      <a:pt x="31" y="123"/>
                    </a:lnTo>
                    <a:lnTo>
                      <a:pt x="35" y="123"/>
                    </a:lnTo>
                    <a:lnTo>
                      <a:pt x="38" y="123"/>
                    </a:lnTo>
                    <a:lnTo>
                      <a:pt x="42" y="123"/>
                    </a:lnTo>
                    <a:lnTo>
                      <a:pt x="43" y="121"/>
                    </a:lnTo>
                    <a:lnTo>
                      <a:pt x="45" y="120"/>
                    </a:lnTo>
                    <a:lnTo>
                      <a:pt x="46" y="119"/>
                    </a:lnTo>
                    <a:lnTo>
                      <a:pt x="48" y="117"/>
                    </a:lnTo>
                    <a:lnTo>
                      <a:pt x="51" y="116"/>
                    </a:lnTo>
                    <a:lnTo>
                      <a:pt x="56" y="113"/>
                    </a:lnTo>
                    <a:lnTo>
                      <a:pt x="58" y="112"/>
                    </a:lnTo>
                    <a:lnTo>
                      <a:pt x="59" y="110"/>
                    </a:lnTo>
                    <a:lnTo>
                      <a:pt x="61" y="108"/>
                    </a:lnTo>
                    <a:lnTo>
                      <a:pt x="62" y="106"/>
                    </a:lnTo>
                    <a:lnTo>
                      <a:pt x="66" y="102"/>
                    </a:lnTo>
                    <a:lnTo>
                      <a:pt x="70" y="99"/>
                    </a:lnTo>
                    <a:lnTo>
                      <a:pt x="74" y="97"/>
                    </a:lnTo>
                    <a:lnTo>
                      <a:pt x="79" y="96"/>
                    </a:lnTo>
                    <a:lnTo>
                      <a:pt x="84" y="92"/>
                    </a:lnTo>
                    <a:lnTo>
                      <a:pt x="89" y="87"/>
                    </a:lnTo>
                    <a:lnTo>
                      <a:pt x="94" y="83"/>
                    </a:lnTo>
                    <a:lnTo>
                      <a:pt x="99" y="79"/>
                    </a:lnTo>
                    <a:lnTo>
                      <a:pt x="102" y="78"/>
                    </a:lnTo>
                    <a:lnTo>
                      <a:pt x="103" y="76"/>
                    </a:lnTo>
                    <a:lnTo>
                      <a:pt x="106" y="76"/>
                    </a:lnTo>
                    <a:lnTo>
                      <a:pt x="108" y="76"/>
                    </a:lnTo>
                    <a:lnTo>
                      <a:pt x="110" y="75"/>
                    </a:lnTo>
                    <a:lnTo>
                      <a:pt x="112" y="75"/>
                    </a:lnTo>
                    <a:lnTo>
                      <a:pt x="114" y="73"/>
                    </a:lnTo>
                    <a:lnTo>
                      <a:pt x="116" y="72"/>
                    </a:lnTo>
                    <a:lnTo>
                      <a:pt x="121" y="68"/>
                    </a:lnTo>
                    <a:lnTo>
                      <a:pt x="126" y="63"/>
                    </a:lnTo>
                    <a:lnTo>
                      <a:pt x="129" y="60"/>
                    </a:lnTo>
                    <a:lnTo>
                      <a:pt x="131" y="58"/>
                    </a:lnTo>
                    <a:lnTo>
                      <a:pt x="134" y="58"/>
                    </a:lnTo>
                    <a:lnTo>
                      <a:pt x="135" y="57"/>
                    </a:lnTo>
                    <a:lnTo>
                      <a:pt x="137" y="56"/>
                    </a:lnTo>
                    <a:lnTo>
                      <a:pt x="139" y="56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ṥ1ïde">
                <a:extLst>
                  <a:ext uri="{FF2B5EF4-FFF2-40B4-BE49-F238E27FC236}">
                    <a16:creationId xmlns:a16="http://schemas.microsoft.com/office/drawing/2014/main" id="{ECB71F53-CBE7-425E-A762-2E7AE425BE00}"/>
                  </a:ext>
                </a:extLst>
              </p:cNvPr>
              <p:cNvSpPr/>
              <p:nvPr/>
            </p:nvSpPr>
            <p:spPr bwMode="auto">
              <a:xfrm>
                <a:off x="6492876" y="2917826"/>
                <a:ext cx="220663" cy="603250"/>
              </a:xfrm>
              <a:custGeom>
                <a:avLst/>
                <a:gdLst>
                  <a:gd name="T0" fmla="*/ 127 w 139"/>
                  <a:gd name="T1" fmla="*/ 2 h 380"/>
                  <a:gd name="T2" fmla="*/ 135 w 139"/>
                  <a:gd name="T3" fmla="*/ 15 h 380"/>
                  <a:gd name="T4" fmla="*/ 135 w 139"/>
                  <a:gd name="T5" fmla="*/ 22 h 380"/>
                  <a:gd name="T6" fmla="*/ 123 w 139"/>
                  <a:gd name="T7" fmla="*/ 50 h 380"/>
                  <a:gd name="T8" fmla="*/ 113 w 139"/>
                  <a:gd name="T9" fmla="*/ 73 h 380"/>
                  <a:gd name="T10" fmla="*/ 107 w 139"/>
                  <a:gd name="T11" fmla="*/ 106 h 380"/>
                  <a:gd name="T12" fmla="*/ 101 w 139"/>
                  <a:gd name="T13" fmla="*/ 145 h 380"/>
                  <a:gd name="T14" fmla="*/ 103 w 139"/>
                  <a:gd name="T15" fmla="*/ 178 h 380"/>
                  <a:gd name="T16" fmla="*/ 110 w 139"/>
                  <a:gd name="T17" fmla="*/ 184 h 380"/>
                  <a:gd name="T18" fmla="*/ 117 w 139"/>
                  <a:gd name="T19" fmla="*/ 196 h 380"/>
                  <a:gd name="T20" fmla="*/ 127 w 139"/>
                  <a:gd name="T21" fmla="*/ 198 h 380"/>
                  <a:gd name="T22" fmla="*/ 133 w 139"/>
                  <a:gd name="T23" fmla="*/ 194 h 380"/>
                  <a:gd name="T24" fmla="*/ 139 w 139"/>
                  <a:gd name="T25" fmla="*/ 199 h 380"/>
                  <a:gd name="T26" fmla="*/ 135 w 139"/>
                  <a:gd name="T27" fmla="*/ 216 h 380"/>
                  <a:gd name="T28" fmla="*/ 127 w 139"/>
                  <a:gd name="T29" fmla="*/ 240 h 380"/>
                  <a:gd name="T30" fmla="*/ 119 w 139"/>
                  <a:gd name="T31" fmla="*/ 255 h 380"/>
                  <a:gd name="T32" fmla="*/ 119 w 139"/>
                  <a:gd name="T33" fmla="*/ 260 h 380"/>
                  <a:gd name="T34" fmla="*/ 108 w 139"/>
                  <a:gd name="T35" fmla="*/ 268 h 380"/>
                  <a:gd name="T36" fmla="*/ 104 w 139"/>
                  <a:gd name="T37" fmla="*/ 279 h 380"/>
                  <a:gd name="T38" fmla="*/ 98 w 139"/>
                  <a:gd name="T39" fmla="*/ 290 h 380"/>
                  <a:gd name="T40" fmla="*/ 93 w 139"/>
                  <a:gd name="T41" fmla="*/ 300 h 380"/>
                  <a:gd name="T42" fmla="*/ 92 w 139"/>
                  <a:gd name="T43" fmla="*/ 311 h 380"/>
                  <a:gd name="T44" fmla="*/ 81 w 139"/>
                  <a:gd name="T45" fmla="*/ 332 h 380"/>
                  <a:gd name="T46" fmla="*/ 79 w 139"/>
                  <a:gd name="T47" fmla="*/ 341 h 380"/>
                  <a:gd name="T48" fmla="*/ 77 w 139"/>
                  <a:gd name="T49" fmla="*/ 352 h 380"/>
                  <a:gd name="T50" fmla="*/ 72 w 139"/>
                  <a:gd name="T51" fmla="*/ 360 h 380"/>
                  <a:gd name="T52" fmla="*/ 63 w 139"/>
                  <a:gd name="T53" fmla="*/ 370 h 380"/>
                  <a:gd name="T54" fmla="*/ 52 w 139"/>
                  <a:gd name="T55" fmla="*/ 376 h 380"/>
                  <a:gd name="T56" fmla="*/ 39 w 139"/>
                  <a:gd name="T57" fmla="*/ 380 h 380"/>
                  <a:gd name="T58" fmla="*/ 15 w 139"/>
                  <a:gd name="T59" fmla="*/ 376 h 380"/>
                  <a:gd name="T60" fmla="*/ 7 w 139"/>
                  <a:gd name="T61" fmla="*/ 365 h 380"/>
                  <a:gd name="T62" fmla="*/ 7 w 139"/>
                  <a:gd name="T63" fmla="*/ 356 h 380"/>
                  <a:gd name="T64" fmla="*/ 14 w 139"/>
                  <a:gd name="T65" fmla="*/ 344 h 380"/>
                  <a:gd name="T66" fmla="*/ 19 w 139"/>
                  <a:gd name="T67" fmla="*/ 330 h 380"/>
                  <a:gd name="T68" fmla="*/ 25 w 139"/>
                  <a:gd name="T69" fmla="*/ 319 h 380"/>
                  <a:gd name="T70" fmla="*/ 47 w 139"/>
                  <a:gd name="T71" fmla="*/ 280 h 380"/>
                  <a:gd name="T72" fmla="*/ 56 w 139"/>
                  <a:gd name="T73" fmla="*/ 256 h 380"/>
                  <a:gd name="T74" fmla="*/ 43 w 139"/>
                  <a:gd name="T75" fmla="*/ 248 h 380"/>
                  <a:gd name="T76" fmla="*/ 31 w 139"/>
                  <a:gd name="T77" fmla="*/ 247 h 380"/>
                  <a:gd name="T78" fmla="*/ 19 w 139"/>
                  <a:gd name="T79" fmla="*/ 251 h 380"/>
                  <a:gd name="T80" fmla="*/ 6 w 139"/>
                  <a:gd name="T81" fmla="*/ 247 h 380"/>
                  <a:gd name="T82" fmla="*/ 0 w 139"/>
                  <a:gd name="T83" fmla="*/ 239 h 380"/>
                  <a:gd name="T84" fmla="*/ 11 w 139"/>
                  <a:gd name="T85" fmla="*/ 225 h 380"/>
                  <a:gd name="T86" fmla="*/ 38 w 139"/>
                  <a:gd name="T87" fmla="*/ 208 h 380"/>
                  <a:gd name="T88" fmla="*/ 55 w 139"/>
                  <a:gd name="T89" fmla="*/ 196 h 380"/>
                  <a:gd name="T90" fmla="*/ 67 w 139"/>
                  <a:gd name="T91" fmla="*/ 183 h 380"/>
                  <a:gd name="T92" fmla="*/ 67 w 139"/>
                  <a:gd name="T93" fmla="*/ 167 h 380"/>
                  <a:gd name="T94" fmla="*/ 66 w 139"/>
                  <a:gd name="T95" fmla="*/ 140 h 380"/>
                  <a:gd name="T96" fmla="*/ 69 w 139"/>
                  <a:gd name="T97" fmla="*/ 124 h 380"/>
                  <a:gd name="T98" fmla="*/ 71 w 139"/>
                  <a:gd name="T99" fmla="*/ 97 h 380"/>
                  <a:gd name="T100" fmla="*/ 71 w 139"/>
                  <a:gd name="T101" fmla="*/ 85 h 380"/>
                  <a:gd name="T102" fmla="*/ 68 w 139"/>
                  <a:gd name="T103" fmla="*/ 81 h 380"/>
                  <a:gd name="T104" fmla="*/ 56 w 139"/>
                  <a:gd name="T105" fmla="*/ 79 h 380"/>
                  <a:gd name="T106" fmla="*/ 39 w 139"/>
                  <a:gd name="T107" fmla="*/ 83 h 380"/>
                  <a:gd name="T108" fmla="*/ 24 w 139"/>
                  <a:gd name="T109" fmla="*/ 83 h 380"/>
                  <a:gd name="T110" fmla="*/ 11 w 139"/>
                  <a:gd name="T111" fmla="*/ 79 h 380"/>
                  <a:gd name="T112" fmla="*/ 1 w 139"/>
                  <a:gd name="T113" fmla="*/ 70 h 380"/>
                  <a:gd name="T114" fmla="*/ 10 w 139"/>
                  <a:gd name="T115" fmla="*/ 59 h 380"/>
                  <a:gd name="T116" fmla="*/ 36 w 139"/>
                  <a:gd name="T117" fmla="*/ 46 h 380"/>
                  <a:gd name="T118" fmla="*/ 55 w 139"/>
                  <a:gd name="T119" fmla="*/ 37 h 380"/>
                  <a:gd name="T120" fmla="*/ 68 w 139"/>
                  <a:gd name="T121" fmla="*/ 25 h 380"/>
                  <a:gd name="T122" fmla="*/ 85 w 139"/>
                  <a:gd name="T123" fmla="*/ 16 h 380"/>
                  <a:gd name="T124" fmla="*/ 111 w 139"/>
                  <a:gd name="T125" fmla="*/ 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380">
                    <a:moveTo>
                      <a:pt x="117" y="0"/>
                    </a:moveTo>
                    <a:lnTo>
                      <a:pt x="121" y="0"/>
                    </a:lnTo>
                    <a:lnTo>
                      <a:pt x="124" y="1"/>
                    </a:lnTo>
                    <a:lnTo>
                      <a:pt x="127" y="2"/>
                    </a:lnTo>
                    <a:lnTo>
                      <a:pt x="131" y="3"/>
                    </a:lnTo>
                    <a:lnTo>
                      <a:pt x="132" y="7"/>
                    </a:lnTo>
                    <a:lnTo>
                      <a:pt x="135" y="11"/>
                    </a:lnTo>
                    <a:lnTo>
                      <a:pt x="135" y="15"/>
                    </a:lnTo>
                    <a:lnTo>
                      <a:pt x="135" y="17"/>
                    </a:lnTo>
                    <a:lnTo>
                      <a:pt x="135" y="19"/>
                    </a:lnTo>
                    <a:lnTo>
                      <a:pt x="135" y="20"/>
                    </a:lnTo>
                    <a:lnTo>
                      <a:pt x="135" y="22"/>
                    </a:lnTo>
                    <a:lnTo>
                      <a:pt x="135" y="23"/>
                    </a:lnTo>
                    <a:lnTo>
                      <a:pt x="131" y="34"/>
                    </a:lnTo>
                    <a:lnTo>
                      <a:pt x="125" y="44"/>
                    </a:lnTo>
                    <a:lnTo>
                      <a:pt x="123" y="50"/>
                    </a:lnTo>
                    <a:lnTo>
                      <a:pt x="120" y="55"/>
                    </a:lnTo>
                    <a:lnTo>
                      <a:pt x="117" y="60"/>
                    </a:lnTo>
                    <a:lnTo>
                      <a:pt x="114" y="65"/>
                    </a:lnTo>
                    <a:lnTo>
                      <a:pt x="113" y="73"/>
                    </a:lnTo>
                    <a:lnTo>
                      <a:pt x="111" y="81"/>
                    </a:lnTo>
                    <a:lnTo>
                      <a:pt x="111" y="89"/>
                    </a:lnTo>
                    <a:lnTo>
                      <a:pt x="110" y="97"/>
                    </a:lnTo>
                    <a:lnTo>
                      <a:pt x="107" y="106"/>
                    </a:lnTo>
                    <a:lnTo>
                      <a:pt x="105" y="115"/>
                    </a:lnTo>
                    <a:lnTo>
                      <a:pt x="103" y="125"/>
                    </a:lnTo>
                    <a:lnTo>
                      <a:pt x="102" y="135"/>
                    </a:lnTo>
                    <a:lnTo>
                      <a:pt x="101" y="145"/>
                    </a:lnTo>
                    <a:lnTo>
                      <a:pt x="100" y="156"/>
                    </a:lnTo>
                    <a:lnTo>
                      <a:pt x="100" y="166"/>
                    </a:lnTo>
                    <a:lnTo>
                      <a:pt x="100" y="176"/>
                    </a:lnTo>
                    <a:lnTo>
                      <a:pt x="103" y="178"/>
                    </a:lnTo>
                    <a:lnTo>
                      <a:pt x="104" y="179"/>
                    </a:lnTo>
                    <a:lnTo>
                      <a:pt x="106" y="180"/>
                    </a:lnTo>
                    <a:lnTo>
                      <a:pt x="107" y="181"/>
                    </a:lnTo>
                    <a:lnTo>
                      <a:pt x="110" y="184"/>
                    </a:lnTo>
                    <a:lnTo>
                      <a:pt x="111" y="187"/>
                    </a:lnTo>
                    <a:lnTo>
                      <a:pt x="113" y="190"/>
                    </a:lnTo>
                    <a:lnTo>
                      <a:pt x="115" y="193"/>
                    </a:lnTo>
                    <a:lnTo>
                      <a:pt x="117" y="196"/>
                    </a:lnTo>
                    <a:lnTo>
                      <a:pt x="119" y="200"/>
                    </a:lnTo>
                    <a:lnTo>
                      <a:pt x="123" y="200"/>
                    </a:lnTo>
                    <a:lnTo>
                      <a:pt x="125" y="199"/>
                    </a:lnTo>
                    <a:lnTo>
                      <a:pt x="127" y="198"/>
                    </a:lnTo>
                    <a:lnTo>
                      <a:pt x="128" y="197"/>
                    </a:lnTo>
                    <a:lnTo>
                      <a:pt x="130" y="196"/>
                    </a:lnTo>
                    <a:lnTo>
                      <a:pt x="131" y="195"/>
                    </a:lnTo>
                    <a:lnTo>
                      <a:pt x="133" y="194"/>
                    </a:lnTo>
                    <a:lnTo>
                      <a:pt x="135" y="193"/>
                    </a:lnTo>
                    <a:lnTo>
                      <a:pt x="138" y="195"/>
                    </a:lnTo>
                    <a:lnTo>
                      <a:pt x="139" y="196"/>
                    </a:lnTo>
                    <a:lnTo>
                      <a:pt x="139" y="199"/>
                    </a:lnTo>
                    <a:lnTo>
                      <a:pt x="139" y="202"/>
                    </a:lnTo>
                    <a:lnTo>
                      <a:pt x="139" y="205"/>
                    </a:lnTo>
                    <a:lnTo>
                      <a:pt x="138" y="208"/>
                    </a:lnTo>
                    <a:lnTo>
                      <a:pt x="135" y="216"/>
                    </a:lnTo>
                    <a:lnTo>
                      <a:pt x="134" y="222"/>
                    </a:lnTo>
                    <a:lnTo>
                      <a:pt x="131" y="228"/>
                    </a:lnTo>
                    <a:lnTo>
                      <a:pt x="128" y="235"/>
                    </a:lnTo>
                    <a:lnTo>
                      <a:pt x="127" y="240"/>
                    </a:lnTo>
                    <a:lnTo>
                      <a:pt x="124" y="244"/>
                    </a:lnTo>
                    <a:lnTo>
                      <a:pt x="123" y="247"/>
                    </a:lnTo>
                    <a:lnTo>
                      <a:pt x="120" y="252"/>
                    </a:lnTo>
                    <a:lnTo>
                      <a:pt x="119" y="255"/>
                    </a:lnTo>
                    <a:lnTo>
                      <a:pt x="119" y="257"/>
                    </a:lnTo>
                    <a:lnTo>
                      <a:pt x="119" y="258"/>
                    </a:lnTo>
                    <a:lnTo>
                      <a:pt x="119" y="259"/>
                    </a:lnTo>
                    <a:lnTo>
                      <a:pt x="119" y="260"/>
                    </a:lnTo>
                    <a:lnTo>
                      <a:pt x="119" y="260"/>
                    </a:lnTo>
                    <a:lnTo>
                      <a:pt x="115" y="263"/>
                    </a:lnTo>
                    <a:lnTo>
                      <a:pt x="111" y="265"/>
                    </a:lnTo>
                    <a:lnTo>
                      <a:pt x="108" y="268"/>
                    </a:lnTo>
                    <a:lnTo>
                      <a:pt x="105" y="271"/>
                    </a:lnTo>
                    <a:lnTo>
                      <a:pt x="105" y="274"/>
                    </a:lnTo>
                    <a:lnTo>
                      <a:pt x="104" y="276"/>
                    </a:lnTo>
                    <a:lnTo>
                      <a:pt x="104" y="279"/>
                    </a:lnTo>
                    <a:lnTo>
                      <a:pt x="104" y="281"/>
                    </a:lnTo>
                    <a:lnTo>
                      <a:pt x="103" y="284"/>
                    </a:lnTo>
                    <a:lnTo>
                      <a:pt x="100" y="287"/>
                    </a:lnTo>
                    <a:lnTo>
                      <a:pt x="98" y="290"/>
                    </a:lnTo>
                    <a:lnTo>
                      <a:pt x="95" y="292"/>
                    </a:lnTo>
                    <a:lnTo>
                      <a:pt x="95" y="295"/>
                    </a:lnTo>
                    <a:lnTo>
                      <a:pt x="94" y="297"/>
                    </a:lnTo>
                    <a:lnTo>
                      <a:pt x="93" y="300"/>
                    </a:lnTo>
                    <a:lnTo>
                      <a:pt x="93" y="303"/>
                    </a:lnTo>
                    <a:lnTo>
                      <a:pt x="93" y="305"/>
                    </a:lnTo>
                    <a:lnTo>
                      <a:pt x="93" y="308"/>
                    </a:lnTo>
                    <a:lnTo>
                      <a:pt x="92" y="311"/>
                    </a:lnTo>
                    <a:lnTo>
                      <a:pt x="91" y="313"/>
                    </a:lnTo>
                    <a:lnTo>
                      <a:pt x="87" y="322"/>
                    </a:lnTo>
                    <a:lnTo>
                      <a:pt x="82" y="329"/>
                    </a:lnTo>
                    <a:lnTo>
                      <a:pt x="81" y="332"/>
                    </a:lnTo>
                    <a:lnTo>
                      <a:pt x="80" y="334"/>
                    </a:lnTo>
                    <a:lnTo>
                      <a:pt x="80" y="336"/>
                    </a:lnTo>
                    <a:lnTo>
                      <a:pt x="79" y="338"/>
                    </a:lnTo>
                    <a:lnTo>
                      <a:pt x="79" y="341"/>
                    </a:lnTo>
                    <a:lnTo>
                      <a:pt x="79" y="344"/>
                    </a:lnTo>
                    <a:lnTo>
                      <a:pt x="79" y="348"/>
                    </a:lnTo>
                    <a:lnTo>
                      <a:pt x="79" y="352"/>
                    </a:lnTo>
                    <a:lnTo>
                      <a:pt x="77" y="352"/>
                    </a:lnTo>
                    <a:lnTo>
                      <a:pt x="75" y="354"/>
                    </a:lnTo>
                    <a:lnTo>
                      <a:pt x="75" y="355"/>
                    </a:lnTo>
                    <a:lnTo>
                      <a:pt x="74" y="356"/>
                    </a:lnTo>
                    <a:lnTo>
                      <a:pt x="72" y="360"/>
                    </a:lnTo>
                    <a:lnTo>
                      <a:pt x="70" y="363"/>
                    </a:lnTo>
                    <a:lnTo>
                      <a:pt x="68" y="365"/>
                    </a:lnTo>
                    <a:lnTo>
                      <a:pt x="66" y="368"/>
                    </a:lnTo>
                    <a:lnTo>
                      <a:pt x="63" y="370"/>
                    </a:lnTo>
                    <a:lnTo>
                      <a:pt x="61" y="372"/>
                    </a:lnTo>
                    <a:lnTo>
                      <a:pt x="58" y="373"/>
                    </a:lnTo>
                    <a:lnTo>
                      <a:pt x="55" y="375"/>
                    </a:lnTo>
                    <a:lnTo>
                      <a:pt x="52" y="376"/>
                    </a:lnTo>
                    <a:lnTo>
                      <a:pt x="49" y="377"/>
                    </a:lnTo>
                    <a:lnTo>
                      <a:pt x="46" y="378"/>
                    </a:lnTo>
                    <a:lnTo>
                      <a:pt x="43" y="379"/>
                    </a:lnTo>
                    <a:lnTo>
                      <a:pt x="39" y="380"/>
                    </a:lnTo>
                    <a:lnTo>
                      <a:pt x="35" y="380"/>
                    </a:lnTo>
                    <a:lnTo>
                      <a:pt x="27" y="380"/>
                    </a:lnTo>
                    <a:lnTo>
                      <a:pt x="17" y="380"/>
                    </a:lnTo>
                    <a:lnTo>
                      <a:pt x="15" y="376"/>
                    </a:lnTo>
                    <a:lnTo>
                      <a:pt x="11" y="372"/>
                    </a:lnTo>
                    <a:lnTo>
                      <a:pt x="10" y="370"/>
                    </a:lnTo>
                    <a:lnTo>
                      <a:pt x="8" y="368"/>
                    </a:lnTo>
                    <a:lnTo>
                      <a:pt x="7" y="365"/>
                    </a:lnTo>
                    <a:lnTo>
                      <a:pt x="7" y="362"/>
                    </a:lnTo>
                    <a:lnTo>
                      <a:pt x="7" y="360"/>
                    </a:lnTo>
                    <a:lnTo>
                      <a:pt x="7" y="359"/>
                    </a:lnTo>
                    <a:lnTo>
                      <a:pt x="7" y="356"/>
                    </a:lnTo>
                    <a:lnTo>
                      <a:pt x="7" y="355"/>
                    </a:lnTo>
                    <a:lnTo>
                      <a:pt x="8" y="352"/>
                    </a:lnTo>
                    <a:lnTo>
                      <a:pt x="10" y="348"/>
                    </a:lnTo>
                    <a:lnTo>
                      <a:pt x="14" y="344"/>
                    </a:lnTo>
                    <a:lnTo>
                      <a:pt x="17" y="339"/>
                    </a:lnTo>
                    <a:lnTo>
                      <a:pt x="19" y="336"/>
                    </a:lnTo>
                    <a:lnTo>
                      <a:pt x="19" y="332"/>
                    </a:lnTo>
                    <a:lnTo>
                      <a:pt x="19" y="330"/>
                    </a:lnTo>
                    <a:lnTo>
                      <a:pt x="19" y="328"/>
                    </a:lnTo>
                    <a:lnTo>
                      <a:pt x="20" y="327"/>
                    </a:lnTo>
                    <a:lnTo>
                      <a:pt x="21" y="325"/>
                    </a:lnTo>
                    <a:lnTo>
                      <a:pt x="25" y="319"/>
                    </a:lnTo>
                    <a:lnTo>
                      <a:pt x="31" y="310"/>
                    </a:lnTo>
                    <a:lnTo>
                      <a:pt x="36" y="300"/>
                    </a:lnTo>
                    <a:lnTo>
                      <a:pt x="42" y="290"/>
                    </a:lnTo>
                    <a:lnTo>
                      <a:pt x="47" y="280"/>
                    </a:lnTo>
                    <a:lnTo>
                      <a:pt x="52" y="269"/>
                    </a:lnTo>
                    <a:lnTo>
                      <a:pt x="54" y="265"/>
                    </a:lnTo>
                    <a:lnTo>
                      <a:pt x="55" y="260"/>
                    </a:lnTo>
                    <a:lnTo>
                      <a:pt x="56" y="256"/>
                    </a:lnTo>
                    <a:lnTo>
                      <a:pt x="56" y="253"/>
                    </a:lnTo>
                    <a:lnTo>
                      <a:pt x="51" y="251"/>
                    </a:lnTo>
                    <a:lnTo>
                      <a:pt x="45" y="248"/>
                    </a:lnTo>
                    <a:lnTo>
                      <a:pt x="43" y="248"/>
                    </a:lnTo>
                    <a:lnTo>
                      <a:pt x="39" y="247"/>
                    </a:lnTo>
                    <a:lnTo>
                      <a:pt x="36" y="246"/>
                    </a:lnTo>
                    <a:lnTo>
                      <a:pt x="34" y="246"/>
                    </a:lnTo>
                    <a:lnTo>
                      <a:pt x="31" y="247"/>
                    </a:lnTo>
                    <a:lnTo>
                      <a:pt x="28" y="248"/>
                    </a:lnTo>
                    <a:lnTo>
                      <a:pt x="26" y="249"/>
                    </a:lnTo>
                    <a:lnTo>
                      <a:pt x="23" y="250"/>
                    </a:lnTo>
                    <a:lnTo>
                      <a:pt x="19" y="251"/>
                    </a:lnTo>
                    <a:lnTo>
                      <a:pt x="15" y="251"/>
                    </a:lnTo>
                    <a:lnTo>
                      <a:pt x="11" y="251"/>
                    </a:lnTo>
                    <a:lnTo>
                      <a:pt x="7" y="251"/>
                    </a:lnTo>
                    <a:lnTo>
                      <a:pt x="6" y="247"/>
                    </a:lnTo>
                    <a:lnTo>
                      <a:pt x="3" y="244"/>
                    </a:lnTo>
                    <a:lnTo>
                      <a:pt x="3" y="243"/>
                    </a:lnTo>
                    <a:lnTo>
                      <a:pt x="1" y="241"/>
                    </a:lnTo>
                    <a:lnTo>
                      <a:pt x="0" y="239"/>
                    </a:lnTo>
                    <a:lnTo>
                      <a:pt x="0" y="236"/>
                    </a:lnTo>
                    <a:lnTo>
                      <a:pt x="3" y="232"/>
                    </a:lnTo>
                    <a:lnTo>
                      <a:pt x="7" y="228"/>
                    </a:lnTo>
                    <a:lnTo>
                      <a:pt x="11" y="225"/>
                    </a:lnTo>
                    <a:lnTo>
                      <a:pt x="15" y="222"/>
                    </a:lnTo>
                    <a:lnTo>
                      <a:pt x="23" y="216"/>
                    </a:lnTo>
                    <a:lnTo>
                      <a:pt x="33" y="211"/>
                    </a:lnTo>
                    <a:lnTo>
                      <a:pt x="38" y="208"/>
                    </a:lnTo>
                    <a:lnTo>
                      <a:pt x="43" y="206"/>
                    </a:lnTo>
                    <a:lnTo>
                      <a:pt x="47" y="203"/>
                    </a:lnTo>
                    <a:lnTo>
                      <a:pt x="51" y="200"/>
                    </a:lnTo>
                    <a:lnTo>
                      <a:pt x="55" y="196"/>
                    </a:lnTo>
                    <a:lnTo>
                      <a:pt x="59" y="193"/>
                    </a:lnTo>
                    <a:lnTo>
                      <a:pt x="62" y="189"/>
                    </a:lnTo>
                    <a:lnTo>
                      <a:pt x="65" y="185"/>
                    </a:lnTo>
                    <a:lnTo>
                      <a:pt x="67" y="183"/>
                    </a:lnTo>
                    <a:lnTo>
                      <a:pt x="67" y="180"/>
                    </a:lnTo>
                    <a:lnTo>
                      <a:pt x="67" y="176"/>
                    </a:lnTo>
                    <a:lnTo>
                      <a:pt x="68" y="174"/>
                    </a:lnTo>
                    <a:lnTo>
                      <a:pt x="67" y="167"/>
                    </a:lnTo>
                    <a:lnTo>
                      <a:pt x="67" y="159"/>
                    </a:lnTo>
                    <a:lnTo>
                      <a:pt x="67" y="152"/>
                    </a:lnTo>
                    <a:lnTo>
                      <a:pt x="66" y="143"/>
                    </a:lnTo>
                    <a:lnTo>
                      <a:pt x="66" y="140"/>
                    </a:lnTo>
                    <a:lnTo>
                      <a:pt x="67" y="136"/>
                    </a:lnTo>
                    <a:lnTo>
                      <a:pt x="67" y="131"/>
                    </a:lnTo>
                    <a:lnTo>
                      <a:pt x="68" y="128"/>
                    </a:lnTo>
                    <a:lnTo>
                      <a:pt x="69" y="124"/>
                    </a:lnTo>
                    <a:lnTo>
                      <a:pt x="69" y="119"/>
                    </a:lnTo>
                    <a:lnTo>
                      <a:pt x="70" y="111"/>
                    </a:lnTo>
                    <a:lnTo>
                      <a:pt x="71" y="104"/>
                    </a:lnTo>
                    <a:lnTo>
                      <a:pt x="71" y="97"/>
                    </a:lnTo>
                    <a:lnTo>
                      <a:pt x="71" y="91"/>
                    </a:lnTo>
                    <a:lnTo>
                      <a:pt x="71" y="88"/>
                    </a:lnTo>
                    <a:lnTo>
                      <a:pt x="71" y="87"/>
                    </a:lnTo>
                    <a:lnTo>
                      <a:pt x="71" y="85"/>
                    </a:lnTo>
                    <a:lnTo>
                      <a:pt x="70" y="84"/>
                    </a:lnTo>
                    <a:lnTo>
                      <a:pt x="70" y="83"/>
                    </a:lnTo>
                    <a:lnTo>
                      <a:pt x="69" y="82"/>
                    </a:lnTo>
                    <a:lnTo>
                      <a:pt x="68" y="81"/>
                    </a:lnTo>
                    <a:lnTo>
                      <a:pt x="67" y="80"/>
                    </a:lnTo>
                    <a:lnTo>
                      <a:pt x="65" y="79"/>
                    </a:lnTo>
                    <a:lnTo>
                      <a:pt x="63" y="79"/>
                    </a:lnTo>
                    <a:lnTo>
                      <a:pt x="56" y="79"/>
                    </a:lnTo>
                    <a:lnTo>
                      <a:pt x="50" y="79"/>
                    </a:lnTo>
                    <a:lnTo>
                      <a:pt x="47" y="80"/>
                    </a:lnTo>
                    <a:lnTo>
                      <a:pt x="43" y="82"/>
                    </a:lnTo>
                    <a:lnTo>
                      <a:pt x="39" y="83"/>
                    </a:lnTo>
                    <a:lnTo>
                      <a:pt x="36" y="83"/>
                    </a:lnTo>
                    <a:lnTo>
                      <a:pt x="32" y="83"/>
                    </a:lnTo>
                    <a:lnTo>
                      <a:pt x="28" y="83"/>
                    </a:lnTo>
                    <a:lnTo>
                      <a:pt x="24" y="83"/>
                    </a:lnTo>
                    <a:lnTo>
                      <a:pt x="21" y="83"/>
                    </a:lnTo>
                    <a:lnTo>
                      <a:pt x="17" y="82"/>
                    </a:lnTo>
                    <a:lnTo>
                      <a:pt x="14" y="80"/>
                    </a:lnTo>
                    <a:lnTo>
                      <a:pt x="11" y="79"/>
                    </a:lnTo>
                    <a:lnTo>
                      <a:pt x="8" y="77"/>
                    </a:lnTo>
                    <a:lnTo>
                      <a:pt x="5" y="75"/>
                    </a:lnTo>
                    <a:lnTo>
                      <a:pt x="3" y="72"/>
                    </a:lnTo>
                    <a:lnTo>
                      <a:pt x="1" y="70"/>
                    </a:lnTo>
                    <a:lnTo>
                      <a:pt x="0" y="67"/>
                    </a:lnTo>
                    <a:lnTo>
                      <a:pt x="3" y="63"/>
                    </a:lnTo>
                    <a:lnTo>
                      <a:pt x="7" y="61"/>
                    </a:lnTo>
                    <a:lnTo>
                      <a:pt x="10" y="59"/>
                    </a:lnTo>
                    <a:lnTo>
                      <a:pt x="14" y="57"/>
                    </a:lnTo>
                    <a:lnTo>
                      <a:pt x="21" y="53"/>
                    </a:lnTo>
                    <a:lnTo>
                      <a:pt x="28" y="49"/>
                    </a:lnTo>
                    <a:lnTo>
                      <a:pt x="36" y="46"/>
                    </a:lnTo>
                    <a:lnTo>
                      <a:pt x="44" y="43"/>
                    </a:lnTo>
                    <a:lnTo>
                      <a:pt x="47" y="41"/>
                    </a:lnTo>
                    <a:lnTo>
                      <a:pt x="51" y="39"/>
                    </a:lnTo>
                    <a:lnTo>
                      <a:pt x="55" y="37"/>
                    </a:lnTo>
                    <a:lnTo>
                      <a:pt x="59" y="35"/>
                    </a:lnTo>
                    <a:lnTo>
                      <a:pt x="62" y="31"/>
                    </a:lnTo>
                    <a:lnTo>
                      <a:pt x="66" y="27"/>
                    </a:lnTo>
                    <a:lnTo>
                      <a:pt x="68" y="25"/>
                    </a:lnTo>
                    <a:lnTo>
                      <a:pt x="71" y="23"/>
                    </a:lnTo>
                    <a:lnTo>
                      <a:pt x="72" y="22"/>
                    </a:lnTo>
                    <a:lnTo>
                      <a:pt x="75" y="20"/>
                    </a:lnTo>
                    <a:lnTo>
                      <a:pt x="85" y="16"/>
                    </a:lnTo>
                    <a:lnTo>
                      <a:pt x="97" y="11"/>
                    </a:lnTo>
                    <a:lnTo>
                      <a:pt x="103" y="9"/>
                    </a:lnTo>
                    <a:lnTo>
                      <a:pt x="108" y="6"/>
                    </a:lnTo>
                    <a:lnTo>
                      <a:pt x="111" y="5"/>
                    </a:lnTo>
                    <a:lnTo>
                      <a:pt x="113" y="3"/>
                    </a:lnTo>
                    <a:lnTo>
                      <a:pt x="115" y="2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îṥlïḓé">
                <a:extLst>
                  <a:ext uri="{FF2B5EF4-FFF2-40B4-BE49-F238E27FC236}">
                    <a16:creationId xmlns:a16="http://schemas.microsoft.com/office/drawing/2014/main" id="{F86B38EC-44F5-48AA-BE66-9AF853565A63}"/>
                  </a:ext>
                </a:extLst>
              </p:cNvPr>
              <p:cNvSpPr/>
              <p:nvPr/>
            </p:nvSpPr>
            <p:spPr bwMode="auto">
              <a:xfrm>
                <a:off x="7497763" y="2982913"/>
                <a:ext cx="633413" cy="546100"/>
              </a:xfrm>
              <a:custGeom>
                <a:avLst/>
                <a:gdLst>
                  <a:gd name="T0" fmla="*/ 172 w 399"/>
                  <a:gd name="T1" fmla="*/ 38 h 344"/>
                  <a:gd name="T2" fmla="*/ 170 w 399"/>
                  <a:gd name="T3" fmla="*/ 19 h 344"/>
                  <a:gd name="T4" fmla="*/ 178 w 399"/>
                  <a:gd name="T5" fmla="*/ 12 h 344"/>
                  <a:gd name="T6" fmla="*/ 192 w 399"/>
                  <a:gd name="T7" fmla="*/ 15 h 344"/>
                  <a:gd name="T8" fmla="*/ 233 w 399"/>
                  <a:gd name="T9" fmla="*/ 14 h 344"/>
                  <a:gd name="T10" fmla="*/ 286 w 399"/>
                  <a:gd name="T11" fmla="*/ 4 h 344"/>
                  <a:gd name="T12" fmla="*/ 330 w 399"/>
                  <a:gd name="T13" fmla="*/ 2 h 344"/>
                  <a:gd name="T14" fmla="*/ 351 w 399"/>
                  <a:gd name="T15" fmla="*/ 2 h 344"/>
                  <a:gd name="T16" fmla="*/ 374 w 399"/>
                  <a:gd name="T17" fmla="*/ 3 h 344"/>
                  <a:gd name="T18" fmla="*/ 394 w 399"/>
                  <a:gd name="T19" fmla="*/ 20 h 344"/>
                  <a:gd name="T20" fmla="*/ 398 w 399"/>
                  <a:gd name="T21" fmla="*/ 33 h 344"/>
                  <a:gd name="T22" fmla="*/ 394 w 399"/>
                  <a:gd name="T23" fmla="*/ 49 h 344"/>
                  <a:gd name="T24" fmla="*/ 384 w 399"/>
                  <a:gd name="T25" fmla="*/ 65 h 344"/>
                  <a:gd name="T26" fmla="*/ 363 w 399"/>
                  <a:gd name="T27" fmla="*/ 87 h 344"/>
                  <a:gd name="T28" fmla="*/ 327 w 399"/>
                  <a:gd name="T29" fmla="*/ 126 h 344"/>
                  <a:gd name="T30" fmla="*/ 304 w 399"/>
                  <a:gd name="T31" fmla="*/ 146 h 344"/>
                  <a:gd name="T32" fmla="*/ 292 w 399"/>
                  <a:gd name="T33" fmla="*/ 163 h 344"/>
                  <a:gd name="T34" fmla="*/ 278 w 399"/>
                  <a:gd name="T35" fmla="*/ 178 h 344"/>
                  <a:gd name="T36" fmla="*/ 268 w 399"/>
                  <a:gd name="T37" fmla="*/ 181 h 344"/>
                  <a:gd name="T38" fmla="*/ 263 w 399"/>
                  <a:gd name="T39" fmla="*/ 199 h 344"/>
                  <a:gd name="T40" fmla="*/ 277 w 399"/>
                  <a:gd name="T41" fmla="*/ 213 h 344"/>
                  <a:gd name="T42" fmla="*/ 310 w 399"/>
                  <a:gd name="T43" fmla="*/ 203 h 344"/>
                  <a:gd name="T44" fmla="*/ 325 w 399"/>
                  <a:gd name="T45" fmla="*/ 204 h 344"/>
                  <a:gd name="T46" fmla="*/ 334 w 399"/>
                  <a:gd name="T47" fmla="*/ 211 h 344"/>
                  <a:gd name="T48" fmla="*/ 337 w 399"/>
                  <a:gd name="T49" fmla="*/ 226 h 344"/>
                  <a:gd name="T50" fmla="*/ 324 w 399"/>
                  <a:gd name="T51" fmla="*/ 241 h 344"/>
                  <a:gd name="T52" fmla="*/ 286 w 399"/>
                  <a:gd name="T53" fmla="*/ 254 h 344"/>
                  <a:gd name="T54" fmla="*/ 252 w 399"/>
                  <a:gd name="T55" fmla="*/ 258 h 344"/>
                  <a:gd name="T56" fmla="*/ 213 w 399"/>
                  <a:gd name="T57" fmla="*/ 267 h 344"/>
                  <a:gd name="T58" fmla="*/ 191 w 399"/>
                  <a:gd name="T59" fmla="*/ 282 h 344"/>
                  <a:gd name="T60" fmla="*/ 177 w 399"/>
                  <a:gd name="T61" fmla="*/ 285 h 344"/>
                  <a:gd name="T62" fmla="*/ 144 w 399"/>
                  <a:gd name="T63" fmla="*/ 305 h 344"/>
                  <a:gd name="T64" fmla="*/ 134 w 399"/>
                  <a:gd name="T65" fmla="*/ 307 h 344"/>
                  <a:gd name="T66" fmla="*/ 118 w 399"/>
                  <a:gd name="T67" fmla="*/ 321 h 344"/>
                  <a:gd name="T68" fmla="*/ 103 w 399"/>
                  <a:gd name="T69" fmla="*/ 335 h 344"/>
                  <a:gd name="T70" fmla="*/ 77 w 399"/>
                  <a:gd name="T71" fmla="*/ 343 h 344"/>
                  <a:gd name="T72" fmla="*/ 48 w 399"/>
                  <a:gd name="T73" fmla="*/ 339 h 344"/>
                  <a:gd name="T74" fmla="*/ 39 w 399"/>
                  <a:gd name="T75" fmla="*/ 331 h 344"/>
                  <a:gd name="T76" fmla="*/ 23 w 399"/>
                  <a:gd name="T77" fmla="*/ 331 h 344"/>
                  <a:gd name="T78" fmla="*/ 0 w 399"/>
                  <a:gd name="T79" fmla="*/ 303 h 344"/>
                  <a:gd name="T80" fmla="*/ 9 w 399"/>
                  <a:gd name="T81" fmla="*/ 286 h 344"/>
                  <a:gd name="T82" fmla="*/ 27 w 399"/>
                  <a:gd name="T83" fmla="*/ 279 h 344"/>
                  <a:gd name="T84" fmla="*/ 40 w 399"/>
                  <a:gd name="T85" fmla="*/ 282 h 344"/>
                  <a:gd name="T86" fmla="*/ 84 w 399"/>
                  <a:gd name="T87" fmla="*/ 267 h 344"/>
                  <a:gd name="T88" fmla="*/ 132 w 399"/>
                  <a:gd name="T89" fmla="*/ 247 h 344"/>
                  <a:gd name="T90" fmla="*/ 164 w 399"/>
                  <a:gd name="T91" fmla="*/ 237 h 344"/>
                  <a:gd name="T92" fmla="*/ 193 w 399"/>
                  <a:gd name="T93" fmla="*/ 216 h 344"/>
                  <a:gd name="T94" fmla="*/ 209 w 399"/>
                  <a:gd name="T95" fmla="*/ 185 h 344"/>
                  <a:gd name="T96" fmla="*/ 241 w 399"/>
                  <a:gd name="T97" fmla="*/ 147 h 344"/>
                  <a:gd name="T98" fmla="*/ 264 w 399"/>
                  <a:gd name="T99" fmla="*/ 119 h 344"/>
                  <a:gd name="T100" fmla="*/ 300 w 399"/>
                  <a:gd name="T101" fmla="*/ 82 h 344"/>
                  <a:gd name="T102" fmla="*/ 316 w 399"/>
                  <a:gd name="T103" fmla="*/ 58 h 344"/>
                  <a:gd name="T104" fmla="*/ 305 w 399"/>
                  <a:gd name="T105" fmla="*/ 46 h 344"/>
                  <a:gd name="T106" fmla="*/ 292 w 399"/>
                  <a:gd name="T107" fmla="*/ 46 h 344"/>
                  <a:gd name="T108" fmla="*/ 268 w 399"/>
                  <a:gd name="T109" fmla="*/ 49 h 344"/>
                  <a:gd name="T110" fmla="*/ 240 w 399"/>
                  <a:gd name="T111" fmla="*/ 62 h 344"/>
                  <a:gd name="T112" fmla="*/ 204 w 399"/>
                  <a:gd name="T113" fmla="*/ 78 h 344"/>
                  <a:gd name="T114" fmla="*/ 191 w 399"/>
                  <a:gd name="T115" fmla="*/ 78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9" h="344">
                    <a:moveTo>
                      <a:pt x="184" y="73"/>
                    </a:moveTo>
                    <a:lnTo>
                      <a:pt x="182" y="68"/>
                    </a:lnTo>
                    <a:lnTo>
                      <a:pt x="180" y="61"/>
                    </a:lnTo>
                    <a:lnTo>
                      <a:pt x="176" y="52"/>
                    </a:lnTo>
                    <a:lnTo>
                      <a:pt x="174" y="42"/>
                    </a:lnTo>
                    <a:lnTo>
                      <a:pt x="172" y="38"/>
                    </a:lnTo>
                    <a:lnTo>
                      <a:pt x="171" y="34"/>
                    </a:lnTo>
                    <a:lnTo>
                      <a:pt x="170" y="30"/>
                    </a:lnTo>
                    <a:lnTo>
                      <a:pt x="170" y="26"/>
                    </a:lnTo>
                    <a:lnTo>
                      <a:pt x="170" y="22"/>
                    </a:lnTo>
                    <a:lnTo>
                      <a:pt x="170" y="20"/>
                    </a:lnTo>
                    <a:lnTo>
                      <a:pt x="170" y="19"/>
                    </a:lnTo>
                    <a:lnTo>
                      <a:pt x="171" y="18"/>
                    </a:lnTo>
                    <a:lnTo>
                      <a:pt x="172" y="18"/>
                    </a:lnTo>
                    <a:lnTo>
                      <a:pt x="172" y="17"/>
                    </a:lnTo>
                    <a:lnTo>
                      <a:pt x="174" y="14"/>
                    </a:lnTo>
                    <a:lnTo>
                      <a:pt x="176" y="13"/>
                    </a:lnTo>
                    <a:lnTo>
                      <a:pt x="178" y="12"/>
                    </a:lnTo>
                    <a:lnTo>
                      <a:pt x="180" y="11"/>
                    </a:lnTo>
                    <a:lnTo>
                      <a:pt x="180" y="11"/>
                    </a:lnTo>
                    <a:lnTo>
                      <a:pt x="182" y="11"/>
                    </a:lnTo>
                    <a:lnTo>
                      <a:pt x="185" y="12"/>
                    </a:lnTo>
                    <a:lnTo>
                      <a:pt x="188" y="13"/>
                    </a:lnTo>
                    <a:lnTo>
                      <a:pt x="192" y="15"/>
                    </a:lnTo>
                    <a:lnTo>
                      <a:pt x="196" y="17"/>
                    </a:lnTo>
                    <a:lnTo>
                      <a:pt x="200" y="18"/>
                    </a:lnTo>
                    <a:lnTo>
                      <a:pt x="205" y="17"/>
                    </a:lnTo>
                    <a:lnTo>
                      <a:pt x="212" y="17"/>
                    </a:lnTo>
                    <a:lnTo>
                      <a:pt x="220" y="16"/>
                    </a:lnTo>
                    <a:lnTo>
                      <a:pt x="233" y="14"/>
                    </a:lnTo>
                    <a:lnTo>
                      <a:pt x="244" y="13"/>
                    </a:lnTo>
                    <a:lnTo>
                      <a:pt x="252" y="10"/>
                    </a:lnTo>
                    <a:lnTo>
                      <a:pt x="260" y="9"/>
                    </a:lnTo>
                    <a:lnTo>
                      <a:pt x="268" y="6"/>
                    </a:lnTo>
                    <a:lnTo>
                      <a:pt x="279" y="5"/>
                    </a:lnTo>
                    <a:lnTo>
                      <a:pt x="286" y="4"/>
                    </a:lnTo>
                    <a:lnTo>
                      <a:pt x="293" y="3"/>
                    </a:lnTo>
                    <a:lnTo>
                      <a:pt x="300" y="3"/>
                    </a:lnTo>
                    <a:lnTo>
                      <a:pt x="308" y="2"/>
                    </a:lnTo>
                    <a:lnTo>
                      <a:pt x="316" y="2"/>
                    </a:lnTo>
                    <a:lnTo>
                      <a:pt x="324" y="2"/>
                    </a:lnTo>
                    <a:lnTo>
                      <a:pt x="330" y="2"/>
                    </a:lnTo>
                    <a:lnTo>
                      <a:pt x="337" y="0"/>
                    </a:lnTo>
                    <a:lnTo>
                      <a:pt x="340" y="0"/>
                    </a:lnTo>
                    <a:lnTo>
                      <a:pt x="342" y="0"/>
                    </a:lnTo>
                    <a:lnTo>
                      <a:pt x="344" y="0"/>
                    </a:lnTo>
                    <a:lnTo>
                      <a:pt x="346" y="1"/>
                    </a:lnTo>
                    <a:lnTo>
                      <a:pt x="351" y="2"/>
                    </a:lnTo>
                    <a:lnTo>
                      <a:pt x="354" y="2"/>
                    </a:lnTo>
                    <a:lnTo>
                      <a:pt x="358" y="2"/>
                    </a:lnTo>
                    <a:lnTo>
                      <a:pt x="362" y="2"/>
                    </a:lnTo>
                    <a:lnTo>
                      <a:pt x="366" y="2"/>
                    </a:lnTo>
                    <a:lnTo>
                      <a:pt x="369" y="1"/>
                    </a:lnTo>
                    <a:lnTo>
                      <a:pt x="374" y="3"/>
                    </a:lnTo>
                    <a:lnTo>
                      <a:pt x="378" y="6"/>
                    </a:lnTo>
                    <a:lnTo>
                      <a:pt x="384" y="10"/>
                    </a:lnTo>
                    <a:lnTo>
                      <a:pt x="388" y="14"/>
                    </a:lnTo>
                    <a:lnTo>
                      <a:pt x="390" y="16"/>
                    </a:lnTo>
                    <a:lnTo>
                      <a:pt x="392" y="18"/>
                    </a:lnTo>
                    <a:lnTo>
                      <a:pt x="394" y="20"/>
                    </a:lnTo>
                    <a:lnTo>
                      <a:pt x="396" y="22"/>
                    </a:lnTo>
                    <a:lnTo>
                      <a:pt x="396" y="25"/>
                    </a:lnTo>
                    <a:lnTo>
                      <a:pt x="398" y="27"/>
                    </a:lnTo>
                    <a:lnTo>
                      <a:pt x="398" y="30"/>
                    </a:lnTo>
                    <a:lnTo>
                      <a:pt x="399" y="31"/>
                    </a:lnTo>
                    <a:lnTo>
                      <a:pt x="398" y="33"/>
                    </a:lnTo>
                    <a:lnTo>
                      <a:pt x="397" y="34"/>
                    </a:lnTo>
                    <a:lnTo>
                      <a:pt x="396" y="35"/>
                    </a:lnTo>
                    <a:lnTo>
                      <a:pt x="396" y="37"/>
                    </a:lnTo>
                    <a:lnTo>
                      <a:pt x="395" y="41"/>
                    </a:lnTo>
                    <a:lnTo>
                      <a:pt x="395" y="45"/>
                    </a:lnTo>
                    <a:lnTo>
                      <a:pt x="394" y="49"/>
                    </a:lnTo>
                    <a:lnTo>
                      <a:pt x="393" y="52"/>
                    </a:lnTo>
                    <a:lnTo>
                      <a:pt x="392" y="55"/>
                    </a:lnTo>
                    <a:lnTo>
                      <a:pt x="391" y="58"/>
                    </a:lnTo>
                    <a:lnTo>
                      <a:pt x="389" y="61"/>
                    </a:lnTo>
                    <a:lnTo>
                      <a:pt x="387" y="62"/>
                    </a:lnTo>
                    <a:lnTo>
                      <a:pt x="384" y="65"/>
                    </a:lnTo>
                    <a:lnTo>
                      <a:pt x="381" y="66"/>
                    </a:lnTo>
                    <a:lnTo>
                      <a:pt x="376" y="70"/>
                    </a:lnTo>
                    <a:lnTo>
                      <a:pt x="372" y="74"/>
                    </a:lnTo>
                    <a:lnTo>
                      <a:pt x="368" y="78"/>
                    </a:lnTo>
                    <a:lnTo>
                      <a:pt x="366" y="82"/>
                    </a:lnTo>
                    <a:lnTo>
                      <a:pt x="363" y="87"/>
                    </a:lnTo>
                    <a:lnTo>
                      <a:pt x="360" y="91"/>
                    </a:lnTo>
                    <a:lnTo>
                      <a:pt x="354" y="96"/>
                    </a:lnTo>
                    <a:lnTo>
                      <a:pt x="348" y="103"/>
                    </a:lnTo>
                    <a:lnTo>
                      <a:pt x="343" y="108"/>
                    </a:lnTo>
                    <a:lnTo>
                      <a:pt x="337" y="114"/>
                    </a:lnTo>
                    <a:lnTo>
                      <a:pt x="327" y="126"/>
                    </a:lnTo>
                    <a:lnTo>
                      <a:pt x="316" y="138"/>
                    </a:lnTo>
                    <a:lnTo>
                      <a:pt x="313" y="139"/>
                    </a:lnTo>
                    <a:lnTo>
                      <a:pt x="312" y="141"/>
                    </a:lnTo>
                    <a:lnTo>
                      <a:pt x="309" y="143"/>
                    </a:lnTo>
                    <a:lnTo>
                      <a:pt x="306" y="145"/>
                    </a:lnTo>
                    <a:lnTo>
                      <a:pt x="304" y="146"/>
                    </a:lnTo>
                    <a:lnTo>
                      <a:pt x="302" y="147"/>
                    </a:lnTo>
                    <a:lnTo>
                      <a:pt x="300" y="150"/>
                    </a:lnTo>
                    <a:lnTo>
                      <a:pt x="297" y="151"/>
                    </a:lnTo>
                    <a:lnTo>
                      <a:pt x="296" y="156"/>
                    </a:lnTo>
                    <a:lnTo>
                      <a:pt x="295" y="161"/>
                    </a:lnTo>
                    <a:lnTo>
                      <a:pt x="292" y="163"/>
                    </a:lnTo>
                    <a:lnTo>
                      <a:pt x="289" y="164"/>
                    </a:lnTo>
                    <a:lnTo>
                      <a:pt x="286" y="166"/>
                    </a:lnTo>
                    <a:lnTo>
                      <a:pt x="283" y="167"/>
                    </a:lnTo>
                    <a:lnTo>
                      <a:pt x="281" y="172"/>
                    </a:lnTo>
                    <a:lnTo>
                      <a:pt x="279" y="177"/>
                    </a:lnTo>
                    <a:lnTo>
                      <a:pt x="278" y="178"/>
                    </a:lnTo>
                    <a:lnTo>
                      <a:pt x="276" y="179"/>
                    </a:lnTo>
                    <a:lnTo>
                      <a:pt x="276" y="179"/>
                    </a:lnTo>
                    <a:lnTo>
                      <a:pt x="275" y="179"/>
                    </a:lnTo>
                    <a:lnTo>
                      <a:pt x="272" y="179"/>
                    </a:lnTo>
                    <a:lnTo>
                      <a:pt x="270" y="180"/>
                    </a:lnTo>
                    <a:lnTo>
                      <a:pt x="268" y="181"/>
                    </a:lnTo>
                    <a:lnTo>
                      <a:pt x="268" y="182"/>
                    </a:lnTo>
                    <a:lnTo>
                      <a:pt x="267" y="183"/>
                    </a:lnTo>
                    <a:lnTo>
                      <a:pt x="266" y="186"/>
                    </a:lnTo>
                    <a:lnTo>
                      <a:pt x="264" y="189"/>
                    </a:lnTo>
                    <a:lnTo>
                      <a:pt x="264" y="194"/>
                    </a:lnTo>
                    <a:lnTo>
                      <a:pt x="263" y="199"/>
                    </a:lnTo>
                    <a:lnTo>
                      <a:pt x="262" y="203"/>
                    </a:lnTo>
                    <a:lnTo>
                      <a:pt x="262" y="207"/>
                    </a:lnTo>
                    <a:lnTo>
                      <a:pt x="263" y="210"/>
                    </a:lnTo>
                    <a:lnTo>
                      <a:pt x="268" y="211"/>
                    </a:lnTo>
                    <a:lnTo>
                      <a:pt x="274" y="213"/>
                    </a:lnTo>
                    <a:lnTo>
                      <a:pt x="277" y="213"/>
                    </a:lnTo>
                    <a:lnTo>
                      <a:pt x="280" y="213"/>
                    </a:lnTo>
                    <a:lnTo>
                      <a:pt x="284" y="213"/>
                    </a:lnTo>
                    <a:lnTo>
                      <a:pt x="288" y="212"/>
                    </a:lnTo>
                    <a:lnTo>
                      <a:pt x="296" y="208"/>
                    </a:lnTo>
                    <a:lnTo>
                      <a:pt x="308" y="203"/>
                    </a:lnTo>
                    <a:lnTo>
                      <a:pt x="310" y="203"/>
                    </a:lnTo>
                    <a:lnTo>
                      <a:pt x="313" y="202"/>
                    </a:lnTo>
                    <a:lnTo>
                      <a:pt x="316" y="202"/>
                    </a:lnTo>
                    <a:lnTo>
                      <a:pt x="319" y="202"/>
                    </a:lnTo>
                    <a:lnTo>
                      <a:pt x="321" y="202"/>
                    </a:lnTo>
                    <a:lnTo>
                      <a:pt x="324" y="203"/>
                    </a:lnTo>
                    <a:lnTo>
                      <a:pt x="325" y="204"/>
                    </a:lnTo>
                    <a:lnTo>
                      <a:pt x="326" y="205"/>
                    </a:lnTo>
                    <a:lnTo>
                      <a:pt x="328" y="206"/>
                    </a:lnTo>
                    <a:lnTo>
                      <a:pt x="328" y="207"/>
                    </a:lnTo>
                    <a:lnTo>
                      <a:pt x="330" y="208"/>
                    </a:lnTo>
                    <a:lnTo>
                      <a:pt x="332" y="210"/>
                    </a:lnTo>
                    <a:lnTo>
                      <a:pt x="334" y="211"/>
                    </a:lnTo>
                    <a:lnTo>
                      <a:pt x="335" y="213"/>
                    </a:lnTo>
                    <a:lnTo>
                      <a:pt x="336" y="215"/>
                    </a:lnTo>
                    <a:lnTo>
                      <a:pt x="336" y="217"/>
                    </a:lnTo>
                    <a:lnTo>
                      <a:pt x="337" y="219"/>
                    </a:lnTo>
                    <a:lnTo>
                      <a:pt x="337" y="221"/>
                    </a:lnTo>
                    <a:lnTo>
                      <a:pt x="337" y="226"/>
                    </a:lnTo>
                    <a:lnTo>
                      <a:pt x="336" y="231"/>
                    </a:lnTo>
                    <a:lnTo>
                      <a:pt x="335" y="235"/>
                    </a:lnTo>
                    <a:lnTo>
                      <a:pt x="333" y="239"/>
                    </a:lnTo>
                    <a:lnTo>
                      <a:pt x="330" y="239"/>
                    </a:lnTo>
                    <a:lnTo>
                      <a:pt x="328" y="240"/>
                    </a:lnTo>
                    <a:lnTo>
                      <a:pt x="324" y="241"/>
                    </a:lnTo>
                    <a:lnTo>
                      <a:pt x="322" y="241"/>
                    </a:lnTo>
                    <a:lnTo>
                      <a:pt x="316" y="243"/>
                    </a:lnTo>
                    <a:lnTo>
                      <a:pt x="311" y="245"/>
                    </a:lnTo>
                    <a:lnTo>
                      <a:pt x="300" y="250"/>
                    </a:lnTo>
                    <a:lnTo>
                      <a:pt x="290" y="254"/>
                    </a:lnTo>
                    <a:lnTo>
                      <a:pt x="286" y="254"/>
                    </a:lnTo>
                    <a:lnTo>
                      <a:pt x="281" y="254"/>
                    </a:lnTo>
                    <a:lnTo>
                      <a:pt x="276" y="254"/>
                    </a:lnTo>
                    <a:lnTo>
                      <a:pt x="272" y="254"/>
                    </a:lnTo>
                    <a:lnTo>
                      <a:pt x="265" y="255"/>
                    </a:lnTo>
                    <a:lnTo>
                      <a:pt x="259" y="256"/>
                    </a:lnTo>
                    <a:lnTo>
                      <a:pt x="252" y="258"/>
                    </a:lnTo>
                    <a:lnTo>
                      <a:pt x="244" y="259"/>
                    </a:lnTo>
                    <a:lnTo>
                      <a:pt x="236" y="259"/>
                    </a:lnTo>
                    <a:lnTo>
                      <a:pt x="229" y="261"/>
                    </a:lnTo>
                    <a:lnTo>
                      <a:pt x="222" y="263"/>
                    </a:lnTo>
                    <a:lnTo>
                      <a:pt x="216" y="265"/>
                    </a:lnTo>
                    <a:lnTo>
                      <a:pt x="213" y="267"/>
                    </a:lnTo>
                    <a:lnTo>
                      <a:pt x="210" y="268"/>
                    </a:lnTo>
                    <a:lnTo>
                      <a:pt x="208" y="271"/>
                    </a:lnTo>
                    <a:lnTo>
                      <a:pt x="204" y="273"/>
                    </a:lnTo>
                    <a:lnTo>
                      <a:pt x="198" y="278"/>
                    </a:lnTo>
                    <a:lnTo>
                      <a:pt x="192" y="281"/>
                    </a:lnTo>
                    <a:lnTo>
                      <a:pt x="191" y="282"/>
                    </a:lnTo>
                    <a:lnTo>
                      <a:pt x="188" y="283"/>
                    </a:lnTo>
                    <a:lnTo>
                      <a:pt x="186" y="283"/>
                    </a:lnTo>
                    <a:lnTo>
                      <a:pt x="184" y="283"/>
                    </a:lnTo>
                    <a:lnTo>
                      <a:pt x="181" y="284"/>
                    </a:lnTo>
                    <a:lnTo>
                      <a:pt x="179" y="284"/>
                    </a:lnTo>
                    <a:lnTo>
                      <a:pt x="177" y="285"/>
                    </a:lnTo>
                    <a:lnTo>
                      <a:pt x="175" y="287"/>
                    </a:lnTo>
                    <a:lnTo>
                      <a:pt x="168" y="291"/>
                    </a:lnTo>
                    <a:lnTo>
                      <a:pt x="161" y="295"/>
                    </a:lnTo>
                    <a:lnTo>
                      <a:pt x="154" y="300"/>
                    </a:lnTo>
                    <a:lnTo>
                      <a:pt x="146" y="304"/>
                    </a:lnTo>
                    <a:lnTo>
                      <a:pt x="144" y="305"/>
                    </a:lnTo>
                    <a:lnTo>
                      <a:pt x="143" y="306"/>
                    </a:lnTo>
                    <a:lnTo>
                      <a:pt x="140" y="306"/>
                    </a:lnTo>
                    <a:lnTo>
                      <a:pt x="139" y="306"/>
                    </a:lnTo>
                    <a:lnTo>
                      <a:pt x="137" y="306"/>
                    </a:lnTo>
                    <a:lnTo>
                      <a:pt x="136" y="306"/>
                    </a:lnTo>
                    <a:lnTo>
                      <a:pt x="134" y="307"/>
                    </a:lnTo>
                    <a:lnTo>
                      <a:pt x="132" y="307"/>
                    </a:lnTo>
                    <a:lnTo>
                      <a:pt x="129" y="311"/>
                    </a:lnTo>
                    <a:lnTo>
                      <a:pt x="127" y="316"/>
                    </a:lnTo>
                    <a:lnTo>
                      <a:pt x="124" y="318"/>
                    </a:lnTo>
                    <a:lnTo>
                      <a:pt x="120" y="319"/>
                    </a:lnTo>
                    <a:lnTo>
                      <a:pt x="118" y="321"/>
                    </a:lnTo>
                    <a:lnTo>
                      <a:pt x="115" y="322"/>
                    </a:lnTo>
                    <a:lnTo>
                      <a:pt x="113" y="324"/>
                    </a:lnTo>
                    <a:lnTo>
                      <a:pt x="111" y="327"/>
                    </a:lnTo>
                    <a:lnTo>
                      <a:pt x="109" y="330"/>
                    </a:lnTo>
                    <a:lnTo>
                      <a:pt x="107" y="333"/>
                    </a:lnTo>
                    <a:lnTo>
                      <a:pt x="103" y="335"/>
                    </a:lnTo>
                    <a:lnTo>
                      <a:pt x="96" y="339"/>
                    </a:lnTo>
                    <a:lnTo>
                      <a:pt x="88" y="342"/>
                    </a:lnTo>
                    <a:lnTo>
                      <a:pt x="83" y="344"/>
                    </a:lnTo>
                    <a:lnTo>
                      <a:pt x="81" y="343"/>
                    </a:lnTo>
                    <a:lnTo>
                      <a:pt x="80" y="343"/>
                    </a:lnTo>
                    <a:lnTo>
                      <a:pt x="77" y="343"/>
                    </a:lnTo>
                    <a:lnTo>
                      <a:pt x="76" y="342"/>
                    </a:lnTo>
                    <a:lnTo>
                      <a:pt x="71" y="342"/>
                    </a:lnTo>
                    <a:lnTo>
                      <a:pt x="67" y="342"/>
                    </a:lnTo>
                    <a:lnTo>
                      <a:pt x="58" y="342"/>
                    </a:lnTo>
                    <a:lnTo>
                      <a:pt x="49" y="342"/>
                    </a:lnTo>
                    <a:lnTo>
                      <a:pt x="48" y="339"/>
                    </a:lnTo>
                    <a:lnTo>
                      <a:pt x="47" y="336"/>
                    </a:lnTo>
                    <a:lnTo>
                      <a:pt x="46" y="334"/>
                    </a:lnTo>
                    <a:lnTo>
                      <a:pt x="44" y="333"/>
                    </a:lnTo>
                    <a:lnTo>
                      <a:pt x="43" y="332"/>
                    </a:lnTo>
                    <a:lnTo>
                      <a:pt x="42" y="331"/>
                    </a:lnTo>
                    <a:lnTo>
                      <a:pt x="39" y="331"/>
                    </a:lnTo>
                    <a:lnTo>
                      <a:pt x="38" y="331"/>
                    </a:lnTo>
                    <a:lnTo>
                      <a:pt x="35" y="331"/>
                    </a:lnTo>
                    <a:lnTo>
                      <a:pt x="30" y="331"/>
                    </a:lnTo>
                    <a:lnTo>
                      <a:pt x="28" y="331"/>
                    </a:lnTo>
                    <a:lnTo>
                      <a:pt x="26" y="331"/>
                    </a:lnTo>
                    <a:lnTo>
                      <a:pt x="23" y="331"/>
                    </a:lnTo>
                    <a:lnTo>
                      <a:pt x="22" y="330"/>
                    </a:lnTo>
                    <a:lnTo>
                      <a:pt x="18" y="327"/>
                    </a:lnTo>
                    <a:lnTo>
                      <a:pt x="11" y="319"/>
                    </a:lnTo>
                    <a:lnTo>
                      <a:pt x="4" y="311"/>
                    </a:lnTo>
                    <a:lnTo>
                      <a:pt x="0" y="307"/>
                    </a:lnTo>
                    <a:lnTo>
                      <a:pt x="0" y="303"/>
                    </a:lnTo>
                    <a:lnTo>
                      <a:pt x="0" y="299"/>
                    </a:lnTo>
                    <a:lnTo>
                      <a:pt x="0" y="295"/>
                    </a:lnTo>
                    <a:lnTo>
                      <a:pt x="0" y="291"/>
                    </a:lnTo>
                    <a:lnTo>
                      <a:pt x="2" y="290"/>
                    </a:lnTo>
                    <a:lnTo>
                      <a:pt x="5" y="287"/>
                    </a:lnTo>
                    <a:lnTo>
                      <a:pt x="9" y="286"/>
                    </a:lnTo>
                    <a:lnTo>
                      <a:pt x="13" y="283"/>
                    </a:lnTo>
                    <a:lnTo>
                      <a:pt x="18" y="282"/>
                    </a:lnTo>
                    <a:lnTo>
                      <a:pt x="22" y="280"/>
                    </a:lnTo>
                    <a:lnTo>
                      <a:pt x="24" y="279"/>
                    </a:lnTo>
                    <a:lnTo>
                      <a:pt x="26" y="279"/>
                    </a:lnTo>
                    <a:lnTo>
                      <a:pt x="27" y="279"/>
                    </a:lnTo>
                    <a:lnTo>
                      <a:pt x="28" y="279"/>
                    </a:lnTo>
                    <a:lnTo>
                      <a:pt x="31" y="280"/>
                    </a:lnTo>
                    <a:lnTo>
                      <a:pt x="34" y="281"/>
                    </a:lnTo>
                    <a:lnTo>
                      <a:pt x="36" y="282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2" y="281"/>
                    </a:lnTo>
                    <a:lnTo>
                      <a:pt x="50" y="278"/>
                    </a:lnTo>
                    <a:lnTo>
                      <a:pt x="59" y="275"/>
                    </a:lnTo>
                    <a:lnTo>
                      <a:pt x="67" y="272"/>
                    </a:lnTo>
                    <a:lnTo>
                      <a:pt x="76" y="270"/>
                    </a:lnTo>
                    <a:lnTo>
                      <a:pt x="84" y="267"/>
                    </a:lnTo>
                    <a:lnTo>
                      <a:pt x="93" y="264"/>
                    </a:lnTo>
                    <a:lnTo>
                      <a:pt x="102" y="262"/>
                    </a:lnTo>
                    <a:lnTo>
                      <a:pt x="110" y="259"/>
                    </a:lnTo>
                    <a:lnTo>
                      <a:pt x="117" y="255"/>
                    </a:lnTo>
                    <a:lnTo>
                      <a:pt x="125" y="251"/>
                    </a:lnTo>
                    <a:lnTo>
                      <a:pt x="132" y="247"/>
                    </a:lnTo>
                    <a:lnTo>
                      <a:pt x="137" y="244"/>
                    </a:lnTo>
                    <a:lnTo>
                      <a:pt x="142" y="243"/>
                    </a:lnTo>
                    <a:lnTo>
                      <a:pt x="146" y="243"/>
                    </a:lnTo>
                    <a:lnTo>
                      <a:pt x="151" y="242"/>
                    </a:lnTo>
                    <a:lnTo>
                      <a:pt x="155" y="241"/>
                    </a:lnTo>
                    <a:lnTo>
                      <a:pt x="164" y="237"/>
                    </a:lnTo>
                    <a:lnTo>
                      <a:pt x="174" y="232"/>
                    </a:lnTo>
                    <a:lnTo>
                      <a:pt x="178" y="230"/>
                    </a:lnTo>
                    <a:lnTo>
                      <a:pt x="183" y="227"/>
                    </a:lnTo>
                    <a:lnTo>
                      <a:pt x="187" y="224"/>
                    </a:lnTo>
                    <a:lnTo>
                      <a:pt x="190" y="221"/>
                    </a:lnTo>
                    <a:lnTo>
                      <a:pt x="193" y="216"/>
                    </a:lnTo>
                    <a:lnTo>
                      <a:pt x="196" y="211"/>
                    </a:lnTo>
                    <a:lnTo>
                      <a:pt x="199" y="206"/>
                    </a:lnTo>
                    <a:lnTo>
                      <a:pt x="201" y="201"/>
                    </a:lnTo>
                    <a:lnTo>
                      <a:pt x="204" y="195"/>
                    </a:lnTo>
                    <a:lnTo>
                      <a:pt x="206" y="190"/>
                    </a:lnTo>
                    <a:lnTo>
                      <a:pt x="209" y="185"/>
                    </a:lnTo>
                    <a:lnTo>
                      <a:pt x="212" y="180"/>
                    </a:lnTo>
                    <a:lnTo>
                      <a:pt x="216" y="173"/>
                    </a:lnTo>
                    <a:lnTo>
                      <a:pt x="222" y="167"/>
                    </a:lnTo>
                    <a:lnTo>
                      <a:pt x="228" y="159"/>
                    </a:lnTo>
                    <a:lnTo>
                      <a:pt x="235" y="153"/>
                    </a:lnTo>
                    <a:lnTo>
                      <a:pt x="241" y="147"/>
                    </a:lnTo>
                    <a:lnTo>
                      <a:pt x="248" y="141"/>
                    </a:lnTo>
                    <a:lnTo>
                      <a:pt x="254" y="135"/>
                    </a:lnTo>
                    <a:lnTo>
                      <a:pt x="260" y="128"/>
                    </a:lnTo>
                    <a:lnTo>
                      <a:pt x="261" y="126"/>
                    </a:lnTo>
                    <a:lnTo>
                      <a:pt x="263" y="123"/>
                    </a:lnTo>
                    <a:lnTo>
                      <a:pt x="264" y="119"/>
                    </a:lnTo>
                    <a:lnTo>
                      <a:pt x="265" y="117"/>
                    </a:lnTo>
                    <a:lnTo>
                      <a:pt x="270" y="111"/>
                    </a:lnTo>
                    <a:lnTo>
                      <a:pt x="278" y="104"/>
                    </a:lnTo>
                    <a:lnTo>
                      <a:pt x="287" y="95"/>
                    </a:lnTo>
                    <a:lnTo>
                      <a:pt x="296" y="86"/>
                    </a:lnTo>
                    <a:lnTo>
                      <a:pt x="300" y="82"/>
                    </a:lnTo>
                    <a:lnTo>
                      <a:pt x="304" y="77"/>
                    </a:lnTo>
                    <a:lnTo>
                      <a:pt x="308" y="72"/>
                    </a:lnTo>
                    <a:lnTo>
                      <a:pt x="311" y="68"/>
                    </a:lnTo>
                    <a:lnTo>
                      <a:pt x="314" y="63"/>
                    </a:lnTo>
                    <a:lnTo>
                      <a:pt x="316" y="59"/>
                    </a:lnTo>
                    <a:lnTo>
                      <a:pt x="316" y="58"/>
                    </a:lnTo>
                    <a:lnTo>
                      <a:pt x="317" y="55"/>
                    </a:lnTo>
                    <a:lnTo>
                      <a:pt x="318" y="54"/>
                    </a:lnTo>
                    <a:lnTo>
                      <a:pt x="318" y="52"/>
                    </a:lnTo>
                    <a:lnTo>
                      <a:pt x="312" y="50"/>
                    </a:lnTo>
                    <a:lnTo>
                      <a:pt x="308" y="46"/>
                    </a:lnTo>
                    <a:lnTo>
                      <a:pt x="305" y="46"/>
                    </a:lnTo>
                    <a:lnTo>
                      <a:pt x="302" y="45"/>
                    </a:lnTo>
                    <a:lnTo>
                      <a:pt x="299" y="45"/>
                    </a:lnTo>
                    <a:lnTo>
                      <a:pt x="296" y="45"/>
                    </a:lnTo>
                    <a:lnTo>
                      <a:pt x="295" y="46"/>
                    </a:lnTo>
                    <a:lnTo>
                      <a:pt x="294" y="46"/>
                    </a:lnTo>
                    <a:lnTo>
                      <a:pt x="292" y="46"/>
                    </a:lnTo>
                    <a:lnTo>
                      <a:pt x="291" y="46"/>
                    </a:lnTo>
                    <a:lnTo>
                      <a:pt x="288" y="47"/>
                    </a:lnTo>
                    <a:lnTo>
                      <a:pt x="283" y="47"/>
                    </a:lnTo>
                    <a:lnTo>
                      <a:pt x="278" y="48"/>
                    </a:lnTo>
                    <a:lnTo>
                      <a:pt x="273" y="48"/>
                    </a:lnTo>
                    <a:lnTo>
                      <a:pt x="268" y="49"/>
                    </a:lnTo>
                    <a:lnTo>
                      <a:pt x="265" y="50"/>
                    </a:lnTo>
                    <a:lnTo>
                      <a:pt x="262" y="50"/>
                    </a:lnTo>
                    <a:lnTo>
                      <a:pt x="258" y="52"/>
                    </a:lnTo>
                    <a:lnTo>
                      <a:pt x="254" y="54"/>
                    </a:lnTo>
                    <a:lnTo>
                      <a:pt x="250" y="57"/>
                    </a:lnTo>
                    <a:lnTo>
                      <a:pt x="240" y="62"/>
                    </a:lnTo>
                    <a:lnTo>
                      <a:pt x="229" y="68"/>
                    </a:lnTo>
                    <a:lnTo>
                      <a:pt x="224" y="70"/>
                    </a:lnTo>
                    <a:lnTo>
                      <a:pt x="218" y="73"/>
                    </a:lnTo>
                    <a:lnTo>
                      <a:pt x="213" y="75"/>
                    </a:lnTo>
                    <a:lnTo>
                      <a:pt x="208" y="78"/>
                    </a:lnTo>
                    <a:lnTo>
                      <a:pt x="204" y="78"/>
                    </a:lnTo>
                    <a:lnTo>
                      <a:pt x="199" y="79"/>
                    </a:lnTo>
                    <a:lnTo>
                      <a:pt x="197" y="79"/>
                    </a:lnTo>
                    <a:lnTo>
                      <a:pt x="195" y="79"/>
                    </a:lnTo>
                    <a:lnTo>
                      <a:pt x="193" y="79"/>
                    </a:lnTo>
                    <a:lnTo>
                      <a:pt x="192" y="78"/>
                    </a:lnTo>
                    <a:lnTo>
                      <a:pt x="191" y="78"/>
                    </a:lnTo>
                    <a:lnTo>
                      <a:pt x="190" y="78"/>
                    </a:lnTo>
                    <a:lnTo>
                      <a:pt x="189" y="77"/>
                    </a:lnTo>
                    <a:lnTo>
                      <a:pt x="188" y="76"/>
                    </a:lnTo>
                    <a:lnTo>
                      <a:pt x="185" y="74"/>
                    </a:lnTo>
                    <a:lnTo>
                      <a:pt x="184" y="73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ṩḷïḋê">
                <a:extLst>
                  <a:ext uri="{FF2B5EF4-FFF2-40B4-BE49-F238E27FC236}">
                    <a16:creationId xmlns:a16="http://schemas.microsoft.com/office/drawing/2014/main" id="{89B7806D-FE73-4CE3-A423-F22D0A8B84B0}"/>
                  </a:ext>
                </a:extLst>
              </p:cNvPr>
              <p:cNvSpPr/>
              <p:nvPr/>
            </p:nvSpPr>
            <p:spPr bwMode="auto">
              <a:xfrm>
                <a:off x="8407401" y="2833688"/>
                <a:ext cx="598488" cy="801688"/>
              </a:xfrm>
              <a:custGeom>
                <a:avLst/>
                <a:gdLst>
                  <a:gd name="T0" fmla="*/ 311 w 377"/>
                  <a:gd name="T1" fmla="*/ 8 h 505"/>
                  <a:gd name="T2" fmla="*/ 319 w 377"/>
                  <a:gd name="T3" fmla="*/ 18 h 505"/>
                  <a:gd name="T4" fmla="*/ 333 w 377"/>
                  <a:gd name="T5" fmla="*/ 28 h 505"/>
                  <a:gd name="T6" fmla="*/ 348 w 377"/>
                  <a:gd name="T7" fmla="*/ 44 h 505"/>
                  <a:gd name="T8" fmla="*/ 343 w 377"/>
                  <a:gd name="T9" fmla="*/ 72 h 505"/>
                  <a:gd name="T10" fmla="*/ 339 w 377"/>
                  <a:gd name="T11" fmla="*/ 89 h 505"/>
                  <a:gd name="T12" fmla="*/ 343 w 377"/>
                  <a:gd name="T13" fmla="*/ 113 h 505"/>
                  <a:gd name="T14" fmla="*/ 349 w 377"/>
                  <a:gd name="T15" fmla="*/ 128 h 505"/>
                  <a:gd name="T16" fmla="*/ 366 w 377"/>
                  <a:gd name="T17" fmla="*/ 130 h 505"/>
                  <a:gd name="T18" fmla="*/ 376 w 377"/>
                  <a:gd name="T19" fmla="*/ 139 h 505"/>
                  <a:gd name="T20" fmla="*/ 377 w 377"/>
                  <a:gd name="T21" fmla="*/ 151 h 505"/>
                  <a:gd name="T22" fmla="*/ 369 w 377"/>
                  <a:gd name="T23" fmla="*/ 169 h 505"/>
                  <a:gd name="T24" fmla="*/ 339 w 377"/>
                  <a:gd name="T25" fmla="*/ 189 h 505"/>
                  <a:gd name="T26" fmla="*/ 315 w 377"/>
                  <a:gd name="T27" fmla="*/ 211 h 505"/>
                  <a:gd name="T28" fmla="*/ 301 w 377"/>
                  <a:gd name="T29" fmla="*/ 235 h 505"/>
                  <a:gd name="T30" fmla="*/ 290 w 377"/>
                  <a:gd name="T31" fmla="*/ 263 h 505"/>
                  <a:gd name="T32" fmla="*/ 270 w 377"/>
                  <a:gd name="T33" fmla="*/ 293 h 505"/>
                  <a:gd name="T34" fmla="*/ 265 w 377"/>
                  <a:gd name="T35" fmla="*/ 317 h 505"/>
                  <a:gd name="T36" fmla="*/ 245 w 377"/>
                  <a:gd name="T37" fmla="*/ 339 h 505"/>
                  <a:gd name="T38" fmla="*/ 226 w 377"/>
                  <a:gd name="T39" fmla="*/ 350 h 505"/>
                  <a:gd name="T40" fmla="*/ 210 w 377"/>
                  <a:gd name="T41" fmla="*/ 374 h 505"/>
                  <a:gd name="T42" fmla="*/ 192 w 377"/>
                  <a:gd name="T43" fmla="*/ 385 h 505"/>
                  <a:gd name="T44" fmla="*/ 179 w 377"/>
                  <a:gd name="T45" fmla="*/ 392 h 505"/>
                  <a:gd name="T46" fmla="*/ 169 w 377"/>
                  <a:gd name="T47" fmla="*/ 402 h 505"/>
                  <a:gd name="T48" fmla="*/ 159 w 377"/>
                  <a:gd name="T49" fmla="*/ 405 h 505"/>
                  <a:gd name="T50" fmla="*/ 126 w 377"/>
                  <a:gd name="T51" fmla="*/ 431 h 505"/>
                  <a:gd name="T52" fmla="*/ 101 w 377"/>
                  <a:gd name="T53" fmla="*/ 442 h 505"/>
                  <a:gd name="T54" fmla="*/ 92 w 377"/>
                  <a:gd name="T55" fmla="*/ 451 h 505"/>
                  <a:gd name="T56" fmla="*/ 79 w 377"/>
                  <a:gd name="T57" fmla="*/ 456 h 505"/>
                  <a:gd name="T58" fmla="*/ 61 w 377"/>
                  <a:gd name="T59" fmla="*/ 472 h 505"/>
                  <a:gd name="T60" fmla="*/ 49 w 377"/>
                  <a:gd name="T61" fmla="*/ 478 h 505"/>
                  <a:gd name="T62" fmla="*/ 30 w 377"/>
                  <a:gd name="T63" fmla="*/ 497 h 505"/>
                  <a:gd name="T64" fmla="*/ 9 w 377"/>
                  <a:gd name="T65" fmla="*/ 505 h 505"/>
                  <a:gd name="T66" fmla="*/ 8 w 377"/>
                  <a:gd name="T67" fmla="*/ 490 h 505"/>
                  <a:gd name="T68" fmla="*/ 38 w 377"/>
                  <a:gd name="T69" fmla="*/ 465 h 505"/>
                  <a:gd name="T70" fmla="*/ 57 w 377"/>
                  <a:gd name="T71" fmla="*/ 449 h 505"/>
                  <a:gd name="T72" fmla="*/ 81 w 377"/>
                  <a:gd name="T73" fmla="*/ 433 h 505"/>
                  <a:gd name="T74" fmla="*/ 96 w 377"/>
                  <a:gd name="T75" fmla="*/ 425 h 505"/>
                  <a:gd name="T76" fmla="*/ 112 w 377"/>
                  <a:gd name="T77" fmla="*/ 413 h 505"/>
                  <a:gd name="T78" fmla="*/ 122 w 377"/>
                  <a:gd name="T79" fmla="*/ 403 h 505"/>
                  <a:gd name="T80" fmla="*/ 141 w 377"/>
                  <a:gd name="T81" fmla="*/ 387 h 505"/>
                  <a:gd name="T82" fmla="*/ 152 w 377"/>
                  <a:gd name="T83" fmla="*/ 377 h 505"/>
                  <a:gd name="T84" fmla="*/ 191 w 377"/>
                  <a:gd name="T85" fmla="*/ 346 h 505"/>
                  <a:gd name="T86" fmla="*/ 220 w 377"/>
                  <a:gd name="T87" fmla="*/ 308 h 505"/>
                  <a:gd name="T88" fmla="*/ 228 w 377"/>
                  <a:gd name="T89" fmla="*/ 284 h 505"/>
                  <a:gd name="T90" fmla="*/ 218 w 377"/>
                  <a:gd name="T91" fmla="*/ 280 h 505"/>
                  <a:gd name="T92" fmla="*/ 193 w 377"/>
                  <a:gd name="T93" fmla="*/ 289 h 505"/>
                  <a:gd name="T94" fmla="*/ 169 w 377"/>
                  <a:gd name="T95" fmla="*/ 287 h 505"/>
                  <a:gd name="T96" fmla="*/ 149 w 377"/>
                  <a:gd name="T97" fmla="*/ 277 h 505"/>
                  <a:gd name="T98" fmla="*/ 134 w 377"/>
                  <a:gd name="T99" fmla="*/ 268 h 505"/>
                  <a:gd name="T100" fmla="*/ 132 w 377"/>
                  <a:gd name="T101" fmla="*/ 258 h 505"/>
                  <a:gd name="T102" fmla="*/ 132 w 377"/>
                  <a:gd name="T103" fmla="*/ 250 h 505"/>
                  <a:gd name="T104" fmla="*/ 152 w 377"/>
                  <a:gd name="T105" fmla="*/ 234 h 505"/>
                  <a:gd name="T106" fmla="*/ 188 w 377"/>
                  <a:gd name="T107" fmla="*/ 221 h 505"/>
                  <a:gd name="T108" fmla="*/ 207 w 377"/>
                  <a:gd name="T109" fmla="*/ 212 h 505"/>
                  <a:gd name="T110" fmla="*/ 226 w 377"/>
                  <a:gd name="T111" fmla="*/ 202 h 505"/>
                  <a:gd name="T112" fmla="*/ 248 w 377"/>
                  <a:gd name="T113" fmla="*/ 193 h 505"/>
                  <a:gd name="T114" fmla="*/ 256 w 377"/>
                  <a:gd name="T115" fmla="*/ 180 h 505"/>
                  <a:gd name="T116" fmla="*/ 273 w 377"/>
                  <a:gd name="T117" fmla="*/ 171 h 505"/>
                  <a:gd name="T118" fmla="*/ 274 w 377"/>
                  <a:gd name="T119" fmla="*/ 133 h 505"/>
                  <a:gd name="T120" fmla="*/ 279 w 377"/>
                  <a:gd name="T121" fmla="*/ 83 h 505"/>
                  <a:gd name="T122" fmla="*/ 275 w 377"/>
                  <a:gd name="T123" fmla="*/ 40 h 505"/>
                  <a:gd name="T124" fmla="*/ 280 w 377"/>
                  <a:gd name="T125" fmla="*/ 7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7" h="505">
                    <a:moveTo>
                      <a:pt x="289" y="0"/>
                    </a:moveTo>
                    <a:lnTo>
                      <a:pt x="294" y="1"/>
                    </a:lnTo>
                    <a:lnTo>
                      <a:pt x="302" y="3"/>
                    </a:lnTo>
                    <a:lnTo>
                      <a:pt x="305" y="4"/>
                    </a:lnTo>
                    <a:lnTo>
                      <a:pt x="309" y="6"/>
                    </a:lnTo>
                    <a:lnTo>
                      <a:pt x="311" y="8"/>
                    </a:lnTo>
                    <a:lnTo>
                      <a:pt x="313" y="9"/>
                    </a:lnTo>
                    <a:lnTo>
                      <a:pt x="315" y="11"/>
                    </a:lnTo>
                    <a:lnTo>
                      <a:pt x="316" y="12"/>
                    </a:lnTo>
                    <a:lnTo>
                      <a:pt x="317" y="14"/>
                    </a:lnTo>
                    <a:lnTo>
                      <a:pt x="317" y="16"/>
                    </a:lnTo>
                    <a:lnTo>
                      <a:pt x="319" y="18"/>
                    </a:lnTo>
                    <a:lnTo>
                      <a:pt x="320" y="20"/>
                    </a:lnTo>
                    <a:lnTo>
                      <a:pt x="321" y="22"/>
                    </a:lnTo>
                    <a:lnTo>
                      <a:pt x="322" y="23"/>
                    </a:lnTo>
                    <a:lnTo>
                      <a:pt x="326" y="25"/>
                    </a:lnTo>
                    <a:lnTo>
                      <a:pt x="329" y="27"/>
                    </a:lnTo>
                    <a:lnTo>
                      <a:pt x="333" y="28"/>
                    </a:lnTo>
                    <a:lnTo>
                      <a:pt x="336" y="29"/>
                    </a:lnTo>
                    <a:lnTo>
                      <a:pt x="339" y="31"/>
                    </a:lnTo>
                    <a:lnTo>
                      <a:pt x="342" y="32"/>
                    </a:lnTo>
                    <a:lnTo>
                      <a:pt x="345" y="35"/>
                    </a:lnTo>
                    <a:lnTo>
                      <a:pt x="348" y="38"/>
                    </a:lnTo>
                    <a:lnTo>
                      <a:pt x="348" y="44"/>
                    </a:lnTo>
                    <a:lnTo>
                      <a:pt x="348" y="50"/>
                    </a:lnTo>
                    <a:lnTo>
                      <a:pt x="347" y="55"/>
                    </a:lnTo>
                    <a:lnTo>
                      <a:pt x="346" y="60"/>
                    </a:lnTo>
                    <a:lnTo>
                      <a:pt x="345" y="64"/>
                    </a:lnTo>
                    <a:lnTo>
                      <a:pt x="345" y="68"/>
                    </a:lnTo>
                    <a:lnTo>
                      <a:pt x="343" y="72"/>
                    </a:lnTo>
                    <a:lnTo>
                      <a:pt x="341" y="76"/>
                    </a:lnTo>
                    <a:lnTo>
                      <a:pt x="341" y="77"/>
                    </a:lnTo>
                    <a:lnTo>
                      <a:pt x="340" y="79"/>
                    </a:lnTo>
                    <a:lnTo>
                      <a:pt x="340" y="81"/>
                    </a:lnTo>
                    <a:lnTo>
                      <a:pt x="340" y="84"/>
                    </a:lnTo>
                    <a:lnTo>
                      <a:pt x="339" y="89"/>
                    </a:lnTo>
                    <a:lnTo>
                      <a:pt x="340" y="95"/>
                    </a:lnTo>
                    <a:lnTo>
                      <a:pt x="340" y="100"/>
                    </a:lnTo>
                    <a:lnTo>
                      <a:pt x="341" y="105"/>
                    </a:lnTo>
                    <a:lnTo>
                      <a:pt x="341" y="108"/>
                    </a:lnTo>
                    <a:lnTo>
                      <a:pt x="343" y="111"/>
                    </a:lnTo>
                    <a:lnTo>
                      <a:pt x="343" y="113"/>
                    </a:lnTo>
                    <a:lnTo>
                      <a:pt x="342" y="117"/>
                    </a:lnTo>
                    <a:lnTo>
                      <a:pt x="341" y="121"/>
                    </a:lnTo>
                    <a:lnTo>
                      <a:pt x="341" y="124"/>
                    </a:lnTo>
                    <a:lnTo>
                      <a:pt x="344" y="126"/>
                    </a:lnTo>
                    <a:lnTo>
                      <a:pt x="346" y="128"/>
                    </a:lnTo>
                    <a:lnTo>
                      <a:pt x="349" y="128"/>
                    </a:lnTo>
                    <a:lnTo>
                      <a:pt x="351" y="129"/>
                    </a:lnTo>
                    <a:lnTo>
                      <a:pt x="354" y="129"/>
                    </a:lnTo>
                    <a:lnTo>
                      <a:pt x="357" y="130"/>
                    </a:lnTo>
                    <a:lnTo>
                      <a:pt x="361" y="130"/>
                    </a:lnTo>
                    <a:lnTo>
                      <a:pt x="366" y="130"/>
                    </a:lnTo>
                    <a:lnTo>
                      <a:pt x="366" y="130"/>
                    </a:lnTo>
                    <a:lnTo>
                      <a:pt x="367" y="130"/>
                    </a:lnTo>
                    <a:lnTo>
                      <a:pt x="369" y="132"/>
                    </a:lnTo>
                    <a:lnTo>
                      <a:pt x="373" y="135"/>
                    </a:lnTo>
                    <a:lnTo>
                      <a:pt x="374" y="136"/>
                    </a:lnTo>
                    <a:lnTo>
                      <a:pt x="375" y="137"/>
                    </a:lnTo>
                    <a:lnTo>
                      <a:pt x="376" y="139"/>
                    </a:lnTo>
                    <a:lnTo>
                      <a:pt x="376" y="141"/>
                    </a:lnTo>
                    <a:lnTo>
                      <a:pt x="377" y="142"/>
                    </a:lnTo>
                    <a:lnTo>
                      <a:pt x="377" y="144"/>
                    </a:lnTo>
                    <a:lnTo>
                      <a:pt x="377" y="145"/>
                    </a:lnTo>
                    <a:lnTo>
                      <a:pt x="377" y="147"/>
                    </a:lnTo>
                    <a:lnTo>
                      <a:pt x="377" y="151"/>
                    </a:lnTo>
                    <a:lnTo>
                      <a:pt x="376" y="155"/>
                    </a:lnTo>
                    <a:lnTo>
                      <a:pt x="375" y="159"/>
                    </a:lnTo>
                    <a:lnTo>
                      <a:pt x="373" y="162"/>
                    </a:lnTo>
                    <a:lnTo>
                      <a:pt x="373" y="165"/>
                    </a:lnTo>
                    <a:lnTo>
                      <a:pt x="371" y="167"/>
                    </a:lnTo>
                    <a:lnTo>
                      <a:pt x="369" y="169"/>
                    </a:lnTo>
                    <a:lnTo>
                      <a:pt x="367" y="172"/>
                    </a:lnTo>
                    <a:lnTo>
                      <a:pt x="365" y="173"/>
                    </a:lnTo>
                    <a:lnTo>
                      <a:pt x="361" y="176"/>
                    </a:lnTo>
                    <a:lnTo>
                      <a:pt x="357" y="179"/>
                    </a:lnTo>
                    <a:lnTo>
                      <a:pt x="350" y="182"/>
                    </a:lnTo>
                    <a:lnTo>
                      <a:pt x="339" y="189"/>
                    </a:lnTo>
                    <a:lnTo>
                      <a:pt x="328" y="195"/>
                    </a:lnTo>
                    <a:lnTo>
                      <a:pt x="325" y="197"/>
                    </a:lnTo>
                    <a:lnTo>
                      <a:pt x="322" y="199"/>
                    </a:lnTo>
                    <a:lnTo>
                      <a:pt x="321" y="201"/>
                    </a:lnTo>
                    <a:lnTo>
                      <a:pt x="318" y="205"/>
                    </a:lnTo>
                    <a:lnTo>
                      <a:pt x="315" y="211"/>
                    </a:lnTo>
                    <a:lnTo>
                      <a:pt x="311" y="216"/>
                    </a:lnTo>
                    <a:lnTo>
                      <a:pt x="309" y="220"/>
                    </a:lnTo>
                    <a:lnTo>
                      <a:pt x="309" y="224"/>
                    </a:lnTo>
                    <a:lnTo>
                      <a:pt x="308" y="228"/>
                    </a:lnTo>
                    <a:lnTo>
                      <a:pt x="306" y="232"/>
                    </a:lnTo>
                    <a:lnTo>
                      <a:pt x="301" y="235"/>
                    </a:lnTo>
                    <a:lnTo>
                      <a:pt x="297" y="238"/>
                    </a:lnTo>
                    <a:lnTo>
                      <a:pt x="297" y="242"/>
                    </a:lnTo>
                    <a:lnTo>
                      <a:pt x="296" y="247"/>
                    </a:lnTo>
                    <a:lnTo>
                      <a:pt x="295" y="251"/>
                    </a:lnTo>
                    <a:lnTo>
                      <a:pt x="294" y="255"/>
                    </a:lnTo>
                    <a:lnTo>
                      <a:pt x="290" y="263"/>
                    </a:lnTo>
                    <a:lnTo>
                      <a:pt x="285" y="272"/>
                    </a:lnTo>
                    <a:lnTo>
                      <a:pt x="279" y="280"/>
                    </a:lnTo>
                    <a:lnTo>
                      <a:pt x="273" y="287"/>
                    </a:lnTo>
                    <a:lnTo>
                      <a:pt x="273" y="289"/>
                    </a:lnTo>
                    <a:lnTo>
                      <a:pt x="271" y="291"/>
                    </a:lnTo>
                    <a:lnTo>
                      <a:pt x="270" y="293"/>
                    </a:lnTo>
                    <a:lnTo>
                      <a:pt x="269" y="295"/>
                    </a:lnTo>
                    <a:lnTo>
                      <a:pt x="269" y="300"/>
                    </a:lnTo>
                    <a:lnTo>
                      <a:pt x="268" y="305"/>
                    </a:lnTo>
                    <a:lnTo>
                      <a:pt x="267" y="309"/>
                    </a:lnTo>
                    <a:lnTo>
                      <a:pt x="265" y="314"/>
                    </a:lnTo>
                    <a:lnTo>
                      <a:pt x="265" y="317"/>
                    </a:lnTo>
                    <a:lnTo>
                      <a:pt x="264" y="318"/>
                    </a:lnTo>
                    <a:lnTo>
                      <a:pt x="263" y="320"/>
                    </a:lnTo>
                    <a:lnTo>
                      <a:pt x="262" y="322"/>
                    </a:lnTo>
                    <a:lnTo>
                      <a:pt x="259" y="325"/>
                    </a:lnTo>
                    <a:lnTo>
                      <a:pt x="252" y="333"/>
                    </a:lnTo>
                    <a:lnTo>
                      <a:pt x="245" y="339"/>
                    </a:lnTo>
                    <a:lnTo>
                      <a:pt x="241" y="343"/>
                    </a:lnTo>
                    <a:lnTo>
                      <a:pt x="236" y="345"/>
                    </a:lnTo>
                    <a:lnTo>
                      <a:pt x="232" y="345"/>
                    </a:lnTo>
                    <a:lnTo>
                      <a:pt x="230" y="347"/>
                    </a:lnTo>
                    <a:lnTo>
                      <a:pt x="228" y="349"/>
                    </a:lnTo>
                    <a:lnTo>
                      <a:pt x="226" y="350"/>
                    </a:lnTo>
                    <a:lnTo>
                      <a:pt x="224" y="353"/>
                    </a:lnTo>
                    <a:lnTo>
                      <a:pt x="222" y="357"/>
                    </a:lnTo>
                    <a:lnTo>
                      <a:pt x="219" y="361"/>
                    </a:lnTo>
                    <a:lnTo>
                      <a:pt x="216" y="366"/>
                    </a:lnTo>
                    <a:lnTo>
                      <a:pt x="213" y="370"/>
                    </a:lnTo>
                    <a:lnTo>
                      <a:pt x="210" y="374"/>
                    </a:lnTo>
                    <a:lnTo>
                      <a:pt x="207" y="378"/>
                    </a:lnTo>
                    <a:lnTo>
                      <a:pt x="203" y="379"/>
                    </a:lnTo>
                    <a:lnTo>
                      <a:pt x="200" y="381"/>
                    </a:lnTo>
                    <a:lnTo>
                      <a:pt x="196" y="381"/>
                    </a:lnTo>
                    <a:lnTo>
                      <a:pt x="192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7" y="387"/>
                    </a:lnTo>
                    <a:lnTo>
                      <a:pt x="183" y="387"/>
                    </a:lnTo>
                    <a:lnTo>
                      <a:pt x="181" y="389"/>
                    </a:lnTo>
                    <a:lnTo>
                      <a:pt x="180" y="390"/>
                    </a:lnTo>
                    <a:lnTo>
                      <a:pt x="179" y="392"/>
                    </a:lnTo>
                    <a:lnTo>
                      <a:pt x="177" y="394"/>
                    </a:lnTo>
                    <a:lnTo>
                      <a:pt x="176" y="396"/>
                    </a:lnTo>
                    <a:lnTo>
                      <a:pt x="174" y="398"/>
                    </a:lnTo>
                    <a:lnTo>
                      <a:pt x="172" y="400"/>
                    </a:lnTo>
                    <a:lnTo>
                      <a:pt x="171" y="401"/>
                    </a:lnTo>
                    <a:lnTo>
                      <a:pt x="169" y="402"/>
                    </a:lnTo>
                    <a:lnTo>
                      <a:pt x="168" y="403"/>
                    </a:lnTo>
                    <a:lnTo>
                      <a:pt x="166" y="403"/>
                    </a:lnTo>
                    <a:lnTo>
                      <a:pt x="164" y="404"/>
                    </a:lnTo>
                    <a:lnTo>
                      <a:pt x="163" y="404"/>
                    </a:lnTo>
                    <a:lnTo>
                      <a:pt x="161" y="404"/>
                    </a:lnTo>
                    <a:lnTo>
                      <a:pt x="159" y="405"/>
                    </a:lnTo>
                    <a:lnTo>
                      <a:pt x="157" y="405"/>
                    </a:lnTo>
                    <a:lnTo>
                      <a:pt x="152" y="411"/>
                    </a:lnTo>
                    <a:lnTo>
                      <a:pt x="144" y="417"/>
                    </a:lnTo>
                    <a:lnTo>
                      <a:pt x="137" y="422"/>
                    </a:lnTo>
                    <a:lnTo>
                      <a:pt x="129" y="429"/>
                    </a:lnTo>
                    <a:lnTo>
                      <a:pt x="126" y="431"/>
                    </a:lnTo>
                    <a:lnTo>
                      <a:pt x="122" y="434"/>
                    </a:lnTo>
                    <a:lnTo>
                      <a:pt x="117" y="437"/>
                    </a:lnTo>
                    <a:lnTo>
                      <a:pt x="113" y="439"/>
                    </a:lnTo>
                    <a:lnTo>
                      <a:pt x="109" y="441"/>
                    </a:lnTo>
                    <a:lnTo>
                      <a:pt x="105" y="441"/>
                    </a:lnTo>
                    <a:lnTo>
                      <a:pt x="101" y="442"/>
                    </a:lnTo>
                    <a:lnTo>
                      <a:pt x="97" y="443"/>
                    </a:lnTo>
                    <a:lnTo>
                      <a:pt x="96" y="445"/>
                    </a:lnTo>
                    <a:lnTo>
                      <a:pt x="96" y="447"/>
                    </a:lnTo>
                    <a:lnTo>
                      <a:pt x="95" y="449"/>
                    </a:lnTo>
                    <a:lnTo>
                      <a:pt x="94" y="450"/>
                    </a:lnTo>
                    <a:lnTo>
                      <a:pt x="92" y="451"/>
                    </a:lnTo>
                    <a:lnTo>
                      <a:pt x="91" y="452"/>
                    </a:lnTo>
                    <a:lnTo>
                      <a:pt x="89" y="453"/>
                    </a:lnTo>
                    <a:lnTo>
                      <a:pt x="88" y="453"/>
                    </a:lnTo>
                    <a:lnTo>
                      <a:pt x="84" y="454"/>
                    </a:lnTo>
                    <a:lnTo>
                      <a:pt x="81" y="455"/>
                    </a:lnTo>
                    <a:lnTo>
                      <a:pt x="79" y="456"/>
                    </a:lnTo>
                    <a:lnTo>
                      <a:pt x="77" y="457"/>
                    </a:lnTo>
                    <a:lnTo>
                      <a:pt x="76" y="457"/>
                    </a:lnTo>
                    <a:lnTo>
                      <a:pt x="74" y="459"/>
                    </a:lnTo>
                    <a:lnTo>
                      <a:pt x="70" y="463"/>
                    </a:lnTo>
                    <a:lnTo>
                      <a:pt x="66" y="467"/>
                    </a:lnTo>
                    <a:lnTo>
                      <a:pt x="61" y="472"/>
                    </a:lnTo>
                    <a:lnTo>
                      <a:pt x="57" y="476"/>
                    </a:lnTo>
                    <a:lnTo>
                      <a:pt x="56" y="477"/>
                    </a:lnTo>
                    <a:lnTo>
                      <a:pt x="54" y="477"/>
                    </a:lnTo>
                    <a:lnTo>
                      <a:pt x="52" y="477"/>
                    </a:lnTo>
                    <a:lnTo>
                      <a:pt x="51" y="478"/>
                    </a:lnTo>
                    <a:lnTo>
                      <a:pt x="49" y="478"/>
                    </a:lnTo>
                    <a:lnTo>
                      <a:pt x="48" y="479"/>
                    </a:lnTo>
                    <a:lnTo>
                      <a:pt x="46" y="480"/>
                    </a:lnTo>
                    <a:lnTo>
                      <a:pt x="45" y="481"/>
                    </a:lnTo>
                    <a:lnTo>
                      <a:pt x="40" y="487"/>
                    </a:lnTo>
                    <a:lnTo>
                      <a:pt x="33" y="494"/>
                    </a:lnTo>
                    <a:lnTo>
                      <a:pt x="30" y="497"/>
                    </a:lnTo>
                    <a:lnTo>
                      <a:pt x="28" y="501"/>
                    </a:lnTo>
                    <a:lnTo>
                      <a:pt x="24" y="503"/>
                    </a:lnTo>
                    <a:lnTo>
                      <a:pt x="21" y="505"/>
                    </a:lnTo>
                    <a:lnTo>
                      <a:pt x="16" y="505"/>
                    </a:lnTo>
                    <a:lnTo>
                      <a:pt x="12" y="505"/>
                    </a:lnTo>
                    <a:lnTo>
                      <a:pt x="9" y="505"/>
                    </a:lnTo>
                    <a:lnTo>
                      <a:pt x="5" y="505"/>
                    </a:lnTo>
                    <a:lnTo>
                      <a:pt x="3" y="502"/>
                    </a:lnTo>
                    <a:lnTo>
                      <a:pt x="0" y="500"/>
                    </a:lnTo>
                    <a:lnTo>
                      <a:pt x="0" y="498"/>
                    </a:lnTo>
                    <a:lnTo>
                      <a:pt x="0" y="496"/>
                    </a:lnTo>
                    <a:lnTo>
                      <a:pt x="8" y="490"/>
                    </a:lnTo>
                    <a:lnTo>
                      <a:pt x="15" y="483"/>
                    </a:lnTo>
                    <a:lnTo>
                      <a:pt x="21" y="477"/>
                    </a:lnTo>
                    <a:lnTo>
                      <a:pt x="28" y="470"/>
                    </a:lnTo>
                    <a:lnTo>
                      <a:pt x="31" y="469"/>
                    </a:lnTo>
                    <a:lnTo>
                      <a:pt x="35" y="466"/>
                    </a:lnTo>
                    <a:lnTo>
                      <a:pt x="38" y="465"/>
                    </a:lnTo>
                    <a:lnTo>
                      <a:pt x="41" y="463"/>
                    </a:lnTo>
                    <a:lnTo>
                      <a:pt x="44" y="461"/>
                    </a:lnTo>
                    <a:lnTo>
                      <a:pt x="48" y="459"/>
                    </a:lnTo>
                    <a:lnTo>
                      <a:pt x="51" y="457"/>
                    </a:lnTo>
                    <a:lnTo>
                      <a:pt x="53" y="454"/>
                    </a:lnTo>
                    <a:lnTo>
                      <a:pt x="57" y="449"/>
                    </a:lnTo>
                    <a:lnTo>
                      <a:pt x="60" y="445"/>
                    </a:lnTo>
                    <a:lnTo>
                      <a:pt x="64" y="444"/>
                    </a:lnTo>
                    <a:lnTo>
                      <a:pt x="70" y="443"/>
                    </a:lnTo>
                    <a:lnTo>
                      <a:pt x="73" y="440"/>
                    </a:lnTo>
                    <a:lnTo>
                      <a:pt x="77" y="436"/>
                    </a:lnTo>
                    <a:lnTo>
                      <a:pt x="81" y="433"/>
                    </a:lnTo>
                    <a:lnTo>
                      <a:pt x="85" y="429"/>
                    </a:lnTo>
                    <a:lnTo>
                      <a:pt x="89" y="429"/>
                    </a:lnTo>
                    <a:lnTo>
                      <a:pt x="93" y="429"/>
                    </a:lnTo>
                    <a:lnTo>
                      <a:pt x="94" y="428"/>
                    </a:lnTo>
                    <a:lnTo>
                      <a:pt x="96" y="426"/>
                    </a:lnTo>
                    <a:lnTo>
                      <a:pt x="96" y="425"/>
                    </a:lnTo>
                    <a:lnTo>
                      <a:pt x="98" y="423"/>
                    </a:lnTo>
                    <a:lnTo>
                      <a:pt x="100" y="420"/>
                    </a:lnTo>
                    <a:lnTo>
                      <a:pt x="104" y="417"/>
                    </a:lnTo>
                    <a:lnTo>
                      <a:pt x="107" y="417"/>
                    </a:lnTo>
                    <a:lnTo>
                      <a:pt x="111" y="415"/>
                    </a:lnTo>
                    <a:lnTo>
                      <a:pt x="112" y="413"/>
                    </a:lnTo>
                    <a:lnTo>
                      <a:pt x="115" y="412"/>
                    </a:lnTo>
                    <a:lnTo>
                      <a:pt x="116" y="410"/>
                    </a:lnTo>
                    <a:lnTo>
                      <a:pt x="117" y="408"/>
                    </a:lnTo>
                    <a:lnTo>
                      <a:pt x="119" y="406"/>
                    </a:lnTo>
                    <a:lnTo>
                      <a:pt x="120" y="404"/>
                    </a:lnTo>
                    <a:lnTo>
                      <a:pt x="122" y="403"/>
                    </a:lnTo>
                    <a:lnTo>
                      <a:pt x="124" y="401"/>
                    </a:lnTo>
                    <a:lnTo>
                      <a:pt x="128" y="399"/>
                    </a:lnTo>
                    <a:lnTo>
                      <a:pt x="132" y="396"/>
                    </a:lnTo>
                    <a:lnTo>
                      <a:pt x="136" y="393"/>
                    </a:lnTo>
                    <a:lnTo>
                      <a:pt x="140" y="389"/>
                    </a:lnTo>
                    <a:lnTo>
                      <a:pt x="141" y="387"/>
                    </a:lnTo>
                    <a:lnTo>
                      <a:pt x="142" y="385"/>
                    </a:lnTo>
                    <a:lnTo>
                      <a:pt x="143" y="383"/>
                    </a:lnTo>
                    <a:lnTo>
                      <a:pt x="144" y="382"/>
                    </a:lnTo>
                    <a:lnTo>
                      <a:pt x="144" y="381"/>
                    </a:lnTo>
                    <a:lnTo>
                      <a:pt x="145" y="381"/>
                    </a:lnTo>
                    <a:lnTo>
                      <a:pt x="152" y="377"/>
                    </a:lnTo>
                    <a:lnTo>
                      <a:pt x="158" y="372"/>
                    </a:lnTo>
                    <a:lnTo>
                      <a:pt x="164" y="368"/>
                    </a:lnTo>
                    <a:lnTo>
                      <a:pt x="171" y="363"/>
                    </a:lnTo>
                    <a:lnTo>
                      <a:pt x="178" y="357"/>
                    </a:lnTo>
                    <a:lnTo>
                      <a:pt x="184" y="352"/>
                    </a:lnTo>
                    <a:lnTo>
                      <a:pt x="191" y="346"/>
                    </a:lnTo>
                    <a:lnTo>
                      <a:pt x="197" y="340"/>
                    </a:lnTo>
                    <a:lnTo>
                      <a:pt x="204" y="333"/>
                    </a:lnTo>
                    <a:lnTo>
                      <a:pt x="209" y="326"/>
                    </a:lnTo>
                    <a:lnTo>
                      <a:pt x="214" y="319"/>
                    </a:lnTo>
                    <a:lnTo>
                      <a:pt x="218" y="312"/>
                    </a:lnTo>
                    <a:lnTo>
                      <a:pt x="220" y="308"/>
                    </a:lnTo>
                    <a:lnTo>
                      <a:pt x="222" y="304"/>
                    </a:lnTo>
                    <a:lnTo>
                      <a:pt x="224" y="300"/>
                    </a:lnTo>
                    <a:lnTo>
                      <a:pt x="225" y="296"/>
                    </a:lnTo>
                    <a:lnTo>
                      <a:pt x="227" y="293"/>
                    </a:lnTo>
                    <a:lnTo>
                      <a:pt x="228" y="289"/>
                    </a:lnTo>
                    <a:lnTo>
                      <a:pt x="228" y="284"/>
                    </a:lnTo>
                    <a:lnTo>
                      <a:pt x="229" y="280"/>
                    </a:lnTo>
                    <a:lnTo>
                      <a:pt x="228" y="280"/>
                    </a:lnTo>
                    <a:lnTo>
                      <a:pt x="228" y="278"/>
                    </a:lnTo>
                    <a:lnTo>
                      <a:pt x="224" y="279"/>
                    </a:lnTo>
                    <a:lnTo>
                      <a:pt x="220" y="279"/>
                    </a:lnTo>
                    <a:lnTo>
                      <a:pt x="218" y="280"/>
                    </a:lnTo>
                    <a:lnTo>
                      <a:pt x="216" y="281"/>
                    </a:lnTo>
                    <a:lnTo>
                      <a:pt x="211" y="283"/>
                    </a:lnTo>
                    <a:lnTo>
                      <a:pt x="207" y="285"/>
                    </a:lnTo>
                    <a:lnTo>
                      <a:pt x="202" y="286"/>
                    </a:lnTo>
                    <a:lnTo>
                      <a:pt x="198" y="288"/>
                    </a:lnTo>
                    <a:lnTo>
                      <a:pt x="193" y="289"/>
                    </a:lnTo>
                    <a:lnTo>
                      <a:pt x="189" y="289"/>
                    </a:lnTo>
                    <a:lnTo>
                      <a:pt x="185" y="289"/>
                    </a:lnTo>
                    <a:lnTo>
                      <a:pt x="181" y="289"/>
                    </a:lnTo>
                    <a:lnTo>
                      <a:pt x="177" y="289"/>
                    </a:lnTo>
                    <a:lnTo>
                      <a:pt x="173" y="289"/>
                    </a:lnTo>
                    <a:lnTo>
                      <a:pt x="169" y="287"/>
                    </a:lnTo>
                    <a:lnTo>
                      <a:pt x="166" y="286"/>
                    </a:lnTo>
                    <a:lnTo>
                      <a:pt x="162" y="285"/>
                    </a:lnTo>
                    <a:lnTo>
                      <a:pt x="159" y="283"/>
                    </a:lnTo>
                    <a:lnTo>
                      <a:pt x="156" y="281"/>
                    </a:lnTo>
                    <a:lnTo>
                      <a:pt x="152" y="280"/>
                    </a:lnTo>
                    <a:lnTo>
                      <a:pt x="149" y="277"/>
                    </a:lnTo>
                    <a:lnTo>
                      <a:pt x="146" y="276"/>
                    </a:lnTo>
                    <a:lnTo>
                      <a:pt x="141" y="273"/>
                    </a:lnTo>
                    <a:lnTo>
                      <a:pt x="136" y="270"/>
                    </a:lnTo>
                    <a:lnTo>
                      <a:pt x="136" y="269"/>
                    </a:lnTo>
                    <a:lnTo>
                      <a:pt x="135" y="269"/>
                    </a:lnTo>
                    <a:lnTo>
                      <a:pt x="134" y="268"/>
                    </a:lnTo>
                    <a:lnTo>
                      <a:pt x="133" y="266"/>
                    </a:lnTo>
                    <a:lnTo>
                      <a:pt x="133" y="265"/>
                    </a:lnTo>
                    <a:lnTo>
                      <a:pt x="132" y="264"/>
                    </a:lnTo>
                    <a:lnTo>
                      <a:pt x="132" y="261"/>
                    </a:lnTo>
                    <a:lnTo>
                      <a:pt x="132" y="259"/>
                    </a:lnTo>
                    <a:lnTo>
                      <a:pt x="132" y="258"/>
                    </a:lnTo>
                    <a:lnTo>
                      <a:pt x="131" y="257"/>
                    </a:lnTo>
                    <a:lnTo>
                      <a:pt x="131" y="255"/>
                    </a:lnTo>
                    <a:lnTo>
                      <a:pt x="131" y="254"/>
                    </a:lnTo>
                    <a:lnTo>
                      <a:pt x="131" y="253"/>
                    </a:lnTo>
                    <a:lnTo>
                      <a:pt x="132" y="252"/>
                    </a:lnTo>
                    <a:lnTo>
                      <a:pt x="132" y="250"/>
                    </a:lnTo>
                    <a:lnTo>
                      <a:pt x="132" y="249"/>
                    </a:lnTo>
                    <a:lnTo>
                      <a:pt x="135" y="246"/>
                    </a:lnTo>
                    <a:lnTo>
                      <a:pt x="138" y="244"/>
                    </a:lnTo>
                    <a:lnTo>
                      <a:pt x="141" y="241"/>
                    </a:lnTo>
                    <a:lnTo>
                      <a:pt x="144" y="239"/>
                    </a:lnTo>
                    <a:lnTo>
                      <a:pt x="152" y="234"/>
                    </a:lnTo>
                    <a:lnTo>
                      <a:pt x="160" y="230"/>
                    </a:lnTo>
                    <a:lnTo>
                      <a:pt x="167" y="227"/>
                    </a:lnTo>
                    <a:lnTo>
                      <a:pt x="172" y="225"/>
                    </a:lnTo>
                    <a:lnTo>
                      <a:pt x="177" y="224"/>
                    </a:lnTo>
                    <a:lnTo>
                      <a:pt x="183" y="222"/>
                    </a:lnTo>
                    <a:lnTo>
                      <a:pt x="188" y="221"/>
                    </a:lnTo>
                    <a:lnTo>
                      <a:pt x="195" y="220"/>
                    </a:lnTo>
                    <a:lnTo>
                      <a:pt x="198" y="219"/>
                    </a:lnTo>
                    <a:lnTo>
                      <a:pt x="200" y="217"/>
                    </a:lnTo>
                    <a:lnTo>
                      <a:pt x="203" y="216"/>
                    </a:lnTo>
                    <a:lnTo>
                      <a:pt x="205" y="213"/>
                    </a:lnTo>
                    <a:lnTo>
                      <a:pt x="207" y="212"/>
                    </a:lnTo>
                    <a:lnTo>
                      <a:pt x="209" y="209"/>
                    </a:lnTo>
                    <a:lnTo>
                      <a:pt x="212" y="208"/>
                    </a:lnTo>
                    <a:lnTo>
                      <a:pt x="215" y="206"/>
                    </a:lnTo>
                    <a:lnTo>
                      <a:pt x="218" y="205"/>
                    </a:lnTo>
                    <a:lnTo>
                      <a:pt x="222" y="204"/>
                    </a:lnTo>
                    <a:lnTo>
                      <a:pt x="226" y="202"/>
                    </a:lnTo>
                    <a:lnTo>
                      <a:pt x="230" y="201"/>
                    </a:lnTo>
                    <a:lnTo>
                      <a:pt x="235" y="200"/>
                    </a:lnTo>
                    <a:lnTo>
                      <a:pt x="239" y="198"/>
                    </a:lnTo>
                    <a:lnTo>
                      <a:pt x="242" y="197"/>
                    </a:lnTo>
                    <a:lnTo>
                      <a:pt x="246" y="195"/>
                    </a:lnTo>
                    <a:lnTo>
                      <a:pt x="248" y="193"/>
                    </a:lnTo>
                    <a:lnTo>
                      <a:pt x="249" y="191"/>
                    </a:lnTo>
                    <a:lnTo>
                      <a:pt x="250" y="189"/>
                    </a:lnTo>
                    <a:lnTo>
                      <a:pt x="252" y="187"/>
                    </a:lnTo>
                    <a:lnTo>
                      <a:pt x="253" y="184"/>
                    </a:lnTo>
                    <a:lnTo>
                      <a:pt x="254" y="182"/>
                    </a:lnTo>
                    <a:lnTo>
                      <a:pt x="256" y="180"/>
                    </a:lnTo>
                    <a:lnTo>
                      <a:pt x="257" y="179"/>
                    </a:lnTo>
                    <a:lnTo>
                      <a:pt x="261" y="176"/>
                    </a:lnTo>
                    <a:lnTo>
                      <a:pt x="266" y="175"/>
                    </a:lnTo>
                    <a:lnTo>
                      <a:pt x="269" y="173"/>
                    </a:lnTo>
                    <a:lnTo>
                      <a:pt x="270" y="172"/>
                    </a:lnTo>
                    <a:lnTo>
                      <a:pt x="273" y="171"/>
                    </a:lnTo>
                    <a:lnTo>
                      <a:pt x="273" y="169"/>
                    </a:lnTo>
                    <a:lnTo>
                      <a:pt x="273" y="160"/>
                    </a:lnTo>
                    <a:lnTo>
                      <a:pt x="273" y="152"/>
                    </a:lnTo>
                    <a:lnTo>
                      <a:pt x="273" y="144"/>
                    </a:lnTo>
                    <a:lnTo>
                      <a:pt x="273" y="136"/>
                    </a:lnTo>
                    <a:lnTo>
                      <a:pt x="274" y="133"/>
                    </a:lnTo>
                    <a:lnTo>
                      <a:pt x="275" y="127"/>
                    </a:lnTo>
                    <a:lnTo>
                      <a:pt x="276" y="118"/>
                    </a:lnTo>
                    <a:lnTo>
                      <a:pt x="277" y="108"/>
                    </a:lnTo>
                    <a:lnTo>
                      <a:pt x="278" y="98"/>
                    </a:lnTo>
                    <a:lnTo>
                      <a:pt x="279" y="90"/>
                    </a:lnTo>
                    <a:lnTo>
                      <a:pt x="279" y="83"/>
                    </a:lnTo>
                    <a:lnTo>
                      <a:pt x="279" y="79"/>
                    </a:lnTo>
                    <a:lnTo>
                      <a:pt x="278" y="76"/>
                    </a:lnTo>
                    <a:lnTo>
                      <a:pt x="278" y="70"/>
                    </a:lnTo>
                    <a:lnTo>
                      <a:pt x="277" y="60"/>
                    </a:lnTo>
                    <a:lnTo>
                      <a:pt x="276" y="50"/>
                    </a:lnTo>
                    <a:lnTo>
                      <a:pt x="275" y="40"/>
                    </a:lnTo>
                    <a:lnTo>
                      <a:pt x="274" y="31"/>
                    </a:lnTo>
                    <a:lnTo>
                      <a:pt x="274" y="24"/>
                    </a:lnTo>
                    <a:lnTo>
                      <a:pt x="273" y="22"/>
                    </a:lnTo>
                    <a:lnTo>
                      <a:pt x="276" y="17"/>
                    </a:lnTo>
                    <a:lnTo>
                      <a:pt x="277" y="12"/>
                    </a:lnTo>
                    <a:lnTo>
                      <a:pt x="280" y="7"/>
                    </a:lnTo>
                    <a:lnTo>
                      <a:pt x="281" y="1"/>
                    </a:lnTo>
                    <a:lnTo>
                      <a:pt x="285" y="2"/>
                    </a:lnTo>
                    <a:lnTo>
                      <a:pt x="286" y="1"/>
                    </a:lnTo>
                    <a:lnTo>
                      <a:pt x="287" y="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$ľiḑê">
                <a:extLst>
                  <a:ext uri="{FF2B5EF4-FFF2-40B4-BE49-F238E27FC236}">
                    <a16:creationId xmlns:a16="http://schemas.microsoft.com/office/drawing/2014/main" id="{B0AC2DB2-4194-4699-912E-F5424C1E0094}"/>
                  </a:ext>
                </a:extLst>
              </p:cNvPr>
              <p:cNvSpPr/>
              <p:nvPr/>
            </p:nvSpPr>
            <p:spPr bwMode="auto">
              <a:xfrm>
                <a:off x="8896351" y="3289301"/>
                <a:ext cx="249238" cy="231775"/>
              </a:xfrm>
              <a:custGeom>
                <a:avLst/>
                <a:gdLst>
                  <a:gd name="T0" fmla="*/ 5 w 157"/>
                  <a:gd name="T1" fmla="*/ 0 h 146"/>
                  <a:gd name="T2" fmla="*/ 9 w 157"/>
                  <a:gd name="T3" fmla="*/ 0 h 146"/>
                  <a:gd name="T4" fmla="*/ 11 w 157"/>
                  <a:gd name="T5" fmla="*/ 2 h 146"/>
                  <a:gd name="T6" fmla="*/ 14 w 157"/>
                  <a:gd name="T7" fmla="*/ 4 h 146"/>
                  <a:gd name="T8" fmla="*/ 17 w 157"/>
                  <a:gd name="T9" fmla="*/ 7 h 146"/>
                  <a:gd name="T10" fmla="*/ 19 w 157"/>
                  <a:gd name="T11" fmla="*/ 11 h 146"/>
                  <a:gd name="T12" fmla="*/ 27 w 157"/>
                  <a:gd name="T13" fmla="*/ 19 h 146"/>
                  <a:gd name="T14" fmla="*/ 37 w 157"/>
                  <a:gd name="T15" fmla="*/ 28 h 146"/>
                  <a:gd name="T16" fmla="*/ 45 w 157"/>
                  <a:gd name="T17" fmla="*/ 38 h 146"/>
                  <a:gd name="T18" fmla="*/ 49 w 157"/>
                  <a:gd name="T19" fmla="*/ 49 h 146"/>
                  <a:gd name="T20" fmla="*/ 54 w 157"/>
                  <a:gd name="T21" fmla="*/ 56 h 146"/>
                  <a:gd name="T22" fmla="*/ 61 w 157"/>
                  <a:gd name="T23" fmla="*/ 61 h 146"/>
                  <a:gd name="T24" fmla="*/ 64 w 157"/>
                  <a:gd name="T25" fmla="*/ 66 h 146"/>
                  <a:gd name="T26" fmla="*/ 72 w 157"/>
                  <a:gd name="T27" fmla="*/ 72 h 146"/>
                  <a:gd name="T28" fmla="*/ 85 w 157"/>
                  <a:gd name="T29" fmla="*/ 81 h 146"/>
                  <a:gd name="T30" fmla="*/ 99 w 157"/>
                  <a:gd name="T31" fmla="*/ 90 h 146"/>
                  <a:gd name="T32" fmla="*/ 113 w 157"/>
                  <a:gd name="T33" fmla="*/ 98 h 146"/>
                  <a:gd name="T34" fmla="*/ 121 w 157"/>
                  <a:gd name="T35" fmla="*/ 104 h 146"/>
                  <a:gd name="T36" fmla="*/ 124 w 157"/>
                  <a:gd name="T37" fmla="*/ 104 h 146"/>
                  <a:gd name="T38" fmla="*/ 127 w 157"/>
                  <a:gd name="T39" fmla="*/ 104 h 146"/>
                  <a:gd name="T40" fmla="*/ 131 w 157"/>
                  <a:gd name="T41" fmla="*/ 104 h 146"/>
                  <a:gd name="T42" fmla="*/ 138 w 157"/>
                  <a:gd name="T43" fmla="*/ 108 h 146"/>
                  <a:gd name="T44" fmla="*/ 148 w 157"/>
                  <a:gd name="T45" fmla="*/ 114 h 146"/>
                  <a:gd name="T46" fmla="*/ 154 w 157"/>
                  <a:gd name="T47" fmla="*/ 119 h 146"/>
                  <a:gd name="T48" fmla="*/ 157 w 157"/>
                  <a:gd name="T49" fmla="*/ 125 h 146"/>
                  <a:gd name="T50" fmla="*/ 156 w 157"/>
                  <a:gd name="T51" fmla="*/ 130 h 146"/>
                  <a:gd name="T52" fmla="*/ 155 w 157"/>
                  <a:gd name="T53" fmla="*/ 135 h 146"/>
                  <a:gd name="T54" fmla="*/ 153 w 157"/>
                  <a:gd name="T55" fmla="*/ 139 h 146"/>
                  <a:gd name="T56" fmla="*/ 149 w 157"/>
                  <a:gd name="T57" fmla="*/ 141 h 146"/>
                  <a:gd name="T58" fmla="*/ 145 w 157"/>
                  <a:gd name="T59" fmla="*/ 142 h 146"/>
                  <a:gd name="T60" fmla="*/ 136 w 157"/>
                  <a:gd name="T61" fmla="*/ 142 h 146"/>
                  <a:gd name="T62" fmla="*/ 122 w 157"/>
                  <a:gd name="T63" fmla="*/ 139 h 146"/>
                  <a:gd name="T64" fmla="*/ 112 w 157"/>
                  <a:gd name="T65" fmla="*/ 137 h 146"/>
                  <a:gd name="T66" fmla="*/ 107 w 157"/>
                  <a:gd name="T67" fmla="*/ 137 h 146"/>
                  <a:gd name="T68" fmla="*/ 104 w 157"/>
                  <a:gd name="T69" fmla="*/ 138 h 146"/>
                  <a:gd name="T70" fmla="*/ 100 w 157"/>
                  <a:gd name="T71" fmla="*/ 141 h 146"/>
                  <a:gd name="T72" fmla="*/ 94 w 157"/>
                  <a:gd name="T73" fmla="*/ 144 h 146"/>
                  <a:gd name="T74" fmla="*/ 85 w 157"/>
                  <a:gd name="T75" fmla="*/ 146 h 146"/>
                  <a:gd name="T76" fmla="*/ 76 w 157"/>
                  <a:gd name="T77" fmla="*/ 146 h 146"/>
                  <a:gd name="T78" fmla="*/ 67 w 157"/>
                  <a:gd name="T79" fmla="*/ 145 h 146"/>
                  <a:gd name="T80" fmla="*/ 61 w 157"/>
                  <a:gd name="T81" fmla="*/ 140 h 146"/>
                  <a:gd name="T82" fmla="*/ 57 w 157"/>
                  <a:gd name="T83" fmla="*/ 134 h 146"/>
                  <a:gd name="T84" fmla="*/ 51 w 157"/>
                  <a:gd name="T85" fmla="*/ 128 h 146"/>
                  <a:gd name="T86" fmla="*/ 46 w 157"/>
                  <a:gd name="T87" fmla="*/ 122 h 146"/>
                  <a:gd name="T88" fmla="*/ 41 w 157"/>
                  <a:gd name="T89" fmla="*/ 115 h 146"/>
                  <a:gd name="T90" fmla="*/ 38 w 157"/>
                  <a:gd name="T91" fmla="*/ 107 h 146"/>
                  <a:gd name="T92" fmla="*/ 33 w 157"/>
                  <a:gd name="T93" fmla="*/ 93 h 146"/>
                  <a:gd name="T94" fmla="*/ 29 w 157"/>
                  <a:gd name="T95" fmla="*/ 79 h 146"/>
                  <a:gd name="T96" fmla="*/ 25 w 157"/>
                  <a:gd name="T97" fmla="*/ 70 h 146"/>
                  <a:gd name="T98" fmla="*/ 16 w 157"/>
                  <a:gd name="T99" fmla="*/ 54 h 146"/>
                  <a:gd name="T100" fmla="*/ 7 w 157"/>
                  <a:gd name="T101" fmla="*/ 38 h 146"/>
                  <a:gd name="T102" fmla="*/ 3 w 157"/>
                  <a:gd name="T103" fmla="*/ 27 h 146"/>
                  <a:gd name="T104" fmla="*/ 0 w 157"/>
                  <a:gd name="T105" fmla="*/ 17 h 146"/>
                  <a:gd name="T106" fmla="*/ 0 w 157"/>
                  <a:gd name="T107" fmla="*/ 8 h 146"/>
                  <a:gd name="T108" fmla="*/ 0 w 157"/>
                  <a:gd name="T109" fmla="*/ 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" h="146">
                    <a:moveTo>
                      <a:pt x="1" y="0"/>
                    </a:moveTo>
                    <a:lnTo>
                      <a:pt x="5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1" y="2"/>
                    </a:lnTo>
                    <a:lnTo>
                      <a:pt x="13" y="3"/>
                    </a:lnTo>
                    <a:lnTo>
                      <a:pt x="14" y="4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9" y="11"/>
                    </a:lnTo>
                    <a:lnTo>
                      <a:pt x="21" y="14"/>
                    </a:lnTo>
                    <a:lnTo>
                      <a:pt x="27" y="19"/>
                    </a:lnTo>
                    <a:lnTo>
                      <a:pt x="33" y="24"/>
                    </a:lnTo>
                    <a:lnTo>
                      <a:pt x="37" y="28"/>
                    </a:lnTo>
                    <a:lnTo>
                      <a:pt x="42" y="33"/>
                    </a:lnTo>
                    <a:lnTo>
                      <a:pt x="45" y="38"/>
                    </a:lnTo>
                    <a:lnTo>
                      <a:pt x="47" y="43"/>
                    </a:lnTo>
                    <a:lnTo>
                      <a:pt x="49" y="49"/>
                    </a:lnTo>
                    <a:lnTo>
                      <a:pt x="51" y="54"/>
                    </a:lnTo>
                    <a:lnTo>
                      <a:pt x="54" y="56"/>
                    </a:lnTo>
                    <a:lnTo>
                      <a:pt x="57" y="58"/>
                    </a:lnTo>
                    <a:lnTo>
                      <a:pt x="61" y="61"/>
                    </a:lnTo>
                    <a:lnTo>
                      <a:pt x="63" y="63"/>
                    </a:lnTo>
                    <a:lnTo>
                      <a:pt x="64" y="66"/>
                    </a:lnTo>
                    <a:lnTo>
                      <a:pt x="65" y="68"/>
                    </a:lnTo>
                    <a:lnTo>
                      <a:pt x="72" y="72"/>
                    </a:lnTo>
                    <a:lnTo>
                      <a:pt x="78" y="77"/>
                    </a:lnTo>
                    <a:lnTo>
                      <a:pt x="85" y="81"/>
                    </a:lnTo>
                    <a:lnTo>
                      <a:pt x="92" y="85"/>
                    </a:lnTo>
                    <a:lnTo>
                      <a:pt x="99" y="90"/>
                    </a:lnTo>
                    <a:lnTo>
                      <a:pt x="106" y="94"/>
                    </a:lnTo>
                    <a:lnTo>
                      <a:pt x="113" y="98"/>
                    </a:lnTo>
                    <a:lnTo>
                      <a:pt x="119" y="102"/>
                    </a:lnTo>
                    <a:lnTo>
                      <a:pt x="121" y="104"/>
                    </a:lnTo>
                    <a:lnTo>
                      <a:pt x="122" y="104"/>
                    </a:lnTo>
                    <a:lnTo>
                      <a:pt x="124" y="104"/>
                    </a:lnTo>
                    <a:lnTo>
                      <a:pt x="125" y="104"/>
                    </a:lnTo>
                    <a:lnTo>
                      <a:pt x="127" y="104"/>
                    </a:lnTo>
                    <a:lnTo>
                      <a:pt x="129" y="104"/>
                    </a:lnTo>
                    <a:lnTo>
                      <a:pt x="131" y="104"/>
                    </a:lnTo>
                    <a:lnTo>
                      <a:pt x="133" y="105"/>
                    </a:lnTo>
                    <a:lnTo>
                      <a:pt x="138" y="108"/>
                    </a:lnTo>
                    <a:lnTo>
                      <a:pt x="145" y="113"/>
                    </a:lnTo>
                    <a:lnTo>
                      <a:pt x="148" y="114"/>
                    </a:lnTo>
                    <a:lnTo>
                      <a:pt x="151" y="117"/>
                    </a:lnTo>
                    <a:lnTo>
                      <a:pt x="154" y="119"/>
                    </a:lnTo>
                    <a:lnTo>
                      <a:pt x="156" y="122"/>
                    </a:lnTo>
                    <a:lnTo>
                      <a:pt x="157" y="125"/>
                    </a:lnTo>
                    <a:lnTo>
                      <a:pt x="157" y="128"/>
                    </a:lnTo>
                    <a:lnTo>
                      <a:pt x="156" y="130"/>
                    </a:lnTo>
                    <a:lnTo>
                      <a:pt x="156" y="133"/>
                    </a:lnTo>
                    <a:lnTo>
                      <a:pt x="155" y="135"/>
                    </a:lnTo>
                    <a:lnTo>
                      <a:pt x="154" y="137"/>
                    </a:lnTo>
                    <a:lnTo>
                      <a:pt x="153" y="139"/>
                    </a:lnTo>
                    <a:lnTo>
                      <a:pt x="151" y="140"/>
                    </a:lnTo>
                    <a:lnTo>
                      <a:pt x="149" y="141"/>
                    </a:lnTo>
                    <a:lnTo>
                      <a:pt x="147" y="142"/>
                    </a:lnTo>
                    <a:lnTo>
                      <a:pt x="145" y="142"/>
                    </a:lnTo>
                    <a:lnTo>
                      <a:pt x="142" y="142"/>
                    </a:lnTo>
                    <a:lnTo>
                      <a:pt x="136" y="142"/>
                    </a:lnTo>
                    <a:lnTo>
                      <a:pt x="129" y="141"/>
                    </a:lnTo>
                    <a:lnTo>
                      <a:pt x="122" y="139"/>
                    </a:lnTo>
                    <a:lnTo>
                      <a:pt x="117" y="138"/>
                    </a:lnTo>
                    <a:lnTo>
                      <a:pt x="112" y="137"/>
                    </a:lnTo>
                    <a:lnTo>
                      <a:pt x="109" y="136"/>
                    </a:lnTo>
                    <a:lnTo>
                      <a:pt x="107" y="137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3" y="139"/>
                    </a:lnTo>
                    <a:lnTo>
                      <a:pt x="100" y="141"/>
                    </a:lnTo>
                    <a:lnTo>
                      <a:pt x="98" y="142"/>
                    </a:lnTo>
                    <a:lnTo>
                      <a:pt x="94" y="144"/>
                    </a:lnTo>
                    <a:lnTo>
                      <a:pt x="90" y="145"/>
                    </a:lnTo>
                    <a:lnTo>
                      <a:pt x="85" y="146"/>
                    </a:lnTo>
                    <a:lnTo>
                      <a:pt x="81" y="146"/>
                    </a:lnTo>
                    <a:lnTo>
                      <a:pt x="76" y="146"/>
                    </a:lnTo>
                    <a:lnTo>
                      <a:pt x="72" y="146"/>
                    </a:lnTo>
                    <a:lnTo>
                      <a:pt x="67" y="145"/>
                    </a:lnTo>
                    <a:lnTo>
                      <a:pt x="63" y="144"/>
                    </a:lnTo>
                    <a:lnTo>
                      <a:pt x="61" y="140"/>
                    </a:lnTo>
                    <a:lnTo>
                      <a:pt x="59" y="136"/>
                    </a:lnTo>
                    <a:lnTo>
                      <a:pt x="57" y="134"/>
                    </a:lnTo>
                    <a:lnTo>
                      <a:pt x="54" y="130"/>
                    </a:lnTo>
                    <a:lnTo>
                      <a:pt x="51" y="128"/>
                    </a:lnTo>
                    <a:lnTo>
                      <a:pt x="49" y="125"/>
                    </a:lnTo>
                    <a:lnTo>
                      <a:pt x="46" y="122"/>
                    </a:lnTo>
                    <a:lnTo>
                      <a:pt x="44" y="118"/>
                    </a:lnTo>
                    <a:lnTo>
                      <a:pt x="41" y="115"/>
                    </a:lnTo>
                    <a:lnTo>
                      <a:pt x="40" y="111"/>
                    </a:lnTo>
                    <a:lnTo>
                      <a:pt x="38" y="107"/>
                    </a:lnTo>
                    <a:lnTo>
                      <a:pt x="37" y="102"/>
                    </a:lnTo>
                    <a:lnTo>
                      <a:pt x="33" y="93"/>
                    </a:lnTo>
                    <a:lnTo>
                      <a:pt x="31" y="84"/>
                    </a:lnTo>
                    <a:lnTo>
                      <a:pt x="29" y="79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1" y="65"/>
                    </a:lnTo>
                    <a:lnTo>
                      <a:pt x="16" y="54"/>
                    </a:lnTo>
                    <a:lnTo>
                      <a:pt x="9" y="44"/>
                    </a:lnTo>
                    <a:lnTo>
                      <a:pt x="7" y="38"/>
                    </a:lnTo>
                    <a:lnTo>
                      <a:pt x="5" y="33"/>
                    </a:lnTo>
                    <a:lnTo>
                      <a:pt x="3" y="27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ṩḷiḑe">
                <a:extLst>
                  <a:ext uri="{FF2B5EF4-FFF2-40B4-BE49-F238E27FC236}">
                    <a16:creationId xmlns:a16="http://schemas.microsoft.com/office/drawing/2014/main" id="{B8A5D1AA-2058-437E-920B-9E478FD32742}"/>
                  </a:ext>
                </a:extLst>
              </p:cNvPr>
              <p:cNvSpPr/>
              <p:nvPr/>
            </p:nvSpPr>
            <p:spPr bwMode="auto">
              <a:xfrm>
                <a:off x="5351463" y="2697163"/>
                <a:ext cx="750888" cy="952500"/>
              </a:xfrm>
              <a:custGeom>
                <a:avLst/>
                <a:gdLst>
                  <a:gd name="T0" fmla="*/ 18 w 473"/>
                  <a:gd name="T1" fmla="*/ 229 h 600"/>
                  <a:gd name="T2" fmla="*/ 1 w 473"/>
                  <a:gd name="T3" fmla="*/ 209 h 600"/>
                  <a:gd name="T4" fmla="*/ 18 w 473"/>
                  <a:gd name="T5" fmla="*/ 192 h 600"/>
                  <a:gd name="T6" fmla="*/ 62 w 473"/>
                  <a:gd name="T7" fmla="*/ 187 h 600"/>
                  <a:gd name="T8" fmla="*/ 120 w 473"/>
                  <a:gd name="T9" fmla="*/ 166 h 600"/>
                  <a:gd name="T10" fmla="*/ 197 w 473"/>
                  <a:gd name="T11" fmla="*/ 132 h 600"/>
                  <a:gd name="T12" fmla="*/ 233 w 473"/>
                  <a:gd name="T13" fmla="*/ 90 h 600"/>
                  <a:gd name="T14" fmla="*/ 246 w 473"/>
                  <a:gd name="T15" fmla="*/ 42 h 600"/>
                  <a:gd name="T16" fmla="*/ 256 w 473"/>
                  <a:gd name="T17" fmla="*/ 2 h 600"/>
                  <a:gd name="T18" fmla="*/ 289 w 473"/>
                  <a:gd name="T19" fmla="*/ 38 h 600"/>
                  <a:gd name="T20" fmla="*/ 345 w 473"/>
                  <a:gd name="T21" fmla="*/ 62 h 600"/>
                  <a:gd name="T22" fmla="*/ 350 w 473"/>
                  <a:gd name="T23" fmla="*/ 83 h 600"/>
                  <a:gd name="T24" fmla="*/ 329 w 473"/>
                  <a:gd name="T25" fmla="*/ 118 h 600"/>
                  <a:gd name="T26" fmla="*/ 276 w 473"/>
                  <a:gd name="T27" fmla="*/ 146 h 600"/>
                  <a:gd name="T28" fmla="*/ 247 w 473"/>
                  <a:gd name="T29" fmla="*/ 197 h 600"/>
                  <a:gd name="T30" fmla="*/ 195 w 473"/>
                  <a:gd name="T31" fmla="*/ 260 h 600"/>
                  <a:gd name="T32" fmla="*/ 200 w 473"/>
                  <a:gd name="T33" fmla="*/ 285 h 600"/>
                  <a:gd name="T34" fmla="*/ 242 w 473"/>
                  <a:gd name="T35" fmla="*/ 261 h 600"/>
                  <a:gd name="T36" fmla="*/ 300 w 473"/>
                  <a:gd name="T37" fmla="*/ 228 h 600"/>
                  <a:gd name="T38" fmla="*/ 388 w 473"/>
                  <a:gd name="T39" fmla="*/ 162 h 600"/>
                  <a:gd name="T40" fmla="*/ 432 w 473"/>
                  <a:gd name="T41" fmla="*/ 141 h 600"/>
                  <a:gd name="T42" fmla="*/ 473 w 473"/>
                  <a:gd name="T43" fmla="*/ 158 h 600"/>
                  <a:gd name="T44" fmla="*/ 455 w 473"/>
                  <a:gd name="T45" fmla="*/ 210 h 600"/>
                  <a:gd name="T46" fmla="*/ 440 w 473"/>
                  <a:gd name="T47" fmla="*/ 283 h 600"/>
                  <a:gd name="T48" fmla="*/ 416 w 473"/>
                  <a:gd name="T49" fmla="*/ 447 h 600"/>
                  <a:gd name="T50" fmla="*/ 408 w 473"/>
                  <a:gd name="T51" fmla="*/ 524 h 600"/>
                  <a:gd name="T52" fmla="*/ 404 w 473"/>
                  <a:gd name="T53" fmla="*/ 581 h 600"/>
                  <a:gd name="T54" fmla="*/ 382 w 473"/>
                  <a:gd name="T55" fmla="*/ 600 h 600"/>
                  <a:gd name="T56" fmla="*/ 336 w 473"/>
                  <a:gd name="T57" fmla="*/ 558 h 600"/>
                  <a:gd name="T58" fmla="*/ 307 w 473"/>
                  <a:gd name="T59" fmla="*/ 535 h 600"/>
                  <a:gd name="T60" fmla="*/ 292 w 473"/>
                  <a:gd name="T61" fmla="*/ 515 h 600"/>
                  <a:gd name="T62" fmla="*/ 302 w 473"/>
                  <a:gd name="T63" fmla="*/ 501 h 600"/>
                  <a:gd name="T64" fmla="*/ 341 w 473"/>
                  <a:gd name="T65" fmla="*/ 527 h 600"/>
                  <a:gd name="T66" fmla="*/ 371 w 473"/>
                  <a:gd name="T67" fmla="*/ 515 h 600"/>
                  <a:gd name="T68" fmla="*/ 385 w 473"/>
                  <a:gd name="T69" fmla="*/ 405 h 600"/>
                  <a:gd name="T70" fmla="*/ 389 w 473"/>
                  <a:gd name="T71" fmla="*/ 351 h 600"/>
                  <a:gd name="T72" fmla="*/ 402 w 473"/>
                  <a:gd name="T73" fmla="*/ 308 h 600"/>
                  <a:gd name="T74" fmla="*/ 415 w 473"/>
                  <a:gd name="T75" fmla="*/ 246 h 600"/>
                  <a:gd name="T76" fmla="*/ 429 w 473"/>
                  <a:gd name="T77" fmla="*/ 198 h 600"/>
                  <a:gd name="T78" fmla="*/ 430 w 473"/>
                  <a:gd name="T79" fmla="*/ 166 h 600"/>
                  <a:gd name="T80" fmla="*/ 394 w 473"/>
                  <a:gd name="T81" fmla="*/ 178 h 600"/>
                  <a:gd name="T82" fmla="*/ 356 w 473"/>
                  <a:gd name="T83" fmla="*/ 220 h 600"/>
                  <a:gd name="T84" fmla="*/ 364 w 473"/>
                  <a:gd name="T85" fmla="*/ 252 h 600"/>
                  <a:gd name="T86" fmla="*/ 334 w 473"/>
                  <a:gd name="T87" fmla="*/ 279 h 600"/>
                  <a:gd name="T88" fmla="*/ 289 w 473"/>
                  <a:gd name="T89" fmla="*/ 287 h 600"/>
                  <a:gd name="T90" fmla="*/ 256 w 473"/>
                  <a:gd name="T91" fmla="*/ 303 h 600"/>
                  <a:gd name="T92" fmla="*/ 192 w 473"/>
                  <a:gd name="T93" fmla="*/ 323 h 600"/>
                  <a:gd name="T94" fmla="*/ 157 w 473"/>
                  <a:gd name="T95" fmla="*/ 348 h 600"/>
                  <a:gd name="T96" fmla="*/ 132 w 473"/>
                  <a:gd name="T97" fmla="*/ 357 h 600"/>
                  <a:gd name="T98" fmla="*/ 107 w 473"/>
                  <a:gd name="T99" fmla="*/ 354 h 600"/>
                  <a:gd name="T100" fmla="*/ 101 w 473"/>
                  <a:gd name="T101" fmla="*/ 336 h 600"/>
                  <a:gd name="T102" fmla="*/ 148 w 473"/>
                  <a:gd name="T103" fmla="*/ 318 h 600"/>
                  <a:gd name="T104" fmla="*/ 167 w 473"/>
                  <a:gd name="T105" fmla="*/ 304 h 600"/>
                  <a:gd name="T106" fmla="*/ 168 w 473"/>
                  <a:gd name="T107" fmla="*/ 263 h 600"/>
                  <a:gd name="T108" fmla="*/ 184 w 473"/>
                  <a:gd name="T109" fmla="*/ 203 h 600"/>
                  <a:gd name="T110" fmla="*/ 159 w 473"/>
                  <a:gd name="T111" fmla="*/ 206 h 600"/>
                  <a:gd name="T112" fmla="*/ 133 w 473"/>
                  <a:gd name="T113" fmla="*/ 217 h 600"/>
                  <a:gd name="T114" fmla="*/ 83 w 473"/>
                  <a:gd name="T115" fmla="*/ 248 h 600"/>
                  <a:gd name="T116" fmla="*/ 74 w 473"/>
                  <a:gd name="T117" fmla="*/ 254 h 600"/>
                  <a:gd name="T118" fmla="*/ 46 w 473"/>
                  <a:gd name="T119" fmla="*/ 255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3" h="600">
                    <a:moveTo>
                      <a:pt x="40" y="250"/>
                    </a:moveTo>
                    <a:lnTo>
                      <a:pt x="39" y="249"/>
                    </a:lnTo>
                    <a:lnTo>
                      <a:pt x="35" y="244"/>
                    </a:lnTo>
                    <a:lnTo>
                      <a:pt x="32" y="241"/>
                    </a:lnTo>
                    <a:lnTo>
                      <a:pt x="28" y="238"/>
                    </a:lnTo>
                    <a:lnTo>
                      <a:pt x="26" y="235"/>
                    </a:lnTo>
                    <a:lnTo>
                      <a:pt x="24" y="234"/>
                    </a:lnTo>
                    <a:lnTo>
                      <a:pt x="21" y="233"/>
                    </a:lnTo>
                    <a:lnTo>
                      <a:pt x="20" y="232"/>
                    </a:lnTo>
                    <a:lnTo>
                      <a:pt x="19" y="230"/>
                    </a:lnTo>
                    <a:lnTo>
                      <a:pt x="18" y="229"/>
                    </a:lnTo>
                    <a:lnTo>
                      <a:pt x="16" y="226"/>
                    </a:lnTo>
                    <a:lnTo>
                      <a:pt x="15" y="222"/>
                    </a:lnTo>
                    <a:lnTo>
                      <a:pt x="12" y="220"/>
                    </a:lnTo>
                    <a:lnTo>
                      <a:pt x="10" y="218"/>
                    </a:lnTo>
                    <a:lnTo>
                      <a:pt x="8" y="216"/>
                    </a:lnTo>
                    <a:lnTo>
                      <a:pt x="5" y="215"/>
                    </a:lnTo>
                    <a:lnTo>
                      <a:pt x="4" y="214"/>
                    </a:lnTo>
                    <a:lnTo>
                      <a:pt x="4" y="213"/>
                    </a:lnTo>
                    <a:lnTo>
                      <a:pt x="3" y="211"/>
                    </a:lnTo>
                    <a:lnTo>
                      <a:pt x="2" y="210"/>
                    </a:lnTo>
                    <a:lnTo>
                      <a:pt x="1" y="209"/>
                    </a:lnTo>
                    <a:lnTo>
                      <a:pt x="1" y="206"/>
                    </a:lnTo>
                    <a:lnTo>
                      <a:pt x="0" y="204"/>
                    </a:lnTo>
                    <a:lnTo>
                      <a:pt x="0" y="202"/>
                    </a:lnTo>
                    <a:lnTo>
                      <a:pt x="4" y="199"/>
                    </a:lnTo>
                    <a:lnTo>
                      <a:pt x="6" y="197"/>
                    </a:lnTo>
                    <a:lnTo>
                      <a:pt x="7" y="196"/>
                    </a:lnTo>
                    <a:lnTo>
                      <a:pt x="8" y="194"/>
                    </a:lnTo>
                    <a:lnTo>
                      <a:pt x="10" y="194"/>
                    </a:lnTo>
                    <a:lnTo>
                      <a:pt x="12" y="193"/>
                    </a:lnTo>
                    <a:lnTo>
                      <a:pt x="15" y="193"/>
                    </a:lnTo>
                    <a:lnTo>
                      <a:pt x="18" y="192"/>
                    </a:lnTo>
                    <a:lnTo>
                      <a:pt x="21" y="191"/>
                    </a:lnTo>
                    <a:lnTo>
                      <a:pt x="24" y="191"/>
                    </a:lnTo>
                    <a:lnTo>
                      <a:pt x="30" y="191"/>
                    </a:lnTo>
                    <a:lnTo>
                      <a:pt x="36" y="191"/>
                    </a:lnTo>
                    <a:lnTo>
                      <a:pt x="42" y="191"/>
                    </a:lnTo>
                    <a:lnTo>
                      <a:pt x="48" y="191"/>
                    </a:lnTo>
                    <a:lnTo>
                      <a:pt x="50" y="190"/>
                    </a:lnTo>
                    <a:lnTo>
                      <a:pt x="53" y="190"/>
                    </a:lnTo>
                    <a:lnTo>
                      <a:pt x="56" y="189"/>
                    </a:lnTo>
                    <a:lnTo>
                      <a:pt x="58" y="187"/>
                    </a:lnTo>
                    <a:lnTo>
                      <a:pt x="62" y="187"/>
                    </a:lnTo>
                    <a:lnTo>
                      <a:pt x="65" y="187"/>
                    </a:lnTo>
                    <a:lnTo>
                      <a:pt x="71" y="185"/>
                    </a:lnTo>
                    <a:lnTo>
                      <a:pt x="76" y="182"/>
                    </a:lnTo>
                    <a:lnTo>
                      <a:pt x="84" y="179"/>
                    </a:lnTo>
                    <a:lnTo>
                      <a:pt x="89" y="176"/>
                    </a:lnTo>
                    <a:lnTo>
                      <a:pt x="92" y="176"/>
                    </a:lnTo>
                    <a:lnTo>
                      <a:pt x="95" y="176"/>
                    </a:lnTo>
                    <a:lnTo>
                      <a:pt x="98" y="176"/>
                    </a:lnTo>
                    <a:lnTo>
                      <a:pt x="100" y="176"/>
                    </a:lnTo>
                    <a:lnTo>
                      <a:pt x="110" y="171"/>
                    </a:lnTo>
                    <a:lnTo>
                      <a:pt x="120" y="166"/>
                    </a:lnTo>
                    <a:lnTo>
                      <a:pt x="130" y="162"/>
                    </a:lnTo>
                    <a:lnTo>
                      <a:pt x="141" y="157"/>
                    </a:lnTo>
                    <a:lnTo>
                      <a:pt x="151" y="152"/>
                    </a:lnTo>
                    <a:lnTo>
                      <a:pt x="161" y="147"/>
                    </a:lnTo>
                    <a:lnTo>
                      <a:pt x="166" y="145"/>
                    </a:lnTo>
                    <a:lnTo>
                      <a:pt x="171" y="142"/>
                    </a:lnTo>
                    <a:lnTo>
                      <a:pt x="175" y="139"/>
                    </a:lnTo>
                    <a:lnTo>
                      <a:pt x="179" y="137"/>
                    </a:lnTo>
                    <a:lnTo>
                      <a:pt x="184" y="137"/>
                    </a:lnTo>
                    <a:lnTo>
                      <a:pt x="188" y="137"/>
                    </a:lnTo>
                    <a:lnTo>
                      <a:pt x="197" y="132"/>
                    </a:lnTo>
                    <a:lnTo>
                      <a:pt x="209" y="124"/>
                    </a:lnTo>
                    <a:lnTo>
                      <a:pt x="216" y="121"/>
                    </a:lnTo>
                    <a:lnTo>
                      <a:pt x="220" y="117"/>
                    </a:lnTo>
                    <a:lnTo>
                      <a:pt x="225" y="114"/>
                    </a:lnTo>
                    <a:lnTo>
                      <a:pt x="228" y="111"/>
                    </a:lnTo>
                    <a:lnTo>
                      <a:pt x="229" y="108"/>
                    </a:lnTo>
                    <a:lnTo>
                      <a:pt x="231" y="105"/>
                    </a:lnTo>
                    <a:lnTo>
                      <a:pt x="232" y="101"/>
                    </a:lnTo>
                    <a:lnTo>
                      <a:pt x="232" y="97"/>
                    </a:lnTo>
                    <a:lnTo>
                      <a:pt x="232" y="94"/>
                    </a:lnTo>
                    <a:lnTo>
                      <a:pt x="233" y="90"/>
                    </a:lnTo>
                    <a:lnTo>
                      <a:pt x="233" y="86"/>
                    </a:lnTo>
                    <a:lnTo>
                      <a:pt x="235" y="82"/>
                    </a:lnTo>
                    <a:lnTo>
                      <a:pt x="237" y="79"/>
                    </a:lnTo>
                    <a:lnTo>
                      <a:pt x="238" y="74"/>
                    </a:lnTo>
                    <a:lnTo>
                      <a:pt x="240" y="70"/>
                    </a:lnTo>
                    <a:lnTo>
                      <a:pt x="241" y="66"/>
                    </a:lnTo>
                    <a:lnTo>
                      <a:pt x="243" y="62"/>
                    </a:lnTo>
                    <a:lnTo>
                      <a:pt x="244" y="58"/>
                    </a:lnTo>
                    <a:lnTo>
                      <a:pt x="244" y="52"/>
                    </a:lnTo>
                    <a:lnTo>
                      <a:pt x="245" y="48"/>
                    </a:lnTo>
                    <a:lnTo>
                      <a:pt x="246" y="42"/>
                    </a:lnTo>
                    <a:lnTo>
                      <a:pt x="246" y="38"/>
                    </a:lnTo>
                    <a:lnTo>
                      <a:pt x="247" y="33"/>
                    </a:lnTo>
                    <a:lnTo>
                      <a:pt x="247" y="28"/>
                    </a:lnTo>
                    <a:lnTo>
                      <a:pt x="246" y="23"/>
                    </a:lnTo>
                    <a:lnTo>
                      <a:pt x="246" y="18"/>
                    </a:lnTo>
                    <a:lnTo>
                      <a:pt x="245" y="14"/>
                    </a:lnTo>
                    <a:lnTo>
                      <a:pt x="244" y="10"/>
                    </a:lnTo>
                    <a:lnTo>
                      <a:pt x="248" y="4"/>
                    </a:lnTo>
                    <a:lnTo>
                      <a:pt x="253" y="0"/>
                    </a:lnTo>
                    <a:lnTo>
                      <a:pt x="254" y="1"/>
                    </a:lnTo>
                    <a:lnTo>
                      <a:pt x="256" y="2"/>
                    </a:lnTo>
                    <a:lnTo>
                      <a:pt x="256" y="4"/>
                    </a:lnTo>
                    <a:lnTo>
                      <a:pt x="259" y="6"/>
                    </a:lnTo>
                    <a:lnTo>
                      <a:pt x="264" y="9"/>
                    </a:lnTo>
                    <a:lnTo>
                      <a:pt x="268" y="13"/>
                    </a:lnTo>
                    <a:lnTo>
                      <a:pt x="273" y="16"/>
                    </a:lnTo>
                    <a:lnTo>
                      <a:pt x="279" y="19"/>
                    </a:lnTo>
                    <a:lnTo>
                      <a:pt x="283" y="22"/>
                    </a:lnTo>
                    <a:lnTo>
                      <a:pt x="286" y="25"/>
                    </a:lnTo>
                    <a:lnTo>
                      <a:pt x="287" y="30"/>
                    </a:lnTo>
                    <a:lnTo>
                      <a:pt x="288" y="34"/>
                    </a:lnTo>
                    <a:lnTo>
                      <a:pt x="289" y="38"/>
                    </a:lnTo>
                    <a:lnTo>
                      <a:pt x="290" y="42"/>
                    </a:lnTo>
                    <a:lnTo>
                      <a:pt x="294" y="47"/>
                    </a:lnTo>
                    <a:lnTo>
                      <a:pt x="300" y="56"/>
                    </a:lnTo>
                    <a:lnTo>
                      <a:pt x="305" y="64"/>
                    </a:lnTo>
                    <a:lnTo>
                      <a:pt x="309" y="70"/>
                    </a:lnTo>
                    <a:lnTo>
                      <a:pt x="315" y="70"/>
                    </a:lnTo>
                    <a:lnTo>
                      <a:pt x="320" y="69"/>
                    </a:lnTo>
                    <a:lnTo>
                      <a:pt x="325" y="68"/>
                    </a:lnTo>
                    <a:lnTo>
                      <a:pt x="329" y="67"/>
                    </a:lnTo>
                    <a:lnTo>
                      <a:pt x="337" y="64"/>
                    </a:lnTo>
                    <a:lnTo>
                      <a:pt x="345" y="62"/>
                    </a:lnTo>
                    <a:lnTo>
                      <a:pt x="346" y="63"/>
                    </a:lnTo>
                    <a:lnTo>
                      <a:pt x="347" y="65"/>
                    </a:lnTo>
                    <a:lnTo>
                      <a:pt x="348" y="66"/>
                    </a:lnTo>
                    <a:lnTo>
                      <a:pt x="349" y="67"/>
                    </a:lnTo>
                    <a:lnTo>
                      <a:pt x="351" y="69"/>
                    </a:lnTo>
                    <a:lnTo>
                      <a:pt x="353" y="71"/>
                    </a:lnTo>
                    <a:lnTo>
                      <a:pt x="353" y="74"/>
                    </a:lnTo>
                    <a:lnTo>
                      <a:pt x="353" y="76"/>
                    </a:lnTo>
                    <a:lnTo>
                      <a:pt x="353" y="78"/>
                    </a:lnTo>
                    <a:lnTo>
                      <a:pt x="353" y="82"/>
                    </a:lnTo>
                    <a:lnTo>
                      <a:pt x="350" y="83"/>
                    </a:lnTo>
                    <a:lnTo>
                      <a:pt x="347" y="85"/>
                    </a:lnTo>
                    <a:lnTo>
                      <a:pt x="345" y="87"/>
                    </a:lnTo>
                    <a:lnTo>
                      <a:pt x="343" y="90"/>
                    </a:lnTo>
                    <a:lnTo>
                      <a:pt x="341" y="93"/>
                    </a:lnTo>
                    <a:lnTo>
                      <a:pt x="340" y="95"/>
                    </a:lnTo>
                    <a:lnTo>
                      <a:pt x="339" y="98"/>
                    </a:lnTo>
                    <a:lnTo>
                      <a:pt x="337" y="102"/>
                    </a:lnTo>
                    <a:lnTo>
                      <a:pt x="336" y="107"/>
                    </a:lnTo>
                    <a:lnTo>
                      <a:pt x="333" y="113"/>
                    </a:lnTo>
                    <a:lnTo>
                      <a:pt x="331" y="116"/>
                    </a:lnTo>
                    <a:lnTo>
                      <a:pt x="329" y="118"/>
                    </a:lnTo>
                    <a:lnTo>
                      <a:pt x="328" y="121"/>
                    </a:lnTo>
                    <a:lnTo>
                      <a:pt x="325" y="122"/>
                    </a:lnTo>
                    <a:lnTo>
                      <a:pt x="319" y="126"/>
                    </a:lnTo>
                    <a:lnTo>
                      <a:pt x="309" y="132"/>
                    </a:lnTo>
                    <a:lnTo>
                      <a:pt x="300" y="138"/>
                    </a:lnTo>
                    <a:lnTo>
                      <a:pt x="293" y="141"/>
                    </a:lnTo>
                    <a:lnTo>
                      <a:pt x="288" y="142"/>
                    </a:lnTo>
                    <a:lnTo>
                      <a:pt x="284" y="144"/>
                    </a:lnTo>
                    <a:lnTo>
                      <a:pt x="281" y="145"/>
                    </a:lnTo>
                    <a:lnTo>
                      <a:pt x="279" y="145"/>
                    </a:lnTo>
                    <a:lnTo>
                      <a:pt x="276" y="146"/>
                    </a:lnTo>
                    <a:lnTo>
                      <a:pt x="274" y="148"/>
                    </a:lnTo>
                    <a:lnTo>
                      <a:pt x="272" y="151"/>
                    </a:lnTo>
                    <a:lnTo>
                      <a:pt x="268" y="155"/>
                    </a:lnTo>
                    <a:lnTo>
                      <a:pt x="265" y="160"/>
                    </a:lnTo>
                    <a:lnTo>
                      <a:pt x="261" y="166"/>
                    </a:lnTo>
                    <a:lnTo>
                      <a:pt x="255" y="178"/>
                    </a:lnTo>
                    <a:lnTo>
                      <a:pt x="250" y="186"/>
                    </a:lnTo>
                    <a:lnTo>
                      <a:pt x="248" y="189"/>
                    </a:lnTo>
                    <a:lnTo>
                      <a:pt x="248" y="191"/>
                    </a:lnTo>
                    <a:lnTo>
                      <a:pt x="248" y="194"/>
                    </a:lnTo>
                    <a:lnTo>
                      <a:pt x="247" y="197"/>
                    </a:lnTo>
                    <a:lnTo>
                      <a:pt x="244" y="201"/>
                    </a:lnTo>
                    <a:lnTo>
                      <a:pt x="240" y="206"/>
                    </a:lnTo>
                    <a:lnTo>
                      <a:pt x="236" y="210"/>
                    </a:lnTo>
                    <a:lnTo>
                      <a:pt x="231" y="214"/>
                    </a:lnTo>
                    <a:lnTo>
                      <a:pt x="221" y="224"/>
                    </a:lnTo>
                    <a:lnTo>
                      <a:pt x="212" y="234"/>
                    </a:lnTo>
                    <a:lnTo>
                      <a:pt x="208" y="240"/>
                    </a:lnTo>
                    <a:lnTo>
                      <a:pt x="203" y="246"/>
                    </a:lnTo>
                    <a:lnTo>
                      <a:pt x="200" y="251"/>
                    </a:lnTo>
                    <a:lnTo>
                      <a:pt x="196" y="257"/>
                    </a:lnTo>
                    <a:lnTo>
                      <a:pt x="195" y="260"/>
                    </a:lnTo>
                    <a:lnTo>
                      <a:pt x="193" y="263"/>
                    </a:lnTo>
                    <a:lnTo>
                      <a:pt x="192" y="266"/>
                    </a:lnTo>
                    <a:lnTo>
                      <a:pt x="191" y="269"/>
                    </a:lnTo>
                    <a:lnTo>
                      <a:pt x="190" y="273"/>
                    </a:lnTo>
                    <a:lnTo>
                      <a:pt x="189" y="275"/>
                    </a:lnTo>
                    <a:lnTo>
                      <a:pt x="189" y="279"/>
                    </a:lnTo>
                    <a:lnTo>
                      <a:pt x="189" y="282"/>
                    </a:lnTo>
                    <a:lnTo>
                      <a:pt x="191" y="283"/>
                    </a:lnTo>
                    <a:lnTo>
                      <a:pt x="192" y="285"/>
                    </a:lnTo>
                    <a:lnTo>
                      <a:pt x="196" y="285"/>
                    </a:lnTo>
                    <a:lnTo>
                      <a:pt x="200" y="285"/>
                    </a:lnTo>
                    <a:lnTo>
                      <a:pt x="203" y="284"/>
                    </a:lnTo>
                    <a:lnTo>
                      <a:pt x="206" y="284"/>
                    </a:lnTo>
                    <a:lnTo>
                      <a:pt x="212" y="282"/>
                    </a:lnTo>
                    <a:lnTo>
                      <a:pt x="217" y="280"/>
                    </a:lnTo>
                    <a:lnTo>
                      <a:pt x="222" y="278"/>
                    </a:lnTo>
                    <a:lnTo>
                      <a:pt x="227" y="275"/>
                    </a:lnTo>
                    <a:lnTo>
                      <a:pt x="231" y="272"/>
                    </a:lnTo>
                    <a:lnTo>
                      <a:pt x="235" y="269"/>
                    </a:lnTo>
                    <a:lnTo>
                      <a:pt x="237" y="265"/>
                    </a:lnTo>
                    <a:lnTo>
                      <a:pt x="240" y="262"/>
                    </a:lnTo>
                    <a:lnTo>
                      <a:pt x="242" y="261"/>
                    </a:lnTo>
                    <a:lnTo>
                      <a:pt x="244" y="261"/>
                    </a:lnTo>
                    <a:lnTo>
                      <a:pt x="245" y="261"/>
                    </a:lnTo>
                    <a:lnTo>
                      <a:pt x="247" y="261"/>
                    </a:lnTo>
                    <a:lnTo>
                      <a:pt x="248" y="261"/>
                    </a:lnTo>
                    <a:lnTo>
                      <a:pt x="250" y="261"/>
                    </a:lnTo>
                    <a:lnTo>
                      <a:pt x="252" y="260"/>
                    </a:lnTo>
                    <a:lnTo>
                      <a:pt x="253" y="259"/>
                    </a:lnTo>
                    <a:lnTo>
                      <a:pt x="265" y="252"/>
                    </a:lnTo>
                    <a:lnTo>
                      <a:pt x="276" y="244"/>
                    </a:lnTo>
                    <a:lnTo>
                      <a:pt x="288" y="236"/>
                    </a:lnTo>
                    <a:lnTo>
                      <a:pt x="300" y="228"/>
                    </a:lnTo>
                    <a:lnTo>
                      <a:pt x="312" y="221"/>
                    </a:lnTo>
                    <a:lnTo>
                      <a:pt x="323" y="213"/>
                    </a:lnTo>
                    <a:lnTo>
                      <a:pt x="336" y="206"/>
                    </a:lnTo>
                    <a:lnTo>
                      <a:pt x="348" y="198"/>
                    </a:lnTo>
                    <a:lnTo>
                      <a:pt x="353" y="195"/>
                    </a:lnTo>
                    <a:lnTo>
                      <a:pt x="357" y="192"/>
                    </a:lnTo>
                    <a:lnTo>
                      <a:pt x="362" y="188"/>
                    </a:lnTo>
                    <a:lnTo>
                      <a:pt x="367" y="183"/>
                    </a:lnTo>
                    <a:lnTo>
                      <a:pt x="377" y="174"/>
                    </a:lnTo>
                    <a:lnTo>
                      <a:pt x="385" y="166"/>
                    </a:lnTo>
                    <a:lnTo>
                      <a:pt x="388" y="162"/>
                    </a:lnTo>
                    <a:lnTo>
                      <a:pt x="390" y="158"/>
                    </a:lnTo>
                    <a:lnTo>
                      <a:pt x="393" y="155"/>
                    </a:lnTo>
                    <a:lnTo>
                      <a:pt x="397" y="153"/>
                    </a:lnTo>
                    <a:lnTo>
                      <a:pt x="401" y="151"/>
                    </a:lnTo>
                    <a:lnTo>
                      <a:pt x="405" y="150"/>
                    </a:lnTo>
                    <a:lnTo>
                      <a:pt x="409" y="147"/>
                    </a:lnTo>
                    <a:lnTo>
                      <a:pt x="413" y="146"/>
                    </a:lnTo>
                    <a:lnTo>
                      <a:pt x="418" y="145"/>
                    </a:lnTo>
                    <a:lnTo>
                      <a:pt x="423" y="143"/>
                    </a:lnTo>
                    <a:lnTo>
                      <a:pt x="427" y="142"/>
                    </a:lnTo>
                    <a:lnTo>
                      <a:pt x="432" y="141"/>
                    </a:lnTo>
                    <a:lnTo>
                      <a:pt x="437" y="141"/>
                    </a:lnTo>
                    <a:lnTo>
                      <a:pt x="442" y="140"/>
                    </a:lnTo>
                    <a:lnTo>
                      <a:pt x="448" y="139"/>
                    </a:lnTo>
                    <a:lnTo>
                      <a:pt x="453" y="139"/>
                    </a:lnTo>
                    <a:lnTo>
                      <a:pt x="458" y="139"/>
                    </a:lnTo>
                    <a:lnTo>
                      <a:pt x="464" y="139"/>
                    </a:lnTo>
                    <a:lnTo>
                      <a:pt x="467" y="145"/>
                    </a:lnTo>
                    <a:lnTo>
                      <a:pt x="471" y="150"/>
                    </a:lnTo>
                    <a:lnTo>
                      <a:pt x="472" y="152"/>
                    </a:lnTo>
                    <a:lnTo>
                      <a:pt x="473" y="155"/>
                    </a:lnTo>
                    <a:lnTo>
                      <a:pt x="473" y="158"/>
                    </a:lnTo>
                    <a:lnTo>
                      <a:pt x="473" y="162"/>
                    </a:lnTo>
                    <a:lnTo>
                      <a:pt x="470" y="166"/>
                    </a:lnTo>
                    <a:lnTo>
                      <a:pt x="468" y="169"/>
                    </a:lnTo>
                    <a:lnTo>
                      <a:pt x="466" y="172"/>
                    </a:lnTo>
                    <a:lnTo>
                      <a:pt x="464" y="176"/>
                    </a:lnTo>
                    <a:lnTo>
                      <a:pt x="463" y="180"/>
                    </a:lnTo>
                    <a:lnTo>
                      <a:pt x="461" y="184"/>
                    </a:lnTo>
                    <a:lnTo>
                      <a:pt x="460" y="188"/>
                    </a:lnTo>
                    <a:lnTo>
                      <a:pt x="459" y="192"/>
                    </a:lnTo>
                    <a:lnTo>
                      <a:pt x="457" y="201"/>
                    </a:lnTo>
                    <a:lnTo>
                      <a:pt x="455" y="210"/>
                    </a:lnTo>
                    <a:lnTo>
                      <a:pt x="454" y="214"/>
                    </a:lnTo>
                    <a:lnTo>
                      <a:pt x="453" y="217"/>
                    </a:lnTo>
                    <a:lnTo>
                      <a:pt x="452" y="221"/>
                    </a:lnTo>
                    <a:lnTo>
                      <a:pt x="450" y="224"/>
                    </a:lnTo>
                    <a:lnTo>
                      <a:pt x="450" y="229"/>
                    </a:lnTo>
                    <a:lnTo>
                      <a:pt x="450" y="233"/>
                    </a:lnTo>
                    <a:lnTo>
                      <a:pt x="450" y="237"/>
                    </a:lnTo>
                    <a:lnTo>
                      <a:pt x="450" y="241"/>
                    </a:lnTo>
                    <a:lnTo>
                      <a:pt x="446" y="254"/>
                    </a:lnTo>
                    <a:lnTo>
                      <a:pt x="443" y="268"/>
                    </a:lnTo>
                    <a:lnTo>
                      <a:pt x="440" y="283"/>
                    </a:lnTo>
                    <a:lnTo>
                      <a:pt x="437" y="297"/>
                    </a:lnTo>
                    <a:lnTo>
                      <a:pt x="434" y="311"/>
                    </a:lnTo>
                    <a:lnTo>
                      <a:pt x="432" y="327"/>
                    </a:lnTo>
                    <a:lnTo>
                      <a:pt x="429" y="341"/>
                    </a:lnTo>
                    <a:lnTo>
                      <a:pt x="428" y="356"/>
                    </a:lnTo>
                    <a:lnTo>
                      <a:pt x="425" y="371"/>
                    </a:lnTo>
                    <a:lnTo>
                      <a:pt x="424" y="387"/>
                    </a:lnTo>
                    <a:lnTo>
                      <a:pt x="421" y="402"/>
                    </a:lnTo>
                    <a:lnTo>
                      <a:pt x="420" y="417"/>
                    </a:lnTo>
                    <a:lnTo>
                      <a:pt x="417" y="432"/>
                    </a:lnTo>
                    <a:lnTo>
                      <a:pt x="416" y="447"/>
                    </a:lnTo>
                    <a:lnTo>
                      <a:pt x="413" y="462"/>
                    </a:lnTo>
                    <a:lnTo>
                      <a:pt x="410" y="477"/>
                    </a:lnTo>
                    <a:lnTo>
                      <a:pt x="411" y="480"/>
                    </a:lnTo>
                    <a:lnTo>
                      <a:pt x="411" y="483"/>
                    </a:lnTo>
                    <a:lnTo>
                      <a:pt x="411" y="487"/>
                    </a:lnTo>
                    <a:lnTo>
                      <a:pt x="412" y="491"/>
                    </a:lnTo>
                    <a:lnTo>
                      <a:pt x="410" y="498"/>
                    </a:lnTo>
                    <a:lnTo>
                      <a:pt x="409" y="504"/>
                    </a:lnTo>
                    <a:lnTo>
                      <a:pt x="409" y="511"/>
                    </a:lnTo>
                    <a:lnTo>
                      <a:pt x="409" y="518"/>
                    </a:lnTo>
                    <a:lnTo>
                      <a:pt x="408" y="524"/>
                    </a:lnTo>
                    <a:lnTo>
                      <a:pt x="408" y="531"/>
                    </a:lnTo>
                    <a:lnTo>
                      <a:pt x="406" y="536"/>
                    </a:lnTo>
                    <a:lnTo>
                      <a:pt x="405" y="542"/>
                    </a:lnTo>
                    <a:lnTo>
                      <a:pt x="405" y="545"/>
                    </a:lnTo>
                    <a:lnTo>
                      <a:pt x="405" y="548"/>
                    </a:lnTo>
                    <a:lnTo>
                      <a:pt x="405" y="551"/>
                    </a:lnTo>
                    <a:lnTo>
                      <a:pt x="404" y="555"/>
                    </a:lnTo>
                    <a:lnTo>
                      <a:pt x="404" y="562"/>
                    </a:lnTo>
                    <a:lnTo>
                      <a:pt x="405" y="568"/>
                    </a:lnTo>
                    <a:lnTo>
                      <a:pt x="405" y="575"/>
                    </a:lnTo>
                    <a:lnTo>
                      <a:pt x="404" y="581"/>
                    </a:lnTo>
                    <a:lnTo>
                      <a:pt x="403" y="584"/>
                    </a:lnTo>
                    <a:lnTo>
                      <a:pt x="402" y="587"/>
                    </a:lnTo>
                    <a:lnTo>
                      <a:pt x="401" y="590"/>
                    </a:lnTo>
                    <a:lnTo>
                      <a:pt x="400" y="592"/>
                    </a:lnTo>
                    <a:lnTo>
                      <a:pt x="398" y="594"/>
                    </a:lnTo>
                    <a:lnTo>
                      <a:pt x="397" y="595"/>
                    </a:lnTo>
                    <a:lnTo>
                      <a:pt x="394" y="596"/>
                    </a:lnTo>
                    <a:lnTo>
                      <a:pt x="391" y="598"/>
                    </a:lnTo>
                    <a:lnTo>
                      <a:pt x="389" y="599"/>
                    </a:lnTo>
                    <a:lnTo>
                      <a:pt x="385" y="599"/>
                    </a:lnTo>
                    <a:lnTo>
                      <a:pt x="382" y="600"/>
                    </a:lnTo>
                    <a:lnTo>
                      <a:pt x="380" y="600"/>
                    </a:lnTo>
                    <a:lnTo>
                      <a:pt x="376" y="594"/>
                    </a:lnTo>
                    <a:lnTo>
                      <a:pt x="372" y="588"/>
                    </a:lnTo>
                    <a:lnTo>
                      <a:pt x="367" y="583"/>
                    </a:lnTo>
                    <a:lnTo>
                      <a:pt x="362" y="579"/>
                    </a:lnTo>
                    <a:lnTo>
                      <a:pt x="357" y="575"/>
                    </a:lnTo>
                    <a:lnTo>
                      <a:pt x="352" y="570"/>
                    </a:lnTo>
                    <a:lnTo>
                      <a:pt x="346" y="566"/>
                    </a:lnTo>
                    <a:lnTo>
                      <a:pt x="340" y="562"/>
                    </a:lnTo>
                    <a:lnTo>
                      <a:pt x="337" y="560"/>
                    </a:lnTo>
                    <a:lnTo>
                      <a:pt x="336" y="558"/>
                    </a:lnTo>
                    <a:lnTo>
                      <a:pt x="334" y="555"/>
                    </a:lnTo>
                    <a:lnTo>
                      <a:pt x="333" y="553"/>
                    </a:lnTo>
                    <a:lnTo>
                      <a:pt x="331" y="551"/>
                    </a:lnTo>
                    <a:lnTo>
                      <a:pt x="329" y="549"/>
                    </a:lnTo>
                    <a:lnTo>
                      <a:pt x="327" y="547"/>
                    </a:lnTo>
                    <a:lnTo>
                      <a:pt x="325" y="545"/>
                    </a:lnTo>
                    <a:lnTo>
                      <a:pt x="323" y="543"/>
                    </a:lnTo>
                    <a:lnTo>
                      <a:pt x="319" y="541"/>
                    </a:lnTo>
                    <a:lnTo>
                      <a:pt x="315" y="539"/>
                    </a:lnTo>
                    <a:lnTo>
                      <a:pt x="311" y="537"/>
                    </a:lnTo>
                    <a:lnTo>
                      <a:pt x="307" y="535"/>
                    </a:lnTo>
                    <a:lnTo>
                      <a:pt x="303" y="533"/>
                    </a:lnTo>
                    <a:lnTo>
                      <a:pt x="300" y="531"/>
                    </a:lnTo>
                    <a:lnTo>
                      <a:pt x="297" y="529"/>
                    </a:lnTo>
                    <a:lnTo>
                      <a:pt x="296" y="527"/>
                    </a:lnTo>
                    <a:lnTo>
                      <a:pt x="296" y="526"/>
                    </a:lnTo>
                    <a:lnTo>
                      <a:pt x="296" y="524"/>
                    </a:lnTo>
                    <a:lnTo>
                      <a:pt x="295" y="522"/>
                    </a:lnTo>
                    <a:lnTo>
                      <a:pt x="295" y="520"/>
                    </a:lnTo>
                    <a:lnTo>
                      <a:pt x="294" y="519"/>
                    </a:lnTo>
                    <a:lnTo>
                      <a:pt x="293" y="516"/>
                    </a:lnTo>
                    <a:lnTo>
                      <a:pt x="292" y="515"/>
                    </a:lnTo>
                    <a:lnTo>
                      <a:pt x="288" y="511"/>
                    </a:lnTo>
                    <a:lnTo>
                      <a:pt x="283" y="507"/>
                    </a:lnTo>
                    <a:lnTo>
                      <a:pt x="283" y="503"/>
                    </a:lnTo>
                    <a:lnTo>
                      <a:pt x="283" y="501"/>
                    </a:lnTo>
                    <a:lnTo>
                      <a:pt x="286" y="499"/>
                    </a:lnTo>
                    <a:lnTo>
                      <a:pt x="289" y="496"/>
                    </a:lnTo>
                    <a:lnTo>
                      <a:pt x="293" y="496"/>
                    </a:lnTo>
                    <a:lnTo>
                      <a:pt x="297" y="496"/>
                    </a:lnTo>
                    <a:lnTo>
                      <a:pt x="299" y="498"/>
                    </a:lnTo>
                    <a:lnTo>
                      <a:pt x="300" y="499"/>
                    </a:lnTo>
                    <a:lnTo>
                      <a:pt x="302" y="501"/>
                    </a:lnTo>
                    <a:lnTo>
                      <a:pt x="304" y="503"/>
                    </a:lnTo>
                    <a:lnTo>
                      <a:pt x="308" y="504"/>
                    </a:lnTo>
                    <a:lnTo>
                      <a:pt x="312" y="507"/>
                    </a:lnTo>
                    <a:lnTo>
                      <a:pt x="315" y="508"/>
                    </a:lnTo>
                    <a:lnTo>
                      <a:pt x="319" y="511"/>
                    </a:lnTo>
                    <a:lnTo>
                      <a:pt x="324" y="512"/>
                    </a:lnTo>
                    <a:lnTo>
                      <a:pt x="328" y="515"/>
                    </a:lnTo>
                    <a:lnTo>
                      <a:pt x="332" y="519"/>
                    </a:lnTo>
                    <a:lnTo>
                      <a:pt x="336" y="523"/>
                    </a:lnTo>
                    <a:lnTo>
                      <a:pt x="338" y="526"/>
                    </a:lnTo>
                    <a:lnTo>
                      <a:pt x="341" y="527"/>
                    </a:lnTo>
                    <a:lnTo>
                      <a:pt x="343" y="530"/>
                    </a:lnTo>
                    <a:lnTo>
                      <a:pt x="345" y="531"/>
                    </a:lnTo>
                    <a:lnTo>
                      <a:pt x="349" y="531"/>
                    </a:lnTo>
                    <a:lnTo>
                      <a:pt x="353" y="531"/>
                    </a:lnTo>
                    <a:lnTo>
                      <a:pt x="357" y="531"/>
                    </a:lnTo>
                    <a:lnTo>
                      <a:pt x="361" y="531"/>
                    </a:lnTo>
                    <a:lnTo>
                      <a:pt x="364" y="528"/>
                    </a:lnTo>
                    <a:lnTo>
                      <a:pt x="365" y="525"/>
                    </a:lnTo>
                    <a:lnTo>
                      <a:pt x="367" y="522"/>
                    </a:lnTo>
                    <a:lnTo>
                      <a:pt x="369" y="518"/>
                    </a:lnTo>
                    <a:lnTo>
                      <a:pt x="371" y="515"/>
                    </a:lnTo>
                    <a:lnTo>
                      <a:pt x="372" y="511"/>
                    </a:lnTo>
                    <a:lnTo>
                      <a:pt x="373" y="507"/>
                    </a:lnTo>
                    <a:lnTo>
                      <a:pt x="374" y="503"/>
                    </a:lnTo>
                    <a:lnTo>
                      <a:pt x="377" y="493"/>
                    </a:lnTo>
                    <a:lnTo>
                      <a:pt x="378" y="484"/>
                    </a:lnTo>
                    <a:lnTo>
                      <a:pt x="379" y="475"/>
                    </a:lnTo>
                    <a:lnTo>
                      <a:pt x="380" y="465"/>
                    </a:lnTo>
                    <a:lnTo>
                      <a:pt x="382" y="444"/>
                    </a:lnTo>
                    <a:lnTo>
                      <a:pt x="383" y="424"/>
                    </a:lnTo>
                    <a:lnTo>
                      <a:pt x="384" y="415"/>
                    </a:lnTo>
                    <a:lnTo>
                      <a:pt x="385" y="405"/>
                    </a:lnTo>
                    <a:lnTo>
                      <a:pt x="385" y="396"/>
                    </a:lnTo>
                    <a:lnTo>
                      <a:pt x="386" y="387"/>
                    </a:lnTo>
                    <a:lnTo>
                      <a:pt x="386" y="381"/>
                    </a:lnTo>
                    <a:lnTo>
                      <a:pt x="386" y="375"/>
                    </a:lnTo>
                    <a:lnTo>
                      <a:pt x="386" y="369"/>
                    </a:lnTo>
                    <a:lnTo>
                      <a:pt x="385" y="362"/>
                    </a:lnTo>
                    <a:lnTo>
                      <a:pt x="387" y="359"/>
                    </a:lnTo>
                    <a:lnTo>
                      <a:pt x="388" y="356"/>
                    </a:lnTo>
                    <a:lnTo>
                      <a:pt x="389" y="355"/>
                    </a:lnTo>
                    <a:lnTo>
                      <a:pt x="389" y="353"/>
                    </a:lnTo>
                    <a:lnTo>
                      <a:pt x="389" y="351"/>
                    </a:lnTo>
                    <a:lnTo>
                      <a:pt x="389" y="348"/>
                    </a:lnTo>
                    <a:lnTo>
                      <a:pt x="389" y="345"/>
                    </a:lnTo>
                    <a:lnTo>
                      <a:pt x="389" y="341"/>
                    </a:lnTo>
                    <a:lnTo>
                      <a:pt x="388" y="338"/>
                    </a:lnTo>
                    <a:lnTo>
                      <a:pt x="388" y="334"/>
                    </a:lnTo>
                    <a:lnTo>
                      <a:pt x="389" y="331"/>
                    </a:lnTo>
                    <a:lnTo>
                      <a:pt x="391" y="327"/>
                    </a:lnTo>
                    <a:lnTo>
                      <a:pt x="393" y="324"/>
                    </a:lnTo>
                    <a:lnTo>
                      <a:pt x="395" y="321"/>
                    </a:lnTo>
                    <a:lnTo>
                      <a:pt x="398" y="315"/>
                    </a:lnTo>
                    <a:lnTo>
                      <a:pt x="402" y="308"/>
                    </a:lnTo>
                    <a:lnTo>
                      <a:pt x="402" y="303"/>
                    </a:lnTo>
                    <a:lnTo>
                      <a:pt x="402" y="299"/>
                    </a:lnTo>
                    <a:lnTo>
                      <a:pt x="404" y="293"/>
                    </a:lnTo>
                    <a:lnTo>
                      <a:pt x="405" y="287"/>
                    </a:lnTo>
                    <a:lnTo>
                      <a:pt x="406" y="280"/>
                    </a:lnTo>
                    <a:lnTo>
                      <a:pt x="408" y="275"/>
                    </a:lnTo>
                    <a:lnTo>
                      <a:pt x="409" y="268"/>
                    </a:lnTo>
                    <a:lnTo>
                      <a:pt x="409" y="262"/>
                    </a:lnTo>
                    <a:lnTo>
                      <a:pt x="412" y="255"/>
                    </a:lnTo>
                    <a:lnTo>
                      <a:pt x="413" y="249"/>
                    </a:lnTo>
                    <a:lnTo>
                      <a:pt x="415" y="246"/>
                    </a:lnTo>
                    <a:lnTo>
                      <a:pt x="416" y="244"/>
                    </a:lnTo>
                    <a:lnTo>
                      <a:pt x="417" y="242"/>
                    </a:lnTo>
                    <a:lnTo>
                      <a:pt x="419" y="239"/>
                    </a:lnTo>
                    <a:lnTo>
                      <a:pt x="421" y="237"/>
                    </a:lnTo>
                    <a:lnTo>
                      <a:pt x="423" y="234"/>
                    </a:lnTo>
                    <a:lnTo>
                      <a:pt x="424" y="232"/>
                    </a:lnTo>
                    <a:lnTo>
                      <a:pt x="425" y="230"/>
                    </a:lnTo>
                    <a:lnTo>
                      <a:pt x="426" y="222"/>
                    </a:lnTo>
                    <a:lnTo>
                      <a:pt x="427" y="214"/>
                    </a:lnTo>
                    <a:lnTo>
                      <a:pt x="429" y="206"/>
                    </a:lnTo>
                    <a:lnTo>
                      <a:pt x="429" y="198"/>
                    </a:lnTo>
                    <a:lnTo>
                      <a:pt x="432" y="190"/>
                    </a:lnTo>
                    <a:lnTo>
                      <a:pt x="434" y="183"/>
                    </a:lnTo>
                    <a:lnTo>
                      <a:pt x="436" y="180"/>
                    </a:lnTo>
                    <a:lnTo>
                      <a:pt x="437" y="176"/>
                    </a:lnTo>
                    <a:lnTo>
                      <a:pt x="437" y="172"/>
                    </a:lnTo>
                    <a:lnTo>
                      <a:pt x="437" y="167"/>
                    </a:lnTo>
                    <a:lnTo>
                      <a:pt x="435" y="167"/>
                    </a:lnTo>
                    <a:lnTo>
                      <a:pt x="434" y="167"/>
                    </a:lnTo>
                    <a:lnTo>
                      <a:pt x="433" y="166"/>
                    </a:lnTo>
                    <a:lnTo>
                      <a:pt x="432" y="166"/>
                    </a:lnTo>
                    <a:lnTo>
                      <a:pt x="430" y="166"/>
                    </a:lnTo>
                    <a:lnTo>
                      <a:pt x="429" y="166"/>
                    </a:lnTo>
                    <a:lnTo>
                      <a:pt x="425" y="166"/>
                    </a:lnTo>
                    <a:lnTo>
                      <a:pt x="421" y="166"/>
                    </a:lnTo>
                    <a:lnTo>
                      <a:pt x="417" y="167"/>
                    </a:lnTo>
                    <a:lnTo>
                      <a:pt x="413" y="167"/>
                    </a:lnTo>
                    <a:lnTo>
                      <a:pt x="410" y="169"/>
                    </a:lnTo>
                    <a:lnTo>
                      <a:pt x="409" y="169"/>
                    </a:lnTo>
                    <a:lnTo>
                      <a:pt x="405" y="171"/>
                    </a:lnTo>
                    <a:lnTo>
                      <a:pt x="401" y="173"/>
                    </a:lnTo>
                    <a:lnTo>
                      <a:pt x="397" y="176"/>
                    </a:lnTo>
                    <a:lnTo>
                      <a:pt x="394" y="178"/>
                    </a:lnTo>
                    <a:lnTo>
                      <a:pt x="388" y="185"/>
                    </a:lnTo>
                    <a:lnTo>
                      <a:pt x="381" y="191"/>
                    </a:lnTo>
                    <a:lnTo>
                      <a:pt x="374" y="198"/>
                    </a:lnTo>
                    <a:lnTo>
                      <a:pt x="369" y="203"/>
                    </a:lnTo>
                    <a:lnTo>
                      <a:pt x="365" y="206"/>
                    </a:lnTo>
                    <a:lnTo>
                      <a:pt x="362" y="208"/>
                    </a:lnTo>
                    <a:lnTo>
                      <a:pt x="359" y="210"/>
                    </a:lnTo>
                    <a:lnTo>
                      <a:pt x="356" y="211"/>
                    </a:lnTo>
                    <a:lnTo>
                      <a:pt x="356" y="214"/>
                    </a:lnTo>
                    <a:lnTo>
                      <a:pt x="356" y="217"/>
                    </a:lnTo>
                    <a:lnTo>
                      <a:pt x="356" y="220"/>
                    </a:lnTo>
                    <a:lnTo>
                      <a:pt x="357" y="222"/>
                    </a:lnTo>
                    <a:lnTo>
                      <a:pt x="358" y="226"/>
                    </a:lnTo>
                    <a:lnTo>
                      <a:pt x="361" y="230"/>
                    </a:lnTo>
                    <a:lnTo>
                      <a:pt x="363" y="235"/>
                    </a:lnTo>
                    <a:lnTo>
                      <a:pt x="365" y="239"/>
                    </a:lnTo>
                    <a:lnTo>
                      <a:pt x="365" y="242"/>
                    </a:lnTo>
                    <a:lnTo>
                      <a:pt x="366" y="244"/>
                    </a:lnTo>
                    <a:lnTo>
                      <a:pt x="367" y="247"/>
                    </a:lnTo>
                    <a:lnTo>
                      <a:pt x="367" y="250"/>
                    </a:lnTo>
                    <a:lnTo>
                      <a:pt x="365" y="251"/>
                    </a:lnTo>
                    <a:lnTo>
                      <a:pt x="364" y="252"/>
                    </a:lnTo>
                    <a:lnTo>
                      <a:pt x="361" y="254"/>
                    </a:lnTo>
                    <a:lnTo>
                      <a:pt x="360" y="255"/>
                    </a:lnTo>
                    <a:lnTo>
                      <a:pt x="357" y="258"/>
                    </a:lnTo>
                    <a:lnTo>
                      <a:pt x="354" y="262"/>
                    </a:lnTo>
                    <a:lnTo>
                      <a:pt x="352" y="266"/>
                    </a:lnTo>
                    <a:lnTo>
                      <a:pt x="349" y="270"/>
                    </a:lnTo>
                    <a:lnTo>
                      <a:pt x="345" y="273"/>
                    </a:lnTo>
                    <a:lnTo>
                      <a:pt x="342" y="275"/>
                    </a:lnTo>
                    <a:lnTo>
                      <a:pt x="340" y="277"/>
                    </a:lnTo>
                    <a:lnTo>
                      <a:pt x="337" y="278"/>
                    </a:lnTo>
                    <a:lnTo>
                      <a:pt x="334" y="279"/>
                    </a:lnTo>
                    <a:lnTo>
                      <a:pt x="332" y="279"/>
                    </a:lnTo>
                    <a:lnTo>
                      <a:pt x="325" y="279"/>
                    </a:lnTo>
                    <a:lnTo>
                      <a:pt x="320" y="279"/>
                    </a:lnTo>
                    <a:lnTo>
                      <a:pt x="313" y="279"/>
                    </a:lnTo>
                    <a:lnTo>
                      <a:pt x="307" y="279"/>
                    </a:lnTo>
                    <a:lnTo>
                      <a:pt x="304" y="279"/>
                    </a:lnTo>
                    <a:lnTo>
                      <a:pt x="301" y="280"/>
                    </a:lnTo>
                    <a:lnTo>
                      <a:pt x="298" y="280"/>
                    </a:lnTo>
                    <a:lnTo>
                      <a:pt x="296" y="282"/>
                    </a:lnTo>
                    <a:lnTo>
                      <a:pt x="292" y="284"/>
                    </a:lnTo>
                    <a:lnTo>
                      <a:pt x="289" y="287"/>
                    </a:lnTo>
                    <a:lnTo>
                      <a:pt x="284" y="290"/>
                    </a:lnTo>
                    <a:lnTo>
                      <a:pt x="278" y="291"/>
                    </a:lnTo>
                    <a:lnTo>
                      <a:pt x="275" y="293"/>
                    </a:lnTo>
                    <a:lnTo>
                      <a:pt x="272" y="294"/>
                    </a:lnTo>
                    <a:lnTo>
                      <a:pt x="269" y="295"/>
                    </a:lnTo>
                    <a:lnTo>
                      <a:pt x="267" y="297"/>
                    </a:lnTo>
                    <a:lnTo>
                      <a:pt x="266" y="299"/>
                    </a:lnTo>
                    <a:lnTo>
                      <a:pt x="265" y="302"/>
                    </a:lnTo>
                    <a:lnTo>
                      <a:pt x="262" y="303"/>
                    </a:lnTo>
                    <a:lnTo>
                      <a:pt x="259" y="303"/>
                    </a:lnTo>
                    <a:lnTo>
                      <a:pt x="256" y="303"/>
                    </a:lnTo>
                    <a:lnTo>
                      <a:pt x="253" y="304"/>
                    </a:lnTo>
                    <a:lnTo>
                      <a:pt x="243" y="311"/>
                    </a:lnTo>
                    <a:lnTo>
                      <a:pt x="233" y="319"/>
                    </a:lnTo>
                    <a:lnTo>
                      <a:pt x="228" y="323"/>
                    </a:lnTo>
                    <a:lnTo>
                      <a:pt x="224" y="327"/>
                    </a:lnTo>
                    <a:lnTo>
                      <a:pt x="219" y="331"/>
                    </a:lnTo>
                    <a:lnTo>
                      <a:pt x="215" y="336"/>
                    </a:lnTo>
                    <a:lnTo>
                      <a:pt x="208" y="331"/>
                    </a:lnTo>
                    <a:lnTo>
                      <a:pt x="200" y="327"/>
                    </a:lnTo>
                    <a:lnTo>
                      <a:pt x="196" y="325"/>
                    </a:lnTo>
                    <a:lnTo>
                      <a:pt x="192" y="323"/>
                    </a:lnTo>
                    <a:lnTo>
                      <a:pt x="189" y="323"/>
                    </a:lnTo>
                    <a:lnTo>
                      <a:pt x="187" y="323"/>
                    </a:lnTo>
                    <a:lnTo>
                      <a:pt x="184" y="323"/>
                    </a:lnTo>
                    <a:lnTo>
                      <a:pt x="181" y="323"/>
                    </a:lnTo>
                    <a:lnTo>
                      <a:pt x="180" y="324"/>
                    </a:lnTo>
                    <a:lnTo>
                      <a:pt x="179" y="327"/>
                    </a:lnTo>
                    <a:lnTo>
                      <a:pt x="176" y="329"/>
                    </a:lnTo>
                    <a:lnTo>
                      <a:pt x="174" y="332"/>
                    </a:lnTo>
                    <a:lnTo>
                      <a:pt x="169" y="338"/>
                    </a:lnTo>
                    <a:lnTo>
                      <a:pt x="164" y="343"/>
                    </a:lnTo>
                    <a:lnTo>
                      <a:pt x="157" y="348"/>
                    </a:lnTo>
                    <a:lnTo>
                      <a:pt x="151" y="353"/>
                    </a:lnTo>
                    <a:lnTo>
                      <a:pt x="148" y="355"/>
                    </a:lnTo>
                    <a:lnTo>
                      <a:pt x="146" y="357"/>
                    </a:lnTo>
                    <a:lnTo>
                      <a:pt x="143" y="358"/>
                    </a:lnTo>
                    <a:lnTo>
                      <a:pt x="141" y="359"/>
                    </a:lnTo>
                    <a:lnTo>
                      <a:pt x="140" y="360"/>
                    </a:lnTo>
                    <a:lnTo>
                      <a:pt x="138" y="360"/>
                    </a:lnTo>
                    <a:lnTo>
                      <a:pt x="137" y="359"/>
                    </a:lnTo>
                    <a:lnTo>
                      <a:pt x="136" y="359"/>
                    </a:lnTo>
                    <a:lnTo>
                      <a:pt x="134" y="358"/>
                    </a:lnTo>
                    <a:lnTo>
                      <a:pt x="132" y="357"/>
                    </a:lnTo>
                    <a:lnTo>
                      <a:pt x="129" y="356"/>
                    </a:lnTo>
                    <a:lnTo>
                      <a:pt x="126" y="356"/>
                    </a:lnTo>
                    <a:lnTo>
                      <a:pt x="124" y="356"/>
                    </a:lnTo>
                    <a:lnTo>
                      <a:pt x="121" y="356"/>
                    </a:lnTo>
                    <a:lnTo>
                      <a:pt x="117" y="356"/>
                    </a:lnTo>
                    <a:lnTo>
                      <a:pt x="114" y="356"/>
                    </a:lnTo>
                    <a:lnTo>
                      <a:pt x="113" y="356"/>
                    </a:lnTo>
                    <a:lnTo>
                      <a:pt x="112" y="356"/>
                    </a:lnTo>
                    <a:lnTo>
                      <a:pt x="110" y="356"/>
                    </a:lnTo>
                    <a:lnTo>
                      <a:pt x="108" y="355"/>
                    </a:lnTo>
                    <a:lnTo>
                      <a:pt x="107" y="354"/>
                    </a:lnTo>
                    <a:lnTo>
                      <a:pt x="105" y="352"/>
                    </a:lnTo>
                    <a:lnTo>
                      <a:pt x="103" y="351"/>
                    </a:lnTo>
                    <a:lnTo>
                      <a:pt x="100" y="347"/>
                    </a:lnTo>
                    <a:lnTo>
                      <a:pt x="98" y="346"/>
                    </a:lnTo>
                    <a:lnTo>
                      <a:pt x="97" y="345"/>
                    </a:lnTo>
                    <a:lnTo>
                      <a:pt x="96" y="345"/>
                    </a:lnTo>
                    <a:lnTo>
                      <a:pt x="96" y="343"/>
                    </a:lnTo>
                    <a:lnTo>
                      <a:pt x="96" y="343"/>
                    </a:lnTo>
                    <a:lnTo>
                      <a:pt x="96" y="340"/>
                    </a:lnTo>
                    <a:lnTo>
                      <a:pt x="98" y="339"/>
                    </a:lnTo>
                    <a:lnTo>
                      <a:pt x="101" y="336"/>
                    </a:lnTo>
                    <a:lnTo>
                      <a:pt x="104" y="334"/>
                    </a:lnTo>
                    <a:lnTo>
                      <a:pt x="107" y="331"/>
                    </a:lnTo>
                    <a:lnTo>
                      <a:pt x="111" y="330"/>
                    </a:lnTo>
                    <a:lnTo>
                      <a:pt x="115" y="328"/>
                    </a:lnTo>
                    <a:lnTo>
                      <a:pt x="119" y="327"/>
                    </a:lnTo>
                    <a:lnTo>
                      <a:pt x="122" y="325"/>
                    </a:lnTo>
                    <a:lnTo>
                      <a:pt x="131" y="323"/>
                    </a:lnTo>
                    <a:lnTo>
                      <a:pt x="138" y="320"/>
                    </a:lnTo>
                    <a:lnTo>
                      <a:pt x="141" y="319"/>
                    </a:lnTo>
                    <a:lnTo>
                      <a:pt x="144" y="319"/>
                    </a:lnTo>
                    <a:lnTo>
                      <a:pt x="148" y="318"/>
                    </a:lnTo>
                    <a:lnTo>
                      <a:pt x="152" y="318"/>
                    </a:lnTo>
                    <a:lnTo>
                      <a:pt x="155" y="317"/>
                    </a:lnTo>
                    <a:lnTo>
                      <a:pt x="158" y="316"/>
                    </a:lnTo>
                    <a:lnTo>
                      <a:pt x="160" y="315"/>
                    </a:lnTo>
                    <a:lnTo>
                      <a:pt x="160" y="315"/>
                    </a:lnTo>
                    <a:lnTo>
                      <a:pt x="162" y="315"/>
                    </a:lnTo>
                    <a:lnTo>
                      <a:pt x="163" y="314"/>
                    </a:lnTo>
                    <a:lnTo>
                      <a:pt x="165" y="311"/>
                    </a:lnTo>
                    <a:lnTo>
                      <a:pt x="166" y="309"/>
                    </a:lnTo>
                    <a:lnTo>
                      <a:pt x="167" y="307"/>
                    </a:lnTo>
                    <a:lnTo>
                      <a:pt x="167" y="304"/>
                    </a:lnTo>
                    <a:lnTo>
                      <a:pt x="167" y="303"/>
                    </a:lnTo>
                    <a:lnTo>
                      <a:pt x="167" y="299"/>
                    </a:lnTo>
                    <a:lnTo>
                      <a:pt x="167" y="297"/>
                    </a:lnTo>
                    <a:lnTo>
                      <a:pt x="166" y="295"/>
                    </a:lnTo>
                    <a:lnTo>
                      <a:pt x="165" y="288"/>
                    </a:lnTo>
                    <a:lnTo>
                      <a:pt x="164" y="283"/>
                    </a:lnTo>
                    <a:lnTo>
                      <a:pt x="164" y="279"/>
                    </a:lnTo>
                    <a:lnTo>
                      <a:pt x="164" y="276"/>
                    </a:lnTo>
                    <a:lnTo>
                      <a:pt x="164" y="274"/>
                    </a:lnTo>
                    <a:lnTo>
                      <a:pt x="165" y="270"/>
                    </a:lnTo>
                    <a:lnTo>
                      <a:pt x="168" y="263"/>
                    </a:lnTo>
                    <a:lnTo>
                      <a:pt x="172" y="254"/>
                    </a:lnTo>
                    <a:lnTo>
                      <a:pt x="176" y="246"/>
                    </a:lnTo>
                    <a:lnTo>
                      <a:pt x="180" y="238"/>
                    </a:lnTo>
                    <a:lnTo>
                      <a:pt x="184" y="230"/>
                    </a:lnTo>
                    <a:lnTo>
                      <a:pt x="188" y="221"/>
                    </a:lnTo>
                    <a:lnTo>
                      <a:pt x="189" y="217"/>
                    </a:lnTo>
                    <a:lnTo>
                      <a:pt x="190" y="214"/>
                    </a:lnTo>
                    <a:lnTo>
                      <a:pt x="191" y="210"/>
                    </a:lnTo>
                    <a:lnTo>
                      <a:pt x="191" y="206"/>
                    </a:lnTo>
                    <a:lnTo>
                      <a:pt x="188" y="205"/>
                    </a:lnTo>
                    <a:lnTo>
                      <a:pt x="184" y="203"/>
                    </a:lnTo>
                    <a:lnTo>
                      <a:pt x="182" y="201"/>
                    </a:lnTo>
                    <a:lnTo>
                      <a:pt x="179" y="200"/>
                    </a:lnTo>
                    <a:lnTo>
                      <a:pt x="178" y="199"/>
                    </a:lnTo>
                    <a:lnTo>
                      <a:pt x="176" y="199"/>
                    </a:lnTo>
                    <a:lnTo>
                      <a:pt x="175" y="199"/>
                    </a:lnTo>
                    <a:lnTo>
                      <a:pt x="174" y="199"/>
                    </a:lnTo>
                    <a:lnTo>
                      <a:pt x="172" y="200"/>
                    </a:lnTo>
                    <a:lnTo>
                      <a:pt x="169" y="201"/>
                    </a:lnTo>
                    <a:lnTo>
                      <a:pt x="166" y="204"/>
                    </a:lnTo>
                    <a:lnTo>
                      <a:pt x="163" y="206"/>
                    </a:lnTo>
                    <a:lnTo>
                      <a:pt x="159" y="206"/>
                    </a:lnTo>
                    <a:lnTo>
                      <a:pt x="155" y="207"/>
                    </a:lnTo>
                    <a:lnTo>
                      <a:pt x="151" y="208"/>
                    </a:lnTo>
                    <a:lnTo>
                      <a:pt x="147" y="209"/>
                    </a:lnTo>
                    <a:lnTo>
                      <a:pt x="144" y="212"/>
                    </a:lnTo>
                    <a:lnTo>
                      <a:pt x="142" y="216"/>
                    </a:lnTo>
                    <a:lnTo>
                      <a:pt x="140" y="217"/>
                    </a:lnTo>
                    <a:lnTo>
                      <a:pt x="139" y="217"/>
                    </a:lnTo>
                    <a:lnTo>
                      <a:pt x="138" y="217"/>
                    </a:lnTo>
                    <a:lnTo>
                      <a:pt x="136" y="217"/>
                    </a:lnTo>
                    <a:lnTo>
                      <a:pt x="135" y="217"/>
                    </a:lnTo>
                    <a:lnTo>
                      <a:pt x="133" y="217"/>
                    </a:lnTo>
                    <a:lnTo>
                      <a:pt x="132" y="217"/>
                    </a:lnTo>
                    <a:lnTo>
                      <a:pt x="130" y="218"/>
                    </a:lnTo>
                    <a:lnTo>
                      <a:pt x="115" y="229"/>
                    </a:lnTo>
                    <a:lnTo>
                      <a:pt x="106" y="235"/>
                    </a:lnTo>
                    <a:lnTo>
                      <a:pt x="101" y="238"/>
                    </a:lnTo>
                    <a:lnTo>
                      <a:pt x="100" y="239"/>
                    </a:lnTo>
                    <a:lnTo>
                      <a:pt x="96" y="241"/>
                    </a:lnTo>
                    <a:lnTo>
                      <a:pt x="92" y="243"/>
                    </a:lnTo>
                    <a:lnTo>
                      <a:pt x="90" y="243"/>
                    </a:lnTo>
                    <a:lnTo>
                      <a:pt x="87" y="246"/>
                    </a:lnTo>
                    <a:lnTo>
                      <a:pt x="83" y="248"/>
                    </a:lnTo>
                    <a:lnTo>
                      <a:pt x="79" y="250"/>
                    </a:lnTo>
                    <a:lnTo>
                      <a:pt x="80" y="250"/>
                    </a:lnTo>
                    <a:lnTo>
                      <a:pt x="80" y="250"/>
                    </a:lnTo>
                    <a:lnTo>
                      <a:pt x="80" y="251"/>
                    </a:lnTo>
                    <a:lnTo>
                      <a:pt x="79" y="251"/>
                    </a:lnTo>
                    <a:lnTo>
                      <a:pt x="78" y="252"/>
                    </a:lnTo>
                    <a:lnTo>
                      <a:pt x="77" y="253"/>
                    </a:lnTo>
                    <a:lnTo>
                      <a:pt x="76" y="254"/>
                    </a:lnTo>
                    <a:lnTo>
                      <a:pt x="75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69" y="255"/>
                    </a:lnTo>
                    <a:lnTo>
                      <a:pt x="64" y="257"/>
                    </a:lnTo>
                    <a:lnTo>
                      <a:pt x="63" y="257"/>
                    </a:lnTo>
                    <a:lnTo>
                      <a:pt x="58" y="257"/>
                    </a:lnTo>
                    <a:lnTo>
                      <a:pt x="53" y="258"/>
                    </a:lnTo>
                    <a:lnTo>
                      <a:pt x="52" y="257"/>
                    </a:lnTo>
                    <a:lnTo>
                      <a:pt x="50" y="257"/>
                    </a:lnTo>
                    <a:lnTo>
                      <a:pt x="48" y="256"/>
                    </a:lnTo>
                    <a:lnTo>
                      <a:pt x="46" y="255"/>
                    </a:lnTo>
                    <a:lnTo>
                      <a:pt x="44" y="254"/>
                    </a:lnTo>
                    <a:lnTo>
                      <a:pt x="42" y="252"/>
                    </a:lnTo>
                    <a:lnTo>
                      <a:pt x="40" y="25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ṩḻíḍè">
                <a:extLst>
                  <a:ext uri="{FF2B5EF4-FFF2-40B4-BE49-F238E27FC236}">
                    <a16:creationId xmlns:a16="http://schemas.microsoft.com/office/drawing/2014/main" id="{1E0DA77D-2525-43D6-81FE-388DD3190EFA}"/>
                  </a:ext>
                </a:extLst>
              </p:cNvPr>
              <p:cNvSpPr/>
              <p:nvPr/>
            </p:nvSpPr>
            <p:spPr bwMode="auto">
              <a:xfrm>
                <a:off x="5662613" y="3254376"/>
                <a:ext cx="147638" cy="69850"/>
              </a:xfrm>
              <a:custGeom>
                <a:avLst/>
                <a:gdLst>
                  <a:gd name="T0" fmla="*/ 68 w 93"/>
                  <a:gd name="T1" fmla="*/ 0 h 44"/>
                  <a:gd name="T2" fmla="*/ 70 w 93"/>
                  <a:gd name="T3" fmla="*/ 0 h 44"/>
                  <a:gd name="T4" fmla="*/ 72 w 93"/>
                  <a:gd name="T5" fmla="*/ 0 h 44"/>
                  <a:gd name="T6" fmla="*/ 75 w 93"/>
                  <a:gd name="T7" fmla="*/ 1 h 44"/>
                  <a:gd name="T8" fmla="*/ 76 w 93"/>
                  <a:gd name="T9" fmla="*/ 1 h 44"/>
                  <a:gd name="T10" fmla="*/ 79 w 93"/>
                  <a:gd name="T11" fmla="*/ 3 h 44"/>
                  <a:gd name="T12" fmla="*/ 81 w 93"/>
                  <a:gd name="T13" fmla="*/ 4 h 44"/>
                  <a:gd name="T14" fmla="*/ 83 w 93"/>
                  <a:gd name="T15" fmla="*/ 5 h 44"/>
                  <a:gd name="T16" fmla="*/ 85 w 93"/>
                  <a:gd name="T17" fmla="*/ 7 h 44"/>
                  <a:gd name="T18" fmla="*/ 87 w 93"/>
                  <a:gd name="T19" fmla="*/ 8 h 44"/>
                  <a:gd name="T20" fmla="*/ 88 w 93"/>
                  <a:gd name="T21" fmla="*/ 10 h 44"/>
                  <a:gd name="T22" fmla="*/ 89 w 93"/>
                  <a:gd name="T23" fmla="*/ 12 h 44"/>
                  <a:gd name="T24" fmla="*/ 91 w 93"/>
                  <a:gd name="T25" fmla="*/ 14 h 44"/>
                  <a:gd name="T26" fmla="*/ 92 w 93"/>
                  <a:gd name="T27" fmla="*/ 16 h 44"/>
                  <a:gd name="T28" fmla="*/ 93 w 93"/>
                  <a:gd name="T29" fmla="*/ 18 h 44"/>
                  <a:gd name="T30" fmla="*/ 93 w 93"/>
                  <a:gd name="T31" fmla="*/ 20 h 44"/>
                  <a:gd name="T32" fmla="*/ 93 w 93"/>
                  <a:gd name="T33" fmla="*/ 22 h 44"/>
                  <a:gd name="T34" fmla="*/ 91 w 93"/>
                  <a:gd name="T35" fmla="*/ 25 h 44"/>
                  <a:gd name="T36" fmla="*/ 88 w 93"/>
                  <a:gd name="T37" fmla="*/ 30 h 44"/>
                  <a:gd name="T38" fmla="*/ 86 w 93"/>
                  <a:gd name="T39" fmla="*/ 32 h 44"/>
                  <a:gd name="T40" fmla="*/ 84 w 93"/>
                  <a:gd name="T41" fmla="*/ 33 h 44"/>
                  <a:gd name="T42" fmla="*/ 83 w 93"/>
                  <a:gd name="T43" fmla="*/ 35 h 44"/>
                  <a:gd name="T44" fmla="*/ 81 w 93"/>
                  <a:gd name="T45" fmla="*/ 36 h 44"/>
                  <a:gd name="T46" fmla="*/ 78 w 93"/>
                  <a:gd name="T47" fmla="*/ 38 h 44"/>
                  <a:gd name="T48" fmla="*/ 72 w 93"/>
                  <a:gd name="T49" fmla="*/ 39 h 44"/>
                  <a:gd name="T50" fmla="*/ 65 w 93"/>
                  <a:gd name="T51" fmla="*/ 40 h 44"/>
                  <a:gd name="T52" fmla="*/ 57 w 93"/>
                  <a:gd name="T53" fmla="*/ 42 h 44"/>
                  <a:gd name="T54" fmla="*/ 49 w 93"/>
                  <a:gd name="T55" fmla="*/ 43 h 44"/>
                  <a:gd name="T56" fmla="*/ 42 w 93"/>
                  <a:gd name="T57" fmla="*/ 44 h 44"/>
                  <a:gd name="T58" fmla="*/ 37 w 93"/>
                  <a:gd name="T59" fmla="*/ 44 h 44"/>
                  <a:gd name="T60" fmla="*/ 35 w 93"/>
                  <a:gd name="T61" fmla="*/ 44 h 44"/>
                  <a:gd name="T62" fmla="*/ 31 w 93"/>
                  <a:gd name="T63" fmla="*/ 39 h 44"/>
                  <a:gd name="T64" fmla="*/ 28 w 93"/>
                  <a:gd name="T65" fmla="*/ 34 h 44"/>
                  <a:gd name="T66" fmla="*/ 23 w 93"/>
                  <a:gd name="T67" fmla="*/ 32 h 44"/>
                  <a:gd name="T68" fmla="*/ 18 w 93"/>
                  <a:gd name="T69" fmla="*/ 30 h 44"/>
                  <a:gd name="T70" fmla="*/ 14 w 93"/>
                  <a:gd name="T71" fmla="*/ 29 h 44"/>
                  <a:gd name="T72" fmla="*/ 10 w 93"/>
                  <a:gd name="T73" fmla="*/ 28 h 44"/>
                  <a:gd name="T74" fmla="*/ 8 w 93"/>
                  <a:gd name="T75" fmla="*/ 27 h 44"/>
                  <a:gd name="T76" fmla="*/ 6 w 93"/>
                  <a:gd name="T77" fmla="*/ 25 h 44"/>
                  <a:gd name="T78" fmla="*/ 5 w 93"/>
                  <a:gd name="T79" fmla="*/ 24 h 44"/>
                  <a:gd name="T80" fmla="*/ 4 w 93"/>
                  <a:gd name="T81" fmla="*/ 22 h 44"/>
                  <a:gd name="T82" fmla="*/ 2 w 93"/>
                  <a:gd name="T83" fmla="*/ 20 h 44"/>
                  <a:gd name="T84" fmla="*/ 1 w 93"/>
                  <a:gd name="T85" fmla="*/ 17 h 44"/>
                  <a:gd name="T86" fmla="*/ 0 w 93"/>
                  <a:gd name="T87" fmla="*/ 15 h 44"/>
                  <a:gd name="T88" fmla="*/ 0 w 93"/>
                  <a:gd name="T89" fmla="*/ 11 h 44"/>
                  <a:gd name="T90" fmla="*/ 4 w 93"/>
                  <a:gd name="T91" fmla="*/ 9 h 44"/>
                  <a:gd name="T92" fmla="*/ 8 w 93"/>
                  <a:gd name="T93" fmla="*/ 8 h 44"/>
                  <a:gd name="T94" fmla="*/ 12 w 93"/>
                  <a:gd name="T95" fmla="*/ 7 h 44"/>
                  <a:gd name="T96" fmla="*/ 17 w 93"/>
                  <a:gd name="T97" fmla="*/ 7 h 44"/>
                  <a:gd name="T98" fmla="*/ 28 w 93"/>
                  <a:gd name="T99" fmla="*/ 6 h 44"/>
                  <a:gd name="T100" fmla="*/ 39 w 93"/>
                  <a:gd name="T101" fmla="*/ 6 h 44"/>
                  <a:gd name="T102" fmla="*/ 40 w 93"/>
                  <a:gd name="T103" fmla="*/ 5 h 44"/>
                  <a:gd name="T104" fmla="*/ 41 w 93"/>
                  <a:gd name="T105" fmla="*/ 4 h 44"/>
                  <a:gd name="T106" fmla="*/ 43 w 93"/>
                  <a:gd name="T107" fmla="*/ 3 h 44"/>
                  <a:gd name="T108" fmla="*/ 45 w 93"/>
                  <a:gd name="T109" fmla="*/ 3 h 44"/>
                  <a:gd name="T110" fmla="*/ 48 w 93"/>
                  <a:gd name="T111" fmla="*/ 2 h 44"/>
                  <a:gd name="T112" fmla="*/ 53 w 93"/>
                  <a:gd name="T113" fmla="*/ 2 h 44"/>
                  <a:gd name="T114" fmla="*/ 58 w 93"/>
                  <a:gd name="T115" fmla="*/ 3 h 44"/>
                  <a:gd name="T116" fmla="*/ 62 w 93"/>
                  <a:gd name="T117" fmla="*/ 2 h 44"/>
                  <a:gd name="T118" fmla="*/ 64 w 93"/>
                  <a:gd name="T119" fmla="*/ 2 h 44"/>
                  <a:gd name="T120" fmla="*/ 65 w 93"/>
                  <a:gd name="T121" fmla="*/ 1 h 44"/>
                  <a:gd name="T122" fmla="*/ 67 w 93"/>
                  <a:gd name="T123" fmla="*/ 0 h 44"/>
                  <a:gd name="T124" fmla="*/ 68 w 93"/>
                  <a:gd name="T12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3" h="44">
                    <a:moveTo>
                      <a:pt x="68" y="0"/>
                    </a:moveTo>
                    <a:lnTo>
                      <a:pt x="70" y="0"/>
                    </a:lnTo>
                    <a:lnTo>
                      <a:pt x="72" y="0"/>
                    </a:lnTo>
                    <a:lnTo>
                      <a:pt x="75" y="1"/>
                    </a:lnTo>
                    <a:lnTo>
                      <a:pt x="76" y="1"/>
                    </a:lnTo>
                    <a:lnTo>
                      <a:pt x="79" y="3"/>
                    </a:lnTo>
                    <a:lnTo>
                      <a:pt x="81" y="4"/>
                    </a:lnTo>
                    <a:lnTo>
                      <a:pt x="83" y="5"/>
                    </a:lnTo>
                    <a:lnTo>
                      <a:pt x="85" y="7"/>
                    </a:lnTo>
                    <a:lnTo>
                      <a:pt x="87" y="8"/>
                    </a:lnTo>
                    <a:lnTo>
                      <a:pt x="88" y="10"/>
                    </a:lnTo>
                    <a:lnTo>
                      <a:pt x="89" y="12"/>
                    </a:lnTo>
                    <a:lnTo>
                      <a:pt x="91" y="14"/>
                    </a:lnTo>
                    <a:lnTo>
                      <a:pt x="92" y="16"/>
                    </a:lnTo>
                    <a:lnTo>
                      <a:pt x="93" y="18"/>
                    </a:lnTo>
                    <a:lnTo>
                      <a:pt x="93" y="20"/>
                    </a:lnTo>
                    <a:lnTo>
                      <a:pt x="93" y="22"/>
                    </a:lnTo>
                    <a:lnTo>
                      <a:pt x="91" y="25"/>
                    </a:lnTo>
                    <a:lnTo>
                      <a:pt x="88" y="30"/>
                    </a:lnTo>
                    <a:lnTo>
                      <a:pt x="86" y="32"/>
                    </a:lnTo>
                    <a:lnTo>
                      <a:pt x="84" y="33"/>
                    </a:lnTo>
                    <a:lnTo>
                      <a:pt x="83" y="35"/>
                    </a:lnTo>
                    <a:lnTo>
                      <a:pt x="81" y="36"/>
                    </a:lnTo>
                    <a:lnTo>
                      <a:pt x="78" y="38"/>
                    </a:lnTo>
                    <a:lnTo>
                      <a:pt x="72" y="39"/>
                    </a:lnTo>
                    <a:lnTo>
                      <a:pt x="65" y="40"/>
                    </a:lnTo>
                    <a:lnTo>
                      <a:pt x="57" y="42"/>
                    </a:lnTo>
                    <a:lnTo>
                      <a:pt x="49" y="43"/>
                    </a:lnTo>
                    <a:lnTo>
                      <a:pt x="42" y="44"/>
                    </a:lnTo>
                    <a:lnTo>
                      <a:pt x="37" y="44"/>
                    </a:lnTo>
                    <a:lnTo>
                      <a:pt x="35" y="44"/>
                    </a:lnTo>
                    <a:lnTo>
                      <a:pt x="31" y="39"/>
                    </a:lnTo>
                    <a:lnTo>
                      <a:pt x="28" y="34"/>
                    </a:lnTo>
                    <a:lnTo>
                      <a:pt x="23" y="32"/>
                    </a:lnTo>
                    <a:lnTo>
                      <a:pt x="18" y="30"/>
                    </a:lnTo>
                    <a:lnTo>
                      <a:pt x="14" y="29"/>
                    </a:lnTo>
                    <a:lnTo>
                      <a:pt x="10" y="28"/>
                    </a:lnTo>
                    <a:lnTo>
                      <a:pt x="8" y="27"/>
                    </a:lnTo>
                    <a:lnTo>
                      <a:pt x="6" y="25"/>
                    </a:lnTo>
                    <a:lnTo>
                      <a:pt x="5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1" y="17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2" y="7"/>
                    </a:lnTo>
                    <a:lnTo>
                      <a:pt x="17" y="7"/>
                    </a:lnTo>
                    <a:lnTo>
                      <a:pt x="28" y="6"/>
                    </a:lnTo>
                    <a:lnTo>
                      <a:pt x="39" y="6"/>
                    </a:lnTo>
                    <a:lnTo>
                      <a:pt x="40" y="5"/>
                    </a:lnTo>
                    <a:lnTo>
                      <a:pt x="41" y="4"/>
                    </a:lnTo>
                    <a:lnTo>
                      <a:pt x="43" y="3"/>
                    </a:lnTo>
                    <a:lnTo>
                      <a:pt x="45" y="3"/>
                    </a:lnTo>
                    <a:lnTo>
                      <a:pt x="48" y="2"/>
                    </a:lnTo>
                    <a:lnTo>
                      <a:pt x="53" y="2"/>
                    </a:lnTo>
                    <a:lnTo>
                      <a:pt x="58" y="3"/>
                    </a:lnTo>
                    <a:lnTo>
                      <a:pt x="62" y="2"/>
                    </a:lnTo>
                    <a:lnTo>
                      <a:pt x="64" y="2"/>
                    </a:lnTo>
                    <a:lnTo>
                      <a:pt x="65" y="1"/>
                    </a:lnTo>
                    <a:lnTo>
                      <a:pt x="67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îSlidê">
                <a:extLst>
                  <a:ext uri="{FF2B5EF4-FFF2-40B4-BE49-F238E27FC236}">
                    <a16:creationId xmlns:a16="http://schemas.microsoft.com/office/drawing/2014/main" id="{8E19B13B-F2CA-4153-9E0B-9557272A0FA5}"/>
                  </a:ext>
                </a:extLst>
              </p:cNvPr>
              <p:cNvSpPr/>
              <p:nvPr/>
            </p:nvSpPr>
            <p:spPr bwMode="auto">
              <a:xfrm>
                <a:off x="5418138" y="3278188"/>
                <a:ext cx="92075" cy="284163"/>
              </a:xfrm>
              <a:custGeom>
                <a:avLst/>
                <a:gdLst>
                  <a:gd name="T0" fmla="*/ 28 w 58"/>
                  <a:gd name="T1" fmla="*/ 1 h 179"/>
                  <a:gd name="T2" fmla="*/ 31 w 58"/>
                  <a:gd name="T3" fmla="*/ 2 h 179"/>
                  <a:gd name="T4" fmla="*/ 33 w 58"/>
                  <a:gd name="T5" fmla="*/ 6 h 179"/>
                  <a:gd name="T6" fmla="*/ 38 w 58"/>
                  <a:gd name="T7" fmla="*/ 14 h 179"/>
                  <a:gd name="T8" fmla="*/ 43 w 58"/>
                  <a:gd name="T9" fmla="*/ 22 h 179"/>
                  <a:gd name="T10" fmla="*/ 46 w 58"/>
                  <a:gd name="T11" fmla="*/ 29 h 179"/>
                  <a:gd name="T12" fmla="*/ 47 w 58"/>
                  <a:gd name="T13" fmla="*/ 40 h 179"/>
                  <a:gd name="T14" fmla="*/ 49 w 58"/>
                  <a:gd name="T15" fmla="*/ 49 h 179"/>
                  <a:gd name="T16" fmla="*/ 49 w 58"/>
                  <a:gd name="T17" fmla="*/ 55 h 179"/>
                  <a:gd name="T18" fmla="*/ 51 w 58"/>
                  <a:gd name="T19" fmla="*/ 65 h 179"/>
                  <a:gd name="T20" fmla="*/ 55 w 58"/>
                  <a:gd name="T21" fmla="*/ 79 h 179"/>
                  <a:gd name="T22" fmla="*/ 58 w 58"/>
                  <a:gd name="T23" fmla="*/ 96 h 179"/>
                  <a:gd name="T24" fmla="*/ 58 w 58"/>
                  <a:gd name="T25" fmla="*/ 113 h 179"/>
                  <a:gd name="T26" fmla="*/ 57 w 58"/>
                  <a:gd name="T27" fmla="*/ 131 h 179"/>
                  <a:gd name="T28" fmla="*/ 54 w 58"/>
                  <a:gd name="T29" fmla="*/ 148 h 179"/>
                  <a:gd name="T30" fmla="*/ 50 w 58"/>
                  <a:gd name="T31" fmla="*/ 159 h 179"/>
                  <a:gd name="T32" fmla="*/ 46 w 58"/>
                  <a:gd name="T33" fmla="*/ 166 h 179"/>
                  <a:gd name="T34" fmla="*/ 42 w 58"/>
                  <a:gd name="T35" fmla="*/ 172 h 179"/>
                  <a:gd name="T36" fmla="*/ 38 w 58"/>
                  <a:gd name="T37" fmla="*/ 177 h 179"/>
                  <a:gd name="T38" fmla="*/ 33 w 58"/>
                  <a:gd name="T39" fmla="*/ 179 h 179"/>
                  <a:gd name="T40" fmla="*/ 27 w 58"/>
                  <a:gd name="T41" fmla="*/ 179 h 179"/>
                  <a:gd name="T42" fmla="*/ 22 w 58"/>
                  <a:gd name="T43" fmla="*/ 176 h 179"/>
                  <a:gd name="T44" fmla="*/ 16 w 58"/>
                  <a:gd name="T45" fmla="*/ 170 h 179"/>
                  <a:gd name="T46" fmla="*/ 10 w 58"/>
                  <a:gd name="T47" fmla="*/ 165 h 179"/>
                  <a:gd name="T48" fmla="*/ 5 w 58"/>
                  <a:gd name="T49" fmla="*/ 159 h 179"/>
                  <a:gd name="T50" fmla="*/ 2 w 58"/>
                  <a:gd name="T51" fmla="*/ 154 h 179"/>
                  <a:gd name="T52" fmla="*/ 1 w 58"/>
                  <a:gd name="T53" fmla="*/ 151 h 179"/>
                  <a:gd name="T54" fmla="*/ 0 w 58"/>
                  <a:gd name="T55" fmla="*/ 144 h 179"/>
                  <a:gd name="T56" fmla="*/ 2 w 58"/>
                  <a:gd name="T57" fmla="*/ 131 h 179"/>
                  <a:gd name="T58" fmla="*/ 4 w 58"/>
                  <a:gd name="T59" fmla="*/ 117 h 179"/>
                  <a:gd name="T60" fmla="*/ 10 w 58"/>
                  <a:gd name="T61" fmla="*/ 96 h 179"/>
                  <a:gd name="T62" fmla="*/ 17 w 58"/>
                  <a:gd name="T63" fmla="*/ 72 h 179"/>
                  <a:gd name="T64" fmla="*/ 20 w 58"/>
                  <a:gd name="T65" fmla="*/ 61 h 179"/>
                  <a:gd name="T66" fmla="*/ 21 w 58"/>
                  <a:gd name="T67" fmla="*/ 53 h 179"/>
                  <a:gd name="T68" fmla="*/ 19 w 58"/>
                  <a:gd name="T69" fmla="*/ 39 h 179"/>
                  <a:gd name="T70" fmla="*/ 18 w 58"/>
                  <a:gd name="T71" fmla="*/ 25 h 179"/>
                  <a:gd name="T72" fmla="*/ 17 w 58"/>
                  <a:gd name="T73" fmla="*/ 17 h 179"/>
                  <a:gd name="T74" fmla="*/ 18 w 58"/>
                  <a:gd name="T75" fmla="*/ 9 h 179"/>
                  <a:gd name="T76" fmla="*/ 18 w 58"/>
                  <a:gd name="T77" fmla="*/ 5 h 179"/>
                  <a:gd name="T78" fmla="*/ 20 w 58"/>
                  <a:gd name="T79" fmla="*/ 3 h 179"/>
                  <a:gd name="T80" fmla="*/ 22 w 58"/>
                  <a:gd name="T81" fmla="*/ 1 h 179"/>
                  <a:gd name="T82" fmla="*/ 24 w 58"/>
                  <a:gd name="T83" fmla="*/ 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179">
                    <a:moveTo>
                      <a:pt x="26" y="0"/>
                    </a:moveTo>
                    <a:lnTo>
                      <a:pt x="28" y="1"/>
                    </a:lnTo>
                    <a:lnTo>
                      <a:pt x="30" y="1"/>
                    </a:lnTo>
                    <a:lnTo>
                      <a:pt x="31" y="2"/>
                    </a:lnTo>
                    <a:lnTo>
                      <a:pt x="32" y="4"/>
                    </a:lnTo>
                    <a:lnTo>
                      <a:pt x="33" y="6"/>
                    </a:lnTo>
                    <a:lnTo>
                      <a:pt x="35" y="10"/>
                    </a:lnTo>
                    <a:lnTo>
                      <a:pt x="38" y="14"/>
                    </a:lnTo>
                    <a:lnTo>
                      <a:pt x="41" y="18"/>
                    </a:lnTo>
                    <a:lnTo>
                      <a:pt x="43" y="22"/>
                    </a:lnTo>
                    <a:lnTo>
                      <a:pt x="44" y="25"/>
                    </a:lnTo>
                    <a:lnTo>
                      <a:pt x="46" y="29"/>
                    </a:lnTo>
                    <a:lnTo>
                      <a:pt x="46" y="34"/>
                    </a:lnTo>
                    <a:lnTo>
                      <a:pt x="47" y="40"/>
                    </a:lnTo>
                    <a:lnTo>
                      <a:pt x="49" y="46"/>
                    </a:lnTo>
                    <a:lnTo>
                      <a:pt x="49" y="49"/>
                    </a:lnTo>
                    <a:lnTo>
                      <a:pt x="49" y="53"/>
                    </a:lnTo>
                    <a:lnTo>
                      <a:pt x="49" y="55"/>
                    </a:lnTo>
                    <a:lnTo>
                      <a:pt x="49" y="58"/>
                    </a:lnTo>
                    <a:lnTo>
                      <a:pt x="51" y="65"/>
                    </a:lnTo>
                    <a:lnTo>
                      <a:pt x="54" y="72"/>
                    </a:lnTo>
                    <a:lnTo>
                      <a:pt x="55" y="79"/>
                    </a:lnTo>
                    <a:lnTo>
                      <a:pt x="56" y="87"/>
                    </a:lnTo>
                    <a:lnTo>
                      <a:pt x="58" y="96"/>
                    </a:lnTo>
                    <a:lnTo>
                      <a:pt x="58" y="105"/>
                    </a:lnTo>
                    <a:lnTo>
                      <a:pt x="58" y="113"/>
                    </a:lnTo>
                    <a:lnTo>
                      <a:pt x="58" y="122"/>
                    </a:lnTo>
                    <a:lnTo>
                      <a:pt x="57" y="131"/>
                    </a:lnTo>
                    <a:lnTo>
                      <a:pt x="55" y="140"/>
                    </a:lnTo>
                    <a:lnTo>
                      <a:pt x="54" y="148"/>
                    </a:lnTo>
                    <a:lnTo>
                      <a:pt x="50" y="156"/>
                    </a:lnTo>
                    <a:lnTo>
                      <a:pt x="50" y="159"/>
                    </a:lnTo>
                    <a:lnTo>
                      <a:pt x="48" y="163"/>
                    </a:lnTo>
                    <a:lnTo>
                      <a:pt x="46" y="166"/>
                    </a:lnTo>
                    <a:lnTo>
                      <a:pt x="45" y="169"/>
                    </a:lnTo>
                    <a:lnTo>
                      <a:pt x="42" y="172"/>
                    </a:lnTo>
                    <a:lnTo>
                      <a:pt x="41" y="174"/>
                    </a:lnTo>
                    <a:lnTo>
                      <a:pt x="38" y="177"/>
                    </a:lnTo>
                    <a:lnTo>
                      <a:pt x="36" y="179"/>
                    </a:lnTo>
                    <a:lnTo>
                      <a:pt x="33" y="179"/>
                    </a:lnTo>
                    <a:lnTo>
                      <a:pt x="30" y="179"/>
                    </a:lnTo>
                    <a:lnTo>
                      <a:pt x="27" y="179"/>
                    </a:lnTo>
                    <a:lnTo>
                      <a:pt x="24" y="179"/>
                    </a:lnTo>
                    <a:lnTo>
                      <a:pt x="22" y="176"/>
                    </a:lnTo>
                    <a:lnTo>
                      <a:pt x="19" y="173"/>
                    </a:lnTo>
                    <a:lnTo>
                      <a:pt x="16" y="170"/>
                    </a:lnTo>
                    <a:lnTo>
                      <a:pt x="14" y="168"/>
                    </a:lnTo>
                    <a:lnTo>
                      <a:pt x="10" y="165"/>
                    </a:lnTo>
                    <a:lnTo>
                      <a:pt x="8" y="162"/>
                    </a:lnTo>
                    <a:lnTo>
                      <a:pt x="5" y="159"/>
                    </a:lnTo>
                    <a:lnTo>
                      <a:pt x="2" y="156"/>
                    </a:lnTo>
                    <a:lnTo>
                      <a:pt x="2" y="154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9"/>
                    </a:lnTo>
                    <a:lnTo>
                      <a:pt x="0" y="144"/>
                    </a:lnTo>
                    <a:lnTo>
                      <a:pt x="1" y="137"/>
                    </a:lnTo>
                    <a:lnTo>
                      <a:pt x="2" y="131"/>
                    </a:lnTo>
                    <a:lnTo>
                      <a:pt x="2" y="125"/>
                    </a:lnTo>
                    <a:lnTo>
                      <a:pt x="4" y="117"/>
                    </a:lnTo>
                    <a:lnTo>
                      <a:pt x="6" y="110"/>
                    </a:lnTo>
                    <a:lnTo>
                      <a:pt x="10" y="96"/>
                    </a:lnTo>
                    <a:lnTo>
                      <a:pt x="14" y="83"/>
                    </a:lnTo>
                    <a:lnTo>
                      <a:pt x="17" y="72"/>
                    </a:lnTo>
                    <a:lnTo>
                      <a:pt x="19" y="65"/>
                    </a:lnTo>
                    <a:lnTo>
                      <a:pt x="20" y="61"/>
                    </a:lnTo>
                    <a:lnTo>
                      <a:pt x="21" y="57"/>
                    </a:lnTo>
                    <a:lnTo>
                      <a:pt x="21" y="53"/>
                    </a:lnTo>
                    <a:lnTo>
                      <a:pt x="21" y="49"/>
                    </a:lnTo>
                    <a:lnTo>
                      <a:pt x="19" y="39"/>
                    </a:lnTo>
                    <a:lnTo>
                      <a:pt x="18" y="29"/>
                    </a:lnTo>
                    <a:lnTo>
                      <a:pt x="18" y="25"/>
                    </a:lnTo>
                    <a:lnTo>
                      <a:pt x="18" y="21"/>
                    </a:lnTo>
                    <a:lnTo>
                      <a:pt x="17" y="17"/>
                    </a:lnTo>
                    <a:lnTo>
                      <a:pt x="17" y="13"/>
                    </a:lnTo>
                    <a:lnTo>
                      <a:pt x="18" y="9"/>
                    </a:lnTo>
                    <a:lnTo>
                      <a:pt x="18" y="7"/>
                    </a:lnTo>
                    <a:lnTo>
                      <a:pt x="18" y="5"/>
                    </a:lnTo>
                    <a:lnTo>
                      <a:pt x="19" y="5"/>
                    </a:lnTo>
                    <a:lnTo>
                      <a:pt x="20" y="3"/>
                    </a:lnTo>
                    <a:lnTo>
                      <a:pt x="21" y="3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$1îḑe">
                <a:extLst>
                  <a:ext uri="{FF2B5EF4-FFF2-40B4-BE49-F238E27FC236}">
                    <a16:creationId xmlns:a16="http://schemas.microsoft.com/office/drawing/2014/main" id="{F1978E37-7959-405F-8976-FCCBD5E3F3F1}"/>
                  </a:ext>
                </a:extLst>
              </p:cNvPr>
              <p:cNvSpPr/>
              <p:nvPr/>
            </p:nvSpPr>
            <p:spPr bwMode="auto">
              <a:xfrm>
                <a:off x="5619751" y="3341688"/>
                <a:ext cx="211138" cy="244475"/>
              </a:xfrm>
              <a:custGeom>
                <a:avLst/>
                <a:gdLst>
                  <a:gd name="T0" fmla="*/ 126 w 133"/>
                  <a:gd name="T1" fmla="*/ 1 h 154"/>
                  <a:gd name="T2" fmla="*/ 133 w 133"/>
                  <a:gd name="T3" fmla="*/ 5 h 154"/>
                  <a:gd name="T4" fmla="*/ 131 w 133"/>
                  <a:gd name="T5" fmla="*/ 11 h 154"/>
                  <a:gd name="T6" fmla="*/ 125 w 133"/>
                  <a:gd name="T7" fmla="*/ 23 h 154"/>
                  <a:gd name="T8" fmla="*/ 115 w 133"/>
                  <a:gd name="T9" fmla="*/ 33 h 154"/>
                  <a:gd name="T10" fmla="*/ 96 w 133"/>
                  <a:gd name="T11" fmla="*/ 49 h 154"/>
                  <a:gd name="T12" fmla="*/ 89 w 133"/>
                  <a:gd name="T13" fmla="*/ 58 h 154"/>
                  <a:gd name="T14" fmla="*/ 89 w 133"/>
                  <a:gd name="T15" fmla="*/ 67 h 154"/>
                  <a:gd name="T16" fmla="*/ 84 w 133"/>
                  <a:gd name="T17" fmla="*/ 74 h 154"/>
                  <a:gd name="T18" fmla="*/ 85 w 133"/>
                  <a:gd name="T19" fmla="*/ 85 h 154"/>
                  <a:gd name="T20" fmla="*/ 82 w 133"/>
                  <a:gd name="T21" fmla="*/ 95 h 154"/>
                  <a:gd name="T22" fmla="*/ 80 w 133"/>
                  <a:gd name="T23" fmla="*/ 108 h 154"/>
                  <a:gd name="T24" fmla="*/ 84 w 133"/>
                  <a:gd name="T25" fmla="*/ 128 h 154"/>
                  <a:gd name="T26" fmla="*/ 86 w 133"/>
                  <a:gd name="T27" fmla="*/ 139 h 154"/>
                  <a:gd name="T28" fmla="*/ 85 w 133"/>
                  <a:gd name="T29" fmla="*/ 145 h 154"/>
                  <a:gd name="T30" fmla="*/ 83 w 133"/>
                  <a:gd name="T31" fmla="*/ 149 h 154"/>
                  <a:gd name="T32" fmla="*/ 78 w 133"/>
                  <a:gd name="T33" fmla="*/ 153 h 154"/>
                  <a:gd name="T34" fmla="*/ 71 w 133"/>
                  <a:gd name="T35" fmla="*/ 154 h 154"/>
                  <a:gd name="T36" fmla="*/ 59 w 133"/>
                  <a:gd name="T37" fmla="*/ 152 h 154"/>
                  <a:gd name="T38" fmla="*/ 51 w 133"/>
                  <a:gd name="T39" fmla="*/ 149 h 154"/>
                  <a:gd name="T40" fmla="*/ 44 w 133"/>
                  <a:gd name="T41" fmla="*/ 146 h 154"/>
                  <a:gd name="T42" fmla="*/ 39 w 133"/>
                  <a:gd name="T43" fmla="*/ 141 h 154"/>
                  <a:gd name="T44" fmla="*/ 36 w 133"/>
                  <a:gd name="T45" fmla="*/ 137 h 154"/>
                  <a:gd name="T46" fmla="*/ 34 w 133"/>
                  <a:gd name="T47" fmla="*/ 123 h 154"/>
                  <a:gd name="T48" fmla="*/ 34 w 133"/>
                  <a:gd name="T49" fmla="*/ 107 h 154"/>
                  <a:gd name="T50" fmla="*/ 33 w 133"/>
                  <a:gd name="T51" fmla="*/ 83 h 154"/>
                  <a:gd name="T52" fmla="*/ 27 w 133"/>
                  <a:gd name="T53" fmla="*/ 81 h 154"/>
                  <a:gd name="T54" fmla="*/ 18 w 133"/>
                  <a:gd name="T55" fmla="*/ 85 h 154"/>
                  <a:gd name="T56" fmla="*/ 7 w 133"/>
                  <a:gd name="T57" fmla="*/ 77 h 154"/>
                  <a:gd name="T58" fmla="*/ 1 w 133"/>
                  <a:gd name="T59" fmla="*/ 69 h 154"/>
                  <a:gd name="T60" fmla="*/ 3 w 133"/>
                  <a:gd name="T61" fmla="*/ 65 h 154"/>
                  <a:gd name="T62" fmla="*/ 8 w 133"/>
                  <a:gd name="T63" fmla="*/ 61 h 154"/>
                  <a:gd name="T64" fmla="*/ 19 w 133"/>
                  <a:gd name="T65" fmla="*/ 61 h 154"/>
                  <a:gd name="T66" fmla="*/ 27 w 133"/>
                  <a:gd name="T67" fmla="*/ 60 h 154"/>
                  <a:gd name="T68" fmla="*/ 34 w 133"/>
                  <a:gd name="T69" fmla="*/ 55 h 154"/>
                  <a:gd name="T70" fmla="*/ 40 w 133"/>
                  <a:gd name="T71" fmla="*/ 46 h 154"/>
                  <a:gd name="T72" fmla="*/ 43 w 133"/>
                  <a:gd name="T73" fmla="*/ 41 h 154"/>
                  <a:gd name="T74" fmla="*/ 43 w 133"/>
                  <a:gd name="T75" fmla="*/ 28 h 154"/>
                  <a:gd name="T76" fmla="*/ 44 w 133"/>
                  <a:gd name="T77" fmla="*/ 21 h 154"/>
                  <a:gd name="T78" fmla="*/ 48 w 133"/>
                  <a:gd name="T79" fmla="*/ 17 h 154"/>
                  <a:gd name="T80" fmla="*/ 51 w 133"/>
                  <a:gd name="T81" fmla="*/ 14 h 154"/>
                  <a:gd name="T82" fmla="*/ 59 w 133"/>
                  <a:gd name="T83" fmla="*/ 15 h 154"/>
                  <a:gd name="T84" fmla="*/ 63 w 133"/>
                  <a:gd name="T85" fmla="*/ 19 h 154"/>
                  <a:gd name="T86" fmla="*/ 75 w 133"/>
                  <a:gd name="T87" fmla="*/ 25 h 154"/>
                  <a:gd name="T88" fmla="*/ 89 w 133"/>
                  <a:gd name="T89" fmla="*/ 28 h 154"/>
                  <a:gd name="T90" fmla="*/ 99 w 133"/>
                  <a:gd name="T91" fmla="*/ 17 h 154"/>
                  <a:gd name="T92" fmla="*/ 111 w 133"/>
                  <a:gd name="T93" fmla="*/ 8 h 154"/>
                  <a:gd name="T94" fmla="*/ 116 w 133"/>
                  <a:gd name="T95" fmla="*/ 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154">
                    <a:moveTo>
                      <a:pt x="117" y="0"/>
                    </a:moveTo>
                    <a:lnTo>
                      <a:pt x="122" y="0"/>
                    </a:lnTo>
                    <a:lnTo>
                      <a:pt x="126" y="1"/>
                    </a:lnTo>
                    <a:lnTo>
                      <a:pt x="130" y="1"/>
                    </a:lnTo>
                    <a:lnTo>
                      <a:pt x="133" y="2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2" y="9"/>
                    </a:lnTo>
                    <a:lnTo>
                      <a:pt x="131" y="11"/>
                    </a:lnTo>
                    <a:lnTo>
                      <a:pt x="130" y="15"/>
                    </a:lnTo>
                    <a:lnTo>
                      <a:pt x="127" y="19"/>
                    </a:lnTo>
                    <a:lnTo>
                      <a:pt x="125" y="23"/>
                    </a:lnTo>
                    <a:lnTo>
                      <a:pt x="122" y="27"/>
                    </a:lnTo>
                    <a:lnTo>
                      <a:pt x="119" y="30"/>
                    </a:lnTo>
                    <a:lnTo>
                      <a:pt x="115" y="33"/>
                    </a:lnTo>
                    <a:lnTo>
                      <a:pt x="107" y="40"/>
                    </a:lnTo>
                    <a:lnTo>
                      <a:pt x="99" y="45"/>
                    </a:lnTo>
                    <a:lnTo>
                      <a:pt x="96" y="49"/>
                    </a:lnTo>
                    <a:lnTo>
                      <a:pt x="94" y="52"/>
                    </a:lnTo>
                    <a:lnTo>
                      <a:pt x="91" y="55"/>
                    </a:lnTo>
                    <a:lnTo>
                      <a:pt x="89" y="58"/>
                    </a:lnTo>
                    <a:lnTo>
                      <a:pt x="89" y="61"/>
                    </a:lnTo>
                    <a:lnTo>
                      <a:pt x="89" y="64"/>
                    </a:lnTo>
                    <a:lnTo>
                      <a:pt x="89" y="67"/>
                    </a:lnTo>
                    <a:lnTo>
                      <a:pt x="89" y="69"/>
                    </a:lnTo>
                    <a:lnTo>
                      <a:pt x="87" y="72"/>
                    </a:lnTo>
                    <a:lnTo>
                      <a:pt x="84" y="74"/>
                    </a:lnTo>
                    <a:lnTo>
                      <a:pt x="85" y="78"/>
                    </a:lnTo>
                    <a:lnTo>
                      <a:pt x="85" y="81"/>
                    </a:lnTo>
                    <a:lnTo>
                      <a:pt x="85" y="85"/>
                    </a:lnTo>
                    <a:lnTo>
                      <a:pt x="86" y="89"/>
                    </a:lnTo>
                    <a:lnTo>
                      <a:pt x="83" y="92"/>
                    </a:lnTo>
                    <a:lnTo>
                      <a:pt x="82" y="95"/>
                    </a:lnTo>
                    <a:lnTo>
                      <a:pt x="81" y="99"/>
                    </a:lnTo>
                    <a:lnTo>
                      <a:pt x="80" y="104"/>
                    </a:lnTo>
                    <a:lnTo>
                      <a:pt x="80" y="108"/>
                    </a:lnTo>
                    <a:lnTo>
                      <a:pt x="81" y="112"/>
                    </a:lnTo>
                    <a:lnTo>
                      <a:pt x="83" y="121"/>
                    </a:lnTo>
                    <a:lnTo>
                      <a:pt x="84" y="128"/>
                    </a:lnTo>
                    <a:lnTo>
                      <a:pt x="85" y="132"/>
                    </a:lnTo>
                    <a:lnTo>
                      <a:pt x="86" y="136"/>
                    </a:lnTo>
                    <a:lnTo>
                      <a:pt x="86" y="139"/>
                    </a:lnTo>
                    <a:lnTo>
                      <a:pt x="86" y="142"/>
                    </a:lnTo>
                    <a:lnTo>
                      <a:pt x="85" y="144"/>
                    </a:lnTo>
                    <a:lnTo>
                      <a:pt x="85" y="145"/>
                    </a:lnTo>
                    <a:lnTo>
                      <a:pt x="84" y="146"/>
                    </a:lnTo>
                    <a:lnTo>
                      <a:pt x="83" y="148"/>
                    </a:lnTo>
                    <a:lnTo>
                      <a:pt x="83" y="149"/>
                    </a:lnTo>
                    <a:lnTo>
                      <a:pt x="81" y="150"/>
                    </a:lnTo>
                    <a:lnTo>
                      <a:pt x="79" y="152"/>
                    </a:lnTo>
                    <a:lnTo>
                      <a:pt x="78" y="153"/>
                    </a:lnTo>
                    <a:lnTo>
                      <a:pt x="75" y="153"/>
                    </a:lnTo>
                    <a:lnTo>
                      <a:pt x="73" y="154"/>
                    </a:lnTo>
                    <a:lnTo>
                      <a:pt x="71" y="154"/>
                    </a:lnTo>
                    <a:lnTo>
                      <a:pt x="69" y="154"/>
                    </a:lnTo>
                    <a:lnTo>
                      <a:pt x="64" y="153"/>
                    </a:lnTo>
                    <a:lnTo>
                      <a:pt x="59" y="152"/>
                    </a:lnTo>
                    <a:lnTo>
                      <a:pt x="56" y="151"/>
                    </a:lnTo>
                    <a:lnTo>
                      <a:pt x="54" y="150"/>
                    </a:lnTo>
                    <a:lnTo>
                      <a:pt x="51" y="149"/>
                    </a:lnTo>
                    <a:lnTo>
                      <a:pt x="48" y="149"/>
                    </a:lnTo>
                    <a:lnTo>
                      <a:pt x="46" y="148"/>
                    </a:lnTo>
                    <a:lnTo>
                      <a:pt x="44" y="146"/>
                    </a:lnTo>
                    <a:lnTo>
                      <a:pt x="43" y="145"/>
                    </a:lnTo>
                    <a:lnTo>
                      <a:pt x="41" y="143"/>
                    </a:lnTo>
                    <a:lnTo>
                      <a:pt x="39" y="141"/>
                    </a:lnTo>
                    <a:lnTo>
                      <a:pt x="39" y="140"/>
                    </a:lnTo>
                    <a:lnTo>
                      <a:pt x="37" y="138"/>
                    </a:lnTo>
                    <a:lnTo>
                      <a:pt x="36" y="137"/>
                    </a:lnTo>
                    <a:lnTo>
                      <a:pt x="35" y="132"/>
                    </a:lnTo>
                    <a:lnTo>
                      <a:pt x="35" y="128"/>
                    </a:lnTo>
                    <a:lnTo>
                      <a:pt x="34" y="123"/>
                    </a:lnTo>
                    <a:lnTo>
                      <a:pt x="34" y="118"/>
                    </a:lnTo>
                    <a:lnTo>
                      <a:pt x="34" y="113"/>
                    </a:lnTo>
                    <a:lnTo>
                      <a:pt x="34" y="107"/>
                    </a:lnTo>
                    <a:lnTo>
                      <a:pt x="35" y="96"/>
                    </a:lnTo>
                    <a:lnTo>
                      <a:pt x="35" y="84"/>
                    </a:lnTo>
                    <a:lnTo>
                      <a:pt x="33" y="83"/>
                    </a:lnTo>
                    <a:lnTo>
                      <a:pt x="31" y="82"/>
                    </a:lnTo>
                    <a:lnTo>
                      <a:pt x="30" y="81"/>
                    </a:lnTo>
                    <a:lnTo>
                      <a:pt x="27" y="81"/>
                    </a:lnTo>
                    <a:lnTo>
                      <a:pt x="23" y="82"/>
                    </a:lnTo>
                    <a:lnTo>
                      <a:pt x="21" y="84"/>
                    </a:lnTo>
                    <a:lnTo>
                      <a:pt x="18" y="85"/>
                    </a:lnTo>
                    <a:lnTo>
                      <a:pt x="15" y="85"/>
                    </a:lnTo>
                    <a:lnTo>
                      <a:pt x="11" y="81"/>
                    </a:lnTo>
                    <a:lnTo>
                      <a:pt x="7" y="77"/>
                    </a:lnTo>
                    <a:lnTo>
                      <a:pt x="4" y="75"/>
                    </a:lnTo>
                    <a:lnTo>
                      <a:pt x="3" y="73"/>
                    </a:lnTo>
                    <a:lnTo>
                      <a:pt x="1" y="69"/>
                    </a:lnTo>
                    <a:lnTo>
                      <a:pt x="0" y="67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8" y="61"/>
                    </a:lnTo>
                    <a:lnTo>
                      <a:pt x="11" y="61"/>
                    </a:lnTo>
                    <a:lnTo>
                      <a:pt x="15" y="61"/>
                    </a:lnTo>
                    <a:lnTo>
                      <a:pt x="19" y="61"/>
                    </a:lnTo>
                    <a:lnTo>
                      <a:pt x="22" y="61"/>
                    </a:lnTo>
                    <a:lnTo>
                      <a:pt x="26" y="61"/>
                    </a:lnTo>
                    <a:lnTo>
                      <a:pt x="27" y="60"/>
                    </a:lnTo>
                    <a:lnTo>
                      <a:pt x="30" y="58"/>
                    </a:lnTo>
                    <a:lnTo>
                      <a:pt x="31" y="57"/>
                    </a:lnTo>
                    <a:lnTo>
                      <a:pt x="34" y="55"/>
                    </a:lnTo>
                    <a:lnTo>
                      <a:pt x="37" y="51"/>
                    </a:lnTo>
                    <a:lnTo>
                      <a:pt x="40" y="48"/>
                    </a:lnTo>
                    <a:lnTo>
                      <a:pt x="40" y="46"/>
                    </a:lnTo>
                    <a:lnTo>
                      <a:pt x="41" y="45"/>
                    </a:lnTo>
                    <a:lnTo>
                      <a:pt x="42" y="42"/>
                    </a:lnTo>
                    <a:lnTo>
                      <a:pt x="43" y="41"/>
                    </a:lnTo>
                    <a:lnTo>
                      <a:pt x="43" y="36"/>
                    </a:lnTo>
                    <a:lnTo>
                      <a:pt x="43" y="32"/>
                    </a:lnTo>
                    <a:lnTo>
                      <a:pt x="43" y="28"/>
                    </a:lnTo>
                    <a:lnTo>
                      <a:pt x="43" y="24"/>
                    </a:lnTo>
                    <a:lnTo>
                      <a:pt x="43" y="22"/>
                    </a:lnTo>
                    <a:lnTo>
                      <a:pt x="44" y="21"/>
                    </a:lnTo>
                    <a:lnTo>
                      <a:pt x="46" y="19"/>
                    </a:lnTo>
                    <a:lnTo>
                      <a:pt x="47" y="18"/>
                    </a:lnTo>
                    <a:lnTo>
                      <a:pt x="48" y="17"/>
                    </a:lnTo>
                    <a:lnTo>
                      <a:pt x="49" y="16"/>
                    </a:lnTo>
                    <a:lnTo>
                      <a:pt x="50" y="15"/>
                    </a:lnTo>
                    <a:lnTo>
                      <a:pt x="51" y="14"/>
                    </a:lnTo>
                    <a:lnTo>
                      <a:pt x="55" y="13"/>
                    </a:lnTo>
                    <a:lnTo>
                      <a:pt x="59" y="13"/>
                    </a:lnTo>
                    <a:lnTo>
                      <a:pt x="59" y="15"/>
                    </a:lnTo>
                    <a:lnTo>
                      <a:pt x="61" y="16"/>
                    </a:lnTo>
                    <a:lnTo>
                      <a:pt x="62" y="17"/>
                    </a:lnTo>
                    <a:lnTo>
                      <a:pt x="63" y="19"/>
                    </a:lnTo>
                    <a:lnTo>
                      <a:pt x="67" y="21"/>
                    </a:lnTo>
                    <a:lnTo>
                      <a:pt x="71" y="23"/>
                    </a:lnTo>
                    <a:lnTo>
                      <a:pt x="75" y="25"/>
                    </a:lnTo>
                    <a:lnTo>
                      <a:pt x="80" y="26"/>
                    </a:lnTo>
                    <a:lnTo>
                      <a:pt x="85" y="27"/>
                    </a:lnTo>
                    <a:lnTo>
                      <a:pt x="89" y="28"/>
                    </a:lnTo>
                    <a:lnTo>
                      <a:pt x="91" y="24"/>
                    </a:lnTo>
                    <a:lnTo>
                      <a:pt x="95" y="21"/>
                    </a:lnTo>
                    <a:lnTo>
                      <a:pt x="99" y="17"/>
                    </a:lnTo>
                    <a:lnTo>
                      <a:pt x="103" y="15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3" y="6"/>
                    </a:lnTo>
                    <a:lnTo>
                      <a:pt x="115" y="4"/>
                    </a:lnTo>
                    <a:lnTo>
                      <a:pt x="116" y="2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2" name="ï$1iḓè">
              <a:extLst>
                <a:ext uri="{FF2B5EF4-FFF2-40B4-BE49-F238E27FC236}">
                  <a16:creationId xmlns:a16="http://schemas.microsoft.com/office/drawing/2014/main" id="{5B358A4A-9CD0-475A-84EE-41580ED11AB8}"/>
                </a:ext>
              </a:extLst>
            </p:cNvPr>
            <p:cNvGrpSpPr/>
            <p:nvPr/>
          </p:nvGrpSpPr>
          <p:grpSpPr>
            <a:xfrm>
              <a:off x="4302126" y="4013201"/>
              <a:ext cx="5973762" cy="336550"/>
              <a:chOff x="4302126" y="4013201"/>
              <a:chExt cx="5973762" cy="336550"/>
            </a:xfrm>
          </p:grpSpPr>
          <p:sp>
            <p:nvSpPr>
              <p:cNvPr id="83" name="iṧḷïḑê">
                <a:extLst>
                  <a:ext uri="{FF2B5EF4-FFF2-40B4-BE49-F238E27FC236}">
                    <a16:creationId xmlns:a16="http://schemas.microsoft.com/office/drawing/2014/main" id="{4B56BDA9-42F3-4DC5-9229-3098CEB7EBDC}"/>
                  </a:ext>
                </a:extLst>
              </p:cNvPr>
              <p:cNvSpPr/>
              <p:nvPr/>
            </p:nvSpPr>
            <p:spPr bwMode="auto">
              <a:xfrm>
                <a:off x="4302126" y="4032251"/>
                <a:ext cx="141288" cy="234950"/>
              </a:xfrm>
              <a:custGeom>
                <a:avLst/>
                <a:gdLst>
                  <a:gd name="T0" fmla="*/ 87 w 89"/>
                  <a:gd name="T1" fmla="*/ 91 h 148"/>
                  <a:gd name="T2" fmla="*/ 82 w 89"/>
                  <a:gd name="T3" fmla="*/ 82 h 148"/>
                  <a:gd name="T4" fmla="*/ 74 w 89"/>
                  <a:gd name="T5" fmla="*/ 74 h 148"/>
                  <a:gd name="T6" fmla="*/ 63 w 89"/>
                  <a:gd name="T7" fmla="*/ 66 h 148"/>
                  <a:gd name="T8" fmla="*/ 51 w 89"/>
                  <a:gd name="T9" fmla="*/ 58 h 148"/>
                  <a:gd name="T10" fmla="*/ 35 w 89"/>
                  <a:gd name="T11" fmla="*/ 49 h 148"/>
                  <a:gd name="T12" fmla="*/ 27 w 89"/>
                  <a:gd name="T13" fmla="*/ 40 h 148"/>
                  <a:gd name="T14" fmla="*/ 26 w 89"/>
                  <a:gd name="T15" fmla="*/ 35 h 148"/>
                  <a:gd name="T16" fmla="*/ 26 w 89"/>
                  <a:gd name="T17" fmla="*/ 29 h 148"/>
                  <a:gd name="T18" fmla="*/ 27 w 89"/>
                  <a:gd name="T19" fmla="*/ 22 h 148"/>
                  <a:gd name="T20" fmla="*/ 31 w 89"/>
                  <a:gd name="T21" fmla="*/ 18 h 148"/>
                  <a:gd name="T22" fmla="*/ 36 w 89"/>
                  <a:gd name="T23" fmla="*/ 14 h 148"/>
                  <a:gd name="T24" fmla="*/ 43 w 89"/>
                  <a:gd name="T25" fmla="*/ 13 h 148"/>
                  <a:gd name="T26" fmla="*/ 52 w 89"/>
                  <a:gd name="T27" fmla="*/ 12 h 148"/>
                  <a:gd name="T28" fmla="*/ 63 w 89"/>
                  <a:gd name="T29" fmla="*/ 17 h 148"/>
                  <a:gd name="T30" fmla="*/ 71 w 89"/>
                  <a:gd name="T31" fmla="*/ 26 h 148"/>
                  <a:gd name="T32" fmla="*/ 75 w 89"/>
                  <a:gd name="T33" fmla="*/ 29 h 148"/>
                  <a:gd name="T34" fmla="*/ 79 w 89"/>
                  <a:gd name="T35" fmla="*/ 20 h 148"/>
                  <a:gd name="T36" fmla="*/ 82 w 89"/>
                  <a:gd name="T37" fmla="*/ 12 h 148"/>
                  <a:gd name="T38" fmla="*/ 75 w 89"/>
                  <a:gd name="T39" fmla="*/ 6 h 148"/>
                  <a:gd name="T40" fmla="*/ 63 w 89"/>
                  <a:gd name="T41" fmla="*/ 2 h 148"/>
                  <a:gd name="T42" fmla="*/ 49 w 89"/>
                  <a:gd name="T43" fmla="*/ 0 h 148"/>
                  <a:gd name="T44" fmla="*/ 33 w 89"/>
                  <a:gd name="T45" fmla="*/ 2 h 148"/>
                  <a:gd name="T46" fmla="*/ 21 w 89"/>
                  <a:gd name="T47" fmla="*/ 7 h 148"/>
                  <a:gd name="T48" fmla="*/ 11 w 89"/>
                  <a:gd name="T49" fmla="*/ 15 h 148"/>
                  <a:gd name="T50" fmla="*/ 5 w 89"/>
                  <a:gd name="T51" fmla="*/ 26 h 148"/>
                  <a:gd name="T52" fmla="*/ 1 w 89"/>
                  <a:gd name="T53" fmla="*/ 39 h 148"/>
                  <a:gd name="T54" fmla="*/ 2 w 89"/>
                  <a:gd name="T55" fmla="*/ 50 h 148"/>
                  <a:gd name="T56" fmla="*/ 5 w 89"/>
                  <a:gd name="T57" fmla="*/ 61 h 148"/>
                  <a:gd name="T58" fmla="*/ 10 w 89"/>
                  <a:gd name="T59" fmla="*/ 70 h 148"/>
                  <a:gd name="T60" fmla="*/ 18 w 89"/>
                  <a:gd name="T61" fmla="*/ 78 h 148"/>
                  <a:gd name="T62" fmla="*/ 28 w 89"/>
                  <a:gd name="T63" fmla="*/ 85 h 148"/>
                  <a:gd name="T64" fmla="*/ 43 w 89"/>
                  <a:gd name="T65" fmla="*/ 92 h 148"/>
                  <a:gd name="T66" fmla="*/ 56 w 89"/>
                  <a:gd name="T67" fmla="*/ 102 h 148"/>
                  <a:gd name="T68" fmla="*/ 60 w 89"/>
                  <a:gd name="T69" fmla="*/ 107 h 148"/>
                  <a:gd name="T70" fmla="*/ 63 w 89"/>
                  <a:gd name="T71" fmla="*/ 112 h 148"/>
                  <a:gd name="T72" fmla="*/ 63 w 89"/>
                  <a:gd name="T73" fmla="*/ 119 h 148"/>
                  <a:gd name="T74" fmla="*/ 61 w 89"/>
                  <a:gd name="T75" fmla="*/ 125 h 148"/>
                  <a:gd name="T76" fmla="*/ 58 w 89"/>
                  <a:gd name="T77" fmla="*/ 130 h 148"/>
                  <a:gd name="T78" fmla="*/ 53 w 89"/>
                  <a:gd name="T79" fmla="*/ 134 h 148"/>
                  <a:gd name="T80" fmla="*/ 47 w 89"/>
                  <a:gd name="T81" fmla="*/ 136 h 148"/>
                  <a:gd name="T82" fmla="*/ 39 w 89"/>
                  <a:gd name="T83" fmla="*/ 137 h 148"/>
                  <a:gd name="T84" fmla="*/ 31 w 89"/>
                  <a:gd name="T85" fmla="*/ 136 h 148"/>
                  <a:gd name="T86" fmla="*/ 23 w 89"/>
                  <a:gd name="T87" fmla="*/ 134 h 148"/>
                  <a:gd name="T88" fmla="*/ 18 w 89"/>
                  <a:gd name="T89" fmla="*/ 130 h 148"/>
                  <a:gd name="T90" fmla="*/ 14 w 89"/>
                  <a:gd name="T91" fmla="*/ 124 h 148"/>
                  <a:gd name="T92" fmla="*/ 11 w 89"/>
                  <a:gd name="T93" fmla="*/ 117 h 148"/>
                  <a:gd name="T94" fmla="*/ 5 w 89"/>
                  <a:gd name="T95" fmla="*/ 121 h 148"/>
                  <a:gd name="T96" fmla="*/ 0 w 89"/>
                  <a:gd name="T97" fmla="*/ 141 h 148"/>
                  <a:gd name="T98" fmla="*/ 12 w 89"/>
                  <a:gd name="T99" fmla="*/ 146 h 148"/>
                  <a:gd name="T100" fmla="*/ 25 w 89"/>
                  <a:gd name="T101" fmla="*/ 147 h 148"/>
                  <a:gd name="T102" fmla="*/ 40 w 89"/>
                  <a:gd name="T103" fmla="*/ 148 h 148"/>
                  <a:gd name="T104" fmla="*/ 57 w 89"/>
                  <a:gd name="T105" fmla="*/ 145 h 148"/>
                  <a:gd name="T106" fmla="*/ 70 w 89"/>
                  <a:gd name="T107" fmla="*/ 139 h 148"/>
                  <a:gd name="T108" fmla="*/ 80 w 89"/>
                  <a:gd name="T109" fmla="*/ 130 h 148"/>
                  <a:gd name="T110" fmla="*/ 86 w 89"/>
                  <a:gd name="T111" fmla="*/ 118 h 148"/>
                  <a:gd name="T112" fmla="*/ 89 w 89"/>
                  <a:gd name="T113" fmla="*/ 103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148">
                    <a:moveTo>
                      <a:pt x="88" y="97"/>
                    </a:moveTo>
                    <a:lnTo>
                      <a:pt x="87" y="94"/>
                    </a:lnTo>
                    <a:lnTo>
                      <a:pt x="87" y="91"/>
                    </a:lnTo>
                    <a:lnTo>
                      <a:pt x="85" y="88"/>
                    </a:lnTo>
                    <a:lnTo>
                      <a:pt x="83" y="85"/>
                    </a:lnTo>
                    <a:lnTo>
                      <a:pt x="82" y="82"/>
                    </a:lnTo>
                    <a:lnTo>
                      <a:pt x="79" y="79"/>
                    </a:lnTo>
                    <a:lnTo>
                      <a:pt x="77" y="77"/>
                    </a:lnTo>
                    <a:lnTo>
                      <a:pt x="74" y="74"/>
                    </a:lnTo>
                    <a:lnTo>
                      <a:pt x="71" y="71"/>
                    </a:lnTo>
                    <a:lnTo>
                      <a:pt x="67" y="69"/>
                    </a:lnTo>
                    <a:lnTo>
                      <a:pt x="63" y="66"/>
                    </a:lnTo>
                    <a:lnTo>
                      <a:pt x="59" y="63"/>
                    </a:lnTo>
                    <a:lnTo>
                      <a:pt x="55" y="61"/>
                    </a:lnTo>
                    <a:lnTo>
                      <a:pt x="51" y="58"/>
                    </a:lnTo>
                    <a:lnTo>
                      <a:pt x="45" y="55"/>
                    </a:lnTo>
                    <a:lnTo>
                      <a:pt x="40" y="52"/>
                    </a:lnTo>
                    <a:lnTo>
                      <a:pt x="35" y="49"/>
                    </a:lnTo>
                    <a:lnTo>
                      <a:pt x="32" y="46"/>
                    </a:lnTo>
                    <a:lnTo>
                      <a:pt x="29" y="42"/>
                    </a:lnTo>
                    <a:lnTo>
                      <a:pt x="27" y="40"/>
                    </a:lnTo>
                    <a:lnTo>
                      <a:pt x="27" y="38"/>
                    </a:lnTo>
                    <a:lnTo>
                      <a:pt x="26" y="36"/>
                    </a:lnTo>
                    <a:lnTo>
                      <a:pt x="26" y="35"/>
                    </a:lnTo>
                    <a:lnTo>
                      <a:pt x="26" y="34"/>
                    </a:lnTo>
                    <a:lnTo>
                      <a:pt x="26" y="30"/>
                    </a:lnTo>
                    <a:lnTo>
                      <a:pt x="26" y="29"/>
                    </a:lnTo>
                    <a:lnTo>
                      <a:pt x="27" y="26"/>
                    </a:lnTo>
                    <a:lnTo>
                      <a:pt x="27" y="25"/>
                    </a:lnTo>
                    <a:lnTo>
                      <a:pt x="27" y="22"/>
                    </a:lnTo>
                    <a:lnTo>
                      <a:pt x="29" y="21"/>
                    </a:lnTo>
                    <a:lnTo>
                      <a:pt x="30" y="19"/>
                    </a:lnTo>
                    <a:lnTo>
                      <a:pt x="31" y="18"/>
                    </a:lnTo>
                    <a:lnTo>
                      <a:pt x="33" y="17"/>
                    </a:lnTo>
                    <a:lnTo>
                      <a:pt x="35" y="15"/>
                    </a:lnTo>
                    <a:lnTo>
                      <a:pt x="36" y="14"/>
                    </a:lnTo>
                    <a:lnTo>
                      <a:pt x="39" y="14"/>
                    </a:lnTo>
                    <a:lnTo>
                      <a:pt x="40" y="13"/>
                    </a:lnTo>
                    <a:lnTo>
                      <a:pt x="43" y="13"/>
                    </a:lnTo>
                    <a:lnTo>
                      <a:pt x="46" y="12"/>
                    </a:lnTo>
                    <a:lnTo>
                      <a:pt x="48" y="12"/>
                    </a:lnTo>
                    <a:lnTo>
                      <a:pt x="52" y="12"/>
                    </a:lnTo>
                    <a:lnTo>
                      <a:pt x="56" y="14"/>
                    </a:lnTo>
                    <a:lnTo>
                      <a:pt x="59" y="14"/>
                    </a:lnTo>
                    <a:lnTo>
                      <a:pt x="63" y="17"/>
                    </a:lnTo>
                    <a:lnTo>
                      <a:pt x="66" y="19"/>
                    </a:lnTo>
                    <a:lnTo>
                      <a:pt x="68" y="22"/>
                    </a:lnTo>
                    <a:lnTo>
                      <a:pt x="71" y="26"/>
                    </a:lnTo>
                    <a:lnTo>
                      <a:pt x="73" y="30"/>
                    </a:lnTo>
                    <a:lnTo>
                      <a:pt x="75" y="30"/>
                    </a:lnTo>
                    <a:lnTo>
                      <a:pt x="75" y="29"/>
                    </a:lnTo>
                    <a:lnTo>
                      <a:pt x="77" y="26"/>
                    </a:lnTo>
                    <a:lnTo>
                      <a:pt x="77" y="24"/>
                    </a:lnTo>
                    <a:lnTo>
                      <a:pt x="79" y="20"/>
                    </a:lnTo>
                    <a:lnTo>
                      <a:pt x="79" y="18"/>
                    </a:lnTo>
                    <a:lnTo>
                      <a:pt x="81" y="14"/>
                    </a:lnTo>
                    <a:lnTo>
                      <a:pt x="82" y="12"/>
                    </a:lnTo>
                    <a:lnTo>
                      <a:pt x="83" y="10"/>
                    </a:lnTo>
                    <a:lnTo>
                      <a:pt x="79" y="8"/>
                    </a:lnTo>
                    <a:lnTo>
                      <a:pt x="75" y="6"/>
                    </a:lnTo>
                    <a:lnTo>
                      <a:pt x="71" y="4"/>
                    </a:lnTo>
                    <a:lnTo>
                      <a:pt x="67" y="2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9" y="0"/>
                    </a:lnTo>
                    <a:lnTo>
                      <a:pt x="43" y="1"/>
                    </a:lnTo>
                    <a:lnTo>
                      <a:pt x="38" y="1"/>
                    </a:lnTo>
                    <a:lnTo>
                      <a:pt x="33" y="2"/>
                    </a:lnTo>
                    <a:lnTo>
                      <a:pt x="29" y="3"/>
                    </a:lnTo>
                    <a:lnTo>
                      <a:pt x="25" y="6"/>
                    </a:lnTo>
                    <a:lnTo>
                      <a:pt x="21" y="7"/>
                    </a:lnTo>
                    <a:lnTo>
                      <a:pt x="17" y="10"/>
                    </a:lnTo>
                    <a:lnTo>
                      <a:pt x="14" y="12"/>
                    </a:lnTo>
                    <a:lnTo>
                      <a:pt x="11" y="15"/>
                    </a:lnTo>
                    <a:lnTo>
                      <a:pt x="8" y="18"/>
                    </a:lnTo>
                    <a:lnTo>
                      <a:pt x="7" y="22"/>
                    </a:lnTo>
                    <a:lnTo>
                      <a:pt x="5" y="26"/>
                    </a:lnTo>
                    <a:lnTo>
                      <a:pt x="3" y="30"/>
                    </a:lnTo>
                    <a:lnTo>
                      <a:pt x="3" y="34"/>
                    </a:lnTo>
                    <a:lnTo>
                      <a:pt x="1" y="39"/>
                    </a:lnTo>
                    <a:lnTo>
                      <a:pt x="1" y="44"/>
                    </a:lnTo>
                    <a:lnTo>
                      <a:pt x="1" y="47"/>
                    </a:lnTo>
                    <a:lnTo>
                      <a:pt x="2" y="50"/>
                    </a:lnTo>
                    <a:lnTo>
                      <a:pt x="3" y="54"/>
                    </a:lnTo>
                    <a:lnTo>
                      <a:pt x="3" y="58"/>
                    </a:lnTo>
                    <a:lnTo>
                      <a:pt x="5" y="61"/>
                    </a:lnTo>
                    <a:lnTo>
                      <a:pt x="6" y="64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2" y="72"/>
                    </a:lnTo>
                    <a:lnTo>
                      <a:pt x="15" y="75"/>
                    </a:lnTo>
                    <a:lnTo>
                      <a:pt x="18" y="78"/>
                    </a:lnTo>
                    <a:lnTo>
                      <a:pt x="21" y="80"/>
                    </a:lnTo>
                    <a:lnTo>
                      <a:pt x="24" y="82"/>
                    </a:lnTo>
                    <a:lnTo>
                      <a:pt x="28" y="85"/>
                    </a:lnTo>
                    <a:lnTo>
                      <a:pt x="32" y="86"/>
                    </a:lnTo>
                    <a:lnTo>
                      <a:pt x="36" y="89"/>
                    </a:lnTo>
                    <a:lnTo>
                      <a:pt x="43" y="92"/>
                    </a:lnTo>
                    <a:lnTo>
                      <a:pt x="48" y="95"/>
                    </a:lnTo>
                    <a:lnTo>
                      <a:pt x="53" y="99"/>
                    </a:lnTo>
                    <a:lnTo>
                      <a:pt x="56" y="102"/>
                    </a:lnTo>
                    <a:lnTo>
                      <a:pt x="58" y="103"/>
                    </a:lnTo>
                    <a:lnTo>
                      <a:pt x="59" y="105"/>
                    </a:lnTo>
                    <a:lnTo>
                      <a:pt x="60" y="107"/>
                    </a:lnTo>
                    <a:lnTo>
                      <a:pt x="62" y="109"/>
                    </a:lnTo>
                    <a:lnTo>
                      <a:pt x="62" y="111"/>
                    </a:lnTo>
                    <a:lnTo>
                      <a:pt x="63" y="112"/>
                    </a:lnTo>
                    <a:lnTo>
                      <a:pt x="63" y="114"/>
                    </a:lnTo>
                    <a:lnTo>
                      <a:pt x="63" y="115"/>
                    </a:lnTo>
                    <a:lnTo>
                      <a:pt x="63" y="119"/>
                    </a:lnTo>
                    <a:lnTo>
                      <a:pt x="63" y="121"/>
                    </a:lnTo>
                    <a:lnTo>
                      <a:pt x="62" y="123"/>
                    </a:lnTo>
                    <a:lnTo>
                      <a:pt x="61" y="125"/>
                    </a:lnTo>
                    <a:lnTo>
                      <a:pt x="60" y="127"/>
                    </a:lnTo>
                    <a:lnTo>
                      <a:pt x="59" y="128"/>
                    </a:lnTo>
                    <a:lnTo>
                      <a:pt x="58" y="130"/>
                    </a:lnTo>
                    <a:lnTo>
                      <a:pt x="56" y="131"/>
                    </a:lnTo>
                    <a:lnTo>
                      <a:pt x="55" y="132"/>
                    </a:lnTo>
                    <a:lnTo>
                      <a:pt x="53" y="134"/>
                    </a:lnTo>
                    <a:lnTo>
                      <a:pt x="51" y="135"/>
                    </a:lnTo>
                    <a:lnTo>
                      <a:pt x="49" y="135"/>
                    </a:lnTo>
                    <a:lnTo>
                      <a:pt x="47" y="136"/>
                    </a:lnTo>
                    <a:lnTo>
                      <a:pt x="44" y="136"/>
                    </a:lnTo>
                    <a:lnTo>
                      <a:pt x="42" y="137"/>
                    </a:lnTo>
                    <a:lnTo>
                      <a:pt x="39" y="137"/>
                    </a:lnTo>
                    <a:lnTo>
                      <a:pt x="36" y="137"/>
                    </a:lnTo>
                    <a:lnTo>
                      <a:pt x="33" y="136"/>
                    </a:lnTo>
                    <a:lnTo>
                      <a:pt x="31" y="136"/>
                    </a:lnTo>
                    <a:lnTo>
                      <a:pt x="28" y="135"/>
                    </a:lnTo>
                    <a:lnTo>
                      <a:pt x="26" y="135"/>
                    </a:lnTo>
                    <a:lnTo>
                      <a:pt x="23" y="134"/>
                    </a:lnTo>
                    <a:lnTo>
                      <a:pt x="21" y="132"/>
                    </a:lnTo>
                    <a:lnTo>
                      <a:pt x="19" y="131"/>
                    </a:lnTo>
                    <a:lnTo>
                      <a:pt x="18" y="130"/>
                    </a:lnTo>
                    <a:lnTo>
                      <a:pt x="16" y="128"/>
                    </a:lnTo>
                    <a:lnTo>
                      <a:pt x="15" y="126"/>
                    </a:lnTo>
                    <a:lnTo>
                      <a:pt x="14" y="124"/>
                    </a:lnTo>
                    <a:lnTo>
                      <a:pt x="12" y="122"/>
                    </a:lnTo>
                    <a:lnTo>
                      <a:pt x="11" y="119"/>
                    </a:lnTo>
                    <a:lnTo>
                      <a:pt x="11" y="117"/>
                    </a:lnTo>
                    <a:lnTo>
                      <a:pt x="10" y="114"/>
                    </a:lnTo>
                    <a:lnTo>
                      <a:pt x="6" y="114"/>
                    </a:lnTo>
                    <a:lnTo>
                      <a:pt x="5" y="121"/>
                    </a:lnTo>
                    <a:lnTo>
                      <a:pt x="3" y="128"/>
                    </a:lnTo>
                    <a:lnTo>
                      <a:pt x="3" y="135"/>
                    </a:lnTo>
                    <a:lnTo>
                      <a:pt x="0" y="141"/>
                    </a:lnTo>
                    <a:lnTo>
                      <a:pt x="4" y="143"/>
                    </a:lnTo>
                    <a:lnTo>
                      <a:pt x="8" y="144"/>
                    </a:lnTo>
                    <a:lnTo>
                      <a:pt x="12" y="146"/>
                    </a:lnTo>
                    <a:lnTo>
                      <a:pt x="17" y="147"/>
                    </a:lnTo>
                    <a:lnTo>
                      <a:pt x="21" y="147"/>
                    </a:lnTo>
                    <a:lnTo>
                      <a:pt x="25" y="147"/>
                    </a:lnTo>
                    <a:lnTo>
                      <a:pt x="29" y="148"/>
                    </a:lnTo>
                    <a:lnTo>
                      <a:pt x="34" y="148"/>
                    </a:lnTo>
                    <a:lnTo>
                      <a:pt x="40" y="148"/>
                    </a:lnTo>
                    <a:lnTo>
                      <a:pt x="46" y="147"/>
                    </a:lnTo>
                    <a:lnTo>
                      <a:pt x="51" y="146"/>
                    </a:lnTo>
                    <a:lnTo>
                      <a:pt x="57" y="145"/>
                    </a:lnTo>
                    <a:lnTo>
                      <a:pt x="62" y="143"/>
                    </a:lnTo>
                    <a:lnTo>
                      <a:pt x="66" y="141"/>
                    </a:lnTo>
                    <a:lnTo>
                      <a:pt x="70" y="139"/>
                    </a:lnTo>
                    <a:lnTo>
                      <a:pt x="74" y="136"/>
                    </a:lnTo>
                    <a:lnTo>
                      <a:pt x="77" y="133"/>
                    </a:lnTo>
                    <a:lnTo>
                      <a:pt x="80" y="130"/>
                    </a:lnTo>
                    <a:lnTo>
                      <a:pt x="83" y="127"/>
                    </a:lnTo>
                    <a:lnTo>
                      <a:pt x="84" y="123"/>
                    </a:lnTo>
                    <a:lnTo>
                      <a:pt x="86" y="118"/>
                    </a:lnTo>
                    <a:lnTo>
                      <a:pt x="87" y="114"/>
                    </a:lnTo>
                    <a:lnTo>
                      <a:pt x="88" y="109"/>
                    </a:lnTo>
                    <a:lnTo>
                      <a:pt x="89" y="103"/>
                    </a:lnTo>
                    <a:lnTo>
                      <a:pt x="89" y="100"/>
                    </a:lnTo>
                    <a:lnTo>
                      <a:pt x="88" y="9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ïšḻiḋé">
                <a:extLst>
                  <a:ext uri="{FF2B5EF4-FFF2-40B4-BE49-F238E27FC236}">
                    <a16:creationId xmlns:a16="http://schemas.microsoft.com/office/drawing/2014/main" id="{95967112-45DD-4CEE-A3CA-A54C8243E9E2}"/>
                  </a:ext>
                </a:extLst>
              </p:cNvPr>
              <p:cNvSpPr/>
              <p:nvPr/>
            </p:nvSpPr>
            <p:spPr bwMode="auto">
              <a:xfrm>
                <a:off x="4483101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7 w 102"/>
                  <a:gd name="T3" fmla="*/ 25 h 103"/>
                  <a:gd name="T4" fmla="*/ 92 w 102"/>
                  <a:gd name="T5" fmla="*/ 17 h 103"/>
                  <a:gd name="T6" fmla="*/ 85 w 102"/>
                  <a:gd name="T7" fmla="*/ 10 h 103"/>
                  <a:gd name="T8" fmla="*/ 77 w 102"/>
                  <a:gd name="T9" fmla="*/ 6 h 103"/>
                  <a:gd name="T10" fmla="*/ 68 w 102"/>
                  <a:gd name="T11" fmla="*/ 2 h 103"/>
                  <a:gd name="T12" fmla="*/ 57 w 102"/>
                  <a:gd name="T13" fmla="*/ 1 h 103"/>
                  <a:gd name="T14" fmla="*/ 45 w 102"/>
                  <a:gd name="T15" fmla="*/ 1 h 103"/>
                  <a:gd name="T16" fmla="*/ 34 w 102"/>
                  <a:gd name="T17" fmla="*/ 2 h 103"/>
                  <a:gd name="T18" fmla="*/ 25 w 102"/>
                  <a:gd name="T19" fmla="*/ 6 h 103"/>
                  <a:gd name="T20" fmla="*/ 17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2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2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7 w 102"/>
                  <a:gd name="T39" fmla="*/ 94 h 103"/>
                  <a:gd name="T40" fmla="*/ 25 w 102"/>
                  <a:gd name="T41" fmla="*/ 98 h 103"/>
                  <a:gd name="T42" fmla="*/ 34 w 102"/>
                  <a:gd name="T43" fmla="*/ 102 h 103"/>
                  <a:gd name="T44" fmla="*/ 45 w 102"/>
                  <a:gd name="T45" fmla="*/ 103 h 103"/>
                  <a:gd name="T46" fmla="*/ 57 w 102"/>
                  <a:gd name="T47" fmla="*/ 103 h 103"/>
                  <a:gd name="T48" fmla="*/ 68 w 102"/>
                  <a:gd name="T49" fmla="*/ 102 h 103"/>
                  <a:gd name="T50" fmla="*/ 77 w 102"/>
                  <a:gd name="T51" fmla="*/ 98 h 103"/>
                  <a:gd name="T52" fmla="*/ 85 w 102"/>
                  <a:gd name="T53" fmla="*/ 92 h 103"/>
                  <a:gd name="T54" fmla="*/ 92 w 102"/>
                  <a:gd name="T55" fmla="*/ 86 h 103"/>
                  <a:gd name="T56" fmla="*/ 97 w 102"/>
                  <a:gd name="T57" fmla="*/ 78 h 103"/>
                  <a:gd name="T58" fmla="*/ 100 w 102"/>
                  <a:gd name="T59" fmla="*/ 68 h 103"/>
                  <a:gd name="T60" fmla="*/ 102 w 102"/>
                  <a:gd name="T61" fmla="*/ 56 h 103"/>
                  <a:gd name="T62" fmla="*/ 102 w 102"/>
                  <a:gd name="T63" fmla="*/ 44 h 103"/>
                  <a:gd name="T64" fmla="*/ 71 w 102"/>
                  <a:gd name="T65" fmla="*/ 58 h 103"/>
                  <a:gd name="T66" fmla="*/ 69 w 102"/>
                  <a:gd name="T67" fmla="*/ 72 h 103"/>
                  <a:gd name="T68" fmla="*/ 67 w 102"/>
                  <a:gd name="T69" fmla="*/ 79 h 103"/>
                  <a:gd name="T70" fmla="*/ 65 w 102"/>
                  <a:gd name="T71" fmla="*/ 86 h 103"/>
                  <a:gd name="T72" fmla="*/ 61 w 102"/>
                  <a:gd name="T73" fmla="*/ 91 h 103"/>
                  <a:gd name="T74" fmla="*/ 57 w 102"/>
                  <a:gd name="T75" fmla="*/ 94 h 103"/>
                  <a:gd name="T76" fmla="*/ 53 w 102"/>
                  <a:gd name="T77" fmla="*/ 95 h 103"/>
                  <a:gd name="T78" fmla="*/ 49 w 102"/>
                  <a:gd name="T79" fmla="*/ 95 h 103"/>
                  <a:gd name="T80" fmla="*/ 45 w 102"/>
                  <a:gd name="T81" fmla="*/ 94 h 103"/>
                  <a:gd name="T82" fmla="*/ 41 w 102"/>
                  <a:gd name="T83" fmla="*/ 91 h 103"/>
                  <a:gd name="T84" fmla="*/ 37 w 102"/>
                  <a:gd name="T85" fmla="*/ 87 h 103"/>
                  <a:gd name="T86" fmla="*/ 35 w 102"/>
                  <a:gd name="T87" fmla="*/ 83 h 103"/>
                  <a:gd name="T88" fmla="*/ 33 w 102"/>
                  <a:gd name="T89" fmla="*/ 75 h 103"/>
                  <a:gd name="T90" fmla="*/ 32 w 102"/>
                  <a:gd name="T91" fmla="*/ 68 h 103"/>
                  <a:gd name="T92" fmla="*/ 31 w 102"/>
                  <a:gd name="T93" fmla="*/ 59 h 103"/>
                  <a:gd name="T94" fmla="*/ 31 w 102"/>
                  <a:gd name="T95" fmla="*/ 49 h 103"/>
                  <a:gd name="T96" fmla="*/ 32 w 102"/>
                  <a:gd name="T97" fmla="*/ 38 h 103"/>
                  <a:gd name="T98" fmla="*/ 33 w 102"/>
                  <a:gd name="T99" fmla="*/ 30 h 103"/>
                  <a:gd name="T100" fmla="*/ 35 w 102"/>
                  <a:gd name="T101" fmla="*/ 23 h 103"/>
                  <a:gd name="T102" fmla="*/ 37 w 102"/>
                  <a:gd name="T103" fmla="*/ 18 h 103"/>
                  <a:gd name="T104" fmla="*/ 41 w 102"/>
                  <a:gd name="T105" fmla="*/ 14 h 103"/>
                  <a:gd name="T106" fmla="*/ 45 w 102"/>
                  <a:gd name="T107" fmla="*/ 10 h 103"/>
                  <a:gd name="T108" fmla="*/ 49 w 102"/>
                  <a:gd name="T109" fmla="*/ 9 h 103"/>
                  <a:gd name="T110" fmla="*/ 54 w 102"/>
                  <a:gd name="T111" fmla="*/ 9 h 103"/>
                  <a:gd name="T112" fmla="*/ 58 w 102"/>
                  <a:gd name="T113" fmla="*/ 10 h 103"/>
                  <a:gd name="T114" fmla="*/ 62 w 102"/>
                  <a:gd name="T115" fmla="*/ 13 h 103"/>
                  <a:gd name="T116" fmla="*/ 65 w 102"/>
                  <a:gd name="T117" fmla="*/ 16 h 103"/>
                  <a:gd name="T118" fmla="*/ 68 w 102"/>
                  <a:gd name="T119" fmla="*/ 22 h 103"/>
                  <a:gd name="T120" fmla="*/ 69 w 102"/>
                  <a:gd name="T121" fmla="*/ 27 h 103"/>
                  <a:gd name="T122" fmla="*/ 71 w 102"/>
                  <a:gd name="T123" fmla="*/ 38 h 103"/>
                  <a:gd name="T124" fmla="*/ 71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8" y="29"/>
                    </a:lnTo>
                    <a:lnTo>
                      <a:pt x="97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1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4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1" y="9"/>
                    </a:lnTo>
                    <a:lnTo>
                      <a:pt x="17" y="12"/>
                    </a:lnTo>
                    <a:lnTo>
                      <a:pt x="13" y="14"/>
                    </a:lnTo>
                    <a:lnTo>
                      <a:pt x="10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0" y="87"/>
                    </a:lnTo>
                    <a:lnTo>
                      <a:pt x="13" y="91"/>
                    </a:lnTo>
                    <a:lnTo>
                      <a:pt x="17" y="94"/>
                    </a:lnTo>
                    <a:lnTo>
                      <a:pt x="21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1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7" y="78"/>
                    </a:lnTo>
                    <a:lnTo>
                      <a:pt x="98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2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69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5" y="83"/>
                    </a:lnTo>
                    <a:lnTo>
                      <a:pt x="65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59" y="92"/>
                    </a:lnTo>
                    <a:lnTo>
                      <a:pt x="57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9" y="95"/>
                    </a:lnTo>
                    <a:lnTo>
                      <a:pt x="46" y="95"/>
                    </a:lnTo>
                    <a:lnTo>
                      <a:pt x="45" y="94"/>
                    </a:lnTo>
                    <a:lnTo>
                      <a:pt x="42" y="93"/>
                    </a:lnTo>
                    <a:lnTo>
                      <a:pt x="41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3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3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7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7" y="10"/>
                    </a:lnTo>
                    <a:lnTo>
                      <a:pt x="49" y="9"/>
                    </a:lnTo>
                    <a:lnTo>
                      <a:pt x="52" y="9"/>
                    </a:lnTo>
                    <a:lnTo>
                      <a:pt x="54" y="9"/>
                    </a:lnTo>
                    <a:lnTo>
                      <a:pt x="57" y="10"/>
                    </a:lnTo>
                    <a:lnTo>
                      <a:pt x="58" y="10"/>
                    </a:lnTo>
                    <a:lnTo>
                      <a:pt x="61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1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ṣḻïḓè">
                <a:extLst>
                  <a:ext uri="{FF2B5EF4-FFF2-40B4-BE49-F238E27FC236}">
                    <a16:creationId xmlns:a16="http://schemas.microsoft.com/office/drawing/2014/main" id="{94E67E08-0C61-4800-8F78-61A5F1814185}"/>
                  </a:ext>
                </a:extLst>
              </p:cNvPr>
              <p:cNvSpPr/>
              <p:nvPr/>
            </p:nvSpPr>
            <p:spPr bwMode="auto">
              <a:xfrm>
                <a:off x="4689476" y="4105276"/>
                <a:ext cx="150813" cy="160338"/>
              </a:xfrm>
              <a:custGeom>
                <a:avLst/>
                <a:gdLst>
                  <a:gd name="T0" fmla="*/ 84 w 95"/>
                  <a:gd name="T1" fmla="*/ 0 h 101"/>
                  <a:gd name="T2" fmla="*/ 76 w 95"/>
                  <a:gd name="T3" fmla="*/ 0 h 101"/>
                  <a:gd name="T4" fmla="*/ 69 w 95"/>
                  <a:gd name="T5" fmla="*/ 0 h 101"/>
                  <a:gd name="T6" fmla="*/ 66 w 95"/>
                  <a:gd name="T7" fmla="*/ 54 h 101"/>
                  <a:gd name="T8" fmla="*/ 66 w 95"/>
                  <a:gd name="T9" fmla="*/ 62 h 101"/>
                  <a:gd name="T10" fmla="*/ 65 w 95"/>
                  <a:gd name="T11" fmla="*/ 68 h 101"/>
                  <a:gd name="T12" fmla="*/ 64 w 95"/>
                  <a:gd name="T13" fmla="*/ 73 h 101"/>
                  <a:gd name="T14" fmla="*/ 61 w 95"/>
                  <a:gd name="T15" fmla="*/ 78 h 101"/>
                  <a:gd name="T16" fmla="*/ 59 w 95"/>
                  <a:gd name="T17" fmla="*/ 81 h 101"/>
                  <a:gd name="T18" fmla="*/ 56 w 95"/>
                  <a:gd name="T19" fmla="*/ 84 h 101"/>
                  <a:gd name="T20" fmla="*/ 52 w 95"/>
                  <a:gd name="T21" fmla="*/ 85 h 101"/>
                  <a:gd name="T22" fmla="*/ 47 w 95"/>
                  <a:gd name="T23" fmla="*/ 85 h 101"/>
                  <a:gd name="T24" fmla="*/ 43 w 95"/>
                  <a:gd name="T25" fmla="*/ 85 h 101"/>
                  <a:gd name="T26" fmla="*/ 39 w 95"/>
                  <a:gd name="T27" fmla="*/ 83 h 101"/>
                  <a:gd name="T28" fmla="*/ 35 w 95"/>
                  <a:gd name="T29" fmla="*/ 80 h 101"/>
                  <a:gd name="T30" fmla="*/ 32 w 95"/>
                  <a:gd name="T31" fmla="*/ 75 h 101"/>
                  <a:gd name="T32" fmla="*/ 31 w 95"/>
                  <a:gd name="T33" fmla="*/ 68 h 101"/>
                  <a:gd name="T34" fmla="*/ 30 w 95"/>
                  <a:gd name="T35" fmla="*/ 57 h 101"/>
                  <a:gd name="T36" fmla="*/ 26 w 95"/>
                  <a:gd name="T37" fmla="*/ 0 h 101"/>
                  <a:gd name="T38" fmla="*/ 20 w 95"/>
                  <a:gd name="T39" fmla="*/ 0 h 101"/>
                  <a:gd name="T40" fmla="*/ 12 w 95"/>
                  <a:gd name="T41" fmla="*/ 0 h 101"/>
                  <a:gd name="T42" fmla="*/ 5 w 95"/>
                  <a:gd name="T43" fmla="*/ 0 h 101"/>
                  <a:gd name="T44" fmla="*/ 2 w 95"/>
                  <a:gd name="T45" fmla="*/ 57 h 101"/>
                  <a:gd name="T46" fmla="*/ 0 w 95"/>
                  <a:gd name="T47" fmla="*/ 61 h 101"/>
                  <a:gd name="T48" fmla="*/ 1 w 95"/>
                  <a:gd name="T49" fmla="*/ 71 h 101"/>
                  <a:gd name="T50" fmla="*/ 2 w 95"/>
                  <a:gd name="T51" fmla="*/ 79 h 101"/>
                  <a:gd name="T52" fmla="*/ 4 w 95"/>
                  <a:gd name="T53" fmla="*/ 85 h 101"/>
                  <a:gd name="T54" fmla="*/ 8 w 95"/>
                  <a:gd name="T55" fmla="*/ 90 h 101"/>
                  <a:gd name="T56" fmla="*/ 12 w 95"/>
                  <a:gd name="T57" fmla="*/ 95 h 101"/>
                  <a:gd name="T58" fmla="*/ 18 w 95"/>
                  <a:gd name="T59" fmla="*/ 98 h 101"/>
                  <a:gd name="T60" fmla="*/ 26 w 95"/>
                  <a:gd name="T61" fmla="*/ 101 h 101"/>
                  <a:gd name="T62" fmla="*/ 35 w 95"/>
                  <a:gd name="T63" fmla="*/ 101 h 101"/>
                  <a:gd name="T64" fmla="*/ 43 w 95"/>
                  <a:gd name="T65" fmla="*/ 101 h 101"/>
                  <a:gd name="T66" fmla="*/ 51 w 95"/>
                  <a:gd name="T67" fmla="*/ 98 h 101"/>
                  <a:gd name="T68" fmla="*/ 59 w 95"/>
                  <a:gd name="T69" fmla="*/ 93 h 101"/>
                  <a:gd name="T70" fmla="*/ 67 w 95"/>
                  <a:gd name="T71" fmla="*/ 86 h 101"/>
                  <a:gd name="T72" fmla="*/ 70 w 95"/>
                  <a:gd name="T73" fmla="*/ 100 h 101"/>
                  <a:gd name="T74" fmla="*/ 77 w 95"/>
                  <a:gd name="T75" fmla="*/ 100 h 101"/>
                  <a:gd name="T76" fmla="*/ 84 w 95"/>
                  <a:gd name="T77" fmla="*/ 100 h 101"/>
                  <a:gd name="T78" fmla="*/ 91 w 95"/>
                  <a:gd name="T79" fmla="*/ 100 h 101"/>
                  <a:gd name="T80" fmla="*/ 95 w 95"/>
                  <a:gd name="T81" fmla="*/ 0 h 101"/>
                  <a:gd name="T82" fmla="*/ 87 w 95"/>
                  <a:gd name="T8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01">
                    <a:moveTo>
                      <a:pt x="87" y="0"/>
                    </a:moveTo>
                    <a:lnTo>
                      <a:pt x="84" y="0"/>
                    </a:lnTo>
                    <a:lnTo>
                      <a:pt x="80" y="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6" y="54"/>
                    </a:lnTo>
                    <a:lnTo>
                      <a:pt x="66" y="58"/>
                    </a:lnTo>
                    <a:lnTo>
                      <a:pt x="66" y="62"/>
                    </a:lnTo>
                    <a:lnTo>
                      <a:pt x="65" y="65"/>
                    </a:lnTo>
                    <a:lnTo>
                      <a:pt x="65" y="68"/>
                    </a:lnTo>
                    <a:lnTo>
                      <a:pt x="64" y="71"/>
                    </a:lnTo>
                    <a:lnTo>
                      <a:pt x="64" y="73"/>
                    </a:lnTo>
                    <a:lnTo>
                      <a:pt x="63" y="76"/>
                    </a:lnTo>
                    <a:lnTo>
                      <a:pt x="61" y="78"/>
                    </a:lnTo>
                    <a:lnTo>
                      <a:pt x="60" y="80"/>
                    </a:lnTo>
                    <a:lnTo>
                      <a:pt x="59" y="81"/>
                    </a:lnTo>
                    <a:lnTo>
                      <a:pt x="57" y="83"/>
                    </a:lnTo>
                    <a:lnTo>
                      <a:pt x="56" y="84"/>
                    </a:lnTo>
                    <a:lnTo>
                      <a:pt x="54" y="85"/>
                    </a:lnTo>
                    <a:lnTo>
                      <a:pt x="52" y="85"/>
                    </a:lnTo>
                    <a:lnTo>
                      <a:pt x="50" y="85"/>
                    </a:lnTo>
                    <a:lnTo>
                      <a:pt x="47" y="85"/>
                    </a:lnTo>
                    <a:lnTo>
                      <a:pt x="44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9" y="83"/>
                    </a:lnTo>
                    <a:lnTo>
                      <a:pt x="37" y="81"/>
                    </a:lnTo>
                    <a:lnTo>
                      <a:pt x="35" y="80"/>
                    </a:lnTo>
                    <a:lnTo>
                      <a:pt x="34" y="77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0" y="63"/>
                    </a:lnTo>
                    <a:lnTo>
                      <a:pt x="30" y="57"/>
                    </a:lnTo>
                    <a:lnTo>
                      <a:pt x="30" y="0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57"/>
                    </a:lnTo>
                    <a:lnTo>
                      <a:pt x="1" y="59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2" y="75"/>
                    </a:lnTo>
                    <a:lnTo>
                      <a:pt x="2" y="79"/>
                    </a:lnTo>
                    <a:lnTo>
                      <a:pt x="4" y="83"/>
                    </a:lnTo>
                    <a:lnTo>
                      <a:pt x="4" y="85"/>
                    </a:lnTo>
                    <a:lnTo>
                      <a:pt x="5" y="89"/>
                    </a:lnTo>
                    <a:lnTo>
                      <a:pt x="8" y="90"/>
                    </a:lnTo>
                    <a:lnTo>
                      <a:pt x="9" y="93"/>
                    </a:lnTo>
                    <a:lnTo>
                      <a:pt x="12" y="95"/>
                    </a:lnTo>
                    <a:lnTo>
                      <a:pt x="15" y="97"/>
                    </a:lnTo>
                    <a:lnTo>
                      <a:pt x="18" y="98"/>
                    </a:lnTo>
                    <a:lnTo>
                      <a:pt x="21" y="100"/>
                    </a:lnTo>
                    <a:lnTo>
                      <a:pt x="26" y="101"/>
                    </a:lnTo>
                    <a:lnTo>
                      <a:pt x="30" y="101"/>
                    </a:lnTo>
                    <a:lnTo>
                      <a:pt x="35" y="101"/>
                    </a:lnTo>
                    <a:lnTo>
                      <a:pt x="39" y="101"/>
                    </a:lnTo>
                    <a:lnTo>
                      <a:pt x="43" y="101"/>
                    </a:lnTo>
                    <a:lnTo>
                      <a:pt x="47" y="100"/>
                    </a:lnTo>
                    <a:lnTo>
                      <a:pt x="51" y="98"/>
                    </a:lnTo>
                    <a:lnTo>
                      <a:pt x="55" y="96"/>
                    </a:lnTo>
                    <a:lnTo>
                      <a:pt x="59" y="93"/>
                    </a:lnTo>
                    <a:lnTo>
                      <a:pt x="63" y="90"/>
                    </a:lnTo>
                    <a:lnTo>
                      <a:pt x="67" y="86"/>
                    </a:lnTo>
                    <a:lnTo>
                      <a:pt x="67" y="100"/>
                    </a:lnTo>
                    <a:lnTo>
                      <a:pt x="70" y="100"/>
                    </a:lnTo>
                    <a:lnTo>
                      <a:pt x="73" y="100"/>
                    </a:lnTo>
                    <a:lnTo>
                      <a:pt x="77" y="100"/>
                    </a:lnTo>
                    <a:lnTo>
                      <a:pt x="80" y="100"/>
                    </a:lnTo>
                    <a:lnTo>
                      <a:pt x="84" y="100"/>
                    </a:lnTo>
                    <a:lnTo>
                      <a:pt x="88" y="100"/>
                    </a:lnTo>
                    <a:lnTo>
                      <a:pt x="91" y="100"/>
                    </a:lnTo>
                    <a:lnTo>
                      <a:pt x="95" y="100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ṣ1íde">
                <a:extLst>
                  <a:ext uri="{FF2B5EF4-FFF2-40B4-BE49-F238E27FC236}">
                    <a16:creationId xmlns:a16="http://schemas.microsoft.com/office/drawing/2014/main" id="{255BFC3F-1FB6-403B-9D3A-6C9AEBC1508B}"/>
                  </a:ext>
                </a:extLst>
              </p:cNvPr>
              <p:cNvSpPr/>
              <p:nvPr/>
            </p:nvSpPr>
            <p:spPr bwMode="auto">
              <a:xfrm>
                <a:off x="4883151" y="4046538"/>
                <a:ext cx="98425" cy="219075"/>
              </a:xfrm>
              <a:custGeom>
                <a:avLst/>
                <a:gdLst>
                  <a:gd name="T0" fmla="*/ 57 w 62"/>
                  <a:gd name="T1" fmla="*/ 129 h 138"/>
                  <a:gd name="T2" fmla="*/ 54 w 62"/>
                  <a:gd name="T3" fmla="*/ 129 h 138"/>
                  <a:gd name="T4" fmla="*/ 53 w 62"/>
                  <a:gd name="T5" fmla="*/ 129 h 138"/>
                  <a:gd name="T6" fmla="*/ 50 w 62"/>
                  <a:gd name="T7" fmla="*/ 129 h 138"/>
                  <a:gd name="T8" fmla="*/ 49 w 62"/>
                  <a:gd name="T9" fmla="*/ 129 h 138"/>
                  <a:gd name="T10" fmla="*/ 47 w 62"/>
                  <a:gd name="T11" fmla="*/ 128 h 138"/>
                  <a:gd name="T12" fmla="*/ 46 w 62"/>
                  <a:gd name="T13" fmla="*/ 127 h 138"/>
                  <a:gd name="T14" fmla="*/ 45 w 62"/>
                  <a:gd name="T15" fmla="*/ 126 h 138"/>
                  <a:gd name="T16" fmla="*/ 44 w 62"/>
                  <a:gd name="T17" fmla="*/ 124 h 138"/>
                  <a:gd name="T18" fmla="*/ 43 w 62"/>
                  <a:gd name="T19" fmla="*/ 122 h 138"/>
                  <a:gd name="T20" fmla="*/ 43 w 62"/>
                  <a:gd name="T21" fmla="*/ 120 h 138"/>
                  <a:gd name="T22" fmla="*/ 42 w 62"/>
                  <a:gd name="T23" fmla="*/ 118 h 138"/>
                  <a:gd name="T24" fmla="*/ 42 w 62"/>
                  <a:gd name="T25" fmla="*/ 115 h 138"/>
                  <a:gd name="T26" fmla="*/ 42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0 w 62"/>
                  <a:gd name="T35" fmla="*/ 47 h 138"/>
                  <a:gd name="T36" fmla="*/ 60 w 62"/>
                  <a:gd name="T37" fmla="*/ 44 h 138"/>
                  <a:gd name="T38" fmla="*/ 60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5 w 62"/>
                  <a:gd name="T47" fmla="*/ 4 h 138"/>
                  <a:gd name="T48" fmla="*/ 28 w 62"/>
                  <a:gd name="T49" fmla="*/ 7 h 138"/>
                  <a:gd name="T50" fmla="*/ 21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0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4 w 62"/>
                  <a:gd name="T75" fmla="*/ 118 h 138"/>
                  <a:gd name="T76" fmla="*/ 15 w 62"/>
                  <a:gd name="T77" fmla="*/ 121 h 138"/>
                  <a:gd name="T78" fmla="*/ 16 w 62"/>
                  <a:gd name="T79" fmla="*/ 123 h 138"/>
                  <a:gd name="T80" fmla="*/ 17 w 62"/>
                  <a:gd name="T81" fmla="*/ 126 h 138"/>
                  <a:gd name="T82" fmla="*/ 18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8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7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59 w 62"/>
                  <a:gd name="T117" fmla="*/ 128 h 138"/>
                  <a:gd name="T118" fmla="*/ 57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7" y="129"/>
                    </a:moveTo>
                    <a:lnTo>
                      <a:pt x="54" y="129"/>
                    </a:lnTo>
                    <a:lnTo>
                      <a:pt x="53" y="129"/>
                    </a:lnTo>
                    <a:lnTo>
                      <a:pt x="50" y="129"/>
                    </a:lnTo>
                    <a:lnTo>
                      <a:pt x="49" y="129"/>
                    </a:lnTo>
                    <a:lnTo>
                      <a:pt x="47" y="128"/>
                    </a:lnTo>
                    <a:lnTo>
                      <a:pt x="46" y="127"/>
                    </a:lnTo>
                    <a:lnTo>
                      <a:pt x="45" y="126"/>
                    </a:lnTo>
                    <a:lnTo>
                      <a:pt x="44" y="124"/>
                    </a:lnTo>
                    <a:lnTo>
                      <a:pt x="43" y="122"/>
                    </a:lnTo>
                    <a:lnTo>
                      <a:pt x="43" y="120"/>
                    </a:lnTo>
                    <a:lnTo>
                      <a:pt x="42" y="118"/>
                    </a:lnTo>
                    <a:lnTo>
                      <a:pt x="42" y="115"/>
                    </a:lnTo>
                    <a:lnTo>
                      <a:pt x="42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0" y="47"/>
                    </a:lnTo>
                    <a:lnTo>
                      <a:pt x="60" y="44"/>
                    </a:lnTo>
                    <a:lnTo>
                      <a:pt x="60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5" y="4"/>
                    </a:lnTo>
                    <a:lnTo>
                      <a:pt x="28" y="7"/>
                    </a:lnTo>
                    <a:lnTo>
                      <a:pt x="21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4" y="118"/>
                    </a:lnTo>
                    <a:lnTo>
                      <a:pt x="15" y="121"/>
                    </a:lnTo>
                    <a:lnTo>
                      <a:pt x="16" y="123"/>
                    </a:lnTo>
                    <a:lnTo>
                      <a:pt x="17" y="126"/>
                    </a:lnTo>
                    <a:lnTo>
                      <a:pt x="18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8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7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59" y="128"/>
                    </a:lnTo>
                    <a:lnTo>
                      <a:pt x="57" y="12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ṩlîdè">
                <a:extLst>
                  <a:ext uri="{FF2B5EF4-FFF2-40B4-BE49-F238E27FC236}">
                    <a16:creationId xmlns:a16="http://schemas.microsoft.com/office/drawing/2014/main" id="{B2446C0F-E594-4787-A901-B34ABD5A0DCB}"/>
                  </a:ext>
                </a:extLst>
              </p:cNvPr>
              <p:cNvSpPr/>
              <p:nvPr/>
            </p:nvSpPr>
            <p:spPr bwMode="auto">
              <a:xfrm>
                <a:off x="5024438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3 w 93"/>
                  <a:gd name="T9" fmla="*/ 57 h 157"/>
                  <a:gd name="T10" fmla="*/ 67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8 w 93"/>
                  <a:gd name="T21" fmla="*/ 71 h 157"/>
                  <a:gd name="T22" fmla="*/ 25 w 93"/>
                  <a:gd name="T23" fmla="*/ 0 h 157"/>
                  <a:gd name="T24" fmla="*/ 17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1 w 93"/>
                  <a:gd name="T39" fmla="*/ 157 h 157"/>
                  <a:gd name="T40" fmla="*/ 28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29 w 93"/>
                  <a:gd name="T47" fmla="*/ 89 h 157"/>
                  <a:gd name="T48" fmla="*/ 30 w 93"/>
                  <a:gd name="T49" fmla="*/ 84 h 157"/>
                  <a:gd name="T50" fmla="*/ 33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49 w 93"/>
                  <a:gd name="T59" fmla="*/ 72 h 157"/>
                  <a:gd name="T60" fmla="*/ 53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1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4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5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1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1" y="79"/>
                    </a:moveTo>
                    <a:lnTo>
                      <a:pt x="90" y="75"/>
                    </a:lnTo>
                    <a:lnTo>
                      <a:pt x="89" y="73"/>
                    </a:lnTo>
                    <a:lnTo>
                      <a:pt x="88" y="69"/>
                    </a:lnTo>
                    <a:lnTo>
                      <a:pt x="85" y="67"/>
                    </a:lnTo>
                    <a:lnTo>
                      <a:pt x="84" y="65"/>
                    </a:lnTo>
                    <a:lnTo>
                      <a:pt x="81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7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8" y="71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1" y="157"/>
                    </a:lnTo>
                    <a:lnTo>
                      <a:pt x="25" y="157"/>
                    </a:lnTo>
                    <a:lnTo>
                      <a:pt x="28" y="157"/>
                    </a:lnTo>
                    <a:lnTo>
                      <a:pt x="28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7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49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7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1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1" y="157"/>
                    </a:lnTo>
                    <a:lnTo>
                      <a:pt x="85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lnTo>
                      <a:pt x="91" y="7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šḷîďê">
                <a:extLst>
                  <a:ext uri="{FF2B5EF4-FFF2-40B4-BE49-F238E27FC236}">
                    <a16:creationId xmlns:a16="http://schemas.microsoft.com/office/drawing/2014/main" id="{01D5BC41-F54F-4520-A92A-714AF65A9C73}"/>
                  </a:ext>
                </a:extLst>
              </p:cNvPr>
              <p:cNvSpPr/>
              <p:nvPr/>
            </p:nvSpPr>
            <p:spPr bwMode="auto">
              <a:xfrm>
                <a:off x="5291138" y="4032251"/>
                <a:ext cx="200025" cy="234950"/>
              </a:xfrm>
              <a:custGeom>
                <a:avLst/>
                <a:gdLst>
                  <a:gd name="T0" fmla="*/ 106 w 126"/>
                  <a:gd name="T1" fmla="*/ 3 h 148"/>
                  <a:gd name="T2" fmla="*/ 89 w 126"/>
                  <a:gd name="T3" fmla="*/ 0 h 148"/>
                  <a:gd name="T4" fmla="*/ 64 w 126"/>
                  <a:gd name="T5" fmla="*/ 2 h 148"/>
                  <a:gd name="T6" fmla="*/ 51 w 126"/>
                  <a:gd name="T7" fmla="*/ 5 h 148"/>
                  <a:gd name="T8" fmla="*/ 40 w 126"/>
                  <a:gd name="T9" fmla="*/ 10 h 148"/>
                  <a:gd name="T10" fmla="*/ 30 w 126"/>
                  <a:gd name="T11" fmla="*/ 15 h 148"/>
                  <a:gd name="T12" fmla="*/ 22 w 126"/>
                  <a:gd name="T13" fmla="*/ 22 h 148"/>
                  <a:gd name="T14" fmla="*/ 14 w 126"/>
                  <a:gd name="T15" fmla="*/ 30 h 148"/>
                  <a:gd name="T16" fmla="*/ 9 w 126"/>
                  <a:gd name="T17" fmla="*/ 39 h 148"/>
                  <a:gd name="T18" fmla="*/ 5 w 126"/>
                  <a:gd name="T19" fmla="*/ 50 h 148"/>
                  <a:gd name="T20" fmla="*/ 2 w 126"/>
                  <a:gd name="T21" fmla="*/ 62 h 148"/>
                  <a:gd name="T22" fmla="*/ 0 w 126"/>
                  <a:gd name="T23" fmla="*/ 74 h 148"/>
                  <a:gd name="T24" fmla="*/ 2 w 126"/>
                  <a:gd name="T25" fmla="*/ 95 h 148"/>
                  <a:gd name="T26" fmla="*/ 5 w 126"/>
                  <a:gd name="T27" fmla="*/ 105 h 148"/>
                  <a:gd name="T28" fmla="*/ 9 w 126"/>
                  <a:gd name="T29" fmla="*/ 115 h 148"/>
                  <a:gd name="T30" fmla="*/ 14 w 126"/>
                  <a:gd name="T31" fmla="*/ 123 h 148"/>
                  <a:gd name="T32" fmla="*/ 22 w 126"/>
                  <a:gd name="T33" fmla="*/ 130 h 148"/>
                  <a:gd name="T34" fmla="*/ 29 w 126"/>
                  <a:gd name="T35" fmla="*/ 136 h 148"/>
                  <a:gd name="T36" fmla="*/ 38 w 126"/>
                  <a:gd name="T37" fmla="*/ 141 h 148"/>
                  <a:gd name="T38" fmla="*/ 53 w 126"/>
                  <a:gd name="T39" fmla="*/ 146 h 148"/>
                  <a:gd name="T40" fmla="*/ 78 w 126"/>
                  <a:gd name="T41" fmla="*/ 148 h 148"/>
                  <a:gd name="T42" fmla="*/ 94 w 126"/>
                  <a:gd name="T43" fmla="*/ 147 h 148"/>
                  <a:gd name="T44" fmla="*/ 110 w 126"/>
                  <a:gd name="T45" fmla="*/ 144 h 148"/>
                  <a:gd name="T46" fmla="*/ 124 w 126"/>
                  <a:gd name="T47" fmla="*/ 123 h 148"/>
                  <a:gd name="T48" fmla="*/ 112 w 126"/>
                  <a:gd name="T49" fmla="*/ 128 h 148"/>
                  <a:gd name="T50" fmla="*/ 98 w 126"/>
                  <a:gd name="T51" fmla="*/ 135 h 148"/>
                  <a:gd name="T52" fmla="*/ 84 w 126"/>
                  <a:gd name="T53" fmla="*/ 137 h 148"/>
                  <a:gd name="T54" fmla="*/ 68 w 126"/>
                  <a:gd name="T55" fmla="*/ 135 h 148"/>
                  <a:gd name="T56" fmla="*/ 54 w 126"/>
                  <a:gd name="T57" fmla="*/ 128 h 148"/>
                  <a:gd name="T58" fmla="*/ 45 w 126"/>
                  <a:gd name="T59" fmla="*/ 117 h 148"/>
                  <a:gd name="T60" fmla="*/ 38 w 126"/>
                  <a:gd name="T61" fmla="*/ 103 h 148"/>
                  <a:gd name="T62" fmla="*/ 34 w 126"/>
                  <a:gd name="T63" fmla="*/ 84 h 148"/>
                  <a:gd name="T64" fmla="*/ 35 w 126"/>
                  <a:gd name="T65" fmla="*/ 62 h 148"/>
                  <a:gd name="T66" fmla="*/ 40 w 126"/>
                  <a:gd name="T67" fmla="*/ 43 h 148"/>
                  <a:gd name="T68" fmla="*/ 47 w 126"/>
                  <a:gd name="T69" fmla="*/ 30 h 148"/>
                  <a:gd name="T70" fmla="*/ 58 w 126"/>
                  <a:gd name="T71" fmla="*/ 19 h 148"/>
                  <a:gd name="T72" fmla="*/ 72 w 126"/>
                  <a:gd name="T73" fmla="*/ 14 h 148"/>
                  <a:gd name="T74" fmla="*/ 88 w 126"/>
                  <a:gd name="T75" fmla="*/ 13 h 148"/>
                  <a:gd name="T76" fmla="*/ 102 w 126"/>
                  <a:gd name="T77" fmla="*/ 18 h 148"/>
                  <a:gd name="T78" fmla="*/ 114 w 126"/>
                  <a:gd name="T79" fmla="*/ 27 h 148"/>
                  <a:gd name="T80" fmla="*/ 121 w 126"/>
                  <a:gd name="T81" fmla="*/ 29 h 148"/>
                  <a:gd name="T82" fmla="*/ 123 w 126"/>
                  <a:gd name="T83" fmla="*/ 17 h 148"/>
                  <a:gd name="T84" fmla="*/ 121 w 126"/>
                  <a:gd name="T85" fmla="*/ 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6" h="148">
                    <a:moveTo>
                      <a:pt x="116" y="6"/>
                    </a:moveTo>
                    <a:lnTo>
                      <a:pt x="111" y="4"/>
                    </a:lnTo>
                    <a:lnTo>
                      <a:pt x="106" y="3"/>
                    </a:lnTo>
                    <a:lnTo>
                      <a:pt x="101" y="2"/>
                    </a:lnTo>
                    <a:lnTo>
                      <a:pt x="95" y="1"/>
                    </a:lnTo>
                    <a:lnTo>
                      <a:pt x="89" y="0"/>
                    </a:lnTo>
                    <a:lnTo>
                      <a:pt x="83" y="0"/>
                    </a:lnTo>
                    <a:lnTo>
                      <a:pt x="74" y="1"/>
                    </a:lnTo>
                    <a:lnTo>
                      <a:pt x="64" y="2"/>
                    </a:lnTo>
                    <a:lnTo>
                      <a:pt x="60" y="2"/>
                    </a:lnTo>
                    <a:lnTo>
                      <a:pt x="55" y="4"/>
                    </a:lnTo>
                    <a:lnTo>
                      <a:pt x="51" y="5"/>
                    </a:lnTo>
                    <a:lnTo>
                      <a:pt x="47" y="6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37" y="11"/>
                    </a:lnTo>
                    <a:lnTo>
                      <a:pt x="34" y="13"/>
                    </a:lnTo>
                    <a:lnTo>
                      <a:pt x="30" y="15"/>
                    </a:lnTo>
                    <a:lnTo>
                      <a:pt x="27" y="17"/>
                    </a:lnTo>
                    <a:lnTo>
                      <a:pt x="25" y="19"/>
                    </a:lnTo>
                    <a:lnTo>
                      <a:pt x="22" y="22"/>
                    </a:lnTo>
                    <a:lnTo>
                      <a:pt x="19" y="24"/>
                    </a:lnTo>
                    <a:lnTo>
                      <a:pt x="17" y="26"/>
                    </a:lnTo>
                    <a:lnTo>
                      <a:pt x="14" y="30"/>
                    </a:lnTo>
                    <a:lnTo>
                      <a:pt x="13" y="33"/>
                    </a:lnTo>
                    <a:lnTo>
                      <a:pt x="10" y="36"/>
                    </a:lnTo>
                    <a:lnTo>
                      <a:pt x="9" y="39"/>
                    </a:lnTo>
                    <a:lnTo>
                      <a:pt x="7" y="42"/>
                    </a:lnTo>
                    <a:lnTo>
                      <a:pt x="6" y="46"/>
                    </a:lnTo>
                    <a:lnTo>
                      <a:pt x="5" y="50"/>
                    </a:lnTo>
                    <a:lnTo>
                      <a:pt x="3" y="54"/>
                    </a:lnTo>
                    <a:lnTo>
                      <a:pt x="2" y="58"/>
                    </a:lnTo>
                    <a:lnTo>
                      <a:pt x="2" y="62"/>
                    </a:lnTo>
                    <a:lnTo>
                      <a:pt x="1" y="66"/>
                    </a:lnTo>
                    <a:lnTo>
                      <a:pt x="1" y="70"/>
                    </a:lnTo>
                    <a:lnTo>
                      <a:pt x="0" y="74"/>
                    </a:lnTo>
                    <a:lnTo>
                      <a:pt x="0" y="79"/>
                    </a:lnTo>
                    <a:lnTo>
                      <a:pt x="1" y="87"/>
                    </a:lnTo>
                    <a:lnTo>
                      <a:pt x="2" y="95"/>
                    </a:lnTo>
                    <a:lnTo>
                      <a:pt x="3" y="99"/>
                    </a:lnTo>
                    <a:lnTo>
                      <a:pt x="3" y="102"/>
                    </a:lnTo>
                    <a:lnTo>
                      <a:pt x="5" y="105"/>
                    </a:lnTo>
                    <a:lnTo>
                      <a:pt x="6" y="108"/>
                    </a:lnTo>
                    <a:lnTo>
                      <a:pt x="7" y="112"/>
                    </a:lnTo>
                    <a:lnTo>
                      <a:pt x="9" y="115"/>
                    </a:lnTo>
                    <a:lnTo>
                      <a:pt x="10" y="118"/>
                    </a:lnTo>
                    <a:lnTo>
                      <a:pt x="12" y="120"/>
                    </a:lnTo>
                    <a:lnTo>
                      <a:pt x="14" y="123"/>
                    </a:lnTo>
                    <a:lnTo>
                      <a:pt x="17" y="125"/>
                    </a:lnTo>
                    <a:lnTo>
                      <a:pt x="18" y="127"/>
                    </a:lnTo>
                    <a:lnTo>
                      <a:pt x="22" y="130"/>
                    </a:lnTo>
                    <a:lnTo>
                      <a:pt x="23" y="132"/>
                    </a:lnTo>
                    <a:lnTo>
                      <a:pt x="26" y="134"/>
                    </a:lnTo>
                    <a:lnTo>
                      <a:pt x="29" y="136"/>
                    </a:lnTo>
                    <a:lnTo>
                      <a:pt x="32" y="138"/>
                    </a:lnTo>
                    <a:lnTo>
                      <a:pt x="35" y="139"/>
                    </a:lnTo>
                    <a:lnTo>
                      <a:pt x="38" y="141"/>
                    </a:lnTo>
                    <a:lnTo>
                      <a:pt x="42" y="142"/>
                    </a:lnTo>
                    <a:lnTo>
                      <a:pt x="46" y="143"/>
                    </a:lnTo>
                    <a:lnTo>
                      <a:pt x="53" y="146"/>
                    </a:lnTo>
                    <a:lnTo>
                      <a:pt x="61" y="147"/>
                    </a:lnTo>
                    <a:lnTo>
                      <a:pt x="69" y="148"/>
                    </a:lnTo>
                    <a:lnTo>
                      <a:pt x="78" y="148"/>
                    </a:lnTo>
                    <a:lnTo>
                      <a:pt x="84" y="148"/>
                    </a:lnTo>
                    <a:lnTo>
                      <a:pt x="90" y="147"/>
                    </a:lnTo>
                    <a:lnTo>
                      <a:pt x="94" y="147"/>
                    </a:lnTo>
                    <a:lnTo>
                      <a:pt x="100" y="147"/>
                    </a:lnTo>
                    <a:lnTo>
                      <a:pt x="105" y="146"/>
                    </a:lnTo>
                    <a:lnTo>
                      <a:pt x="110" y="144"/>
                    </a:lnTo>
                    <a:lnTo>
                      <a:pt x="115" y="143"/>
                    </a:lnTo>
                    <a:lnTo>
                      <a:pt x="120" y="141"/>
                    </a:lnTo>
                    <a:lnTo>
                      <a:pt x="124" y="123"/>
                    </a:lnTo>
                    <a:lnTo>
                      <a:pt x="122" y="122"/>
                    </a:lnTo>
                    <a:lnTo>
                      <a:pt x="117" y="125"/>
                    </a:lnTo>
                    <a:lnTo>
                      <a:pt x="112" y="128"/>
                    </a:lnTo>
                    <a:lnTo>
                      <a:pt x="108" y="131"/>
                    </a:lnTo>
                    <a:lnTo>
                      <a:pt x="103" y="133"/>
                    </a:lnTo>
                    <a:lnTo>
                      <a:pt x="98" y="135"/>
                    </a:lnTo>
                    <a:lnTo>
                      <a:pt x="94" y="136"/>
                    </a:lnTo>
                    <a:lnTo>
                      <a:pt x="89" y="137"/>
                    </a:lnTo>
                    <a:lnTo>
                      <a:pt x="84" y="137"/>
                    </a:lnTo>
                    <a:lnTo>
                      <a:pt x="78" y="137"/>
                    </a:lnTo>
                    <a:lnTo>
                      <a:pt x="73" y="136"/>
                    </a:lnTo>
                    <a:lnTo>
                      <a:pt x="68" y="135"/>
                    </a:lnTo>
                    <a:lnTo>
                      <a:pt x="62" y="132"/>
                    </a:lnTo>
                    <a:lnTo>
                      <a:pt x="58" y="131"/>
                    </a:lnTo>
                    <a:lnTo>
                      <a:pt x="54" y="128"/>
                    </a:lnTo>
                    <a:lnTo>
                      <a:pt x="51" y="125"/>
                    </a:lnTo>
                    <a:lnTo>
                      <a:pt x="47" y="121"/>
                    </a:lnTo>
                    <a:lnTo>
                      <a:pt x="45" y="117"/>
                    </a:lnTo>
                    <a:lnTo>
                      <a:pt x="42" y="113"/>
                    </a:lnTo>
                    <a:lnTo>
                      <a:pt x="40" y="108"/>
                    </a:lnTo>
                    <a:lnTo>
                      <a:pt x="38" y="103"/>
                    </a:lnTo>
                    <a:lnTo>
                      <a:pt x="36" y="97"/>
                    </a:lnTo>
                    <a:lnTo>
                      <a:pt x="35" y="91"/>
                    </a:lnTo>
                    <a:lnTo>
                      <a:pt x="34" y="84"/>
                    </a:lnTo>
                    <a:lnTo>
                      <a:pt x="34" y="77"/>
                    </a:lnTo>
                    <a:lnTo>
                      <a:pt x="34" y="69"/>
                    </a:lnTo>
                    <a:lnTo>
                      <a:pt x="35" y="62"/>
                    </a:lnTo>
                    <a:lnTo>
                      <a:pt x="37" y="55"/>
                    </a:lnTo>
                    <a:lnTo>
                      <a:pt x="38" y="49"/>
                    </a:lnTo>
                    <a:lnTo>
                      <a:pt x="40" y="43"/>
                    </a:lnTo>
                    <a:lnTo>
                      <a:pt x="42" y="38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51" y="26"/>
                    </a:lnTo>
                    <a:lnTo>
                      <a:pt x="54" y="22"/>
                    </a:lnTo>
                    <a:lnTo>
                      <a:pt x="58" y="19"/>
                    </a:lnTo>
                    <a:lnTo>
                      <a:pt x="62" y="17"/>
                    </a:lnTo>
                    <a:lnTo>
                      <a:pt x="67" y="15"/>
                    </a:lnTo>
                    <a:lnTo>
                      <a:pt x="72" y="14"/>
                    </a:lnTo>
                    <a:lnTo>
                      <a:pt x="78" y="13"/>
                    </a:lnTo>
                    <a:lnTo>
                      <a:pt x="83" y="12"/>
                    </a:lnTo>
                    <a:lnTo>
                      <a:pt x="88" y="13"/>
                    </a:lnTo>
                    <a:lnTo>
                      <a:pt x="93" y="14"/>
                    </a:lnTo>
                    <a:lnTo>
                      <a:pt x="98" y="15"/>
                    </a:lnTo>
                    <a:lnTo>
                      <a:pt x="102" y="18"/>
                    </a:lnTo>
                    <a:lnTo>
                      <a:pt x="106" y="21"/>
                    </a:lnTo>
                    <a:lnTo>
                      <a:pt x="110" y="24"/>
                    </a:lnTo>
                    <a:lnTo>
                      <a:pt x="114" y="27"/>
                    </a:lnTo>
                    <a:lnTo>
                      <a:pt x="118" y="32"/>
                    </a:lnTo>
                    <a:lnTo>
                      <a:pt x="121" y="32"/>
                    </a:lnTo>
                    <a:lnTo>
                      <a:pt x="121" y="29"/>
                    </a:lnTo>
                    <a:lnTo>
                      <a:pt x="122" y="25"/>
                    </a:lnTo>
                    <a:lnTo>
                      <a:pt x="122" y="21"/>
                    </a:lnTo>
                    <a:lnTo>
                      <a:pt x="123" y="17"/>
                    </a:lnTo>
                    <a:lnTo>
                      <a:pt x="124" y="14"/>
                    </a:lnTo>
                    <a:lnTo>
                      <a:pt x="126" y="10"/>
                    </a:lnTo>
                    <a:lnTo>
                      <a:pt x="121" y="8"/>
                    </a:lnTo>
                    <a:lnTo>
                      <a:pt x="116" y="6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ṩḻiḓè">
                <a:extLst>
                  <a:ext uri="{FF2B5EF4-FFF2-40B4-BE49-F238E27FC236}">
                    <a16:creationId xmlns:a16="http://schemas.microsoft.com/office/drawing/2014/main" id="{A92D9B1D-377E-46C3-92C0-19959A6D29B3}"/>
                  </a:ext>
                </a:extLst>
              </p:cNvPr>
              <p:cNvSpPr/>
              <p:nvPr/>
            </p:nvSpPr>
            <p:spPr bwMode="auto">
              <a:xfrm>
                <a:off x="5538788" y="4014788"/>
                <a:ext cx="147638" cy="249238"/>
              </a:xfrm>
              <a:custGeom>
                <a:avLst/>
                <a:gdLst>
                  <a:gd name="T0" fmla="*/ 91 w 93"/>
                  <a:gd name="T1" fmla="*/ 79 h 157"/>
                  <a:gd name="T2" fmla="*/ 90 w 93"/>
                  <a:gd name="T3" fmla="*/ 73 h 157"/>
                  <a:gd name="T4" fmla="*/ 86 w 93"/>
                  <a:gd name="T5" fmla="*/ 67 h 157"/>
                  <a:gd name="T6" fmla="*/ 82 w 93"/>
                  <a:gd name="T7" fmla="*/ 62 h 157"/>
                  <a:gd name="T8" fmla="*/ 76 w 93"/>
                  <a:gd name="T9" fmla="*/ 59 h 157"/>
                  <a:gd name="T10" fmla="*/ 70 w 93"/>
                  <a:gd name="T11" fmla="*/ 56 h 157"/>
                  <a:gd name="T12" fmla="*/ 63 w 93"/>
                  <a:gd name="T13" fmla="*/ 55 h 157"/>
                  <a:gd name="T14" fmla="*/ 55 w 93"/>
                  <a:gd name="T15" fmla="*/ 55 h 157"/>
                  <a:gd name="T16" fmla="*/ 47 w 93"/>
                  <a:gd name="T17" fmla="*/ 57 h 157"/>
                  <a:gd name="T18" fmla="*/ 39 w 93"/>
                  <a:gd name="T19" fmla="*/ 61 h 157"/>
                  <a:gd name="T20" fmla="*/ 32 w 93"/>
                  <a:gd name="T21" fmla="*/ 68 h 157"/>
                  <a:gd name="T22" fmla="*/ 29 w 93"/>
                  <a:gd name="T23" fmla="*/ 0 h 157"/>
                  <a:gd name="T24" fmla="*/ 22 w 93"/>
                  <a:gd name="T25" fmla="*/ 1 h 157"/>
                  <a:gd name="T26" fmla="*/ 14 w 93"/>
                  <a:gd name="T27" fmla="*/ 1 h 157"/>
                  <a:gd name="T28" fmla="*/ 11 w 93"/>
                  <a:gd name="T29" fmla="*/ 1 h 157"/>
                  <a:gd name="T30" fmla="*/ 7 w 93"/>
                  <a:gd name="T31" fmla="*/ 1 h 157"/>
                  <a:gd name="T32" fmla="*/ 0 w 93"/>
                  <a:gd name="T33" fmla="*/ 0 h 157"/>
                  <a:gd name="T34" fmla="*/ 3 w 93"/>
                  <a:gd name="T35" fmla="*/ 157 h 157"/>
                  <a:gd name="T36" fmla="*/ 11 w 93"/>
                  <a:gd name="T37" fmla="*/ 157 h 157"/>
                  <a:gd name="T38" fmla="*/ 18 w 93"/>
                  <a:gd name="T39" fmla="*/ 157 h 157"/>
                  <a:gd name="T40" fmla="*/ 25 w 93"/>
                  <a:gd name="T41" fmla="*/ 157 h 157"/>
                  <a:gd name="T42" fmla="*/ 29 w 93"/>
                  <a:gd name="T43" fmla="*/ 110 h 157"/>
                  <a:gd name="T44" fmla="*/ 28 w 93"/>
                  <a:gd name="T45" fmla="*/ 101 h 157"/>
                  <a:gd name="T46" fmla="*/ 29 w 93"/>
                  <a:gd name="T47" fmla="*/ 93 h 157"/>
                  <a:gd name="T48" fmla="*/ 30 w 93"/>
                  <a:gd name="T49" fmla="*/ 87 h 157"/>
                  <a:gd name="T50" fmla="*/ 32 w 93"/>
                  <a:gd name="T51" fmla="*/ 81 h 157"/>
                  <a:gd name="T52" fmla="*/ 34 w 93"/>
                  <a:gd name="T53" fmla="*/ 77 h 157"/>
                  <a:gd name="T54" fmla="*/ 38 w 93"/>
                  <a:gd name="T55" fmla="*/ 74 h 157"/>
                  <a:gd name="T56" fmla="*/ 42 w 93"/>
                  <a:gd name="T57" fmla="*/ 73 h 157"/>
                  <a:gd name="T58" fmla="*/ 47 w 93"/>
                  <a:gd name="T59" fmla="*/ 72 h 157"/>
                  <a:gd name="T60" fmla="*/ 51 w 93"/>
                  <a:gd name="T61" fmla="*/ 73 h 157"/>
                  <a:gd name="T62" fmla="*/ 55 w 93"/>
                  <a:gd name="T63" fmla="*/ 74 h 157"/>
                  <a:gd name="T64" fmla="*/ 58 w 93"/>
                  <a:gd name="T65" fmla="*/ 77 h 157"/>
                  <a:gd name="T66" fmla="*/ 60 w 93"/>
                  <a:gd name="T67" fmla="*/ 81 h 157"/>
                  <a:gd name="T68" fmla="*/ 62 w 93"/>
                  <a:gd name="T69" fmla="*/ 85 h 157"/>
                  <a:gd name="T70" fmla="*/ 64 w 93"/>
                  <a:gd name="T71" fmla="*/ 91 h 157"/>
                  <a:gd name="T72" fmla="*/ 64 w 93"/>
                  <a:gd name="T73" fmla="*/ 106 h 157"/>
                  <a:gd name="T74" fmla="*/ 67 w 93"/>
                  <a:gd name="T75" fmla="*/ 157 h 157"/>
                  <a:gd name="T76" fmla="*/ 74 w 93"/>
                  <a:gd name="T77" fmla="*/ 157 h 157"/>
                  <a:gd name="T78" fmla="*/ 82 w 93"/>
                  <a:gd name="T79" fmla="*/ 157 h 157"/>
                  <a:gd name="T80" fmla="*/ 90 w 93"/>
                  <a:gd name="T81" fmla="*/ 157 h 157"/>
                  <a:gd name="T82" fmla="*/ 93 w 93"/>
                  <a:gd name="T83" fmla="*/ 91 h 157"/>
                  <a:gd name="T84" fmla="*/ 92 w 93"/>
                  <a:gd name="T85" fmla="*/ 8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82"/>
                    </a:moveTo>
                    <a:lnTo>
                      <a:pt x="91" y="79"/>
                    </a:ln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9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6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4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90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ṥḷîḓè">
                <a:extLst>
                  <a:ext uri="{FF2B5EF4-FFF2-40B4-BE49-F238E27FC236}">
                    <a16:creationId xmlns:a16="http://schemas.microsoft.com/office/drawing/2014/main" id="{F377C4D0-DD00-48EE-9794-E60592D39885}"/>
                  </a:ext>
                </a:extLst>
              </p:cNvPr>
              <p:cNvSpPr/>
              <p:nvPr/>
            </p:nvSpPr>
            <p:spPr bwMode="auto">
              <a:xfrm>
                <a:off x="5745163" y="4105276"/>
                <a:ext cx="46038" cy="158750"/>
              </a:xfrm>
              <a:custGeom>
                <a:avLst/>
                <a:gdLst>
                  <a:gd name="T0" fmla="*/ 21 w 29"/>
                  <a:gd name="T1" fmla="*/ 0 h 100"/>
                  <a:gd name="T2" fmla="*/ 18 w 29"/>
                  <a:gd name="T3" fmla="*/ 0 h 100"/>
                  <a:gd name="T4" fmla="*/ 16 w 29"/>
                  <a:gd name="T5" fmla="*/ 0 h 100"/>
                  <a:gd name="T6" fmla="*/ 12 w 29"/>
                  <a:gd name="T7" fmla="*/ 0 h 100"/>
                  <a:gd name="T8" fmla="*/ 8 w 29"/>
                  <a:gd name="T9" fmla="*/ 0 h 100"/>
                  <a:gd name="T10" fmla="*/ 4 w 29"/>
                  <a:gd name="T11" fmla="*/ 0 h 100"/>
                  <a:gd name="T12" fmla="*/ 0 w 29"/>
                  <a:gd name="T13" fmla="*/ 0 h 100"/>
                  <a:gd name="T14" fmla="*/ 0 w 29"/>
                  <a:gd name="T15" fmla="*/ 100 h 100"/>
                  <a:gd name="T16" fmla="*/ 4 w 29"/>
                  <a:gd name="T17" fmla="*/ 100 h 100"/>
                  <a:gd name="T18" fmla="*/ 8 w 29"/>
                  <a:gd name="T19" fmla="*/ 100 h 100"/>
                  <a:gd name="T20" fmla="*/ 12 w 29"/>
                  <a:gd name="T21" fmla="*/ 100 h 100"/>
                  <a:gd name="T22" fmla="*/ 16 w 29"/>
                  <a:gd name="T23" fmla="*/ 100 h 100"/>
                  <a:gd name="T24" fmla="*/ 18 w 29"/>
                  <a:gd name="T25" fmla="*/ 100 h 100"/>
                  <a:gd name="T26" fmla="*/ 21 w 29"/>
                  <a:gd name="T27" fmla="*/ 100 h 100"/>
                  <a:gd name="T28" fmla="*/ 25 w 29"/>
                  <a:gd name="T29" fmla="*/ 100 h 100"/>
                  <a:gd name="T30" fmla="*/ 29 w 29"/>
                  <a:gd name="T31" fmla="*/ 100 h 100"/>
                  <a:gd name="T32" fmla="*/ 29 w 29"/>
                  <a:gd name="T33" fmla="*/ 0 h 100"/>
                  <a:gd name="T34" fmla="*/ 25 w 29"/>
                  <a:gd name="T35" fmla="*/ 0 h 100"/>
                  <a:gd name="T36" fmla="*/ 21 w 29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4" y="100"/>
                    </a:lnTo>
                    <a:lnTo>
                      <a:pt x="8" y="100"/>
                    </a:lnTo>
                    <a:lnTo>
                      <a:pt x="12" y="100"/>
                    </a:lnTo>
                    <a:lnTo>
                      <a:pt x="16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5" y="100"/>
                    </a:lnTo>
                    <a:lnTo>
                      <a:pt x="29" y="100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ïşľïde">
                <a:extLst>
                  <a:ext uri="{FF2B5EF4-FFF2-40B4-BE49-F238E27FC236}">
                    <a16:creationId xmlns:a16="http://schemas.microsoft.com/office/drawing/2014/main" id="{B8F1F4F9-2602-4674-B4D4-77234BE7E162}"/>
                  </a:ext>
                </a:extLst>
              </p:cNvPr>
              <p:cNvSpPr/>
              <p:nvPr/>
            </p:nvSpPr>
            <p:spPr bwMode="auto">
              <a:xfrm>
                <a:off x="5741988" y="4017963"/>
                <a:ext cx="53975" cy="50800"/>
              </a:xfrm>
              <a:custGeom>
                <a:avLst/>
                <a:gdLst>
                  <a:gd name="T0" fmla="*/ 32 w 34"/>
                  <a:gd name="T1" fmla="*/ 10 h 32"/>
                  <a:gd name="T2" fmla="*/ 30 w 34"/>
                  <a:gd name="T3" fmla="*/ 7 h 32"/>
                  <a:gd name="T4" fmla="*/ 28 w 34"/>
                  <a:gd name="T5" fmla="*/ 5 h 32"/>
                  <a:gd name="T6" fmla="*/ 26 w 34"/>
                  <a:gd name="T7" fmla="*/ 3 h 32"/>
                  <a:gd name="T8" fmla="*/ 23 w 34"/>
                  <a:gd name="T9" fmla="*/ 2 h 32"/>
                  <a:gd name="T10" fmla="*/ 20 w 34"/>
                  <a:gd name="T11" fmla="*/ 0 h 32"/>
                  <a:gd name="T12" fmla="*/ 16 w 34"/>
                  <a:gd name="T13" fmla="*/ 0 h 32"/>
                  <a:gd name="T14" fmla="*/ 13 w 34"/>
                  <a:gd name="T15" fmla="*/ 0 h 32"/>
                  <a:gd name="T16" fmla="*/ 10 w 34"/>
                  <a:gd name="T17" fmla="*/ 2 h 32"/>
                  <a:gd name="T18" fmla="*/ 7 w 34"/>
                  <a:gd name="T19" fmla="*/ 3 h 32"/>
                  <a:gd name="T20" fmla="*/ 5 w 34"/>
                  <a:gd name="T21" fmla="*/ 5 h 32"/>
                  <a:gd name="T22" fmla="*/ 3 w 34"/>
                  <a:gd name="T23" fmla="*/ 7 h 32"/>
                  <a:gd name="T24" fmla="*/ 2 w 34"/>
                  <a:gd name="T25" fmla="*/ 10 h 32"/>
                  <a:gd name="T26" fmla="*/ 1 w 34"/>
                  <a:gd name="T27" fmla="*/ 13 h 32"/>
                  <a:gd name="T28" fmla="*/ 0 w 34"/>
                  <a:gd name="T29" fmla="*/ 16 h 32"/>
                  <a:gd name="T30" fmla="*/ 1 w 34"/>
                  <a:gd name="T31" fmla="*/ 20 h 32"/>
                  <a:gd name="T32" fmla="*/ 2 w 34"/>
                  <a:gd name="T33" fmla="*/ 23 h 32"/>
                  <a:gd name="T34" fmla="*/ 2 w 34"/>
                  <a:gd name="T35" fmla="*/ 26 h 32"/>
                  <a:gd name="T36" fmla="*/ 5 w 34"/>
                  <a:gd name="T37" fmla="*/ 28 h 32"/>
                  <a:gd name="T38" fmla="*/ 6 w 34"/>
                  <a:gd name="T39" fmla="*/ 30 h 32"/>
                  <a:gd name="T40" fmla="*/ 10 w 34"/>
                  <a:gd name="T41" fmla="*/ 31 h 32"/>
                  <a:gd name="T42" fmla="*/ 13 w 34"/>
                  <a:gd name="T43" fmla="*/ 32 h 32"/>
                  <a:gd name="T44" fmla="*/ 16 w 34"/>
                  <a:gd name="T45" fmla="*/ 32 h 32"/>
                  <a:gd name="T46" fmla="*/ 20 w 34"/>
                  <a:gd name="T47" fmla="*/ 32 h 32"/>
                  <a:gd name="T48" fmla="*/ 23 w 34"/>
                  <a:gd name="T49" fmla="*/ 31 h 32"/>
                  <a:gd name="T50" fmla="*/ 26 w 34"/>
                  <a:gd name="T51" fmla="*/ 30 h 32"/>
                  <a:gd name="T52" fmla="*/ 28 w 34"/>
                  <a:gd name="T53" fmla="*/ 27 h 32"/>
                  <a:gd name="T54" fmla="*/ 30 w 34"/>
                  <a:gd name="T55" fmla="*/ 25 h 32"/>
                  <a:gd name="T56" fmla="*/ 32 w 34"/>
                  <a:gd name="T57" fmla="*/ 23 h 32"/>
                  <a:gd name="T58" fmla="*/ 33 w 34"/>
                  <a:gd name="T59" fmla="*/ 19 h 32"/>
                  <a:gd name="T60" fmla="*/ 34 w 34"/>
                  <a:gd name="T61" fmla="*/ 16 h 32"/>
                  <a:gd name="T62" fmla="*/ 33 w 34"/>
                  <a:gd name="T63" fmla="*/ 13 h 32"/>
                  <a:gd name="T64" fmla="*/ 32 w 34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" h="32">
                    <a:moveTo>
                      <a:pt x="32" y="10"/>
                    </a:moveTo>
                    <a:lnTo>
                      <a:pt x="30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2" y="26"/>
                    </a:lnTo>
                    <a:lnTo>
                      <a:pt x="5" y="28"/>
                    </a:lnTo>
                    <a:lnTo>
                      <a:pt x="6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0" y="25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4" y="16"/>
                    </a:lnTo>
                    <a:lnTo>
                      <a:pt x="33" y="13"/>
                    </a:lnTo>
                    <a:lnTo>
                      <a:pt x="32" y="1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ŝļîde">
                <a:extLst>
                  <a:ext uri="{FF2B5EF4-FFF2-40B4-BE49-F238E27FC236}">
                    <a16:creationId xmlns:a16="http://schemas.microsoft.com/office/drawing/2014/main" id="{3346CAE2-3BCE-49DB-BF59-513862CFB9A7}"/>
                  </a:ext>
                </a:extLst>
              </p:cNvPr>
              <p:cNvSpPr/>
              <p:nvPr/>
            </p:nvSpPr>
            <p:spPr bwMode="auto">
              <a:xfrm>
                <a:off x="58515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4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4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59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8" y="4"/>
                    </a:lnTo>
                    <a:lnTo>
                      <a:pt x="74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6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8" y="19"/>
                    </a:lnTo>
                    <a:lnTo>
                      <a:pt x="41" y="18"/>
                    </a:lnTo>
                    <a:lnTo>
                      <a:pt x="42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1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2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4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$ḷîḋè">
                <a:extLst>
                  <a:ext uri="{FF2B5EF4-FFF2-40B4-BE49-F238E27FC236}">
                    <a16:creationId xmlns:a16="http://schemas.microsoft.com/office/drawing/2014/main" id="{3B51CC78-5365-44F2-83A6-B68B526F34D7}"/>
                  </a:ext>
                </a:extLst>
              </p:cNvPr>
              <p:cNvSpPr/>
              <p:nvPr/>
            </p:nvSpPr>
            <p:spPr bwMode="auto">
              <a:xfrm>
                <a:off x="6043613" y="4102101"/>
                <a:ext cx="152400" cy="163513"/>
              </a:xfrm>
              <a:custGeom>
                <a:avLst/>
                <a:gdLst>
                  <a:gd name="T0" fmla="*/ 88 w 96"/>
                  <a:gd name="T1" fmla="*/ 93 h 103"/>
                  <a:gd name="T2" fmla="*/ 85 w 96"/>
                  <a:gd name="T3" fmla="*/ 87 h 103"/>
                  <a:gd name="T4" fmla="*/ 85 w 96"/>
                  <a:gd name="T5" fmla="*/ 25 h 103"/>
                  <a:gd name="T6" fmla="*/ 82 w 96"/>
                  <a:gd name="T7" fmla="*/ 16 h 103"/>
                  <a:gd name="T8" fmla="*/ 77 w 96"/>
                  <a:gd name="T9" fmla="*/ 10 h 103"/>
                  <a:gd name="T10" fmla="*/ 69 w 96"/>
                  <a:gd name="T11" fmla="*/ 5 h 103"/>
                  <a:gd name="T12" fmla="*/ 59 w 96"/>
                  <a:gd name="T13" fmla="*/ 2 h 103"/>
                  <a:gd name="T14" fmla="*/ 45 w 96"/>
                  <a:gd name="T15" fmla="*/ 0 h 103"/>
                  <a:gd name="T16" fmla="*/ 29 w 96"/>
                  <a:gd name="T17" fmla="*/ 2 h 103"/>
                  <a:gd name="T18" fmla="*/ 15 w 96"/>
                  <a:gd name="T19" fmla="*/ 8 h 103"/>
                  <a:gd name="T20" fmla="*/ 9 w 96"/>
                  <a:gd name="T21" fmla="*/ 26 h 103"/>
                  <a:gd name="T22" fmla="*/ 17 w 96"/>
                  <a:gd name="T23" fmla="*/ 21 h 103"/>
                  <a:gd name="T24" fmla="*/ 25 w 96"/>
                  <a:gd name="T25" fmla="*/ 15 h 103"/>
                  <a:gd name="T26" fmla="*/ 37 w 96"/>
                  <a:gd name="T27" fmla="*/ 13 h 103"/>
                  <a:gd name="T28" fmla="*/ 48 w 96"/>
                  <a:gd name="T29" fmla="*/ 17 h 103"/>
                  <a:gd name="T30" fmla="*/ 55 w 96"/>
                  <a:gd name="T31" fmla="*/ 25 h 103"/>
                  <a:gd name="T32" fmla="*/ 57 w 96"/>
                  <a:gd name="T33" fmla="*/ 34 h 103"/>
                  <a:gd name="T34" fmla="*/ 53 w 96"/>
                  <a:gd name="T35" fmla="*/ 40 h 103"/>
                  <a:gd name="T36" fmla="*/ 46 w 96"/>
                  <a:gd name="T37" fmla="*/ 44 h 103"/>
                  <a:gd name="T38" fmla="*/ 38 w 96"/>
                  <a:gd name="T39" fmla="*/ 46 h 103"/>
                  <a:gd name="T40" fmla="*/ 24 w 96"/>
                  <a:gd name="T41" fmla="*/ 49 h 103"/>
                  <a:gd name="T42" fmla="*/ 13 w 96"/>
                  <a:gd name="T43" fmla="*/ 54 h 103"/>
                  <a:gd name="T44" fmla="*/ 5 w 96"/>
                  <a:gd name="T45" fmla="*/ 59 h 103"/>
                  <a:gd name="T46" fmla="*/ 1 w 96"/>
                  <a:gd name="T47" fmla="*/ 67 h 103"/>
                  <a:gd name="T48" fmla="*/ 0 w 96"/>
                  <a:gd name="T49" fmla="*/ 75 h 103"/>
                  <a:gd name="T50" fmla="*/ 1 w 96"/>
                  <a:gd name="T51" fmla="*/ 83 h 103"/>
                  <a:gd name="T52" fmla="*/ 3 w 96"/>
                  <a:gd name="T53" fmla="*/ 91 h 103"/>
                  <a:gd name="T54" fmla="*/ 8 w 96"/>
                  <a:gd name="T55" fmla="*/ 96 h 103"/>
                  <a:gd name="T56" fmla="*/ 14 w 96"/>
                  <a:gd name="T57" fmla="*/ 100 h 103"/>
                  <a:gd name="T58" fmla="*/ 23 w 96"/>
                  <a:gd name="T59" fmla="*/ 103 h 103"/>
                  <a:gd name="T60" fmla="*/ 34 w 96"/>
                  <a:gd name="T61" fmla="*/ 103 h 103"/>
                  <a:gd name="T62" fmla="*/ 46 w 96"/>
                  <a:gd name="T63" fmla="*/ 99 h 103"/>
                  <a:gd name="T64" fmla="*/ 54 w 96"/>
                  <a:gd name="T65" fmla="*/ 93 h 103"/>
                  <a:gd name="T66" fmla="*/ 60 w 96"/>
                  <a:gd name="T67" fmla="*/ 95 h 103"/>
                  <a:gd name="T68" fmla="*/ 67 w 96"/>
                  <a:gd name="T69" fmla="*/ 102 h 103"/>
                  <a:gd name="T70" fmla="*/ 77 w 96"/>
                  <a:gd name="T71" fmla="*/ 103 h 103"/>
                  <a:gd name="T72" fmla="*/ 88 w 96"/>
                  <a:gd name="T73" fmla="*/ 103 h 103"/>
                  <a:gd name="T74" fmla="*/ 96 w 96"/>
                  <a:gd name="T75" fmla="*/ 99 h 103"/>
                  <a:gd name="T76" fmla="*/ 91 w 96"/>
                  <a:gd name="T77" fmla="*/ 95 h 103"/>
                  <a:gd name="T78" fmla="*/ 55 w 96"/>
                  <a:gd name="T79" fmla="*/ 79 h 103"/>
                  <a:gd name="T80" fmla="*/ 53 w 96"/>
                  <a:gd name="T81" fmla="*/ 85 h 103"/>
                  <a:gd name="T82" fmla="*/ 50 w 96"/>
                  <a:gd name="T83" fmla="*/ 88 h 103"/>
                  <a:gd name="T84" fmla="*/ 45 w 96"/>
                  <a:gd name="T85" fmla="*/ 91 h 103"/>
                  <a:gd name="T86" fmla="*/ 41 w 96"/>
                  <a:gd name="T87" fmla="*/ 91 h 103"/>
                  <a:gd name="T88" fmla="*/ 33 w 96"/>
                  <a:gd name="T89" fmla="*/ 89 h 103"/>
                  <a:gd name="T90" fmla="*/ 30 w 96"/>
                  <a:gd name="T91" fmla="*/ 82 h 103"/>
                  <a:gd name="T92" fmla="*/ 29 w 96"/>
                  <a:gd name="T93" fmla="*/ 71 h 103"/>
                  <a:gd name="T94" fmla="*/ 30 w 96"/>
                  <a:gd name="T95" fmla="*/ 65 h 103"/>
                  <a:gd name="T96" fmla="*/ 34 w 96"/>
                  <a:gd name="T97" fmla="*/ 59 h 103"/>
                  <a:gd name="T98" fmla="*/ 41 w 96"/>
                  <a:gd name="T99" fmla="*/ 54 h 103"/>
                  <a:gd name="T100" fmla="*/ 54 w 96"/>
                  <a:gd name="T101" fmla="*/ 5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6" h="103">
                    <a:moveTo>
                      <a:pt x="91" y="95"/>
                    </a:moveTo>
                    <a:lnTo>
                      <a:pt x="89" y="94"/>
                    </a:lnTo>
                    <a:lnTo>
                      <a:pt x="88" y="93"/>
                    </a:lnTo>
                    <a:lnTo>
                      <a:pt x="87" y="91"/>
                    </a:lnTo>
                    <a:lnTo>
                      <a:pt x="86" y="90"/>
                    </a:lnTo>
                    <a:lnTo>
                      <a:pt x="85" y="87"/>
                    </a:lnTo>
                    <a:lnTo>
                      <a:pt x="85" y="85"/>
                    </a:lnTo>
                    <a:lnTo>
                      <a:pt x="85" y="27"/>
                    </a:lnTo>
                    <a:lnTo>
                      <a:pt x="85" y="25"/>
                    </a:lnTo>
                    <a:lnTo>
                      <a:pt x="85" y="22"/>
                    </a:lnTo>
                    <a:lnTo>
                      <a:pt x="84" y="19"/>
                    </a:lnTo>
                    <a:lnTo>
                      <a:pt x="82" y="16"/>
                    </a:lnTo>
                    <a:lnTo>
                      <a:pt x="81" y="14"/>
                    </a:lnTo>
                    <a:lnTo>
                      <a:pt x="79" y="12"/>
                    </a:lnTo>
                    <a:lnTo>
                      <a:pt x="77" y="10"/>
                    </a:lnTo>
                    <a:lnTo>
                      <a:pt x="75" y="8"/>
                    </a:lnTo>
                    <a:lnTo>
                      <a:pt x="72" y="6"/>
                    </a:lnTo>
                    <a:lnTo>
                      <a:pt x="69" y="5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9" y="2"/>
                    </a:lnTo>
                    <a:lnTo>
                      <a:pt x="54" y="1"/>
                    </a:lnTo>
                    <a:lnTo>
                      <a:pt x="50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9" y="2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15" y="8"/>
                    </a:lnTo>
                    <a:lnTo>
                      <a:pt x="11" y="10"/>
                    </a:lnTo>
                    <a:lnTo>
                      <a:pt x="7" y="14"/>
                    </a:lnTo>
                    <a:lnTo>
                      <a:pt x="9" y="26"/>
                    </a:lnTo>
                    <a:lnTo>
                      <a:pt x="11" y="26"/>
                    </a:lnTo>
                    <a:lnTo>
                      <a:pt x="14" y="23"/>
                    </a:lnTo>
                    <a:lnTo>
                      <a:pt x="17" y="21"/>
                    </a:lnTo>
                    <a:lnTo>
                      <a:pt x="20" y="18"/>
                    </a:lnTo>
                    <a:lnTo>
                      <a:pt x="22" y="17"/>
                    </a:lnTo>
                    <a:lnTo>
                      <a:pt x="25" y="15"/>
                    </a:lnTo>
                    <a:lnTo>
                      <a:pt x="29" y="14"/>
                    </a:lnTo>
                    <a:lnTo>
                      <a:pt x="33" y="14"/>
                    </a:lnTo>
                    <a:lnTo>
                      <a:pt x="37" y="13"/>
                    </a:lnTo>
                    <a:lnTo>
                      <a:pt x="41" y="14"/>
                    </a:lnTo>
                    <a:lnTo>
                      <a:pt x="45" y="15"/>
                    </a:lnTo>
                    <a:lnTo>
                      <a:pt x="48" y="17"/>
                    </a:lnTo>
                    <a:lnTo>
                      <a:pt x="50" y="19"/>
                    </a:lnTo>
                    <a:lnTo>
                      <a:pt x="53" y="22"/>
                    </a:lnTo>
                    <a:lnTo>
                      <a:pt x="55" y="25"/>
                    </a:lnTo>
                    <a:lnTo>
                      <a:pt x="56" y="28"/>
                    </a:lnTo>
                    <a:lnTo>
                      <a:pt x="57" y="32"/>
                    </a:lnTo>
                    <a:lnTo>
                      <a:pt x="57" y="34"/>
                    </a:lnTo>
                    <a:lnTo>
                      <a:pt x="56" y="36"/>
                    </a:lnTo>
                    <a:lnTo>
                      <a:pt x="55" y="38"/>
                    </a:lnTo>
                    <a:lnTo>
                      <a:pt x="53" y="40"/>
                    </a:lnTo>
                    <a:lnTo>
                      <a:pt x="52" y="42"/>
                    </a:lnTo>
                    <a:lnTo>
                      <a:pt x="49" y="42"/>
                    </a:lnTo>
                    <a:lnTo>
                      <a:pt x="46" y="44"/>
                    </a:lnTo>
                    <a:lnTo>
                      <a:pt x="42" y="45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3" y="47"/>
                    </a:lnTo>
                    <a:lnTo>
                      <a:pt x="29" y="47"/>
                    </a:lnTo>
                    <a:lnTo>
                      <a:pt x="24" y="49"/>
                    </a:lnTo>
                    <a:lnTo>
                      <a:pt x="20" y="51"/>
                    </a:lnTo>
                    <a:lnTo>
                      <a:pt x="17" y="52"/>
                    </a:lnTo>
                    <a:lnTo>
                      <a:pt x="13" y="54"/>
                    </a:lnTo>
                    <a:lnTo>
                      <a:pt x="10" y="55"/>
                    </a:lnTo>
                    <a:lnTo>
                      <a:pt x="8" y="57"/>
                    </a:lnTo>
                    <a:lnTo>
                      <a:pt x="5" y="59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1" y="67"/>
                    </a:lnTo>
                    <a:lnTo>
                      <a:pt x="0" y="69"/>
                    </a:lnTo>
                    <a:lnTo>
                      <a:pt x="0" y="71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1" y="86"/>
                    </a:lnTo>
                    <a:lnTo>
                      <a:pt x="2" y="88"/>
                    </a:lnTo>
                    <a:lnTo>
                      <a:pt x="3" y="91"/>
                    </a:lnTo>
                    <a:lnTo>
                      <a:pt x="5" y="93"/>
                    </a:lnTo>
                    <a:lnTo>
                      <a:pt x="6" y="95"/>
                    </a:lnTo>
                    <a:lnTo>
                      <a:pt x="8" y="96"/>
                    </a:lnTo>
                    <a:lnTo>
                      <a:pt x="9" y="98"/>
                    </a:lnTo>
                    <a:lnTo>
                      <a:pt x="12" y="99"/>
                    </a:lnTo>
                    <a:lnTo>
                      <a:pt x="14" y="100"/>
                    </a:lnTo>
                    <a:lnTo>
                      <a:pt x="17" y="102"/>
                    </a:lnTo>
                    <a:lnTo>
                      <a:pt x="20" y="103"/>
                    </a:lnTo>
                    <a:lnTo>
                      <a:pt x="23" y="103"/>
                    </a:lnTo>
                    <a:lnTo>
                      <a:pt x="26" y="103"/>
                    </a:lnTo>
                    <a:lnTo>
                      <a:pt x="30" y="103"/>
                    </a:lnTo>
                    <a:lnTo>
                      <a:pt x="34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99"/>
                    </a:lnTo>
                    <a:lnTo>
                      <a:pt x="49" y="98"/>
                    </a:lnTo>
                    <a:lnTo>
                      <a:pt x="52" y="95"/>
                    </a:lnTo>
                    <a:lnTo>
                      <a:pt x="54" y="93"/>
                    </a:lnTo>
                    <a:lnTo>
                      <a:pt x="57" y="90"/>
                    </a:lnTo>
                    <a:lnTo>
                      <a:pt x="58" y="93"/>
                    </a:lnTo>
                    <a:lnTo>
                      <a:pt x="60" y="95"/>
                    </a:lnTo>
                    <a:lnTo>
                      <a:pt x="62" y="98"/>
                    </a:lnTo>
                    <a:lnTo>
                      <a:pt x="65" y="99"/>
                    </a:lnTo>
                    <a:lnTo>
                      <a:pt x="67" y="102"/>
                    </a:lnTo>
                    <a:lnTo>
                      <a:pt x="70" y="103"/>
                    </a:lnTo>
                    <a:lnTo>
                      <a:pt x="73" y="103"/>
                    </a:lnTo>
                    <a:lnTo>
                      <a:pt x="77" y="103"/>
                    </a:lnTo>
                    <a:lnTo>
                      <a:pt x="80" y="103"/>
                    </a:lnTo>
                    <a:lnTo>
                      <a:pt x="84" y="103"/>
                    </a:lnTo>
                    <a:lnTo>
                      <a:pt x="88" y="103"/>
                    </a:lnTo>
                    <a:lnTo>
                      <a:pt x="93" y="102"/>
                    </a:lnTo>
                    <a:lnTo>
                      <a:pt x="94" y="100"/>
                    </a:lnTo>
                    <a:lnTo>
                      <a:pt x="96" y="99"/>
                    </a:lnTo>
                    <a:lnTo>
                      <a:pt x="96" y="95"/>
                    </a:lnTo>
                    <a:lnTo>
                      <a:pt x="93" y="95"/>
                    </a:lnTo>
                    <a:lnTo>
                      <a:pt x="91" y="95"/>
                    </a:lnTo>
                    <a:close/>
                    <a:moveTo>
                      <a:pt x="57" y="68"/>
                    </a:moveTo>
                    <a:lnTo>
                      <a:pt x="57" y="74"/>
                    </a:lnTo>
                    <a:lnTo>
                      <a:pt x="55" y="79"/>
                    </a:lnTo>
                    <a:lnTo>
                      <a:pt x="55" y="81"/>
                    </a:lnTo>
                    <a:lnTo>
                      <a:pt x="53" y="83"/>
                    </a:lnTo>
                    <a:lnTo>
                      <a:pt x="53" y="85"/>
                    </a:lnTo>
                    <a:lnTo>
                      <a:pt x="52" y="87"/>
                    </a:lnTo>
                    <a:lnTo>
                      <a:pt x="51" y="87"/>
                    </a:lnTo>
                    <a:lnTo>
                      <a:pt x="50" y="88"/>
                    </a:lnTo>
                    <a:lnTo>
                      <a:pt x="49" y="90"/>
                    </a:lnTo>
                    <a:lnTo>
                      <a:pt x="47" y="91"/>
                    </a:lnTo>
                    <a:lnTo>
                      <a:pt x="45" y="91"/>
                    </a:lnTo>
                    <a:lnTo>
                      <a:pt x="45" y="91"/>
                    </a:lnTo>
                    <a:lnTo>
                      <a:pt x="42" y="91"/>
                    </a:lnTo>
                    <a:lnTo>
                      <a:pt x="41" y="91"/>
                    </a:lnTo>
                    <a:lnTo>
                      <a:pt x="38" y="91"/>
                    </a:lnTo>
                    <a:lnTo>
                      <a:pt x="36" y="91"/>
                    </a:lnTo>
                    <a:lnTo>
                      <a:pt x="33" y="89"/>
                    </a:lnTo>
                    <a:lnTo>
                      <a:pt x="32" y="87"/>
                    </a:lnTo>
                    <a:lnTo>
                      <a:pt x="31" y="85"/>
                    </a:lnTo>
                    <a:lnTo>
                      <a:pt x="30" y="82"/>
                    </a:lnTo>
                    <a:lnTo>
                      <a:pt x="29" y="79"/>
                    </a:lnTo>
                    <a:lnTo>
                      <a:pt x="29" y="75"/>
                    </a:lnTo>
                    <a:lnTo>
                      <a:pt x="29" y="71"/>
                    </a:lnTo>
                    <a:lnTo>
                      <a:pt x="29" y="70"/>
                    </a:lnTo>
                    <a:lnTo>
                      <a:pt x="29" y="67"/>
                    </a:lnTo>
                    <a:lnTo>
                      <a:pt x="30" y="65"/>
                    </a:lnTo>
                    <a:lnTo>
                      <a:pt x="31" y="63"/>
                    </a:lnTo>
                    <a:lnTo>
                      <a:pt x="33" y="61"/>
                    </a:lnTo>
                    <a:lnTo>
                      <a:pt x="34" y="59"/>
                    </a:lnTo>
                    <a:lnTo>
                      <a:pt x="36" y="57"/>
                    </a:lnTo>
                    <a:lnTo>
                      <a:pt x="38" y="55"/>
                    </a:lnTo>
                    <a:lnTo>
                      <a:pt x="41" y="54"/>
                    </a:lnTo>
                    <a:lnTo>
                      <a:pt x="45" y="52"/>
                    </a:lnTo>
                    <a:lnTo>
                      <a:pt x="50" y="51"/>
                    </a:lnTo>
                    <a:lnTo>
                      <a:pt x="54" y="50"/>
                    </a:lnTo>
                    <a:lnTo>
                      <a:pt x="57" y="48"/>
                    </a:lnTo>
                    <a:lnTo>
                      <a:pt x="57" y="6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şļiḍe">
                <a:extLst>
                  <a:ext uri="{FF2B5EF4-FFF2-40B4-BE49-F238E27FC236}">
                    <a16:creationId xmlns:a16="http://schemas.microsoft.com/office/drawing/2014/main" id="{6395577D-F113-43EE-81F1-8D9E5CA24820}"/>
                  </a:ext>
                </a:extLst>
              </p:cNvPr>
              <p:cNvSpPr/>
              <p:nvPr/>
            </p:nvSpPr>
            <p:spPr bwMode="auto">
              <a:xfrm>
                <a:off x="6323013" y="4038601"/>
                <a:ext cx="200025" cy="228600"/>
              </a:xfrm>
              <a:custGeom>
                <a:avLst/>
                <a:gdLst>
                  <a:gd name="T0" fmla="*/ 121 w 126"/>
                  <a:gd name="T1" fmla="*/ 0 h 144"/>
                  <a:gd name="T2" fmla="*/ 113 w 126"/>
                  <a:gd name="T3" fmla="*/ 0 h 144"/>
                  <a:gd name="T4" fmla="*/ 109 w 126"/>
                  <a:gd name="T5" fmla="*/ 63 h 144"/>
                  <a:gd name="T6" fmla="*/ 107 w 126"/>
                  <a:gd name="T7" fmla="*/ 91 h 144"/>
                  <a:gd name="T8" fmla="*/ 106 w 126"/>
                  <a:gd name="T9" fmla="*/ 100 h 144"/>
                  <a:gd name="T10" fmla="*/ 105 w 126"/>
                  <a:gd name="T11" fmla="*/ 107 h 144"/>
                  <a:gd name="T12" fmla="*/ 102 w 126"/>
                  <a:gd name="T13" fmla="*/ 112 h 144"/>
                  <a:gd name="T14" fmla="*/ 98 w 126"/>
                  <a:gd name="T15" fmla="*/ 118 h 144"/>
                  <a:gd name="T16" fmla="*/ 94 w 126"/>
                  <a:gd name="T17" fmla="*/ 123 h 144"/>
                  <a:gd name="T18" fmla="*/ 90 w 126"/>
                  <a:gd name="T19" fmla="*/ 126 h 144"/>
                  <a:gd name="T20" fmla="*/ 86 w 126"/>
                  <a:gd name="T21" fmla="*/ 128 h 144"/>
                  <a:gd name="T22" fmla="*/ 80 w 126"/>
                  <a:gd name="T23" fmla="*/ 131 h 144"/>
                  <a:gd name="T24" fmla="*/ 74 w 126"/>
                  <a:gd name="T25" fmla="*/ 131 h 144"/>
                  <a:gd name="T26" fmla="*/ 68 w 126"/>
                  <a:gd name="T27" fmla="*/ 131 h 144"/>
                  <a:gd name="T28" fmla="*/ 61 w 126"/>
                  <a:gd name="T29" fmla="*/ 131 h 144"/>
                  <a:gd name="T30" fmla="*/ 54 w 126"/>
                  <a:gd name="T31" fmla="*/ 130 h 144"/>
                  <a:gd name="T32" fmla="*/ 49 w 126"/>
                  <a:gd name="T33" fmla="*/ 127 h 144"/>
                  <a:gd name="T34" fmla="*/ 45 w 126"/>
                  <a:gd name="T35" fmla="*/ 123 h 144"/>
                  <a:gd name="T36" fmla="*/ 40 w 126"/>
                  <a:gd name="T37" fmla="*/ 119 h 144"/>
                  <a:gd name="T38" fmla="*/ 37 w 126"/>
                  <a:gd name="T39" fmla="*/ 113 h 144"/>
                  <a:gd name="T40" fmla="*/ 34 w 126"/>
                  <a:gd name="T41" fmla="*/ 107 h 144"/>
                  <a:gd name="T42" fmla="*/ 33 w 126"/>
                  <a:gd name="T43" fmla="*/ 99 h 144"/>
                  <a:gd name="T44" fmla="*/ 31 w 126"/>
                  <a:gd name="T45" fmla="*/ 83 h 144"/>
                  <a:gd name="T46" fmla="*/ 31 w 126"/>
                  <a:gd name="T47" fmla="*/ 58 h 144"/>
                  <a:gd name="T48" fmla="*/ 28 w 126"/>
                  <a:gd name="T49" fmla="*/ 0 h 144"/>
                  <a:gd name="T50" fmla="*/ 21 w 126"/>
                  <a:gd name="T51" fmla="*/ 1 h 144"/>
                  <a:gd name="T52" fmla="*/ 17 w 126"/>
                  <a:gd name="T53" fmla="*/ 1 h 144"/>
                  <a:gd name="T54" fmla="*/ 13 w 126"/>
                  <a:gd name="T55" fmla="*/ 1 h 144"/>
                  <a:gd name="T56" fmla="*/ 9 w 126"/>
                  <a:gd name="T57" fmla="*/ 1 h 144"/>
                  <a:gd name="T58" fmla="*/ 3 w 126"/>
                  <a:gd name="T59" fmla="*/ 0 h 144"/>
                  <a:gd name="T60" fmla="*/ 0 w 126"/>
                  <a:gd name="T61" fmla="*/ 85 h 144"/>
                  <a:gd name="T62" fmla="*/ 1 w 126"/>
                  <a:gd name="T63" fmla="*/ 99 h 144"/>
                  <a:gd name="T64" fmla="*/ 4 w 126"/>
                  <a:gd name="T65" fmla="*/ 111 h 144"/>
                  <a:gd name="T66" fmla="*/ 6 w 126"/>
                  <a:gd name="T67" fmla="*/ 119 h 144"/>
                  <a:gd name="T68" fmla="*/ 10 w 126"/>
                  <a:gd name="T69" fmla="*/ 125 h 144"/>
                  <a:gd name="T70" fmla="*/ 16 w 126"/>
                  <a:gd name="T71" fmla="*/ 131 h 144"/>
                  <a:gd name="T72" fmla="*/ 23 w 126"/>
                  <a:gd name="T73" fmla="*/ 136 h 144"/>
                  <a:gd name="T74" fmla="*/ 31 w 126"/>
                  <a:gd name="T75" fmla="*/ 139 h 144"/>
                  <a:gd name="T76" fmla="*/ 41 w 126"/>
                  <a:gd name="T77" fmla="*/ 142 h 144"/>
                  <a:gd name="T78" fmla="*/ 52 w 126"/>
                  <a:gd name="T79" fmla="*/ 143 h 144"/>
                  <a:gd name="T80" fmla="*/ 64 w 126"/>
                  <a:gd name="T81" fmla="*/ 144 h 144"/>
                  <a:gd name="T82" fmla="*/ 74 w 126"/>
                  <a:gd name="T83" fmla="*/ 143 h 144"/>
                  <a:gd name="T84" fmla="*/ 85 w 126"/>
                  <a:gd name="T85" fmla="*/ 142 h 144"/>
                  <a:gd name="T86" fmla="*/ 94 w 126"/>
                  <a:gd name="T87" fmla="*/ 139 h 144"/>
                  <a:gd name="T88" fmla="*/ 103 w 126"/>
                  <a:gd name="T89" fmla="*/ 135 h 144"/>
                  <a:gd name="T90" fmla="*/ 109 w 126"/>
                  <a:gd name="T91" fmla="*/ 131 h 144"/>
                  <a:gd name="T92" fmla="*/ 114 w 126"/>
                  <a:gd name="T93" fmla="*/ 126 h 144"/>
                  <a:gd name="T94" fmla="*/ 118 w 126"/>
                  <a:gd name="T95" fmla="*/ 119 h 144"/>
                  <a:gd name="T96" fmla="*/ 121 w 126"/>
                  <a:gd name="T97" fmla="*/ 113 h 144"/>
                  <a:gd name="T98" fmla="*/ 123 w 126"/>
                  <a:gd name="T99" fmla="*/ 104 h 144"/>
                  <a:gd name="T100" fmla="*/ 125 w 126"/>
                  <a:gd name="T101" fmla="*/ 95 h 144"/>
                  <a:gd name="T102" fmla="*/ 126 w 126"/>
                  <a:gd name="T103" fmla="*/ 86 h 144"/>
                  <a:gd name="T104" fmla="*/ 125 w 126"/>
                  <a:gd name="T105" fmla="*/ 7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6" h="144">
                    <a:moveTo>
                      <a:pt x="125" y="0"/>
                    </a:moveTo>
                    <a:lnTo>
                      <a:pt x="121" y="0"/>
                    </a:lnTo>
                    <a:lnTo>
                      <a:pt x="117" y="0"/>
                    </a:lnTo>
                    <a:lnTo>
                      <a:pt x="113" y="0"/>
                    </a:lnTo>
                    <a:lnTo>
                      <a:pt x="109" y="0"/>
                    </a:lnTo>
                    <a:lnTo>
                      <a:pt x="109" y="63"/>
                    </a:lnTo>
                    <a:lnTo>
                      <a:pt x="109" y="78"/>
                    </a:lnTo>
                    <a:lnTo>
                      <a:pt x="107" y="91"/>
                    </a:lnTo>
                    <a:lnTo>
                      <a:pt x="107" y="96"/>
                    </a:lnTo>
                    <a:lnTo>
                      <a:pt x="106" y="100"/>
                    </a:lnTo>
                    <a:lnTo>
                      <a:pt x="106" y="103"/>
                    </a:lnTo>
                    <a:lnTo>
                      <a:pt x="105" y="107"/>
                    </a:lnTo>
                    <a:lnTo>
                      <a:pt x="103" y="110"/>
                    </a:lnTo>
                    <a:lnTo>
                      <a:pt x="102" y="112"/>
                    </a:lnTo>
                    <a:lnTo>
                      <a:pt x="100" y="115"/>
                    </a:lnTo>
                    <a:lnTo>
                      <a:pt x="98" y="118"/>
                    </a:lnTo>
                    <a:lnTo>
                      <a:pt x="97" y="120"/>
                    </a:lnTo>
                    <a:lnTo>
                      <a:pt x="94" y="123"/>
                    </a:lnTo>
                    <a:lnTo>
                      <a:pt x="93" y="124"/>
                    </a:lnTo>
                    <a:lnTo>
                      <a:pt x="90" y="126"/>
                    </a:lnTo>
                    <a:lnTo>
                      <a:pt x="88" y="127"/>
                    </a:lnTo>
                    <a:lnTo>
                      <a:pt x="86" y="128"/>
                    </a:lnTo>
                    <a:lnTo>
                      <a:pt x="83" y="130"/>
                    </a:lnTo>
                    <a:lnTo>
                      <a:pt x="80" y="131"/>
                    </a:lnTo>
                    <a:lnTo>
                      <a:pt x="78" y="131"/>
                    </a:lnTo>
                    <a:lnTo>
                      <a:pt x="74" y="131"/>
                    </a:lnTo>
                    <a:lnTo>
                      <a:pt x="71" y="131"/>
                    </a:lnTo>
                    <a:lnTo>
                      <a:pt x="68" y="131"/>
                    </a:lnTo>
                    <a:lnTo>
                      <a:pt x="65" y="131"/>
                    </a:lnTo>
                    <a:lnTo>
                      <a:pt x="61" y="131"/>
                    </a:lnTo>
                    <a:lnTo>
                      <a:pt x="57" y="131"/>
                    </a:lnTo>
                    <a:lnTo>
                      <a:pt x="54" y="130"/>
                    </a:lnTo>
                    <a:lnTo>
                      <a:pt x="52" y="128"/>
                    </a:lnTo>
                    <a:lnTo>
                      <a:pt x="49" y="127"/>
                    </a:lnTo>
                    <a:lnTo>
                      <a:pt x="46" y="125"/>
                    </a:lnTo>
                    <a:lnTo>
                      <a:pt x="45" y="123"/>
                    </a:lnTo>
                    <a:lnTo>
                      <a:pt x="42" y="121"/>
                    </a:lnTo>
                    <a:lnTo>
                      <a:pt x="40" y="119"/>
                    </a:lnTo>
                    <a:lnTo>
                      <a:pt x="38" y="115"/>
                    </a:lnTo>
                    <a:lnTo>
                      <a:pt x="37" y="113"/>
                    </a:lnTo>
                    <a:lnTo>
                      <a:pt x="35" y="110"/>
                    </a:lnTo>
                    <a:lnTo>
                      <a:pt x="34" y="107"/>
                    </a:lnTo>
                    <a:lnTo>
                      <a:pt x="33" y="103"/>
                    </a:lnTo>
                    <a:lnTo>
                      <a:pt x="33" y="99"/>
                    </a:lnTo>
                    <a:lnTo>
                      <a:pt x="32" y="92"/>
                    </a:lnTo>
                    <a:lnTo>
                      <a:pt x="31" y="83"/>
                    </a:lnTo>
                    <a:lnTo>
                      <a:pt x="31" y="72"/>
                    </a:lnTo>
                    <a:lnTo>
                      <a:pt x="31" y="58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8" y="1"/>
                    </a:lnTo>
                    <a:lnTo>
                      <a:pt x="17" y="1"/>
                    </a:lnTo>
                    <a:lnTo>
                      <a:pt x="16" y="1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0" y="92"/>
                    </a:lnTo>
                    <a:lnTo>
                      <a:pt x="1" y="99"/>
                    </a:lnTo>
                    <a:lnTo>
                      <a:pt x="1" y="106"/>
                    </a:lnTo>
                    <a:lnTo>
                      <a:pt x="4" y="111"/>
                    </a:lnTo>
                    <a:lnTo>
                      <a:pt x="5" y="115"/>
                    </a:lnTo>
                    <a:lnTo>
                      <a:pt x="6" y="119"/>
                    </a:lnTo>
                    <a:lnTo>
                      <a:pt x="8" y="123"/>
                    </a:lnTo>
                    <a:lnTo>
                      <a:pt x="10" y="125"/>
                    </a:lnTo>
                    <a:lnTo>
                      <a:pt x="13" y="128"/>
                    </a:lnTo>
                    <a:lnTo>
                      <a:pt x="16" y="131"/>
                    </a:lnTo>
                    <a:lnTo>
                      <a:pt x="19" y="134"/>
                    </a:lnTo>
                    <a:lnTo>
                      <a:pt x="23" y="136"/>
                    </a:lnTo>
                    <a:lnTo>
                      <a:pt x="27" y="138"/>
                    </a:lnTo>
                    <a:lnTo>
                      <a:pt x="31" y="139"/>
                    </a:lnTo>
                    <a:lnTo>
                      <a:pt x="36" y="141"/>
                    </a:lnTo>
                    <a:lnTo>
                      <a:pt x="41" y="142"/>
                    </a:lnTo>
                    <a:lnTo>
                      <a:pt x="46" y="143"/>
                    </a:lnTo>
                    <a:lnTo>
                      <a:pt x="52" y="143"/>
                    </a:lnTo>
                    <a:lnTo>
                      <a:pt x="57" y="144"/>
                    </a:lnTo>
                    <a:lnTo>
                      <a:pt x="64" y="144"/>
                    </a:lnTo>
                    <a:lnTo>
                      <a:pt x="70" y="144"/>
                    </a:lnTo>
                    <a:lnTo>
                      <a:pt x="74" y="143"/>
                    </a:lnTo>
                    <a:lnTo>
                      <a:pt x="80" y="143"/>
                    </a:lnTo>
                    <a:lnTo>
                      <a:pt x="85" y="142"/>
                    </a:lnTo>
                    <a:lnTo>
                      <a:pt x="90" y="140"/>
                    </a:lnTo>
                    <a:lnTo>
                      <a:pt x="94" y="139"/>
                    </a:lnTo>
                    <a:lnTo>
                      <a:pt x="98" y="137"/>
                    </a:lnTo>
                    <a:lnTo>
                      <a:pt x="103" y="135"/>
                    </a:lnTo>
                    <a:lnTo>
                      <a:pt x="106" y="133"/>
                    </a:lnTo>
                    <a:lnTo>
                      <a:pt x="109" y="131"/>
                    </a:lnTo>
                    <a:lnTo>
                      <a:pt x="111" y="128"/>
                    </a:lnTo>
                    <a:lnTo>
                      <a:pt x="114" y="126"/>
                    </a:lnTo>
                    <a:lnTo>
                      <a:pt x="116" y="123"/>
                    </a:lnTo>
                    <a:lnTo>
                      <a:pt x="118" y="119"/>
                    </a:lnTo>
                    <a:lnTo>
                      <a:pt x="119" y="116"/>
                    </a:lnTo>
                    <a:lnTo>
                      <a:pt x="121" y="113"/>
                    </a:lnTo>
                    <a:lnTo>
                      <a:pt x="122" y="109"/>
                    </a:lnTo>
                    <a:lnTo>
                      <a:pt x="123" y="104"/>
                    </a:lnTo>
                    <a:lnTo>
                      <a:pt x="124" y="100"/>
                    </a:lnTo>
                    <a:lnTo>
                      <a:pt x="125" y="95"/>
                    </a:lnTo>
                    <a:lnTo>
                      <a:pt x="125" y="91"/>
                    </a:lnTo>
                    <a:lnTo>
                      <a:pt x="126" y="86"/>
                    </a:lnTo>
                    <a:lnTo>
                      <a:pt x="126" y="80"/>
                    </a:lnTo>
                    <a:lnTo>
                      <a:pt x="125" y="7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íṥḻîdé">
                <a:extLst>
                  <a:ext uri="{FF2B5EF4-FFF2-40B4-BE49-F238E27FC236}">
                    <a16:creationId xmlns:a16="http://schemas.microsoft.com/office/drawing/2014/main" id="{9FF70564-EBC2-4716-9DE7-5A4899292B2D}"/>
                  </a:ext>
                </a:extLst>
              </p:cNvPr>
              <p:cNvSpPr/>
              <p:nvPr/>
            </p:nvSpPr>
            <p:spPr bwMode="auto">
              <a:xfrm>
                <a:off x="65881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5 w 93"/>
                  <a:gd name="T5" fmla="*/ 10 h 102"/>
                  <a:gd name="T6" fmla="*/ 80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7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8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3 w 93"/>
                  <a:gd name="T49" fmla="*/ 24 h 102"/>
                  <a:gd name="T50" fmla="*/ 37 w 93"/>
                  <a:gd name="T51" fmla="*/ 21 h 102"/>
                  <a:gd name="T52" fmla="*/ 40 w 93"/>
                  <a:gd name="T53" fmla="*/ 18 h 102"/>
                  <a:gd name="T54" fmla="*/ 44 w 93"/>
                  <a:gd name="T55" fmla="*/ 18 h 102"/>
                  <a:gd name="T56" fmla="*/ 49 w 93"/>
                  <a:gd name="T57" fmla="*/ 17 h 102"/>
                  <a:gd name="T58" fmla="*/ 53 w 93"/>
                  <a:gd name="T59" fmla="*/ 18 h 102"/>
                  <a:gd name="T60" fmla="*/ 56 w 93"/>
                  <a:gd name="T61" fmla="*/ 20 h 102"/>
                  <a:gd name="T62" fmla="*/ 59 w 93"/>
                  <a:gd name="T63" fmla="*/ 23 h 102"/>
                  <a:gd name="T64" fmla="*/ 61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4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5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5" y="10"/>
                    </a:lnTo>
                    <a:lnTo>
                      <a:pt x="83" y="8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5" y="2"/>
                    </a:lnTo>
                    <a:lnTo>
                      <a:pt x="71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7" y="17"/>
                    </a:lnTo>
                    <a:lnTo>
                      <a:pt x="27" y="2"/>
                    </a:lnTo>
                    <a:lnTo>
                      <a:pt x="24" y="2"/>
                    </a:lnTo>
                    <a:lnTo>
                      <a:pt x="20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8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3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0" y="18"/>
                    </a:lnTo>
                    <a:lnTo>
                      <a:pt x="43" y="18"/>
                    </a:lnTo>
                    <a:lnTo>
                      <a:pt x="44" y="18"/>
                    </a:lnTo>
                    <a:lnTo>
                      <a:pt x="47" y="17"/>
                    </a:lnTo>
                    <a:lnTo>
                      <a:pt x="49" y="17"/>
                    </a:lnTo>
                    <a:lnTo>
                      <a:pt x="51" y="18"/>
                    </a:lnTo>
                    <a:lnTo>
                      <a:pt x="53" y="18"/>
                    </a:lnTo>
                    <a:lnTo>
                      <a:pt x="55" y="19"/>
                    </a:lnTo>
                    <a:lnTo>
                      <a:pt x="56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0" y="26"/>
                    </a:lnTo>
                    <a:lnTo>
                      <a:pt x="61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4" y="51"/>
                    </a:lnTo>
                    <a:lnTo>
                      <a:pt x="64" y="102"/>
                    </a:lnTo>
                    <a:lnTo>
                      <a:pt x="67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5" y="102"/>
                    </a:lnTo>
                    <a:lnTo>
                      <a:pt x="89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2" y="32"/>
                    </a:ln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$ḷïḑe">
                <a:extLst>
                  <a:ext uri="{FF2B5EF4-FFF2-40B4-BE49-F238E27FC236}">
                    <a16:creationId xmlns:a16="http://schemas.microsoft.com/office/drawing/2014/main" id="{FF0EC08C-F669-4782-8BEA-18D39D91F04E}"/>
                  </a:ext>
                </a:extLst>
              </p:cNvPr>
              <p:cNvSpPr/>
              <p:nvPr/>
            </p:nvSpPr>
            <p:spPr bwMode="auto">
              <a:xfrm>
                <a:off x="6796088" y="4105276"/>
                <a:ext cx="44450" cy="158750"/>
              </a:xfrm>
              <a:custGeom>
                <a:avLst/>
                <a:gdLst>
                  <a:gd name="T0" fmla="*/ 20 w 28"/>
                  <a:gd name="T1" fmla="*/ 0 h 100"/>
                  <a:gd name="T2" fmla="*/ 17 w 28"/>
                  <a:gd name="T3" fmla="*/ 0 h 100"/>
                  <a:gd name="T4" fmla="*/ 14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4 w 28"/>
                  <a:gd name="T23" fmla="*/ 100 h 100"/>
                  <a:gd name="T24" fmla="*/ 17 w 28"/>
                  <a:gd name="T25" fmla="*/ 100 h 100"/>
                  <a:gd name="T26" fmla="*/ 20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0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0" y="0"/>
                    </a:moveTo>
                    <a:lnTo>
                      <a:pt x="17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4" y="100"/>
                    </a:lnTo>
                    <a:lnTo>
                      <a:pt x="17" y="100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sḻîḍè">
                <a:extLst>
                  <a:ext uri="{FF2B5EF4-FFF2-40B4-BE49-F238E27FC236}">
                    <a16:creationId xmlns:a16="http://schemas.microsoft.com/office/drawing/2014/main" id="{4063D133-AF0E-433F-BFD7-EB04FF0DB7F8}"/>
                  </a:ext>
                </a:extLst>
              </p:cNvPr>
              <p:cNvSpPr/>
              <p:nvPr/>
            </p:nvSpPr>
            <p:spPr bwMode="auto">
              <a:xfrm>
                <a:off x="6791326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31 w 33"/>
                  <a:gd name="T3" fmla="*/ 7 h 32"/>
                  <a:gd name="T4" fmla="*/ 28 w 33"/>
                  <a:gd name="T5" fmla="*/ 5 h 32"/>
                  <a:gd name="T6" fmla="*/ 26 w 33"/>
                  <a:gd name="T7" fmla="*/ 3 h 32"/>
                  <a:gd name="T8" fmla="*/ 23 w 33"/>
                  <a:gd name="T9" fmla="*/ 2 h 32"/>
                  <a:gd name="T10" fmla="*/ 20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10 w 33"/>
                  <a:gd name="T17" fmla="*/ 2 h 32"/>
                  <a:gd name="T18" fmla="*/ 7 w 33"/>
                  <a:gd name="T19" fmla="*/ 3 h 32"/>
                  <a:gd name="T20" fmla="*/ 5 w 33"/>
                  <a:gd name="T21" fmla="*/ 5 h 32"/>
                  <a:gd name="T22" fmla="*/ 3 w 33"/>
                  <a:gd name="T23" fmla="*/ 7 h 32"/>
                  <a:gd name="T24" fmla="*/ 2 w 33"/>
                  <a:gd name="T25" fmla="*/ 10 h 32"/>
                  <a:gd name="T26" fmla="*/ 1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2 w 33"/>
                  <a:gd name="T33" fmla="*/ 23 h 32"/>
                  <a:gd name="T34" fmla="*/ 3 w 33"/>
                  <a:gd name="T35" fmla="*/ 26 h 32"/>
                  <a:gd name="T36" fmla="*/ 4 w 33"/>
                  <a:gd name="T37" fmla="*/ 28 h 32"/>
                  <a:gd name="T38" fmla="*/ 7 w 33"/>
                  <a:gd name="T39" fmla="*/ 30 h 32"/>
                  <a:gd name="T40" fmla="*/ 10 w 33"/>
                  <a:gd name="T41" fmla="*/ 31 h 32"/>
                  <a:gd name="T42" fmla="*/ 13 w 33"/>
                  <a:gd name="T43" fmla="*/ 32 h 32"/>
                  <a:gd name="T44" fmla="*/ 16 w 33"/>
                  <a:gd name="T45" fmla="*/ 32 h 32"/>
                  <a:gd name="T46" fmla="*/ 20 w 33"/>
                  <a:gd name="T47" fmla="*/ 32 h 32"/>
                  <a:gd name="T48" fmla="*/ 23 w 33"/>
                  <a:gd name="T49" fmla="*/ 31 h 32"/>
                  <a:gd name="T50" fmla="*/ 26 w 33"/>
                  <a:gd name="T51" fmla="*/ 30 h 32"/>
                  <a:gd name="T52" fmla="*/ 28 w 33"/>
                  <a:gd name="T53" fmla="*/ 27 h 32"/>
                  <a:gd name="T54" fmla="*/ 31 w 33"/>
                  <a:gd name="T55" fmla="*/ 25 h 32"/>
                  <a:gd name="T56" fmla="*/ 31 w 33"/>
                  <a:gd name="T57" fmla="*/ 23 h 32"/>
                  <a:gd name="T58" fmla="*/ 33 w 33"/>
                  <a:gd name="T59" fmla="*/ 19 h 32"/>
                  <a:gd name="T60" fmla="*/ 33 w 33"/>
                  <a:gd name="T61" fmla="*/ 16 h 32"/>
                  <a:gd name="T62" fmla="*/ 33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31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3"/>
                    </a:lnTo>
                    <a:lnTo>
                      <a:pt x="3" y="26"/>
                    </a:lnTo>
                    <a:lnTo>
                      <a:pt x="4" y="28"/>
                    </a:lnTo>
                    <a:lnTo>
                      <a:pt x="7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1" y="25"/>
                    </a:lnTo>
                    <a:lnTo>
                      <a:pt x="31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3"/>
                    </a:lnTo>
                    <a:lnTo>
                      <a:pt x="31" y="1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Sľïḋè">
                <a:extLst>
                  <a:ext uri="{FF2B5EF4-FFF2-40B4-BE49-F238E27FC236}">
                    <a16:creationId xmlns:a16="http://schemas.microsoft.com/office/drawing/2014/main" id="{D972D0B4-D0D0-4325-96B8-744E104D7BB3}"/>
                  </a:ext>
                </a:extLst>
              </p:cNvPr>
              <p:cNvSpPr/>
              <p:nvPr/>
            </p:nvSpPr>
            <p:spPr bwMode="auto">
              <a:xfrm>
                <a:off x="6888163" y="4105276"/>
                <a:ext cx="155575" cy="158750"/>
              </a:xfrm>
              <a:custGeom>
                <a:avLst/>
                <a:gdLst>
                  <a:gd name="T0" fmla="*/ 91 w 98"/>
                  <a:gd name="T1" fmla="*/ 0 h 100"/>
                  <a:gd name="T2" fmla="*/ 87 w 98"/>
                  <a:gd name="T3" fmla="*/ 0 h 100"/>
                  <a:gd name="T4" fmla="*/ 82 w 98"/>
                  <a:gd name="T5" fmla="*/ 0 h 100"/>
                  <a:gd name="T6" fmla="*/ 78 w 98"/>
                  <a:gd name="T7" fmla="*/ 8 h 100"/>
                  <a:gd name="T8" fmla="*/ 71 w 98"/>
                  <a:gd name="T9" fmla="*/ 28 h 100"/>
                  <a:gd name="T10" fmla="*/ 65 w 98"/>
                  <a:gd name="T11" fmla="*/ 45 h 100"/>
                  <a:gd name="T12" fmla="*/ 58 w 98"/>
                  <a:gd name="T13" fmla="*/ 64 h 100"/>
                  <a:gd name="T14" fmla="*/ 32 w 98"/>
                  <a:gd name="T15" fmla="*/ 0 h 100"/>
                  <a:gd name="T16" fmla="*/ 24 w 98"/>
                  <a:gd name="T17" fmla="*/ 0 h 100"/>
                  <a:gd name="T18" fmla="*/ 16 w 98"/>
                  <a:gd name="T19" fmla="*/ 0 h 100"/>
                  <a:gd name="T20" fmla="*/ 8 w 98"/>
                  <a:gd name="T21" fmla="*/ 0 h 100"/>
                  <a:gd name="T22" fmla="*/ 0 w 98"/>
                  <a:gd name="T23" fmla="*/ 0 h 100"/>
                  <a:gd name="T24" fmla="*/ 6 w 98"/>
                  <a:gd name="T25" fmla="*/ 17 h 100"/>
                  <a:gd name="T26" fmla="*/ 14 w 98"/>
                  <a:gd name="T27" fmla="*/ 38 h 100"/>
                  <a:gd name="T28" fmla="*/ 22 w 98"/>
                  <a:gd name="T29" fmla="*/ 61 h 100"/>
                  <a:gd name="T30" fmla="*/ 32 w 98"/>
                  <a:gd name="T31" fmla="*/ 89 h 100"/>
                  <a:gd name="T32" fmla="*/ 34 w 98"/>
                  <a:gd name="T33" fmla="*/ 95 h 100"/>
                  <a:gd name="T34" fmla="*/ 36 w 98"/>
                  <a:gd name="T35" fmla="*/ 100 h 100"/>
                  <a:gd name="T36" fmla="*/ 42 w 98"/>
                  <a:gd name="T37" fmla="*/ 100 h 100"/>
                  <a:gd name="T38" fmla="*/ 47 w 98"/>
                  <a:gd name="T39" fmla="*/ 100 h 100"/>
                  <a:gd name="T40" fmla="*/ 52 w 98"/>
                  <a:gd name="T41" fmla="*/ 100 h 100"/>
                  <a:gd name="T42" fmla="*/ 58 w 98"/>
                  <a:gd name="T43" fmla="*/ 100 h 100"/>
                  <a:gd name="T44" fmla="*/ 62 w 98"/>
                  <a:gd name="T45" fmla="*/ 88 h 100"/>
                  <a:gd name="T46" fmla="*/ 66 w 98"/>
                  <a:gd name="T47" fmla="*/ 73 h 100"/>
                  <a:gd name="T48" fmla="*/ 74 w 98"/>
                  <a:gd name="T49" fmla="*/ 57 h 100"/>
                  <a:gd name="T50" fmla="*/ 82 w 98"/>
                  <a:gd name="T51" fmla="*/ 39 h 100"/>
                  <a:gd name="T52" fmla="*/ 85 w 98"/>
                  <a:gd name="T53" fmla="*/ 29 h 100"/>
                  <a:gd name="T54" fmla="*/ 90 w 98"/>
                  <a:gd name="T55" fmla="*/ 16 h 100"/>
                  <a:gd name="T56" fmla="*/ 96 w 98"/>
                  <a:gd name="T57" fmla="*/ 4 h 100"/>
                  <a:gd name="T58" fmla="*/ 96 w 98"/>
                  <a:gd name="T59" fmla="*/ 3 h 100"/>
                  <a:gd name="T60" fmla="*/ 98 w 98"/>
                  <a:gd name="T61" fmla="*/ 1 h 100"/>
                  <a:gd name="T62" fmla="*/ 95 w 98"/>
                  <a:gd name="T6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00">
                    <a:moveTo>
                      <a:pt x="93" y="0"/>
                    </a:moveTo>
                    <a:lnTo>
                      <a:pt x="91" y="0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8"/>
                    </a:lnTo>
                    <a:lnTo>
                      <a:pt x="74" y="18"/>
                    </a:lnTo>
                    <a:lnTo>
                      <a:pt x="71" y="28"/>
                    </a:lnTo>
                    <a:lnTo>
                      <a:pt x="68" y="36"/>
                    </a:lnTo>
                    <a:lnTo>
                      <a:pt x="65" y="45"/>
                    </a:lnTo>
                    <a:lnTo>
                      <a:pt x="62" y="55"/>
                    </a:lnTo>
                    <a:lnTo>
                      <a:pt x="58" y="64"/>
                    </a:lnTo>
                    <a:lnTo>
                      <a:pt x="55" y="73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" y="8"/>
                    </a:lnTo>
                    <a:lnTo>
                      <a:pt x="6" y="17"/>
                    </a:lnTo>
                    <a:lnTo>
                      <a:pt x="10" y="27"/>
                    </a:lnTo>
                    <a:lnTo>
                      <a:pt x="14" y="38"/>
                    </a:lnTo>
                    <a:lnTo>
                      <a:pt x="18" y="49"/>
                    </a:lnTo>
                    <a:lnTo>
                      <a:pt x="22" y="61"/>
                    </a:lnTo>
                    <a:lnTo>
                      <a:pt x="27" y="75"/>
                    </a:lnTo>
                    <a:lnTo>
                      <a:pt x="32" y="89"/>
                    </a:lnTo>
                    <a:lnTo>
                      <a:pt x="33" y="92"/>
                    </a:lnTo>
                    <a:lnTo>
                      <a:pt x="34" y="95"/>
                    </a:lnTo>
                    <a:lnTo>
                      <a:pt x="35" y="97"/>
                    </a:lnTo>
                    <a:lnTo>
                      <a:pt x="36" y="100"/>
                    </a:lnTo>
                    <a:lnTo>
                      <a:pt x="39" y="100"/>
                    </a:lnTo>
                    <a:lnTo>
                      <a:pt x="42" y="100"/>
                    </a:lnTo>
                    <a:lnTo>
                      <a:pt x="44" y="100"/>
                    </a:lnTo>
                    <a:lnTo>
                      <a:pt x="47" y="100"/>
                    </a:lnTo>
                    <a:lnTo>
                      <a:pt x="50" y="100"/>
                    </a:lnTo>
                    <a:lnTo>
                      <a:pt x="52" y="100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59" y="94"/>
                    </a:lnTo>
                    <a:lnTo>
                      <a:pt x="62" y="88"/>
                    </a:lnTo>
                    <a:lnTo>
                      <a:pt x="64" y="81"/>
                    </a:lnTo>
                    <a:lnTo>
                      <a:pt x="66" y="73"/>
                    </a:lnTo>
                    <a:lnTo>
                      <a:pt x="70" y="66"/>
                    </a:lnTo>
                    <a:lnTo>
                      <a:pt x="74" y="57"/>
                    </a:lnTo>
                    <a:lnTo>
                      <a:pt x="77" y="49"/>
                    </a:lnTo>
                    <a:lnTo>
                      <a:pt x="82" y="39"/>
                    </a:lnTo>
                    <a:lnTo>
                      <a:pt x="83" y="33"/>
                    </a:lnTo>
                    <a:lnTo>
                      <a:pt x="85" y="29"/>
                    </a:lnTo>
                    <a:lnTo>
                      <a:pt x="87" y="23"/>
                    </a:lnTo>
                    <a:lnTo>
                      <a:pt x="90" y="16"/>
                    </a:lnTo>
                    <a:lnTo>
                      <a:pt x="93" y="11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3"/>
                    </a:lnTo>
                    <a:lnTo>
                      <a:pt x="97" y="2"/>
                    </a:lnTo>
                    <a:lnTo>
                      <a:pt x="98" y="1"/>
                    </a:lnTo>
                    <a:lnTo>
                      <a:pt x="98" y="0"/>
                    </a:lnTo>
                    <a:lnTo>
                      <a:pt x="95" y="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ŝlíḑê">
                <a:extLst>
                  <a:ext uri="{FF2B5EF4-FFF2-40B4-BE49-F238E27FC236}">
                    <a16:creationId xmlns:a16="http://schemas.microsoft.com/office/drawing/2014/main" id="{83DACBC9-283A-4F92-80C4-694AF29A340D}"/>
                  </a:ext>
                </a:extLst>
              </p:cNvPr>
              <p:cNvSpPr/>
              <p:nvPr/>
            </p:nvSpPr>
            <p:spPr bwMode="auto">
              <a:xfrm>
                <a:off x="7078663" y="4102101"/>
                <a:ext cx="144463" cy="163513"/>
              </a:xfrm>
              <a:custGeom>
                <a:avLst/>
                <a:gdLst>
                  <a:gd name="T0" fmla="*/ 87 w 91"/>
                  <a:gd name="T1" fmla="*/ 26 h 103"/>
                  <a:gd name="T2" fmla="*/ 83 w 91"/>
                  <a:gd name="T3" fmla="*/ 18 h 103"/>
                  <a:gd name="T4" fmla="*/ 79 w 91"/>
                  <a:gd name="T5" fmla="*/ 10 h 103"/>
                  <a:gd name="T6" fmla="*/ 71 w 91"/>
                  <a:gd name="T7" fmla="*/ 6 h 103"/>
                  <a:gd name="T8" fmla="*/ 63 w 91"/>
                  <a:gd name="T9" fmla="*/ 2 h 103"/>
                  <a:gd name="T10" fmla="*/ 54 w 91"/>
                  <a:gd name="T11" fmla="*/ 0 h 103"/>
                  <a:gd name="T12" fmla="*/ 43 w 91"/>
                  <a:gd name="T13" fmla="*/ 1 h 103"/>
                  <a:gd name="T14" fmla="*/ 32 w 91"/>
                  <a:gd name="T15" fmla="*/ 2 h 103"/>
                  <a:gd name="T16" fmla="*/ 23 w 91"/>
                  <a:gd name="T17" fmla="*/ 6 h 103"/>
                  <a:gd name="T18" fmla="*/ 15 w 91"/>
                  <a:gd name="T19" fmla="*/ 10 h 103"/>
                  <a:gd name="T20" fmla="*/ 10 w 91"/>
                  <a:gd name="T21" fmla="*/ 17 h 103"/>
                  <a:gd name="T22" fmla="*/ 5 w 91"/>
                  <a:gd name="T23" fmla="*/ 25 h 103"/>
                  <a:gd name="T24" fmla="*/ 2 w 91"/>
                  <a:gd name="T25" fmla="*/ 34 h 103"/>
                  <a:gd name="T26" fmla="*/ 0 w 91"/>
                  <a:gd name="T27" fmla="*/ 44 h 103"/>
                  <a:gd name="T28" fmla="*/ 0 w 91"/>
                  <a:gd name="T29" fmla="*/ 56 h 103"/>
                  <a:gd name="T30" fmla="*/ 2 w 91"/>
                  <a:gd name="T31" fmla="*/ 68 h 103"/>
                  <a:gd name="T32" fmla="*/ 5 w 91"/>
                  <a:gd name="T33" fmla="*/ 78 h 103"/>
                  <a:gd name="T34" fmla="*/ 10 w 91"/>
                  <a:gd name="T35" fmla="*/ 86 h 103"/>
                  <a:gd name="T36" fmla="*/ 17 w 91"/>
                  <a:gd name="T37" fmla="*/ 92 h 103"/>
                  <a:gd name="T38" fmla="*/ 25 w 91"/>
                  <a:gd name="T39" fmla="*/ 98 h 103"/>
                  <a:gd name="T40" fmla="*/ 35 w 91"/>
                  <a:gd name="T41" fmla="*/ 102 h 103"/>
                  <a:gd name="T42" fmla="*/ 46 w 91"/>
                  <a:gd name="T43" fmla="*/ 103 h 103"/>
                  <a:gd name="T44" fmla="*/ 56 w 91"/>
                  <a:gd name="T45" fmla="*/ 103 h 103"/>
                  <a:gd name="T46" fmla="*/ 64 w 91"/>
                  <a:gd name="T47" fmla="*/ 102 h 103"/>
                  <a:gd name="T48" fmla="*/ 72 w 91"/>
                  <a:gd name="T49" fmla="*/ 100 h 103"/>
                  <a:gd name="T50" fmla="*/ 79 w 91"/>
                  <a:gd name="T51" fmla="*/ 97 h 103"/>
                  <a:gd name="T52" fmla="*/ 87 w 91"/>
                  <a:gd name="T53" fmla="*/ 84 h 103"/>
                  <a:gd name="T54" fmla="*/ 81 w 91"/>
                  <a:gd name="T55" fmla="*/ 84 h 103"/>
                  <a:gd name="T56" fmla="*/ 75 w 91"/>
                  <a:gd name="T57" fmla="*/ 87 h 103"/>
                  <a:gd name="T58" fmla="*/ 69 w 91"/>
                  <a:gd name="T59" fmla="*/ 91 h 103"/>
                  <a:gd name="T60" fmla="*/ 63 w 91"/>
                  <a:gd name="T61" fmla="*/ 91 h 103"/>
                  <a:gd name="T62" fmla="*/ 56 w 91"/>
                  <a:gd name="T63" fmla="*/ 91 h 103"/>
                  <a:gd name="T64" fmla="*/ 49 w 91"/>
                  <a:gd name="T65" fmla="*/ 91 h 103"/>
                  <a:gd name="T66" fmla="*/ 43 w 91"/>
                  <a:gd name="T67" fmla="*/ 87 h 103"/>
                  <a:gd name="T68" fmla="*/ 39 w 91"/>
                  <a:gd name="T69" fmla="*/ 84 h 103"/>
                  <a:gd name="T70" fmla="*/ 35 w 91"/>
                  <a:gd name="T71" fmla="*/ 79 h 103"/>
                  <a:gd name="T72" fmla="*/ 33 w 91"/>
                  <a:gd name="T73" fmla="*/ 73 h 103"/>
                  <a:gd name="T74" fmla="*/ 31 w 91"/>
                  <a:gd name="T75" fmla="*/ 66 h 103"/>
                  <a:gd name="T76" fmla="*/ 31 w 91"/>
                  <a:gd name="T77" fmla="*/ 57 h 103"/>
                  <a:gd name="T78" fmla="*/ 91 w 91"/>
                  <a:gd name="T79" fmla="*/ 52 h 103"/>
                  <a:gd name="T80" fmla="*/ 91 w 91"/>
                  <a:gd name="T81" fmla="*/ 40 h 103"/>
                  <a:gd name="T82" fmla="*/ 89 w 91"/>
                  <a:gd name="T83" fmla="*/ 30 h 103"/>
                  <a:gd name="T84" fmla="*/ 31 w 91"/>
                  <a:gd name="T85" fmla="*/ 34 h 103"/>
                  <a:gd name="T86" fmla="*/ 32 w 91"/>
                  <a:gd name="T87" fmla="*/ 26 h 103"/>
                  <a:gd name="T88" fmla="*/ 34 w 91"/>
                  <a:gd name="T89" fmla="*/ 20 h 103"/>
                  <a:gd name="T90" fmla="*/ 36 w 91"/>
                  <a:gd name="T91" fmla="*/ 16 h 103"/>
                  <a:gd name="T92" fmla="*/ 39 w 91"/>
                  <a:gd name="T93" fmla="*/ 12 h 103"/>
                  <a:gd name="T94" fmla="*/ 42 w 91"/>
                  <a:gd name="T95" fmla="*/ 10 h 103"/>
                  <a:gd name="T96" fmla="*/ 46 w 91"/>
                  <a:gd name="T97" fmla="*/ 9 h 103"/>
                  <a:gd name="T98" fmla="*/ 50 w 91"/>
                  <a:gd name="T99" fmla="*/ 9 h 103"/>
                  <a:gd name="T100" fmla="*/ 52 w 91"/>
                  <a:gd name="T101" fmla="*/ 10 h 103"/>
                  <a:gd name="T102" fmla="*/ 55 w 91"/>
                  <a:gd name="T103" fmla="*/ 12 h 103"/>
                  <a:gd name="T104" fmla="*/ 57 w 91"/>
                  <a:gd name="T105" fmla="*/ 16 h 103"/>
                  <a:gd name="T106" fmla="*/ 59 w 91"/>
                  <a:gd name="T107" fmla="*/ 22 h 103"/>
                  <a:gd name="T108" fmla="*/ 62 w 91"/>
                  <a:gd name="T109" fmla="*/ 34 h 103"/>
                  <a:gd name="T110" fmla="*/ 31 w 91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" h="103">
                    <a:moveTo>
                      <a:pt x="89" y="30"/>
                    </a:moveTo>
                    <a:lnTo>
                      <a:pt x="87" y="26"/>
                    </a:lnTo>
                    <a:lnTo>
                      <a:pt x="86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9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13" y="14"/>
                    </a:lnTo>
                    <a:lnTo>
                      <a:pt x="10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7" y="82"/>
                    </a:lnTo>
                    <a:lnTo>
                      <a:pt x="10" y="86"/>
                    </a:lnTo>
                    <a:lnTo>
                      <a:pt x="14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30" y="99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9" y="97"/>
                    </a:lnTo>
                    <a:lnTo>
                      <a:pt x="82" y="95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6" y="91"/>
                    </a:lnTo>
                    <a:lnTo>
                      <a:pt x="63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7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5" y="79"/>
                    </a:lnTo>
                    <a:lnTo>
                      <a:pt x="34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1" y="57"/>
                    </a:lnTo>
                    <a:lnTo>
                      <a:pt x="31" y="52"/>
                    </a:lnTo>
                    <a:lnTo>
                      <a:pt x="91" y="52"/>
                    </a:lnTo>
                    <a:lnTo>
                      <a:pt x="91" y="46"/>
                    </a:lnTo>
                    <a:lnTo>
                      <a:pt x="91" y="40"/>
                    </a:lnTo>
                    <a:lnTo>
                      <a:pt x="90" y="34"/>
                    </a:lnTo>
                    <a:lnTo>
                      <a:pt x="89" y="30"/>
                    </a:lnTo>
                    <a:close/>
                    <a:moveTo>
                      <a:pt x="31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2" y="26"/>
                    </a:lnTo>
                    <a:lnTo>
                      <a:pt x="33" y="22"/>
                    </a:lnTo>
                    <a:lnTo>
                      <a:pt x="34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8" y="14"/>
                    </a:lnTo>
                    <a:lnTo>
                      <a:pt x="39" y="12"/>
                    </a:lnTo>
                    <a:lnTo>
                      <a:pt x="40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6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4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8" y="18"/>
                    </a:lnTo>
                    <a:lnTo>
                      <a:pt x="59" y="22"/>
                    </a:lnTo>
                    <a:lnTo>
                      <a:pt x="61" y="28"/>
                    </a:lnTo>
                    <a:lnTo>
                      <a:pt x="62" y="34"/>
                    </a:lnTo>
                    <a:lnTo>
                      <a:pt x="62" y="42"/>
                    </a:lnTo>
                    <a:lnTo>
                      <a:pt x="31" y="4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ïṧļiḍè">
                <a:extLst>
                  <a:ext uri="{FF2B5EF4-FFF2-40B4-BE49-F238E27FC236}">
                    <a16:creationId xmlns:a16="http://schemas.microsoft.com/office/drawing/2014/main" id="{8DDE73CF-C989-4456-BF31-DA82E4B1D5C1}"/>
                  </a:ext>
                </a:extLst>
              </p:cNvPr>
              <p:cNvSpPr/>
              <p:nvPr/>
            </p:nvSpPr>
            <p:spPr bwMode="auto">
              <a:xfrm>
                <a:off x="7273926" y="4102101"/>
                <a:ext cx="98425" cy="161925"/>
              </a:xfrm>
              <a:custGeom>
                <a:avLst/>
                <a:gdLst>
                  <a:gd name="T0" fmla="*/ 56 w 62"/>
                  <a:gd name="T1" fmla="*/ 0 h 102"/>
                  <a:gd name="T2" fmla="*/ 53 w 62"/>
                  <a:gd name="T3" fmla="*/ 1 h 102"/>
                  <a:gd name="T4" fmla="*/ 50 w 62"/>
                  <a:gd name="T5" fmla="*/ 2 h 102"/>
                  <a:gd name="T6" fmla="*/ 48 w 62"/>
                  <a:gd name="T7" fmla="*/ 2 h 102"/>
                  <a:gd name="T8" fmla="*/ 45 w 62"/>
                  <a:gd name="T9" fmla="*/ 4 h 102"/>
                  <a:gd name="T10" fmla="*/ 43 w 62"/>
                  <a:gd name="T11" fmla="*/ 5 h 102"/>
                  <a:gd name="T12" fmla="*/ 40 w 62"/>
                  <a:gd name="T13" fmla="*/ 6 h 102"/>
                  <a:gd name="T14" fmla="*/ 39 w 62"/>
                  <a:gd name="T15" fmla="*/ 9 h 102"/>
                  <a:gd name="T16" fmla="*/ 36 w 62"/>
                  <a:gd name="T17" fmla="*/ 10 h 102"/>
                  <a:gd name="T18" fmla="*/ 35 w 62"/>
                  <a:gd name="T19" fmla="*/ 13 h 102"/>
                  <a:gd name="T20" fmla="*/ 33 w 62"/>
                  <a:gd name="T21" fmla="*/ 16 h 102"/>
                  <a:gd name="T22" fmla="*/ 32 w 62"/>
                  <a:gd name="T23" fmla="*/ 18 h 102"/>
                  <a:gd name="T24" fmla="*/ 30 w 62"/>
                  <a:gd name="T25" fmla="*/ 22 h 102"/>
                  <a:gd name="T26" fmla="*/ 29 w 62"/>
                  <a:gd name="T27" fmla="*/ 24 h 102"/>
                  <a:gd name="T28" fmla="*/ 28 w 62"/>
                  <a:gd name="T29" fmla="*/ 27 h 102"/>
                  <a:gd name="T30" fmla="*/ 28 w 62"/>
                  <a:gd name="T31" fmla="*/ 2 h 102"/>
                  <a:gd name="T32" fmla="*/ 24 w 62"/>
                  <a:gd name="T33" fmla="*/ 2 h 102"/>
                  <a:gd name="T34" fmla="*/ 21 w 62"/>
                  <a:gd name="T35" fmla="*/ 2 h 102"/>
                  <a:gd name="T36" fmla="*/ 18 w 62"/>
                  <a:gd name="T37" fmla="*/ 2 h 102"/>
                  <a:gd name="T38" fmla="*/ 14 w 62"/>
                  <a:gd name="T39" fmla="*/ 2 h 102"/>
                  <a:gd name="T40" fmla="*/ 11 w 62"/>
                  <a:gd name="T41" fmla="*/ 2 h 102"/>
                  <a:gd name="T42" fmla="*/ 7 w 62"/>
                  <a:gd name="T43" fmla="*/ 2 h 102"/>
                  <a:gd name="T44" fmla="*/ 3 w 62"/>
                  <a:gd name="T45" fmla="*/ 2 h 102"/>
                  <a:gd name="T46" fmla="*/ 0 w 62"/>
                  <a:gd name="T47" fmla="*/ 2 h 102"/>
                  <a:gd name="T48" fmla="*/ 0 w 62"/>
                  <a:gd name="T49" fmla="*/ 102 h 102"/>
                  <a:gd name="T50" fmla="*/ 3 w 62"/>
                  <a:gd name="T51" fmla="*/ 102 h 102"/>
                  <a:gd name="T52" fmla="*/ 7 w 62"/>
                  <a:gd name="T53" fmla="*/ 102 h 102"/>
                  <a:gd name="T54" fmla="*/ 11 w 62"/>
                  <a:gd name="T55" fmla="*/ 102 h 102"/>
                  <a:gd name="T56" fmla="*/ 14 w 62"/>
                  <a:gd name="T57" fmla="*/ 102 h 102"/>
                  <a:gd name="T58" fmla="*/ 18 w 62"/>
                  <a:gd name="T59" fmla="*/ 102 h 102"/>
                  <a:gd name="T60" fmla="*/ 21 w 62"/>
                  <a:gd name="T61" fmla="*/ 102 h 102"/>
                  <a:gd name="T62" fmla="*/ 24 w 62"/>
                  <a:gd name="T63" fmla="*/ 102 h 102"/>
                  <a:gd name="T64" fmla="*/ 28 w 62"/>
                  <a:gd name="T65" fmla="*/ 102 h 102"/>
                  <a:gd name="T66" fmla="*/ 28 w 62"/>
                  <a:gd name="T67" fmla="*/ 65 h 102"/>
                  <a:gd name="T68" fmla="*/ 28 w 62"/>
                  <a:gd name="T69" fmla="*/ 57 h 102"/>
                  <a:gd name="T70" fmla="*/ 28 w 62"/>
                  <a:gd name="T71" fmla="*/ 51 h 102"/>
                  <a:gd name="T72" fmla="*/ 28 w 62"/>
                  <a:gd name="T73" fmla="*/ 45 h 102"/>
                  <a:gd name="T74" fmla="*/ 29 w 62"/>
                  <a:gd name="T75" fmla="*/ 41 h 102"/>
                  <a:gd name="T76" fmla="*/ 31 w 62"/>
                  <a:gd name="T77" fmla="*/ 38 h 102"/>
                  <a:gd name="T78" fmla="*/ 32 w 62"/>
                  <a:gd name="T79" fmla="*/ 35 h 102"/>
                  <a:gd name="T80" fmla="*/ 34 w 62"/>
                  <a:gd name="T81" fmla="*/ 33 h 102"/>
                  <a:gd name="T82" fmla="*/ 36 w 62"/>
                  <a:gd name="T83" fmla="*/ 31 h 102"/>
                  <a:gd name="T84" fmla="*/ 39 w 62"/>
                  <a:gd name="T85" fmla="*/ 29 h 102"/>
                  <a:gd name="T86" fmla="*/ 42 w 62"/>
                  <a:gd name="T87" fmla="*/ 28 h 102"/>
                  <a:gd name="T88" fmla="*/ 45 w 62"/>
                  <a:gd name="T89" fmla="*/ 27 h 102"/>
                  <a:gd name="T90" fmla="*/ 49 w 62"/>
                  <a:gd name="T91" fmla="*/ 27 h 102"/>
                  <a:gd name="T92" fmla="*/ 52 w 62"/>
                  <a:gd name="T93" fmla="*/ 27 h 102"/>
                  <a:gd name="T94" fmla="*/ 54 w 62"/>
                  <a:gd name="T95" fmla="*/ 27 h 102"/>
                  <a:gd name="T96" fmla="*/ 57 w 62"/>
                  <a:gd name="T97" fmla="*/ 29 h 102"/>
                  <a:gd name="T98" fmla="*/ 60 w 62"/>
                  <a:gd name="T99" fmla="*/ 30 h 102"/>
                  <a:gd name="T100" fmla="*/ 61 w 62"/>
                  <a:gd name="T101" fmla="*/ 29 h 102"/>
                  <a:gd name="T102" fmla="*/ 61 w 62"/>
                  <a:gd name="T103" fmla="*/ 22 h 102"/>
                  <a:gd name="T104" fmla="*/ 61 w 62"/>
                  <a:gd name="T105" fmla="*/ 14 h 102"/>
                  <a:gd name="T106" fmla="*/ 61 w 62"/>
                  <a:gd name="T107" fmla="*/ 7 h 102"/>
                  <a:gd name="T108" fmla="*/ 62 w 62"/>
                  <a:gd name="T109" fmla="*/ 0 h 102"/>
                  <a:gd name="T110" fmla="*/ 59 w 62"/>
                  <a:gd name="T111" fmla="*/ 0 h 102"/>
                  <a:gd name="T112" fmla="*/ 56 w 62"/>
                  <a:gd name="T11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02">
                    <a:moveTo>
                      <a:pt x="56" y="0"/>
                    </a:moveTo>
                    <a:lnTo>
                      <a:pt x="53" y="1"/>
                    </a:lnTo>
                    <a:lnTo>
                      <a:pt x="50" y="2"/>
                    </a:lnTo>
                    <a:lnTo>
                      <a:pt x="48" y="2"/>
                    </a:lnTo>
                    <a:lnTo>
                      <a:pt x="45" y="4"/>
                    </a:lnTo>
                    <a:lnTo>
                      <a:pt x="43" y="5"/>
                    </a:lnTo>
                    <a:lnTo>
                      <a:pt x="40" y="6"/>
                    </a:lnTo>
                    <a:lnTo>
                      <a:pt x="39" y="9"/>
                    </a:lnTo>
                    <a:lnTo>
                      <a:pt x="36" y="10"/>
                    </a:lnTo>
                    <a:lnTo>
                      <a:pt x="35" y="13"/>
                    </a:lnTo>
                    <a:lnTo>
                      <a:pt x="33" y="16"/>
                    </a:lnTo>
                    <a:lnTo>
                      <a:pt x="32" y="18"/>
                    </a:lnTo>
                    <a:lnTo>
                      <a:pt x="30" y="22"/>
                    </a:lnTo>
                    <a:lnTo>
                      <a:pt x="29" y="24"/>
                    </a:lnTo>
                    <a:lnTo>
                      <a:pt x="28" y="2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1" y="102"/>
                    </a:lnTo>
                    <a:lnTo>
                      <a:pt x="24" y="102"/>
                    </a:lnTo>
                    <a:lnTo>
                      <a:pt x="28" y="102"/>
                    </a:lnTo>
                    <a:lnTo>
                      <a:pt x="28" y="65"/>
                    </a:lnTo>
                    <a:lnTo>
                      <a:pt x="28" y="57"/>
                    </a:lnTo>
                    <a:lnTo>
                      <a:pt x="28" y="51"/>
                    </a:lnTo>
                    <a:lnTo>
                      <a:pt x="28" y="45"/>
                    </a:lnTo>
                    <a:lnTo>
                      <a:pt x="29" y="41"/>
                    </a:lnTo>
                    <a:lnTo>
                      <a:pt x="31" y="38"/>
                    </a:lnTo>
                    <a:lnTo>
                      <a:pt x="32" y="35"/>
                    </a:lnTo>
                    <a:lnTo>
                      <a:pt x="34" y="33"/>
                    </a:lnTo>
                    <a:lnTo>
                      <a:pt x="36" y="31"/>
                    </a:lnTo>
                    <a:lnTo>
                      <a:pt x="39" y="29"/>
                    </a:lnTo>
                    <a:lnTo>
                      <a:pt x="42" y="28"/>
                    </a:lnTo>
                    <a:lnTo>
                      <a:pt x="45" y="27"/>
                    </a:lnTo>
                    <a:lnTo>
                      <a:pt x="49" y="27"/>
                    </a:lnTo>
                    <a:lnTo>
                      <a:pt x="52" y="27"/>
                    </a:lnTo>
                    <a:lnTo>
                      <a:pt x="54" y="27"/>
                    </a:lnTo>
                    <a:lnTo>
                      <a:pt x="57" y="29"/>
                    </a:lnTo>
                    <a:lnTo>
                      <a:pt x="60" y="30"/>
                    </a:lnTo>
                    <a:lnTo>
                      <a:pt x="61" y="29"/>
                    </a:lnTo>
                    <a:lnTo>
                      <a:pt x="61" y="22"/>
                    </a:lnTo>
                    <a:lnTo>
                      <a:pt x="61" y="14"/>
                    </a:lnTo>
                    <a:lnTo>
                      <a:pt x="61" y="7"/>
                    </a:lnTo>
                    <a:lnTo>
                      <a:pt x="62" y="0"/>
                    </a:lnTo>
                    <a:lnTo>
                      <a:pt x="59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ṩļidê">
                <a:extLst>
                  <a:ext uri="{FF2B5EF4-FFF2-40B4-BE49-F238E27FC236}">
                    <a16:creationId xmlns:a16="http://schemas.microsoft.com/office/drawing/2014/main" id="{510E5227-96EB-4C01-9F8F-BFD806E8A816}"/>
                  </a:ext>
                </a:extLst>
              </p:cNvPr>
              <p:cNvSpPr/>
              <p:nvPr/>
            </p:nvSpPr>
            <p:spPr bwMode="auto">
              <a:xfrm>
                <a:off x="7407276" y="4102101"/>
                <a:ext cx="109538" cy="163513"/>
              </a:xfrm>
              <a:custGeom>
                <a:avLst/>
                <a:gdLst>
                  <a:gd name="T0" fmla="*/ 67 w 69"/>
                  <a:gd name="T1" fmla="*/ 59 h 103"/>
                  <a:gd name="T2" fmla="*/ 62 w 69"/>
                  <a:gd name="T3" fmla="*/ 52 h 103"/>
                  <a:gd name="T4" fmla="*/ 55 w 69"/>
                  <a:gd name="T5" fmla="*/ 47 h 103"/>
                  <a:gd name="T6" fmla="*/ 46 w 69"/>
                  <a:gd name="T7" fmla="*/ 42 h 103"/>
                  <a:gd name="T8" fmla="*/ 34 w 69"/>
                  <a:gd name="T9" fmla="*/ 37 h 103"/>
                  <a:gd name="T10" fmla="*/ 25 w 69"/>
                  <a:gd name="T11" fmla="*/ 31 h 103"/>
                  <a:gd name="T12" fmla="*/ 21 w 69"/>
                  <a:gd name="T13" fmla="*/ 25 h 103"/>
                  <a:gd name="T14" fmla="*/ 21 w 69"/>
                  <a:gd name="T15" fmla="*/ 18 h 103"/>
                  <a:gd name="T16" fmla="*/ 27 w 69"/>
                  <a:gd name="T17" fmla="*/ 13 h 103"/>
                  <a:gd name="T18" fmla="*/ 36 w 69"/>
                  <a:gd name="T19" fmla="*/ 10 h 103"/>
                  <a:gd name="T20" fmla="*/ 45 w 69"/>
                  <a:gd name="T21" fmla="*/ 14 h 103"/>
                  <a:gd name="T22" fmla="*/ 53 w 69"/>
                  <a:gd name="T23" fmla="*/ 21 h 103"/>
                  <a:gd name="T24" fmla="*/ 61 w 69"/>
                  <a:gd name="T25" fmla="*/ 27 h 103"/>
                  <a:gd name="T26" fmla="*/ 65 w 69"/>
                  <a:gd name="T27" fmla="*/ 14 h 103"/>
                  <a:gd name="T28" fmla="*/ 60 w 69"/>
                  <a:gd name="T29" fmla="*/ 6 h 103"/>
                  <a:gd name="T30" fmla="*/ 48 w 69"/>
                  <a:gd name="T31" fmla="*/ 2 h 103"/>
                  <a:gd name="T32" fmla="*/ 36 w 69"/>
                  <a:gd name="T33" fmla="*/ 0 h 103"/>
                  <a:gd name="T34" fmla="*/ 24 w 69"/>
                  <a:gd name="T35" fmla="*/ 2 h 103"/>
                  <a:gd name="T36" fmla="*/ 15 w 69"/>
                  <a:gd name="T37" fmla="*/ 6 h 103"/>
                  <a:gd name="T38" fmla="*/ 8 w 69"/>
                  <a:gd name="T39" fmla="*/ 12 h 103"/>
                  <a:gd name="T40" fmla="*/ 3 w 69"/>
                  <a:gd name="T41" fmla="*/ 20 h 103"/>
                  <a:gd name="T42" fmla="*/ 1 w 69"/>
                  <a:gd name="T43" fmla="*/ 30 h 103"/>
                  <a:gd name="T44" fmla="*/ 1 w 69"/>
                  <a:gd name="T45" fmla="*/ 38 h 103"/>
                  <a:gd name="T46" fmla="*/ 3 w 69"/>
                  <a:gd name="T47" fmla="*/ 46 h 103"/>
                  <a:gd name="T48" fmla="*/ 8 w 69"/>
                  <a:gd name="T49" fmla="*/ 52 h 103"/>
                  <a:gd name="T50" fmla="*/ 14 w 69"/>
                  <a:gd name="T51" fmla="*/ 58 h 103"/>
                  <a:gd name="T52" fmla="*/ 23 w 69"/>
                  <a:gd name="T53" fmla="*/ 63 h 103"/>
                  <a:gd name="T54" fmla="*/ 34 w 69"/>
                  <a:gd name="T55" fmla="*/ 68 h 103"/>
                  <a:gd name="T56" fmla="*/ 44 w 69"/>
                  <a:gd name="T57" fmla="*/ 74 h 103"/>
                  <a:gd name="T58" fmla="*/ 48 w 69"/>
                  <a:gd name="T59" fmla="*/ 79 h 103"/>
                  <a:gd name="T60" fmla="*/ 47 w 69"/>
                  <a:gd name="T61" fmla="*/ 87 h 103"/>
                  <a:gd name="T62" fmla="*/ 41 w 69"/>
                  <a:gd name="T63" fmla="*/ 92 h 103"/>
                  <a:gd name="T64" fmla="*/ 32 w 69"/>
                  <a:gd name="T65" fmla="*/ 95 h 103"/>
                  <a:gd name="T66" fmla="*/ 21 w 69"/>
                  <a:gd name="T67" fmla="*/ 92 h 103"/>
                  <a:gd name="T68" fmla="*/ 12 w 69"/>
                  <a:gd name="T69" fmla="*/ 85 h 103"/>
                  <a:gd name="T70" fmla="*/ 4 w 69"/>
                  <a:gd name="T71" fmla="*/ 77 h 103"/>
                  <a:gd name="T72" fmla="*/ 1 w 69"/>
                  <a:gd name="T73" fmla="*/ 92 h 103"/>
                  <a:gd name="T74" fmla="*/ 7 w 69"/>
                  <a:gd name="T75" fmla="*/ 99 h 103"/>
                  <a:gd name="T76" fmla="*/ 17 w 69"/>
                  <a:gd name="T77" fmla="*/ 103 h 103"/>
                  <a:gd name="T78" fmla="*/ 29 w 69"/>
                  <a:gd name="T79" fmla="*/ 103 h 103"/>
                  <a:gd name="T80" fmla="*/ 42 w 69"/>
                  <a:gd name="T81" fmla="*/ 102 h 103"/>
                  <a:gd name="T82" fmla="*/ 52 w 69"/>
                  <a:gd name="T83" fmla="*/ 99 h 103"/>
                  <a:gd name="T84" fmla="*/ 60 w 69"/>
                  <a:gd name="T85" fmla="*/ 93 h 103"/>
                  <a:gd name="T86" fmla="*/ 66 w 69"/>
                  <a:gd name="T87" fmla="*/ 85 h 103"/>
                  <a:gd name="T88" fmla="*/ 69 w 69"/>
                  <a:gd name="T89" fmla="*/ 75 h 103"/>
                  <a:gd name="T90" fmla="*/ 69 w 69"/>
                  <a:gd name="T91" fmla="*/ 6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" h="103">
                    <a:moveTo>
                      <a:pt x="68" y="64"/>
                    </a:moveTo>
                    <a:lnTo>
                      <a:pt x="68" y="62"/>
                    </a:lnTo>
                    <a:lnTo>
                      <a:pt x="67" y="59"/>
                    </a:lnTo>
                    <a:lnTo>
                      <a:pt x="65" y="57"/>
                    </a:lnTo>
                    <a:lnTo>
                      <a:pt x="64" y="55"/>
                    </a:lnTo>
                    <a:lnTo>
                      <a:pt x="62" y="52"/>
                    </a:lnTo>
                    <a:lnTo>
                      <a:pt x="60" y="51"/>
                    </a:lnTo>
                    <a:lnTo>
                      <a:pt x="57" y="48"/>
                    </a:lnTo>
                    <a:lnTo>
                      <a:pt x="55" y="47"/>
                    </a:lnTo>
                    <a:lnTo>
                      <a:pt x="52" y="45"/>
                    </a:lnTo>
                    <a:lnTo>
                      <a:pt x="49" y="43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9" y="38"/>
                    </a:lnTo>
                    <a:lnTo>
                      <a:pt x="34" y="37"/>
                    </a:lnTo>
                    <a:lnTo>
                      <a:pt x="31" y="34"/>
                    </a:lnTo>
                    <a:lnTo>
                      <a:pt x="28" y="33"/>
                    </a:lnTo>
                    <a:lnTo>
                      <a:pt x="25" y="31"/>
                    </a:lnTo>
                    <a:lnTo>
                      <a:pt x="24" y="29"/>
                    </a:lnTo>
                    <a:lnTo>
                      <a:pt x="22" y="27"/>
                    </a:lnTo>
                    <a:lnTo>
                      <a:pt x="21" y="25"/>
                    </a:lnTo>
                    <a:lnTo>
                      <a:pt x="20" y="23"/>
                    </a:lnTo>
                    <a:lnTo>
                      <a:pt x="21" y="20"/>
                    </a:lnTo>
                    <a:lnTo>
                      <a:pt x="21" y="18"/>
                    </a:lnTo>
                    <a:lnTo>
                      <a:pt x="23" y="16"/>
                    </a:lnTo>
                    <a:lnTo>
                      <a:pt x="24" y="14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2" y="11"/>
                    </a:lnTo>
                    <a:lnTo>
                      <a:pt x="36" y="10"/>
                    </a:lnTo>
                    <a:lnTo>
                      <a:pt x="39" y="11"/>
                    </a:lnTo>
                    <a:lnTo>
                      <a:pt x="43" y="12"/>
                    </a:lnTo>
                    <a:lnTo>
                      <a:pt x="45" y="14"/>
                    </a:lnTo>
                    <a:lnTo>
                      <a:pt x="48" y="16"/>
                    </a:lnTo>
                    <a:lnTo>
                      <a:pt x="51" y="18"/>
                    </a:lnTo>
                    <a:lnTo>
                      <a:pt x="53" y="21"/>
                    </a:lnTo>
                    <a:lnTo>
                      <a:pt x="55" y="24"/>
                    </a:lnTo>
                    <a:lnTo>
                      <a:pt x="56" y="27"/>
                    </a:lnTo>
                    <a:lnTo>
                      <a:pt x="61" y="27"/>
                    </a:lnTo>
                    <a:lnTo>
                      <a:pt x="63" y="23"/>
                    </a:lnTo>
                    <a:lnTo>
                      <a:pt x="64" y="19"/>
                    </a:lnTo>
                    <a:lnTo>
                      <a:pt x="65" y="14"/>
                    </a:lnTo>
                    <a:lnTo>
                      <a:pt x="66" y="10"/>
                    </a:lnTo>
                    <a:lnTo>
                      <a:pt x="63" y="8"/>
                    </a:lnTo>
                    <a:lnTo>
                      <a:pt x="60" y="6"/>
                    </a:lnTo>
                    <a:lnTo>
                      <a:pt x="56" y="4"/>
                    </a:lnTo>
                    <a:lnTo>
                      <a:pt x="52" y="3"/>
                    </a:lnTo>
                    <a:lnTo>
                      <a:pt x="48" y="2"/>
                    </a:lnTo>
                    <a:lnTo>
                      <a:pt x="44" y="1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1"/>
                    </a:lnTo>
                    <a:lnTo>
                      <a:pt x="24" y="2"/>
                    </a:lnTo>
                    <a:lnTo>
                      <a:pt x="21" y="3"/>
                    </a:lnTo>
                    <a:lnTo>
                      <a:pt x="18" y="4"/>
                    </a:lnTo>
                    <a:lnTo>
                      <a:pt x="15" y="6"/>
                    </a:lnTo>
                    <a:lnTo>
                      <a:pt x="12" y="7"/>
                    </a:lnTo>
                    <a:lnTo>
                      <a:pt x="10" y="10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4" y="17"/>
                    </a:lnTo>
                    <a:lnTo>
                      <a:pt x="3" y="20"/>
                    </a:lnTo>
                    <a:lnTo>
                      <a:pt x="2" y="22"/>
                    </a:lnTo>
                    <a:lnTo>
                      <a:pt x="1" y="26"/>
                    </a:lnTo>
                    <a:lnTo>
                      <a:pt x="1" y="30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4" y="48"/>
                    </a:lnTo>
                    <a:lnTo>
                      <a:pt x="6" y="51"/>
                    </a:lnTo>
                    <a:lnTo>
                      <a:pt x="8" y="52"/>
                    </a:lnTo>
                    <a:lnTo>
                      <a:pt x="10" y="55"/>
                    </a:lnTo>
                    <a:lnTo>
                      <a:pt x="12" y="56"/>
                    </a:lnTo>
                    <a:lnTo>
                      <a:pt x="14" y="58"/>
                    </a:lnTo>
                    <a:lnTo>
                      <a:pt x="17" y="60"/>
                    </a:lnTo>
                    <a:lnTo>
                      <a:pt x="20" y="62"/>
                    </a:lnTo>
                    <a:lnTo>
                      <a:pt x="23" y="63"/>
                    </a:lnTo>
                    <a:lnTo>
                      <a:pt x="26" y="65"/>
                    </a:lnTo>
                    <a:lnTo>
                      <a:pt x="30" y="67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1"/>
                    </a:lnTo>
                    <a:lnTo>
                      <a:pt x="44" y="74"/>
                    </a:lnTo>
                    <a:lnTo>
                      <a:pt x="46" y="75"/>
                    </a:lnTo>
                    <a:lnTo>
                      <a:pt x="48" y="78"/>
                    </a:lnTo>
                    <a:lnTo>
                      <a:pt x="48" y="79"/>
                    </a:lnTo>
                    <a:lnTo>
                      <a:pt x="48" y="82"/>
                    </a:lnTo>
                    <a:lnTo>
                      <a:pt x="48" y="84"/>
                    </a:lnTo>
                    <a:lnTo>
                      <a:pt x="47" y="87"/>
                    </a:lnTo>
                    <a:lnTo>
                      <a:pt x="45" y="89"/>
                    </a:lnTo>
                    <a:lnTo>
                      <a:pt x="44" y="91"/>
                    </a:lnTo>
                    <a:lnTo>
                      <a:pt x="41" y="92"/>
                    </a:lnTo>
                    <a:lnTo>
                      <a:pt x="39" y="93"/>
                    </a:lnTo>
                    <a:lnTo>
                      <a:pt x="36" y="94"/>
                    </a:lnTo>
                    <a:lnTo>
                      <a:pt x="32" y="95"/>
                    </a:lnTo>
                    <a:lnTo>
                      <a:pt x="28" y="95"/>
                    </a:lnTo>
                    <a:lnTo>
                      <a:pt x="24" y="94"/>
                    </a:lnTo>
                    <a:lnTo>
                      <a:pt x="21" y="92"/>
                    </a:lnTo>
                    <a:lnTo>
                      <a:pt x="18" y="91"/>
                    </a:lnTo>
                    <a:lnTo>
                      <a:pt x="16" y="87"/>
                    </a:lnTo>
                    <a:lnTo>
                      <a:pt x="12" y="85"/>
                    </a:lnTo>
                    <a:lnTo>
                      <a:pt x="10" y="81"/>
                    </a:lnTo>
                    <a:lnTo>
                      <a:pt x="8" y="77"/>
                    </a:lnTo>
                    <a:lnTo>
                      <a:pt x="4" y="77"/>
                    </a:lnTo>
                    <a:lnTo>
                      <a:pt x="3" y="81"/>
                    </a:lnTo>
                    <a:lnTo>
                      <a:pt x="2" y="87"/>
                    </a:lnTo>
                    <a:lnTo>
                      <a:pt x="1" y="92"/>
                    </a:lnTo>
                    <a:lnTo>
                      <a:pt x="0" y="96"/>
                    </a:lnTo>
                    <a:lnTo>
                      <a:pt x="3" y="98"/>
                    </a:lnTo>
                    <a:lnTo>
                      <a:pt x="7" y="99"/>
                    </a:lnTo>
                    <a:lnTo>
                      <a:pt x="10" y="100"/>
                    </a:lnTo>
                    <a:lnTo>
                      <a:pt x="13" y="102"/>
                    </a:lnTo>
                    <a:lnTo>
                      <a:pt x="17" y="103"/>
                    </a:lnTo>
                    <a:lnTo>
                      <a:pt x="20" y="103"/>
                    </a:lnTo>
                    <a:lnTo>
                      <a:pt x="25" y="103"/>
                    </a:lnTo>
                    <a:lnTo>
                      <a:pt x="29" y="103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101"/>
                    </a:lnTo>
                    <a:lnTo>
                      <a:pt x="49" y="100"/>
                    </a:lnTo>
                    <a:lnTo>
                      <a:pt x="52" y="99"/>
                    </a:lnTo>
                    <a:lnTo>
                      <a:pt x="56" y="97"/>
                    </a:lnTo>
                    <a:lnTo>
                      <a:pt x="59" y="95"/>
                    </a:lnTo>
                    <a:lnTo>
                      <a:pt x="60" y="93"/>
                    </a:lnTo>
                    <a:lnTo>
                      <a:pt x="63" y="91"/>
                    </a:lnTo>
                    <a:lnTo>
                      <a:pt x="64" y="88"/>
                    </a:lnTo>
                    <a:lnTo>
                      <a:pt x="66" y="85"/>
                    </a:lnTo>
                    <a:lnTo>
                      <a:pt x="68" y="83"/>
                    </a:lnTo>
                    <a:lnTo>
                      <a:pt x="68" y="79"/>
                    </a:lnTo>
                    <a:lnTo>
                      <a:pt x="69" y="75"/>
                    </a:lnTo>
                    <a:lnTo>
                      <a:pt x="69" y="71"/>
                    </a:lnTo>
                    <a:lnTo>
                      <a:pt x="69" y="69"/>
                    </a:lnTo>
                    <a:lnTo>
                      <a:pt x="69" y="67"/>
                    </a:lnTo>
                    <a:lnTo>
                      <a:pt x="68" y="64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šļîḑe">
                <a:extLst>
                  <a:ext uri="{FF2B5EF4-FFF2-40B4-BE49-F238E27FC236}">
                    <a16:creationId xmlns:a16="http://schemas.microsoft.com/office/drawing/2014/main" id="{BCB35688-E112-4365-935C-8A561C718CEC}"/>
                  </a:ext>
                </a:extLst>
              </p:cNvPr>
              <p:cNvSpPr/>
              <p:nvPr/>
            </p:nvSpPr>
            <p:spPr bwMode="auto">
              <a:xfrm>
                <a:off x="7567613" y="4105276"/>
                <a:ext cx="44450" cy="158750"/>
              </a:xfrm>
              <a:custGeom>
                <a:avLst/>
                <a:gdLst>
                  <a:gd name="T0" fmla="*/ 21 w 28"/>
                  <a:gd name="T1" fmla="*/ 0 h 100"/>
                  <a:gd name="T2" fmla="*/ 18 w 28"/>
                  <a:gd name="T3" fmla="*/ 0 h 100"/>
                  <a:gd name="T4" fmla="*/ 15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5 w 28"/>
                  <a:gd name="T23" fmla="*/ 100 h 100"/>
                  <a:gd name="T24" fmla="*/ 18 w 28"/>
                  <a:gd name="T25" fmla="*/ 100 h 100"/>
                  <a:gd name="T26" fmla="*/ 21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1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5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$ļíďè">
                <a:extLst>
                  <a:ext uri="{FF2B5EF4-FFF2-40B4-BE49-F238E27FC236}">
                    <a16:creationId xmlns:a16="http://schemas.microsoft.com/office/drawing/2014/main" id="{6BA2CE97-DFD8-49C9-98C7-C0F824233062}"/>
                  </a:ext>
                </a:extLst>
              </p:cNvPr>
              <p:cNvSpPr/>
              <p:nvPr/>
            </p:nvSpPr>
            <p:spPr bwMode="auto">
              <a:xfrm>
                <a:off x="7564438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29 w 33"/>
                  <a:gd name="T3" fmla="*/ 7 h 32"/>
                  <a:gd name="T4" fmla="*/ 28 w 33"/>
                  <a:gd name="T5" fmla="*/ 5 h 32"/>
                  <a:gd name="T6" fmla="*/ 25 w 33"/>
                  <a:gd name="T7" fmla="*/ 3 h 32"/>
                  <a:gd name="T8" fmla="*/ 22 w 33"/>
                  <a:gd name="T9" fmla="*/ 2 h 32"/>
                  <a:gd name="T10" fmla="*/ 19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9 w 33"/>
                  <a:gd name="T17" fmla="*/ 2 h 32"/>
                  <a:gd name="T18" fmla="*/ 6 w 33"/>
                  <a:gd name="T19" fmla="*/ 3 h 32"/>
                  <a:gd name="T20" fmla="*/ 4 w 33"/>
                  <a:gd name="T21" fmla="*/ 5 h 32"/>
                  <a:gd name="T22" fmla="*/ 2 w 33"/>
                  <a:gd name="T23" fmla="*/ 7 h 32"/>
                  <a:gd name="T24" fmla="*/ 1 w 33"/>
                  <a:gd name="T25" fmla="*/ 10 h 32"/>
                  <a:gd name="T26" fmla="*/ 0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1 w 33"/>
                  <a:gd name="T33" fmla="*/ 23 h 32"/>
                  <a:gd name="T34" fmla="*/ 2 w 33"/>
                  <a:gd name="T35" fmla="*/ 26 h 32"/>
                  <a:gd name="T36" fmla="*/ 4 w 33"/>
                  <a:gd name="T37" fmla="*/ 28 h 32"/>
                  <a:gd name="T38" fmla="*/ 6 w 33"/>
                  <a:gd name="T39" fmla="*/ 30 h 32"/>
                  <a:gd name="T40" fmla="*/ 9 w 33"/>
                  <a:gd name="T41" fmla="*/ 31 h 32"/>
                  <a:gd name="T42" fmla="*/ 12 w 33"/>
                  <a:gd name="T43" fmla="*/ 32 h 32"/>
                  <a:gd name="T44" fmla="*/ 16 w 33"/>
                  <a:gd name="T45" fmla="*/ 32 h 32"/>
                  <a:gd name="T46" fmla="*/ 19 w 33"/>
                  <a:gd name="T47" fmla="*/ 32 h 32"/>
                  <a:gd name="T48" fmla="*/ 22 w 33"/>
                  <a:gd name="T49" fmla="*/ 31 h 32"/>
                  <a:gd name="T50" fmla="*/ 25 w 33"/>
                  <a:gd name="T51" fmla="*/ 30 h 32"/>
                  <a:gd name="T52" fmla="*/ 28 w 33"/>
                  <a:gd name="T53" fmla="*/ 27 h 32"/>
                  <a:gd name="T54" fmla="*/ 29 w 33"/>
                  <a:gd name="T55" fmla="*/ 25 h 32"/>
                  <a:gd name="T56" fmla="*/ 31 w 33"/>
                  <a:gd name="T57" fmla="*/ 23 h 32"/>
                  <a:gd name="T58" fmla="*/ 32 w 33"/>
                  <a:gd name="T59" fmla="*/ 19 h 32"/>
                  <a:gd name="T60" fmla="*/ 33 w 33"/>
                  <a:gd name="T61" fmla="*/ 16 h 32"/>
                  <a:gd name="T62" fmla="*/ 32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29" y="7"/>
                    </a:lnTo>
                    <a:lnTo>
                      <a:pt x="28" y="5"/>
                    </a:lnTo>
                    <a:lnTo>
                      <a:pt x="25" y="3"/>
                    </a:lnTo>
                    <a:lnTo>
                      <a:pt x="22" y="2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1" y="23"/>
                    </a:lnTo>
                    <a:lnTo>
                      <a:pt x="2" y="26"/>
                    </a:lnTo>
                    <a:lnTo>
                      <a:pt x="4" y="28"/>
                    </a:lnTo>
                    <a:lnTo>
                      <a:pt x="6" y="30"/>
                    </a:lnTo>
                    <a:lnTo>
                      <a:pt x="9" y="31"/>
                    </a:lnTo>
                    <a:lnTo>
                      <a:pt x="12" y="32"/>
                    </a:lnTo>
                    <a:lnTo>
                      <a:pt x="16" y="32"/>
                    </a:lnTo>
                    <a:lnTo>
                      <a:pt x="19" y="32"/>
                    </a:lnTo>
                    <a:lnTo>
                      <a:pt x="22" y="31"/>
                    </a:lnTo>
                    <a:lnTo>
                      <a:pt x="25" y="30"/>
                    </a:lnTo>
                    <a:lnTo>
                      <a:pt x="28" y="27"/>
                    </a:lnTo>
                    <a:lnTo>
                      <a:pt x="29" y="25"/>
                    </a:lnTo>
                    <a:lnTo>
                      <a:pt x="31" y="23"/>
                    </a:lnTo>
                    <a:lnTo>
                      <a:pt x="32" y="19"/>
                    </a:lnTo>
                    <a:lnTo>
                      <a:pt x="33" y="16"/>
                    </a:lnTo>
                    <a:lnTo>
                      <a:pt x="32" y="13"/>
                    </a:lnTo>
                    <a:lnTo>
                      <a:pt x="31" y="1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ïṣlíďè">
                <a:extLst>
                  <a:ext uri="{FF2B5EF4-FFF2-40B4-BE49-F238E27FC236}">
                    <a16:creationId xmlns:a16="http://schemas.microsoft.com/office/drawing/2014/main" id="{D1152619-EF4D-4191-9796-BEAB7C094408}"/>
                  </a:ext>
                </a:extLst>
              </p:cNvPr>
              <p:cNvSpPr/>
              <p:nvPr/>
            </p:nvSpPr>
            <p:spPr bwMode="auto">
              <a:xfrm>
                <a:off x="7659688" y="4046538"/>
                <a:ext cx="98425" cy="219075"/>
              </a:xfrm>
              <a:custGeom>
                <a:avLst/>
                <a:gdLst>
                  <a:gd name="T0" fmla="*/ 58 w 62"/>
                  <a:gd name="T1" fmla="*/ 129 h 138"/>
                  <a:gd name="T2" fmla="*/ 55 w 62"/>
                  <a:gd name="T3" fmla="*/ 129 h 138"/>
                  <a:gd name="T4" fmla="*/ 54 w 62"/>
                  <a:gd name="T5" fmla="*/ 129 h 138"/>
                  <a:gd name="T6" fmla="*/ 51 w 62"/>
                  <a:gd name="T7" fmla="*/ 129 h 138"/>
                  <a:gd name="T8" fmla="*/ 50 w 62"/>
                  <a:gd name="T9" fmla="*/ 129 h 138"/>
                  <a:gd name="T10" fmla="*/ 48 w 62"/>
                  <a:gd name="T11" fmla="*/ 128 h 138"/>
                  <a:gd name="T12" fmla="*/ 46 w 62"/>
                  <a:gd name="T13" fmla="*/ 127 h 138"/>
                  <a:gd name="T14" fmla="*/ 46 w 62"/>
                  <a:gd name="T15" fmla="*/ 126 h 138"/>
                  <a:gd name="T16" fmla="*/ 45 w 62"/>
                  <a:gd name="T17" fmla="*/ 124 h 138"/>
                  <a:gd name="T18" fmla="*/ 44 w 62"/>
                  <a:gd name="T19" fmla="*/ 122 h 138"/>
                  <a:gd name="T20" fmla="*/ 43 w 62"/>
                  <a:gd name="T21" fmla="*/ 120 h 138"/>
                  <a:gd name="T22" fmla="*/ 43 w 62"/>
                  <a:gd name="T23" fmla="*/ 118 h 138"/>
                  <a:gd name="T24" fmla="*/ 43 w 62"/>
                  <a:gd name="T25" fmla="*/ 115 h 138"/>
                  <a:gd name="T26" fmla="*/ 43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1 w 62"/>
                  <a:gd name="T35" fmla="*/ 47 h 138"/>
                  <a:gd name="T36" fmla="*/ 61 w 62"/>
                  <a:gd name="T37" fmla="*/ 44 h 138"/>
                  <a:gd name="T38" fmla="*/ 61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6 w 62"/>
                  <a:gd name="T47" fmla="*/ 4 h 138"/>
                  <a:gd name="T48" fmla="*/ 29 w 62"/>
                  <a:gd name="T49" fmla="*/ 7 h 138"/>
                  <a:gd name="T50" fmla="*/ 22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1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5 w 62"/>
                  <a:gd name="T75" fmla="*/ 118 h 138"/>
                  <a:gd name="T76" fmla="*/ 16 w 62"/>
                  <a:gd name="T77" fmla="*/ 121 h 138"/>
                  <a:gd name="T78" fmla="*/ 17 w 62"/>
                  <a:gd name="T79" fmla="*/ 123 h 138"/>
                  <a:gd name="T80" fmla="*/ 18 w 62"/>
                  <a:gd name="T81" fmla="*/ 126 h 138"/>
                  <a:gd name="T82" fmla="*/ 19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9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8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60 w 62"/>
                  <a:gd name="T117" fmla="*/ 128 h 138"/>
                  <a:gd name="T118" fmla="*/ 58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8" y="129"/>
                    </a:moveTo>
                    <a:lnTo>
                      <a:pt x="55" y="129"/>
                    </a:lnTo>
                    <a:lnTo>
                      <a:pt x="54" y="129"/>
                    </a:lnTo>
                    <a:lnTo>
                      <a:pt x="51" y="129"/>
                    </a:lnTo>
                    <a:lnTo>
                      <a:pt x="50" y="129"/>
                    </a:lnTo>
                    <a:lnTo>
                      <a:pt x="48" y="128"/>
                    </a:lnTo>
                    <a:lnTo>
                      <a:pt x="46" y="127"/>
                    </a:lnTo>
                    <a:lnTo>
                      <a:pt x="46" y="126"/>
                    </a:lnTo>
                    <a:lnTo>
                      <a:pt x="45" y="124"/>
                    </a:lnTo>
                    <a:lnTo>
                      <a:pt x="44" y="122"/>
                    </a:lnTo>
                    <a:lnTo>
                      <a:pt x="43" y="120"/>
                    </a:lnTo>
                    <a:lnTo>
                      <a:pt x="43" y="118"/>
                    </a:lnTo>
                    <a:lnTo>
                      <a:pt x="43" y="115"/>
                    </a:lnTo>
                    <a:lnTo>
                      <a:pt x="43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1" y="47"/>
                    </a:lnTo>
                    <a:lnTo>
                      <a:pt x="61" y="44"/>
                    </a:lnTo>
                    <a:lnTo>
                      <a:pt x="61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6" y="4"/>
                    </a:lnTo>
                    <a:lnTo>
                      <a:pt x="29" y="7"/>
                    </a:lnTo>
                    <a:lnTo>
                      <a:pt x="22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1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5" y="118"/>
                    </a:lnTo>
                    <a:lnTo>
                      <a:pt x="16" y="121"/>
                    </a:lnTo>
                    <a:lnTo>
                      <a:pt x="17" y="123"/>
                    </a:lnTo>
                    <a:lnTo>
                      <a:pt x="18" y="126"/>
                    </a:lnTo>
                    <a:lnTo>
                      <a:pt x="19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9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8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60" y="128"/>
                    </a:lnTo>
                    <a:lnTo>
                      <a:pt x="58" y="12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íSļïdê">
                <a:extLst>
                  <a:ext uri="{FF2B5EF4-FFF2-40B4-BE49-F238E27FC236}">
                    <a16:creationId xmlns:a16="http://schemas.microsoft.com/office/drawing/2014/main" id="{A09E4780-8A21-4210-A988-21FA1DA9A276}"/>
                  </a:ext>
                </a:extLst>
              </p:cNvPr>
              <p:cNvSpPr/>
              <p:nvPr/>
            </p:nvSpPr>
            <p:spPr bwMode="auto">
              <a:xfrm>
                <a:off x="7789863" y="4105276"/>
                <a:ext cx="153988" cy="242888"/>
              </a:xfrm>
              <a:custGeom>
                <a:avLst/>
                <a:gdLst>
                  <a:gd name="T0" fmla="*/ 93 w 97"/>
                  <a:gd name="T1" fmla="*/ 0 h 153"/>
                  <a:gd name="T2" fmla="*/ 91 w 97"/>
                  <a:gd name="T3" fmla="*/ 0 h 153"/>
                  <a:gd name="T4" fmla="*/ 88 w 97"/>
                  <a:gd name="T5" fmla="*/ 0 h 153"/>
                  <a:gd name="T6" fmla="*/ 87 w 97"/>
                  <a:gd name="T7" fmla="*/ 0 h 153"/>
                  <a:gd name="T8" fmla="*/ 84 w 97"/>
                  <a:gd name="T9" fmla="*/ 0 h 153"/>
                  <a:gd name="T10" fmla="*/ 83 w 97"/>
                  <a:gd name="T11" fmla="*/ 0 h 153"/>
                  <a:gd name="T12" fmla="*/ 80 w 97"/>
                  <a:gd name="T13" fmla="*/ 0 h 153"/>
                  <a:gd name="T14" fmla="*/ 76 w 97"/>
                  <a:gd name="T15" fmla="*/ 11 h 153"/>
                  <a:gd name="T16" fmla="*/ 72 w 97"/>
                  <a:gd name="T17" fmla="*/ 21 h 153"/>
                  <a:gd name="T18" fmla="*/ 68 w 97"/>
                  <a:gd name="T19" fmla="*/ 32 h 153"/>
                  <a:gd name="T20" fmla="*/ 64 w 97"/>
                  <a:gd name="T21" fmla="*/ 44 h 153"/>
                  <a:gd name="T22" fmla="*/ 56 w 97"/>
                  <a:gd name="T23" fmla="*/ 65 h 153"/>
                  <a:gd name="T24" fmla="*/ 55 w 97"/>
                  <a:gd name="T25" fmla="*/ 62 h 153"/>
                  <a:gd name="T26" fmla="*/ 53 w 97"/>
                  <a:gd name="T27" fmla="*/ 59 h 153"/>
                  <a:gd name="T28" fmla="*/ 52 w 97"/>
                  <a:gd name="T29" fmla="*/ 55 h 153"/>
                  <a:gd name="T30" fmla="*/ 49 w 97"/>
                  <a:gd name="T31" fmla="*/ 50 h 153"/>
                  <a:gd name="T32" fmla="*/ 47 w 97"/>
                  <a:gd name="T33" fmla="*/ 42 h 153"/>
                  <a:gd name="T34" fmla="*/ 44 w 97"/>
                  <a:gd name="T35" fmla="*/ 35 h 153"/>
                  <a:gd name="T36" fmla="*/ 41 w 97"/>
                  <a:gd name="T37" fmla="*/ 28 h 153"/>
                  <a:gd name="T38" fmla="*/ 39 w 97"/>
                  <a:gd name="T39" fmla="*/ 21 h 153"/>
                  <a:gd name="T40" fmla="*/ 36 w 97"/>
                  <a:gd name="T41" fmla="*/ 15 h 153"/>
                  <a:gd name="T42" fmla="*/ 35 w 97"/>
                  <a:gd name="T43" fmla="*/ 9 h 153"/>
                  <a:gd name="T44" fmla="*/ 33 w 97"/>
                  <a:gd name="T45" fmla="*/ 4 h 153"/>
                  <a:gd name="T46" fmla="*/ 32 w 97"/>
                  <a:gd name="T47" fmla="*/ 0 h 153"/>
                  <a:gd name="T48" fmla="*/ 28 w 97"/>
                  <a:gd name="T49" fmla="*/ 0 h 153"/>
                  <a:gd name="T50" fmla="*/ 24 w 97"/>
                  <a:gd name="T51" fmla="*/ 0 h 153"/>
                  <a:gd name="T52" fmla="*/ 20 w 97"/>
                  <a:gd name="T53" fmla="*/ 0 h 153"/>
                  <a:gd name="T54" fmla="*/ 16 w 97"/>
                  <a:gd name="T55" fmla="*/ 0 h 153"/>
                  <a:gd name="T56" fmla="*/ 12 w 97"/>
                  <a:gd name="T57" fmla="*/ 0 h 153"/>
                  <a:gd name="T58" fmla="*/ 8 w 97"/>
                  <a:gd name="T59" fmla="*/ 0 h 153"/>
                  <a:gd name="T60" fmla="*/ 4 w 97"/>
                  <a:gd name="T61" fmla="*/ 0 h 153"/>
                  <a:gd name="T62" fmla="*/ 0 w 97"/>
                  <a:gd name="T63" fmla="*/ 0 h 153"/>
                  <a:gd name="T64" fmla="*/ 42 w 97"/>
                  <a:gd name="T65" fmla="*/ 100 h 153"/>
                  <a:gd name="T66" fmla="*/ 16 w 97"/>
                  <a:gd name="T67" fmla="*/ 153 h 153"/>
                  <a:gd name="T68" fmla="*/ 20 w 97"/>
                  <a:gd name="T69" fmla="*/ 153 h 153"/>
                  <a:gd name="T70" fmla="*/ 24 w 97"/>
                  <a:gd name="T71" fmla="*/ 153 h 153"/>
                  <a:gd name="T72" fmla="*/ 28 w 97"/>
                  <a:gd name="T73" fmla="*/ 153 h 153"/>
                  <a:gd name="T74" fmla="*/ 33 w 97"/>
                  <a:gd name="T75" fmla="*/ 153 h 153"/>
                  <a:gd name="T76" fmla="*/ 37 w 97"/>
                  <a:gd name="T77" fmla="*/ 141 h 153"/>
                  <a:gd name="T78" fmla="*/ 41 w 97"/>
                  <a:gd name="T79" fmla="*/ 130 h 153"/>
                  <a:gd name="T80" fmla="*/ 46 w 97"/>
                  <a:gd name="T81" fmla="*/ 118 h 153"/>
                  <a:gd name="T82" fmla="*/ 52 w 97"/>
                  <a:gd name="T83" fmla="*/ 105 h 153"/>
                  <a:gd name="T84" fmla="*/ 57 w 97"/>
                  <a:gd name="T85" fmla="*/ 92 h 153"/>
                  <a:gd name="T86" fmla="*/ 63 w 97"/>
                  <a:gd name="T87" fmla="*/ 77 h 153"/>
                  <a:gd name="T88" fmla="*/ 70 w 97"/>
                  <a:gd name="T89" fmla="*/ 63 h 153"/>
                  <a:gd name="T90" fmla="*/ 76 w 97"/>
                  <a:gd name="T91" fmla="*/ 48 h 153"/>
                  <a:gd name="T92" fmla="*/ 97 w 97"/>
                  <a:gd name="T93" fmla="*/ 0 h 153"/>
                  <a:gd name="T94" fmla="*/ 96 w 97"/>
                  <a:gd name="T95" fmla="*/ 0 h 153"/>
                  <a:gd name="T96" fmla="*/ 93 w 97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7" h="153">
                    <a:moveTo>
                      <a:pt x="93" y="0"/>
                    </a:moveTo>
                    <a:lnTo>
                      <a:pt x="91" y="0"/>
                    </a:lnTo>
                    <a:lnTo>
                      <a:pt x="88" y="0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0"/>
                    </a:lnTo>
                    <a:lnTo>
                      <a:pt x="80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49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1" y="28"/>
                    </a:lnTo>
                    <a:lnTo>
                      <a:pt x="39" y="21"/>
                    </a:lnTo>
                    <a:lnTo>
                      <a:pt x="36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2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1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3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7" y="0"/>
                    </a:lnTo>
                    <a:lnTo>
                      <a:pt x="96" y="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ŝḷíḑê">
                <a:extLst>
                  <a:ext uri="{FF2B5EF4-FFF2-40B4-BE49-F238E27FC236}">
                    <a16:creationId xmlns:a16="http://schemas.microsoft.com/office/drawing/2014/main" id="{C25AFF2B-C1CB-448E-9100-38DA74F095CD}"/>
                  </a:ext>
                </a:extLst>
              </p:cNvPr>
              <p:cNvSpPr/>
              <p:nvPr/>
            </p:nvSpPr>
            <p:spPr bwMode="auto">
              <a:xfrm>
                <a:off x="8050213" y="4102101"/>
                <a:ext cx="165100" cy="163513"/>
              </a:xfrm>
              <a:custGeom>
                <a:avLst/>
                <a:gdLst>
                  <a:gd name="T0" fmla="*/ 101 w 104"/>
                  <a:gd name="T1" fmla="*/ 34 h 103"/>
                  <a:gd name="T2" fmla="*/ 97 w 104"/>
                  <a:gd name="T3" fmla="*/ 25 h 103"/>
                  <a:gd name="T4" fmla="*/ 92 w 104"/>
                  <a:gd name="T5" fmla="*/ 17 h 103"/>
                  <a:gd name="T6" fmla="*/ 86 w 104"/>
                  <a:gd name="T7" fmla="*/ 10 h 103"/>
                  <a:gd name="T8" fmla="*/ 78 w 104"/>
                  <a:gd name="T9" fmla="*/ 6 h 103"/>
                  <a:gd name="T10" fmla="*/ 68 w 104"/>
                  <a:gd name="T11" fmla="*/ 2 h 103"/>
                  <a:gd name="T12" fmla="*/ 58 w 104"/>
                  <a:gd name="T13" fmla="*/ 1 h 103"/>
                  <a:gd name="T14" fmla="*/ 46 w 104"/>
                  <a:gd name="T15" fmla="*/ 1 h 103"/>
                  <a:gd name="T16" fmla="*/ 35 w 104"/>
                  <a:gd name="T17" fmla="*/ 2 h 103"/>
                  <a:gd name="T18" fmla="*/ 26 w 104"/>
                  <a:gd name="T19" fmla="*/ 6 h 103"/>
                  <a:gd name="T20" fmla="*/ 18 w 104"/>
                  <a:gd name="T21" fmla="*/ 12 h 103"/>
                  <a:gd name="T22" fmla="*/ 12 w 104"/>
                  <a:gd name="T23" fmla="*/ 18 h 103"/>
                  <a:gd name="T24" fmla="*/ 6 w 104"/>
                  <a:gd name="T25" fmla="*/ 27 h 103"/>
                  <a:gd name="T26" fmla="*/ 3 w 104"/>
                  <a:gd name="T27" fmla="*/ 37 h 103"/>
                  <a:gd name="T28" fmla="*/ 1 w 104"/>
                  <a:gd name="T29" fmla="*/ 48 h 103"/>
                  <a:gd name="T30" fmla="*/ 1 w 104"/>
                  <a:gd name="T31" fmla="*/ 61 h 103"/>
                  <a:gd name="T32" fmla="*/ 3 w 104"/>
                  <a:gd name="T33" fmla="*/ 71 h 103"/>
                  <a:gd name="T34" fmla="*/ 6 w 104"/>
                  <a:gd name="T35" fmla="*/ 80 h 103"/>
                  <a:gd name="T36" fmla="*/ 12 w 104"/>
                  <a:gd name="T37" fmla="*/ 87 h 103"/>
                  <a:gd name="T38" fmla="*/ 18 w 104"/>
                  <a:gd name="T39" fmla="*/ 94 h 103"/>
                  <a:gd name="T40" fmla="*/ 26 w 104"/>
                  <a:gd name="T41" fmla="*/ 98 h 103"/>
                  <a:gd name="T42" fmla="*/ 35 w 104"/>
                  <a:gd name="T43" fmla="*/ 102 h 103"/>
                  <a:gd name="T44" fmla="*/ 46 w 104"/>
                  <a:gd name="T45" fmla="*/ 103 h 103"/>
                  <a:gd name="T46" fmla="*/ 58 w 104"/>
                  <a:gd name="T47" fmla="*/ 103 h 103"/>
                  <a:gd name="T48" fmla="*/ 68 w 104"/>
                  <a:gd name="T49" fmla="*/ 102 h 103"/>
                  <a:gd name="T50" fmla="*/ 78 w 104"/>
                  <a:gd name="T51" fmla="*/ 98 h 103"/>
                  <a:gd name="T52" fmla="*/ 86 w 104"/>
                  <a:gd name="T53" fmla="*/ 92 h 103"/>
                  <a:gd name="T54" fmla="*/ 92 w 104"/>
                  <a:gd name="T55" fmla="*/ 86 h 103"/>
                  <a:gd name="T56" fmla="*/ 97 w 104"/>
                  <a:gd name="T57" fmla="*/ 78 h 103"/>
                  <a:gd name="T58" fmla="*/ 101 w 104"/>
                  <a:gd name="T59" fmla="*/ 68 h 103"/>
                  <a:gd name="T60" fmla="*/ 103 w 104"/>
                  <a:gd name="T61" fmla="*/ 56 h 103"/>
                  <a:gd name="T62" fmla="*/ 103 w 104"/>
                  <a:gd name="T63" fmla="*/ 44 h 103"/>
                  <a:gd name="T64" fmla="*/ 72 w 104"/>
                  <a:gd name="T65" fmla="*/ 58 h 103"/>
                  <a:gd name="T66" fmla="*/ 70 w 104"/>
                  <a:gd name="T67" fmla="*/ 72 h 103"/>
                  <a:gd name="T68" fmla="*/ 68 w 104"/>
                  <a:gd name="T69" fmla="*/ 79 h 103"/>
                  <a:gd name="T70" fmla="*/ 65 w 104"/>
                  <a:gd name="T71" fmla="*/ 86 h 103"/>
                  <a:gd name="T72" fmla="*/ 62 w 104"/>
                  <a:gd name="T73" fmla="*/ 91 h 103"/>
                  <a:gd name="T74" fmla="*/ 58 w 104"/>
                  <a:gd name="T75" fmla="*/ 94 h 103"/>
                  <a:gd name="T76" fmla="*/ 54 w 104"/>
                  <a:gd name="T77" fmla="*/ 95 h 103"/>
                  <a:gd name="T78" fmla="*/ 49 w 104"/>
                  <a:gd name="T79" fmla="*/ 95 h 103"/>
                  <a:gd name="T80" fmla="*/ 45 w 104"/>
                  <a:gd name="T81" fmla="*/ 94 h 103"/>
                  <a:gd name="T82" fmla="*/ 41 w 104"/>
                  <a:gd name="T83" fmla="*/ 91 h 103"/>
                  <a:gd name="T84" fmla="*/ 38 w 104"/>
                  <a:gd name="T85" fmla="*/ 87 h 103"/>
                  <a:gd name="T86" fmla="*/ 36 w 104"/>
                  <a:gd name="T87" fmla="*/ 83 h 103"/>
                  <a:gd name="T88" fmla="*/ 33 w 104"/>
                  <a:gd name="T89" fmla="*/ 75 h 103"/>
                  <a:gd name="T90" fmla="*/ 32 w 104"/>
                  <a:gd name="T91" fmla="*/ 68 h 103"/>
                  <a:gd name="T92" fmla="*/ 32 w 104"/>
                  <a:gd name="T93" fmla="*/ 59 h 103"/>
                  <a:gd name="T94" fmla="*/ 32 w 104"/>
                  <a:gd name="T95" fmla="*/ 49 h 103"/>
                  <a:gd name="T96" fmla="*/ 32 w 104"/>
                  <a:gd name="T97" fmla="*/ 38 h 103"/>
                  <a:gd name="T98" fmla="*/ 33 w 104"/>
                  <a:gd name="T99" fmla="*/ 30 h 103"/>
                  <a:gd name="T100" fmla="*/ 36 w 104"/>
                  <a:gd name="T101" fmla="*/ 23 h 103"/>
                  <a:gd name="T102" fmla="*/ 38 w 104"/>
                  <a:gd name="T103" fmla="*/ 18 h 103"/>
                  <a:gd name="T104" fmla="*/ 41 w 104"/>
                  <a:gd name="T105" fmla="*/ 14 h 103"/>
                  <a:gd name="T106" fmla="*/ 46 w 104"/>
                  <a:gd name="T107" fmla="*/ 10 h 103"/>
                  <a:gd name="T108" fmla="*/ 50 w 104"/>
                  <a:gd name="T109" fmla="*/ 9 h 103"/>
                  <a:gd name="T110" fmla="*/ 55 w 104"/>
                  <a:gd name="T111" fmla="*/ 9 h 103"/>
                  <a:gd name="T112" fmla="*/ 60 w 104"/>
                  <a:gd name="T113" fmla="*/ 10 h 103"/>
                  <a:gd name="T114" fmla="*/ 63 w 104"/>
                  <a:gd name="T115" fmla="*/ 13 h 103"/>
                  <a:gd name="T116" fmla="*/ 66 w 104"/>
                  <a:gd name="T117" fmla="*/ 16 h 103"/>
                  <a:gd name="T118" fmla="*/ 68 w 104"/>
                  <a:gd name="T119" fmla="*/ 22 h 103"/>
                  <a:gd name="T120" fmla="*/ 70 w 104"/>
                  <a:gd name="T121" fmla="*/ 27 h 103"/>
                  <a:gd name="T122" fmla="*/ 72 w 104"/>
                  <a:gd name="T123" fmla="*/ 38 h 103"/>
                  <a:gd name="T124" fmla="*/ 72 w 104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4" h="103">
                    <a:moveTo>
                      <a:pt x="102" y="38"/>
                    </a:moveTo>
                    <a:lnTo>
                      <a:pt x="101" y="34"/>
                    </a:lnTo>
                    <a:lnTo>
                      <a:pt x="100" y="29"/>
                    </a:lnTo>
                    <a:lnTo>
                      <a:pt x="97" y="25"/>
                    </a:lnTo>
                    <a:lnTo>
                      <a:pt x="95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6" y="10"/>
                    </a:lnTo>
                    <a:lnTo>
                      <a:pt x="82" y="8"/>
                    </a:lnTo>
                    <a:lnTo>
                      <a:pt x="78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58" y="1"/>
                    </a:lnTo>
                    <a:lnTo>
                      <a:pt x="52" y="0"/>
                    </a:lnTo>
                    <a:lnTo>
                      <a:pt x="46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30" y="4"/>
                    </a:lnTo>
                    <a:lnTo>
                      <a:pt x="26" y="6"/>
                    </a:lnTo>
                    <a:lnTo>
                      <a:pt x="21" y="9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7"/>
                    </a:lnTo>
                    <a:lnTo>
                      <a:pt x="4" y="31"/>
                    </a:lnTo>
                    <a:lnTo>
                      <a:pt x="3" y="37"/>
                    </a:lnTo>
                    <a:lnTo>
                      <a:pt x="2" y="42"/>
                    </a:lnTo>
                    <a:lnTo>
                      <a:pt x="1" y="48"/>
                    </a:lnTo>
                    <a:lnTo>
                      <a:pt x="0" y="55"/>
                    </a:lnTo>
                    <a:lnTo>
                      <a:pt x="1" y="61"/>
                    </a:lnTo>
                    <a:lnTo>
                      <a:pt x="2" y="66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80"/>
                    </a:lnTo>
                    <a:lnTo>
                      <a:pt x="8" y="84"/>
                    </a:lnTo>
                    <a:lnTo>
                      <a:pt x="12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1" y="96"/>
                    </a:lnTo>
                    <a:lnTo>
                      <a:pt x="26" y="98"/>
                    </a:lnTo>
                    <a:lnTo>
                      <a:pt x="30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8" y="103"/>
                    </a:lnTo>
                    <a:lnTo>
                      <a:pt x="64" y="103"/>
                    </a:lnTo>
                    <a:lnTo>
                      <a:pt x="68" y="102"/>
                    </a:lnTo>
                    <a:lnTo>
                      <a:pt x="74" y="99"/>
                    </a:lnTo>
                    <a:lnTo>
                      <a:pt x="78" y="98"/>
                    </a:lnTo>
                    <a:lnTo>
                      <a:pt x="82" y="95"/>
                    </a:lnTo>
                    <a:lnTo>
                      <a:pt x="86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5" y="82"/>
                    </a:lnTo>
                    <a:lnTo>
                      <a:pt x="97" y="78"/>
                    </a:lnTo>
                    <a:lnTo>
                      <a:pt x="100" y="73"/>
                    </a:lnTo>
                    <a:lnTo>
                      <a:pt x="101" y="68"/>
                    </a:lnTo>
                    <a:lnTo>
                      <a:pt x="102" y="63"/>
                    </a:lnTo>
                    <a:lnTo>
                      <a:pt x="103" y="56"/>
                    </a:lnTo>
                    <a:lnTo>
                      <a:pt x="104" y="50"/>
                    </a:lnTo>
                    <a:lnTo>
                      <a:pt x="103" y="44"/>
                    </a:lnTo>
                    <a:lnTo>
                      <a:pt x="102" y="38"/>
                    </a:lnTo>
                    <a:close/>
                    <a:moveTo>
                      <a:pt x="72" y="58"/>
                    </a:moveTo>
                    <a:lnTo>
                      <a:pt x="71" y="68"/>
                    </a:lnTo>
                    <a:lnTo>
                      <a:pt x="70" y="72"/>
                    </a:lnTo>
                    <a:lnTo>
                      <a:pt x="68" y="76"/>
                    </a:lnTo>
                    <a:lnTo>
                      <a:pt x="68" y="79"/>
                    </a:lnTo>
                    <a:lnTo>
                      <a:pt x="67" y="83"/>
                    </a:lnTo>
                    <a:lnTo>
                      <a:pt x="65" y="86"/>
                    </a:lnTo>
                    <a:lnTo>
                      <a:pt x="64" y="88"/>
                    </a:lnTo>
                    <a:lnTo>
                      <a:pt x="62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4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5" y="94"/>
                    </a:lnTo>
                    <a:lnTo>
                      <a:pt x="43" y="93"/>
                    </a:lnTo>
                    <a:lnTo>
                      <a:pt x="41" y="91"/>
                    </a:lnTo>
                    <a:lnTo>
                      <a:pt x="40" y="90"/>
                    </a:lnTo>
                    <a:lnTo>
                      <a:pt x="38" y="87"/>
                    </a:lnTo>
                    <a:lnTo>
                      <a:pt x="36" y="85"/>
                    </a:lnTo>
                    <a:lnTo>
                      <a:pt x="36" y="83"/>
                    </a:lnTo>
                    <a:lnTo>
                      <a:pt x="35" y="79"/>
                    </a:lnTo>
                    <a:lnTo>
                      <a:pt x="33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3"/>
                    </a:lnTo>
                    <a:lnTo>
                      <a:pt x="32" y="59"/>
                    </a:lnTo>
                    <a:lnTo>
                      <a:pt x="32" y="54"/>
                    </a:lnTo>
                    <a:lnTo>
                      <a:pt x="32" y="49"/>
                    </a:lnTo>
                    <a:lnTo>
                      <a:pt x="32" y="43"/>
                    </a:lnTo>
                    <a:lnTo>
                      <a:pt x="32" y="38"/>
                    </a:lnTo>
                    <a:lnTo>
                      <a:pt x="33" y="34"/>
                    </a:lnTo>
                    <a:lnTo>
                      <a:pt x="33" y="30"/>
                    </a:lnTo>
                    <a:lnTo>
                      <a:pt x="35" y="27"/>
                    </a:lnTo>
                    <a:lnTo>
                      <a:pt x="36" y="23"/>
                    </a:lnTo>
                    <a:lnTo>
                      <a:pt x="37" y="21"/>
                    </a:lnTo>
                    <a:lnTo>
                      <a:pt x="38" y="18"/>
                    </a:lnTo>
                    <a:lnTo>
                      <a:pt x="40" y="16"/>
                    </a:lnTo>
                    <a:lnTo>
                      <a:pt x="41" y="14"/>
                    </a:lnTo>
                    <a:lnTo>
                      <a:pt x="44" y="12"/>
                    </a:lnTo>
                    <a:lnTo>
                      <a:pt x="46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7" y="10"/>
                    </a:lnTo>
                    <a:lnTo>
                      <a:pt x="60" y="10"/>
                    </a:lnTo>
                    <a:lnTo>
                      <a:pt x="61" y="11"/>
                    </a:lnTo>
                    <a:lnTo>
                      <a:pt x="63" y="13"/>
                    </a:lnTo>
                    <a:lnTo>
                      <a:pt x="64" y="14"/>
                    </a:lnTo>
                    <a:lnTo>
                      <a:pt x="66" y="16"/>
                    </a:lnTo>
                    <a:lnTo>
                      <a:pt x="67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70" y="27"/>
                    </a:lnTo>
                    <a:lnTo>
                      <a:pt x="71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2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$ḻîḍè">
                <a:extLst>
                  <a:ext uri="{FF2B5EF4-FFF2-40B4-BE49-F238E27FC236}">
                    <a16:creationId xmlns:a16="http://schemas.microsoft.com/office/drawing/2014/main" id="{FD7EBE61-95C5-479B-9CA7-8762BE222EEB}"/>
                  </a:ext>
                </a:extLst>
              </p:cNvPr>
              <p:cNvSpPr/>
              <p:nvPr/>
            </p:nvSpPr>
            <p:spPr bwMode="auto">
              <a:xfrm>
                <a:off x="8245476" y="4013201"/>
                <a:ext cx="111125" cy="250825"/>
              </a:xfrm>
              <a:custGeom>
                <a:avLst/>
                <a:gdLst>
                  <a:gd name="T0" fmla="*/ 70 w 70"/>
                  <a:gd name="T1" fmla="*/ 2 h 158"/>
                  <a:gd name="T2" fmla="*/ 63 w 70"/>
                  <a:gd name="T3" fmla="*/ 0 h 158"/>
                  <a:gd name="T4" fmla="*/ 56 w 70"/>
                  <a:gd name="T5" fmla="*/ 1 h 158"/>
                  <a:gd name="T6" fmla="*/ 50 w 70"/>
                  <a:gd name="T7" fmla="*/ 2 h 158"/>
                  <a:gd name="T8" fmla="*/ 44 w 70"/>
                  <a:gd name="T9" fmla="*/ 4 h 158"/>
                  <a:gd name="T10" fmla="*/ 39 w 70"/>
                  <a:gd name="T11" fmla="*/ 7 h 158"/>
                  <a:gd name="T12" fmla="*/ 34 w 70"/>
                  <a:gd name="T13" fmla="*/ 11 h 158"/>
                  <a:gd name="T14" fmla="*/ 30 w 70"/>
                  <a:gd name="T15" fmla="*/ 17 h 158"/>
                  <a:gd name="T16" fmla="*/ 27 w 70"/>
                  <a:gd name="T17" fmla="*/ 23 h 158"/>
                  <a:gd name="T18" fmla="*/ 23 w 70"/>
                  <a:gd name="T19" fmla="*/ 30 h 158"/>
                  <a:gd name="T20" fmla="*/ 20 w 70"/>
                  <a:gd name="T21" fmla="*/ 38 h 158"/>
                  <a:gd name="T22" fmla="*/ 18 w 70"/>
                  <a:gd name="T23" fmla="*/ 48 h 158"/>
                  <a:gd name="T24" fmla="*/ 16 w 70"/>
                  <a:gd name="T25" fmla="*/ 58 h 158"/>
                  <a:gd name="T26" fmla="*/ 1 w 70"/>
                  <a:gd name="T27" fmla="*/ 61 h 158"/>
                  <a:gd name="T28" fmla="*/ 1 w 70"/>
                  <a:gd name="T29" fmla="*/ 68 h 158"/>
                  <a:gd name="T30" fmla="*/ 16 w 70"/>
                  <a:gd name="T31" fmla="*/ 71 h 158"/>
                  <a:gd name="T32" fmla="*/ 19 w 70"/>
                  <a:gd name="T33" fmla="*/ 158 h 158"/>
                  <a:gd name="T34" fmla="*/ 27 w 70"/>
                  <a:gd name="T35" fmla="*/ 158 h 158"/>
                  <a:gd name="T36" fmla="*/ 34 w 70"/>
                  <a:gd name="T37" fmla="*/ 158 h 158"/>
                  <a:gd name="T38" fmla="*/ 42 w 70"/>
                  <a:gd name="T39" fmla="*/ 158 h 158"/>
                  <a:gd name="T40" fmla="*/ 46 w 70"/>
                  <a:gd name="T41" fmla="*/ 71 h 158"/>
                  <a:gd name="T42" fmla="*/ 64 w 70"/>
                  <a:gd name="T43" fmla="*/ 68 h 158"/>
                  <a:gd name="T44" fmla="*/ 64 w 70"/>
                  <a:gd name="T45" fmla="*/ 61 h 158"/>
                  <a:gd name="T46" fmla="*/ 44 w 70"/>
                  <a:gd name="T47" fmla="*/ 58 h 158"/>
                  <a:gd name="T48" fmla="*/ 40 w 70"/>
                  <a:gd name="T49" fmla="*/ 50 h 158"/>
                  <a:gd name="T50" fmla="*/ 37 w 70"/>
                  <a:gd name="T51" fmla="*/ 42 h 158"/>
                  <a:gd name="T52" fmla="*/ 35 w 70"/>
                  <a:gd name="T53" fmla="*/ 36 h 158"/>
                  <a:gd name="T54" fmla="*/ 34 w 70"/>
                  <a:gd name="T55" fmla="*/ 30 h 158"/>
                  <a:gd name="T56" fmla="*/ 35 w 70"/>
                  <a:gd name="T57" fmla="*/ 27 h 158"/>
                  <a:gd name="T58" fmla="*/ 37 w 70"/>
                  <a:gd name="T59" fmla="*/ 26 h 158"/>
                  <a:gd name="T60" fmla="*/ 38 w 70"/>
                  <a:gd name="T61" fmla="*/ 25 h 158"/>
                  <a:gd name="T62" fmla="*/ 41 w 70"/>
                  <a:gd name="T63" fmla="*/ 24 h 158"/>
                  <a:gd name="T64" fmla="*/ 48 w 70"/>
                  <a:gd name="T65" fmla="*/ 23 h 158"/>
                  <a:gd name="T66" fmla="*/ 58 w 70"/>
                  <a:gd name="T67" fmla="*/ 25 h 158"/>
                  <a:gd name="T68" fmla="*/ 66 w 70"/>
                  <a:gd name="T69" fmla="*/ 29 h 158"/>
                  <a:gd name="T70" fmla="*/ 69 w 70"/>
                  <a:gd name="T71" fmla="*/ 22 h 158"/>
                  <a:gd name="T72" fmla="*/ 70 w 70"/>
                  <a:gd name="T73" fmla="*/ 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158">
                    <a:moveTo>
                      <a:pt x="70" y="8"/>
                    </a:moveTo>
                    <a:lnTo>
                      <a:pt x="70" y="2"/>
                    </a:lnTo>
                    <a:lnTo>
                      <a:pt x="66" y="1"/>
                    </a:lnTo>
                    <a:lnTo>
                      <a:pt x="63" y="0"/>
                    </a:lnTo>
                    <a:lnTo>
                      <a:pt x="59" y="0"/>
                    </a:lnTo>
                    <a:lnTo>
                      <a:pt x="56" y="1"/>
                    </a:lnTo>
                    <a:lnTo>
                      <a:pt x="53" y="1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4" y="4"/>
                    </a:lnTo>
                    <a:lnTo>
                      <a:pt x="42" y="6"/>
                    </a:lnTo>
                    <a:lnTo>
                      <a:pt x="39" y="7"/>
                    </a:lnTo>
                    <a:lnTo>
                      <a:pt x="37" y="9"/>
                    </a:lnTo>
                    <a:lnTo>
                      <a:pt x="34" y="11"/>
                    </a:lnTo>
                    <a:lnTo>
                      <a:pt x="33" y="14"/>
                    </a:lnTo>
                    <a:lnTo>
                      <a:pt x="30" y="17"/>
                    </a:lnTo>
                    <a:lnTo>
                      <a:pt x="29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0"/>
                    </a:lnTo>
                    <a:lnTo>
                      <a:pt x="22" y="34"/>
                    </a:lnTo>
                    <a:lnTo>
                      <a:pt x="20" y="38"/>
                    </a:lnTo>
                    <a:lnTo>
                      <a:pt x="18" y="43"/>
                    </a:lnTo>
                    <a:lnTo>
                      <a:pt x="18" y="48"/>
                    </a:lnTo>
                    <a:lnTo>
                      <a:pt x="17" y="53"/>
                    </a:lnTo>
                    <a:lnTo>
                      <a:pt x="16" y="58"/>
                    </a:lnTo>
                    <a:lnTo>
                      <a:pt x="0" y="58"/>
                    </a:lnTo>
                    <a:lnTo>
                      <a:pt x="1" y="61"/>
                    </a:lnTo>
                    <a:lnTo>
                      <a:pt x="1" y="65"/>
                    </a:lnTo>
                    <a:lnTo>
                      <a:pt x="1" y="68"/>
                    </a:lnTo>
                    <a:lnTo>
                      <a:pt x="0" y="71"/>
                    </a:lnTo>
                    <a:lnTo>
                      <a:pt x="16" y="71"/>
                    </a:lnTo>
                    <a:lnTo>
                      <a:pt x="16" y="158"/>
                    </a:lnTo>
                    <a:lnTo>
                      <a:pt x="19" y="158"/>
                    </a:lnTo>
                    <a:lnTo>
                      <a:pt x="23" y="158"/>
                    </a:lnTo>
                    <a:lnTo>
                      <a:pt x="27" y="158"/>
                    </a:lnTo>
                    <a:lnTo>
                      <a:pt x="30" y="158"/>
                    </a:lnTo>
                    <a:lnTo>
                      <a:pt x="34" y="158"/>
                    </a:lnTo>
                    <a:lnTo>
                      <a:pt x="38" y="158"/>
                    </a:lnTo>
                    <a:lnTo>
                      <a:pt x="42" y="158"/>
                    </a:lnTo>
                    <a:lnTo>
                      <a:pt x="46" y="158"/>
                    </a:lnTo>
                    <a:lnTo>
                      <a:pt x="46" y="71"/>
                    </a:lnTo>
                    <a:lnTo>
                      <a:pt x="65" y="71"/>
                    </a:lnTo>
                    <a:lnTo>
                      <a:pt x="64" y="68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5" y="58"/>
                    </a:lnTo>
                    <a:lnTo>
                      <a:pt x="44" y="58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38" y="46"/>
                    </a:lnTo>
                    <a:lnTo>
                      <a:pt x="37" y="42"/>
                    </a:lnTo>
                    <a:lnTo>
                      <a:pt x="36" y="39"/>
                    </a:lnTo>
                    <a:lnTo>
                      <a:pt x="35" y="36"/>
                    </a:lnTo>
                    <a:lnTo>
                      <a:pt x="35" y="33"/>
                    </a:lnTo>
                    <a:lnTo>
                      <a:pt x="34" y="30"/>
                    </a:lnTo>
                    <a:lnTo>
                      <a:pt x="35" y="29"/>
                    </a:lnTo>
                    <a:lnTo>
                      <a:pt x="35" y="27"/>
                    </a:lnTo>
                    <a:lnTo>
                      <a:pt x="36" y="26"/>
                    </a:lnTo>
                    <a:lnTo>
                      <a:pt x="37" y="26"/>
                    </a:lnTo>
                    <a:lnTo>
                      <a:pt x="38" y="26"/>
                    </a:lnTo>
                    <a:lnTo>
                      <a:pt x="38" y="25"/>
                    </a:lnTo>
                    <a:lnTo>
                      <a:pt x="39" y="24"/>
                    </a:lnTo>
                    <a:lnTo>
                      <a:pt x="41" y="24"/>
                    </a:lnTo>
                    <a:lnTo>
                      <a:pt x="44" y="23"/>
                    </a:lnTo>
                    <a:lnTo>
                      <a:pt x="48" y="23"/>
                    </a:lnTo>
                    <a:lnTo>
                      <a:pt x="53" y="24"/>
                    </a:lnTo>
                    <a:lnTo>
                      <a:pt x="58" y="25"/>
                    </a:lnTo>
                    <a:lnTo>
                      <a:pt x="62" y="27"/>
                    </a:lnTo>
                    <a:lnTo>
                      <a:pt x="66" y="29"/>
                    </a:lnTo>
                    <a:lnTo>
                      <a:pt x="70" y="28"/>
                    </a:lnTo>
                    <a:lnTo>
                      <a:pt x="69" y="22"/>
                    </a:lnTo>
                    <a:lnTo>
                      <a:pt x="69" y="14"/>
                    </a:lnTo>
                    <a:lnTo>
                      <a:pt x="70" y="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ïs1iďè">
                <a:extLst>
                  <a:ext uri="{FF2B5EF4-FFF2-40B4-BE49-F238E27FC236}">
                    <a16:creationId xmlns:a16="http://schemas.microsoft.com/office/drawing/2014/main" id="{6C652121-C8E6-4C8E-B627-53A896C0B95D}"/>
                  </a:ext>
                </a:extLst>
              </p:cNvPr>
              <p:cNvSpPr/>
              <p:nvPr/>
            </p:nvSpPr>
            <p:spPr bwMode="auto">
              <a:xfrm>
                <a:off x="8445501" y="4038601"/>
                <a:ext cx="171450" cy="225425"/>
              </a:xfrm>
              <a:custGeom>
                <a:avLst/>
                <a:gdLst>
                  <a:gd name="T0" fmla="*/ 107 w 108"/>
                  <a:gd name="T1" fmla="*/ 2 h 142"/>
                  <a:gd name="T2" fmla="*/ 108 w 108"/>
                  <a:gd name="T3" fmla="*/ 0 h 142"/>
                  <a:gd name="T4" fmla="*/ 0 w 108"/>
                  <a:gd name="T5" fmla="*/ 0 h 142"/>
                  <a:gd name="T6" fmla="*/ 0 w 108"/>
                  <a:gd name="T7" fmla="*/ 4 h 142"/>
                  <a:gd name="T8" fmla="*/ 1 w 108"/>
                  <a:gd name="T9" fmla="*/ 8 h 142"/>
                  <a:gd name="T10" fmla="*/ 0 w 108"/>
                  <a:gd name="T11" fmla="*/ 14 h 142"/>
                  <a:gd name="T12" fmla="*/ 0 w 108"/>
                  <a:gd name="T13" fmla="*/ 17 h 142"/>
                  <a:gd name="T14" fmla="*/ 3 w 108"/>
                  <a:gd name="T15" fmla="*/ 17 h 142"/>
                  <a:gd name="T16" fmla="*/ 7 w 108"/>
                  <a:gd name="T17" fmla="*/ 17 h 142"/>
                  <a:gd name="T18" fmla="*/ 16 w 108"/>
                  <a:gd name="T19" fmla="*/ 16 h 142"/>
                  <a:gd name="T20" fmla="*/ 25 w 108"/>
                  <a:gd name="T21" fmla="*/ 15 h 142"/>
                  <a:gd name="T22" fmla="*/ 32 w 108"/>
                  <a:gd name="T23" fmla="*/ 15 h 142"/>
                  <a:gd name="T24" fmla="*/ 39 w 108"/>
                  <a:gd name="T25" fmla="*/ 14 h 142"/>
                  <a:gd name="T26" fmla="*/ 39 w 108"/>
                  <a:gd name="T27" fmla="*/ 142 h 142"/>
                  <a:gd name="T28" fmla="*/ 43 w 108"/>
                  <a:gd name="T29" fmla="*/ 142 h 142"/>
                  <a:gd name="T30" fmla="*/ 47 w 108"/>
                  <a:gd name="T31" fmla="*/ 142 h 142"/>
                  <a:gd name="T32" fmla="*/ 51 w 108"/>
                  <a:gd name="T33" fmla="*/ 142 h 142"/>
                  <a:gd name="T34" fmla="*/ 55 w 108"/>
                  <a:gd name="T35" fmla="*/ 142 h 142"/>
                  <a:gd name="T36" fmla="*/ 58 w 108"/>
                  <a:gd name="T37" fmla="*/ 142 h 142"/>
                  <a:gd name="T38" fmla="*/ 62 w 108"/>
                  <a:gd name="T39" fmla="*/ 142 h 142"/>
                  <a:gd name="T40" fmla="*/ 66 w 108"/>
                  <a:gd name="T41" fmla="*/ 142 h 142"/>
                  <a:gd name="T42" fmla="*/ 70 w 108"/>
                  <a:gd name="T43" fmla="*/ 142 h 142"/>
                  <a:gd name="T44" fmla="*/ 70 w 108"/>
                  <a:gd name="T45" fmla="*/ 14 h 142"/>
                  <a:gd name="T46" fmla="*/ 75 w 108"/>
                  <a:gd name="T47" fmla="*/ 15 h 142"/>
                  <a:gd name="T48" fmla="*/ 81 w 108"/>
                  <a:gd name="T49" fmla="*/ 15 h 142"/>
                  <a:gd name="T50" fmla="*/ 88 w 108"/>
                  <a:gd name="T51" fmla="*/ 15 h 142"/>
                  <a:gd name="T52" fmla="*/ 96 w 108"/>
                  <a:gd name="T53" fmla="*/ 16 h 142"/>
                  <a:gd name="T54" fmla="*/ 98 w 108"/>
                  <a:gd name="T55" fmla="*/ 17 h 142"/>
                  <a:gd name="T56" fmla="*/ 101 w 108"/>
                  <a:gd name="T57" fmla="*/ 17 h 142"/>
                  <a:gd name="T58" fmla="*/ 104 w 108"/>
                  <a:gd name="T59" fmla="*/ 17 h 142"/>
                  <a:gd name="T60" fmla="*/ 108 w 108"/>
                  <a:gd name="T61" fmla="*/ 17 h 142"/>
                  <a:gd name="T62" fmla="*/ 107 w 108"/>
                  <a:gd name="T63" fmla="*/ 15 h 142"/>
                  <a:gd name="T64" fmla="*/ 107 w 108"/>
                  <a:gd name="T65" fmla="*/ 14 h 142"/>
                  <a:gd name="T66" fmla="*/ 107 w 108"/>
                  <a:gd name="T67" fmla="*/ 11 h 142"/>
                  <a:gd name="T68" fmla="*/ 107 w 108"/>
                  <a:gd name="T69" fmla="*/ 8 h 142"/>
                  <a:gd name="T70" fmla="*/ 107 w 108"/>
                  <a:gd name="T71" fmla="*/ 6 h 142"/>
                  <a:gd name="T72" fmla="*/ 107 w 108"/>
                  <a:gd name="T73" fmla="*/ 4 h 142"/>
                  <a:gd name="T74" fmla="*/ 107 w 108"/>
                  <a:gd name="T75" fmla="*/ 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42">
                    <a:moveTo>
                      <a:pt x="107" y="2"/>
                    </a:moveTo>
                    <a:lnTo>
                      <a:pt x="108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3" y="17"/>
                    </a:lnTo>
                    <a:lnTo>
                      <a:pt x="7" y="17"/>
                    </a:lnTo>
                    <a:lnTo>
                      <a:pt x="16" y="16"/>
                    </a:lnTo>
                    <a:lnTo>
                      <a:pt x="25" y="15"/>
                    </a:lnTo>
                    <a:lnTo>
                      <a:pt x="32" y="15"/>
                    </a:lnTo>
                    <a:lnTo>
                      <a:pt x="39" y="14"/>
                    </a:lnTo>
                    <a:lnTo>
                      <a:pt x="39" y="142"/>
                    </a:lnTo>
                    <a:lnTo>
                      <a:pt x="43" y="142"/>
                    </a:lnTo>
                    <a:lnTo>
                      <a:pt x="47" y="142"/>
                    </a:lnTo>
                    <a:lnTo>
                      <a:pt x="51" y="142"/>
                    </a:lnTo>
                    <a:lnTo>
                      <a:pt x="55" y="142"/>
                    </a:lnTo>
                    <a:lnTo>
                      <a:pt x="58" y="142"/>
                    </a:lnTo>
                    <a:lnTo>
                      <a:pt x="62" y="142"/>
                    </a:lnTo>
                    <a:lnTo>
                      <a:pt x="66" y="142"/>
                    </a:lnTo>
                    <a:lnTo>
                      <a:pt x="70" y="142"/>
                    </a:lnTo>
                    <a:lnTo>
                      <a:pt x="70" y="14"/>
                    </a:lnTo>
                    <a:lnTo>
                      <a:pt x="75" y="15"/>
                    </a:lnTo>
                    <a:lnTo>
                      <a:pt x="81" y="15"/>
                    </a:lnTo>
                    <a:lnTo>
                      <a:pt x="88" y="15"/>
                    </a:lnTo>
                    <a:lnTo>
                      <a:pt x="96" y="16"/>
                    </a:lnTo>
                    <a:lnTo>
                      <a:pt x="98" y="17"/>
                    </a:lnTo>
                    <a:lnTo>
                      <a:pt x="101" y="17"/>
                    </a:lnTo>
                    <a:lnTo>
                      <a:pt x="104" y="17"/>
                    </a:lnTo>
                    <a:lnTo>
                      <a:pt x="108" y="17"/>
                    </a:lnTo>
                    <a:lnTo>
                      <a:pt x="107" y="15"/>
                    </a:lnTo>
                    <a:lnTo>
                      <a:pt x="107" y="14"/>
                    </a:lnTo>
                    <a:lnTo>
                      <a:pt x="107" y="11"/>
                    </a:lnTo>
                    <a:lnTo>
                      <a:pt x="107" y="8"/>
                    </a:lnTo>
                    <a:lnTo>
                      <a:pt x="107" y="6"/>
                    </a:lnTo>
                    <a:lnTo>
                      <a:pt x="107" y="4"/>
                    </a:lnTo>
                    <a:lnTo>
                      <a:pt x="107" y="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íṩḻiḍê">
                <a:extLst>
                  <a:ext uri="{FF2B5EF4-FFF2-40B4-BE49-F238E27FC236}">
                    <a16:creationId xmlns:a16="http://schemas.microsoft.com/office/drawing/2014/main" id="{07DE11E6-F32C-4366-81AD-EB08F4548A61}"/>
                  </a:ext>
                </a:extLst>
              </p:cNvPr>
              <p:cNvSpPr/>
              <p:nvPr/>
            </p:nvSpPr>
            <p:spPr bwMode="auto">
              <a:xfrm>
                <a:off x="8653463" y="4102101"/>
                <a:ext cx="142875" cy="163513"/>
              </a:xfrm>
              <a:custGeom>
                <a:avLst/>
                <a:gdLst>
                  <a:gd name="T0" fmla="*/ 89 w 90"/>
                  <a:gd name="T1" fmla="*/ 30 h 103"/>
                  <a:gd name="T2" fmla="*/ 85 w 90"/>
                  <a:gd name="T3" fmla="*/ 21 h 103"/>
                  <a:gd name="T4" fmla="*/ 81 w 90"/>
                  <a:gd name="T5" fmla="*/ 14 h 103"/>
                  <a:gd name="T6" fmla="*/ 75 w 90"/>
                  <a:gd name="T7" fmla="*/ 8 h 103"/>
                  <a:gd name="T8" fmla="*/ 67 w 90"/>
                  <a:gd name="T9" fmla="*/ 4 h 103"/>
                  <a:gd name="T10" fmla="*/ 58 w 90"/>
                  <a:gd name="T11" fmla="*/ 1 h 103"/>
                  <a:gd name="T12" fmla="*/ 48 w 90"/>
                  <a:gd name="T13" fmla="*/ 0 h 103"/>
                  <a:gd name="T14" fmla="*/ 37 w 90"/>
                  <a:gd name="T15" fmla="*/ 1 h 103"/>
                  <a:gd name="T16" fmla="*/ 27 w 90"/>
                  <a:gd name="T17" fmla="*/ 4 h 103"/>
                  <a:gd name="T18" fmla="*/ 19 w 90"/>
                  <a:gd name="T19" fmla="*/ 8 h 103"/>
                  <a:gd name="T20" fmla="*/ 13 w 90"/>
                  <a:gd name="T21" fmla="*/ 14 h 103"/>
                  <a:gd name="T22" fmla="*/ 7 w 90"/>
                  <a:gd name="T23" fmla="*/ 21 h 103"/>
                  <a:gd name="T24" fmla="*/ 3 w 90"/>
                  <a:gd name="T25" fmla="*/ 29 h 103"/>
                  <a:gd name="T26" fmla="*/ 1 w 90"/>
                  <a:gd name="T27" fmla="*/ 38 h 103"/>
                  <a:gd name="T28" fmla="*/ 0 w 90"/>
                  <a:gd name="T29" fmla="*/ 50 h 103"/>
                  <a:gd name="T30" fmla="*/ 1 w 90"/>
                  <a:gd name="T31" fmla="*/ 63 h 103"/>
                  <a:gd name="T32" fmla="*/ 3 w 90"/>
                  <a:gd name="T33" fmla="*/ 73 h 103"/>
                  <a:gd name="T34" fmla="*/ 8 w 90"/>
                  <a:gd name="T35" fmla="*/ 82 h 103"/>
                  <a:gd name="T36" fmla="*/ 13 w 90"/>
                  <a:gd name="T37" fmla="*/ 90 h 103"/>
                  <a:gd name="T38" fmla="*/ 21 w 90"/>
                  <a:gd name="T39" fmla="*/ 95 h 103"/>
                  <a:gd name="T40" fmla="*/ 29 w 90"/>
                  <a:gd name="T41" fmla="*/ 99 h 103"/>
                  <a:gd name="T42" fmla="*/ 40 w 90"/>
                  <a:gd name="T43" fmla="*/ 103 h 103"/>
                  <a:gd name="T44" fmla="*/ 52 w 90"/>
                  <a:gd name="T45" fmla="*/ 103 h 103"/>
                  <a:gd name="T46" fmla="*/ 60 w 90"/>
                  <a:gd name="T47" fmla="*/ 103 h 103"/>
                  <a:gd name="T48" fmla="*/ 68 w 90"/>
                  <a:gd name="T49" fmla="*/ 102 h 103"/>
                  <a:gd name="T50" fmla="*/ 75 w 90"/>
                  <a:gd name="T51" fmla="*/ 99 h 103"/>
                  <a:gd name="T52" fmla="*/ 82 w 90"/>
                  <a:gd name="T53" fmla="*/ 95 h 103"/>
                  <a:gd name="T54" fmla="*/ 84 w 90"/>
                  <a:gd name="T55" fmla="*/ 82 h 103"/>
                  <a:gd name="T56" fmla="*/ 78 w 90"/>
                  <a:gd name="T57" fmla="*/ 86 h 103"/>
                  <a:gd name="T58" fmla="*/ 72 w 90"/>
                  <a:gd name="T59" fmla="*/ 89 h 103"/>
                  <a:gd name="T60" fmla="*/ 65 w 90"/>
                  <a:gd name="T61" fmla="*/ 91 h 103"/>
                  <a:gd name="T62" fmla="*/ 59 w 90"/>
                  <a:gd name="T63" fmla="*/ 91 h 103"/>
                  <a:gd name="T64" fmla="*/ 52 w 90"/>
                  <a:gd name="T65" fmla="*/ 91 h 103"/>
                  <a:gd name="T66" fmla="*/ 46 w 90"/>
                  <a:gd name="T67" fmla="*/ 89 h 103"/>
                  <a:gd name="T68" fmla="*/ 41 w 90"/>
                  <a:gd name="T69" fmla="*/ 86 h 103"/>
                  <a:gd name="T70" fmla="*/ 37 w 90"/>
                  <a:gd name="T71" fmla="*/ 82 h 103"/>
                  <a:gd name="T72" fmla="*/ 33 w 90"/>
                  <a:gd name="T73" fmla="*/ 76 h 103"/>
                  <a:gd name="T74" fmla="*/ 32 w 90"/>
                  <a:gd name="T75" fmla="*/ 70 h 103"/>
                  <a:gd name="T76" fmla="*/ 31 w 90"/>
                  <a:gd name="T77" fmla="*/ 62 h 103"/>
                  <a:gd name="T78" fmla="*/ 30 w 90"/>
                  <a:gd name="T79" fmla="*/ 52 h 103"/>
                  <a:gd name="T80" fmla="*/ 90 w 90"/>
                  <a:gd name="T81" fmla="*/ 46 h 103"/>
                  <a:gd name="T82" fmla="*/ 89 w 90"/>
                  <a:gd name="T83" fmla="*/ 34 h 103"/>
                  <a:gd name="T84" fmla="*/ 31 w 90"/>
                  <a:gd name="T85" fmla="*/ 34 h 103"/>
                  <a:gd name="T86" fmla="*/ 33 w 90"/>
                  <a:gd name="T87" fmla="*/ 26 h 103"/>
                  <a:gd name="T88" fmla="*/ 33 w 90"/>
                  <a:gd name="T89" fmla="*/ 20 h 103"/>
                  <a:gd name="T90" fmla="*/ 36 w 90"/>
                  <a:gd name="T91" fmla="*/ 16 h 103"/>
                  <a:gd name="T92" fmla="*/ 39 w 90"/>
                  <a:gd name="T93" fmla="*/ 12 h 103"/>
                  <a:gd name="T94" fmla="*/ 42 w 90"/>
                  <a:gd name="T95" fmla="*/ 10 h 103"/>
                  <a:gd name="T96" fmla="*/ 45 w 90"/>
                  <a:gd name="T97" fmla="*/ 9 h 103"/>
                  <a:gd name="T98" fmla="*/ 49 w 90"/>
                  <a:gd name="T99" fmla="*/ 9 h 103"/>
                  <a:gd name="T100" fmla="*/ 52 w 90"/>
                  <a:gd name="T101" fmla="*/ 10 h 103"/>
                  <a:gd name="T102" fmla="*/ 55 w 90"/>
                  <a:gd name="T103" fmla="*/ 12 h 103"/>
                  <a:gd name="T104" fmla="*/ 57 w 90"/>
                  <a:gd name="T105" fmla="*/ 16 h 103"/>
                  <a:gd name="T106" fmla="*/ 60 w 90"/>
                  <a:gd name="T107" fmla="*/ 22 h 103"/>
                  <a:gd name="T108" fmla="*/ 61 w 90"/>
                  <a:gd name="T109" fmla="*/ 34 h 103"/>
                  <a:gd name="T110" fmla="*/ 30 w 90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03">
                    <a:moveTo>
                      <a:pt x="89" y="34"/>
                    </a:moveTo>
                    <a:lnTo>
                      <a:pt x="89" y="30"/>
                    </a:lnTo>
                    <a:lnTo>
                      <a:pt x="87" y="26"/>
                    </a:lnTo>
                    <a:lnTo>
                      <a:pt x="85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8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8" y="1"/>
                    </a:lnTo>
                    <a:lnTo>
                      <a:pt x="53" y="0"/>
                    </a:lnTo>
                    <a:lnTo>
                      <a:pt x="48" y="0"/>
                    </a:lnTo>
                    <a:lnTo>
                      <a:pt x="42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6" y="10"/>
                    </a:lnTo>
                    <a:lnTo>
                      <a:pt x="13" y="14"/>
                    </a:lnTo>
                    <a:lnTo>
                      <a:pt x="9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8" y="82"/>
                    </a:lnTo>
                    <a:lnTo>
                      <a:pt x="10" y="86"/>
                    </a:lnTo>
                    <a:lnTo>
                      <a:pt x="13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29" y="99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8" y="97"/>
                    </a:lnTo>
                    <a:lnTo>
                      <a:pt x="82" y="95"/>
                    </a:lnTo>
                    <a:lnTo>
                      <a:pt x="86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6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6" y="79"/>
                    </a:lnTo>
                    <a:lnTo>
                      <a:pt x="33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0" y="57"/>
                    </a:lnTo>
                    <a:lnTo>
                      <a:pt x="30" y="52"/>
                    </a:lnTo>
                    <a:lnTo>
                      <a:pt x="90" y="52"/>
                    </a:lnTo>
                    <a:lnTo>
                      <a:pt x="90" y="46"/>
                    </a:lnTo>
                    <a:lnTo>
                      <a:pt x="90" y="40"/>
                    </a:lnTo>
                    <a:lnTo>
                      <a:pt x="89" y="34"/>
                    </a:lnTo>
                    <a:close/>
                    <a:moveTo>
                      <a:pt x="30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3" y="26"/>
                    </a:lnTo>
                    <a:lnTo>
                      <a:pt x="33" y="22"/>
                    </a:lnTo>
                    <a:lnTo>
                      <a:pt x="33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7" y="14"/>
                    </a:lnTo>
                    <a:lnTo>
                      <a:pt x="39" y="12"/>
                    </a:lnTo>
                    <a:lnTo>
                      <a:pt x="41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49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3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7" y="18"/>
                    </a:lnTo>
                    <a:lnTo>
                      <a:pt x="60" y="22"/>
                    </a:lnTo>
                    <a:lnTo>
                      <a:pt x="61" y="28"/>
                    </a:lnTo>
                    <a:lnTo>
                      <a:pt x="61" y="34"/>
                    </a:lnTo>
                    <a:lnTo>
                      <a:pt x="61" y="42"/>
                    </a:lnTo>
                    <a:lnTo>
                      <a:pt x="30" y="4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ŝļiḓe">
                <a:extLst>
                  <a:ext uri="{FF2B5EF4-FFF2-40B4-BE49-F238E27FC236}">
                    <a16:creationId xmlns:a16="http://schemas.microsoft.com/office/drawing/2014/main" id="{D52636FD-2A9C-4D39-A9CE-DDA47FB74996}"/>
                  </a:ext>
                </a:extLst>
              </p:cNvPr>
              <p:cNvSpPr/>
              <p:nvPr/>
            </p:nvSpPr>
            <p:spPr bwMode="auto">
              <a:xfrm>
                <a:off x="8840788" y="4102101"/>
                <a:ext cx="144463" cy="163513"/>
              </a:xfrm>
              <a:custGeom>
                <a:avLst/>
                <a:gdLst>
                  <a:gd name="T0" fmla="*/ 32 w 91"/>
                  <a:gd name="T1" fmla="*/ 41 h 103"/>
                  <a:gd name="T2" fmla="*/ 33 w 91"/>
                  <a:gd name="T3" fmla="*/ 33 h 103"/>
                  <a:gd name="T4" fmla="*/ 36 w 91"/>
                  <a:gd name="T5" fmla="*/ 26 h 103"/>
                  <a:gd name="T6" fmla="*/ 38 w 91"/>
                  <a:gd name="T7" fmla="*/ 20 h 103"/>
                  <a:gd name="T8" fmla="*/ 42 w 91"/>
                  <a:gd name="T9" fmla="*/ 16 h 103"/>
                  <a:gd name="T10" fmla="*/ 46 w 91"/>
                  <a:gd name="T11" fmla="*/ 12 h 103"/>
                  <a:gd name="T12" fmla="*/ 51 w 91"/>
                  <a:gd name="T13" fmla="*/ 10 h 103"/>
                  <a:gd name="T14" fmla="*/ 56 w 91"/>
                  <a:gd name="T15" fmla="*/ 9 h 103"/>
                  <a:gd name="T16" fmla="*/ 64 w 91"/>
                  <a:gd name="T17" fmla="*/ 10 h 103"/>
                  <a:gd name="T18" fmla="*/ 68 w 91"/>
                  <a:gd name="T19" fmla="*/ 13 h 103"/>
                  <a:gd name="T20" fmla="*/ 70 w 91"/>
                  <a:gd name="T21" fmla="*/ 15 h 103"/>
                  <a:gd name="T22" fmla="*/ 75 w 91"/>
                  <a:gd name="T23" fmla="*/ 22 h 103"/>
                  <a:gd name="T24" fmla="*/ 78 w 91"/>
                  <a:gd name="T25" fmla="*/ 31 h 103"/>
                  <a:gd name="T26" fmla="*/ 91 w 91"/>
                  <a:gd name="T27" fmla="*/ 9 h 103"/>
                  <a:gd name="T28" fmla="*/ 84 w 91"/>
                  <a:gd name="T29" fmla="*/ 5 h 103"/>
                  <a:gd name="T30" fmla="*/ 75 w 91"/>
                  <a:gd name="T31" fmla="*/ 2 h 103"/>
                  <a:gd name="T32" fmla="*/ 65 w 91"/>
                  <a:gd name="T33" fmla="*/ 1 h 103"/>
                  <a:gd name="T34" fmla="*/ 55 w 91"/>
                  <a:gd name="T35" fmla="*/ 0 h 103"/>
                  <a:gd name="T36" fmla="*/ 43 w 91"/>
                  <a:gd name="T37" fmla="*/ 2 h 103"/>
                  <a:gd name="T38" fmla="*/ 32 w 91"/>
                  <a:gd name="T39" fmla="*/ 5 h 103"/>
                  <a:gd name="T40" fmla="*/ 23 w 91"/>
                  <a:gd name="T41" fmla="*/ 9 h 103"/>
                  <a:gd name="T42" fmla="*/ 15 w 91"/>
                  <a:gd name="T43" fmla="*/ 15 h 103"/>
                  <a:gd name="T44" fmla="*/ 9 w 91"/>
                  <a:gd name="T45" fmla="*/ 22 h 103"/>
                  <a:gd name="T46" fmla="*/ 4 w 91"/>
                  <a:gd name="T47" fmla="*/ 31 h 103"/>
                  <a:gd name="T48" fmla="*/ 1 w 91"/>
                  <a:gd name="T49" fmla="*/ 42 h 103"/>
                  <a:gd name="T50" fmla="*/ 0 w 91"/>
                  <a:gd name="T51" fmla="*/ 54 h 103"/>
                  <a:gd name="T52" fmla="*/ 1 w 91"/>
                  <a:gd name="T53" fmla="*/ 65 h 103"/>
                  <a:gd name="T54" fmla="*/ 4 w 91"/>
                  <a:gd name="T55" fmla="*/ 75 h 103"/>
                  <a:gd name="T56" fmla="*/ 8 w 91"/>
                  <a:gd name="T57" fmla="*/ 83 h 103"/>
                  <a:gd name="T58" fmla="*/ 14 w 91"/>
                  <a:gd name="T59" fmla="*/ 91 h 103"/>
                  <a:gd name="T60" fmla="*/ 22 w 91"/>
                  <a:gd name="T61" fmla="*/ 96 h 103"/>
                  <a:gd name="T62" fmla="*/ 32 w 91"/>
                  <a:gd name="T63" fmla="*/ 100 h 103"/>
                  <a:gd name="T64" fmla="*/ 42 w 91"/>
                  <a:gd name="T65" fmla="*/ 103 h 103"/>
                  <a:gd name="T66" fmla="*/ 55 w 91"/>
                  <a:gd name="T67" fmla="*/ 103 h 103"/>
                  <a:gd name="T68" fmla="*/ 72 w 91"/>
                  <a:gd name="T69" fmla="*/ 102 h 103"/>
                  <a:gd name="T70" fmla="*/ 77 w 91"/>
                  <a:gd name="T71" fmla="*/ 99 h 103"/>
                  <a:gd name="T72" fmla="*/ 83 w 91"/>
                  <a:gd name="T73" fmla="*/ 97 h 103"/>
                  <a:gd name="T74" fmla="*/ 84 w 91"/>
                  <a:gd name="T75" fmla="*/ 82 h 103"/>
                  <a:gd name="T76" fmla="*/ 80 w 91"/>
                  <a:gd name="T77" fmla="*/ 86 h 103"/>
                  <a:gd name="T78" fmla="*/ 74 w 91"/>
                  <a:gd name="T79" fmla="*/ 89 h 103"/>
                  <a:gd name="T80" fmla="*/ 68 w 91"/>
                  <a:gd name="T81" fmla="*/ 91 h 103"/>
                  <a:gd name="T82" fmla="*/ 62 w 91"/>
                  <a:gd name="T83" fmla="*/ 91 h 103"/>
                  <a:gd name="T84" fmla="*/ 55 w 91"/>
                  <a:gd name="T85" fmla="*/ 91 h 103"/>
                  <a:gd name="T86" fmla="*/ 48 w 91"/>
                  <a:gd name="T87" fmla="*/ 89 h 103"/>
                  <a:gd name="T88" fmla="*/ 43 w 91"/>
                  <a:gd name="T89" fmla="*/ 86 h 103"/>
                  <a:gd name="T90" fmla="*/ 38 w 91"/>
                  <a:gd name="T91" fmla="*/ 81 h 103"/>
                  <a:gd name="T92" fmla="*/ 35 w 91"/>
                  <a:gd name="T93" fmla="*/ 75 h 103"/>
                  <a:gd name="T94" fmla="*/ 32 w 91"/>
                  <a:gd name="T95" fmla="*/ 68 h 103"/>
                  <a:gd name="T96" fmla="*/ 31 w 91"/>
                  <a:gd name="T97" fmla="*/ 60 h 103"/>
                  <a:gd name="T98" fmla="*/ 31 w 91"/>
                  <a:gd name="T99" fmla="*/ 51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1" h="103">
                    <a:moveTo>
                      <a:pt x="31" y="46"/>
                    </a:moveTo>
                    <a:lnTo>
                      <a:pt x="32" y="41"/>
                    </a:lnTo>
                    <a:lnTo>
                      <a:pt x="32" y="37"/>
                    </a:lnTo>
                    <a:lnTo>
                      <a:pt x="33" y="33"/>
                    </a:lnTo>
                    <a:lnTo>
                      <a:pt x="34" y="29"/>
                    </a:lnTo>
                    <a:lnTo>
                      <a:pt x="36" y="26"/>
                    </a:lnTo>
                    <a:lnTo>
                      <a:pt x="36" y="23"/>
                    </a:lnTo>
                    <a:lnTo>
                      <a:pt x="38" y="20"/>
                    </a:lnTo>
                    <a:lnTo>
                      <a:pt x="40" y="18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6" y="12"/>
                    </a:lnTo>
                    <a:lnTo>
                      <a:pt x="48" y="10"/>
                    </a:lnTo>
                    <a:lnTo>
                      <a:pt x="51" y="10"/>
                    </a:lnTo>
                    <a:lnTo>
                      <a:pt x="53" y="9"/>
                    </a:lnTo>
                    <a:lnTo>
                      <a:pt x="56" y="9"/>
                    </a:lnTo>
                    <a:lnTo>
                      <a:pt x="60" y="10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68" y="13"/>
                    </a:lnTo>
                    <a:lnTo>
                      <a:pt x="68" y="14"/>
                    </a:lnTo>
                    <a:lnTo>
                      <a:pt x="70" y="15"/>
                    </a:lnTo>
                    <a:lnTo>
                      <a:pt x="72" y="18"/>
                    </a:lnTo>
                    <a:lnTo>
                      <a:pt x="75" y="22"/>
                    </a:lnTo>
                    <a:lnTo>
                      <a:pt x="76" y="26"/>
                    </a:lnTo>
                    <a:lnTo>
                      <a:pt x="78" y="31"/>
                    </a:lnTo>
                    <a:lnTo>
                      <a:pt x="83" y="31"/>
                    </a:lnTo>
                    <a:lnTo>
                      <a:pt x="91" y="9"/>
                    </a:lnTo>
                    <a:lnTo>
                      <a:pt x="88" y="7"/>
                    </a:lnTo>
                    <a:lnTo>
                      <a:pt x="84" y="5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0" y="2"/>
                    </a:lnTo>
                    <a:lnTo>
                      <a:pt x="65" y="1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48" y="1"/>
                    </a:lnTo>
                    <a:lnTo>
                      <a:pt x="43" y="2"/>
                    </a:lnTo>
                    <a:lnTo>
                      <a:pt x="37" y="3"/>
                    </a:lnTo>
                    <a:lnTo>
                      <a:pt x="32" y="5"/>
                    </a:lnTo>
                    <a:lnTo>
                      <a:pt x="27" y="6"/>
                    </a:lnTo>
                    <a:lnTo>
                      <a:pt x="23" y="9"/>
                    </a:lnTo>
                    <a:lnTo>
                      <a:pt x="19" y="12"/>
                    </a:lnTo>
                    <a:lnTo>
                      <a:pt x="15" y="15"/>
                    </a:lnTo>
                    <a:lnTo>
                      <a:pt x="12" y="18"/>
                    </a:lnTo>
                    <a:lnTo>
                      <a:pt x="9" y="22"/>
                    </a:lnTo>
                    <a:lnTo>
                      <a:pt x="7" y="27"/>
                    </a:lnTo>
                    <a:lnTo>
                      <a:pt x="4" y="31"/>
                    </a:lnTo>
                    <a:lnTo>
                      <a:pt x="3" y="36"/>
                    </a:lnTo>
                    <a:lnTo>
                      <a:pt x="1" y="42"/>
                    </a:lnTo>
                    <a:lnTo>
                      <a:pt x="1" y="47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1" y="65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79"/>
                    </a:lnTo>
                    <a:lnTo>
                      <a:pt x="8" y="83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2" y="96"/>
                    </a:lnTo>
                    <a:lnTo>
                      <a:pt x="27" y="98"/>
                    </a:lnTo>
                    <a:lnTo>
                      <a:pt x="32" y="100"/>
                    </a:lnTo>
                    <a:lnTo>
                      <a:pt x="36" y="102"/>
                    </a:lnTo>
                    <a:lnTo>
                      <a:pt x="42" y="103"/>
                    </a:lnTo>
                    <a:lnTo>
                      <a:pt x="48" y="103"/>
                    </a:lnTo>
                    <a:lnTo>
                      <a:pt x="55" y="103"/>
                    </a:lnTo>
                    <a:lnTo>
                      <a:pt x="64" y="103"/>
                    </a:lnTo>
                    <a:lnTo>
                      <a:pt x="72" y="102"/>
                    </a:lnTo>
                    <a:lnTo>
                      <a:pt x="75" y="100"/>
                    </a:lnTo>
                    <a:lnTo>
                      <a:pt x="77" y="99"/>
                    </a:lnTo>
                    <a:lnTo>
                      <a:pt x="80" y="99"/>
                    </a:lnTo>
                    <a:lnTo>
                      <a:pt x="83" y="97"/>
                    </a:lnTo>
                    <a:lnTo>
                      <a:pt x="88" y="84"/>
                    </a:lnTo>
                    <a:lnTo>
                      <a:pt x="84" y="82"/>
                    </a:lnTo>
                    <a:lnTo>
                      <a:pt x="82" y="84"/>
                    </a:lnTo>
                    <a:lnTo>
                      <a:pt x="80" y="86"/>
                    </a:lnTo>
                    <a:lnTo>
                      <a:pt x="77" y="87"/>
                    </a:lnTo>
                    <a:lnTo>
                      <a:pt x="74" y="89"/>
                    </a:lnTo>
                    <a:lnTo>
                      <a:pt x="72" y="91"/>
                    </a:lnTo>
                    <a:lnTo>
                      <a:pt x="68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5" y="91"/>
                    </a:lnTo>
                    <a:lnTo>
                      <a:pt x="52" y="90"/>
                    </a:lnTo>
                    <a:lnTo>
                      <a:pt x="48" y="89"/>
                    </a:lnTo>
                    <a:lnTo>
                      <a:pt x="46" y="87"/>
                    </a:lnTo>
                    <a:lnTo>
                      <a:pt x="43" y="86"/>
                    </a:lnTo>
                    <a:lnTo>
                      <a:pt x="40" y="83"/>
                    </a:lnTo>
                    <a:lnTo>
                      <a:pt x="38" y="81"/>
                    </a:lnTo>
                    <a:lnTo>
                      <a:pt x="36" y="79"/>
                    </a:lnTo>
                    <a:lnTo>
                      <a:pt x="35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4"/>
                    </a:lnTo>
                    <a:lnTo>
                      <a:pt x="31" y="60"/>
                    </a:lnTo>
                    <a:lnTo>
                      <a:pt x="31" y="55"/>
                    </a:lnTo>
                    <a:lnTo>
                      <a:pt x="31" y="51"/>
                    </a:lnTo>
                    <a:lnTo>
                      <a:pt x="31" y="46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íṥḷîdê">
                <a:extLst>
                  <a:ext uri="{FF2B5EF4-FFF2-40B4-BE49-F238E27FC236}">
                    <a16:creationId xmlns:a16="http://schemas.microsoft.com/office/drawing/2014/main" id="{3C626CE9-C3F7-4CC8-BE7F-B9BAF37399CD}"/>
                  </a:ext>
                </a:extLst>
              </p:cNvPr>
              <p:cNvSpPr/>
              <p:nvPr/>
            </p:nvSpPr>
            <p:spPr bwMode="auto">
              <a:xfrm>
                <a:off x="9028113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4 w 93"/>
                  <a:gd name="T9" fmla="*/ 57 h 157"/>
                  <a:gd name="T10" fmla="*/ 66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9 w 93"/>
                  <a:gd name="T21" fmla="*/ 71 h 157"/>
                  <a:gd name="T22" fmla="*/ 26 w 93"/>
                  <a:gd name="T23" fmla="*/ 0 h 157"/>
                  <a:gd name="T24" fmla="*/ 18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2 w 93"/>
                  <a:gd name="T39" fmla="*/ 157 h 157"/>
                  <a:gd name="T40" fmla="*/ 29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30 w 93"/>
                  <a:gd name="T47" fmla="*/ 89 h 157"/>
                  <a:gd name="T48" fmla="*/ 31 w 93"/>
                  <a:gd name="T49" fmla="*/ 84 h 157"/>
                  <a:gd name="T50" fmla="*/ 34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50 w 93"/>
                  <a:gd name="T59" fmla="*/ 72 h 157"/>
                  <a:gd name="T60" fmla="*/ 54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2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5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6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2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79"/>
                    </a:move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4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40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30" y="89"/>
                    </a:lnTo>
                    <a:lnTo>
                      <a:pt x="30" y="87"/>
                    </a:lnTo>
                    <a:lnTo>
                      <a:pt x="31" y="84"/>
                    </a:lnTo>
                    <a:lnTo>
                      <a:pt x="32" y="81"/>
                    </a:lnTo>
                    <a:lnTo>
                      <a:pt x="34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4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1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5" y="106"/>
                    </a:lnTo>
                    <a:lnTo>
                      <a:pt x="65" y="157"/>
                    </a:lnTo>
                    <a:lnTo>
                      <a:pt x="68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3" y="82"/>
                    </a:lnTo>
                    <a:lnTo>
                      <a:pt x="92" y="7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ísļîḑé">
                <a:extLst>
                  <a:ext uri="{FF2B5EF4-FFF2-40B4-BE49-F238E27FC236}">
                    <a16:creationId xmlns:a16="http://schemas.microsoft.com/office/drawing/2014/main" id="{95C057F6-7CBB-4A2D-BA8E-BC842FB70CDE}"/>
                  </a:ext>
                </a:extLst>
              </p:cNvPr>
              <p:cNvSpPr/>
              <p:nvPr/>
            </p:nvSpPr>
            <p:spPr bwMode="auto">
              <a:xfrm>
                <a:off x="92297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1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1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9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60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5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9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1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1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6" y="102"/>
                    </a:lnTo>
                    <a:lnTo>
                      <a:pt x="29" y="102"/>
                    </a:lnTo>
                    <a:lnTo>
                      <a:pt x="29" y="55"/>
                    </a:lnTo>
                    <a:lnTo>
                      <a:pt x="28" y="51"/>
                    </a:lnTo>
                    <a:lnTo>
                      <a:pt x="29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1" y="32"/>
                    </a:lnTo>
                    <a:lnTo>
                      <a:pt x="31" y="29"/>
                    </a:lnTo>
                    <a:lnTo>
                      <a:pt x="33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1" y="18"/>
                    </a:lnTo>
                    <a:lnTo>
                      <a:pt x="43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2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9" y="22"/>
                    </a:lnTo>
                    <a:lnTo>
                      <a:pt x="60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4" y="36"/>
                    </a:lnTo>
                    <a:lnTo>
                      <a:pt x="65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9" y="102"/>
                    </a:lnTo>
                    <a:lnTo>
                      <a:pt x="83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íślïḑê">
                <a:extLst>
                  <a:ext uri="{FF2B5EF4-FFF2-40B4-BE49-F238E27FC236}">
                    <a16:creationId xmlns:a16="http://schemas.microsoft.com/office/drawing/2014/main" id="{4249EC5F-1457-4192-AA39-4945F85CDECA}"/>
                  </a:ext>
                </a:extLst>
              </p:cNvPr>
              <p:cNvSpPr/>
              <p:nvPr/>
            </p:nvSpPr>
            <p:spPr bwMode="auto">
              <a:xfrm>
                <a:off x="9426576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6 w 102"/>
                  <a:gd name="T3" fmla="*/ 25 h 103"/>
                  <a:gd name="T4" fmla="*/ 91 w 102"/>
                  <a:gd name="T5" fmla="*/ 17 h 103"/>
                  <a:gd name="T6" fmla="*/ 84 w 102"/>
                  <a:gd name="T7" fmla="*/ 10 h 103"/>
                  <a:gd name="T8" fmla="*/ 76 w 102"/>
                  <a:gd name="T9" fmla="*/ 6 h 103"/>
                  <a:gd name="T10" fmla="*/ 67 w 102"/>
                  <a:gd name="T11" fmla="*/ 2 h 103"/>
                  <a:gd name="T12" fmla="*/ 56 w 102"/>
                  <a:gd name="T13" fmla="*/ 1 h 103"/>
                  <a:gd name="T14" fmla="*/ 44 w 102"/>
                  <a:gd name="T15" fmla="*/ 1 h 103"/>
                  <a:gd name="T16" fmla="*/ 33 w 102"/>
                  <a:gd name="T17" fmla="*/ 2 h 103"/>
                  <a:gd name="T18" fmla="*/ 24 w 102"/>
                  <a:gd name="T19" fmla="*/ 6 h 103"/>
                  <a:gd name="T20" fmla="*/ 16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1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1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6 w 102"/>
                  <a:gd name="T39" fmla="*/ 94 h 103"/>
                  <a:gd name="T40" fmla="*/ 24 w 102"/>
                  <a:gd name="T41" fmla="*/ 98 h 103"/>
                  <a:gd name="T42" fmla="*/ 33 w 102"/>
                  <a:gd name="T43" fmla="*/ 102 h 103"/>
                  <a:gd name="T44" fmla="*/ 44 w 102"/>
                  <a:gd name="T45" fmla="*/ 103 h 103"/>
                  <a:gd name="T46" fmla="*/ 56 w 102"/>
                  <a:gd name="T47" fmla="*/ 103 h 103"/>
                  <a:gd name="T48" fmla="*/ 67 w 102"/>
                  <a:gd name="T49" fmla="*/ 102 h 103"/>
                  <a:gd name="T50" fmla="*/ 76 w 102"/>
                  <a:gd name="T51" fmla="*/ 98 h 103"/>
                  <a:gd name="T52" fmla="*/ 84 w 102"/>
                  <a:gd name="T53" fmla="*/ 92 h 103"/>
                  <a:gd name="T54" fmla="*/ 91 w 102"/>
                  <a:gd name="T55" fmla="*/ 86 h 103"/>
                  <a:gd name="T56" fmla="*/ 96 w 102"/>
                  <a:gd name="T57" fmla="*/ 78 h 103"/>
                  <a:gd name="T58" fmla="*/ 100 w 102"/>
                  <a:gd name="T59" fmla="*/ 68 h 103"/>
                  <a:gd name="T60" fmla="*/ 101 w 102"/>
                  <a:gd name="T61" fmla="*/ 56 h 103"/>
                  <a:gd name="T62" fmla="*/ 101 w 102"/>
                  <a:gd name="T63" fmla="*/ 44 h 103"/>
                  <a:gd name="T64" fmla="*/ 70 w 102"/>
                  <a:gd name="T65" fmla="*/ 58 h 103"/>
                  <a:gd name="T66" fmla="*/ 68 w 102"/>
                  <a:gd name="T67" fmla="*/ 72 h 103"/>
                  <a:gd name="T68" fmla="*/ 66 w 102"/>
                  <a:gd name="T69" fmla="*/ 79 h 103"/>
                  <a:gd name="T70" fmla="*/ 64 w 102"/>
                  <a:gd name="T71" fmla="*/ 86 h 103"/>
                  <a:gd name="T72" fmla="*/ 60 w 102"/>
                  <a:gd name="T73" fmla="*/ 91 h 103"/>
                  <a:gd name="T74" fmla="*/ 56 w 102"/>
                  <a:gd name="T75" fmla="*/ 94 h 103"/>
                  <a:gd name="T76" fmla="*/ 53 w 102"/>
                  <a:gd name="T77" fmla="*/ 95 h 103"/>
                  <a:gd name="T78" fmla="*/ 48 w 102"/>
                  <a:gd name="T79" fmla="*/ 95 h 103"/>
                  <a:gd name="T80" fmla="*/ 44 w 102"/>
                  <a:gd name="T81" fmla="*/ 94 h 103"/>
                  <a:gd name="T82" fmla="*/ 40 w 102"/>
                  <a:gd name="T83" fmla="*/ 91 h 103"/>
                  <a:gd name="T84" fmla="*/ 36 w 102"/>
                  <a:gd name="T85" fmla="*/ 87 h 103"/>
                  <a:gd name="T86" fmla="*/ 34 w 102"/>
                  <a:gd name="T87" fmla="*/ 83 h 103"/>
                  <a:gd name="T88" fmla="*/ 32 w 102"/>
                  <a:gd name="T89" fmla="*/ 75 h 103"/>
                  <a:gd name="T90" fmla="*/ 31 w 102"/>
                  <a:gd name="T91" fmla="*/ 68 h 103"/>
                  <a:gd name="T92" fmla="*/ 30 w 102"/>
                  <a:gd name="T93" fmla="*/ 59 h 103"/>
                  <a:gd name="T94" fmla="*/ 30 w 102"/>
                  <a:gd name="T95" fmla="*/ 49 h 103"/>
                  <a:gd name="T96" fmla="*/ 31 w 102"/>
                  <a:gd name="T97" fmla="*/ 38 h 103"/>
                  <a:gd name="T98" fmla="*/ 32 w 102"/>
                  <a:gd name="T99" fmla="*/ 30 h 103"/>
                  <a:gd name="T100" fmla="*/ 34 w 102"/>
                  <a:gd name="T101" fmla="*/ 23 h 103"/>
                  <a:gd name="T102" fmla="*/ 36 w 102"/>
                  <a:gd name="T103" fmla="*/ 18 h 103"/>
                  <a:gd name="T104" fmla="*/ 40 w 102"/>
                  <a:gd name="T105" fmla="*/ 14 h 103"/>
                  <a:gd name="T106" fmla="*/ 44 w 102"/>
                  <a:gd name="T107" fmla="*/ 10 h 103"/>
                  <a:gd name="T108" fmla="*/ 48 w 102"/>
                  <a:gd name="T109" fmla="*/ 9 h 103"/>
                  <a:gd name="T110" fmla="*/ 53 w 102"/>
                  <a:gd name="T111" fmla="*/ 9 h 103"/>
                  <a:gd name="T112" fmla="*/ 58 w 102"/>
                  <a:gd name="T113" fmla="*/ 10 h 103"/>
                  <a:gd name="T114" fmla="*/ 61 w 102"/>
                  <a:gd name="T115" fmla="*/ 13 h 103"/>
                  <a:gd name="T116" fmla="*/ 64 w 102"/>
                  <a:gd name="T117" fmla="*/ 16 h 103"/>
                  <a:gd name="T118" fmla="*/ 67 w 102"/>
                  <a:gd name="T119" fmla="*/ 22 h 103"/>
                  <a:gd name="T120" fmla="*/ 68 w 102"/>
                  <a:gd name="T121" fmla="*/ 27 h 103"/>
                  <a:gd name="T122" fmla="*/ 70 w 102"/>
                  <a:gd name="T123" fmla="*/ 38 h 103"/>
                  <a:gd name="T124" fmla="*/ 70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0" y="38"/>
                    </a:moveTo>
                    <a:lnTo>
                      <a:pt x="100" y="34"/>
                    </a:lnTo>
                    <a:lnTo>
                      <a:pt x="97" y="29"/>
                    </a:lnTo>
                    <a:lnTo>
                      <a:pt x="96" y="25"/>
                    </a:lnTo>
                    <a:lnTo>
                      <a:pt x="93" y="21"/>
                    </a:lnTo>
                    <a:lnTo>
                      <a:pt x="91" y="17"/>
                    </a:lnTo>
                    <a:lnTo>
                      <a:pt x="88" y="14"/>
                    </a:lnTo>
                    <a:lnTo>
                      <a:pt x="84" y="10"/>
                    </a:lnTo>
                    <a:lnTo>
                      <a:pt x="80" y="8"/>
                    </a:lnTo>
                    <a:lnTo>
                      <a:pt x="76" y="6"/>
                    </a:lnTo>
                    <a:lnTo>
                      <a:pt x="72" y="4"/>
                    </a:lnTo>
                    <a:lnTo>
                      <a:pt x="67" y="2"/>
                    </a:lnTo>
                    <a:lnTo>
                      <a:pt x="62" y="1"/>
                    </a:lnTo>
                    <a:lnTo>
                      <a:pt x="56" y="1"/>
                    </a:lnTo>
                    <a:lnTo>
                      <a:pt x="51" y="0"/>
                    </a:lnTo>
                    <a:lnTo>
                      <a:pt x="44" y="1"/>
                    </a:lnTo>
                    <a:lnTo>
                      <a:pt x="39" y="1"/>
                    </a:lnTo>
                    <a:lnTo>
                      <a:pt x="33" y="2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9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10" y="18"/>
                    </a:lnTo>
                    <a:lnTo>
                      <a:pt x="7" y="22"/>
                    </a:lnTo>
                    <a:lnTo>
                      <a:pt x="5" y="27"/>
                    </a:lnTo>
                    <a:lnTo>
                      <a:pt x="3" y="31"/>
                    </a:lnTo>
                    <a:lnTo>
                      <a:pt x="1" y="37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3" y="75"/>
                    </a:lnTo>
                    <a:lnTo>
                      <a:pt x="5" y="80"/>
                    </a:lnTo>
                    <a:lnTo>
                      <a:pt x="7" y="84"/>
                    </a:lnTo>
                    <a:lnTo>
                      <a:pt x="10" y="87"/>
                    </a:lnTo>
                    <a:lnTo>
                      <a:pt x="12" y="91"/>
                    </a:lnTo>
                    <a:lnTo>
                      <a:pt x="16" y="94"/>
                    </a:lnTo>
                    <a:lnTo>
                      <a:pt x="20" y="96"/>
                    </a:lnTo>
                    <a:lnTo>
                      <a:pt x="24" y="98"/>
                    </a:lnTo>
                    <a:lnTo>
                      <a:pt x="28" y="100"/>
                    </a:lnTo>
                    <a:lnTo>
                      <a:pt x="33" y="102"/>
                    </a:lnTo>
                    <a:lnTo>
                      <a:pt x="39" y="103"/>
                    </a:lnTo>
                    <a:lnTo>
                      <a:pt x="44" y="103"/>
                    </a:lnTo>
                    <a:lnTo>
                      <a:pt x="51" y="103"/>
                    </a:lnTo>
                    <a:lnTo>
                      <a:pt x="56" y="103"/>
                    </a:lnTo>
                    <a:lnTo>
                      <a:pt x="62" y="103"/>
                    </a:lnTo>
                    <a:lnTo>
                      <a:pt x="67" y="102"/>
                    </a:lnTo>
                    <a:lnTo>
                      <a:pt x="72" y="99"/>
                    </a:lnTo>
                    <a:lnTo>
                      <a:pt x="76" y="98"/>
                    </a:lnTo>
                    <a:lnTo>
                      <a:pt x="80" y="95"/>
                    </a:lnTo>
                    <a:lnTo>
                      <a:pt x="84" y="92"/>
                    </a:lnTo>
                    <a:lnTo>
                      <a:pt x="88" y="90"/>
                    </a:lnTo>
                    <a:lnTo>
                      <a:pt x="91" y="86"/>
                    </a:lnTo>
                    <a:lnTo>
                      <a:pt x="93" y="82"/>
                    </a:lnTo>
                    <a:lnTo>
                      <a:pt x="96" y="78"/>
                    </a:lnTo>
                    <a:lnTo>
                      <a:pt x="97" y="73"/>
                    </a:lnTo>
                    <a:lnTo>
                      <a:pt x="100" y="68"/>
                    </a:lnTo>
                    <a:lnTo>
                      <a:pt x="100" y="63"/>
                    </a:lnTo>
                    <a:lnTo>
                      <a:pt x="101" y="56"/>
                    </a:lnTo>
                    <a:lnTo>
                      <a:pt x="102" y="50"/>
                    </a:lnTo>
                    <a:lnTo>
                      <a:pt x="101" y="44"/>
                    </a:lnTo>
                    <a:lnTo>
                      <a:pt x="100" y="38"/>
                    </a:lnTo>
                    <a:close/>
                    <a:moveTo>
                      <a:pt x="70" y="58"/>
                    </a:moveTo>
                    <a:lnTo>
                      <a:pt x="69" y="68"/>
                    </a:lnTo>
                    <a:lnTo>
                      <a:pt x="68" y="72"/>
                    </a:lnTo>
                    <a:lnTo>
                      <a:pt x="68" y="76"/>
                    </a:lnTo>
                    <a:lnTo>
                      <a:pt x="66" y="79"/>
                    </a:lnTo>
                    <a:lnTo>
                      <a:pt x="65" y="83"/>
                    </a:lnTo>
                    <a:lnTo>
                      <a:pt x="64" y="86"/>
                    </a:lnTo>
                    <a:lnTo>
                      <a:pt x="62" y="88"/>
                    </a:lnTo>
                    <a:lnTo>
                      <a:pt x="60" y="91"/>
                    </a:lnTo>
                    <a:lnTo>
                      <a:pt x="59" y="92"/>
                    </a:lnTo>
                    <a:lnTo>
                      <a:pt x="56" y="94"/>
                    </a:lnTo>
                    <a:lnTo>
                      <a:pt x="55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4" y="94"/>
                    </a:lnTo>
                    <a:lnTo>
                      <a:pt x="41" y="93"/>
                    </a:lnTo>
                    <a:lnTo>
                      <a:pt x="40" y="91"/>
                    </a:lnTo>
                    <a:lnTo>
                      <a:pt x="38" y="90"/>
                    </a:lnTo>
                    <a:lnTo>
                      <a:pt x="36" y="87"/>
                    </a:lnTo>
                    <a:lnTo>
                      <a:pt x="35" y="85"/>
                    </a:lnTo>
                    <a:lnTo>
                      <a:pt x="34" y="83"/>
                    </a:lnTo>
                    <a:lnTo>
                      <a:pt x="32" y="79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1" y="63"/>
                    </a:lnTo>
                    <a:lnTo>
                      <a:pt x="30" y="59"/>
                    </a:lnTo>
                    <a:lnTo>
                      <a:pt x="30" y="54"/>
                    </a:lnTo>
                    <a:lnTo>
                      <a:pt x="30" y="49"/>
                    </a:lnTo>
                    <a:lnTo>
                      <a:pt x="31" y="43"/>
                    </a:lnTo>
                    <a:lnTo>
                      <a:pt x="31" y="38"/>
                    </a:lnTo>
                    <a:lnTo>
                      <a:pt x="32" y="34"/>
                    </a:lnTo>
                    <a:lnTo>
                      <a:pt x="32" y="30"/>
                    </a:lnTo>
                    <a:lnTo>
                      <a:pt x="33" y="27"/>
                    </a:lnTo>
                    <a:lnTo>
                      <a:pt x="34" y="23"/>
                    </a:lnTo>
                    <a:lnTo>
                      <a:pt x="36" y="21"/>
                    </a:lnTo>
                    <a:lnTo>
                      <a:pt x="36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2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8" y="9"/>
                    </a:lnTo>
                    <a:lnTo>
                      <a:pt x="51" y="9"/>
                    </a:lnTo>
                    <a:lnTo>
                      <a:pt x="53" y="9"/>
                    </a:lnTo>
                    <a:lnTo>
                      <a:pt x="56" y="10"/>
                    </a:lnTo>
                    <a:lnTo>
                      <a:pt x="58" y="10"/>
                    </a:lnTo>
                    <a:lnTo>
                      <a:pt x="60" y="11"/>
                    </a:lnTo>
                    <a:lnTo>
                      <a:pt x="61" y="13"/>
                    </a:lnTo>
                    <a:lnTo>
                      <a:pt x="63" y="14"/>
                    </a:lnTo>
                    <a:lnTo>
                      <a:pt x="64" y="16"/>
                    </a:lnTo>
                    <a:lnTo>
                      <a:pt x="66" y="18"/>
                    </a:lnTo>
                    <a:lnTo>
                      <a:pt x="67" y="22"/>
                    </a:lnTo>
                    <a:lnTo>
                      <a:pt x="68" y="24"/>
                    </a:lnTo>
                    <a:lnTo>
                      <a:pt x="68" y="27"/>
                    </a:lnTo>
                    <a:lnTo>
                      <a:pt x="69" y="30"/>
                    </a:lnTo>
                    <a:lnTo>
                      <a:pt x="70" y="38"/>
                    </a:lnTo>
                    <a:lnTo>
                      <a:pt x="71" y="47"/>
                    </a:lnTo>
                    <a:lnTo>
                      <a:pt x="70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sliḑé">
                <a:extLst>
                  <a:ext uri="{FF2B5EF4-FFF2-40B4-BE49-F238E27FC236}">
                    <a16:creationId xmlns:a16="http://schemas.microsoft.com/office/drawing/2014/main" id="{9CC5EE44-01E8-463F-8B65-4CBFAF1DE3C1}"/>
                  </a:ext>
                </a:extLst>
              </p:cNvPr>
              <p:cNvSpPr/>
              <p:nvPr/>
            </p:nvSpPr>
            <p:spPr bwMode="auto">
              <a:xfrm>
                <a:off x="9640888" y="4014788"/>
                <a:ext cx="44450" cy="249238"/>
              </a:xfrm>
              <a:custGeom>
                <a:avLst/>
                <a:gdLst>
                  <a:gd name="T0" fmla="*/ 20 w 28"/>
                  <a:gd name="T1" fmla="*/ 1 h 157"/>
                  <a:gd name="T2" fmla="*/ 17 w 28"/>
                  <a:gd name="T3" fmla="*/ 1 h 157"/>
                  <a:gd name="T4" fmla="*/ 14 w 28"/>
                  <a:gd name="T5" fmla="*/ 1 h 157"/>
                  <a:gd name="T6" fmla="*/ 13 w 28"/>
                  <a:gd name="T7" fmla="*/ 1 h 157"/>
                  <a:gd name="T8" fmla="*/ 11 w 28"/>
                  <a:gd name="T9" fmla="*/ 1 h 157"/>
                  <a:gd name="T10" fmla="*/ 9 w 28"/>
                  <a:gd name="T11" fmla="*/ 1 h 157"/>
                  <a:gd name="T12" fmla="*/ 7 w 28"/>
                  <a:gd name="T13" fmla="*/ 1 h 157"/>
                  <a:gd name="T14" fmla="*/ 3 w 28"/>
                  <a:gd name="T15" fmla="*/ 0 h 157"/>
                  <a:gd name="T16" fmla="*/ 0 w 28"/>
                  <a:gd name="T17" fmla="*/ 0 h 157"/>
                  <a:gd name="T18" fmla="*/ 0 w 28"/>
                  <a:gd name="T19" fmla="*/ 157 h 157"/>
                  <a:gd name="T20" fmla="*/ 3 w 28"/>
                  <a:gd name="T21" fmla="*/ 157 h 157"/>
                  <a:gd name="T22" fmla="*/ 7 w 28"/>
                  <a:gd name="T23" fmla="*/ 157 h 157"/>
                  <a:gd name="T24" fmla="*/ 11 w 28"/>
                  <a:gd name="T25" fmla="*/ 157 h 157"/>
                  <a:gd name="T26" fmla="*/ 14 w 28"/>
                  <a:gd name="T27" fmla="*/ 157 h 157"/>
                  <a:gd name="T28" fmla="*/ 17 w 28"/>
                  <a:gd name="T29" fmla="*/ 157 h 157"/>
                  <a:gd name="T30" fmla="*/ 21 w 28"/>
                  <a:gd name="T31" fmla="*/ 157 h 157"/>
                  <a:gd name="T32" fmla="*/ 24 w 28"/>
                  <a:gd name="T33" fmla="*/ 157 h 157"/>
                  <a:gd name="T34" fmla="*/ 28 w 28"/>
                  <a:gd name="T35" fmla="*/ 157 h 157"/>
                  <a:gd name="T36" fmla="*/ 28 w 28"/>
                  <a:gd name="T37" fmla="*/ 0 h 157"/>
                  <a:gd name="T38" fmla="*/ 25 w 28"/>
                  <a:gd name="T39" fmla="*/ 0 h 157"/>
                  <a:gd name="T40" fmla="*/ 20 w 28"/>
                  <a:gd name="T41" fmla="*/ 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57">
                    <a:moveTo>
                      <a:pt x="20" y="1"/>
                    </a:move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7" y="157"/>
                    </a:lnTo>
                    <a:lnTo>
                      <a:pt x="21" y="157"/>
                    </a:lnTo>
                    <a:lnTo>
                      <a:pt x="24" y="157"/>
                    </a:lnTo>
                    <a:lnTo>
                      <a:pt x="28" y="157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ṥlïḋê">
                <a:extLst>
                  <a:ext uri="{FF2B5EF4-FFF2-40B4-BE49-F238E27FC236}">
                    <a16:creationId xmlns:a16="http://schemas.microsoft.com/office/drawing/2014/main" id="{DDDA9E9D-2C0A-49CD-A2BB-95271C293293}"/>
                  </a:ext>
                </a:extLst>
              </p:cNvPr>
              <p:cNvSpPr/>
              <p:nvPr/>
            </p:nvSpPr>
            <p:spPr bwMode="auto">
              <a:xfrm>
                <a:off x="9737726" y="4102101"/>
                <a:ext cx="163513" cy="163513"/>
              </a:xfrm>
              <a:custGeom>
                <a:avLst/>
                <a:gdLst>
                  <a:gd name="T0" fmla="*/ 100 w 103"/>
                  <a:gd name="T1" fmla="*/ 34 h 103"/>
                  <a:gd name="T2" fmla="*/ 96 w 103"/>
                  <a:gd name="T3" fmla="*/ 25 h 103"/>
                  <a:gd name="T4" fmla="*/ 92 w 103"/>
                  <a:gd name="T5" fmla="*/ 17 h 103"/>
                  <a:gd name="T6" fmla="*/ 85 w 103"/>
                  <a:gd name="T7" fmla="*/ 10 h 103"/>
                  <a:gd name="T8" fmla="*/ 77 w 103"/>
                  <a:gd name="T9" fmla="*/ 6 h 103"/>
                  <a:gd name="T10" fmla="*/ 68 w 103"/>
                  <a:gd name="T11" fmla="*/ 2 h 103"/>
                  <a:gd name="T12" fmla="*/ 57 w 103"/>
                  <a:gd name="T13" fmla="*/ 1 h 103"/>
                  <a:gd name="T14" fmla="*/ 45 w 103"/>
                  <a:gd name="T15" fmla="*/ 1 h 103"/>
                  <a:gd name="T16" fmla="*/ 35 w 103"/>
                  <a:gd name="T17" fmla="*/ 2 h 103"/>
                  <a:gd name="T18" fmla="*/ 25 w 103"/>
                  <a:gd name="T19" fmla="*/ 6 h 103"/>
                  <a:gd name="T20" fmla="*/ 17 w 103"/>
                  <a:gd name="T21" fmla="*/ 12 h 103"/>
                  <a:gd name="T22" fmla="*/ 11 w 103"/>
                  <a:gd name="T23" fmla="*/ 18 h 103"/>
                  <a:gd name="T24" fmla="*/ 5 w 103"/>
                  <a:gd name="T25" fmla="*/ 27 h 103"/>
                  <a:gd name="T26" fmla="*/ 2 w 103"/>
                  <a:gd name="T27" fmla="*/ 37 h 103"/>
                  <a:gd name="T28" fmla="*/ 0 w 103"/>
                  <a:gd name="T29" fmla="*/ 48 h 103"/>
                  <a:gd name="T30" fmla="*/ 0 w 103"/>
                  <a:gd name="T31" fmla="*/ 61 h 103"/>
                  <a:gd name="T32" fmla="*/ 2 w 103"/>
                  <a:gd name="T33" fmla="*/ 71 h 103"/>
                  <a:gd name="T34" fmla="*/ 5 w 103"/>
                  <a:gd name="T35" fmla="*/ 80 h 103"/>
                  <a:gd name="T36" fmla="*/ 11 w 103"/>
                  <a:gd name="T37" fmla="*/ 87 h 103"/>
                  <a:gd name="T38" fmla="*/ 17 w 103"/>
                  <a:gd name="T39" fmla="*/ 94 h 103"/>
                  <a:gd name="T40" fmla="*/ 25 w 103"/>
                  <a:gd name="T41" fmla="*/ 98 h 103"/>
                  <a:gd name="T42" fmla="*/ 35 w 103"/>
                  <a:gd name="T43" fmla="*/ 102 h 103"/>
                  <a:gd name="T44" fmla="*/ 45 w 103"/>
                  <a:gd name="T45" fmla="*/ 103 h 103"/>
                  <a:gd name="T46" fmla="*/ 57 w 103"/>
                  <a:gd name="T47" fmla="*/ 103 h 103"/>
                  <a:gd name="T48" fmla="*/ 68 w 103"/>
                  <a:gd name="T49" fmla="*/ 102 h 103"/>
                  <a:gd name="T50" fmla="*/ 77 w 103"/>
                  <a:gd name="T51" fmla="*/ 98 h 103"/>
                  <a:gd name="T52" fmla="*/ 85 w 103"/>
                  <a:gd name="T53" fmla="*/ 92 h 103"/>
                  <a:gd name="T54" fmla="*/ 92 w 103"/>
                  <a:gd name="T55" fmla="*/ 86 h 103"/>
                  <a:gd name="T56" fmla="*/ 96 w 103"/>
                  <a:gd name="T57" fmla="*/ 78 h 103"/>
                  <a:gd name="T58" fmla="*/ 100 w 103"/>
                  <a:gd name="T59" fmla="*/ 68 h 103"/>
                  <a:gd name="T60" fmla="*/ 102 w 103"/>
                  <a:gd name="T61" fmla="*/ 56 h 103"/>
                  <a:gd name="T62" fmla="*/ 102 w 103"/>
                  <a:gd name="T63" fmla="*/ 44 h 103"/>
                  <a:gd name="T64" fmla="*/ 71 w 103"/>
                  <a:gd name="T65" fmla="*/ 58 h 103"/>
                  <a:gd name="T66" fmla="*/ 69 w 103"/>
                  <a:gd name="T67" fmla="*/ 72 h 103"/>
                  <a:gd name="T68" fmla="*/ 67 w 103"/>
                  <a:gd name="T69" fmla="*/ 79 h 103"/>
                  <a:gd name="T70" fmla="*/ 64 w 103"/>
                  <a:gd name="T71" fmla="*/ 86 h 103"/>
                  <a:gd name="T72" fmla="*/ 61 w 103"/>
                  <a:gd name="T73" fmla="*/ 91 h 103"/>
                  <a:gd name="T74" fmla="*/ 58 w 103"/>
                  <a:gd name="T75" fmla="*/ 94 h 103"/>
                  <a:gd name="T76" fmla="*/ 53 w 103"/>
                  <a:gd name="T77" fmla="*/ 95 h 103"/>
                  <a:gd name="T78" fmla="*/ 49 w 103"/>
                  <a:gd name="T79" fmla="*/ 95 h 103"/>
                  <a:gd name="T80" fmla="*/ 44 w 103"/>
                  <a:gd name="T81" fmla="*/ 94 h 103"/>
                  <a:gd name="T82" fmla="*/ 40 w 103"/>
                  <a:gd name="T83" fmla="*/ 91 h 103"/>
                  <a:gd name="T84" fmla="*/ 37 w 103"/>
                  <a:gd name="T85" fmla="*/ 87 h 103"/>
                  <a:gd name="T86" fmla="*/ 35 w 103"/>
                  <a:gd name="T87" fmla="*/ 83 h 103"/>
                  <a:gd name="T88" fmla="*/ 33 w 103"/>
                  <a:gd name="T89" fmla="*/ 75 h 103"/>
                  <a:gd name="T90" fmla="*/ 32 w 103"/>
                  <a:gd name="T91" fmla="*/ 68 h 103"/>
                  <a:gd name="T92" fmla="*/ 31 w 103"/>
                  <a:gd name="T93" fmla="*/ 59 h 103"/>
                  <a:gd name="T94" fmla="*/ 31 w 103"/>
                  <a:gd name="T95" fmla="*/ 49 h 103"/>
                  <a:gd name="T96" fmla="*/ 32 w 103"/>
                  <a:gd name="T97" fmla="*/ 38 h 103"/>
                  <a:gd name="T98" fmla="*/ 33 w 103"/>
                  <a:gd name="T99" fmla="*/ 30 h 103"/>
                  <a:gd name="T100" fmla="*/ 35 w 103"/>
                  <a:gd name="T101" fmla="*/ 23 h 103"/>
                  <a:gd name="T102" fmla="*/ 38 w 103"/>
                  <a:gd name="T103" fmla="*/ 18 h 103"/>
                  <a:gd name="T104" fmla="*/ 41 w 103"/>
                  <a:gd name="T105" fmla="*/ 14 h 103"/>
                  <a:gd name="T106" fmla="*/ 45 w 103"/>
                  <a:gd name="T107" fmla="*/ 10 h 103"/>
                  <a:gd name="T108" fmla="*/ 50 w 103"/>
                  <a:gd name="T109" fmla="*/ 9 h 103"/>
                  <a:gd name="T110" fmla="*/ 55 w 103"/>
                  <a:gd name="T111" fmla="*/ 9 h 103"/>
                  <a:gd name="T112" fmla="*/ 59 w 103"/>
                  <a:gd name="T113" fmla="*/ 10 h 103"/>
                  <a:gd name="T114" fmla="*/ 62 w 103"/>
                  <a:gd name="T115" fmla="*/ 13 h 103"/>
                  <a:gd name="T116" fmla="*/ 65 w 103"/>
                  <a:gd name="T117" fmla="*/ 16 h 103"/>
                  <a:gd name="T118" fmla="*/ 68 w 103"/>
                  <a:gd name="T119" fmla="*/ 22 h 103"/>
                  <a:gd name="T120" fmla="*/ 69 w 103"/>
                  <a:gd name="T121" fmla="*/ 27 h 103"/>
                  <a:gd name="T122" fmla="*/ 72 w 103"/>
                  <a:gd name="T123" fmla="*/ 38 h 103"/>
                  <a:gd name="T124" fmla="*/ 71 w 103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3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9" y="29"/>
                    </a:lnTo>
                    <a:lnTo>
                      <a:pt x="96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8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2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0" y="9"/>
                    </a:lnTo>
                    <a:lnTo>
                      <a:pt x="17" y="12"/>
                    </a:lnTo>
                    <a:lnTo>
                      <a:pt x="14" y="14"/>
                    </a:lnTo>
                    <a:lnTo>
                      <a:pt x="11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7" y="94"/>
                    </a:lnTo>
                    <a:lnTo>
                      <a:pt x="20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8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6" y="78"/>
                    </a:lnTo>
                    <a:lnTo>
                      <a:pt x="99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3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70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6" y="83"/>
                    </a:lnTo>
                    <a:lnTo>
                      <a:pt x="64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4" y="94"/>
                    </a:lnTo>
                    <a:lnTo>
                      <a:pt x="42" y="93"/>
                    </a:lnTo>
                    <a:lnTo>
                      <a:pt x="40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4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4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8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6" y="10"/>
                    </a:lnTo>
                    <a:lnTo>
                      <a:pt x="59" y="10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8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íṩľïḋê">
                <a:extLst>
                  <a:ext uri="{FF2B5EF4-FFF2-40B4-BE49-F238E27FC236}">
                    <a16:creationId xmlns:a16="http://schemas.microsoft.com/office/drawing/2014/main" id="{EFBFD291-A1E7-4EDC-990D-8A51D1687F69}"/>
                  </a:ext>
                </a:extLst>
              </p:cNvPr>
              <p:cNvSpPr/>
              <p:nvPr/>
            </p:nvSpPr>
            <p:spPr bwMode="auto">
              <a:xfrm>
                <a:off x="9939338" y="4102101"/>
                <a:ext cx="152400" cy="247650"/>
              </a:xfrm>
              <a:custGeom>
                <a:avLst/>
                <a:gdLst>
                  <a:gd name="T0" fmla="*/ 90 w 96"/>
                  <a:gd name="T1" fmla="*/ 95 h 156"/>
                  <a:gd name="T2" fmla="*/ 79 w 96"/>
                  <a:gd name="T3" fmla="*/ 88 h 156"/>
                  <a:gd name="T4" fmla="*/ 48 w 96"/>
                  <a:gd name="T5" fmla="*/ 85 h 156"/>
                  <a:gd name="T6" fmla="*/ 34 w 96"/>
                  <a:gd name="T7" fmla="*/ 82 h 156"/>
                  <a:gd name="T8" fmla="*/ 30 w 96"/>
                  <a:gd name="T9" fmla="*/ 75 h 156"/>
                  <a:gd name="T10" fmla="*/ 33 w 96"/>
                  <a:gd name="T11" fmla="*/ 70 h 156"/>
                  <a:gd name="T12" fmla="*/ 41 w 96"/>
                  <a:gd name="T13" fmla="*/ 67 h 156"/>
                  <a:gd name="T14" fmla="*/ 57 w 96"/>
                  <a:gd name="T15" fmla="*/ 66 h 156"/>
                  <a:gd name="T16" fmla="*/ 74 w 96"/>
                  <a:gd name="T17" fmla="*/ 58 h 156"/>
                  <a:gd name="T18" fmla="*/ 84 w 96"/>
                  <a:gd name="T19" fmla="*/ 44 h 156"/>
                  <a:gd name="T20" fmla="*/ 86 w 96"/>
                  <a:gd name="T21" fmla="*/ 26 h 156"/>
                  <a:gd name="T22" fmla="*/ 78 w 96"/>
                  <a:gd name="T23" fmla="*/ 12 h 156"/>
                  <a:gd name="T24" fmla="*/ 64 w 96"/>
                  <a:gd name="T25" fmla="*/ 1 h 156"/>
                  <a:gd name="T26" fmla="*/ 48 w 96"/>
                  <a:gd name="T27" fmla="*/ 0 h 156"/>
                  <a:gd name="T28" fmla="*/ 23 w 96"/>
                  <a:gd name="T29" fmla="*/ 3 h 156"/>
                  <a:gd name="T30" fmla="*/ 7 w 96"/>
                  <a:gd name="T31" fmla="*/ 12 h 156"/>
                  <a:gd name="T32" fmla="*/ 1 w 96"/>
                  <a:gd name="T33" fmla="*/ 28 h 156"/>
                  <a:gd name="T34" fmla="*/ 2 w 96"/>
                  <a:gd name="T35" fmla="*/ 44 h 156"/>
                  <a:gd name="T36" fmla="*/ 9 w 96"/>
                  <a:gd name="T37" fmla="*/ 56 h 156"/>
                  <a:gd name="T38" fmla="*/ 21 w 96"/>
                  <a:gd name="T39" fmla="*/ 63 h 156"/>
                  <a:gd name="T40" fmla="*/ 17 w 96"/>
                  <a:gd name="T41" fmla="*/ 70 h 156"/>
                  <a:gd name="T42" fmla="*/ 8 w 96"/>
                  <a:gd name="T43" fmla="*/ 84 h 156"/>
                  <a:gd name="T44" fmla="*/ 10 w 96"/>
                  <a:gd name="T45" fmla="*/ 97 h 156"/>
                  <a:gd name="T46" fmla="*/ 20 w 96"/>
                  <a:gd name="T47" fmla="*/ 103 h 156"/>
                  <a:gd name="T48" fmla="*/ 4 w 96"/>
                  <a:gd name="T49" fmla="*/ 113 h 156"/>
                  <a:gd name="T50" fmla="*/ 0 w 96"/>
                  <a:gd name="T51" fmla="*/ 131 h 156"/>
                  <a:gd name="T52" fmla="*/ 6 w 96"/>
                  <a:gd name="T53" fmla="*/ 144 h 156"/>
                  <a:gd name="T54" fmla="*/ 20 w 96"/>
                  <a:gd name="T55" fmla="*/ 152 h 156"/>
                  <a:gd name="T56" fmla="*/ 42 w 96"/>
                  <a:gd name="T57" fmla="*/ 156 h 156"/>
                  <a:gd name="T58" fmla="*/ 70 w 96"/>
                  <a:gd name="T59" fmla="*/ 150 h 156"/>
                  <a:gd name="T60" fmla="*/ 87 w 96"/>
                  <a:gd name="T61" fmla="*/ 137 h 156"/>
                  <a:gd name="T62" fmla="*/ 95 w 96"/>
                  <a:gd name="T63" fmla="*/ 116 h 156"/>
                  <a:gd name="T64" fmla="*/ 30 w 96"/>
                  <a:gd name="T65" fmla="*/ 29 h 156"/>
                  <a:gd name="T66" fmla="*/ 34 w 96"/>
                  <a:gd name="T67" fmla="*/ 14 h 156"/>
                  <a:gd name="T68" fmla="*/ 40 w 96"/>
                  <a:gd name="T69" fmla="*/ 9 h 156"/>
                  <a:gd name="T70" fmla="*/ 47 w 96"/>
                  <a:gd name="T71" fmla="*/ 8 h 156"/>
                  <a:gd name="T72" fmla="*/ 53 w 96"/>
                  <a:gd name="T73" fmla="*/ 12 h 156"/>
                  <a:gd name="T74" fmla="*/ 58 w 96"/>
                  <a:gd name="T75" fmla="*/ 31 h 156"/>
                  <a:gd name="T76" fmla="*/ 53 w 96"/>
                  <a:gd name="T77" fmla="*/ 55 h 156"/>
                  <a:gd name="T78" fmla="*/ 47 w 96"/>
                  <a:gd name="T79" fmla="*/ 59 h 156"/>
                  <a:gd name="T80" fmla="*/ 39 w 96"/>
                  <a:gd name="T81" fmla="*/ 59 h 156"/>
                  <a:gd name="T82" fmla="*/ 34 w 96"/>
                  <a:gd name="T83" fmla="*/ 54 h 156"/>
                  <a:gd name="T84" fmla="*/ 30 w 96"/>
                  <a:gd name="T85" fmla="*/ 29 h 156"/>
                  <a:gd name="T86" fmla="*/ 70 w 96"/>
                  <a:gd name="T87" fmla="*/ 131 h 156"/>
                  <a:gd name="T88" fmla="*/ 64 w 96"/>
                  <a:gd name="T89" fmla="*/ 140 h 156"/>
                  <a:gd name="T90" fmla="*/ 54 w 96"/>
                  <a:gd name="T91" fmla="*/ 146 h 156"/>
                  <a:gd name="T92" fmla="*/ 41 w 96"/>
                  <a:gd name="T93" fmla="*/ 146 h 156"/>
                  <a:gd name="T94" fmla="*/ 28 w 96"/>
                  <a:gd name="T95" fmla="*/ 142 h 156"/>
                  <a:gd name="T96" fmla="*/ 21 w 96"/>
                  <a:gd name="T97" fmla="*/ 133 h 156"/>
                  <a:gd name="T98" fmla="*/ 18 w 96"/>
                  <a:gd name="T99" fmla="*/ 121 h 156"/>
                  <a:gd name="T100" fmla="*/ 20 w 96"/>
                  <a:gd name="T101" fmla="*/ 112 h 156"/>
                  <a:gd name="T102" fmla="*/ 25 w 96"/>
                  <a:gd name="T103" fmla="*/ 107 h 156"/>
                  <a:gd name="T104" fmla="*/ 42 w 96"/>
                  <a:gd name="T105" fmla="*/ 103 h 156"/>
                  <a:gd name="T106" fmla="*/ 58 w 96"/>
                  <a:gd name="T107" fmla="*/ 105 h 156"/>
                  <a:gd name="T108" fmla="*/ 68 w 96"/>
                  <a:gd name="T109" fmla="*/ 111 h 156"/>
                  <a:gd name="T110" fmla="*/ 72 w 96"/>
                  <a:gd name="T111" fmla="*/ 12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6" h="156">
                    <a:moveTo>
                      <a:pt x="95" y="103"/>
                    </a:moveTo>
                    <a:lnTo>
                      <a:pt x="94" y="101"/>
                    </a:lnTo>
                    <a:lnTo>
                      <a:pt x="93" y="99"/>
                    </a:lnTo>
                    <a:lnTo>
                      <a:pt x="91" y="96"/>
                    </a:lnTo>
                    <a:lnTo>
                      <a:pt x="90" y="95"/>
                    </a:lnTo>
                    <a:lnTo>
                      <a:pt x="88" y="93"/>
                    </a:lnTo>
                    <a:lnTo>
                      <a:pt x="86" y="91"/>
                    </a:lnTo>
                    <a:lnTo>
                      <a:pt x="84" y="91"/>
                    </a:lnTo>
                    <a:lnTo>
                      <a:pt x="82" y="89"/>
                    </a:lnTo>
                    <a:lnTo>
                      <a:pt x="79" y="88"/>
                    </a:lnTo>
                    <a:lnTo>
                      <a:pt x="76" y="87"/>
                    </a:lnTo>
                    <a:lnTo>
                      <a:pt x="73" y="87"/>
                    </a:lnTo>
                    <a:lnTo>
                      <a:pt x="70" y="86"/>
                    </a:lnTo>
                    <a:lnTo>
                      <a:pt x="66" y="86"/>
                    </a:lnTo>
                    <a:lnTo>
                      <a:pt x="48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7" y="84"/>
                    </a:lnTo>
                    <a:lnTo>
                      <a:pt x="34" y="83"/>
                    </a:lnTo>
                    <a:lnTo>
                      <a:pt x="34" y="82"/>
                    </a:lnTo>
                    <a:lnTo>
                      <a:pt x="33" y="81"/>
                    </a:lnTo>
                    <a:lnTo>
                      <a:pt x="32" y="80"/>
                    </a:lnTo>
                    <a:lnTo>
                      <a:pt x="31" y="79"/>
                    </a:lnTo>
                    <a:lnTo>
                      <a:pt x="30" y="77"/>
                    </a:lnTo>
                    <a:lnTo>
                      <a:pt x="30" y="75"/>
                    </a:lnTo>
                    <a:lnTo>
                      <a:pt x="30" y="74"/>
                    </a:lnTo>
                    <a:lnTo>
                      <a:pt x="30" y="72"/>
                    </a:lnTo>
                    <a:lnTo>
                      <a:pt x="31" y="71"/>
                    </a:lnTo>
                    <a:lnTo>
                      <a:pt x="32" y="70"/>
                    </a:lnTo>
                    <a:lnTo>
                      <a:pt x="33" y="70"/>
                    </a:lnTo>
                    <a:lnTo>
                      <a:pt x="33" y="68"/>
                    </a:lnTo>
                    <a:lnTo>
                      <a:pt x="34" y="68"/>
                    </a:lnTo>
                    <a:lnTo>
                      <a:pt x="35" y="67"/>
                    </a:lnTo>
                    <a:lnTo>
                      <a:pt x="38" y="67"/>
                    </a:lnTo>
                    <a:lnTo>
                      <a:pt x="41" y="67"/>
                    </a:lnTo>
                    <a:lnTo>
                      <a:pt x="42" y="67"/>
                    </a:lnTo>
                    <a:lnTo>
                      <a:pt x="42" y="67"/>
                    </a:lnTo>
                    <a:lnTo>
                      <a:pt x="47" y="67"/>
                    </a:lnTo>
                    <a:lnTo>
                      <a:pt x="52" y="67"/>
                    </a:lnTo>
                    <a:lnTo>
                      <a:pt x="57" y="66"/>
                    </a:lnTo>
                    <a:lnTo>
                      <a:pt x="61" y="64"/>
                    </a:lnTo>
                    <a:lnTo>
                      <a:pt x="65" y="63"/>
                    </a:lnTo>
                    <a:lnTo>
                      <a:pt x="68" y="62"/>
                    </a:lnTo>
                    <a:lnTo>
                      <a:pt x="71" y="60"/>
                    </a:lnTo>
                    <a:lnTo>
                      <a:pt x="74" y="58"/>
                    </a:lnTo>
                    <a:lnTo>
                      <a:pt x="77" y="55"/>
                    </a:lnTo>
                    <a:lnTo>
                      <a:pt x="79" y="53"/>
                    </a:lnTo>
                    <a:lnTo>
                      <a:pt x="81" y="51"/>
                    </a:lnTo>
                    <a:lnTo>
                      <a:pt x="82" y="47"/>
                    </a:lnTo>
                    <a:lnTo>
                      <a:pt x="84" y="44"/>
                    </a:lnTo>
                    <a:lnTo>
                      <a:pt x="85" y="40"/>
                    </a:lnTo>
                    <a:lnTo>
                      <a:pt x="86" y="37"/>
                    </a:lnTo>
                    <a:lnTo>
                      <a:pt x="86" y="33"/>
                    </a:lnTo>
                    <a:lnTo>
                      <a:pt x="86" y="29"/>
                    </a:lnTo>
                    <a:lnTo>
                      <a:pt x="86" y="26"/>
                    </a:lnTo>
                    <a:lnTo>
                      <a:pt x="85" y="23"/>
                    </a:lnTo>
                    <a:lnTo>
                      <a:pt x="84" y="20"/>
                    </a:lnTo>
                    <a:lnTo>
                      <a:pt x="82" y="17"/>
                    </a:lnTo>
                    <a:lnTo>
                      <a:pt x="80" y="14"/>
                    </a:lnTo>
                    <a:lnTo>
                      <a:pt x="78" y="12"/>
                    </a:lnTo>
                    <a:lnTo>
                      <a:pt x="75" y="10"/>
                    </a:lnTo>
                    <a:lnTo>
                      <a:pt x="94" y="10"/>
                    </a:lnTo>
                    <a:lnTo>
                      <a:pt x="94" y="1"/>
                    </a:lnTo>
                    <a:lnTo>
                      <a:pt x="70" y="1"/>
                    </a:lnTo>
                    <a:lnTo>
                      <a:pt x="64" y="1"/>
                    </a:lnTo>
                    <a:lnTo>
                      <a:pt x="59" y="1"/>
                    </a:lnTo>
                    <a:lnTo>
                      <a:pt x="57" y="1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37" y="1"/>
                    </a:lnTo>
                    <a:lnTo>
                      <a:pt x="32" y="1"/>
                    </a:lnTo>
                    <a:lnTo>
                      <a:pt x="27" y="2"/>
                    </a:lnTo>
                    <a:lnTo>
                      <a:pt x="23" y="3"/>
                    </a:lnTo>
                    <a:lnTo>
                      <a:pt x="19" y="5"/>
                    </a:lnTo>
                    <a:lnTo>
                      <a:pt x="15" y="6"/>
                    </a:lnTo>
                    <a:lnTo>
                      <a:pt x="13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4" y="18"/>
                    </a:lnTo>
                    <a:lnTo>
                      <a:pt x="2" y="21"/>
                    </a:lnTo>
                    <a:lnTo>
                      <a:pt x="1" y="24"/>
                    </a:lnTo>
                    <a:lnTo>
                      <a:pt x="1" y="28"/>
                    </a:lnTo>
                    <a:lnTo>
                      <a:pt x="1" y="32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2"/>
                    </a:lnTo>
                    <a:lnTo>
                      <a:pt x="2" y="44"/>
                    </a:lnTo>
                    <a:lnTo>
                      <a:pt x="3" y="47"/>
                    </a:lnTo>
                    <a:lnTo>
                      <a:pt x="5" y="50"/>
                    </a:lnTo>
                    <a:lnTo>
                      <a:pt x="6" y="52"/>
                    </a:lnTo>
                    <a:lnTo>
                      <a:pt x="7" y="54"/>
                    </a:lnTo>
                    <a:lnTo>
                      <a:pt x="9" y="56"/>
                    </a:lnTo>
                    <a:lnTo>
                      <a:pt x="11" y="58"/>
                    </a:lnTo>
                    <a:lnTo>
                      <a:pt x="13" y="59"/>
                    </a:lnTo>
                    <a:lnTo>
                      <a:pt x="15" y="61"/>
                    </a:lnTo>
                    <a:lnTo>
                      <a:pt x="18" y="63"/>
                    </a:lnTo>
                    <a:lnTo>
                      <a:pt x="21" y="63"/>
                    </a:lnTo>
                    <a:lnTo>
                      <a:pt x="24" y="64"/>
                    </a:lnTo>
                    <a:lnTo>
                      <a:pt x="27" y="65"/>
                    </a:lnTo>
                    <a:lnTo>
                      <a:pt x="24" y="67"/>
                    </a:lnTo>
                    <a:lnTo>
                      <a:pt x="21" y="68"/>
                    </a:lnTo>
                    <a:lnTo>
                      <a:pt x="17" y="70"/>
                    </a:lnTo>
                    <a:lnTo>
                      <a:pt x="14" y="72"/>
                    </a:lnTo>
                    <a:lnTo>
                      <a:pt x="12" y="75"/>
                    </a:lnTo>
                    <a:lnTo>
                      <a:pt x="10" y="78"/>
                    </a:lnTo>
                    <a:lnTo>
                      <a:pt x="9" y="81"/>
                    </a:lnTo>
                    <a:lnTo>
                      <a:pt x="8" y="84"/>
                    </a:lnTo>
                    <a:lnTo>
                      <a:pt x="8" y="87"/>
                    </a:lnTo>
                    <a:lnTo>
                      <a:pt x="8" y="91"/>
                    </a:lnTo>
                    <a:lnTo>
                      <a:pt x="9" y="93"/>
                    </a:lnTo>
                    <a:lnTo>
                      <a:pt x="9" y="95"/>
                    </a:lnTo>
                    <a:lnTo>
                      <a:pt x="10" y="97"/>
                    </a:lnTo>
                    <a:lnTo>
                      <a:pt x="12" y="99"/>
                    </a:lnTo>
                    <a:lnTo>
                      <a:pt x="13" y="100"/>
                    </a:lnTo>
                    <a:lnTo>
                      <a:pt x="16" y="102"/>
                    </a:lnTo>
                    <a:lnTo>
                      <a:pt x="18" y="102"/>
                    </a:lnTo>
                    <a:lnTo>
                      <a:pt x="20" y="103"/>
                    </a:lnTo>
                    <a:lnTo>
                      <a:pt x="17" y="104"/>
                    </a:lnTo>
                    <a:lnTo>
                      <a:pt x="13" y="106"/>
                    </a:lnTo>
                    <a:lnTo>
                      <a:pt x="9" y="108"/>
                    </a:lnTo>
                    <a:lnTo>
                      <a:pt x="6" y="111"/>
                    </a:lnTo>
                    <a:lnTo>
                      <a:pt x="4" y="113"/>
                    </a:lnTo>
                    <a:lnTo>
                      <a:pt x="2" y="116"/>
                    </a:lnTo>
                    <a:lnTo>
                      <a:pt x="1" y="120"/>
                    </a:lnTo>
                    <a:lnTo>
                      <a:pt x="0" y="123"/>
                    </a:lnTo>
                    <a:lnTo>
                      <a:pt x="0" y="128"/>
                    </a:lnTo>
                    <a:lnTo>
                      <a:pt x="0" y="131"/>
                    </a:lnTo>
                    <a:lnTo>
                      <a:pt x="1" y="135"/>
                    </a:lnTo>
                    <a:lnTo>
                      <a:pt x="1" y="137"/>
                    </a:lnTo>
                    <a:lnTo>
                      <a:pt x="2" y="139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8" y="146"/>
                    </a:lnTo>
                    <a:lnTo>
                      <a:pt x="10" y="147"/>
                    </a:lnTo>
                    <a:lnTo>
                      <a:pt x="13" y="150"/>
                    </a:lnTo>
                    <a:lnTo>
                      <a:pt x="16" y="151"/>
                    </a:lnTo>
                    <a:lnTo>
                      <a:pt x="20" y="152"/>
                    </a:lnTo>
                    <a:lnTo>
                      <a:pt x="23" y="153"/>
                    </a:lnTo>
                    <a:lnTo>
                      <a:pt x="27" y="155"/>
                    </a:lnTo>
                    <a:lnTo>
                      <a:pt x="32" y="155"/>
                    </a:lnTo>
                    <a:lnTo>
                      <a:pt x="36" y="155"/>
                    </a:lnTo>
                    <a:lnTo>
                      <a:pt x="42" y="156"/>
                    </a:lnTo>
                    <a:lnTo>
                      <a:pt x="47" y="155"/>
                    </a:lnTo>
                    <a:lnTo>
                      <a:pt x="54" y="155"/>
                    </a:lnTo>
                    <a:lnTo>
                      <a:pt x="59" y="153"/>
                    </a:lnTo>
                    <a:lnTo>
                      <a:pt x="64" y="151"/>
                    </a:lnTo>
                    <a:lnTo>
                      <a:pt x="70" y="150"/>
                    </a:lnTo>
                    <a:lnTo>
                      <a:pt x="74" y="148"/>
                    </a:lnTo>
                    <a:lnTo>
                      <a:pt x="78" y="146"/>
                    </a:lnTo>
                    <a:lnTo>
                      <a:pt x="81" y="143"/>
                    </a:lnTo>
                    <a:lnTo>
                      <a:pt x="84" y="140"/>
                    </a:lnTo>
                    <a:lnTo>
                      <a:pt x="87" y="137"/>
                    </a:lnTo>
                    <a:lnTo>
                      <a:pt x="90" y="133"/>
                    </a:lnTo>
                    <a:lnTo>
                      <a:pt x="91" y="129"/>
                    </a:lnTo>
                    <a:lnTo>
                      <a:pt x="94" y="126"/>
                    </a:lnTo>
                    <a:lnTo>
                      <a:pt x="94" y="121"/>
                    </a:lnTo>
                    <a:lnTo>
                      <a:pt x="95" y="116"/>
                    </a:lnTo>
                    <a:lnTo>
                      <a:pt x="96" y="111"/>
                    </a:lnTo>
                    <a:lnTo>
                      <a:pt x="96" y="108"/>
                    </a:lnTo>
                    <a:lnTo>
                      <a:pt x="95" y="105"/>
                    </a:lnTo>
                    <a:lnTo>
                      <a:pt x="95" y="103"/>
                    </a:lnTo>
                    <a:close/>
                    <a:moveTo>
                      <a:pt x="30" y="29"/>
                    </a:moveTo>
                    <a:lnTo>
                      <a:pt x="31" y="23"/>
                    </a:lnTo>
                    <a:lnTo>
                      <a:pt x="32" y="21"/>
                    </a:lnTo>
                    <a:lnTo>
                      <a:pt x="32" y="18"/>
                    </a:lnTo>
                    <a:lnTo>
                      <a:pt x="33" y="16"/>
                    </a:lnTo>
                    <a:lnTo>
                      <a:pt x="34" y="14"/>
                    </a:lnTo>
                    <a:lnTo>
                      <a:pt x="34" y="13"/>
                    </a:lnTo>
                    <a:lnTo>
                      <a:pt x="36" y="11"/>
                    </a:lnTo>
                    <a:lnTo>
                      <a:pt x="37" y="10"/>
                    </a:lnTo>
                    <a:lnTo>
                      <a:pt x="38" y="10"/>
                    </a:lnTo>
                    <a:lnTo>
                      <a:pt x="40" y="9"/>
                    </a:lnTo>
                    <a:lnTo>
                      <a:pt x="42" y="8"/>
                    </a:lnTo>
                    <a:lnTo>
                      <a:pt x="43" y="7"/>
                    </a:lnTo>
                    <a:lnTo>
                      <a:pt x="45" y="7"/>
                    </a:lnTo>
                    <a:lnTo>
                      <a:pt x="46" y="7"/>
                    </a:lnTo>
                    <a:lnTo>
                      <a:pt x="47" y="8"/>
                    </a:lnTo>
                    <a:lnTo>
                      <a:pt x="49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1"/>
                    </a:lnTo>
                    <a:lnTo>
                      <a:pt x="53" y="12"/>
                    </a:lnTo>
                    <a:lnTo>
                      <a:pt x="54" y="14"/>
                    </a:lnTo>
                    <a:lnTo>
                      <a:pt x="55" y="17"/>
                    </a:lnTo>
                    <a:lnTo>
                      <a:pt x="56" y="21"/>
                    </a:lnTo>
                    <a:lnTo>
                      <a:pt x="58" y="26"/>
                    </a:lnTo>
                    <a:lnTo>
                      <a:pt x="58" y="31"/>
                    </a:lnTo>
                    <a:lnTo>
                      <a:pt x="58" y="38"/>
                    </a:lnTo>
                    <a:lnTo>
                      <a:pt x="57" y="43"/>
                    </a:lnTo>
                    <a:lnTo>
                      <a:pt x="56" y="48"/>
                    </a:lnTo>
                    <a:lnTo>
                      <a:pt x="54" y="52"/>
                    </a:lnTo>
                    <a:lnTo>
                      <a:pt x="53" y="55"/>
                    </a:lnTo>
                    <a:lnTo>
                      <a:pt x="52" y="55"/>
                    </a:lnTo>
                    <a:lnTo>
                      <a:pt x="51" y="57"/>
                    </a:lnTo>
                    <a:lnTo>
                      <a:pt x="50" y="58"/>
                    </a:lnTo>
                    <a:lnTo>
                      <a:pt x="49" y="59"/>
                    </a:lnTo>
                    <a:lnTo>
                      <a:pt x="47" y="59"/>
                    </a:lnTo>
                    <a:lnTo>
                      <a:pt x="46" y="59"/>
                    </a:lnTo>
                    <a:lnTo>
                      <a:pt x="44" y="59"/>
                    </a:lnTo>
                    <a:lnTo>
                      <a:pt x="42" y="59"/>
                    </a:lnTo>
                    <a:lnTo>
                      <a:pt x="41" y="59"/>
                    </a:lnTo>
                    <a:lnTo>
                      <a:pt x="39" y="59"/>
                    </a:lnTo>
                    <a:lnTo>
                      <a:pt x="38" y="58"/>
                    </a:lnTo>
                    <a:lnTo>
                      <a:pt x="37" y="57"/>
                    </a:lnTo>
                    <a:lnTo>
                      <a:pt x="36" y="56"/>
                    </a:lnTo>
                    <a:lnTo>
                      <a:pt x="35" y="55"/>
                    </a:lnTo>
                    <a:lnTo>
                      <a:pt x="34" y="54"/>
                    </a:lnTo>
                    <a:lnTo>
                      <a:pt x="33" y="50"/>
                    </a:lnTo>
                    <a:lnTo>
                      <a:pt x="32" y="46"/>
                    </a:lnTo>
                    <a:lnTo>
                      <a:pt x="31" y="41"/>
                    </a:lnTo>
                    <a:lnTo>
                      <a:pt x="30" y="35"/>
                    </a:lnTo>
                    <a:lnTo>
                      <a:pt x="30" y="29"/>
                    </a:lnTo>
                    <a:close/>
                    <a:moveTo>
                      <a:pt x="72" y="122"/>
                    </a:moveTo>
                    <a:lnTo>
                      <a:pt x="72" y="124"/>
                    </a:lnTo>
                    <a:lnTo>
                      <a:pt x="72" y="127"/>
                    </a:lnTo>
                    <a:lnTo>
                      <a:pt x="71" y="129"/>
                    </a:lnTo>
                    <a:lnTo>
                      <a:pt x="70" y="131"/>
                    </a:lnTo>
                    <a:lnTo>
                      <a:pt x="70" y="133"/>
                    </a:lnTo>
                    <a:lnTo>
                      <a:pt x="69" y="135"/>
                    </a:lnTo>
                    <a:lnTo>
                      <a:pt x="67" y="137"/>
                    </a:lnTo>
                    <a:lnTo>
                      <a:pt x="66" y="139"/>
                    </a:lnTo>
                    <a:lnTo>
                      <a:pt x="64" y="140"/>
                    </a:lnTo>
                    <a:lnTo>
                      <a:pt x="62" y="142"/>
                    </a:lnTo>
                    <a:lnTo>
                      <a:pt x="61" y="143"/>
                    </a:lnTo>
                    <a:lnTo>
                      <a:pt x="59" y="143"/>
                    </a:lnTo>
                    <a:lnTo>
                      <a:pt x="57" y="144"/>
                    </a:lnTo>
                    <a:lnTo>
                      <a:pt x="54" y="146"/>
                    </a:lnTo>
                    <a:lnTo>
                      <a:pt x="52" y="146"/>
                    </a:lnTo>
                    <a:lnTo>
                      <a:pt x="50" y="147"/>
                    </a:lnTo>
                    <a:lnTo>
                      <a:pt x="47" y="147"/>
                    </a:lnTo>
                    <a:lnTo>
                      <a:pt x="43" y="147"/>
                    </a:lnTo>
                    <a:lnTo>
                      <a:pt x="41" y="146"/>
                    </a:lnTo>
                    <a:lnTo>
                      <a:pt x="38" y="146"/>
                    </a:lnTo>
                    <a:lnTo>
                      <a:pt x="35" y="145"/>
                    </a:lnTo>
                    <a:lnTo>
                      <a:pt x="32" y="144"/>
                    </a:lnTo>
                    <a:lnTo>
                      <a:pt x="30" y="143"/>
                    </a:lnTo>
                    <a:lnTo>
                      <a:pt x="28" y="142"/>
                    </a:lnTo>
                    <a:lnTo>
                      <a:pt x="26" y="140"/>
                    </a:lnTo>
                    <a:lnTo>
                      <a:pt x="25" y="139"/>
                    </a:lnTo>
                    <a:lnTo>
                      <a:pt x="23" y="137"/>
                    </a:lnTo>
                    <a:lnTo>
                      <a:pt x="21" y="135"/>
                    </a:lnTo>
                    <a:lnTo>
                      <a:pt x="21" y="133"/>
                    </a:lnTo>
                    <a:lnTo>
                      <a:pt x="20" y="131"/>
                    </a:lnTo>
                    <a:lnTo>
                      <a:pt x="19" y="128"/>
                    </a:lnTo>
                    <a:lnTo>
                      <a:pt x="18" y="126"/>
                    </a:lnTo>
                    <a:lnTo>
                      <a:pt x="18" y="123"/>
                    </a:lnTo>
                    <a:lnTo>
                      <a:pt x="18" y="121"/>
                    </a:lnTo>
                    <a:lnTo>
                      <a:pt x="18" y="119"/>
                    </a:lnTo>
                    <a:lnTo>
                      <a:pt x="18" y="118"/>
                    </a:lnTo>
                    <a:lnTo>
                      <a:pt x="19" y="116"/>
                    </a:lnTo>
                    <a:lnTo>
                      <a:pt x="19" y="115"/>
                    </a:lnTo>
                    <a:lnTo>
                      <a:pt x="20" y="112"/>
                    </a:lnTo>
                    <a:lnTo>
                      <a:pt x="21" y="111"/>
                    </a:lnTo>
                    <a:lnTo>
                      <a:pt x="21" y="110"/>
                    </a:lnTo>
                    <a:lnTo>
                      <a:pt x="22" y="109"/>
                    </a:lnTo>
                    <a:lnTo>
                      <a:pt x="23" y="107"/>
                    </a:lnTo>
                    <a:lnTo>
                      <a:pt x="25" y="107"/>
                    </a:lnTo>
                    <a:lnTo>
                      <a:pt x="26" y="106"/>
                    </a:lnTo>
                    <a:lnTo>
                      <a:pt x="29" y="105"/>
                    </a:lnTo>
                    <a:lnTo>
                      <a:pt x="33" y="104"/>
                    </a:lnTo>
                    <a:lnTo>
                      <a:pt x="37" y="103"/>
                    </a:lnTo>
                    <a:lnTo>
                      <a:pt x="42" y="103"/>
                    </a:lnTo>
                    <a:lnTo>
                      <a:pt x="46" y="103"/>
                    </a:lnTo>
                    <a:lnTo>
                      <a:pt x="49" y="103"/>
                    </a:lnTo>
                    <a:lnTo>
                      <a:pt x="52" y="104"/>
                    </a:lnTo>
                    <a:lnTo>
                      <a:pt x="55" y="104"/>
                    </a:lnTo>
                    <a:lnTo>
                      <a:pt x="58" y="105"/>
                    </a:lnTo>
                    <a:lnTo>
                      <a:pt x="61" y="106"/>
                    </a:lnTo>
                    <a:lnTo>
                      <a:pt x="63" y="107"/>
                    </a:lnTo>
                    <a:lnTo>
                      <a:pt x="65" y="108"/>
                    </a:lnTo>
                    <a:lnTo>
                      <a:pt x="67" y="109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1" y="115"/>
                    </a:lnTo>
                    <a:lnTo>
                      <a:pt x="71" y="117"/>
                    </a:lnTo>
                    <a:lnTo>
                      <a:pt x="72" y="119"/>
                    </a:lnTo>
                    <a:lnTo>
                      <a:pt x="72" y="12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$1iḓê">
                <a:extLst>
                  <a:ext uri="{FF2B5EF4-FFF2-40B4-BE49-F238E27FC236}">
                    <a16:creationId xmlns:a16="http://schemas.microsoft.com/office/drawing/2014/main" id="{CFA51341-BB22-4C4F-86F1-56FD51102B76}"/>
                  </a:ext>
                </a:extLst>
              </p:cNvPr>
              <p:cNvSpPr/>
              <p:nvPr/>
            </p:nvSpPr>
            <p:spPr bwMode="auto">
              <a:xfrm>
                <a:off x="10120313" y="4105276"/>
                <a:ext cx="155575" cy="242888"/>
              </a:xfrm>
              <a:custGeom>
                <a:avLst/>
                <a:gdLst>
                  <a:gd name="T0" fmla="*/ 96 w 98"/>
                  <a:gd name="T1" fmla="*/ 0 h 153"/>
                  <a:gd name="T2" fmla="*/ 93 w 98"/>
                  <a:gd name="T3" fmla="*/ 0 h 153"/>
                  <a:gd name="T4" fmla="*/ 91 w 98"/>
                  <a:gd name="T5" fmla="*/ 0 h 153"/>
                  <a:gd name="T6" fmla="*/ 89 w 98"/>
                  <a:gd name="T7" fmla="*/ 0 h 153"/>
                  <a:gd name="T8" fmla="*/ 87 w 98"/>
                  <a:gd name="T9" fmla="*/ 0 h 153"/>
                  <a:gd name="T10" fmla="*/ 85 w 98"/>
                  <a:gd name="T11" fmla="*/ 0 h 153"/>
                  <a:gd name="T12" fmla="*/ 83 w 98"/>
                  <a:gd name="T13" fmla="*/ 0 h 153"/>
                  <a:gd name="T14" fmla="*/ 81 w 98"/>
                  <a:gd name="T15" fmla="*/ 0 h 153"/>
                  <a:gd name="T16" fmla="*/ 76 w 98"/>
                  <a:gd name="T17" fmla="*/ 11 h 153"/>
                  <a:gd name="T18" fmla="*/ 72 w 98"/>
                  <a:gd name="T19" fmla="*/ 21 h 153"/>
                  <a:gd name="T20" fmla="*/ 68 w 98"/>
                  <a:gd name="T21" fmla="*/ 32 h 153"/>
                  <a:gd name="T22" fmla="*/ 64 w 98"/>
                  <a:gd name="T23" fmla="*/ 44 h 153"/>
                  <a:gd name="T24" fmla="*/ 56 w 98"/>
                  <a:gd name="T25" fmla="*/ 65 h 153"/>
                  <a:gd name="T26" fmla="*/ 55 w 98"/>
                  <a:gd name="T27" fmla="*/ 62 h 153"/>
                  <a:gd name="T28" fmla="*/ 53 w 98"/>
                  <a:gd name="T29" fmla="*/ 59 h 153"/>
                  <a:gd name="T30" fmla="*/ 52 w 98"/>
                  <a:gd name="T31" fmla="*/ 55 h 153"/>
                  <a:gd name="T32" fmla="*/ 50 w 98"/>
                  <a:gd name="T33" fmla="*/ 50 h 153"/>
                  <a:gd name="T34" fmla="*/ 47 w 98"/>
                  <a:gd name="T35" fmla="*/ 42 h 153"/>
                  <a:gd name="T36" fmla="*/ 44 w 98"/>
                  <a:gd name="T37" fmla="*/ 35 h 153"/>
                  <a:gd name="T38" fmla="*/ 42 w 98"/>
                  <a:gd name="T39" fmla="*/ 28 h 153"/>
                  <a:gd name="T40" fmla="*/ 39 w 98"/>
                  <a:gd name="T41" fmla="*/ 21 h 153"/>
                  <a:gd name="T42" fmla="*/ 37 w 98"/>
                  <a:gd name="T43" fmla="*/ 15 h 153"/>
                  <a:gd name="T44" fmla="*/ 35 w 98"/>
                  <a:gd name="T45" fmla="*/ 9 h 153"/>
                  <a:gd name="T46" fmla="*/ 33 w 98"/>
                  <a:gd name="T47" fmla="*/ 4 h 153"/>
                  <a:gd name="T48" fmla="*/ 32 w 98"/>
                  <a:gd name="T49" fmla="*/ 0 h 153"/>
                  <a:gd name="T50" fmla="*/ 28 w 98"/>
                  <a:gd name="T51" fmla="*/ 0 h 153"/>
                  <a:gd name="T52" fmla="*/ 24 w 98"/>
                  <a:gd name="T53" fmla="*/ 0 h 153"/>
                  <a:gd name="T54" fmla="*/ 20 w 98"/>
                  <a:gd name="T55" fmla="*/ 0 h 153"/>
                  <a:gd name="T56" fmla="*/ 16 w 98"/>
                  <a:gd name="T57" fmla="*/ 0 h 153"/>
                  <a:gd name="T58" fmla="*/ 12 w 98"/>
                  <a:gd name="T59" fmla="*/ 0 h 153"/>
                  <a:gd name="T60" fmla="*/ 8 w 98"/>
                  <a:gd name="T61" fmla="*/ 0 h 153"/>
                  <a:gd name="T62" fmla="*/ 4 w 98"/>
                  <a:gd name="T63" fmla="*/ 0 h 153"/>
                  <a:gd name="T64" fmla="*/ 0 w 98"/>
                  <a:gd name="T65" fmla="*/ 0 h 153"/>
                  <a:gd name="T66" fmla="*/ 43 w 98"/>
                  <a:gd name="T67" fmla="*/ 100 h 153"/>
                  <a:gd name="T68" fmla="*/ 16 w 98"/>
                  <a:gd name="T69" fmla="*/ 153 h 153"/>
                  <a:gd name="T70" fmla="*/ 20 w 98"/>
                  <a:gd name="T71" fmla="*/ 153 h 153"/>
                  <a:gd name="T72" fmla="*/ 24 w 98"/>
                  <a:gd name="T73" fmla="*/ 153 h 153"/>
                  <a:gd name="T74" fmla="*/ 28 w 98"/>
                  <a:gd name="T75" fmla="*/ 153 h 153"/>
                  <a:gd name="T76" fmla="*/ 33 w 98"/>
                  <a:gd name="T77" fmla="*/ 153 h 153"/>
                  <a:gd name="T78" fmla="*/ 37 w 98"/>
                  <a:gd name="T79" fmla="*/ 141 h 153"/>
                  <a:gd name="T80" fmla="*/ 42 w 98"/>
                  <a:gd name="T81" fmla="*/ 130 h 153"/>
                  <a:gd name="T82" fmla="*/ 46 w 98"/>
                  <a:gd name="T83" fmla="*/ 118 h 153"/>
                  <a:gd name="T84" fmla="*/ 52 w 98"/>
                  <a:gd name="T85" fmla="*/ 105 h 153"/>
                  <a:gd name="T86" fmla="*/ 57 w 98"/>
                  <a:gd name="T87" fmla="*/ 92 h 153"/>
                  <a:gd name="T88" fmla="*/ 64 w 98"/>
                  <a:gd name="T89" fmla="*/ 77 h 153"/>
                  <a:gd name="T90" fmla="*/ 70 w 98"/>
                  <a:gd name="T91" fmla="*/ 63 h 153"/>
                  <a:gd name="T92" fmla="*/ 76 w 98"/>
                  <a:gd name="T93" fmla="*/ 48 h 153"/>
                  <a:gd name="T94" fmla="*/ 98 w 98"/>
                  <a:gd name="T95" fmla="*/ 0 h 153"/>
                  <a:gd name="T96" fmla="*/ 96 w 98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8" h="153">
                    <a:moveTo>
                      <a:pt x="96" y="0"/>
                    </a:moveTo>
                    <a:lnTo>
                      <a:pt x="93" y="0"/>
                    </a:lnTo>
                    <a:lnTo>
                      <a:pt x="91" y="0"/>
                    </a:lnTo>
                    <a:lnTo>
                      <a:pt x="89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3" y="0"/>
                    </a:lnTo>
                    <a:lnTo>
                      <a:pt x="81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50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2" y="28"/>
                    </a:lnTo>
                    <a:lnTo>
                      <a:pt x="39" y="21"/>
                    </a:lnTo>
                    <a:lnTo>
                      <a:pt x="37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3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2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4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8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9506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1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5904656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选题背景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三个话题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BA18894-F3EB-3741-B4A3-6519F4EF6F74}"/>
              </a:ext>
            </a:extLst>
          </p:cNvPr>
          <p:cNvGrpSpPr/>
          <p:nvPr/>
        </p:nvGrpSpPr>
        <p:grpSpPr>
          <a:xfrm>
            <a:off x="479376" y="2276872"/>
            <a:ext cx="3470445" cy="3351492"/>
            <a:chOff x="535518" y="2420888"/>
            <a:chExt cx="3470445" cy="3351492"/>
          </a:xfrm>
        </p:grpSpPr>
        <p:sp>
          <p:nvSpPr>
            <p:cNvPr id="93" name="矩形: 圆角 304">
              <a:extLst>
                <a:ext uri="{FF2B5EF4-FFF2-40B4-BE49-F238E27FC236}">
                  <a16:creationId xmlns:a16="http://schemas.microsoft.com/office/drawing/2014/main" id="{6897CCDE-E20B-B544-8161-CDE58FB36523}"/>
                </a:ext>
              </a:extLst>
            </p:cNvPr>
            <p:cNvSpPr/>
            <p:nvPr/>
          </p:nvSpPr>
          <p:spPr>
            <a:xfrm>
              <a:off x="535518" y="2420888"/>
              <a:ext cx="3470445" cy="3351492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F6280FF-3F8E-284F-88FF-47BA021279F8}"/>
                </a:ext>
              </a:extLst>
            </p:cNvPr>
            <p:cNvSpPr txBox="1"/>
            <p:nvPr/>
          </p:nvSpPr>
          <p:spPr>
            <a:xfrm>
              <a:off x="1003670" y="4869160"/>
              <a:ext cx="26281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b="1" dirty="0">
                  <a:solidFill>
                    <a:srgbClr val="20517C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TVQP</a:t>
              </a:r>
              <a:r>
                <a:rPr kumimoji="1" lang="zh-CN" altLang="en-US" sz="4000" b="1" dirty="0">
                  <a:solidFill>
                    <a:srgbClr val="20517C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问题</a:t>
              </a:r>
            </a:p>
          </p:txBody>
        </p:sp>
        <p:pic>
          <p:nvPicPr>
            <p:cNvPr id="24" name="图形 23" descr="Classroom">
              <a:extLst>
                <a:ext uri="{FF2B5EF4-FFF2-40B4-BE49-F238E27FC236}">
                  <a16:creationId xmlns:a16="http://schemas.microsoft.com/office/drawing/2014/main" id="{0BC8332E-3CEA-344A-A045-E80DF865F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90740" y="2673598"/>
              <a:ext cx="2160000" cy="2160000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4283B25-B474-4540-9DAE-4E51458B9CD3}"/>
              </a:ext>
            </a:extLst>
          </p:cNvPr>
          <p:cNvGrpSpPr/>
          <p:nvPr/>
        </p:nvGrpSpPr>
        <p:grpSpPr>
          <a:xfrm>
            <a:off x="4337148" y="2276872"/>
            <a:ext cx="3470445" cy="3351492"/>
            <a:chOff x="4425755" y="2420888"/>
            <a:chExt cx="3470445" cy="3351492"/>
          </a:xfrm>
        </p:grpSpPr>
        <p:sp>
          <p:nvSpPr>
            <p:cNvPr id="92" name="矩形: 圆角 304">
              <a:extLst>
                <a:ext uri="{FF2B5EF4-FFF2-40B4-BE49-F238E27FC236}">
                  <a16:creationId xmlns:a16="http://schemas.microsoft.com/office/drawing/2014/main" id="{BDF6910D-539F-2547-9802-949F99D9F829}"/>
                </a:ext>
              </a:extLst>
            </p:cNvPr>
            <p:cNvSpPr/>
            <p:nvPr/>
          </p:nvSpPr>
          <p:spPr>
            <a:xfrm>
              <a:off x="4425755" y="2420888"/>
              <a:ext cx="3470445" cy="3351492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1" name="图形 20" descr="Connections">
              <a:extLst>
                <a:ext uri="{FF2B5EF4-FFF2-40B4-BE49-F238E27FC236}">
                  <a16:creationId xmlns:a16="http://schemas.microsoft.com/office/drawing/2014/main" id="{AB0C7EF0-D654-9C46-9A72-FCFD9B375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82779" y="2708920"/>
              <a:ext cx="2160000" cy="2160000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EECA0F2-E587-F145-BFDC-05535FBD048C}"/>
                </a:ext>
              </a:extLst>
            </p:cNvPr>
            <p:cNvSpPr txBox="1"/>
            <p:nvPr/>
          </p:nvSpPr>
          <p:spPr>
            <a:xfrm>
              <a:off x="4518024" y="4869160"/>
              <a:ext cx="32859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40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网络模型设计</a:t>
              </a:r>
            </a:p>
          </p:txBody>
        </p:sp>
      </p:grpSp>
      <p:pic>
        <p:nvPicPr>
          <p:cNvPr id="27" name="图形 26" descr="Grain">
            <a:extLst>
              <a:ext uri="{FF2B5EF4-FFF2-40B4-BE49-F238E27FC236}">
                <a16:creationId xmlns:a16="http://schemas.microsoft.com/office/drawing/2014/main" id="{5E86A75E-8A4B-3044-BEAB-F3D2FCCB7B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20536" y="251950"/>
            <a:ext cx="648000" cy="64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848376CC-75B8-4047-8774-4C2C5FCF5964}"/>
              </a:ext>
            </a:extLst>
          </p:cNvPr>
          <p:cNvGrpSpPr/>
          <p:nvPr/>
        </p:nvGrpSpPr>
        <p:grpSpPr>
          <a:xfrm>
            <a:off x="8194920" y="2276872"/>
            <a:ext cx="3470445" cy="3351492"/>
            <a:chOff x="8283527" y="2420888"/>
            <a:chExt cx="3470445" cy="3351492"/>
          </a:xfrm>
        </p:grpSpPr>
        <p:sp>
          <p:nvSpPr>
            <p:cNvPr id="94" name="矩形: 圆角 304">
              <a:extLst>
                <a:ext uri="{FF2B5EF4-FFF2-40B4-BE49-F238E27FC236}">
                  <a16:creationId xmlns:a16="http://schemas.microsoft.com/office/drawing/2014/main" id="{716FDDE6-1E22-984A-9D94-BFAD3A2CBDC9}"/>
                </a:ext>
              </a:extLst>
            </p:cNvPr>
            <p:cNvSpPr/>
            <p:nvPr/>
          </p:nvSpPr>
          <p:spPr>
            <a:xfrm>
              <a:off x="8283527" y="2420888"/>
              <a:ext cx="3470445" cy="3351492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9" name="图形 28" descr="Robot">
              <a:extLst>
                <a:ext uri="{FF2B5EF4-FFF2-40B4-BE49-F238E27FC236}">
                  <a16:creationId xmlns:a16="http://schemas.microsoft.com/office/drawing/2014/main" id="{FA7E0D7C-A1AF-2342-B25A-1E64FC73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38749" y="2599538"/>
              <a:ext cx="2160000" cy="216000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41D16BA-5DDF-294D-AA57-318598AAFC56}"/>
                </a:ext>
              </a:extLst>
            </p:cNvPr>
            <p:cNvSpPr txBox="1"/>
            <p:nvPr/>
          </p:nvSpPr>
          <p:spPr>
            <a:xfrm>
              <a:off x="8650390" y="4869160"/>
              <a:ext cx="2736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40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机器人应用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AA5404CB-68F8-5147-B75E-EFAC5576247D}"/>
              </a:ext>
            </a:extLst>
          </p:cNvPr>
          <p:cNvSpPr/>
          <p:nvPr/>
        </p:nvSpPr>
        <p:spPr>
          <a:xfrm flipV="1">
            <a:off x="1944598" y="5593870"/>
            <a:ext cx="540000" cy="36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7C172D9-FF90-174B-98B8-3C4A2F770D42}"/>
              </a:ext>
            </a:extLst>
          </p:cNvPr>
          <p:cNvSpPr/>
          <p:nvPr/>
        </p:nvSpPr>
        <p:spPr>
          <a:xfrm flipV="1">
            <a:off x="5802369" y="5595053"/>
            <a:ext cx="540000" cy="36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A99541B-2EF3-FB42-8F8F-FA82348BA61D}"/>
              </a:ext>
            </a:extLst>
          </p:cNvPr>
          <p:cNvSpPr/>
          <p:nvPr/>
        </p:nvSpPr>
        <p:spPr>
          <a:xfrm flipV="1">
            <a:off x="9660140" y="5600023"/>
            <a:ext cx="540000" cy="36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159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11">
            <a:extLst>
              <a:ext uri="{FF2B5EF4-FFF2-40B4-BE49-F238E27FC236}">
                <a16:creationId xmlns:a16="http://schemas.microsoft.com/office/drawing/2014/main" id="{F13469A5-AAD7-AE46-83ED-708592E6ED7A}"/>
              </a:ext>
            </a:extLst>
          </p:cNvPr>
          <p:cNvSpPr/>
          <p:nvPr/>
        </p:nvSpPr>
        <p:spPr>
          <a:xfrm>
            <a:off x="1396481" y="5711618"/>
            <a:ext cx="1836248" cy="58061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11">
            <a:extLst>
              <a:ext uri="{FF2B5EF4-FFF2-40B4-BE49-F238E27FC236}">
                <a16:creationId xmlns:a16="http://schemas.microsoft.com/office/drawing/2014/main" id="{A4B7402B-8991-AB4E-8AD4-03424CFB77C1}"/>
              </a:ext>
            </a:extLst>
          </p:cNvPr>
          <p:cNvSpPr/>
          <p:nvPr/>
        </p:nvSpPr>
        <p:spPr>
          <a:xfrm>
            <a:off x="1396481" y="4618330"/>
            <a:ext cx="1836248" cy="580614"/>
          </a:xfrm>
          <a:prstGeom prst="roundRect">
            <a:avLst>
              <a:gd name="adj" fmla="val 50000"/>
            </a:avLst>
          </a:prstGeom>
          <a:solidFill>
            <a:srgbClr val="20517C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111">
            <a:extLst>
              <a:ext uri="{FF2B5EF4-FFF2-40B4-BE49-F238E27FC236}">
                <a16:creationId xmlns:a16="http://schemas.microsoft.com/office/drawing/2014/main" id="{AD2DB6FD-2F05-CB44-8C2D-5A9555BEC2CE}"/>
              </a:ext>
            </a:extLst>
          </p:cNvPr>
          <p:cNvSpPr/>
          <p:nvPr/>
        </p:nvSpPr>
        <p:spPr>
          <a:xfrm>
            <a:off x="1415481" y="3519609"/>
            <a:ext cx="1836248" cy="580614"/>
          </a:xfrm>
          <a:prstGeom prst="roundRect">
            <a:avLst>
              <a:gd name="adj" fmla="val 50000"/>
            </a:avLst>
          </a:prstGeom>
          <a:solidFill>
            <a:srgbClr val="20517C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111">
            <a:extLst>
              <a:ext uri="{FF2B5EF4-FFF2-40B4-BE49-F238E27FC236}">
                <a16:creationId xmlns:a16="http://schemas.microsoft.com/office/drawing/2014/main" id="{EB046A60-BAE4-B947-B788-79A4D82981E7}"/>
              </a:ext>
            </a:extLst>
          </p:cNvPr>
          <p:cNvSpPr/>
          <p:nvPr/>
        </p:nvSpPr>
        <p:spPr>
          <a:xfrm>
            <a:off x="1415481" y="2420888"/>
            <a:ext cx="1836248" cy="580614"/>
          </a:xfrm>
          <a:prstGeom prst="roundRect">
            <a:avLst>
              <a:gd name="adj" fmla="val 50000"/>
            </a:avLst>
          </a:prstGeom>
          <a:solidFill>
            <a:srgbClr val="20517C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1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6224170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选题背景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TVQP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问题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6280FF-3F8E-284F-88FF-47BA021279F8}"/>
              </a:ext>
            </a:extLst>
          </p:cNvPr>
          <p:cNvSpPr txBox="1"/>
          <p:nvPr/>
        </p:nvSpPr>
        <p:spPr>
          <a:xfrm>
            <a:off x="695400" y="1484784"/>
            <a:ext cx="10873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时变二次规划（</a:t>
            </a:r>
            <a:r>
              <a:rPr kumimoji="1" lang="en-US" altLang="zh-CN" sz="3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Time-Varying</a:t>
            </a:r>
            <a:r>
              <a:rPr kumimoji="1" lang="zh-CN" altLang="en-US" sz="3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3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Quadratic</a:t>
            </a:r>
            <a:r>
              <a:rPr kumimoji="1" lang="zh-CN" altLang="en-US" sz="3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3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Programming</a:t>
            </a:r>
            <a:r>
              <a:rPr kumimoji="1" lang="zh-CN" altLang="en-US" sz="3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）问题</a:t>
            </a:r>
          </a:p>
        </p:txBody>
      </p:sp>
      <p:pic>
        <p:nvPicPr>
          <p:cNvPr id="5" name="图形 4" descr="SatelliteDish">
            <a:extLst>
              <a:ext uri="{FF2B5EF4-FFF2-40B4-BE49-F238E27FC236}">
                <a16:creationId xmlns:a16="http://schemas.microsoft.com/office/drawing/2014/main" id="{BC72F01C-38F3-F344-973A-F990B890A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7776" y="237866"/>
            <a:ext cx="648000" cy="64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A37DD99-8501-7046-AF79-FFDCC1F7BB16}"/>
              </a:ext>
            </a:extLst>
          </p:cNvPr>
          <p:cNvSpPr txBox="1"/>
          <p:nvPr/>
        </p:nvSpPr>
        <p:spPr>
          <a:xfrm>
            <a:off x="1559497" y="2475567"/>
            <a:ext cx="104411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u="sng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一般形式</a:t>
            </a:r>
            <a:r>
              <a:rPr kumimoji="1" lang="zh-CN" altLang="en-US" sz="2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   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目标函数</a:t>
            </a:r>
            <a:r>
              <a:rPr kumimoji="1" lang="en-US" altLang="zh-CN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(objective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function)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</a:t>
            </a:r>
            <a:r>
              <a:rPr kumimoji="1" lang="en-US" altLang="zh-CN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约束条件</a:t>
            </a:r>
            <a:r>
              <a:rPr kumimoji="1" lang="en-US" altLang="zh-CN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(constrain)</a:t>
            </a:r>
          </a:p>
          <a:p>
            <a:endParaRPr kumimoji="1" lang="en-US" altLang="zh-CN" sz="24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4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2400" b="1" u="sng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研究意义</a:t>
            </a:r>
            <a:r>
              <a:rPr kumimoji="1" lang="zh-CN" altLang="en-US" sz="2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         </a:t>
            </a:r>
            <a:r>
              <a:rPr kumimoji="1" lang="zh-CN" altLang="en-US" sz="2400" b="1" dirty="0">
                <a:latin typeface="Kaiti SC" panose="02010600040101010101" pitchFamily="2" charset="-122"/>
                <a:ea typeface="Kaiti SC" panose="02010600040101010101" pitchFamily="2" charset="-122"/>
              </a:rPr>
              <a:t>数学领域、     工程领域</a:t>
            </a:r>
            <a:endParaRPr kumimoji="1" lang="en-US" altLang="zh-CN" sz="24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4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4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2400" b="1" u="sng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传统方法</a:t>
            </a:r>
            <a:r>
              <a:rPr kumimoji="1" lang="zh-CN" altLang="en-US" sz="2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   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内点法、共轭梯度法、有效集法等数值方法</a:t>
            </a:r>
            <a:endParaRPr kumimoji="1" lang="en-US" altLang="zh-CN" sz="24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4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4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2400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</a:t>
            </a:r>
            <a:r>
              <a:rPr kumimoji="1" lang="zh-CN" altLang="en-US" sz="2400" b="1" u="sng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缺    陷</a:t>
            </a:r>
            <a:r>
              <a:rPr kumimoji="1" lang="en-US" altLang="zh-CN" sz="2400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kumimoji="1" lang="zh-CN" altLang="en-US" sz="2400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    具有一定可行性，但算力不足，计算时间</a:t>
            </a:r>
            <a:r>
              <a:rPr kumimoji="1" lang="zh-CN" altLang="en-US" sz="2400" b="1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长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、精度</a:t>
            </a:r>
            <a:r>
              <a:rPr kumimoji="1" lang="zh-CN" altLang="en-US" sz="2400" b="1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低</a:t>
            </a:r>
            <a:endParaRPr kumimoji="1" lang="en-US" altLang="zh-CN" sz="2400" b="1" dirty="0">
              <a:solidFill>
                <a:srgbClr val="C0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81" name="图形 80" descr="SolarSystem">
            <a:extLst>
              <a:ext uri="{FF2B5EF4-FFF2-40B4-BE49-F238E27FC236}">
                <a16:creationId xmlns:a16="http://schemas.microsoft.com/office/drawing/2014/main" id="{3279C4E5-51A2-8047-BB31-1D70E9C9E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5745" y="3616395"/>
            <a:ext cx="399600" cy="399600"/>
          </a:xfrm>
          <a:prstGeom prst="rect">
            <a:avLst/>
          </a:prstGeom>
        </p:spPr>
      </p:pic>
      <p:pic>
        <p:nvPicPr>
          <p:cNvPr id="83" name="图形 82" descr="SawBlade">
            <a:extLst>
              <a:ext uri="{FF2B5EF4-FFF2-40B4-BE49-F238E27FC236}">
                <a16:creationId xmlns:a16="http://schemas.microsoft.com/office/drawing/2014/main" id="{EFBFB5DC-572F-C342-B980-F36B49FFD8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961" y="3625395"/>
            <a:ext cx="378000" cy="378000"/>
          </a:xfrm>
          <a:prstGeom prst="rect">
            <a:avLst/>
          </a:prstGeom>
        </p:spPr>
      </p:pic>
      <p:pic>
        <p:nvPicPr>
          <p:cNvPr id="7" name="图形 6" descr="LineRotateRight">
            <a:extLst>
              <a:ext uri="{FF2B5EF4-FFF2-40B4-BE49-F238E27FC236}">
                <a16:creationId xmlns:a16="http://schemas.microsoft.com/office/drawing/2014/main" id="{E44C45D2-0EBB-5D4D-9C97-0FE1ABC606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344459" flipH="1">
            <a:off x="772980" y="5119418"/>
            <a:ext cx="720000" cy="72000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6934984F-A6B7-9341-BDC8-366200CAF942}"/>
              </a:ext>
            </a:extLst>
          </p:cNvPr>
          <p:cNvGrpSpPr/>
          <p:nvPr/>
        </p:nvGrpSpPr>
        <p:grpSpPr>
          <a:xfrm>
            <a:off x="10344472" y="6444044"/>
            <a:ext cx="1828051" cy="369332"/>
            <a:chOff x="10344472" y="6444044"/>
            <a:chExt cx="1828051" cy="36933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F993715-F78E-5844-BC23-E7FC8AC352EC}"/>
                </a:ext>
              </a:extLst>
            </p:cNvPr>
            <p:cNvSpPr txBox="1"/>
            <p:nvPr/>
          </p:nvSpPr>
          <p:spPr>
            <a:xfrm>
              <a:off x="10704472" y="6444044"/>
              <a:ext cx="146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P1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20" name="图形 19" descr="Cat">
              <a:extLst>
                <a:ext uri="{FF2B5EF4-FFF2-40B4-BE49-F238E27FC236}">
                  <a16:creationId xmlns:a16="http://schemas.microsoft.com/office/drawing/2014/main" id="{28FBA5CC-0887-004A-8A34-4AC954786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864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圆角 304">
            <a:extLst>
              <a:ext uri="{FF2B5EF4-FFF2-40B4-BE49-F238E27FC236}">
                <a16:creationId xmlns:a16="http://schemas.microsoft.com/office/drawing/2014/main" id="{2A97D768-B86B-834E-951C-3F17A95878E9}"/>
              </a:ext>
            </a:extLst>
          </p:cNvPr>
          <p:cNvSpPr/>
          <p:nvPr/>
        </p:nvSpPr>
        <p:spPr>
          <a:xfrm>
            <a:off x="6705480" y="4015095"/>
            <a:ext cx="3618459" cy="2303984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: 圆角 304">
            <a:extLst>
              <a:ext uri="{FF2B5EF4-FFF2-40B4-BE49-F238E27FC236}">
                <a16:creationId xmlns:a16="http://schemas.microsoft.com/office/drawing/2014/main" id="{499F0B94-76F4-0E4E-BF9C-3A45146477F1}"/>
              </a:ext>
            </a:extLst>
          </p:cNvPr>
          <p:cNvSpPr/>
          <p:nvPr/>
        </p:nvSpPr>
        <p:spPr>
          <a:xfrm>
            <a:off x="1847527" y="4015095"/>
            <a:ext cx="3618459" cy="2303984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: 圆角 304">
            <a:extLst>
              <a:ext uri="{FF2B5EF4-FFF2-40B4-BE49-F238E27FC236}">
                <a16:creationId xmlns:a16="http://schemas.microsoft.com/office/drawing/2014/main" id="{D33A9AE2-B6CF-5447-8AF1-7E0077C6E568}"/>
              </a:ext>
            </a:extLst>
          </p:cNvPr>
          <p:cNvSpPr/>
          <p:nvPr/>
        </p:nvSpPr>
        <p:spPr>
          <a:xfrm>
            <a:off x="6705481" y="1268760"/>
            <a:ext cx="3618459" cy="2303984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: 圆角 304">
            <a:extLst>
              <a:ext uri="{FF2B5EF4-FFF2-40B4-BE49-F238E27FC236}">
                <a16:creationId xmlns:a16="http://schemas.microsoft.com/office/drawing/2014/main" id="{E3301134-DC96-0140-880C-EADADF29720F}"/>
              </a:ext>
            </a:extLst>
          </p:cNvPr>
          <p:cNvSpPr/>
          <p:nvPr/>
        </p:nvSpPr>
        <p:spPr>
          <a:xfrm>
            <a:off x="1847527" y="1268760"/>
            <a:ext cx="3618459" cy="2303984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 descr="Bee">
            <a:extLst>
              <a:ext uri="{FF2B5EF4-FFF2-40B4-BE49-F238E27FC236}">
                <a16:creationId xmlns:a16="http://schemas.microsoft.com/office/drawing/2014/main" id="{9F980E6D-15E6-8E46-81FA-1E5CC3A04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536" y="237866"/>
            <a:ext cx="648000" cy="648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1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6224170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选题背景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TVQP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问题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90630A3-B8DD-B14E-B487-93D98F16C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124744"/>
            <a:ext cx="3168352" cy="23675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4A5CE8-FE13-FC4E-842F-AD3CF75C2A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56" y="1124744"/>
            <a:ext cx="3146592" cy="239323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67B2EBE-A816-644A-81AD-2641FF448A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3926487"/>
            <a:ext cx="3194385" cy="2394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36FBC51-874C-0346-B0CB-86D6301A7DCB}"/>
                  </a:ext>
                </a:extLst>
              </p:cNvPr>
              <p:cNvSpPr txBox="1"/>
              <p:nvPr/>
            </p:nvSpPr>
            <p:spPr>
              <a:xfrm>
                <a:off x="2617698" y="3572744"/>
                <a:ext cx="201408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2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a)</a:t>
                </a:r>
                <a:r>
                  <a:rPr kumimoji="1" lang="zh-CN" altLang="en-US" sz="22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ea typeface="Kaiti SC" panose="02010600040101010101" pitchFamily="2" charset="-122"/>
                      </a:rPr>
                      <m:t>𝑡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ea typeface="Kaiti SC" panose="02010600040101010101" pitchFamily="2" charset="-122"/>
                      </a:rPr>
                      <m:t>=2.8000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ea typeface="Kaiti SC" panose="02010600040101010101" pitchFamily="2" charset="-122"/>
                      </a:rPr>
                      <m:t>𝑠</m:t>
                    </m:r>
                  </m:oMath>
                </a14:m>
                <a:endParaRPr kumimoji="1" lang="zh-CN" altLang="en-US" sz="2200" dirty="0"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36FBC51-874C-0346-B0CB-86D6301A7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698" y="3572744"/>
                <a:ext cx="2014084" cy="430887"/>
              </a:xfrm>
              <a:prstGeom prst="rect">
                <a:avLst/>
              </a:prstGeom>
              <a:blipFill>
                <a:blip r:embed="rId7"/>
                <a:stretch>
                  <a:fillRect l="-3125" t="-5714" b="-2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FE14B50-E692-F64E-A0D3-B353C5013C5D}"/>
                  </a:ext>
                </a:extLst>
              </p:cNvPr>
              <p:cNvSpPr txBox="1"/>
              <p:nvPr/>
            </p:nvSpPr>
            <p:spPr>
              <a:xfrm>
                <a:off x="7533760" y="3572744"/>
                <a:ext cx="19707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2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b)</a:t>
                </a:r>
                <a:r>
                  <a:rPr kumimoji="1" lang="zh-CN" altLang="en-US" sz="22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ea typeface="Kaiti SC" panose="02010600040101010101" pitchFamily="2" charset="-122"/>
                      </a:rPr>
                      <m:t>𝑡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ea typeface="Kaiti SC" panose="02010600040101010101" pitchFamily="2" charset="-122"/>
                      </a:rPr>
                      <m:t>=5.5000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ea typeface="Kaiti SC" panose="02010600040101010101" pitchFamily="2" charset="-122"/>
                      </a:rPr>
                      <m:t>𝑠</m:t>
                    </m:r>
                  </m:oMath>
                </a14:m>
                <a:endParaRPr kumimoji="1" lang="zh-CN" altLang="en-US" sz="2200" dirty="0"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FE14B50-E692-F64E-A0D3-B353C5013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760" y="3572744"/>
                <a:ext cx="1970776" cy="430887"/>
              </a:xfrm>
              <a:prstGeom prst="rect">
                <a:avLst/>
              </a:prstGeom>
              <a:blipFill>
                <a:blip r:embed="rId8"/>
                <a:stretch>
                  <a:fillRect l="-3205" t="-5714" b="-2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8C90D16-367F-BB41-ABA8-0EBBF037210A}"/>
                  </a:ext>
                </a:extLst>
              </p:cNvPr>
              <p:cNvSpPr txBox="1"/>
              <p:nvPr/>
            </p:nvSpPr>
            <p:spPr>
              <a:xfrm>
                <a:off x="2617698" y="6319080"/>
                <a:ext cx="201408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2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c)</a:t>
                </a:r>
                <a:r>
                  <a:rPr kumimoji="1" lang="zh-CN" altLang="en-US" sz="22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ea typeface="Kaiti SC" panose="02010600040101010101" pitchFamily="2" charset="-122"/>
                      </a:rPr>
                      <m:t>𝑡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ea typeface="Kaiti SC" panose="02010600040101010101" pitchFamily="2" charset="-122"/>
                      </a:rPr>
                      <m:t>=7.8000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ea typeface="Kaiti SC" panose="02010600040101010101" pitchFamily="2" charset="-122"/>
                      </a:rPr>
                      <m:t>𝑠</m:t>
                    </m:r>
                  </m:oMath>
                </a14:m>
                <a:endParaRPr kumimoji="1" lang="zh-CN" altLang="en-US" sz="2200" dirty="0"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8C90D16-367F-BB41-ABA8-0EBBF0372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698" y="6319080"/>
                <a:ext cx="2014084" cy="430887"/>
              </a:xfrm>
              <a:prstGeom prst="rect">
                <a:avLst/>
              </a:prstGeom>
              <a:blipFill>
                <a:blip r:embed="rId9"/>
                <a:stretch>
                  <a:fillRect l="-3125" t="-8824" b="-26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2F7D2492-8B12-364A-B8BA-F67E26742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56" y="4017119"/>
            <a:ext cx="3074584" cy="2303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D04692F-8221-B641-8C11-1A8FBED30C74}"/>
                  </a:ext>
                </a:extLst>
              </p:cNvPr>
              <p:cNvSpPr txBox="1"/>
              <p:nvPr/>
            </p:nvSpPr>
            <p:spPr>
              <a:xfrm>
                <a:off x="7507669" y="6319079"/>
                <a:ext cx="201408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2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d)</a:t>
                </a:r>
                <a:r>
                  <a:rPr kumimoji="1" lang="zh-CN" altLang="en-US" sz="2200" b="1" dirty="0">
                    <a:latin typeface="Kaiti SC" panose="02010600040101010101" pitchFamily="2" charset="-122"/>
                    <a:ea typeface="Kaiti SC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ea typeface="Kaiti SC" panose="02010600040101010101" pitchFamily="2" charset="-122"/>
                      </a:rPr>
                      <m:t>𝑡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ea typeface="Kaiti SC" panose="02010600040101010101" pitchFamily="2" charset="-122"/>
                      </a:rPr>
                      <m:t>=9.9500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ea typeface="Kaiti SC" panose="02010600040101010101" pitchFamily="2" charset="-122"/>
                      </a:rPr>
                      <m:t>𝑠</m:t>
                    </m:r>
                  </m:oMath>
                </a14:m>
                <a:endParaRPr kumimoji="1" lang="zh-CN" altLang="en-US" sz="2200" dirty="0">
                  <a:latin typeface="Kaiti SC" panose="02010600040101010101" pitchFamily="2" charset="-122"/>
                  <a:ea typeface="Kaiti SC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D04692F-8221-B641-8C11-1A8FBED30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669" y="6319079"/>
                <a:ext cx="2014084" cy="430887"/>
              </a:xfrm>
              <a:prstGeom prst="rect">
                <a:avLst/>
              </a:prstGeom>
              <a:blipFill>
                <a:blip r:embed="rId11"/>
                <a:stretch>
                  <a:fillRect l="-3125" t="-8824" b="-26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7B6EE5BA-21CF-8246-ADA5-63096DB8296D}"/>
              </a:ext>
            </a:extLst>
          </p:cNvPr>
          <p:cNvGrpSpPr/>
          <p:nvPr/>
        </p:nvGrpSpPr>
        <p:grpSpPr>
          <a:xfrm>
            <a:off x="10344472" y="6444044"/>
            <a:ext cx="1828051" cy="369332"/>
            <a:chOff x="10344472" y="6444044"/>
            <a:chExt cx="1828051" cy="36933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DAC1F70-7005-1442-B672-BE80E750B0E2}"/>
                </a:ext>
              </a:extLst>
            </p:cNvPr>
            <p:cNvSpPr txBox="1"/>
            <p:nvPr/>
          </p:nvSpPr>
          <p:spPr>
            <a:xfrm>
              <a:off x="10704472" y="6444044"/>
              <a:ext cx="146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P8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25" name="图形 24" descr="Cat">
              <a:extLst>
                <a:ext uri="{FF2B5EF4-FFF2-40B4-BE49-F238E27FC236}">
                  <a16:creationId xmlns:a16="http://schemas.microsoft.com/office/drawing/2014/main" id="{8BFD9F11-20E3-E046-B486-3E835A5EC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46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1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12879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选题背景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网络模型设计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6280FF-3F8E-284F-88FF-47BA021279F8}"/>
              </a:ext>
            </a:extLst>
          </p:cNvPr>
          <p:cNvSpPr txBox="1"/>
          <p:nvPr/>
        </p:nvSpPr>
        <p:spPr>
          <a:xfrm>
            <a:off x="1699008" y="1404065"/>
            <a:ext cx="10873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递归神经网络（</a:t>
            </a:r>
            <a:r>
              <a:rPr kumimoji="1" lang="en-US" altLang="zh-CN" sz="3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Recurrent</a:t>
            </a:r>
            <a:r>
              <a:rPr kumimoji="1" lang="zh-CN" altLang="en-US" sz="3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3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Neural</a:t>
            </a:r>
            <a:r>
              <a:rPr kumimoji="1" lang="zh-CN" altLang="en-US" sz="3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3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Network,</a:t>
            </a:r>
            <a:r>
              <a:rPr kumimoji="1" lang="zh-CN" altLang="en-US" sz="3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3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RNN</a:t>
            </a:r>
            <a:r>
              <a:rPr kumimoji="1" lang="zh-CN" altLang="en-US" sz="3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</a:p>
        </p:txBody>
      </p:sp>
      <p:pic>
        <p:nvPicPr>
          <p:cNvPr id="6" name="图形 5" descr="Beaker">
            <a:extLst>
              <a:ext uri="{FF2B5EF4-FFF2-40B4-BE49-F238E27FC236}">
                <a16:creationId xmlns:a16="http://schemas.microsoft.com/office/drawing/2014/main" id="{E04D3324-CD24-DA42-B4FE-A8A7189E4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608" y="237866"/>
            <a:ext cx="648000" cy="648000"/>
          </a:xfrm>
          <a:prstGeom prst="rect">
            <a:avLst/>
          </a:prstGeom>
        </p:spPr>
      </p:pic>
      <p:sp>
        <p:nvSpPr>
          <p:cNvPr id="15" name="矩形: 圆角 111">
            <a:extLst>
              <a:ext uri="{FF2B5EF4-FFF2-40B4-BE49-F238E27FC236}">
                <a16:creationId xmlns:a16="http://schemas.microsoft.com/office/drawing/2014/main" id="{0C3B443A-A932-AB4A-B5C9-D3B85EB47009}"/>
              </a:ext>
            </a:extLst>
          </p:cNvPr>
          <p:cNvSpPr/>
          <p:nvPr/>
        </p:nvSpPr>
        <p:spPr>
          <a:xfrm>
            <a:off x="839416" y="5584690"/>
            <a:ext cx="1904549" cy="580614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11">
            <a:extLst>
              <a:ext uri="{FF2B5EF4-FFF2-40B4-BE49-F238E27FC236}">
                <a16:creationId xmlns:a16="http://schemas.microsoft.com/office/drawing/2014/main" id="{2A81F5C8-B8B4-5D47-B5AE-AEE86F004DE9}"/>
              </a:ext>
            </a:extLst>
          </p:cNvPr>
          <p:cNvSpPr/>
          <p:nvPr/>
        </p:nvSpPr>
        <p:spPr>
          <a:xfrm>
            <a:off x="839416" y="4491402"/>
            <a:ext cx="1904549" cy="580614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圆角 111">
            <a:extLst>
              <a:ext uri="{FF2B5EF4-FFF2-40B4-BE49-F238E27FC236}">
                <a16:creationId xmlns:a16="http://schemas.microsoft.com/office/drawing/2014/main" id="{C6D81686-3111-F84D-BD10-14BD96E6EB51}"/>
              </a:ext>
            </a:extLst>
          </p:cNvPr>
          <p:cNvSpPr/>
          <p:nvPr/>
        </p:nvSpPr>
        <p:spPr>
          <a:xfrm>
            <a:off x="858416" y="3392681"/>
            <a:ext cx="1904549" cy="580614"/>
          </a:xfrm>
          <a:prstGeom prst="roundRect">
            <a:avLst>
              <a:gd name="adj" fmla="val 50000"/>
            </a:avLst>
          </a:prstGeom>
          <a:solidFill>
            <a:srgbClr val="20517C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11">
            <a:extLst>
              <a:ext uri="{FF2B5EF4-FFF2-40B4-BE49-F238E27FC236}">
                <a16:creationId xmlns:a16="http://schemas.microsoft.com/office/drawing/2014/main" id="{E3771CC4-F1FD-2443-9925-75E1FAB98456}"/>
              </a:ext>
            </a:extLst>
          </p:cNvPr>
          <p:cNvSpPr/>
          <p:nvPr/>
        </p:nvSpPr>
        <p:spPr>
          <a:xfrm>
            <a:off x="858416" y="2293960"/>
            <a:ext cx="1904549" cy="580614"/>
          </a:xfrm>
          <a:prstGeom prst="roundRect">
            <a:avLst>
              <a:gd name="adj" fmla="val 50000"/>
            </a:avLst>
          </a:prstGeom>
          <a:solidFill>
            <a:srgbClr val="20517C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585C8FD-795C-394F-8EB0-10561E9C0984}"/>
              </a:ext>
            </a:extLst>
          </p:cNvPr>
          <p:cNvSpPr txBox="1"/>
          <p:nvPr/>
        </p:nvSpPr>
        <p:spPr>
          <a:xfrm>
            <a:off x="1002433" y="2348639"/>
            <a:ext cx="108295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u="sng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结构特点</a:t>
            </a:r>
            <a:r>
              <a:rPr kumimoji="1" lang="en-US" altLang="zh-CN" sz="2400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kumimoji="1" lang="zh-CN" altLang="en-US" sz="2400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   具有时间序列循环结构，各神经元相互连接形成有向回路</a:t>
            </a:r>
            <a:endParaRPr kumimoji="1" lang="en-US" altLang="zh-CN" sz="24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4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4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2400" b="1" u="sng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记忆功能</a:t>
            </a:r>
            <a:r>
              <a:rPr kumimoji="1" lang="zh-CN" altLang="en-US" sz="2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          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当前状态</a:t>
            </a:r>
            <a:r>
              <a:rPr kumimoji="1" lang="en-US" altLang="zh-CN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(current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state)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取决于        过去状态</a:t>
            </a:r>
            <a:r>
              <a:rPr kumimoji="1" lang="en-US" altLang="zh-CN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(pass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state)</a:t>
            </a:r>
          </a:p>
          <a:p>
            <a:endParaRPr kumimoji="1" lang="en-US" altLang="zh-CN" sz="24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4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2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</a:t>
            </a:r>
            <a:r>
              <a:rPr kumimoji="1" lang="zh-CN" altLang="en-US" sz="2400" b="1" u="sng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优    势</a:t>
            </a:r>
            <a:r>
              <a:rPr kumimoji="1" lang="zh-CN" altLang="en-US" sz="2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      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适于可变长时间序列信号和数据的处理，可模拟动态系统</a:t>
            </a:r>
            <a:endParaRPr kumimoji="1" lang="en-US" altLang="zh-CN" sz="24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4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4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2400" b="1" u="sng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主流模型</a:t>
            </a:r>
            <a:r>
              <a:rPr kumimoji="1" lang="en-US" altLang="zh-CN" sz="2400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kumimoji="1" lang="zh-CN" altLang="en-US" sz="2400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   </a:t>
            </a:r>
            <a:r>
              <a:rPr kumimoji="1" lang="en-US" altLang="zh-CN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Zeroing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Neural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Network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(ZNN)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、</a:t>
            </a:r>
            <a:r>
              <a:rPr kumimoji="1" lang="en-US" altLang="zh-CN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Gradient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Neural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Network(GNN)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、</a:t>
            </a:r>
            <a:endParaRPr kumimoji="1" lang="en-US" altLang="zh-CN" sz="24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                     </a:t>
            </a:r>
            <a:r>
              <a:rPr kumimoji="1" lang="en-US" altLang="zh-CN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Primal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Dual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Neural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Network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(PDNN)</a:t>
            </a:r>
            <a:r>
              <a:rPr kumimoji="1" lang="zh-CN" altLang="en-US" sz="24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等</a:t>
            </a:r>
            <a:endParaRPr kumimoji="1" lang="en-US" altLang="zh-CN" sz="2400" b="1" dirty="0">
              <a:solidFill>
                <a:srgbClr val="C0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27" name="图形 26" descr="BatteryCharging">
            <a:extLst>
              <a:ext uri="{FF2B5EF4-FFF2-40B4-BE49-F238E27FC236}">
                <a16:creationId xmlns:a16="http://schemas.microsoft.com/office/drawing/2014/main" id="{75F47E89-5F45-524A-A0C2-311CDDD26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3838" y="3483188"/>
            <a:ext cx="399600" cy="399600"/>
          </a:xfrm>
          <a:prstGeom prst="rect">
            <a:avLst/>
          </a:prstGeom>
        </p:spPr>
      </p:pic>
      <p:pic>
        <p:nvPicPr>
          <p:cNvPr id="29" name="图形 28" descr="FullBattery">
            <a:extLst>
              <a:ext uri="{FF2B5EF4-FFF2-40B4-BE49-F238E27FC236}">
                <a16:creationId xmlns:a16="http://schemas.microsoft.com/office/drawing/2014/main" id="{115CE129-2F8E-9541-BB37-3F9579554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0616" y="3483188"/>
            <a:ext cx="399600" cy="399600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D5F87194-9B75-204F-A3FD-C8F3490753F9}"/>
              </a:ext>
            </a:extLst>
          </p:cNvPr>
          <p:cNvGrpSpPr/>
          <p:nvPr/>
        </p:nvGrpSpPr>
        <p:grpSpPr>
          <a:xfrm>
            <a:off x="10344472" y="6444044"/>
            <a:ext cx="1828051" cy="369332"/>
            <a:chOff x="10344472" y="6444044"/>
            <a:chExt cx="1828051" cy="369332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FEE6045-4AA2-0B4D-8346-B9F18D92E961}"/>
                </a:ext>
              </a:extLst>
            </p:cNvPr>
            <p:cNvSpPr txBox="1"/>
            <p:nvPr/>
          </p:nvSpPr>
          <p:spPr>
            <a:xfrm>
              <a:off x="10704472" y="6444044"/>
              <a:ext cx="146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P3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32" name="图形 31" descr="Cat">
              <a:extLst>
                <a:ext uri="{FF2B5EF4-FFF2-40B4-BE49-F238E27FC236}">
                  <a16:creationId xmlns:a16="http://schemas.microsoft.com/office/drawing/2014/main" id="{82A3FE93-AF4C-C04C-8B69-DFA081C46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615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: 圆角 304">
            <a:extLst>
              <a:ext uri="{FF2B5EF4-FFF2-40B4-BE49-F238E27FC236}">
                <a16:creationId xmlns:a16="http://schemas.microsoft.com/office/drawing/2014/main" id="{DCEF9D05-8FF0-F14C-8DE4-0AE491B66626}"/>
              </a:ext>
            </a:extLst>
          </p:cNvPr>
          <p:cNvSpPr/>
          <p:nvPr/>
        </p:nvSpPr>
        <p:spPr>
          <a:xfrm>
            <a:off x="8528101" y="1556792"/>
            <a:ext cx="2984668" cy="4824536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: 圆角 304">
            <a:extLst>
              <a:ext uri="{FF2B5EF4-FFF2-40B4-BE49-F238E27FC236}">
                <a16:creationId xmlns:a16="http://schemas.microsoft.com/office/drawing/2014/main" id="{F7EA0BA7-29E0-DB4E-A076-5F0CB21B6D63}"/>
              </a:ext>
            </a:extLst>
          </p:cNvPr>
          <p:cNvSpPr/>
          <p:nvPr/>
        </p:nvSpPr>
        <p:spPr>
          <a:xfrm>
            <a:off x="4624206" y="1556792"/>
            <a:ext cx="2984668" cy="4824536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: 圆角 304">
            <a:extLst>
              <a:ext uri="{FF2B5EF4-FFF2-40B4-BE49-F238E27FC236}">
                <a16:creationId xmlns:a16="http://schemas.microsoft.com/office/drawing/2014/main" id="{ECB8E004-0D0C-6A44-BD58-41749EC687AE}"/>
              </a:ext>
            </a:extLst>
          </p:cNvPr>
          <p:cNvSpPr/>
          <p:nvPr/>
        </p:nvSpPr>
        <p:spPr>
          <a:xfrm>
            <a:off x="728336" y="1556792"/>
            <a:ext cx="2984668" cy="4824536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形 4" descr="MuteSpeaker">
            <a:extLst>
              <a:ext uri="{FF2B5EF4-FFF2-40B4-BE49-F238E27FC236}">
                <a16:creationId xmlns:a16="http://schemas.microsoft.com/office/drawing/2014/main" id="{36DBA601-24F6-FA4D-9722-CBDEAB570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608" y="257926"/>
            <a:ext cx="648000" cy="648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352" y="257926"/>
            <a:ext cx="864096" cy="607880"/>
          </a:xfrm>
        </p:spPr>
        <p:txBody>
          <a:bodyPr/>
          <a:lstStyle/>
          <a:p>
            <a:r>
              <a:rPr lang="en-US" altLang="zh-CN" sz="4500" dirty="0">
                <a:latin typeface="Times New Roman" pitchFamily="18" charset="0"/>
              </a:rPr>
              <a:t>1</a:t>
            </a:r>
            <a:endParaRPr lang="zh-CN" altLang="en-US" sz="4500" dirty="0">
              <a:latin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631504" y="264061"/>
            <a:ext cx="7128792" cy="633766"/>
          </a:xfrm>
        </p:spPr>
        <p:txBody>
          <a:bodyPr/>
          <a:lstStyle/>
          <a:p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选题背景 </a:t>
            </a:r>
            <a:r>
              <a:rPr lang="en-US" altLang="zh-CN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lang="zh-CN" altLang="en-US" sz="4500" b="1" spc="300" dirty="0">
                <a:latin typeface="Kaiti SC" panose="02010600040101010101" pitchFamily="2" charset="-122"/>
                <a:ea typeface="Kaiti SC" panose="02010600040101010101" pitchFamily="2" charset="-122"/>
              </a:rPr>
              <a:t> 网络模型设计 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AEC1EDE-CDBD-AD4E-813C-EC05E9D65882}"/>
              </a:ext>
            </a:extLst>
          </p:cNvPr>
          <p:cNvGrpSpPr/>
          <p:nvPr/>
        </p:nvGrpSpPr>
        <p:grpSpPr>
          <a:xfrm>
            <a:off x="1251631" y="1844824"/>
            <a:ext cx="1904549" cy="724435"/>
            <a:chOff x="1623761" y="2638582"/>
            <a:chExt cx="1904549" cy="724435"/>
          </a:xfrm>
        </p:grpSpPr>
        <p:sp>
          <p:nvSpPr>
            <p:cNvPr id="20" name="矩形: 圆角 111">
              <a:extLst>
                <a:ext uri="{FF2B5EF4-FFF2-40B4-BE49-F238E27FC236}">
                  <a16:creationId xmlns:a16="http://schemas.microsoft.com/office/drawing/2014/main" id="{C45B19DA-2618-4D4A-A74D-C7BF899C009E}"/>
                </a:ext>
              </a:extLst>
            </p:cNvPr>
            <p:cNvSpPr/>
            <p:nvPr/>
          </p:nvSpPr>
          <p:spPr>
            <a:xfrm>
              <a:off x="1623761" y="2638582"/>
              <a:ext cx="1904549" cy="72443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AE4C17D-3214-754B-91B8-BF0C42C0B5E3}"/>
                </a:ext>
              </a:extLst>
            </p:cNvPr>
            <p:cNvSpPr txBox="1"/>
            <p:nvPr/>
          </p:nvSpPr>
          <p:spPr>
            <a:xfrm>
              <a:off x="1889708" y="2708413"/>
              <a:ext cx="1372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PDNN</a:t>
              </a:r>
              <a:endParaRPr kumimoji="1" lang="zh-CN" altLang="en-US" sz="3200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1A13ECD-385F-2A4A-BE21-E7645CD14A53}"/>
              </a:ext>
            </a:extLst>
          </p:cNvPr>
          <p:cNvGrpSpPr/>
          <p:nvPr/>
        </p:nvGrpSpPr>
        <p:grpSpPr>
          <a:xfrm>
            <a:off x="5159896" y="1844824"/>
            <a:ext cx="1904549" cy="724435"/>
            <a:chOff x="1623761" y="2638582"/>
            <a:chExt cx="1904549" cy="724435"/>
          </a:xfrm>
        </p:grpSpPr>
        <p:sp>
          <p:nvSpPr>
            <p:cNvPr id="26" name="矩形: 圆角 111">
              <a:extLst>
                <a:ext uri="{FF2B5EF4-FFF2-40B4-BE49-F238E27FC236}">
                  <a16:creationId xmlns:a16="http://schemas.microsoft.com/office/drawing/2014/main" id="{459596E9-6FD9-934A-AABB-4956981B8CBB}"/>
                </a:ext>
              </a:extLst>
            </p:cNvPr>
            <p:cNvSpPr/>
            <p:nvPr/>
          </p:nvSpPr>
          <p:spPr>
            <a:xfrm>
              <a:off x="1623761" y="2638582"/>
              <a:ext cx="1904549" cy="72443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4A61EA5-002D-434B-83D4-0BF4584F5A32}"/>
                </a:ext>
              </a:extLst>
            </p:cNvPr>
            <p:cNvSpPr txBox="1"/>
            <p:nvPr/>
          </p:nvSpPr>
          <p:spPr>
            <a:xfrm>
              <a:off x="1889708" y="2708413"/>
              <a:ext cx="1372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32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GNN</a:t>
              </a:r>
              <a:endParaRPr kumimoji="1" lang="zh-CN" altLang="en-US" sz="3200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53E2EC1-F93E-964A-8189-318A71937D40}"/>
              </a:ext>
            </a:extLst>
          </p:cNvPr>
          <p:cNvGrpSpPr/>
          <p:nvPr/>
        </p:nvGrpSpPr>
        <p:grpSpPr>
          <a:xfrm>
            <a:off x="9068161" y="1844824"/>
            <a:ext cx="1904549" cy="724435"/>
            <a:chOff x="1623761" y="2638582"/>
            <a:chExt cx="1904549" cy="724435"/>
          </a:xfrm>
        </p:grpSpPr>
        <p:sp>
          <p:nvSpPr>
            <p:cNvPr id="35" name="矩形: 圆角 111">
              <a:extLst>
                <a:ext uri="{FF2B5EF4-FFF2-40B4-BE49-F238E27FC236}">
                  <a16:creationId xmlns:a16="http://schemas.microsoft.com/office/drawing/2014/main" id="{FA354A50-702C-5B44-9A89-983EE4B954D8}"/>
                </a:ext>
              </a:extLst>
            </p:cNvPr>
            <p:cNvSpPr/>
            <p:nvPr/>
          </p:nvSpPr>
          <p:spPr>
            <a:xfrm>
              <a:off x="1623761" y="2638582"/>
              <a:ext cx="1904549" cy="724435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A8BC435-D356-5F4F-8781-8823A7F62E63}"/>
                </a:ext>
              </a:extLst>
            </p:cNvPr>
            <p:cNvSpPr txBox="1"/>
            <p:nvPr/>
          </p:nvSpPr>
          <p:spPr>
            <a:xfrm>
              <a:off x="1889708" y="2708413"/>
              <a:ext cx="1372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3200" b="1" dirty="0">
                  <a:solidFill>
                    <a:srgbClr val="F8F8F8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ZNN</a:t>
              </a:r>
              <a:endParaRPr kumimoji="1" lang="zh-CN" altLang="en-US" sz="3200" b="1" dirty="0">
                <a:solidFill>
                  <a:srgbClr val="F8F8F8"/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844CB1CC-EBF7-B34A-A243-30D61BEAC4E4}"/>
              </a:ext>
            </a:extLst>
          </p:cNvPr>
          <p:cNvSpPr/>
          <p:nvPr/>
        </p:nvSpPr>
        <p:spPr>
          <a:xfrm>
            <a:off x="1051987" y="2874855"/>
            <a:ext cx="2303836" cy="32008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300" b="1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×</a:t>
            </a:r>
            <a:r>
              <a:rPr kumimoji="1" lang="zh-CN" altLang="en-US" sz="2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计算时间较长</a:t>
            </a:r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-US" altLang="zh-CN" sz="2100" b="1" dirty="0">
                <a:solidFill>
                  <a:srgbClr val="00B050"/>
                </a:solidFill>
                <a:latin typeface="Heiti SC Medium" pitchFamily="2" charset="-128"/>
                <a:ea typeface="Heiti SC Medium" pitchFamily="2" charset="-128"/>
              </a:rPr>
              <a:t>√</a:t>
            </a:r>
            <a:r>
              <a:rPr kumimoji="1" lang="zh-CN" altLang="en-US" sz="2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时变问题</a:t>
            </a:r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-US" altLang="zh-CN" sz="2300" b="1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×</a:t>
            </a:r>
            <a:r>
              <a:rPr kumimoji="1" lang="zh-CN" altLang="en-US" sz="2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误差收敛慢</a:t>
            </a:r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-US" altLang="zh-CN" sz="2300" b="1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×</a:t>
            </a:r>
            <a:r>
              <a:rPr kumimoji="1" lang="zh-CN" altLang="en-US" sz="2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模型复杂</a:t>
            </a:r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-US" altLang="zh-CN" sz="2300" b="1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×</a:t>
            </a:r>
            <a:r>
              <a:rPr kumimoji="1" lang="zh-CN" altLang="en-US" sz="2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鲁棒性差</a:t>
            </a:r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98514E2-A5E9-8F4D-964D-FEC43B5CAA11}"/>
              </a:ext>
            </a:extLst>
          </p:cNvPr>
          <p:cNvSpPr/>
          <p:nvPr/>
        </p:nvSpPr>
        <p:spPr>
          <a:xfrm>
            <a:off x="4933001" y="2882549"/>
            <a:ext cx="2358338" cy="318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100" b="1" dirty="0">
                <a:solidFill>
                  <a:srgbClr val="00B050"/>
                </a:solidFill>
                <a:latin typeface="Heiti SC Medium" pitchFamily="2" charset="-128"/>
                <a:ea typeface="Heiti SC Medium" pitchFamily="2" charset="-128"/>
              </a:rPr>
              <a:t>√</a:t>
            </a:r>
            <a:r>
              <a:rPr kumimoji="1" lang="zh-CN" altLang="en-US" sz="2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计算时间较短</a:t>
            </a:r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-US" altLang="zh-CN" sz="2300" b="1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×</a:t>
            </a:r>
            <a:r>
              <a:rPr kumimoji="1" lang="zh-CN" altLang="en-US" sz="2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时变问题</a:t>
            </a:r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-US" altLang="zh-CN" sz="2300" b="1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×</a:t>
            </a:r>
            <a:r>
              <a:rPr kumimoji="1" lang="zh-CN" altLang="en-US" sz="2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误差收敛慢</a:t>
            </a:r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2200" dirty="0"/>
          </a:p>
          <a:p>
            <a:r>
              <a:rPr kumimoji="1" lang="en-US" altLang="zh-CN" sz="2100" b="1" dirty="0">
                <a:solidFill>
                  <a:srgbClr val="00B050"/>
                </a:solidFill>
                <a:latin typeface="Heiti SC Medium" pitchFamily="2" charset="-128"/>
                <a:ea typeface="Heiti SC Medium" pitchFamily="2" charset="-128"/>
              </a:rPr>
              <a:t>√</a:t>
            </a:r>
            <a:r>
              <a:rPr kumimoji="1" lang="zh-CN" altLang="en-US" sz="2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模型简单</a:t>
            </a:r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-US" altLang="zh-CN" sz="2300" b="1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×</a:t>
            </a:r>
            <a:r>
              <a:rPr kumimoji="1" lang="zh-CN" altLang="en-US" sz="2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鲁棒性差</a:t>
            </a:r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C814167-9300-E542-A3EF-60383A504501}"/>
              </a:ext>
            </a:extLst>
          </p:cNvPr>
          <p:cNvSpPr/>
          <p:nvPr/>
        </p:nvSpPr>
        <p:spPr>
          <a:xfrm>
            <a:off x="8841266" y="2890269"/>
            <a:ext cx="2358338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100" b="1" dirty="0">
                <a:solidFill>
                  <a:srgbClr val="00B050"/>
                </a:solidFill>
                <a:latin typeface="Heiti SC Medium" pitchFamily="2" charset="-128"/>
                <a:ea typeface="Heiti SC Medium" pitchFamily="2" charset="-128"/>
              </a:rPr>
              <a:t>√</a:t>
            </a:r>
            <a:r>
              <a:rPr kumimoji="1" lang="zh-CN" altLang="en-US" sz="2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计算时间较短</a:t>
            </a:r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-US" altLang="zh-CN" sz="2100" b="1" dirty="0">
                <a:solidFill>
                  <a:srgbClr val="00B050"/>
                </a:solidFill>
                <a:latin typeface="Heiti SC Medium" pitchFamily="2" charset="-128"/>
                <a:ea typeface="Heiti SC Medium" pitchFamily="2" charset="-128"/>
              </a:rPr>
              <a:t>√</a:t>
            </a:r>
            <a:r>
              <a:rPr kumimoji="1" lang="zh-CN" altLang="en-US" sz="2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时变问题</a:t>
            </a:r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-US" altLang="zh-CN" sz="2300" b="1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×</a:t>
            </a:r>
            <a:r>
              <a:rPr kumimoji="1" lang="zh-CN" altLang="en-US" sz="2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误差收敛慢</a:t>
            </a:r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-US" altLang="zh-CN" sz="2100" b="1" dirty="0">
                <a:solidFill>
                  <a:srgbClr val="00B050"/>
                </a:solidFill>
                <a:latin typeface="Heiti SC Medium" pitchFamily="2" charset="-128"/>
                <a:ea typeface="Heiti SC Medium" pitchFamily="2" charset="-128"/>
              </a:rPr>
              <a:t>√</a:t>
            </a:r>
            <a:r>
              <a:rPr kumimoji="1" lang="zh-CN" altLang="en-US" sz="2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模型简单</a:t>
            </a:r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-US" altLang="zh-CN" sz="2300" b="1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×</a:t>
            </a:r>
            <a:r>
              <a:rPr kumimoji="1" lang="zh-CN" altLang="en-US" sz="2200" b="1" dirty="0">
                <a:solidFill>
                  <a:srgbClr val="20517C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 鲁棒性差</a:t>
            </a:r>
            <a:endParaRPr kumimoji="1" lang="en-US" altLang="zh-CN" sz="2200" b="1" dirty="0">
              <a:solidFill>
                <a:srgbClr val="20517C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0B59BAB-A34A-B84C-BF7A-F394CAA3D621}"/>
              </a:ext>
            </a:extLst>
          </p:cNvPr>
          <p:cNvGrpSpPr/>
          <p:nvPr/>
        </p:nvGrpSpPr>
        <p:grpSpPr>
          <a:xfrm>
            <a:off x="10344472" y="6444044"/>
            <a:ext cx="1828051" cy="369332"/>
            <a:chOff x="10344472" y="6444044"/>
            <a:chExt cx="1828051" cy="369332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0ABCA8D-DDC5-1244-81D2-437970AA34A1}"/>
                </a:ext>
              </a:extLst>
            </p:cNvPr>
            <p:cNvSpPr txBox="1"/>
            <p:nvPr/>
          </p:nvSpPr>
          <p:spPr>
            <a:xfrm>
              <a:off x="10704472" y="6444044"/>
              <a:ext cx="146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详见论文</a:t>
              </a:r>
              <a:r>
                <a:rPr kumimoji="1" lang="en-US" altLang="zh-CN" b="1" dirty="0">
                  <a:solidFill>
                    <a:schemeClr val="tx1">
                      <a:lumMod val="50000"/>
                    </a:schemeClr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P3</a:t>
              </a:r>
              <a:endParaRPr kumimoji="1" lang="zh-CN" altLang="en-US" b="1" dirty="0">
                <a:solidFill>
                  <a:schemeClr val="tx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pic>
          <p:nvPicPr>
            <p:cNvPr id="44" name="图形 43" descr="Cat">
              <a:extLst>
                <a:ext uri="{FF2B5EF4-FFF2-40B4-BE49-F238E27FC236}">
                  <a16:creationId xmlns:a16="http://schemas.microsoft.com/office/drawing/2014/main" id="{F7E3003A-0E2F-954A-B5FE-6725BD8E6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44472" y="6444044"/>
              <a:ext cx="360000" cy="360000"/>
            </a:xfrm>
            <a:prstGeom prst="rect">
              <a:avLst/>
            </a:prstGeom>
          </p:spPr>
        </p:pic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E3BF09E8-B558-E146-802F-8362CA2BC340}"/>
              </a:ext>
            </a:extLst>
          </p:cNvPr>
          <p:cNvSpPr/>
          <p:nvPr/>
        </p:nvSpPr>
        <p:spPr>
          <a:xfrm>
            <a:off x="1878105" y="6341727"/>
            <a:ext cx="651600" cy="396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E021E42-6D34-F346-B73A-F571F2346660}"/>
              </a:ext>
            </a:extLst>
          </p:cNvPr>
          <p:cNvSpPr/>
          <p:nvPr/>
        </p:nvSpPr>
        <p:spPr>
          <a:xfrm>
            <a:off x="5786370" y="6341727"/>
            <a:ext cx="651600" cy="396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E5720E3-21F8-9C4D-A20F-D0155F809929}"/>
              </a:ext>
            </a:extLst>
          </p:cNvPr>
          <p:cNvSpPr/>
          <p:nvPr/>
        </p:nvSpPr>
        <p:spPr>
          <a:xfrm>
            <a:off x="9692872" y="6341727"/>
            <a:ext cx="651600" cy="396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5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937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2"/>
    </mc:Choice>
    <mc:Fallback xmlns="">
      <p:transition spd="slow" advTm="7343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327a1eb5-e715-4fe4-ac4b-30338b59c7c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327a1eb5-e715-4fe4-ac4b-30338b59c7c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327a1eb5-e715-4fe4-ac4b-30338b59c7cf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327a1eb5-e715-4fe4-ac4b-30338b59c7c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327a1eb5-e715-4fe4-ac4b-30338b59c7cf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327a1eb5-e715-4fe4-ac4b-30338b59c7cf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327a1eb5-e715-4fe4-ac4b-30338b59c7cf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327a1eb5-e715-4fe4-ac4b-30338b59c7cf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327a1eb5-e715-4fe4-ac4b-30338b59c7cf"/>
</p:tagLst>
</file>

<file path=ppt/theme/theme1.xml><?xml version="1.0" encoding="utf-8"?>
<a:theme xmlns:a="http://schemas.openxmlformats.org/drawingml/2006/main" name="Office 主题">
  <a:themeElements>
    <a:clrScheme name="自定义 2">
      <a:dk1>
        <a:srgbClr val="20517C"/>
      </a:dk1>
      <a:lt1>
        <a:srgbClr val="FFFFFF"/>
      </a:lt1>
      <a:dk2>
        <a:srgbClr val="20517C"/>
      </a:dk2>
      <a:lt2>
        <a:srgbClr val="FFFFFF"/>
      </a:lt2>
      <a:accent1>
        <a:srgbClr val="20517C"/>
      </a:accent1>
      <a:accent2>
        <a:srgbClr val="FFFFF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答辩主题字体">
      <a:majorFont>
        <a:latin typeface="华文细黑"/>
        <a:ea typeface="微软雅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A000120150327A04KPBG</Template>
  <TotalTime>3618</TotalTime>
  <Words>1784</Words>
  <Application>Microsoft Macintosh PowerPoint</Application>
  <PresentationFormat>宽屏</PresentationFormat>
  <Paragraphs>415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Times New Roman</vt:lpstr>
      <vt:lpstr>Cambria Math</vt:lpstr>
      <vt:lpstr>Calibri</vt:lpstr>
      <vt:lpstr>Arial</vt:lpstr>
      <vt:lpstr>宋体</vt:lpstr>
      <vt:lpstr>微软雅黑</vt:lpstr>
      <vt:lpstr>Wingdings</vt:lpstr>
      <vt:lpstr>华文细黑</vt:lpstr>
      <vt:lpstr>Heiti SC Medium</vt:lpstr>
      <vt:lpstr>Kaiti SC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@小川PPT</dc:creator>
  <cp:lastModifiedBy>Microsoft Office 用户</cp:lastModifiedBy>
  <cp:revision>637</cp:revision>
  <cp:lastPrinted>2019-06-03T10:03:24Z</cp:lastPrinted>
  <dcterms:created xsi:type="dcterms:W3CDTF">2015-05-14T07:52:00Z</dcterms:created>
  <dcterms:modified xsi:type="dcterms:W3CDTF">2019-08-24T01:06:14Z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2052-10.1.0.5745</vt:lpwstr>
  </property>
</Properties>
</file>